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62" r:id="rId5"/>
    <p:sldId id="263" r:id="rId6"/>
    <p:sldId id="260" r:id="rId7"/>
    <p:sldId id="258" r:id="rId8"/>
    <p:sldId id="257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9E1C"/>
    <a:srgbClr val="CA822A"/>
    <a:srgbClr val="FCE9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125" d="100"/>
          <a:sy n="125" d="100"/>
        </p:scale>
        <p:origin x="-4344" y="-9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190DDC-D3B8-4CDD-9446-A13AFEA66C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5E850A2-69BF-42A0-A32E-E139921FC6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52F894D-7843-4D34-A408-D453A64A7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853A5F2-4907-4401-9995-82E052EC4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CD4FBC-BF48-4898-ABAA-030BD9F7D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008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279C45-7669-4041-8006-AEC0AF87B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C6C6BCD-C567-4242-A6E5-37281844B8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4A75809-787A-47CE-8231-A684F95D7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02E0EAD-86CC-422E-931F-365C87EE2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BD70957-A042-4D54-9C81-4584069C0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879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F14B9A6E-EF31-414A-B3AE-4C3939B498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1CB64D5-FB0F-40DC-A031-AA4B4D4DDC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0C9CE2B-7278-4852-8587-449112E24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FFBC3AC-A4AD-4B01-AF52-7003B83FC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2DA59AD-E49A-40E8-82CA-127C0181A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543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1C4D4D-5C99-4B3A-B0A2-F47B6A8CA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1C61C36-0FCA-402D-B30B-CC693CABC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1C10887-B95A-45DD-B0D1-C8DCD7869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07A3751-E03D-4FCF-9542-568EDE957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2FBCAA9-BA02-42DF-B7A1-CBB78DE60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68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981761-0197-4057-8C63-F8969B66D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4CAAA30-B01F-488E-AD20-9131C429A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FA455C2-9284-478C-932F-3AF9C947E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C328081-2DE9-4F31-A03E-122E3268C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40C1FAF-B0F3-4FE9-8C0E-B5A7CAC40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89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A6315A-26D3-4D47-8A9D-7CB500FB3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A426B23-9287-4EAB-B646-748A8B5461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29931D4-AA81-4FC4-BD91-DF319DCCD1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83767C0-DC55-4C42-96C5-542EC317A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3E51E69-F2D8-4A48-8416-5943AAD74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BB9D404-D063-4DF6-82E0-DBE1F3E5B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99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C9F47B-95A6-4A9C-9315-A9B25E96F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83C5A3C-5948-475D-B148-5B3B1D674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AD7EDB0-2F10-4111-8389-1C5C41ADE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09365D34-36DC-4C4E-98A5-C0058D6491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661CD70-E2E5-48F0-9121-F0B265B40F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AA2A441-2F6D-4F77-880C-BD111789D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77DF4FE-D4F2-4CE6-AB2F-078B7BA80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E3295BE-067D-4822-AFED-051E3E977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275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6129A0-E9E4-49A1-82F6-5B18FB40E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2180D6E-BFBD-4F7C-B0C3-248283684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E2E3105-E4ED-4596-9704-BDCC79CF7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AA05F79-E96A-430E-95AB-34E8BA66E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84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424BAE3-39CD-4790-8AA7-97A3103E2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EEC1590-DA7E-4B27-93B3-9CC01D46B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6C70AF4-2EFA-4CD7-BB79-3C9218625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51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7FCEF8-A781-4435-89D1-843FEC308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E172AF4-EA44-43FB-A0A1-910B1B17A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1A5FB66-7C5C-4502-AC17-9A55A5057E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70221ED-41E6-4F02-A71F-B310282E7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10A59EC-1107-4E51-B5B4-BE413FDD7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33B98F9-82AC-4163-BA2F-765E67A25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58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0B3D62-DE47-49B2-A85B-ECC12CA92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1A0457BF-22C8-4819-A6D3-0D1DE49993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13DD006-13C1-4DD2-BFCF-EA3D627C03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2326A6F-0409-427F-9A3A-2808FEB35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34678DA-B01E-46E3-805E-D3B75EDB1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5663235-0377-4864-BC72-C213A2EDD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284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2AFB5B0-0AF6-493A-9277-BA90B096D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DBD1F85-2643-456A-AB0A-315CA9744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2DA270C-91DB-4766-A3BC-6A0AB9D5BC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B27E7-804E-4917-868F-5C8274F46892}" type="datetimeFigureOut">
              <a:rPr lang="en-US" smtClean="0"/>
              <a:t>8/19/2024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B00A9B7-32C0-4046-9BFA-4516546CCC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311D7C0-932C-427C-A072-708E52F39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3C10C-1593-4926-A93C-7E99B762B9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85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9E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Rectangle 1839">
            <a:extLst>
              <a:ext uri="{FF2B5EF4-FFF2-40B4-BE49-F238E27FC236}">
                <a16:creationId xmlns:a16="http://schemas.microsoft.com/office/drawing/2014/main" xmlns="" id="{C9EF08DA-BBA4-42F9-862C-8EDC8F884387}"/>
              </a:ext>
            </a:extLst>
          </p:cNvPr>
          <p:cNvSpPr/>
          <p:nvPr/>
        </p:nvSpPr>
        <p:spPr>
          <a:xfrm>
            <a:off x="0" y="0"/>
            <a:ext cx="12192000" cy="2941504"/>
          </a:xfrm>
          <a:prstGeom prst="rect">
            <a:avLst/>
          </a:prstGeom>
          <a:solidFill>
            <a:srgbClr val="FCE9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2" name="Rectangle 1841">
            <a:extLst>
              <a:ext uri="{FF2B5EF4-FFF2-40B4-BE49-F238E27FC236}">
                <a16:creationId xmlns:a16="http://schemas.microsoft.com/office/drawing/2014/main" xmlns="" id="{5C2495AF-1D95-45CA-B377-A9CEFD9E3616}"/>
              </a:ext>
            </a:extLst>
          </p:cNvPr>
          <p:cNvSpPr/>
          <p:nvPr/>
        </p:nvSpPr>
        <p:spPr>
          <a:xfrm>
            <a:off x="0" y="2942296"/>
            <a:ext cx="12192000" cy="389132"/>
          </a:xfrm>
          <a:prstGeom prst="rect">
            <a:avLst/>
          </a:prstGeom>
          <a:solidFill>
            <a:srgbClr val="CA82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47" name="Group 1846">
            <a:extLst>
              <a:ext uri="{FF2B5EF4-FFF2-40B4-BE49-F238E27FC236}">
                <a16:creationId xmlns:a16="http://schemas.microsoft.com/office/drawing/2014/main" xmlns="" id="{26654071-FC6F-41ED-8633-53B5F9879863}"/>
              </a:ext>
            </a:extLst>
          </p:cNvPr>
          <p:cNvGrpSpPr/>
          <p:nvPr/>
        </p:nvGrpSpPr>
        <p:grpSpPr>
          <a:xfrm>
            <a:off x="10801565" y="4335218"/>
            <a:ext cx="1393860" cy="1475743"/>
            <a:chOff x="6216785" y="959879"/>
            <a:chExt cx="3718218" cy="3936645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B8D918DA-E061-4895-AF47-1722ADCFB609}"/>
                </a:ext>
              </a:extLst>
            </p:cNvPr>
            <p:cNvSpPr/>
            <p:nvPr/>
          </p:nvSpPr>
          <p:spPr>
            <a:xfrm>
              <a:off x="7709921" y="4201909"/>
              <a:ext cx="123180" cy="33901"/>
            </a:xfrm>
            <a:custGeom>
              <a:avLst/>
              <a:gdLst>
                <a:gd name="connsiteX0" fmla="*/ 0 w 76485"/>
                <a:gd name="connsiteY0" fmla="*/ 21050 h 21050"/>
                <a:gd name="connsiteX1" fmla="*/ 0 w 76485"/>
                <a:gd name="connsiteY1" fmla="*/ 21050 h 21050"/>
                <a:gd name="connsiteX2" fmla="*/ 2667 w 76485"/>
                <a:gd name="connsiteY2" fmla="*/ 5048 h 21050"/>
                <a:gd name="connsiteX3" fmla="*/ 3429 w 76485"/>
                <a:gd name="connsiteY3" fmla="*/ 0 h 21050"/>
                <a:gd name="connsiteX4" fmla="*/ 15240 w 76485"/>
                <a:gd name="connsiteY4" fmla="*/ 2762 h 21050"/>
                <a:gd name="connsiteX5" fmla="*/ 39719 w 76485"/>
                <a:gd name="connsiteY5" fmla="*/ 6287 h 21050"/>
                <a:gd name="connsiteX6" fmla="*/ 76486 w 76485"/>
                <a:gd name="connsiteY6" fmla="*/ 8287 h 21050"/>
                <a:gd name="connsiteX7" fmla="*/ 30956 w 76485"/>
                <a:gd name="connsiteY7" fmla="*/ 17050 h 21050"/>
                <a:gd name="connsiteX8" fmla="*/ 1619 w 76485"/>
                <a:gd name="connsiteY8" fmla="*/ 20859 h 2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485" h="21050">
                  <a:moveTo>
                    <a:pt x="0" y="21050"/>
                  </a:moveTo>
                  <a:lnTo>
                    <a:pt x="0" y="21050"/>
                  </a:lnTo>
                  <a:cubicBezTo>
                    <a:pt x="857" y="15812"/>
                    <a:pt x="1715" y="10478"/>
                    <a:pt x="2667" y="5048"/>
                  </a:cubicBezTo>
                  <a:cubicBezTo>
                    <a:pt x="2667" y="3429"/>
                    <a:pt x="3143" y="1714"/>
                    <a:pt x="3429" y="0"/>
                  </a:cubicBezTo>
                  <a:cubicBezTo>
                    <a:pt x="7316" y="1125"/>
                    <a:pt x="11258" y="2047"/>
                    <a:pt x="15240" y="2762"/>
                  </a:cubicBezTo>
                  <a:cubicBezTo>
                    <a:pt x="23336" y="4381"/>
                    <a:pt x="31528" y="5334"/>
                    <a:pt x="39719" y="6287"/>
                  </a:cubicBezTo>
                  <a:cubicBezTo>
                    <a:pt x="51917" y="7765"/>
                    <a:pt x="64200" y="8433"/>
                    <a:pt x="76486" y="8287"/>
                  </a:cubicBezTo>
                  <a:cubicBezTo>
                    <a:pt x="61151" y="12382"/>
                    <a:pt x="46958" y="14097"/>
                    <a:pt x="30956" y="17050"/>
                  </a:cubicBezTo>
                  <a:cubicBezTo>
                    <a:pt x="21283" y="19033"/>
                    <a:pt x="11478" y="20306"/>
                    <a:pt x="1619" y="20859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5AB2CD98-4D1C-4E2F-92A2-E8A9E841D7FD}"/>
                </a:ext>
              </a:extLst>
            </p:cNvPr>
            <p:cNvSpPr/>
            <p:nvPr/>
          </p:nvSpPr>
          <p:spPr>
            <a:xfrm>
              <a:off x="6216785" y="2012899"/>
              <a:ext cx="3718218" cy="2883625"/>
            </a:xfrm>
            <a:custGeom>
              <a:avLst/>
              <a:gdLst>
                <a:gd name="connsiteX0" fmla="*/ 2305673 w 2308721"/>
                <a:gd name="connsiteY0" fmla="*/ 1036591 h 1790504"/>
                <a:gd name="connsiteX1" fmla="*/ 2104219 w 2308721"/>
                <a:gd name="connsiteY1" fmla="*/ 992871 h 1790504"/>
                <a:gd name="connsiteX2" fmla="*/ 2072787 w 2308721"/>
                <a:gd name="connsiteY2" fmla="*/ 986299 h 1790504"/>
                <a:gd name="connsiteX3" fmla="*/ 2043450 w 2308721"/>
                <a:gd name="connsiteY3" fmla="*/ 979060 h 1790504"/>
                <a:gd name="connsiteX4" fmla="*/ 2021542 w 2308721"/>
                <a:gd name="connsiteY4" fmla="*/ 974964 h 1790504"/>
                <a:gd name="connsiteX5" fmla="*/ 2015446 w 2308721"/>
                <a:gd name="connsiteY5" fmla="*/ 959439 h 1790504"/>
                <a:gd name="connsiteX6" fmla="*/ 1989634 w 2308721"/>
                <a:gd name="connsiteY6" fmla="*/ 932102 h 1790504"/>
                <a:gd name="connsiteX7" fmla="*/ 1926007 w 2308721"/>
                <a:gd name="connsiteY7" fmla="*/ 904194 h 1790504"/>
                <a:gd name="connsiteX8" fmla="*/ 1859332 w 2308721"/>
                <a:gd name="connsiteY8" fmla="*/ 897431 h 1790504"/>
                <a:gd name="connsiteX9" fmla="*/ 1821232 w 2308721"/>
                <a:gd name="connsiteY9" fmla="*/ 908289 h 1790504"/>
                <a:gd name="connsiteX10" fmla="*/ 1811707 w 2308721"/>
                <a:gd name="connsiteY10" fmla="*/ 916195 h 1790504"/>
                <a:gd name="connsiteX11" fmla="*/ 1805134 w 2308721"/>
                <a:gd name="connsiteY11" fmla="*/ 921624 h 1790504"/>
                <a:gd name="connsiteX12" fmla="*/ 1786084 w 2308721"/>
                <a:gd name="connsiteY12" fmla="*/ 918957 h 1790504"/>
                <a:gd name="connsiteX13" fmla="*/ 1784275 w 2308721"/>
                <a:gd name="connsiteY13" fmla="*/ 918195 h 1790504"/>
                <a:gd name="connsiteX14" fmla="*/ 1767416 w 2308721"/>
                <a:gd name="connsiteY14" fmla="*/ 916100 h 1790504"/>
                <a:gd name="connsiteX15" fmla="*/ 1762177 w 2308721"/>
                <a:gd name="connsiteY15" fmla="*/ 914862 h 1790504"/>
                <a:gd name="connsiteX16" fmla="*/ 1746175 w 2308721"/>
                <a:gd name="connsiteY16" fmla="*/ 910480 h 1790504"/>
                <a:gd name="connsiteX17" fmla="*/ 1714552 w 2308721"/>
                <a:gd name="connsiteY17" fmla="*/ 900955 h 1790504"/>
                <a:gd name="connsiteX18" fmla="*/ 1659688 w 2308721"/>
                <a:gd name="connsiteY18" fmla="*/ 881905 h 1790504"/>
                <a:gd name="connsiteX19" fmla="*/ 1658735 w 2308721"/>
                <a:gd name="connsiteY19" fmla="*/ 881429 h 1790504"/>
                <a:gd name="connsiteX20" fmla="*/ 1655592 w 2308721"/>
                <a:gd name="connsiteY20" fmla="*/ 880000 h 1790504"/>
                <a:gd name="connsiteX21" fmla="*/ 1649591 w 2308721"/>
                <a:gd name="connsiteY21" fmla="*/ 876952 h 1790504"/>
                <a:gd name="connsiteX22" fmla="*/ 1638066 w 2308721"/>
                <a:gd name="connsiteY22" fmla="*/ 869999 h 1790504"/>
                <a:gd name="connsiteX23" fmla="*/ 1634351 w 2308721"/>
                <a:gd name="connsiteY23" fmla="*/ 867427 h 1790504"/>
                <a:gd name="connsiteX24" fmla="*/ 1629588 w 2308721"/>
                <a:gd name="connsiteY24" fmla="*/ 862665 h 1790504"/>
                <a:gd name="connsiteX25" fmla="*/ 1619111 w 2308721"/>
                <a:gd name="connsiteY25" fmla="*/ 850473 h 1790504"/>
                <a:gd name="connsiteX26" fmla="*/ 1597775 w 2308721"/>
                <a:gd name="connsiteY26" fmla="*/ 826660 h 1790504"/>
                <a:gd name="connsiteX27" fmla="*/ 1586154 w 2308721"/>
                <a:gd name="connsiteY27" fmla="*/ 815706 h 1790504"/>
                <a:gd name="connsiteX28" fmla="*/ 1577772 w 2308721"/>
                <a:gd name="connsiteY28" fmla="*/ 808467 h 1790504"/>
                <a:gd name="connsiteX29" fmla="*/ 1576344 w 2308721"/>
                <a:gd name="connsiteY29" fmla="*/ 805800 h 1790504"/>
                <a:gd name="connsiteX30" fmla="*/ 1561485 w 2308721"/>
                <a:gd name="connsiteY30" fmla="*/ 783607 h 1790504"/>
                <a:gd name="connsiteX31" fmla="*/ 1529004 w 2308721"/>
                <a:gd name="connsiteY31" fmla="*/ 740649 h 1790504"/>
                <a:gd name="connsiteX32" fmla="*/ 1463091 w 2308721"/>
                <a:gd name="connsiteY32" fmla="*/ 667688 h 1790504"/>
                <a:gd name="connsiteX33" fmla="*/ 1423182 w 2308721"/>
                <a:gd name="connsiteY33" fmla="*/ 639875 h 1790504"/>
                <a:gd name="connsiteX34" fmla="*/ 1376223 w 2308721"/>
                <a:gd name="connsiteY34" fmla="*/ 625016 h 1790504"/>
                <a:gd name="connsiteX35" fmla="*/ 1330408 w 2308721"/>
                <a:gd name="connsiteY35" fmla="*/ 615491 h 1790504"/>
                <a:gd name="connsiteX36" fmla="*/ 1282307 w 2308721"/>
                <a:gd name="connsiteY36" fmla="*/ 602156 h 1790504"/>
                <a:gd name="connsiteX37" fmla="*/ 1230396 w 2308721"/>
                <a:gd name="connsiteY37" fmla="*/ 593774 h 1790504"/>
                <a:gd name="connsiteX38" fmla="*/ 1193915 w 2308721"/>
                <a:gd name="connsiteY38" fmla="*/ 590916 h 1790504"/>
                <a:gd name="connsiteX39" fmla="*/ 1146290 w 2308721"/>
                <a:gd name="connsiteY39" fmla="*/ 602918 h 1790504"/>
                <a:gd name="connsiteX40" fmla="*/ 1105523 w 2308721"/>
                <a:gd name="connsiteY40" fmla="*/ 622920 h 1790504"/>
                <a:gd name="connsiteX41" fmla="*/ 1099713 w 2308721"/>
                <a:gd name="connsiteY41" fmla="*/ 628540 h 1790504"/>
                <a:gd name="connsiteX42" fmla="*/ 1087140 w 2308721"/>
                <a:gd name="connsiteY42" fmla="*/ 626635 h 1790504"/>
                <a:gd name="connsiteX43" fmla="*/ 1061803 w 2308721"/>
                <a:gd name="connsiteY43" fmla="*/ 623397 h 1790504"/>
                <a:gd name="connsiteX44" fmla="*/ 1031800 w 2308721"/>
                <a:gd name="connsiteY44" fmla="*/ 622158 h 1790504"/>
                <a:gd name="connsiteX45" fmla="*/ 1031800 w 2308721"/>
                <a:gd name="connsiteY45" fmla="*/ 621682 h 1790504"/>
                <a:gd name="connsiteX46" fmla="*/ 1030276 w 2308721"/>
                <a:gd name="connsiteY46" fmla="*/ 613205 h 1790504"/>
                <a:gd name="connsiteX47" fmla="*/ 1054279 w 2308721"/>
                <a:gd name="connsiteY47" fmla="*/ 587202 h 1790504"/>
                <a:gd name="connsiteX48" fmla="*/ 1068185 w 2308721"/>
                <a:gd name="connsiteY48" fmla="*/ 568152 h 1790504"/>
                <a:gd name="connsiteX49" fmla="*/ 1072566 w 2308721"/>
                <a:gd name="connsiteY49" fmla="*/ 556341 h 1790504"/>
                <a:gd name="connsiteX50" fmla="*/ 1076662 w 2308721"/>
                <a:gd name="connsiteY50" fmla="*/ 545006 h 1790504"/>
                <a:gd name="connsiteX51" fmla="*/ 1090854 w 2308721"/>
                <a:gd name="connsiteY51" fmla="*/ 529671 h 1790504"/>
                <a:gd name="connsiteX52" fmla="*/ 1105428 w 2308721"/>
                <a:gd name="connsiteY52" fmla="*/ 514526 h 1790504"/>
                <a:gd name="connsiteX53" fmla="*/ 1095903 w 2308721"/>
                <a:gd name="connsiteY53" fmla="*/ 470044 h 1790504"/>
                <a:gd name="connsiteX54" fmla="*/ 1089140 w 2308721"/>
                <a:gd name="connsiteY54" fmla="*/ 462519 h 1790504"/>
                <a:gd name="connsiteX55" fmla="*/ 1083330 w 2308721"/>
                <a:gd name="connsiteY55" fmla="*/ 455185 h 1790504"/>
                <a:gd name="connsiteX56" fmla="*/ 1080853 w 2308721"/>
                <a:gd name="connsiteY56" fmla="*/ 450423 h 1790504"/>
                <a:gd name="connsiteX57" fmla="*/ 1080282 w 2308721"/>
                <a:gd name="connsiteY57" fmla="*/ 447946 h 1790504"/>
                <a:gd name="connsiteX58" fmla="*/ 1080282 w 2308721"/>
                <a:gd name="connsiteY58" fmla="*/ 444136 h 1790504"/>
                <a:gd name="connsiteX59" fmla="*/ 1080282 w 2308721"/>
                <a:gd name="connsiteY59" fmla="*/ 439945 h 1790504"/>
                <a:gd name="connsiteX60" fmla="*/ 1077424 w 2308721"/>
                <a:gd name="connsiteY60" fmla="*/ 428325 h 1790504"/>
                <a:gd name="connsiteX61" fmla="*/ 1092855 w 2308721"/>
                <a:gd name="connsiteY61" fmla="*/ 410322 h 1790504"/>
                <a:gd name="connsiteX62" fmla="*/ 1122478 w 2308721"/>
                <a:gd name="connsiteY62" fmla="*/ 376128 h 1790504"/>
                <a:gd name="connsiteX63" fmla="*/ 1130955 w 2308721"/>
                <a:gd name="connsiteY63" fmla="*/ 326788 h 1790504"/>
                <a:gd name="connsiteX64" fmla="*/ 1110191 w 2308721"/>
                <a:gd name="connsiteY64" fmla="*/ 286974 h 1790504"/>
                <a:gd name="connsiteX65" fmla="*/ 1100666 w 2308721"/>
                <a:gd name="connsiteY65" fmla="*/ 269829 h 1790504"/>
                <a:gd name="connsiteX66" fmla="*/ 1100189 w 2308721"/>
                <a:gd name="connsiteY66" fmla="*/ 268876 h 1790504"/>
                <a:gd name="connsiteX67" fmla="*/ 1100189 w 2308721"/>
                <a:gd name="connsiteY67" fmla="*/ 268209 h 1790504"/>
                <a:gd name="connsiteX68" fmla="*/ 1099046 w 2308721"/>
                <a:gd name="connsiteY68" fmla="*/ 264114 h 1790504"/>
                <a:gd name="connsiteX69" fmla="*/ 1098475 w 2308721"/>
                <a:gd name="connsiteY69" fmla="*/ 259923 h 1790504"/>
                <a:gd name="connsiteX70" fmla="*/ 1098475 w 2308721"/>
                <a:gd name="connsiteY70" fmla="*/ 254493 h 1790504"/>
                <a:gd name="connsiteX71" fmla="*/ 1102190 w 2308721"/>
                <a:gd name="connsiteY71" fmla="*/ 237063 h 1790504"/>
                <a:gd name="connsiteX72" fmla="*/ 1106762 w 2308721"/>
                <a:gd name="connsiteY72" fmla="*/ 215917 h 1790504"/>
                <a:gd name="connsiteX73" fmla="*/ 1085235 w 2308721"/>
                <a:gd name="connsiteY73" fmla="*/ 154481 h 1790504"/>
                <a:gd name="connsiteX74" fmla="*/ 1073995 w 2308721"/>
                <a:gd name="connsiteY74" fmla="*/ 144956 h 1790504"/>
                <a:gd name="connsiteX75" fmla="*/ 1059517 w 2308721"/>
                <a:gd name="connsiteY75" fmla="*/ 133812 h 1790504"/>
                <a:gd name="connsiteX76" fmla="*/ 1032466 w 2308721"/>
                <a:gd name="connsiteY76" fmla="*/ 118857 h 1790504"/>
                <a:gd name="connsiteX77" fmla="*/ 996938 w 2308721"/>
                <a:gd name="connsiteY77" fmla="*/ 100855 h 1790504"/>
                <a:gd name="connsiteX78" fmla="*/ 957695 w 2308721"/>
                <a:gd name="connsiteY78" fmla="*/ 77995 h 1790504"/>
                <a:gd name="connsiteX79" fmla="*/ 879304 w 2308721"/>
                <a:gd name="connsiteY79" fmla="*/ 32180 h 1790504"/>
                <a:gd name="connsiteX80" fmla="*/ 785293 w 2308721"/>
                <a:gd name="connsiteY80" fmla="*/ 4462 h 1790504"/>
                <a:gd name="connsiteX81" fmla="*/ 666325 w 2308721"/>
                <a:gd name="connsiteY81" fmla="*/ 5796 h 1790504"/>
                <a:gd name="connsiteX82" fmla="*/ 629845 w 2308721"/>
                <a:gd name="connsiteY82" fmla="*/ 32561 h 1790504"/>
                <a:gd name="connsiteX83" fmla="*/ 640703 w 2308721"/>
                <a:gd name="connsiteY83" fmla="*/ 61136 h 1790504"/>
                <a:gd name="connsiteX84" fmla="*/ 616033 w 2308721"/>
                <a:gd name="connsiteY84" fmla="*/ 61136 h 1790504"/>
                <a:gd name="connsiteX85" fmla="*/ 587458 w 2308721"/>
                <a:gd name="connsiteY85" fmla="*/ 61136 h 1790504"/>
                <a:gd name="connsiteX86" fmla="*/ 570694 w 2308721"/>
                <a:gd name="connsiteY86" fmla="*/ 59136 h 1790504"/>
                <a:gd name="connsiteX87" fmla="*/ 551644 w 2308721"/>
                <a:gd name="connsiteY87" fmla="*/ 60564 h 1790504"/>
                <a:gd name="connsiteX88" fmla="*/ 546215 w 2308721"/>
                <a:gd name="connsiteY88" fmla="*/ 64565 h 1790504"/>
                <a:gd name="connsiteX89" fmla="*/ 517640 w 2308721"/>
                <a:gd name="connsiteY89" fmla="*/ 76376 h 1790504"/>
                <a:gd name="connsiteX90" fmla="*/ 482397 w 2308721"/>
                <a:gd name="connsiteY90" fmla="*/ 61136 h 1790504"/>
                <a:gd name="connsiteX91" fmla="*/ 401625 w 2308721"/>
                <a:gd name="connsiteY91" fmla="*/ 40181 h 1790504"/>
                <a:gd name="connsiteX92" fmla="*/ 336760 w 2308721"/>
                <a:gd name="connsiteY92" fmla="*/ 91044 h 1790504"/>
                <a:gd name="connsiteX93" fmla="*/ 316567 w 2308721"/>
                <a:gd name="connsiteY93" fmla="*/ 134669 h 1790504"/>
                <a:gd name="connsiteX94" fmla="*/ 314662 w 2308721"/>
                <a:gd name="connsiteY94" fmla="*/ 139336 h 1790504"/>
                <a:gd name="connsiteX95" fmla="*/ 313329 w 2308721"/>
                <a:gd name="connsiteY95" fmla="*/ 142575 h 1790504"/>
                <a:gd name="connsiteX96" fmla="*/ 308661 w 2308721"/>
                <a:gd name="connsiteY96" fmla="*/ 153052 h 1790504"/>
                <a:gd name="connsiteX97" fmla="*/ 296755 w 2308721"/>
                <a:gd name="connsiteY97" fmla="*/ 174483 h 1790504"/>
                <a:gd name="connsiteX98" fmla="*/ 293803 w 2308721"/>
                <a:gd name="connsiteY98" fmla="*/ 178770 h 1790504"/>
                <a:gd name="connsiteX99" fmla="*/ 287992 w 2308721"/>
                <a:gd name="connsiteY99" fmla="*/ 185532 h 1790504"/>
                <a:gd name="connsiteX100" fmla="*/ 274753 w 2308721"/>
                <a:gd name="connsiteY100" fmla="*/ 198106 h 1790504"/>
                <a:gd name="connsiteX101" fmla="*/ 262561 w 2308721"/>
                <a:gd name="connsiteY101" fmla="*/ 207630 h 1790504"/>
                <a:gd name="connsiteX102" fmla="*/ 247702 w 2308721"/>
                <a:gd name="connsiteY102" fmla="*/ 218298 h 1790504"/>
                <a:gd name="connsiteX103" fmla="*/ 200553 w 2308721"/>
                <a:gd name="connsiteY103" fmla="*/ 264209 h 1790504"/>
                <a:gd name="connsiteX104" fmla="*/ 194171 w 2308721"/>
                <a:gd name="connsiteY104" fmla="*/ 324026 h 1790504"/>
                <a:gd name="connsiteX105" fmla="*/ 210078 w 2308721"/>
                <a:gd name="connsiteY105" fmla="*/ 355744 h 1790504"/>
                <a:gd name="connsiteX106" fmla="*/ 219603 w 2308721"/>
                <a:gd name="connsiteY106" fmla="*/ 371175 h 1790504"/>
                <a:gd name="connsiteX107" fmla="*/ 223508 w 2308721"/>
                <a:gd name="connsiteY107" fmla="*/ 379176 h 1790504"/>
                <a:gd name="connsiteX108" fmla="*/ 224746 w 2308721"/>
                <a:gd name="connsiteY108" fmla="*/ 381557 h 1790504"/>
                <a:gd name="connsiteX109" fmla="*/ 224746 w 2308721"/>
                <a:gd name="connsiteY109" fmla="*/ 381557 h 1790504"/>
                <a:gd name="connsiteX110" fmla="*/ 227032 w 2308721"/>
                <a:gd name="connsiteY110" fmla="*/ 400035 h 1790504"/>
                <a:gd name="connsiteX111" fmla="*/ 205506 w 2308721"/>
                <a:gd name="connsiteY111" fmla="*/ 493571 h 1790504"/>
                <a:gd name="connsiteX112" fmla="*/ 185408 w 2308721"/>
                <a:gd name="connsiteY112" fmla="*/ 597774 h 1790504"/>
                <a:gd name="connsiteX113" fmla="*/ 168739 w 2308721"/>
                <a:gd name="connsiteY113" fmla="*/ 704931 h 1790504"/>
                <a:gd name="connsiteX114" fmla="*/ 151689 w 2308721"/>
                <a:gd name="connsiteY114" fmla="*/ 815135 h 1790504"/>
                <a:gd name="connsiteX115" fmla="*/ 127686 w 2308721"/>
                <a:gd name="connsiteY115" fmla="*/ 1031543 h 1790504"/>
                <a:gd name="connsiteX116" fmla="*/ 121305 w 2308721"/>
                <a:gd name="connsiteY116" fmla="*/ 1082407 h 1790504"/>
                <a:gd name="connsiteX117" fmla="*/ 113399 w 2308721"/>
                <a:gd name="connsiteY117" fmla="*/ 1135842 h 1790504"/>
                <a:gd name="connsiteX118" fmla="*/ 98730 w 2308721"/>
                <a:gd name="connsiteY118" fmla="*/ 1240617 h 1790504"/>
                <a:gd name="connsiteX119" fmla="*/ 95016 w 2308721"/>
                <a:gd name="connsiteY119" fmla="*/ 1275288 h 1790504"/>
                <a:gd name="connsiteX120" fmla="*/ 92920 w 2308721"/>
                <a:gd name="connsiteY120" fmla="*/ 1293576 h 1790504"/>
                <a:gd name="connsiteX121" fmla="*/ 91872 w 2308721"/>
                <a:gd name="connsiteY121" fmla="*/ 1301672 h 1790504"/>
                <a:gd name="connsiteX122" fmla="*/ 91872 w 2308721"/>
                <a:gd name="connsiteY122" fmla="*/ 1305768 h 1790504"/>
                <a:gd name="connsiteX123" fmla="*/ 91872 w 2308721"/>
                <a:gd name="connsiteY123" fmla="*/ 1307196 h 1790504"/>
                <a:gd name="connsiteX124" fmla="*/ 91872 w 2308721"/>
                <a:gd name="connsiteY124" fmla="*/ 1308720 h 1790504"/>
                <a:gd name="connsiteX125" fmla="*/ 86443 w 2308721"/>
                <a:gd name="connsiteY125" fmla="*/ 1342629 h 1790504"/>
                <a:gd name="connsiteX126" fmla="*/ 83395 w 2308721"/>
                <a:gd name="connsiteY126" fmla="*/ 1360346 h 1790504"/>
                <a:gd name="connsiteX127" fmla="*/ 81490 w 2308721"/>
                <a:gd name="connsiteY127" fmla="*/ 1370919 h 1790504"/>
                <a:gd name="connsiteX128" fmla="*/ 81967 w 2308721"/>
                <a:gd name="connsiteY128" fmla="*/ 1378062 h 1790504"/>
                <a:gd name="connsiteX129" fmla="*/ 68251 w 2308721"/>
                <a:gd name="connsiteY129" fmla="*/ 1421687 h 1790504"/>
                <a:gd name="connsiteX130" fmla="*/ 66536 w 2308721"/>
                <a:gd name="connsiteY130" fmla="*/ 1426640 h 1790504"/>
                <a:gd name="connsiteX131" fmla="*/ 66536 w 2308721"/>
                <a:gd name="connsiteY131" fmla="*/ 1427402 h 1790504"/>
                <a:gd name="connsiteX132" fmla="*/ 66536 w 2308721"/>
                <a:gd name="connsiteY132" fmla="*/ 1428069 h 1790504"/>
                <a:gd name="connsiteX133" fmla="*/ 62250 w 2308721"/>
                <a:gd name="connsiteY133" fmla="*/ 1436165 h 1790504"/>
                <a:gd name="connsiteX134" fmla="*/ 59869 w 2308721"/>
                <a:gd name="connsiteY134" fmla="*/ 1439784 h 1790504"/>
                <a:gd name="connsiteX135" fmla="*/ 59869 w 2308721"/>
                <a:gd name="connsiteY135" fmla="*/ 1439784 h 1790504"/>
                <a:gd name="connsiteX136" fmla="*/ 59869 w 2308721"/>
                <a:gd name="connsiteY136" fmla="*/ 1439784 h 1790504"/>
                <a:gd name="connsiteX137" fmla="*/ 53392 w 2308721"/>
                <a:gd name="connsiteY137" fmla="*/ 1447214 h 1790504"/>
                <a:gd name="connsiteX138" fmla="*/ 24817 w 2308721"/>
                <a:gd name="connsiteY138" fmla="*/ 1473979 h 1790504"/>
                <a:gd name="connsiteX139" fmla="*/ 2528 w 2308721"/>
                <a:gd name="connsiteY139" fmla="*/ 1511222 h 1790504"/>
                <a:gd name="connsiteX140" fmla="*/ 52 w 2308721"/>
                <a:gd name="connsiteY140" fmla="*/ 1533034 h 1790504"/>
                <a:gd name="connsiteX141" fmla="*/ 9577 w 2308721"/>
                <a:gd name="connsiteY141" fmla="*/ 1552084 h 1790504"/>
                <a:gd name="connsiteX142" fmla="*/ 10148 w 2308721"/>
                <a:gd name="connsiteY142" fmla="*/ 1552084 h 1790504"/>
                <a:gd name="connsiteX143" fmla="*/ 13196 w 2308721"/>
                <a:gd name="connsiteY143" fmla="*/ 1569610 h 1790504"/>
                <a:gd name="connsiteX144" fmla="*/ 26912 w 2308721"/>
                <a:gd name="connsiteY144" fmla="*/ 1605615 h 1790504"/>
                <a:gd name="connsiteX145" fmla="*/ 74537 w 2308721"/>
                <a:gd name="connsiteY145" fmla="*/ 1660669 h 1790504"/>
                <a:gd name="connsiteX146" fmla="*/ 236462 w 2308721"/>
                <a:gd name="connsiteY146" fmla="*/ 1745346 h 1790504"/>
                <a:gd name="connsiteX147" fmla="*/ 428867 w 2308721"/>
                <a:gd name="connsiteY147" fmla="*/ 1785828 h 1790504"/>
                <a:gd name="connsiteX148" fmla="*/ 625749 w 2308721"/>
                <a:gd name="connsiteY148" fmla="*/ 1785828 h 1790504"/>
                <a:gd name="connsiteX149" fmla="*/ 813773 w 2308721"/>
                <a:gd name="connsiteY149" fmla="*/ 1747728 h 1790504"/>
                <a:gd name="connsiteX150" fmla="*/ 873780 w 2308721"/>
                <a:gd name="connsiteY150" fmla="*/ 1719153 h 1790504"/>
                <a:gd name="connsiteX151" fmla="*/ 887401 w 2308721"/>
                <a:gd name="connsiteY151" fmla="*/ 1706770 h 1790504"/>
                <a:gd name="connsiteX152" fmla="*/ 894735 w 2308721"/>
                <a:gd name="connsiteY152" fmla="*/ 1695150 h 1790504"/>
                <a:gd name="connsiteX153" fmla="*/ 908737 w 2308721"/>
                <a:gd name="connsiteY153" fmla="*/ 1676100 h 1790504"/>
                <a:gd name="connsiteX154" fmla="*/ 910070 w 2308721"/>
                <a:gd name="connsiteY154" fmla="*/ 1674290 h 1790504"/>
                <a:gd name="connsiteX155" fmla="*/ 927596 w 2308721"/>
                <a:gd name="connsiteY155" fmla="*/ 1622474 h 1790504"/>
                <a:gd name="connsiteX156" fmla="*/ 928644 w 2308721"/>
                <a:gd name="connsiteY156" fmla="*/ 1605234 h 1790504"/>
                <a:gd name="connsiteX157" fmla="*/ 931215 w 2308721"/>
                <a:gd name="connsiteY157" fmla="*/ 1583993 h 1790504"/>
                <a:gd name="connsiteX158" fmla="*/ 927215 w 2308721"/>
                <a:gd name="connsiteY158" fmla="*/ 1549608 h 1790504"/>
                <a:gd name="connsiteX159" fmla="*/ 921881 w 2308721"/>
                <a:gd name="connsiteY159" fmla="*/ 1534273 h 1790504"/>
                <a:gd name="connsiteX160" fmla="*/ 917023 w 2308721"/>
                <a:gd name="connsiteY160" fmla="*/ 1525319 h 1790504"/>
                <a:gd name="connsiteX161" fmla="*/ 917023 w 2308721"/>
                <a:gd name="connsiteY161" fmla="*/ 1518080 h 1790504"/>
                <a:gd name="connsiteX162" fmla="*/ 917023 w 2308721"/>
                <a:gd name="connsiteY162" fmla="*/ 1517413 h 1790504"/>
                <a:gd name="connsiteX163" fmla="*/ 941979 w 2308721"/>
                <a:gd name="connsiteY163" fmla="*/ 1515223 h 1790504"/>
                <a:gd name="connsiteX164" fmla="*/ 995128 w 2308721"/>
                <a:gd name="connsiteY164" fmla="*/ 1507317 h 1790504"/>
                <a:gd name="connsiteX165" fmla="*/ 1089902 w 2308721"/>
                <a:gd name="connsiteY165" fmla="*/ 1478075 h 1790504"/>
                <a:gd name="connsiteX166" fmla="*/ 1183247 w 2308721"/>
                <a:gd name="connsiteY166" fmla="*/ 1413400 h 1790504"/>
                <a:gd name="connsiteX167" fmla="*/ 1217632 w 2308721"/>
                <a:gd name="connsiteY167" fmla="*/ 1425782 h 1790504"/>
                <a:gd name="connsiteX168" fmla="*/ 1265257 w 2308721"/>
                <a:gd name="connsiteY168" fmla="*/ 1436831 h 1790504"/>
                <a:gd name="connsiteX169" fmla="*/ 1367937 w 2308721"/>
                <a:gd name="connsiteY169" fmla="*/ 1433974 h 1790504"/>
                <a:gd name="connsiteX170" fmla="*/ 1418324 w 2308721"/>
                <a:gd name="connsiteY170" fmla="*/ 1422925 h 1790504"/>
                <a:gd name="connsiteX171" fmla="*/ 1442803 w 2308721"/>
                <a:gd name="connsiteY171" fmla="*/ 1418544 h 1790504"/>
                <a:gd name="connsiteX172" fmla="*/ 1466902 w 2308721"/>
                <a:gd name="connsiteY172" fmla="*/ 1415686 h 1790504"/>
                <a:gd name="connsiteX173" fmla="*/ 1519194 w 2308721"/>
                <a:gd name="connsiteY173" fmla="*/ 1410448 h 1790504"/>
                <a:gd name="connsiteX174" fmla="*/ 1546626 w 2308721"/>
                <a:gd name="connsiteY174" fmla="*/ 1406923 h 1790504"/>
                <a:gd name="connsiteX175" fmla="*/ 1558913 w 2308721"/>
                <a:gd name="connsiteY175" fmla="*/ 1404828 h 1790504"/>
                <a:gd name="connsiteX176" fmla="*/ 1565009 w 2308721"/>
                <a:gd name="connsiteY176" fmla="*/ 1403780 h 1790504"/>
                <a:gd name="connsiteX177" fmla="*/ 1569010 w 2308721"/>
                <a:gd name="connsiteY177" fmla="*/ 1403208 h 1790504"/>
                <a:gd name="connsiteX178" fmla="*/ 1570914 w 2308721"/>
                <a:gd name="connsiteY178" fmla="*/ 1403208 h 1790504"/>
                <a:gd name="connsiteX179" fmla="*/ 1628636 w 2308721"/>
                <a:gd name="connsiteY179" fmla="*/ 1403208 h 1790504"/>
                <a:gd name="connsiteX180" fmla="*/ 1653687 w 2308721"/>
                <a:gd name="connsiteY180" fmla="*/ 1407114 h 1790504"/>
                <a:gd name="connsiteX181" fmla="*/ 1685881 w 2308721"/>
                <a:gd name="connsiteY181" fmla="*/ 1408828 h 1790504"/>
                <a:gd name="connsiteX182" fmla="*/ 1690453 w 2308721"/>
                <a:gd name="connsiteY182" fmla="*/ 1406161 h 1790504"/>
                <a:gd name="connsiteX183" fmla="*/ 1691406 w 2308721"/>
                <a:gd name="connsiteY183" fmla="*/ 1438832 h 1790504"/>
                <a:gd name="connsiteX184" fmla="*/ 1693025 w 2308721"/>
                <a:gd name="connsiteY184" fmla="*/ 1469502 h 1790504"/>
                <a:gd name="connsiteX185" fmla="*/ 1697978 w 2308721"/>
                <a:gd name="connsiteY185" fmla="*/ 1500840 h 1790504"/>
                <a:gd name="connsiteX186" fmla="*/ 1703026 w 2308721"/>
                <a:gd name="connsiteY186" fmla="*/ 1507222 h 1790504"/>
                <a:gd name="connsiteX187" fmla="*/ 1720076 w 2308721"/>
                <a:gd name="connsiteY187" fmla="*/ 1526272 h 1790504"/>
                <a:gd name="connsiteX188" fmla="*/ 1779703 w 2308721"/>
                <a:gd name="connsiteY188" fmla="*/ 1549894 h 1790504"/>
                <a:gd name="connsiteX189" fmla="*/ 1864189 w 2308721"/>
                <a:gd name="connsiteY189" fmla="*/ 1560943 h 1790504"/>
                <a:gd name="connsiteX190" fmla="*/ 1907052 w 2308721"/>
                <a:gd name="connsiteY190" fmla="*/ 1554466 h 1790504"/>
                <a:gd name="connsiteX191" fmla="*/ 1929150 w 2308721"/>
                <a:gd name="connsiteY191" fmla="*/ 1546274 h 1790504"/>
                <a:gd name="connsiteX192" fmla="*/ 1950105 w 2308721"/>
                <a:gd name="connsiteY192" fmla="*/ 1526367 h 1790504"/>
                <a:gd name="connsiteX193" fmla="*/ 1953534 w 2308721"/>
                <a:gd name="connsiteY193" fmla="*/ 1523319 h 1790504"/>
                <a:gd name="connsiteX194" fmla="*/ 1954963 w 2308721"/>
                <a:gd name="connsiteY194" fmla="*/ 1521604 h 1790504"/>
                <a:gd name="connsiteX195" fmla="*/ 1956487 w 2308721"/>
                <a:gd name="connsiteY195" fmla="*/ 1519794 h 1790504"/>
                <a:gd name="connsiteX196" fmla="*/ 1960773 w 2308721"/>
                <a:gd name="connsiteY196" fmla="*/ 1514175 h 1790504"/>
                <a:gd name="connsiteX197" fmla="*/ 1965345 w 2308721"/>
                <a:gd name="connsiteY197" fmla="*/ 1504174 h 1790504"/>
                <a:gd name="connsiteX198" fmla="*/ 2034306 w 2308721"/>
                <a:gd name="connsiteY198" fmla="*/ 1537892 h 1790504"/>
                <a:gd name="connsiteX199" fmla="*/ 2130794 w 2308721"/>
                <a:gd name="connsiteY199" fmla="*/ 1575135 h 1790504"/>
                <a:gd name="connsiteX200" fmla="*/ 2227759 w 2308721"/>
                <a:gd name="connsiteY200" fmla="*/ 1613235 h 1790504"/>
                <a:gd name="connsiteX201" fmla="*/ 2308721 w 2308721"/>
                <a:gd name="connsiteY201" fmla="*/ 1647239 h 1790504"/>
                <a:gd name="connsiteX202" fmla="*/ 2308721 w 2308721"/>
                <a:gd name="connsiteY202" fmla="*/ 1037639 h 1790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2308721" h="1790504">
                  <a:moveTo>
                    <a:pt x="2305673" y="1036591"/>
                  </a:moveTo>
                  <a:cubicBezTo>
                    <a:pt x="2238236" y="1023542"/>
                    <a:pt x="2171561" y="1006397"/>
                    <a:pt x="2104219" y="992871"/>
                  </a:cubicBezTo>
                  <a:cubicBezTo>
                    <a:pt x="2093742" y="990776"/>
                    <a:pt x="2083169" y="988966"/>
                    <a:pt x="2072787" y="986299"/>
                  </a:cubicBezTo>
                  <a:cubicBezTo>
                    <a:pt x="2062404" y="983632"/>
                    <a:pt x="2053261" y="981346"/>
                    <a:pt x="2043450" y="979060"/>
                  </a:cubicBezTo>
                  <a:cubicBezTo>
                    <a:pt x="2036116" y="977441"/>
                    <a:pt x="2028877" y="975917"/>
                    <a:pt x="2021542" y="974964"/>
                  </a:cubicBezTo>
                  <a:cubicBezTo>
                    <a:pt x="2020134" y="969566"/>
                    <a:pt x="2018087" y="964354"/>
                    <a:pt x="2015446" y="959439"/>
                  </a:cubicBezTo>
                  <a:cubicBezTo>
                    <a:pt x="2008846" y="948623"/>
                    <a:pt x="2000053" y="939311"/>
                    <a:pt x="1989634" y="932102"/>
                  </a:cubicBezTo>
                  <a:cubicBezTo>
                    <a:pt x="1970538" y="918578"/>
                    <a:pt x="1948890" y="909082"/>
                    <a:pt x="1926007" y="904194"/>
                  </a:cubicBezTo>
                  <a:cubicBezTo>
                    <a:pt x="1904282" y="898414"/>
                    <a:pt x="1881775" y="896131"/>
                    <a:pt x="1859332" y="897431"/>
                  </a:cubicBezTo>
                  <a:cubicBezTo>
                    <a:pt x="1845932" y="897863"/>
                    <a:pt x="1832846" y="901593"/>
                    <a:pt x="1821232" y="908289"/>
                  </a:cubicBezTo>
                  <a:cubicBezTo>
                    <a:pt x="1817799" y="910597"/>
                    <a:pt x="1814607" y="913246"/>
                    <a:pt x="1811707" y="916195"/>
                  </a:cubicBezTo>
                  <a:cubicBezTo>
                    <a:pt x="1809387" y="917842"/>
                    <a:pt x="1807190" y="919657"/>
                    <a:pt x="1805134" y="921624"/>
                  </a:cubicBezTo>
                  <a:cubicBezTo>
                    <a:pt x="1798960" y="919758"/>
                    <a:pt x="1792534" y="918858"/>
                    <a:pt x="1786084" y="918957"/>
                  </a:cubicBezTo>
                  <a:lnTo>
                    <a:pt x="1784275" y="918195"/>
                  </a:lnTo>
                  <a:cubicBezTo>
                    <a:pt x="1778917" y="916106"/>
                    <a:pt x="1773122" y="915385"/>
                    <a:pt x="1767416" y="916100"/>
                  </a:cubicBezTo>
                  <a:lnTo>
                    <a:pt x="1762177" y="914862"/>
                  </a:lnTo>
                  <a:lnTo>
                    <a:pt x="1746175" y="910480"/>
                  </a:lnTo>
                  <a:cubicBezTo>
                    <a:pt x="1735602" y="907527"/>
                    <a:pt x="1725029" y="904194"/>
                    <a:pt x="1714552" y="900955"/>
                  </a:cubicBezTo>
                  <a:cubicBezTo>
                    <a:pt x="1696073" y="894859"/>
                    <a:pt x="1677595" y="889049"/>
                    <a:pt x="1659688" y="881905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4" y="819421"/>
                    <a:pt x="1586154" y="815706"/>
                  </a:cubicBezTo>
                  <a:cubicBezTo>
                    <a:pt x="1582345" y="811992"/>
                    <a:pt x="1580535" y="810944"/>
                    <a:pt x="1577772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43" y="656487"/>
                    <a:pt x="1437792" y="647113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1"/>
                    <a:pt x="1298500" y="605966"/>
                    <a:pt x="1282307" y="602156"/>
                  </a:cubicBezTo>
                  <a:cubicBezTo>
                    <a:pt x="1265283" y="597845"/>
                    <a:pt x="1247912" y="595040"/>
                    <a:pt x="1230396" y="593774"/>
                  </a:cubicBezTo>
                  <a:cubicBezTo>
                    <a:pt x="1218299" y="592917"/>
                    <a:pt x="1206107" y="591393"/>
                    <a:pt x="1193915" y="590916"/>
                  </a:cubicBezTo>
                  <a:cubicBezTo>
                    <a:pt x="1177187" y="589964"/>
                    <a:pt x="1160569" y="594152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10" y="140818"/>
                    <a:pt x="1064665" y="137089"/>
                    <a:pt x="1059517" y="133812"/>
                  </a:cubicBezTo>
                  <a:cubicBezTo>
                    <a:pt x="1050754" y="128287"/>
                    <a:pt x="1041610" y="123429"/>
                    <a:pt x="1032466" y="118857"/>
                  </a:cubicBezTo>
                  <a:cubicBezTo>
                    <a:pt x="1020560" y="112857"/>
                    <a:pt x="1008463" y="107427"/>
                    <a:pt x="996938" y="100855"/>
                  </a:cubicBezTo>
                  <a:cubicBezTo>
                    <a:pt x="983698" y="93426"/>
                    <a:pt x="970649" y="85901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1136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042"/>
                    <a:pt x="482397" y="61136"/>
                  </a:cubicBezTo>
                  <a:cubicBezTo>
                    <a:pt x="460204" y="41957"/>
                    <a:pt x="430344" y="34210"/>
                    <a:pt x="401625" y="40181"/>
                  </a:cubicBezTo>
                  <a:cubicBezTo>
                    <a:pt x="374333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cubicBezTo>
                    <a:pt x="296755" y="174960"/>
                    <a:pt x="293803" y="178674"/>
                    <a:pt x="293803" y="178770"/>
                  </a:cubicBezTo>
                  <a:cubicBezTo>
                    <a:pt x="291897" y="181056"/>
                    <a:pt x="289993" y="183342"/>
                    <a:pt x="287992" y="185532"/>
                  </a:cubicBezTo>
                  <a:cubicBezTo>
                    <a:pt x="283838" y="189988"/>
                    <a:pt x="279416" y="194186"/>
                    <a:pt x="274753" y="198106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212"/>
                    <a:pt x="168739" y="704931"/>
                  </a:cubicBezTo>
                  <a:cubicBezTo>
                    <a:pt x="162929" y="740649"/>
                    <a:pt x="156357" y="778178"/>
                    <a:pt x="151689" y="815135"/>
                  </a:cubicBezTo>
                  <a:cubicBezTo>
                    <a:pt x="142164" y="887144"/>
                    <a:pt x="136069" y="959439"/>
                    <a:pt x="127686" y="1031543"/>
                  </a:cubicBezTo>
                  <a:cubicBezTo>
                    <a:pt x="125591" y="1049259"/>
                    <a:pt x="123400" y="1066690"/>
                    <a:pt x="121305" y="1082407"/>
                  </a:cubicBezTo>
                  <a:cubicBezTo>
                    <a:pt x="118955" y="1100314"/>
                    <a:pt x="116320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243"/>
                    <a:pt x="92158" y="1299005"/>
                    <a:pt x="91872" y="1301672"/>
                  </a:cubicBezTo>
                  <a:cubicBezTo>
                    <a:pt x="91587" y="1304339"/>
                    <a:pt x="91872" y="1304339"/>
                    <a:pt x="91872" y="1305768"/>
                  </a:cubicBezTo>
                  <a:cubicBezTo>
                    <a:pt x="91837" y="1306243"/>
                    <a:pt x="91837" y="1306721"/>
                    <a:pt x="91872" y="1307196"/>
                  </a:cubicBezTo>
                  <a:cubicBezTo>
                    <a:pt x="91847" y="1307704"/>
                    <a:pt x="91847" y="1308213"/>
                    <a:pt x="91872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14" y="1484035"/>
                    <a:pt x="6285" y="1496949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21" y="1540536"/>
                    <a:pt x="3557" y="154760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65" y="1766785"/>
                    <a:pt x="363299" y="1780384"/>
                    <a:pt x="428867" y="1785828"/>
                  </a:cubicBezTo>
                  <a:cubicBezTo>
                    <a:pt x="494346" y="1792064"/>
                    <a:pt x="560270" y="1792064"/>
                    <a:pt x="625749" y="1785828"/>
                  </a:cubicBezTo>
                  <a:cubicBezTo>
                    <a:pt x="689632" y="1780063"/>
                    <a:pt x="752686" y="1767286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96" y="1715459"/>
                    <a:pt x="883256" y="1711313"/>
                    <a:pt x="887401" y="1706770"/>
                  </a:cubicBezTo>
                  <a:cubicBezTo>
                    <a:pt x="890485" y="1703340"/>
                    <a:pt x="892965" y="1699410"/>
                    <a:pt x="894735" y="1695150"/>
                  </a:cubicBezTo>
                  <a:cubicBezTo>
                    <a:pt x="900100" y="1689344"/>
                    <a:pt x="904797" y="1682954"/>
                    <a:pt x="908737" y="1676100"/>
                  </a:cubicBezTo>
                  <a:lnTo>
                    <a:pt x="910070" y="1674290"/>
                  </a:lnTo>
                  <a:cubicBezTo>
                    <a:pt x="920020" y="1658691"/>
                    <a:pt x="926034" y="1640910"/>
                    <a:pt x="927596" y="1622474"/>
                  </a:cubicBezTo>
                  <a:cubicBezTo>
                    <a:pt x="928322" y="1616756"/>
                    <a:pt x="928672" y="1610997"/>
                    <a:pt x="928644" y="1605234"/>
                  </a:cubicBezTo>
                  <a:cubicBezTo>
                    <a:pt x="929975" y="1598219"/>
                    <a:pt x="930834" y="1591123"/>
                    <a:pt x="931215" y="1583993"/>
                  </a:cubicBezTo>
                  <a:cubicBezTo>
                    <a:pt x="931360" y="1572407"/>
                    <a:pt x="930016" y="1560851"/>
                    <a:pt x="927215" y="1549608"/>
                  </a:cubicBezTo>
                  <a:cubicBezTo>
                    <a:pt x="925765" y="1544387"/>
                    <a:pt x="923984" y="1539265"/>
                    <a:pt x="921881" y="1534273"/>
                  </a:cubicBezTo>
                  <a:cubicBezTo>
                    <a:pt x="920687" y="1531076"/>
                    <a:pt x="919052" y="1528062"/>
                    <a:pt x="917023" y="1525319"/>
                  </a:cubicBezTo>
                  <a:cubicBezTo>
                    <a:pt x="917023" y="1522842"/>
                    <a:pt x="917023" y="1520461"/>
                    <a:pt x="917023" y="1518080"/>
                  </a:cubicBezTo>
                  <a:lnTo>
                    <a:pt x="917023" y="1517413"/>
                  </a:lnTo>
                  <a:cubicBezTo>
                    <a:pt x="925215" y="1517413"/>
                    <a:pt x="933597" y="1516080"/>
                    <a:pt x="941979" y="1515223"/>
                  </a:cubicBezTo>
                  <a:cubicBezTo>
                    <a:pt x="959791" y="1513317"/>
                    <a:pt x="977507" y="1510746"/>
                    <a:pt x="995128" y="1507317"/>
                  </a:cubicBezTo>
                  <a:cubicBezTo>
                    <a:pt x="1027728" y="1501201"/>
                    <a:pt x="1059524" y="1491390"/>
                    <a:pt x="1089902" y="1478075"/>
                  </a:cubicBezTo>
                  <a:cubicBezTo>
                    <a:pt x="1125023" y="1462965"/>
                    <a:pt x="1156762" y="1440974"/>
                    <a:pt x="1183247" y="1413400"/>
                  </a:cubicBezTo>
                  <a:cubicBezTo>
                    <a:pt x="1194337" y="1418497"/>
                    <a:pt x="1205840" y="1422639"/>
                    <a:pt x="1217632" y="1425782"/>
                  </a:cubicBezTo>
                  <a:cubicBezTo>
                    <a:pt x="1233262" y="1430452"/>
                    <a:pt x="1249168" y="1434142"/>
                    <a:pt x="1265257" y="1436831"/>
                  </a:cubicBezTo>
                  <a:cubicBezTo>
                    <a:pt x="1299379" y="1442028"/>
                    <a:pt x="1334157" y="1441061"/>
                    <a:pt x="1367937" y="1433974"/>
                  </a:cubicBezTo>
                  <a:cubicBezTo>
                    <a:pt x="1384796" y="1430736"/>
                    <a:pt x="1401560" y="1426450"/>
                    <a:pt x="1418324" y="1422925"/>
                  </a:cubicBezTo>
                  <a:cubicBezTo>
                    <a:pt x="1426516" y="1421211"/>
                    <a:pt x="1434612" y="1419782"/>
                    <a:pt x="1442803" y="1418544"/>
                  </a:cubicBezTo>
                  <a:cubicBezTo>
                    <a:pt x="1448423" y="1417782"/>
                    <a:pt x="1459091" y="1416543"/>
                    <a:pt x="1466902" y="1415686"/>
                  </a:cubicBezTo>
                  <a:cubicBezTo>
                    <a:pt x="1484332" y="1413876"/>
                    <a:pt x="1501763" y="1412352"/>
                    <a:pt x="1519194" y="1410448"/>
                  </a:cubicBezTo>
                  <a:cubicBezTo>
                    <a:pt x="1528719" y="1409400"/>
                    <a:pt x="1537482" y="1408257"/>
                    <a:pt x="1546626" y="1406923"/>
                  </a:cubicBezTo>
                  <a:cubicBezTo>
                    <a:pt x="1550721" y="1406352"/>
                    <a:pt x="1554817" y="1405494"/>
                    <a:pt x="1558913" y="1404828"/>
                  </a:cubicBezTo>
                  <a:lnTo>
                    <a:pt x="1565009" y="1403780"/>
                  </a:lnTo>
                  <a:lnTo>
                    <a:pt x="1569010" y="1403208"/>
                  </a:lnTo>
                  <a:lnTo>
                    <a:pt x="1570914" y="1403208"/>
                  </a:lnTo>
                  <a:cubicBezTo>
                    <a:pt x="1590078" y="1400780"/>
                    <a:pt x="1609472" y="1400780"/>
                    <a:pt x="1628636" y="1403208"/>
                  </a:cubicBezTo>
                  <a:cubicBezTo>
                    <a:pt x="1635685" y="1403970"/>
                    <a:pt x="1645114" y="1405685"/>
                    <a:pt x="1653687" y="1407114"/>
                  </a:cubicBezTo>
                  <a:cubicBezTo>
                    <a:pt x="1664246" y="1409485"/>
                    <a:pt x="1675130" y="1410064"/>
                    <a:pt x="1685881" y="1408828"/>
                  </a:cubicBezTo>
                  <a:cubicBezTo>
                    <a:pt x="1687626" y="1408389"/>
                    <a:pt x="1689212" y="1407464"/>
                    <a:pt x="1690453" y="1406161"/>
                  </a:cubicBezTo>
                  <a:cubicBezTo>
                    <a:pt x="1690453" y="1417020"/>
                    <a:pt x="1691120" y="1427974"/>
                    <a:pt x="1691406" y="1438832"/>
                  </a:cubicBezTo>
                  <a:cubicBezTo>
                    <a:pt x="1691692" y="1449691"/>
                    <a:pt x="1692263" y="1459311"/>
                    <a:pt x="1693025" y="1469502"/>
                  </a:cubicBezTo>
                  <a:cubicBezTo>
                    <a:pt x="1693332" y="1480117"/>
                    <a:pt x="1694996" y="1490648"/>
                    <a:pt x="1697978" y="1500840"/>
                  </a:cubicBezTo>
                  <a:cubicBezTo>
                    <a:pt x="1698770" y="1503541"/>
                    <a:pt x="1700580" y="1505829"/>
                    <a:pt x="1703026" y="1507222"/>
                  </a:cubicBezTo>
                  <a:cubicBezTo>
                    <a:pt x="1707447" y="1514598"/>
                    <a:pt x="1713233" y="1521064"/>
                    <a:pt x="1720076" y="1526272"/>
                  </a:cubicBezTo>
                  <a:cubicBezTo>
                    <a:pt x="1738019" y="1538346"/>
                    <a:pt x="1758358" y="1546404"/>
                    <a:pt x="1779703" y="1549894"/>
                  </a:cubicBezTo>
                  <a:cubicBezTo>
                    <a:pt x="1807259" y="1557262"/>
                    <a:pt x="1835665" y="1560977"/>
                    <a:pt x="1864189" y="1560943"/>
                  </a:cubicBezTo>
                  <a:cubicBezTo>
                    <a:pt x="1878685" y="1560509"/>
                    <a:pt x="1893075" y="1558334"/>
                    <a:pt x="1907052" y="1554466"/>
                  </a:cubicBezTo>
                  <a:cubicBezTo>
                    <a:pt x="1914602" y="1552261"/>
                    <a:pt x="1921987" y="1549524"/>
                    <a:pt x="1929150" y="1546274"/>
                  </a:cubicBezTo>
                  <a:cubicBezTo>
                    <a:pt x="1938720" y="1543039"/>
                    <a:pt x="1946383" y="1535759"/>
                    <a:pt x="1950105" y="1526367"/>
                  </a:cubicBezTo>
                  <a:cubicBezTo>
                    <a:pt x="1951335" y="1525454"/>
                    <a:pt x="1952483" y="1524434"/>
                    <a:pt x="1953534" y="1523319"/>
                  </a:cubicBezTo>
                  <a:cubicBezTo>
                    <a:pt x="1956105" y="1519794"/>
                    <a:pt x="1956582" y="1519128"/>
                    <a:pt x="1954963" y="1521604"/>
                  </a:cubicBezTo>
                  <a:cubicBezTo>
                    <a:pt x="1955439" y="1521033"/>
                    <a:pt x="1956010" y="1520461"/>
                    <a:pt x="1956487" y="1519794"/>
                  </a:cubicBezTo>
                  <a:cubicBezTo>
                    <a:pt x="1958050" y="1518027"/>
                    <a:pt x="1959482" y="1516149"/>
                    <a:pt x="1960773" y="1514175"/>
                  </a:cubicBezTo>
                  <a:cubicBezTo>
                    <a:pt x="1963000" y="1511209"/>
                    <a:pt x="1964560" y="1507798"/>
                    <a:pt x="1965345" y="1504174"/>
                  </a:cubicBezTo>
                  <a:cubicBezTo>
                    <a:pt x="1988300" y="1515508"/>
                    <a:pt x="2011065" y="1527224"/>
                    <a:pt x="2034306" y="1537892"/>
                  </a:cubicBezTo>
                  <a:cubicBezTo>
                    <a:pt x="2065738" y="1552465"/>
                    <a:pt x="2098409" y="1563133"/>
                    <a:pt x="2130794" y="1575135"/>
                  </a:cubicBezTo>
                  <a:cubicBezTo>
                    <a:pt x="2163179" y="1587136"/>
                    <a:pt x="2195564" y="1600090"/>
                    <a:pt x="2227759" y="1613235"/>
                  </a:cubicBezTo>
                  <a:cubicBezTo>
                    <a:pt x="2254810" y="1624284"/>
                    <a:pt x="2281765" y="1635714"/>
                    <a:pt x="2308721" y="1647239"/>
                  </a:cubicBezTo>
                  <a:lnTo>
                    <a:pt x="2308721" y="1037639"/>
                  </a:ln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9BD49B8E-C3C0-4B1E-A956-9119FD043C61}"/>
                </a:ext>
              </a:extLst>
            </p:cNvPr>
            <p:cNvSpPr/>
            <p:nvPr/>
          </p:nvSpPr>
          <p:spPr>
            <a:xfrm>
              <a:off x="6628372" y="1044369"/>
              <a:ext cx="299548" cy="613176"/>
            </a:xfrm>
            <a:custGeom>
              <a:avLst/>
              <a:gdLst>
                <a:gd name="connsiteX0" fmla="*/ 5093 w 185996"/>
                <a:gd name="connsiteY0" fmla="*/ 380005 h 380734"/>
                <a:gd name="connsiteX1" fmla="*/ 13285 w 185996"/>
                <a:gd name="connsiteY1" fmla="*/ 376005 h 380734"/>
                <a:gd name="connsiteX2" fmla="*/ 21476 w 185996"/>
                <a:gd name="connsiteY2" fmla="*/ 380291 h 380734"/>
                <a:gd name="connsiteX3" fmla="*/ 36365 w 185996"/>
                <a:gd name="connsiteY3" fmla="*/ 371867 h 380734"/>
                <a:gd name="connsiteX4" fmla="*/ 36430 w 185996"/>
                <a:gd name="connsiteY4" fmla="*/ 371623 h 380734"/>
                <a:gd name="connsiteX5" fmla="*/ 68053 w 185996"/>
                <a:gd name="connsiteY5" fmla="*/ 304282 h 380734"/>
                <a:gd name="connsiteX6" fmla="*/ 122917 w 185996"/>
                <a:gd name="connsiteY6" fmla="*/ 248084 h 380734"/>
                <a:gd name="connsiteX7" fmla="*/ 165590 w 185996"/>
                <a:gd name="connsiteY7" fmla="*/ 174551 h 380734"/>
                <a:gd name="connsiteX8" fmla="*/ 158731 w 185996"/>
                <a:gd name="connsiteY8" fmla="*/ 154453 h 380734"/>
                <a:gd name="connsiteX9" fmla="*/ 155493 w 185996"/>
                <a:gd name="connsiteY9" fmla="*/ 133403 h 380734"/>
                <a:gd name="connsiteX10" fmla="*/ 167304 w 185996"/>
                <a:gd name="connsiteY10" fmla="*/ 91588 h 380734"/>
                <a:gd name="connsiteX11" fmla="*/ 180830 w 185996"/>
                <a:gd name="connsiteY11" fmla="*/ 59108 h 380734"/>
                <a:gd name="connsiteX12" fmla="*/ 184068 w 185996"/>
                <a:gd name="connsiteY12" fmla="*/ 21008 h 380734"/>
                <a:gd name="connsiteX13" fmla="*/ 163494 w 185996"/>
                <a:gd name="connsiteY13" fmla="*/ 815 h 380734"/>
                <a:gd name="connsiteX14" fmla="*/ 139300 w 185996"/>
                <a:gd name="connsiteY14" fmla="*/ 4625 h 380734"/>
                <a:gd name="connsiteX15" fmla="*/ 107011 w 185996"/>
                <a:gd name="connsiteY15" fmla="*/ 35677 h 380734"/>
                <a:gd name="connsiteX16" fmla="*/ 75578 w 185996"/>
                <a:gd name="connsiteY16" fmla="*/ 83302 h 380734"/>
                <a:gd name="connsiteX17" fmla="*/ 54433 w 185996"/>
                <a:gd name="connsiteY17" fmla="*/ 122735 h 380734"/>
                <a:gd name="connsiteX18" fmla="*/ 36240 w 185996"/>
                <a:gd name="connsiteY18" fmla="*/ 170360 h 380734"/>
                <a:gd name="connsiteX19" fmla="*/ 236 w 185996"/>
                <a:gd name="connsiteY19" fmla="*/ 371433 h 380734"/>
                <a:gd name="connsiteX20" fmla="*/ 5093 w 185996"/>
                <a:gd name="connsiteY20" fmla="*/ 380005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996" h="380734">
                  <a:moveTo>
                    <a:pt x="5093" y="380005"/>
                  </a:moveTo>
                  <a:cubicBezTo>
                    <a:pt x="8443" y="380942"/>
                    <a:pt x="11964" y="379223"/>
                    <a:pt x="13285" y="376005"/>
                  </a:cubicBezTo>
                  <a:cubicBezTo>
                    <a:pt x="15836" y="377753"/>
                    <a:pt x="18585" y="379192"/>
                    <a:pt x="21476" y="380291"/>
                  </a:cubicBezTo>
                  <a:cubicBezTo>
                    <a:pt x="27914" y="382076"/>
                    <a:pt x="34580" y="378305"/>
                    <a:pt x="36365" y="371867"/>
                  </a:cubicBezTo>
                  <a:cubicBezTo>
                    <a:pt x="36388" y="371786"/>
                    <a:pt x="36410" y="371705"/>
                    <a:pt x="36430" y="371623"/>
                  </a:cubicBezTo>
                  <a:cubicBezTo>
                    <a:pt x="40942" y="346810"/>
                    <a:pt x="51841" y="323601"/>
                    <a:pt x="68053" y="304282"/>
                  </a:cubicBezTo>
                  <a:cubicBezTo>
                    <a:pt x="85266" y="284529"/>
                    <a:pt x="103584" y="265766"/>
                    <a:pt x="122917" y="248084"/>
                  </a:cubicBezTo>
                  <a:cubicBezTo>
                    <a:pt x="141968" y="229034"/>
                    <a:pt x="171019" y="204936"/>
                    <a:pt x="165590" y="174551"/>
                  </a:cubicBezTo>
                  <a:cubicBezTo>
                    <a:pt x="163878" y="167669"/>
                    <a:pt x="161584" y="160946"/>
                    <a:pt x="158731" y="154453"/>
                  </a:cubicBezTo>
                  <a:cubicBezTo>
                    <a:pt x="156133" y="147756"/>
                    <a:pt x="155027" y="140572"/>
                    <a:pt x="155493" y="133403"/>
                  </a:cubicBezTo>
                  <a:cubicBezTo>
                    <a:pt x="156935" y="118878"/>
                    <a:pt x="160933" y="104721"/>
                    <a:pt x="167304" y="91588"/>
                  </a:cubicBezTo>
                  <a:cubicBezTo>
                    <a:pt x="171876" y="80730"/>
                    <a:pt x="176829" y="70157"/>
                    <a:pt x="180830" y="59108"/>
                  </a:cubicBezTo>
                  <a:cubicBezTo>
                    <a:pt x="186337" y="47179"/>
                    <a:pt x="187483" y="33695"/>
                    <a:pt x="184068" y="21008"/>
                  </a:cubicBezTo>
                  <a:cubicBezTo>
                    <a:pt x="180869" y="11352"/>
                    <a:pt x="173208" y="3833"/>
                    <a:pt x="163494" y="815"/>
                  </a:cubicBezTo>
                  <a:cubicBezTo>
                    <a:pt x="155239" y="-1050"/>
                    <a:pt x="146583" y="313"/>
                    <a:pt x="139300" y="4625"/>
                  </a:cubicBezTo>
                  <a:cubicBezTo>
                    <a:pt x="126443" y="12550"/>
                    <a:pt x="115432" y="23138"/>
                    <a:pt x="107011" y="35677"/>
                  </a:cubicBezTo>
                  <a:cubicBezTo>
                    <a:pt x="95480" y="50831"/>
                    <a:pt x="84980" y="66742"/>
                    <a:pt x="75578" y="83302"/>
                  </a:cubicBezTo>
                  <a:cubicBezTo>
                    <a:pt x="68085" y="96002"/>
                    <a:pt x="61037" y="109146"/>
                    <a:pt x="54433" y="122735"/>
                  </a:cubicBezTo>
                  <a:cubicBezTo>
                    <a:pt x="47188" y="138134"/>
                    <a:pt x="41106" y="154053"/>
                    <a:pt x="36240" y="170360"/>
                  </a:cubicBezTo>
                  <a:cubicBezTo>
                    <a:pt x="15571" y="235606"/>
                    <a:pt x="9189" y="303710"/>
                    <a:pt x="236" y="371433"/>
                  </a:cubicBezTo>
                  <a:cubicBezTo>
                    <a:pt x="-743" y="375136"/>
                    <a:pt x="1414" y="378942"/>
                    <a:pt x="5093" y="3800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B39FB15D-F2B3-4A8A-9606-F7EA037938C7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3828 w 202211"/>
                <a:gd name="connsiteY22" fmla="*/ 13318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7082" y="4392"/>
                    <a:pt x="105043" y="7900"/>
                    <a:pt x="93828" y="133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A1AB265E-C5F1-43CE-8B7E-3CACFAB10E5A}"/>
                </a:ext>
              </a:extLst>
            </p:cNvPr>
            <p:cNvSpPr/>
            <p:nvPr/>
          </p:nvSpPr>
          <p:spPr>
            <a:xfrm>
              <a:off x="7009984" y="959879"/>
              <a:ext cx="566548" cy="553271"/>
            </a:xfrm>
            <a:custGeom>
              <a:avLst/>
              <a:gdLst>
                <a:gd name="connsiteX0" fmla="*/ 61512 w 351782"/>
                <a:gd name="connsiteY0" fmla="*/ 336264 h 343538"/>
                <a:gd name="connsiteX1" fmla="*/ 127235 w 351782"/>
                <a:gd name="connsiteY1" fmla="*/ 295497 h 343538"/>
                <a:gd name="connsiteX2" fmla="*/ 153524 w 351782"/>
                <a:gd name="connsiteY2" fmla="*/ 265589 h 343538"/>
                <a:gd name="connsiteX3" fmla="*/ 179051 w 351782"/>
                <a:gd name="connsiteY3" fmla="*/ 232442 h 343538"/>
                <a:gd name="connsiteX4" fmla="*/ 182479 w 351782"/>
                <a:gd name="connsiteY4" fmla="*/ 228917 h 343538"/>
                <a:gd name="connsiteX5" fmla="*/ 184861 w 351782"/>
                <a:gd name="connsiteY5" fmla="*/ 226917 h 343538"/>
                <a:gd name="connsiteX6" fmla="*/ 191814 w 351782"/>
                <a:gd name="connsiteY6" fmla="*/ 222726 h 343538"/>
                <a:gd name="connsiteX7" fmla="*/ 192576 w 351782"/>
                <a:gd name="connsiteY7" fmla="*/ 222726 h 343538"/>
                <a:gd name="connsiteX8" fmla="*/ 193624 w 351782"/>
                <a:gd name="connsiteY8" fmla="*/ 222726 h 343538"/>
                <a:gd name="connsiteX9" fmla="*/ 197720 w 351782"/>
                <a:gd name="connsiteY9" fmla="*/ 221393 h 343538"/>
                <a:gd name="connsiteX10" fmla="*/ 201911 w 351782"/>
                <a:gd name="connsiteY10" fmla="*/ 220345 h 343538"/>
                <a:gd name="connsiteX11" fmla="*/ 205911 w 351782"/>
                <a:gd name="connsiteY11" fmla="*/ 219583 h 343538"/>
                <a:gd name="connsiteX12" fmla="*/ 242678 w 351782"/>
                <a:gd name="connsiteY12" fmla="*/ 221107 h 343538"/>
                <a:gd name="connsiteX13" fmla="*/ 301828 w 351782"/>
                <a:gd name="connsiteY13" fmla="*/ 220440 h 343538"/>
                <a:gd name="connsiteX14" fmla="*/ 321925 w 351782"/>
                <a:gd name="connsiteY14" fmla="*/ 197485 h 343538"/>
                <a:gd name="connsiteX15" fmla="*/ 307257 w 351782"/>
                <a:gd name="connsiteY15" fmla="*/ 163957 h 343538"/>
                <a:gd name="connsiteX16" fmla="*/ 296589 w 351782"/>
                <a:gd name="connsiteY16" fmla="*/ 135382 h 343538"/>
                <a:gd name="connsiteX17" fmla="*/ 297065 w 351782"/>
                <a:gd name="connsiteY17" fmla="*/ 132620 h 343538"/>
                <a:gd name="connsiteX18" fmla="*/ 298304 w 351782"/>
                <a:gd name="connsiteY18" fmla="*/ 128238 h 343538"/>
                <a:gd name="connsiteX19" fmla="*/ 302018 w 351782"/>
                <a:gd name="connsiteY19" fmla="*/ 120332 h 343538"/>
                <a:gd name="connsiteX20" fmla="*/ 309353 w 351782"/>
                <a:gd name="connsiteY20" fmla="*/ 110141 h 343538"/>
                <a:gd name="connsiteX21" fmla="*/ 346310 w 351782"/>
                <a:gd name="connsiteY21" fmla="*/ 58801 h 343538"/>
                <a:gd name="connsiteX22" fmla="*/ 350596 w 351782"/>
                <a:gd name="connsiteY22" fmla="*/ 25463 h 343538"/>
                <a:gd name="connsiteX23" fmla="*/ 327355 w 351782"/>
                <a:gd name="connsiteY23" fmla="*/ 1651 h 343538"/>
                <a:gd name="connsiteX24" fmla="*/ 271157 w 351782"/>
                <a:gd name="connsiteY24" fmla="*/ 23749 h 343538"/>
                <a:gd name="connsiteX25" fmla="*/ 181718 w 351782"/>
                <a:gd name="connsiteY25" fmla="*/ 134334 h 343538"/>
                <a:gd name="connsiteX26" fmla="*/ 153143 w 351782"/>
                <a:gd name="connsiteY26" fmla="*/ 167862 h 343538"/>
                <a:gd name="connsiteX27" fmla="*/ 141522 w 351782"/>
                <a:gd name="connsiteY27" fmla="*/ 176149 h 343538"/>
                <a:gd name="connsiteX28" fmla="*/ 114662 w 351782"/>
                <a:gd name="connsiteY28" fmla="*/ 194437 h 343538"/>
                <a:gd name="connsiteX29" fmla="*/ 70751 w 351782"/>
                <a:gd name="connsiteY29" fmla="*/ 222059 h 343538"/>
                <a:gd name="connsiteX30" fmla="*/ 40462 w 351782"/>
                <a:gd name="connsiteY30" fmla="*/ 240443 h 343538"/>
                <a:gd name="connsiteX31" fmla="*/ 29603 w 351782"/>
                <a:gd name="connsiteY31" fmla="*/ 264350 h 343538"/>
                <a:gd name="connsiteX32" fmla="*/ 34363 w 351782"/>
                <a:gd name="connsiteY32" fmla="*/ 275354 h 343538"/>
                <a:gd name="connsiteX33" fmla="*/ 36366 w 351782"/>
                <a:gd name="connsiteY33" fmla="*/ 275876 h 343538"/>
                <a:gd name="connsiteX34" fmla="*/ 39128 w 351782"/>
                <a:gd name="connsiteY34" fmla="*/ 276542 h 343538"/>
                <a:gd name="connsiteX35" fmla="*/ 39128 w 351782"/>
                <a:gd name="connsiteY35" fmla="*/ 276542 h 343538"/>
                <a:gd name="connsiteX36" fmla="*/ 33413 w 351782"/>
                <a:gd name="connsiteY36" fmla="*/ 279495 h 343538"/>
                <a:gd name="connsiteX37" fmla="*/ 31699 w 351782"/>
                <a:gd name="connsiteY37" fmla="*/ 280448 h 343538"/>
                <a:gd name="connsiteX38" fmla="*/ 17602 w 351782"/>
                <a:gd name="connsiteY38" fmla="*/ 290830 h 343538"/>
                <a:gd name="connsiteX39" fmla="*/ 647 w 351782"/>
                <a:gd name="connsiteY39" fmla="*/ 324644 h 343538"/>
                <a:gd name="connsiteX40" fmla="*/ 61512 w 351782"/>
                <a:gd name="connsiteY40" fmla="*/ 336264 h 34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51782" h="343538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01" y="352647"/>
                    <a:pt x="43129" y="343122"/>
                    <a:pt x="61512" y="3362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554F9465-DC3A-4AE2-8587-EEE657A05693}"/>
                </a:ext>
              </a:extLst>
            </p:cNvPr>
            <p:cNvSpPr/>
            <p:nvPr/>
          </p:nvSpPr>
          <p:spPr>
            <a:xfrm>
              <a:off x="9274108" y="3253275"/>
              <a:ext cx="655986" cy="970722"/>
            </a:xfrm>
            <a:custGeom>
              <a:avLst/>
              <a:gdLst>
                <a:gd name="connsiteX0" fmla="*/ 407316 w 407316"/>
                <a:gd name="connsiteY0" fmla="*/ 602742 h 602742"/>
                <a:gd name="connsiteX1" fmla="*/ 302541 w 407316"/>
                <a:gd name="connsiteY1" fmla="*/ 560070 h 602742"/>
                <a:gd name="connsiteX2" fmla="*/ 204720 w 407316"/>
                <a:gd name="connsiteY2" fmla="*/ 525018 h 602742"/>
                <a:gd name="connsiteX3" fmla="*/ 114137 w 407316"/>
                <a:gd name="connsiteY3" fmla="*/ 487490 h 602742"/>
                <a:gd name="connsiteX4" fmla="*/ 39842 w 407316"/>
                <a:gd name="connsiteY4" fmla="*/ 454247 h 602742"/>
                <a:gd name="connsiteX5" fmla="*/ 30317 w 407316"/>
                <a:gd name="connsiteY5" fmla="*/ 451294 h 602742"/>
                <a:gd name="connsiteX6" fmla="*/ 27459 w 407316"/>
                <a:gd name="connsiteY6" fmla="*/ 447294 h 602742"/>
                <a:gd name="connsiteX7" fmla="*/ 20982 w 407316"/>
                <a:gd name="connsiteY7" fmla="*/ 439388 h 602742"/>
                <a:gd name="connsiteX8" fmla="*/ 18791 w 407316"/>
                <a:gd name="connsiteY8" fmla="*/ 436531 h 602742"/>
                <a:gd name="connsiteX9" fmla="*/ 16791 w 407316"/>
                <a:gd name="connsiteY9" fmla="*/ 433578 h 602742"/>
                <a:gd name="connsiteX10" fmla="*/ 7742 w 407316"/>
                <a:gd name="connsiteY10" fmla="*/ 418338 h 602742"/>
                <a:gd name="connsiteX11" fmla="*/ 6599 w 407316"/>
                <a:gd name="connsiteY11" fmla="*/ 415290 h 602742"/>
                <a:gd name="connsiteX12" fmla="*/ 5171 w 407316"/>
                <a:gd name="connsiteY12" fmla="*/ 410432 h 602742"/>
                <a:gd name="connsiteX13" fmla="*/ 3932 w 407316"/>
                <a:gd name="connsiteY13" fmla="*/ 405384 h 602742"/>
                <a:gd name="connsiteX14" fmla="*/ 3932 w 407316"/>
                <a:gd name="connsiteY14" fmla="*/ 404146 h 602742"/>
                <a:gd name="connsiteX15" fmla="*/ 3932 w 407316"/>
                <a:gd name="connsiteY15" fmla="*/ 403003 h 602742"/>
                <a:gd name="connsiteX16" fmla="*/ 217 w 407316"/>
                <a:gd name="connsiteY16" fmla="*/ 304800 h 602742"/>
                <a:gd name="connsiteX17" fmla="*/ 7742 w 407316"/>
                <a:gd name="connsiteY17" fmla="*/ 208217 h 602742"/>
                <a:gd name="connsiteX18" fmla="*/ 14410 w 407316"/>
                <a:gd name="connsiteY18" fmla="*/ 160592 h 602742"/>
                <a:gd name="connsiteX19" fmla="*/ 16410 w 407316"/>
                <a:gd name="connsiteY19" fmla="*/ 145733 h 602742"/>
                <a:gd name="connsiteX20" fmla="*/ 36984 w 407316"/>
                <a:gd name="connsiteY20" fmla="*/ 72485 h 602742"/>
                <a:gd name="connsiteX21" fmla="*/ 39461 w 407316"/>
                <a:gd name="connsiteY21" fmla="*/ 65913 h 602742"/>
                <a:gd name="connsiteX22" fmla="*/ 40699 w 407316"/>
                <a:gd name="connsiteY22" fmla="*/ 62865 h 602742"/>
                <a:gd name="connsiteX23" fmla="*/ 40699 w 407316"/>
                <a:gd name="connsiteY23" fmla="*/ 62865 h 602742"/>
                <a:gd name="connsiteX24" fmla="*/ 46890 w 407316"/>
                <a:gd name="connsiteY24" fmla="*/ 49054 h 602742"/>
                <a:gd name="connsiteX25" fmla="*/ 60320 w 407316"/>
                <a:gd name="connsiteY25" fmla="*/ 24670 h 602742"/>
                <a:gd name="connsiteX26" fmla="*/ 63845 w 407316"/>
                <a:gd name="connsiteY26" fmla="*/ 19621 h 602742"/>
                <a:gd name="connsiteX27" fmla="*/ 65464 w 407316"/>
                <a:gd name="connsiteY27" fmla="*/ 17526 h 602742"/>
                <a:gd name="connsiteX28" fmla="*/ 73941 w 407316"/>
                <a:gd name="connsiteY28" fmla="*/ 8477 h 602742"/>
                <a:gd name="connsiteX29" fmla="*/ 76894 w 407316"/>
                <a:gd name="connsiteY29" fmla="*/ 5906 h 602742"/>
                <a:gd name="connsiteX30" fmla="*/ 79656 w 407316"/>
                <a:gd name="connsiteY30" fmla="*/ 4096 h 602742"/>
                <a:gd name="connsiteX31" fmla="*/ 84133 w 407316"/>
                <a:gd name="connsiteY31" fmla="*/ 1524 h 602742"/>
                <a:gd name="connsiteX32" fmla="*/ 84895 w 407316"/>
                <a:gd name="connsiteY32" fmla="*/ 1524 h 602742"/>
                <a:gd name="connsiteX33" fmla="*/ 84895 w 407316"/>
                <a:gd name="connsiteY33" fmla="*/ 1524 h 602742"/>
                <a:gd name="connsiteX34" fmla="*/ 85943 w 407316"/>
                <a:gd name="connsiteY34" fmla="*/ 1524 h 602742"/>
                <a:gd name="connsiteX35" fmla="*/ 91467 w 407316"/>
                <a:gd name="connsiteY35" fmla="*/ 0 h 602742"/>
                <a:gd name="connsiteX36" fmla="*/ 95182 w 407316"/>
                <a:gd name="connsiteY36" fmla="*/ 0 h 602742"/>
                <a:gd name="connsiteX37" fmla="*/ 102421 w 407316"/>
                <a:gd name="connsiteY37" fmla="*/ 1238 h 602742"/>
                <a:gd name="connsiteX38" fmla="*/ 123757 w 407316"/>
                <a:gd name="connsiteY38" fmla="*/ 5906 h 602742"/>
                <a:gd name="connsiteX39" fmla="*/ 164619 w 407316"/>
                <a:gd name="connsiteY39" fmla="*/ 17621 h 602742"/>
                <a:gd name="connsiteX40" fmla="*/ 212244 w 407316"/>
                <a:gd name="connsiteY40" fmla="*/ 28289 h 602742"/>
                <a:gd name="connsiteX41" fmla="*/ 263108 w 407316"/>
                <a:gd name="connsiteY41" fmla="*/ 40386 h 602742"/>
                <a:gd name="connsiteX42" fmla="*/ 365025 w 407316"/>
                <a:gd name="connsiteY42" fmla="*/ 64199 h 602742"/>
                <a:gd name="connsiteX43" fmla="*/ 407316 w 407316"/>
                <a:gd name="connsiteY43" fmla="*/ 71628 h 60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07316" h="602742">
                  <a:moveTo>
                    <a:pt x="407316" y="602742"/>
                  </a:moveTo>
                  <a:cubicBezTo>
                    <a:pt x="372645" y="588074"/>
                    <a:pt x="337784" y="573596"/>
                    <a:pt x="302541" y="560070"/>
                  </a:cubicBezTo>
                  <a:cubicBezTo>
                    <a:pt x="270251" y="547592"/>
                    <a:pt x="237771" y="534924"/>
                    <a:pt x="204720" y="525018"/>
                  </a:cubicBezTo>
                  <a:cubicBezTo>
                    <a:pt x="173605" y="514856"/>
                    <a:pt x="143322" y="502309"/>
                    <a:pt x="114137" y="487490"/>
                  </a:cubicBezTo>
                  <a:cubicBezTo>
                    <a:pt x="90217" y="474610"/>
                    <a:pt x="65385" y="463499"/>
                    <a:pt x="39842" y="454247"/>
                  </a:cubicBezTo>
                  <a:lnTo>
                    <a:pt x="30317" y="451294"/>
                  </a:lnTo>
                  <a:lnTo>
                    <a:pt x="27459" y="447294"/>
                  </a:lnTo>
                  <a:cubicBezTo>
                    <a:pt x="25364" y="444627"/>
                    <a:pt x="23078" y="442055"/>
                    <a:pt x="20982" y="439388"/>
                  </a:cubicBezTo>
                  <a:lnTo>
                    <a:pt x="18791" y="436531"/>
                  </a:lnTo>
                  <a:lnTo>
                    <a:pt x="16791" y="433578"/>
                  </a:lnTo>
                  <a:cubicBezTo>
                    <a:pt x="13338" y="428770"/>
                    <a:pt x="10311" y="423671"/>
                    <a:pt x="7742" y="418338"/>
                  </a:cubicBezTo>
                  <a:lnTo>
                    <a:pt x="6599" y="415290"/>
                  </a:lnTo>
                  <a:cubicBezTo>
                    <a:pt x="6028" y="413671"/>
                    <a:pt x="5647" y="412051"/>
                    <a:pt x="5171" y="410432"/>
                  </a:cubicBezTo>
                  <a:cubicBezTo>
                    <a:pt x="4694" y="408813"/>
                    <a:pt x="4313" y="407099"/>
                    <a:pt x="3932" y="405384"/>
                  </a:cubicBezTo>
                  <a:cubicBezTo>
                    <a:pt x="3963" y="404972"/>
                    <a:pt x="3963" y="404558"/>
                    <a:pt x="3932" y="404146"/>
                  </a:cubicBezTo>
                  <a:cubicBezTo>
                    <a:pt x="3972" y="403766"/>
                    <a:pt x="3972" y="403383"/>
                    <a:pt x="3932" y="403003"/>
                  </a:cubicBezTo>
                  <a:cubicBezTo>
                    <a:pt x="696" y="370375"/>
                    <a:pt x="-544" y="337580"/>
                    <a:pt x="217" y="304800"/>
                  </a:cubicBezTo>
                  <a:cubicBezTo>
                    <a:pt x="867" y="272488"/>
                    <a:pt x="3379" y="240240"/>
                    <a:pt x="7742" y="208217"/>
                  </a:cubicBezTo>
                  <a:cubicBezTo>
                    <a:pt x="9933" y="192215"/>
                    <a:pt x="12219" y="176308"/>
                    <a:pt x="14410" y="160592"/>
                  </a:cubicBezTo>
                  <a:cubicBezTo>
                    <a:pt x="14981" y="155639"/>
                    <a:pt x="15744" y="151067"/>
                    <a:pt x="16410" y="145733"/>
                  </a:cubicBezTo>
                  <a:cubicBezTo>
                    <a:pt x="21660" y="120893"/>
                    <a:pt x="28533" y="96425"/>
                    <a:pt x="36984" y="72485"/>
                  </a:cubicBezTo>
                  <a:cubicBezTo>
                    <a:pt x="37841" y="70295"/>
                    <a:pt x="38699" y="68104"/>
                    <a:pt x="39461" y="65913"/>
                  </a:cubicBezTo>
                  <a:cubicBezTo>
                    <a:pt x="40223" y="63722"/>
                    <a:pt x="40318" y="63913"/>
                    <a:pt x="40699" y="62865"/>
                  </a:cubicBezTo>
                  <a:lnTo>
                    <a:pt x="40699" y="62865"/>
                  </a:lnTo>
                  <a:cubicBezTo>
                    <a:pt x="42604" y="58198"/>
                    <a:pt x="44699" y="53340"/>
                    <a:pt x="46890" y="49054"/>
                  </a:cubicBezTo>
                  <a:cubicBezTo>
                    <a:pt x="50856" y="40655"/>
                    <a:pt x="55342" y="32511"/>
                    <a:pt x="60320" y="24670"/>
                  </a:cubicBezTo>
                  <a:cubicBezTo>
                    <a:pt x="61463" y="22955"/>
                    <a:pt x="62606" y="21241"/>
                    <a:pt x="63845" y="19621"/>
                  </a:cubicBezTo>
                  <a:lnTo>
                    <a:pt x="65464" y="17526"/>
                  </a:lnTo>
                  <a:cubicBezTo>
                    <a:pt x="68116" y="14352"/>
                    <a:pt x="70946" y="11331"/>
                    <a:pt x="73941" y="8477"/>
                  </a:cubicBezTo>
                  <a:lnTo>
                    <a:pt x="76894" y="5906"/>
                  </a:lnTo>
                  <a:lnTo>
                    <a:pt x="79656" y="4096"/>
                  </a:lnTo>
                  <a:cubicBezTo>
                    <a:pt x="81085" y="3143"/>
                    <a:pt x="82609" y="2381"/>
                    <a:pt x="84133" y="1524"/>
                  </a:cubicBezTo>
                  <a:lnTo>
                    <a:pt x="84895" y="1524"/>
                  </a:lnTo>
                  <a:cubicBezTo>
                    <a:pt x="81466" y="2953"/>
                    <a:pt x="81656" y="2858"/>
                    <a:pt x="84895" y="1524"/>
                  </a:cubicBezTo>
                  <a:lnTo>
                    <a:pt x="85943" y="1524"/>
                  </a:lnTo>
                  <a:cubicBezTo>
                    <a:pt x="87741" y="872"/>
                    <a:pt x="89589" y="362"/>
                    <a:pt x="91467" y="0"/>
                  </a:cubicBezTo>
                  <a:lnTo>
                    <a:pt x="95182" y="0"/>
                  </a:lnTo>
                  <a:lnTo>
                    <a:pt x="102421" y="1238"/>
                  </a:lnTo>
                  <a:cubicBezTo>
                    <a:pt x="109565" y="2667"/>
                    <a:pt x="116708" y="4191"/>
                    <a:pt x="123757" y="5906"/>
                  </a:cubicBezTo>
                  <a:cubicBezTo>
                    <a:pt x="137568" y="9144"/>
                    <a:pt x="151094" y="13525"/>
                    <a:pt x="164619" y="17621"/>
                  </a:cubicBezTo>
                  <a:cubicBezTo>
                    <a:pt x="180145" y="22384"/>
                    <a:pt x="196528" y="24765"/>
                    <a:pt x="212244" y="28289"/>
                  </a:cubicBezTo>
                  <a:cubicBezTo>
                    <a:pt x="227961" y="31814"/>
                    <a:pt x="246153" y="36290"/>
                    <a:pt x="263108" y="40386"/>
                  </a:cubicBezTo>
                  <a:cubicBezTo>
                    <a:pt x="297017" y="48768"/>
                    <a:pt x="330830" y="57245"/>
                    <a:pt x="365025" y="64199"/>
                  </a:cubicBezTo>
                  <a:lnTo>
                    <a:pt x="407316" y="71628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4F27A33C-9758-42A5-AA9F-0656D236EB29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926548 w 2305101"/>
                <a:gd name="connsiteY247" fmla="*/ 1380063 h 1790471"/>
                <a:gd name="connsiteX248" fmla="*/ 926548 w 2305101"/>
                <a:gd name="connsiteY248" fmla="*/ 1380063 h 1790471"/>
                <a:gd name="connsiteX249" fmla="*/ 929215 w 2305101"/>
                <a:gd name="connsiteY249" fmla="*/ 1364061 h 1790471"/>
                <a:gd name="connsiteX250" fmla="*/ 929977 w 2305101"/>
                <a:gd name="connsiteY250" fmla="*/ 1359012 h 1790471"/>
                <a:gd name="connsiteX251" fmla="*/ 941788 w 2305101"/>
                <a:gd name="connsiteY251" fmla="*/ 1361775 h 1790471"/>
                <a:gd name="connsiteX252" fmla="*/ 966268 w 2305101"/>
                <a:gd name="connsiteY252" fmla="*/ 1365299 h 1790471"/>
                <a:gd name="connsiteX253" fmla="*/ 1003034 w 2305101"/>
                <a:gd name="connsiteY253" fmla="*/ 1367299 h 1790471"/>
                <a:gd name="connsiteX254" fmla="*/ 957504 w 2305101"/>
                <a:gd name="connsiteY254" fmla="*/ 1376062 h 1790471"/>
                <a:gd name="connsiteX255" fmla="*/ 928168 w 2305101"/>
                <a:gd name="connsiteY255" fmla="*/ 137996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926548" y="1380063"/>
                  </a:moveTo>
                  <a:lnTo>
                    <a:pt x="926548" y="1380063"/>
                  </a:lnTo>
                  <a:cubicBezTo>
                    <a:pt x="927405" y="1374824"/>
                    <a:pt x="928263" y="1369490"/>
                    <a:pt x="929215" y="1364061"/>
                  </a:cubicBezTo>
                  <a:cubicBezTo>
                    <a:pt x="929215" y="1362442"/>
                    <a:pt x="929692" y="1360727"/>
                    <a:pt x="929977" y="1359012"/>
                  </a:cubicBezTo>
                  <a:cubicBezTo>
                    <a:pt x="933852" y="1360183"/>
                    <a:pt x="937797" y="1361106"/>
                    <a:pt x="941788" y="1361775"/>
                  </a:cubicBezTo>
                  <a:cubicBezTo>
                    <a:pt x="949885" y="1363394"/>
                    <a:pt x="958076" y="1364346"/>
                    <a:pt x="966268" y="1365299"/>
                  </a:cubicBezTo>
                  <a:cubicBezTo>
                    <a:pt x="978465" y="1366777"/>
                    <a:pt x="990748" y="1367446"/>
                    <a:pt x="1003034" y="1367299"/>
                  </a:cubicBezTo>
                  <a:cubicBezTo>
                    <a:pt x="987699" y="1371395"/>
                    <a:pt x="973507" y="1373109"/>
                    <a:pt x="957504" y="1376062"/>
                  </a:cubicBezTo>
                  <a:cubicBezTo>
                    <a:pt x="947826" y="1378030"/>
                    <a:pt x="938024" y="1379335"/>
                    <a:pt x="928168" y="13799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1506DD7C-94A4-4789-B2CE-AC7705A7B6F4}"/>
                </a:ext>
              </a:extLst>
            </p:cNvPr>
            <p:cNvSpPr/>
            <p:nvPr/>
          </p:nvSpPr>
          <p:spPr>
            <a:xfrm>
              <a:off x="7725414" y="2780800"/>
              <a:ext cx="467739" cy="991531"/>
            </a:xfrm>
            <a:custGeom>
              <a:avLst/>
              <a:gdLst>
                <a:gd name="connsiteX0" fmla="*/ 276320 w 290429"/>
                <a:gd name="connsiteY0" fmla="*/ 141256 h 615663"/>
                <a:gd name="connsiteX1" fmla="*/ 271177 w 290429"/>
                <a:gd name="connsiteY1" fmla="*/ 144209 h 615663"/>
                <a:gd name="connsiteX2" fmla="*/ 271177 w 290429"/>
                <a:gd name="connsiteY2" fmla="*/ 144209 h 615663"/>
                <a:gd name="connsiteX3" fmla="*/ 271177 w 290429"/>
                <a:gd name="connsiteY3" fmla="*/ 144209 h 615663"/>
                <a:gd name="connsiteX4" fmla="*/ 271177 w 290429"/>
                <a:gd name="connsiteY4" fmla="*/ 144209 h 615663"/>
                <a:gd name="connsiteX5" fmla="*/ 267176 w 290429"/>
                <a:gd name="connsiteY5" fmla="*/ 148495 h 615663"/>
                <a:gd name="connsiteX6" fmla="*/ 271365 w 290429"/>
                <a:gd name="connsiteY6" fmla="*/ 152876 h 615663"/>
                <a:gd name="connsiteX7" fmla="*/ 271367 w 290429"/>
                <a:gd name="connsiteY7" fmla="*/ 152876 h 615663"/>
                <a:gd name="connsiteX8" fmla="*/ 279559 w 290429"/>
                <a:gd name="connsiteY8" fmla="*/ 145923 h 615663"/>
                <a:gd name="connsiteX9" fmla="*/ 276701 w 290429"/>
                <a:gd name="connsiteY9" fmla="*/ 140684 h 615663"/>
                <a:gd name="connsiteX10" fmla="*/ 155829 w 290429"/>
                <a:gd name="connsiteY10" fmla="*/ 10192 h 615663"/>
                <a:gd name="connsiteX11" fmla="*/ 155829 w 290429"/>
                <a:gd name="connsiteY11" fmla="*/ 10192 h 615663"/>
                <a:gd name="connsiteX12" fmla="*/ 156401 w 290429"/>
                <a:gd name="connsiteY12" fmla="*/ 12287 h 615663"/>
                <a:gd name="connsiteX13" fmla="*/ 156401 w 290429"/>
                <a:gd name="connsiteY13" fmla="*/ 18955 h 615663"/>
                <a:gd name="connsiteX14" fmla="*/ 144875 w 290429"/>
                <a:gd name="connsiteY14" fmla="*/ 47530 h 615663"/>
                <a:gd name="connsiteX15" fmla="*/ 126683 w 290429"/>
                <a:gd name="connsiteY15" fmla="*/ 71533 h 615663"/>
                <a:gd name="connsiteX16" fmla="*/ 93155 w 290429"/>
                <a:gd name="connsiteY16" fmla="*/ 86773 h 615663"/>
                <a:gd name="connsiteX17" fmla="*/ 93155 w 290429"/>
                <a:gd name="connsiteY17" fmla="*/ 86011 h 615663"/>
                <a:gd name="connsiteX18" fmla="*/ 93154 w 290429"/>
                <a:gd name="connsiteY18" fmla="*/ 83344 h 615663"/>
                <a:gd name="connsiteX19" fmla="*/ 94964 w 290429"/>
                <a:gd name="connsiteY19" fmla="*/ 76962 h 615663"/>
                <a:gd name="connsiteX20" fmla="*/ 94964 w 290429"/>
                <a:gd name="connsiteY20" fmla="*/ 76200 h 615663"/>
                <a:gd name="connsiteX21" fmla="*/ 95631 w 290429"/>
                <a:gd name="connsiteY21" fmla="*/ 74867 h 615663"/>
                <a:gd name="connsiteX22" fmla="*/ 98107 w 290429"/>
                <a:gd name="connsiteY22" fmla="*/ 70104 h 615663"/>
                <a:gd name="connsiteX23" fmla="*/ 123920 w 290429"/>
                <a:gd name="connsiteY23" fmla="*/ 32004 h 615663"/>
                <a:gd name="connsiteX24" fmla="*/ 145732 w 290429"/>
                <a:gd name="connsiteY24" fmla="*/ 0 h 615663"/>
                <a:gd name="connsiteX25" fmla="*/ 151162 w 290429"/>
                <a:gd name="connsiteY25" fmla="*/ 4382 h 615663"/>
                <a:gd name="connsiteX26" fmla="*/ 154686 w 290429"/>
                <a:gd name="connsiteY26" fmla="*/ 8192 h 615663"/>
                <a:gd name="connsiteX27" fmla="*/ 155448 w 290429"/>
                <a:gd name="connsiteY27" fmla="*/ 9811 h 615663"/>
                <a:gd name="connsiteX28" fmla="*/ 106585 w 290429"/>
                <a:gd name="connsiteY28" fmla="*/ 106871 h 615663"/>
                <a:gd name="connsiteX29" fmla="*/ 106585 w 290429"/>
                <a:gd name="connsiteY29" fmla="*/ 106871 h 615663"/>
                <a:gd name="connsiteX30" fmla="*/ 107442 w 290429"/>
                <a:gd name="connsiteY30" fmla="*/ 107442 h 615663"/>
                <a:gd name="connsiteX31" fmla="*/ 107442 w 290429"/>
                <a:gd name="connsiteY31" fmla="*/ 107442 h 615663"/>
                <a:gd name="connsiteX32" fmla="*/ 106585 w 290429"/>
                <a:gd name="connsiteY32" fmla="*/ 106871 h 615663"/>
                <a:gd name="connsiteX33" fmla="*/ 64770 w 290429"/>
                <a:gd name="connsiteY33" fmla="*/ 110014 h 615663"/>
                <a:gd name="connsiteX34" fmla="*/ 64770 w 290429"/>
                <a:gd name="connsiteY34" fmla="*/ 110014 h 615663"/>
                <a:gd name="connsiteX35" fmla="*/ 64770 w 290429"/>
                <a:gd name="connsiteY35" fmla="*/ 109252 h 615663"/>
                <a:gd name="connsiteX36" fmla="*/ 65437 w 290429"/>
                <a:gd name="connsiteY36" fmla="*/ 110300 h 615663"/>
                <a:gd name="connsiteX37" fmla="*/ 64484 w 290429"/>
                <a:gd name="connsiteY37" fmla="*/ 110966 h 615663"/>
                <a:gd name="connsiteX38" fmla="*/ 64484 w 290429"/>
                <a:gd name="connsiteY38" fmla="*/ 110014 h 615663"/>
                <a:gd name="connsiteX39" fmla="*/ 74295 w 290429"/>
                <a:gd name="connsiteY39" fmla="*/ 44387 h 615663"/>
                <a:gd name="connsiteX40" fmla="*/ 74295 w 290429"/>
                <a:gd name="connsiteY40" fmla="*/ 44387 h 615663"/>
                <a:gd name="connsiteX41" fmla="*/ 77534 w 290429"/>
                <a:gd name="connsiteY41" fmla="*/ 25337 h 615663"/>
                <a:gd name="connsiteX42" fmla="*/ 80772 w 290429"/>
                <a:gd name="connsiteY42" fmla="*/ 26194 h 615663"/>
                <a:gd name="connsiteX43" fmla="*/ 85820 w 290429"/>
                <a:gd name="connsiteY43" fmla="*/ 27337 h 615663"/>
                <a:gd name="connsiteX44" fmla="*/ 74295 w 290429"/>
                <a:gd name="connsiteY44" fmla="*/ 44672 h 615663"/>
                <a:gd name="connsiteX45" fmla="*/ 48863 w 290429"/>
                <a:gd name="connsiteY45" fmla="*/ 218980 h 615663"/>
                <a:gd name="connsiteX46" fmla="*/ 48863 w 290429"/>
                <a:gd name="connsiteY46" fmla="*/ 218980 h 615663"/>
                <a:gd name="connsiteX47" fmla="*/ 50102 w 290429"/>
                <a:gd name="connsiteY47" fmla="*/ 210598 h 615663"/>
                <a:gd name="connsiteX48" fmla="*/ 56293 w 290429"/>
                <a:gd name="connsiteY48" fmla="*/ 223361 h 615663"/>
                <a:gd name="connsiteX49" fmla="*/ 63151 w 290429"/>
                <a:gd name="connsiteY49" fmla="*/ 225266 h 615663"/>
                <a:gd name="connsiteX50" fmla="*/ 64865 w 290429"/>
                <a:gd name="connsiteY50" fmla="*/ 224504 h 615663"/>
                <a:gd name="connsiteX51" fmla="*/ 68389 w 290429"/>
                <a:gd name="connsiteY51" fmla="*/ 218218 h 615663"/>
                <a:gd name="connsiteX52" fmla="*/ 65722 w 290429"/>
                <a:gd name="connsiteY52" fmla="*/ 200311 h 615663"/>
                <a:gd name="connsiteX53" fmla="*/ 64198 w 290429"/>
                <a:gd name="connsiteY53" fmla="*/ 180118 h 615663"/>
                <a:gd name="connsiteX54" fmla="*/ 61246 w 290429"/>
                <a:gd name="connsiteY54" fmla="*/ 161068 h 615663"/>
                <a:gd name="connsiteX55" fmla="*/ 59341 w 290429"/>
                <a:gd name="connsiteY55" fmla="*/ 148400 h 615663"/>
                <a:gd name="connsiteX56" fmla="*/ 62294 w 290429"/>
                <a:gd name="connsiteY56" fmla="*/ 127921 h 615663"/>
                <a:gd name="connsiteX57" fmla="*/ 74486 w 290429"/>
                <a:gd name="connsiteY57" fmla="*/ 135160 h 615663"/>
                <a:gd name="connsiteX58" fmla="*/ 91440 w 290429"/>
                <a:gd name="connsiteY58" fmla="*/ 135922 h 615663"/>
                <a:gd name="connsiteX59" fmla="*/ 93154 w 290429"/>
                <a:gd name="connsiteY59" fmla="*/ 135922 h 615663"/>
                <a:gd name="connsiteX60" fmla="*/ 101727 w 290429"/>
                <a:gd name="connsiteY60" fmla="*/ 139922 h 615663"/>
                <a:gd name="connsiteX61" fmla="*/ 121539 w 290429"/>
                <a:gd name="connsiteY61" fmla="*/ 141446 h 615663"/>
                <a:gd name="connsiteX62" fmla="*/ 125444 w 290429"/>
                <a:gd name="connsiteY62" fmla="*/ 140113 h 615663"/>
                <a:gd name="connsiteX63" fmla="*/ 145161 w 290429"/>
                <a:gd name="connsiteY63" fmla="*/ 144685 h 615663"/>
                <a:gd name="connsiteX64" fmla="*/ 211836 w 290429"/>
                <a:gd name="connsiteY64" fmla="*/ 166211 h 615663"/>
                <a:gd name="connsiteX65" fmla="*/ 218789 w 290429"/>
                <a:gd name="connsiteY65" fmla="*/ 168212 h 615663"/>
                <a:gd name="connsiteX66" fmla="*/ 197168 w 290429"/>
                <a:gd name="connsiteY66" fmla="*/ 171450 h 615663"/>
                <a:gd name="connsiteX67" fmla="*/ 175165 w 290429"/>
                <a:gd name="connsiteY67" fmla="*/ 185166 h 615663"/>
                <a:gd name="connsiteX68" fmla="*/ 176499 w 290429"/>
                <a:gd name="connsiteY68" fmla="*/ 211169 h 615663"/>
                <a:gd name="connsiteX69" fmla="*/ 182023 w 290429"/>
                <a:gd name="connsiteY69" fmla="*/ 211169 h 615663"/>
                <a:gd name="connsiteX70" fmla="*/ 187071 w 290429"/>
                <a:gd name="connsiteY70" fmla="*/ 203454 h 615663"/>
                <a:gd name="connsiteX71" fmla="*/ 189929 w 290429"/>
                <a:gd name="connsiteY71" fmla="*/ 195072 h 615663"/>
                <a:gd name="connsiteX72" fmla="*/ 193738 w 290429"/>
                <a:gd name="connsiteY72" fmla="*/ 191262 h 615663"/>
                <a:gd name="connsiteX73" fmla="*/ 203263 w 290429"/>
                <a:gd name="connsiteY73" fmla="*/ 187642 h 615663"/>
                <a:gd name="connsiteX74" fmla="*/ 225552 w 290429"/>
                <a:gd name="connsiteY74" fmla="*/ 183928 h 615663"/>
                <a:gd name="connsiteX75" fmla="*/ 236506 w 290429"/>
                <a:gd name="connsiteY75" fmla="*/ 183928 h 615663"/>
                <a:gd name="connsiteX76" fmla="*/ 240506 w 290429"/>
                <a:gd name="connsiteY76" fmla="*/ 184785 h 615663"/>
                <a:gd name="connsiteX77" fmla="*/ 243173 w 290429"/>
                <a:gd name="connsiteY77" fmla="*/ 185357 h 615663"/>
                <a:gd name="connsiteX78" fmla="*/ 244507 w 290429"/>
                <a:gd name="connsiteY78" fmla="*/ 185357 h 615663"/>
                <a:gd name="connsiteX79" fmla="*/ 249174 w 290429"/>
                <a:gd name="connsiteY79" fmla="*/ 182404 h 615663"/>
                <a:gd name="connsiteX80" fmla="*/ 249841 w 290429"/>
                <a:gd name="connsiteY80" fmla="*/ 183166 h 615663"/>
                <a:gd name="connsiteX81" fmla="*/ 251270 w 290429"/>
                <a:gd name="connsiteY81" fmla="*/ 185357 h 615663"/>
                <a:gd name="connsiteX82" fmla="*/ 253841 w 290429"/>
                <a:gd name="connsiteY82" fmla="*/ 190310 h 615663"/>
                <a:gd name="connsiteX83" fmla="*/ 254318 w 290429"/>
                <a:gd name="connsiteY83" fmla="*/ 191643 h 615663"/>
                <a:gd name="connsiteX84" fmla="*/ 255746 w 290429"/>
                <a:gd name="connsiteY84" fmla="*/ 196406 h 615663"/>
                <a:gd name="connsiteX85" fmla="*/ 256413 w 290429"/>
                <a:gd name="connsiteY85" fmla="*/ 199739 h 615663"/>
                <a:gd name="connsiteX86" fmla="*/ 256985 w 290429"/>
                <a:gd name="connsiteY86" fmla="*/ 203073 h 615663"/>
                <a:gd name="connsiteX87" fmla="*/ 256985 w 290429"/>
                <a:gd name="connsiteY87" fmla="*/ 210407 h 615663"/>
                <a:gd name="connsiteX88" fmla="*/ 256985 w 290429"/>
                <a:gd name="connsiteY88" fmla="*/ 227457 h 615663"/>
                <a:gd name="connsiteX89" fmla="*/ 256985 w 290429"/>
                <a:gd name="connsiteY89" fmla="*/ 232410 h 615663"/>
                <a:gd name="connsiteX90" fmla="*/ 248698 w 290429"/>
                <a:gd name="connsiteY90" fmla="*/ 233934 h 615663"/>
                <a:gd name="connsiteX91" fmla="*/ 224314 w 290429"/>
                <a:gd name="connsiteY91" fmla="*/ 233934 h 615663"/>
                <a:gd name="connsiteX92" fmla="*/ 187071 w 290429"/>
                <a:gd name="connsiteY92" fmla="*/ 221837 h 615663"/>
                <a:gd name="connsiteX93" fmla="*/ 180876 w 290429"/>
                <a:gd name="connsiteY93" fmla="*/ 221973 h 615663"/>
                <a:gd name="connsiteX94" fmla="*/ 179832 w 290429"/>
                <a:gd name="connsiteY94" fmla="*/ 226219 h 615663"/>
                <a:gd name="connsiteX95" fmla="*/ 219456 w 290429"/>
                <a:gd name="connsiteY95" fmla="*/ 250793 h 615663"/>
                <a:gd name="connsiteX96" fmla="*/ 222790 w 290429"/>
                <a:gd name="connsiteY96" fmla="*/ 251365 h 615663"/>
                <a:gd name="connsiteX97" fmla="*/ 221361 w 290429"/>
                <a:gd name="connsiteY97" fmla="*/ 251365 h 615663"/>
                <a:gd name="connsiteX98" fmla="*/ 218218 w 290429"/>
                <a:gd name="connsiteY98" fmla="*/ 251936 h 615663"/>
                <a:gd name="connsiteX99" fmla="*/ 215074 w 290429"/>
                <a:gd name="connsiteY99" fmla="*/ 251936 h 615663"/>
                <a:gd name="connsiteX100" fmla="*/ 179927 w 290429"/>
                <a:gd name="connsiteY100" fmla="*/ 253651 h 615663"/>
                <a:gd name="connsiteX101" fmla="*/ 146018 w 290429"/>
                <a:gd name="connsiteY101" fmla="*/ 251270 h 615663"/>
                <a:gd name="connsiteX102" fmla="*/ 142685 w 290429"/>
                <a:gd name="connsiteY102" fmla="*/ 251270 h 615663"/>
                <a:gd name="connsiteX103" fmla="*/ 139827 w 290429"/>
                <a:gd name="connsiteY103" fmla="*/ 251270 h 615663"/>
                <a:gd name="connsiteX104" fmla="*/ 132874 w 290429"/>
                <a:gd name="connsiteY104" fmla="*/ 250127 h 615663"/>
                <a:gd name="connsiteX105" fmla="*/ 115729 w 290429"/>
                <a:gd name="connsiteY105" fmla="*/ 246983 h 615663"/>
                <a:gd name="connsiteX106" fmla="*/ 80677 w 290429"/>
                <a:gd name="connsiteY106" fmla="*/ 238792 h 615663"/>
                <a:gd name="connsiteX107" fmla="*/ 61055 w 290429"/>
                <a:gd name="connsiteY107" fmla="*/ 234410 h 615663"/>
                <a:gd name="connsiteX108" fmla="*/ 47149 w 290429"/>
                <a:gd name="connsiteY108" fmla="*/ 232029 h 615663"/>
                <a:gd name="connsiteX109" fmla="*/ 49244 w 290429"/>
                <a:gd name="connsiteY109" fmla="*/ 219170 h 615663"/>
                <a:gd name="connsiteX110" fmla="*/ 33052 w 290429"/>
                <a:gd name="connsiteY110" fmla="*/ 324517 h 615663"/>
                <a:gd name="connsiteX111" fmla="*/ 33052 w 290429"/>
                <a:gd name="connsiteY111" fmla="*/ 324517 h 615663"/>
                <a:gd name="connsiteX112" fmla="*/ 33052 w 290429"/>
                <a:gd name="connsiteY112" fmla="*/ 324517 h 615663"/>
                <a:gd name="connsiteX113" fmla="*/ 34099 w 290429"/>
                <a:gd name="connsiteY113" fmla="*/ 328422 h 615663"/>
                <a:gd name="connsiteX114" fmla="*/ 42863 w 290429"/>
                <a:gd name="connsiteY114" fmla="*/ 341376 h 615663"/>
                <a:gd name="connsiteX115" fmla="*/ 47815 w 290429"/>
                <a:gd name="connsiteY115" fmla="*/ 339281 h 615663"/>
                <a:gd name="connsiteX116" fmla="*/ 47815 w 290429"/>
                <a:gd name="connsiteY116" fmla="*/ 326422 h 615663"/>
                <a:gd name="connsiteX117" fmla="*/ 43244 w 290429"/>
                <a:gd name="connsiteY117" fmla="*/ 309753 h 615663"/>
                <a:gd name="connsiteX118" fmla="*/ 39053 w 290429"/>
                <a:gd name="connsiteY118" fmla="*/ 281178 h 615663"/>
                <a:gd name="connsiteX119" fmla="*/ 41720 w 290429"/>
                <a:gd name="connsiteY119" fmla="*/ 263176 h 615663"/>
                <a:gd name="connsiteX120" fmla="*/ 49816 w 290429"/>
                <a:gd name="connsiteY120" fmla="*/ 266795 h 615663"/>
                <a:gd name="connsiteX121" fmla="*/ 70580 w 290429"/>
                <a:gd name="connsiteY121" fmla="*/ 274606 h 615663"/>
                <a:gd name="connsiteX122" fmla="*/ 108680 w 290429"/>
                <a:gd name="connsiteY122" fmla="*/ 284798 h 615663"/>
                <a:gd name="connsiteX123" fmla="*/ 186500 w 290429"/>
                <a:gd name="connsiteY123" fmla="*/ 293084 h 615663"/>
                <a:gd name="connsiteX124" fmla="*/ 242697 w 290429"/>
                <a:gd name="connsiteY124" fmla="*/ 285655 h 615663"/>
                <a:gd name="connsiteX125" fmla="*/ 244507 w 290429"/>
                <a:gd name="connsiteY125" fmla="*/ 285655 h 615663"/>
                <a:gd name="connsiteX126" fmla="*/ 252984 w 290429"/>
                <a:gd name="connsiteY126" fmla="*/ 287369 h 615663"/>
                <a:gd name="connsiteX127" fmla="*/ 250222 w 290429"/>
                <a:gd name="connsiteY127" fmla="*/ 287369 h 615663"/>
                <a:gd name="connsiteX128" fmla="*/ 218504 w 290429"/>
                <a:gd name="connsiteY128" fmla="*/ 296894 h 615663"/>
                <a:gd name="connsiteX129" fmla="*/ 194120 w 290429"/>
                <a:gd name="connsiteY129" fmla="*/ 318326 h 615663"/>
                <a:gd name="connsiteX130" fmla="*/ 191167 w 290429"/>
                <a:gd name="connsiteY130" fmla="*/ 326708 h 615663"/>
                <a:gd name="connsiteX131" fmla="*/ 191167 w 290429"/>
                <a:gd name="connsiteY131" fmla="*/ 326898 h 615663"/>
                <a:gd name="connsiteX132" fmla="*/ 191167 w 290429"/>
                <a:gd name="connsiteY132" fmla="*/ 326898 h 615663"/>
                <a:gd name="connsiteX133" fmla="*/ 191167 w 290429"/>
                <a:gd name="connsiteY133" fmla="*/ 328803 h 615663"/>
                <a:gd name="connsiteX134" fmla="*/ 192024 w 290429"/>
                <a:gd name="connsiteY134" fmla="*/ 333280 h 615663"/>
                <a:gd name="connsiteX135" fmla="*/ 202787 w 290429"/>
                <a:gd name="connsiteY135" fmla="*/ 333280 h 615663"/>
                <a:gd name="connsiteX136" fmla="*/ 216884 w 290429"/>
                <a:gd name="connsiteY136" fmla="*/ 319754 h 615663"/>
                <a:gd name="connsiteX137" fmla="*/ 235934 w 290429"/>
                <a:gd name="connsiteY137" fmla="*/ 308801 h 615663"/>
                <a:gd name="connsiteX138" fmla="*/ 258032 w 290429"/>
                <a:gd name="connsiteY138" fmla="*/ 302324 h 615663"/>
                <a:gd name="connsiteX139" fmla="*/ 269177 w 290429"/>
                <a:gd name="connsiteY139" fmla="*/ 300228 h 615663"/>
                <a:gd name="connsiteX140" fmla="*/ 279368 w 290429"/>
                <a:gd name="connsiteY140" fmla="*/ 298514 h 615663"/>
                <a:gd name="connsiteX141" fmla="*/ 282607 w 290429"/>
                <a:gd name="connsiteY141" fmla="*/ 301657 h 615663"/>
                <a:gd name="connsiteX142" fmla="*/ 284798 w 290429"/>
                <a:gd name="connsiteY142" fmla="*/ 304229 h 615663"/>
                <a:gd name="connsiteX143" fmla="*/ 284797 w 290429"/>
                <a:gd name="connsiteY143" fmla="*/ 304229 h 615663"/>
                <a:gd name="connsiteX144" fmla="*/ 288322 w 290429"/>
                <a:gd name="connsiteY144" fmla="*/ 310515 h 615663"/>
                <a:gd name="connsiteX145" fmla="*/ 288322 w 290429"/>
                <a:gd name="connsiteY145" fmla="*/ 310515 h 615663"/>
                <a:gd name="connsiteX146" fmla="*/ 289465 w 290429"/>
                <a:gd name="connsiteY146" fmla="*/ 313658 h 615663"/>
                <a:gd name="connsiteX147" fmla="*/ 290322 w 290429"/>
                <a:gd name="connsiteY147" fmla="*/ 317183 h 615663"/>
                <a:gd name="connsiteX148" fmla="*/ 290322 w 290429"/>
                <a:gd name="connsiteY148" fmla="*/ 317849 h 615663"/>
                <a:gd name="connsiteX149" fmla="*/ 290322 w 290429"/>
                <a:gd name="connsiteY149" fmla="*/ 318421 h 615663"/>
                <a:gd name="connsiteX150" fmla="*/ 290322 w 290429"/>
                <a:gd name="connsiteY150" fmla="*/ 324326 h 615663"/>
                <a:gd name="connsiteX151" fmla="*/ 290322 w 290429"/>
                <a:gd name="connsiteY151" fmla="*/ 326803 h 615663"/>
                <a:gd name="connsiteX152" fmla="*/ 289274 w 290429"/>
                <a:gd name="connsiteY152" fmla="*/ 331089 h 615663"/>
                <a:gd name="connsiteX153" fmla="*/ 287846 w 290429"/>
                <a:gd name="connsiteY153" fmla="*/ 335566 h 615663"/>
                <a:gd name="connsiteX154" fmla="*/ 287846 w 290429"/>
                <a:gd name="connsiteY154" fmla="*/ 335566 h 615663"/>
                <a:gd name="connsiteX155" fmla="*/ 287846 w 290429"/>
                <a:gd name="connsiteY155" fmla="*/ 336042 h 615663"/>
                <a:gd name="connsiteX156" fmla="*/ 284036 w 290429"/>
                <a:gd name="connsiteY156" fmla="*/ 343472 h 615663"/>
                <a:gd name="connsiteX157" fmla="*/ 280511 w 290429"/>
                <a:gd name="connsiteY157" fmla="*/ 348806 h 615663"/>
                <a:gd name="connsiteX158" fmla="*/ 280511 w 290429"/>
                <a:gd name="connsiteY158" fmla="*/ 348806 h 615663"/>
                <a:gd name="connsiteX159" fmla="*/ 280035 w 290429"/>
                <a:gd name="connsiteY159" fmla="*/ 349472 h 615663"/>
                <a:gd name="connsiteX160" fmla="*/ 274606 w 290429"/>
                <a:gd name="connsiteY160" fmla="*/ 349472 h 615663"/>
                <a:gd name="connsiteX161" fmla="*/ 271177 w 290429"/>
                <a:gd name="connsiteY161" fmla="*/ 350615 h 615663"/>
                <a:gd name="connsiteX162" fmla="*/ 262890 w 290429"/>
                <a:gd name="connsiteY162" fmla="*/ 353092 h 615663"/>
                <a:gd name="connsiteX163" fmla="*/ 261080 w 290429"/>
                <a:gd name="connsiteY163" fmla="*/ 353092 h 615663"/>
                <a:gd name="connsiteX164" fmla="*/ 260223 w 290429"/>
                <a:gd name="connsiteY164" fmla="*/ 353092 h 615663"/>
                <a:gd name="connsiteX165" fmla="*/ 254222 w 290429"/>
                <a:gd name="connsiteY165" fmla="*/ 353568 h 615663"/>
                <a:gd name="connsiteX166" fmla="*/ 242697 w 290429"/>
                <a:gd name="connsiteY166" fmla="*/ 353568 h 615663"/>
                <a:gd name="connsiteX167" fmla="*/ 222695 w 290429"/>
                <a:gd name="connsiteY167" fmla="*/ 350330 h 615663"/>
                <a:gd name="connsiteX168" fmla="*/ 217170 w 290429"/>
                <a:gd name="connsiteY168" fmla="*/ 347853 h 615663"/>
                <a:gd name="connsiteX169" fmla="*/ 214313 w 290429"/>
                <a:gd name="connsiteY169" fmla="*/ 345662 h 615663"/>
                <a:gd name="connsiteX170" fmla="*/ 213741 w 290429"/>
                <a:gd name="connsiteY170" fmla="*/ 343948 h 615663"/>
                <a:gd name="connsiteX171" fmla="*/ 208889 w 290429"/>
                <a:gd name="connsiteY171" fmla="*/ 341039 h 615663"/>
                <a:gd name="connsiteX172" fmla="*/ 206407 w 290429"/>
                <a:gd name="connsiteY172" fmla="*/ 342900 h 615663"/>
                <a:gd name="connsiteX173" fmla="*/ 236982 w 290429"/>
                <a:gd name="connsiteY173" fmla="*/ 372618 h 615663"/>
                <a:gd name="connsiteX174" fmla="*/ 244126 w 290429"/>
                <a:gd name="connsiteY174" fmla="*/ 373856 h 615663"/>
                <a:gd name="connsiteX175" fmla="*/ 218789 w 290429"/>
                <a:gd name="connsiteY175" fmla="*/ 381095 h 615663"/>
                <a:gd name="connsiteX176" fmla="*/ 211264 w 290429"/>
                <a:gd name="connsiteY176" fmla="*/ 382524 h 615663"/>
                <a:gd name="connsiteX177" fmla="*/ 205264 w 290429"/>
                <a:gd name="connsiteY177" fmla="*/ 383477 h 615663"/>
                <a:gd name="connsiteX178" fmla="*/ 190595 w 290429"/>
                <a:gd name="connsiteY178" fmla="*/ 385001 h 615663"/>
                <a:gd name="connsiteX179" fmla="*/ 110966 w 290429"/>
                <a:gd name="connsiteY179" fmla="*/ 382715 h 615663"/>
                <a:gd name="connsiteX180" fmla="*/ 102965 w 290429"/>
                <a:gd name="connsiteY180" fmla="*/ 381762 h 615663"/>
                <a:gd name="connsiteX181" fmla="*/ 102108 w 290429"/>
                <a:gd name="connsiteY181" fmla="*/ 381762 h 615663"/>
                <a:gd name="connsiteX182" fmla="*/ 98203 w 290429"/>
                <a:gd name="connsiteY182" fmla="*/ 381191 h 615663"/>
                <a:gd name="connsiteX183" fmla="*/ 68771 w 290429"/>
                <a:gd name="connsiteY183" fmla="*/ 375476 h 615663"/>
                <a:gd name="connsiteX184" fmla="*/ 38195 w 290429"/>
                <a:gd name="connsiteY184" fmla="*/ 368427 h 615663"/>
                <a:gd name="connsiteX185" fmla="*/ 27813 w 290429"/>
                <a:gd name="connsiteY185" fmla="*/ 366332 h 615663"/>
                <a:gd name="connsiteX186" fmla="*/ 32956 w 290429"/>
                <a:gd name="connsiteY186" fmla="*/ 322898 h 615663"/>
                <a:gd name="connsiteX187" fmla="*/ 23527 w 290429"/>
                <a:gd name="connsiteY187" fmla="*/ 613410 h 615663"/>
                <a:gd name="connsiteX188" fmla="*/ 23527 w 290429"/>
                <a:gd name="connsiteY188" fmla="*/ 613410 h 615663"/>
                <a:gd name="connsiteX189" fmla="*/ 21812 w 290429"/>
                <a:gd name="connsiteY189" fmla="*/ 613410 h 615663"/>
                <a:gd name="connsiteX190" fmla="*/ 16097 w 290429"/>
                <a:gd name="connsiteY190" fmla="*/ 612458 h 615663"/>
                <a:gd name="connsiteX191" fmla="*/ 0 w 290429"/>
                <a:gd name="connsiteY191" fmla="*/ 609315 h 615663"/>
                <a:gd name="connsiteX192" fmla="*/ 2762 w 290429"/>
                <a:gd name="connsiteY192" fmla="*/ 589407 h 615663"/>
                <a:gd name="connsiteX193" fmla="*/ 9716 w 290429"/>
                <a:gd name="connsiteY193" fmla="*/ 596265 h 615663"/>
                <a:gd name="connsiteX194" fmla="*/ 17336 w 290429"/>
                <a:gd name="connsiteY194" fmla="*/ 588455 h 615663"/>
                <a:gd name="connsiteX195" fmla="*/ 11239 w 290429"/>
                <a:gd name="connsiteY195" fmla="*/ 577596 h 615663"/>
                <a:gd name="connsiteX196" fmla="*/ 6382 w 290429"/>
                <a:gd name="connsiteY196" fmla="*/ 567214 h 615663"/>
                <a:gd name="connsiteX197" fmla="*/ 5810 w 290429"/>
                <a:gd name="connsiteY197" fmla="*/ 566166 h 615663"/>
                <a:gd name="connsiteX198" fmla="*/ 7144 w 290429"/>
                <a:gd name="connsiteY198" fmla="*/ 555593 h 615663"/>
                <a:gd name="connsiteX199" fmla="*/ 19717 w 290429"/>
                <a:gd name="connsiteY199" fmla="*/ 561308 h 615663"/>
                <a:gd name="connsiteX200" fmla="*/ 67342 w 290429"/>
                <a:gd name="connsiteY200" fmla="*/ 569500 h 615663"/>
                <a:gd name="connsiteX201" fmla="*/ 122968 w 290429"/>
                <a:gd name="connsiteY201" fmla="*/ 567880 h 615663"/>
                <a:gd name="connsiteX202" fmla="*/ 122968 w 290429"/>
                <a:gd name="connsiteY202" fmla="*/ 574071 h 615663"/>
                <a:gd name="connsiteX203" fmla="*/ 126778 w 290429"/>
                <a:gd name="connsiteY203" fmla="*/ 583596 h 615663"/>
                <a:gd name="connsiteX204" fmla="*/ 148114 w 290429"/>
                <a:gd name="connsiteY204" fmla="*/ 596836 h 615663"/>
                <a:gd name="connsiteX205" fmla="*/ 156877 w 290429"/>
                <a:gd name="connsiteY205" fmla="*/ 599122 h 615663"/>
                <a:gd name="connsiteX206" fmla="*/ 154210 w 290429"/>
                <a:gd name="connsiteY206" fmla="*/ 600075 h 615663"/>
                <a:gd name="connsiteX207" fmla="*/ 135160 w 290429"/>
                <a:gd name="connsiteY207" fmla="*/ 606171 h 615663"/>
                <a:gd name="connsiteX208" fmla="*/ 100203 w 290429"/>
                <a:gd name="connsiteY208" fmla="*/ 613696 h 615663"/>
                <a:gd name="connsiteX209" fmla="*/ 98107 w 290429"/>
                <a:gd name="connsiteY209" fmla="*/ 613696 h 615663"/>
                <a:gd name="connsiteX210" fmla="*/ 94774 w 290429"/>
                <a:gd name="connsiteY210" fmla="*/ 613696 h 615663"/>
                <a:gd name="connsiteX211" fmla="*/ 86106 w 290429"/>
                <a:gd name="connsiteY211" fmla="*/ 614553 h 615663"/>
                <a:gd name="connsiteX212" fmla="*/ 67056 w 290429"/>
                <a:gd name="connsiteY212" fmla="*/ 615601 h 615663"/>
                <a:gd name="connsiteX213" fmla="*/ 31718 w 290429"/>
                <a:gd name="connsiteY213" fmla="*/ 614077 h 615663"/>
                <a:gd name="connsiteX214" fmla="*/ 23051 w 290429"/>
                <a:gd name="connsiteY214" fmla="*/ 613029 h 615663"/>
                <a:gd name="connsiteX215" fmla="*/ 204978 w 290429"/>
                <a:gd name="connsiteY215" fmla="*/ 555498 h 615663"/>
                <a:gd name="connsiteX216" fmla="*/ 204978 w 290429"/>
                <a:gd name="connsiteY216" fmla="*/ 551021 h 615663"/>
                <a:gd name="connsiteX217" fmla="*/ 160972 w 290429"/>
                <a:gd name="connsiteY217" fmla="*/ 562261 h 615663"/>
                <a:gd name="connsiteX218" fmla="*/ 132874 w 290429"/>
                <a:gd name="connsiteY218" fmla="*/ 566452 h 615663"/>
                <a:gd name="connsiteX219" fmla="*/ 157353 w 290429"/>
                <a:gd name="connsiteY219" fmla="*/ 581216 h 615663"/>
                <a:gd name="connsiteX220" fmla="*/ 178308 w 290429"/>
                <a:gd name="connsiteY220" fmla="*/ 584073 h 615663"/>
                <a:gd name="connsiteX221" fmla="*/ 187166 w 290429"/>
                <a:gd name="connsiteY221" fmla="*/ 585311 h 615663"/>
                <a:gd name="connsiteX222" fmla="*/ 190786 w 290429"/>
                <a:gd name="connsiteY222" fmla="*/ 583216 h 615663"/>
                <a:gd name="connsiteX223" fmla="*/ 193167 w 290429"/>
                <a:gd name="connsiteY223" fmla="*/ 581501 h 615663"/>
                <a:gd name="connsiteX224" fmla="*/ 194596 w 290429"/>
                <a:gd name="connsiteY224" fmla="*/ 580263 h 615663"/>
                <a:gd name="connsiteX225" fmla="*/ 197644 w 290429"/>
                <a:gd name="connsiteY225" fmla="*/ 577120 h 615663"/>
                <a:gd name="connsiteX226" fmla="*/ 198215 w 290429"/>
                <a:gd name="connsiteY226" fmla="*/ 576453 h 615663"/>
                <a:gd name="connsiteX227" fmla="*/ 201263 w 290429"/>
                <a:gd name="connsiteY227" fmla="*/ 571310 h 615663"/>
                <a:gd name="connsiteX228" fmla="*/ 202502 w 290429"/>
                <a:gd name="connsiteY228" fmla="*/ 568928 h 615663"/>
                <a:gd name="connsiteX229" fmla="*/ 202978 w 290429"/>
                <a:gd name="connsiteY229" fmla="*/ 567595 h 615663"/>
                <a:gd name="connsiteX230" fmla="*/ 204692 w 290429"/>
                <a:gd name="connsiteY230" fmla="*/ 560737 h 615663"/>
                <a:gd name="connsiteX231" fmla="*/ 205264 w 290429"/>
                <a:gd name="connsiteY231" fmla="*/ 557213 h 615663"/>
                <a:gd name="connsiteX232" fmla="*/ 205264 w 290429"/>
                <a:gd name="connsiteY232" fmla="*/ 556070 h 615663"/>
                <a:gd name="connsiteX233" fmla="*/ 14478 w 290429"/>
                <a:gd name="connsiteY233" fmla="*/ 492728 h 615663"/>
                <a:gd name="connsiteX234" fmla="*/ 14478 w 290429"/>
                <a:gd name="connsiteY234" fmla="*/ 492728 h 615663"/>
                <a:gd name="connsiteX235" fmla="*/ 18669 w 290429"/>
                <a:gd name="connsiteY235" fmla="*/ 495491 h 615663"/>
                <a:gd name="connsiteX236" fmla="*/ 24670 w 290429"/>
                <a:gd name="connsiteY236" fmla="*/ 493014 h 615663"/>
                <a:gd name="connsiteX237" fmla="*/ 25717 w 290429"/>
                <a:gd name="connsiteY237" fmla="*/ 475107 h 615663"/>
                <a:gd name="connsiteX238" fmla="*/ 22955 w 290429"/>
                <a:gd name="connsiteY238" fmla="*/ 456057 h 615663"/>
                <a:gd name="connsiteX239" fmla="*/ 20288 w 290429"/>
                <a:gd name="connsiteY239" fmla="*/ 439484 h 615663"/>
                <a:gd name="connsiteX240" fmla="*/ 20955 w 290429"/>
                <a:gd name="connsiteY240" fmla="*/ 432816 h 615663"/>
                <a:gd name="connsiteX241" fmla="*/ 24384 w 290429"/>
                <a:gd name="connsiteY241" fmla="*/ 401098 h 615663"/>
                <a:gd name="connsiteX242" fmla="*/ 44005 w 290429"/>
                <a:gd name="connsiteY242" fmla="*/ 409766 h 615663"/>
                <a:gd name="connsiteX243" fmla="*/ 89154 w 290429"/>
                <a:gd name="connsiteY243" fmla="*/ 421386 h 615663"/>
                <a:gd name="connsiteX244" fmla="*/ 150400 w 290429"/>
                <a:gd name="connsiteY244" fmla="*/ 427673 h 615663"/>
                <a:gd name="connsiteX245" fmla="*/ 191548 w 290429"/>
                <a:gd name="connsiteY245" fmla="*/ 427101 h 615663"/>
                <a:gd name="connsiteX246" fmla="*/ 181356 w 290429"/>
                <a:gd name="connsiteY246" fmla="*/ 432911 h 615663"/>
                <a:gd name="connsiteX247" fmla="*/ 167449 w 290429"/>
                <a:gd name="connsiteY247" fmla="*/ 461486 h 615663"/>
                <a:gd name="connsiteX248" fmla="*/ 176974 w 290429"/>
                <a:gd name="connsiteY248" fmla="*/ 490919 h 615663"/>
                <a:gd name="connsiteX249" fmla="*/ 188786 w 290429"/>
                <a:gd name="connsiteY249" fmla="*/ 481394 h 615663"/>
                <a:gd name="connsiteX250" fmla="*/ 195263 w 290429"/>
                <a:gd name="connsiteY250" fmla="*/ 446437 h 615663"/>
                <a:gd name="connsiteX251" fmla="*/ 218027 w 290429"/>
                <a:gd name="connsiteY251" fmla="*/ 433388 h 615663"/>
                <a:gd name="connsiteX252" fmla="*/ 243745 w 290429"/>
                <a:gd name="connsiteY252" fmla="*/ 420338 h 615663"/>
                <a:gd name="connsiteX253" fmla="*/ 244983 w 290429"/>
                <a:gd name="connsiteY253" fmla="*/ 419767 h 615663"/>
                <a:gd name="connsiteX254" fmla="*/ 245650 w 290429"/>
                <a:gd name="connsiteY254" fmla="*/ 420719 h 615663"/>
                <a:gd name="connsiteX255" fmla="*/ 245650 w 290429"/>
                <a:gd name="connsiteY255" fmla="*/ 420719 h 615663"/>
                <a:gd name="connsiteX256" fmla="*/ 248507 w 290429"/>
                <a:gd name="connsiteY256" fmla="*/ 424434 h 615663"/>
                <a:gd name="connsiteX257" fmla="*/ 249269 w 290429"/>
                <a:gd name="connsiteY257" fmla="*/ 425768 h 615663"/>
                <a:gd name="connsiteX258" fmla="*/ 252222 w 290429"/>
                <a:gd name="connsiteY258" fmla="*/ 430721 h 615663"/>
                <a:gd name="connsiteX259" fmla="*/ 253841 w 290429"/>
                <a:gd name="connsiteY259" fmla="*/ 433959 h 615663"/>
                <a:gd name="connsiteX260" fmla="*/ 255175 w 290429"/>
                <a:gd name="connsiteY260" fmla="*/ 437483 h 615663"/>
                <a:gd name="connsiteX261" fmla="*/ 258032 w 290429"/>
                <a:gd name="connsiteY261" fmla="*/ 449771 h 615663"/>
                <a:gd name="connsiteX262" fmla="*/ 258032 w 290429"/>
                <a:gd name="connsiteY262" fmla="*/ 450342 h 615663"/>
                <a:gd name="connsiteX263" fmla="*/ 258032 w 290429"/>
                <a:gd name="connsiteY263" fmla="*/ 451199 h 615663"/>
                <a:gd name="connsiteX264" fmla="*/ 258032 w 290429"/>
                <a:gd name="connsiteY264" fmla="*/ 457772 h 615663"/>
                <a:gd name="connsiteX265" fmla="*/ 258032 w 290429"/>
                <a:gd name="connsiteY265" fmla="*/ 470916 h 615663"/>
                <a:gd name="connsiteX266" fmla="*/ 257556 w 290429"/>
                <a:gd name="connsiteY266" fmla="*/ 476155 h 615663"/>
                <a:gd name="connsiteX267" fmla="*/ 256127 w 290429"/>
                <a:gd name="connsiteY267" fmla="*/ 479108 h 615663"/>
                <a:gd name="connsiteX268" fmla="*/ 255366 w 290429"/>
                <a:gd name="connsiteY268" fmla="*/ 480536 h 615663"/>
                <a:gd name="connsiteX269" fmla="*/ 254127 w 290429"/>
                <a:gd name="connsiteY269" fmla="*/ 482251 h 615663"/>
                <a:gd name="connsiteX270" fmla="*/ 247936 w 290429"/>
                <a:gd name="connsiteY270" fmla="*/ 488061 h 615663"/>
                <a:gd name="connsiteX271" fmla="*/ 246126 w 290429"/>
                <a:gd name="connsiteY271" fmla="*/ 489585 h 615663"/>
                <a:gd name="connsiteX272" fmla="*/ 244507 w 290429"/>
                <a:gd name="connsiteY272" fmla="*/ 490823 h 615663"/>
                <a:gd name="connsiteX273" fmla="*/ 241363 w 290429"/>
                <a:gd name="connsiteY273" fmla="*/ 492824 h 615663"/>
                <a:gd name="connsiteX274" fmla="*/ 236506 w 290429"/>
                <a:gd name="connsiteY274" fmla="*/ 493395 h 615663"/>
                <a:gd name="connsiteX275" fmla="*/ 198406 w 290429"/>
                <a:gd name="connsiteY275" fmla="*/ 494348 h 615663"/>
                <a:gd name="connsiteX276" fmla="*/ 191953 w 290429"/>
                <a:gd name="connsiteY276" fmla="*/ 502469 h 615663"/>
                <a:gd name="connsiteX277" fmla="*/ 198406 w 290429"/>
                <a:gd name="connsiteY277" fmla="*/ 508921 h 615663"/>
                <a:gd name="connsiteX278" fmla="*/ 205169 w 290429"/>
                <a:gd name="connsiteY278" fmla="*/ 508921 h 615663"/>
                <a:gd name="connsiteX279" fmla="*/ 147447 w 290429"/>
                <a:gd name="connsiteY279" fmla="*/ 523780 h 615663"/>
                <a:gd name="connsiteX280" fmla="*/ 137922 w 290429"/>
                <a:gd name="connsiteY280" fmla="*/ 525304 h 615663"/>
                <a:gd name="connsiteX281" fmla="*/ 134207 w 290429"/>
                <a:gd name="connsiteY281" fmla="*/ 525304 h 615663"/>
                <a:gd name="connsiteX282" fmla="*/ 128683 w 290429"/>
                <a:gd name="connsiteY282" fmla="*/ 525971 h 615663"/>
                <a:gd name="connsiteX283" fmla="*/ 104775 w 290429"/>
                <a:gd name="connsiteY283" fmla="*/ 527876 h 615663"/>
                <a:gd name="connsiteX284" fmla="*/ 60674 w 290429"/>
                <a:gd name="connsiteY284" fmla="*/ 527876 h 615663"/>
                <a:gd name="connsiteX285" fmla="*/ 51149 w 290429"/>
                <a:gd name="connsiteY285" fmla="*/ 527114 h 615663"/>
                <a:gd name="connsiteX286" fmla="*/ 45434 w 290429"/>
                <a:gd name="connsiteY286" fmla="*/ 526352 h 615663"/>
                <a:gd name="connsiteX287" fmla="*/ 42005 w 290429"/>
                <a:gd name="connsiteY287" fmla="*/ 525780 h 615663"/>
                <a:gd name="connsiteX288" fmla="*/ 19240 w 290429"/>
                <a:gd name="connsiteY288" fmla="*/ 520827 h 615663"/>
                <a:gd name="connsiteX289" fmla="*/ 11525 w 290429"/>
                <a:gd name="connsiteY289" fmla="*/ 518446 h 615663"/>
                <a:gd name="connsiteX290" fmla="*/ 14478 w 290429"/>
                <a:gd name="connsiteY290" fmla="*/ 491681 h 615663"/>
                <a:gd name="connsiteX291" fmla="*/ 188976 w 290429"/>
                <a:gd name="connsiteY291" fmla="*/ 112205 h 615663"/>
                <a:gd name="connsiteX292" fmla="*/ 188976 w 290429"/>
                <a:gd name="connsiteY292" fmla="*/ 112205 h 615663"/>
                <a:gd name="connsiteX293" fmla="*/ 197834 w 290429"/>
                <a:gd name="connsiteY293" fmla="*/ 125921 h 615663"/>
                <a:gd name="connsiteX294" fmla="*/ 198501 w 290429"/>
                <a:gd name="connsiteY294" fmla="*/ 126968 h 615663"/>
                <a:gd name="connsiteX295" fmla="*/ 173355 w 290429"/>
                <a:gd name="connsiteY295" fmla="*/ 119063 h 615663"/>
                <a:gd name="connsiteX296" fmla="*/ 188976 w 290429"/>
                <a:gd name="connsiteY296" fmla="*/ 112205 h 615663"/>
                <a:gd name="connsiteX297" fmla="*/ 277559 w 290429"/>
                <a:gd name="connsiteY297" fmla="*/ 125825 h 615663"/>
                <a:gd name="connsiteX298" fmla="*/ 269557 w 290429"/>
                <a:gd name="connsiteY298" fmla="*/ 117539 h 615663"/>
                <a:gd name="connsiteX299" fmla="*/ 255460 w 290429"/>
                <a:gd name="connsiteY299" fmla="*/ 128778 h 615663"/>
                <a:gd name="connsiteX300" fmla="*/ 253922 w 290429"/>
                <a:gd name="connsiteY300" fmla="*/ 136025 h 615663"/>
                <a:gd name="connsiteX301" fmla="*/ 259366 w 290429"/>
                <a:gd name="connsiteY301" fmla="*/ 138303 h 615663"/>
                <a:gd name="connsiteX302" fmla="*/ 277558 w 290429"/>
                <a:gd name="connsiteY302" fmla="*/ 126111 h 61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90429" h="615663">
                  <a:moveTo>
                    <a:pt x="276320" y="141256"/>
                  </a:moveTo>
                  <a:cubicBezTo>
                    <a:pt x="274092" y="140703"/>
                    <a:pt x="271824" y="142006"/>
                    <a:pt x="271177" y="144209"/>
                  </a:cubicBezTo>
                  <a:lnTo>
                    <a:pt x="271177" y="144209"/>
                  </a:lnTo>
                  <a:lnTo>
                    <a:pt x="271177" y="144209"/>
                  </a:lnTo>
                  <a:lnTo>
                    <a:pt x="271177" y="144209"/>
                  </a:lnTo>
                  <a:cubicBezTo>
                    <a:pt x="268922" y="144359"/>
                    <a:pt x="267171" y="146235"/>
                    <a:pt x="267176" y="148495"/>
                  </a:cubicBezTo>
                  <a:cubicBezTo>
                    <a:pt x="267123" y="150861"/>
                    <a:pt x="268998" y="152823"/>
                    <a:pt x="271365" y="152876"/>
                  </a:cubicBezTo>
                  <a:cubicBezTo>
                    <a:pt x="271366" y="152876"/>
                    <a:pt x="271367" y="152876"/>
                    <a:pt x="271367" y="152876"/>
                  </a:cubicBezTo>
                  <a:cubicBezTo>
                    <a:pt x="275352" y="152668"/>
                    <a:pt x="278706" y="149821"/>
                    <a:pt x="279559" y="145923"/>
                  </a:cubicBezTo>
                  <a:cubicBezTo>
                    <a:pt x="280178" y="143692"/>
                    <a:pt x="278912" y="141372"/>
                    <a:pt x="276701" y="140684"/>
                  </a:cubicBezTo>
                  <a:close/>
                  <a:moveTo>
                    <a:pt x="155829" y="10192"/>
                  </a:moveTo>
                  <a:lnTo>
                    <a:pt x="155829" y="10192"/>
                  </a:lnTo>
                  <a:cubicBezTo>
                    <a:pt x="155983" y="10900"/>
                    <a:pt x="156174" y="11599"/>
                    <a:pt x="156401" y="12287"/>
                  </a:cubicBezTo>
                  <a:cubicBezTo>
                    <a:pt x="156591" y="14506"/>
                    <a:pt x="156591" y="16736"/>
                    <a:pt x="156401" y="18955"/>
                  </a:cubicBezTo>
                  <a:cubicBezTo>
                    <a:pt x="154355" y="29110"/>
                    <a:pt x="150448" y="38798"/>
                    <a:pt x="144875" y="47530"/>
                  </a:cubicBezTo>
                  <a:cubicBezTo>
                    <a:pt x="140166" y="56473"/>
                    <a:pt x="134020" y="64582"/>
                    <a:pt x="126683" y="71533"/>
                  </a:cubicBezTo>
                  <a:cubicBezTo>
                    <a:pt x="116689" y="78891"/>
                    <a:pt x="105269" y="84082"/>
                    <a:pt x="93155" y="86773"/>
                  </a:cubicBezTo>
                  <a:cubicBezTo>
                    <a:pt x="93114" y="86521"/>
                    <a:pt x="93114" y="86263"/>
                    <a:pt x="93155" y="86011"/>
                  </a:cubicBezTo>
                  <a:cubicBezTo>
                    <a:pt x="93154" y="86011"/>
                    <a:pt x="93154" y="84011"/>
                    <a:pt x="93154" y="83344"/>
                  </a:cubicBezTo>
                  <a:cubicBezTo>
                    <a:pt x="93631" y="81248"/>
                    <a:pt x="94297" y="79058"/>
                    <a:pt x="94964" y="76962"/>
                  </a:cubicBezTo>
                  <a:lnTo>
                    <a:pt x="94964" y="76200"/>
                  </a:lnTo>
                  <a:cubicBezTo>
                    <a:pt x="95146" y="75736"/>
                    <a:pt x="95369" y="75290"/>
                    <a:pt x="95631" y="74867"/>
                  </a:cubicBezTo>
                  <a:cubicBezTo>
                    <a:pt x="96393" y="73247"/>
                    <a:pt x="97250" y="71628"/>
                    <a:pt x="98107" y="70104"/>
                  </a:cubicBezTo>
                  <a:cubicBezTo>
                    <a:pt x="105871" y="56854"/>
                    <a:pt x="114493" y="44127"/>
                    <a:pt x="123920" y="32004"/>
                  </a:cubicBezTo>
                  <a:cubicBezTo>
                    <a:pt x="131445" y="21527"/>
                    <a:pt x="138779" y="10954"/>
                    <a:pt x="145732" y="0"/>
                  </a:cubicBezTo>
                  <a:cubicBezTo>
                    <a:pt x="147447" y="1524"/>
                    <a:pt x="150019" y="3429"/>
                    <a:pt x="151162" y="4382"/>
                  </a:cubicBezTo>
                  <a:cubicBezTo>
                    <a:pt x="152505" y="5485"/>
                    <a:pt x="153691" y="6767"/>
                    <a:pt x="154686" y="8192"/>
                  </a:cubicBezTo>
                  <a:cubicBezTo>
                    <a:pt x="154686" y="8192"/>
                    <a:pt x="155257" y="9525"/>
                    <a:pt x="155448" y="9811"/>
                  </a:cubicBezTo>
                  <a:close/>
                  <a:moveTo>
                    <a:pt x="106585" y="106871"/>
                  </a:moveTo>
                  <a:lnTo>
                    <a:pt x="106585" y="106871"/>
                  </a:lnTo>
                  <a:cubicBezTo>
                    <a:pt x="106912" y="106990"/>
                    <a:pt x="107206" y="107186"/>
                    <a:pt x="107442" y="107442"/>
                  </a:cubicBezTo>
                  <a:lnTo>
                    <a:pt x="107442" y="107442"/>
                  </a:lnTo>
                  <a:lnTo>
                    <a:pt x="106585" y="106871"/>
                  </a:lnTo>
                  <a:close/>
                  <a:moveTo>
                    <a:pt x="64770" y="110014"/>
                  </a:moveTo>
                  <a:lnTo>
                    <a:pt x="64770" y="110014"/>
                  </a:lnTo>
                  <a:cubicBezTo>
                    <a:pt x="64770" y="110014"/>
                    <a:pt x="64770" y="109442"/>
                    <a:pt x="64770" y="109252"/>
                  </a:cubicBezTo>
                  <a:lnTo>
                    <a:pt x="65437" y="110300"/>
                  </a:lnTo>
                  <a:lnTo>
                    <a:pt x="64484" y="110966"/>
                  </a:lnTo>
                  <a:cubicBezTo>
                    <a:pt x="64528" y="110650"/>
                    <a:pt x="64528" y="110330"/>
                    <a:pt x="64484" y="110014"/>
                  </a:cubicBezTo>
                  <a:close/>
                  <a:moveTo>
                    <a:pt x="74295" y="44387"/>
                  </a:moveTo>
                  <a:lnTo>
                    <a:pt x="74295" y="44387"/>
                  </a:lnTo>
                  <a:cubicBezTo>
                    <a:pt x="75343" y="37910"/>
                    <a:pt x="76390" y="31528"/>
                    <a:pt x="77534" y="25337"/>
                  </a:cubicBezTo>
                  <a:lnTo>
                    <a:pt x="80772" y="26194"/>
                  </a:lnTo>
                  <a:lnTo>
                    <a:pt x="85820" y="27337"/>
                  </a:lnTo>
                  <a:cubicBezTo>
                    <a:pt x="82010" y="32766"/>
                    <a:pt x="78010" y="38576"/>
                    <a:pt x="74295" y="44672"/>
                  </a:cubicBezTo>
                  <a:close/>
                  <a:moveTo>
                    <a:pt x="48863" y="218980"/>
                  </a:moveTo>
                  <a:lnTo>
                    <a:pt x="48863" y="218980"/>
                  </a:lnTo>
                  <a:cubicBezTo>
                    <a:pt x="48863" y="216122"/>
                    <a:pt x="49625" y="213360"/>
                    <a:pt x="50102" y="210598"/>
                  </a:cubicBezTo>
                  <a:cubicBezTo>
                    <a:pt x="51060" y="215305"/>
                    <a:pt x="53189" y="219695"/>
                    <a:pt x="56293" y="223361"/>
                  </a:cubicBezTo>
                  <a:cubicBezTo>
                    <a:pt x="58044" y="225226"/>
                    <a:pt x="60688" y="225960"/>
                    <a:pt x="63151" y="225266"/>
                  </a:cubicBezTo>
                  <a:lnTo>
                    <a:pt x="64865" y="224504"/>
                  </a:lnTo>
                  <a:cubicBezTo>
                    <a:pt x="67060" y="223170"/>
                    <a:pt x="68396" y="220786"/>
                    <a:pt x="68389" y="218218"/>
                  </a:cubicBezTo>
                  <a:cubicBezTo>
                    <a:pt x="67880" y="212198"/>
                    <a:pt x="66989" y="206217"/>
                    <a:pt x="65722" y="200311"/>
                  </a:cubicBezTo>
                  <a:cubicBezTo>
                    <a:pt x="64961" y="193643"/>
                    <a:pt x="64770" y="186785"/>
                    <a:pt x="64198" y="180118"/>
                  </a:cubicBezTo>
                  <a:cubicBezTo>
                    <a:pt x="63629" y="173710"/>
                    <a:pt x="62642" y="167347"/>
                    <a:pt x="61246" y="161068"/>
                  </a:cubicBezTo>
                  <a:cubicBezTo>
                    <a:pt x="60256" y="156906"/>
                    <a:pt x="59619" y="152668"/>
                    <a:pt x="59341" y="148400"/>
                  </a:cubicBezTo>
                  <a:cubicBezTo>
                    <a:pt x="60293" y="141542"/>
                    <a:pt x="61246" y="134684"/>
                    <a:pt x="62294" y="127921"/>
                  </a:cubicBezTo>
                  <a:cubicBezTo>
                    <a:pt x="64160" y="132892"/>
                    <a:pt x="69228" y="135900"/>
                    <a:pt x="74486" y="135160"/>
                  </a:cubicBezTo>
                  <a:cubicBezTo>
                    <a:pt x="80010" y="135731"/>
                    <a:pt x="85820" y="135160"/>
                    <a:pt x="91440" y="135922"/>
                  </a:cubicBezTo>
                  <a:lnTo>
                    <a:pt x="93154" y="135922"/>
                  </a:lnTo>
                  <a:cubicBezTo>
                    <a:pt x="95928" y="137429"/>
                    <a:pt x="98791" y="138765"/>
                    <a:pt x="101727" y="139922"/>
                  </a:cubicBezTo>
                  <a:cubicBezTo>
                    <a:pt x="108068" y="142229"/>
                    <a:pt x="114920" y="142756"/>
                    <a:pt x="121539" y="141446"/>
                  </a:cubicBezTo>
                  <a:cubicBezTo>
                    <a:pt x="122901" y="141204"/>
                    <a:pt x="124218" y="140754"/>
                    <a:pt x="125444" y="140113"/>
                  </a:cubicBezTo>
                  <a:cubicBezTo>
                    <a:pt x="132112" y="141446"/>
                    <a:pt x="138684" y="142970"/>
                    <a:pt x="145161" y="144685"/>
                  </a:cubicBezTo>
                  <a:cubicBezTo>
                    <a:pt x="167640" y="150590"/>
                    <a:pt x="188976" y="160020"/>
                    <a:pt x="211836" y="166211"/>
                  </a:cubicBezTo>
                  <a:lnTo>
                    <a:pt x="218789" y="168212"/>
                  </a:lnTo>
                  <a:cubicBezTo>
                    <a:pt x="211496" y="168609"/>
                    <a:pt x="204257" y="169693"/>
                    <a:pt x="197168" y="171450"/>
                  </a:cubicBezTo>
                  <a:cubicBezTo>
                    <a:pt x="188388" y="173140"/>
                    <a:pt x="180547" y="178027"/>
                    <a:pt x="175165" y="185166"/>
                  </a:cubicBezTo>
                  <a:cubicBezTo>
                    <a:pt x="169445" y="193070"/>
                    <a:pt x="170000" y="203891"/>
                    <a:pt x="176499" y="211169"/>
                  </a:cubicBezTo>
                  <a:cubicBezTo>
                    <a:pt x="178063" y="212598"/>
                    <a:pt x="180459" y="212598"/>
                    <a:pt x="182023" y="211169"/>
                  </a:cubicBezTo>
                  <a:cubicBezTo>
                    <a:pt x="184157" y="208923"/>
                    <a:pt x="185867" y="206309"/>
                    <a:pt x="187071" y="203454"/>
                  </a:cubicBezTo>
                  <a:cubicBezTo>
                    <a:pt x="188163" y="200710"/>
                    <a:pt x="189117" y="197912"/>
                    <a:pt x="189929" y="195072"/>
                  </a:cubicBezTo>
                  <a:cubicBezTo>
                    <a:pt x="190706" y="193390"/>
                    <a:pt x="192057" y="192040"/>
                    <a:pt x="193738" y="191262"/>
                  </a:cubicBezTo>
                  <a:cubicBezTo>
                    <a:pt x="196745" y="189653"/>
                    <a:pt x="199947" y="188436"/>
                    <a:pt x="203263" y="187642"/>
                  </a:cubicBezTo>
                  <a:cubicBezTo>
                    <a:pt x="210527" y="185559"/>
                    <a:pt x="218005" y="184313"/>
                    <a:pt x="225552" y="183928"/>
                  </a:cubicBezTo>
                  <a:cubicBezTo>
                    <a:pt x="229191" y="183499"/>
                    <a:pt x="232867" y="183499"/>
                    <a:pt x="236506" y="183928"/>
                  </a:cubicBezTo>
                  <a:lnTo>
                    <a:pt x="240506" y="184785"/>
                  </a:lnTo>
                  <a:cubicBezTo>
                    <a:pt x="241358" y="185120"/>
                    <a:pt x="242259" y="185313"/>
                    <a:pt x="243173" y="185357"/>
                  </a:cubicBezTo>
                  <a:cubicBezTo>
                    <a:pt x="243840" y="185357"/>
                    <a:pt x="249555" y="184785"/>
                    <a:pt x="244507" y="185357"/>
                  </a:cubicBezTo>
                  <a:cubicBezTo>
                    <a:pt x="246484" y="185296"/>
                    <a:pt x="248273" y="184165"/>
                    <a:pt x="249174" y="182404"/>
                  </a:cubicBezTo>
                  <a:lnTo>
                    <a:pt x="249841" y="183166"/>
                  </a:lnTo>
                  <a:cubicBezTo>
                    <a:pt x="250275" y="183923"/>
                    <a:pt x="250752" y="184654"/>
                    <a:pt x="251270" y="185357"/>
                  </a:cubicBezTo>
                  <a:cubicBezTo>
                    <a:pt x="252221" y="186957"/>
                    <a:pt x="253079" y="188611"/>
                    <a:pt x="253841" y="190310"/>
                  </a:cubicBezTo>
                  <a:cubicBezTo>
                    <a:pt x="253841" y="190310"/>
                    <a:pt x="253841" y="190976"/>
                    <a:pt x="254318" y="191643"/>
                  </a:cubicBezTo>
                  <a:cubicBezTo>
                    <a:pt x="254794" y="192310"/>
                    <a:pt x="255270" y="194786"/>
                    <a:pt x="255746" y="196406"/>
                  </a:cubicBezTo>
                  <a:cubicBezTo>
                    <a:pt x="256222" y="198025"/>
                    <a:pt x="255746" y="198596"/>
                    <a:pt x="256413" y="199739"/>
                  </a:cubicBezTo>
                  <a:cubicBezTo>
                    <a:pt x="257080" y="200882"/>
                    <a:pt x="256889" y="202787"/>
                    <a:pt x="256985" y="203073"/>
                  </a:cubicBezTo>
                  <a:cubicBezTo>
                    <a:pt x="256985" y="205454"/>
                    <a:pt x="256985" y="207931"/>
                    <a:pt x="256985" y="210407"/>
                  </a:cubicBezTo>
                  <a:cubicBezTo>
                    <a:pt x="256985" y="216122"/>
                    <a:pt x="256985" y="221837"/>
                    <a:pt x="256985" y="227457"/>
                  </a:cubicBezTo>
                  <a:cubicBezTo>
                    <a:pt x="256887" y="229107"/>
                    <a:pt x="256887" y="230760"/>
                    <a:pt x="256985" y="232410"/>
                  </a:cubicBezTo>
                  <a:cubicBezTo>
                    <a:pt x="254032" y="232982"/>
                    <a:pt x="251270" y="233648"/>
                    <a:pt x="248698" y="233934"/>
                  </a:cubicBezTo>
                  <a:cubicBezTo>
                    <a:pt x="240580" y="234505"/>
                    <a:pt x="232432" y="234505"/>
                    <a:pt x="224314" y="233934"/>
                  </a:cubicBezTo>
                  <a:cubicBezTo>
                    <a:pt x="212598" y="233934"/>
                    <a:pt x="195739" y="231458"/>
                    <a:pt x="187071" y="221837"/>
                  </a:cubicBezTo>
                  <a:cubicBezTo>
                    <a:pt x="185323" y="220164"/>
                    <a:pt x="182550" y="220225"/>
                    <a:pt x="180876" y="221973"/>
                  </a:cubicBezTo>
                  <a:cubicBezTo>
                    <a:pt x="179796" y="223101"/>
                    <a:pt x="179399" y="224719"/>
                    <a:pt x="179832" y="226219"/>
                  </a:cubicBezTo>
                  <a:cubicBezTo>
                    <a:pt x="186023" y="242411"/>
                    <a:pt x="204216" y="247841"/>
                    <a:pt x="219456" y="250793"/>
                  </a:cubicBezTo>
                  <a:lnTo>
                    <a:pt x="222790" y="251365"/>
                  </a:lnTo>
                  <a:lnTo>
                    <a:pt x="221361" y="251365"/>
                  </a:lnTo>
                  <a:lnTo>
                    <a:pt x="218218" y="251936"/>
                  </a:lnTo>
                  <a:lnTo>
                    <a:pt x="215074" y="251936"/>
                  </a:lnTo>
                  <a:cubicBezTo>
                    <a:pt x="203408" y="253270"/>
                    <a:pt x="191668" y="253843"/>
                    <a:pt x="179927" y="253651"/>
                  </a:cubicBezTo>
                  <a:cubicBezTo>
                    <a:pt x="168593" y="253651"/>
                    <a:pt x="157258" y="252508"/>
                    <a:pt x="146018" y="251270"/>
                  </a:cubicBezTo>
                  <a:lnTo>
                    <a:pt x="142685" y="251270"/>
                  </a:lnTo>
                  <a:lnTo>
                    <a:pt x="139827" y="251270"/>
                  </a:lnTo>
                  <a:lnTo>
                    <a:pt x="132874" y="250127"/>
                  </a:lnTo>
                  <a:cubicBezTo>
                    <a:pt x="127159" y="249269"/>
                    <a:pt x="121444" y="248126"/>
                    <a:pt x="115729" y="246983"/>
                  </a:cubicBezTo>
                  <a:cubicBezTo>
                    <a:pt x="103918" y="244602"/>
                    <a:pt x="92297" y="241554"/>
                    <a:pt x="80677" y="238792"/>
                  </a:cubicBezTo>
                  <a:cubicBezTo>
                    <a:pt x="74104" y="237268"/>
                    <a:pt x="67628" y="235744"/>
                    <a:pt x="61055" y="234410"/>
                  </a:cubicBezTo>
                  <a:cubicBezTo>
                    <a:pt x="56480" y="233300"/>
                    <a:pt x="51833" y="232504"/>
                    <a:pt x="47149" y="232029"/>
                  </a:cubicBezTo>
                  <a:cubicBezTo>
                    <a:pt x="47815" y="227648"/>
                    <a:pt x="48482" y="223361"/>
                    <a:pt x="49244" y="219170"/>
                  </a:cubicBezTo>
                  <a:close/>
                  <a:moveTo>
                    <a:pt x="33052" y="324517"/>
                  </a:moveTo>
                  <a:lnTo>
                    <a:pt x="33052" y="324517"/>
                  </a:lnTo>
                  <a:lnTo>
                    <a:pt x="33052" y="324517"/>
                  </a:lnTo>
                  <a:cubicBezTo>
                    <a:pt x="33052" y="325850"/>
                    <a:pt x="33719" y="327184"/>
                    <a:pt x="34099" y="328422"/>
                  </a:cubicBezTo>
                  <a:cubicBezTo>
                    <a:pt x="34688" y="333927"/>
                    <a:pt x="37971" y="338782"/>
                    <a:pt x="42863" y="341376"/>
                  </a:cubicBezTo>
                  <a:cubicBezTo>
                    <a:pt x="44801" y="341929"/>
                    <a:pt x="46863" y="341057"/>
                    <a:pt x="47815" y="339281"/>
                  </a:cubicBezTo>
                  <a:cubicBezTo>
                    <a:pt x="49625" y="335185"/>
                    <a:pt x="49625" y="330517"/>
                    <a:pt x="47815" y="326422"/>
                  </a:cubicBezTo>
                  <a:cubicBezTo>
                    <a:pt x="46101" y="320897"/>
                    <a:pt x="44577" y="315373"/>
                    <a:pt x="43244" y="309753"/>
                  </a:cubicBezTo>
                  <a:cubicBezTo>
                    <a:pt x="41045" y="300363"/>
                    <a:pt x="39644" y="290804"/>
                    <a:pt x="39053" y="281178"/>
                  </a:cubicBezTo>
                  <a:cubicBezTo>
                    <a:pt x="39910" y="275177"/>
                    <a:pt x="40862" y="269177"/>
                    <a:pt x="41720" y="263176"/>
                  </a:cubicBezTo>
                  <a:cubicBezTo>
                    <a:pt x="44387" y="264509"/>
                    <a:pt x="47149" y="265652"/>
                    <a:pt x="49816" y="266795"/>
                  </a:cubicBezTo>
                  <a:cubicBezTo>
                    <a:pt x="56674" y="269748"/>
                    <a:pt x="63532" y="272320"/>
                    <a:pt x="70580" y="274606"/>
                  </a:cubicBezTo>
                  <a:cubicBezTo>
                    <a:pt x="83075" y="278728"/>
                    <a:pt x="95796" y="282131"/>
                    <a:pt x="108680" y="284798"/>
                  </a:cubicBezTo>
                  <a:cubicBezTo>
                    <a:pt x="134275" y="290173"/>
                    <a:pt x="160347" y="292949"/>
                    <a:pt x="186500" y="293084"/>
                  </a:cubicBezTo>
                  <a:cubicBezTo>
                    <a:pt x="205494" y="293367"/>
                    <a:pt x="224428" y="290864"/>
                    <a:pt x="242697" y="285655"/>
                  </a:cubicBezTo>
                  <a:lnTo>
                    <a:pt x="244507" y="285655"/>
                  </a:lnTo>
                  <a:lnTo>
                    <a:pt x="252984" y="287369"/>
                  </a:lnTo>
                  <a:lnTo>
                    <a:pt x="250222" y="287369"/>
                  </a:lnTo>
                  <a:cubicBezTo>
                    <a:pt x="239174" y="288668"/>
                    <a:pt x="228439" y="291892"/>
                    <a:pt x="218504" y="296894"/>
                  </a:cubicBezTo>
                  <a:cubicBezTo>
                    <a:pt x="208510" y="301585"/>
                    <a:pt x="200054" y="309017"/>
                    <a:pt x="194120" y="318326"/>
                  </a:cubicBezTo>
                  <a:cubicBezTo>
                    <a:pt x="192468" y="320838"/>
                    <a:pt x="191455" y="323715"/>
                    <a:pt x="191167" y="326708"/>
                  </a:cubicBezTo>
                  <a:lnTo>
                    <a:pt x="191167" y="326898"/>
                  </a:lnTo>
                  <a:lnTo>
                    <a:pt x="191167" y="326898"/>
                  </a:lnTo>
                  <a:cubicBezTo>
                    <a:pt x="191221" y="327532"/>
                    <a:pt x="191221" y="328169"/>
                    <a:pt x="191167" y="328803"/>
                  </a:cubicBezTo>
                  <a:cubicBezTo>
                    <a:pt x="191086" y="330343"/>
                    <a:pt x="191380" y="331879"/>
                    <a:pt x="192024" y="333280"/>
                  </a:cubicBezTo>
                  <a:cubicBezTo>
                    <a:pt x="194691" y="338042"/>
                    <a:pt x="199454" y="336423"/>
                    <a:pt x="202787" y="333280"/>
                  </a:cubicBezTo>
                  <a:cubicBezTo>
                    <a:pt x="208407" y="330422"/>
                    <a:pt x="212312" y="323755"/>
                    <a:pt x="216884" y="319754"/>
                  </a:cubicBezTo>
                  <a:cubicBezTo>
                    <a:pt x="222486" y="314934"/>
                    <a:pt x="228950" y="311218"/>
                    <a:pt x="235934" y="308801"/>
                  </a:cubicBezTo>
                  <a:cubicBezTo>
                    <a:pt x="243124" y="306080"/>
                    <a:pt x="250511" y="303915"/>
                    <a:pt x="258032" y="302324"/>
                  </a:cubicBezTo>
                  <a:cubicBezTo>
                    <a:pt x="261747" y="301466"/>
                    <a:pt x="265462" y="300800"/>
                    <a:pt x="269177" y="300228"/>
                  </a:cubicBezTo>
                  <a:cubicBezTo>
                    <a:pt x="272891" y="299657"/>
                    <a:pt x="276035" y="298895"/>
                    <a:pt x="279368" y="298514"/>
                  </a:cubicBezTo>
                  <a:cubicBezTo>
                    <a:pt x="280511" y="299466"/>
                    <a:pt x="281559" y="300609"/>
                    <a:pt x="282607" y="301657"/>
                  </a:cubicBezTo>
                  <a:cubicBezTo>
                    <a:pt x="283387" y="302470"/>
                    <a:pt x="284119" y="303329"/>
                    <a:pt x="284798" y="304229"/>
                  </a:cubicBezTo>
                  <a:lnTo>
                    <a:pt x="284797" y="304229"/>
                  </a:lnTo>
                  <a:cubicBezTo>
                    <a:pt x="286191" y="306194"/>
                    <a:pt x="287372" y="308301"/>
                    <a:pt x="288322" y="310515"/>
                  </a:cubicBezTo>
                  <a:lnTo>
                    <a:pt x="288322" y="310515"/>
                  </a:lnTo>
                  <a:cubicBezTo>
                    <a:pt x="288798" y="311563"/>
                    <a:pt x="289084" y="312611"/>
                    <a:pt x="289465" y="313658"/>
                  </a:cubicBezTo>
                  <a:lnTo>
                    <a:pt x="290322" y="317183"/>
                  </a:lnTo>
                  <a:cubicBezTo>
                    <a:pt x="290310" y="317405"/>
                    <a:pt x="290310" y="317627"/>
                    <a:pt x="290322" y="317849"/>
                  </a:cubicBezTo>
                  <a:lnTo>
                    <a:pt x="290322" y="318421"/>
                  </a:lnTo>
                  <a:cubicBezTo>
                    <a:pt x="290465" y="320387"/>
                    <a:pt x="290465" y="322360"/>
                    <a:pt x="290322" y="324326"/>
                  </a:cubicBezTo>
                  <a:cubicBezTo>
                    <a:pt x="290322" y="324993"/>
                    <a:pt x="290322" y="326327"/>
                    <a:pt x="290322" y="326803"/>
                  </a:cubicBezTo>
                  <a:cubicBezTo>
                    <a:pt x="290322" y="327279"/>
                    <a:pt x="289655" y="329660"/>
                    <a:pt x="289274" y="331089"/>
                  </a:cubicBezTo>
                  <a:cubicBezTo>
                    <a:pt x="288893" y="332518"/>
                    <a:pt x="288322" y="334137"/>
                    <a:pt x="287846" y="335566"/>
                  </a:cubicBezTo>
                  <a:lnTo>
                    <a:pt x="287846" y="335566"/>
                  </a:lnTo>
                  <a:lnTo>
                    <a:pt x="287846" y="336042"/>
                  </a:lnTo>
                  <a:cubicBezTo>
                    <a:pt x="286703" y="338614"/>
                    <a:pt x="285369" y="341090"/>
                    <a:pt x="284036" y="343472"/>
                  </a:cubicBezTo>
                  <a:cubicBezTo>
                    <a:pt x="282702" y="345853"/>
                    <a:pt x="281749" y="347091"/>
                    <a:pt x="280511" y="348806"/>
                  </a:cubicBezTo>
                  <a:lnTo>
                    <a:pt x="280511" y="348806"/>
                  </a:lnTo>
                  <a:lnTo>
                    <a:pt x="280035" y="349472"/>
                  </a:lnTo>
                  <a:cubicBezTo>
                    <a:pt x="278257" y="348995"/>
                    <a:pt x="276384" y="348995"/>
                    <a:pt x="274606" y="349472"/>
                  </a:cubicBezTo>
                  <a:cubicBezTo>
                    <a:pt x="273463" y="349472"/>
                    <a:pt x="267176" y="352235"/>
                    <a:pt x="271177" y="350615"/>
                  </a:cubicBezTo>
                  <a:cubicBezTo>
                    <a:pt x="268504" y="351714"/>
                    <a:pt x="265728" y="352543"/>
                    <a:pt x="262890" y="353092"/>
                  </a:cubicBezTo>
                  <a:lnTo>
                    <a:pt x="261080" y="353092"/>
                  </a:lnTo>
                  <a:lnTo>
                    <a:pt x="260223" y="353092"/>
                  </a:lnTo>
                  <a:lnTo>
                    <a:pt x="254222" y="353568"/>
                  </a:lnTo>
                  <a:cubicBezTo>
                    <a:pt x="250317" y="353568"/>
                    <a:pt x="246507" y="353568"/>
                    <a:pt x="242697" y="353568"/>
                  </a:cubicBezTo>
                  <a:cubicBezTo>
                    <a:pt x="235898" y="353579"/>
                    <a:pt x="229143" y="352485"/>
                    <a:pt x="222695" y="350330"/>
                  </a:cubicBezTo>
                  <a:cubicBezTo>
                    <a:pt x="220748" y="349763"/>
                    <a:pt x="218889" y="348929"/>
                    <a:pt x="217170" y="347853"/>
                  </a:cubicBezTo>
                  <a:cubicBezTo>
                    <a:pt x="216155" y="347208"/>
                    <a:pt x="215199" y="346475"/>
                    <a:pt x="214313" y="345662"/>
                  </a:cubicBezTo>
                  <a:cubicBezTo>
                    <a:pt x="214313" y="345662"/>
                    <a:pt x="214313" y="344710"/>
                    <a:pt x="213741" y="343948"/>
                  </a:cubicBezTo>
                  <a:cubicBezTo>
                    <a:pt x="213204" y="341804"/>
                    <a:pt x="211032" y="340502"/>
                    <a:pt x="208889" y="341039"/>
                  </a:cubicBezTo>
                  <a:cubicBezTo>
                    <a:pt x="207845" y="341300"/>
                    <a:pt x="206950" y="341971"/>
                    <a:pt x="206407" y="342900"/>
                  </a:cubicBezTo>
                  <a:cubicBezTo>
                    <a:pt x="197548" y="360902"/>
                    <a:pt x="225457" y="369856"/>
                    <a:pt x="236982" y="372618"/>
                  </a:cubicBezTo>
                  <a:cubicBezTo>
                    <a:pt x="239363" y="373094"/>
                    <a:pt x="241745" y="373571"/>
                    <a:pt x="244126" y="373856"/>
                  </a:cubicBezTo>
                  <a:cubicBezTo>
                    <a:pt x="235880" y="376920"/>
                    <a:pt x="227409" y="379340"/>
                    <a:pt x="218789" y="381095"/>
                  </a:cubicBezTo>
                  <a:lnTo>
                    <a:pt x="211264" y="382524"/>
                  </a:lnTo>
                  <a:lnTo>
                    <a:pt x="205264" y="383477"/>
                  </a:lnTo>
                  <a:cubicBezTo>
                    <a:pt x="200406" y="384143"/>
                    <a:pt x="195739" y="384620"/>
                    <a:pt x="190595" y="385001"/>
                  </a:cubicBezTo>
                  <a:cubicBezTo>
                    <a:pt x="164040" y="386763"/>
                    <a:pt x="137377" y="385998"/>
                    <a:pt x="110966" y="382715"/>
                  </a:cubicBezTo>
                  <a:lnTo>
                    <a:pt x="102965" y="381762"/>
                  </a:lnTo>
                  <a:lnTo>
                    <a:pt x="102108" y="381762"/>
                  </a:lnTo>
                  <a:lnTo>
                    <a:pt x="98203" y="381191"/>
                  </a:lnTo>
                  <a:cubicBezTo>
                    <a:pt x="88678" y="379667"/>
                    <a:pt x="78581" y="377476"/>
                    <a:pt x="68771" y="375476"/>
                  </a:cubicBezTo>
                  <a:cubicBezTo>
                    <a:pt x="58960" y="373475"/>
                    <a:pt x="48292" y="370904"/>
                    <a:pt x="38195" y="368427"/>
                  </a:cubicBezTo>
                  <a:cubicBezTo>
                    <a:pt x="34766" y="367665"/>
                    <a:pt x="31242" y="366903"/>
                    <a:pt x="27813" y="366332"/>
                  </a:cubicBezTo>
                  <a:cubicBezTo>
                    <a:pt x="29464" y="351854"/>
                    <a:pt x="31179" y="337376"/>
                    <a:pt x="32956" y="322898"/>
                  </a:cubicBezTo>
                  <a:close/>
                  <a:moveTo>
                    <a:pt x="23527" y="613410"/>
                  </a:moveTo>
                  <a:lnTo>
                    <a:pt x="23527" y="613410"/>
                  </a:lnTo>
                  <a:lnTo>
                    <a:pt x="21812" y="613410"/>
                  </a:lnTo>
                  <a:lnTo>
                    <a:pt x="16097" y="612458"/>
                  </a:lnTo>
                  <a:cubicBezTo>
                    <a:pt x="10793" y="611118"/>
                    <a:pt x="5419" y="610068"/>
                    <a:pt x="0" y="609315"/>
                  </a:cubicBezTo>
                  <a:cubicBezTo>
                    <a:pt x="953" y="602647"/>
                    <a:pt x="1810" y="596075"/>
                    <a:pt x="2762" y="589407"/>
                  </a:cubicBezTo>
                  <a:cubicBezTo>
                    <a:pt x="4581" y="592149"/>
                    <a:pt x="6949" y="594484"/>
                    <a:pt x="9716" y="596265"/>
                  </a:cubicBezTo>
                  <a:cubicBezTo>
                    <a:pt x="14954" y="599408"/>
                    <a:pt x="19240" y="593408"/>
                    <a:pt x="17336" y="588455"/>
                  </a:cubicBezTo>
                  <a:cubicBezTo>
                    <a:pt x="15430" y="583502"/>
                    <a:pt x="13145" y="581311"/>
                    <a:pt x="11239" y="577596"/>
                  </a:cubicBezTo>
                  <a:cubicBezTo>
                    <a:pt x="9335" y="573881"/>
                    <a:pt x="8001" y="570643"/>
                    <a:pt x="6382" y="567214"/>
                  </a:cubicBezTo>
                  <a:lnTo>
                    <a:pt x="5810" y="566166"/>
                  </a:lnTo>
                  <a:cubicBezTo>
                    <a:pt x="6287" y="562642"/>
                    <a:pt x="6668" y="559118"/>
                    <a:pt x="7144" y="555593"/>
                  </a:cubicBezTo>
                  <a:cubicBezTo>
                    <a:pt x="11208" y="557562"/>
                    <a:pt x="15399" y="559467"/>
                    <a:pt x="19717" y="561308"/>
                  </a:cubicBezTo>
                  <a:cubicBezTo>
                    <a:pt x="34990" y="566805"/>
                    <a:pt x="51110" y="569577"/>
                    <a:pt x="67342" y="569500"/>
                  </a:cubicBezTo>
                  <a:cubicBezTo>
                    <a:pt x="85899" y="570199"/>
                    <a:pt x="104483" y="569658"/>
                    <a:pt x="122968" y="567880"/>
                  </a:cubicBezTo>
                  <a:cubicBezTo>
                    <a:pt x="122584" y="569926"/>
                    <a:pt x="122584" y="572026"/>
                    <a:pt x="122968" y="574071"/>
                  </a:cubicBezTo>
                  <a:cubicBezTo>
                    <a:pt x="123519" y="577489"/>
                    <a:pt x="124820" y="580742"/>
                    <a:pt x="126778" y="583596"/>
                  </a:cubicBezTo>
                  <a:cubicBezTo>
                    <a:pt x="132284" y="590185"/>
                    <a:pt x="139765" y="594827"/>
                    <a:pt x="148114" y="596836"/>
                  </a:cubicBezTo>
                  <a:cubicBezTo>
                    <a:pt x="150971" y="597694"/>
                    <a:pt x="153924" y="598456"/>
                    <a:pt x="156877" y="599122"/>
                  </a:cubicBezTo>
                  <a:lnTo>
                    <a:pt x="154210" y="600075"/>
                  </a:lnTo>
                  <a:cubicBezTo>
                    <a:pt x="148114" y="602361"/>
                    <a:pt x="141827" y="604266"/>
                    <a:pt x="135160" y="606171"/>
                  </a:cubicBezTo>
                  <a:cubicBezTo>
                    <a:pt x="123674" y="609399"/>
                    <a:pt x="112000" y="611912"/>
                    <a:pt x="100203" y="613696"/>
                  </a:cubicBezTo>
                  <a:lnTo>
                    <a:pt x="98107" y="613696"/>
                  </a:lnTo>
                  <a:lnTo>
                    <a:pt x="94774" y="613696"/>
                  </a:lnTo>
                  <a:cubicBezTo>
                    <a:pt x="91916" y="613696"/>
                    <a:pt x="88963" y="614363"/>
                    <a:pt x="86106" y="614553"/>
                  </a:cubicBezTo>
                  <a:cubicBezTo>
                    <a:pt x="79724" y="615125"/>
                    <a:pt x="73438" y="615410"/>
                    <a:pt x="67056" y="615601"/>
                  </a:cubicBezTo>
                  <a:cubicBezTo>
                    <a:pt x="55256" y="615854"/>
                    <a:pt x="43453" y="615345"/>
                    <a:pt x="31718" y="614077"/>
                  </a:cubicBezTo>
                  <a:lnTo>
                    <a:pt x="23051" y="613029"/>
                  </a:lnTo>
                  <a:close/>
                  <a:moveTo>
                    <a:pt x="204978" y="555498"/>
                  </a:moveTo>
                  <a:lnTo>
                    <a:pt x="204978" y="551021"/>
                  </a:lnTo>
                  <a:cubicBezTo>
                    <a:pt x="190610" y="555859"/>
                    <a:pt x="175901" y="559616"/>
                    <a:pt x="160972" y="562261"/>
                  </a:cubicBezTo>
                  <a:cubicBezTo>
                    <a:pt x="151447" y="563975"/>
                    <a:pt x="141922" y="565309"/>
                    <a:pt x="132874" y="566452"/>
                  </a:cubicBezTo>
                  <a:cubicBezTo>
                    <a:pt x="134588" y="575977"/>
                    <a:pt x="148971" y="579501"/>
                    <a:pt x="157353" y="581216"/>
                  </a:cubicBezTo>
                  <a:cubicBezTo>
                    <a:pt x="164274" y="582587"/>
                    <a:pt x="171272" y="583541"/>
                    <a:pt x="178308" y="584073"/>
                  </a:cubicBezTo>
                  <a:cubicBezTo>
                    <a:pt x="181289" y="584250"/>
                    <a:pt x="184251" y="584664"/>
                    <a:pt x="187166" y="585311"/>
                  </a:cubicBezTo>
                  <a:cubicBezTo>
                    <a:pt x="188404" y="584645"/>
                    <a:pt x="189643" y="583978"/>
                    <a:pt x="190786" y="583216"/>
                  </a:cubicBezTo>
                  <a:cubicBezTo>
                    <a:pt x="191929" y="582454"/>
                    <a:pt x="194120" y="580644"/>
                    <a:pt x="193167" y="581501"/>
                  </a:cubicBezTo>
                  <a:lnTo>
                    <a:pt x="194596" y="580263"/>
                  </a:lnTo>
                  <a:cubicBezTo>
                    <a:pt x="195644" y="579215"/>
                    <a:pt x="196691" y="578263"/>
                    <a:pt x="197644" y="577120"/>
                  </a:cubicBezTo>
                  <a:lnTo>
                    <a:pt x="198215" y="576453"/>
                  </a:lnTo>
                  <a:cubicBezTo>
                    <a:pt x="199377" y="574829"/>
                    <a:pt x="200397" y="573109"/>
                    <a:pt x="201263" y="571310"/>
                  </a:cubicBezTo>
                  <a:cubicBezTo>
                    <a:pt x="201263" y="570833"/>
                    <a:pt x="202692" y="568071"/>
                    <a:pt x="202502" y="568928"/>
                  </a:cubicBezTo>
                  <a:cubicBezTo>
                    <a:pt x="202618" y="568470"/>
                    <a:pt x="202777" y="568023"/>
                    <a:pt x="202978" y="567595"/>
                  </a:cubicBezTo>
                  <a:cubicBezTo>
                    <a:pt x="203613" y="565309"/>
                    <a:pt x="204184" y="563023"/>
                    <a:pt x="204692" y="560737"/>
                  </a:cubicBezTo>
                  <a:lnTo>
                    <a:pt x="205264" y="557213"/>
                  </a:lnTo>
                  <a:cubicBezTo>
                    <a:pt x="205264" y="557213"/>
                    <a:pt x="205264" y="556641"/>
                    <a:pt x="205264" y="556070"/>
                  </a:cubicBezTo>
                  <a:close/>
                  <a:moveTo>
                    <a:pt x="14478" y="492728"/>
                  </a:moveTo>
                  <a:lnTo>
                    <a:pt x="14478" y="492728"/>
                  </a:lnTo>
                  <a:cubicBezTo>
                    <a:pt x="15696" y="493896"/>
                    <a:pt x="17116" y="494832"/>
                    <a:pt x="18669" y="495491"/>
                  </a:cubicBezTo>
                  <a:cubicBezTo>
                    <a:pt x="20997" y="496084"/>
                    <a:pt x="23438" y="495076"/>
                    <a:pt x="24670" y="493014"/>
                  </a:cubicBezTo>
                  <a:cubicBezTo>
                    <a:pt x="27350" y="487412"/>
                    <a:pt x="27726" y="480983"/>
                    <a:pt x="25717" y="475107"/>
                  </a:cubicBezTo>
                  <a:cubicBezTo>
                    <a:pt x="24670" y="468821"/>
                    <a:pt x="23717" y="462534"/>
                    <a:pt x="22955" y="456057"/>
                  </a:cubicBezTo>
                  <a:cubicBezTo>
                    <a:pt x="22193" y="449580"/>
                    <a:pt x="21336" y="444913"/>
                    <a:pt x="20288" y="439484"/>
                  </a:cubicBezTo>
                  <a:cubicBezTo>
                    <a:pt x="20288" y="437198"/>
                    <a:pt x="20764" y="435102"/>
                    <a:pt x="20955" y="432816"/>
                  </a:cubicBezTo>
                  <a:lnTo>
                    <a:pt x="24384" y="401098"/>
                  </a:lnTo>
                  <a:cubicBezTo>
                    <a:pt x="30766" y="404336"/>
                    <a:pt x="37433" y="407099"/>
                    <a:pt x="44005" y="409766"/>
                  </a:cubicBezTo>
                  <a:cubicBezTo>
                    <a:pt x="58580" y="415294"/>
                    <a:pt x="73722" y="419192"/>
                    <a:pt x="89154" y="421386"/>
                  </a:cubicBezTo>
                  <a:cubicBezTo>
                    <a:pt x="109429" y="424672"/>
                    <a:pt x="129879" y="426771"/>
                    <a:pt x="150400" y="427673"/>
                  </a:cubicBezTo>
                  <a:cubicBezTo>
                    <a:pt x="164115" y="428289"/>
                    <a:pt x="177855" y="428098"/>
                    <a:pt x="191548" y="427101"/>
                  </a:cubicBezTo>
                  <a:cubicBezTo>
                    <a:pt x="187958" y="428678"/>
                    <a:pt x="184542" y="430625"/>
                    <a:pt x="181356" y="432911"/>
                  </a:cubicBezTo>
                  <a:cubicBezTo>
                    <a:pt x="172780" y="439956"/>
                    <a:pt x="167701" y="450391"/>
                    <a:pt x="167449" y="461486"/>
                  </a:cubicBezTo>
                  <a:cubicBezTo>
                    <a:pt x="165204" y="472291"/>
                    <a:pt x="168824" y="483479"/>
                    <a:pt x="176974" y="490919"/>
                  </a:cubicBezTo>
                  <a:cubicBezTo>
                    <a:pt x="183452" y="495395"/>
                    <a:pt x="189833" y="487966"/>
                    <a:pt x="188786" y="481394"/>
                  </a:cubicBezTo>
                  <a:cubicBezTo>
                    <a:pt x="186880" y="469868"/>
                    <a:pt x="183166" y="454057"/>
                    <a:pt x="195263" y="446437"/>
                  </a:cubicBezTo>
                  <a:cubicBezTo>
                    <a:pt x="202597" y="441770"/>
                    <a:pt x="210598" y="438055"/>
                    <a:pt x="218027" y="433388"/>
                  </a:cubicBezTo>
                  <a:cubicBezTo>
                    <a:pt x="225888" y="427758"/>
                    <a:pt x="234560" y="423358"/>
                    <a:pt x="243745" y="420338"/>
                  </a:cubicBezTo>
                  <a:cubicBezTo>
                    <a:pt x="244182" y="420206"/>
                    <a:pt x="244599" y="420013"/>
                    <a:pt x="244983" y="419767"/>
                  </a:cubicBezTo>
                  <a:cubicBezTo>
                    <a:pt x="245173" y="420106"/>
                    <a:pt x="245397" y="420425"/>
                    <a:pt x="245650" y="420719"/>
                  </a:cubicBezTo>
                  <a:lnTo>
                    <a:pt x="245650" y="420719"/>
                  </a:lnTo>
                  <a:cubicBezTo>
                    <a:pt x="246495" y="422037"/>
                    <a:pt x="247451" y="423280"/>
                    <a:pt x="248507" y="424434"/>
                  </a:cubicBezTo>
                  <a:cubicBezTo>
                    <a:pt x="248696" y="424913"/>
                    <a:pt x="248952" y="425362"/>
                    <a:pt x="249269" y="425768"/>
                  </a:cubicBezTo>
                  <a:cubicBezTo>
                    <a:pt x="250317" y="427387"/>
                    <a:pt x="251270" y="429101"/>
                    <a:pt x="252222" y="430721"/>
                  </a:cubicBezTo>
                  <a:lnTo>
                    <a:pt x="253841" y="433959"/>
                  </a:lnTo>
                  <a:cubicBezTo>
                    <a:pt x="252794" y="431768"/>
                    <a:pt x="254889" y="436721"/>
                    <a:pt x="255175" y="437483"/>
                  </a:cubicBezTo>
                  <a:cubicBezTo>
                    <a:pt x="256373" y="441518"/>
                    <a:pt x="257328" y="445621"/>
                    <a:pt x="258032" y="449771"/>
                  </a:cubicBezTo>
                  <a:cubicBezTo>
                    <a:pt x="258032" y="449771"/>
                    <a:pt x="258032" y="449771"/>
                    <a:pt x="258032" y="450342"/>
                  </a:cubicBezTo>
                  <a:cubicBezTo>
                    <a:pt x="258032" y="450914"/>
                    <a:pt x="258032" y="450818"/>
                    <a:pt x="258032" y="451199"/>
                  </a:cubicBezTo>
                  <a:cubicBezTo>
                    <a:pt x="258174" y="453388"/>
                    <a:pt x="258174" y="455583"/>
                    <a:pt x="258032" y="457772"/>
                  </a:cubicBezTo>
                  <a:cubicBezTo>
                    <a:pt x="258270" y="462150"/>
                    <a:pt x="258270" y="466538"/>
                    <a:pt x="258032" y="470916"/>
                  </a:cubicBezTo>
                  <a:cubicBezTo>
                    <a:pt x="258032" y="472631"/>
                    <a:pt x="258032" y="474345"/>
                    <a:pt x="257556" y="476155"/>
                  </a:cubicBezTo>
                  <a:cubicBezTo>
                    <a:pt x="257080" y="477965"/>
                    <a:pt x="256604" y="478155"/>
                    <a:pt x="256127" y="479108"/>
                  </a:cubicBezTo>
                  <a:cubicBezTo>
                    <a:pt x="255911" y="479603"/>
                    <a:pt x="255656" y="480081"/>
                    <a:pt x="255366" y="480536"/>
                  </a:cubicBezTo>
                  <a:lnTo>
                    <a:pt x="254127" y="482251"/>
                  </a:lnTo>
                  <a:cubicBezTo>
                    <a:pt x="252252" y="484379"/>
                    <a:pt x="250179" y="486325"/>
                    <a:pt x="247936" y="488061"/>
                  </a:cubicBezTo>
                  <a:lnTo>
                    <a:pt x="246126" y="489585"/>
                  </a:lnTo>
                  <a:lnTo>
                    <a:pt x="244507" y="490823"/>
                  </a:lnTo>
                  <a:lnTo>
                    <a:pt x="241363" y="492824"/>
                  </a:lnTo>
                  <a:lnTo>
                    <a:pt x="236506" y="493395"/>
                  </a:lnTo>
                  <a:cubicBezTo>
                    <a:pt x="223647" y="494443"/>
                    <a:pt x="210979" y="494252"/>
                    <a:pt x="198406" y="494348"/>
                  </a:cubicBezTo>
                  <a:cubicBezTo>
                    <a:pt x="194381" y="494808"/>
                    <a:pt x="191493" y="498444"/>
                    <a:pt x="191953" y="502469"/>
                  </a:cubicBezTo>
                  <a:cubicBezTo>
                    <a:pt x="192341" y="505858"/>
                    <a:pt x="195016" y="508533"/>
                    <a:pt x="198406" y="508921"/>
                  </a:cubicBezTo>
                  <a:cubicBezTo>
                    <a:pt x="200692" y="508921"/>
                    <a:pt x="202882" y="508921"/>
                    <a:pt x="205169" y="508921"/>
                  </a:cubicBezTo>
                  <a:cubicBezTo>
                    <a:pt x="186383" y="515498"/>
                    <a:pt x="167074" y="520469"/>
                    <a:pt x="147447" y="523780"/>
                  </a:cubicBezTo>
                  <a:lnTo>
                    <a:pt x="137922" y="525304"/>
                  </a:lnTo>
                  <a:lnTo>
                    <a:pt x="134207" y="525304"/>
                  </a:lnTo>
                  <a:lnTo>
                    <a:pt x="128683" y="525971"/>
                  </a:lnTo>
                  <a:cubicBezTo>
                    <a:pt x="120682" y="526828"/>
                    <a:pt x="112776" y="527495"/>
                    <a:pt x="104775" y="527876"/>
                  </a:cubicBezTo>
                  <a:cubicBezTo>
                    <a:pt x="90086" y="528685"/>
                    <a:pt x="75363" y="528685"/>
                    <a:pt x="60674" y="527876"/>
                  </a:cubicBezTo>
                  <a:lnTo>
                    <a:pt x="51149" y="527114"/>
                  </a:lnTo>
                  <a:lnTo>
                    <a:pt x="45434" y="526352"/>
                  </a:lnTo>
                  <a:lnTo>
                    <a:pt x="42005" y="525780"/>
                  </a:lnTo>
                  <a:cubicBezTo>
                    <a:pt x="34338" y="524514"/>
                    <a:pt x="26741" y="522861"/>
                    <a:pt x="19240" y="520827"/>
                  </a:cubicBezTo>
                  <a:cubicBezTo>
                    <a:pt x="16764" y="520160"/>
                    <a:pt x="14097" y="519303"/>
                    <a:pt x="11525" y="518446"/>
                  </a:cubicBezTo>
                  <a:cubicBezTo>
                    <a:pt x="12478" y="509492"/>
                    <a:pt x="13526" y="500539"/>
                    <a:pt x="14478" y="491681"/>
                  </a:cubicBezTo>
                  <a:close/>
                  <a:moveTo>
                    <a:pt x="188976" y="112205"/>
                  </a:moveTo>
                  <a:lnTo>
                    <a:pt x="188976" y="112205"/>
                  </a:lnTo>
                  <a:cubicBezTo>
                    <a:pt x="191613" y="116973"/>
                    <a:pt x="194572" y="121556"/>
                    <a:pt x="197834" y="125921"/>
                  </a:cubicBezTo>
                  <a:lnTo>
                    <a:pt x="198501" y="126968"/>
                  </a:lnTo>
                  <a:cubicBezTo>
                    <a:pt x="190119" y="124301"/>
                    <a:pt x="181832" y="121539"/>
                    <a:pt x="173355" y="119063"/>
                  </a:cubicBezTo>
                  <a:lnTo>
                    <a:pt x="188976" y="112205"/>
                  </a:lnTo>
                  <a:close/>
                  <a:moveTo>
                    <a:pt x="277559" y="125825"/>
                  </a:moveTo>
                  <a:cubicBezTo>
                    <a:pt x="281083" y="121063"/>
                    <a:pt x="274130" y="114014"/>
                    <a:pt x="269557" y="117539"/>
                  </a:cubicBezTo>
                  <a:cubicBezTo>
                    <a:pt x="265100" y="121578"/>
                    <a:pt x="260391" y="125332"/>
                    <a:pt x="255460" y="128778"/>
                  </a:cubicBezTo>
                  <a:cubicBezTo>
                    <a:pt x="253034" y="130355"/>
                    <a:pt x="252346" y="133599"/>
                    <a:pt x="253922" y="136025"/>
                  </a:cubicBezTo>
                  <a:cubicBezTo>
                    <a:pt x="255096" y="137831"/>
                    <a:pt x="257256" y="138735"/>
                    <a:pt x="259366" y="138303"/>
                  </a:cubicBezTo>
                  <a:cubicBezTo>
                    <a:pt x="266768" y="136721"/>
                    <a:pt x="273281" y="132357"/>
                    <a:pt x="277558" y="126111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36CAC58C-6013-4040-8524-E86364FC627B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8896D781-DCE0-4B04-AE91-4109F4BFD220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365EA40B-D3C1-422C-AD34-F798EF0C0AD9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8A7675B4-745F-414D-BE27-59B2FCDE3874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18A0999D-BCBC-4128-8407-AB39174C3DD4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1B9C943E-2DB6-4BF6-B078-63B91C693A4A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4C5986F1-B8F0-4540-9FAB-850FF2A4D34B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BDCA2711-FF42-495D-9786-5647E0810F26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EFFBC94E-5EDA-4C64-85C4-EE6E8E98C35D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4308D572-D9FB-48C1-9EE7-26C9FA4C8CD9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F9F729F9-EC58-4CAE-AB18-F0AA5F12EB9E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06D25D05-EEBF-470C-9CB5-EC0FAA81B6F1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50BC837-56DF-4E9D-9E27-8A4CFA2F5D5F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AEF343F1-BC17-4392-AA64-525CE6FAFCBC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53F5E64B-75AE-40B9-B706-80AD7066539F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B3C230D5-F4A2-430E-8C55-5C211B105379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869A4A84-3C76-43B3-AF07-99333CE74398}"/>
                </a:ext>
              </a:extLst>
            </p:cNvPr>
            <p:cNvSpPr/>
            <p:nvPr/>
          </p:nvSpPr>
          <p:spPr>
            <a:xfrm>
              <a:off x="8989594" y="3135829"/>
              <a:ext cx="419551" cy="948516"/>
            </a:xfrm>
            <a:custGeom>
              <a:avLst/>
              <a:gdLst>
                <a:gd name="connsiteX0" fmla="*/ 237935 w 260508"/>
                <a:gd name="connsiteY0" fmla="*/ 48161 h 588954"/>
                <a:gd name="connsiteX1" fmla="*/ 237935 w 260508"/>
                <a:gd name="connsiteY1" fmla="*/ 48161 h 588954"/>
                <a:gd name="connsiteX2" fmla="*/ 199358 w 260508"/>
                <a:gd name="connsiteY2" fmla="*/ 88832 h 588954"/>
                <a:gd name="connsiteX3" fmla="*/ 174403 w 260508"/>
                <a:gd name="connsiteY3" fmla="*/ 145316 h 588954"/>
                <a:gd name="connsiteX4" fmla="*/ 159734 w 260508"/>
                <a:gd name="connsiteY4" fmla="*/ 195322 h 588954"/>
                <a:gd name="connsiteX5" fmla="*/ 145923 w 260508"/>
                <a:gd name="connsiteY5" fmla="*/ 259520 h 588954"/>
                <a:gd name="connsiteX6" fmla="*/ 127445 w 260508"/>
                <a:gd name="connsiteY6" fmla="*/ 357723 h 588954"/>
                <a:gd name="connsiteX7" fmla="*/ 117253 w 260508"/>
                <a:gd name="connsiteY7" fmla="*/ 460117 h 588954"/>
                <a:gd name="connsiteX8" fmla="*/ 118681 w 260508"/>
                <a:gd name="connsiteY8" fmla="*/ 508313 h 588954"/>
                <a:gd name="connsiteX9" fmla="*/ 119729 w 260508"/>
                <a:gd name="connsiteY9" fmla="*/ 519648 h 588954"/>
                <a:gd name="connsiteX10" fmla="*/ 120872 w 260508"/>
                <a:gd name="connsiteY10" fmla="*/ 528411 h 588954"/>
                <a:gd name="connsiteX11" fmla="*/ 120872 w 260508"/>
                <a:gd name="connsiteY11" fmla="*/ 529935 h 588954"/>
                <a:gd name="connsiteX12" fmla="*/ 124778 w 260508"/>
                <a:gd name="connsiteY12" fmla="*/ 552509 h 588954"/>
                <a:gd name="connsiteX13" fmla="*/ 134303 w 260508"/>
                <a:gd name="connsiteY13" fmla="*/ 572607 h 588954"/>
                <a:gd name="connsiteX14" fmla="*/ 130969 w 260508"/>
                <a:gd name="connsiteY14" fmla="*/ 572607 h 588954"/>
                <a:gd name="connsiteX15" fmla="*/ 114586 w 260508"/>
                <a:gd name="connsiteY15" fmla="*/ 569940 h 588954"/>
                <a:gd name="connsiteX16" fmla="*/ 81724 w 260508"/>
                <a:gd name="connsiteY16" fmla="*/ 560415 h 588954"/>
                <a:gd name="connsiteX17" fmla="*/ 14573 w 260508"/>
                <a:gd name="connsiteY17" fmla="*/ 533555 h 588954"/>
                <a:gd name="connsiteX18" fmla="*/ 12668 w 260508"/>
                <a:gd name="connsiteY18" fmla="*/ 536984 h 588954"/>
                <a:gd name="connsiteX19" fmla="*/ 80010 w 260508"/>
                <a:gd name="connsiteY19" fmla="*/ 573464 h 588954"/>
                <a:gd name="connsiteX20" fmla="*/ 113919 w 260508"/>
                <a:gd name="connsiteY20" fmla="*/ 585275 h 588954"/>
                <a:gd name="connsiteX21" fmla="*/ 132969 w 260508"/>
                <a:gd name="connsiteY21" fmla="*/ 587847 h 588954"/>
                <a:gd name="connsiteX22" fmla="*/ 141160 w 260508"/>
                <a:gd name="connsiteY22" fmla="*/ 586704 h 588954"/>
                <a:gd name="connsiteX23" fmla="*/ 144208 w 260508"/>
                <a:gd name="connsiteY23" fmla="*/ 584989 h 588954"/>
                <a:gd name="connsiteX24" fmla="*/ 148209 w 260508"/>
                <a:gd name="connsiteY24" fmla="*/ 588800 h 588954"/>
                <a:gd name="connsiteX25" fmla="*/ 141922 w 260508"/>
                <a:gd name="connsiteY25" fmla="*/ 588800 h 588954"/>
                <a:gd name="connsiteX26" fmla="*/ 105346 w 260508"/>
                <a:gd name="connsiteY26" fmla="*/ 587276 h 588954"/>
                <a:gd name="connsiteX27" fmla="*/ 101632 w 260508"/>
                <a:gd name="connsiteY27" fmla="*/ 587276 h 588954"/>
                <a:gd name="connsiteX28" fmla="*/ 100870 w 260508"/>
                <a:gd name="connsiteY28" fmla="*/ 587276 h 588954"/>
                <a:gd name="connsiteX29" fmla="*/ 99155 w 260508"/>
                <a:gd name="connsiteY29" fmla="*/ 587276 h 588954"/>
                <a:gd name="connsiteX30" fmla="*/ 89630 w 260508"/>
                <a:gd name="connsiteY30" fmla="*/ 585752 h 588954"/>
                <a:gd name="connsiteX31" fmla="*/ 69056 w 260508"/>
                <a:gd name="connsiteY31" fmla="*/ 581656 h 588954"/>
                <a:gd name="connsiteX32" fmla="*/ 40481 w 260508"/>
                <a:gd name="connsiteY32" fmla="*/ 574988 h 588954"/>
                <a:gd name="connsiteX33" fmla="*/ 27527 w 260508"/>
                <a:gd name="connsiteY33" fmla="*/ 570607 h 588954"/>
                <a:gd name="connsiteX34" fmla="*/ 27527 w 260508"/>
                <a:gd name="connsiteY34" fmla="*/ 570607 h 588954"/>
                <a:gd name="connsiteX35" fmla="*/ 24574 w 260508"/>
                <a:gd name="connsiteY35" fmla="*/ 569273 h 588954"/>
                <a:gd name="connsiteX36" fmla="*/ 18574 w 260508"/>
                <a:gd name="connsiteY36" fmla="*/ 565844 h 588954"/>
                <a:gd name="connsiteX37" fmla="*/ 13906 w 260508"/>
                <a:gd name="connsiteY37" fmla="*/ 562701 h 588954"/>
                <a:gd name="connsiteX38" fmla="*/ 10478 w 260508"/>
                <a:gd name="connsiteY38" fmla="*/ 559463 h 588954"/>
                <a:gd name="connsiteX39" fmla="*/ 6858 w 260508"/>
                <a:gd name="connsiteY39" fmla="*/ 555462 h 588954"/>
                <a:gd name="connsiteX40" fmla="*/ 4572 w 260508"/>
                <a:gd name="connsiteY40" fmla="*/ 551462 h 588954"/>
                <a:gd name="connsiteX41" fmla="*/ 4572 w 260508"/>
                <a:gd name="connsiteY41" fmla="*/ 550890 h 588954"/>
                <a:gd name="connsiteX42" fmla="*/ 2857 w 260508"/>
                <a:gd name="connsiteY42" fmla="*/ 546318 h 588954"/>
                <a:gd name="connsiteX43" fmla="*/ 1619 w 260508"/>
                <a:gd name="connsiteY43" fmla="*/ 539079 h 588954"/>
                <a:gd name="connsiteX44" fmla="*/ 0 w 260508"/>
                <a:gd name="connsiteY44" fmla="*/ 528506 h 588954"/>
                <a:gd name="connsiteX45" fmla="*/ 0 w 260508"/>
                <a:gd name="connsiteY45" fmla="*/ 509456 h 588954"/>
                <a:gd name="connsiteX46" fmla="*/ 19812 w 260508"/>
                <a:gd name="connsiteY46" fmla="*/ 521648 h 588954"/>
                <a:gd name="connsiteX47" fmla="*/ 43148 w 260508"/>
                <a:gd name="connsiteY47" fmla="*/ 526411 h 588954"/>
                <a:gd name="connsiteX48" fmla="*/ 45543 w 260508"/>
                <a:gd name="connsiteY48" fmla="*/ 521735 h 588954"/>
                <a:gd name="connsiteX49" fmla="*/ 44005 w 260508"/>
                <a:gd name="connsiteY49" fmla="*/ 519743 h 588954"/>
                <a:gd name="connsiteX50" fmla="*/ 23336 w 260508"/>
                <a:gd name="connsiteY50" fmla="*/ 511552 h 588954"/>
                <a:gd name="connsiteX51" fmla="*/ 4286 w 260508"/>
                <a:gd name="connsiteY51" fmla="*/ 500217 h 588954"/>
                <a:gd name="connsiteX52" fmla="*/ 285 w 260508"/>
                <a:gd name="connsiteY52" fmla="*/ 499646 h 588954"/>
                <a:gd name="connsiteX53" fmla="*/ 1143 w 260508"/>
                <a:gd name="connsiteY53" fmla="*/ 458879 h 588954"/>
                <a:gd name="connsiteX54" fmla="*/ 9620 w 260508"/>
                <a:gd name="connsiteY54" fmla="*/ 351437 h 588954"/>
                <a:gd name="connsiteX55" fmla="*/ 48292 w 260508"/>
                <a:gd name="connsiteY55" fmla="*/ 144554 h 588954"/>
                <a:gd name="connsiteX56" fmla="*/ 82963 w 260508"/>
                <a:gd name="connsiteY56" fmla="*/ 55114 h 588954"/>
                <a:gd name="connsiteX57" fmla="*/ 99727 w 260508"/>
                <a:gd name="connsiteY57" fmla="*/ 24538 h 588954"/>
                <a:gd name="connsiteX58" fmla="*/ 103441 w 260508"/>
                <a:gd name="connsiteY58" fmla="*/ 18538 h 588954"/>
                <a:gd name="connsiteX59" fmla="*/ 105156 w 260508"/>
                <a:gd name="connsiteY59" fmla="*/ 16347 h 588954"/>
                <a:gd name="connsiteX60" fmla="*/ 107823 w 260508"/>
                <a:gd name="connsiteY60" fmla="*/ 13394 h 588954"/>
                <a:gd name="connsiteX61" fmla="*/ 109633 w 260508"/>
                <a:gd name="connsiteY61" fmla="*/ 11680 h 588954"/>
                <a:gd name="connsiteX62" fmla="*/ 111347 w 260508"/>
                <a:gd name="connsiteY62" fmla="*/ 10632 h 588954"/>
                <a:gd name="connsiteX63" fmla="*/ 116777 w 260508"/>
                <a:gd name="connsiteY63" fmla="*/ 6917 h 588954"/>
                <a:gd name="connsiteX64" fmla="*/ 117443 w 260508"/>
                <a:gd name="connsiteY64" fmla="*/ 6250 h 588954"/>
                <a:gd name="connsiteX65" fmla="*/ 118015 w 260508"/>
                <a:gd name="connsiteY65" fmla="*/ 6250 h 588954"/>
                <a:gd name="connsiteX66" fmla="*/ 122777 w 260508"/>
                <a:gd name="connsiteY66" fmla="*/ 1202 h 588954"/>
                <a:gd name="connsiteX67" fmla="*/ 122777 w 260508"/>
                <a:gd name="connsiteY67" fmla="*/ 1202 h 588954"/>
                <a:gd name="connsiteX68" fmla="*/ 126111 w 260508"/>
                <a:gd name="connsiteY68" fmla="*/ 1202 h 588954"/>
                <a:gd name="connsiteX69" fmla="*/ 142875 w 260508"/>
                <a:gd name="connsiteY69" fmla="*/ 250 h 588954"/>
                <a:gd name="connsiteX70" fmla="*/ 157448 w 260508"/>
                <a:gd name="connsiteY70" fmla="*/ 250 h 588954"/>
                <a:gd name="connsiteX71" fmla="*/ 161735 w 260508"/>
                <a:gd name="connsiteY71" fmla="*/ 821 h 588954"/>
                <a:gd name="connsiteX72" fmla="*/ 167069 w 260508"/>
                <a:gd name="connsiteY72" fmla="*/ 1583 h 588954"/>
                <a:gd name="connsiteX73" fmla="*/ 196405 w 260508"/>
                <a:gd name="connsiteY73" fmla="*/ 7394 h 588954"/>
                <a:gd name="connsiteX74" fmla="*/ 224980 w 260508"/>
                <a:gd name="connsiteY74" fmla="*/ 16919 h 588954"/>
                <a:gd name="connsiteX75" fmla="*/ 224980 w 260508"/>
                <a:gd name="connsiteY75" fmla="*/ 16919 h 588954"/>
                <a:gd name="connsiteX76" fmla="*/ 227838 w 260508"/>
                <a:gd name="connsiteY76" fmla="*/ 18252 h 588954"/>
                <a:gd name="connsiteX77" fmla="*/ 234982 w 260508"/>
                <a:gd name="connsiteY77" fmla="*/ 21776 h 588954"/>
                <a:gd name="connsiteX78" fmla="*/ 248221 w 260508"/>
                <a:gd name="connsiteY78" fmla="*/ 30158 h 588954"/>
                <a:gd name="connsiteX79" fmla="*/ 250127 w 260508"/>
                <a:gd name="connsiteY79" fmla="*/ 31587 h 588954"/>
                <a:gd name="connsiteX80" fmla="*/ 250793 w 260508"/>
                <a:gd name="connsiteY80" fmla="*/ 32063 h 588954"/>
                <a:gd name="connsiteX81" fmla="*/ 256318 w 260508"/>
                <a:gd name="connsiteY81" fmla="*/ 37207 h 588954"/>
                <a:gd name="connsiteX82" fmla="*/ 260509 w 260508"/>
                <a:gd name="connsiteY82" fmla="*/ 41779 h 588954"/>
                <a:gd name="connsiteX83" fmla="*/ 260509 w 260508"/>
                <a:gd name="connsiteY83" fmla="*/ 41779 h 588954"/>
                <a:gd name="connsiteX84" fmla="*/ 237935 w 260508"/>
                <a:gd name="connsiteY84" fmla="*/ 48161 h 58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60508" h="588954">
                  <a:moveTo>
                    <a:pt x="237935" y="48161"/>
                  </a:moveTo>
                  <a:lnTo>
                    <a:pt x="237935" y="48161"/>
                  </a:lnTo>
                  <a:cubicBezTo>
                    <a:pt x="221735" y="58104"/>
                    <a:pt x="208432" y="72130"/>
                    <a:pt x="199358" y="88832"/>
                  </a:cubicBezTo>
                  <a:cubicBezTo>
                    <a:pt x="189094" y="106739"/>
                    <a:pt x="180730" y="125670"/>
                    <a:pt x="174403" y="145316"/>
                  </a:cubicBezTo>
                  <a:cubicBezTo>
                    <a:pt x="168688" y="161699"/>
                    <a:pt x="163925" y="178463"/>
                    <a:pt x="159734" y="195322"/>
                  </a:cubicBezTo>
                  <a:cubicBezTo>
                    <a:pt x="154496" y="216563"/>
                    <a:pt x="150209" y="238089"/>
                    <a:pt x="145923" y="259520"/>
                  </a:cubicBezTo>
                  <a:cubicBezTo>
                    <a:pt x="139160" y="292191"/>
                    <a:pt x="132588" y="324767"/>
                    <a:pt x="127445" y="357723"/>
                  </a:cubicBezTo>
                  <a:cubicBezTo>
                    <a:pt x="121815" y="391595"/>
                    <a:pt x="118411" y="425800"/>
                    <a:pt x="117253" y="460117"/>
                  </a:cubicBezTo>
                  <a:cubicBezTo>
                    <a:pt x="116871" y="476196"/>
                    <a:pt x="117347" y="492285"/>
                    <a:pt x="118681" y="508313"/>
                  </a:cubicBezTo>
                  <a:cubicBezTo>
                    <a:pt x="118681" y="512123"/>
                    <a:pt x="119348" y="515838"/>
                    <a:pt x="119729" y="519648"/>
                  </a:cubicBezTo>
                  <a:lnTo>
                    <a:pt x="120872" y="528411"/>
                  </a:lnTo>
                  <a:cubicBezTo>
                    <a:pt x="120301" y="524125"/>
                    <a:pt x="120872" y="529364"/>
                    <a:pt x="120872" y="529935"/>
                  </a:cubicBezTo>
                  <a:cubicBezTo>
                    <a:pt x="121454" y="537567"/>
                    <a:pt x="122761" y="545126"/>
                    <a:pt x="124778" y="552509"/>
                  </a:cubicBezTo>
                  <a:cubicBezTo>
                    <a:pt x="126993" y="559622"/>
                    <a:pt x="130200" y="566388"/>
                    <a:pt x="134303" y="572607"/>
                  </a:cubicBezTo>
                  <a:lnTo>
                    <a:pt x="130969" y="572607"/>
                  </a:lnTo>
                  <a:cubicBezTo>
                    <a:pt x="125435" y="572245"/>
                    <a:pt x="119948" y="571352"/>
                    <a:pt x="114586" y="569940"/>
                  </a:cubicBezTo>
                  <a:cubicBezTo>
                    <a:pt x="103537" y="567273"/>
                    <a:pt x="92678" y="563749"/>
                    <a:pt x="81724" y="560415"/>
                  </a:cubicBezTo>
                  <a:cubicBezTo>
                    <a:pt x="58674" y="553747"/>
                    <a:pt x="34099" y="548509"/>
                    <a:pt x="14573" y="533555"/>
                  </a:cubicBezTo>
                  <a:cubicBezTo>
                    <a:pt x="12573" y="532030"/>
                    <a:pt x="10668" y="535460"/>
                    <a:pt x="12668" y="536984"/>
                  </a:cubicBezTo>
                  <a:cubicBezTo>
                    <a:pt x="33024" y="552662"/>
                    <a:pt x="55759" y="564978"/>
                    <a:pt x="80010" y="573464"/>
                  </a:cubicBezTo>
                  <a:cubicBezTo>
                    <a:pt x="91249" y="577560"/>
                    <a:pt x="102394" y="582322"/>
                    <a:pt x="113919" y="585275"/>
                  </a:cubicBezTo>
                  <a:cubicBezTo>
                    <a:pt x="120148" y="586866"/>
                    <a:pt x="126541" y="587729"/>
                    <a:pt x="132969" y="587847"/>
                  </a:cubicBezTo>
                  <a:cubicBezTo>
                    <a:pt x="135736" y="587801"/>
                    <a:pt x="138487" y="587417"/>
                    <a:pt x="141160" y="586704"/>
                  </a:cubicBezTo>
                  <a:cubicBezTo>
                    <a:pt x="142307" y="586405"/>
                    <a:pt x="143358" y="585815"/>
                    <a:pt x="144208" y="584989"/>
                  </a:cubicBezTo>
                  <a:cubicBezTo>
                    <a:pt x="145542" y="586323"/>
                    <a:pt x="146875" y="587656"/>
                    <a:pt x="148209" y="588800"/>
                  </a:cubicBezTo>
                  <a:lnTo>
                    <a:pt x="141922" y="588800"/>
                  </a:lnTo>
                  <a:cubicBezTo>
                    <a:pt x="129709" y="589243"/>
                    <a:pt x="117480" y="588734"/>
                    <a:pt x="105346" y="587276"/>
                  </a:cubicBezTo>
                  <a:lnTo>
                    <a:pt x="101632" y="587276"/>
                  </a:lnTo>
                  <a:lnTo>
                    <a:pt x="100870" y="587276"/>
                  </a:lnTo>
                  <a:lnTo>
                    <a:pt x="99155" y="587276"/>
                  </a:lnTo>
                  <a:lnTo>
                    <a:pt x="89630" y="585752"/>
                  </a:lnTo>
                  <a:cubicBezTo>
                    <a:pt x="82772" y="584609"/>
                    <a:pt x="75819" y="583180"/>
                    <a:pt x="69056" y="581656"/>
                  </a:cubicBezTo>
                  <a:cubicBezTo>
                    <a:pt x="59531" y="579655"/>
                    <a:pt x="50006" y="577655"/>
                    <a:pt x="40481" y="574988"/>
                  </a:cubicBezTo>
                  <a:cubicBezTo>
                    <a:pt x="36089" y="573757"/>
                    <a:pt x="31765" y="572294"/>
                    <a:pt x="27527" y="570607"/>
                  </a:cubicBezTo>
                  <a:lnTo>
                    <a:pt x="27527" y="570607"/>
                  </a:lnTo>
                  <a:lnTo>
                    <a:pt x="24574" y="569273"/>
                  </a:lnTo>
                  <a:cubicBezTo>
                    <a:pt x="22511" y="568244"/>
                    <a:pt x="20508" y="567099"/>
                    <a:pt x="18574" y="565844"/>
                  </a:cubicBezTo>
                  <a:cubicBezTo>
                    <a:pt x="16960" y="564885"/>
                    <a:pt x="15402" y="563836"/>
                    <a:pt x="13906" y="562701"/>
                  </a:cubicBezTo>
                  <a:cubicBezTo>
                    <a:pt x="15145" y="563558"/>
                    <a:pt x="11144" y="560129"/>
                    <a:pt x="10478" y="559463"/>
                  </a:cubicBezTo>
                  <a:cubicBezTo>
                    <a:pt x="9811" y="558796"/>
                    <a:pt x="8001" y="556796"/>
                    <a:pt x="6858" y="555462"/>
                  </a:cubicBezTo>
                  <a:cubicBezTo>
                    <a:pt x="7906" y="556605"/>
                    <a:pt x="4953" y="552319"/>
                    <a:pt x="4572" y="551462"/>
                  </a:cubicBezTo>
                  <a:lnTo>
                    <a:pt x="4572" y="550890"/>
                  </a:lnTo>
                  <a:cubicBezTo>
                    <a:pt x="4000" y="549461"/>
                    <a:pt x="3048" y="546604"/>
                    <a:pt x="2857" y="546318"/>
                  </a:cubicBezTo>
                  <a:cubicBezTo>
                    <a:pt x="2253" y="543942"/>
                    <a:pt x="1839" y="541521"/>
                    <a:pt x="1619" y="539079"/>
                  </a:cubicBezTo>
                  <a:cubicBezTo>
                    <a:pt x="1143" y="535364"/>
                    <a:pt x="762" y="531840"/>
                    <a:pt x="0" y="528506"/>
                  </a:cubicBezTo>
                  <a:lnTo>
                    <a:pt x="0" y="509456"/>
                  </a:lnTo>
                  <a:cubicBezTo>
                    <a:pt x="6223" y="514110"/>
                    <a:pt x="12854" y="518190"/>
                    <a:pt x="19812" y="521648"/>
                  </a:cubicBezTo>
                  <a:cubicBezTo>
                    <a:pt x="26618" y="526345"/>
                    <a:pt x="35046" y="528065"/>
                    <a:pt x="43148" y="526411"/>
                  </a:cubicBezTo>
                  <a:cubicBezTo>
                    <a:pt x="45101" y="525781"/>
                    <a:pt x="46173" y="523688"/>
                    <a:pt x="45543" y="521735"/>
                  </a:cubicBezTo>
                  <a:cubicBezTo>
                    <a:pt x="45278" y="520913"/>
                    <a:pt x="44734" y="520208"/>
                    <a:pt x="44005" y="519743"/>
                  </a:cubicBezTo>
                  <a:cubicBezTo>
                    <a:pt x="37451" y="516232"/>
                    <a:pt x="30516" y="513484"/>
                    <a:pt x="23336" y="511552"/>
                  </a:cubicBezTo>
                  <a:cubicBezTo>
                    <a:pt x="16646" y="508377"/>
                    <a:pt x="10268" y="504582"/>
                    <a:pt x="4286" y="500217"/>
                  </a:cubicBezTo>
                  <a:cubicBezTo>
                    <a:pt x="3138" y="499354"/>
                    <a:pt x="1629" y="499138"/>
                    <a:pt x="285" y="499646"/>
                  </a:cubicBezTo>
                  <a:cubicBezTo>
                    <a:pt x="286" y="486025"/>
                    <a:pt x="286" y="472404"/>
                    <a:pt x="1143" y="458879"/>
                  </a:cubicBezTo>
                  <a:cubicBezTo>
                    <a:pt x="2477" y="422874"/>
                    <a:pt x="5334" y="387155"/>
                    <a:pt x="9620" y="351437"/>
                  </a:cubicBezTo>
                  <a:cubicBezTo>
                    <a:pt x="18287" y="281753"/>
                    <a:pt x="31202" y="212663"/>
                    <a:pt x="48292" y="144554"/>
                  </a:cubicBezTo>
                  <a:cubicBezTo>
                    <a:pt x="55666" y="113283"/>
                    <a:pt x="67334" y="83184"/>
                    <a:pt x="82963" y="55114"/>
                  </a:cubicBezTo>
                  <a:cubicBezTo>
                    <a:pt x="88678" y="44922"/>
                    <a:pt x="93536" y="34349"/>
                    <a:pt x="99727" y="24538"/>
                  </a:cubicBezTo>
                  <a:lnTo>
                    <a:pt x="103441" y="18538"/>
                  </a:lnTo>
                  <a:lnTo>
                    <a:pt x="105156" y="16347"/>
                  </a:lnTo>
                  <a:cubicBezTo>
                    <a:pt x="106013" y="15299"/>
                    <a:pt x="106966" y="14347"/>
                    <a:pt x="107823" y="13394"/>
                  </a:cubicBezTo>
                  <a:lnTo>
                    <a:pt x="109633" y="11680"/>
                  </a:lnTo>
                  <a:cubicBezTo>
                    <a:pt x="108585" y="12728"/>
                    <a:pt x="110776" y="11013"/>
                    <a:pt x="111347" y="10632"/>
                  </a:cubicBezTo>
                  <a:cubicBezTo>
                    <a:pt x="113352" y="9707"/>
                    <a:pt x="115187" y="8451"/>
                    <a:pt x="116777" y="6917"/>
                  </a:cubicBezTo>
                  <a:lnTo>
                    <a:pt x="117443" y="6250"/>
                  </a:lnTo>
                  <a:lnTo>
                    <a:pt x="118015" y="6250"/>
                  </a:lnTo>
                  <a:cubicBezTo>
                    <a:pt x="119995" y="4988"/>
                    <a:pt x="121632" y="3253"/>
                    <a:pt x="122777" y="1202"/>
                  </a:cubicBezTo>
                  <a:lnTo>
                    <a:pt x="122777" y="1202"/>
                  </a:lnTo>
                  <a:lnTo>
                    <a:pt x="126111" y="1202"/>
                  </a:lnTo>
                  <a:cubicBezTo>
                    <a:pt x="131731" y="1202"/>
                    <a:pt x="137255" y="345"/>
                    <a:pt x="142875" y="250"/>
                  </a:cubicBezTo>
                  <a:cubicBezTo>
                    <a:pt x="147727" y="-83"/>
                    <a:pt x="152596" y="-83"/>
                    <a:pt x="157448" y="250"/>
                  </a:cubicBezTo>
                  <a:lnTo>
                    <a:pt x="161735" y="821"/>
                  </a:lnTo>
                  <a:lnTo>
                    <a:pt x="167069" y="1583"/>
                  </a:lnTo>
                  <a:cubicBezTo>
                    <a:pt x="176942" y="3006"/>
                    <a:pt x="186735" y="4945"/>
                    <a:pt x="196405" y="7394"/>
                  </a:cubicBezTo>
                  <a:cubicBezTo>
                    <a:pt x="206143" y="9891"/>
                    <a:pt x="215692" y="13074"/>
                    <a:pt x="224980" y="16919"/>
                  </a:cubicBezTo>
                  <a:lnTo>
                    <a:pt x="224980" y="16919"/>
                  </a:lnTo>
                  <a:lnTo>
                    <a:pt x="227838" y="18252"/>
                  </a:lnTo>
                  <a:cubicBezTo>
                    <a:pt x="230219" y="19300"/>
                    <a:pt x="232600" y="20538"/>
                    <a:pt x="234982" y="21776"/>
                  </a:cubicBezTo>
                  <a:cubicBezTo>
                    <a:pt x="239561" y="24299"/>
                    <a:pt x="243982" y="27098"/>
                    <a:pt x="248221" y="30158"/>
                  </a:cubicBezTo>
                  <a:cubicBezTo>
                    <a:pt x="248888" y="30158"/>
                    <a:pt x="249460" y="31111"/>
                    <a:pt x="250127" y="31587"/>
                  </a:cubicBezTo>
                  <a:lnTo>
                    <a:pt x="250793" y="32063"/>
                  </a:lnTo>
                  <a:cubicBezTo>
                    <a:pt x="252698" y="33683"/>
                    <a:pt x="254508" y="35397"/>
                    <a:pt x="256318" y="37207"/>
                  </a:cubicBezTo>
                  <a:cubicBezTo>
                    <a:pt x="258128" y="39017"/>
                    <a:pt x="259175" y="40255"/>
                    <a:pt x="260509" y="41779"/>
                  </a:cubicBezTo>
                  <a:lnTo>
                    <a:pt x="260509" y="41779"/>
                  </a:lnTo>
                  <a:cubicBezTo>
                    <a:pt x="252620" y="42300"/>
                    <a:pt x="244929" y="44474"/>
                    <a:pt x="237935" y="48161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3ECF19D3-1FD1-4845-8313-7CF8E413100D}"/>
                </a:ext>
              </a:extLst>
            </p:cNvPr>
            <p:cNvSpPr/>
            <p:nvPr/>
          </p:nvSpPr>
          <p:spPr>
            <a:xfrm>
              <a:off x="7881096" y="2642928"/>
              <a:ext cx="1202993" cy="1253252"/>
            </a:xfrm>
            <a:custGeom>
              <a:avLst/>
              <a:gdLst>
                <a:gd name="connsiteX0" fmla="*/ 652000 w 746964"/>
                <a:gd name="connsiteY0" fmla="*/ 761503 h 778171"/>
                <a:gd name="connsiteX1" fmla="*/ 652000 w 746964"/>
                <a:gd name="connsiteY1" fmla="*/ 761503 h 778171"/>
                <a:gd name="connsiteX2" fmla="*/ 629330 w 746964"/>
                <a:gd name="connsiteY2" fmla="*/ 750835 h 778171"/>
                <a:gd name="connsiteX3" fmla="*/ 604470 w 746964"/>
                <a:gd name="connsiteY3" fmla="*/ 743501 h 778171"/>
                <a:gd name="connsiteX4" fmla="*/ 551797 w 746964"/>
                <a:gd name="connsiteY4" fmla="*/ 738071 h 778171"/>
                <a:gd name="connsiteX5" fmla="*/ 499219 w 746964"/>
                <a:gd name="connsiteY5" fmla="*/ 745120 h 778171"/>
                <a:gd name="connsiteX6" fmla="*/ 495123 w 746964"/>
                <a:gd name="connsiteY6" fmla="*/ 745691 h 778171"/>
                <a:gd name="connsiteX7" fmla="*/ 488932 w 746964"/>
                <a:gd name="connsiteY7" fmla="*/ 746453 h 778171"/>
                <a:gd name="connsiteX8" fmla="*/ 476454 w 746964"/>
                <a:gd name="connsiteY8" fmla="*/ 747882 h 778171"/>
                <a:gd name="connsiteX9" fmla="*/ 449308 w 746964"/>
                <a:gd name="connsiteY9" fmla="*/ 750454 h 778171"/>
                <a:gd name="connsiteX10" fmla="*/ 394730 w 746964"/>
                <a:gd name="connsiteY10" fmla="*/ 756931 h 778171"/>
                <a:gd name="connsiteX11" fmla="*/ 344056 w 746964"/>
                <a:gd name="connsiteY11" fmla="*/ 767217 h 778171"/>
                <a:gd name="connsiteX12" fmla="*/ 319863 w 746964"/>
                <a:gd name="connsiteY12" fmla="*/ 772456 h 778171"/>
                <a:gd name="connsiteX13" fmla="*/ 296146 w 746964"/>
                <a:gd name="connsiteY13" fmla="*/ 776266 h 778171"/>
                <a:gd name="connsiteX14" fmla="*/ 291383 w 746964"/>
                <a:gd name="connsiteY14" fmla="*/ 776933 h 778171"/>
                <a:gd name="connsiteX15" fmla="*/ 290621 w 746964"/>
                <a:gd name="connsiteY15" fmla="*/ 776933 h 778171"/>
                <a:gd name="connsiteX16" fmla="*/ 285002 w 746964"/>
                <a:gd name="connsiteY16" fmla="*/ 777505 h 778171"/>
                <a:gd name="connsiteX17" fmla="*/ 273762 w 746964"/>
                <a:gd name="connsiteY17" fmla="*/ 778171 h 778171"/>
                <a:gd name="connsiteX18" fmla="*/ 248806 w 746964"/>
                <a:gd name="connsiteY18" fmla="*/ 778171 h 778171"/>
                <a:gd name="connsiteX19" fmla="*/ 228709 w 746964"/>
                <a:gd name="connsiteY19" fmla="*/ 776552 h 778171"/>
                <a:gd name="connsiteX20" fmla="*/ 219184 w 746964"/>
                <a:gd name="connsiteY20" fmla="*/ 763026 h 778171"/>
                <a:gd name="connsiteX21" fmla="*/ 204134 w 746964"/>
                <a:gd name="connsiteY21" fmla="*/ 748834 h 778171"/>
                <a:gd name="connsiteX22" fmla="*/ 188799 w 746964"/>
                <a:gd name="connsiteY22" fmla="*/ 721402 h 778171"/>
                <a:gd name="connsiteX23" fmla="*/ 191371 w 746964"/>
                <a:gd name="connsiteY23" fmla="*/ 715116 h 778171"/>
                <a:gd name="connsiteX24" fmla="*/ 196229 w 746964"/>
                <a:gd name="connsiteY24" fmla="*/ 702257 h 778171"/>
                <a:gd name="connsiteX25" fmla="*/ 210040 w 746964"/>
                <a:gd name="connsiteY25" fmla="*/ 654632 h 778171"/>
                <a:gd name="connsiteX26" fmla="*/ 227471 w 746964"/>
                <a:gd name="connsiteY26" fmla="*/ 555763 h 778171"/>
                <a:gd name="connsiteX27" fmla="*/ 251759 w 746964"/>
                <a:gd name="connsiteY27" fmla="*/ 342784 h 778171"/>
                <a:gd name="connsiteX28" fmla="*/ 252236 w 746964"/>
                <a:gd name="connsiteY28" fmla="*/ 290682 h 778171"/>
                <a:gd name="connsiteX29" fmla="*/ 268333 w 746964"/>
                <a:gd name="connsiteY29" fmla="*/ 285634 h 778171"/>
                <a:gd name="connsiteX30" fmla="*/ 280334 w 746964"/>
                <a:gd name="connsiteY30" fmla="*/ 282300 h 778171"/>
                <a:gd name="connsiteX31" fmla="*/ 296431 w 746964"/>
                <a:gd name="connsiteY31" fmla="*/ 304112 h 778171"/>
                <a:gd name="connsiteX32" fmla="*/ 304045 w 746964"/>
                <a:gd name="connsiteY32" fmla="*/ 301833 h 778171"/>
                <a:gd name="connsiteX33" fmla="*/ 304718 w 746964"/>
                <a:gd name="connsiteY33" fmla="*/ 299159 h 778171"/>
                <a:gd name="connsiteX34" fmla="*/ 297289 w 746964"/>
                <a:gd name="connsiteY34" fmla="*/ 273727 h 778171"/>
                <a:gd name="connsiteX35" fmla="*/ 287288 w 746964"/>
                <a:gd name="connsiteY35" fmla="*/ 247343 h 778171"/>
                <a:gd name="connsiteX36" fmla="*/ 282906 w 746964"/>
                <a:gd name="connsiteY36" fmla="*/ 232865 h 778171"/>
                <a:gd name="connsiteX37" fmla="*/ 282239 w 746964"/>
                <a:gd name="connsiteY37" fmla="*/ 230865 h 778171"/>
                <a:gd name="connsiteX38" fmla="*/ 281668 w 746964"/>
                <a:gd name="connsiteY38" fmla="*/ 222007 h 778171"/>
                <a:gd name="connsiteX39" fmla="*/ 266333 w 746964"/>
                <a:gd name="connsiteY39" fmla="*/ 211148 h 778171"/>
                <a:gd name="connsiteX40" fmla="*/ 249473 w 746964"/>
                <a:gd name="connsiteY40" fmla="*/ 199908 h 778171"/>
                <a:gd name="connsiteX41" fmla="*/ 230423 w 746964"/>
                <a:gd name="connsiteY41" fmla="*/ 185716 h 778171"/>
                <a:gd name="connsiteX42" fmla="*/ 226613 w 746964"/>
                <a:gd name="connsiteY42" fmla="*/ 179049 h 778171"/>
                <a:gd name="connsiteX43" fmla="*/ 212612 w 746964"/>
                <a:gd name="connsiteY43" fmla="*/ 171429 h 778171"/>
                <a:gd name="connsiteX44" fmla="*/ 188894 w 746964"/>
                <a:gd name="connsiteY44" fmla="*/ 151426 h 778171"/>
                <a:gd name="connsiteX45" fmla="*/ 148985 w 746964"/>
                <a:gd name="connsiteY45" fmla="*/ 128757 h 778171"/>
                <a:gd name="connsiteX46" fmla="*/ 118219 w 746964"/>
                <a:gd name="connsiteY46" fmla="*/ 139234 h 778171"/>
                <a:gd name="connsiteX47" fmla="*/ 109646 w 746964"/>
                <a:gd name="connsiteY47" fmla="*/ 145902 h 778171"/>
                <a:gd name="connsiteX48" fmla="*/ 109646 w 746964"/>
                <a:gd name="connsiteY48" fmla="*/ 145902 h 778171"/>
                <a:gd name="connsiteX49" fmla="*/ 108313 w 746964"/>
                <a:gd name="connsiteY49" fmla="*/ 147045 h 778171"/>
                <a:gd name="connsiteX50" fmla="*/ 103931 w 746964"/>
                <a:gd name="connsiteY50" fmla="*/ 150379 h 778171"/>
                <a:gd name="connsiteX51" fmla="*/ 85453 w 746964"/>
                <a:gd name="connsiteY51" fmla="*/ 161808 h 778171"/>
                <a:gd name="connsiteX52" fmla="*/ 47829 w 746964"/>
                <a:gd name="connsiteY52" fmla="*/ 186383 h 778171"/>
                <a:gd name="connsiteX53" fmla="*/ 35923 w 746964"/>
                <a:gd name="connsiteY53" fmla="*/ 195908 h 778171"/>
                <a:gd name="connsiteX54" fmla="*/ 16301 w 746964"/>
                <a:gd name="connsiteY54" fmla="*/ 193527 h 778171"/>
                <a:gd name="connsiteX55" fmla="*/ 10967 w 746964"/>
                <a:gd name="connsiteY55" fmla="*/ 193527 h 778171"/>
                <a:gd name="connsiteX56" fmla="*/ 9062 w 746964"/>
                <a:gd name="connsiteY56" fmla="*/ 192003 h 778171"/>
                <a:gd name="connsiteX57" fmla="*/ 6205 w 746964"/>
                <a:gd name="connsiteY57" fmla="*/ 189241 h 778171"/>
                <a:gd name="connsiteX58" fmla="*/ 585 w 746964"/>
                <a:gd name="connsiteY58" fmla="*/ 183526 h 778171"/>
                <a:gd name="connsiteX59" fmla="*/ 14 w 746964"/>
                <a:gd name="connsiteY59" fmla="*/ 182859 h 778171"/>
                <a:gd name="connsiteX60" fmla="*/ 14 w 746964"/>
                <a:gd name="connsiteY60" fmla="*/ 182192 h 778171"/>
                <a:gd name="connsiteX61" fmla="*/ 41638 w 746964"/>
                <a:gd name="connsiteY61" fmla="*/ 169143 h 778171"/>
                <a:gd name="connsiteX62" fmla="*/ 64974 w 746964"/>
                <a:gd name="connsiteY62" fmla="*/ 139234 h 778171"/>
                <a:gd name="connsiteX63" fmla="*/ 78023 w 746964"/>
                <a:gd name="connsiteY63" fmla="*/ 101134 h 778171"/>
                <a:gd name="connsiteX64" fmla="*/ 57545 w 746964"/>
                <a:gd name="connsiteY64" fmla="*/ 73893 h 778171"/>
                <a:gd name="connsiteX65" fmla="*/ 63640 w 746964"/>
                <a:gd name="connsiteY65" fmla="*/ 64368 h 778171"/>
                <a:gd name="connsiteX66" fmla="*/ 69451 w 746964"/>
                <a:gd name="connsiteY66" fmla="*/ 55700 h 778171"/>
                <a:gd name="connsiteX67" fmla="*/ 72118 w 746964"/>
                <a:gd name="connsiteY67" fmla="*/ 50557 h 778171"/>
                <a:gd name="connsiteX68" fmla="*/ 74023 w 746964"/>
                <a:gd name="connsiteY68" fmla="*/ 47985 h 778171"/>
                <a:gd name="connsiteX69" fmla="*/ 97454 w 746964"/>
                <a:gd name="connsiteY69" fmla="*/ 22362 h 778171"/>
                <a:gd name="connsiteX70" fmla="*/ 103550 w 746964"/>
                <a:gd name="connsiteY70" fmla="*/ 17029 h 778171"/>
                <a:gd name="connsiteX71" fmla="*/ 104408 w 746964"/>
                <a:gd name="connsiteY71" fmla="*/ 16266 h 778171"/>
                <a:gd name="connsiteX72" fmla="*/ 105074 w 746964"/>
                <a:gd name="connsiteY72" fmla="*/ 15695 h 778171"/>
                <a:gd name="connsiteX73" fmla="*/ 111265 w 746964"/>
                <a:gd name="connsiteY73" fmla="*/ 10742 h 778171"/>
                <a:gd name="connsiteX74" fmla="*/ 118028 w 746964"/>
                <a:gd name="connsiteY74" fmla="*/ 3694 h 778171"/>
                <a:gd name="connsiteX75" fmla="*/ 119743 w 746964"/>
                <a:gd name="connsiteY75" fmla="*/ 2932 h 778171"/>
                <a:gd name="connsiteX76" fmla="*/ 120410 w 746964"/>
                <a:gd name="connsiteY76" fmla="*/ 2932 h 778171"/>
                <a:gd name="connsiteX77" fmla="*/ 121267 w 746964"/>
                <a:gd name="connsiteY77" fmla="*/ 2932 h 778171"/>
                <a:gd name="connsiteX78" fmla="*/ 128506 w 746964"/>
                <a:gd name="connsiteY78" fmla="*/ 1027 h 778171"/>
                <a:gd name="connsiteX79" fmla="*/ 132411 w 746964"/>
                <a:gd name="connsiteY79" fmla="*/ 265 h 778171"/>
                <a:gd name="connsiteX80" fmla="*/ 133173 w 746964"/>
                <a:gd name="connsiteY80" fmla="*/ 265 h 778171"/>
                <a:gd name="connsiteX81" fmla="*/ 134888 w 746964"/>
                <a:gd name="connsiteY81" fmla="*/ 265 h 778171"/>
                <a:gd name="connsiteX82" fmla="*/ 169368 w 746964"/>
                <a:gd name="connsiteY82" fmla="*/ 1693 h 778171"/>
                <a:gd name="connsiteX83" fmla="*/ 175559 w 746964"/>
                <a:gd name="connsiteY83" fmla="*/ 2551 h 778171"/>
                <a:gd name="connsiteX84" fmla="*/ 181370 w 746964"/>
                <a:gd name="connsiteY84" fmla="*/ 3408 h 778171"/>
                <a:gd name="connsiteX85" fmla="*/ 204706 w 746964"/>
                <a:gd name="connsiteY85" fmla="*/ 6170 h 778171"/>
                <a:gd name="connsiteX86" fmla="*/ 253093 w 746964"/>
                <a:gd name="connsiteY86" fmla="*/ 16933 h 778171"/>
                <a:gd name="connsiteX87" fmla="*/ 300718 w 746964"/>
                <a:gd name="connsiteY87" fmla="*/ 30554 h 778171"/>
                <a:gd name="connsiteX88" fmla="*/ 346438 w 746964"/>
                <a:gd name="connsiteY88" fmla="*/ 40079 h 778171"/>
                <a:gd name="connsiteX89" fmla="*/ 367679 w 746964"/>
                <a:gd name="connsiteY89" fmla="*/ 46461 h 778171"/>
                <a:gd name="connsiteX90" fmla="*/ 368631 w 746964"/>
                <a:gd name="connsiteY90" fmla="*/ 46461 h 778171"/>
                <a:gd name="connsiteX91" fmla="*/ 369964 w 746964"/>
                <a:gd name="connsiteY91" fmla="*/ 47128 h 778171"/>
                <a:gd name="connsiteX92" fmla="*/ 374822 w 746964"/>
                <a:gd name="connsiteY92" fmla="*/ 49414 h 778171"/>
                <a:gd name="connsiteX93" fmla="*/ 385871 w 746964"/>
                <a:gd name="connsiteY93" fmla="*/ 55510 h 778171"/>
                <a:gd name="connsiteX94" fmla="*/ 395396 w 746964"/>
                <a:gd name="connsiteY94" fmla="*/ 61701 h 778171"/>
                <a:gd name="connsiteX95" fmla="*/ 399873 w 746964"/>
                <a:gd name="connsiteY95" fmla="*/ 64939 h 778171"/>
                <a:gd name="connsiteX96" fmla="*/ 402826 w 746964"/>
                <a:gd name="connsiteY96" fmla="*/ 67225 h 778171"/>
                <a:gd name="connsiteX97" fmla="*/ 420352 w 746964"/>
                <a:gd name="connsiteY97" fmla="*/ 82656 h 778171"/>
                <a:gd name="connsiteX98" fmla="*/ 480264 w 746964"/>
                <a:gd name="connsiteY98" fmla="*/ 147045 h 778171"/>
                <a:gd name="connsiteX99" fmla="*/ 509887 w 746964"/>
                <a:gd name="connsiteY99" fmla="*/ 181525 h 778171"/>
                <a:gd name="connsiteX100" fmla="*/ 526460 w 746964"/>
                <a:gd name="connsiteY100" fmla="*/ 198670 h 778171"/>
                <a:gd name="connsiteX101" fmla="*/ 534271 w 746964"/>
                <a:gd name="connsiteY101" fmla="*/ 206481 h 778171"/>
                <a:gd name="connsiteX102" fmla="*/ 544463 w 746964"/>
                <a:gd name="connsiteY102" fmla="*/ 213529 h 778171"/>
                <a:gd name="connsiteX103" fmla="*/ 549035 w 746964"/>
                <a:gd name="connsiteY103" fmla="*/ 214863 h 778171"/>
                <a:gd name="connsiteX104" fmla="*/ 565418 w 746964"/>
                <a:gd name="connsiteY104" fmla="*/ 244771 h 778171"/>
                <a:gd name="connsiteX105" fmla="*/ 613043 w 746964"/>
                <a:gd name="connsiteY105" fmla="*/ 287443 h 778171"/>
                <a:gd name="connsiteX106" fmla="*/ 673241 w 746964"/>
                <a:gd name="connsiteY106" fmla="*/ 311161 h 778171"/>
                <a:gd name="connsiteX107" fmla="*/ 690862 w 746964"/>
                <a:gd name="connsiteY107" fmla="*/ 316876 h 778171"/>
                <a:gd name="connsiteX108" fmla="*/ 702578 w 746964"/>
                <a:gd name="connsiteY108" fmla="*/ 323448 h 778171"/>
                <a:gd name="connsiteX109" fmla="*/ 707150 w 746964"/>
                <a:gd name="connsiteY109" fmla="*/ 323448 h 778171"/>
                <a:gd name="connsiteX110" fmla="*/ 707912 w 746964"/>
                <a:gd name="connsiteY110" fmla="*/ 323448 h 778171"/>
                <a:gd name="connsiteX111" fmla="*/ 710198 w 746964"/>
                <a:gd name="connsiteY111" fmla="*/ 323448 h 778171"/>
                <a:gd name="connsiteX112" fmla="*/ 725057 w 746964"/>
                <a:gd name="connsiteY112" fmla="*/ 327543 h 778171"/>
                <a:gd name="connsiteX113" fmla="*/ 738963 w 746964"/>
                <a:gd name="connsiteY113" fmla="*/ 332497 h 778171"/>
                <a:gd name="connsiteX114" fmla="*/ 745440 w 746964"/>
                <a:gd name="connsiteY114" fmla="*/ 334878 h 778171"/>
                <a:gd name="connsiteX115" fmla="*/ 746964 w 746964"/>
                <a:gd name="connsiteY115" fmla="*/ 334878 h 778171"/>
                <a:gd name="connsiteX116" fmla="*/ 726295 w 746964"/>
                <a:gd name="connsiteY116" fmla="*/ 374978 h 778171"/>
                <a:gd name="connsiteX117" fmla="*/ 708197 w 746964"/>
                <a:gd name="connsiteY117" fmla="*/ 423746 h 778171"/>
                <a:gd name="connsiteX118" fmla="*/ 683528 w 746964"/>
                <a:gd name="connsiteY118" fmla="*/ 526045 h 778171"/>
                <a:gd name="connsiteX119" fmla="*/ 679622 w 746964"/>
                <a:gd name="connsiteY119" fmla="*/ 545666 h 778171"/>
                <a:gd name="connsiteX120" fmla="*/ 651047 w 746964"/>
                <a:gd name="connsiteY120" fmla="*/ 539475 h 778171"/>
                <a:gd name="connsiteX121" fmla="*/ 607328 w 746964"/>
                <a:gd name="connsiteY121" fmla="*/ 525664 h 778171"/>
                <a:gd name="connsiteX122" fmla="*/ 604375 w 746964"/>
                <a:gd name="connsiteY122" fmla="*/ 536903 h 778171"/>
                <a:gd name="connsiteX123" fmla="*/ 647523 w 746964"/>
                <a:gd name="connsiteY123" fmla="*/ 552619 h 778171"/>
                <a:gd name="connsiteX124" fmla="*/ 677146 w 746964"/>
                <a:gd name="connsiteY124" fmla="*/ 558620 h 778171"/>
                <a:gd name="connsiteX125" fmla="*/ 665525 w 746964"/>
                <a:gd name="connsiteY125" fmla="*/ 631201 h 778171"/>
                <a:gd name="connsiteX126" fmla="*/ 658572 w 746964"/>
                <a:gd name="connsiteY126" fmla="*/ 691113 h 778171"/>
                <a:gd name="connsiteX127" fmla="*/ 654762 w 746964"/>
                <a:gd name="connsiteY127" fmla="*/ 751406 h 778171"/>
                <a:gd name="connsiteX128" fmla="*/ 654762 w 746964"/>
                <a:gd name="connsiteY128" fmla="*/ 763503 h 778171"/>
                <a:gd name="connsiteX129" fmla="*/ 652000 w 746964"/>
                <a:gd name="connsiteY129" fmla="*/ 761503 h 778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746964" h="778171">
                  <a:moveTo>
                    <a:pt x="652000" y="761503"/>
                  </a:moveTo>
                  <a:lnTo>
                    <a:pt x="652000" y="761503"/>
                  </a:lnTo>
                  <a:cubicBezTo>
                    <a:pt x="645031" y="756812"/>
                    <a:pt x="637387" y="753214"/>
                    <a:pt x="629330" y="750835"/>
                  </a:cubicBezTo>
                  <a:cubicBezTo>
                    <a:pt x="621173" y="747971"/>
                    <a:pt x="612876" y="745523"/>
                    <a:pt x="604470" y="743501"/>
                  </a:cubicBezTo>
                  <a:cubicBezTo>
                    <a:pt x="587247" y="739267"/>
                    <a:pt x="569521" y="737440"/>
                    <a:pt x="551797" y="738071"/>
                  </a:cubicBezTo>
                  <a:cubicBezTo>
                    <a:pt x="534157" y="739471"/>
                    <a:pt x="516605" y="741824"/>
                    <a:pt x="499219" y="745120"/>
                  </a:cubicBezTo>
                  <a:lnTo>
                    <a:pt x="495123" y="745691"/>
                  </a:lnTo>
                  <a:lnTo>
                    <a:pt x="488932" y="746453"/>
                  </a:lnTo>
                  <a:lnTo>
                    <a:pt x="476454" y="747882"/>
                  </a:lnTo>
                  <a:lnTo>
                    <a:pt x="449308" y="750454"/>
                  </a:lnTo>
                  <a:cubicBezTo>
                    <a:pt x="431020" y="752263"/>
                    <a:pt x="412827" y="754264"/>
                    <a:pt x="394730" y="756931"/>
                  </a:cubicBezTo>
                  <a:cubicBezTo>
                    <a:pt x="376632" y="759598"/>
                    <a:pt x="360821" y="763408"/>
                    <a:pt x="344056" y="767217"/>
                  </a:cubicBezTo>
                  <a:cubicBezTo>
                    <a:pt x="336056" y="769123"/>
                    <a:pt x="327959" y="770837"/>
                    <a:pt x="319863" y="772456"/>
                  </a:cubicBezTo>
                  <a:cubicBezTo>
                    <a:pt x="311767" y="774076"/>
                    <a:pt x="303575" y="775504"/>
                    <a:pt x="296146" y="776266"/>
                  </a:cubicBezTo>
                  <a:lnTo>
                    <a:pt x="291383" y="776933"/>
                  </a:lnTo>
                  <a:lnTo>
                    <a:pt x="290621" y="776933"/>
                  </a:lnTo>
                  <a:lnTo>
                    <a:pt x="285002" y="777505"/>
                  </a:lnTo>
                  <a:lnTo>
                    <a:pt x="273762" y="778171"/>
                  </a:lnTo>
                  <a:cubicBezTo>
                    <a:pt x="265380" y="778171"/>
                    <a:pt x="257093" y="778171"/>
                    <a:pt x="248806" y="778171"/>
                  </a:cubicBezTo>
                  <a:cubicBezTo>
                    <a:pt x="240520" y="778171"/>
                    <a:pt x="235186" y="777219"/>
                    <a:pt x="228709" y="776552"/>
                  </a:cubicBezTo>
                  <a:cubicBezTo>
                    <a:pt x="227244" y="771054"/>
                    <a:pt x="223867" y="766258"/>
                    <a:pt x="219184" y="763026"/>
                  </a:cubicBezTo>
                  <a:cubicBezTo>
                    <a:pt x="213916" y="758569"/>
                    <a:pt x="208892" y="753832"/>
                    <a:pt x="204134" y="748834"/>
                  </a:cubicBezTo>
                  <a:cubicBezTo>
                    <a:pt x="196488" y="741358"/>
                    <a:pt x="191163" y="731832"/>
                    <a:pt x="188799" y="721402"/>
                  </a:cubicBezTo>
                  <a:lnTo>
                    <a:pt x="191371" y="715116"/>
                  </a:lnTo>
                  <a:cubicBezTo>
                    <a:pt x="193085" y="710798"/>
                    <a:pt x="194705" y="706512"/>
                    <a:pt x="196229" y="702257"/>
                  </a:cubicBezTo>
                  <a:cubicBezTo>
                    <a:pt x="201771" y="686670"/>
                    <a:pt x="206383" y="670766"/>
                    <a:pt x="210040" y="654632"/>
                  </a:cubicBezTo>
                  <a:cubicBezTo>
                    <a:pt x="217850" y="622057"/>
                    <a:pt x="222613" y="588814"/>
                    <a:pt x="227471" y="555763"/>
                  </a:cubicBezTo>
                  <a:cubicBezTo>
                    <a:pt x="239136" y="485222"/>
                    <a:pt x="247243" y="414139"/>
                    <a:pt x="251759" y="342784"/>
                  </a:cubicBezTo>
                  <a:cubicBezTo>
                    <a:pt x="252521" y="325448"/>
                    <a:pt x="252426" y="308113"/>
                    <a:pt x="252236" y="290682"/>
                  </a:cubicBezTo>
                  <a:cubicBezTo>
                    <a:pt x="257760" y="289444"/>
                    <a:pt x="262999" y="287348"/>
                    <a:pt x="268333" y="285634"/>
                  </a:cubicBezTo>
                  <a:cubicBezTo>
                    <a:pt x="273667" y="283919"/>
                    <a:pt x="276429" y="283729"/>
                    <a:pt x="280334" y="282300"/>
                  </a:cubicBezTo>
                  <a:cubicBezTo>
                    <a:pt x="283439" y="290995"/>
                    <a:pt x="289038" y="298582"/>
                    <a:pt x="296431" y="304112"/>
                  </a:cubicBezTo>
                  <a:cubicBezTo>
                    <a:pt x="299163" y="305585"/>
                    <a:pt x="302572" y="304564"/>
                    <a:pt x="304045" y="301833"/>
                  </a:cubicBezTo>
                  <a:cubicBezTo>
                    <a:pt x="304488" y="301011"/>
                    <a:pt x="304719" y="300092"/>
                    <a:pt x="304718" y="299159"/>
                  </a:cubicBezTo>
                  <a:cubicBezTo>
                    <a:pt x="303665" y="290329"/>
                    <a:pt x="301155" y="281735"/>
                    <a:pt x="297289" y="273727"/>
                  </a:cubicBezTo>
                  <a:cubicBezTo>
                    <a:pt x="293574" y="265155"/>
                    <a:pt x="290431" y="256201"/>
                    <a:pt x="287288" y="247343"/>
                  </a:cubicBezTo>
                  <a:cubicBezTo>
                    <a:pt x="285573" y="242676"/>
                    <a:pt x="284430" y="237818"/>
                    <a:pt x="282906" y="232865"/>
                  </a:cubicBezTo>
                  <a:cubicBezTo>
                    <a:pt x="282742" y="232180"/>
                    <a:pt x="282519" y="231511"/>
                    <a:pt x="282239" y="230865"/>
                  </a:cubicBezTo>
                  <a:cubicBezTo>
                    <a:pt x="284420" y="228225"/>
                    <a:pt x="284170" y="224344"/>
                    <a:pt x="281668" y="222007"/>
                  </a:cubicBezTo>
                  <a:cubicBezTo>
                    <a:pt x="277010" y="217785"/>
                    <a:pt x="271861" y="214140"/>
                    <a:pt x="266333" y="211148"/>
                  </a:cubicBezTo>
                  <a:cubicBezTo>
                    <a:pt x="260618" y="207624"/>
                    <a:pt x="254903" y="203909"/>
                    <a:pt x="249473" y="199908"/>
                  </a:cubicBezTo>
                  <a:cubicBezTo>
                    <a:pt x="244044" y="195908"/>
                    <a:pt x="236900" y="190383"/>
                    <a:pt x="230423" y="185716"/>
                  </a:cubicBezTo>
                  <a:cubicBezTo>
                    <a:pt x="229911" y="183139"/>
                    <a:pt x="228574" y="180798"/>
                    <a:pt x="226613" y="179049"/>
                  </a:cubicBezTo>
                  <a:cubicBezTo>
                    <a:pt x="222459" y="175663"/>
                    <a:pt x="217711" y="173079"/>
                    <a:pt x="212612" y="171429"/>
                  </a:cubicBezTo>
                  <a:cubicBezTo>
                    <a:pt x="204611" y="164857"/>
                    <a:pt x="196800" y="158094"/>
                    <a:pt x="188894" y="151426"/>
                  </a:cubicBezTo>
                  <a:cubicBezTo>
                    <a:pt x="176702" y="141139"/>
                    <a:pt x="165177" y="130662"/>
                    <a:pt x="148985" y="128757"/>
                  </a:cubicBezTo>
                  <a:cubicBezTo>
                    <a:pt x="137771" y="128215"/>
                    <a:pt x="126771" y="131961"/>
                    <a:pt x="118219" y="139234"/>
                  </a:cubicBezTo>
                  <a:cubicBezTo>
                    <a:pt x="115266" y="141330"/>
                    <a:pt x="112504" y="143616"/>
                    <a:pt x="109646" y="145902"/>
                  </a:cubicBezTo>
                  <a:lnTo>
                    <a:pt x="109646" y="145902"/>
                  </a:lnTo>
                  <a:lnTo>
                    <a:pt x="108313" y="147045"/>
                  </a:lnTo>
                  <a:lnTo>
                    <a:pt x="103931" y="150379"/>
                  </a:lnTo>
                  <a:cubicBezTo>
                    <a:pt x="98036" y="154601"/>
                    <a:pt x="91863" y="158419"/>
                    <a:pt x="85453" y="161808"/>
                  </a:cubicBezTo>
                  <a:cubicBezTo>
                    <a:pt x="72213" y="168878"/>
                    <a:pt x="59623" y="177101"/>
                    <a:pt x="47829" y="186383"/>
                  </a:cubicBezTo>
                  <a:cubicBezTo>
                    <a:pt x="44019" y="189622"/>
                    <a:pt x="40019" y="192670"/>
                    <a:pt x="35923" y="195908"/>
                  </a:cubicBezTo>
                  <a:cubicBezTo>
                    <a:pt x="29446" y="194956"/>
                    <a:pt x="22873" y="194098"/>
                    <a:pt x="16301" y="193527"/>
                  </a:cubicBezTo>
                  <a:lnTo>
                    <a:pt x="10967" y="193527"/>
                  </a:lnTo>
                  <a:lnTo>
                    <a:pt x="9062" y="192003"/>
                  </a:lnTo>
                  <a:cubicBezTo>
                    <a:pt x="8042" y="191156"/>
                    <a:pt x="7086" y="190232"/>
                    <a:pt x="6205" y="189241"/>
                  </a:cubicBezTo>
                  <a:lnTo>
                    <a:pt x="585" y="183526"/>
                  </a:lnTo>
                  <a:lnTo>
                    <a:pt x="14" y="182859"/>
                  </a:lnTo>
                  <a:cubicBezTo>
                    <a:pt x="-5" y="182637"/>
                    <a:pt x="-5" y="182414"/>
                    <a:pt x="14" y="182192"/>
                  </a:cubicBezTo>
                  <a:cubicBezTo>
                    <a:pt x="15054" y="183393"/>
                    <a:pt x="29975" y="178716"/>
                    <a:pt x="41638" y="169143"/>
                  </a:cubicBezTo>
                  <a:cubicBezTo>
                    <a:pt x="51059" y="160571"/>
                    <a:pt x="58951" y="150457"/>
                    <a:pt x="64974" y="139234"/>
                  </a:cubicBezTo>
                  <a:cubicBezTo>
                    <a:pt x="72501" y="127855"/>
                    <a:pt x="76993" y="114739"/>
                    <a:pt x="78023" y="101134"/>
                  </a:cubicBezTo>
                  <a:cubicBezTo>
                    <a:pt x="79146" y="88159"/>
                    <a:pt x="70320" y="76420"/>
                    <a:pt x="57545" y="73893"/>
                  </a:cubicBezTo>
                  <a:cubicBezTo>
                    <a:pt x="59545" y="70464"/>
                    <a:pt x="61450" y="67130"/>
                    <a:pt x="63640" y="64368"/>
                  </a:cubicBezTo>
                  <a:cubicBezTo>
                    <a:pt x="65831" y="61606"/>
                    <a:pt x="67451" y="58558"/>
                    <a:pt x="69451" y="55700"/>
                  </a:cubicBezTo>
                  <a:lnTo>
                    <a:pt x="72118" y="50557"/>
                  </a:lnTo>
                  <a:lnTo>
                    <a:pt x="74023" y="47985"/>
                  </a:lnTo>
                  <a:cubicBezTo>
                    <a:pt x="81099" y="38800"/>
                    <a:pt x="88937" y="30229"/>
                    <a:pt x="97454" y="22362"/>
                  </a:cubicBezTo>
                  <a:cubicBezTo>
                    <a:pt x="99455" y="20553"/>
                    <a:pt x="101455" y="18743"/>
                    <a:pt x="103550" y="17029"/>
                  </a:cubicBezTo>
                  <a:lnTo>
                    <a:pt x="104408" y="16266"/>
                  </a:lnTo>
                  <a:lnTo>
                    <a:pt x="105074" y="15695"/>
                  </a:lnTo>
                  <a:cubicBezTo>
                    <a:pt x="107170" y="14076"/>
                    <a:pt x="109265" y="12552"/>
                    <a:pt x="111265" y="10742"/>
                  </a:cubicBezTo>
                  <a:cubicBezTo>
                    <a:pt x="113733" y="8607"/>
                    <a:pt x="115997" y="6247"/>
                    <a:pt x="118028" y="3694"/>
                  </a:cubicBezTo>
                  <a:lnTo>
                    <a:pt x="119743" y="2932"/>
                  </a:lnTo>
                  <a:lnTo>
                    <a:pt x="120410" y="2932"/>
                  </a:lnTo>
                  <a:lnTo>
                    <a:pt x="121267" y="2932"/>
                  </a:lnTo>
                  <a:cubicBezTo>
                    <a:pt x="123616" y="2075"/>
                    <a:pt x="126040" y="1438"/>
                    <a:pt x="128506" y="1027"/>
                  </a:cubicBezTo>
                  <a:lnTo>
                    <a:pt x="132411" y="265"/>
                  </a:lnTo>
                  <a:lnTo>
                    <a:pt x="133173" y="265"/>
                  </a:lnTo>
                  <a:lnTo>
                    <a:pt x="134888" y="265"/>
                  </a:lnTo>
                  <a:cubicBezTo>
                    <a:pt x="146400" y="-359"/>
                    <a:pt x="157946" y="120"/>
                    <a:pt x="169368" y="1693"/>
                  </a:cubicBezTo>
                  <a:lnTo>
                    <a:pt x="175559" y="2551"/>
                  </a:lnTo>
                  <a:lnTo>
                    <a:pt x="181370" y="3408"/>
                  </a:lnTo>
                  <a:cubicBezTo>
                    <a:pt x="188894" y="4551"/>
                    <a:pt x="199848" y="5408"/>
                    <a:pt x="204706" y="6170"/>
                  </a:cubicBezTo>
                  <a:cubicBezTo>
                    <a:pt x="221042" y="8751"/>
                    <a:pt x="237203" y="12346"/>
                    <a:pt x="253093" y="16933"/>
                  </a:cubicBezTo>
                  <a:cubicBezTo>
                    <a:pt x="268904" y="21315"/>
                    <a:pt x="284525" y="26458"/>
                    <a:pt x="300718" y="30554"/>
                  </a:cubicBezTo>
                  <a:cubicBezTo>
                    <a:pt x="316910" y="34650"/>
                    <a:pt x="331198" y="36269"/>
                    <a:pt x="346438" y="40079"/>
                  </a:cubicBezTo>
                  <a:cubicBezTo>
                    <a:pt x="353661" y="41697"/>
                    <a:pt x="360760" y="43829"/>
                    <a:pt x="367679" y="46461"/>
                  </a:cubicBezTo>
                  <a:lnTo>
                    <a:pt x="368631" y="46461"/>
                  </a:lnTo>
                  <a:lnTo>
                    <a:pt x="369964" y="47128"/>
                  </a:lnTo>
                  <a:lnTo>
                    <a:pt x="374822" y="49414"/>
                  </a:lnTo>
                  <a:cubicBezTo>
                    <a:pt x="378616" y="51237"/>
                    <a:pt x="382305" y="53273"/>
                    <a:pt x="385871" y="55510"/>
                  </a:cubicBezTo>
                  <a:cubicBezTo>
                    <a:pt x="389014" y="57510"/>
                    <a:pt x="392063" y="59605"/>
                    <a:pt x="395396" y="61701"/>
                  </a:cubicBezTo>
                  <a:lnTo>
                    <a:pt x="399873" y="64939"/>
                  </a:lnTo>
                  <a:lnTo>
                    <a:pt x="402826" y="67225"/>
                  </a:lnTo>
                  <a:cubicBezTo>
                    <a:pt x="408827" y="72083"/>
                    <a:pt x="414637" y="77322"/>
                    <a:pt x="420352" y="82656"/>
                  </a:cubicBezTo>
                  <a:cubicBezTo>
                    <a:pt x="441442" y="103049"/>
                    <a:pt x="461441" y="124542"/>
                    <a:pt x="480264" y="147045"/>
                  </a:cubicBezTo>
                  <a:cubicBezTo>
                    <a:pt x="489789" y="158570"/>
                    <a:pt x="499314" y="170381"/>
                    <a:pt x="509887" y="181525"/>
                  </a:cubicBezTo>
                  <a:cubicBezTo>
                    <a:pt x="514892" y="187720"/>
                    <a:pt x="520439" y="193458"/>
                    <a:pt x="526460" y="198670"/>
                  </a:cubicBezTo>
                  <a:cubicBezTo>
                    <a:pt x="529318" y="200861"/>
                    <a:pt x="531604" y="204004"/>
                    <a:pt x="534271" y="206481"/>
                  </a:cubicBezTo>
                  <a:cubicBezTo>
                    <a:pt x="537537" y="209014"/>
                    <a:pt x="540939" y="211367"/>
                    <a:pt x="544463" y="213529"/>
                  </a:cubicBezTo>
                  <a:cubicBezTo>
                    <a:pt x="545799" y="214463"/>
                    <a:pt x="547405" y="214932"/>
                    <a:pt x="549035" y="214863"/>
                  </a:cubicBezTo>
                  <a:cubicBezTo>
                    <a:pt x="553854" y="225171"/>
                    <a:pt x="559326" y="235161"/>
                    <a:pt x="565418" y="244771"/>
                  </a:cubicBezTo>
                  <a:cubicBezTo>
                    <a:pt x="575780" y="264154"/>
                    <a:pt x="592643" y="279263"/>
                    <a:pt x="613043" y="287443"/>
                  </a:cubicBezTo>
                  <a:cubicBezTo>
                    <a:pt x="632621" y="296535"/>
                    <a:pt x="652722" y="304455"/>
                    <a:pt x="673241" y="311161"/>
                  </a:cubicBezTo>
                  <a:cubicBezTo>
                    <a:pt x="679051" y="313161"/>
                    <a:pt x="684956" y="315066"/>
                    <a:pt x="690862" y="316876"/>
                  </a:cubicBezTo>
                  <a:cubicBezTo>
                    <a:pt x="693221" y="321094"/>
                    <a:pt x="697747" y="323633"/>
                    <a:pt x="702578" y="323448"/>
                  </a:cubicBezTo>
                  <a:lnTo>
                    <a:pt x="707150" y="323448"/>
                  </a:lnTo>
                  <a:lnTo>
                    <a:pt x="707912" y="323448"/>
                  </a:lnTo>
                  <a:lnTo>
                    <a:pt x="710198" y="323448"/>
                  </a:lnTo>
                  <a:cubicBezTo>
                    <a:pt x="715248" y="324432"/>
                    <a:pt x="720215" y="325802"/>
                    <a:pt x="725057" y="327543"/>
                  </a:cubicBezTo>
                  <a:cubicBezTo>
                    <a:pt x="729724" y="329068"/>
                    <a:pt x="734582" y="330782"/>
                    <a:pt x="738963" y="332497"/>
                  </a:cubicBezTo>
                  <a:lnTo>
                    <a:pt x="745440" y="334878"/>
                  </a:lnTo>
                  <a:lnTo>
                    <a:pt x="746964" y="334878"/>
                  </a:lnTo>
                  <a:cubicBezTo>
                    <a:pt x="739915" y="348213"/>
                    <a:pt x="732486" y="361167"/>
                    <a:pt x="726295" y="374978"/>
                  </a:cubicBezTo>
                  <a:cubicBezTo>
                    <a:pt x="719265" y="390846"/>
                    <a:pt x="713221" y="407133"/>
                    <a:pt x="708197" y="423746"/>
                  </a:cubicBezTo>
                  <a:cubicBezTo>
                    <a:pt x="698101" y="457179"/>
                    <a:pt x="690671" y="491850"/>
                    <a:pt x="683528" y="526045"/>
                  </a:cubicBezTo>
                  <a:cubicBezTo>
                    <a:pt x="682194" y="532617"/>
                    <a:pt x="680861" y="539094"/>
                    <a:pt x="679622" y="545666"/>
                  </a:cubicBezTo>
                  <a:cubicBezTo>
                    <a:pt x="670097" y="543190"/>
                    <a:pt x="660572" y="541761"/>
                    <a:pt x="651047" y="539475"/>
                  </a:cubicBezTo>
                  <a:cubicBezTo>
                    <a:pt x="636206" y="535767"/>
                    <a:pt x="621606" y="531154"/>
                    <a:pt x="607328" y="525664"/>
                  </a:cubicBezTo>
                  <a:cubicBezTo>
                    <a:pt x="600374" y="523187"/>
                    <a:pt x="597803" y="534236"/>
                    <a:pt x="604375" y="536903"/>
                  </a:cubicBezTo>
                  <a:cubicBezTo>
                    <a:pt x="618469" y="542903"/>
                    <a:pt x="632872" y="548149"/>
                    <a:pt x="647523" y="552619"/>
                  </a:cubicBezTo>
                  <a:cubicBezTo>
                    <a:pt x="657123" y="555793"/>
                    <a:pt x="667068" y="557807"/>
                    <a:pt x="677146" y="558620"/>
                  </a:cubicBezTo>
                  <a:cubicBezTo>
                    <a:pt x="672669" y="582623"/>
                    <a:pt x="668859" y="606912"/>
                    <a:pt x="665525" y="631201"/>
                  </a:cubicBezTo>
                  <a:cubicBezTo>
                    <a:pt x="662858" y="651140"/>
                    <a:pt x="660541" y="671110"/>
                    <a:pt x="658572" y="691113"/>
                  </a:cubicBezTo>
                  <a:cubicBezTo>
                    <a:pt x="656667" y="711115"/>
                    <a:pt x="654667" y="731213"/>
                    <a:pt x="654762" y="751406"/>
                  </a:cubicBezTo>
                  <a:cubicBezTo>
                    <a:pt x="654762" y="755407"/>
                    <a:pt x="654762" y="759407"/>
                    <a:pt x="654762" y="763503"/>
                  </a:cubicBezTo>
                  <a:cubicBezTo>
                    <a:pt x="654004" y="762636"/>
                    <a:pt x="653060" y="761952"/>
                    <a:pt x="652000" y="76150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DA574F2B-F937-43EC-A1C2-FA6C0922AD09}"/>
                </a:ext>
              </a:extLst>
            </p:cNvPr>
            <p:cNvSpPr/>
            <p:nvPr/>
          </p:nvSpPr>
          <p:spPr>
            <a:xfrm>
              <a:off x="8147729" y="3835588"/>
              <a:ext cx="61666" cy="51082"/>
            </a:xfrm>
            <a:custGeom>
              <a:avLst/>
              <a:gdLst>
                <a:gd name="connsiteX0" fmla="*/ 0 w 38290"/>
                <a:gd name="connsiteY0" fmla="*/ 23527 h 31718"/>
                <a:gd name="connsiteX1" fmla="*/ 0 w 38290"/>
                <a:gd name="connsiteY1" fmla="*/ 23527 h 31718"/>
                <a:gd name="connsiteX2" fmla="*/ 11906 w 38290"/>
                <a:gd name="connsiteY2" fmla="*/ 4477 h 31718"/>
                <a:gd name="connsiteX3" fmla="*/ 14383 w 38290"/>
                <a:gd name="connsiteY3" fmla="*/ 0 h 31718"/>
                <a:gd name="connsiteX4" fmla="*/ 23908 w 38290"/>
                <a:gd name="connsiteY4" fmla="*/ 16002 h 31718"/>
                <a:gd name="connsiteX5" fmla="*/ 38291 w 38290"/>
                <a:gd name="connsiteY5" fmla="*/ 31718 h 31718"/>
                <a:gd name="connsiteX6" fmla="*/ 31052 w 38290"/>
                <a:gd name="connsiteY6" fmla="*/ 30289 h 31718"/>
                <a:gd name="connsiteX7" fmla="*/ 0 w 38290"/>
                <a:gd name="connsiteY7" fmla="*/ 23527 h 3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90" h="31718">
                  <a:moveTo>
                    <a:pt x="0" y="23527"/>
                  </a:moveTo>
                  <a:lnTo>
                    <a:pt x="0" y="23527"/>
                  </a:lnTo>
                  <a:cubicBezTo>
                    <a:pt x="4320" y="17403"/>
                    <a:pt x="8295" y="11044"/>
                    <a:pt x="11906" y="4477"/>
                  </a:cubicBezTo>
                  <a:cubicBezTo>
                    <a:pt x="12763" y="3048"/>
                    <a:pt x="13621" y="1524"/>
                    <a:pt x="14383" y="0"/>
                  </a:cubicBezTo>
                  <a:cubicBezTo>
                    <a:pt x="16904" y="5697"/>
                    <a:pt x="20102" y="11069"/>
                    <a:pt x="23908" y="16002"/>
                  </a:cubicBezTo>
                  <a:cubicBezTo>
                    <a:pt x="28298" y="21597"/>
                    <a:pt x="33106" y="26850"/>
                    <a:pt x="38291" y="31718"/>
                  </a:cubicBezTo>
                  <a:lnTo>
                    <a:pt x="31052" y="30289"/>
                  </a:lnTo>
                  <a:cubicBezTo>
                    <a:pt x="20860" y="28480"/>
                    <a:pt x="10382" y="25813"/>
                    <a:pt x="0" y="235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19F5FD88-9A74-4E6D-A8DA-8DA6ABCE3838}"/>
                </a:ext>
              </a:extLst>
            </p:cNvPr>
            <p:cNvSpPr/>
            <p:nvPr/>
          </p:nvSpPr>
          <p:spPr>
            <a:xfrm>
              <a:off x="6282372" y="2394690"/>
              <a:ext cx="1527259" cy="2054096"/>
            </a:xfrm>
            <a:custGeom>
              <a:avLst/>
              <a:gdLst>
                <a:gd name="connsiteX0" fmla="*/ 746665 w 948308"/>
                <a:gd name="connsiteY0" fmla="*/ 1239774 h 1275432"/>
                <a:gd name="connsiteX1" fmla="*/ 746665 w 948308"/>
                <a:gd name="connsiteY1" fmla="*/ 1239774 h 1275432"/>
                <a:gd name="connsiteX2" fmla="*/ 648176 w 948308"/>
                <a:gd name="connsiteY2" fmla="*/ 1261967 h 1275432"/>
                <a:gd name="connsiteX3" fmla="*/ 623507 w 948308"/>
                <a:gd name="connsiteY3" fmla="*/ 1265968 h 1275432"/>
                <a:gd name="connsiteX4" fmla="*/ 617411 w 948308"/>
                <a:gd name="connsiteY4" fmla="*/ 1266825 h 1275432"/>
                <a:gd name="connsiteX5" fmla="*/ 617125 w 948308"/>
                <a:gd name="connsiteY5" fmla="*/ 1266825 h 1275432"/>
                <a:gd name="connsiteX6" fmla="*/ 615125 w 948308"/>
                <a:gd name="connsiteY6" fmla="*/ 1266825 h 1275432"/>
                <a:gd name="connsiteX7" fmla="*/ 600742 w 948308"/>
                <a:gd name="connsiteY7" fmla="*/ 1268635 h 1275432"/>
                <a:gd name="connsiteX8" fmla="*/ 549497 w 948308"/>
                <a:gd name="connsiteY8" fmla="*/ 1273207 h 1275432"/>
                <a:gd name="connsiteX9" fmla="*/ 354521 w 948308"/>
                <a:gd name="connsiteY9" fmla="*/ 1267492 h 1275432"/>
                <a:gd name="connsiteX10" fmla="*/ 348805 w 948308"/>
                <a:gd name="connsiteY10" fmla="*/ 1266730 h 1275432"/>
                <a:gd name="connsiteX11" fmla="*/ 348139 w 948308"/>
                <a:gd name="connsiteY11" fmla="*/ 1266730 h 1275432"/>
                <a:gd name="connsiteX12" fmla="*/ 346615 w 948308"/>
                <a:gd name="connsiteY12" fmla="*/ 1266730 h 1275432"/>
                <a:gd name="connsiteX13" fmla="*/ 335185 w 948308"/>
                <a:gd name="connsiteY13" fmla="*/ 1265015 h 1275432"/>
                <a:gd name="connsiteX14" fmla="*/ 310420 w 948308"/>
                <a:gd name="connsiteY14" fmla="*/ 1260729 h 1275432"/>
                <a:gd name="connsiteX15" fmla="*/ 263271 w 948308"/>
                <a:gd name="connsiteY15" fmla="*/ 1250347 h 1275432"/>
                <a:gd name="connsiteX16" fmla="*/ 170593 w 948308"/>
                <a:gd name="connsiteY16" fmla="*/ 1221772 h 1275432"/>
                <a:gd name="connsiteX17" fmla="*/ 135350 w 948308"/>
                <a:gd name="connsiteY17" fmla="*/ 1207008 h 1275432"/>
                <a:gd name="connsiteX18" fmla="*/ 98679 w 948308"/>
                <a:gd name="connsiteY18" fmla="*/ 1188815 h 1275432"/>
                <a:gd name="connsiteX19" fmla="*/ 70866 w 948308"/>
                <a:gd name="connsiteY19" fmla="*/ 1172432 h 1275432"/>
                <a:gd name="connsiteX20" fmla="*/ 57341 w 948308"/>
                <a:gd name="connsiteY20" fmla="*/ 1162907 h 1275432"/>
                <a:gd name="connsiteX21" fmla="*/ 51530 w 948308"/>
                <a:gd name="connsiteY21" fmla="*/ 1158526 h 1275432"/>
                <a:gd name="connsiteX22" fmla="*/ 49721 w 948308"/>
                <a:gd name="connsiteY22" fmla="*/ 1157097 h 1275432"/>
                <a:gd name="connsiteX23" fmla="*/ 47244 w 948308"/>
                <a:gd name="connsiteY23" fmla="*/ 1155097 h 1275432"/>
                <a:gd name="connsiteX24" fmla="*/ 26289 w 948308"/>
                <a:gd name="connsiteY24" fmla="*/ 1134523 h 1275432"/>
                <a:gd name="connsiteX25" fmla="*/ 22860 w 948308"/>
                <a:gd name="connsiteY25" fmla="*/ 1130332 h 1275432"/>
                <a:gd name="connsiteX26" fmla="*/ 21336 w 948308"/>
                <a:gd name="connsiteY26" fmla="*/ 1128332 h 1275432"/>
                <a:gd name="connsiteX27" fmla="*/ 19050 w 948308"/>
                <a:gd name="connsiteY27" fmla="*/ 1124998 h 1275432"/>
                <a:gd name="connsiteX28" fmla="*/ 11335 w 948308"/>
                <a:gd name="connsiteY28" fmla="*/ 1111853 h 1275432"/>
                <a:gd name="connsiteX29" fmla="*/ 8382 w 948308"/>
                <a:gd name="connsiteY29" fmla="*/ 1105567 h 1275432"/>
                <a:gd name="connsiteX30" fmla="*/ 7906 w 948308"/>
                <a:gd name="connsiteY30" fmla="*/ 1104519 h 1275432"/>
                <a:gd name="connsiteX31" fmla="*/ 6858 w 948308"/>
                <a:gd name="connsiteY31" fmla="*/ 1101947 h 1275432"/>
                <a:gd name="connsiteX32" fmla="*/ 2286 w 948308"/>
                <a:gd name="connsiteY32" fmla="*/ 1086612 h 1275432"/>
                <a:gd name="connsiteX33" fmla="*/ 762 w 948308"/>
                <a:gd name="connsiteY33" fmla="*/ 1079278 h 1275432"/>
                <a:gd name="connsiteX34" fmla="*/ 0 w 948308"/>
                <a:gd name="connsiteY34" fmla="*/ 1074706 h 1275432"/>
                <a:gd name="connsiteX35" fmla="*/ 0 w 948308"/>
                <a:gd name="connsiteY35" fmla="*/ 1074706 h 1275432"/>
                <a:gd name="connsiteX36" fmla="*/ 0 w 948308"/>
                <a:gd name="connsiteY36" fmla="*/ 1073563 h 1275432"/>
                <a:gd name="connsiteX37" fmla="*/ 5524 w 948308"/>
                <a:gd name="connsiteY37" fmla="*/ 1050893 h 1275432"/>
                <a:gd name="connsiteX38" fmla="*/ 19812 w 948308"/>
                <a:gd name="connsiteY38" fmla="*/ 1020794 h 1275432"/>
                <a:gd name="connsiteX39" fmla="*/ 22193 w 948308"/>
                <a:gd name="connsiteY39" fmla="*/ 1016603 h 1275432"/>
                <a:gd name="connsiteX40" fmla="*/ 25527 w 948308"/>
                <a:gd name="connsiteY40" fmla="*/ 1013555 h 1275432"/>
                <a:gd name="connsiteX41" fmla="*/ 50007 w 948308"/>
                <a:gd name="connsiteY41" fmla="*/ 986314 h 1275432"/>
                <a:gd name="connsiteX42" fmla="*/ 64675 w 948308"/>
                <a:gd name="connsiteY42" fmla="*/ 947643 h 1275432"/>
                <a:gd name="connsiteX43" fmla="*/ 76581 w 948308"/>
                <a:gd name="connsiteY43" fmla="*/ 902303 h 1275432"/>
                <a:gd name="connsiteX44" fmla="*/ 80010 w 948308"/>
                <a:gd name="connsiteY44" fmla="*/ 875633 h 1275432"/>
                <a:gd name="connsiteX45" fmla="*/ 80010 w 948308"/>
                <a:gd name="connsiteY45" fmla="*/ 874395 h 1275432"/>
                <a:gd name="connsiteX46" fmla="*/ 81534 w 948308"/>
                <a:gd name="connsiteY46" fmla="*/ 866108 h 1275432"/>
                <a:gd name="connsiteX47" fmla="*/ 89249 w 948308"/>
                <a:gd name="connsiteY47" fmla="*/ 812864 h 1275432"/>
                <a:gd name="connsiteX48" fmla="*/ 94774 w 948308"/>
                <a:gd name="connsiteY48" fmla="*/ 761905 h 1275432"/>
                <a:gd name="connsiteX49" fmla="*/ 100584 w 948308"/>
                <a:gd name="connsiteY49" fmla="*/ 714280 h 1275432"/>
                <a:gd name="connsiteX50" fmla="*/ 116777 w 948308"/>
                <a:gd name="connsiteY50" fmla="*/ 609505 h 1275432"/>
                <a:gd name="connsiteX51" fmla="*/ 129635 w 948308"/>
                <a:gd name="connsiteY51" fmla="*/ 498824 h 1275432"/>
                <a:gd name="connsiteX52" fmla="*/ 141256 w 948308"/>
                <a:gd name="connsiteY52" fmla="*/ 390430 h 1275432"/>
                <a:gd name="connsiteX53" fmla="*/ 147733 w 948308"/>
                <a:gd name="connsiteY53" fmla="*/ 336328 h 1275432"/>
                <a:gd name="connsiteX54" fmla="*/ 147733 w 948308"/>
                <a:gd name="connsiteY54" fmla="*/ 334804 h 1275432"/>
                <a:gd name="connsiteX55" fmla="*/ 147733 w 948308"/>
                <a:gd name="connsiteY55" fmla="*/ 332708 h 1275432"/>
                <a:gd name="connsiteX56" fmla="*/ 148971 w 948308"/>
                <a:gd name="connsiteY56" fmla="*/ 323183 h 1275432"/>
                <a:gd name="connsiteX57" fmla="*/ 150304 w 948308"/>
                <a:gd name="connsiteY57" fmla="*/ 313087 h 1275432"/>
                <a:gd name="connsiteX58" fmla="*/ 154305 w 948308"/>
                <a:gd name="connsiteY58" fmla="*/ 284512 h 1275432"/>
                <a:gd name="connsiteX59" fmla="*/ 170402 w 948308"/>
                <a:gd name="connsiteY59" fmla="*/ 177356 h 1275432"/>
                <a:gd name="connsiteX60" fmla="*/ 185166 w 948308"/>
                <a:gd name="connsiteY60" fmla="*/ 69723 h 1275432"/>
                <a:gd name="connsiteX61" fmla="*/ 196215 w 948308"/>
                <a:gd name="connsiteY61" fmla="*/ 0 h 1275432"/>
                <a:gd name="connsiteX62" fmla="*/ 226314 w 948308"/>
                <a:gd name="connsiteY62" fmla="*/ 20193 h 1275432"/>
                <a:gd name="connsiteX63" fmla="*/ 291179 w 948308"/>
                <a:gd name="connsiteY63" fmla="*/ 45529 h 1275432"/>
                <a:gd name="connsiteX64" fmla="*/ 296323 w 948308"/>
                <a:gd name="connsiteY64" fmla="*/ 48673 h 1275432"/>
                <a:gd name="connsiteX65" fmla="*/ 383382 w 948308"/>
                <a:gd name="connsiteY65" fmla="*/ 88868 h 1275432"/>
                <a:gd name="connsiteX66" fmla="*/ 432816 w 948308"/>
                <a:gd name="connsiteY66" fmla="*/ 106871 h 1275432"/>
                <a:gd name="connsiteX67" fmla="*/ 456629 w 948308"/>
                <a:gd name="connsiteY67" fmla="*/ 115253 h 1275432"/>
                <a:gd name="connsiteX68" fmla="*/ 475679 w 948308"/>
                <a:gd name="connsiteY68" fmla="*/ 118682 h 1275432"/>
                <a:gd name="connsiteX69" fmla="*/ 480631 w 948308"/>
                <a:gd name="connsiteY69" fmla="*/ 122682 h 1275432"/>
                <a:gd name="connsiteX70" fmla="*/ 490728 w 948308"/>
                <a:gd name="connsiteY70" fmla="*/ 181451 h 1275432"/>
                <a:gd name="connsiteX71" fmla="*/ 537401 w 948308"/>
                <a:gd name="connsiteY71" fmla="*/ 214979 h 1275432"/>
                <a:gd name="connsiteX72" fmla="*/ 579216 w 948308"/>
                <a:gd name="connsiteY72" fmla="*/ 191072 h 1275432"/>
                <a:gd name="connsiteX73" fmla="*/ 588169 w 948308"/>
                <a:gd name="connsiteY73" fmla="*/ 178308 h 1275432"/>
                <a:gd name="connsiteX74" fmla="*/ 588169 w 948308"/>
                <a:gd name="connsiteY74" fmla="*/ 178308 h 1275432"/>
                <a:gd name="connsiteX75" fmla="*/ 592265 w 948308"/>
                <a:gd name="connsiteY75" fmla="*/ 180213 h 1275432"/>
                <a:gd name="connsiteX76" fmla="*/ 597123 w 948308"/>
                <a:gd name="connsiteY76" fmla="*/ 182975 h 1275432"/>
                <a:gd name="connsiteX77" fmla="*/ 597122 w 948308"/>
                <a:gd name="connsiteY77" fmla="*/ 182975 h 1275432"/>
                <a:gd name="connsiteX78" fmla="*/ 597789 w 948308"/>
                <a:gd name="connsiteY78" fmla="*/ 183452 h 1275432"/>
                <a:gd name="connsiteX79" fmla="*/ 597789 w 948308"/>
                <a:gd name="connsiteY79" fmla="*/ 183452 h 1275432"/>
                <a:gd name="connsiteX80" fmla="*/ 603504 w 948308"/>
                <a:gd name="connsiteY80" fmla="*/ 188595 h 1275432"/>
                <a:gd name="connsiteX81" fmla="*/ 598742 w 948308"/>
                <a:gd name="connsiteY81" fmla="*/ 210503 h 1275432"/>
                <a:gd name="connsiteX82" fmla="*/ 602647 w 948308"/>
                <a:gd name="connsiteY82" fmla="*/ 224790 h 1275432"/>
                <a:gd name="connsiteX83" fmla="*/ 600456 w 948308"/>
                <a:gd name="connsiteY83" fmla="*/ 232315 h 1275432"/>
                <a:gd name="connsiteX84" fmla="*/ 582263 w 948308"/>
                <a:gd name="connsiteY84" fmla="*/ 228886 h 1275432"/>
                <a:gd name="connsiteX85" fmla="*/ 533972 w 948308"/>
                <a:gd name="connsiteY85" fmla="*/ 222885 h 1275432"/>
                <a:gd name="connsiteX86" fmla="*/ 440912 w 948308"/>
                <a:gd name="connsiteY86" fmla="*/ 206312 h 1275432"/>
                <a:gd name="connsiteX87" fmla="*/ 353473 w 948308"/>
                <a:gd name="connsiteY87" fmla="*/ 175546 h 1275432"/>
                <a:gd name="connsiteX88" fmla="*/ 312420 w 948308"/>
                <a:gd name="connsiteY88" fmla="*/ 155734 h 1275432"/>
                <a:gd name="connsiteX89" fmla="*/ 268129 w 948308"/>
                <a:gd name="connsiteY89" fmla="*/ 132969 h 1275432"/>
                <a:gd name="connsiteX90" fmla="*/ 265938 w 948308"/>
                <a:gd name="connsiteY90" fmla="*/ 136684 h 1275432"/>
                <a:gd name="connsiteX91" fmla="*/ 306800 w 948308"/>
                <a:gd name="connsiteY91" fmla="*/ 161639 h 1275432"/>
                <a:gd name="connsiteX92" fmla="*/ 325850 w 948308"/>
                <a:gd name="connsiteY92" fmla="*/ 174879 h 1275432"/>
                <a:gd name="connsiteX93" fmla="*/ 347663 w 948308"/>
                <a:gd name="connsiteY93" fmla="*/ 185738 h 1275432"/>
                <a:gd name="connsiteX94" fmla="*/ 389382 w 948308"/>
                <a:gd name="connsiteY94" fmla="*/ 203264 h 1275432"/>
                <a:gd name="connsiteX95" fmla="*/ 435388 w 948308"/>
                <a:gd name="connsiteY95" fmla="*/ 220504 h 1275432"/>
                <a:gd name="connsiteX96" fmla="*/ 530638 w 948308"/>
                <a:gd name="connsiteY96" fmla="*/ 240887 h 1275432"/>
                <a:gd name="connsiteX97" fmla="*/ 578263 w 948308"/>
                <a:gd name="connsiteY97" fmla="*/ 247269 h 1275432"/>
                <a:gd name="connsiteX98" fmla="*/ 597313 w 948308"/>
                <a:gd name="connsiteY98" fmla="*/ 250889 h 1275432"/>
                <a:gd name="connsiteX99" fmla="*/ 595598 w 948308"/>
                <a:gd name="connsiteY99" fmla="*/ 264700 h 1275432"/>
                <a:gd name="connsiteX100" fmla="*/ 615696 w 948308"/>
                <a:gd name="connsiteY100" fmla="*/ 317373 h 1275432"/>
                <a:gd name="connsiteX101" fmla="*/ 615125 w 948308"/>
                <a:gd name="connsiteY101" fmla="*/ 326898 h 1275432"/>
                <a:gd name="connsiteX102" fmla="*/ 609751 w 948308"/>
                <a:gd name="connsiteY102" fmla="*/ 329399 h 1275432"/>
                <a:gd name="connsiteX103" fmla="*/ 609505 w 948308"/>
                <a:gd name="connsiteY103" fmla="*/ 331089 h 1275432"/>
                <a:gd name="connsiteX104" fmla="*/ 606552 w 948308"/>
                <a:gd name="connsiteY104" fmla="*/ 353568 h 1275432"/>
                <a:gd name="connsiteX105" fmla="*/ 603790 w 948308"/>
                <a:gd name="connsiteY105" fmla="*/ 376047 h 1275432"/>
                <a:gd name="connsiteX106" fmla="*/ 596075 w 948308"/>
                <a:gd name="connsiteY106" fmla="*/ 423672 h 1275432"/>
                <a:gd name="connsiteX107" fmla="*/ 580454 w 948308"/>
                <a:gd name="connsiteY107" fmla="*/ 519970 h 1275432"/>
                <a:gd name="connsiteX108" fmla="*/ 566928 w 948308"/>
                <a:gd name="connsiteY108" fmla="*/ 616839 h 1275432"/>
                <a:gd name="connsiteX109" fmla="*/ 560165 w 948308"/>
                <a:gd name="connsiteY109" fmla="*/ 666369 h 1275432"/>
                <a:gd name="connsiteX110" fmla="*/ 557213 w 948308"/>
                <a:gd name="connsiteY110" fmla="*/ 715994 h 1275432"/>
                <a:gd name="connsiteX111" fmla="*/ 566738 w 948308"/>
                <a:gd name="connsiteY111" fmla="*/ 718471 h 1275432"/>
                <a:gd name="connsiteX112" fmla="*/ 578739 w 948308"/>
                <a:gd name="connsiteY112" fmla="*/ 671513 h 1275432"/>
                <a:gd name="connsiteX113" fmla="*/ 585597 w 948308"/>
                <a:gd name="connsiteY113" fmla="*/ 622078 h 1275432"/>
                <a:gd name="connsiteX114" fmla="*/ 598646 w 948308"/>
                <a:gd name="connsiteY114" fmla="*/ 523970 h 1275432"/>
                <a:gd name="connsiteX115" fmla="*/ 597408 w 948308"/>
                <a:gd name="connsiteY115" fmla="*/ 548259 h 1275432"/>
                <a:gd name="connsiteX116" fmla="*/ 598646 w 948308"/>
                <a:gd name="connsiteY116" fmla="*/ 602552 h 1275432"/>
                <a:gd name="connsiteX117" fmla="*/ 599885 w 948308"/>
                <a:gd name="connsiteY117" fmla="*/ 625221 h 1275432"/>
                <a:gd name="connsiteX118" fmla="*/ 611219 w 948308"/>
                <a:gd name="connsiteY118" fmla="*/ 670560 h 1275432"/>
                <a:gd name="connsiteX119" fmla="*/ 630269 w 948308"/>
                <a:gd name="connsiteY119" fmla="*/ 688276 h 1275432"/>
                <a:gd name="connsiteX120" fmla="*/ 644747 w 948308"/>
                <a:gd name="connsiteY120" fmla="*/ 688276 h 1275432"/>
                <a:gd name="connsiteX121" fmla="*/ 652463 w 948308"/>
                <a:gd name="connsiteY121" fmla="*/ 702183 h 1275432"/>
                <a:gd name="connsiteX122" fmla="*/ 668750 w 948308"/>
                <a:gd name="connsiteY122" fmla="*/ 719519 h 1275432"/>
                <a:gd name="connsiteX123" fmla="*/ 663321 w 948308"/>
                <a:gd name="connsiteY123" fmla="*/ 742855 h 1275432"/>
                <a:gd name="connsiteX124" fmla="*/ 659606 w 948308"/>
                <a:gd name="connsiteY124" fmla="*/ 780002 h 1275432"/>
                <a:gd name="connsiteX125" fmla="*/ 654653 w 948308"/>
                <a:gd name="connsiteY125" fmla="*/ 851726 h 1275432"/>
                <a:gd name="connsiteX126" fmla="*/ 652177 w 948308"/>
                <a:gd name="connsiteY126" fmla="*/ 925449 h 1275432"/>
                <a:gd name="connsiteX127" fmla="*/ 649129 w 948308"/>
                <a:gd name="connsiteY127" fmla="*/ 963549 h 1275432"/>
                <a:gd name="connsiteX128" fmla="*/ 645700 w 948308"/>
                <a:gd name="connsiteY128" fmla="*/ 1000221 h 1275432"/>
                <a:gd name="connsiteX129" fmla="*/ 653153 w 948308"/>
                <a:gd name="connsiteY129" fmla="*/ 1004553 h 1275432"/>
                <a:gd name="connsiteX130" fmla="*/ 655892 w 948308"/>
                <a:gd name="connsiteY130" fmla="*/ 1002983 h 1275432"/>
                <a:gd name="connsiteX131" fmla="*/ 665893 w 948308"/>
                <a:gd name="connsiteY131" fmla="*/ 969931 h 1275432"/>
                <a:gd name="connsiteX132" fmla="*/ 669512 w 948308"/>
                <a:gd name="connsiteY132" fmla="*/ 931831 h 1275432"/>
                <a:gd name="connsiteX133" fmla="*/ 672370 w 948308"/>
                <a:gd name="connsiteY133" fmla="*/ 855631 h 1275432"/>
                <a:gd name="connsiteX134" fmla="*/ 676942 w 948308"/>
                <a:gd name="connsiteY134" fmla="*/ 785908 h 1275432"/>
                <a:gd name="connsiteX135" fmla="*/ 679799 w 948308"/>
                <a:gd name="connsiteY135" fmla="*/ 749046 h 1275432"/>
                <a:gd name="connsiteX136" fmla="*/ 683228 w 948308"/>
                <a:gd name="connsiteY136" fmla="*/ 727710 h 1275432"/>
                <a:gd name="connsiteX137" fmla="*/ 685610 w 948308"/>
                <a:gd name="connsiteY137" fmla="*/ 728663 h 1275432"/>
                <a:gd name="connsiteX138" fmla="*/ 689420 w 948308"/>
                <a:gd name="connsiteY138" fmla="*/ 729710 h 1275432"/>
                <a:gd name="connsiteX139" fmla="*/ 711137 w 948308"/>
                <a:gd name="connsiteY139" fmla="*/ 727138 h 1275432"/>
                <a:gd name="connsiteX140" fmla="*/ 713709 w 948308"/>
                <a:gd name="connsiteY140" fmla="*/ 725519 h 1275432"/>
                <a:gd name="connsiteX141" fmla="*/ 715613 w 948308"/>
                <a:gd name="connsiteY141" fmla="*/ 723900 h 1275432"/>
                <a:gd name="connsiteX142" fmla="*/ 718661 w 948308"/>
                <a:gd name="connsiteY142" fmla="*/ 721519 h 1275432"/>
                <a:gd name="connsiteX143" fmla="*/ 728186 w 948308"/>
                <a:gd name="connsiteY143" fmla="*/ 706755 h 1275432"/>
                <a:gd name="connsiteX144" fmla="*/ 734473 w 948308"/>
                <a:gd name="connsiteY144" fmla="*/ 688276 h 1275432"/>
                <a:gd name="connsiteX145" fmla="*/ 749999 w 948308"/>
                <a:gd name="connsiteY145" fmla="*/ 689324 h 1275432"/>
                <a:gd name="connsiteX146" fmla="*/ 770859 w 948308"/>
                <a:gd name="connsiteY146" fmla="*/ 679133 h 1275432"/>
                <a:gd name="connsiteX147" fmla="*/ 768573 w 948308"/>
                <a:gd name="connsiteY147" fmla="*/ 674942 h 1275432"/>
                <a:gd name="connsiteX148" fmla="*/ 759809 w 948308"/>
                <a:gd name="connsiteY148" fmla="*/ 674942 h 1275432"/>
                <a:gd name="connsiteX149" fmla="*/ 748284 w 948308"/>
                <a:gd name="connsiteY149" fmla="*/ 676656 h 1275432"/>
                <a:gd name="connsiteX150" fmla="*/ 736950 w 948308"/>
                <a:gd name="connsiteY150" fmla="*/ 676084 h 1275432"/>
                <a:gd name="connsiteX151" fmla="*/ 740188 w 948308"/>
                <a:gd name="connsiteY151" fmla="*/ 632174 h 1275432"/>
                <a:gd name="connsiteX152" fmla="*/ 761143 w 948308"/>
                <a:gd name="connsiteY152" fmla="*/ 627507 h 1275432"/>
                <a:gd name="connsiteX153" fmla="*/ 761923 w 948308"/>
                <a:gd name="connsiteY153" fmla="*/ 622857 h 1275432"/>
                <a:gd name="connsiteX154" fmla="*/ 761143 w 948308"/>
                <a:gd name="connsiteY154" fmla="*/ 622078 h 1275432"/>
                <a:gd name="connsiteX155" fmla="*/ 740283 w 948308"/>
                <a:gd name="connsiteY155" fmla="*/ 617410 h 1275432"/>
                <a:gd name="connsiteX156" fmla="*/ 739807 w 948308"/>
                <a:gd name="connsiteY156" fmla="*/ 595503 h 1275432"/>
                <a:gd name="connsiteX157" fmla="*/ 741712 w 948308"/>
                <a:gd name="connsiteY157" fmla="*/ 592741 h 1275432"/>
                <a:gd name="connsiteX158" fmla="*/ 744950 w 948308"/>
                <a:gd name="connsiteY158" fmla="*/ 591884 h 1275432"/>
                <a:gd name="connsiteX159" fmla="*/ 750856 w 948308"/>
                <a:gd name="connsiteY159" fmla="*/ 591884 h 1275432"/>
                <a:gd name="connsiteX160" fmla="*/ 769906 w 948308"/>
                <a:gd name="connsiteY160" fmla="*/ 589788 h 1275432"/>
                <a:gd name="connsiteX161" fmla="*/ 771833 w 948308"/>
                <a:gd name="connsiteY161" fmla="*/ 581523 h 1275432"/>
                <a:gd name="connsiteX162" fmla="*/ 769906 w 948308"/>
                <a:gd name="connsiteY162" fmla="*/ 579596 h 1275432"/>
                <a:gd name="connsiteX163" fmla="*/ 754380 w 948308"/>
                <a:gd name="connsiteY163" fmla="*/ 577596 h 1275432"/>
                <a:gd name="connsiteX164" fmla="*/ 755047 w 948308"/>
                <a:gd name="connsiteY164" fmla="*/ 572834 h 1275432"/>
                <a:gd name="connsiteX165" fmla="*/ 755904 w 948308"/>
                <a:gd name="connsiteY165" fmla="*/ 569214 h 1275432"/>
                <a:gd name="connsiteX166" fmla="*/ 757714 w 948308"/>
                <a:gd name="connsiteY166" fmla="*/ 562832 h 1275432"/>
                <a:gd name="connsiteX167" fmla="*/ 764858 w 948308"/>
                <a:gd name="connsiteY167" fmla="*/ 545116 h 1275432"/>
                <a:gd name="connsiteX168" fmla="*/ 773811 w 948308"/>
                <a:gd name="connsiteY168" fmla="*/ 544354 h 1275432"/>
                <a:gd name="connsiteX169" fmla="*/ 778243 w 948308"/>
                <a:gd name="connsiteY169" fmla="*/ 535425 h 1275432"/>
                <a:gd name="connsiteX170" fmla="*/ 775430 w 948308"/>
                <a:gd name="connsiteY170" fmla="*/ 531781 h 1275432"/>
                <a:gd name="connsiteX171" fmla="*/ 771715 w 948308"/>
                <a:gd name="connsiteY171" fmla="*/ 530352 h 1275432"/>
                <a:gd name="connsiteX172" fmla="*/ 777907 w 948308"/>
                <a:gd name="connsiteY172" fmla="*/ 516255 h 1275432"/>
                <a:gd name="connsiteX173" fmla="*/ 782384 w 948308"/>
                <a:gd name="connsiteY173" fmla="*/ 503873 h 1275432"/>
                <a:gd name="connsiteX174" fmla="*/ 783431 w 948308"/>
                <a:gd name="connsiteY174" fmla="*/ 500920 h 1275432"/>
                <a:gd name="connsiteX175" fmla="*/ 807339 w 948308"/>
                <a:gd name="connsiteY175" fmla="*/ 474631 h 1275432"/>
                <a:gd name="connsiteX176" fmla="*/ 806387 w 948308"/>
                <a:gd name="connsiteY176" fmla="*/ 479679 h 1275432"/>
                <a:gd name="connsiteX177" fmla="*/ 799814 w 948308"/>
                <a:gd name="connsiteY177" fmla="*/ 531971 h 1275432"/>
                <a:gd name="connsiteX178" fmla="*/ 792385 w 948308"/>
                <a:gd name="connsiteY178" fmla="*/ 582168 h 1275432"/>
                <a:gd name="connsiteX179" fmla="*/ 781622 w 948308"/>
                <a:gd name="connsiteY179" fmla="*/ 634175 h 1275432"/>
                <a:gd name="connsiteX180" fmla="*/ 765524 w 948308"/>
                <a:gd name="connsiteY180" fmla="*/ 740950 h 1275432"/>
                <a:gd name="connsiteX181" fmla="*/ 753332 w 948308"/>
                <a:gd name="connsiteY181" fmla="*/ 848297 h 1275432"/>
                <a:gd name="connsiteX182" fmla="*/ 752189 w 948308"/>
                <a:gd name="connsiteY182" fmla="*/ 867347 h 1275432"/>
                <a:gd name="connsiteX183" fmla="*/ 753332 w 948308"/>
                <a:gd name="connsiteY183" fmla="*/ 885825 h 1275432"/>
                <a:gd name="connsiteX184" fmla="*/ 758119 w 948308"/>
                <a:gd name="connsiteY184" fmla="*/ 888580 h 1275432"/>
                <a:gd name="connsiteX185" fmla="*/ 760476 w 948308"/>
                <a:gd name="connsiteY185" fmla="*/ 886778 h 1275432"/>
                <a:gd name="connsiteX186" fmla="*/ 764381 w 948308"/>
                <a:gd name="connsiteY186" fmla="*/ 875538 h 1275432"/>
                <a:gd name="connsiteX187" fmla="*/ 767905 w 948308"/>
                <a:gd name="connsiteY187" fmla="*/ 863060 h 1275432"/>
                <a:gd name="connsiteX188" fmla="*/ 772573 w 948308"/>
                <a:gd name="connsiteY188" fmla="*/ 835247 h 1275432"/>
                <a:gd name="connsiteX189" fmla="*/ 779050 w 948308"/>
                <a:gd name="connsiteY189" fmla="*/ 781241 h 1275432"/>
                <a:gd name="connsiteX190" fmla="*/ 793147 w 948308"/>
                <a:gd name="connsiteY190" fmla="*/ 674942 h 1275432"/>
                <a:gd name="connsiteX191" fmla="*/ 812197 w 948308"/>
                <a:gd name="connsiteY191" fmla="*/ 570167 h 1275432"/>
                <a:gd name="connsiteX192" fmla="*/ 818579 w 948308"/>
                <a:gd name="connsiteY192" fmla="*/ 518922 h 1275432"/>
                <a:gd name="connsiteX193" fmla="*/ 824770 w 948308"/>
                <a:gd name="connsiteY193" fmla="*/ 466820 h 1275432"/>
                <a:gd name="connsiteX194" fmla="*/ 828485 w 948308"/>
                <a:gd name="connsiteY194" fmla="*/ 428054 h 1275432"/>
                <a:gd name="connsiteX195" fmla="*/ 828485 w 948308"/>
                <a:gd name="connsiteY195" fmla="*/ 428054 h 1275432"/>
                <a:gd name="connsiteX196" fmla="*/ 834580 w 948308"/>
                <a:gd name="connsiteY196" fmla="*/ 428625 h 1275432"/>
                <a:gd name="connsiteX197" fmla="*/ 872680 w 948308"/>
                <a:gd name="connsiteY197" fmla="*/ 403574 h 1275432"/>
                <a:gd name="connsiteX198" fmla="*/ 881539 w 948308"/>
                <a:gd name="connsiteY198" fmla="*/ 381476 h 1275432"/>
                <a:gd name="connsiteX199" fmla="*/ 888302 w 948308"/>
                <a:gd name="connsiteY199" fmla="*/ 356045 h 1275432"/>
                <a:gd name="connsiteX200" fmla="*/ 893064 w 948308"/>
                <a:gd name="connsiteY200" fmla="*/ 305371 h 1275432"/>
                <a:gd name="connsiteX201" fmla="*/ 894969 w 948308"/>
                <a:gd name="connsiteY201" fmla="*/ 257746 h 1275432"/>
                <a:gd name="connsiteX202" fmla="*/ 895541 w 948308"/>
                <a:gd name="connsiteY202" fmla="*/ 254699 h 1275432"/>
                <a:gd name="connsiteX203" fmla="*/ 903256 w 948308"/>
                <a:gd name="connsiteY203" fmla="*/ 249841 h 1275432"/>
                <a:gd name="connsiteX204" fmla="*/ 905542 w 948308"/>
                <a:gd name="connsiteY204" fmla="*/ 248222 h 1275432"/>
                <a:gd name="connsiteX205" fmla="*/ 910876 w 948308"/>
                <a:gd name="connsiteY205" fmla="*/ 243459 h 1275432"/>
                <a:gd name="connsiteX206" fmla="*/ 917543 w 948308"/>
                <a:gd name="connsiteY206" fmla="*/ 237554 h 1275432"/>
                <a:gd name="connsiteX207" fmla="*/ 919448 w 948308"/>
                <a:gd name="connsiteY207" fmla="*/ 236220 h 1275432"/>
                <a:gd name="connsiteX208" fmla="*/ 922115 w 948308"/>
                <a:gd name="connsiteY208" fmla="*/ 234506 h 1275432"/>
                <a:gd name="connsiteX209" fmla="*/ 924973 w 948308"/>
                <a:gd name="connsiteY209" fmla="*/ 233077 h 1275432"/>
                <a:gd name="connsiteX210" fmla="*/ 928211 w 948308"/>
                <a:gd name="connsiteY210" fmla="*/ 232029 h 1275432"/>
                <a:gd name="connsiteX211" fmla="*/ 936974 w 948308"/>
                <a:gd name="connsiteY211" fmla="*/ 228505 h 1275432"/>
                <a:gd name="connsiteX212" fmla="*/ 948309 w 948308"/>
                <a:gd name="connsiteY212" fmla="*/ 222980 h 1275432"/>
                <a:gd name="connsiteX213" fmla="*/ 946404 w 948308"/>
                <a:gd name="connsiteY213" fmla="*/ 230791 h 1275432"/>
                <a:gd name="connsiteX214" fmla="*/ 928211 w 948308"/>
                <a:gd name="connsiteY214" fmla="*/ 334709 h 1275432"/>
                <a:gd name="connsiteX215" fmla="*/ 895255 w 948308"/>
                <a:gd name="connsiteY215" fmla="*/ 554546 h 1275432"/>
                <a:gd name="connsiteX216" fmla="*/ 870776 w 948308"/>
                <a:gd name="connsiteY216" fmla="*/ 771811 h 1275432"/>
                <a:gd name="connsiteX217" fmla="*/ 856202 w 948308"/>
                <a:gd name="connsiteY217" fmla="*/ 877443 h 1275432"/>
                <a:gd name="connsiteX218" fmla="*/ 841153 w 948308"/>
                <a:gd name="connsiteY218" fmla="*/ 984695 h 1275432"/>
                <a:gd name="connsiteX219" fmla="*/ 838962 w 948308"/>
                <a:gd name="connsiteY219" fmla="*/ 1017080 h 1275432"/>
                <a:gd name="connsiteX220" fmla="*/ 835438 w 948308"/>
                <a:gd name="connsiteY220" fmla="*/ 1026605 h 1275432"/>
                <a:gd name="connsiteX221" fmla="*/ 837152 w 948308"/>
                <a:gd name="connsiteY221" fmla="*/ 1033653 h 1275432"/>
                <a:gd name="connsiteX222" fmla="*/ 837152 w 948308"/>
                <a:gd name="connsiteY222" fmla="*/ 1051084 h 1275432"/>
                <a:gd name="connsiteX223" fmla="*/ 837152 w 948308"/>
                <a:gd name="connsiteY223" fmla="*/ 1052131 h 1275432"/>
                <a:gd name="connsiteX224" fmla="*/ 836295 w 948308"/>
                <a:gd name="connsiteY224" fmla="*/ 1064419 h 1275432"/>
                <a:gd name="connsiteX225" fmla="*/ 837248 w 948308"/>
                <a:gd name="connsiteY225" fmla="*/ 1071086 h 1275432"/>
                <a:gd name="connsiteX226" fmla="*/ 838295 w 948308"/>
                <a:gd name="connsiteY226" fmla="*/ 1079373 h 1275432"/>
                <a:gd name="connsiteX227" fmla="*/ 838772 w 948308"/>
                <a:gd name="connsiteY227" fmla="*/ 1082707 h 1275432"/>
                <a:gd name="connsiteX228" fmla="*/ 839915 w 948308"/>
                <a:gd name="connsiteY228" fmla="*/ 1090517 h 1275432"/>
                <a:gd name="connsiteX229" fmla="*/ 839915 w 948308"/>
                <a:gd name="connsiteY229" fmla="*/ 1126998 h 1275432"/>
                <a:gd name="connsiteX230" fmla="*/ 833342 w 948308"/>
                <a:gd name="connsiteY230" fmla="*/ 1155573 h 1275432"/>
                <a:gd name="connsiteX231" fmla="*/ 820769 w 948308"/>
                <a:gd name="connsiteY231" fmla="*/ 1184624 h 1275432"/>
                <a:gd name="connsiteX232" fmla="*/ 817340 w 948308"/>
                <a:gd name="connsiteY232" fmla="*/ 1191864 h 1275432"/>
                <a:gd name="connsiteX233" fmla="*/ 814388 w 948308"/>
                <a:gd name="connsiteY233" fmla="*/ 1194340 h 1275432"/>
                <a:gd name="connsiteX234" fmla="*/ 809816 w 948308"/>
                <a:gd name="connsiteY234" fmla="*/ 1199864 h 1275432"/>
                <a:gd name="connsiteX235" fmla="*/ 806101 w 948308"/>
                <a:gd name="connsiteY235" fmla="*/ 1207199 h 1275432"/>
                <a:gd name="connsiteX236" fmla="*/ 806101 w 948308"/>
                <a:gd name="connsiteY236" fmla="*/ 1208151 h 1275432"/>
                <a:gd name="connsiteX237" fmla="*/ 805053 w 948308"/>
                <a:gd name="connsiteY237" fmla="*/ 1210818 h 1275432"/>
                <a:gd name="connsiteX238" fmla="*/ 805053 w 948308"/>
                <a:gd name="connsiteY238" fmla="*/ 1212247 h 1275432"/>
                <a:gd name="connsiteX239" fmla="*/ 799434 w 948308"/>
                <a:gd name="connsiteY239" fmla="*/ 1218057 h 1275432"/>
                <a:gd name="connsiteX240" fmla="*/ 796100 w 948308"/>
                <a:gd name="connsiteY240" fmla="*/ 1220915 h 1275432"/>
                <a:gd name="connsiteX241" fmla="*/ 790290 w 948308"/>
                <a:gd name="connsiteY241" fmla="*/ 1224439 h 1275432"/>
                <a:gd name="connsiteX242" fmla="*/ 787051 w 948308"/>
                <a:gd name="connsiteY242" fmla="*/ 1226630 h 1275432"/>
                <a:gd name="connsiteX243" fmla="*/ 778097 w 948308"/>
                <a:gd name="connsiteY243" fmla="*/ 1229868 h 1275432"/>
                <a:gd name="connsiteX244" fmla="*/ 746665 w 948308"/>
                <a:gd name="connsiteY244" fmla="*/ 1239774 h 127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</a:cxnLst>
              <a:rect l="l" t="t" r="r" b="b"/>
              <a:pathLst>
                <a:path w="948308" h="1275432">
                  <a:moveTo>
                    <a:pt x="746665" y="1239774"/>
                  </a:moveTo>
                  <a:lnTo>
                    <a:pt x="746665" y="1239774"/>
                  </a:lnTo>
                  <a:cubicBezTo>
                    <a:pt x="714298" y="1249093"/>
                    <a:pt x="681412" y="1256503"/>
                    <a:pt x="648176" y="1261967"/>
                  </a:cubicBezTo>
                  <a:cubicBezTo>
                    <a:pt x="639985" y="1263396"/>
                    <a:pt x="631793" y="1264730"/>
                    <a:pt x="623507" y="1265968"/>
                  </a:cubicBezTo>
                  <a:lnTo>
                    <a:pt x="617411" y="1266825"/>
                  </a:lnTo>
                  <a:lnTo>
                    <a:pt x="617125" y="1266825"/>
                  </a:lnTo>
                  <a:lnTo>
                    <a:pt x="615125" y="1266825"/>
                  </a:lnTo>
                  <a:lnTo>
                    <a:pt x="600742" y="1268635"/>
                  </a:lnTo>
                  <a:cubicBezTo>
                    <a:pt x="583692" y="1270635"/>
                    <a:pt x="566642" y="1272159"/>
                    <a:pt x="549497" y="1273207"/>
                  </a:cubicBezTo>
                  <a:cubicBezTo>
                    <a:pt x="484471" y="1277496"/>
                    <a:pt x="419184" y="1275583"/>
                    <a:pt x="354521" y="1267492"/>
                  </a:cubicBezTo>
                  <a:lnTo>
                    <a:pt x="348805" y="1266730"/>
                  </a:lnTo>
                  <a:lnTo>
                    <a:pt x="348139" y="1266730"/>
                  </a:lnTo>
                  <a:lnTo>
                    <a:pt x="346615" y="1266730"/>
                  </a:lnTo>
                  <a:lnTo>
                    <a:pt x="335185" y="1265015"/>
                  </a:lnTo>
                  <a:cubicBezTo>
                    <a:pt x="326898" y="1263682"/>
                    <a:pt x="318707" y="1262253"/>
                    <a:pt x="310420" y="1260729"/>
                  </a:cubicBezTo>
                  <a:cubicBezTo>
                    <a:pt x="294608" y="1257808"/>
                    <a:pt x="278892" y="1254347"/>
                    <a:pt x="263271" y="1250347"/>
                  </a:cubicBezTo>
                  <a:cubicBezTo>
                    <a:pt x="231835" y="1242684"/>
                    <a:pt x="200886" y="1233142"/>
                    <a:pt x="170593" y="1221772"/>
                  </a:cubicBezTo>
                  <a:cubicBezTo>
                    <a:pt x="156877" y="1216533"/>
                    <a:pt x="146876" y="1212247"/>
                    <a:pt x="135350" y="1207008"/>
                  </a:cubicBezTo>
                  <a:cubicBezTo>
                    <a:pt x="123825" y="1201769"/>
                    <a:pt x="110680" y="1195292"/>
                    <a:pt x="98679" y="1188815"/>
                  </a:cubicBezTo>
                  <a:cubicBezTo>
                    <a:pt x="89154" y="1183672"/>
                    <a:pt x="79629" y="1178243"/>
                    <a:pt x="70866" y="1172432"/>
                  </a:cubicBezTo>
                  <a:cubicBezTo>
                    <a:pt x="66294" y="1169480"/>
                    <a:pt x="61341" y="1166432"/>
                    <a:pt x="57341" y="1162907"/>
                  </a:cubicBezTo>
                  <a:lnTo>
                    <a:pt x="51530" y="1158526"/>
                  </a:lnTo>
                  <a:lnTo>
                    <a:pt x="49721" y="1157097"/>
                  </a:lnTo>
                  <a:lnTo>
                    <a:pt x="47244" y="1155097"/>
                  </a:lnTo>
                  <a:cubicBezTo>
                    <a:pt x="39728" y="1148802"/>
                    <a:pt x="32721" y="1141923"/>
                    <a:pt x="26289" y="1134523"/>
                  </a:cubicBezTo>
                  <a:lnTo>
                    <a:pt x="22860" y="1130332"/>
                  </a:lnTo>
                  <a:lnTo>
                    <a:pt x="21336" y="1128332"/>
                  </a:lnTo>
                  <a:lnTo>
                    <a:pt x="19050" y="1124998"/>
                  </a:lnTo>
                  <a:cubicBezTo>
                    <a:pt x="16241" y="1120760"/>
                    <a:pt x="13665" y="1116372"/>
                    <a:pt x="11335" y="1111853"/>
                  </a:cubicBezTo>
                  <a:cubicBezTo>
                    <a:pt x="10287" y="1109853"/>
                    <a:pt x="9335" y="1107662"/>
                    <a:pt x="8382" y="1105567"/>
                  </a:cubicBezTo>
                  <a:cubicBezTo>
                    <a:pt x="8167" y="1105246"/>
                    <a:pt x="8006" y="1104892"/>
                    <a:pt x="7906" y="1104519"/>
                  </a:cubicBezTo>
                  <a:cubicBezTo>
                    <a:pt x="7906" y="1105091"/>
                    <a:pt x="7049" y="1102424"/>
                    <a:pt x="6858" y="1101947"/>
                  </a:cubicBezTo>
                  <a:cubicBezTo>
                    <a:pt x="5047" y="1096926"/>
                    <a:pt x="3520" y="1091806"/>
                    <a:pt x="2286" y="1086612"/>
                  </a:cubicBezTo>
                  <a:cubicBezTo>
                    <a:pt x="1715" y="1084231"/>
                    <a:pt x="1238" y="1081754"/>
                    <a:pt x="762" y="1079278"/>
                  </a:cubicBezTo>
                  <a:cubicBezTo>
                    <a:pt x="286" y="1076801"/>
                    <a:pt x="191" y="1076230"/>
                    <a:pt x="0" y="1074706"/>
                  </a:cubicBezTo>
                  <a:lnTo>
                    <a:pt x="0" y="1074706"/>
                  </a:lnTo>
                  <a:cubicBezTo>
                    <a:pt x="0" y="1074706"/>
                    <a:pt x="0" y="1074039"/>
                    <a:pt x="0" y="1073563"/>
                  </a:cubicBezTo>
                  <a:cubicBezTo>
                    <a:pt x="1176" y="1065860"/>
                    <a:pt x="3024" y="1058274"/>
                    <a:pt x="5524" y="1050893"/>
                  </a:cubicBezTo>
                  <a:cubicBezTo>
                    <a:pt x="9446" y="1040482"/>
                    <a:pt x="14225" y="1030415"/>
                    <a:pt x="19812" y="1020794"/>
                  </a:cubicBezTo>
                  <a:cubicBezTo>
                    <a:pt x="20574" y="1019366"/>
                    <a:pt x="21336" y="1017937"/>
                    <a:pt x="22193" y="1016603"/>
                  </a:cubicBezTo>
                  <a:lnTo>
                    <a:pt x="25527" y="1013555"/>
                  </a:lnTo>
                  <a:cubicBezTo>
                    <a:pt x="34782" y="1005523"/>
                    <a:pt x="43005" y="996372"/>
                    <a:pt x="50007" y="986314"/>
                  </a:cubicBezTo>
                  <a:cubicBezTo>
                    <a:pt x="56893" y="974272"/>
                    <a:pt x="61843" y="961222"/>
                    <a:pt x="64675" y="947643"/>
                  </a:cubicBezTo>
                  <a:cubicBezTo>
                    <a:pt x="68771" y="932593"/>
                    <a:pt x="73343" y="917639"/>
                    <a:pt x="76581" y="902303"/>
                  </a:cubicBezTo>
                  <a:cubicBezTo>
                    <a:pt x="78391" y="893512"/>
                    <a:pt x="79537" y="884596"/>
                    <a:pt x="80010" y="875633"/>
                  </a:cubicBezTo>
                  <a:cubicBezTo>
                    <a:pt x="80061" y="875222"/>
                    <a:pt x="80061" y="874806"/>
                    <a:pt x="80010" y="874395"/>
                  </a:cubicBezTo>
                  <a:cubicBezTo>
                    <a:pt x="80582" y="871633"/>
                    <a:pt x="81058" y="868966"/>
                    <a:pt x="81534" y="866108"/>
                  </a:cubicBezTo>
                  <a:cubicBezTo>
                    <a:pt x="84772" y="848487"/>
                    <a:pt x="87154" y="830675"/>
                    <a:pt x="89249" y="812864"/>
                  </a:cubicBezTo>
                  <a:cubicBezTo>
                    <a:pt x="91345" y="795052"/>
                    <a:pt x="92964" y="778955"/>
                    <a:pt x="94774" y="761905"/>
                  </a:cubicBezTo>
                  <a:cubicBezTo>
                    <a:pt x="96584" y="744855"/>
                    <a:pt x="98298" y="729996"/>
                    <a:pt x="100584" y="714280"/>
                  </a:cubicBezTo>
                  <a:cubicBezTo>
                    <a:pt x="105823" y="679133"/>
                    <a:pt x="112204" y="644271"/>
                    <a:pt x="116777" y="609505"/>
                  </a:cubicBezTo>
                  <a:cubicBezTo>
                    <a:pt x="121634" y="572643"/>
                    <a:pt x="125730" y="535781"/>
                    <a:pt x="129635" y="498824"/>
                  </a:cubicBezTo>
                  <a:cubicBezTo>
                    <a:pt x="133541" y="461867"/>
                    <a:pt x="137160" y="426530"/>
                    <a:pt x="141256" y="390430"/>
                  </a:cubicBezTo>
                  <a:cubicBezTo>
                    <a:pt x="143256" y="372428"/>
                    <a:pt x="145447" y="354330"/>
                    <a:pt x="147733" y="336328"/>
                  </a:cubicBezTo>
                  <a:cubicBezTo>
                    <a:pt x="147763" y="335820"/>
                    <a:pt x="147763" y="335312"/>
                    <a:pt x="147733" y="334804"/>
                  </a:cubicBezTo>
                  <a:cubicBezTo>
                    <a:pt x="147780" y="334106"/>
                    <a:pt x="147780" y="333406"/>
                    <a:pt x="147733" y="332708"/>
                  </a:cubicBezTo>
                  <a:cubicBezTo>
                    <a:pt x="148209" y="329565"/>
                    <a:pt x="148590" y="326422"/>
                    <a:pt x="148971" y="323183"/>
                  </a:cubicBezTo>
                  <a:cubicBezTo>
                    <a:pt x="149352" y="319945"/>
                    <a:pt x="149638" y="318040"/>
                    <a:pt x="150304" y="313087"/>
                  </a:cubicBezTo>
                  <a:cubicBezTo>
                    <a:pt x="151543" y="303562"/>
                    <a:pt x="152876" y="294037"/>
                    <a:pt x="154305" y="284512"/>
                  </a:cubicBezTo>
                  <a:cubicBezTo>
                    <a:pt x="159544" y="248793"/>
                    <a:pt x="165354" y="213074"/>
                    <a:pt x="170402" y="177356"/>
                  </a:cubicBezTo>
                  <a:cubicBezTo>
                    <a:pt x="175451" y="141637"/>
                    <a:pt x="179927" y="106394"/>
                    <a:pt x="185166" y="69723"/>
                  </a:cubicBezTo>
                  <a:cubicBezTo>
                    <a:pt x="188214" y="46577"/>
                    <a:pt x="192310" y="23432"/>
                    <a:pt x="196215" y="0"/>
                  </a:cubicBezTo>
                  <a:cubicBezTo>
                    <a:pt x="204571" y="8945"/>
                    <a:pt x="214869" y="15853"/>
                    <a:pt x="226314" y="20193"/>
                  </a:cubicBezTo>
                  <a:cubicBezTo>
                    <a:pt x="246878" y="31130"/>
                    <a:pt x="268647" y="39633"/>
                    <a:pt x="291179" y="45529"/>
                  </a:cubicBezTo>
                  <a:lnTo>
                    <a:pt x="296323" y="48673"/>
                  </a:lnTo>
                  <a:cubicBezTo>
                    <a:pt x="324077" y="64658"/>
                    <a:pt x="353214" y="78111"/>
                    <a:pt x="383382" y="88868"/>
                  </a:cubicBezTo>
                  <a:cubicBezTo>
                    <a:pt x="399764" y="95155"/>
                    <a:pt x="416338" y="100965"/>
                    <a:pt x="432816" y="106871"/>
                  </a:cubicBezTo>
                  <a:lnTo>
                    <a:pt x="456629" y="115253"/>
                  </a:lnTo>
                  <a:cubicBezTo>
                    <a:pt x="462812" y="117181"/>
                    <a:pt x="469211" y="118333"/>
                    <a:pt x="475679" y="118682"/>
                  </a:cubicBezTo>
                  <a:cubicBezTo>
                    <a:pt x="477412" y="119910"/>
                    <a:pt x="479066" y="121246"/>
                    <a:pt x="480631" y="122682"/>
                  </a:cubicBezTo>
                  <a:cubicBezTo>
                    <a:pt x="475607" y="142821"/>
                    <a:pt x="479270" y="164144"/>
                    <a:pt x="490728" y="181451"/>
                  </a:cubicBezTo>
                  <a:cubicBezTo>
                    <a:pt x="501205" y="198787"/>
                    <a:pt x="516446" y="214503"/>
                    <a:pt x="537401" y="214979"/>
                  </a:cubicBezTo>
                  <a:cubicBezTo>
                    <a:pt x="554266" y="213840"/>
                    <a:pt x="569678" y="205028"/>
                    <a:pt x="579216" y="191072"/>
                  </a:cubicBezTo>
                  <a:cubicBezTo>
                    <a:pt x="582478" y="187019"/>
                    <a:pt x="585469" y="182755"/>
                    <a:pt x="588169" y="178308"/>
                  </a:cubicBezTo>
                  <a:lnTo>
                    <a:pt x="588169" y="178308"/>
                  </a:lnTo>
                  <a:lnTo>
                    <a:pt x="592265" y="180213"/>
                  </a:lnTo>
                  <a:cubicBezTo>
                    <a:pt x="593965" y="180983"/>
                    <a:pt x="595591" y="181908"/>
                    <a:pt x="597123" y="182975"/>
                  </a:cubicBezTo>
                  <a:cubicBezTo>
                    <a:pt x="597122" y="182975"/>
                    <a:pt x="597122" y="182975"/>
                    <a:pt x="597122" y="182975"/>
                  </a:cubicBezTo>
                  <a:cubicBezTo>
                    <a:pt x="597122" y="182975"/>
                    <a:pt x="599122" y="185357"/>
                    <a:pt x="597789" y="183452"/>
                  </a:cubicBezTo>
                  <a:lnTo>
                    <a:pt x="597789" y="183452"/>
                  </a:lnTo>
                  <a:cubicBezTo>
                    <a:pt x="599278" y="185579"/>
                    <a:pt x="601232" y="187338"/>
                    <a:pt x="603504" y="188595"/>
                  </a:cubicBezTo>
                  <a:cubicBezTo>
                    <a:pt x="599619" y="195202"/>
                    <a:pt x="597950" y="202879"/>
                    <a:pt x="598742" y="210503"/>
                  </a:cubicBezTo>
                  <a:cubicBezTo>
                    <a:pt x="599220" y="215453"/>
                    <a:pt x="600540" y="220285"/>
                    <a:pt x="602647" y="224790"/>
                  </a:cubicBezTo>
                  <a:cubicBezTo>
                    <a:pt x="601790" y="227267"/>
                    <a:pt x="601123" y="229934"/>
                    <a:pt x="600456" y="232315"/>
                  </a:cubicBezTo>
                  <a:cubicBezTo>
                    <a:pt x="594455" y="231172"/>
                    <a:pt x="588359" y="229934"/>
                    <a:pt x="582263" y="228886"/>
                  </a:cubicBezTo>
                  <a:cubicBezTo>
                    <a:pt x="566166" y="226028"/>
                    <a:pt x="550164" y="224314"/>
                    <a:pt x="533972" y="222885"/>
                  </a:cubicBezTo>
                  <a:cubicBezTo>
                    <a:pt x="502514" y="220186"/>
                    <a:pt x="471367" y="214639"/>
                    <a:pt x="440912" y="206312"/>
                  </a:cubicBezTo>
                  <a:cubicBezTo>
                    <a:pt x="411099" y="198120"/>
                    <a:pt x="382619" y="185642"/>
                    <a:pt x="353473" y="175546"/>
                  </a:cubicBezTo>
                  <a:cubicBezTo>
                    <a:pt x="339116" y="170438"/>
                    <a:pt x="325352" y="163796"/>
                    <a:pt x="312420" y="155734"/>
                  </a:cubicBezTo>
                  <a:cubicBezTo>
                    <a:pt x="298096" y="147319"/>
                    <a:pt x="283309" y="139718"/>
                    <a:pt x="268129" y="132969"/>
                  </a:cubicBezTo>
                  <a:cubicBezTo>
                    <a:pt x="265652" y="131826"/>
                    <a:pt x="263557" y="135350"/>
                    <a:pt x="265938" y="136684"/>
                  </a:cubicBezTo>
                  <a:cubicBezTo>
                    <a:pt x="279996" y="144264"/>
                    <a:pt x="293637" y="152595"/>
                    <a:pt x="306800" y="161639"/>
                  </a:cubicBezTo>
                  <a:cubicBezTo>
                    <a:pt x="312922" y="166372"/>
                    <a:pt x="319281" y="170791"/>
                    <a:pt x="325850" y="174879"/>
                  </a:cubicBezTo>
                  <a:cubicBezTo>
                    <a:pt x="332916" y="178896"/>
                    <a:pt x="340198" y="182521"/>
                    <a:pt x="347663" y="185738"/>
                  </a:cubicBezTo>
                  <a:cubicBezTo>
                    <a:pt x="361474" y="191738"/>
                    <a:pt x="375571" y="197263"/>
                    <a:pt x="389382" y="203264"/>
                  </a:cubicBezTo>
                  <a:cubicBezTo>
                    <a:pt x="404406" y="209810"/>
                    <a:pt x="419762" y="215565"/>
                    <a:pt x="435388" y="220504"/>
                  </a:cubicBezTo>
                  <a:cubicBezTo>
                    <a:pt x="466411" y="230336"/>
                    <a:pt x="498308" y="237161"/>
                    <a:pt x="530638" y="240887"/>
                  </a:cubicBezTo>
                  <a:cubicBezTo>
                    <a:pt x="546449" y="242602"/>
                    <a:pt x="562166" y="244316"/>
                    <a:pt x="578263" y="247269"/>
                  </a:cubicBezTo>
                  <a:lnTo>
                    <a:pt x="597313" y="250889"/>
                  </a:lnTo>
                  <a:cubicBezTo>
                    <a:pt x="596551" y="255461"/>
                    <a:pt x="595979" y="260414"/>
                    <a:pt x="595598" y="264700"/>
                  </a:cubicBezTo>
                  <a:cubicBezTo>
                    <a:pt x="594074" y="282893"/>
                    <a:pt x="599218" y="307658"/>
                    <a:pt x="615696" y="317373"/>
                  </a:cubicBezTo>
                  <a:lnTo>
                    <a:pt x="615125" y="326898"/>
                  </a:lnTo>
                  <a:cubicBezTo>
                    <a:pt x="612950" y="326105"/>
                    <a:pt x="610544" y="327224"/>
                    <a:pt x="609751" y="329399"/>
                  </a:cubicBezTo>
                  <a:cubicBezTo>
                    <a:pt x="609554" y="329939"/>
                    <a:pt x="609470" y="330515"/>
                    <a:pt x="609505" y="331089"/>
                  </a:cubicBezTo>
                  <a:cubicBezTo>
                    <a:pt x="608949" y="338632"/>
                    <a:pt x="607963" y="346137"/>
                    <a:pt x="606552" y="353568"/>
                  </a:cubicBezTo>
                  <a:cubicBezTo>
                    <a:pt x="605409" y="361093"/>
                    <a:pt x="604838" y="368618"/>
                    <a:pt x="603790" y="376047"/>
                  </a:cubicBezTo>
                  <a:cubicBezTo>
                    <a:pt x="601599" y="392049"/>
                    <a:pt x="599027" y="407956"/>
                    <a:pt x="596075" y="423672"/>
                  </a:cubicBezTo>
                  <a:cubicBezTo>
                    <a:pt x="590360" y="455422"/>
                    <a:pt x="585153" y="487521"/>
                    <a:pt x="580454" y="519970"/>
                  </a:cubicBezTo>
                  <a:cubicBezTo>
                    <a:pt x="575596" y="552260"/>
                    <a:pt x="570929" y="584549"/>
                    <a:pt x="566928" y="616839"/>
                  </a:cubicBezTo>
                  <a:cubicBezTo>
                    <a:pt x="564737" y="633413"/>
                    <a:pt x="562547" y="649891"/>
                    <a:pt x="560165" y="666369"/>
                  </a:cubicBezTo>
                  <a:cubicBezTo>
                    <a:pt x="557186" y="682732"/>
                    <a:pt x="556195" y="699394"/>
                    <a:pt x="557213" y="715994"/>
                  </a:cubicBezTo>
                  <a:cubicBezTo>
                    <a:pt x="557213" y="720376"/>
                    <a:pt x="564071" y="723519"/>
                    <a:pt x="566738" y="718471"/>
                  </a:cubicBezTo>
                  <a:cubicBezTo>
                    <a:pt x="572934" y="703463"/>
                    <a:pt x="576975" y="687653"/>
                    <a:pt x="578739" y="671513"/>
                  </a:cubicBezTo>
                  <a:cubicBezTo>
                    <a:pt x="581152" y="655003"/>
                    <a:pt x="583438" y="638524"/>
                    <a:pt x="585597" y="622078"/>
                  </a:cubicBezTo>
                  <a:cubicBezTo>
                    <a:pt x="590074" y="589312"/>
                    <a:pt x="594074" y="556641"/>
                    <a:pt x="598646" y="523970"/>
                  </a:cubicBezTo>
                  <a:cubicBezTo>
                    <a:pt x="598075" y="532067"/>
                    <a:pt x="597599" y="540163"/>
                    <a:pt x="597408" y="548259"/>
                  </a:cubicBezTo>
                  <a:cubicBezTo>
                    <a:pt x="596772" y="566365"/>
                    <a:pt x="597186" y="584493"/>
                    <a:pt x="598646" y="602552"/>
                  </a:cubicBezTo>
                  <a:cubicBezTo>
                    <a:pt x="599218" y="610076"/>
                    <a:pt x="599122" y="617696"/>
                    <a:pt x="599885" y="625221"/>
                  </a:cubicBezTo>
                  <a:cubicBezTo>
                    <a:pt x="600751" y="640916"/>
                    <a:pt x="604597" y="656303"/>
                    <a:pt x="611219" y="670560"/>
                  </a:cubicBezTo>
                  <a:cubicBezTo>
                    <a:pt x="615169" y="678611"/>
                    <a:pt x="621953" y="684920"/>
                    <a:pt x="630269" y="688276"/>
                  </a:cubicBezTo>
                  <a:cubicBezTo>
                    <a:pt x="634935" y="690039"/>
                    <a:pt x="640082" y="690039"/>
                    <a:pt x="644747" y="688276"/>
                  </a:cubicBezTo>
                  <a:cubicBezTo>
                    <a:pt x="646980" y="693092"/>
                    <a:pt x="649558" y="697740"/>
                    <a:pt x="652463" y="702183"/>
                  </a:cubicBezTo>
                  <a:cubicBezTo>
                    <a:pt x="656842" y="708865"/>
                    <a:pt x="662354" y="714731"/>
                    <a:pt x="668750" y="719519"/>
                  </a:cubicBezTo>
                  <a:cubicBezTo>
                    <a:pt x="665768" y="726977"/>
                    <a:pt x="663937" y="734846"/>
                    <a:pt x="663321" y="742855"/>
                  </a:cubicBezTo>
                  <a:cubicBezTo>
                    <a:pt x="661511" y="755142"/>
                    <a:pt x="660463" y="767525"/>
                    <a:pt x="659606" y="780002"/>
                  </a:cubicBezTo>
                  <a:cubicBezTo>
                    <a:pt x="657987" y="803910"/>
                    <a:pt x="655987" y="827627"/>
                    <a:pt x="654653" y="851726"/>
                  </a:cubicBezTo>
                  <a:cubicBezTo>
                    <a:pt x="653320" y="875824"/>
                    <a:pt x="653225" y="900875"/>
                    <a:pt x="652177" y="925449"/>
                  </a:cubicBezTo>
                  <a:cubicBezTo>
                    <a:pt x="651605" y="938213"/>
                    <a:pt x="650653" y="950881"/>
                    <a:pt x="649129" y="963549"/>
                  </a:cubicBezTo>
                  <a:cubicBezTo>
                    <a:pt x="646245" y="975547"/>
                    <a:pt x="645090" y="987896"/>
                    <a:pt x="645700" y="1000221"/>
                  </a:cubicBezTo>
                  <a:cubicBezTo>
                    <a:pt x="646561" y="1003475"/>
                    <a:pt x="649898" y="1005415"/>
                    <a:pt x="653153" y="1004553"/>
                  </a:cubicBezTo>
                  <a:cubicBezTo>
                    <a:pt x="654188" y="1004279"/>
                    <a:pt x="655132" y="1003738"/>
                    <a:pt x="655892" y="1002983"/>
                  </a:cubicBezTo>
                  <a:cubicBezTo>
                    <a:pt x="662046" y="993024"/>
                    <a:pt x="665493" y="981631"/>
                    <a:pt x="665893" y="969931"/>
                  </a:cubicBezTo>
                  <a:cubicBezTo>
                    <a:pt x="667798" y="957263"/>
                    <a:pt x="668750" y="944309"/>
                    <a:pt x="669512" y="931831"/>
                  </a:cubicBezTo>
                  <a:cubicBezTo>
                    <a:pt x="671036" y="906494"/>
                    <a:pt x="671036" y="881158"/>
                    <a:pt x="672370" y="855631"/>
                  </a:cubicBezTo>
                  <a:cubicBezTo>
                    <a:pt x="673608" y="832390"/>
                    <a:pt x="675799" y="809244"/>
                    <a:pt x="676942" y="785908"/>
                  </a:cubicBezTo>
                  <a:cubicBezTo>
                    <a:pt x="677609" y="773621"/>
                    <a:pt x="678371" y="761333"/>
                    <a:pt x="679799" y="749046"/>
                  </a:cubicBezTo>
                  <a:cubicBezTo>
                    <a:pt x="680561" y="742188"/>
                    <a:pt x="682466" y="734949"/>
                    <a:pt x="683228" y="727710"/>
                  </a:cubicBezTo>
                  <a:lnTo>
                    <a:pt x="685610" y="728663"/>
                  </a:lnTo>
                  <a:lnTo>
                    <a:pt x="689420" y="729710"/>
                  </a:lnTo>
                  <a:cubicBezTo>
                    <a:pt x="696731" y="731515"/>
                    <a:pt x="704449" y="730601"/>
                    <a:pt x="711137" y="727138"/>
                  </a:cubicBezTo>
                  <a:lnTo>
                    <a:pt x="713709" y="725519"/>
                  </a:lnTo>
                  <a:lnTo>
                    <a:pt x="715613" y="723900"/>
                  </a:lnTo>
                  <a:lnTo>
                    <a:pt x="718661" y="721519"/>
                  </a:lnTo>
                  <a:cubicBezTo>
                    <a:pt x="722780" y="717275"/>
                    <a:pt x="726018" y="712257"/>
                    <a:pt x="728186" y="706755"/>
                  </a:cubicBezTo>
                  <a:cubicBezTo>
                    <a:pt x="730820" y="700792"/>
                    <a:pt x="732924" y="694609"/>
                    <a:pt x="734473" y="688276"/>
                  </a:cubicBezTo>
                  <a:cubicBezTo>
                    <a:pt x="739625" y="688913"/>
                    <a:pt x="744808" y="689263"/>
                    <a:pt x="749999" y="689324"/>
                  </a:cubicBezTo>
                  <a:cubicBezTo>
                    <a:pt x="757142" y="689324"/>
                    <a:pt x="769049" y="688277"/>
                    <a:pt x="770859" y="679133"/>
                  </a:cubicBezTo>
                  <a:cubicBezTo>
                    <a:pt x="771303" y="677354"/>
                    <a:pt x="770309" y="675531"/>
                    <a:pt x="768573" y="674942"/>
                  </a:cubicBezTo>
                  <a:cubicBezTo>
                    <a:pt x="765729" y="673990"/>
                    <a:pt x="762653" y="673990"/>
                    <a:pt x="759809" y="674942"/>
                  </a:cubicBezTo>
                  <a:cubicBezTo>
                    <a:pt x="756085" y="676129"/>
                    <a:pt x="752193" y="676707"/>
                    <a:pt x="748284" y="676656"/>
                  </a:cubicBezTo>
                  <a:cubicBezTo>
                    <a:pt x="744498" y="676703"/>
                    <a:pt x="740712" y="676512"/>
                    <a:pt x="736950" y="676084"/>
                  </a:cubicBezTo>
                  <a:cubicBezTo>
                    <a:pt x="739215" y="661559"/>
                    <a:pt x="740298" y="646875"/>
                    <a:pt x="740188" y="632174"/>
                  </a:cubicBezTo>
                  <a:cubicBezTo>
                    <a:pt x="747495" y="632943"/>
                    <a:pt x="754853" y="631304"/>
                    <a:pt x="761143" y="627507"/>
                  </a:cubicBezTo>
                  <a:cubicBezTo>
                    <a:pt x="762642" y="626438"/>
                    <a:pt x="762991" y="624356"/>
                    <a:pt x="761923" y="622857"/>
                  </a:cubicBezTo>
                  <a:cubicBezTo>
                    <a:pt x="761708" y="622556"/>
                    <a:pt x="761445" y="622292"/>
                    <a:pt x="761143" y="622078"/>
                  </a:cubicBezTo>
                  <a:cubicBezTo>
                    <a:pt x="754902" y="618248"/>
                    <a:pt x="747562" y="616606"/>
                    <a:pt x="740283" y="617410"/>
                  </a:cubicBezTo>
                  <a:cubicBezTo>
                    <a:pt x="740283" y="610076"/>
                    <a:pt x="740283" y="602837"/>
                    <a:pt x="739807" y="595503"/>
                  </a:cubicBezTo>
                  <a:cubicBezTo>
                    <a:pt x="740769" y="594857"/>
                    <a:pt x="741450" y="593870"/>
                    <a:pt x="741712" y="592741"/>
                  </a:cubicBezTo>
                  <a:cubicBezTo>
                    <a:pt x="742834" y="592649"/>
                    <a:pt x="743930" y="592358"/>
                    <a:pt x="744950" y="591884"/>
                  </a:cubicBezTo>
                  <a:lnTo>
                    <a:pt x="750856" y="591884"/>
                  </a:lnTo>
                  <a:cubicBezTo>
                    <a:pt x="757283" y="592622"/>
                    <a:pt x="763793" y="591906"/>
                    <a:pt x="769906" y="589788"/>
                  </a:cubicBezTo>
                  <a:cubicBezTo>
                    <a:pt x="772720" y="588038"/>
                    <a:pt x="773583" y="584338"/>
                    <a:pt x="771833" y="581523"/>
                  </a:cubicBezTo>
                  <a:cubicBezTo>
                    <a:pt x="771347" y="580742"/>
                    <a:pt x="770688" y="580082"/>
                    <a:pt x="769906" y="579596"/>
                  </a:cubicBezTo>
                  <a:cubicBezTo>
                    <a:pt x="764955" y="577738"/>
                    <a:pt x="759641" y="577053"/>
                    <a:pt x="754380" y="577596"/>
                  </a:cubicBezTo>
                  <a:cubicBezTo>
                    <a:pt x="754380" y="576072"/>
                    <a:pt x="754856" y="574548"/>
                    <a:pt x="755047" y="572834"/>
                  </a:cubicBezTo>
                  <a:cubicBezTo>
                    <a:pt x="755047" y="575786"/>
                    <a:pt x="755809" y="569786"/>
                    <a:pt x="755904" y="569214"/>
                  </a:cubicBezTo>
                  <a:cubicBezTo>
                    <a:pt x="755904" y="567023"/>
                    <a:pt x="757047" y="564928"/>
                    <a:pt x="757714" y="562832"/>
                  </a:cubicBezTo>
                  <a:cubicBezTo>
                    <a:pt x="759648" y="556756"/>
                    <a:pt x="762036" y="550834"/>
                    <a:pt x="764858" y="545116"/>
                  </a:cubicBezTo>
                  <a:cubicBezTo>
                    <a:pt x="767863" y="545293"/>
                    <a:pt x="770879" y="545037"/>
                    <a:pt x="773811" y="544354"/>
                  </a:cubicBezTo>
                  <a:cubicBezTo>
                    <a:pt x="777501" y="543112"/>
                    <a:pt x="779485" y="539115"/>
                    <a:pt x="778243" y="535425"/>
                  </a:cubicBezTo>
                  <a:cubicBezTo>
                    <a:pt x="777740" y="533930"/>
                    <a:pt x="776749" y="532647"/>
                    <a:pt x="775430" y="531781"/>
                  </a:cubicBezTo>
                  <a:cubicBezTo>
                    <a:pt x="774232" y="531207"/>
                    <a:pt x="772990" y="530729"/>
                    <a:pt x="771715" y="530352"/>
                  </a:cubicBezTo>
                  <a:cubicBezTo>
                    <a:pt x="773906" y="525685"/>
                    <a:pt x="776002" y="520827"/>
                    <a:pt x="777907" y="516255"/>
                  </a:cubicBezTo>
                  <a:cubicBezTo>
                    <a:pt x="779812" y="511683"/>
                    <a:pt x="781145" y="508064"/>
                    <a:pt x="782384" y="503873"/>
                  </a:cubicBezTo>
                  <a:cubicBezTo>
                    <a:pt x="782384" y="502920"/>
                    <a:pt x="783050" y="501968"/>
                    <a:pt x="783431" y="500920"/>
                  </a:cubicBezTo>
                  <a:cubicBezTo>
                    <a:pt x="793903" y="494809"/>
                    <a:pt x="802247" y="485634"/>
                    <a:pt x="807339" y="474631"/>
                  </a:cubicBezTo>
                  <a:cubicBezTo>
                    <a:pt x="807339" y="476345"/>
                    <a:pt x="806672" y="477965"/>
                    <a:pt x="806387" y="479679"/>
                  </a:cubicBezTo>
                  <a:cubicBezTo>
                    <a:pt x="803624" y="497015"/>
                    <a:pt x="801815" y="514541"/>
                    <a:pt x="799814" y="531971"/>
                  </a:cubicBezTo>
                  <a:cubicBezTo>
                    <a:pt x="797814" y="549402"/>
                    <a:pt x="795528" y="565499"/>
                    <a:pt x="792385" y="582168"/>
                  </a:cubicBezTo>
                  <a:cubicBezTo>
                    <a:pt x="789242" y="598837"/>
                    <a:pt x="784860" y="616744"/>
                    <a:pt x="781622" y="634175"/>
                  </a:cubicBezTo>
                  <a:cubicBezTo>
                    <a:pt x="774954" y="669512"/>
                    <a:pt x="770096" y="705231"/>
                    <a:pt x="765524" y="740950"/>
                  </a:cubicBezTo>
                  <a:cubicBezTo>
                    <a:pt x="760952" y="776668"/>
                    <a:pt x="756571" y="812387"/>
                    <a:pt x="753332" y="848297"/>
                  </a:cubicBezTo>
                  <a:cubicBezTo>
                    <a:pt x="752632" y="854624"/>
                    <a:pt x="752251" y="860982"/>
                    <a:pt x="752189" y="867347"/>
                  </a:cubicBezTo>
                  <a:cubicBezTo>
                    <a:pt x="751997" y="873528"/>
                    <a:pt x="752380" y="879715"/>
                    <a:pt x="753332" y="885825"/>
                  </a:cubicBezTo>
                  <a:cubicBezTo>
                    <a:pt x="753893" y="887908"/>
                    <a:pt x="756036" y="889141"/>
                    <a:pt x="758119" y="888580"/>
                  </a:cubicBezTo>
                  <a:cubicBezTo>
                    <a:pt x="759111" y="888313"/>
                    <a:pt x="759958" y="887665"/>
                    <a:pt x="760476" y="886778"/>
                  </a:cubicBezTo>
                  <a:cubicBezTo>
                    <a:pt x="762312" y="883239"/>
                    <a:pt x="763627" y="879453"/>
                    <a:pt x="764381" y="875538"/>
                  </a:cubicBezTo>
                  <a:cubicBezTo>
                    <a:pt x="765334" y="871347"/>
                    <a:pt x="766953" y="867347"/>
                    <a:pt x="767905" y="863060"/>
                  </a:cubicBezTo>
                  <a:cubicBezTo>
                    <a:pt x="770001" y="853535"/>
                    <a:pt x="771144" y="844487"/>
                    <a:pt x="772573" y="835247"/>
                  </a:cubicBezTo>
                  <a:cubicBezTo>
                    <a:pt x="775335" y="817340"/>
                    <a:pt x="776954" y="799243"/>
                    <a:pt x="779050" y="781241"/>
                  </a:cubicBezTo>
                  <a:cubicBezTo>
                    <a:pt x="783241" y="745712"/>
                    <a:pt x="787622" y="710184"/>
                    <a:pt x="793147" y="674942"/>
                  </a:cubicBezTo>
                  <a:cubicBezTo>
                    <a:pt x="798671" y="639699"/>
                    <a:pt x="807339" y="605504"/>
                    <a:pt x="812197" y="570167"/>
                  </a:cubicBezTo>
                  <a:cubicBezTo>
                    <a:pt x="814864" y="553117"/>
                    <a:pt x="816674" y="536067"/>
                    <a:pt x="818579" y="518922"/>
                  </a:cubicBezTo>
                  <a:cubicBezTo>
                    <a:pt x="820484" y="501777"/>
                    <a:pt x="821436" y="483870"/>
                    <a:pt x="824770" y="466820"/>
                  </a:cubicBezTo>
                  <a:cubicBezTo>
                    <a:pt x="827720" y="454120"/>
                    <a:pt x="828969" y="441083"/>
                    <a:pt x="828485" y="428054"/>
                  </a:cubicBezTo>
                  <a:lnTo>
                    <a:pt x="828485" y="428054"/>
                  </a:lnTo>
                  <a:lnTo>
                    <a:pt x="834580" y="428625"/>
                  </a:lnTo>
                  <a:cubicBezTo>
                    <a:pt x="851335" y="429296"/>
                    <a:pt x="866656" y="419222"/>
                    <a:pt x="872680" y="403574"/>
                  </a:cubicBezTo>
                  <a:cubicBezTo>
                    <a:pt x="876395" y="395192"/>
                    <a:pt x="878300" y="390620"/>
                    <a:pt x="881539" y="381476"/>
                  </a:cubicBezTo>
                  <a:cubicBezTo>
                    <a:pt x="884316" y="373147"/>
                    <a:pt x="886574" y="364653"/>
                    <a:pt x="888302" y="356045"/>
                  </a:cubicBezTo>
                  <a:cubicBezTo>
                    <a:pt x="891269" y="339312"/>
                    <a:pt x="892862" y="322364"/>
                    <a:pt x="893064" y="305371"/>
                  </a:cubicBezTo>
                  <a:cubicBezTo>
                    <a:pt x="892831" y="289474"/>
                    <a:pt x="893466" y="273575"/>
                    <a:pt x="894969" y="257746"/>
                  </a:cubicBezTo>
                  <a:lnTo>
                    <a:pt x="895541" y="254699"/>
                  </a:lnTo>
                  <a:cubicBezTo>
                    <a:pt x="898364" y="253518"/>
                    <a:pt x="900971" y="251876"/>
                    <a:pt x="903256" y="249841"/>
                  </a:cubicBezTo>
                  <a:cubicBezTo>
                    <a:pt x="904094" y="249417"/>
                    <a:pt x="904864" y="248871"/>
                    <a:pt x="905542" y="248222"/>
                  </a:cubicBezTo>
                  <a:cubicBezTo>
                    <a:pt x="907469" y="246809"/>
                    <a:pt x="909255" y="245214"/>
                    <a:pt x="910876" y="243459"/>
                  </a:cubicBezTo>
                  <a:cubicBezTo>
                    <a:pt x="912876" y="241364"/>
                    <a:pt x="915353" y="239459"/>
                    <a:pt x="917543" y="237554"/>
                  </a:cubicBezTo>
                  <a:cubicBezTo>
                    <a:pt x="914019" y="240506"/>
                    <a:pt x="918020" y="237554"/>
                    <a:pt x="919448" y="236220"/>
                  </a:cubicBezTo>
                  <a:lnTo>
                    <a:pt x="922115" y="234506"/>
                  </a:lnTo>
                  <a:lnTo>
                    <a:pt x="924973" y="233077"/>
                  </a:lnTo>
                  <a:lnTo>
                    <a:pt x="928211" y="232029"/>
                  </a:lnTo>
                  <a:cubicBezTo>
                    <a:pt x="931164" y="231077"/>
                    <a:pt x="934117" y="229743"/>
                    <a:pt x="936974" y="228505"/>
                  </a:cubicBezTo>
                  <a:cubicBezTo>
                    <a:pt x="940852" y="226875"/>
                    <a:pt x="944636" y="225030"/>
                    <a:pt x="948309" y="222980"/>
                  </a:cubicBezTo>
                  <a:cubicBezTo>
                    <a:pt x="947738" y="225552"/>
                    <a:pt x="947071" y="228219"/>
                    <a:pt x="946404" y="230791"/>
                  </a:cubicBezTo>
                  <a:cubicBezTo>
                    <a:pt x="938117" y="264986"/>
                    <a:pt x="933450" y="299942"/>
                    <a:pt x="928211" y="334709"/>
                  </a:cubicBezTo>
                  <a:cubicBezTo>
                    <a:pt x="917162" y="407956"/>
                    <a:pt x="904875" y="481013"/>
                    <a:pt x="895255" y="554546"/>
                  </a:cubicBezTo>
                  <a:cubicBezTo>
                    <a:pt x="885635" y="628079"/>
                    <a:pt x="879348" y="699421"/>
                    <a:pt x="870776" y="771811"/>
                  </a:cubicBezTo>
                  <a:cubicBezTo>
                    <a:pt x="866585" y="807530"/>
                    <a:pt x="862013" y="841153"/>
                    <a:pt x="856202" y="877443"/>
                  </a:cubicBezTo>
                  <a:cubicBezTo>
                    <a:pt x="850392" y="913733"/>
                    <a:pt x="844582" y="948690"/>
                    <a:pt x="841153" y="984695"/>
                  </a:cubicBezTo>
                  <a:cubicBezTo>
                    <a:pt x="840105" y="995458"/>
                    <a:pt x="839343" y="1006316"/>
                    <a:pt x="838962" y="1017080"/>
                  </a:cubicBezTo>
                  <a:cubicBezTo>
                    <a:pt x="836629" y="1019697"/>
                    <a:pt x="835370" y="1023099"/>
                    <a:pt x="835438" y="1026605"/>
                  </a:cubicBezTo>
                  <a:cubicBezTo>
                    <a:pt x="835452" y="1029056"/>
                    <a:pt x="836039" y="1031469"/>
                    <a:pt x="837152" y="1033653"/>
                  </a:cubicBezTo>
                  <a:cubicBezTo>
                    <a:pt x="837152" y="1039463"/>
                    <a:pt x="837152" y="1045274"/>
                    <a:pt x="837152" y="1051084"/>
                  </a:cubicBezTo>
                  <a:cubicBezTo>
                    <a:pt x="837206" y="1051431"/>
                    <a:pt x="837206" y="1051784"/>
                    <a:pt x="837152" y="1052131"/>
                  </a:cubicBezTo>
                  <a:cubicBezTo>
                    <a:pt x="836246" y="1056160"/>
                    <a:pt x="835957" y="1060303"/>
                    <a:pt x="836295" y="1064419"/>
                  </a:cubicBezTo>
                  <a:cubicBezTo>
                    <a:pt x="836385" y="1066668"/>
                    <a:pt x="836704" y="1068902"/>
                    <a:pt x="837248" y="1071086"/>
                  </a:cubicBezTo>
                  <a:cubicBezTo>
                    <a:pt x="837247" y="1071086"/>
                    <a:pt x="838486" y="1081088"/>
                    <a:pt x="838295" y="1079373"/>
                  </a:cubicBezTo>
                  <a:cubicBezTo>
                    <a:pt x="838295" y="1080516"/>
                    <a:pt x="838295" y="1081564"/>
                    <a:pt x="838772" y="1082707"/>
                  </a:cubicBezTo>
                  <a:cubicBezTo>
                    <a:pt x="838772" y="1081564"/>
                    <a:pt x="839438" y="1087755"/>
                    <a:pt x="839915" y="1090517"/>
                  </a:cubicBezTo>
                  <a:cubicBezTo>
                    <a:pt x="840962" y="1102655"/>
                    <a:pt x="840962" y="1114860"/>
                    <a:pt x="839915" y="1126998"/>
                  </a:cubicBezTo>
                  <a:cubicBezTo>
                    <a:pt x="838527" y="1136690"/>
                    <a:pt x="836328" y="1146249"/>
                    <a:pt x="833342" y="1155573"/>
                  </a:cubicBezTo>
                  <a:cubicBezTo>
                    <a:pt x="829740" y="1165501"/>
                    <a:pt x="825541" y="1175202"/>
                    <a:pt x="820769" y="1184624"/>
                  </a:cubicBezTo>
                  <a:cubicBezTo>
                    <a:pt x="819722" y="1187006"/>
                    <a:pt x="818579" y="1189482"/>
                    <a:pt x="817340" y="1191864"/>
                  </a:cubicBezTo>
                  <a:lnTo>
                    <a:pt x="814388" y="1194340"/>
                  </a:lnTo>
                  <a:cubicBezTo>
                    <a:pt x="813149" y="1195483"/>
                    <a:pt x="807625" y="1202341"/>
                    <a:pt x="809816" y="1199864"/>
                  </a:cubicBezTo>
                  <a:cubicBezTo>
                    <a:pt x="808058" y="1202010"/>
                    <a:pt x="806791" y="1204513"/>
                    <a:pt x="806101" y="1207199"/>
                  </a:cubicBezTo>
                  <a:cubicBezTo>
                    <a:pt x="806101" y="1207199"/>
                    <a:pt x="806101" y="1207865"/>
                    <a:pt x="806101" y="1208151"/>
                  </a:cubicBezTo>
                  <a:cubicBezTo>
                    <a:pt x="806101" y="1208437"/>
                    <a:pt x="805434" y="1209866"/>
                    <a:pt x="805053" y="1210818"/>
                  </a:cubicBezTo>
                  <a:lnTo>
                    <a:pt x="805053" y="1212247"/>
                  </a:lnTo>
                  <a:cubicBezTo>
                    <a:pt x="803243" y="1214247"/>
                    <a:pt x="801434" y="1216152"/>
                    <a:pt x="799434" y="1218057"/>
                  </a:cubicBezTo>
                  <a:lnTo>
                    <a:pt x="796100" y="1220915"/>
                  </a:lnTo>
                  <a:cubicBezTo>
                    <a:pt x="794241" y="1222214"/>
                    <a:pt x="792300" y="1223391"/>
                    <a:pt x="790290" y="1224439"/>
                  </a:cubicBezTo>
                  <a:cubicBezTo>
                    <a:pt x="789105" y="1225001"/>
                    <a:pt x="788014" y="1225740"/>
                    <a:pt x="787051" y="1226630"/>
                  </a:cubicBezTo>
                  <a:lnTo>
                    <a:pt x="778097" y="1229868"/>
                  </a:lnTo>
                  <a:cubicBezTo>
                    <a:pt x="766382" y="1234059"/>
                    <a:pt x="756476" y="1236917"/>
                    <a:pt x="746665" y="1239774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5B59E716-4B2D-478E-BAC2-CA229A72484F}"/>
                </a:ext>
              </a:extLst>
            </p:cNvPr>
            <p:cNvSpPr/>
            <p:nvPr/>
          </p:nvSpPr>
          <p:spPr>
            <a:xfrm>
              <a:off x="6576664" y="2457738"/>
              <a:ext cx="440325" cy="1449113"/>
            </a:xfrm>
            <a:custGeom>
              <a:avLst/>
              <a:gdLst>
                <a:gd name="connsiteX0" fmla="*/ 86540 w 273407"/>
                <a:gd name="connsiteY0" fmla="*/ 0 h 899785"/>
                <a:gd name="connsiteX1" fmla="*/ 108638 w 273407"/>
                <a:gd name="connsiteY1" fmla="*/ 6477 h 899785"/>
                <a:gd name="connsiteX2" fmla="*/ 113781 w 273407"/>
                <a:gd name="connsiteY2" fmla="*/ 9620 h 899785"/>
                <a:gd name="connsiteX3" fmla="*/ 182933 w 273407"/>
                <a:gd name="connsiteY3" fmla="*/ 42863 h 899785"/>
                <a:gd name="connsiteX4" fmla="*/ 169884 w 273407"/>
                <a:gd name="connsiteY4" fmla="*/ 136208 h 899785"/>
                <a:gd name="connsiteX5" fmla="*/ 130069 w 273407"/>
                <a:gd name="connsiteY5" fmla="*/ 117158 h 899785"/>
                <a:gd name="connsiteX6" fmla="*/ 85778 w 273407"/>
                <a:gd name="connsiteY6" fmla="*/ 94393 h 899785"/>
                <a:gd name="connsiteX7" fmla="*/ 83587 w 273407"/>
                <a:gd name="connsiteY7" fmla="*/ 98108 h 899785"/>
                <a:gd name="connsiteX8" fmla="*/ 124450 w 273407"/>
                <a:gd name="connsiteY8" fmla="*/ 123063 h 899785"/>
                <a:gd name="connsiteX9" fmla="*/ 143500 w 273407"/>
                <a:gd name="connsiteY9" fmla="*/ 136303 h 899785"/>
                <a:gd name="connsiteX10" fmla="*/ 165312 w 273407"/>
                <a:gd name="connsiteY10" fmla="*/ 147161 h 899785"/>
                <a:gd name="connsiteX11" fmla="*/ 168550 w 273407"/>
                <a:gd name="connsiteY11" fmla="*/ 148495 h 899785"/>
                <a:gd name="connsiteX12" fmla="*/ 55107 w 273407"/>
                <a:gd name="connsiteY12" fmla="*/ 870299 h 899785"/>
                <a:gd name="connsiteX13" fmla="*/ 19008 w 273407"/>
                <a:gd name="connsiteY13" fmla="*/ 603599 h 899785"/>
                <a:gd name="connsiteX14" fmla="*/ 86921 w 273407"/>
                <a:gd name="connsiteY14" fmla="*/ 476 h 899785"/>
                <a:gd name="connsiteX15" fmla="*/ 267515 w 273407"/>
                <a:gd name="connsiteY15" fmla="*/ 169736 h 899785"/>
                <a:gd name="connsiteX16" fmla="*/ 258847 w 273407"/>
                <a:gd name="connsiteY16" fmla="*/ 167450 h 899785"/>
                <a:gd name="connsiteX17" fmla="*/ 216366 w 273407"/>
                <a:gd name="connsiteY17" fmla="*/ 153353 h 899785"/>
                <a:gd name="connsiteX18" fmla="*/ 267515 w 273407"/>
                <a:gd name="connsiteY18" fmla="*/ 169736 h 899785"/>
                <a:gd name="connsiteX19" fmla="*/ 210365 w 273407"/>
                <a:gd name="connsiteY19" fmla="*/ 165735 h 899785"/>
                <a:gd name="connsiteX20" fmla="*/ 151310 w 273407"/>
                <a:gd name="connsiteY20" fmla="*/ 638747 h 899785"/>
                <a:gd name="connsiteX21" fmla="*/ 175218 w 273407"/>
                <a:gd name="connsiteY21" fmla="*/ 814864 h 899785"/>
                <a:gd name="connsiteX22" fmla="*/ 257799 w 273407"/>
                <a:gd name="connsiteY22" fmla="*/ 283655 h 899785"/>
                <a:gd name="connsiteX23" fmla="*/ 273135 w 273407"/>
                <a:gd name="connsiteY23" fmla="*/ 187452 h 899785"/>
                <a:gd name="connsiteX24" fmla="*/ 253227 w 273407"/>
                <a:gd name="connsiteY24" fmla="*/ 181642 h 899785"/>
                <a:gd name="connsiteX25" fmla="*/ 209794 w 273407"/>
                <a:gd name="connsiteY25" fmla="*/ 165545 h 899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3407" h="899785">
                  <a:moveTo>
                    <a:pt x="86540" y="0"/>
                  </a:moveTo>
                  <a:cubicBezTo>
                    <a:pt x="93734" y="2708"/>
                    <a:pt x="101121" y="4873"/>
                    <a:pt x="108638" y="6477"/>
                  </a:cubicBezTo>
                  <a:lnTo>
                    <a:pt x="113781" y="9620"/>
                  </a:lnTo>
                  <a:cubicBezTo>
                    <a:pt x="135878" y="22584"/>
                    <a:pt x="159007" y="33703"/>
                    <a:pt x="182933" y="42863"/>
                  </a:cubicBezTo>
                  <a:lnTo>
                    <a:pt x="169884" y="136208"/>
                  </a:lnTo>
                  <a:cubicBezTo>
                    <a:pt x="155974" y="131289"/>
                    <a:pt x="142627" y="124903"/>
                    <a:pt x="130069" y="117158"/>
                  </a:cubicBezTo>
                  <a:cubicBezTo>
                    <a:pt x="115745" y="108742"/>
                    <a:pt x="100958" y="101142"/>
                    <a:pt x="85778" y="94393"/>
                  </a:cubicBezTo>
                  <a:cubicBezTo>
                    <a:pt x="83302" y="93250"/>
                    <a:pt x="81206" y="96774"/>
                    <a:pt x="83587" y="98108"/>
                  </a:cubicBezTo>
                  <a:cubicBezTo>
                    <a:pt x="97645" y="105688"/>
                    <a:pt x="111286" y="114018"/>
                    <a:pt x="124450" y="123063"/>
                  </a:cubicBezTo>
                  <a:cubicBezTo>
                    <a:pt x="130571" y="127796"/>
                    <a:pt x="136930" y="132215"/>
                    <a:pt x="143500" y="136303"/>
                  </a:cubicBezTo>
                  <a:cubicBezTo>
                    <a:pt x="150565" y="140320"/>
                    <a:pt x="157847" y="143945"/>
                    <a:pt x="165312" y="147161"/>
                  </a:cubicBezTo>
                  <a:lnTo>
                    <a:pt x="168550" y="148495"/>
                  </a:lnTo>
                  <a:cubicBezTo>
                    <a:pt x="134070" y="392525"/>
                    <a:pt x="70347" y="834295"/>
                    <a:pt x="55107" y="870299"/>
                  </a:cubicBezTo>
                  <a:cubicBezTo>
                    <a:pt x="34057" y="919925"/>
                    <a:pt x="-32237" y="947833"/>
                    <a:pt x="19008" y="603599"/>
                  </a:cubicBezTo>
                  <a:cubicBezTo>
                    <a:pt x="53869" y="368999"/>
                    <a:pt x="69204" y="140208"/>
                    <a:pt x="86921" y="476"/>
                  </a:cubicBezTo>
                  <a:close/>
                  <a:moveTo>
                    <a:pt x="267515" y="169736"/>
                  </a:moveTo>
                  <a:cubicBezTo>
                    <a:pt x="264562" y="169069"/>
                    <a:pt x="261705" y="168307"/>
                    <a:pt x="258847" y="167450"/>
                  </a:cubicBezTo>
                  <a:cubicBezTo>
                    <a:pt x="244369" y="163544"/>
                    <a:pt x="230272" y="158591"/>
                    <a:pt x="216366" y="153353"/>
                  </a:cubicBezTo>
                  <a:cubicBezTo>
                    <a:pt x="230367" y="135446"/>
                    <a:pt x="254942" y="147161"/>
                    <a:pt x="267515" y="169736"/>
                  </a:cubicBezTo>
                  <a:close/>
                  <a:moveTo>
                    <a:pt x="210365" y="165735"/>
                  </a:moveTo>
                  <a:cubicBezTo>
                    <a:pt x="190172" y="222885"/>
                    <a:pt x="182838" y="427101"/>
                    <a:pt x="151310" y="638747"/>
                  </a:cubicBezTo>
                  <a:cubicBezTo>
                    <a:pt x="117591" y="866013"/>
                    <a:pt x="160835" y="847630"/>
                    <a:pt x="175218" y="814864"/>
                  </a:cubicBezTo>
                  <a:cubicBezTo>
                    <a:pt x="186552" y="788194"/>
                    <a:pt x="238749" y="419957"/>
                    <a:pt x="257799" y="283655"/>
                  </a:cubicBezTo>
                  <a:cubicBezTo>
                    <a:pt x="261609" y="256223"/>
                    <a:pt x="275516" y="214503"/>
                    <a:pt x="273135" y="187452"/>
                  </a:cubicBezTo>
                  <a:cubicBezTo>
                    <a:pt x="266467" y="185642"/>
                    <a:pt x="259895" y="183737"/>
                    <a:pt x="253227" y="181642"/>
                  </a:cubicBezTo>
                  <a:cubicBezTo>
                    <a:pt x="238178" y="176975"/>
                    <a:pt x="223795" y="171736"/>
                    <a:pt x="209794" y="165545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3DE10D09-3054-4D67-BCB2-ECD6F5C5E285}"/>
                </a:ext>
              </a:extLst>
            </p:cNvPr>
            <p:cNvSpPr/>
            <p:nvPr/>
          </p:nvSpPr>
          <p:spPr>
            <a:xfrm>
              <a:off x="6585626" y="2753190"/>
              <a:ext cx="1222472" cy="1675138"/>
            </a:xfrm>
            <a:custGeom>
              <a:avLst/>
              <a:gdLst>
                <a:gd name="connsiteX0" fmla="*/ 558367 w 759059"/>
                <a:gd name="connsiteY0" fmla="*/ 1017175 h 1040129"/>
                <a:gd name="connsiteX1" fmla="*/ 558367 w 759059"/>
                <a:gd name="connsiteY1" fmla="*/ 1017175 h 1040129"/>
                <a:gd name="connsiteX2" fmla="*/ 459879 w 759059"/>
                <a:gd name="connsiteY2" fmla="*/ 1039368 h 1040129"/>
                <a:gd name="connsiteX3" fmla="*/ 455402 w 759059"/>
                <a:gd name="connsiteY3" fmla="*/ 1040130 h 1040129"/>
                <a:gd name="connsiteX4" fmla="*/ 343102 w 759059"/>
                <a:gd name="connsiteY4" fmla="*/ 954405 h 1040129"/>
                <a:gd name="connsiteX5" fmla="*/ 2488 w 759059"/>
                <a:gd name="connsiteY5" fmla="*/ 839629 h 1040129"/>
                <a:gd name="connsiteX6" fmla="*/ 548080 w 759059"/>
                <a:gd name="connsiteY6" fmla="*/ 740378 h 1040129"/>
                <a:gd name="connsiteX7" fmla="*/ 565130 w 759059"/>
                <a:gd name="connsiteY7" fmla="*/ 614077 h 1040129"/>
                <a:gd name="connsiteX8" fmla="*/ 564082 w 759059"/>
                <a:gd name="connsiteY8" fmla="*/ 625316 h 1040129"/>
                <a:gd name="connsiteX9" fmla="*/ 562939 w 759059"/>
                <a:gd name="connsiteY9" fmla="*/ 644366 h 1040129"/>
                <a:gd name="connsiteX10" fmla="*/ 564082 w 759059"/>
                <a:gd name="connsiteY10" fmla="*/ 662845 h 1040129"/>
                <a:gd name="connsiteX11" fmla="*/ 568869 w 759059"/>
                <a:gd name="connsiteY11" fmla="*/ 665600 h 1040129"/>
                <a:gd name="connsiteX12" fmla="*/ 571226 w 759059"/>
                <a:gd name="connsiteY12" fmla="*/ 663797 h 1040129"/>
                <a:gd name="connsiteX13" fmla="*/ 575131 w 759059"/>
                <a:gd name="connsiteY13" fmla="*/ 652558 h 1040129"/>
                <a:gd name="connsiteX14" fmla="*/ 578656 w 759059"/>
                <a:gd name="connsiteY14" fmla="*/ 640080 h 1040129"/>
                <a:gd name="connsiteX15" fmla="*/ 583323 w 759059"/>
                <a:gd name="connsiteY15" fmla="*/ 612267 h 1040129"/>
                <a:gd name="connsiteX16" fmla="*/ 589800 w 759059"/>
                <a:gd name="connsiteY16" fmla="*/ 558260 h 1040129"/>
                <a:gd name="connsiteX17" fmla="*/ 603897 w 759059"/>
                <a:gd name="connsiteY17" fmla="*/ 451961 h 1040129"/>
                <a:gd name="connsiteX18" fmla="*/ 622947 w 759059"/>
                <a:gd name="connsiteY18" fmla="*/ 347186 h 1040129"/>
                <a:gd name="connsiteX19" fmla="*/ 629328 w 759059"/>
                <a:gd name="connsiteY19" fmla="*/ 295942 h 1040129"/>
                <a:gd name="connsiteX20" fmla="*/ 635520 w 759059"/>
                <a:gd name="connsiteY20" fmla="*/ 243840 h 1040129"/>
                <a:gd name="connsiteX21" fmla="*/ 639235 w 759059"/>
                <a:gd name="connsiteY21" fmla="*/ 205073 h 1040129"/>
                <a:gd name="connsiteX22" fmla="*/ 639234 w 759059"/>
                <a:gd name="connsiteY22" fmla="*/ 205073 h 1040129"/>
                <a:gd name="connsiteX23" fmla="*/ 645331 w 759059"/>
                <a:gd name="connsiteY23" fmla="*/ 205645 h 1040129"/>
                <a:gd name="connsiteX24" fmla="*/ 683431 w 759059"/>
                <a:gd name="connsiteY24" fmla="*/ 180594 h 1040129"/>
                <a:gd name="connsiteX25" fmla="*/ 692289 w 759059"/>
                <a:gd name="connsiteY25" fmla="*/ 158496 h 1040129"/>
                <a:gd name="connsiteX26" fmla="*/ 699051 w 759059"/>
                <a:gd name="connsiteY26" fmla="*/ 133064 h 1040129"/>
                <a:gd name="connsiteX27" fmla="*/ 703814 w 759059"/>
                <a:gd name="connsiteY27" fmla="*/ 82391 h 1040129"/>
                <a:gd name="connsiteX28" fmla="*/ 705719 w 759059"/>
                <a:gd name="connsiteY28" fmla="*/ 34766 h 1040129"/>
                <a:gd name="connsiteX29" fmla="*/ 706290 w 759059"/>
                <a:gd name="connsiteY29" fmla="*/ 31718 h 1040129"/>
                <a:gd name="connsiteX30" fmla="*/ 714006 w 759059"/>
                <a:gd name="connsiteY30" fmla="*/ 26861 h 1040129"/>
                <a:gd name="connsiteX31" fmla="*/ 716292 w 759059"/>
                <a:gd name="connsiteY31" fmla="*/ 25241 h 1040129"/>
                <a:gd name="connsiteX32" fmla="*/ 721626 w 759059"/>
                <a:gd name="connsiteY32" fmla="*/ 20479 h 1040129"/>
                <a:gd name="connsiteX33" fmla="*/ 728293 w 759059"/>
                <a:gd name="connsiteY33" fmla="*/ 14573 h 1040129"/>
                <a:gd name="connsiteX34" fmla="*/ 730198 w 759059"/>
                <a:gd name="connsiteY34" fmla="*/ 13240 h 1040129"/>
                <a:gd name="connsiteX35" fmla="*/ 732865 w 759059"/>
                <a:gd name="connsiteY35" fmla="*/ 11525 h 1040129"/>
                <a:gd name="connsiteX36" fmla="*/ 735723 w 759059"/>
                <a:gd name="connsiteY36" fmla="*/ 10096 h 1040129"/>
                <a:gd name="connsiteX37" fmla="*/ 738961 w 759059"/>
                <a:gd name="connsiteY37" fmla="*/ 9049 h 1040129"/>
                <a:gd name="connsiteX38" fmla="*/ 747724 w 759059"/>
                <a:gd name="connsiteY38" fmla="*/ 5525 h 1040129"/>
                <a:gd name="connsiteX39" fmla="*/ 759059 w 759059"/>
                <a:gd name="connsiteY39" fmla="*/ 0 h 1040129"/>
                <a:gd name="connsiteX40" fmla="*/ 757154 w 759059"/>
                <a:gd name="connsiteY40" fmla="*/ 7810 h 1040129"/>
                <a:gd name="connsiteX41" fmla="*/ 738961 w 759059"/>
                <a:gd name="connsiteY41" fmla="*/ 111728 h 1040129"/>
                <a:gd name="connsiteX42" fmla="*/ 706005 w 759059"/>
                <a:gd name="connsiteY42" fmla="*/ 331565 h 1040129"/>
                <a:gd name="connsiteX43" fmla="*/ 681525 w 759059"/>
                <a:gd name="connsiteY43" fmla="*/ 548830 h 1040129"/>
                <a:gd name="connsiteX44" fmla="*/ 666952 w 759059"/>
                <a:gd name="connsiteY44" fmla="*/ 654463 h 1040129"/>
                <a:gd name="connsiteX45" fmla="*/ 651903 w 759059"/>
                <a:gd name="connsiteY45" fmla="*/ 761714 h 1040129"/>
                <a:gd name="connsiteX46" fmla="*/ 649712 w 759059"/>
                <a:gd name="connsiteY46" fmla="*/ 794099 h 1040129"/>
                <a:gd name="connsiteX47" fmla="*/ 646188 w 759059"/>
                <a:gd name="connsiteY47" fmla="*/ 803624 h 1040129"/>
                <a:gd name="connsiteX48" fmla="*/ 647902 w 759059"/>
                <a:gd name="connsiteY48" fmla="*/ 810673 h 1040129"/>
                <a:gd name="connsiteX49" fmla="*/ 647902 w 759059"/>
                <a:gd name="connsiteY49" fmla="*/ 828104 h 1040129"/>
                <a:gd name="connsiteX50" fmla="*/ 647902 w 759059"/>
                <a:gd name="connsiteY50" fmla="*/ 829151 h 1040129"/>
                <a:gd name="connsiteX51" fmla="*/ 647045 w 759059"/>
                <a:gd name="connsiteY51" fmla="*/ 841438 h 1040129"/>
                <a:gd name="connsiteX52" fmla="*/ 647998 w 759059"/>
                <a:gd name="connsiteY52" fmla="*/ 848106 h 1040129"/>
                <a:gd name="connsiteX53" fmla="*/ 649045 w 759059"/>
                <a:gd name="connsiteY53" fmla="*/ 856393 h 1040129"/>
                <a:gd name="connsiteX54" fmla="*/ 649522 w 759059"/>
                <a:gd name="connsiteY54" fmla="*/ 859727 h 1040129"/>
                <a:gd name="connsiteX55" fmla="*/ 650665 w 759059"/>
                <a:gd name="connsiteY55" fmla="*/ 867537 h 1040129"/>
                <a:gd name="connsiteX56" fmla="*/ 650665 w 759059"/>
                <a:gd name="connsiteY56" fmla="*/ 904018 h 1040129"/>
                <a:gd name="connsiteX57" fmla="*/ 644092 w 759059"/>
                <a:gd name="connsiteY57" fmla="*/ 932593 h 1040129"/>
                <a:gd name="connsiteX58" fmla="*/ 631519 w 759059"/>
                <a:gd name="connsiteY58" fmla="*/ 961644 h 1040129"/>
                <a:gd name="connsiteX59" fmla="*/ 628090 w 759059"/>
                <a:gd name="connsiteY59" fmla="*/ 968883 h 1040129"/>
                <a:gd name="connsiteX60" fmla="*/ 625137 w 759059"/>
                <a:gd name="connsiteY60" fmla="*/ 971359 h 1040129"/>
                <a:gd name="connsiteX61" fmla="*/ 620565 w 759059"/>
                <a:gd name="connsiteY61" fmla="*/ 976884 h 1040129"/>
                <a:gd name="connsiteX62" fmla="*/ 616851 w 759059"/>
                <a:gd name="connsiteY62" fmla="*/ 984218 h 1040129"/>
                <a:gd name="connsiteX63" fmla="*/ 616851 w 759059"/>
                <a:gd name="connsiteY63" fmla="*/ 985171 h 1040129"/>
                <a:gd name="connsiteX64" fmla="*/ 615803 w 759059"/>
                <a:gd name="connsiteY64" fmla="*/ 987838 h 1040129"/>
                <a:gd name="connsiteX65" fmla="*/ 615803 w 759059"/>
                <a:gd name="connsiteY65" fmla="*/ 989266 h 1040129"/>
                <a:gd name="connsiteX66" fmla="*/ 610183 w 759059"/>
                <a:gd name="connsiteY66" fmla="*/ 995077 h 1040129"/>
                <a:gd name="connsiteX67" fmla="*/ 606849 w 759059"/>
                <a:gd name="connsiteY67" fmla="*/ 997934 h 1040129"/>
                <a:gd name="connsiteX68" fmla="*/ 601039 w 759059"/>
                <a:gd name="connsiteY68" fmla="*/ 1001458 h 1040129"/>
                <a:gd name="connsiteX69" fmla="*/ 597801 w 759059"/>
                <a:gd name="connsiteY69" fmla="*/ 1003649 h 1040129"/>
                <a:gd name="connsiteX70" fmla="*/ 588847 w 759059"/>
                <a:gd name="connsiteY70" fmla="*/ 1006888 h 1040129"/>
                <a:gd name="connsiteX71" fmla="*/ 559510 w 759059"/>
                <a:gd name="connsiteY71" fmla="*/ 1016413 h 1040129"/>
                <a:gd name="connsiteX72" fmla="*/ 597134 w 759059"/>
                <a:gd name="connsiteY72" fmla="*/ 276511 h 1040129"/>
                <a:gd name="connsiteX73" fmla="*/ 573036 w 759059"/>
                <a:gd name="connsiteY73" fmla="*/ 544735 h 1040129"/>
                <a:gd name="connsiteX74" fmla="*/ 576274 w 759059"/>
                <a:gd name="connsiteY74" fmla="*/ 518446 h 1040129"/>
                <a:gd name="connsiteX75" fmla="*/ 592372 w 759059"/>
                <a:gd name="connsiteY75" fmla="*/ 411671 h 1040129"/>
                <a:gd name="connsiteX76" fmla="*/ 603135 w 759059"/>
                <a:gd name="connsiteY76" fmla="*/ 359664 h 1040129"/>
                <a:gd name="connsiteX77" fmla="*/ 610564 w 759059"/>
                <a:gd name="connsiteY77" fmla="*/ 309467 h 1040129"/>
                <a:gd name="connsiteX78" fmla="*/ 617136 w 759059"/>
                <a:gd name="connsiteY78" fmla="*/ 257175 h 1040129"/>
                <a:gd name="connsiteX79" fmla="*/ 618089 w 759059"/>
                <a:gd name="connsiteY79" fmla="*/ 252127 h 1040129"/>
                <a:gd name="connsiteX80" fmla="*/ 597134 w 759059"/>
                <a:gd name="connsiteY80" fmla="*/ 276511 h 104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759059" h="1040129">
                  <a:moveTo>
                    <a:pt x="558367" y="1017175"/>
                  </a:moveTo>
                  <a:lnTo>
                    <a:pt x="558367" y="1017175"/>
                  </a:lnTo>
                  <a:cubicBezTo>
                    <a:pt x="526000" y="1026493"/>
                    <a:pt x="493114" y="1033904"/>
                    <a:pt x="459879" y="1039368"/>
                  </a:cubicBezTo>
                  <a:lnTo>
                    <a:pt x="455402" y="1040130"/>
                  </a:lnTo>
                  <a:cubicBezTo>
                    <a:pt x="447401" y="996696"/>
                    <a:pt x="417302" y="961168"/>
                    <a:pt x="343102" y="954405"/>
                  </a:cubicBezTo>
                  <a:cubicBezTo>
                    <a:pt x="132123" y="935831"/>
                    <a:pt x="-21610" y="839629"/>
                    <a:pt x="2488" y="839629"/>
                  </a:cubicBezTo>
                  <a:cubicBezTo>
                    <a:pt x="26586" y="839629"/>
                    <a:pt x="502836" y="1035082"/>
                    <a:pt x="548080" y="740378"/>
                  </a:cubicBezTo>
                  <a:cubicBezTo>
                    <a:pt x="554176" y="700469"/>
                    <a:pt x="559891" y="657892"/>
                    <a:pt x="565130" y="614077"/>
                  </a:cubicBezTo>
                  <a:lnTo>
                    <a:pt x="564082" y="625316"/>
                  </a:lnTo>
                  <a:cubicBezTo>
                    <a:pt x="563382" y="631643"/>
                    <a:pt x="563001" y="638001"/>
                    <a:pt x="562939" y="644366"/>
                  </a:cubicBezTo>
                  <a:cubicBezTo>
                    <a:pt x="562747" y="650548"/>
                    <a:pt x="563130" y="656734"/>
                    <a:pt x="564082" y="662845"/>
                  </a:cubicBezTo>
                  <a:cubicBezTo>
                    <a:pt x="564643" y="664927"/>
                    <a:pt x="566786" y="666161"/>
                    <a:pt x="568869" y="665600"/>
                  </a:cubicBezTo>
                  <a:cubicBezTo>
                    <a:pt x="569861" y="665332"/>
                    <a:pt x="570708" y="664685"/>
                    <a:pt x="571226" y="663797"/>
                  </a:cubicBezTo>
                  <a:cubicBezTo>
                    <a:pt x="573062" y="660258"/>
                    <a:pt x="574377" y="656473"/>
                    <a:pt x="575131" y="652558"/>
                  </a:cubicBezTo>
                  <a:cubicBezTo>
                    <a:pt x="576084" y="648367"/>
                    <a:pt x="577703" y="644366"/>
                    <a:pt x="578656" y="640080"/>
                  </a:cubicBezTo>
                  <a:cubicBezTo>
                    <a:pt x="580751" y="630555"/>
                    <a:pt x="581894" y="621506"/>
                    <a:pt x="583323" y="612267"/>
                  </a:cubicBezTo>
                  <a:cubicBezTo>
                    <a:pt x="586085" y="594360"/>
                    <a:pt x="587704" y="576263"/>
                    <a:pt x="589800" y="558260"/>
                  </a:cubicBezTo>
                  <a:cubicBezTo>
                    <a:pt x="593991" y="522732"/>
                    <a:pt x="598372" y="487204"/>
                    <a:pt x="603897" y="451961"/>
                  </a:cubicBezTo>
                  <a:cubicBezTo>
                    <a:pt x="609421" y="416719"/>
                    <a:pt x="618089" y="382524"/>
                    <a:pt x="622947" y="347186"/>
                  </a:cubicBezTo>
                  <a:cubicBezTo>
                    <a:pt x="625614" y="330136"/>
                    <a:pt x="627423" y="313087"/>
                    <a:pt x="629328" y="295942"/>
                  </a:cubicBezTo>
                  <a:cubicBezTo>
                    <a:pt x="631233" y="278797"/>
                    <a:pt x="632186" y="260890"/>
                    <a:pt x="635520" y="243840"/>
                  </a:cubicBezTo>
                  <a:cubicBezTo>
                    <a:pt x="638470" y="231139"/>
                    <a:pt x="639719" y="218103"/>
                    <a:pt x="639235" y="205073"/>
                  </a:cubicBezTo>
                  <a:lnTo>
                    <a:pt x="639234" y="205073"/>
                  </a:lnTo>
                  <a:lnTo>
                    <a:pt x="645331" y="205645"/>
                  </a:lnTo>
                  <a:cubicBezTo>
                    <a:pt x="662085" y="206316"/>
                    <a:pt x="677406" y="196242"/>
                    <a:pt x="683431" y="180594"/>
                  </a:cubicBezTo>
                  <a:cubicBezTo>
                    <a:pt x="687145" y="172212"/>
                    <a:pt x="689050" y="167640"/>
                    <a:pt x="692289" y="158496"/>
                  </a:cubicBezTo>
                  <a:cubicBezTo>
                    <a:pt x="695066" y="150166"/>
                    <a:pt x="697324" y="141673"/>
                    <a:pt x="699051" y="133064"/>
                  </a:cubicBezTo>
                  <a:cubicBezTo>
                    <a:pt x="702019" y="116331"/>
                    <a:pt x="703611" y="99384"/>
                    <a:pt x="703814" y="82391"/>
                  </a:cubicBezTo>
                  <a:cubicBezTo>
                    <a:pt x="703580" y="66493"/>
                    <a:pt x="704216" y="50595"/>
                    <a:pt x="705719" y="34766"/>
                  </a:cubicBezTo>
                  <a:lnTo>
                    <a:pt x="706290" y="31718"/>
                  </a:lnTo>
                  <a:cubicBezTo>
                    <a:pt x="709114" y="30538"/>
                    <a:pt x="711721" y="28896"/>
                    <a:pt x="714006" y="26861"/>
                  </a:cubicBezTo>
                  <a:cubicBezTo>
                    <a:pt x="714843" y="26436"/>
                    <a:pt x="715614" y="25891"/>
                    <a:pt x="716292" y="25241"/>
                  </a:cubicBezTo>
                  <a:cubicBezTo>
                    <a:pt x="718219" y="23829"/>
                    <a:pt x="720005" y="22234"/>
                    <a:pt x="721626" y="20479"/>
                  </a:cubicBezTo>
                  <a:cubicBezTo>
                    <a:pt x="723626" y="18383"/>
                    <a:pt x="726102" y="16478"/>
                    <a:pt x="728293" y="14573"/>
                  </a:cubicBezTo>
                  <a:cubicBezTo>
                    <a:pt x="724769" y="17526"/>
                    <a:pt x="728769" y="14573"/>
                    <a:pt x="730198" y="13240"/>
                  </a:cubicBezTo>
                  <a:lnTo>
                    <a:pt x="732865" y="11525"/>
                  </a:lnTo>
                  <a:lnTo>
                    <a:pt x="735723" y="10096"/>
                  </a:lnTo>
                  <a:lnTo>
                    <a:pt x="738961" y="9049"/>
                  </a:lnTo>
                  <a:cubicBezTo>
                    <a:pt x="741914" y="8096"/>
                    <a:pt x="744867" y="6763"/>
                    <a:pt x="747724" y="5525"/>
                  </a:cubicBezTo>
                  <a:cubicBezTo>
                    <a:pt x="751602" y="3895"/>
                    <a:pt x="755386" y="2050"/>
                    <a:pt x="759059" y="0"/>
                  </a:cubicBezTo>
                  <a:cubicBezTo>
                    <a:pt x="758487" y="2572"/>
                    <a:pt x="757821" y="5239"/>
                    <a:pt x="757154" y="7810"/>
                  </a:cubicBezTo>
                  <a:cubicBezTo>
                    <a:pt x="748867" y="42005"/>
                    <a:pt x="744200" y="76962"/>
                    <a:pt x="738961" y="111728"/>
                  </a:cubicBezTo>
                  <a:cubicBezTo>
                    <a:pt x="727912" y="184975"/>
                    <a:pt x="715625" y="258032"/>
                    <a:pt x="706005" y="331565"/>
                  </a:cubicBezTo>
                  <a:cubicBezTo>
                    <a:pt x="696384" y="405098"/>
                    <a:pt x="690098" y="476440"/>
                    <a:pt x="681525" y="548830"/>
                  </a:cubicBezTo>
                  <a:cubicBezTo>
                    <a:pt x="677334" y="584549"/>
                    <a:pt x="672762" y="618172"/>
                    <a:pt x="666952" y="654463"/>
                  </a:cubicBezTo>
                  <a:cubicBezTo>
                    <a:pt x="661142" y="690753"/>
                    <a:pt x="655332" y="725710"/>
                    <a:pt x="651903" y="761714"/>
                  </a:cubicBezTo>
                  <a:cubicBezTo>
                    <a:pt x="650855" y="772478"/>
                    <a:pt x="650093" y="783336"/>
                    <a:pt x="649712" y="794099"/>
                  </a:cubicBezTo>
                  <a:cubicBezTo>
                    <a:pt x="647378" y="796717"/>
                    <a:pt x="646120" y="800118"/>
                    <a:pt x="646188" y="803624"/>
                  </a:cubicBezTo>
                  <a:cubicBezTo>
                    <a:pt x="646202" y="806075"/>
                    <a:pt x="646789" y="808489"/>
                    <a:pt x="647902" y="810673"/>
                  </a:cubicBezTo>
                  <a:cubicBezTo>
                    <a:pt x="647902" y="816483"/>
                    <a:pt x="647902" y="822293"/>
                    <a:pt x="647902" y="828104"/>
                  </a:cubicBezTo>
                  <a:cubicBezTo>
                    <a:pt x="647956" y="828451"/>
                    <a:pt x="647956" y="828804"/>
                    <a:pt x="647902" y="829151"/>
                  </a:cubicBezTo>
                  <a:cubicBezTo>
                    <a:pt x="646996" y="833180"/>
                    <a:pt x="646707" y="837323"/>
                    <a:pt x="647045" y="841438"/>
                  </a:cubicBezTo>
                  <a:cubicBezTo>
                    <a:pt x="647134" y="843687"/>
                    <a:pt x="647454" y="845922"/>
                    <a:pt x="647998" y="848106"/>
                  </a:cubicBezTo>
                  <a:cubicBezTo>
                    <a:pt x="647998" y="848106"/>
                    <a:pt x="649236" y="858107"/>
                    <a:pt x="649045" y="856393"/>
                  </a:cubicBezTo>
                  <a:cubicBezTo>
                    <a:pt x="649045" y="857536"/>
                    <a:pt x="649045" y="858583"/>
                    <a:pt x="649522" y="859727"/>
                  </a:cubicBezTo>
                  <a:cubicBezTo>
                    <a:pt x="649522" y="858583"/>
                    <a:pt x="650188" y="864775"/>
                    <a:pt x="650665" y="867537"/>
                  </a:cubicBezTo>
                  <a:cubicBezTo>
                    <a:pt x="651712" y="879675"/>
                    <a:pt x="651712" y="891880"/>
                    <a:pt x="650665" y="904018"/>
                  </a:cubicBezTo>
                  <a:cubicBezTo>
                    <a:pt x="649277" y="913710"/>
                    <a:pt x="647078" y="923268"/>
                    <a:pt x="644092" y="932593"/>
                  </a:cubicBezTo>
                  <a:cubicBezTo>
                    <a:pt x="640490" y="942520"/>
                    <a:pt x="636291" y="952222"/>
                    <a:pt x="631519" y="961644"/>
                  </a:cubicBezTo>
                  <a:cubicBezTo>
                    <a:pt x="630472" y="964025"/>
                    <a:pt x="629328" y="966502"/>
                    <a:pt x="628090" y="968883"/>
                  </a:cubicBezTo>
                  <a:lnTo>
                    <a:pt x="625137" y="971359"/>
                  </a:lnTo>
                  <a:cubicBezTo>
                    <a:pt x="623899" y="972503"/>
                    <a:pt x="618375" y="979361"/>
                    <a:pt x="620565" y="976884"/>
                  </a:cubicBezTo>
                  <a:cubicBezTo>
                    <a:pt x="618808" y="979029"/>
                    <a:pt x="617540" y="981532"/>
                    <a:pt x="616851" y="984218"/>
                  </a:cubicBezTo>
                  <a:cubicBezTo>
                    <a:pt x="616851" y="984218"/>
                    <a:pt x="616851" y="984885"/>
                    <a:pt x="616851" y="985171"/>
                  </a:cubicBezTo>
                  <a:cubicBezTo>
                    <a:pt x="616851" y="985456"/>
                    <a:pt x="616184" y="986885"/>
                    <a:pt x="615803" y="987838"/>
                  </a:cubicBezTo>
                  <a:lnTo>
                    <a:pt x="615803" y="989266"/>
                  </a:lnTo>
                  <a:cubicBezTo>
                    <a:pt x="613993" y="991267"/>
                    <a:pt x="612183" y="993172"/>
                    <a:pt x="610183" y="995077"/>
                  </a:cubicBezTo>
                  <a:lnTo>
                    <a:pt x="606849" y="997934"/>
                  </a:lnTo>
                  <a:cubicBezTo>
                    <a:pt x="604991" y="999233"/>
                    <a:pt x="603050" y="1000410"/>
                    <a:pt x="601039" y="1001458"/>
                  </a:cubicBezTo>
                  <a:cubicBezTo>
                    <a:pt x="599855" y="1002021"/>
                    <a:pt x="598763" y="1002759"/>
                    <a:pt x="597801" y="1003649"/>
                  </a:cubicBezTo>
                  <a:lnTo>
                    <a:pt x="588847" y="1006888"/>
                  </a:lnTo>
                  <a:cubicBezTo>
                    <a:pt x="579322" y="1010412"/>
                    <a:pt x="569321" y="1013270"/>
                    <a:pt x="559510" y="1016413"/>
                  </a:cubicBezTo>
                  <a:close/>
                  <a:moveTo>
                    <a:pt x="597134" y="276511"/>
                  </a:moveTo>
                  <a:cubicBezTo>
                    <a:pt x="590848" y="359473"/>
                    <a:pt x="582847" y="453009"/>
                    <a:pt x="573036" y="544735"/>
                  </a:cubicBezTo>
                  <a:lnTo>
                    <a:pt x="576274" y="518446"/>
                  </a:lnTo>
                  <a:cubicBezTo>
                    <a:pt x="580846" y="482727"/>
                    <a:pt x="585799" y="447008"/>
                    <a:pt x="592372" y="411671"/>
                  </a:cubicBezTo>
                  <a:cubicBezTo>
                    <a:pt x="595610" y="394240"/>
                    <a:pt x="599991" y="377095"/>
                    <a:pt x="603135" y="359664"/>
                  </a:cubicBezTo>
                  <a:cubicBezTo>
                    <a:pt x="606278" y="342233"/>
                    <a:pt x="608564" y="326326"/>
                    <a:pt x="610564" y="309467"/>
                  </a:cubicBezTo>
                  <a:cubicBezTo>
                    <a:pt x="612565" y="292608"/>
                    <a:pt x="614374" y="274510"/>
                    <a:pt x="617136" y="257175"/>
                  </a:cubicBezTo>
                  <a:cubicBezTo>
                    <a:pt x="617136" y="255460"/>
                    <a:pt x="617708" y="253841"/>
                    <a:pt x="618089" y="252127"/>
                  </a:cubicBezTo>
                  <a:cubicBezTo>
                    <a:pt x="613515" y="262050"/>
                    <a:pt x="606256" y="270496"/>
                    <a:pt x="597134" y="276511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D191EDF3-E960-43A5-887C-AC31CC0E0BB6}"/>
                </a:ext>
              </a:extLst>
            </p:cNvPr>
            <p:cNvSpPr/>
            <p:nvPr/>
          </p:nvSpPr>
          <p:spPr>
            <a:xfrm>
              <a:off x="7245578" y="2689681"/>
              <a:ext cx="32" cy="920"/>
            </a:xfrm>
            <a:custGeom>
              <a:avLst/>
              <a:gdLst>
                <a:gd name="connsiteX0" fmla="*/ 0 w 20"/>
                <a:gd name="connsiteY0" fmla="*/ 0 h 571"/>
                <a:gd name="connsiteX1" fmla="*/ 0 w 20"/>
                <a:gd name="connsiteY1" fmla="*/ 0 h 571"/>
                <a:gd name="connsiteX2" fmla="*/ 0 w 20"/>
                <a:gd name="connsiteY2" fmla="*/ 571 h 571"/>
                <a:gd name="connsiteX3" fmla="*/ 0 w 20"/>
                <a:gd name="connsiteY3" fmla="*/ 571 h 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" h="571">
                  <a:moveTo>
                    <a:pt x="0" y="0"/>
                  </a:moveTo>
                  <a:lnTo>
                    <a:pt x="0" y="0"/>
                  </a:lnTo>
                  <a:cubicBezTo>
                    <a:pt x="27" y="190"/>
                    <a:pt x="27" y="382"/>
                    <a:pt x="0" y="571"/>
                  </a:cubicBezTo>
                  <a:lnTo>
                    <a:pt x="0" y="571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xmlns="" id="{9C6225CC-2BA1-4BA3-A116-DA990C679BCD}"/>
                </a:ext>
              </a:extLst>
            </p:cNvPr>
            <p:cNvSpPr/>
            <p:nvPr/>
          </p:nvSpPr>
          <p:spPr>
            <a:xfrm>
              <a:off x="7411096" y="3526196"/>
              <a:ext cx="2933" cy="1208"/>
            </a:xfrm>
            <a:custGeom>
              <a:avLst/>
              <a:gdLst>
                <a:gd name="connsiteX0" fmla="*/ 0 w 1821"/>
                <a:gd name="connsiteY0" fmla="*/ 751 h 750"/>
                <a:gd name="connsiteX1" fmla="*/ 0 w 1821"/>
                <a:gd name="connsiteY1" fmla="*/ 751 h 750"/>
                <a:gd name="connsiteX2" fmla="*/ 0 w 1821"/>
                <a:gd name="connsiteY2" fmla="*/ 751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1" h="750">
                  <a:moveTo>
                    <a:pt x="0" y="751"/>
                  </a:moveTo>
                  <a:lnTo>
                    <a:pt x="0" y="751"/>
                  </a:lnTo>
                  <a:cubicBezTo>
                    <a:pt x="2476" y="-297"/>
                    <a:pt x="2381" y="-202"/>
                    <a:pt x="0" y="7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725AE8CC-5FCC-4AB3-A43A-D91C4A6C6466}"/>
                </a:ext>
              </a:extLst>
            </p:cNvPr>
            <p:cNvSpPr/>
            <p:nvPr/>
          </p:nvSpPr>
          <p:spPr>
            <a:xfrm>
              <a:off x="7589502" y="3085916"/>
              <a:ext cx="10430" cy="40190"/>
            </a:xfrm>
            <a:custGeom>
              <a:avLst/>
              <a:gdLst>
                <a:gd name="connsiteX0" fmla="*/ 1429 w 6476"/>
                <a:gd name="connsiteY0" fmla="*/ 13049 h 24955"/>
                <a:gd name="connsiteX1" fmla="*/ 1429 w 6476"/>
                <a:gd name="connsiteY1" fmla="*/ 13049 h 24955"/>
                <a:gd name="connsiteX2" fmla="*/ 3238 w 6476"/>
                <a:gd name="connsiteY2" fmla="*/ 5239 h 24955"/>
                <a:gd name="connsiteX3" fmla="*/ 4381 w 6476"/>
                <a:gd name="connsiteY3" fmla="*/ 2667 h 24955"/>
                <a:gd name="connsiteX4" fmla="*/ 4381 w 6476"/>
                <a:gd name="connsiteY4" fmla="*/ 2096 h 24955"/>
                <a:gd name="connsiteX5" fmla="*/ 5143 w 6476"/>
                <a:gd name="connsiteY5" fmla="*/ 1143 h 24955"/>
                <a:gd name="connsiteX6" fmla="*/ 6477 w 6476"/>
                <a:gd name="connsiteY6" fmla="*/ 0 h 24955"/>
                <a:gd name="connsiteX7" fmla="*/ 0 w 6476"/>
                <a:gd name="connsiteY7" fmla="*/ 24193 h 24955"/>
                <a:gd name="connsiteX8" fmla="*/ 0 w 6476"/>
                <a:gd name="connsiteY8" fmla="*/ 24955 h 24955"/>
                <a:gd name="connsiteX9" fmla="*/ 571 w 6476"/>
                <a:gd name="connsiteY9" fmla="*/ 20288 h 24955"/>
                <a:gd name="connsiteX10" fmla="*/ 1048 w 6476"/>
                <a:gd name="connsiteY10" fmla="*/ 15621 h 24955"/>
                <a:gd name="connsiteX11" fmla="*/ 1429 w 6476"/>
                <a:gd name="connsiteY11" fmla="*/ 13049 h 2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6" h="24955">
                  <a:moveTo>
                    <a:pt x="1429" y="13049"/>
                  </a:moveTo>
                  <a:lnTo>
                    <a:pt x="1429" y="13049"/>
                  </a:lnTo>
                  <a:cubicBezTo>
                    <a:pt x="1885" y="10414"/>
                    <a:pt x="2490" y="7806"/>
                    <a:pt x="3238" y="5239"/>
                  </a:cubicBezTo>
                  <a:cubicBezTo>
                    <a:pt x="3238" y="5239"/>
                    <a:pt x="4096" y="3143"/>
                    <a:pt x="4381" y="2667"/>
                  </a:cubicBezTo>
                  <a:cubicBezTo>
                    <a:pt x="4345" y="2478"/>
                    <a:pt x="4345" y="2284"/>
                    <a:pt x="4381" y="2096"/>
                  </a:cubicBezTo>
                  <a:lnTo>
                    <a:pt x="5143" y="1143"/>
                  </a:lnTo>
                  <a:cubicBezTo>
                    <a:pt x="5555" y="725"/>
                    <a:pt x="6001" y="343"/>
                    <a:pt x="6477" y="0"/>
                  </a:cubicBezTo>
                  <a:cubicBezTo>
                    <a:pt x="5126" y="8259"/>
                    <a:pt x="2957" y="16364"/>
                    <a:pt x="0" y="24193"/>
                  </a:cubicBezTo>
                  <a:cubicBezTo>
                    <a:pt x="0" y="24193"/>
                    <a:pt x="0" y="24193"/>
                    <a:pt x="0" y="24955"/>
                  </a:cubicBezTo>
                  <a:lnTo>
                    <a:pt x="571" y="20288"/>
                  </a:lnTo>
                  <a:cubicBezTo>
                    <a:pt x="571" y="18764"/>
                    <a:pt x="571" y="17145"/>
                    <a:pt x="1048" y="15621"/>
                  </a:cubicBezTo>
                  <a:cubicBezTo>
                    <a:pt x="1524" y="14097"/>
                    <a:pt x="1333" y="13621"/>
                    <a:pt x="1429" y="1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F37E66E3-A9E9-4B07-B348-79B1A4281882}"/>
                </a:ext>
              </a:extLst>
            </p:cNvPr>
            <p:cNvSpPr/>
            <p:nvPr/>
          </p:nvSpPr>
          <p:spPr>
            <a:xfrm>
              <a:off x="7633989" y="3030078"/>
              <a:ext cx="1380" cy="15340"/>
            </a:xfrm>
            <a:custGeom>
              <a:avLst/>
              <a:gdLst>
                <a:gd name="connsiteX0" fmla="*/ 0 w 857"/>
                <a:gd name="connsiteY0" fmla="*/ 0 h 9525"/>
                <a:gd name="connsiteX1" fmla="*/ 0 w 857"/>
                <a:gd name="connsiteY1" fmla="*/ 0 h 9525"/>
                <a:gd name="connsiteX2" fmla="*/ 857 w 857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" h="9525">
                  <a:moveTo>
                    <a:pt x="0" y="0"/>
                  </a:moveTo>
                  <a:lnTo>
                    <a:pt x="0" y="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D0E997DB-8CD8-4C99-9C50-8878EAFBDA4D}"/>
                </a:ext>
              </a:extLst>
            </p:cNvPr>
            <p:cNvSpPr/>
            <p:nvPr/>
          </p:nvSpPr>
          <p:spPr>
            <a:xfrm>
              <a:off x="7432397" y="3265395"/>
              <a:ext cx="21" cy="1073"/>
            </a:xfrm>
            <a:custGeom>
              <a:avLst/>
              <a:gdLst>
                <a:gd name="connsiteX0" fmla="*/ 14 w 13"/>
                <a:gd name="connsiteY0" fmla="*/ 0 h 666"/>
                <a:gd name="connsiteX1" fmla="*/ 14 w 13"/>
                <a:gd name="connsiteY1" fmla="*/ 667 h 666"/>
                <a:gd name="connsiteX2" fmla="*/ 14 w 13"/>
                <a:gd name="connsiteY2" fmla="*/ 0 h 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" h="666">
                  <a:moveTo>
                    <a:pt x="14" y="0"/>
                  </a:moveTo>
                  <a:cubicBezTo>
                    <a:pt x="14" y="0"/>
                    <a:pt x="14" y="476"/>
                    <a:pt x="14" y="667"/>
                  </a:cubicBezTo>
                  <a:cubicBezTo>
                    <a:pt x="-5" y="445"/>
                    <a:pt x="-5" y="222"/>
                    <a:pt x="14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4741E7A8-23C8-41FB-B7D8-EA049D710CCC}"/>
                </a:ext>
              </a:extLst>
            </p:cNvPr>
            <p:cNvSpPr/>
            <p:nvPr/>
          </p:nvSpPr>
          <p:spPr>
            <a:xfrm>
              <a:off x="7432419" y="326524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43EF94BF-5A38-4ACD-B14C-59EBD15BC3BA}"/>
                </a:ext>
              </a:extLst>
            </p:cNvPr>
            <p:cNvSpPr/>
            <p:nvPr/>
          </p:nvSpPr>
          <p:spPr>
            <a:xfrm>
              <a:off x="7712530" y="2686152"/>
              <a:ext cx="521870" cy="1317254"/>
            </a:xfrm>
            <a:custGeom>
              <a:avLst/>
              <a:gdLst>
                <a:gd name="connsiteX0" fmla="*/ 308038 w 324040"/>
                <a:gd name="connsiteY0" fmla="*/ 176594 h 817911"/>
                <a:gd name="connsiteX1" fmla="*/ 308038 w 324040"/>
                <a:gd name="connsiteY1" fmla="*/ 176594 h 817911"/>
                <a:gd name="connsiteX2" fmla="*/ 324040 w 324040"/>
                <a:gd name="connsiteY2" fmla="*/ 186785 h 817911"/>
                <a:gd name="connsiteX3" fmla="*/ 322802 w 324040"/>
                <a:gd name="connsiteY3" fmla="*/ 205835 h 817911"/>
                <a:gd name="connsiteX4" fmla="*/ 322802 w 324040"/>
                <a:gd name="connsiteY4" fmla="*/ 231648 h 817911"/>
                <a:gd name="connsiteX5" fmla="*/ 321373 w 324040"/>
                <a:gd name="connsiteY5" fmla="*/ 283178 h 817911"/>
                <a:gd name="connsiteX6" fmla="*/ 318325 w 324040"/>
                <a:gd name="connsiteY6" fmla="*/ 339376 h 817911"/>
                <a:gd name="connsiteX7" fmla="*/ 290417 w 324040"/>
                <a:gd name="connsiteY7" fmla="*/ 321564 h 817911"/>
                <a:gd name="connsiteX8" fmla="*/ 287750 w 324040"/>
                <a:gd name="connsiteY8" fmla="*/ 320516 h 817911"/>
                <a:gd name="connsiteX9" fmla="*/ 293084 w 324040"/>
                <a:gd name="connsiteY9" fmla="*/ 302609 h 817911"/>
                <a:gd name="connsiteX10" fmla="*/ 293084 w 324040"/>
                <a:gd name="connsiteY10" fmla="*/ 297656 h 817911"/>
                <a:gd name="connsiteX11" fmla="*/ 295180 w 324040"/>
                <a:gd name="connsiteY11" fmla="*/ 291941 h 817911"/>
                <a:gd name="connsiteX12" fmla="*/ 298132 w 324040"/>
                <a:gd name="connsiteY12" fmla="*/ 270605 h 817911"/>
                <a:gd name="connsiteX13" fmla="*/ 289465 w 324040"/>
                <a:gd name="connsiteY13" fmla="*/ 230886 h 817911"/>
                <a:gd name="connsiteX14" fmla="*/ 242792 w 324040"/>
                <a:gd name="connsiteY14" fmla="*/ 196882 h 817911"/>
                <a:gd name="connsiteX15" fmla="*/ 243269 w 324040"/>
                <a:gd name="connsiteY15" fmla="*/ 196882 h 817911"/>
                <a:gd name="connsiteX16" fmla="*/ 249841 w 324040"/>
                <a:gd name="connsiteY16" fmla="*/ 188690 h 817911"/>
                <a:gd name="connsiteX17" fmla="*/ 252794 w 324040"/>
                <a:gd name="connsiteY17" fmla="*/ 185642 h 817911"/>
                <a:gd name="connsiteX18" fmla="*/ 254413 w 324040"/>
                <a:gd name="connsiteY18" fmla="*/ 184214 h 817911"/>
                <a:gd name="connsiteX19" fmla="*/ 254984 w 324040"/>
                <a:gd name="connsiteY19" fmla="*/ 183737 h 817911"/>
                <a:gd name="connsiteX20" fmla="*/ 263080 w 324040"/>
                <a:gd name="connsiteY20" fmla="*/ 178499 h 817911"/>
                <a:gd name="connsiteX21" fmla="*/ 272034 w 324040"/>
                <a:gd name="connsiteY21" fmla="*/ 174212 h 817911"/>
                <a:gd name="connsiteX22" fmla="*/ 293084 w 324040"/>
                <a:gd name="connsiteY22" fmla="*/ 172403 h 817911"/>
                <a:gd name="connsiteX23" fmla="*/ 306991 w 324040"/>
                <a:gd name="connsiteY23" fmla="*/ 176213 h 817911"/>
                <a:gd name="connsiteX24" fmla="*/ 308134 w 324040"/>
                <a:gd name="connsiteY24" fmla="*/ 176975 h 817911"/>
                <a:gd name="connsiteX25" fmla="*/ 300609 w 324040"/>
                <a:gd name="connsiteY25" fmla="*/ 492728 h 817911"/>
                <a:gd name="connsiteX26" fmla="*/ 300609 w 324040"/>
                <a:gd name="connsiteY26" fmla="*/ 492728 h 817911"/>
                <a:gd name="connsiteX27" fmla="*/ 300609 w 324040"/>
                <a:gd name="connsiteY27" fmla="*/ 495776 h 817911"/>
                <a:gd name="connsiteX28" fmla="*/ 291655 w 324040"/>
                <a:gd name="connsiteY28" fmla="*/ 473107 h 817911"/>
                <a:gd name="connsiteX29" fmla="*/ 284702 w 324040"/>
                <a:gd name="connsiteY29" fmla="*/ 463582 h 817911"/>
                <a:gd name="connsiteX30" fmla="*/ 289179 w 324040"/>
                <a:gd name="connsiteY30" fmla="*/ 461010 h 817911"/>
                <a:gd name="connsiteX31" fmla="*/ 308229 w 324040"/>
                <a:gd name="connsiteY31" fmla="*/ 446437 h 817911"/>
                <a:gd name="connsiteX32" fmla="*/ 301466 w 324040"/>
                <a:gd name="connsiteY32" fmla="*/ 493109 h 817911"/>
                <a:gd name="connsiteX33" fmla="*/ 147447 w 324040"/>
                <a:gd name="connsiteY33" fmla="*/ 3905 h 817911"/>
                <a:gd name="connsiteX34" fmla="*/ 147447 w 324040"/>
                <a:gd name="connsiteY34" fmla="*/ 3905 h 817911"/>
                <a:gd name="connsiteX35" fmla="*/ 124015 w 324040"/>
                <a:gd name="connsiteY35" fmla="*/ 42005 h 817911"/>
                <a:gd name="connsiteX36" fmla="*/ 107442 w 324040"/>
                <a:gd name="connsiteY36" fmla="*/ 67247 h 817911"/>
                <a:gd name="connsiteX37" fmla="*/ 106966 w 324040"/>
                <a:gd name="connsiteY37" fmla="*/ 67247 h 817911"/>
                <a:gd name="connsiteX38" fmla="*/ 106966 w 324040"/>
                <a:gd name="connsiteY38" fmla="*/ 67247 h 817911"/>
                <a:gd name="connsiteX39" fmla="*/ 110680 w 324040"/>
                <a:gd name="connsiteY39" fmla="*/ 59436 h 817911"/>
                <a:gd name="connsiteX40" fmla="*/ 118300 w 324040"/>
                <a:gd name="connsiteY40" fmla="*/ 39433 h 817911"/>
                <a:gd name="connsiteX41" fmla="*/ 118300 w 324040"/>
                <a:gd name="connsiteY41" fmla="*/ 14002 h 817911"/>
                <a:gd name="connsiteX42" fmla="*/ 114681 w 324040"/>
                <a:gd name="connsiteY42" fmla="*/ 0 h 817911"/>
                <a:gd name="connsiteX43" fmla="*/ 127159 w 324040"/>
                <a:gd name="connsiteY43" fmla="*/ 1429 h 817911"/>
                <a:gd name="connsiteX44" fmla="*/ 147447 w 324040"/>
                <a:gd name="connsiteY44" fmla="*/ 4382 h 817911"/>
                <a:gd name="connsiteX45" fmla="*/ 48863 w 324040"/>
                <a:gd name="connsiteY45" fmla="*/ 814292 h 817911"/>
                <a:gd name="connsiteX46" fmla="*/ 49339 w 324040"/>
                <a:gd name="connsiteY46" fmla="*/ 814292 h 817911"/>
                <a:gd name="connsiteX47" fmla="*/ 48863 w 324040"/>
                <a:gd name="connsiteY47" fmla="*/ 814292 h 817911"/>
                <a:gd name="connsiteX48" fmla="*/ 41815 w 324040"/>
                <a:gd name="connsiteY48" fmla="*/ 811625 h 817911"/>
                <a:gd name="connsiteX49" fmla="*/ 29432 w 324040"/>
                <a:gd name="connsiteY49" fmla="*/ 805053 h 817911"/>
                <a:gd name="connsiteX50" fmla="*/ 19907 w 324040"/>
                <a:gd name="connsiteY50" fmla="*/ 797719 h 817911"/>
                <a:gd name="connsiteX51" fmla="*/ 0 w 324040"/>
                <a:gd name="connsiteY51" fmla="*/ 756571 h 817911"/>
                <a:gd name="connsiteX52" fmla="*/ 3524 w 324040"/>
                <a:gd name="connsiteY52" fmla="*/ 756571 h 817911"/>
                <a:gd name="connsiteX53" fmla="*/ 35242 w 324040"/>
                <a:gd name="connsiteY53" fmla="*/ 753809 h 817911"/>
                <a:gd name="connsiteX54" fmla="*/ 93726 w 324040"/>
                <a:gd name="connsiteY54" fmla="*/ 742378 h 817911"/>
                <a:gd name="connsiteX55" fmla="*/ 144971 w 324040"/>
                <a:gd name="connsiteY55" fmla="*/ 720280 h 817911"/>
                <a:gd name="connsiteX56" fmla="*/ 150114 w 324040"/>
                <a:gd name="connsiteY56" fmla="*/ 719233 h 817911"/>
                <a:gd name="connsiteX57" fmla="*/ 157734 w 324040"/>
                <a:gd name="connsiteY57" fmla="*/ 719042 h 817911"/>
                <a:gd name="connsiteX58" fmla="*/ 168593 w 324040"/>
                <a:gd name="connsiteY58" fmla="*/ 717233 h 817911"/>
                <a:gd name="connsiteX59" fmla="*/ 176498 w 324040"/>
                <a:gd name="connsiteY59" fmla="*/ 715994 h 817911"/>
                <a:gd name="connsiteX60" fmla="*/ 178498 w 324040"/>
                <a:gd name="connsiteY60" fmla="*/ 715994 h 817911"/>
                <a:gd name="connsiteX61" fmla="*/ 181165 w 324040"/>
                <a:gd name="connsiteY61" fmla="*/ 716471 h 817911"/>
                <a:gd name="connsiteX62" fmla="*/ 181832 w 324040"/>
                <a:gd name="connsiteY62" fmla="*/ 716471 h 817911"/>
                <a:gd name="connsiteX63" fmla="*/ 186499 w 324040"/>
                <a:gd name="connsiteY63" fmla="*/ 717137 h 817911"/>
                <a:gd name="connsiteX64" fmla="*/ 191738 w 324040"/>
                <a:gd name="connsiteY64" fmla="*/ 717137 h 817911"/>
                <a:gd name="connsiteX65" fmla="*/ 206693 w 324040"/>
                <a:gd name="connsiteY65" fmla="*/ 715232 h 817911"/>
                <a:gd name="connsiteX66" fmla="*/ 231267 w 324040"/>
                <a:gd name="connsiteY66" fmla="*/ 703802 h 817911"/>
                <a:gd name="connsiteX67" fmla="*/ 236315 w 324040"/>
                <a:gd name="connsiteY67" fmla="*/ 697801 h 817911"/>
                <a:gd name="connsiteX68" fmla="*/ 238220 w 324040"/>
                <a:gd name="connsiteY68" fmla="*/ 694182 h 817911"/>
                <a:gd name="connsiteX69" fmla="*/ 239173 w 324040"/>
                <a:gd name="connsiteY69" fmla="*/ 691991 h 817911"/>
                <a:gd name="connsiteX70" fmla="*/ 243364 w 324040"/>
                <a:gd name="connsiteY70" fmla="*/ 641318 h 817911"/>
                <a:gd name="connsiteX71" fmla="*/ 243364 w 324040"/>
                <a:gd name="connsiteY71" fmla="*/ 641318 h 817911"/>
                <a:gd name="connsiteX72" fmla="*/ 243364 w 324040"/>
                <a:gd name="connsiteY72" fmla="*/ 640461 h 817911"/>
                <a:gd name="connsiteX73" fmla="*/ 244793 w 324040"/>
                <a:gd name="connsiteY73" fmla="*/ 639509 h 817911"/>
                <a:gd name="connsiteX74" fmla="*/ 257080 w 324040"/>
                <a:gd name="connsiteY74" fmla="*/ 630650 h 817911"/>
                <a:gd name="connsiteX75" fmla="*/ 280321 w 324040"/>
                <a:gd name="connsiteY75" fmla="*/ 611600 h 817911"/>
                <a:gd name="connsiteX76" fmla="*/ 280321 w 324040"/>
                <a:gd name="connsiteY76" fmla="*/ 611600 h 817911"/>
                <a:gd name="connsiteX77" fmla="*/ 272987 w 324040"/>
                <a:gd name="connsiteY77" fmla="*/ 640747 h 817911"/>
                <a:gd name="connsiteX78" fmla="*/ 265747 w 324040"/>
                <a:gd name="connsiteY78" fmla="*/ 663416 h 817911"/>
                <a:gd name="connsiteX79" fmla="*/ 261747 w 324040"/>
                <a:gd name="connsiteY79" fmla="*/ 674465 h 817911"/>
                <a:gd name="connsiteX80" fmla="*/ 260604 w 324040"/>
                <a:gd name="connsiteY80" fmla="*/ 677227 h 817911"/>
                <a:gd name="connsiteX81" fmla="*/ 259366 w 324040"/>
                <a:gd name="connsiteY81" fmla="*/ 680371 h 817911"/>
                <a:gd name="connsiteX82" fmla="*/ 258032 w 324040"/>
                <a:gd name="connsiteY82" fmla="*/ 683419 h 817911"/>
                <a:gd name="connsiteX83" fmla="*/ 237744 w 324040"/>
                <a:gd name="connsiteY83" fmla="*/ 718662 h 817911"/>
                <a:gd name="connsiteX84" fmla="*/ 237744 w 324040"/>
                <a:gd name="connsiteY84" fmla="*/ 719233 h 817911"/>
                <a:gd name="connsiteX85" fmla="*/ 237268 w 324040"/>
                <a:gd name="connsiteY85" fmla="*/ 719900 h 817911"/>
                <a:gd name="connsiteX86" fmla="*/ 234315 w 324040"/>
                <a:gd name="connsiteY86" fmla="*/ 723614 h 817911"/>
                <a:gd name="connsiteX87" fmla="*/ 228124 w 324040"/>
                <a:gd name="connsiteY87" fmla="*/ 730853 h 817911"/>
                <a:gd name="connsiteX88" fmla="*/ 228124 w 324040"/>
                <a:gd name="connsiteY88" fmla="*/ 730853 h 817911"/>
                <a:gd name="connsiteX89" fmla="*/ 213646 w 324040"/>
                <a:gd name="connsiteY89" fmla="*/ 745617 h 817911"/>
                <a:gd name="connsiteX90" fmla="*/ 206502 w 324040"/>
                <a:gd name="connsiteY90" fmla="*/ 751904 h 817911"/>
                <a:gd name="connsiteX91" fmla="*/ 202882 w 324040"/>
                <a:gd name="connsiteY91" fmla="*/ 754951 h 817911"/>
                <a:gd name="connsiteX92" fmla="*/ 202216 w 324040"/>
                <a:gd name="connsiteY92" fmla="*/ 755523 h 817911"/>
                <a:gd name="connsiteX93" fmla="*/ 201644 w 324040"/>
                <a:gd name="connsiteY93" fmla="*/ 755999 h 817911"/>
                <a:gd name="connsiteX94" fmla="*/ 184785 w 324040"/>
                <a:gd name="connsiteY94" fmla="*/ 768001 h 817911"/>
                <a:gd name="connsiteX95" fmla="*/ 149638 w 324040"/>
                <a:gd name="connsiteY95" fmla="*/ 787813 h 817911"/>
                <a:gd name="connsiteX96" fmla="*/ 140875 w 324040"/>
                <a:gd name="connsiteY96" fmla="*/ 791909 h 817911"/>
                <a:gd name="connsiteX97" fmla="*/ 138208 w 324040"/>
                <a:gd name="connsiteY97" fmla="*/ 793147 h 817911"/>
                <a:gd name="connsiteX98" fmla="*/ 134779 w 324040"/>
                <a:gd name="connsiteY98" fmla="*/ 794576 h 817911"/>
                <a:gd name="connsiteX99" fmla="*/ 112109 w 324040"/>
                <a:gd name="connsiteY99" fmla="*/ 802862 h 817911"/>
                <a:gd name="connsiteX100" fmla="*/ 63341 w 324040"/>
                <a:gd name="connsiteY100" fmla="*/ 815911 h 817911"/>
                <a:gd name="connsiteX101" fmla="*/ 53816 w 324040"/>
                <a:gd name="connsiteY101" fmla="*/ 817912 h 817911"/>
                <a:gd name="connsiteX102" fmla="*/ 53816 w 324040"/>
                <a:gd name="connsiteY102" fmla="*/ 817912 h 817911"/>
                <a:gd name="connsiteX103" fmla="*/ 48863 w 324040"/>
                <a:gd name="connsiteY103" fmla="*/ 814292 h 81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4040" h="817911">
                  <a:moveTo>
                    <a:pt x="308038" y="176594"/>
                  </a:moveTo>
                  <a:lnTo>
                    <a:pt x="308038" y="176594"/>
                  </a:lnTo>
                  <a:cubicBezTo>
                    <a:pt x="313277" y="180213"/>
                    <a:pt x="318611" y="183642"/>
                    <a:pt x="324040" y="186785"/>
                  </a:cubicBezTo>
                  <a:cubicBezTo>
                    <a:pt x="324040" y="193262"/>
                    <a:pt x="322707" y="199358"/>
                    <a:pt x="322802" y="205835"/>
                  </a:cubicBezTo>
                  <a:cubicBezTo>
                    <a:pt x="322802" y="214503"/>
                    <a:pt x="322802" y="222980"/>
                    <a:pt x="322802" y="231648"/>
                  </a:cubicBezTo>
                  <a:cubicBezTo>
                    <a:pt x="322231" y="248793"/>
                    <a:pt x="322040" y="265938"/>
                    <a:pt x="321373" y="283178"/>
                  </a:cubicBezTo>
                  <a:cubicBezTo>
                    <a:pt x="320802" y="302228"/>
                    <a:pt x="319786" y="320961"/>
                    <a:pt x="318325" y="339376"/>
                  </a:cubicBezTo>
                  <a:cubicBezTo>
                    <a:pt x="310325" y="331609"/>
                    <a:pt x="300830" y="325549"/>
                    <a:pt x="290417" y="321564"/>
                  </a:cubicBezTo>
                  <a:lnTo>
                    <a:pt x="287750" y="320516"/>
                  </a:lnTo>
                  <a:cubicBezTo>
                    <a:pt x="291098" y="315132"/>
                    <a:pt x="292940" y="308948"/>
                    <a:pt x="293084" y="302609"/>
                  </a:cubicBezTo>
                  <a:cubicBezTo>
                    <a:pt x="293227" y="300961"/>
                    <a:pt x="293227" y="299304"/>
                    <a:pt x="293084" y="297656"/>
                  </a:cubicBezTo>
                  <a:cubicBezTo>
                    <a:pt x="293954" y="295818"/>
                    <a:pt x="294655" y="293905"/>
                    <a:pt x="295180" y="291941"/>
                  </a:cubicBezTo>
                  <a:cubicBezTo>
                    <a:pt x="296922" y="284955"/>
                    <a:pt x="297912" y="277802"/>
                    <a:pt x="298132" y="270605"/>
                  </a:cubicBezTo>
                  <a:cubicBezTo>
                    <a:pt x="298386" y="256870"/>
                    <a:pt x="295417" y="243267"/>
                    <a:pt x="289465" y="230886"/>
                  </a:cubicBezTo>
                  <a:cubicBezTo>
                    <a:pt x="280416" y="211836"/>
                    <a:pt x="261652" y="202311"/>
                    <a:pt x="242792" y="196882"/>
                  </a:cubicBezTo>
                  <a:lnTo>
                    <a:pt x="243269" y="196882"/>
                  </a:lnTo>
                  <a:cubicBezTo>
                    <a:pt x="245627" y="194290"/>
                    <a:pt x="247822" y="191554"/>
                    <a:pt x="249841" y="188690"/>
                  </a:cubicBezTo>
                  <a:cubicBezTo>
                    <a:pt x="250793" y="187643"/>
                    <a:pt x="251746" y="186595"/>
                    <a:pt x="252794" y="185642"/>
                  </a:cubicBezTo>
                  <a:lnTo>
                    <a:pt x="254413" y="184214"/>
                  </a:lnTo>
                  <a:lnTo>
                    <a:pt x="254984" y="183737"/>
                  </a:lnTo>
                  <a:cubicBezTo>
                    <a:pt x="257573" y="181827"/>
                    <a:pt x="260277" y="180077"/>
                    <a:pt x="263080" y="178499"/>
                  </a:cubicBezTo>
                  <a:cubicBezTo>
                    <a:pt x="265933" y="176809"/>
                    <a:pt x="268929" y="175374"/>
                    <a:pt x="272034" y="174212"/>
                  </a:cubicBezTo>
                  <a:cubicBezTo>
                    <a:pt x="278658" y="171301"/>
                    <a:pt x="286060" y="170665"/>
                    <a:pt x="293084" y="172403"/>
                  </a:cubicBezTo>
                  <a:cubicBezTo>
                    <a:pt x="297752" y="173355"/>
                    <a:pt x="302609" y="174879"/>
                    <a:pt x="306991" y="176213"/>
                  </a:cubicBezTo>
                  <a:lnTo>
                    <a:pt x="308134" y="176975"/>
                  </a:lnTo>
                  <a:close/>
                  <a:moveTo>
                    <a:pt x="300609" y="492728"/>
                  </a:moveTo>
                  <a:lnTo>
                    <a:pt x="300609" y="492728"/>
                  </a:lnTo>
                  <a:lnTo>
                    <a:pt x="300609" y="495776"/>
                  </a:lnTo>
                  <a:cubicBezTo>
                    <a:pt x="298777" y="487814"/>
                    <a:pt x="295759" y="480172"/>
                    <a:pt x="291655" y="473107"/>
                  </a:cubicBezTo>
                  <a:cubicBezTo>
                    <a:pt x="289587" y="469757"/>
                    <a:pt x="287262" y="466572"/>
                    <a:pt x="284702" y="463582"/>
                  </a:cubicBezTo>
                  <a:lnTo>
                    <a:pt x="289179" y="461010"/>
                  </a:lnTo>
                  <a:cubicBezTo>
                    <a:pt x="296031" y="456847"/>
                    <a:pt x="302418" y="451961"/>
                    <a:pt x="308229" y="446437"/>
                  </a:cubicBezTo>
                  <a:cubicBezTo>
                    <a:pt x="306133" y="461963"/>
                    <a:pt x="303847" y="477584"/>
                    <a:pt x="301466" y="493109"/>
                  </a:cubicBezTo>
                  <a:close/>
                  <a:moveTo>
                    <a:pt x="147447" y="3905"/>
                  </a:moveTo>
                  <a:lnTo>
                    <a:pt x="147447" y="3905"/>
                  </a:lnTo>
                  <a:cubicBezTo>
                    <a:pt x="138779" y="16002"/>
                    <a:pt x="131731" y="28956"/>
                    <a:pt x="124015" y="42005"/>
                  </a:cubicBezTo>
                  <a:cubicBezTo>
                    <a:pt x="118777" y="50673"/>
                    <a:pt x="113157" y="58960"/>
                    <a:pt x="107442" y="67247"/>
                  </a:cubicBezTo>
                  <a:lnTo>
                    <a:pt x="106966" y="67247"/>
                  </a:lnTo>
                  <a:cubicBezTo>
                    <a:pt x="107632" y="67247"/>
                    <a:pt x="107442" y="67247"/>
                    <a:pt x="106966" y="67247"/>
                  </a:cubicBezTo>
                  <a:cubicBezTo>
                    <a:pt x="108204" y="64579"/>
                    <a:pt x="109442" y="61913"/>
                    <a:pt x="110680" y="59436"/>
                  </a:cubicBezTo>
                  <a:cubicBezTo>
                    <a:pt x="114084" y="53130"/>
                    <a:pt x="116646" y="46406"/>
                    <a:pt x="118300" y="39433"/>
                  </a:cubicBezTo>
                  <a:cubicBezTo>
                    <a:pt x="120014" y="31043"/>
                    <a:pt x="120014" y="22392"/>
                    <a:pt x="118300" y="14002"/>
                  </a:cubicBezTo>
                  <a:cubicBezTo>
                    <a:pt x="117533" y="9232"/>
                    <a:pt x="116321" y="4544"/>
                    <a:pt x="114681" y="0"/>
                  </a:cubicBezTo>
                  <a:cubicBezTo>
                    <a:pt x="118967" y="0"/>
                    <a:pt x="123158" y="857"/>
                    <a:pt x="127159" y="1429"/>
                  </a:cubicBezTo>
                  <a:lnTo>
                    <a:pt x="147447" y="4382"/>
                  </a:lnTo>
                  <a:close/>
                  <a:moveTo>
                    <a:pt x="48863" y="814292"/>
                  </a:moveTo>
                  <a:lnTo>
                    <a:pt x="49339" y="814292"/>
                  </a:lnTo>
                  <a:lnTo>
                    <a:pt x="48863" y="814292"/>
                  </a:lnTo>
                  <a:cubicBezTo>
                    <a:pt x="46482" y="813245"/>
                    <a:pt x="44196" y="812483"/>
                    <a:pt x="41815" y="811625"/>
                  </a:cubicBezTo>
                  <a:cubicBezTo>
                    <a:pt x="37473" y="809865"/>
                    <a:pt x="33323" y="807663"/>
                    <a:pt x="29432" y="805053"/>
                  </a:cubicBezTo>
                  <a:cubicBezTo>
                    <a:pt x="26063" y="802871"/>
                    <a:pt x="22878" y="800418"/>
                    <a:pt x="19907" y="797719"/>
                  </a:cubicBezTo>
                  <a:cubicBezTo>
                    <a:pt x="13906" y="783526"/>
                    <a:pt x="10382" y="768287"/>
                    <a:pt x="0" y="756571"/>
                  </a:cubicBezTo>
                  <a:lnTo>
                    <a:pt x="3524" y="756571"/>
                  </a:lnTo>
                  <a:cubicBezTo>
                    <a:pt x="14144" y="756313"/>
                    <a:pt x="24738" y="755390"/>
                    <a:pt x="35242" y="753809"/>
                  </a:cubicBezTo>
                  <a:cubicBezTo>
                    <a:pt x="55048" y="751813"/>
                    <a:pt x="74626" y="747986"/>
                    <a:pt x="93726" y="742378"/>
                  </a:cubicBezTo>
                  <a:cubicBezTo>
                    <a:pt x="111522" y="736795"/>
                    <a:pt x="128695" y="729390"/>
                    <a:pt x="144971" y="720280"/>
                  </a:cubicBezTo>
                  <a:cubicBezTo>
                    <a:pt x="146754" y="720520"/>
                    <a:pt x="148566" y="720150"/>
                    <a:pt x="150114" y="719233"/>
                  </a:cubicBezTo>
                  <a:cubicBezTo>
                    <a:pt x="152649" y="719558"/>
                    <a:pt x="155219" y="719494"/>
                    <a:pt x="157734" y="719042"/>
                  </a:cubicBezTo>
                  <a:cubicBezTo>
                    <a:pt x="160496" y="718471"/>
                    <a:pt x="164021" y="717995"/>
                    <a:pt x="168593" y="717233"/>
                  </a:cubicBezTo>
                  <a:lnTo>
                    <a:pt x="176498" y="715994"/>
                  </a:lnTo>
                  <a:cubicBezTo>
                    <a:pt x="174022" y="715994"/>
                    <a:pt x="176498" y="715994"/>
                    <a:pt x="178498" y="715994"/>
                  </a:cubicBezTo>
                  <a:lnTo>
                    <a:pt x="181165" y="716471"/>
                  </a:lnTo>
                  <a:lnTo>
                    <a:pt x="181832" y="716471"/>
                  </a:lnTo>
                  <a:lnTo>
                    <a:pt x="186499" y="717137"/>
                  </a:lnTo>
                  <a:cubicBezTo>
                    <a:pt x="188214" y="717137"/>
                    <a:pt x="190024" y="717137"/>
                    <a:pt x="191738" y="717137"/>
                  </a:cubicBezTo>
                  <a:cubicBezTo>
                    <a:pt x="196787" y="717137"/>
                    <a:pt x="201739" y="716090"/>
                    <a:pt x="206693" y="715232"/>
                  </a:cubicBezTo>
                  <a:cubicBezTo>
                    <a:pt x="215767" y="713715"/>
                    <a:pt x="224260" y="709765"/>
                    <a:pt x="231267" y="703802"/>
                  </a:cubicBezTo>
                  <a:cubicBezTo>
                    <a:pt x="233204" y="702030"/>
                    <a:pt x="234900" y="700013"/>
                    <a:pt x="236315" y="697801"/>
                  </a:cubicBezTo>
                  <a:cubicBezTo>
                    <a:pt x="237118" y="696691"/>
                    <a:pt x="237760" y="695473"/>
                    <a:pt x="238220" y="694182"/>
                  </a:cubicBezTo>
                  <a:lnTo>
                    <a:pt x="239173" y="691991"/>
                  </a:lnTo>
                  <a:cubicBezTo>
                    <a:pt x="245547" y="675886"/>
                    <a:pt x="247005" y="658252"/>
                    <a:pt x="243364" y="641318"/>
                  </a:cubicBezTo>
                  <a:lnTo>
                    <a:pt x="243364" y="641318"/>
                  </a:lnTo>
                  <a:lnTo>
                    <a:pt x="243364" y="640461"/>
                  </a:lnTo>
                  <a:lnTo>
                    <a:pt x="244793" y="639509"/>
                  </a:lnTo>
                  <a:lnTo>
                    <a:pt x="257080" y="630650"/>
                  </a:lnTo>
                  <a:cubicBezTo>
                    <a:pt x="265288" y="624884"/>
                    <a:pt x="273056" y="618517"/>
                    <a:pt x="280321" y="611600"/>
                  </a:cubicBezTo>
                  <a:lnTo>
                    <a:pt x="280321" y="611600"/>
                  </a:lnTo>
                  <a:cubicBezTo>
                    <a:pt x="278130" y="621125"/>
                    <a:pt x="275654" y="631126"/>
                    <a:pt x="272987" y="640747"/>
                  </a:cubicBezTo>
                  <a:cubicBezTo>
                    <a:pt x="270796" y="648367"/>
                    <a:pt x="268414" y="655987"/>
                    <a:pt x="265747" y="663416"/>
                  </a:cubicBezTo>
                  <a:cubicBezTo>
                    <a:pt x="264509" y="667131"/>
                    <a:pt x="263176" y="670846"/>
                    <a:pt x="261747" y="674465"/>
                  </a:cubicBezTo>
                  <a:cubicBezTo>
                    <a:pt x="261747" y="674465"/>
                    <a:pt x="259366" y="680466"/>
                    <a:pt x="260604" y="677227"/>
                  </a:cubicBezTo>
                  <a:cubicBezTo>
                    <a:pt x="258604" y="682276"/>
                    <a:pt x="258128" y="683324"/>
                    <a:pt x="259366" y="680371"/>
                  </a:cubicBezTo>
                  <a:cubicBezTo>
                    <a:pt x="259366" y="681418"/>
                    <a:pt x="258508" y="682371"/>
                    <a:pt x="258032" y="683419"/>
                  </a:cubicBezTo>
                  <a:cubicBezTo>
                    <a:pt x="252527" y="695847"/>
                    <a:pt x="245727" y="707660"/>
                    <a:pt x="237744" y="718662"/>
                  </a:cubicBezTo>
                  <a:lnTo>
                    <a:pt x="237744" y="719233"/>
                  </a:lnTo>
                  <a:lnTo>
                    <a:pt x="237268" y="719900"/>
                  </a:lnTo>
                  <a:lnTo>
                    <a:pt x="234315" y="723614"/>
                  </a:lnTo>
                  <a:cubicBezTo>
                    <a:pt x="232315" y="726091"/>
                    <a:pt x="230219" y="728567"/>
                    <a:pt x="228124" y="730853"/>
                  </a:cubicBezTo>
                  <a:lnTo>
                    <a:pt x="228124" y="730853"/>
                  </a:lnTo>
                  <a:cubicBezTo>
                    <a:pt x="223552" y="736092"/>
                    <a:pt x="218599" y="740950"/>
                    <a:pt x="213646" y="745617"/>
                  </a:cubicBezTo>
                  <a:cubicBezTo>
                    <a:pt x="211360" y="747808"/>
                    <a:pt x="208883" y="749903"/>
                    <a:pt x="206502" y="751904"/>
                  </a:cubicBezTo>
                  <a:lnTo>
                    <a:pt x="202882" y="754951"/>
                  </a:lnTo>
                  <a:lnTo>
                    <a:pt x="202216" y="755523"/>
                  </a:lnTo>
                  <a:lnTo>
                    <a:pt x="201644" y="755999"/>
                  </a:lnTo>
                  <a:cubicBezTo>
                    <a:pt x="196215" y="760190"/>
                    <a:pt x="190500" y="764191"/>
                    <a:pt x="184785" y="768001"/>
                  </a:cubicBezTo>
                  <a:cubicBezTo>
                    <a:pt x="173511" y="775360"/>
                    <a:pt x="161770" y="781978"/>
                    <a:pt x="149638" y="787813"/>
                  </a:cubicBezTo>
                  <a:lnTo>
                    <a:pt x="140875" y="791909"/>
                  </a:lnTo>
                  <a:lnTo>
                    <a:pt x="138208" y="793147"/>
                  </a:lnTo>
                  <a:lnTo>
                    <a:pt x="134779" y="794576"/>
                  </a:lnTo>
                  <a:cubicBezTo>
                    <a:pt x="127349" y="797624"/>
                    <a:pt x="119729" y="800291"/>
                    <a:pt x="112109" y="802862"/>
                  </a:cubicBezTo>
                  <a:cubicBezTo>
                    <a:pt x="96108" y="808112"/>
                    <a:pt x="79827" y="812469"/>
                    <a:pt x="63341" y="815911"/>
                  </a:cubicBezTo>
                  <a:lnTo>
                    <a:pt x="53816" y="817912"/>
                  </a:lnTo>
                  <a:lnTo>
                    <a:pt x="53816" y="817912"/>
                  </a:lnTo>
                  <a:cubicBezTo>
                    <a:pt x="53816" y="817912"/>
                    <a:pt x="47815" y="814292"/>
                    <a:pt x="48863" y="8142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2941F4FC-5A5D-4E1F-8B4A-E71DE4676379}"/>
                </a:ext>
              </a:extLst>
            </p:cNvPr>
            <p:cNvSpPr/>
            <p:nvPr/>
          </p:nvSpPr>
          <p:spPr>
            <a:xfrm>
              <a:off x="8185465" y="3802298"/>
              <a:ext cx="767" cy="1841"/>
            </a:xfrm>
            <a:custGeom>
              <a:avLst/>
              <a:gdLst>
                <a:gd name="connsiteX0" fmla="*/ 0 w 476"/>
                <a:gd name="connsiteY0" fmla="*/ 1143 h 1143"/>
                <a:gd name="connsiteX1" fmla="*/ 0 w 476"/>
                <a:gd name="connsiteY1" fmla="*/ 1143 h 1143"/>
                <a:gd name="connsiteX2" fmla="*/ 476 w 476"/>
                <a:gd name="connsiteY2" fmla="*/ 0 h 1143"/>
                <a:gd name="connsiteX3" fmla="*/ 0 w 476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1143">
                  <a:moveTo>
                    <a:pt x="0" y="1143"/>
                  </a:moveTo>
                  <a:lnTo>
                    <a:pt x="0" y="1143"/>
                  </a:lnTo>
                  <a:lnTo>
                    <a:pt x="476" y="0"/>
                  </a:lnTo>
                  <a:cubicBezTo>
                    <a:pt x="476" y="571"/>
                    <a:pt x="476" y="953"/>
                    <a:pt x="0" y="114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0BB47571-A325-43F4-BFF3-CCDFA900AF0D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xmlns="" id="{C588514D-CFCE-4338-8A24-C0DA56ACE56E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xmlns="" id="{9A85F717-A341-4876-A100-61232F5F10F6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xmlns="" id="{E94268A8-1F98-4CB5-94AC-0C0B664BCF44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xmlns="" id="{E3DA292E-08F1-4F45-87EB-CE4A2FD7CAB2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65D765C8-46C1-45EE-8267-3028F238DE56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92E1931E-D8F4-4EBF-89C8-DF36CF4B2F39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xmlns="" id="{C4F4B7BF-BE77-4EFE-8807-11B62416BB9C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9DD96B43-2F5A-47D1-8523-994076102C5F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7653B555-D604-4FEF-98ED-87863C1130CD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xmlns="" id="{66575C9F-D86D-46F6-A2D3-A82DB170EA34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3313DF73-7E38-4F6E-BEB3-89495F60D537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xmlns="" id="{FFC86C87-A87E-4862-8CA7-1BE653C17121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xmlns="" id="{7689D871-D8FF-4E92-B763-B69A8E59A2E7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913C6B79-3D31-4279-9057-FCEA30259F3E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DC0E68A1-78B4-4BE8-AEA2-1FCB8A3D3EB6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6D0FF700-536D-403C-B980-2B9BDD93DB9D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2EE51B30-A831-474C-BC37-2A9A6B0E8DFF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11F0263C-73AF-4A5C-B5BB-81B1494AD155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763F0CD4-5A53-4EC2-B2E3-27C1CDD89498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E8C0B5C1-1662-4CA6-A7BF-76E6CB71EFC8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2B26CF68-F7BD-44A9-90F0-C96E4526786A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CBBDA67A-3466-477A-A25F-5917806D1709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8B14542D-0256-4AAF-A544-5A51D7EF795F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367176AD-A6EF-4304-B26D-592564E82613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7DB10750-8F26-4F36-8300-83E7FF4024F4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3C23182F-CDF6-4763-8DED-BA1BDE4541DC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07A9466E-E377-47AA-BE54-5CBE994B9A6F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E495A092-225C-4088-B606-64823312D220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61D95A45-2ADB-4279-B5E2-B7261073E6F0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2AE63294-BE9A-43FB-807A-89FC4688A506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3E486F4C-A41B-40F7-865A-B7C0F3E187EF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xmlns="" id="{D7A3DCF8-DBAF-4D64-BD44-87820F3D287B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26A325C4-16C2-4640-887A-C97B01807919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20D3F2AB-35B8-40EE-919B-57994055A5A8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E39D9C39-99D2-4993-98F6-B6ACAFFE84B4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xmlns="" id="{56BAC3EB-A4F1-4F34-AA73-48DF7FC8804D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xmlns="" id="{31118E5B-1326-44E3-88E6-FFD79DBBEACD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xmlns="" id="{701D8BCD-6D34-4D48-92EE-DD925ED67BB2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xmlns="" id="{D0D8CDAB-F314-4AEF-AD6F-0770BA65688F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xmlns="" id="{450D7297-0006-420E-A349-FCA075378B16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xmlns="" id="{E52D2E6E-6294-45F4-879A-AB390245FBE8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xmlns="" id="{42AFCC50-D136-4AB5-BF53-A6EA1919B505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xmlns="" id="{1064E7F6-A8D6-4AEE-ADCF-8859E06B6043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xmlns="" id="{2172A83A-4212-4EA3-BF85-0FFD89FB07E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xmlns="" id="{0035282F-0B1F-4E3F-9735-FB320CCCFCD7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xmlns="" id="{B8E34840-7203-4BB7-B610-1373D4B9590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1F152B2D-56A4-41B3-B1C7-811A86AE03F2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xmlns="" id="{8901E47A-FF99-47CF-9E44-3403925FCB71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xmlns="" id="{F89DA206-63EA-45A7-9E5F-BD2BFE63862A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xmlns="" id="{3D875F78-2232-4725-8CE6-B38A7F7CE6B7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xmlns="" id="{D4E371E1-0E29-4661-B0BC-B559DB60394E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xmlns="" id="{BBC22A41-3870-4D33-9532-226A90E3F289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xmlns="" id="{B0E82DBF-5765-4281-B8F7-DEA36F360AE4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xmlns="" id="{D16A588D-9ACF-440C-8F50-6CB8839BA2A3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xmlns="" id="{A400E285-9FF5-400E-8794-EDABB7ABB677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xmlns="" id="{A1EC4AF3-9ABC-4995-89E8-4F1A45800BB1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xmlns="" id="{02EEC6F5-5852-459B-BFD8-338EDA337ADC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xmlns="" id="{45201BE4-5FB7-4FE8-BEE1-E7B1DA4193DD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xmlns="" id="{97AB417F-4B12-4639-A977-F10D9E2F92FD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xmlns="" id="{2DC0CFFC-2911-4BAB-AC0D-368F870E99D9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xmlns="" id="{3D91AF75-ED89-4CB5-9002-6B74D51ECBD8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xmlns="" id="{D3242953-94D1-41F8-BD66-8FEF255D2B93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xmlns="" id="{6E1A9124-0A47-41E0-8C5D-58E2DAB56611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xmlns="" id="{C0809DC0-93F1-48F3-A2B9-72AFE53E074A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xmlns="" id="{BE0E1274-601E-446D-BC5D-062380F8033F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xmlns="" id="{957CF5B0-EC02-4D72-8664-D1472EDDD14B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xmlns="" id="{7685AE83-97DD-4423-92E6-367DA191B145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xmlns="" id="{3D8EA1BB-0118-4FCF-9C5B-E26EA9227B40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xmlns="" id="{FDA3F64F-7FD6-4D44-B31B-E3A74BB47368}"/>
                </a:ext>
              </a:extLst>
            </p:cNvPr>
            <p:cNvSpPr/>
            <p:nvPr/>
          </p:nvSpPr>
          <p:spPr>
            <a:xfrm>
              <a:off x="7364156" y="1407555"/>
              <a:ext cx="251423" cy="125307"/>
            </a:xfrm>
            <a:custGeom>
              <a:avLst/>
              <a:gdLst>
                <a:gd name="connsiteX0" fmla="*/ 113443 w 156114"/>
                <a:gd name="connsiteY0" fmla="*/ 1238 h 77806"/>
                <a:gd name="connsiteX1" fmla="*/ 113443 w 156114"/>
                <a:gd name="connsiteY1" fmla="*/ 1238 h 77806"/>
                <a:gd name="connsiteX2" fmla="*/ 115348 w 156114"/>
                <a:gd name="connsiteY2" fmla="*/ 1238 h 77806"/>
                <a:gd name="connsiteX3" fmla="*/ 122206 w 156114"/>
                <a:gd name="connsiteY3" fmla="*/ 571 h 77806"/>
                <a:gd name="connsiteX4" fmla="*/ 146399 w 156114"/>
                <a:gd name="connsiteY4" fmla="*/ 571 h 77806"/>
                <a:gd name="connsiteX5" fmla="*/ 147447 w 156114"/>
                <a:gd name="connsiteY5" fmla="*/ 571 h 77806"/>
                <a:gd name="connsiteX6" fmla="*/ 148876 w 156114"/>
                <a:gd name="connsiteY6" fmla="*/ 571 h 77806"/>
                <a:gd name="connsiteX7" fmla="*/ 153448 w 156114"/>
                <a:gd name="connsiteY7" fmla="*/ 1714 h 77806"/>
                <a:gd name="connsiteX8" fmla="*/ 155162 w 156114"/>
                <a:gd name="connsiteY8" fmla="*/ 2286 h 77806"/>
                <a:gd name="connsiteX9" fmla="*/ 156115 w 156114"/>
                <a:gd name="connsiteY9" fmla="*/ 2857 h 77806"/>
                <a:gd name="connsiteX10" fmla="*/ 156115 w 156114"/>
                <a:gd name="connsiteY10" fmla="*/ 3810 h 77806"/>
                <a:gd name="connsiteX11" fmla="*/ 156115 w 156114"/>
                <a:gd name="connsiteY11" fmla="*/ 4667 h 77806"/>
                <a:gd name="connsiteX12" fmla="*/ 156115 w 156114"/>
                <a:gd name="connsiteY12" fmla="*/ 5619 h 77806"/>
                <a:gd name="connsiteX13" fmla="*/ 154972 w 156114"/>
                <a:gd name="connsiteY13" fmla="*/ 8001 h 77806"/>
                <a:gd name="connsiteX14" fmla="*/ 154972 w 156114"/>
                <a:gd name="connsiteY14" fmla="*/ 8001 h 77806"/>
                <a:gd name="connsiteX15" fmla="*/ 154019 w 156114"/>
                <a:gd name="connsiteY15" fmla="*/ 9525 h 77806"/>
                <a:gd name="connsiteX16" fmla="*/ 151447 w 156114"/>
                <a:gd name="connsiteY16" fmla="*/ 12192 h 77806"/>
                <a:gd name="connsiteX17" fmla="*/ 146495 w 156114"/>
                <a:gd name="connsiteY17" fmla="*/ 15049 h 77806"/>
                <a:gd name="connsiteX18" fmla="*/ 144780 w 156114"/>
                <a:gd name="connsiteY18" fmla="*/ 15811 h 77806"/>
                <a:gd name="connsiteX19" fmla="*/ 141160 w 156114"/>
                <a:gd name="connsiteY19" fmla="*/ 17145 h 77806"/>
                <a:gd name="connsiteX20" fmla="*/ 95631 w 156114"/>
                <a:gd name="connsiteY20" fmla="*/ 36195 h 77806"/>
                <a:gd name="connsiteX21" fmla="*/ 59626 w 156114"/>
                <a:gd name="connsiteY21" fmla="*/ 74295 h 77806"/>
                <a:gd name="connsiteX22" fmla="*/ 28480 w 156114"/>
                <a:gd name="connsiteY22" fmla="*/ 77438 h 77806"/>
                <a:gd name="connsiteX23" fmla="*/ 14002 w 156114"/>
                <a:gd name="connsiteY23" fmla="*/ 74580 h 77806"/>
                <a:gd name="connsiteX24" fmla="*/ 7144 w 156114"/>
                <a:gd name="connsiteY24" fmla="*/ 72580 h 77806"/>
                <a:gd name="connsiteX25" fmla="*/ 4858 w 156114"/>
                <a:gd name="connsiteY25" fmla="*/ 71818 h 77806"/>
                <a:gd name="connsiteX26" fmla="*/ 4858 w 156114"/>
                <a:gd name="connsiteY26" fmla="*/ 71818 h 77806"/>
                <a:gd name="connsiteX27" fmla="*/ 4096 w 156114"/>
                <a:gd name="connsiteY27" fmla="*/ 71818 h 77806"/>
                <a:gd name="connsiteX28" fmla="*/ 2667 w 156114"/>
                <a:gd name="connsiteY28" fmla="*/ 70961 h 77806"/>
                <a:gd name="connsiteX29" fmla="*/ 2667 w 156114"/>
                <a:gd name="connsiteY29" fmla="*/ 70961 h 77806"/>
                <a:gd name="connsiteX30" fmla="*/ 2667 w 156114"/>
                <a:gd name="connsiteY30" fmla="*/ 70961 h 77806"/>
                <a:gd name="connsiteX31" fmla="*/ 2096 w 156114"/>
                <a:gd name="connsiteY31" fmla="*/ 69818 h 77806"/>
                <a:gd name="connsiteX32" fmla="*/ 1524 w 156114"/>
                <a:gd name="connsiteY32" fmla="*/ 67246 h 77806"/>
                <a:gd name="connsiteX33" fmla="*/ 1524 w 156114"/>
                <a:gd name="connsiteY33" fmla="*/ 67246 h 77806"/>
                <a:gd name="connsiteX34" fmla="*/ 1524 w 156114"/>
                <a:gd name="connsiteY34" fmla="*/ 64960 h 77806"/>
                <a:gd name="connsiteX35" fmla="*/ 0 w 156114"/>
                <a:gd name="connsiteY35" fmla="*/ 50482 h 77806"/>
                <a:gd name="connsiteX36" fmla="*/ 1048 w 156114"/>
                <a:gd name="connsiteY36" fmla="*/ 50482 h 77806"/>
                <a:gd name="connsiteX37" fmla="*/ 4191 w 156114"/>
                <a:gd name="connsiteY37" fmla="*/ 50482 h 77806"/>
                <a:gd name="connsiteX38" fmla="*/ 7144 w 156114"/>
                <a:gd name="connsiteY38" fmla="*/ 49053 h 77806"/>
                <a:gd name="connsiteX39" fmla="*/ 31432 w 156114"/>
                <a:gd name="connsiteY39" fmla="*/ 39528 h 77806"/>
                <a:gd name="connsiteX40" fmla="*/ 33814 w 156114"/>
                <a:gd name="connsiteY40" fmla="*/ 35623 h 77806"/>
                <a:gd name="connsiteX41" fmla="*/ 47720 w 156114"/>
                <a:gd name="connsiteY41" fmla="*/ 28194 h 77806"/>
                <a:gd name="connsiteX42" fmla="*/ 87058 w 156114"/>
                <a:gd name="connsiteY42" fmla="*/ 8286 h 77806"/>
                <a:gd name="connsiteX43" fmla="*/ 102679 w 156114"/>
                <a:gd name="connsiteY43" fmla="*/ 4572 h 77806"/>
                <a:gd name="connsiteX44" fmla="*/ 113347 w 156114"/>
                <a:gd name="connsiteY44" fmla="*/ 2667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6114" h="77806">
                  <a:moveTo>
                    <a:pt x="113443" y="1238"/>
                  </a:moveTo>
                  <a:lnTo>
                    <a:pt x="113443" y="1238"/>
                  </a:lnTo>
                  <a:lnTo>
                    <a:pt x="115348" y="1238"/>
                  </a:lnTo>
                  <a:lnTo>
                    <a:pt x="122206" y="571"/>
                  </a:lnTo>
                  <a:cubicBezTo>
                    <a:pt x="130252" y="-190"/>
                    <a:pt x="138353" y="-190"/>
                    <a:pt x="146399" y="571"/>
                  </a:cubicBezTo>
                  <a:lnTo>
                    <a:pt x="147447" y="571"/>
                  </a:lnTo>
                  <a:lnTo>
                    <a:pt x="148876" y="571"/>
                  </a:lnTo>
                  <a:lnTo>
                    <a:pt x="153448" y="1714"/>
                  </a:lnTo>
                  <a:lnTo>
                    <a:pt x="155162" y="2286"/>
                  </a:lnTo>
                  <a:lnTo>
                    <a:pt x="156115" y="2857"/>
                  </a:lnTo>
                  <a:cubicBezTo>
                    <a:pt x="156115" y="3619"/>
                    <a:pt x="156115" y="4476"/>
                    <a:pt x="156115" y="3810"/>
                  </a:cubicBezTo>
                  <a:cubicBezTo>
                    <a:pt x="156115" y="3143"/>
                    <a:pt x="156115" y="4381"/>
                    <a:pt x="156115" y="4667"/>
                  </a:cubicBezTo>
                  <a:cubicBezTo>
                    <a:pt x="156115" y="4953"/>
                    <a:pt x="154400" y="9239"/>
                    <a:pt x="156115" y="5619"/>
                  </a:cubicBezTo>
                  <a:lnTo>
                    <a:pt x="154972" y="8001"/>
                  </a:lnTo>
                  <a:cubicBezTo>
                    <a:pt x="154972" y="7048"/>
                    <a:pt x="154972" y="7143"/>
                    <a:pt x="154972" y="8001"/>
                  </a:cubicBezTo>
                  <a:cubicBezTo>
                    <a:pt x="154680" y="8525"/>
                    <a:pt x="154362" y="9033"/>
                    <a:pt x="154019" y="9525"/>
                  </a:cubicBezTo>
                  <a:cubicBezTo>
                    <a:pt x="152876" y="10668"/>
                    <a:pt x="150971" y="12382"/>
                    <a:pt x="151447" y="12192"/>
                  </a:cubicBezTo>
                  <a:cubicBezTo>
                    <a:pt x="149851" y="13235"/>
                    <a:pt x="148197" y="14189"/>
                    <a:pt x="146495" y="15049"/>
                  </a:cubicBezTo>
                  <a:lnTo>
                    <a:pt x="144780" y="15811"/>
                  </a:lnTo>
                  <a:lnTo>
                    <a:pt x="141160" y="17145"/>
                  </a:lnTo>
                  <a:cubicBezTo>
                    <a:pt x="125444" y="22574"/>
                    <a:pt x="108966" y="25336"/>
                    <a:pt x="95631" y="36195"/>
                  </a:cubicBezTo>
                  <a:cubicBezTo>
                    <a:pt x="82296" y="47053"/>
                    <a:pt x="77629" y="68770"/>
                    <a:pt x="59626" y="74295"/>
                  </a:cubicBezTo>
                  <a:cubicBezTo>
                    <a:pt x="49551" y="77378"/>
                    <a:pt x="38967" y="78446"/>
                    <a:pt x="28480" y="77438"/>
                  </a:cubicBezTo>
                  <a:cubicBezTo>
                    <a:pt x="23585" y="76872"/>
                    <a:pt x="18744" y="75916"/>
                    <a:pt x="14002" y="74580"/>
                  </a:cubicBezTo>
                  <a:cubicBezTo>
                    <a:pt x="11621" y="74009"/>
                    <a:pt x="9430" y="73152"/>
                    <a:pt x="7144" y="72580"/>
                  </a:cubicBezTo>
                  <a:lnTo>
                    <a:pt x="4858" y="71818"/>
                  </a:lnTo>
                  <a:lnTo>
                    <a:pt x="4858" y="71818"/>
                  </a:lnTo>
                  <a:lnTo>
                    <a:pt x="4096" y="71818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096" y="69818"/>
                  </a:lnTo>
                  <a:cubicBezTo>
                    <a:pt x="2857" y="71342"/>
                    <a:pt x="1619" y="67913"/>
                    <a:pt x="1524" y="67246"/>
                  </a:cubicBezTo>
                  <a:lnTo>
                    <a:pt x="1524" y="67246"/>
                  </a:lnTo>
                  <a:cubicBezTo>
                    <a:pt x="1524" y="66484"/>
                    <a:pt x="1524" y="65722"/>
                    <a:pt x="1524" y="64960"/>
                  </a:cubicBezTo>
                  <a:cubicBezTo>
                    <a:pt x="1524" y="60007"/>
                    <a:pt x="667" y="55435"/>
                    <a:pt x="0" y="50482"/>
                  </a:cubicBezTo>
                  <a:lnTo>
                    <a:pt x="1048" y="50482"/>
                  </a:lnTo>
                  <a:cubicBezTo>
                    <a:pt x="2054" y="50900"/>
                    <a:pt x="3185" y="50900"/>
                    <a:pt x="4191" y="50482"/>
                  </a:cubicBezTo>
                  <a:lnTo>
                    <a:pt x="7144" y="49053"/>
                  </a:lnTo>
                  <a:cubicBezTo>
                    <a:pt x="15805" y="47569"/>
                    <a:pt x="24071" y="44328"/>
                    <a:pt x="31432" y="39528"/>
                  </a:cubicBezTo>
                  <a:cubicBezTo>
                    <a:pt x="32581" y="38479"/>
                    <a:pt x="33407" y="37125"/>
                    <a:pt x="33814" y="35623"/>
                  </a:cubicBezTo>
                  <a:cubicBezTo>
                    <a:pt x="38481" y="33242"/>
                    <a:pt x="43339" y="30765"/>
                    <a:pt x="47720" y="28194"/>
                  </a:cubicBezTo>
                  <a:cubicBezTo>
                    <a:pt x="60283" y="20523"/>
                    <a:pt x="73437" y="13866"/>
                    <a:pt x="87058" y="8286"/>
                  </a:cubicBezTo>
                  <a:cubicBezTo>
                    <a:pt x="92155" y="6623"/>
                    <a:pt x="97380" y="5381"/>
                    <a:pt x="102679" y="4572"/>
                  </a:cubicBezTo>
                  <a:cubicBezTo>
                    <a:pt x="106204" y="3810"/>
                    <a:pt x="109728" y="3238"/>
                    <a:pt x="113347" y="266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xmlns="" id="{4DC20820-657A-48A8-BBF7-DDE4C53A305D}"/>
                </a:ext>
              </a:extLst>
            </p:cNvPr>
            <p:cNvSpPr/>
            <p:nvPr/>
          </p:nvSpPr>
          <p:spPr>
            <a:xfrm>
              <a:off x="7061496" y="1008099"/>
              <a:ext cx="468074" cy="458361"/>
            </a:xfrm>
            <a:custGeom>
              <a:avLst/>
              <a:gdLst>
                <a:gd name="connsiteX0" fmla="*/ 2286 w 290637"/>
                <a:gd name="connsiteY0" fmla="*/ 282130 h 284606"/>
                <a:gd name="connsiteX1" fmla="*/ 2286 w 290637"/>
                <a:gd name="connsiteY1" fmla="*/ 282130 h 284606"/>
                <a:gd name="connsiteX2" fmla="*/ 9906 w 290637"/>
                <a:gd name="connsiteY2" fmla="*/ 275082 h 284606"/>
                <a:gd name="connsiteX3" fmla="*/ 24575 w 290637"/>
                <a:gd name="connsiteY3" fmla="*/ 265557 h 284606"/>
                <a:gd name="connsiteX4" fmla="*/ 42577 w 290637"/>
                <a:gd name="connsiteY4" fmla="*/ 245078 h 284606"/>
                <a:gd name="connsiteX5" fmla="*/ 42577 w 290637"/>
                <a:gd name="connsiteY5" fmla="*/ 238125 h 284606"/>
                <a:gd name="connsiteX6" fmla="*/ 42577 w 290637"/>
                <a:gd name="connsiteY6" fmla="*/ 239744 h 284606"/>
                <a:gd name="connsiteX7" fmla="*/ 42577 w 290637"/>
                <a:gd name="connsiteY7" fmla="*/ 238125 h 284606"/>
                <a:gd name="connsiteX8" fmla="*/ 38576 w 290637"/>
                <a:gd name="connsiteY8" fmla="*/ 229934 h 284606"/>
                <a:gd name="connsiteX9" fmla="*/ 30671 w 290637"/>
                <a:gd name="connsiteY9" fmla="*/ 225647 h 284606"/>
                <a:gd name="connsiteX10" fmla="*/ 94583 w 290637"/>
                <a:gd name="connsiteY10" fmla="*/ 182023 h 284606"/>
                <a:gd name="connsiteX11" fmla="*/ 168783 w 290637"/>
                <a:gd name="connsiteY11" fmla="*/ 121063 h 284606"/>
                <a:gd name="connsiteX12" fmla="*/ 262699 w 290637"/>
                <a:gd name="connsiteY12" fmla="*/ 12478 h 284606"/>
                <a:gd name="connsiteX13" fmla="*/ 264128 w 290637"/>
                <a:gd name="connsiteY13" fmla="*/ 11240 h 284606"/>
                <a:gd name="connsiteX14" fmla="*/ 266319 w 290637"/>
                <a:gd name="connsiteY14" fmla="*/ 9620 h 284606"/>
                <a:gd name="connsiteX15" fmla="*/ 272034 w 290637"/>
                <a:gd name="connsiteY15" fmla="*/ 5715 h 284606"/>
                <a:gd name="connsiteX16" fmla="*/ 277654 w 290637"/>
                <a:gd name="connsiteY16" fmla="*/ 2381 h 284606"/>
                <a:gd name="connsiteX17" fmla="*/ 279368 w 290637"/>
                <a:gd name="connsiteY17" fmla="*/ 1619 h 284606"/>
                <a:gd name="connsiteX18" fmla="*/ 281654 w 290637"/>
                <a:gd name="connsiteY18" fmla="*/ 762 h 284606"/>
                <a:gd name="connsiteX19" fmla="*/ 285274 w 290637"/>
                <a:gd name="connsiteY19" fmla="*/ 0 h 284606"/>
                <a:gd name="connsiteX20" fmla="*/ 287750 w 290637"/>
                <a:gd name="connsiteY20" fmla="*/ 0 h 284606"/>
                <a:gd name="connsiteX21" fmla="*/ 287750 w 290637"/>
                <a:gd name="connsiteY21" fmla="*/ 0 h 284606"/>
                <a:gd name="connsiteX22" fmla="*/ 288798 w 290637"/>
                <a:gd name="connsiteY22" fmla="*/ 762 h 284606"/>
                <a:gd name="connsiteX23" fmla="*/ 289560 w 290637"/>
                <a:gd name="connsiteY23" fmla="*/ 1524 h 284606"/>
                <a:gd name="connsiteX24" fmla="*/ 290608 w 290637"/>
                <a:gd name="connsiteY24" fmla="*/ 2857 h 284606"/>
                <a:gd name="connsiteX25" fmla="*/ 290608 w 290637"/>
                <a:gd name="connsiteY25" fmla="*/ 2857 h 284606"/>
                <a:gd name="connsiteX26" fmla="*/ 290608 w 290637"/>
                <a:gd name="connsiteY26" fmla="*/ 3905 h 284606"/>
                <a:gd name="connsiteX27" fmla="*/ 290608 w 290637"/>
                <a:gd name="connsiteY27" fmla="*/ 5239 h 284606"/>
                <a:gd name="connsiteX28" fmla="*/ 290608 w 290637"/>
                <a:gd name="connsiteY28" fmla="*/ 6667 h 284606"/>
                <a:gd name="connsiteX29" fmla="*/ 290608 w 290637"/>
                <a:gd name="connsiteY29" fmla="*/ 8477 h 284606"/>
                <a:gd name="connsiteX30" fmla="*/ 288893 w 290637"/>
                <a:gd name="connsiteY30" fmla="*/ 14573 h 284606"/>
                <a:gd name="connsiteX31" fmla="*/ 287941 w 290637"/>
                <a:gd name="connsiteY31" fmla="*/ 16764 h 284606"/>
                <a:gd name="connsiteX32" fmla="*/ 286321 w 290637"/>
                <a:gd name="connsiteY32" fmla="*/ 20002 h 284606"/>
                <a:gd name="connsiteX33" fmla="*/ 282607 w 290637"/>
                <a:gd name="connsiteY33" fmla="*/ 26575 h 284606"/>
                <a:gd name="connsiteX34" fmla="*/ 278416 w 290637"/>
                <a:gd name="connsiteY34" fmla="*/ 32956 h 284606"/>
                <a:gd name="connsiteX35" fmla="*/ 276130 w 290637"/>
                <a:gd name="connsiteY35" fmla="*/ 36100 h 284606"/>
                <a:gd name="connsiteX36" fmla="*/ 274034 w 290637"/>
                <a:gd name="connsiteY36" fmla="*/ 39052 h 284606"/>
                <a:gd name="connsiteX37" fmla="*/ 256889 w 290637"/>
                <a:gd name="connsiteY37" fmla="*/ 60198 h 284606"/>
                <a:gd name="connsiteX38" fmla="*/ 253937 w 290637"/>
                <a:gd name="connsiteY38" fmla="*/ 63913 h 284606"/>
                <a:gd name="connsiteX39" fmla="*/ 251841 w 290637"/>
                <a:gd name="connsiteY39" fmla="*/ 66484 h 284606"/>
                <a:gd name="connsiteX40" fmla="*/ 251841 w 290637"/>
                <a:gd name="connsiteY40" fmla="*/ 66484 h 284606"/>
                <a:gd name="connsiteX41" fmla="*/ 251079 w 290637"/>
                <a:gd name="connsiteY41" fmla="*/ 67627 h 284606"/>
                <a:gd name="connsiteX42" fmla="*/ 247745 w 290637"/>
                <a:gd name="connsiteY42" fmla="*/ 73057 h 284606"/>
                <a:gd name="connsiteX43" fmla="*/ 239173 w 290637"/>
                <a:gd name="connsiteY43" fmla="*/ 94964 h 284606"/>
                <a:gd name="connsiteX44" fmla="*/ 247650 w 290637"/>
                <a:gd name="connsiteY44" fmla="*/ 135065 h 284606"/>
                <a:gd name="connsiteX45" fmla="*/ 257842 w 290637"/>
                <a:gd name="connsiteY45" fmla="*/ 152209 h 284606"/>
                <a:gd name="connsiteX46" fmla="*/ 262985 w 290637"/>
                <a:gd name="connsiteY46" fmla="*/ 160782 h 284606"/>
                <a:gd name="connsiteX47" fmla="*/ 263747 w 290637"/>
                <a:gd name="connsiteY47" fmla="*/ 162687 h 284606"/>
                <a:gd name="connsiteX48" fmla="*/ 261652 w 290637"/>
                <a:gd name="connsiteY48" fmla="*/ 162687 h 284606"/>
                <a:gd name="connsiteX49" fmla="*/ 260699 w 290637"/>
                <a:gd name="connsiteY49" fmla="*/ 162687 h 284606"/>
                <a:gd name="connsiteX50" fmla="*/ 260699 w 290637"/>
                <a:gd name="connsiteY50" fmla="*/ 162687 h 284606"/>
                <a:gd name="connsiteX51" fmla="*/ 234505 w 290637"/>
                <a:gd name="connsiteY51" fmla="*/ 162020 h 284606"/>
                <a:gd name="connsiteX52" fmla="*/ 228410 w 290637"/>
                <a:gd name="connsiteY52" fmla="*/ 161353 h 284606"/>
                <a:gd name="connsiteX53" fmla="*/ 227266 w 290637"/>
                <a:gd name="connsiteY53" fmla="*/ 161353 h 284606"/>
                <a:gd name="connsiteX54" fmla="*/ 226219 w 290637"/>
                <a:gd name="connsiteY54" fmla="*/ 161353 h 284606"/>
                <a:gd name="connsiteX55" fmla="*/ 221742 w 290637"/>
                <a:gd name="connsiteY55" fmla="*/ 160687 h 284606"/>
                <a:gd name="connsiteX56" fmla="*/ 199454 w 290637"/>
                <a:gd name="connsiteY56" fmla="*/ 157924 h 284606"/>
                <a:gd name="connsiteX57" fmla="*/ 160211 w 290637"/>
                <a:gd name="connsiteY57" fmla="*/ 160210 h 284606"/>
                <a:gd name="connsiteX58" fmla="*/ 124778 w 290637"/>
                <a:gd name="connsiteY58" fmla="*/ 182785 h 284606"/>
                <a:gd name="connsiteX59" fmla="*/ 111157 w 290637"/>
                <a:gd name="connsiteY59" fmla="*/ 200787 h 284606"/>
                <a:gd name="connsiteX60" fmla="*/ 99631 w 290637"/>
                <a:gd name="connsiteY60" fmla="*/ 216122 h 284606"/>
                <a:gd name="connsiteX61" fmla="*/ 42481 w 290637"/>
                <a:gd name="connsiteY61" fmla="*/ 268891 h 284606"/>
                <a:gd name="connsiteX62" fmla="*/ 34766 w 290637"/>
                <a:gd name="connsiteY62" fmla="*/ 272891 h 284606"/>
                <a:gd name="connsiteX63" fmla="*/ 31528 w 290637"/>
                <a:gd name="connsiteY63" fmla="*/ 274415 h 284606"/>
                <a:gd name="connsiteX64" fmla="*/ 31052 w 290637"/>
                <a:gd name="connsiteY64" fmla="*/ 274415 h 284606"/>
                <a:gd name="connsiteX65" fmla="*/ 30385 w 290637"/>
                <a:gd name="connsiteY65" fmla="*/ 274415 h 284606"/>
                <a:gd name="connsiteX66" fmla="*/ 21622 w 290637"/>
                <a:gd name="connsiteY66" fmla="*/ 277749 h 284606"/>
                <a:gd name="connsiteX67" fmla="*/ 10096 w 290637"/>
                <a:gd name="connsiteY67" fmla="*/ 281559 h 284606"/>
                <a:gd name="connsiteX68" fmla="*/ 3905 w 290637"/>
                <a:gd name="connsiteY68" fmla="*/ 283178 h 284606"/>
                <a:gd name="connsiteX69" fmla="*/ 0 w 290637"/>
                <a:gd name="connsiteY69" fmla="*/ 284607 h 284606"/>
                <a:gd name="connsiteX70" fmla="*/ 2286 w 290637"/>
                <a:gd name="connsiteY70" fmla="*/ 282130 h 28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90637" h="284606">
                  <a:moveTo>
                    <a:pt x="2286" y="282130"/>
                  </a:moveTo>
                  <a:lnTo>
                    <a:pt x="2286" y="282130"/>
                  </a:lnTo>
                  <a:cubicBezTo>
                    <a:pt x="4763" y="279654"/>
                    <a:pt x="7429" y="277463"/>
                    <a:pt x="9906" y="275082"/>
                  </a:cubicBezTo>
                  <a:cubicBezTo>
                    <a:pt x="15077" y="272364"/>
                    <a:pt x="19987" y="269175"/>
                    <a:pt x="24575" y="265557"/>
                  </a:cubicBezTo>
                  <a:cubicBezTo>
                    <a:pt x="32535" y="260740"/>
                    <a:pt x="38819" y="253590"/>
                    <a:pt x="42577" y="245078"/>
                  </a:cubicBezTo>
                  <a:cubicBezTo>
                    <a:pt x="42577" y="244030"/>
                    <a:pt x="42577" y="238030"/>
                    <a:pt x="42577" y="238125"/>
                  </a:cubicBezTo>
                  <a:cubicBezTo>
                    <a:pt x="42577" y="238220"/>
                    <a:pt x="42577" y="239173"/>
                    <a:pt x="42577" y="239744"/>
                  </a:cubicBezTo>
                  <a:cubicBezTo>
                    <a:pt x="42577" y="238601"/>
                    <a:pt x="42577" y="238125"/>
                    <a:pt x="42577" y="238125"/>
                  </a:cubicBezTo>
                  <a:cubicBezTo>
                    <a:pt x="42099" y="235054"/>
                    <a:pt x="40704" y="232199"/>
                    <a:pt x="38576" y="229934"/>
                  </a:cubicBezTo>
                  <a:cubicBezTo>
                    <a:pt x="36398" y="227787"/>
                    <a:pt x="33658" y="226301"/>
                    <a:pt x="30671" y="225647"/>
                  </a:cubicBezTo>
                  <a:cubicBezTo>
                    <a:pt x="51435" y="210217"/>
                    <a:pt x="73152" y="196024"/>
                    <a:pt x="94583" y="182023"/>
                  </a:cubicBezTo>
                  <a:cubicBezTo>
                    <a:pt x="121738" y="164844"/>
                    <a:pt x="146661" y="144368"/>
                    <a:pt x="168783" y="121063"/>
                  </a:cubicBezTo>
                  <a:cubicBezTo>
                    <a:pt x="201073" y="85915"/>
                    <a:pt x="225933" y="43244"/>
                    <a:pt x="262699" y="12478"/>
                  </a:cubicBezTo>
                  <a:lnTo>
                    <a:pt x="264128" y="11240"/>
                  </a:lnTo>
                  <a:lnTo>
                    <a:pt x="266319" y="9620"/>
                  </a:lnTo>
                  <a:cubicBezTo>
                    <a:pt x="268129" y="8192"/>
                    <a:pt x="270129" y="6953"/>
                    <a:pt x="272034" y="5715"/>
                  </a:cubicBezTo>
                  <a:lnTo>
                    <a:pt x="277654" y="2381"/>
                  </a:lnTo>
                  <a:lnTo>
                    <a:pt x="279368" y="1619"/>
                  </a:lnTo>
                  <a:cubicBezTo>
                    <a:pt x="277654" y="2381"/>
                    <a:pt x="280892" y="1048"/>
                    <a:pt x="281654" y="762"/>
                  </a:cubicBezTo>
                  <a:lnTo>
                    <a:pt x="285274" y="0"/>
                  </a:lnTo>
                  <a:lnTo>
                    <a:pt x="287750" y="0"/>
                  </a:lnTo>
                  <a:lnTo>
                    <a:pt x="287750" y="0"/>
                  </a:lnTo>
                  <a:lnTo>
                    <a:pt x="288798" y="762"/>
                  </a:lnTo>
                  <a:cubicBezTo>
                    <a:pt x="289098" y="965"/>
                    <a:pt x="289357" y="1224"/>
                    <a:pt x="289560" y="1524"/>
                  </a:cubicBezTo>
                  <a:lnTo>
                    <a:pt x="290608" y="2857"/>
                  </a:lnTo>
                  <a:lnTo>
                    <a:pt x="290608" y="2857"/>
                  </a:lnTo>
                  <a:lnTo>
                    <a:pt x="290608" y="3905"/>
                  </a:lnTo>
                  <a:cubicBezTo>
                    <a:pt x="290648" y="4349"/>
                    <a:pt x="290648" y="4795"/>
                    <a:pt x="290608" y="5239"/>
                  </a:cubicBezTo>
                  <a:lnTo>
                    <a:pt x="290608" y="6667"/>
                  </a:lnTo>
                  <a:cubicBezTo>
                    <a:pt x="290608" y="6667"/>
                    <a:pt x="290608" y="8096"/>
                    <a:pt x="290608" y="8477"/>
                  </a:cubicBezTo>
                  <a:cubicBezTo>
                    <a:pt x="290182" y="10547"/>
                    <a:pt x="289609" y="12585"/>
                    <a:pt x="288893" y="14573"/>
                  </a:cubicBezTo>
                  <a:cubicBezTo>
                    <a:pt x="288893" y="14573"/>
                    <a:pt x="288131" y="16383"/>
                    <a:pt x="287941" y="16764"/>
                  </a:cubicBezTo>
                  <a:cubicBezTo>
                    <a:pt x="287459" y="17871"/>
                    <a:pt x="286918" y="18952"/>
                    <a:pt x="286321" y="20002"/>
                  </a:cubicBezTo>
                  <a:cubicBezTo>
                    <a:pt x="285179" y="22288"/>
                    <a:pt x="283940" y="24384"/>
                    <a:pt x="282607" y="26575"/>
                  </a:cubicBezTo>
                  <a:cubicBezTo>
                    <a:pt x="281273" y="28765"/>
                    <a:pt x="279845" y="30861"/>
                    <a:pt x="278416" y="32956"/>
                  </a:cubicBezTo>
                  <a:lnTo>
                    <a:pt x="276130" y="36100"/>
                  </a:lnTo>
                  <a:lnTo>
                    <a:pt x="274034" y="39052"/>
                  </a:lnTo>
                  <a:cubicBezTo>
                    <a:pt x="268510" y="46292"/>
                    <a:pt x="262604" y="53149"/>
                    <a:pt x="256889" y="60198"/>
                  </a:cubicBezTo>
                  <a:cubicBezTo>
                    <a:pt x="255841" y="61436"/>
                    <a:pt x="254889" y="62579"/>
                    <a:pt x="253937" y="63913"/>
                  </a:cubicBezTo>
                  <a:lnTo>
                    <a:pt x="251841" y="66484"/>
                  </a:lnTo>
                  <a:cubicBezTo>
                    <a:pt x="255270" y="60960"/>
                    <a:pt x="250222" y="68294"/>
                    <a:pt x="251841" y="66484"/>
                  </a:cubicBezTo>
                  <a:lnTo>
                    <a:pt x="251079" y="67627"/>
                  </a:lnTo>
                  <a:lnTo>
                    <a:pt x="247745" y="73057"/>
                  </a:lnTo>
                  <a:cubicBezTo>
                    <a:pt x="243697" y="79835"/>
                    <a:pt x="240800" y="87238"/>
                    <a:pt x="239173" y="94964"/>
                  </a:cubicBezTo>
                  <a:cubicBezTo>
                    <a:pt x="237172" y="108913"/>
                    <a:pt x="240175" y="123119"/>
                    <a:pt x="247650" y="135065"/>
                  </a:cubicBezTo>
                  <a:cubicBezTo>
                    <a:pt x="250698" y="140970"/>
                    <a:pt x="254413" y="146494"/>
                    <a:pt x="257842" y="152209"/>
                  </a:cubicBezTo>
                  <a:cubicBezTo>
                    <a:pt x="259556" y="155067"/>
                    <a:pt x="261366" y="157924"/>
                    <a:pt x="262985" y="160782"/>
                  </a:cubicBezTo>
                  <a:lnTo>
                    <a:pt x="263747" y="162687"/>
                  </a:lnTo>
                  <a:lnTo>
                    <a:pt x="261652" y="162687"/>
                  </a:lnTo>
                  <a:lnTo>
                    <a:pt x="260699" y="162687"/>
                  </a:lnTo>
                  <a:lnTo>
                    <a:pt x="260699" y="162687"/>
                  </a:lnTo>
                  <a:cubicBezTo>
                    <a:pt x="251968" y="163369"/>
                    <a:pt x="243190" y="163146"/>
                    <a:pt x="234505" y="162020"/>
                  </a:cubicBezTo>
                  <a:lnTo>
                    <a:pt x="228410" y="161353"/>
                  </a:lnTo>
                  <a:lnTo>
                    <a:pt x="227266" y="161353"/>
                  </a:lnTo>
                  <a:lnTo>
                    <a:pt x="226219" y="161353"/>
                  </a:lnTo>
                  <a:lnTo>
                    <a:pt x="221742" y="160687"/>
                  </a:lnTo>
                  <a:cubicBezTo>
                    <a:pt x="214313" y="159544"/>
                    <a:pt x="206883" y="158591"/>
                    <a:pt x="199454" y="157924"/>
                  </a:cubicBezTo>
                  <a:cubicBezTo>
                    <a:pt x="186337" y="156489"/>
                    <a:pt x="173072" y="157262"/>
                    <a:pt x="160211" y="160210"/>
                  </a:cubicBezTo>
                  <a:cubicBezTo>
                    <a:pt x="146326" y="163837"/>
                    <a:pt x="133932" y="171733"/>
                    <a:pt x="124778" y="182785"/>
                  </a:cubicBezTo>
                  <a:cubicBezTo>
                    <a:pt x="120015" y="188595"/>
                    <a:pt x="115253" y="194786"/>
                    <a:pt x="111157" y="200787"/>
                  </a:cubicBezTo>
                  <a:cubicBezTo>
                    <a:pt x="107061" y="206788"/>
                    <a:pt x="104394" y="210312"/>
                    <a:pt x="99631" y="216122"/>
                  </a:cubicBezTo>
                  <a:cubicBezTo>
                    <a:pt x="84359" y="237407"/>
                    <a:pt x="64914" y="255361"/>
                    <a:pt x="42481" y="268891"/>
                  </a:cubicBezTo>
                  <a:lnTo>
                    <a:pt x="34766" y="272891"/>
                  </a:lnTo>
                  <a:lnTo>
                    <a:pt x="31528" y="274415"/>
                  </a:lnTo>
                  <a:lnTo>
                    <a:pt x="31052" y="274415"/>
                  </a:lnTo>
                  <a:lnTo>
                    <a:pt x="30385" y="274415"/>
                  </a:lnTo>
                  <a:lnTo>
                    <a:pt x="21622" y="277749"/>
                  </a:lnTo>
                  <a:cubicBezTo>
                    <a:pt x="17812" y="279178"/>
                    <a:pt x="14002" y="280416"/>
                    <a:pt x="10096" y="281559"/>
                  </a:cubicBezTo>
                  <a:cubicBezTo>
                    <a:pt x="8001" y="282226"/>
                    <a:pt x="5905" y="282702"/>
                    <a:pt x="3905" y="283178"/>
                  </a:cubicBezTo>
                  <a:lnTo>
                    <a:pt x="0" y="284607"/>
                  </a:lnTo>
                  <a:cubicBezTo>
                    <a:pt x="722" y="283745"/>
                    <a:pt x="1485" y="282919"/>
                    <a:pt x="2286" y="28213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xmlns="" id="{47313796-B946-40F5-9862-A5045D7FE30A}"/>
                </a:ext>
              </a:extLst>
            </p:cNvPr>
            <p:cNvSpPr/>
            <p:nvPr/>
          </p:nvSpPr>
          <p:spPr>
            <a:xfrm>
              <a:off x="7486877" y="1273635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xmlns="" id="{D5A60A99-70C3-440D-829C-288D57EDF97F}"/>
                </a:ext>
              </a:extLst>
            </p:cNvPr>
            <p:cNvSpPr/>
            <p:nvPr/>
          </p:nvSpPr>
          <p:spPr>
            <a:xfrm>
              <a:off x="6661119" y="1110571"/>
              <a:ext cx="207244" cy="471554"/>
            </a:xfrm>
            <a:custGeom>
              <a:avLst/>
              <a:gdLst>
                <a:gd name="connsiteX0" fmla="*/ 52006 w 128682"/>
                <a:gd name="connsiteY0" fmla="*/ 108871 h 292798"/>
                <a:gd name="connsiteX1" fmla="*/ 52006 w 128682"/>
                <a:gd name="connsiteY1" fmla="*/ 108871 h 292798"/>
                <a:gd name="connsiteX2" fmla="*/ 52006 w 128682"/>
                <a:gd name="connsiteY2" fmla="*/ 108109 h 292798"/>
                <a:gd name="connsiteX3" fmla="*/ 52959 w 128682"/>
                <a:gd name="connsiteY3" fmla="*/ 106013 h 292798"/>
                <a:gd name="connsiteX4" fmla="*/ 59817 w 128682"/>
                <a:gd name="connsiteY4" fmla="*/ 93631 h 292798"/>
                <a:gd name="connsiteX5" fmla="*/ 84868 w 128682"/>
                <a:gd name="connsiteY5" fmla="*/ 53721 h 292798"/>
                <a:gd name="connsiteX6" fmla="*/ 100679 w 128682"/>
                <a:gd name="connsiteY6" fmla="*/ 31432 h 292798"/>
                <a:gd name="connsiteX7" fmla="*/ 101441 w 128682"/>
                <a:gd name="connsiteY7" fmla="*/ 30385 h 292798"/>
                <a:gd name="connsiteX8" fmla="*/ 102584 w 128682"/>
                <a:gd name="connsiteY8" fmla="*/ 28861 h 292798"/>
                <a:gd name="connsiteX9" fmla="*/ 106489 w 128682"/>
                <a:gd name="connsiteY9" fmla="*/ 23908 h 292798"/>
                <a:gd name="connsiteX10" fmla="*/ 114871 w 128682"/>
                <a:gd name="connsiteY10" fmla="*/ 13811 h 292798"/>
                <a:gd name="connsiteX11" fmla="*/ 128683 w 128682"/>
                <a:gd name="connsiteY11" fmla="*/ 0 h 292798"/>
                <a:gd name="connsiteX12" fmla="*/ 128683 w 128682"/>
                <a:gd name="connsiteY12" fmla="*/ 1524 h 292798"/>
                <a:gd name="connsiteX13" fmla="*/ 125921 w 128682"/>
                <a:gd name="connsiteY13" fmla="*/ 11049 h 292798"/>
                <a:gd name="connsiteX14" fmla="*/ 114776 w 128682"/>
                <a:gd name="connsiteY14" fmla="*/ 42291 h 292798"/>
                <a:gd name="connsiteX15" fmla="*/ 105728 w 128682"/>
                <a:gd name="connsiteY15" fmla="*/ 92107 h 292798"/>
                <a:gd name="connsiteX16" fmla="*/ 118777 w 128682"/>
                <a:gd name="connsiteY16" fmla="*/ 131350 h 292798"/>
                <a:gd name="connsiteX17" fmla="*/ 121634 w 128682"/>
                <a:gd name="connsiteY17" fmla="*/ 144685 h 292798"/>
                <a:gd name="connsiteX18" fmla="*/ 114871 w 128682"/>
                <a:gd name="connsiteY18" fmla="*/ 157829 h 292798"/>
                <a:gd name="connsiteX19" fmla="*/ 89630 w 128682"/>
                <a:gd name="connsiteY19" fmla="*/ 184404 h 292798"/>
                <a:gd name="connsiteX20" fmla="*/ 64294 w 128682"/>
                <a:gd name="connsiteY20" fmla="*/ 208121 h 292798"/>
                <a:gd name="connsiteX21" fmla="*/ 17716 w 128682"/>
                <a:gd name="connsiteY21" fmla="*/ 258890 h 292798"/>
                <a:gd name="connsiteX22" fmla="*/ 0 w 128682"/>
                <a:gd name="connsiteY22" fmla="*/ 292798 h 292798"/>
                <a:gd name="connsiteX23" fmla="*/ 41338 w 128682"/>
                <a:gd name="connsiteY23" fmla="*/ 134112 h 292798"/>
                <a:gd name="connsiteX24" fmla="*/ 41338 w 128682"/>
                <a:gd name="connsiteY24" fmla="*/ 134112 h 292798"/>
                <a:gd name="connsiteX25" fmla="*/ 50197 w 128682"/>
                <a:gd name="connsiteY25" fmla="*/ 112490 h 292798"/>
                <a:gd name="connsiteX26" fmla="*/ 53340 w 128682"/>
                <a:gd name="connsiteY26" fmla="*/ 105346 h 29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8682" h="292798">
                  <a:moveTo>
                    <a:pt x="52006" y="108871"/>
                  </a:moveTo>
                  <a:lnTo>
                    <a:pt x="52006" y="108871"/>
                  </a:lnTo>
                  <a:cubicBezTo>
                    <a:pt x="51952" y="108620"/>
                    <a:pt x="51952" y="108360"/>
                    <a:pt x="52006" y="108109"/>
                  </a:cubicBezTo>
                  <a:lnTo>
                    <a:pt x="52959" y="106013"/>
                  </a:lnTo>
                  <a:cubicBezTo>
                    <a:pt x="55054" y="101822"/>
                    <a:pt x="57436" y="97726"/>
                    <a:pt x="59817" y="93631"/>
                  </a:cubicBezTo>
                  <a:cubicBezTo>
                    <a:pt x="67628" y="80010"/>
                    <a:pt x="76105" y="66770"/>
                    <a:pt x="84868" y="53721"/>
                  </a:cubicBezTo>
                  <a:cubicBezTo>
                    <a:pt x="90011" y="46196"/>
                    <a:pt x="95250" y="38767"/>
                    <a:pt x="100679" y="31432"/>
                  </a:cubicBezTo>
                  <a:lnTo>
                    <a:pt x="101441" y="30385"/>
                  </a:lnTo>
                  <a:lnTo>
                    <a:pt x="102584" y="28861"/>
                  </a:lnTo>
                  <a:cubicBezTo>
                    <a:pt x="103822" y="27146"/>
                    <a:pt x="105156" y="25527"/>
                    <a:pt x="106489" y="23908"/>
                  </a:cubicBezTo>
                  <a:cubicBezTo>
                    <a:pt x="109156" y="20479"/>
                    <a:pt x="112014" y="17145"/>
                    <a:pt x="114871" y="13811"/>
                  </a:cubicBezTo>
                  <a:cubicBezTo>
                    <a:pt x="119160" y="8903"/>
                    <a:pt x="123775" y="4289"/>
                    <a:pt x="128683" y="0"/>
                  </a:cubicBezTo>
                  <a:lnTo>
                    <a:pt x="128683" y="1524"/>
                  </a:lnTo>
                  <a:cubicBezTo>
                    <a:pt x="127921" y="4763"/>
                    <a:pt x="126968" y="8001"/>
                    <a:pt x="125921" y="11049"/>
                  </a:cubicBezTo>
                  <a:cubicBezTo>
                    <a:pt x="122587" y="21622"/>
                    <a:pt x="117824" y="31623"/>
                    <a:pt x="114776" y="42291"/>
                  </a:cubicBezTo>
                  <a:cubicBezTo>
                    <a:pt x="109204" y="58329"/>
                    <a:pt x="106152" y="75134"/>
                    <a:pt x="105728" y="92107"/>
                  </a:cubicBezTo>
                  <a:cubicBezTo>
                    <a:pt x="106723" y="106074"/>
                    <a:pt x="111210" y="119567"/>
                    <a:pt x="118777" y="131350"/>
                  </a:cubicBezTo>
                  <a:cubicBezTo>
                    <a:pt x="121247" y="135329"/>
                    <a:pt x="122257" y="140043"/>
                    <a:pt x="121634" y="144685"/>
                  </a:cubicBezTo>
                  <a:cubicBezTo>
                    <a:pt x="120354" y="149503"/>
                    <a:pt x="118047" y="153987"/>
                    <a:pt x="114871" y="157829"/>
                  </a:cubicBezTo>
                  <a:cubicBezTo>
                    <a:pt x="107103" y="167279"/>
                    <a:pt x="98668" y="176160"/>
                    <a:pt x="89630" y="184404"/>
                  </a:cubicBezTo>
                  <a:cubicBezTo>
                    <a:pt x="81344" y="192500"/>
                    <a:pt x="72771" y="200215"/>
                    <a:pt x="64294" y="208121"/>
                  </a:cubicBezTo>
                  <a:cubicBezTo>
                    <a:pt x="47024" y="223357"/>
                    <a:pt x="31412" y="240374"/>
                    <a:pt x="17716" y="258890"/>
                  </a:cubicBezTo>
                  <a:cubicBezTo>
                    <a:pt x="10346" y="269365"/>
                    <a:pt x="4390" y="280766"/>
                    <a:pt x="0" y="292798"/>
                  </a:cubicBezTo>
                  <a:cubicBezTo>
                    <a:pt x="8852" y="238741"/>
                    <a:pt x="22691" y="185618"/>
                    <a:pt x="41338" y="134112"/>
                  </a:cubicBezTo>
                  <a:lnTo>
                    <a:pt x="41338" y="134112"/>
                  </a:lnTo>
                  <a:cubicBezTo>
                    <a:pt x="44101" y="126778"/>
                    <a:pt x="47054" y="119634"/>
                    <a:pt x="50197" y="112490"/>
                  </a:cubicBezTo>
                  <a:lnTo>
                    <a:pt x="53340" y="1053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xmlns="" id="{9963C0D4-8B75-425E-997F-936E96FA685D}"/>
                </a:ext>
              </a:extLst>
            </p:cNvPr>
            <p:cNvSpPr/>
            <p:nvPr/>
          </p:nvSpPr>
          <p:spPr>
            <a:xfrm>
              <a:off x="6565857" y="1882177"/>
              <a:ext cx="862420" cy="1644919"/>
            </a:xfrm>
            <a:custGeom>
              <a:avLst/>
              <a:gdLst>
                <a:gd name="connsiteX0" fmla="*/ 129445 w 535495"/>
                <a:gd name="connsiteY0" fmla="*/ 0 h 1021365"/>
                <a:gd name="connsiteX1" fmla="*/ 130873 w 535495"/>
                <a:gd name="connsiteY1" fmla="*/ 0 h 1021365"/>
                <a:gd name="connsiteX2" fmla="*/ 109728 w 535495"/>
                <a:gd name="connsiteY2" fmla="*/ 91535 h 1021365"/>
                <a:gd name="connsiteX3" fmla="*/ 230314 w 535495"/>
                <a:gd name="connsiteY3" fmla="*/ 335090 h 1021365"/>
                <a:gd name="connsiteX4" fmla="*/ 488061 w 535495"/>
                <a:gd name="connsiteY4" fmla="*/ 518160 h 1021365"/>
                <a:gd name="connsiteX5" fmla="*/ 522732 w 535495"/>
                <a:gd name="connsiteY5" fmla="*/ 637604 h 1021365"/>
                <a:gd name="connsiteX6" fmla="*/ 535496 w 535495"/>
                <a:gd name="connsiteY6" fmla="*/ 994029 h 1021365"/>
                <a:gd name="connsiteX7" fmla="*/ 534257 w 535495"/>
                <a:gd name="connsiteY7" fmla="*/ 999649 h 1021365"/>
                <a:gd name="connsiteX8" fmla="*/ 531590 w 535495"/>
                <a:gd name="connsiteY8" fmla="*/ 1009174 h 1021365"/>
                <a:gd name="connsiteX9" fmla="*/ 530352 w 535495"/>
                <a:gd name="connsiteY9" fmla="*/ 1012317 h 1021365"/>
                <a:gd name="connsiteX10" fmla="*/ 528828 w 535495"/>
                <a:gd name="connsiteY10" fmla="*/ 1015460 h 1021365"/>
                <a:gd name="connsiteX11" fmla="*/ 526923 w 535495"/>
                <a:gd name="connsiteY11" fmla="*/ 1018889 h 1021365"/>
                <a:gd name="connsiteX12" fmla="*/ 526923 w 535495"/>
                <a:gd name="connsiteY12" fmla="*/ 1018889 h 1021365"/>
                <a:gd name="connsiteX13" fmla="*/ 526923 w 535495"/>
                <a:gd name="connsiteY13" fmla="*/ 1018889 h 1021365"/>
                <a:gd name="connsiteX14" fmla="*/ 525113 w 535495"/>
                <a:gd name="connsiteY14" fmla="*/ 1020794 h 1021365"/>
                <a:gd name="connsiteX15" fmla="*/ 523304 w 535495"/>
                <a:gd name="connsiteY15" fmla="*/ 1021366 h 1021365"/>
                <a:gd name="connsiteX16" fmla="*/ 521875 w 535495"/>
                <a:gd name="connsiteY16" fmla="*/ 1021366 h 1021365"/>
                <a:gd name="connsiteX17" fmla="*/ 518922 w 535495"/>
                <a:gd name="connsiteY17" fmla="*/ 1020509 h 1021365"/>
                <a:gd name="connsiteX18" fmla="*/ 516636 w 535495"/>
                <a:gd name="connsiteY18" fmla="*/ 1019175 h 1021365"/>
                <a:gd name="connsiteX19" fmla="*/ 514826 w 535495"/>
                <a:gd name="connsiteY19" fmla="*/ 1017842 h 1021365"/>
                <a:gd name="connsiteX20" fmla="*/ 513397 w 535495"/>
                <a:gd name="connsiteY20" fmla="*/ 1016603 h 1021365"/>
                <a:gd name="connsiteX21" fmla="*/ 508825 w 535495"/>
                <a:gd name="connsiteY21" fmla="*/ 1011555 h 1021365"/>
                <a:gd name="connsiteX22" fmla="*/ 508825 w 535495"/>
                <a:gd name="connsiteY22" fmla="*/ 1011555 h 1021365"/>
                <a:gd name="connsiteX23" fmla="*/ 508825 w 535495"/>
                <a:gd name="connsiteY23" fmla="*/ 1011555 h 1021365"/>
                <a:gd name="connsiteX24" fmla="*/ 506349 w 535495"/>
                <a:gd name="connsiteY24" fmla="*/ 1007555 h 1021365"/>
                <a:gd name="connsiteX25" fmla="*/ 499491 w 535495"/>
                <a:gd name="connsiteY25" fmla="*/ 994410 h 1021365"/>
                <a:gd name="connsiteX26" fmla="*/ 499491 w 535495"/>
                <a:gd name="connsiteY26" fmla="*/ 994410 h 1021365"/>
                <a:gd name="connsiteX27" fmla="*/ 499491 w 535495"/>
                <a:gd name="connsiteY27" fmla="*/ 993839 h 1021365"/>
                <a:gd name="connsiteX28" fmla="*/ 498157 w 535495"/>
                <a:gd name="connsiteY28" fmla="*/ 990124 h 1021365"/>
                <a:gd name="connsiteX29" fmla="*/ 495300 w 535495"/>
                <a:gd name="connsiteY29" fmla="*/ 981266 h 1021365"/>
                <a:gd name="connsiteX30" fmla="*/ 491490 w 535495"/>
                <a:gd name="connsiteY30" fmla="*/ 965264 h 1021365"/>
                <a:gd name="connsiteX31" fmla="*/ 490061 w 535495"/>
                <a:gd name="connsiteY31" fmla="*/ 957072 h 1021365"/>
                <a:gd name="connsiteX32" fmla="*/ 489395 w 535495"/>
                <a:gd name="connsiteY32" fmla="*/ 952976 h 1021365"/>
                <a:gd name="connsiteX33" fmla="*/ 489395 w 535495"/>
                <a:gd name="connsiteY33" fmla="*/ 950786 h 1021365"/>
                <a:gd name="connsiteX34" fmla="*/ 486632 w 535495"/>
                <a:gd name="connsiteY34" fmla="*/ 918877 h 1021365"/>
                <a:gd name="connsiteX35" fmla="*/ 486632 w 535495"/>
                <a:gd name="connsiteY35" fmla="*/ 826961 h 1021365"/>
                <a:gd name="connsiteX36" fmla="*/ 491014 w 535495"/>
                <a:gd name="connsiteY36" fmla="*/ 730949 h 1021365"/>
                <a:gd name="connsiteX37" fmla="*/ 494729 w 535495"/>
                <a:gd name="connsiteY37" fmla="*/ 656463 h 1021365"/>
                <a:gd name="connsiteX38" fmla="*/ 481870 w 535495"/>
                <a:gd name="connsiteY38" fmla="*/ 583883 h 1021365"/>
                <a:gd name="connsiteX39" fmla="*/ 469297 w 535495"/>
                <a:gd name="connsiteY39" fmla="*/ 558451 h 1021365"/>
                <a:gd name="connsiteX40" fmla="*/ 467487 w 535495"/>
                <a:gd name="connsiteY40" fmla="*/ 553879 h 1021365"/>
                <a:gd name="connsiteX41" fmla="*/ 460438 w 535495"/>
                <a:gd name="connsiteY41" fmla="*/ 545592 h 1021365"/>
                <a:gd name="connsiteX42" fmla="*/ 456152 w 535495"/>
                <a:gd name="connsiteY42" fmla="*/ 540544 h 1021365"/>
                <a:gd name="connsiteX43" fmla="*/ 449294 w 535495"/>
                <a:gd name="connsiteY43" fmla="*/ 531019 h 1021365"/>
                <a:gd name="connsiteX44" fmla="*/ 448723 w 535495"/>
                <a:gd name="connsiteY44" fmla="*/ 528542 h 1021365"/>
                <a:gd name="connsiteX45" fmla="*/ 453580 w 535495"/>
                <a:gd name="connsiteY45" fmla="*/ 515017 h 1021365"/>
                <a:gd name="connsiteX46" fmla="*/ 465201 w 535495"/>
                <a:gd name="connsiteY46" fmla="*/ 496729 h 1021365"/>
                <a:gd name="connsiteX47" fmla="*/ 453295 w 535495"/>
                <a:gd name="connsiteY47" fmla="*/ 458629 h 1021365"/>
                <a:gd name="connsiteX48" fmla="*/ 419386 w 535495"/>
                <a:gd name="connsiteY48" fmla="*/ 440531 h 1021365"/>
                <a:gd name="connsiteX49" fmla="*/ 379190 w 535495"/>
                <a:gd name="connsiteY49" fmla="*/ 443960 h 1021365"/>
                <a:gd name="connsiteX50" fmla="*/ 361474 w 535495"/>
                <a:gd name="connsiteY50" fmla="*/ 449485 h 1021365"/>
                <a:gd name="connsiteX51" fmla="*/ 360807 w 535495"/>
                <a:gd name="connsiteY51" fmla="*/ 449485 h 1021365"/>
                <a:gd name="connsiteX52" fmla="*/ 359664 w 535495"/>
                <a:gd name="connsiteY52" fmla="*/ 449485 h 1021365"/>
                <a:gd name="connsiteX53" fmla="*/ 355283 w 535495"/>
                <a:gd name="connsiteY53" fmla="*/ 449485 h 1021365"/>
                <a:gd name="connsiteX54" fmla="*/ 353473 w 535495"/>
                <a:gd name="connsiteY54" fmla="*/ 448723 h 1021365"/>
                <a:gd name="connsiteX55" fmla="*/ 352711 w 535495"/>
                <a:gd name="connsiteY55" fmla="*/ 448723 h 1021365"/>
                <a:gd name="connsiteX56" fmla="*/ 349758 w 535495"/>
                <a:gd name="connsiteY56" fmla="*/ 446818 h 1021365"/>
                <a:gd name="connsiteX57" fmla="*/ 336899 w 535495"/>
                <a:gd name="connsiteY57" fmla="*/ 434435 h 1021365"/>
                <a:gd name="connsiteX58" fmla="*/ 325279 w 535495"/>
                <a:gd name="connsiteY58" fmla="*/ 424148 h 1021365"/>
                <a:gd name="connsiteX59" fmla="*/ 325279 w 535495"/>
                <a:gd name="connsiteY59" fmla="*/ 421958 h 1021365"/>
                <a:gd name="connsiteX60" fmla="*/ 315754 w 535495"/>
                <a:gd name="connsiteY60" fmla="*/ 412433 h 1021365"/>
                <a:gd name="connsiteX61" fmla="*/ 302419 w 535495"/>
                <a:gd name="connsiteY61" fmla="*/ 403479 h 1021365"/>
                <a:gd name="connsiteX62" fmla="*/ 250984 w 535495"/>
                <a:gd name="connsiteY62" fmla="*/ 383858 h 1021365"/>
                <a:gd name="connsiteX63" fmla="*/ 201930 w 535495"/>
                <a:gd name="connsiteY63" fmla="*/ 365951 h 1021365"/>
                <a:gd name="connsiteX64" fmla="*/ 162592 w 535495"/>
                <a:gd name="connsiteY64" fmla="*/ 349187 h 1021365"/>
                <a:gd name="connsiteX65" fmla="*/ 84106 w 535495"/>
                <a:gd name="connsiteY65" fmla="*/ 301562 h 1021365"/>
                <a:gd name="connsiteX66" fmla="*/ 51530 w 535495"/>
                <a:gd name="connsiteY66" fmla="*/ 272225 h 1021365"/>
                <a:gd name="connsiteX67" fmla="*/ 22003 w 535495"/>
                <a:gd name="connsiteY67" fmla="*/ 237173 h 1021365"/>
                <a:gd name="connsiteX68" fmla="*/ 16669 w 535495"/>
                <a:gd name="connsiteY68" fmla="*/ 226505 h 1021365"/>
                <a:gd name="connsiteX69" fmla="*/ 17621 w 535495"/>
                <a:gd name="connsiteY69" fmla="*/ 222695 h 1021365"/>
                <a:gd name="connsiteX70" fmla="*/ 16097 w 535495"/>
                <a:gd name="connsiteY70" fmla="*/ 212027 h 1021365"/>
                <a:gd name="connsiteX71" fmla="*/ 9525 w 535495"/>
                <a:gd name="connsiteY71" fmla="*/ 189643 h 1021365"/>
                <a:gd name="connsiteX72" fmla="*/ 0 w 535495"/>
                <a:gd name="connsiteY72" fmla="*/ 150876 h 1021365"/>
                <a:gd name="connsiteX73" fmla="*/ 0 w 535495"/>
                <a:gd name="connsiteY73" fmla="*/ 150876 h 1021365"/>
                <a:gd name="connsiteX74" fmla="*/ 0 w 535495"/>
                <a:gd name="connsiteY74" fmla="*/ 147257 h 1021365"/>
                <a:gd name="connsiteX75" fmla="*/ 0 w 535495"/>
                <a:gd name="connsiteY75" fmla="*/ 144971 h 1021365"/>
                <a:gd name="connsiteX76" fmla="*/ 2191 w 535495"/>
                <a:gd name="connsiteY76" fmla="*/ 137255 h 1021365"/>
                <a:gd name="connsiteX77" fmla="*/ 2191 w 535495"/>
                <a:gd name="connsiteY77" fmla="*/ 137255 h 1021365"/>
                <a:gd name="connsiteX78" fmla="*/ 2191 w 535495"/>
                <a:gd name="connsiteY78" fmla="*/ 136303 h 1021365"/>
                <a:gd name="connsiteX79" fmla="*/ 4000 w 535495"/>
                <a:gd name="connsiteY79" fmla="*/ 132683 h 1021365"/>
                <a:gd name="connsiteX80" fmla="*/ 8287 w 535495"/>
                <a:gd name="connsiteY80" fmla="*/ 125540 h 1021365"/>
                <a:gd name="connsiteX81" fmla="*/ 10001 w 535495"/>
                <a:gd name="connsiteY81" fmla="*/ 123349 h 1021365"/>
                <a:gd name="connsiteX82" fmla="*/ 12763 w 535495"/>
                <a:gd name="connsiteY82" fmla="*/ 120110 h 1021365"/>
                <a:gd name="connsiteX83" fmla="*/ 19050 w 535495"/>
                <a:gd name="connsiteY83" fmla="*/ 113824 h 1021365"/>
                <a:gd name="connsiteX84" fmla="*/ 25241 w 535495"/>
                <a:gd name="connsiteY84" fmla="*/ 108490 h 1021365"/>
                <a:gd name="connsiteX85" fmla="*/ 27718 w 535495"/>
                <a:gd name="connsiteY85" fmla="*/ 106585 h 1021365"/>
                <a:gd name="connsiteX86" fmla="*/ 32956 w 535495"/>
                <a:gd name="connsiteY86" fmla="*/ 102680 h 1021365"/>
                <a:gd name="connsiteX87" fmla="*/ 69818 w 535495"/>
                <a:gd name="connsiteY87" fmla="*/ 77343 h 1021365"/>
                <a:gd name="connsiteX88" fmla="*/ 107728 w 535495"/>
                <a:gd name="connsiteY88" fmla="*/ 40958 h 1021365"/>
                <a:gd name="connsiteX89" fmla="*/ 129445 w 535495"/>
                <a:gd name="connsiteY89" fmla="*/ 0 h 102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5495" h="1021365">
                  <a:moveTo>
                    <a:pt x="129445" y="0"/>
                  </a:moveTo>
                  <a:lnTo>
                    <a:pt x="130873" y="0"/>
                  </a:lnTo>
                  <a:cubicBezTo>
                    <a:pt x="130873" y="0"/>
                    <a:pt x="144399" y="37243"/>
                    <a:pt x="109728" y="91535"/>
                  </a:cubicBezTo>
                  <a:cubicBezTo>
                    <a:pt x="75057" y="145828"/>
                    <a:pt x="58579" y="245078"/>
                    <a:pt x="230314" y="335090"/>
                  </a:cubicBezTo>
                  <a:cubicBezTo>
                    <a:pt x="402050" y="425101"/>
                    <a:pt x="555879" y="380048"/>
                    <a:pt x="488061" y="518160"/>
                  </a:cubicBezTo>
                  <a:cubicBezTo>
                    <a:pt x="488061" y="518160"/>
                    <a:pt x="518160" y="543020"/>
                    <a:pt x="522732" y="637604"/>
                  </a:cubicBezTo>
                  <a:cubicBezTo>
                    <a:pt x="527018" y="726281"/>
                    <a:pt x="504730" y="921353"/>
                    <a:pt x="535496" y="994029"/>
                  </a:cubicBezTo>
                  <a:cubicBezTo>
                    <a:pt x="535496" y="995839"/>
                    <a:pt x="534638" y="997744"/>
                    <a:pt x="534257" y="999649"/>
                  </a:cubicBezTo>
                  <a:cubicBezTo>
                    <a:pt x="533876" y="1001554"/>
                    <a:pt x="532543" y="1005935"/>
                    <a:pt x="531590" y="1009174"/>
                  </a:cubicBezTo>
                  <a:lnTo>
                    <a:pt x="530352" y="1012317"/>
                  </a:lnTo>
                  <a:cubicBezTo>
                    <a:pt x="529921" y="1013400"/>
                    <a:pt x="529411" y="1014451"/>
                    <a:pt x="528828" y="1015460"/>
                  </a:cubicBezTo>
                  <a:cubicBezTo>
                    <a:pt x="528256" y="1016699"/>
                    <a:pt x="527590" y="1017746"/>
                    <a:pt x="526923" y="1018889"/>
                  </a:cubicBezTo>
                  <a:lnTo>
                    <a:pt x="526923" y="1018889"/>
                  </a:lnTo>
                  <a:lnTo>
                    <a:pt x="526923" y="1018889"/>
                  </a:lnTo>
                  <a:lnTo>
                    <a:pt x="525113" y="1020794"/>
                  </a:lnTo>
                  <a:lnTo>
                    <a:pt x="523304" y="1021366"/>
                  </a:lnTo>
                  <a:lnTo>
                    <a:pt x="521875" y="1021366"/>
                  </a:lnTo>
                  <a:cubicBezTo>
                    <a:pt x="520864" y="1021182"/>
                    <a:pt x="519874" y="1020894"/>
                    <a:pt x="518922" y="1020509"/>
                  </a:cubicBezTo>
                  <a:lnTo>
                    <a:pt x="516636" y="1019175"/>
                  </a:lnTo>
                  <a:lnTo>
                    <a:pt x="514826" y="1017842"/>
                  </a:lnTo>
                  <a:lnTo>
                    <a:pt x="513397" y="1016603"/>
                  </a:lnTo>
                  <a:cubicBezTo>
                    <a:pt x="511752" y="1015035"/>
                    <a:pt x="510224" y="1013347"/>
                    <a:pt x="508825" y="1011555"/>
                  </a:cubicBezTo>
                  <a:lnTo>
                    <a:pt x="508825" y="1011555"/>
                  </a:lnTo>
                  <a:lnTo>
                    <a:pt x="508825" y="1011555"/>
                  </a:lnTo>
                  <a:lnTo>
                    <a:pt x="506349" y="1007555"/>
                  </a:lnTo>
                  <a:cubicBezTo>
                    <a:pt x="503800" y="1003316"/>
                    <a:pt x="501510" y="998926"/>
                    <a:pt x="499491" y="994410"/>
                  </a:cubicBezTo>
                  <a:lnTo>
                    <a:pt x="499491" y="994410"/>
                  </a:lnTo>
                  <a:cubicBezTo>
                    <a:pt x="499450" y="994222"/>
                    <a:pt x="499450" y="994027"/>
                    <a:pt x="499491" y="993839"/>
                  </a:cubicBezTo>
                  <a:cubicBezTo>
                    <a:pt x="499015" y="992600"/>
                    <a:pt x="498538" y="991362"/>
                    <a:pt x="498157" y="990124"/>
                  </a:cubicBezTo>
                  <a:cubicBezTo>
                    <a:pt x="497110" y="987266"/>
                    <a:pt x="496253" y="984218"/>
                    <a:pt x="495300" y="981266"/>
                  </a:cubicBezTo>
                  <a:cubicBezTo>
                    <a:pt x="493776" y="976027"/>
                    <a:pt x="492538" y="970598"/>
                    <a:pt x="491490" y="965264"/>
                  </a:cubicBezTo>
                  <a:lnTo>
                    <a:pt x="490061" y="957072"/>
                  </a:lnTo>
                  <a:cubicBezTo>
                    <a:pt x="490061" y="955643"/>
                    <a:pt x="489585" y="954310"/>
                    <a:pt x="489395" y="952976"/>
                  </a:cubicBezTo>
                  <a:lnTo>
                    <a:pt x="489395" y="950786"/>
                  </a:lnTo>
                  <a:cubicBezTo>
                    <a:pt x="488061" y="940213"/>
                    <a:pt x="487394" y="929545"/>
                    <a:pt x="486632" y="918877"/>
                  </a:cubicBezTo>
                  <a:cubicBezTo>
                    <a:pt x="484632" y="888302"/>
                    <a:pt x="485299" y="857536"/>
                    <a:pt x="486632" y="826961"/>
                  </a:cubicBezTo>
                  <a:cubicBezTo>
                    <a:pt x="487966" y="796385"/>
                    <a:pt x="488918" y="762857"/>
                    <a:pt x="491014" y="730949"/>
                  </a:cubicBezTo>
                  <a:cubicBezTo>
                    <a:pt x="492633" y="706184"/>
                    <a:pt x="495300" y="681228"/>
                    <a:pt x="494729" y="656463"/>
                  </a:cubicBezTo>
                  <a:cubicBezTo>
                    <a:pt x="494936" y="631685"/>
                    <a:pt x="490577" y="607081"/>
                    <a:pt x="481870" y="583883"/>
                  </a:cubicBezTo>
                  <a:cubicBezTo>
                    <a:pt x="478394" y="575070"/>
                    <a:pt x="474189" y="566563"/>
                    <a:pt x="469297" y="558451"/>
                  </a:cubicBezTo>
                  <a:cubicBezTo>
                    <a:pt x="469215" y="556769"/>
                    <a:pt x="468579" y="555161"/>
                    <a:pt x="467487" y="553879"/>
                  </a:cubicBezTo>
                  <a:cubicBezTo>
                    <a:pt x="465201" y="551212"/>
                    <a:pt x="462915" y="548259"/>
                    <a:pt x="460438" y="545592"/>
                  </a:cubicBezTo>
                  <a:cubicBezTo>
                    <a:pt x="457962" y="542925"/>
                    <a:pt x="457676" y="542163"/>
                    <a:pt x="456152" y="540544"/>
                  </a:cubicBezTo>
                  <a:cubicBezTo>
                    <a:pt x="455489" y="536468"/>
                    <a:pt x="452949" y="532940"/>
                    <a:pt x="449294" y="531019"/>
                  </a:cubicBezTo>
                  <a:cubicBezTo>
                    <a:pt x="449014" y="530217"/>
                    <a:pt x="448822" y="529386"/>
                    <a:pt x="448723" y="528542"/>
                  </a:cubicBezTo>
                  <a:cubicBezTo>
                    <a:pt x="448172" y="523526"/>
                    <a:pt x="449964" y="518537"/>
                    <a:pt x="453580" y="515017"/>
                  </a:cubicBezTo>
                  <a:cubicBezTo>
                    <a:pt x="458248" y="509463"/>
                    <a:pt x="462155" y="503313"/>
                    <a:pt x="465201" y="496729"/>
                  </a:cubicBezTo>
                  <a:cubicBezTo>
                    <a:pt x="470630" y="483108"/>
                    <a:pt x="462629" y="468154"/>
                    <a:pt x="453295" y="458629"/>
                  </a:cubicBezTo>
                  <a:cubicBezTo>
                    <a:pt x="443783" y="449715"/>
                    <a:pt x="432085" y="443472"/>
                    <a:pt x="419386" y="440531"/>
                  </a:cubicBezTo>
                  <a:cubicBezTo>
                    <a:pt x="405951" y="437558"/>
                    <a:pt x="391928" y="438755"/>
                    <a:pt x="379190" y="443960"/>
                  </a:cubicBezTo>
                  <a:cubicBezTo>
                    <a:pt x="373393" y="446131"/>
                    <a:pt x="367478" y="447976"/>
                    <a:pt x="361474" y="449485"/>
                  </a:cubicBezTo>
                  <a:lnTo>
                    <a:pt x="360807" y="449485"/>
                  </a:lnTo>
                  <a:lnTo>
                    <a:pt x="359664" y="449485"/>
                  </a:lnTo>
                  <a:cubicBezTo>
                    <a:pt x="358205" y="449579"/>
                    <a:pt x="356742" y="449579"/>
                    <a:pt x="355283" y="449485"/>
                  </a:cubicBezTo>
                  <a:cubicBezTo>
                    <a:pt x="358426" y="449485"/>
                    <a:pt x="353854" y="448818"/>
                    <a:pt x="353473" y="448723"/>
                  </a:cubicBezTo>
                  <a:lnTo>
                    <a:pt x="352711" y="448723"/>
                  </a:lnTo>
                  <a:cubicBezTo>
                    <a:pt x="351692" y="448144"/>
                    <a:pt x="350706" y="447508"/>
                    <a:pt x="349758" y="446818"/>
                  </a:cubicBezTo>
                  <a:cubicBezTo>
                    <a:pt x="345146" y="443042"/>
                    <a:pt x="340846" y="438902"/>
                    <a:pt x="336899" y="434435"/>
                  </a:cubicBezTo>
                  <a:cubicBezTo>
                    <a:pt x="333280" y="430730"/>
                    <a:pt x="329396" y="427292"/>
                    <a:pt x="325279" y="424148"/>
                  </a:cubicBezTo>
                  <a:cubicBezTo>
                    <a:pt x="325332" y="423419"/>
                    <a:pt x="325332" y="422687"/>
                    <a:pt x="325279" y="421958"/>
                  </a:cubicBezTo>
                  <a:cubicBezTo>
                    <a:pt x="323660" y="416052"/>
                    <a:pt x="319373" y="415290"/>
                    <a:pt x="315754" y="412433"/>
                  </a:cubicBezTo>
                  <a:cubicBezTo>
                    <a:pt x="311710" y="408890"/>
                    <a:pt x="307228" y="405881"/>
                    <a:pt x="302419" y="403479"/>
                  </a:cubicBezTo>
                  <a:cubicBezTo>
                    <a:pt x="285646" y="396001"/>
                    <a:pt x="268475" y="389451"/>
                    <a:pt x="250984" y="383858"/>
                  </a:cubicBezTo>
                  <a:cubicBezTo>
                    <a:pt x="234601" y="377952"/>
                    <a:pt x="218218" y="372142"/>
                    <a:pt x="201930" y="365951"/>
                  </a:cubicBezTo>
                  <a:cubicBezTo>
                    <a:pt x="185642" y="359759"/>
                    <a:pt x="176594" y="355568"/>
                    <a:pt x="162592" y="349187"/>
                  </a:cubicBezTo>
                  <a:cubicBezTo>
                    <a:pt x="134696" y="336362"/>
                    <a:pt x="108363" y="320383"/>
                    <a:pt x="84106" y="301562"/>
                  </a:cubicBezTo>
                  <a:cubicBezTo>
                    <a:pt x="72690" y="292419"/>
                    <a:pt x="61814" y="282624"/>
                    <a:pt x="51530" y="272225"/>
                  </a:cubicBezTo>
                  <a:cubicBezTo>
                    <a:pt x="39714" y="262357"/>
                    <a:pt x="29720" y="250493"/>
                    <a:pt x="22003" y="237173"/>
                  </a:cubicBezTo>
                  <a:cubicBezTo>
                    <a:pt x="20288" y="233648"/>
                    <a:pt x="18383" y="230124"/>
                    <a:pt x="16669" y="226505"/>
                  </a:cubicBezTo>
                  <a:cubicBezTo>
                    <a:pt x="17175" y="225289"/>
                    <a:pt x="17496" y="224005"/>
                    <a:pt x="17621" y="222695"/>
                  </a:cubicBezTo>
                  <a:cubicBezTo>
                    <a:pt x="17394" y="219104"/>
                    <a:pt x="16885" y="215537"/>
                    <a:pt x="16097" y="212027"/>
                  </a:cubicBezTo>
                  <a:cubicBezTo>
                    <a:pt x="14589" y="204382"/>
                    <a:pt x="12389" y="196890"/>
                    <a:pt x="9525" y="189643"/>
                  </a:cubicBezTo>
                  <a:cubicBezTo>
                    <a:pt x="3911" y="177445"/>
                    <a:pt x="678" y="164287"/>
                    <a:pt x="0" y="150876"/>
                  </a:cubicBezTo>
                  <a:lnTo>
                    <a:pt x="0" y="150876"/>
                  </a:lnTo>
                  <a:cubicBezTo>
                    <a:pt x="0" y="149638"/>
                    <a:pt x="0" y="148495"/>
                    <a:pt x="0" y="147257"/>
                  </a:cubicBezTo>
                  <a:cubicBezTo>
                    <a:pt x="0" y="148876"/>
                    <a:pt x="0" y="145256"/>
                    <a:pt x="0" y="144971"/>
                  </a:cubicBezTo>
                  <a:cubicBezTo>
                    <a:pt x="597" y="142363"/>
                    <a:pt x="1329" y="139788"/>
                    <a:pt x="2191" y="137255"/>
                  </a:cubicBezTo>
                  <a:lnTo>
                    <a:pt x="2191" y="137255"/>
                  </a:lnTo>
                  <a:cubicBezTo>
                    <a:pt x="2238" y="136939"/>
                    <a:pt x="2238" y="136619"/>
                    <a:pt x="2191" y="136303"/>
                  </a:cubicBezTo>
                  <a:cubicBezTo>
                    <a:pt x="2762" y="135065"/>
                    <a:pt x="3429" y="133922"/>
                    <a:pt x="4000" y="132683"/>
                  </a:cubicBezTo>
                  <a:cubicBezTo>
                    <a:pt x="5281" y="130216"/>
                    <a:pt x="6712" y="127830"/>
                    <a:pt x="8287" y="125540"/>
                  </a:cubicBezTo>
                  <a:cubicBezTo>
                    <a:pt x="8287" y="125540"/>
                    <a:pt x="9811" y="123635"/>
                    <a:pt x="10001" y="123349"/>
                  </a:cubicBezTo>
                  <a:lnTo>
                    <a:pt x="12763" y="120110"/>
                  </a:lnTo>
                  <a:cubicBezTo>
                    <a:pt x="14796" y="117888"/>
                    <a:pt x="16891" y="115792"/>
                    <a:pt x="19050" y="113824"/>
                  </a:cubicBezTo>
                  <a:lnTo>
                    <a:pt x="25241" y="108490"/>
                  </a:lnTo>
                  <a:lnTo>
                    <a:pt x="27718" y="106585"/>
                  </a:lnTo>
                  <a:lnTo>
                    <a:pt x="32956" y="102680"/>
                  </a:lnTo>
                  <a:cubicBezTo>
                    <a:pt x="45053" y="93821"/>
                    <a:pt x="57817" y="86106"/>
                    <a:pt x="69818" y="77343"/>
                  </a:cubicBezTo>
                  <a:cubicBezTo>
                    <a:pt x="84267" y="67256"/>
                    <a:pt x="97057" y="54980"/>
                    <a:pt x="107728" y="40958"/>
                  </a:cubicBezTo>
                  <a:cubicBezTo>
                    <a:pt x="116557" y="28209"/>
                    <a:pt x="123847" y="14461"/>
                    <a:pt x="129445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xmlns="" id="{FCBC8F82-3D31-4C3C-B274-C6F556B5F294}"/>
                </a:ext>
              </a:extLst>
            </p:cNvPr>
            <p:cNvSpPr/>
            <p:nvPr/>
          </p:nvSpPr>
          <p:spPr>
            <a:xfrm>
              <a:off x="7712614" y="1870980"/>
              <a:ext cx="270783" cy="787254"/>
            </a:xfrm>
            <a:custGeom>
              <a:avLst/>
              <a:gdLst>
                <a:gd name="connsiteX0" fmla="*/ 87387 w 168135"/>
                <a:gd name="connsiteY0" fmla="*/ 0 h 488823"/>
                <a:gd name="connsiteX1" fmla="*/ 110628 w 168135"/>
                <a:gd name="connsiteY1" fmla="*/ 64675 h 488823"/>
                <a:gd name="connsiteX2" fmla="*/ 110628 w 168135"/>
                <a:gd name="connsiteY2" fmla="*/ 190310 h 488823"/>
                <a:gd name="connsiteX3" fmla="*/ 95579 w 168135"/>
                <a:gd name="connsiteY3" fmla="*/ 314135 h 488823"/>
                <a:gd name="connsiteX4" fmla="*/ 36714 w 168135"/>
                <a:gd name="connsiteY4" fmla="*/ 424244 h 488823"/>
                <a:gd name="connsiteX5" fmla="*/ 233 w 168135"/>
                <a:gd name="connsiteY5" fmla="*/ 488823 h 488823"/>
                <a:gd name="connsiteX6" fmla="*/ 11759 w 168135"/>
                <a:gd name="connsiteY6" fmla="*/ 474821 h 488823"/>
                <a:gd name="connsiteX7" fmla="*/ 49859 w 168135"/>
                <a:gd name="connsiteY7" fmla="*/ 465296 h 488823"/>
                <a:gd name="connsiteX8" fmla="*/ 57479 w 168135"/>
                <a:gd name="connsiteY8" fmla="*/ 468821 h 488823"/>
                <a:gd name="connsiteX9" fmla="*/ 58336 w 168135"/>
                <a:gd name="connsiteY9" fmla="*/ 468821 h 488823"/>
                <a:gd name="connsiteX10" fmla="*/ 61670 w 168135"/>
                <a:gd name="connsiteY10" fmla="*/ 468344 h 488823"/>
                <a:gd name="connsiteX11" fmla="*/ 62241 w 168135"/>
                <a:gd name="connsiteY11" fmla="*/ 468344 h 488823"/>
                <a:gd name="connsiteX12" fmla="*/ 66718 w 168135"/>
                <a:gd name="connsiteY12" fmla="*/ 466344 h 488823"/>
                <a:gd name="connsiteX13" fmla="*/ 74624 w 168135"/>
                <a:gd name="connsiteY13" fmla="*/ 461772 h 488823"/>
                <a:gd name="connsiteX14" fmla="*/ 78053 w 168135"/>
                <a:gd name="connsiteY14" fmla="*/ 459486 h 488823"/>
                <a:gd name="connsiteX15" fmla="*/ 78053 w 168135"/>
                <a:gd name="connsiteY15" fmla="*/ 459486 h 488823"/>
                <a:gd name="connsiteX16" fmla="*/ 86721 w 168135"/>
                <a:gd name="connsiteY16" fmla="*/ 451675 h 488823"/>
                <a:gd name="connsiteX17" fmla="*/ 88911 w 168135"/>
                <a:gd name="connsiteY17" fmla="*/ 449580 h 488823"/>
                <a:gd name="connsiteX18" fmla="*/ 103580 w 168135"/>
                <a:gd name="connsiteY18" fmla="*/ 434721 h 488823"/>
                <a:gd name="connsiteX19" fmla="*/ 124630 w 168135"/>
                <a:gd name="connsiteY19" fmla="*/ 403288 h 488823"/>
                <a:gd name="connsiteX20" fmla="*/ 130154 w 168135"/>
                <a:gd name="connsiteY20" fmla="*/ 382714 h 488823"/>
                <a:gd name="connsiteX21" fmla="*/ 143489 w 168135"/>
                <a:gd name="connsiteY21" fmla="*/ 367189 h 488823"/>
                <a:gd name="connsiteX22" fmla="*/ 155586 w 168135"/>
                <a:gd name="connsiteY22" fmla="*/ 355378 h 488823"/>
                <a:gd name="connsiteX23" fmla="*/ 156253 w 168135"/>
                <a:gd name="connsiteY23" fmla="*/ 354235 h 488823"/>
                <a:gd name="connsiteX24" fmla="*/ 156253 w 168135"/>
                <a:gd name="connsiteY24" fmla="*/ 353378 h 488823"/>
                <a:gd name="connsiteX25" fmla="*/ 156253 w 168135"/>
                <a:gd name="connsiteY25" fmla="*/ 352520 h 488823"/>
                <a:gd name="connsiteX26" fmla="*/ 156253 w 168135"/>
                <a:gd name="connsiteY26" fmla="*/ 351092 h 488823"/>
                <a:gd name="connsiteX27" fmla="*/ 133393 w 168135"/>
                <a:gd name="connsiteY27" fmla="*/ 323279 h 488823"/>
                <a:gd name="connsiteX28" fmla="*/ 129583 w 168135"/>
                <a:gd name="connsiteY28" fmla="*/ 282797 h 488823"/>
                <a:gd name="connsiteX29" fmla="*/ 130154 w 168135"/>
                <a:gd name="connsiteY29" fmla="*/ 281845 h 488823"/>
                <a:gd name="connsiteX30" fmla="*/ 129488 w 168135"/>
                <a:gd name="connsiteY30" fmla="*/ 276130 h 488823"/>
                <a:gd name="connsiteX31" fmla="*/ 136536 w 168135"/>
                <a:gd name="connsiteY31" fmla="*/ 257080 h 488823"/>
                <a:gd name="connsiteX32" fmla="*/ 159873 w 168135"/>
                <a:gd name="connsiteY32" fmla="*/ 222028 h 488823"/>
                <a:gd name="connsiteX33" fmla="*/ 163016 w 168135"/>
                <a:gd name="connsiteY33" fmla="*/ 215932 h 488823"/>
                <a:gd name="connsiteX34" fmla="*/ 164064 w 168135"/>
                <a:gd name="connsiteY34" fmla="*/ 213836 h 488823"/>
                <a:gd name="connsiteX35" fmla="*/ 167207 w 168135"/>
                <a:gd name="connsiteY35" fmla="*/ 204311 h 488823"/>
                <a:gd name="connsiteX36" fmla="*/ 168064 w 168135"/>
                <a:gd name="connsiteY36" fmla="*/ 200692 h 488823"/>
                <a:gd name="connsiteX37" fmla="*/ 168064 w 168135"/>
                <a:gd name="connsiteY37" fmla="*/ 197644 h 488823"/>
                <a:gd name="connsiteX38" fmla="*/ 168064 w 168135"/>
                <a:gd name="connsiteY38" fmla="*/ 192500 h 488823"/>
                <a:gd name="connsiteX39" fmla="*/ 168064 w 168135"/>
                <a:gd name="connsiteY39" fmla="*/ 191072 h 488823"/>
                <a:gd name="connsiteX40" fmla="*/ 168064 w 168135"/>
                <a:gd name="connsiteY40" fmla="*/ 190214 h 488823"/>
                <a:gd name="connsiteX41" fmla="*/ 167207 w 168135"/>
                <a:gd name="connsiteY41" fmla="*/ 187643 h 488823"/>
                <a:gd name="connsiteX42" fmla="*/ 165302 w 168135"/>
                <a:gd name="connsiteY42" fmla="*/ 183833 h 488823"/>
                <a:gd name="connsiteX43" fmla="*/ 160253 w 168135"/>
                <a:gd name="connsiteY43" fmla="*/ 175165 h 488823"/>
                <a:gd name="connsiteX44" fmla="*/ 149109 w 168135"/>
                <a:gd name="connsiteY44" fmla="*/ 158401 h 488823"/>
                <a:gd name="connsiteX45" fmla="*/ 136155 w 168135"/>
                <a:gd name="connsiteY45" fmla="*/ 110776 h 488823"/>
                <a:gd name="connsiteX46" fmla="*/ 145680 w 168135"/>
                <a:gd name="connsiteY46" fmla="*/ 88964 h 488823"/>
                <a:gd name="connsiteX47" fmla="*/ 155205 w 168135"/>
                <a:gd name="connsiteY47" fmla="*/ 71247 h 488823"/>
                <a:gd name="connsiteX48" fmla="*/ 155967 w 168135"/>
                <a:gd name="connsiteY48" fmla="*/ 41053 h 488823"/>
                <a:gd name="connsiteX49" fmla="*/ 140346 w 168135"/>
                <a:gd name="connsiteY49" fmla="*/ 20669 h 488823"/>
                <a:gd name="connsiteX50" fmla="*/ 113676 w 168135"/>
                <a:gd name="connsiteY50" fmla="*/ 8096 h 488823"/>
                <a:gd name="connsiteX51" fmla="*/ 87387 w 168135"/>
                <a:gd name="connsiteY51" fmla="*/ 0 h 48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8135" h="488823">
                  <a:moveTo>
                    <a:pt x="87387" y="0"/>
                  </a:moveTo>
                  <a:cubicBezTo>
                    <a:pt x="102056" y="13240"/>
                    <a:pt x="125487" y="40100"/>
                    <a:pt x="110628" y="64675"/>
                  </a:cubicBezTo>
                  <a:cubicBezTo>
                    <a:pt x="89483" y="98774"/>
                    <a:pt x="97007" y="153067"/>
                    <a:pt x="110628" y="190310"/>
                  </a:cubicBezTo>
                  <a:cubicBezTo>
                    <a:pt x="124249" y="227552"/>
                    <a:pt x="85006" y="270986"/>
                    <a:pt x="95579" y="314135"/>
                  </a:cubicBezTo>
                  <a:cubicBezTo>
                    <a:pt x="106151" y="357283"/>
                    <a:pt x="75957" y="413385"/>
                    <a:pt x="36714" y="424244"/>
                  </a:cubicBezTo>
                  <a:cubicBezTo>
                    <a:pt x="10140" y="431673"/>
                    <a:pt x="-1862" y="459772"/>
                    <a:pt x="233" y="488823"/>
                  </a:cubicBezTo>
                  <a:cubicBezTo>
                    <a:pt x="3297" y="483566"/>
                    <a:pt x="7189" y="478839"/>
                    <a:pt x="11759" y="474821"/>
                  </a:cubicBezTo>
                  <a:cubicBezTo>
                    <a:pt x="21651" y="464724"/>
                    <a:pt x="36378" y="461043"/>
                    <a:pt x="49859" y="465296"/>
                  </a:cubicBezTo>
                  <a:cubicBezTo>
                    <a:pt x="52431" y="466249"/>
                    <a:pt x="54907" y="467582"/>
                    <a:pt x="57479" y="468821"/>
                  </a:cubicBezTo>
                  <a:lnTo>
                    <a:pt x="58336" y="468821"/>
                  </a:lnTo>
                  <a:lnTo>
                    <a:pt x="61670" y="468344"/>
                  </a:lnTo>
                  <a:cubicBezTo>
                    <a:pt x="59003" y="468344"/>
                    <a:pt x="63098" y="468344"/>
                    <a:pt x="62241" y="468344"/>
                  </a:cubicBezTo>
                  <a:lnTo>
                    <a:pt x="66718" y="466344"/>
                  </a:lnTo>
                  <a:cubicBezTo>
                    <a:pt x="69437" y="464970"/>
                    <a:pt x="72076" y="463443"/>
                    <a:pt x="74624" y="461772"/>
                  </a:cubicBezTo>
                  <a:cubicBezTo>
                    <a:pt x="75810" y="461077"/>
                    <a:pt x="76955" y="460313"/>
                    <a:pt x="78053" y="459486"/>
                  </a:cubicBezTo>
                  <a:lnTo>
                    <a:pt x="78053" y="459486"/>
                  </a:lnTo>
                  <a:cubicBezTo>
                    <a:pt x="79068" y="455352"/>
                    <a:pt x="82503" y="452256"/>
                    <a:pt x="86721" y="451675"/>
                  </a:cubicBezTo>
                  <a:lnTo>
                    <a:pt x="88911" y="449580"/>
                  </a:lnTo>
                  <a:cubicBezTo>
                    <a:pt x="93864" y="444722"/>
                    <a:pt x="98436" y="440055"/>
                    <a:pt x="103580" y="434721"/>
                  </a:cubicBezTo>
                  <a:cubicBezTo>
                    <a:pt x="113149" y="426199"/>
                    <a:pt x="120393" y="415382"/>
                    <a:pt x="124630" y="403288"/>
                  </a:cubicBezTo>
                  <a:cubicBezTo>
                    <a:pt x="125366" y="396180"/>
                    <a:pt x="127231" y="389235"/>
                    <a:pt x="130154" y="382714"/>
                  </a:cubicBezTo>
                  <a:cubicBezTo>
                    <a:pt x="133832" y="376927"/>
                    <a:pt x="138323" y="371698"/>
                    <a:pt x="143489" y="367189"/>
                  </a:cubicBezTo>
                  <a:cubicBezTo>
                    <a:pt x="147867" y="363621"/>
                    <a:pt x="151915" y="359669"/>
                    <a:pt x="155586" y="355378"/>
                  </a:cubicBezTo>
                  <a:lnTo>
                    <a:pt x="156253" y="354235"/>
                  </a:lnTo>
                  <a:cubicBezTo>
                    <a:pt x="156253" y="354235"/>
                    <a:pt x="156253" y="353282"/>
                    <a:pt x="156253" y="353378"/>
                  </a:cubicBezTo>
                  <a:cubicBezTo>
                    <a:pt x="156253" y="353473"/>
                    <a:pt x="156253" y="352711"/>
                    <a:pt x="156253" y="352520"/>
                  </a:cubicBezTo>
                  <a:cubicBezTo>
                    <a:pt x="156253" y="352330"/>
                    <a:pt x="155586" y="350615"/>
                    <a:pt x="156253" y="351092"/>
                  </a:cubicBezTo>
                  <a:cubicBezTo>
                    <a:pt x="149106" y="341442"/>
                    <a:pt x="141476" y="332159"/>
                    <a:pt x="133393" y="323279"/>
                  </a:cubicBezTo>
                  <a:cubicBezTo>
                    <a:pt x="124024" y="311809"/>
                    <a:pt x="122518" y="295814"/>
                    <a:pt x="129583" y="282797"/>
                  </a:cubicBezTo>
                  <a:lnTo>
                    <a:pt x="130154" y="281845"/>
                  </a:lnTo>
                  <a:cubicBezTo>
                    <a:pt x="130154" y="280035"/>
                    <a:pt x="129678" y="278130"/>
                    <a:pt x="129488" y="276130"/>
                  </a:cubicBezTo>
                  <a:cubicBezTo>
                    <a:pt x="129981" y="269239"/>
                    <a:pt x="132426" y="262632"/>
                    <a:pt x="136536" y="257080"/>
                  </a:cubicBezTo>
                  <a:cubicBezTo>
                    <a:pt x="144251" y="245269"/>
                    <a:pt x="153015" y="234506"/>
                    <a:pt x="159873" y="222028"/>
                  </a:cubicBezTo>
                  <a:cubicBezTo>
                    <a:pt x="160920" y="220028"/>
                    <a:pt x="162063" y="218027"/>
                    <a:pt x="163016" y="215932"/>
                  </a:cubicBezTo>
                  <a:cubicBezTo>
                    <a:pt x="163016" y="215932"/>
                    <a:pt x="165207" y="210788"/>
                    <a:pt x="164064" y="213836"/>
                  </a:cubicBezTo>
                  <a:cubicBezTo>
                    <a:pt x="165207" y="210788"/>
                    <a:pt x="166349" y="207645"/>
                    <a:pt x="167207" y="204311"/>
                  </a:cubicBezTo>
                  <a:lnTo>
                    <a:pt x="168064" y="200692"/>
                  </a:lnTo>
                  <a:cubicBezTo>
                    <a:pt x="168064" y="199930"/>
                    <a:pt x="168064" y="197929"/>
                    <a:pt x="168064" y="197644"/>
                  </a:cubicBezTo>
                  <a:cubicBezTo>
                    <a:pt x="168159" y="195931"/>
                    <a:pt x="168159" y="194213"/>
                    <a:pt x="168064" y="192500"/>
                  </a:cubicBezTo>
                  <a:cubicBezTo>
                    <a:pt x="168011" y="192025"/>
                    <a:pt x="168011" y="191546"/>
                    <a:pt x="168064" y="191072"/>
                  </a:cubicBezTo>
                  <a:lnTo>
                    <a:pt x="168064" y="190214"/>
                  </a:lnTo>
                  <a:cubicBezTo>
                    <a:pt x="168064" y="190214"/>
                    <a:pt x="166254" y="185547"/>
                    <a:pt x="167207" y="187643"/>
                  </a:cubicBezTo>
                  <a:cubicBezTo>
                    <a:pt x="166635" y="186309"/>
                    <a:pt x="165968" y="185071"/>
                    <a:pt x="165302" y="183833"/>
                  </a:cubicBezTo>
                  <a:cubicBezTo>
                    <a:pt x="163768" y="180859"/>
                    <a:pt x="162083" y="177966"/>
                    <a:pt x="160253" y="175165"/>
                  </a:cubicBezTo>
                  <a:cubicBezTo>
                    <a:pt x="156539" y="169545"/>
                    <a:pt x="152729" y="164021"/>
                    <a:pt x="149109" y="158401"/>
                  </a:cubicBezTo>
                  <a:cubicBezTo>
                    <a:pt x="138858" y="144767"/>
                    <a:pt x="134222" y="127723"/>
                    <a:pt x="136155" y="110776"/>
                  </a:cubicBezTo>
                  <a:cubicBezTo>
                    <a:pt x="138203" y="103063"/>
                    <a:pt x="141415" y="95708"/>
                    <a:pt x="145680" y="88964"/>
                  </a:cubicBezTo>
                  <a:cubicBezTo>
                    <a:pt x="148728" y="82963"/>
                    <a:pt x="152157" y="77153"/>
                    <a:pt x="155205" y="71247"/>
                  </a:cubicBezTo>
                  <a:cubicBezTo>
                    <a:pt x="159405" y="61671"/>
                    <a:pt x="159678" y="50829"/>
                    <a:pt x="155967" y="41053"/>
                  </a:cubicBezTo>
                  <a:cubicBezTo>
                    <a:pt x="152725" y="32956"/>
                    <a:pt x="147321" y="25905"/>
                    <a:pt x="140346" y="20669"/>
                  </a:cubicBezTo>
                  <a:cubicBezTo>
                    <a:pt x="132261" y="14949"/>
                    <a:pt x="123233" y="10694"/>
                    <a:pt x="113676" y="8096"/>
                  </a:cubicBezTo>
                  <a:cubicBezTo>
                    <a:pt x="105294" y="4858"/>
                    <a:pt x="96341" y="2381"/>
                    <a:pt x="87387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xmlns="" id="{CE8D539D-B686-4282-B1FA-19306DD20C68}"/>
                </a:ext>
              </a:extLst>
            </p:cNvPr>
            <p:cNvSpPr/>
            <p:nvPr/>
          </p:nvSpPr>
          <p:spPr>
            <a:xfrm>
              <a:off x="7431759" y="3265395"/>
              <a:ext cx="353" cy="2430"/>
            </a:xfrm>
            <a:custGeom>
              <a:avLst/>
              <a:gdLst>
                <a:gd name="connsiteX0" fmla="*/ 220 w 219"/>
                <a:gd name="connsiteY0" fmla="*/ 1143 h 1509"/>
                <a:gd name="connsiteX1" fmla="*/ 220 w 219"/>
                <a:gd name="connsiteY1" fmla="*/ 0 h 1509"/>
                <a:gd name="connsiteX2" fmla="*/ 220 w 219"/>
                <a:gd name="connsiteY2" fmla="*/ 0 h 1509"/>
                <a:gd name="connsiteX3" fmla="*/ 220 w 219"/>
                <a:gd name="connsiteY3" fmla="*/ 1143 h 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" h="1509">
                  <a:moveTo>
                    <a:pt x="220" y="1143"/>
                  </a:moveTo>
                  <a:cubicBezTo>
                    <a:pt x="166" y="764"/>
                    <a:pt x="166" y="379"/>
                    <a:pt x="220" y="0"/>
                  </a:cubicBezTo>
                  <a:lnTo>
                    <a:pt x="220" y="0"/>
                  </a:lnTo>
                  <a:cubicBezTo>
                    <a:pt x="-161" y="1810"/>
                    <a:pt x="30" y="1714"/>
                    <a:pt x="220" y="114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xmlns="" id="{9EC011A9-323C-457B-9A68-1445FC4C686A}"/>
                </a:ext>
              </a:extLst>
            </p:cNvPr>
            <p:cNvSpPr/>
            <p:nvPr/>
          </p:nvSpPr>
          <p:spPr>
            <a:xfrm>
              <a:off x="7441095" y="3216000"/>
              <a:ext cx="122" cy="2604"/>
            </a:xfrm>
            <a:custGeom>
              <a:avLst/>
              <a:gdLst>
                <a:gd name="connsiteX0" fmla="*/ 42 w 76"/>
                <a:gd name="connsiteY0" fmla="*/ 1238 h 1617"/>
                <a:gd name="connsiteX1" fmla="*/ 42 w 76"/>
                <a:gd name="connsiteY1" fmla="*/ 0 h 1617"/>
                <a:gd name="connsiteX2" fmla="*/ 42 w 76"/>
                <a:gd name="connsiteY2" fmla="*/ 1238 h 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" h="1617">
                  <a:moveTo>
                    <a:pt x="42" y="1238"/>
                  </a:moveTo>
                  <a:cubicBezTo>
                    <a:pt x="88" y="827"/>
                    <a:pt x="88" y="412"/>
                    <a:pt x="42" y="0"/>
                  </a:cubicBezTo>
                  <a:cubicBezTo>
                    <a:pt x="42" y="1810"/>
                    <a:pt x="-53" y="1905"/>
                    <a:pt x="42" y="12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xmlns="" id="{14FCFB1A-670D-41B8-8A8F-D412999FDC4B}"/>
                </a:ext>
              </a:extLst>
            </p:cNvPr>
            <p:cNvSpPr/>
            <p:nvPr/>
          </p:nvSpPr>
          <p:spPr>
            <a:xfrm>
              <a:off x="6628361" y="1044369"/>
              <a:ext cx="299560" cy="613176"/>
            </a:xfrm>
            <a:custGeom>
              <a:avLst/>
              <a:gdLst>
                <a:gd name="connsiteX0" fmla="*/ 5100 w 186003"/>
                <a:gd name="connsiteY0" fmla="*/ 380005 h 380734"/>
                <a:gd name="connsiteX1" fmla="*/ 13291 w 186003"/>
                <a:gd name="connsiteY1" fmla="*/ 376005 h 380734"/>
                <a:gd name="connsiteX2" fmla="*/ 21483 w 186003"/>
                <a:gd name="connsiteY2" fmla="*/ 380291 h 380734"/>
                <a:gd name="connsiteX3" fmla="*/ 36372 w 186003"/>
                <a:gd name="connsiteY3" fmla="*/ 371867 h 380734"/>
                <a:gd name="connsiteX4" fmla="*/ 36437 w 186003"/>
                <a:gd name="connsiteY4" fmla="*/ 371623 h 380734"/>
                <a:gd name="connsiteX5" fmla="*/ 68060 w 186003"/>
                <a:gd name="connsiteY5" fmla="*/ 304282 h 380734"/>
                <a:gd name="connsiteX6" fmla="*/ 122924 w 186003"/>
                <a:gd name="connsiteY6" fmla="*/ 248084 h 380734"/>
                <a:gd name="connsiteX7" fmla="*/ 165596 w 186003"/>
                <a:gd name="connsiteY7" fmla="*/ 174551 h 380734"/>
                <a:gd name="connsiteX8" fmla="*/ 158738 w 186003"/>
                <a:gd name="connsiteY8" fmla="*/ 154453 h 380734"/>
                <a:gd name="connsiteX9" fmla="*/ 155500 w 186003"/>
                <a:gd name="connsiteY9" fmla="*/ 133403 h 380734"/>
                <a:gd name="connsiteX10" fmla="*/ 167311 w 186003"/>
                <a:gd name="connsiteY10" fmla="*/ 91588 h 380734"/>
                <a:gd name="connsiteX11" fmla="*/ 180836 w 186003"/>
                <a:gd name="connsiteY11" fmla="*/ 59108 h 380734"/>
                <a:gd name="connsiteX12" fmla="*/ 184075 w 186003"/>
                <a:gd name="connsiteY12" fmla="*/ 21008 h 380734"/>
                <a:gd name="connsiteX13" fmla="*/ 163501 w 186003"/>
                <a:gd name="connsiteY13" fmla="*/ 815 h 380734"/>
                <a:gd name="connsiteX14" fmla="*/ 139307 w 186003"/>
                <a:gd name="connsiteY14" fmla="*/ 4625 h 380734"/>
                <a:gd name="connsiteX15" fmla="*/ 107017 w 186003"/>
                <a:gd name="connsiteY15" fmla="*/ 35677 h 380734"/>
                <a:gd name="connsiteX16" fmla="*/ 75585 w 186003"/>
                <a:gd name="connsiteY16" fmla="*/ 83302 h 380734"/>
                <a:gd name="connsiteX17" fmla="*/ 54440 w 186003"/>
                <a:gd name="connsiteY17" fmla="*/ 122735 h 380734"/>
                <a:gd name="connsiteX18" fmla="*/ 36247 w 186003"/>
                <a:gd name="connsiteY18" fmla="*/ 170360 h 380734"/>
                <a:gd name="connsiteX19" fmla="*/ 243 w 186003"/>
                <a:gd name="connsiteY19" fmla="*/ 371433 h 380734"/>
                <a:gd name="connsiteX20" fmla="*/ 5005 w 186003"/>
                <a:gd name="connsiteY20" fmla="*/ 380005 h 380734"/>
                <a:gd name="connsiteX21" fmla="*/ 61679 w 186003"/>
                <a:gd name="connsiteY21" fmla="*/ 175408 h 380734"/>
                <a:gd name="connsiteX22" fmla="*/ 61679 w 186003"/>
                <a:gd name="connsiteY22" fmla="*/ 175408 h 380734"/>
                <a:gd name="connsiteX23" fmla="*/ 70537 w 186003"/>
                <a:gd name="connsiteY23" fmla="*/ 153787 h 380734"/>
                <a:gd name="connsiteX24" fmla="*/ 73680 w 186003"/>
                <a:gd name="connsiteY24" fmla="*/ 146643 h 380734"/>
                <a:gd name="connsiteX25" fmla="*/ 72347 w 186003"/>
                <a:gd name="connsiteY25" fmla="*/ 149977 h 380734"/>
                <a:gd name="connsiteX26" fmla="*/ 72347 w 186003"/>
                <a:gd name="connsiteY26" fmla="*/ 149215 h 380734"/>
                <a:gd name="connsiteX27" fmla="*/ 73299 w 186003"/>
                <a:gd name="connsiteY27" fmla="*/ 147119 h 380734"/>
                <a:gd name="connsiteX28" fmla="*/ 80157 w 186003"/>
                <a:gd name="connsiteY28" fmla="*/ 134737 h 380734"/>
                <a:gd name="connsiteX29" fmla="*/ 105208 w 186003"/>
                <a:gd name="connsiteY29" fmla="*/ 94827 h 380734"/>
                <a:gd name="connsiteX30" fmla="*/ 121019 w 186003"/>
                <a:gd name="connsiteY30" fmla="*/ 72538 h 380734"/>
                <a:gd name="connsiteX31" fmla="*/ 121781 w 186003"/>
                <a:gd name="connsiteY31" fmla="*/ 71491 h 380734"/>
                <a:gd name="connsiteX32" fmla="*/ 122925 w 186003"/>
                <a:gd name="connsiteY32" fmla="*/ 69967 h 380734"/>
                <a:gd name="connsiteX33" fmla="*/ 126830 w 186003"/>
                <a:gd name="connsiteY33" fmla="*/ 65014 h 380734"/>
                <a:gd name="connsiteX34" fmla="*/ 135212 w 186003"/>
                <a:gd name="connsiteY34" fmla="*/ 54917 h 380734"/>
                <a:gd name="connsiteX35" fmla="*/ 149023 w 186003"/>
                <a:gd name="connsiteY35" fmla="*/ 41106 h 380734"/>
                <a:gd name="connsiteX36" fmla="*/ 149023 w 186003"/>
                <a:gd name="connsiteY36" fmla="*/ 42630 h 380734"/>
                <a:gd name="connsiteX37" fmla="*/ 146261 w 186003"/>
                <a:gd name="connsiteY37" fmla="*/ 52155 h 380734"/>
                <a:gd name="connsiteX38" fmla="*/ 135117 w 186003"/>
                <a:gd name="connsiteY38" fmla="*/ 83397 h 380734"/>
                <a:gd name="connsiteX39" fmla="*/ 126068 w 186003"/>
                <a:gd name="connsiteY39" fmla="*/ 133213 h 380734"/>
                <a:gd name="connsiteX40" fmla="*/ 139117 w 186003"/>
                <a:gd name="connsiteY40" fmla="*/ 172456 h 380734"/>
                <a:gd name="connsiteX41" fmla="*/ 141974 w 186003"/>
                <a:gd name="connsiteY41" fmla="*/ 185791 h 380734"/>
                <a:gd name="connsiteX42" fmla="*/ 135212 w 186003"/>
                <a:gd name="connsiteY42" fmla="*/ 198935 h 380734"/>
                <a:gd name="connsiteX43" fmla="*/ 109970 w 186003"/>
                <a:gd name="connsiteY43" fmla="*/ 225510 h 380734"/>
                <a:gd name="connsiteX44" fmla="*/ 84634 w 186003"/>
                <a:gd name="connsiteY44" fmla="*/ 249227 h 380734"/>
                <a:gd name="connsiteX45" fmla="*/ 38057 w 186003"/>
                <a:gd name="connsiteY45" fmla="*/ 299995 h 380734"/>
                <a:gd name="connsiteX46" fmla="*/ 20340 w 186003"/>
                <a:gd name="connsiteY46" fmla="*/ 333904 h 380734"/>
                <a:gd name="connsiteX47" fmla="*/ 61679 w 186003"/>
                <a:gd name="connsiteY47" fmla="*/ 175408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6003" h="380734">
                  <a:moveTo>
                    <a:pt x="5100" y="380005"/>
                  </a:moveTo>
                  <a:cubicBezTo>
                    <a:pt x="8450" y="380942"/>
                    <a:pt x="11971" y="379223"/>
                    <a:pt x="13291" y="376005"/>
                  </a:cubicBezTo>
                  <a:cubicBezTo>
                    <a:pt x="15843" y="377753"/>
                    <a:pt x="18592" y="379192"/>
                    <a:pt x="21483" y="380291"/>
                  </a:cubicBezTo>
                  <a:cubicBezTo>
                    <a:pt x="27921" y="382076"/>
                    <a:pt x="34587" y="378305"/>
                    <a:pt x="36372" y="371867"/>
                  </a:cubicBezTo>
                  <a:cubicBezTo>
                    <a:pt x="36395" y="371786"/>
                    <a:pt x="36416" y="371705"/>
                    <a:pt x="36437" y="371623"/>
                  </a:cubicBezTo>
                  <a:cubicBezTo>
                    <a:pt x="40949" y="346810"/>
                    <a:pt x="51848" y="323601"/>
                    <a:pt x="68060" y="304282"/>
                  </a:cubicBezTo>
                  <a:cubicBezTo>
                    <a:pt x="85273" y="284529"/>
                    <a:pt x="103591" y="265766"/>
                    <a:pt x="122924" y="248084"/>
                  </a:cubicBezTo>
                  <a:cubicBezTo>
                    <a:pt x="141975" y="229034"/>
                    <a:pt x="171026" y="204936"/>
                    <a:pt x="165596" y="174551"/>
                  </a:cubicBezTo>
                  <a:cubicBezTo>
                    <a:pt x="163885" y="167669"/>
                    <a:pt x="161591" y="160946"/>
                    <a:pt x="158738" y="154453"/>
                  </a:cubicBezTo>
                  <a:cubicBezTo>
                    <a:pt x="156139" y="147756"/>
                    <a:pt x="155034" y="140572"/>
                    <a:pt x="155500" y="133403"/>
                  </a:cubicBezTo>
                  <a:cubicBezTo>
                    <a:pt x="156941" y="118878"/>
                    <a:pt x="160940" y="104721"/>
                    <a:pt x="167311" y="91588"/>
                  </a:cubicBezTo>
                  <a:cubicBezTo>
                    <a:pt x="171883" y="80730"/>
                    <a:pt x="176836" y="70157"/>
                    <a:pt x="180836" y="59108"/>
                  </a:cubicBezTo>
                  <a:cubicBezTo>
                    <a:pt x="186344" y="47179"/>
                    <a:pt x="187490" y="33695"/>
                    <a:pt x="184075" y="21008"/>
                  </a:cubicBezTo>
                  <a:cubicBezTo>
                    <a:pt x="180876" y="11352"/>
                    <a:pt x="173215" y="3833"/>
                    <a:pt x="163501" y="815"/>
                  </a:cubicBezTo>
                  <a:cubicBezTo>
                    <a:pt x="155246" y="-1050"/>
                    <a:pt x="146590" y="313"/>
                    <a:pt x="139307" y="4625"/>
                  </a:cubicBezTo>
                  <a:cubicBezTo>
                    <a:pt x="126450" y="12550"/>
                    <a:pt x="115439" y="23138"/>
                    <a:pt x="107017" y="35677"/>
                  </a:cubicBezTo>
                  <a:cubicBezTo>
                    <a:pt x="95487" y="50831"/>
                    <a:pt x="84986" y="66742"/>
                    <a:pt x="75585" y="83302"/>
                  </a:cubicBezTo>
                  <a:cubicBezTo>
                    <a:pt x="68092" y="96002"/>
                    <a:pt x="61044" y="109146"/>
                    <a:pt x="54440" y="122735"/>
                  </a:cubicBezTo>
                  <a:cubicBezTo>
                    <a:pt x="47195" y="138134"/>
                    <a:pt x="41113" y="154053"/>
                    <a:pt x="36247" y="170360"/>
                  </a:cubicBezTo>
                  <a:cubicBezTo>
                    <a:pt x="15578" y="235606"/>
                    <a:pt x="9196" y="303710"/>
                    <a:pt x="243" y="371433"/>
                  </a:cubicBezTo>
                  <a:cubicBezTo>
                    <a:pt x="-744" y="375107"/>
                    <a:pt x="1364" y="378902"/>
                    <a:pt x="5005" y="380005"/>
                  </a:cubicBezTo>
                  <a:close/>
                  <a:moveTo>
                    <a:pt x="61679" y="175408"/>
                  </a:moveTo>
                  <a:lnTo>
                    <a:pt x="61679" y="175408"/>
                  </a:lnTo>
                  <a:cubicBezTo>
                    <a:pt x="64441" y="168074"/>
                    <a:pt x="67394" y="160930"/>
                    <a:pt x="70537" y="153787"/>
                  </a:cubicBezTo>
                  <a:lnTo>
                    <a:pt x="73680" y="146643"/>
                  </a:lnTo>
                  <a:lnTo>
                    <a:pt x="72347" y="149977"/>
                  </a:lnTo>
                  <a:cubicBezTo>
                    <a:pt x="72292" y="149725"/>
                    <a:pt x="72292" y="149466"/>
                    <a:pt x="72347" y="149215"/>
                  </a:cubicBezTo>
                  <a:lnTo>
                    <a:pt x="73299" y="147119"/>
                  </a:lnTo>
                  <a:cubicBezTo>
                    <a:pt x="75395" y="142928"/>
                    <a:pt x="77776" y="138832"/>
                    <a:pt x="80157" y="134737"/>
                  </a:cubicBezTo>
                  <a:cubicBezTo>
                    <a:pt x="87968" y="121116"/>
                    <a:pt x="96445" y="107876"/>
                    <a:pt x="105208" y="94827"/>
                  </a:cubicBezTo>
                  <a:cubicBezTo>
                    <a:pt x="110352" y="87302"/>
                    <a:pt x="115590" y="79873"/>
                    <a:pt x="121019" y="72538"/>
                  </a:cubicBezTo>
                  <a:lnTo>
                    <a:pt x="121781" y="71491"/>
                  </a:lnTo>
                  <a:lnTo>
                    <a:pt x="122925" y="69967"/>
                  </a:lnTo>
                  <a:cubicBezTo>
                    <a:pt x="124163" y="68252"/>
                    <a:pt x="125496" y="66633"/>
                    <a:pt x="126830" y="65014"/>
                  </a:cubicBezTo>
                  <a:cubicBezTo>
                    <a:pt x="129497" y="61585"/>
                    <a:pt x="132354" y="58251"/>
                    <a:pt x="135212" y="54917"/>
                  </a:cubicBezTo>
                  <a:cubicBezTo>
                    <a:pt x="139501" y="50009"/>
                    <a:pt x="144115" y="45395"/>
                    <a:pt x="149023" y="41106"/>
                  </a:cubicBezTo>
                  <a:lnTo>
                    <a:pt x="149023" y="42630"/>
                  </a:lnTo>
                  <a:cubicBezTo>
                    <a:pt x="148261" y="45868"/>
                    <a:pt x="147309" y="49107"/>
                    <a:pt x="146261" y="52155"/>
                  </a:cubicBezTo>
                  <a:cubicBezTo>
                    <a:pt x="142927" y="62728"/>
                    <a:pt x="138164" y="72729"/>
                    <a:pt x="135117" y="83397"/>
                  </a:cubicBezTo>
                  <a:cubicBezTo>
                    <a:pt x="129545" y="99435"/>
                    <a:pt x="126492" y="116239"/>
                    <a:pt x="126068" y="133213"/>
                  </a:cubicBezTo>
                  <a:cubicBezTo>
                    <a:pt x="127064" y="147180"/>
                    <a:pt x="131551" y="160673"/>
                    <a:pt x="139117" y="172456"/>
                  </a:cubicBezTo>
                  <a:cubicBezTo>
                    <a:pt x="141587" y="176435"/>
                    <a:pt x="142597" y="181149"/>
                    <a:pt x="141974" y="185791"/>
                  </a:cubicBezTo>
                  <a:cubicBezTo>
                    <a:pt x="140694" y="190608"/>
                    <a:pt x="138387" y="195092"/>
                    <a:pt x="135212" y="198935"/>
                  </a:cubicBezTo>
                  <a:cubicBezTo>
                    <a:pt x="127443" y="208385"/>
                    <a:pt x="119008" y="217266"/>
                    <a:pt x="109970" y="225510"/>
                  </a:cubicBezTo>
                  <a:cubicBezTo>
                    <a:pt x="101684" y="233606"/>
                    <a:pt x="93111" y="241321"/>
                    <a:pt x="84634" y="249227"/>
                  </a:cubicBezTo>
                  <a:cubicBezTo>
                    <a:pt x="67364" y="264463"/>
                    <a:pt x="51752" y="281480"/>
                    <a:pt x="38057" y="299995"/>
                  </a:cubicBezTo>
                  <a:cubicBezTo>
                    <a:pt x="30687" y="310471"/>
                    <a:pt x="24730" y="321872"/>
                    <a:pt x="20340" y="333904"/>
                  </a:cubicBezTo>
                  <a:cubicBezTo>
                    <a:pt x="29204" y="279911"/>
                    <a:pt x="43043" y="226853"/>
                    <a:pt x="61679" y="1754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xmlns="" id="{2AC3374E-AAA5-4681-99BC-6507313283A4}"/>
                </a:ext>
              </a:extLst>
            </p:cNvPr>
            <p:cNvSpPr/>
            <p:nvPr/>
          </p:nvSpPr>
          <p:spPr>
            <a:xfrm>
              <a:off x="7130373" y="1391908"/>
              <a:ext cx="68" cy="2607"/>
            </a:xfrm>
            <a:custGeom>
              <a:avLst/>
              <a:gdLst>
                <a:gd name="connsiteX0" fmla="*/ 0 w 42"/>
                <a:gd name="connsiteY0" fmla="*/ 0 h 1619"/>
                <a:gd name="connsiteX1" fmla="*/ 0 w 42"/>
                <a:gd name="connsiteY1" fmla="*/ 1619 h 1619"/>
                <a:gd name="connsiteX2" fmla="*/ 0 w 42"/>
                <a:gd name="connsiteY2" fmla="*/ 0 h 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" h="1619">
                  <a:moveTo>
                    <a:pt x="0" y="0"/>
                  </a:moveTo>
                  <a:cubicBezTo>
                    <a:pt x="0" y="571"/>
                    <a:pt x="0" y="1048"/>
                    <a:pt x="0" y="1619"/>
                  </a:cubicBezTo>
                  <a:cubicBezTo>
                    <a:pt x="95" y="47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xmlns="" id="{7FDEEF2B-DF43-4D2F-ADAB-5B0563C36E25}"/>
                </a:ext>
              </a:extLst>
            </p:cNvPr>
            <p:cNvSpPr/>
            <p:nvPr/>
          </p:nvSpPr>
          <p:spPr>
            <a:xfrm>
              <a:off x="7009984" y="959879"/>
              <a:ext cx="566548" cy="552880"/>
            </a:xfrm>
            <a:custGeom>
              <a:avLst/>
              <a:gdLst>
                <a:gd name="connsiteX0" fmla="*/ 61512 w 351782"/>
                <a:gd name="connsiteY0" fmla="*/ 336264 h 343295"/>
                <a:gd name="connsiteX1" fmla="*/ 127235 w 351782"/>
                <a:gd name="connsiteY1" fmla="*/ 295497 h 343295"/>
                <a:gd name="connsiteX2" fmla="*/ 153524 w 351782"/>
                <a:gd name="connsiteY2" fmla="*/ 265589 h 343295"/>
                <a:gd name="connsiteX3" fmla="*/ 179051 w 351782"/>
                <a:gd name="connsiteY3" fmla="*/ 232442 h 343295"/>
                <a:gd name="connsiteX4" fmla="*/ 182479 w 351782"/>
                <a:gd name="connsiteY4" fmla="*/ 228917 h 343295"/>
                <a:gd name="connsiteX5" fmla="*/ 184861 w 351782"/>
                <a:gd name="connsiteY5" fmla="*/ 226917 h 343295"/>
                <a:gd name="connsiteX6" fmla="*/ 191814 w 351782"/>
                <a:gd name="connsiteY6" fmla="*/ 222726 h 343295"/>
                <a:gd name="connsiteX7" fmla="*/ 192576 w 351782"/>
                <a:gd name="connsiteY7" fmla="*/ 222726 h 343295"/>
                <a:gd name="connsiteX8" fmla="*/ 193624 w 351782"/>
                <a:gd name="connsiteY8" fmla="*/ 222726 h 343295"/>
                <a:gd name="connsiteX9" fmla="*/ 197720 w 351782"/>
                <a:gd name="connsiteY9" fmla="*/ 221393 h 343295"/>
                <a:gd name="connsiteX10" fmla="*/ 201911 w 351782"/>
                <a:gd name="connsiteY10" fmla="*/ 220345 h 343295"/>
                <a:gd name="connsiteX11" fmla="*/ 205911 w 351782"/>
                <a:gd name="connsiteY11" fmla="*/ 219583 h 343295"/>
                <a:gd name="connsiteX12" fmla="*/ 242678 w 351782"/>
                <a:gd name="connsiteY12" fmla="*/ 221107 h 343295"/>
                <a:gd name="connsiteX13" fmla="*/ 301828 w 351782"/>
                <a:gd name="connsiteY13" fmla="*/ 220440 h 343295"/>
                <a:gd name="connsiteX14" fmla="*/ 321925 w 351782"/>
                <a:gd name="connsiteY14" fmla="*/ 197485 h 343295"/>
                <a:gd name="connsiteX15" fmla="*/ 307257 w 351782"/>
                <a:gd name="connsiteY15" fmla="*/ 163957 h 343295"/>
                <a:gd name="connsiteX16" fmla="*/ 296589 w 351782"/>
                <a:gd name="connsiteY16" fmla="*/ 135382 h 343295"/>
                <a:gd name="connsiteX17" fmla="*/ 297065 w 351782"/>
                <a:gd name="connsiteY17" fmla="*/ 132620 h 343295"/>
                <a:gd name="connsiteX18" fmla="*/ 298304 w 351782"/>
                <a:gd name="connsiteY18" fmla="*/ 128238 h 343295"/>
                <a:gd name="connsiteX19" fmla="*/ 302018 w 351782"/>
                <a:gd name="connsiteY19" fmla="*/ 120332 h 343295"/>
                <a:gd name="connsiteX20" fmla="*/ 309353 w 351782"/>
                <a:gd name="connsiteY20" fmla="*/ 110141 h 343295"/>
                <a:gd name="connsiteX21" fmla="*/ 346310 w 351782"/>
                <a:gd name="connsiteY21" fmla="*/ 58801 h 343295"/>
                <a:gd name="connsiteX22" fmla="*/ 350596 w 351782"/>
                <a:gd name="connsiteY22" fmla="*/ 25463 h 343295"/>
                <a:gd name="connsiteX23" fmla="*/ 327355 w 351782"/>
                <a:gd name="connsiteY23" fmla="*/ 1651 h 343295"/>
                <a:gd name="connsiteX24" fmla="*/ 271157 w 351782"/>
                <a:gd name="connsiteY24" fmla="*/ 23749 h 343295"/>
                <a:gd name="connsiteX25" fmla="*/ 181718 w 351782"/>
                <a:gd name="connsiteY25" fmla="*/ 134334 h 343295"/>
                <a:gd name="connsiteX26" fmla="*/ 153143 w 351782"/>
                <a:gd name="connsiteY26" fmla="*/ 167862 h 343295"/>
                <a:gd name="connsiteX27" fmla="*/ 141522 w 351782"/>
                <a:gd name="connsiteY27" fmla="*/ 176149 h 343295"/>
                <a:gd name="connsiteX28" fmla="*/ 114662 w 351782"/>
                <a:gd name="connsiteY28" fmla="*/ 194437 h 343295"/>
                <a:gd name="connsiteX29" fmla="*/ 70751 w 351782"/>
                <a:gd name="connsiteY29" fmla="*/ 222059 h 343295"/>
                <a:gd name="connsiteX30" fmla="*/ 40462 w 351782"/>
                <a:gd name="connsiteY30" fmla="*/ 240443 h 343295"/>
                <a:gd name="connsiteX31" fmla="*/ 29603 w 351782"/>
                <a:gd name="connsiteY31" fmla="*/ 264350 h 343295"/>
                <a:gd name="connsiteX32" fmla="*/ 34363 w 351782"/>
                <a:gd name="connsiteY32" fmla="*/ 275354 h 343295"/>
                <a:gd name="connsiteX33" fmla="*/ 36366 w 351782"/>
                <a:gd name="connsiteY33" fmla="*/ 275876 h 343295"/>
                <a:gd name="connsiteX34" fmla="*/ 39128 w 351782"/>
                <a:gd name="connsiteY34" fmla="*/ 276542 h 343295"/>
                <a:gd name="connsiteX35" fmla="*/ 39128 w 351782"/>
                <a:gd name="connsiteY35" fmla="*/ 276542 h 343295"/>
                <a:gd name="connsiteX36" fmla="*/ 33413 w 351782"/>
                <a:gd name="connsiteY36" fmla="*/ 279495 h 343295"/>
                <a:gd name="connsiteX37" fmla="*/ 31699 w 351782"/>
                <a:gd name="connsiteY37" fmla="*/ 280448 h 343295"/>
                <a:gd name="connsiteX38" fmla="*/ 17602 w 351782"/>
                <a:gd name="connsiteY38" fmla="*/ 290830 h 343295"/>
                <a:gd name="connsiteX39" fmla="*/ 647 w 351782"/>
                <a:gd name="connsiteY39" fmla="*/ 324644 h 343295"/>
                <a:gd name="connsiteX40" fmla="*/ 61607 w 351782"/>
                <a:gd name="connsiteY40" fmla="*/ 336074 h 343295"/>
                <a:gd name="connsiteX41" fmla="*/ 296113 w 351782"/>
                <a:gd name="connsiteY41" fmla="*/ 194818 h 343295"/>
                <a:gd name="connsiteX42" fmla="*/ 296113 w 351782"/>
                <a:gd name="connsiteY42" fmla="*/ 194818 h 343295"/>
                <a:gd name="connsiteX43" fmla="*/ 296113 w 351782"/>
                <a:gd name="connsiteY43" fmla="*/ 194818 h 343295"/>
                <a:gd name="connsiteX44" fmla="*/ 34270 w 351782"/>
                <a:gd name="connsiteY44" fmla="*/ 312071 h 343295"/>
                <a:gd name="connsiteX45" fmla="*/ 34270 w 351782"/>
                <a:gd name="connsiteY45" fmla="*/ 312071 h 343295"/>
                <a:gd name="connsiteX46" fmla="*/ 41891 w 351782"/>
                <a:gd name="connsiteY46" fmla="*/ 305022 h 343295"/>
                <a:gd name="connsiteX47" fmla="*/ 56559 w 351782"/>
                <a:gd name="connsiteY47" fmla="*/ 295497 h 343295"/>
                <a:gd name="connsiteX48" fmla="*/ 74562 w 351782"/>
                <a:gd name="connsiteY48" fmla="*/ 275018 h 343295"/>
                <a:gd name="connsiteX49" fmla="*/ 74561 w 351782"/>
                <a:gd name="connsiteY49" fmla="*/ 268065 h 343295"/>
                <a:gd name="connsiteX50" fmla="*/ 70561 w 351782"/>
                <a:gd name="connsiteY50" fmla="*/ 259874 h 343295"/>
                <a:gd name="connsiteX51" fmla="*/ 62655 w 351782"/>
                <a:gd name="connsiteY51" fmla="*/ 255587 h 343295"/>
                <a:gd name="connsiteX52" fmla="*/ 126568 w 351782"/>
                <a:gd name="connsiteY52" fmla="*/ 211963 h 343295"/>
                <a:gd name="connsiteX53" fmla="*/ 200768 w 351782"/>
                <a:gd name="connsiteY53" fmla="*/ 151003 h 343295"/>
                <a:gd name="connsiteX54" fmla="*/ 294684 w 351782"/>
                <a:gd name="connsiteY54" fmla="*/ 42418 h 343295"/>
                <a:gd name="connsiteX55" fmla="*/ 296113 w 351782"/>
                <a:gd name="connsiteY55" fmla="*/ 41180 h 343295"/>
                <a:gd name="connsiteX56" fmla="*/ 298304 w 351782"/>
                <a:gd name="connsiteY56" fmla="*/ 39560 h 343295"/>
                <a:gd name="connsiteX57" fmla="*/ 304019 w 351782"/>
                <a:gd name="connsiteY57" fmla="*/ 35655 h 343295"/>
                <a:gd name="connsiteX58" fmla="*/ 309638 w 351782"/>
                <a:gd name="connsiteY58" fmla="*/ 32321 h 343295"/>
                <a:gd name="connsiteX59" fmla="*/ 311353 w 351782"/>
                <a:gd name="connsiteY59" fmla="*/ 31559 h 343295"/>
                <a:gd name="connsiteX60" fmla="*/ 313639 w 351782"/>
                <a:gd name="connsiteY60" fmla="*/ 30702 h 343295"/>
                <a:gd name="connsiteX61" fmla="*/ 317258 w 351782"/>
                <a:gd name="connsiteY61" fmla="*/ 29940 h 343295"/>
                <a:gd name="connsiteX62" fmla="*/ 319735 w 351782"/>
                <a:gd name="connsiteY62" fmla="*/ 29940 h 343295"/>
                <a:gd name="connsiteX63" fmla="*/ 319735 w 351782"/>
                <a:gd name="connsiteY63" fmla="*/ 29940 h 343295"/>
                <a:gd name="connsiteX64" fmla="*/ 320783 w 351782"/>
                <a:gd name="connsiteY64" fmla="*/ 30702 h 343295"/>
                <a:gd name="connsiteX65" fmla="*/ 321545 w 351782"/>
                <a:gd name="connsiteY65" fmla="*/ 31464 h 343295"/>
                <a:gd name="connsiteX66" fmla="*/ 322592 w 351782"/>
                <a:gd name="connsiteY66" fmla="*/ 32798 h 343295"/>
                <a:gd name="connsiteX67" fmla="*/ 322592 w 351782"/>
                <a:gd name="connsiteY67" fmla="*/ 32798 h 343295"/>
                <a:gd name="connsiteX68" fmla="*/ 322592 w 351782"/>
                <a:gd name="connsiteY68" fmla="*/ 33845 h 343295"/>
                <a:gd name="connsiteX69" fmla="*/ 322592 w 351782"/>
                <a:gd name="connsiteY69" fmla="*/ 35179 h 343295"/>
                <a:gd name="connsiteX70" fmla="*/ 322592 w 351782"/>
                <a:gd name="connsiteY70" fmla="*/ 36608 h 343295"/>
                <a:gd name="connsiteX71" fmla="*/ 322592 w 351782"/>
                <a:gd name="connsiteY71" fmla="*/ 38417 h 343295"/>
                <a:gd name="connsiteX72" fmla="*/ 320878 w 351782"/>
                <a:gd name="connsiteY72" fmla="*/ 44513 h 343295"/>
                <a:gd name="connsiteX73" fmla="*/ 319925 w 351782"/>
                <a:gd name="connsiteY73" fmla="*/ 46704 h 343295"/>
                <a:gd name="connsiteX74" fmla="*/ 318306 w 351782"/>
                <a:gd name="connsiteY74" fmla="*/ 49943 h 343295"/>
                <a:gd name="connsiteX75" fmla="*/ 314591 w 351782"/>
                <a:gd name="connsiteY75" fmla="*/ 56515 h 343295"/>
                <a:gd name="connsiteX76" fmla="*/ 310400 w 351782"/>
                <a:gd name="connsiteY76" fmla="*/ 62897 h 343295"/>
                <a:gd name="connsiteX77" fmla="*/ 308114 w 351782"/>
                <a:gd name="connsiteY77" fmla="*/ 66040 h 343295"/>
                <a:gd name="connsiteX78" fmla="*/ 306019 w 351782"/>
                <a:gd name="connsiteY78" fmla="*/ 68993 h 343295"/>
                <a:gd name="connsiteX79" fmla="*/ 288874 w 351782"/>
                <a:gd name="connsiteY79" fmla="*/ 90138 h 343295"/>
                <a:gd name="connsiteX80" fmla="*/ 285921 w 351782"/>
                <a:gd name="connsiteY80" fmla="*/ 93853 h 343295"/>
                <a:gd name="connsiteX81" fmla="*/ 283826 w 351782"/>
                <a:gd name="connsiteY81" fmla="*/ 96425 h 343295"/>
                <a:gd name="connsiteX82" fmla="*/ 283063 w 351782"/>
                <a:gd name="connsiteY82" fmla="*/ 97568 h 343295"/>
                <a:gd name="connsiteX83" fmla="*/ 279730 w 351782"/>
                <a:gd name="connsiteY83" fmla="*/ 102997 h 343295"/>
                <a:gd name="connsiteX84" fmla="*/ 271157 w 351782"/>
                <a:gd name="connsiteY84" fmla="*/ 124904 h 343295"/>
                <a:gd name="connsiteX85" fmla="*/ 279635 w 351782"/>
                <a:gd name="connsiteY85" fmla="*/ 165005 h 343295"/>
                <a:gd name="connsiteX86" fmla="*/ 289826 w 351782"/>
                <a:gd name="connsiteY86" fmla="*/ 182150 h 343295"/>
                <a:gd name="connsiteX87" fmla="*/ 294970 w 351782"/>
                <a:gd name="connsiteY87" fmla="*/ 190722 h 343295"/>
                <a:gd name="connsiteX88" fmla="*/ 295732 w 351782"/>
                <a:gd name="connsiteY88" fmla="*/ 192627 h 343295"/>
                <a:gd name="connsiteX89" fmla="*/ 293636 w 351782"/>
                <a:gd name="connsiteY89" fmla="*/ 192627 h 343295"/>
                <a:gd name="connsiteX90" fmla="*/ 292684 w 351782"/>
                <a:gd name="connsiteY90" fmla="*/ 192627 h 343295"/>
                <a:gd name="connsiteX91" fmla="*/ 292684 w 351782"/>
                <a:gd name="connsiteY91" fmla="*/ 192627 h 343295"/>
                <a:gd name="connsiteX92" fmla="*/ 266490 w 351782"/>
                <a:gd name="connsiteY92" fmla="*/ 191960 h 343295"/>
                <a:gd name="connsiteX93" fmla="*/ 260394 w 351782"/>
                <a:gd name="connsiteY93" fmla="*/ 191294 h 343295"/>
                <a:gd name="connsiteX94" fmla="*/ 259251 w 351782"/>
                <a:gd name="connsiteY94" fmla="*/ 191294 h 343295"/>
                <a:gd name="connsiteX95" fmla="*/ 258203 w 351782"/>
                <a:gd name="connsiteY95" fmla="*/ 191294 h 343295"/>
                <a:gd name="connsiteX96" fmla="*/ 253727 w 351782"/>
                <a:gd name="connsiteY96" fmla="*/ 190627 h 343295"/>
                <a:gd name="connsiteX97" fmla="*/ 231438 w 351782"/>
                <a:gd name="connsiteY97" fmla="*/ 187865 h 343295"/>
                <a:gd name="connsiteX98" fmla="*/ 192195 w 351782"/>
                <a:gd name="connsiteY98" fmla="*/ 190151 h 343295"/>
                <a:gd name="connsiteX99" fmla="*/ 156762 w 351782"/>
                <a:gd name="connsiteY99" fmla="*/ 212725 h 343295"/>
                <a:gd name="connsiteX100" fmla="*/ 143141 w 351782"/>
                <a:gd name="connsiteY100" fmla="*/ 230727 h 343295"/>
                <a:gd name="connsiteX101" fmla="*/ 131616 w 351782"/>
                <a:gd name="connsiteY101" fmla="*/ 246062 h 343295"/>
                <a:gd name="connsiteX102" fmla="*/ 74466 w 351782"/>
                <a:gd name="connsiteY102" fmla="*/ 298831 h 343295"/>
                <a:gd name="connsiteX103" fmla="*/ 66751 w 351782"/>
                <a:gd name="connsiteY103" fmla="*/ 302831 h 343295"/>
                <a:gd name="connsiteX104" fmla="*/ 63512 w 351782"/>
                <a:gd name="connsiteY104" fmla="*/ 304355 h 343295"/>
                <a:gd name="connsiteX105" fmla="*/ 63036 w 351782"/>
                <a:gd name="connsiteY105" fmla="*/ 304355 h 343295"/>
                <a:gd name="connsiteX106" fmla="*/ 62369 w 351782"/>
                <a:gd name="connsiteY106" fmla="*/ 304355 h 343295"/>
                <a:gd name="connsiteX107" fmla="*/ 53606 w 351782"/>
                <a:gd name="connsiteY107" fmla="*/ 307689 h 343295"/>
                <a:gd name="connsiteX108" fmla="*/ 42081 w 351782"/>
                <a:gd name="connsiteY108" fmla="*/ 311499 h 343295"/>
                <a:gd name="connsiteX109" fmla="*/ 35890 w 351782"/>
                <a:gd name="connsiteY109" fmla="*/ 313118 h 343295"/>
                <a:gd name="connsiteX110" fmla="*/ 31985 w 351782"/>
                <a:gd name="connsiteY110" fmla="*/ 314547 h 343295"/>
                <a:gd name="connsiteX111" fmla="*/ 34270 w 351782"/>
                <a:gd name="connsiteY111" fmla="*/ 312071 h 34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51782" h="343295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96" y="352552"/>
                    <a:pt x="43224" y="342646"/>
                    <a:pt x="61607" y="336074"/>
                  </a:cubicBezTo>
                  <a:close/>
                  <a:moveTo>
                    <a:pt x="296113" y="194818"/>
                  </a:moveTo>
                  <a:lnTo>
                    <a:pt x="296113" y="194818"/>
                  </a:lnTo>
                  <a:lnTo>
                    <a:pt x="296113" y="194818"/>
                  </a:lnTo>
                  <a:close/>
                  <a:moveTo>
                    <a:pt x="34270" y="312071"/>
                  </a:moveTo>
                  <a:lnTo>
                    <a:pt x="34270" y="312071"/>
                  </a:lnTo>
                  <a:cubicBezTo>
                    <a:pt x="36747" y="309594"/>
                    <a:pt x="39414" y="307403"/>
                    <a:pt x="41891" y="305022"/>
                  </a:cubicBezTo>
                  <a:cubicBezTo>
                    <a:pt x="47062" y="302304"/>
                    <a:pt x="51972" y="299115"/>
                    <a:pt x="56559" y="295497"/>
                  </a:cubicBezTo>
                  <a:cubicBezTo>
                    <a:pt x="64519" y="290680"/>
                    <a:pt x="70804" y="283530"/>
                    <a:pt x="74562" y="275018"/>
                  </a:cubicBezTo>
                  <a:cubicBezTo>
                    <a:pt x="74561" y="273971"/>
                    <a:pt x="74561" y="267970"/>
                    <a:pt x="74561" y="268065"/>
                  </a:cubicBezTo>
                  <a:cubicBezTo>
                    <a:pt x="74083" y="264994"/>
                    <a:pt x="72689" y="262139"/>
                    <a:pt x="70561" y="259874"/>
                  </a:cubicBezTo>
                  <a:cubicBezTo>
                    <a:pt x="68383" y="257727"/>
                    <a:pt x="65642" y="256241"/>
                    <a:pt x="62655" y="255587"/>
                  </a:cubicBezTo>
                  <a:cubicBezTo>
                    <a:pt x="83420" y="240157"/>
                    <a:pt x="105137" y="225965"/>
                    <a:pt x="126568" y="211963"/>
                  </a:cubicBezTo>
                  <a:cubicBezTo>
                    <a:pt x="153723" y="194784"/>
                    <a:pt x="178646" y="174308"/>
                    <a:pt x="200768" y="151003"/>
                  </a:cubicBezTo>
                  <a:cubicBezTo>
                    <a:pt x="233057" y="115856"/>
                    <a:pt x="257918" y="73184"/>
                    <a:pt x="294684" y="42418"/>
                  </a:cubicBezTo>
                  <a:lnTo>
                    <a:pt x="296113" y="41180"/>
                  </a:lnTo>
                  <a:lnTo>
                    <a:pt x="298304" y="39560"/>
                  </a:lnTo>
                  <a:cubicBezTo>
                    <a:pt x="300113" y="38132"/>
                    <a:pt x="302113" y="36893"/>
                    <a:pt x="304019" y="35655"/>
                  </a:cubicBezTo>
                  <a:lnTo>
                    <a:pt x="309638" y="32321"/>
                  </a:lnTo>
                  <a:lnTo>
                    <a:pt x="311353" y="31559"/>
                  </a:lnTo>
                  <a:cubicBezTo>
                    <a:pt x="309638" y="32321"/>
                    <a:pt x="312877" y="30988"/>
                    <a:pt x="313639" y="30702"/>
                  </a:cubicBezTo>
                  <a:lnTo>
                    <a:pt x="317258" y="29940"/>
                  </a:lnTo>
                  <a:lnTo>
                    <a:pt x="319735" y="29940"/>
                  </a:lnTo>
                  <a:lnTo>
                    <a:pt x="319735" y="29940"/>
                  </a:lnTo>
                  <a:lnTo>
                    <a:pt x="320783" y="30702"/>
                  </a:lnTo>
                  <a:cubicBezTo>
                    <a:pt x="321083" y="30906"/>
                    <a:pt x="321341" y="31164"/>
                    <a:pt x="321545" y="31464"/>
                  </a:cubicBezTo>
                  <a:lnTo>
                    <a:pt x="322592" y="32798"/>
                  </a:lnTo>
                  <a:lnTo>
                    <a:pt x="322592" y="32798"/>
                  </a:lnTo>
                  <a:lnTo>
                    <a:pt x="322592" y="33845"/>
                  </a:lnTo>
                  <a:cubicBezTo>
                    <a:pt x="322633" y="34289"/>
                    <a:pt x="322633" y="34735"/>
                    <a:pt x="322592" y="35179"/>
                  </a:cubicBezTo>
                  <a:lnTo>
                    <a:pt x="322592" y="36608"/>
                  </a:lnTo>
                  <a:cubicBezTo>
                    <a:pt x="322592" y="36608"/>
                    <a:pt x="322592" y="38036"/>
                    <a:pt x="322592" y="38417"/>
                  </a:cubicBezTo>
                  <a:cubicBezTo>
                    <a:pt x="322167" y="40488"/>
                    <a:pt x="321594" y="42525"/>
                    <a:pt x="320878" y="44513"/>
                  </a:cubicBezTo>
                  <a:cubicBezTo>
                    <a:pt x="320878" y="44513"/>
                    <a:pt x="320116" y="46323"/>
                    <a:pt x="319925" y="46704"/>
                  </a:cubicBezTo>
                  <a:cubicBezTo>
                    <a:pt x="319443" y="47812"/>
                    <a:pt x="318903" y="48893"/>
                    <a:pt x="318306" y="49943"/>
                  </a:cubicBezTo>
                  <a:cubicBezTo>
                    <a:pt x="317163" y="52229"/>
                    <a:pt x="315925" y="54324"/>
                    <a:pt x="314591" y="56515"/>
                  </a:cubicBezTo>
                  <a:cubicBezTo>
                    <a:pt x="313258" y="58706"/>
                    <a:pt x="311829" y="60801"/>
                    <a:pt x="310400" y="62897"/>
                  </a:cubicBezTo>
                  <a:lnTo>
                    <a:pt x="308114" y="66040"/>
                  </a:lnTo>
                  <a:lnTo>
                    <a:pt x="306019" y="68993"/>
                  </a:lnTo>
                  <a:cubicBezTo>
                    <a:pt x="300494" y="76232"/>
                    <a:pt x="294589" y="83090"/>
                    <a:pt x="288874" y="90138"/>
                  </a:cubicBezTo>
                  <a:cubicBezTo>
                    <a:pt x="287826" y="91376"/>
                    <a:pt x="286874" y="92519"/>
                    <a:pt x="285921" y="93853"/>
                  </a:cubicBezTo>
                  <a:lnTo>
                    <a:pt x="283826" y="96425"/>
                  </a:lnTo>
                  <a:lnTo>
                    <a:pt x="283063" y="97568"/>
                  </a:lnTo>
                  <a:lnTo>
                    <a:pt x="279730" y="102997"/>
                  </a:lnTo>
                  <a:cubicBezTo>
                    <a:pt x="275681" y="109776"/>
                    <a:pt x="272785" y="117178"/>
                    <a:pt x="271157" y="124904"/>
                  </a:cubicBezTo>
                  <a:cubicBezTo>
                    <a:pt x="269156" y="138853"/>
                    <a:pt x="272159" y="153060"/>
                    <a:pt x="279635" y="165005"/>
                  </a:cubicBezTo>
                  <a:cubicBezTo>
                    <a:pt x="282683" y="170910"/>
                    <a:pt x="286397" y="176435"/>
                    <a:pt x="289826" y="182150"/>
                  </a:cubicBezTo>
                  <a:cubicBezTo>
                    <a:pt x="291541" y="185007"/>
                    <a:pt x="293351" y="187865"/>
                    <a:pt x="294970" y="190722"/>
                  </a:cubicBezTo>
                  <a:lnTo>
                    <a:pt x="295732" y="192627"/>
                  </a:lnTo>
                  <a:lnTo>
                    <a:pt x="293636" y="192627"/>
                  </a:lnTo>
                  <a:lnTo>
                    <a:pt x="292684" y="192627"/>
                  </a:lnTo>
                  <a:lnTo>
                    <a:pt x="292684" y="192627"/>
                  </a:lnTo>
                  <a:cubicBezTo>
                    <a:pt x="283953" y="193310"/>
                    <a:pt x="275175" y="193086"/>
                    <a:pt x="266490" y="191960"/>
                  </a:cubicBezTo>
                  <a:lnTo>
                    <a:pt x="260394" y="191294"/>
                  </a:lnTo>
                  <a:lnTo>
                    <a:pt x="259251" y="191294"/>
                  </a:lnTo>
                  <a:lnTo>
                    <a:pt x="258203" y="191294"/>
                  </a:lnTo>
                  <a:lnTo>
                    <a:pt x="253727" y="190627"/>
                  </a:lnTo>
                  <a:cubicBezTo>
                    <a:pt x="246297" y="189484"/>
                    <a:pt x="238868" y="188531"/>
                    <a:pt x="231438" y="187865"/>
                  </a:cubicBezTo>
                  <a:cubicBezTo>
                    <a:pt x="218321" y="186429"/>
                    <a:pt x="205057" y="187202"/>
                    <a:pt x="192195" y="190151"/>
                  </a:cubicBezTo>
                  <a:cubicBezTo>
                    <a:pt x="178311" y="193777"/>
                    <a:pt x="165916" y="201674"/>
                    <a:pt x="156762" y="212725"/>
                  </a:cubicBezTo>
                  <a:cubicBezTo>
                    <a:pt x="152000" y="218535"/>
                    <a:pt x="147237" y="224726"/>
                    <a:pt x="143141" y="230727"/>
                  </a:cubicBezTo>
                  <a:cubicBezTo>
                    <a:pt x="139045" y="236728"/>
                    <a:pt x="136378" y="240252"/>
                    <a:pt x="131616" y="246062"/>
                  </a:cubicBezTo>
                  <a:cubicBezTo>
                    <a:pt x="116343" y="267347"/>
                    <a:pt x="96899" y="285301"/>
                    <a:pt x="74466" y="298831"/>
                  </a:cubicBezTo>
                  <a:lnTo>
                    <a:pt x="66751" y="302831"/>
                  </a:lnTo>
                  <a:lnTo>
                    <a:pt x="63512" y="304355"/>
                  </a:lnTo>
                  <a:lnTo>
                    <a:pt x="63036" y="304355"/>
                  </a:lnTo>
                  <a:lnTo>
                    <a:pt x="62369" y="304355"/>
                  </a:lnTo>
                  <a:lnTo>
                    <a:pt x="53606" y="307689"/>
                  </a:lnTo>
                  <a:cubicBezTo>
                    <a:pt x="49796" y="309118"/>
                    <a:pt x="45986" y="310356"/>
                    <a:pt x="42081" y="311499"/>
                  </a:cubicBezTo>
                  <a:cubicBezTo>
                    <a:pt x="39986" y="312166"/>
                    <a:pt x="37890" y="312642"/>
                    <a:pt x="35890" y="313118"/>
                  </a:cubicBezTo>
                  <a:lnTo>
                    <a:pt x="31985" y="314547"/>
                  </a:lnTo>
                  <a:cubicBezTo>
                    <a:pt x="32707" y="313686"/>
                    <a:pt x="33470" y="312859"/>
                    <a:pt x="34270" y="31207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xmlns="" id="{442B5B6E-9C75-4467-8C2E-2050E84EF561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2971 w 202211"/>
                <a:gd name="connsiteY22" fmla="*/ 14175 h 130219"/>
                <a:gd name="connsiteX23" fmla="*/ 176124 w 202211"/>
                <a:gd name="connsiteY23" fmla="*/ 29796 h 130219"/>
                <a:gd name="connsiteX24" fmla="*/ 176124 w 202211"/>
                <a:gd name="connsiteY24" fmla="*/ 29796 h 130219"/>
                <a:gd name="connsiteX25" fmla="*/ 176124 w 202211"/>
                <a:gd name="connsiteY25" fmla="*/ 29796 h 130219"/>
                <a:gd name="connsiteX26" fmla="*/ 132786 w 202211"/>
                <a:gd name="connsiteY26" fmla="*/ 27986 h 130219"/>
                <a:gd name="connsiteX27" fmla="*/ 132786 w 202211"/>
                <a:gd name="connsiteY27" fmla="*/ 27986 h 130219"/>
                <a:gd name="connsiteX28" fmla="*/ 134690 w 202211"/>
                <a:gd name="connsiteY28" fmla="*/ 27986 h 130219"/>
                <a:gd name="connsiteX29" fmla="*/ 141548 w 202211"/>
                <a:gd name="connsiteY29" fmla="*/ 27319 h 130219"/>
                <a:gd name="connsiteX30" fmla="*/ 165742 w 202211"/>
                <a:gd name="connsiteY30" fmla="*/ 27319 h 130219"/>
                <a:gd name="connsiteX31" fmla="*/ 166790 w 202211"/>
                <a:gd name="connsiteY31" fmla="*/ 27319 h 130219"/>
                <a:gd name="connsiteX32" fmla="*/ 168218 w 202211"/>
                <a:gd name="connsiteY32" fmla="*/ 27319 h 130219"/>
                <a:gd name="connsiteX33" fmla="*/ 172790 w 202211"/>
                <a:gd name="connsiteY33" fmla="*/ 28462 h 130219"/>
                <a:gd name="connsiteX34" fmla="*/ 174505 w 202211"/>
                <a:gd name="connsiteY34" fmla="*/ 29034 h 130219"/>
                <a:gd name="connsiteX35" fmla="*/ 175457 w 202211"/>
                <a:gd name="connsiteY35" fmla="*/ 29605 h 130219"/>
                <a:gd name="connsiteX36" fmla="*/ 175457 w 202211"/>
                <a:gd name="connsiteY36" fmla="*/ 30558 h 130219"/>
                <a:gd name="connsiteX37" fmla="*/ 175457 w 202211"/>
                <a:gd name="connsiteY37" fmla="*/ 31415 h 130219"/>
                <a:gd name="connsiteX38" fmla="*/ 175457 w 202211"/>
                <a:gd name="connsiteY38" fmla="*/ 32368 h 130219"/>
                <a:gd name="connsiteX39" fmla="*/ 174314 w 202211"/>
                <a:gd name="connsiteY39" fmla="*/ 34749 h 130219"/>
                <a:gd name="connsiteX40" fmla="*/ 174314 w 202211"/>
                <a:gd name="connsiteY40" fmla="*/ 34749 h 130219"/>
                <a:gd name="connsiteX41" fmla="*/ 173362 w 202211"/>
                <a:gd name="connsiteY41" fmla="*/ 36273 h 130219"/>
                <a:gd name="connsiteX42" fmla="*/ 170790 w 202211"/>
                <a:gd name="connsiteY42" fmla="*/ 38940 h 130219"/>
                <a:gd name="connsiteX43" fmla="*/ 165837 w 202211"/>
                <a:gd name="connsiteY43" fmla="*/ 41797 h 130219"/>
                <a:gd name="connsiteX44" fmla="*/ 164123 w 202211"/>
                <a:gd name="connsiteY44" fmla="*/ 42559 h 130219"/>
                <a:gd name="connsiteX45" fmla="*/ 160503 w 202211"/>
                <a:gd name="connsiteY45" fmla="*/ 43893 h 130219"/>
                <a:gd name="connsiteX46" fmla="*/ 114974 w 202211"/>
                <a:gd name="connsiteY46" fmla="*/ 62943 h 130219"/>
                <a:gd name="connsiteX47" fmla="*/ 78969 w 202211"/>
                <a:gd name="connsiteY47" fmla="*/ 101043 h 130219"/>
                <a:gd name="connsiteX48" fmla="*/ 47822 w 202211"/>
                <a:gd name="connsiteY48" fmla="*/ 104186 h 130219"/>
                <a:gd name="connsiteX49" fmla="*/ 33345 w 202211"/>
                <a:gd name="connsiteY49" fmla="*/ 101329 h 130219"/>
                <a:gd name="connsiteX50" fmla="*/ 26487 w 202211"/>
                <a:gd name="connsiteY50" fmla="*/ 99328 h 130219"/>
                <a:gd name="connsiteX51" fmla="*/ 24200 w 202211"/>
                <a:gd name="connsiteY51" fmla="*/ 98566 h 130219"/>
                <a:gd name="connsiteX52" fmla="*/ 24200 w 202211"/>
                <a:gd name="connsiteY52" fmla="*/ 98566 h 130219"/>
                <a:gd name="connsiteX53" fmla="*/ 23438 w 202211"/>
                <a:gd name="connsiteY53" fmla="*/ 98566 h 130219"/>
                <a:gd name="connsiteX54" fmla="*/ 22010 w 202211"/>
                <a:gd name="connsiteY54" fmla="*/ 97709 h 130219"/>
                <a:gd name="connsiteX55" fmla="*/ 22010 w 202211"/>
                <a:gd name="connsiteY55" fmla="*/ 97709 h 130219"/>
                <a:gd name="connsiteX56" fmla="*/ 22010 w 202211"/>
                <a:gd name="connsiteY56" fmla="*/ 97709 h 130219"/>
                <a:gd name="connsiteX57" fmla="*/ 21438 w 202211"/>
                <a:gd name="connsiteY57" fmla="*/ 96566 h 130219"/>
                <a:gd name="connsiteX58" fmla="*/ 20867 w 202211"/>
                <a:gd name="connsiteY58" fmla="*/ 93994 h 130219"/>
                <a:gd name="connsiteX59" fmla="*/ 20867 w 202211"/>
                <a:gd name="connsiteY59" fmla="*/ 93994 h 130219"/>
                <a:gd name="connsiteX60" fmla="*/ 20867 w 202211"/>
                <a:gd name="connsiteY60" fmla="*/ 91708 h 130219"/>
                <a:gd name="connsiteX61" fmla="*/ 19343 w 202211"/>
                <a:gd name="connsiteY61" fmla="*/ 77230 h 130219"/>
                <a:gd name="connsiteX62" fmla="*/ 20390 w 202211"/>
                <a:gd name="connsiteY62" fmla="*/ 77230 h 130219"/>
                <a:gd name="connsiteX63" fmla="*/ 23533 w 202211"/>
                <a:gd name="connsiteY63" fmla="*/ 77230 h 130219"/>
                <a:gd name="connsiteX64" fmla="*/ 26487 w 202211"/>
                <a:gd name="connsiteY64" fmla="*/ 75802 h 130219"/>
                <a:gd name="connsiteX65" fmla="*/ 50775 w 202211"/>
                <a:gd name="connsiteY65" fmla="*/ 66277 h 130219"/>
                <a:gd name="connsiteX66" fmla="*/ 53156 w 202211"/>
                <a:gd name="connsiteY66" fmla="*/ 62371 h 130219"/>
                <a:gd name="connsiteX67" fmla="*/ 67063 w 202211"/>
                <a:gd name="connsiteY67" fmla="*/ 54942 h 130219"/>
                <a:gd name="connsiteX68" fmla="*/ 106401 w 202211"/>
                <a:gd name="connsiteY68" fmla="*/ 35035 h 130219"/>
                <a:gd name="connsiteX69" fmla="*/ 122022 w 202211"/>
                <a:gd name="connsiteY69" fmla="*/ 31320 h 130219"/>
                <a:gd name="connsiteX70" fmla="*/ 132690 w 202211"/>
                <a:gd name="connsiteY70" fmla="*/ 29415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6738" y="4567"/>
                    <a:pt x="104398" y="8369"/>
                    <a:pt x="92971" y="14175"/>
                  </a:cubicBezTo>
                  <a:close/>
                  <a:moveTo>
                    <a:pt x="176124" y="29796"/>
                  </a:moveTo>
                  <a:lnTo>
                    <a:pt x="176124" y="29796"/>
                  </a:lnTo>
                  <a:lnTo>
                    <a:pt x="176124" y="29796"/>
                  </a:lnTo>
                  <a:close/>
                  <a:moveTo>
                    <a:pt x="132786" y="27986"/>
                  </a:moveTo>
                  <a:lnTo>
                    <a:pt x="132786" y="27986"/>
                  </a:lnTo>
                  <a:lnTo>
                    <a:pt x="134690" y="27986"/>
                  </a:lnTo>
                  <a:lnTo>
                    <a:pt x="141548" y="27319"/>
                  </a:lnTo>
                  <a:cubicBezTo>
                    <a:pt x="149595" y="26558"/>
                    <a:pt x="157695" y="26558"/>
                    <a:pt x="165742" y="27319"/>
                  </a:cubicBezTo>
                  <a:lnTo>
                    <a:pt x="166790" y="27319"/>
                  </a:lnTo>
                  <a:lnTo>
                    <a:pt x="168218" y="27319"/>
                  </a:lnTo>
                  <a:lnTo>
                    <a:pt x="172790" y="28462"/>
                  </a:lnTo>
                  <a:lnTo>
                    <a:pt x="174505" y="29034"/>
                  </a:lnTo>
                  <a:lnTo>
                    <a:pt x="175457" y="29605"/>
                  </a:lnTo>
                  <a:cubicBezTo>
                    <a:pt x="175457" y="30367"/>
                    <a:pt x="175457" y="31225"/>
                    <a:pt x="175457" y="30558"/>
                  </a:cubicBezTo>
                  <a:cubicBezTo>
                    <a:pt x="175457" y="29891"/>
                    <a:pt x="175457" y="31129"/>
                    <a:pt x="175457" y="31415"/>
                  </a:cubicBezTo>
                  <a:cubicBezTo>
                    <a:pt x="175457" y="31701"/>
                    <a:pt x="173743" y="35987"/>
                    <a:pt x="175457" y="32368"/>
                  </a:cubicBezTo>
                  <a:lnTo>
                    <a:pt x="174314" y="34749"/>
                  </a:lnTo>
                  <a:cubicBezTo>
                    <a:pt x="174314" y="33796"/>
                    <a:pt x="174314" y="33892"/>
                    <a:pt x="174314" y="34749"/>
                  </a:cubicBezTo>
                  <a:cubicBezTo>
                    <a:pt x="174023" y="35273"/>
                    <a:pt x="173705" y="35782"/>
                    <a:pt x="173362" y="36273"/>
                  </a:cubicBezTo>
                  <a:cubicBezTo>
                    <a:pt x="172219" y="37416"/>
                    <a:pt x="170314" y="39130"/>
                    <a:pt x="170790" y="38940"/>
                  </a:cubicBezTo>
                  <a:cubicBezTo>
                    <a:pt x="169194" y="39984"/>
                    <a:pt x="167540" y="40938"/>
                    <a:pt x="165837" y="41797"/>
                  </a:cubicBezTo>
                  <a:lnTo>
                    <a:pt x="164123" y="42559"/>
                  </a:lnTo>
                  <a:lnTo>
                    <a:pt x="160503" y="43893"/>
                  </a:lnTo>
                  <a:cubicBezTo>
                    <a:pt x="144787" y="49322"/>
                    <a:pt x="128309" y="52084"/>
                    <a:pt x="114974" y="62943"/>
                  </a:cubicBezTo>
                  <a:cubicBezTo>
                    <a:pt x="101639" y="73801"/>
                    <a:pt x="96971" y="95518"/>
                    <a:pt x="78969" y="101043"/>
                  </a:cubicBezTo>
                  <a:cubicBezTo>
                    <a:pt x="68894" y="104126"/>
                    <a:pt x="58310" y="105195"/>
                    <a:pt x="47822" y="104186"/>
                  </a:cubicBezTo>
                  <a:cubicBezTo>
                    <a:pt x="42928" y="103620"/>
                    <a:pt x="38087" y="102664"/>
                    <a:pt x="33345" y="101329"/>
                  </a:cubicBezTo>
                  <a:cubicBezTo>
                    <a:pt x="30963" y="100757"/>
                    <a:pt x="28772" y="99900"/>
                    <a:pt x="26487" y="99328"/>
                  </a:cubicBezTo>
                  <a:lnTo>
                    <a:pt x="24200" y="98566"/>
                  </a:lnTo>
                  <a:lnTo>
                    <a:pt x="24200" y="98566"/>
                  </a:lnTo>
                  <a:lnTo>
                    <a:pt x="23438" y="98566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1438" y="96566"/>
                  </a:lnTo>
                  <a:cubicBezTo>
                    <a:pt x="22200" y="98090"/>
                    <a:pt x="20962" y="94661"/>
                    <a:pt x="20867" y="93994"/>
                  </a:cubicBezTo>
                  <a:lnTo>
                    <a:pt x="20867" y="93994"/>
                  </a:lnTo>
                  <a:cubicBezTo>
                    <a:pt x="20867" y="93232"/>
                    <a:pt x="20867" y="92470"/>
                    <a:pt x="20867" y="91708"/>
                  </a:cubicBezTo>
                  <a:cubicBezTo>
                    <a:pt x="20867" y="86755"/>
                    <a:pt x="20009" y="82183"/>
                    <a:pt x="19343" y="77230"/>
                  </a:cubicBezTo>
                  <a:lnTo>
                    <a:pt x="20390" y="77230"/>
                  </a:lnTo>
                  <a:cubicBezTo>
                    <a:pt x="21396" y="77648"/>
                    <a:pt x="22527" y="77648"/>
                    <a:pt x="23533" y="77230"/>
                  </a:cubicBezTo>
                  <a:lnTo>
                    <a:pt x="26487" y="75802"/>
                  </a:lnTo>
                  <a:cubicBezTo>
                    <a:pt x="35148" y="74317"/>
                    <a:pt x="43414" y="71076"/>
                    <a:pt x="50775" y="66277"/>
                  </a:cubicBezTo>
                  <a:cubicBezTo>
                    <a:pt x="51924" y="65227"/>
                    <a:pt x="52749" y="63873"/>
                    <a:pt x="53156" y="62371"/>
                  </a:cubicBezTo>
                  <a:cubicBezTo>
                    <a:pt x="57824" y="59990"/>
                    <a:pt x="62681" y="57514"/>
                    <a:pt x="67063" y="54942"/>
                  </a:cubicBezTo>
                  <a:cubicBezTo>
                    <a:pt x="79626" y="47271"/>
                    <a:pt x="92780" y="40615"/>
                    <a:pt x="106401" y="35035"/>
                  </a:cubicBezTo>
                  <a:cubicBezTo>
                    <a:pt x="111498" y="33371"/>
                    <a:pt x="116722" y="32129"/>
                    <a:pt x="122022" y="31320"/>
                  </a:cubicBezTo>
                  <a:cubicBezTo>
                    <a:pt x="125546" y="30558"/>
                    <a:pt x="129071" y="29986"/>
                    <a:pt x="132690" y="294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xmlns="" id="{C8128A04-C311-405E-9C54-D77D1612D651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xmlns="" id="{825D82EF-8B7B-4E0B-8FE4-38FF96729DFA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xmlns="" id="{48750ED1-82CB-42C9-A418-53C285175270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xmlns="" id="{507D4E9E-E35B-471C-8045-00B80AC0B350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xmlns="" id="{61E982AB-F135-45DC-AFE4-9B4141EB56A2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xmlns="" id="{5260A199-82E0-4BC5-9C9B-00DA5A53957D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xmlns="" id="{09816388-A6DE-4DB6-A301-05C250A5F9D8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xmlns="" id="{FCF4F205-207A-4D68-99C7-EE90A7E946E7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xmlns="" id="{C25EB4F7-51EE-4968-9561-B07A1AAB644C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xmlns="" id="{CC8DFBE2-74F3-41E1-92E8-188C50093699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xmlns="" id="{AB0D7EE6-403E-4EFC-8E22-30A35581C140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xmlns="" id="{2C5A3D3A-452E-48D4-BF37-269DA02A316F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xmlns="" id="{EAEB58DF-9E02-4A74-822B-4FE6B0B3A16B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xmlns="" id="{D3A2F354-667C-40D0-B4F0-A71CA9996404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xmlns="" id="{A87A224C-36A1-485A-AFDF-3F7A07B6940E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xmlns="" id="{BDE1F608-6F8C-413F-BA2B-08B69347F5D1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xmlns="" id="{323FFAD0-3B2D-4B08-A503-0782544DE131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xmlns="" id="{BA6AF7F6-83FC-4727-8507-591C4BFAA19B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xmlns="" id="{3468EAE6-972F-488E-A2C4-22DC384D71F6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xmlns="" id="{C448C119-1F96-43F9-8DD7-AA67CA5B4BD6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xmlns="" id="{74C8036B-4F23-4F8E-BD5C-6CBC8C2E7F9D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xmlns="" id="{1D46C483-C8AC-4DE9-8D9E-F55D51B2C489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xmlns="" id="{32DE4277-7F43-4322-A47C-0C56D1B5CBC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xmlns="" id="{3CE73497-3CE8-4D96-8CD9-4E8DC4BA0330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xmlns="" id="{16B74419-B084-4A85-9DB4-62679A8DD4D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xmlns="" id="{425CDB93-9059-4FFD-8D10-C08397F64101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xmlns="" id="{2E483BD7-8224-4B59-A99D-2C7B36774F92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xmlns="" id="{D44AFD12-7F8C-4689-AD91-0AE4FBD0894A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xmlns="" id="{CDA7C98D-59F6-45B7-A815-3AAB6EEE3F4F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xmlns="" id="{DB6A717E-F715-4927-BB40-7FC632C6CEFE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xmlns="" id="{BAF13740-7485-4E34-907E-A75351D25656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xmlns="" id="{E7C245D7-2E58-412A-9A5F-0BF0804616DC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xmlns="" id="{78A47975-FC68-4EC5-9B6C-3EA824E2EF81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xmlns="" id="{5D9EBDED-6229-4264-AB3F-3FB9A45577BB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xmlns="" id="{BB6FECD6-D54D-44B7-B383-04A1BA8D2994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xmlns="" id="{F1780D99-C919-4C0D-AEF3-0CDEAA54DEF5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xmlns="" id="{9E93F8D3-D356-4F58-BA94-59C78C3C71EA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xmlns="" id="{27EB26DE-F1CC-4E43-9480-CFC77D391428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xmlns="" id="{9A32C651-FDC2-4720-BDC7-E070957CCDBE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xmlns="" id="{12251AE5-80D9-4169-84A1-5761E52DB7F9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xmlns="" id="{43E42AC2-09B7-4EB1-8611-DCBD76EABAE3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xmlns="" id="{50A6B5DF-9C8E-4BA7-9ACC-1DE3377E0D87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xmlns="" id="{8B221A01-7F4E-4339-836A-0DDE586F14CD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xmlns="" id="{62755596-AE04-4DFB-8703-AD77CA90FAAB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xmlns="" id="{E646B3DC-60BD-4D71-B3C5-BEC2D8867DE7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xmlns="" id="{C2CB4E58-1787-4F3C-8661-569524607F09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xmlns="" id="{1F525A5C-8A05-4727-9D42-BD5EC6D294C2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xmlns="" id="{52DF9CE6-81F6-4637-863E-0E9B5B833A41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xmlns="" id="{58615E84-1812-476A-90A2-337E4D4FE6D3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xmlns="" id="{D9B0DF6E-759D-44C7-A572-F04BF59AB660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xmlns="" id="{8883D34E-0471-487F-8E39-AA1D86E53B57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xmlns="" id="{786583B2-14EA-439D-8636-7ED26DE0914A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xmlns="" id="{FC38B1E0-F0A1-48A6-AF08-DADA0C15323F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xmlns="" id="{74A91FB5-1391-484D-A1D2-22AF2AE16F43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xmlns="" id="{DD765427-7847-41DA-BDAB-62C0869D580A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xmlns="" id="{41441A01-5CB6-48F8-8EE9-4E41EDF1F462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xmlns="" id="{8E62F7E6-94C7-47D8-B255-F3FDBAB4B4DA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xmlns="" id="{6EFF94F6-DC6B-4845-860B-3668790104CF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xmlns="" id="{C5E52686-713E-4F5D-BA59-DDA805DA94BB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xmlns="" id="{17DE2E1E-EB55-4BB2-9E48-9357A297BDB9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xmlns="" id="{798E7DDC-054E-43F3-9A31-0445EFC6B24B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xmlns="" id="{7EE9F2BC-03F3-4072-9AA1-D695078682A0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xmlns="" id="{8A69DA1D-A3A9-4038-8913-5E4D14B1FA6F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xmlns="" id="{76A70EA7-53CA-4F32-BA1C-8CE211DB36EF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xmlns="" id="{D0C6EF74-9479-4B32-BDC3-70A78F1A46AF}"/>
                </a:ext>
              </a:extLst>
            </p:cNvPr>
            <p:cNvSpPr/>
            <p:nvPr/>
          </p:nvSpPr>
          <p:spPr>
            <a:xfrm>
              <a:off x="7377388" y="3722804"/>
              <a:ext cx="55339" cy="23562"/>
            </a:xfrm>
            <a:custGeom>
              <a:avLst/>
              <a:gdLst>
                <a:gd name="connsiteX0" fmla="*/ 4357 w 34361"/>
                <a:gd name="connsiteY0" fmla="*/ 12022 h 14630"/>
                <a:gd name="connsiteX1" fmla="*/ 4357 w 34361"/>
                <a:gd name="connsiteY1" fmla="*/ 12022 h 14630"/>
                <a:gd name="connsiteX2" fmla="*/ 4357 w 34361"/>
                <a:gd name="connsiteY2" fmla="*/ 12022 h 14630"/>
                <a:gd name="connsiteX3" fmla="*/ 7595 w 34361"/>
                <a:gd name="connsiteY3" fmla="*/ 13260 h 14630"/>
                <a:gd name="connsiteX4" fmla="*/ 17597 w 34361"/>
                <a:gd name="connsiteY4" fmla="*/ 14308 h 14630"/>
                <a:gd name="connsiteX5" fmla="*/ 34361 w 34361"/>
                <a:gd name="connsiteY5" fmla="*/ 7354 h 14630"/>
                <a:gd name="connsiteX6" fmla="*/ 17597 w 34361"/>
                <a:gd name="connsiteY6" fmla="*/ 306 h 14630"/>
                <a:gd name="connsiteX7" fmla="*/ 9215 w 34361"/>
                <a:gd name="connsiteY7" fmla="*/ 1163 h 14630"/>
                <a:gd name="connsiteX8" fmla="*/ 5691 w 34361"/>
                <a:gd name="connsiteY8" fmla="*/ 2021 h 14630"/>
                <a:gd name="connsiteX9" fmla="*/ 4357 w 34361"/>
                <a:gd name="connsiteY9" fmla="*/ 2021 h 14630"/>
                <a:gd name="connsiteX10" fmla="*/ 4357 w 34361"/>
                <a:gd name="connsiteY10" fmla="*/ 2021 h 14630"/>
                <a:gd name="connsiteX11" fmla="*/ 48 w 34361"/>
                <a:gd name="connsiteY11" fmla="*/ 7713 h 14630"/>
                <a:gd name="connsiteX12" fmla="*/ 4357 w 34361"/>
                <a:gd name="connsiteY12" fmla="*/ 12022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361" h="14630">
                  <a:moveTo>
                    <a:pt x="4357" y="12022"/>
                  </a:moveTo>
                  <a:lnTo>
                    <a:pt x="4357" y="12022"/>
                  </a:lnTo>
                  <a:lnTo>
                    <a:pt x="4357" y="12022"/>
                  </a:lnTo>
                  <a:cubicBezTo>
                    <a:pt x="5332" y="12669"/>
                    <a:pt x="6438" y="13092"/>
                    <a:pt x="7595" y="13260"/>
                  </a:cubicBezTo>
                  <a:cubicBezTo>
                    <a:pt x="10893" y="13897"/>
                    <a:pt x="14239" y="14247"/>
                    <a:pt x="17597" y="14308"/>
                  </a:cubicBezTo>
                  <a:cubicBezTo>
                    <a:pt x="23026" y="14879"/>
                    <a:pt x="34361" y="15641"/>
                    <a:pt x="34361" y="7354"/>
                  </a:cubicBezTo>
                  <a:cubicBezTo>
                    <a:pt x="34361" y="-932"/>
                    <a:pt x="23026" y="-265"/>
                    <a:pt x="17597" y="306"/>
                  </a:cubicBezTo>
                  <a:lnTo>
                    <a:pt x="9215" y="1163"/>
                  </a:lnTo>
                  <a:cubicBezTo>
                    <a:pt x="8000" y="1246"/>
                    <a:pt x="6808" y="1536"/>
                    <a:pt x="5691" y="2021"/>
                  </a:cubicBezTo>
                  <a:lnTo>
                    <a:pt x="4357" y="2021"/>
                  </a:lnTo>
                  <a:lnTo>
                    <a:pt x="4357" y="2021"/>
                  </a:lnTo>
                  <a:cubicBezTo>
                    <a:pt x="1595" y="2402"/>
                    <a:pt x="-334" y="4951"/>
                    <a:pt x="48" y="7713"/>
                  </a:cubicBezTo>
                  <a:cubicBezTo>
                    <a:pt x="358" y="9952"/>
                    <a:pt x="2118" y="11712"/>
                    <a:pt x="4357" y="120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xmlns="" id="{9EA12549-2EE6-462C-8EA1-1A4CCE5A9D00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xmlns="" id="{B2582B64-9F59-4859-96A7-9BC914CB1F8D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xmlns="" id="{349C890F-1039-4026-878E-49C83411FAF3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xmlns="" id="{ADA0E58E-F866-4453-A4E6-CCB2DC552B76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xmlns="" id="{889B68DB-EF5F-4EEC-BC25-5DF848E4A38F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xmlns="" id="{3725DE04-C897-46CC-9FA2-B606DB38BB72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1091998 w 2305101"/>
                <a:gd name="connsiteY247" fmla="*/ 721504 h 1790471"/>
                <a:gd name="connsiteX248" fmla="*/ 1091998 w 2305101"/>
                <a:gd name="connsiteY248" fmla="*/ 721504 h 1790471"/>
                <a:gd name="connsiteX249" fmla="*/ 1092569 w 2305101"/>
                <a:gd name="connsiteY249" fmla="*/ 723600 h 1790471"/>
                <a:gd name="connsiteX250" fmla="*/ 1092569 w 2305101"/>
                <a:gd name="connsiteY250" fmla="*/ 730267 h 1790471"/>
                <a:gd name="connsiteX251" fmla="*/ 1081044 w 2305101"/>
                <a:gd name="connsiteY251" fmla="*/ 758842 h 1790471"/>
                <a:gd name="connsiteX252" fmla="*/ 1062851 w 2305101"/>
                <a:gd name="connsiteY252" fmla="*/ 782845 h 1790471"/>
                <a:gd name="connsiteX253" fmla="*/ 1029323 w 2305101"/>
                <a:gd name="connsiteY253" fmla="*/ 798085 h 1790471"/>
                <a:gd name="connsiteX254" fmla="*/ 1029323 w 2305101"/>
                <a:gd name="connsiteY254" fmla="*/ 797323 h 1790471"/>
                <a:gd name="connsiteX255" fmla="*/ 1029323 w 2305101"/>
                <a:gd name="connsiteY255" fmla="*/ 794656 h 1790471"/>
                <a:gd name="connsiteX256" fmla="*/ 1031133 w 2305101"/>
                <a:gd name="connsiteY256" fmla="*/ 788274 h 1790471"/>
                <a:gd name="connsiteX257" fmla="*/ 1031133 w 2305101"/>
                <a:gd name="connsiteY257" fmla="*/ 787512 h 1790471"/>
                <a:gd name="connsiteX258" fmla="*/ 1031800 w 2305101"/>
                <a:gd name="connsiteY258" fmla="*/ 786179 h 1790471"/>
                <a:gd name="connsiteX259" fmla="*/ 1034276 w 2305101"/>
                <a:gd name="connsiteY259" fmla="*/ 781416 h 1790471"/>
                <a:gd name="connsiteX260" fmla="*/ 1060089 w 2305101"/>
                <a:gd name="connsiteY260" fmla="*/ 743316 h 1790471"/>
                <a:gd name="connsiteX261" fmla="*/ 1081901 w 2305101"/>
                <a:gd name="connsiteY261" fmla="*/ 711312 h 1790471"/>
                <a:gd name="connsiteX262" fmla="*/ 1087330 w 2305101"/>
                <a:gd name="connsiteY262" fmla="*/ 715694 h 1790471"/>
                <a:gd name="connsiteX263" fmla="*/ 1090854 w 2305101"/>
                <a:gd name="connsiteY263" fmla="*/ 719504 h 1790471"/>
                <a:gd name="connsiteX264" fmla="*/ 1091617 w 2305101"/>
                <a:gd name="connsiteY264" fmla="*/ 721123 h 1790471"/>
                <a:gd name="connsiteX265" fmla="*/ 1042753 w 2305101"/>
                <a:gd name="connsiteY265" fmla="*/ 818183 h 1790471"/>
                <a:gd name="connsiteX266" fmla="*/ 1042753 w 2305101"/>
                <a:gd name="connsiteY266" fmla="*/ 818183 h 1790471"/>
                <a:gd name="connsiteX267" fmla="*/ 1043611 w 2305101"/>
                <a:gd name="connsiteY267" fmla="*/ 818754 h 1790471"/>
                <a:gd name="connsiteX268" fmla="*/ 1043611 w 2305101"/>
                <a:gd name="connsiteY268" fmla="*/ 818754 h 1790471"/>
                <a:gd name="connsiteX269" fmla="*/ 1042753 w 2305101"/>
                <a:gd name="connsiteY269" fmla="*/ 818183 h 1790471"/>
                <a:gd name="connsiteX270" fmla="*/ 1221823 w 2305101"/>
                <a:gd name="connsiteY270" fmla="*/ 1346725 h 1790471"/>
                <a:gd name="connsiteX271" fmla="*/ 1221823 w 2305101"/>
                <a:gd name="connsiteY271" fmla="*/ 1346725 h 1790471"/>
                <a:gd name="connsiteX272" fmla="*/ 1222300 w 2305101"/>
                <a:gd name="connsiteY272" fmla="*/ 1345582 h 1790471"/>
                <a:gd name="connsiteX273" fmla="*/ 1221823 w 2305101"/>
                <a:gd name="connsiteY273" fmla="*/ 1346725 h 1790471"/>
                <a:gd name="connsiteX274" fmla="*/ 1000938 w 2305101"/>
                <a:gd name="connsiteY274" fmla="*/ 821326 h 1790471"/>
                <a:gd name="connsiteX275" fmla="*/ 1000938 w 2305101"/>
                <a:gd name="connsiteY275" fmla="*/ 821326 h 1790471"/>
                <a:gd name="connsiteX276" fmla="*/ 1000938 w 2305101"/>
                <a:gd name="connsiteY276" fmla="*/ 820564 h 1790471"/>
                <a:gd name="connsiteX277" fmla="*/ 1001605 w 2305101"/>
                <a:gd name="connsiteY277" fmla="*/ 821612 h 1790471"/>
                <a:gd name="connsiteX278" fmla="*/ 1000653 w 2305101"/>
                <a:gd name="connsiteY278" fmla="*/ 822279 h 1790471"/>
                <a:gd name="connsiteX279" fmla="*/ 1000653 w 2305101"/>
                <a:gd name="connsiteY279" fmla="*/ 821326 h 1790471"/>
                <a:gd name="connsiteX280" fmla="*/ 1010463 w 2305101"/>
                <a:gd name="connsiteY280" fmla="*/ 755699 h 1790471"/>
                <a:gd name="connsiteX281" fmla="*/ 1010463 w 2305101"/>
                <a:gd name="connsiteY281" fmla="*/ 755699 h 1790471"/>
                <a:gd name="connsiteX282" fmla="*/ 1013702 w 2305101"/>
                <a:gd name="connsiteY282" fmla="*/ 736649 h 1790471"/>
                <a:gd name="connsiteX283" fmla="*/ 1016941 w 2305101"/>
                <a:gd name="connsiteY283" fmla="*/ 737506 h 1790471"/>
                <a:gd name="connsiteX284" fmla="*/ 1021989 w 2305101"/>
                <a:gd name="connsiteY284" fmla="*/ 738649 h 1790471"/>
                <a:gd name="connsiteX285" fmla="*/ 1010463 w 2305101"/>
                <a:gd name="connsiteY285" fmla="*/ 755985 h 1790471"/>
                <a:gd name="connsiteX286" fmla="*/ 985032 w 2305101"/>
                <a:gd name="connsiteY286" fmla="*/ 930292 h 1790471"/>
                <a:gd name="connsiteX287" fmla="*/ 985032 w 2305101"/>
                <a:gd name="connsiteY287" fmla="*/ 930292 h 1790471"/>
                <a:gd name="connsiteX288" fmla="*/ 986270 w 2305101"/>
                <a:gd name="connsiteY288" fmla="*/ 921910 h 1790471"/>
                <a:gd name="connsiteX289" fmla="*/ 992461 w 2305101"/>
                <a:gd name="connsiteY289" fmla="*/ 934674 h 1790471"/>
                <a:gd name="connsiteX290" fmla="*/ 999319 w 2305101"/>
                <a:gd name="connsiteY290" fmla="*/ 936579 h 1790471"/>
                <a:gd name="connsiteX291" fmla="*/ 1001034 w 2305101"/>
                <a:gd name="connsiteY291" fmla="*/ 935817 h 1790471"/>
                <a:gd name="connsiteX292" fmla="*/ 1004558 w 2305101"/>
                <a:gd name="connsiteY292" fmla="*/ 929530 h 1790471"/>
                <a:gd name="connsiteX293" fmla="*/ 1001891 w 2305101"/>
                <a:gd name="connsiteY293" fmla="*/ 911623 h 1790471"/>
                <a:gd name="connsiteX294" fmla="*/ 1000367 w 2305101"/>
                <a:gd name="connsiteY294" fmla="*/ 891430 h 1790471"/>
                <a:gd name="connsiteX295" fmla="*/ 997414 w 2305101"/>
                <a:gd name="connsiteY295" fmla="*/ 872380 h 1790471"/>
                <a:gd name="connsiteX296" fmla="*/ 995509 w 2305101"/>
                <a:gd name="connsiteY296" fmla="*/ 859712 h 1790471"/>
                <a:gd name="connsiteX297" fmla="*/ 998462 w 2305101"/>
                <a:gd name="connsiteY297" fmla="*/ 839233 h 1790471"/>
                <a:gd name="connsiteX298" fmla="*/ 1010654 w 2305101"/>
                <a:gd name="connsiteY298" fmla="*/ 846472 h 1790471"/>
                <a:gd name="connsiteX299" fmla="*/ 1027609 w 2305101"/>
                <a:gd name="connsiteY299" fmla="*/ 847234 h 1790471"/>
                <a:gd name="connsiteX300" fmla="*/ 1029323 w 2305101"/>
                <a:gd name="connsiteY300" fmla="*/ 847234 h 1790471"/>
                <a:gd name="connsiteX301" fmla="*/ 1037895 w 2305101"/>
                <a:gd name="connsiteY301" fmla="*/ 851235 h 1790471"/>
                <a:gd name="connsiteX302" fmla="*/ 1057707 w 2305101"/>
                <a:gd name="connsiteY302" fmla="*/ 852759 h 1790471"/>
                <a:gd name="connsiteX303" fmla="*/ 1061613 w 2305101"/>
                <a:gd name="connsiteY303" fmla="*/ 851425 h 1790471"/>
                <a:gd name="connsiteX304" fmla="*/ 1081329 w 2305101"/>
                <a:gd name="connsiteY304" fmla="*/ 855997 h 1790471"/>
                <a:gd name="connsiteX305" fmla="*/ 1148004 w 2305101"/>
                <a:gd name="connsiteY305" fmla="*/ 877524 h 1790471"/>
                <a:gd name="connsiteX306" fmla="*/ 1154958 w 2305101"/>
                <a:gd name="connsiteY306" fmla="*/ 879524 h 1790471"/>
                <a:gd name="connsiteX307" fmla="*/ 1133336 w 2305101"/>
                <a:gd name="connsiteY307" fmla="*/ 882762 h 1790471"/>
                <a:gd name="connsiteX308" fmla="*/ 1111333 w 2305101"/>
                <a:gd name="connsiteY308" fmla="*/ 896478 h 1790471"/>
                <a:gd name="connsiteX309" fmla="*/ 1112667 w 2305101"/>
                <a:gd name="connsiteY309" fmla="*/ 922482 h 1790471"/>
                <a:gd name="connsiteX310" fmla="*/ 1118191 w 2305101"/>
                <a:gd name="connsiteY310" fmla="*/ 922482 h 1790471"/>
                <a:gd name="connsiteX311" fmla="*/ 1123240 w 2305101"/>
                <a:gd name="connsiteY311" fmla="*/ 914766 h 1790471"/>
                <a:gd name="connsiteX312" fmla="*/ 1126097 w 2305101"/>
                <a:gd name="connsiteY312" fmla="*/ 906384 h 1790471"/>
                <a:gd name="connsiteX313" fmla="*/ 1129907 w 2305101"/>
                <a:gd name="connsiteY313" fmla="*/ 902574 h 1790471"/>
                <a:gd name="connsiteX314" fmla="*/ 1139432 w 2305101"/>
                <a:gd name="connsiteY314" fmla="*/ 898955 h 1790471"/>
                <a:gd name="connsiteX315" fmla="*/ 1161721 w 2305101"/>
                <a:gd name="connsiteY315" fmla="*/ 895240 h 1790471"/>
                <a:gd name="connsiteX316" fmla="*/ 1172674 w 2305101"/>
                <a:gd name="connsiteY316" fmla="*/ 895240 h 1790471"/>
                <a:gd name="connsiteX317" fmla="*/ 1176675 w 2305101"/>
                <a:gd name="connsiteY317" fmla="*/ 896097 h 1790471"/>
                <a:gd name="connsiteX318" fmla="*/ 1179342 w 2305101"/>
                <a:gd name="connsiteY318" fmla="*/ 896669 h 1790471"/>
                <a:gd name="connsiteX319" fmla="*/ 1180675 w 2305101"/>
                <a:gd name="connsiteY319" fmla="*/ 896669 h 1790471"/>
                <a:gd name="connsiteX320" fmla="*/ 1185343 w 2305101"/>
                <a:gd name="connsiteY320" fmla="*/ 893716 h 1790471"/>
                <a:gd name="connsiteX321" fmla="*/ 1186009 w 2305101"/>
                <a:gd name="connsiteY321" fmla="*/ 894478 h 1790471"/>
                <a:gd name="connsiteX322" fmla="*/ 1187438 w 2305101"/>
                <a:gd name="connsiteY322" fmla="*/ 896669 h 1790471"/>
                <a:gd name="connsiteX323" fmla="*/ 1190010 w 2305101"/>
                <a:gd name="connsiteY323" fmla="*/ 901622 h 1790471"/>
                <a:gd name="connsiteX324" fmla="*/ 1190486 w 2305101"/>
                <a:gd name="connsiteY324" fmla="*/ 902955 h 1790471"/>
                <a:gd name="connsiteX325" fmla="*/ 1191915 w 2305101"/>
                <a:gd name="connsiteY325" fmla="*/ 907718 h 1790471"/>
                <a:gd name="connsiteX326" fmla="*/ 1192582 w 2305101"/>
                <a:gd name="connsiteY326" fmla="*/ 911052 h 1790471"/>
                <a:gd name="connsiteX327" fmla="*/ 1193153 w 2305101"/>
                <a:gd name="connsiteY327" fmla="*/ 914385 h 1790471"/>
                <a:gd name="connsiteX328" fmla="*/ 1193153 w 2305101"/>
                <a:gd name="connsiteY328" fmla="*/ 921720 h 1790471"/>
                <a:gd name="connsiteX329" fmla="*/ 1193153 w 2305101"/>
                <a:gd name="connsiteY329" fmla="*/ 938769 h 1790471"/>
                <a:gd name="connsiteX330" fmla="*/ 1193153 w 2305101"/>
                <a:gd name="connsiteY330" fmla="*/ 943722 h 1790471"/>
                <a:gd name="connsiteX331" fmla="*/ 1184866 w 2305101"/>
                <a:gd name="connsiteY331" fmla="*/ 945246 h 1790471"/>
                <a:gd name="connsiteX332" fmla="*/ 1160483 w 2305101"/>
                <a:gd name="connsiteY332" fmla="*/ 945246 h 1790471"/>
                <a:gd name="connsiteX333" fmla="*/ 1123240 w 2305101"/>
                <a:gd name="connsiteY333" fmla="*/ 933150 h 1790471"/>
                <a:gd name="connsiteX334" fmla="*/ 1117045 w 2305101"/>
                <a:gd name="connsiteY334" fmla="*/ 933285 h 1790471"/>
                <a:gd name="connsiteX335" fmla="*/ 1116001 w 2305101"/>
                <a:gd name="connsiteY335" fmla="*/ 937531 h 1790471"/>
                <a:gd name="connsiteX336" fmla="*/ 1155625 w 2305101"/>
                <a:gd name="connsiteY336" fmla="*/ 962106 h 1790471"/>
                <a:gd name="connsiteX337" fmla="*/ 1158958 w 2305101"/>
                <a:gd name="connsiteY337" fmla="*/ 962677 h 1790471"/>
                <a:gd name="connsiteX338" fmla="*/ 1157529 w 2305101"/>
                <a:gd name="connsiteY338" fmla="*/ 962677 h 1790471"/>
                <a:gd name="connsiteX339" fmla="*/ 1154386 w 2305101"/>
                <a:gd name="connsiteY339" fmla="*/ 963249 h 1790471"/>
                <a:gd name="connsiteX340" fmla="*/ 1151243 w 2305101"/>
                <a:gd name="connsiteY340" fmla="*/ 963249 h 1790471"/>
                <a:gd name="connsiteX341" fmla="*/ 1116096 w 2305101"/>
                <a:gd name="connsiteY341" fmla="*/ 964963 h 1790471"/>
                <a:gd name="connsiteX342" fmla="*/ 1082187 w 2305101"/>
                <a:gd name="connsiteY342" fmla="*/ 962582 h 1790471"/>
                <a:gd name="connsiteX343" fmla="*/ 1078853 w 2305101"/>
                <a:gd name="connsiteY343" fmla="*/ 962582 h 1790471"/>
                <a:gd name="connsiteX344" fmla="*/ 1075996 w 2305101"/>
                <a:gd name="connsiteY344" fmla="*/ 962582 h 1790471"/>
                <a:gd name="connsiteX345" fmla="*/ 1069042 w 2305101"/>
                <a:gd name="connsiteY345" fmla="*/ 961439 h 1790471"/>
                <a:gd name="connsiteX346" fmla="*/ 1051897 w 2305101"/>
                <a:gd name="connsiteY346" fmla="*/ 958296 h 1790471"/>
                <a:gd name="connsiteX347" fmla="*/ 1016845 w 2305101"/>
                <a:gd name="connsiteY347" fmla="*/ 950104 h 1790471"/>
                <a:gd name="connsiteX348" fmla="*/ 997224 w 2305101"/>
                <a:gd name="connsiteY348" fmla="*/ 945723 h 1790471"/>
                <a:gd name="connsiteX349" fmla="*/ 983317 w 2305101"/>
                <a:gd name="connsiteY349" fmla="*/ 943341 h 1790471"/>
                <a:gd name="connsiteX350" fmla="*/ 985413 w 2305101"/>
                <a:gd name="connsiteY350" fmla="*/ 930483 h 1790471"/>
                <a:gd name="connsiteX351" fmla="*/ 969220 w 2305101"/>
                <a:gd name="connsiteY351" fmla="*/ 1035829 h 1790471"/>
                <a:gd name="connsiteX352" fmla="*/ 969220 w 2305101"/>
                <a:gd name="connsiteY352" fmla="*/ 1035829 h 1790471"/>
                <a:gd name="connsiteX353" fmla="*/ 969220 w 2305101"/>
                <a:gd name="connsiteY353" fmla="*/ 1035829 h 1790471"/>
                <a:gd name="connsiteX354" fmla="*/ 970268 w 2305101"/>
                <a:gd name="connsiteY354" fmla="*/ 1039734 h 1790471"/>
                <a:gd name="connsiteX355" fmla="*/ 979031 w 2305101"/>
                <a:gd name="connsiteY355" fmla="*/ 1052688 h 1790471"/>
                <a:gd name="connsiteX356" fmla="*/ 983984 w 2305101"/>
                <a:gd name="connsiteY356" fmla="*/ 1050593 h 1790471"/>
                <a:gd name="connsiteX357" fmla="*/ 983984 w 2305101"/>
                <a:gd name="connsiteY357" fmla="*/ 1037734 h 1790471"/>
                <a:gd name="connsiteX358" fmla="*/ 979412 w 2305101"/>
                <a:gd name="connsiteY358" fmla="*/ 1021065 h 1790471"/>
                <a:gd name="connsiteX359" fmla="*/ 975221 w 2305101"/>
                <a:gd name="connsiteY359" fmla="*/ 992490 h 1790471"/>
                <a:gd name="connsiteX360" fmla="*/ 977888 w 2305101"/>
                <a:gd name="connsiteY360" fmla="*/ 974488 h 1790471"/>
                <a:gd name="connsiteX361" fmla="*/ 985984 w 2305101"/>
                <a:gd name="connsiteY361" fmla="*/ 978108 h 1790471"/>
                <a:gd name="connsiteX362" fmla="*/ 1006749 w 2305101"/>
                <a:gd name="connsiteY362" fmla="*/ 985918 h 1790471"/>
                <a:gd name="connsiteX363" fmla="*/ 1044849 w 2305101"/>
                <a:gd name="connsiteY363" fmla="*/ 996110 h 1790471"/>
                <a:gd name="connsiteX364" fmla="*/ 1122668 w 2305101"/>
                <a:gd name="connsiteY364" fmla="*/ 1004397 h 1790471"/>
                <a:gd name="connsiteX365" fmla="*/ 1178866 w 2305101"/>
                <a:gd name="connsiteY365" fmla="*/ 996967 h 1790471"/>
                <a:gd name="connsiteX366" fmla="*/ 1180675 w 2305101"/>
                <a:gd name="connsiteY366" fmla="*/ 996967 h 1790471"/>
                <a:gd name="connsiteX367" fmla="*/ 1189153 w 2305101"/>
                <a:gd name="connsiteY367" fmla="*/ 998682 h 1790471"/>
                <a:gd name="connsiteX368" fmla="*/ 1186390 w 2305101"/>
                <a:gd name="connsiteY368" fmla="*/ 998682 h 1790471"/>
                <a:gd name="connsiteX369" fmla="*/ 1154672 w 2305101"/>
                <a:gd name="connsiteY369" fmla="*/ 1008207 h 1790471"/>
                <a:gd name="connsiteX370" fmla="*/ 1130288 w 2305101"/>
                <a:gd name="connsiteY370" fmla="*/ 1029638 h 1790471"/>
                <a:gd name="connsiteX371" fmla="*/ 1127335 w 2305101"/>
                <a:gd name="connsiteY371" fmla="*/ 1038020 h 1790471"/>
                <a:gd name="connsiteX372" fmla="*/ 1127335 w 2305101"/>
                <a:gd name="connsiteY372" fmla="*/ 1038210 h 1790471"/>
                <a:gd name="connsiteX373" fmla="*/ 1127335 w 2305101"/>
                <a:gd name="connsiteY373" fmla="*/ 1040115 h 1790471"/>
                <a:gd name="connsiteX374" fmla="*/ 1128193 w 2305101"/>
                <a:gd name="connsiteY374" fmla="*/ 1044592 h 1790471"/>
                <a:gd name="connsiteX375" fmla="*/ 1138956 w 2305101"/>
                <a:gd name="connsiteY375" fmla="*/ 1044592 h 1790471"/>
                <a:gd name="connsiteX376" fmla="*/ 1153053 w 2305101"/>
                <a:gd name="connsiteY376" fmla="*/ 1031067 h 1790471"/>
                <a:gd name="connsiteX377" fmla="*/ 1172103 w 2305101"/>
                <a:gd name="connsiteY377" fmla="*/ 1020113 h 1790471"/>
                <a:gd name="connsiteX378" fmla="*/ 1194201 w 2305101"/>
                <a:gd name="connsiteY378" fmla="*/ 1013636 h 1790471"/>
                <a:gd name="connsiteX379" fmla="*/ 1205345 w 2305101"/>
                <a:gd name="connsiteY379" fmla="*/ 1011540 h 1790471"/>
                <a:gd name="connsiteX380" fmla="*/ 1215537 w 2305101"/>
                <a:gd name="connsiteY380" fmla="*/ 1009826 h 1790471"/>
                <a:gd name="connsiteX381" fmla="*/ 1218775 w 2305101"/>
                <a:gd name="connsiteY381" fmla="*/ 1012969 h 1790471"/>
                <a:gd name="connsiteX382" fmla="*/ 1220966 w 2305101"/>
                <a:gd name="connsiteY382" fmla="*/ 1015541 h 1790471"/>
                <a:gd name="connsiteX383" fmla="*/ 1220966 w 2305101"/>
                <a:gd name="connsiteY383" fmla="*/ 1015541 h 1790471"/>
                <a:gd name="connsiteX384" fmla="*/ 1224490 w 2305101"/>
                <a:gd name="connsiteY384" fmla="*/ 1021827 h 1790471"/>
                <a:gd name="connsiteX385" fmla="*/ 1224490 w 2305101"/>
                <a:gd name="connsiteY385" fmla="*/ 1021827 h 1790471"/>
                <a:gd name="connsiteX386" fmla="*/ 1225633 w 2305101"/>
                <a:gd name="connsiteY386" fmla="*/ 1024971 h 1790471"/>
                <a:gd name="connsiteX387" fmla="*/ 1226491 w 2305101"/>
                <a:gd name="connsiteY387" fmla="*/ 1028495 h 1790471"/>
                <a:gd name="connsiteX388" fmla="*/ 1226491 w 2305101"/>
                <a:gd name="connsiteY388" fmla="*/ 1029162 h 1790471"/>
                <a:gd name="connsiteX389" fmla="*/ 1226491 w 2305101"/>
                <a:gd name="connsiteY389" fmla="*/ 1029733 h 1790471"/>
                <a:gd name="connsiteX390" fmla="*/ 1226491 w 2305101"/>
                <a:gd name="connsiteY390" fmla="*/ 1035639 h 1790471"/>
                <a:gd name="connsiteX391" fmla="*/ 1226491 w 2305101"/>
                <a:gd name="connsiteY391" fmla="*/ 1038115 h 1790471"/>
                <a:gd name="connsiteX392" fmla="*/ 1225443 w 2305101"/>
                <a:gd name="connsiteY392" fmla="*/ 1042401 h 1790471"/>
                <a:gd name="connsiteX393" fmla="*/ 1224014 w 2305101"/>
                <a:gd name="connsiteY393" fmla="*/ 1046878 h 1790471"/>
                <a:gd name="connsiteX394" fmla="*/ 1224014 w 2305101"/>
                <a:gd name="connsiteY394" fmla="*/ 1046878 h 1790471"/>
                <a:gd name="connsiteX395" fmla="*/ 1224014 w 2305101"/>
                <a:gd name="connsiteY395" fmla="*/ 1047354 h 1790471"/>
                <a:gd name="connsiteX396" fmla="*/ 1220204 w 2305101"/>
                <a:gd name="connsiteY396" fmla="*/ 1054784 h 1790471"/>
                <a:gd name="connsiteX397" fmla="*/ 1216680 w 2305101"/>
                <a:gd name="connsiteY397" fmla="*/ 1060118 h 1790471"/>
                <a:gd name="connsiteX398" fmla="*/ 1216680 w 2305101"/>
                <a:gd name="connsiteY398" fmla="*/ 1060118 h 1790471"/>
                <a:gd name="connsiteX399" fmla="*/ 1216204 w 2305101"/>
                <a:gd name="connsiteY399" fmla="*/ 1060785 h 1790471"/>
                <a:gd name="connsiteX400" fmla="*/ 1210774 w 2305101"/>
                <a:gd name="connsiteY400" fmla="*/ 1060785 h 1790471"/>
                <a:gd name="connsiteX401" fmla="*/ 1207345 w 2305101"/>
                <a:gd name="connsiteY401" fmla="*/ 1061928 h 1790471"/>
                <a:gd name="connsiteX402" fmla="*/ 1199059 w 2305101"/>
                <a:gd name="connsiteY402" fmla="*/ 1064404 h 1790471"/>
                <a:gd name="connsiteX403" fmla="*/ 1197249 w 2305101"/>
                <a:gd name="connsiteY403" fmla="*/ 1064404 h 1790471"/>
                <a:gd name="connsiteX404" fmla="*/ 1196392 w 2305101"/>
                <a:gd name="connsiteY404" fmla="*/ 1064404 h 1790471"/>
                <a:gd name="connsiteX405" fmla="*/ 1190391 w 2305101"/>
                <a:gd name="connsiteY405" fmla="*/ 1064880 h 1790471"/>
                <a:gd name="connsiteX406" fmla="*/ 1178866 w 2305101"/>
                <a:gd name="connsiteY406" fmla="*/ 1064880 h 1790471"/>
                <a:gd name="connsiteX407" fmla="*/ 1158863 w 2305101"/>
                <a:gd name="connsiteY407" fmla="*/ 1061642 h 1790471"/>
                <a:gd name="connsiteX408" fmla="*/ 1153339 w 2305101"/>
                <a:gd name="connsiteY408" fmla="*/ 1059166 h 1790471"/>
                <a:gd name="connsiteX409" fmla="*/ 1150481 w 2305101"/>
                <a:gd name="connsiteY409" fmla="*/ 1056975 h 1790471"/>
                <a:gd name="connsiteX410" fmla="*/ 1149910 w 2305101"/>
                <a:gd name="connsiteY410" fmla="*/ 1055260 h 1790471"/>
                <a:gd name="connsiteX411" fmla="*/ 1145057 w 2305101"/>
                <a:gd name="connsiteY411" fmla="*/ 1052351 h 1790471"/>
                <a:gd name="connsiteX412" fmla="*/ 1142575 w 2305101"/>
                <a:gd name="connsiteY412" fmla="*/ 1054212 h 1790471"/>
                <a:gd name="connsiteX413" fmla="*/ 1173151 w 2305101"/>
                <a:gd name="connsiteY413" fmla="*/ 1083930 h 1790471"/>
                <a:gd name="connsiteX414" fmla="*/ 1180294 w 2305101"/>
                <a:gd name="connsiteY414" fmla="*/ 1085169 h 1790471"/>
                <a:gd name="connsiteX415" fmla="*/ 1154958 w 2305101"/>
                <a:gd name="connsiteY415" fmla="*/ 1092408 h 1790471"/>
                <a:gd name="connsiteX416" fmla="*/ 1147433 w 2305101"/>
                <a:gd name="connsiteY416" fmla="*/ 1093836 h 1790471"/>
                <a:gd name="connsiteX417" fmla="*/ 1141432 w 2305101"/>
                <a:gd name="connsiteY417" fmla="*/ 1094789 h 1790471"/>
                <a:gd name="connsiteX418" fmla="*/ 1126764 w 2305101"/>
                <a:gd name="connsiteY418" fmla="*/ 1096313 h 1790471"/>
                <a:gd name="connsiteX419" fmla="*/ 1047135 w 2305101"/>
                <a:gd name="connsiteY419" fmla="*/ 1094027 h 1790471"/>
                <a:gd name="connsiteX420" fmla="*/ 1039134 w 2305101"/>
                <a:gd name="connsiteY420" fmla="*/ 1093074 h 1790471"/>
                <a:gd name="connsiteX421" fmla="*/ 1038277 w 2305101"/>
                <a:gd name="connsiteY421" fmla="*/ 1093074 h 1790471"/>
                <a:gd name="connsiteX422" fmla="*/ 1034371 w 2305101"/>
                <a:gd name="connsiteY422" fmla="*/ 1092503 h 1790471"/>
                <a:gd name="connsiteX423" fmla="*/ 1004939 w 2305101"/>
                <a:gd name="connsiteY423" fmla="*/ 1086788 h 1790471"/>
                <a:gd name="connsiteX424" fmla="*/ 974364 w 2305101"/>
                <a:gd name="connsiteY424" fmla="*/ 1079739 h 1790471"/>
                <a:gd name="connsiteX425" fmla="*/ 963982 w 2305101"/>
                <a:gd name="connsiteY425" fmla="*/ 1077644 h 1790471"/>
                <a:gd name="connsiteX426" fmla="*/ 969125 w 2305101"/>
                <a:gd name="connsiteY426" fmla="*/ 1034210 h 1790471"/>
                <a:gd name="connsiteX427" fmla="*/ 959695 w 2305101"/>
                <a:gd name="connsiteY427" fmla="*/ 1324722 h 1790471"/>
                <a:gd name="connsiteX428" fmla="*/ 959695 w 2305101"/>
                <a:gd name="connsiteY428" fmla="*/ 1324722 h 1790471"/>
                <a:gd name="connsiteX429" fmla="*/ 957981 w 2305101"/>
                <a:gd name="connsiteY429" fmla="*/ 1324722 h 1790471"/>
                <a:gd name="connsiteX430" fmla="*/ 952266 w 2305101"/>
                <a:gd name="connsiteY430" fmla="*/ 1323770 h 1790471"/>
                <a:gd name="connsiteX431" fmla="*/ 936169 w 2305101"/>
                <a:gd name="connsiteY431" fmla="*/ 1320627 h 1790471"/>
                <a:gd name="connsiteX432" fmla="*/ 938931 w 2305101"/>
                <a:gd name="connsiteY432" fmla="*/ 1300719 h 1790471"/>
                <a:gd name="connsiteX433" fmla="*/ 945884 w 2305101"/>
                <a:gd name="connsiteY433" fmla="*/ 1307577 h 1790471"/>
                <a:gd name="connsiteX434" fmla="*/ 953504 w 2305101"/>
                <a:gd name="connsiteY434" fmla="*/ 1299767 h 1790471"/>
                <a:gd name="connsiteX435" fmla="*/ 947408 w 2305101"/>
                <a:gd name="connsiteY435" fmla="*/ 1288909 h 1790471"/>
                <a:gd name="connsiteX436" fmla="*/ 942550 w 2305101"/>
                <a:gd name="connsiteY436" fmla="*/ 1278526 h 1790471"/>
                <a:gd name="connsiteX437" fmla="*/ 941979 w 2305101"/>
                <a:gd name="connsiteY437" fmla="*/ 1277478 h 1790471"/>
                <a:gd name="connsiteX438" fmla="*/ 943312 w 2305101"/>
                <a:gd name="connsiteY438" fmla="*/ 1266906 h 1790471"/>
                <a:gd name="connsiteX439" fmla="*/ 955885 w 2305101"/>
                <a:gd name="connsiteY439" fmla="*/ 1272621 h 1790471"/>
                <a:gd name="connsiteX440" fmla="*/ 1003510 w 2305101"/>
                <a:gd name="connsiteY440" fmla="*/ 1280812 h 1790471"/>
                <a:gd name="connsiteX441" fmla="*/ 1059136 w 2305101"/>
                <a:gd name="connsiteY441" fmla="*/ 1279193 h 1790471"/>
                <a:gd name="connsiteX442" fmla="*/ 1059136 w 2305101"/>
                <a:gd name="connsiteY442" fmla="*/ 1285384 h 1790471"/>
                <a:gd name="connsiteX443" fmla="*/ 1062946 w 2305101"/>
                <a:gd name="connsiteY443" fmla="*/ 1294909 h 1790471"/>
                <a:gd name="connsiteX444" fmla="*/ 1084282 w 2305101"/>
                <a:gd name="connsiteY444" fmla="*/ 1308149 h 1790471"/>
                <a:gd name="connsiteX445" fmla="*/ 1093045 w 2305101"/>
                <a:gd name="connsiteY445" fmla="*/ 1310435 h 1790471"/>
                <a:gd name="connsiteX446" fmla="*/ 1090378 w 2305101"/>
                <a:gd name="connsiteY446" fmla="*/ 1311387 h 1790471"/>
                <a:gd name="connsiteX447" fmla="*/ 1071328 w 2305101"/>
                <a:gd name="connsiteY447" fmla="*/ 1317484 h 1790471"/>
                <a:gd name="connsiteX448" fmla="*/ 1036371 w 2305101"/>
                <a:gd name="connsiteY448" fmla="*/ 1325008 h 1790471"/>
                <a:gd name="connsiteX449" fmla="*/ 1034276 w 2305101"/>
                <a:gd name="connsiteY449" fmla="*/ 1325008 h 1790471"/>
                <a:gd name="connsiteX450" fmla="*/ 1030942 w 2305101"/>
                <a:gd name="connsiteY450" fmla="*/ 1325008 h 1790471"/>
                <a:gd name="connsiteX451" fmla="*/ 1022275 w 2305101"/>
                <a:gd name="connsiteY451" fmla="*/ 1325866 h 1790471"/>
                <a:gd name="connsiteX452" fmla="*/ 1003225 w 2305101"/>
                <a:gd name="connsiteY452" fmla="*/ 1326913 h 1790471"/>
                <a:gd name="connsiteX453" fmla="*/ 967887 w 2305101"/>
                <a:gd name="connsiteY453" fmla="*/ 1325389 h 1790471"/>
                <a:gd name="connsiteX454" fmla="*/ 959219 w 2305101"/>
                <a:gd name="connsiteY454" fmla="*/ 1324342 h 1790471"/>
                <a:gd name="connsiteX455" fmla="*/ 1141146 w 2305101"/>
                <a:gd name="connsiteY455" fmla="*/ 1266810 h 1790471"/>
                <a:gd name="connsiteX456" fmla="*/ 1141146 w 2305101"/>
                <a:gd name="connsiteY456" fmla="*/ 1266810 h 1790471"/>
                <a:gd name="connsiteX457" fmla="*/ 1141146 w 2305101"/>
                <a:gd name="connsiteY457" fmla="*/ 1267953 h 1790471"/>
                <a:gd name="connsiteX458" fmla="*/ 1140575 w 2305101"/>
                <a:gd name="connsiteY458" fmla="*/ 1271478 h 1790471"/>
                <a:gd name="connsiteX459" fmla="*/ 1138861 w 2305101"/>
                <a:gd name="connsiteY459" fmla="*/ 1278336 h 1790471"/>
                <a:gd name="connsiteX460" fmla="*/ 1138384 w 2305101"/>
                <a:gd name="connsiteY460" fmla="*/ 1279669 h 1790471"/>
                <a:gd name="connsiteX461" fmla="*/ 1137146 w 2305101"/>
                <a:gd name="connsiteY461" fmla="*/ 1282050 h 1790471"/>
                <a:gd name="connsiteX462" fmla="*/ 1134098 w 2305101"/>
                <a:gd name="connsiteY462" fmla="*/ 1287194 h 1790471"/>
                <a:gd name="connsiteX463" fmla="*/ 1133527 w 2305101"/>
                <a:gd name="connsiteY463" fmla="*/ 1287861 h 1790471"/>
                <a:gd name="connsiteX464" fmla="*/ 1130479 w 2305101"/>
                <a:gd name="connsiteY464" fmla="*/ 1291004 h 1790471"/>
                <a:gd name="connsiteX465" fmla="*/ 1129050 w 2305101"/>
                <a:gd name="connsiteY465" fmla="*/ 1292242 h 1790471"/>
                <a:gd name="connsiteX466" fmla="*/ 1126669 w 2305101"/>
                <a:gd name="connsiteY466" fmla="*/ 1293957 h 1790471"/>
                <a:gd name="connsiteX467" fmla="*/ 1123049 w 2305101"/>
                <a:gd name="connsiteY467" fmla="*/ 1296052 h 1790471"/>
                <a:gd name="connsiteX468" fmla="*/ 1114477 w 2305101"/>
                <a:gd name="connsiteY468" fmla="*/ 1295385 h 1790471"/>
                <a:gd name="connsiteX469" fmla="*/ 1094188 w 2305101"/>
                <a:gd name="connsiteY469" fmla="*/ 1293100 h 1790471"/>
                <a:gd name="connsiteX470" fmla="*/ 1069709 w 2305101"/>
                <a:gd name="connsiteY470" fmla="*/ 1278336 h 1790471"/>
                <a:gd name="connsiteX471" fmla="*/ 1097808 w 2305101"/>
                <a:gd name="connsiteY471" fmla="*/ 1274145 h 1790471"/>
                <a:gd name="connsiteX472" fmla="*/ 1141813 w 2305101"/>
                <a:gd name="connsiteY472" fmla="*/ 1262905 h 1790471"/>
                <a:gd name="connsiteX473" fmla="*/ 1141813 w 2305101"/>
                <a:gd name="connsiteY473" fmla="*/ 1267382 h 1790471"/>
                <a:gd name="connsiteX474" fmla="*/ 950646 w 2305101"/>
                <a:gd name="connsiteY474" fmla="*/ 1204041 h 1790471"/>
                <a:gd name="connsiteX475" fmla="*/ 950646 w 2305101"/>
                <a:gd name="connsiteY475" fmla="*/ 1204041 h 1790471"/>
                <a:gd name="connsiteX476" fmla="*/ 954837 w 2305101"/>
                <a:gd name="connsiteY476" fmla="*/ 1206803 h 1790471"/>
                <a:gd name="connsiteX477" fmla="*/ 960838 w 2305101"/>
                <a:gd name="connsiteY477" fmla="*/ 1204326 h 1790471"/>
                <a:gd name="connsiteX478" fmla="*/ 961886 w 2305101"/>
                <a:gd name="connsiteY478" fmla="*/ 1186419 h 1790471"/>
                <a:gd name="connsiteX479" fmla="*/ 959124 w 2305101"/>
                <a:gd name="connsiteY479" fmla="*/ 1167369 h 1790471"/>
                <a:gd name="connsiteX480" fmla="*/ 956457 w 2305101"/>
                <a:gd name="connsiteY480" fmla="*/ 1150796 h 1790471"/>
                <a:gd name="connsiteX481" fmla="*/ 957124 w 2305101"/>
                <a:gd name="connsiteY481" fmla="*/ 1144128 h 1790471"/>
                <a:gd name="connsiteX482" fmla="*/ 960553 w 2305101"/>
                <a:gd name="connsiteY482" fmla="*/ 1112410 h 1790471"/>
                <a:gd name="connsiteX483" fmla="*/ 980174 w 2305101"/>
                <a:gd name="connsiteY483" fmla="*/ 1121078 h 1790471"/>
                <a:gd name="connsiteX484" fmla="*/ 1025322 w 2305101"/>
                <a:gd name="connsiteY484" fmla="*/ 1132698 h 1790471"/>
                <a:gd name="connsiteX485" fmla="*/ 1086568 w 2305101"/>
                <a:gd name="connsiteY485" fmla="*/ 1138985 h 1790471"/>
                <a:gd name="connsiteX486" fmla="*/ 1127716 w 2305101"/>
                <a:gd name="connsiteY486" fmla="*/ 1138413 h 1790471"/>
                <a:gd name="connsiteX487" fmla="*/ 1117524 w 2305101"/>
                <a:gd name="connsiteY487" fmla="*/ 1144224 h 1790471"/>
                <a:gd name="connsiteX488" fmla="*/ 1103618 w 2305101"/>
                <a:gd name="connsiteY488" fmla="*/ 1172799 h 1790471"/>
                <a:gd name="connsiteX489" fmla="*/ 1113143 w 2305101"/>
                <a:gd name="connsiteY489" fmla="*/ 1202231 h 1790471"/>
                <a:gd name="connsiteX490" fmla="*/ 1124954 w 2305101"/>
                <a:gd name="connsiteY490" fmla="*/ 1192706 h 1790471"/>
                <a:gd name="connsiteX491" fmla="*/ 1131431 w 2305101"/>
                <a:gd name="connsiteY491" fmla="*/ 1157749 h 1790471"/>
                <a:gd name="connsiteX492" fmla="*/ 1154196 w 2305101"/>
                <a:gd name="connsiteY492" fmla="*/ 1144700 h 1790471"/>
                <a:gd name="connsiteX493" fmla="*/ 1179914 w 2305101"/>
                <a:gd name="connsiteY493" fmla="*/ 1131651 h 1790471"/>
                <a:gd name="connsiteX494" fmla="*/ 1181152 w 2305101"/>
                <a:gd name="connsiteY494" fmla="*/ 1131079 h 1790471"/>
                <a:gd name="connsiteX495" fmla="*/ 1181819 w 2305101"/>
                <a:gd name="connsiteY495" fmla="*/ 1132032 h 1790471"/>
                <a:gd name="connsiteX496" fmla="*/ 1181818 w 2305101"/>
                <a:gd name="connsiteY496" fmla="*/ 1132032 h 1790471"/>
                <a:gd name="connsiteX497" fmla="*/ 1184676 w 2305101"/>
                <a:gd name="connsiteY497" fmla="*/ 1135746 h 1790471"/>
                <a:gd name="connsiteX498" fmla="*/ 1185438 w 2305101"/>
                <a:gd name="connsiteY498" fmla="*/ 1137080 h 1790471"/>
                <a:gd name="connsiteX499" fmla="*/ 1188391 w 2305101"/>
                <a:gd name="connsiteY499" fmla="*/ 1142033 h 1790471"/>
                <a:gd name="connsiteX500" fmla="*/ 1190010 w 2305101"/>
                <a:gd name="connsiteY500" fmla="*/ 1145271 h 1790471"/>
                <a:gd name="connsiteX501" fmla="*/ 1191343 w 2305101"/>
                <a:gd name="connsiteY501" fmla="*/ 1148796 h 1790471"/>
                <a:gd name="connsiteX502" fmla="*/ 1194201 w 2305101"/>
                <a:gd name="connsiteY502" fmla="*/ 1161083 h 1790471"/>
                <a:gd name="connsiteX503" fmla="*/ 1194201 w 2305101"/>
                <a:gd name="connsiteY503" fmla="*/ 1161655 h 1790471"/>
                <a:gd name="connsiteX504" fmla="*/ 1194201 w 2305101"/>
                <a:gd name="connsiteY504" fmla="*/ 1162512 h 1790471"/>
                <a:gd name="connsiteX505" fmla="*/ 1194201 w 2305101"/>
                <a:gd name="connsiteY505" fmla="*/ 1169084 h 1790471"/>
                <a:gd name="connsiteX506" fmla="*/ 1194201 w 2305101"/>
                <a:gd name="connsiteY506" fmla="*/ 1182229 h 1790471"/>
                <a:gd name="connsiteX507" fmla="*/ 1193725 w 2305101"/>
                <a:gd name="connsiteY507" fmla="*/ 1187467 h 1790471"/>
                <a:gd name="connsiteX508" fmla="*/ 1192296 w 2305101"/>
                <a:gd name="connsiteY508" fmla="*/ 1190420 h 1790471"/>
                <a:gd name="connsiteX509" fmla="*/ 1191534 w 2305101"/>
                <a:gd name="connsiteY509" fmla="*/ 1191849 h 1790471"/>
                <a:gd name="connsiteX510" fmla="*/ 1190296 w 2305101"/>
                <a:gd name="connsiteY510" fmla="*/ 1193563 h 1790471"/>
                <a:gd name="connsiteX511" fmla="*/ 1184104 w 2305101"/>
                <a:gd name="connsiteY511" fmla="*/ 1199373 h 1790471"/>
                <a:gd name="connsiteX512" fmla="*/ 1182295 w 2305101"/>
                <a:gd name="connsiteY512" fmla="*/ 1200897 h 1790471"/>
                <a:gd name="connsiteX513" fmla="*/ 1180675 w 2305101"/>
                <a:gd name="connsiteY513" fmla="*/ 1202136 h 1790471"/>
                <a:gd name="connsiteX514" fmla="*/ 1177532 w 2305101"/>
                <a:gd name="connsiteY514" fmla="*/ 1204136 h 1790471"/>
                <a:gd name="connsiteX515" fmla="*/ 1172674 w 2305101"/>
                <a:gd name="connsiteY515" fmla="*/ 1204707 h 1790471"/>
                <a:gd name="connsiteX516" fmla="*/ 1134574 w 2305101"/>
                <a:gd name="connsiteY516" fmla="*/ 1205660 h 1790471"/>
                <a:gd name="connsiteX517" fmla="*/ 1128122 w 2305101"/>
                <a:gd name="connsiteY517" fmla="*/ 1213781 h 1790471"/>
                <a:gd name="connsiteX518" fmla="*/ 1134574 w 2305101"/>
                <a:gd name="connsiteY518" fmla="*/ 1220233 h 1790471"/>
                <a:gd name="connsiteX519" fmla="*/ 1141337 w 2305101"/>
                <a:gd name="connsiteY519" fmla="*/ 1220233 h 1790471"/>
                <a:gd name="connsiteX520" fmla="*/ 1083616 w 2305101"/>
                <a:gd name="connsiteY520" fmla="*/ 1235092 h 1790471"/>
                <a:gd name="connsiteX521" fmla="*/ 1074091 w 2305101"/>
                <a:gd name="connsiteY521" fmla="*/ 1236616 h 1790471"/>
                <a:gd name="connsiteX522" fmla="*/ 1070376 w 2305101"/>
                <a:gd name="connsiteY522" fmla="*/ 1236616 h 1790471"/>
                <a:gd name="connsiteX523" fmla="*/ 1064851 w 2305101"/>
                <a:gd name="connsiteY523" fmla="*/ 1237283 h 1790471"/>
                <a:gd name="connsiteX524" fmla="*/ 1040944 w 2305101"/>
                <a:gd name="connsiteY524" fmla="*/ 1239188 h 1790471"/>
                <a:gd name="connsiteX525" fmla="*/ 996843 w 2305101"/>
                <a:gd name="connsiteY525" fmla="*/ 1239188 h 1790471"/>
                <a:gd name="connsiteX526" fmla="*/ 987318 w 2305101"/>
                <a:gd name="connsiteY526" fmla="*/ 1238426 h 1790471"/>
                <a:gd name="connsiteX527" fmla="*/ 981603 w 2305101"/>
                <a:gd name="connsiteY527" fmla="*/ 1237664 h 1790471"/>
                <a:gd name="connsiteX528" fmla="*/ 978174 w 2305101"/>
                <a:gd name="connsiteY528" fmla="*/ 1237092 h 1790471"/>
                <a:gd name="connsiteX529" fmla="*/ 955409 w 2305101"/>
                <a:gd name="connsiteY529" fmla="*/ 1232139 h 1790471"/>
                <a:gd name="connsiteX530" fmla="*/ 947694 w 2305101"/>
                <a:gd name="connsiteY530" fmla="*/ 1229758 h 1790471"/>
                <a:gd name="connsiteX531" fmla="*/ 950646 w 2305101"/>
                <a:gd name="connsiteY531" fmla="*/ 1202993 h 1790471"/>
                <a:gd name="connsiteX532" fmla="*/ 926834 w 2305101"/>
                <a:gd name="connsiteY532" fmla="*/ 1379967 h 1790471"/>
                <a:gd name="connsiteX533" fmla="*/ 926834 w 2305101"/>
                <a:gd name="connsiteY533" fmla="*/ 1379967 h 1790471"/>
                <a:gd name="connsiteX534" fmla="*/ 929501 w 2305101"/>
                <a:gd name="connsiteY534" fmla="*/ 1363966 h 1790471"/>
                <a:gd name="connsiteX535" fmla="*/ 930263 w 2305101"/>
                <a:gd name="connsiteY535" fmla="*/ 1358917 h 1790471"/>
                <a:gd name="connsiteX536" fmla="*/ 942074 w 2305101"/>
                <a:gd name="connsiteY536" fmla="*/ 1361680 h 1790471"/>
                <a:gd name="connsiteX537" fmla="*/ 966553 w 2305101"/>
                <a:gd name="connsiteY537" fmla="*/ 1365204 h 1790471"/>
                <a:gd name="connsiteX538" fmla="*/ 1003320 w 2305101"/>
                <a:gd name="connsiteY538" fmla="*/ 1367204 h 1790471"/>
                <a:gd name="connsiteX539" fmla="*/ 957790 w 2305101"/>
                <a:gd name="connsiteY539" fmla="*/ 1375967 h 1790471"/>
                <a:gd name="connsiteX540" fmla="*/ 928453 w 2305101"/>
                <a:gd name="connsiteY540" fmla="*/ 1379872 h 1790471"/>
                <a:gd name="connsiteX541" fmla="*/ 1228777 w 2305101"/>
                <a:gd name="connsiteY541" fmla="*/ 1145271 h 1790471"/>
                <a:gd name="connsiteX542" fmla="*/ 1228777 w 2305101"/>
                <a:gd name="connsiteY542" fmla="*/ 1145271 h 1790471"/>
                <a:gd name="connsiteX543" fmla="*/ 1228777 w 2305101"/>
                <a:gd name="connsiteY543" fmla="*/ 1148319 h 1790471"/>
                <a:gd name="connsiteX544" fmla="*/ 1219823 w 2305101"/>
                <a:gd name="connsiteY544" fmla="*/ 1125650 h 1790471"/>
                <a:gd name="connsiteX545" fmla="*/ 1212870 w 2305101"/>
                <a:gd name="connsiteY545" fmla="*/ 1116125 h 1790471"/>
                <a:gd name="connsiteX546" fmla="*/ 1217346 w 2305101"/>
                <a:gd name="connsiteY546" fmla="*/ 1113553 h 1790471"/>
                <a:gd name="connsiteX547" fmla="*/ 1236396 w 2305101"/>
                <a:gd name="connsiteY547" fmla="*/ 1098980 h 1790471"/>
                <a:gd name="connsiteX548" fmla="*/ 1229634 w 2305101"/>
                <a:gd name="connsiteY548" fmla="*/ 1145652 h 1790471"/>
                <a:gd name="connsiteX549" fmla="*/ 1236587 w 2305101"/>
                <a:gd name="connsiteY549" fmla="*/ 829137 h 1790471"/>
                <a:gd name="connsiteX550" fmla="*/ 1236587 w 2305101"/>
                <a:gd name="connsiteY550" fmla="*/ 829137 h 1790471"/>
                <a:gd name="connsiteX551" fmla="*/ 1252589 w 2305101"/>
                <a:gd name="connsiteY551" fmla="*/ 839328 h 1790471"/>
                <a:gd name="connsiteX552" fmla="*/ 1251351 w 2305101"/>
                <a:gd name="connsiteY552" fmla="*/ 858378 h 1790471"/>
                <a:gd name="connsiteX553" fmla="*/ 1251351 w 2305101"/>
                <a:gd name="connsiteY553" fmla="*/ 884191 h 1790471"/>
                <a:gd name="connsiteX554" fmla="*/ 1249922 w 2305101"/>
                <a:gd name="connsiteY554" fmla="*/ 935721 h 1790471"/>
                <a:gd name="connsiteX555" fmla="*/ 1246874 w 2305101"/>
                <a:gd name="connsiteY555" fmla="*/ 991919 h 1790471"/>
                <a:gd name="connsiteX556" fmla="*/ 1218966 w 2305101"/>
                <a:gd name="connsiteY556" fmla="*/ 974107 h 1790471"/>
                <a:gd name="connsiteX557" fmla="*/ 1216299 w 2305101"/>
                <a:gd name="connsiteY557" fmla="*/ 973059 h 1790471"/>
                <a:gd name="connsiteX558" fmla="*/ 1221633 w 2305101"/>
                <a:gd name="connsiteY558" fmla="*/ 955152 h 1790471"/>
                <a:gd name="connsiteX559" fmla="*/ 1221633 w 2305101"/>
                <a:gd name="connsiteY559" fmla="*/ 950199 h 1790471"/>
                <a:gd name="connsiteX560" fmla="*/ 1223728 w 2305101"/>
                <a:gd name="connsiteY560" fmla="*/ 944484 h 1790471"/>
                <a:gd name="connsiteX561" fmla="*/ 1226681 w 2305101"/>
                <a:gd name="connsiteY561" fmla="*/ 923148 h 1790471"/>
                <a:gd name="connsiteX562" fmla="*/ 1218013 w 2305101"/>
                <a:gd name="connsiteY562" fmla="*/ 883429 h 1790471"/>
                <a:gd name="connsiteX563" fmla="*/ 1171341 w 2305101"/>
                <a:gd name="connsiteY563" fmla="*/ 849425 h 1790471"/>
                <a:gd name="connsiteX564" fmla="*/ 1171817 w 2305101"/>
                <a:gd name="connsiteY564" fmla="*/ 849425 h 1790471"/>
                <a:gd name="connsiteX565" fmla="*/ 1178389 w 2305101"/>
                <a:gd name="connsiteY565" fmla="*/ 841233 h 1790471"/>
                <a:gd name="connsiteX566" fmla="*/ 1181342 w 2305101"/>
                <a:gd name="connsiteY566" fmla="*/ 838185 h 1790471"/>
                <a:gd name="connsiteX567" fmla="*/ 1182961 w 2305101"/>
                <a:gd name="connsiteY567" fmla="*/ 836757 h 1790471"/>
                <a:gd name="connsiteX568" fmla="*/ 1183533 w 2305101"/>
                <a:gd name="connsiteY568" fmla="*/ 836280 h 1790471"/>
                <a:gd name="connsiteX569" fmla="*/ 1191629 w 2305101"/>
                <a:gd name="connsiteY569" fmla="*/ 831042 h 1790471"/>
                <a:gd name="connsiteX570" fmla="*/ 1200583 w 2305101"/>
                <a:gd name="connsiteY570" fmla="*/ 826755 h 1790471"/>
                <a:gd name="connsiteX571" fmla="*/ 1221633 w 2305101"/>
                <a:gd name="connsiteY571" fmla="*/ 824946 h 1790471"/>
                <a:gd name="connsiteX572" fmla="*/ 1235539 w 2305101"/>
                <a:gd name="connsiteY572" fmla="*/ 828756 h 1790471"/>
                <a:gd name="connsiteX573" fmla="*/ 1236682 w 2305101"/>
                <a:gd name="connsiteY573" fmla="*/ 829518 h 1790471"/>
                <a:gd name="connsiteX574" fmla="*/ 1125526 w 2305101"/>
                <a:gd name="connsiteY574" fmla="*/ 823803 h 1790471"/>
                <a:gd name="connsiteX575" fmla="*/ 1125526 w 2305101"/>
                <a:gd name="connsiteY575" fmla="*/ 823803 h 1790471"/>
                <a:gd name="connsiteX576" fmla="*/ 1134384 w 2305101"/>
                <a:gd name="connsiteY576" fmla="*/ 837519 h 1790471"/>
                <a:gd name="connsiteX577" fmla="*/ 1135051 w 2305101"/>
                <a:gd name="connsiteY577" fmla="*/ 838566 h 1790471"/>
                <a:gd name="connsiteX578" fmla="*/ 1109904 w 2305101"/>
                <a:gd name="connsiteY578" fmla="*/ 830661 h 1790471"/>
                <a:gd name="connsiteX579" fmla="*/ 1125526 w 2305101"/>
                <a:gd name="connsiteY579" fmla="*/ 823803 h 1790471"/>
                <a:gd name="connsiteX580" fmla="*/ 1075615 w 2305101"/>
                <a:gd name="connsiteY580" fmla="*/ 656448 h 1790471"/>
                <a:gd name="connsiteX581" fmla="*/ 1075615 w 2305101"/>
                <a:gd name="connsiteY581" fmla="*/ 656448 h 1790471"/>
                <a:gd name="connsiteX582" fmla="*/ 1052183 w 2305101"/>
                <a:gd name="connsiteY582" fmla="*/ 694548 h 1790471"/>
                <a:gd name="connsiteX583" fmla="*/ 1035610 w 2305101"/>
                <a:gd name="connsiteY583" fmla="*/ 719790 h 1790471"/>
                <a:gd name="connsiteX584" fmla="*/ 1035133 w 2305101"/>
                <a:gd name="connsiteY584" fmla="*/ 719790 h 1790471"/>
                <a:gd name="connsiteX585" fmla="*/ 1035133 w 2305101"/>
                <a:gd name="connsiteY585" fmla="*/ 719790 h 1790471"/>
                <a:gd name="connsiteX586" fmla="*/ 1038848 w 2305101"/>
                <a:gd name="connsiteY586" fmla="*/ 711979 h 1790471"/>
                <a:gd name="connsiteX587" fmla="*/ 1046468 w 2305101"/>
                <a:gd name="connsiteY587" fmla="*/ 691977 h 1790471"/>
                <a:gd name="connsiteX588" fmla="*/ 1046468 w 2305101"/>
                <a:gd name="connsiteY588" fmla="*/ 666545 h 1790471"/>
                <a:gd name="connsiteX589" fmla="*/ 1042848 w 2305101"/>
                <a:gd name="connsiteY589" fmla="*/ 652543 h 1790471"/>
                <a:gd name="connsiteX590" fmla="*/ 1055326 w 2305101"/>
                <a:gd name="connsiteY590" fmla="*/ 653972 h 1790471"/>
                <a:gd name="connsiteX591" fmla="*/ 1075615 w 2305101"/>
                <a:gd name="connsiteY591" fmla="*/ 656925 h 1790471"/>
                <a:gd name="connsiteX592" fmla="*/ 216078 w 2305101"/>
                <a:gd name="connsiteY592" fmla="*/ 304023 h 1790471"/>
                <a:gd name="connsiteX593" fmla="*/ 216078 w 2305101"/>
                <a:gd name="connsiteY593" fmla="*/ 304023 h 1790471"/>
                <a:gd name="connsiteX594" fmla="*/ 216078 w 2305101"/>
                <a:gd name="connsiteY594" fmla="*/ 300404 h 1790471"/>
                <a:gd name="connsiteX595" fmla="*/ 216078 w 2305101"/>
                <a:gd name="connsiteY595" fmla="*/ 298118 h 1790471"/>
                <a:gd name="connsiteX596" fmla="*/ 218269 w 2305101"/>
                <a:gd name="connsiteY596" fmla="*/ 290403 h 1790471"/>
                <a:gd name="connsiteX597" fmla="*/ 218269 w 2305101"/>
                <a:gd name="connsiteY597" fmla="*/ 290403 h 1790471"/>
                <a:gd name="connsiteX598" fmla="*/ 218269 w 2305101"/>
                <a:gd name="connsiteY598" fmla="*/ 289450 h 1790471"/>
                <a:gd name="connsiteX599" fmla="*/ 220079 w 2305101"/>
                <a:gd name="connsiteY599" fmla="*/ 285831 h 1790471"/>
                <a:gd name="connsiteX600" fmla="*/ 224365 w 2305101"/>
                <a:gd name="connsiteY600" fmla="*/ 278687 h 1790471"/>
                <a:gd name="connsiteX601" fmla="*/ 226080 w 2305101"/>
                <a:gd name="connsiteY601" fmla="*/ 276496 h 1790471"/>
                <a:gd name="connsiteX602" fmla="*/ 228842 w 2305101"/>
                <a:gd name="connsiteY602" fmla="*/ 273258 h 1790471"/>
                <a:gd name="connsiteX603" fmla="*/ 235128 w 2305101"/>
                <a:gd name="connsiteY603" fmla="*/ 266971 h 1790471"/>
                <a:gd name="connsiteX604" fmla="*/ 241320 w 2305101"/>
                <a:gd name="connsiteY604" fmla="*/ 261637 h 1790471"/>
                <a:gd name="connsiteX605" fmla="*/ 243796 w 2305101"/>
                <a:gd name="connsiteY605" fmla="*/ 259732 h 1790471"/>
                <a:gd name="connsiteX606" fmla="*/ 249035 w 2305101"/>
                <a:gd name="connsiteY606" fmla="*/ 255827 h 1790471"/>
                <a:gd name="connsiteX607" fmla="*/ 285897 w 2305101"/>
                <a:gd name="connsiteY607" fmla="*/ 230490 h 1790471"/>
                <a:gd name="connsiteX608" fmla="*/ 323902 w 2305101"/>
                <a:gd name="connsiteY608" fmla="*/ 194295 h 1790471"/>
                <a:gd name="connsiteX609" fmla="*/ 346095 w 2305101"/>
                <a:gd name="connsiteY609" fmla="*/ 152671 h 1790471"/>
                <a:gd name="connsiteX610" fmla="*/ 365145 w 2305101"/>
                <a:gd name="connsiteY610" fmla="*/ 111047 h 1790471"/>
                <a:gd name="connsiteX611" fmla="*/ 368574 w 2305101"/>
                <a:gd name="connsiteY611" fmla="*/ 105522 h 1790471"/>
                <a:gd name="connsiteX612" fmla="*/ 370384 w 2305101"/>
                <a:gd name="connsiteY612" fmla="*/ 102951 h 1790471"/>
                <a:gd name="connsiteX613" fmla="*/ 370860 w 2305101"/>
                <a:gd name="connsiteY613" fmla="*/ 102189 h 1790471"/>
                <a:gd name="connsiteX614" fmla="*/ 371336 w 2305101"/>
                <a:gd name="connsiteY614" fmla="*/ 101617 h 1790471"/>
                <a:gd name="connsiteX615" fmla="*/ 380861 w 2305101"/>
                <a:gd name="connsiteY615" fmla="*/ 91330 h 1790471"/>
                <a:gd name="connsiteX616" fmla="*/ 385338 w 2305101"/>
                <a:gd name="connsiteY616" fmla="*/ 87234 h 1790471"/>
                <a:gd name="connsiteX617" fmla="*/ 386290 w 2305101"/>
                <a:gd name="connsiteY617" fmla="*/ 86377 h 1790471"/>
                <a:gd name="connsiteX618" fmla="*/ 388576 w 2305101"/>
                <a:gd name="connsiteY618" fmla="*/ 84567 h 1790471"/>
                <a:gd name="connsiteX619" fmla="*/ 401054 w 2305101"/>
                <a:gd name="connsiteY619" fmla="*/ 76947 h 1790471"/>
                <a:gd name="connsiteX620" fmla="*/ 404674 w 2305101"/>
                <a:gd name="connsiteY620" fmla="*/ 75233 h 1790471"/>
                <a:gd name="connsiteX621" fmla="*/ 410008 w 2305101"/>
                <a:gd name="connsiteY621" fmla="*/ 73233 h 1790471"/>
                <a:gd name="connsiteX622" fmla="*/ 422581 w 2305101"/>
                <a:gd name="connsiteY622" fmla="*/ 69899 h 1790471"/>
                <a:gd name="connsiteX623" fmla="*/ 424962 w 2305101"/>
                <a:gd name="connsiteY623" fmla="*/ 69899 h 1790471"/>
                <a:gd name="connsiteX624" fmla="*/ 424962 w 2305101"/>
                <a:gd name="connsiteY624" fmla="*/ 69899 h 1790471"/>
                <a:gd name="connsiteX625" fmla="*/ 432391 w 2305101"/>
                <a:gd name="connsiteY625" fmla="*/ 69899 h 1790471"/>
                <a:gd name="connsiteX626" fmla="*/ 445536 w 2305101"/>
                <a:gd name="connsiteY626" fmla="*/ 70566 h 1790471"/>
                <a:gd name="connsiteX627" fmla="*/ 472777 w 2305101"/>
                <a:gd name="connsiteY627" fmla="*/ 80091 h 1790471"/>
                <a:gd name="connsiteX628" fmla="*/ 502781 w 2305101"/>
                <a:gd name="connsiteY628" fmla="*/ 94854 h 1790471"/>
                <a:gd name="connsiteX629" fmla="*/ 534976 w 2305101"/>
                <a:gd name="connsiteY629" fmla="*/ 90663 h 1790471"/>
                <a:gd name="connsiteX630" fmla="*/ 556502 w 2305101"/>
                <a:gd name="connsiteY630" fmla="*/ 80091 h 1790471"/>
                <a:gd name="connsiteX631" fmla="*/ 567361 w 2305101"/>
                <a:gd name="connsiteY631" fmla="*/ 81996 h 1790471"/>
                <a:gd name="connsiteX632" fmla="*/ 586411 w 2305101"/>
                <a:gd name="connsiteY632" fmla="*/ 83996 h 1790471"/>
                <a:gd name="connsiteX633" fmla="*/ 617653 w 2305101"/>
                <a:gd name="connsiteY633" fmla="*/ 83996 h 1790471"/>
                <a:gd name="connsiteX634" fmla="*/ 644894 w 2305101"/>
                <a:gd name="connsiteY634" fmla="*/ 83996 h 1790471"/>
                <a:gd name="connsiteX635" fmla="*/ 659849 w 2305101"/>
                <a:gd name="connsiteY635" fmla="*/ 81710 h 1790471"/>
                <a:gd name="connsiteX636" fmla="*/ 667088 w 2305101"/>
                <a:gd name="connsiteY636" fmla="*/ 79043 h 1790471"/>
                <a:gd name="connsiteX637" fmla="*/ 667087 w 2305101"/>
                <a:gd name="connsiteY637" fmla="*/ 79043 h 1790471"/>
                <a:gd name="connsiteX638" fmla="*/ 671659 w 2305101"/>
                <a:gd name="connsiteY638" fmla="*/ 76947 h 1790471"/>
                <a:gd name="connsiteX639" fmla="*/ 675619 w 2305101"/>
                <a:gd name="connsiteY639" fmla="*/ 60028 h 1790471"/>
                <a:gd name="connsiteX640" fmla="*/ 673945 w 2305101"/>
                <a:gd name="connsiteY640" fmla="*/ 57897 h 1790471"/>
                <a:gd name="connsiteX641" fmla="*/ 662039 w 2305101"/>
                <a:gd name="connsiteY641" fmla="*/ 45324 h 1790471"/>
                <a:gd name="connsiteX642" fmla="*/ 659562 w 2305101"/>
                <a:gd name="connsiteY642" fmla="*/ 42086 h 1790471"/>
                <a:gd name="connsiteX643" fmla="*/ 662039 w 2305101"/>
                <a:gd name="connsiteY643" fmla="*/ 41324 h 1790471"/>
                <a:gd name="connsiteX644" fmla="*/ 669183 w 2305101"/>
                <a:gd name="connsiteY644" fmla="*/ 39705 h 1790471"/>
                <a:gd name="connsiteX645" fmla="*/ 670993 w 2305101"/>
                <a:gd name="connsiteY645" fmla="*/ 39705 h 1790471"/>
                <a:gd name="connsiteX646" fmla="*/ 673564 w 2305101"/>
                <a:gd name="connsiteY646" fmla="*/ 39705 h 1790471"/>
                <a:gd name="connsiteX647" fmla="*/ 716808 w 2305101"/>
                <a:gd name="connsiteY647" fmla="*/ 36752 h 1790471"/>
                <a:gd name="connsiteX648" fmla="*/ 740049 w 2305101"/>
                <a:gd name="connsiteY648" fmla="*/ 37800 h 1790471"/>
                <a:gd name="connsiteX649" fmla="*/ 751765 w 2305101"/>
                <a:gd name="connsiteY649" fmla="*/ 38847 h 1790471"/>
                <a:gd name="connsiteX650" fmla="*/ 757575 w 2305101"/>
                <a:gd name="connsiteY650" fmla="*/ 39514 h 1790471"/>
                <a:gd name="connsiteX651" fmla="*/ 758623 w 2305101"/>
                <a:gd name="connsiteY651" fmla="*/ 39514 h 1790471"/>
                <a:gd name="connsiteX652" fmla="*/ 762337 w 2305101"/>
                <a:gd name="connsiteY652" fmla="*/ 40086 h 1790471"/>
                <a:gd name="connsiteX653" fmla="*/ 809962 w 2305101"/>
                <a:gd name="connsiteY653" fmla="*/ 50658 h 1790471"/>
                <a:gd name="connsiteX654" fmla="*/ 831965 w 2305101"/>
                <a:gd name="connsiteY654" fmla="*/ 57612 h 1790471"/>
                <a:gd name="connsiteX655" fmla="*/ 842443 w 2305101"/>
                <a:gd name="connsiteY655" fmla="*/ 61612 h 1790471"/>
                <a:gd name="connsiteX656" fmla="*/ 847491 w 2305101"/>
                <a:gd name="connsiteY656" fmla="*/ 63612 h 1790471"/>
                <a:gd name="connsiteX657" fmla="*/ 847967 w 2305101"/>
                <a:gd name="connsiteY657" fmla="*/ 63612 h 1790471"/>
                <a:gd name="connsiteX658" fmla="*/ 851110 w 2305101"/>
                <a:gd name="connsiteY658" fmla="*/ 65041 h 1790471"/>
                <a:gd name="connsiteX659" fmla="*/ 930168 w 2305101"/>
                <a:gd name="connsiteY659" fmla="*/ 109713 h 1790471"/>
                <a:gd name="connsiteX660" fmla="*/ 1013226 w 2305101"/>
                <a:gd name="connsiteY660" fmla="*/ 147813 h 1790471"/>
                <a:gd name="connsiteX661" fmla="*/ 1042277 w 2305101"/>
                <a:gd name="connsiteY661" fmla="*/ 156386 h 1790471"/>
                <a:gd name="connsiteX662" fmla="*/ 1068947 w 2305101"/>
                <a:gd name="connsiteY662" fmla="*/ 168959 h 1790471"/>
                <a:gd name="connsiteX663" fmla="*/ 1084568 w 2305101"/>
                <a:gd name="connsiteY663" fmla="*/ 189342 h 1790471"/>
                <a:gd name="connsiteX664" fmla="*/ 1083806 w 2305101"/>
                <a:gd name="connsiteY664" fmla="*/ 219537 h 1790471"/>
                <a:gd name="connsiteX665" fmla="*/ 1074281 w 2305101"/>
                <a:gd name="connsiteY665" fmla="*/ 237253 h 1790471"/>
                <a:gd name="connsiteX666" fmla="*/ 1064756 w 2305101"/>
                <a:gd name="connsiteY666" fmla="*/ 259065 h 1790471"/>
                <a:gd name="connsiteX667" fmla="*/ 1077710 w 2305101"/>
                <a:gd name="connsiteY667" fmla="*/ 306690 h 1790471"/>
                <a:gd name="connsiteX668" fmla="*/ 1088854 w 2305101"/>
                <a:gd name="connsiteY668" fmla="*/ 323454 h 1790471"/>
                <a:gd name="connsiteX669" fmla="*/ 1093903 w 2305101"/>
                <a:gd name="connsiteY669" fmla="*/ 332122 h 1790471"/>
                <a:gd name="connsiteX670" fmla="*/ 1095808 w 2305101"/>
                <a:gd name="connsiteY670" fmla="*/ 335932 h 1790471"/>
                <a:gd name="connsiteX671" fmla="*/ 1096665 w 2305101"/>
                <a:gd name="connsiteY671" fmla="*/ 338504 h 1790471"/>
                <a:gd name="connsiteX672" fmla="*/ 1096665 w 2305101"/>
                <a:gd name="connsiteY672" fmla="*/ 339361 h 1790471"/>
                <a:gd name="connsiteX673" fmla="*/ 1096665 w 2305101"/>
                <a:gd name="connsiteY673" fmla="*/ 340790 h 1790471"/>
                <a:gd name="connsiteX674" fmla="*/ 1096665 w 2305101"/>
                <a:gd name="connsiteY674" fmla="*/ 345933 h 1790471"/>
                <a:gd name="connsiteX675" fmla="*/ 1096665 w 2305101"/>
                <a:gd name="connsiteY675" fmla="*/ 348981 h 1790471"/>
                <a:gd name="connsiteX676" fmla="*/ 1095808 w 2305101"/>
                <a:gd name="connsiteY676" fmla="*/ 352601 h 1790471"/>
                <a:gd name="connsiteX677" fmla="*/ 1092664 w 2305101"/>
                <a:gd name="connsiteY677" fmla="*/ 362126 h 1790471"/>
                <a:gd name="connsiteX678" fmla="*/ 1091617 w 2305101"/>
                <a:gd name="connsiteY678" fmla="*/ 364221 h 1790471"/>
                <a:gd name="connsiteX679" fmla="*/ 1088473 w 2305101"/>
                <a:gd name="connsiteY679" fmla="*/ 370317 h 1790471"/>
                <a:gd name="connsiteX680" fmla="*/ 1065137 w 2305101"/>
                <a:gd name="connsiteY680" fmla="*/ 405369 h 1790471"/>
                <a:gd name="connsiteX681" fmla="*/ 1058089 w 2305101"/>
                <a:gd name="connsiteY681" fmla="*/ 424419 h 1790471"/>
                <a:gd name="connsiteX682" fmla="*/ 1058755 w 2305101"/>
                <a:gd name="connsiteY682" fmla="*/ 430134 h 1790471"/>
                <a:gd name="connsiteX683" fmla="*/ 1058184 w 2305101"/>
                <a:gd name="connsiteY683" fmla="*/ 431087 h 1790471"/>
                <a:gd name="connsiteX684" fmla="*/ 1061994 w 2305101"/>
                <a:gd name="connsiteY684" fmla="*/ 471568 h 1790471"/>
                <a:gd name="connsiteX685" fmla="*/ 1084854 w 2305101"/>
                <a:gd name="connsiteY685" fmla="*/ 499381 h 1790471"/>
                <a:gd name="connsiteX686" fmla="*/ 1084854 w 2305101"/>
                <a:gd name="connsiteY686" fmla="*/ 500810 h 1790471"/>
                <a:gd name="connsiteX687" fmla="*/ 1084854 w 2305101"/>
                <a:gd name="connsiteY687" fmla="*/ 501667 h 1790471"/>
                <a:gd name="connsiteX688" fmla="*/ 1084854 w 2305101"/>
                <a:gd name="connsiteY688" fmla="*/ 502524 h 1790471"/>
                <a:gd name="connsiteX689" fmla="*/ 1084187 w 2305101"/>
                <a:gd name="connsiteY689" fmla="*/ 503667 h 1790471"/>
                <a:gd name="connsiteX690" fmla="*/ 1072091 w 2305101"/>
                <a:gd name="connsiteY690" fmla="*/ 515478 h 1790471"/>
                <a:gd name="connsiteX691" fmla="*/ 1058756 w 2305101"/>
                <a:gd name="connsiteY691" fmla="*/ 531004 h 1790471"/>
                <a:gd name="connsiteX692" fmla="*/ 1053231 w 2305101"/>
                <a:gd name="connsiteY692" fmla="*/ 551578 h 1790471"/>
                <a:gd name="connsiteX693" fmla="*/ 1032181 w 2305101"/>
                <a:gd name="connsiteY693" fmla="*/ 583011 h 1790471"/>
                <a:gd name="connsiteX694" fmla="*/ 1017512 w 2305101"/>
                <a:gd name="connsiteY694" fmla="*/ 597870 h 1790471"/>
                <a:gd name="connsiteX695" fmla="*/ 1015321 w 2305101"/>
                <a:gd name="connsiteY695" fmla="*/ 599965 h 1790471"/>
                <a:gd name="connsiteX696" fmla="*/ 1006653 w 2305101"/>
                <a:gd name="connsiteY696" fmla="*/ 607776 h 1790471"/>
                <a:gd name="connsiteX697" fmla="*/ 1006653 w 2305101"/>
                <a:gd name="connsiteY697" fmla="*/ 607776 h 1790471"/>
                <a:gd name="connsiteX698" fmla="*/ 1003225 w 2305101"/>
                <a:gd name="connsiteY698" fmla="*/ 610062 h 1790471"/>
                <a:gd name="connsiteX699" fmla="*/ 995319 w 2305101"/>
                <a:gd name="connsiteY699" fmla="*/ 614634 h 1790471"/>
                <a:gd name="connsiteX700" fmla="*/ 990842 w 2305101"/>
                <a:gd name="connsiteY700" fmla="*/ 616634 h 1790471"/>
                <a:gd name="connsiteX701" fmla="*/ 990270 w 2305101"/>
                <a:gd name="connsiteY701" fmla="*/ 616634 h 1790471"/>
                <a:gd name="connsiteX702" fmla="*/ 986937 w 2305101"/>
                <a:gd name="connsiteY702" fmla="*/ 617110 h 1790471"/>
                <a:gd name="connsiteX703" fmla="*/ 986079 w 2305101"/>
                <a:gd name="connsiteY703" fmla="*/ 617110 h 1790471"/>
                <a:gd name="connsiteX704" fmla="*/ 978460 w 2305101"/>
                <a:gd name="connsiteY704" fmla="*/ 613586 h 1790471"/>
                <a:gd name="connsiteX705" fmla="*/ 940360 w 2305101"/>
                <a:gd name="connsiteY705" fmla="*/ 623111 h 1790471"/>
                <a:gd name="connsiteX706" fmla="*/ 912642 w 2305101"/>
                <a:gd name="connsiteY706" fmla="*/ 683976 h 1790471"/>
                <a:gd name="connsiteX707" fmla="*/ 905784 w 2305101"/>
                <a:gd name="connsiteY707" fmla="*/ 781321 h 1790471"/>
                <a:gd name="connsiteX708" fmla="*/ 900164 w 2305101"/>
                <a:gd name="connsiteY708" fmla="*/ 828279 h 1790471"/>
                <a:gd name="connsiteX709" fmla="*/ 891877 w 2305101"/>
                <a:gd name="connsiteY709" fmla="*/ 849425 h 1790471"/>
                <a:gd name="connsiteX710" fmla="*/ 886829 w 2305101"/>
                <a:gd name="connsiteY710" fmla="*/ 858950 h 1790471"/>
                <a:gd name="connsiteX711" fmla="*/ 884638 w 2305101"/>
                <a:gd name="connsiteY711" fmla="*/ 862950 h 1790471"/>
                <a:gd name="connsiteX712" fmla="*/ 883210 w 2305101"/>
                <a:gd name="connsiteY712" fmla="*/ 865141 h 1790471"/>
                <a:gd name="connsiteX713" fmla="*/ 883210 w 2305101"/>
                <a:gd name="connsiteY713" fmla="*/ 865141 h 1790471"/>
                <a:gd name="connsiteX714" fmla="*/ 881495 w 2305101"/>
                <a:gd name="connsiteY714" fmla="*/ 866760 h 1790471"/>
                <a:gd name="connsiteX715" fmla="*/ 879780 w 2305101"/>
                <a:gd name="connsiteY715" fmla="*/ 867618 h 1790471"/>
                <a:gd name="connsiteX716" fmla="*/ 879209 w 2305101"/>
                <a:gd name="connsiteY716" fmla="*/ 867618 h 1790471"/>
                <a:gd name="connsiteX717" fmla="*/ 874828 w 2305101"/>
                <a:gd name="connsiteY717" fmla="*/ 867618 h 1790471"/>
                <a:gd name="connsiteX718" fmla="*/ 853872 w 2305101"/>
                <a:gd name="connsiteY718" fmla="*/ 867618 h 1790471"/>
                <a:gd name="connsiteX719" fmla="*/ 822535 w 2305101"/>
                <a:gd name="connsiteY719" fmla="*/ 901241 h 1790471"/>
                <a:gd name="connsiteX720" fmla="*/ 820440 w 2305101"/>
                <a:gd name="connsiteY720" fmla="*/ 914862 h 1790471"/>
                <a:gd name="connsiteX721" fmla="*/ 819773 w 2305101"/>
                <a:gd name="connsiteY721" fmla="*/ 921148 h 1790471"/>
                <a:gd name="connsiteX722" fmla="*/ 819773 w 2305101"/>
                <a:gd name="connsiteY722" fmla="*/ 923625 h 1790471"/>
                <a:gd name="connsiteX723" fmla="*/ 819773 w 2305101"/>
                <a:gd name="connsiteY723" fmla="*/ 924291 h 1790471"/>
                <a:gd name="connsiteX724" fmla="*/ 818535 w 2305101"/>
                <a:gd name="connsiteY724" fmla="*/ 930387 h 1790471"/>
                <a:gd name="connsiteX725" fmla="*/ 817678 w 2305101"/>
                <a:gd name="connsiteY725" fmla="*/ 933054 h 1790471"/>
                <a:gd name="connsiteX726" fmla="*/ 817678 w 2305101"/>
                <a:gd name="connsiteY726" fmla="*/ 933054 h 1790471"/>
                <a:gd name="connsiteX727" fmla="*/ 814534 w 2305101"/>
                <a:gd name="connsiteY727" fmla="*/ 938674 h 1790471"/>
                <a:gd name="connsiteX728" fmla="*/ 813868 w 2305101"/>
                <a:gd name="connsiteY728" fmla="*/ 939817 h 1790471"/>
                <a:gd name="connsiteX729" fmla="*/ 812153 w 2305101"/>
                <a:gd name="connsiteY729" fmla="*/ 941627 h 1790471"/>
                <a:gd name="connsiteX730" fmla="*/ 808724 w 2305101"/>
                <a:gd name="connsiteY730" fmla="*/ 944865 h 1790471"/>
                <a:gd name="connsiteX731" fmla="*/ 805676 w 2305101"/>
                <a:gd name="connsiteY731" fmla="*/ 946675 h 1790471"/>
                <a:gd name="connsiteX732" fmla="*/ 800152 w 2305101"/>
                <a:gd name="connsiteY732" fmla="*/ 949628 h 1790471"/>
                <a:gd name="connsiteX733" fmla="*/ 798723 w 2305101"/>
                <a:gd name="connsiteY733" fmla="*/ 950295 h 1790471"/>
                <a:gd name="connsiteX734" fmla="*/ 796723 w 2305101"/>
                <a:gd name="connsiteY734" fmla="*/ 951152 h 1790471"/>
                <a:gd name="connsiteX735" fmla="*/ 774530 w 2305101"/>
                <a:gd name="connsiteY735" fmla="*/ 961820 h 1790471"/>
                <a:gd name="connsiteX736" fmla="*/ 761861 w 2305101"/>
                <a:gd name="connsiteY736" fmla="*/ 979155 h 1790471"/>
                <a:gd name="connsiteX737" fmla="*/ 760814 w 2305101"/>
                <a:gd name="connsiteY737" fmla="*/ 984204 h 1790471"/>
                <a:gd name="connsiteX738" fmla="*/ 760337 w 2305101"/>
                <a:gd name="connsiteY738" fmla="*/ 989633 h 1790471"/>
                <a:gd name="connsiteX739" fmla="*/ 760813 w 2305101"/>
                <a:gd name="connsiteY739" fmla="*/ 999729 h 1790471"/>
                <a:gd name="connsiteX740" fmla="*/ 760813 w 2305101"/>
                <a:gd name="connsiteY740" fmla="*/ 1000206 h 1790471"/>
                <a:gd name="connsiteX741" fmla="*/ 756146 w 2305101"/>
                <a:gd name="connsiteY741" fmla="*/ 1007254 h 1790471"/>
                <a:gd name="connsiteX742" fmla="*/ 755670 w 2305101"/>
                <a:gd name="connsiteY742" fmla="*/ 1011540 h 1790471"/>
                <a:gd name="connsiteX743" fmla="*/ 755670 w 2305101"/>
                <a:gd name="connsiteY743" fmla="*/ 1013541 h 1790471"/>
                <a:gd name="connsiteX744" fmla="*/ 755670 w 2305101"/>
                <a:gd name="connsiteY744" fmla="*/ 1013541 h 1790471"/>
                <a:gd name="connsiteX745" fmla="*/ 755670 w 2305101"/>
                <a:gd name="connsiteY745" fmla="*/ 1014207 h 1790471"/>
                <a:gd name="connsiteX746" fmla="*/ 755670 w 2305101"/>
                <a:gd name="connsiteY746" fmla="*/ 1017065 h 1790471"/>
                <a:gd name="connsiteX747" fmla="*/ 755670 w 2305101"/>
                <a:gd name="connsiteY747" fmla="*/ 1034115 h 1790471"/>
                <a:gd name="connsiteX748" fmla="*/ 757670 w 2305101"/>
                <a:gd name="connsiteY748" fmla="*/ 1081740 h 1790471"/>
                <a:gd name="connsiteX749" fmla="*/ 755860 w 2305101"/>
                <a:gd name="connsiteY749" fmla="*/ 1133842 h 1790471"/>
                <a:gd name="connsiteX750" fmla="*/ 755289 w 2305101"/>
                <a:gd name="connsiteY750" fmla="*/ 1138699 h 1790471"/>
                <a:gd name="connsiteX751" fmla="*/ 754717 w 2305101"/>
                <a:gd name="connsiteY751" fmla="*/ 1142985 h 1790471"/>
                <a:gd name="connsiteX752" fmla="*/ 752527 w 2305101"/>
                <a:gd name="connsiteY752" fmla="*/ 1154415 h 1790471"/>
                <a:gd name="connsiteX753" fmla="*/ 749860 w 2305101"/>
                <a:gd name="connsiteY753" fmla="*/ 1163940 h 1790471"/>
                <a:gd name="connsiteX754" fmla="*/ 748621 w 2305101"/>
                <a:gd name="connsiteY754" fmla="*/ 1167084 h 1790471"/>
                <a:gd name="connsiteX755" fmla="*/ 747097 w 2305101"/>
                <a:gd name="connsiteY755" fmla="*/ 1170227 h 1790471"/>
                <a:gd name="connsiteX756" fmla="*/ 745192 w 2305101"/>
                <a:gd name="connsiteY756" fmla="*/ 1173656 h 1790471"/>
                <a:gd name="connsiteX757" fmla="*/ 745192 w 2305101"/>
                <a:gd name="connsiteY757" fmla="*/ 1173656 h 1790471"/>
                <a:gd name="connsiteX758" fmla="*/ 745192 w 2305101"/>
                <a:gd name="connsiteY758" fmla="*/ 1173656 h 1790471"/>
                <a:gd name="connsiteX759" fmla="*/ 743383 w 2305101"/>
                <a:gd name="connsiteY759" fmla="*/ 1175561 h 1790471"/>
                <a:gd name="connsiteX760" fmla="*/ 741573 w 2305101"/>
                <a:gd name="connsiteY760" fmla="*/ 1176132 h 1790471"/>
                <a:gd name="connsiteX761" fmla="*/ 740144 w 2305101"/>
                <a:gd name="connsiteY761" fmla="*/ 1176132 h 1790471"/>
                <a:gd name="connsiteX762" fmla="*/ 737191 w 2305101"/>
                <a:gd name="connsiteY762" fmla="*/ 1175275 h 1790471"/>
                <a:gd name="connsiteX763" fmla="*/ 734905 w 2305101"/>
                <a:gd name="connsiteY763" fmla="*/ 1173942 h 1790471"/>
                <a:gd name="connsiteX764" fmla="*/ 733095 w 2305101"/>
                <a:gd name="connsiteY764" fmla="*/ 1172608 h 1790471"/>
                <a:gd name="connsiteX765" fmla="*/ 731667 w 2305101"/>
                <a:gd name="connsiteY765" fmla="*/ 1171370 h 1790471"/>
                <a:gd name="connsiteX766" fmla="*/ 727095 w 2305101"/>
                <a:gd name="connsiteY766" fmla="*/ 1166322 h 1790471"/>
                <a:gd name="connsiteX767" fmla="*/ 727095 w 2305101"/>
                <a:gd name="connsiteY767" fmla="*/ 1166322 h 1790471"/>
                <a:gd name="connsiteX768" fmla="*/ 727095 w 2305101"/>
                <a:gd name="connsiteY768" fmla="*/ 1166322 h 1790471"/>
                <a:gd name="connsiteX769" fmla="*/ 724618 w 2305101"/>
                <a:gd name="connsiteY769" fmla="*/ 1162321 h 1790471"/>
                <a:gd name="connsiteX770" fmla="*/ 717760 w 2305101"/>
                <a:gd name="connsiteY770" fmla="*/ 1149177 h 1790471"/>
                <a:gd name="connsiteX771" fmla="*/ 717760 w 2305101"/>
                <a:gd name="connsiteY771" fmla="*/ 1149177 h 1790471"/>
                <a:gd name="connsiteX772" fmla="*/ 717760 w 2305101"/>
                <a:gd name="connsiteY772" fmla="*/ 1148605 h 1790471"/>
                <a:gd name="connsiteX773" fmla="*/ 716427 w 2305101"/>
                <a:gd name="connsiteY773" fmla="*/ 1144890 h 1790471"/>
                <a:gd name="connsiteX774" fmla="*/ 713569 w 2305101"/>
                <a:gd name="connsiteY774" fmla="*/ 1136032 h 1790471"/>
                <a:gd name="connsiteX775" fmla="*/ 709759 w 2305101"/>
                <a:gd name="connsiteY775" fmla="*/ 1120030 h 1790471"/>
                <a:gd name="connsiteX776" fmla="*/ 708330 w 2305101"/>
                <a:gd name="connsiteY776" fmla="*/ 1111839 h 1790471"/>
                <a:gd name="connsiteX777" fmla="*/ 707664 w 2305101"/>
                <a:gd name="connsiteY777" fmla="*/ 1107743 h 1790471"/>
                <a:gd name="connsiteX778" fmla="*/ 707664 w 2305101"/>
                <a:gd name="connsiteY778" fmla="*/ 1105552 h 1790471"/>
                <a:gd name="connsiteX779" fmla="*/ 704902 w 2305101"/>
                <a:gd name="connsiteY779" fmla="*/ 1073643 h 1790471"/>
                <a:gd name="connsiteX780" fmla="*/ 704902 w 2305101"/>
                <a:gd name="connsiteY780" fmla="*/ 981727 h 1790471"/>
                <a:gd name="connsiteX781" fmla="*/ 709283 w 2305101"/>
                <a:gd name="connsiteY781" fmla="*/ 885715 h 1790471"/>
                <a:gd name="connsiteX782" fmla="*/ 712998 w 2305101"/>
                <a:gd name="connsiteY782" fmla="*/ 811230 h 1790471"/>
                <a:gd name="connsiteX783" fmla="*/ 700139 w 2305101"/>
                <a:gd name="connsiteY783" fmla="*/ 738649 h 1790471"/>
                <a:gd name="connsiteX784" fmla="*/ 687566 w 2305101"/>
                <a:gd name="connsiteY784" fmla="*/ 713217 h 1790471"/>
                <a:gd name="connsiteX785" fmla="*/ 685756 w 2305101"/>
                <a:gd name="connsiteY785" fmla="*/ 708645 h 1790471"/>
                <a:gd name="connsiteX786" fmla="*/ 678708 w 2305101"/>
                <a:gd name="connsiteY786" fmla="*/ 700359 h 1790471"/>
                <a:gd name="connsiteX787" fmla="*/ 674421 w 2305101"/>
                <a:gd name="connsiteY787" fmla="*/ 695310 h 1790471"/>
                <a:gd name="connsiteX788" fmla="*/ 667563 w 2305101"/>
                <a:gd name="connsiteY788" fmla="*/ 685785 h 1790471"/>
                <a:gd name="connsiteX789" fmla="*/ 666992 w 2305101"/>
                <a:gd name="connsiteY789" fmla="*/ 683309 h 1790471"/>
                <a:gd name="connsiteX790" fmla="*/ 671850 w 2305101"/>
                <a:gd name="connsiteY790" fmla="*/ 669783 h 1790471"/>
                <a:gd name="connsiteX791" fmla="*/ 683470 w 2305101"/>
                <a:gd name="connsiteY791" fmla="*/ 651495 h 1790471"/>
                <a:gd name="connsiteX792" fmla="*/ 671564 w 2305101"/>
                <a:gd name="connsiteY792" fmla="*/ 613395 h 1790471"/>
                <a:gd name="connsiteX793" fmla="*/ 637655 w 2305101"/>
                <a:gd name="connsiteY793" fmla="*/ 595298 h 1790471"/>
                <a:gd name="connsiteX794" fmla="*/ 597460 w 2305101"/>
                <a:gd name="connsiteY794" fmla="*/ 598727 h 1790471"/>
                <a:gd name="connsiteX795" fmla="*/ 579743 w 2305101"/>
                <a:gd name="connsiteY795" fmla="*/ 604251 h 1790471"/>
                <a:gd name="connsiteX796" fmla="*/ 579076 w 2305101"/>
                <a:gd name="connsiteY796" fmla="*/ 604251 h 1790471"/>
                <a:gd name="connsiteX797" fmla="*/ 577933 w 2305101"/>
                <a:gd name="connsiteY797" fmla="*/ 604251 h 1790471"/>
                <a:gd name="connsiteX798" fmla="*/ 573552 w 2305101"/>
                <a:gd name="connsiteY798" fmla="*/ 604251 h 1790471"/>
                <a:gd name="connsiteX799" fmla="*/ 571742 w 2305101"/>
                <a:gd name="connsiteY799" fmla="*/ 603489 h 1790471"/>
                <a:gd name="connsiteX800" fmla="*/ 570980 w 2305101"/>
                <a:gd name="connsiteY800" fmla="*/ 603489 h 1790471"/>
                <a:gd name="connsiteX801" fmla="*/ 568027 w 2305101"/>
                <a:gd name="connsiteY801" fmla="*/ 601584 h 1790471"/>
                <a:gd name="connsiteX802" fmla="*/ 555169 w 2305101"/>
                <a:gd name="connsiteY802" fmla="*/ 589202 h 1790471"/>
                <a:gd name="connsiteX803" fmla="*/ 543548 w 2305101"/>
                <a:gd name="connsiteY803" fmla="*/ 578915 h 1790471"/>
                <a:gd name="connsiteX804" fmla="*/ 543548 w 2305101"/>
                <a:gd name="connsiteY804" fmla="*/ 576724 h 1790471"/>
                <a:gd name="connsiteX805" fmla="*/ 534023 w 2305101"/>
                <a:gd name="connsiteY805" fmla="*/ 567199 h 1790471"/>
                <a:gd name="connsiteX806" fmla="*/ 520688 w 2305101"/>
                <a:gd name="connsiteY806" fmla="*/ 558246 h 1790471"/>
                <a:gd name="connsiteX807" fmla="*/ 469253 w 2305101"/>
                <a:gd name="connsiteY807" fmla="*/ 538624 h 1790471"/>
                <a:gd name="connsiteX808" fmla="*/ 420199 w 2305101"/>
                <a:gd name="connsiteY808" fmla="*/ 520717 h 1790471"/>
                <a:gd name="connsiteX809" fmla="*/ 380861 w 2305101"/>
                <a:gd name="connsiteY809" fmla="*/ 503953 h 1790471"/>
                <a:gd name="connsiteX810" fmla="*/ 302375 w 2305101"/>
                <a:gd name="connsiteY810" fmla="*/ 456328 h 1790471"/>
                <a:gd name="connsiteX811" fmla="*/ 269800 w 2305101"/>
                <a:gd name="connsiteY811" fmla="*/ 426991 h 1790471"/>
                <a:gd name="connsiteX812" fmla="*/ 238177 w 2305101"/>
                <a:gd name="connsiteY812" fmla="*/ 390510 h 1790471"/>
                <a:gd name="connsiteX813" fmla="*/ 232843 w 2305101"/>
                <a:gd name="connsiteY813" fmla="*/ 379842 h 1790471"/>
                <a:gd name="connsiteX814" fmla="*/ 233795 w 2305101"/>
                <a:gd name="connsiteY814" fmla="*/ 376032 h 1790471"/>
                <a:gd name="connsiteX815" fmla="*/ 232271 w 2305101"/>
                <a:gd name="connsiteY815" fmla="*/ 365365 h 1790471"/>
                <a:gd name="connsiteX816" fmla="*/ 225699 w 2305101"/>
                <a:gd name="connsiteY816" fmla="*/ 342981 h 1790471"/>
                <a:gd name="connsiteX817" fmla="*/ 216174 w 2305101"/>
                <a:gd name="connsiteY817" fmla="*/ 304214 h 1790471"/>
                <a:gd name="connsiteX818" fmla="*/ 879400 w 2305101"/>
                <a:gd name="connsiteY818" fmla="*/ 865998 h 1790471"/>
                <a:gd name="connsiteX819" fmla="*/ 879400 w 2305101"/>
                <a:gd name="connsiteY819" fmla="*/ 865998 h 1790471"/>
                <a:gd name="connsiteX820" fmla="*/ 880257 w 2305101"/>
                <a:gd name="connsiteY820" fmla="*/ 865998 h 1790471"/>
                <a:gd name="connsiteX821" fmla="*/ 879495 w 2305101"/>
                <a:gd name="connsiteY821" fmla="*/ 865998 h 1790471"/>
                <a:gd name="connsiteX822" fmla="*/ 853206 w 2305101"/>
                <a:gd name="connsiteY822" fmla="*/ 913623 h 1790471"/>
                <a:gd name="connsiteX823" fmla="*/ 853206 w 2305101"/>
                <a:gd name="connsiteY823" fmla="*/ 913623 h 1790471"/>
                <a:gd name="connsiteX824" fmla="*/ 855016 w 2305101"/>
                <a:gd name="connsiteY824" fmla="*/ 905813 h 1790471"/>
                <a:gd name="connsiteX825" fmla="*/ 856159 w 2305101"/>
                <a:gd name="connsiteY825" fmla="*/ 903241 h 1790471"/>
                <a:gd name="connsiteX826" fmla="*/ 856159 w 2305101"/>
                <a:gd name="connsiteY826" fmla="*/ 902670 h 1790471"/>
                <a:gd name="connsiteX827" fmla="*/ 856920 w 2305101"/>
                <a:gd name="connsiteY827" fmla="*/ 901717 h 1790471"/>
                <a:gd name="connsiteX828" fmla="*/ 858254 w 2305101"/>
                <a:gd name="connsiteY828" fmla="*/ 900574 h 1790471"/>
                <a:gd name="connsiteX829" fmla="*/ 851777 w 2305101"/>
                <a:gd name="connsiteY829" fmla="*/ 924768 h 1790471"/>
                <a:gd name="connsiteX830" fmla="*/ 851777 w 2305101"/>
                <a:gd name="connsiteY830" fmla="*/ 925530 h 1790471"/>
                <a:gd name="connsiteX831" fmla="*/ 852349 w 2305101"/>
                <a:gd name="connsiteY831" fmla="*/ 920862 h 1790471"/>
                <a:gd name="connsiteX832" fmla="*/ 852825 w 2305101"/>
                <a:gd name="connsiteY832" fmla="*/ 916195 h 1790471"/>
                <a:gd name="connsiteX833" fmla="*/ 852825 w 2305101"/>
                <a:gd name="connsiteY833" fmla="*/ 913623 h 1790471"/>
                <a:gd name="connsiteX834" fmla="*/ 741001 w 2305101"/>
                <a:gd name="connsiteY834" fmla="*/ 1175085 h 1790471"/>
                <a:gd name="connsiteX835" fmla="*/ 741001 w 2305101"/>
                <a:gd name="connsiteY835" fmla="*/ 1175085 h 1790471"/>
                <a:gd name="connsiteX836" fmla="*/ 741001 w 2305101"/>
                <a:gd name="connsiteY836" fmla="*/ 1175085 h 1790471"/>
                <a:gd name="connsiteX837" fmla="*/ 638227 w 2305101"/>
                <a:gd name="connsiteY837" fmla="*/ 654734 h 1790471"/>
                <a:gd name="connsiteX838" fmla="*/ 638227 w 2305101"/>
                <a:gd name="connsiteY838" fmla="*/ 654734 h 1790471"/>
                <a:gd name="connsiteX839" fmla="*/ 638227 w 2305101"/>
                <a:gd name="connsiteY839" fmla="*/ 655305 h 1790471"/>
                <a:gd name="connsiteX840" fmla="*/ 638227 w 2305101"/>
                <a:gd name="connsiteY840" fmla="*/ 655305 h 1790471"/>
                <a:gd name="connsiteX841" fmla="*/ 638227 w 2305101"/>
                <a:gd name="connsiteY841" fmla="*/ 655305 h 1790471"/>
                <a:gd name="connsiteX842" fmla="*/ 786817 w 2305101"/>
                <a:gd name="connsiteY842" fmla="*/ 1711342 h 1790471"/>
                <a:gd name="connsiteX843" fmla="*/ 786817 w 2305101"/>
                <a:gd name="connsiteY843" fmla="*/ 1711342 h 1790471"/>
                <a:gd name="connsiteX844" fmla="*/ 688328 w 2305101"/>
                <a:gd name="connsiteY844" fmla="*/ 1733535 h 1790471"/>
                <a:gd name="connsiteX845" fmla="*/ 663658 w 2305101"/>
                <a:gd name="connsiteY845" fmla="*/ 1737536 h 1790471"/>
                <a:gd name="connsiteX846" fmla="*/ 657562 w 2305101"/>
                <a:gd name="connsiteY846" fmla="*/ 1738393 h 1790471"/>
                <a:gd name="connsiteX847" fmla="*/ 657277 w 2305101"/>
                <a:gd name="connsiteY847" fmla="*/ 1738393 h 1790471"/>
                <a:gd name="connsiteX848" fmla="*/ 655276 w 2305101"/>
                <a:gd name="connsiteY848" fmla="*/ 1738393 h 1790471"/>
                <a:gd name="connsiteX849" fmla="*/ 640894 w 2305101"/>
                <a:gd name="connsiteY849" fmla="*/ 1740203 h 1790471"/>
                <a:gd name="connsiteX850" fmla="*/ 589649 w 2305101"/>
                <a:gd name="connsiteY850" fmla="*/ 1744775 h 1790471"/>
                <a:gd name="connsiteX851" fmla="*/ 394672 w 2305101"/>
                <a:gd name="connsiteY851" fmla="*/ 1739060 h 1790471"/>
                <a:gd name="connsiteX852" fmla="*/ 388957 w 2305101"/>
                <a:gd name="connsiteY852" fmla="*/ 1738298 h 1790471"/>
                <a:gd name="connsiteX853" fmla="*/ 388291 w 2305101"/>
                <a:gd name="connsiteY853" fmla="*/ 1738298 h 1790471"/>
                <a:gd name="connsiteX854" fmla="*/ 386767 w 2305101"/>
                <a:gd name="connsiteY854" fmla="*/ 1738298 h 1790471"/>
                <a:gd name="connsiteX855" fmla="*/ 375336 w 2305101"/>
                <a:gd name="connsiteY855" fmla="*/ 1736584 h 1790471"/>
                <a:gd name="connsiteX856" fmla="*/ 350571 w 2305101"/>
                <a:gd name="connsiteY856" fmla="*/ 1732297 h 1790471"/>
                <a:gd name="connsiteX857" fmla="*/ 303423 w 2305101"/>
                <a:gd name="connsiteY857" fmla="*/ 1721915 h 1790471"/>
                <a:gd name="connsiteX858" fmla="*/ 210744 w 2305101"/>
                <a:gd name="connsiteY858" fmla="*/ 1693340 h 1790471"/>
                <a:gd name="connsiteX859" fmla="*/ 175502 w 2305101"/>
                <a:gd name="connsiteY859" fmla="*/ 1678576 h 1790471"/>
                <a:gd name="connsiteX860" fmla="*/ 138831 w 2305101"/>
                <a:gd name="connsiteY860" fmla="*/ 1660384 h 1790471"/>
                <a:gd name="connsiteX861" fmla="*/ 111018 w 2305101"/>
                <a:gd name="connsiteY861" fmla="*/ 1644000 h 1790471"/>
                <a:gd name="connsiteX862" fmla="*/ 97492 w 2305101"/>
                <a:gd name="connsiteY862" fmla="*/ 1634475 h 1790471"/>
                <a:gd name="connsiteX863" fmla="*/ 91682 w 2305101"/>
                <a:gd name="connsiteY863" fmla="*/ 1630094 h 1790471"/>
                <a:gd name="connsiteX864" fmla="*/ 89872 w 2305101"/>
                <a:gd name="connsiteY864" fmla="*/ 1628665 h 1790471"/>
                <a:gd name="connsiteX865" fmla="*/ 87396 w 2305101"/>
                <a:gd name="connsiteY865" fmla="*/ 1626665 h 1790471"/>
                <a:gd name="connsiteX866" fmla="*/ 66441 w 2305101"/>
                <a:gd name="connsiteY866" fmla="*/ 1606091 h 1790471"/>
                <a:gd name="connsiteX867" fmla="*/ 63012 w 2305101"/>
                <a:gd name="connsiteY867" fmla="*/ 1601900 h 1790471"/>
                <a:gd name="connsiteX868" fmla="*/ 61488 w 2305101"/>
                <a:gd name="connsiteY868" fmla="*/ 1599900 h 1790471"/>
                <a:gd name="connsiteX869" fmla="*/ 59202 w 2305101"/>
                <a:gd name="connsiteY869" fmla="*/ 1596566 h 1790471"/>
                <a:gd name="connsiteX870" fmla="*/ 51486 w 2305101"/>
                <a:gd name="connsiteY870" fmla="*/ 1583421 h 1790471"/>
                <a:gd name="connsiteX871" fmla="*/ 48534 w 2305101"/>
                <a:gd name="connsiteY871" fmla="*/ 1577135 h 1790471"/>
                <a:gd name="connsiteX872" fmla="*/ 48058 w 2305101"/>
                <a:gd name="connsiteY872" fmla="*/ 1576087 h 1790471"/>
                <a:gd name="connsiteX873" fmla="*/ 47010 w 2305101"/>
                <a:gd name="connsiteY873" fmla="*/ 1573516 h 1790471"/>
                <a:gd name="connsiteX874" fmla="*/ 42438 w 2305101"/>
                <a:gd name="connsiteY874" fmla="*/ 1558180 h 1790471"/>
                <a:gd name="connsiteX875" fmla="*/ 40914 w 2305101"/>
                <a:gd name="connsiteY875" fmla="*/ 1550846 h 1790471"/>
                <a:gd name="connsiteX876" fmla="*/ 40152 w 2305101"/>
                <a:gd name="connsiteY876" fmla="*/ 1546274 h 1790471"/>
                <a:gd name="connsiteX877" fmla="*/ 40152 w 2305101"/>
                <a:gd name="connsiteY877" fmla="*/ 1546274 h 1790471"/>
                <a:gd name="connsiteX878" fmla="*/ 40152 w 2305101"/>
                <a:gd name="connsiteY878" fmla="*/ 1545131 h 1790471"/>
                <a:gd name="connsiteX879" fmla="*/ 45676 w 2305101"/>
                <a:gd name="connsiteY879" fmla="*/ 1522461 h 1790471"/>
                <a:gd name="connsiteX880" fmla="*/ 59964 w 2305101"/>
                <a:gd name="connsiteY880" fmla="*/ 1492362 h 1790471"/>
                <a:gd name="connsiteX881" fmla="*/ 62345 w 2305101"/>
                <a:gd name="connsiteY881" fmla="*/ 1488171 h 1790471"/>
                <a:gd name="connsiteX882" fmla="*/ 65679 w 2305101"/>
                <a:gd name="connsiteY882" fmla="*/ 1485124 h 1790471"/>
                <a:gd name="connsiteX883" fmla="*/ 90158 w 2305101"/>
                <a:gd name="connsiteY883" fmla="*/ 1457882 h 1790471"/>
                <a:gd name="connsiteX884" fmla="*/ 104827 w 2305101"/>
                <a:gd name="connsiteY884" fmla="*/ 1419211 h 1790471"/>
                <a:gd name="connsiteX885" fmla="*/ 116733 w 2305101"/>
                <a:gd name="connsiteY885" fmla="*/ 1373871 h 1790471"/>
                <a:gd name="connsiteX886" fmla="*/ 120162 w 2305101"/>
                <a:gd name="connsiteY886" fmla="*/ 1347201 h 1790471"/>
                <a:gd name="connsiteX887" fmla="*/ 120162 w 2305101"/>
                <a:gd name="connsiteY887" fmla="*/ 1345963 h 1790471"/>
                <a:gd name="connsiteX888" fmla="*/ 121686 w 2305101"/>
                <a:gd name="connsiteY888" fmla="*/ 1337676 h 1790471"/>
                <a:gd name="connsiteX889" fmla="*/ 129401 w 2305101"/>
                <a:gd name="connsiteY889" fmla="*/ 1284432 h 1790471"/>
                <a:gd name="connsiteX890" fmla="*/ 134926 w 2305101"/>
                <a:gd name="connsiteY890" fmla="*/ 1233473 h 1790471"/>
                <a:gd name="connsiteX891" fmla="*/ 140736 w 2305101"/>
                <a:gd name="connsiteY891" fmla="*/ 1185848 h 1790471"/>
                <a:gd name="connsiteX892" fmla="*/ 156928 w 2305101"/>
                <a:gd name="connsiteY892" fmla="*/ 1081073 h 1790471"/>
                <a:gd name="connsiteX893" fmla="*/ 169787 w 2305101"/>
                <a:gd name="connsiteY893" fmla="*/ 970392 h 1790471"/>
                <a:gd name="connsiteX894" fmla="*/ 181408 w 2305101"/>
                <a:gd name="connsiteY894" fmla="*/ 861998 h 1790471"/>
                <a:gd name="connsiteX895" fmla="*/ 187885 w 2305101"/>
                <a:gd name="connsiteY895" fmla="*/ 807896 h 1790471"/>
                <a:gd name="connsiteX896" fmla="*/ 187885 w 2305101"/>
                <a:gd name="connsiteY896" fmla="*/ 806372 h 1790471"/>
                <a:gd name="connsiteX897" fmla="*/ 187885 w 2305101"/>
                <a:gd name="connsiteY897" fmla="*/ 804276 h 1790471"/>
                <a:gd name="connsiteX898" fmla="*/ 189123 w 2305101"/>
                <a:gd name="connsiteY898" fmla="*/ 794751 h 1790471"/>
                <a:gd name="connsiteX899" fmla="*/ 190456 w 2305101"/>
                <a:gd name="connsiteY899" fmla="*/ 784655 h 1790471"/>
                <a:gd name="connsiteX900" fmla="*/ 194457 w 2305101"/>
                <a:gd name="connsiteY900" fmla="*/ 756080 h 1790471"/>
                <a:gd name="connsiteX901" fmla="*/ 210554 w 2305101"/>
                <a:gd name="connsiteY901" fmla="*/ 648924 h 1790471"/>
                <a:gd name="connsiteX902" fmla="*/ 225318 w 2305101"/>
                <a:gd name="connsiteY902" fmla="*/ 541291 h 1790471"/>
                <a:gd name="connsiteX903" fmla="*/ 236367 w 2305101"/>
                <a:gd name="connsiteY903" fmla="*/ 471568 h 1790471"/>
                <a:gd name="connsiteX904" fmla="*/ 266466 w 2305101"/>
                <a:gd name="connsiteY904" fmla="*/ 491761 h 1790471"/>
                <a:gd name="connsiteX905" fmla="*/ 331331 w 2305101"/>
                <a:gd name="connsiteY905" fmla="*/ 517098 h 1790471"/>
                <a:gd name="connsiteX906" fmla="*/ 336475 w 2305101"/>
                <a:gd name="connsiteY906" fmla="*/ 520241 h 1790471"/>
                <a:gd name="connsiteX907" fmla="*/ 423533 w 2305101"/>
                <a:gd name="connsiteY907" fmla="*/ 560436 h 1790471"/>
                <a:gd name="connsiteX908" fmla="*/ 472968 w 2305101"/>
                <a:gd name="connsiteY908" fmla="*/ 578439 h 1790471"/>
                <a:gd name="connsiteX909" fmla="*/ 496780 w 2305101"/>
                <a:gd name="connsiteY909" fmla="*/ 586821 h 1790471"/>
                <a:gd name="connsiteX910" fmla="*/ 515830 w 2305101"/>
                <a:gd name="connsiteY910" fmla="*/ 590250 h 1790471"/>
                <a:gd name="connsiteX911" fmla="*/ 520783 w 2305101"/>
                <a:gd name="connsiteY911" fmla="*/ 594250 h 1790471"/>
                <a:gd name="connsiteX912" fmla="*/ 530880 w 2305101"/>
                <a:gd name="connsiteY912" fmla="*/ 653019 h 1790471"/>
                <a:gd name="connsiteX913" fmla="*/ 577552 w 2305101"/>
                <a:gd name="connsiteY913" fmla="*/ 686547 h 1790471"/>
                <a:gd name="connsiteX914" fmla="*/ 619367 w 2305101"/>
                <a:gd name="connsiteY914" fmla="*/ 662640 h 1790471"/>
                <a:gd name="connsiteX915" fmla="*/ 628321 w 2305101"/>
                <a:gd name="connsiteY915" fmla="*/ 649876 h 1790471"/>
                <a:gd name="connsiteX916" fmla="*/ 628320 w 2305101"/>
                <a:gd name="connsiteY916" fmla="*/ 649876 h 1790471"/>
                <a:gd name="connsiteX917" fmla="*/ 632416 w 2305101"/>
                <a:gd name="connsiteY917" fmla="*/ 651781 h 1790471"/>
                <a:gd name="connsiteX918" fmla="*/ 637274 w 2305101"/>
                <a:gd name="connsiteY918" fmla="*/ 654543 h 1790471"/>
                <a:gd name="connsiteX919" fmla="*/ 637274 w 2305101"/>
                <a:gd name="connsiteY919" fmla="*/ 654543 h 1790471"/>
                <a:gd name="connsiteX920" fmla="*/ 637941 w 2305101"/>
                <a:gd name="connsiteY920" fmla="*/ 655020 h 1790471"/>
                <a:gd name="connsiteX921" fmla="*/ 637941 w 2305101"/>
                <a:gd name="connsiteY921" fmla="*/ 655020 h 1790471"/>
                <a:gd name="connsiteX922" fmla="*/ 643656 w 2305101"/>
                <a:gd name="connsiteY922" fmla="*/ 660163 h 1790471"/>
                <a:gd name="connsiteX923" fmla="*/ 638893 w 2305101"/>
                <a:gd name="connsiteY923" fmla="*/ 682071 h 1790471"/>
                <a:gd name="connsiteX924" fmla="*/ 642799 w 2305101"/>
                <a:gd name="connsiteY924" fmla="*/ 696358 h 1790471"/>
                <a:gd name="connsiteX925" fmla="*/ 640608 w 2305101"/>
                <a:gd name="connsiteY925" fmla="*/ 703883 h 1790471"/>
                <a:gd name="connsiteX926" fmla="*/ 622415 w 2305101"/>
                <a:gd name="connsiteY926" fmla="*/ 700454 h 1790471"/>
                <a:gd name="connsiteX927" fmla="*/ 574123 w 2305101"/>
                <a:gd name="connsiteY927" fmla="*/ 694453 h 1790471"/>
                <a:gd name="connsiteX928" fmla="*/ 481064 w 2305101"/>
                <a:gd name="connsiteY928" fmla="*/ 677880 h 1790471"/>
                <a:gd name="connsiteX929" fmla="*/ 393625 w 2305101"/>
                <a:gd name="connsiteY929" fmla="*/ 647114 h 1790471"/>
                <a:gd name="connsiteX930" fmla="*/ 352572 w 2305101"/>
                <a:gd name="connsiteY930" fmla="*/ 627302 h 1790471"/>
                <a:gd name="connsiteX931" fmla="*/ 308281 w 2305101"/>
                <a:gd name="connsiteY931" fmla="*/ 604537 h 1790471"/>
                <a:gd name="connsiteX932" fmla="*/ 306090 w 2305101"/>
                <a:gd name="connsiteY932" fmla="*/ 608252 h 1790471"/>
                <a:gd name="connsiteX933" fmla="*/ 346952 w 2305101"/>
                <a:gd name="connsiteY933" fmla="*/ 633207 h 1790471"/>
                <a:gd name="connsiteX934" fmla="*/ 366002 w 2305101"/>
                <a:gd name="connsiteY934" fmla="*/ 646447 h 1790471"/>
                <a:gd name="connsiteX935" fmla="*/ 387815 w 2305101"/>
                <a:gd name="connsiteY935" fmla="*/ 657306 h 1790471"/>
                <a:gd name="connsiteX936" fmla="*/ 429534 w 2305101"/>
                <a:gd name="connsiteY936" fmla="*/ 674832 h 1790471"/>
                <a:gd name="connsiteX937" fmla="*/ 475539 w 2305101"/>
                <a:gd name="connsiteY937" fmla="*/ 692072 h 1790471"/>
                <a:gd name="connsiteX938" fmla="*/ 570789 w 2305101"/>
                <a:gd name="connsiteY938" fmla="*/ 712455 h 1790471"/>
                <a:gd name="connsiteX939" fmla="*/ 618415 w 2305101"/>
                <a:gd name="connsiteY939" fmla="*/ 718837 h 1790471"/>
                <a:gd name="connsiteX940" fmla="*/ 637465 w 2305101"/>
                <a:gd name="connsiteY940" fmla="*/ 722457 h 1790471"/>
                <a:gd name="connsiteX941" fmla="*/ 635750 w 2305101"/>
                <a:gd name="connsiteY941" fmla="*/ 736268 h 1790471"/>
                <a:gd name="connsiteX942" fmla="*/ 655848 w 2305101"/>
                <a:gd name="connsiteY942" fmla="*/ 788941 h 1790471"/>
                <a:gd name="connsiteX943" fmla="*/ 655276 w 2305101"/>
                <a:gd name="connsiteY943" fmla="*/ 798466 h 1790471"/>
                <a:gd name="connsiteX944" fmla="*/ 649903 w 2305101"/>
                <a:gd name="connsiteY944" fmla="*/ 800967 h 1790471"/>
                <a:gd name="connsiteX945" fmla="*/ 649657 w 2305101"/>
                <a:gd name="connsiteY945" fmla="*/ 802657 h 1790471"/>
                <a:gd name="connsiteX946" fmla="*/ 646704 w 2305101"/>
                <a:gd name="connsiteY946" fmla="*/ 825136 h 1790471"/>
                <a:gd name="connsiteX947" fmla="*/ 643942 w 2305101"/>
                <a:gd name="connsiteY947" fmla="*/ 847615 h 1790471"/>
                <a:gd name="connsiteX948" fmla="*/ 636226 w 2305101"/>
                <a:gd name="connsiteY948" fmla="*/ 895240 h 1790471"/>
                <a:gd name="connsiteX949" fmla="*/ 620605 w 2305101"/>
                <a:gd name="connsiteY949" fmla="*/ 991538 h 1790471"/>
                <a:gd name="connsiteX950" fmla="*/ 607080 w 2305101"/>
                <a:gd name="connsiteY950" fmla="*/ 1088407 h 1790471"/>
                <a:gd name="connsiteX951" fmla="*/ 600317 w 2305101"/>
                <a:gd name="connsiteY951" fmla="*/ 1137937 h 1790471"/>
                <a:gd name="connsiteX952" fmla="*/ 597364 w 2305101"/>
                <a:gd name="connsiteY952" fmla="*/ 1187563 h 1790471"/>
                <a:gd name="connsiteX953" fmla="*/ 606889 w 2305101"/>
                <a:gd name="connsiteY953" fmla="*/ 1190039 h 1790471"/>
                <a:gd name="connsiteX954" fmla="*/ 618891 w 2305101"/>
                <a:gd name="connsiteY954" fmla="*/ 1143081 h 1790471"/>
                <a:gd name="connsiteX955" fmla="*/ 625749 w 2305101"/>
                <a:gd name="connsiteY955" fmla="*/ 1093646 h 1790471"/>
                <a:gd name="connsiteX956" fmla="*/ 638798 w 2305101"/>
                <a:gd name="connsiteY956" fmla="*/ 995538 h 1790471"/>
                <a:gd name="connsiteX957" fmla="*/ 637560 w 2305101"/>
                <a:gd name="connsiteY957" fmla="*/ 1019827 h 1790471"/>
                <a:gd name="connsiteX958" fmla="*/ 638798 w 2305101"/>
                <a:gd name="connsiteY958" fmla="*/ 1074120 h 1790471"/>
                <a:gd name="connsiteX959" fmla="*/ 640036 w 2305101"/>
                <a:gd name="connsiteY959" fmla="*/ 1096789 h 1790471"/>
                <a:gd name="connsiteX960" fmla="*/ 651371 w 2305101"/>
                <a:gd name="connsiteY960" fmla="*/ 1142128 h 1790471"/>
                <a:gd name="connsiteX961" fmla="*/ 670421 w 2305101"/>
                <a:gd name="connsiteY961" fmla="*/ 1159845 h 1790471"/>
                <a:gd name="connsiteX962" fmla="*/ 684899 w 2305101"/>
                <a:gd name="connsiteY962" fmla="*/ 1159845 h 1790471"/>
                <a:gd name="connsiteX963" fmla="*/ 692614 w 2305101"/>
                <a:gd name="connsiteY963" fmla="*/ 1173751 h 1790471"/>
                <a:gd name="connsiteX964" fmla="*/ 708902 w 2305101"/>
                <a:gd name="connsiteY964" fmla="*/ 1191087 h 1790471"/>
                <a:gd name="connsiteX965" fmla="*/ 703473 w 2305101"/>
                <a:gd name="connsiteY965" fmla="*/ 1214423 h 1790471"/>
                <a:gd name="connsiteX966" fmla="*/ 699758 w 2305101"/>
                <a:gd name="connsiteY966" fmla="*/ 1251570 h 1790471"/>
                <a:gd name="connsiteX967" fmla="*/ 694805 w 2305101"/>
                <a:gd name="connsiteY967" fmla="*/ 1323294 h 1790471"/>
                <a:gd name="connsiteX968" fmla="*/ 692328 w 2305101"/>
                <a:gd name="connsiteY968" fmla="*/ 1397017 h 1790471"/>
                <a:gd name="connsiteX969" fmla="*/ 689280 w 2305101"/>
                <a:gd name="connsiteY969" fmla="*/ 1435117 h 1790471"/>
                <a:gd name="connsiteX970" fmla="*/ 685852 w 2305101"/>
                <a:gd name="connsiteY970" fmla="*/ 1471789 h 1790471"/>
                <a:gd name="connsiteX971" fmla="*/ 693305 w 2305101"/>
                <a:gd name="connsiteY971" fmla="*/ 1476122 h 1790471"/>
                <a:gd name="connsiteX972" fmla="*/ 696043 w 2305101"/>
                <a:gd name="connsiteY972" fmla="*/ 1474551 h 1790471"/>
                <a:gd name="connsiteX973" fmla="*/ 706045 w 2305101"/>
                <a:gd name="connsiteY973" fmla="*/ 1441499 h 1790471"/>
                <a:gd name="connsiteX974" fmla="*/ 709664 w 2305101"/>
                <a:gd name="connsiteY974" fmla="*/ 1403399 h 1790471"/>
                <a:gd name="connsiteX975" fmla="*/ 712521 w 2305101"/>
                <a:gd name="connsiteY975" fmla="*/ 1327199 h 1790471"/>
                <a:gd name="connsiteX976" fmla="*/ 717094 w 2305101"/>
                <a:gd name="connsiteY976" fmla="*/ 1257476 h 1790471"/>
                <a:gd name="connsiteX977" fmla="*/ 719951 w 2305101"/>
                <a:gd name="connsiteY977" fmla="*/ 1220614 h 1790471"/>
                <a:gd name="connsiteX978" fmla="*/ 723380 w 2305101"/>
                <a:gd name="connsiteY978" fmla="*/ 1199278 h 1790471"/>
                <a:gd name="connsiteX979" fmla="*/ 725761 w 2305101"/>
                <a:gd name="connsiteY979" fmla="*/ 1200231 h 1790471"/>
                <a:gd name="connsiteX980" fmla="*/ 729571 w 2305101"/>
                <a:gd name="connsiteY980" fmla="*/ 1201278 h 1790471"/>
                <a:gd name="connsiteX981" fmla="*/ 751288 w 2305101"/>
                <a:gd name="connsiteY981" fmla="*/ 1198707 h 1790471"/>
                <a:gd name="connsiteX982" fmla="*/ 753860 w 2305101"/>
                <a:gd name="connsiteY982" fmla="*/ 1197087 h 1790471"/>
                <a:gd name="connsiteX983" fmla="*/ 755765 w 2305101"/>
                <a:gd name="connsiteY983" fmla="*/ 1195468 h 1790471"/>
                <a:gd name="connsiteX984" fmla="*/ 758813 w 2305101"/>
                <a:gd name="connsiteY984" fmla="*/ 1193087 h 1790471"/>
                <a:gd name="connsiteX985" fmla="*/ 768338 w 2305101"/>
                <a:gd name="connsiteY985" fmla="*/ 1178323 h 1790471"/>
                <a:gd name="connsiteX986" fmla="*/ 774625 w 2305101"/>
                <a:gd name="connsiteY986" fmla="*/ 1159845 h 1790471"/>
                <a:gd name="connsiteX987" fmla="*/ 790150 w 2305101"/>
                <a:gd name="connsiteY987" fmla="*/ 1160892 h 1790471"/>
                <a:gd name="connsiteX988" fmla="*/ 811010 w 2305101"/>
                <a:gd name="connsiteY988" fmla="*/ 1150701 h 1790471"/>
                <a:gd name="connsiteX989" fmla="*/ 808724 w 2305101"/>
                <a:gd name="connsiteY989" fmla="*/ 1146510 h 1790471"/>
                <a:gd name="connsiteX990" fmla="*/ 799961 w 2305101"/>
                <a:gd name="connsiteY990" fmla="*/ 1146510 h 1790471"/>
                <a:gd name="connsiteX991" fmla="*/ 788436 w 2305101"/>
                <a:gd name="connsiteY991" fmla="*/ 1148224 h 1790471"/>
                <a:gd name="connsiteX992" fmla="*/ 777101 w 2305101"/>
                <a:gd name="connsiteY992" fmla="*/ 1147653 h 1790471"/>
                <a:gd name="connsiteX993" fmla="*/ 780340 w 2305101"/>
                <a:gd name="connsiteY993" fmla="*/ 1103742 h 1790471"/>
                <a:gd name="connsiteX994" fmla="*/ 801295 w 2305101"/>
                <a:gd name="connsiteY994" fmla="*/ 1099075 h 1790471"/>
                <a:gd name="connsiteX995" fmla="*/ 802074 w 2305101"/>
                <a:gd name="connsiteY995" fmla="*/ 1094425 h 1790471"/>
                <a:gd name="connsiteX996" fmla="*/ 801295 w 2305101"/>
                <a:gd name="connsiteY996" fmla="*/ 1093646 h 1790471"/>
                <a:gd name="connsiteX997" fmla="*/ 780435 w 2305101"/>
                <a:gd name="connsiteY997" fmla="*/ 1088979 h 1790471"/>
                <a:gd name="connsiteX998" fmla="*/ 779959 w 2305101"/>
                <a:gd name="connsiteY998" fmla="*/ 1067071 h 1790471"/>
                <a:gd name="connsiteX999" fmla="*/ 781864 w 2305101"/>
                <a:gd name="connsiteY999" fmla="*/ 1064309 h 1790471"/>
                <a:gd name="connsiteX1000" fmla="*/ 785102 w 2305101"/>
                <a:gd name="connsiteY1000" fmla="*/ 1063452 h 1790471"/>
                <a:gd name="connsiteX1001" fmla="*/ 791008 w 2305101"/>
                <a:gd name="connsiteY1001" fmla="*/ 1063452 h 1790471"/>
                <a:gd name="connsiteX1002" fmla="*/ 810058 w 2305101"/>
                <a:gd name="connsiteY1002" fmla="*/ 1061356 h 1790471"/>
                <a:gd name="connsiteX1003" fmla="*/ 811985 w 2305101"/>
                <a:gd name="connsiteY1003" fmla="*/ 1053092 h 1790471"/>
                <a:gd name="connsiteX1004" fmla="*/ 810058 w 2305101"/>
                <a:gd name="connsiteY1004" fmla="*/ 1051164 h 1790471"/>
                <a:gd name="connsiteX1005" fmla="*/ 794532 w 2305101"/>
                <a:gd name="connsiteY1005" fmla="*/ 1049164 h 1790471"/>
                <a:gd name="connsiteX1006" fmla="*/ 795199 w 2305101"/>
                <a:gd name="connsiteY1006" fmla="*/ 1044402 h 1790471"/>
                <a:gd name="connsiteX1007" fmla="*/ 796056 w 2305101"/>
                <a:gd name="connsiteY1007" fmla="*/ 1040782 h 1790471"/>
                <a:gd name="connsiteX1008" fmla="*/ 797866 w 2305101"/>
                <a:gd name="connsiteY1008" fmla="*/ 1034400 h 1790471"/>
                <a:gd name="connsiteX1009" fmla="*/ 805009 w 2305101"/>
                <a:gd name="connsiteY1009" fmla="*/ 1016684 h 1790471"/>
                <a:gd name="connsiteX1010" fmla="*/ 813963 w 2305101"/>
                <a:gd name="connsiteY1010" fmla="*/ 1015922 h 1790471"/>
                <a:gd name="connsiteX1011" fmla="*/ 818395 w 2305101"/>
                <a:gd name="connsiteY1011" fmla="*/ 1006993 h 1790471"/>
                <a:gd name="connsiteX1012" fmla="*/ 815582 w 2305101"/>
                <a:gd name="connsiteY1012" fmla="*/ 1003349 h 1790471"/>
                <a:gd name="connsiteX1013" fmla="*/ 811867 w 2305101"/>
                <a:gd name="connsiteY1013" fmla="*/ 1001920 h 1790471"/>
                <a:gd name="connsiteX1014" fmla="*/ 818059 w 2305101"/>
                <a:gd name="connsiteY1014" fmla="*/ 987823 h 1790471"/>
                <a:gd name="connsiteX1015" fmla="*/ 822535 w 2305101"/>
                <a:gd name="connsiteY1015" fmla="*/ 975441 h 1790471"/>
                <a:gd name="connsiteX1016" fmla="*/ 823583 w 2305101"/>
                <a:gd name="connsiteY1016" fmla="*/ 972488 h 1790471"/>
                <a:gd name="connsiteX1017" fmla="*/ 847491 w 2305101"/>
                <a:gd name="connsiteY1017" fmla="*/ 946199 h 1790471"/>
                <a:gd name="connsiteX1018" fmla="*/ 846538 w 2305101"/>
                <a:gd name="connsiteY1018" fmla="*/ 951247 h 1790471"/>
                <a:gd name="connsiteX1019" fmla="*/ 839966 w 2305101"/>
                <a:gd name="connsiteY1019" fmla="*/ 1003539 h 1790471"/>
                <a:gd name="connsiteX1020" fmla="*/ 832537 w 2305101"/>
                <a:gd name="connsiteY1020" fmla="*/ 1053736 h 1790471"/>
                <a:gd name="connsiteX1021" fmla="*/ 821773 w 2305101"/>
                <a:gd name="connsiteY1021" fmla="*/ 1105743 h 1790471"/>
                <a:gd name="connsiteX1022" fmla="*/ 805676 w 2305101"/>
                <a:gd name="connsiteY1022" fmla="*/ 1212518 h 1790471"/>
                <a:gd name="connsiteX1023" fmla="*/ 793484 w 2305101"/>
                <a:gd name="connsiteY1023" fmla="*/ 1319865 h 1790471"/>
                <a:gd name="connsiteX1024" fmla="*/ 792341 w 2305101"/>
                <a:gd name="connsiteY1024" fmla="*/ 1338915 h 1790471"/>
                <a:gd name="connsiteX1025" fmla="*/ 793484 w 2305101"/>
                <a:gd name="connsiteY1025" fmla="*/ 1357393 h 1790471"/>
                <a:gd name="connsiteX1026" fmla="*/ 798271 w 2305101"/>
                <a:gd name="connsiteY1026" fmla="*/ 1360148 h 1790471"/>
                <a:gd name="connsiteX1027" fmla="*/ 800628 w 2305101"/>
                <a:gd name="connsiteY1027" fmla="*/ 1358346 h 1790471"/>
                <a:gd name="connsiteX1028" fmla="*/ 804533 w 2305101"/>
                <a:gd name="connsiteY1028" fmla="*/ 1347106 h 1790471"/>
                <a:gd name="connsiteX1029" fmla="*/ 808057 w 2305101"/>
                <a:gd name="connsiteY1029" fmla="*/ 1334628 h 1790471"/>
                <a:gd name="connsiteX1030" fmla="*/ 812725 w 2305101"/>
                <a:gd name="connsiteY1030" fmla="*/ 1306816 h 1790471"/>
                <a:gd name="connsiteX1031" fmla="*/ 819202 w 2305101"/>
                <a:gd name="connsiteY1031" fmla="*/ 1252809 h 1790471"/>
                <a:gd name="connsiteX1032" fmla="*/ 833299 w 2305101"/>
                <a:gd name="connsiteY1032" fmla="*/ 1146510 h 1790471"/>
                <a:gd name="connsiteX1033" fmla="*/ 852349 w 2305101"/>
                <a:gd name="connsiteY1033" fmla="*/ 1041735 h 1790471"/>
                <a:gd name="connsiteX1034" fmla="*/ 858730 w 2305101"/>
                <a:gd name="connsiteY1034" fmla="*/ 990490 h 1790471"/>
                <a:gd name="connsiteX1035" fmla="*/ 864921 w 2305101"/>
                <a:gd name="connsiteY1035" fmla="*/ 938388 h 1790471"/>
                <a:gd name="connsiteX1036" fmla="*/ 868636 w 2305101"/>
                <a:gd name="connsiteY1036" fmla="*/ 899622 h 1790471"/>
                <a:gd name="connsiteX1037" fmla="*/ 868636 w 2305101"/>
                <a:gd name="connsiteY1037" fmla="*/ 899622 h 1790471"/>
                <a:gd name="connsiteX1038" fmla="*/ 874732 w 2305101"/>
                <a:gd name="connsiteY1038" fmla="*/ 900193 h 1790471"/>
                <a:gd name="connsiteX1039" fmla="*/ 912832 w 2305101"/>
                <a:gd name="connsiteY1039" fmla="*/ 875142 h 1790471"/>
                <a:gd name="connsiteX1040" fmla="*/ 921691 w 2305101"/>
                <a:gd name="connsiteY1040" fmla="*/ 853044 h 1790471"/>
                <a:gd name="connsiteX1041" fmla="*/ 928453 w 2305101"/>
                <a:gd name="connsiteY1041" fmla="*/ 827613 h 1790471"/>
                <a:gd name="connsiteX1042" fmla="*/ 933216 w 2305101"/>
                <a:gd name="connsiteY1042" fmla="*/ 776940 h 1790471"/>
                <a:gd name="connsiteX1043" fmla="*/ 935121 w 2305101"/>
                <a:gd name="connsiteY1043" fmla="*/ 729315 h 1790471"/>
                <a:gd name="connsiteX1044" fmla="*/ 935692 w 2305101"/>
                <a:gd name="connsiteY1044" fmla="*/ 726267 h 1790471"/>
                <a:gd name="connsiteX1045" fmla="*/ 943408 w 2305101"/>
                <a:gd name="connsiteY1045" fmla="*/ 721409 h 1790471"/>
                <a:gd name="connsiteX1046" fmla="*/ 945694 w 2305101"/>
                <a:gd name="connsiteY1046" fmla="*/ 719790 h 1790471"/>
                <a:gd name="connsiteX1047" fmla="*/ 951028 w 2305101"/>
                <a:gd name="connsiteY1047" fmla="*/ 715027 h 1790471"/>
                <a:gd name="connsiteX1048" fmla="*/ 957695 w 2305101"/>
                <a:gd name="connsiteY1048" fmla="*/ 709122 h 1790471"/>
                <a:gd name="connsiteX1049" fmla="*/ 959600 w 2305101"/>
                <a:gd name="connsiteY1049" fmla="*/ 707788 h 1790471"/>
                <a:gd name="connsiteX1050" fmla="*/ 962267 w 2305101"/>
                <a:gd name="connsiteY1050" fmla="*/ 706074 h 1790471"/>
                <a:gd name="connsiteX1051" fmla="*/ 965125 w 2305101"/>
                <a:gd name="connsiteY1051" fmla="*/ 704645 h 1790471"/>
                <a:gd name="connsiteX1052" fmla="*/ 968363 w 2305101"/>
                <a:gd name="connsiteY1052" fmla="*/ 703597 h 1790471"/>
                <a:gd name="connsiteX1053" fmla="*/ 977126 w 2305101"/>
                <a:gd name="connsiteY1053" fmla="*/ 700073 h 1790471"/>
                <a:gd name="connsiteX1054" fmla="*/ 988461 w 2305101"/>
                <a:gd name="connsiteY1054" fmla="*/ 694548 h 1790471"/>
                <a:gd name="connsiteX1055" fmla="*/ 986556 w 2305101"/>
                <a:gd name="connsiteY1055" fmla="*/ 702359 h 1790471"/>
                <a:gd name="connsiteX1056" fmla="*/ 968363 w 2305101"/>
                <a:gd name="connsiteY1056" fmla="*/ 806277 h 1790471"/>
                <a:gd name="connsiteX1057" fmla="*/ 935407 w 2305101"/>
                <a:gd name="connsiteY1057" fmla="*/ 1026114 h 1790471"/>
                <a:gd name="connsiteX1058" fmla="*/ 910927 w 2305101"/>
                <a:gd name="connsiteY1058" fmla="*/ 1243379 h 1790471"/>
                <a:gd name="connsiteX1059" fmla="*/ 896354 w 2305101"/>
                <a:gd name="connsiteY1059" fmla="*/ 1349011 h 1790471"/>
                <a:gd name="connsiteX1060" fmla="*/ 881304 w 2305101"/>
                <a:gd name="connsiteY1060" fmla="*/ 1456263 h 1790471"/>
                <a:gd name="connsiteX1061" fmla="*/ 879114 w 2305101"/>
                <a:gd name="connsiteY1061" fmla="*/ 1488648 h 1790471"/>
                <a:gd name="connsiteX1062" fmla="*/ 875590 w 2305101"/>
                <a:gd name="connsiteY1062" fmla="*/ 1498173 h 1790471"/>
                <a:gd name="connsiteX1063" fmla="*/ 877304 w 2305101"/>
                <a:gd name="connsiteY1063" fmla="*/ 1505221 h 1790471"/>
                <a:gd name="connsiteX1064" fmla="*/ 877304 w 2305101"/>
                <a:gd name="connsiteY1064" fmla="*/ 1522652 h 1790471"/>
                <a:gd name="connsiteX1065" fmla="*/ 877304 w 2305101"/>
                <a:gd name="connsiteY1065" fmla="*/ 1523699 h 1790471"/>
                <a:gd name="connsiteX1066" fmla="*/ 876447 w 2305101"/>
                <a:gd name="connsiteY1066" fmla="*/ 1535987 h 1790471"/>
                <a:gd name="connsiteX1067" fmla="*/ 877399 w 2305101"/>
                <a:gd name="connsiteY1067" fmla="*/ 1542654 h 1790471"/>
                <a:gd name="connsiteX1068" fmla="*/ 878447 w 2305101"/>
                <a:gd name="connsiteY1068" fmla="*/ 1550941 h 1790471"/>
                <a:gd name="connsiteX1069" fmla="*/ 878923 w 2305101"/>
                <a:gd name="connsiteY1069" fmla="*/ 1554275 h 1790471"/>
                <a:gd name="connsiteX1070" fmla="*/ 880066 w 2305101"/>
                <a:gd name="connsiteY1070" fmla="*/ 1562085 h 1790471"/>
                <a:gd name="connsiteX1071" fmla="*/ 880066 w 2305101"/>
                <a:gd name="connsiteY1071" fmla="*/ 1598566 h 1790471"/>
                <a:gd name="connsiteX1072" fmla="*/ 873494 w 2305101"/>
                <a:gd name="connsiteY1072" fmla="*/ 1627141 h 1790471"/>
                <a:gd name="connsiteX1073" fmla="*/ 860921 w 2305101"/>
                <a:gd name="connsiteY1073" fmla="*/ 1656192 h 1790471"/>
                <a:gd name="connsiteX1074" fmla="*/ 857492 w 2305101"/>
                <a:gd name="connsiteY1074" fmla="*/ 1663432 h 1790471"/>
                <a:gd name="connsiteX1075" fmla="*/ 854539 w 2305101"/>
                <a:gd name="connsiteY1075" fmla="*/ 1665908 h 1790471"/>
                <a:gd name="connsiteX1076" fmla="*/ 849967 w 2305101"/>
                <a:gd name="connsiteY1076" fmla="*/ 1671433 h 1790471"/>
                <a:gd name="connsiteX1077" fmla="*/ 846253 w 2305101"/>
                <a:gd name="connsiteY1077" fmla="*/ 1678767 h 1790471"/>
                <a:gd name="connsiteX1078" fmla="*/ 846253 w 2305101"/>
                <a:gd name="connsiteY1078" fmla="*/ 1679719 h 1790471"/>
                <a:gd name="connsiteX1079" fmla="*/ 845205 w 2305101"/>
                <a:gd name="connsiteY1079" fmla="*/ 1682386 h 1790471"/>
                <a:gd name="connsiteX1080" fmla="*/ 845205 w 2305101"/>
                <a:gd name="connsiteY1080" fmla="*/ 1683815 h 1790471"/>
                <a:gd name="connsiteX1081" fmla="*/ 839585 w 2305101"/>
                <a:gd name="connsiteY1081" fmla="*/ 1689625 h 1790471"/>
                <a:gd name="connsiteX1082" fmla="*/ 836251 w 2305101"/>
                <a:gd name="connsiteY1082" fmla="*/ 1692483 h 1790471"/>
                <a:gd name="connsiteX1083" fmla="*/ 830441 w 2305101"/>
                <a:gd name="connsiteY1083" fmla="*/ 1696007 h 1790471"/>
                <a:gd name="connsiteX1084" fmla="*/ 827203 w 2305101"/>
                <a:gd name="connsiteY1084" fmla="*/ 1698198 h 1790471"/>
                <a:gd name="connsiteX1085" fmla="*/ 818249 w 2305101"/>
                <a:gd name="connsiteY1085" fmla="*/ 1701436 h 1790471"/>
                <a:gd name="connsiteX1086" fmla="*/ 788912 w 2305101"/>
                <a:gd name="connsiteY1086" fmla="*/ 1710961 h 1790471"/>
                <a:gd name="connsiteX1087" fmla="*/ 1156005 w 2305101"/>
                <a:gd name="connsiteY1087" fmla="*/ 1382920 h 1790471"/>
                <a:gd name="connsiteX1088" fmla="*/ 1156005 w 2305101"/>
                <a:gd name="connsiteY1088" fmla="*/ 1382920 h 1790471"/>
                <a:gd name="connsiteX1089" fmla="*/ 1141528 w 2305101"/>
                <a:gd name="connsiteY1089" fmla="*/ 1397684 h 1790471"/>
                <a:gd name="connsiteX1090" fmla="*/ 1134384 w 2305101"/>
                <a:gd name="connsiteY1090" fmla="*/ 1403970 h 1790471"/>
                <a:gd name="connsiteX1091" fmla="*/ 1130764 w 2305101"/>
                <a:gd name="connsiteY1091" fmla="*/ 1407018 h 1790471"/>
                <a:gd name="connsiteX1092" fmla="*/ 1130098 w 2305101"/>
                <a:gd name="connsiteY1092" fmla="*/ 1407590 h 1790471"/>
                <a:gd name="connsiteX1093" fmla="*/ 1129526 w 2305101"/>
                <a:gd name="connsiteY1093" fmla="*/ 1408066 h 1790471"/>
                <a:gd name="connsiteX1094" fmla="*/ 1112667 w 2305101"/>
                <a:gd name="connsiteY1094" fmla="*/ 1420068 h 1790471"/>
                <a:gd name="connsiteX1095" fmla="*/ 1077520 w 2305101"/>
                <a:gd name="connsiteY1095" fmla="*/ 1439880 h 1790471"/>
                <a:gd name="connsiteX1096" fmla="*/ 1068757 w 2305101"/>
                <a:gd name="connsiteY1096" fmla="*/ 1443975 h 1790471"/>
                <a:gd name="connsiteX1097" fmla="*/ 1066090 w 2305101"/>
                <a:gd name="connsiteY1097" fmla="*/ 1445214 h 1790471"/>
                <a:gd name="connsiteX1098" fmla="*/ 1062661 w 2305101"/>
                <a:gd name="connsiteY1098" fmla="*/ 1446642 h 1790471"/>
                <a:gd name="connsiteX1099" fmla="*/ 1039991 w 2305101"/>
                <a:gd name="connsiteY1099" fmla="*/ 1454929 h 1790471"/>
                <a:gd name="connsiteX1100" fmla="*/ 991223 w 2305101"/>
                <a:gd name="connsiteY1100" fmla="*/ 1467978 h 1790471"/>
                <a:gd name="connsiteX1101" fmla="*/ 981698 w 2305101"/>
                <a:gd name="connsiteY1101" fmla="*/ 1469979 h 1790471"/>
                <a:gd name="connsiteX1102" fmla="*/ 981698 w 2305101"/>
                <a:gd name="connsiteY1102" fmla="*/ 1469979 h 1790471"/>
                <a:gd name="connsiteX1103" fmla="*/ 977602 w 2305101"/>
                <a:gd name="connsiteY1103" fmla="*/ 1467407 h 1790471"/>
                <a:gd name="connsiteX1104" fmla="*/ 970554 w 2305101"/>
                <a:gd name="connsiteY1104" fmla="*/ 1464740 h 1790471"/>
                <a:gd name="connsiteX1105" fmla="*/ 958172 w 2305101"/>
                <a:gd name="connsiteY1105" fmla="*/ 1458168 h 1790471"/>
                <a:gd name="connsiteX1106" fmla="*/ 948647 w 2305101"/>
                <a:gd name="connsiteY1106" fmla="*/ 1450834 h 1790471"/>
                <a:gd name="connsiteX1107" fmla="*/ 928739 w 2305101"/>
                <a:gd name="connsiteY1107" fmla="*/ 1409685 h 1790471"/>
                <a:gd name="connsiteX1108" fmla="*/ 932263 w 2305101"/>
                <a:gd name="connsiteY1108" fmla="*/ 1409685 h 1790471"/>
                <a:gd name="connsiteX1109" fmla="*/ 963981 w 2305101"/>
                <a:gd name="connsiteY1109" fmla="*/ 1406923 h 1790471"/>
                <a:gd name="connsiteX1110" fmla="*/ 1022465 w 2305101"/>
                <a:gd name="connsiteY1110" fmla="*/ 1395493 h 1790471"/>
                <a:gd name="connsiteX1111" fmla="*/ 1073710 w 2305101"/>
                <a:gd name="connsiteY1111" fmla="*/ 1373395 h 1790471"/>
                <a:gd name="connsiteX1112" fmla="*/ 1078853 w 2305101"/>
                <a:gd name="connsiteY1112" fmla="*/ 1372347 h 1790471"/>
                <a:gd name="connsiteX1113" fmla="*/ 1085902 w 2305101"/>
                <a:gd name="connsiteY1113" fmla="*/ 1371585 h 1790471"/>
                <a:gd name="connsiteX1114" fmla="*/ 1096760 w 2305101"/>
                <a:gd name="connsiteY1114" fmla="*/ 1369776 h 1790471"/>
                <a:gd name="connsiteX1115" fmla="*/ 1104666 w 2305101"/>
                <a:gd name="connsiteY1115" fmla="*/ 1368537 h 1790471"/>
                <a:gd name="connsiteX1116" fmla="*/ 1106666 w 2305101"/>
                <a:gd name="connsiteY1116" fmla="*/ 1368537 h 1790471"/>
                <a:gd name="connsiteX1117" fmla="*/ 1109333 w 2305101"/>
                <a:gd name="connsiteY1117" fmla="*/ 1369014 h 1790471"/>
                <a:gd name="connsiteX1118" fmla="*/ 1110000 w 2305101"/>
                <a:gd name="connsiteY1118" fmla="*/ 1369014 h 1790471"/>
                <a:gd name="connsiteX1119" fmla="*/ 1114667 w 2305101"/>
                <a:gd name="connsiteY1119" fmla="*/ 1369680 h 1790471"/>
                <a:gd name="connsiteX1120" fmla="*/ 1119906 w 2305101"/>
                <a:gd name="connsiteY1120" fmla="*/ 1369680 h 1790471"/>
                <a:gd name="connsiteX1121" fmla="*/ 1134860 w 2305101"/>
                <a:gd name="connsiteY1121" fmla="*/ 1367775 h 1790471"/>
                <a:gd name="connsiteX1122" fmla="*/ 1159435 w 2305101"/>
                <a:gd name="connsiteY1122" fmla="*/ 1356345 h 1790471"/>
                <a:gd name="connsiteX1123" fmla="*/ 1164483 w 2305101"/>
                <a:gd name="connsiteY1123" fmla="*/ 1350345 h 1790471"/>
                <a:gd name="connsiteX1124" fmla="*/ 1166388 w 2305101"/>
                <a:gd name="connsiteY1124" fmla="*/ 1346725 h 1790471"/>
                <a:gd name="connsiteX1125" fmla="*/ 1167340 w 2305101"/>
                <a:gd name="connsiteY1125" fmla="*/ 1344534 h 1790471"/>
                <a:gd name="connsiteX1126" fmla="*/ 1171531 w 2305101"/>
                <a:gd name="connsiteY1126" fmla="*/ 1293861 h 1790471"/>
                <a:gd name="connsiteX1127" fmla="*/ 1171531 w 2305101"/>
                <a:gd name="connsiteY1127" fmla="*/ 1293861 h 1790471"/>
                <a:gd name="connsiteX1128" fmla="*/ 1171531 w 2305101"/>
                <a:gd name="connsiteY1128" fmla="*/ 1293004 h 1790471"/>
                <a:gd name="connsiteX1129" fmla="*/ 1172960 w 2305101"/>
                <a:gd name="connsiteY1129" fmla="*/ 1292052 h 1790471"/>
                <a:gd name="connsiteX1130" fmla="*/ 1185247 w 2305101"/>
                <a:gd name="connsiteY1130" fmla="*/ 1283193 h 1790471"/>
                <a:gd name="connsiteX1131" fmla="*/ 1208488 w 2305101"/>
                <a:gd name="connsiteY1131" fmla="*/ 1264143 h 1790471"/>
                <a:gd name="connsiteX1132" fmla="*/ 1208488 w 2305101"/>
                <a:gd name="connsiteY1132" fmla="*/ 1264143 h 1790471"/>
                <a:gd name="connsiteX1133" fmla="*/ 1201154 w 2305101"/>
                <a:gd name="connsiteY1133" fmla="*/ 1293290 h 1790471"/>
                <a:gd name="connsiteX1134" fmla="*/ 1193915 w 2305101"/>
                <a:gd name="connsiteY1134" fmla="*/ 1315959 h 1790471"/>
                <a:gd name="connsiteX1135" fmla="*/ 1189915 w 2305101"/>
                <a:gd name="connsiteY1135" fmla="*/ 1327009 h 1790471"/>
                <a:gd name="connsiteX1136" fmla="*/ 1188771 w 2305101"/>
                <a:gd name="connsiteY1136" fmla="*/ 1329771 h 1790471"/>
                <a:gd name="connsiteX1137" fmla="*/ 1187533 w 2305101"/>
                <a:gd name="connsiteY1137" fmla="*/ 1332914 h 1790471"/>
                <a:gd name="connsiteX1138" fmla="*/ 1186200 w 2305101"/>
                <a:gd name="connsiteY1138" fmla="*/ 1335962 h 1790471"/>
                <a:gd name="connsiteX1139" fmla="*/ 1165912 w 2305101"/>
                <a:gd name="connsiteY1139" fmla="*/ 1371205 h 1790471"/>
                <a:gd name="connsiteX1140" fmla="*/ 1165912 w 2305101"/>
                <a:gd name="connsiteY1140" fmla="*/ 1371776 h 1790471"/>
                <a:gd name="connsiteX1141" fmla="*/ 1165435 w 2305101"/>
                <a:gd name="connsiteY1141" fmla="*/ 1372443 h 1790471"/>
                <a:gd name="connsiteX1142" fmla="*/ 1162483 w 2305101"/>
                <a:gd name="connsiteY1142" fmla="*/ 1376158 h 1790471"/>
                <a:gd name="connsiteX1143" fmla="*/ 1156291 w 2305101"/>
                <a:gd name="connsiteY1143" fmla="*/ 1383396 h 1790471"/>
                <a:gd name="connsiteX1144" fmla="*/ 1198392 w 2305101"/>
                <a:gd name="connsiteY1144" fmla="*/ 1389778 h 1790471"/>
                <a:gd name="connsiteX1145" fmla="*/ 1198392 w 2305101"/>
                <a:gd name="connsiteY1145" fmla="*/ 1389778 h 1790471"/>
                <a:gd name="connsiteX1146" fmla="*/ 1210298 w 2305101"/>
                <a:gd name="connsiteY1146" fmla="*/ 1370728 h 1790471"/>
                <a:gd name="connsiteX1147" fmla="*/ 1212775 w 2305101"/>
                <a:gd name="connsiteY1147" fmla="*/ 1366251 h 1790471"/>
                <a:gd name="connsiteX1148" fmla="*/ 1222300 w 2305101"/>
                <a:gd name="connsiteY1148" fmla="*/ 1382253 h 1790471"/>
                <a:gd name="connsiteX1149" fmla="*/ 1236683 w 2305101"/>
                <a:gd name="connsiteY1149" fmla="*/ 1397970 h 1790471"/>
                <a:gd name="connsiteX1150" fmla="*/ 1229443 w 2305101"/>
                <a:gd name="connsiteY1150" fmla="*/ 1396541 h 1790471"/>
                <a:gd name="connsiteX1151" fmla="*/ 1198296 w 2305101"/>
                <a:gd name="connsiteY1151" fmla="*/ 1389492 h 1790471"/>
                <a:gd name="connsiteX1152" fmla="*/ 1684834 w 2305101"/>
                <a:gd name="connsiteY1152" fmla="*/ 1387207 h 1790471"/>
                <a:gd name="connsiteX1153" fmla="*/ 1684834 w 2305101"/>
                <a:gd name="connsiteY1153" fmla="*/ 1387207 h 1790471"/>
                <a:gd name="connsiteX1154" fmla="*/ 1662164 w 2305101"/>
                <a:gd name="connsiteY1154" fmla="*/ 1376539 h 1790471"/>
                <a:gd name="connsiteX1155" fmla="*/ 1637304 w 2305101"/>
                <a:gd name="connsiteY1155" fmla="*/ 1369204 h 1790471"/>
                <a:gd name="connsiteX1156" fmla="*/ 1584631 w 2305101"/>
                <a:gd name="connsiteY1156" fmla="*/ 1363775 h 1790471"/>
                <a:gd name="connsiteX1157" fmla="*/ 1532053 w 2305101"/>
                <a:gd name="connsiteY1157" fmla="*/ 1370824 h 1790471"/>
                <a:gd name="connsiteX1158" fmla="*/ 1527957 w 2305101"/>
                <a:gd name="connsiteY1158" fmla="*/ 1371395 h 1790471"/>
                <a:gd name="connsiteX1159" fmla="*/ 1521766 w 2305101"/>
                <a:gd name="connsiteY1159" fmla="*/ 1372157 h 1790471"/>
                <a:gd name="connsiteX1160" fmla="*/ 1509288 w 2305101"/>
                <a:gd name="connsiteY1160" fmla="*/ 1373586 h 1790471"/>
                <a:gd name="connsiteX1161" fmla="*/ 1482142 w 2305101"/>
                <a:gd name="connsiteY1161" fmla="*/ 1376158 h 1790471"/>
                <a:gd name="connsiteX1162" fmla="*/ 1427563 w 2305101"/>
                <a:gd name="connsiteY1162" fmla="*/ 1382634 h 1790471"/>
                <a:gd name="connsiteX1163" fmla="*/ 1376890 w 2305101"/>
                <a:gd name="connsiteY1163" fmla="*/ 1392921 h 1790471"/>
                <a:gd name="connsiteX1164" fmla="*/ 1352697 w 2305101"/>
                <a:gd name="connsiteY1164" fmla="*/ 1398160 h 1790471"/>
                <a:gd name="connsiteX1165" fmla="*/ 1328979 w 2305101"/>
                <a:gd name="connsiteY1165" fmla="*/ 1401970 h 1790471"/>
                <a:gd name="connsiteX1166" fmla="*/ 1324217 w 2305101"/>
                <a:gd name="connsiteY1166" fmla="*/ 1402637 h 1790471"/>
                <a:gd name="connsiteX1167" fmla="*/ 1323455 w 2305101"/>
                <a:gd name="connsiteY1167" fmla="*/ 1402637 h 1790471"/>
                <a:gd name="connsiteX1168" fmla="*/ 1317835 w 2305101"/>
                <a:gd name="connsiteY1168" fmla="*/ 1403209 h 1790471"/>
                <a:gd name="connsiteX1169" fmla="*/ 1306596 w 2305101"/>
                <a:gd name="connsiteY1169" fmla="*/ 1403875 h 1790471"/>
                <a:gd name="connsiteX1170" fmla="*/ 1281640 w 2305101"/>
                <a:gd name="connsiteY1170" fmla="*/ 1403875 h 1790471"/>
                <a:gd name="connsiteX1171" fmla="*/ 1261543 w 2305101"/>
                <a:gd name="connsiteY1171" fmla="*/ 1402256 h 1790471"/>
                <a:gd name="connsiteX1172" fmla="*/ 1252018 w 2305101"/>
                <a:gd name="connsiteY1172" fmla="*/ 1388730 h 1790471"/>
                <a:gd name="connsiteX1173" fmla="*/ 1236968 w 2305101"/>
                <a:gd name="connsiteY1173" fmla="*/ 1374538 h 1790471"/>
                <a:gd name="connsiteX1174" fmla="*/ 1221633 w 2305101"/>
                <a:gd name="connsiteY1174" fmla="*/ 1347106 h 1790471"/>
                <a:gd name="connsiteX1175" fmla="*/ 1224204 w 2305101"/>
                <a:gd name="connsiteY1175" fmla="*/ 1340820 h 1790471"/>
                <a:gd name="connsiteX1176" fmla="*/ 1229062 w 2305101"/>
                <a:gd name="connsiteY1176" fmla="*/ 1327961 h 1790471"/>
                <a:gd name="connsiteX1177" fmla="*/ 1242874 w 2305101"/>
                <a:gd name="connsiteY1177" fmla="*/ 1280336 h 1790471"/>
                <a:gd name="connsiteX1178" fmla="*/ 1260304 w 2305101"/>
                <a:gd name="connsiteY1178" fmla="*/ 1181466 h 1790471"/>
                <a:gd name="connsiteX1179" fmla="*/ 1284593 w 2305101"/>
                <a:gd name="connsiteY1179" fmla="*/ 968487 h 1790471"/>
                <a:gd name="connsiteX1180" fmla="*/ 1285069 w 2305101"/>
                <a:gd name="connsiteY1180" fmla="*/ 916386 h 1790471"/>
                <a:gd name="connsiteX1181" fmla="*/ 1301167 w 2305101"/>
                <a:gd name="connsiteY1181" fmla="*/ 911337 h 1790471"/>
                <a:gd name="connsiteX1182" fmla="*/ 1313168 w 2305101"/>
                <a:gd name="connsiteY1182" fmla="*/ 908004 h 1790471"/>
                <a:gd name="connsiteX1183" fmla="*/ 1329265 w 2305101"/>
                <a:gd name="connsiteY1183" fmla="*/ 929816 h 1790471"/>
                <a:gd name="connsiteX1184" fmla="*/ 1336879 w 2305101"/>
                <a:gd name="connsiteY1184" fmla="*/ 927536 h 1790471"/>
                <a:gd name="connsiteX1185" fmla="*/ 1337552 w 2305101"/>
                <a:gd name="connsiteY1185" fmla="*/ 924863 h 1790471"/>
                <a:gd name="connsiteX1186" fmla="*/ 1330122 w 2305101"/>
                <a:gd name="connsiteY1186" fmla="*/ 899431 h 1790471"/>
                <a:gd name="connsiteX1187" fmla="*/ 1320121 w 2305101"/>
                <a:gd name="connsiteY1187" fmla="*/ 873047 h 1790471"/>
                <a:gd name="connsiteX1188" fmla="*/ 1315740 w 2305101"/>
                <a:gd name="connsiteY1188" fmla="*/ 858569 h 1790471"/>
                <a:gd name="connsiteX1189" fmla="*/ 1315073 w 2305101"/>
                <a:gd name="connsiteY1189" fmla="*/ 856569 h 1790471"/>
                <a:gd name="connsiteX1190" fmla="*/ 1314502 w 2305101"/>
                <a:gd name="connsiteY1190" fmla="*/ 847710 h 1790471"/>
                <a:gd name="connsiteX1191" fmla="*/ 1299166 w 2305101"/>
                <a:gd name="connsiteY1191" fmla="*/ 836852 h 1790471"/>
                <a:gd name="connsiteX1192" fmla="*/ 1282307 w 2305101"/>
                <a:gd name="connsiteY1192" fmla="*/ 825612 h 1790471"/>
                <a:gd name="connsiteX1193" fmla="*/ 1263257 w 2305101"/>
                <a:gd name="connsiteY1193" fmla="*/ 811420 h 1790471"/>
                <a:gd name="connsiteX1194" fmla="*/ 1259447 w 2305101"/>
                <a:gd name="connsiteY1194" fmla="*/ 804753 h 1790471"/>
                <a:gd name="connsiteX1195" fmla="*/ 1245445 w 2305101"/>
                <a:gd name="connsiteY1195" fmla="*/ 797133 h 1790471"/>
                <a:gd name="connsiteX1196" fmla="*/ 1221728 w 2305101"/>
                <a:gd name="connsiteY1196" fmla="*/ 777130 h 1790471"/>
                <a:gd name="connsiteX1197" fmla="*/ 1181818 w 2305101"/>
                <a:gd name="connsiteY1197" fmla="*/ 754461 h 1790471"/>
                <a:gd name="connsiteX1198" fmla="*/ 1151053 w 2305101"/>
                <a:gd name="connsiteY1198" fmla="*/ 764938 h 1790471"/>
                <a:gd name="connsiteX1199" fmla="*/ 1142480 w 2305101"/>
                <a:gd name="connsiteY1199" fmla="*/ 771606 h 1790471"/>
                <a:gd name="connsiteX1200" fmla="*/ 1142480 w 2305101"/>
                <a:gd name="connsiteY1200" fmla="*/ 771606 h 1790471"/>
                <a:gd name="connsiteX1201" fmla="*/ 1141146 w 2305101"/>
                <a:gd name="connsiteY1201" fmla="*/ 772749 h 1790471"/>
                <a:gd name="connsiteX1202" fmla="*/ 1136765 w 2305101"/>
                <a:gd name="connsiteY1202" fmla="*/ 776082 h 1790471"/>
                <a:gd name="connsiteX1203" fmla="*/ 1118287 w 2305101"/>
                <a:gd name="connsiteY1203" fmla="*/ 787512 h 1790471"/>
                <a:gd name="connsiteX1204" fmla="*/ 1080663 w 2305101"/>
                <a:gd name="connsiteY1204" fmla="*/ 812087 h 1790471"/>
                <a:gd name="connsiteX1205" fmla="*/ 1068757 w 2305101"/>
                <a:gd name="connsiteY1205" fmla="*/ 821612 h 1790471"/>
                <a:gd name="connsiteX1206" fmla="*/ 1049135 w 2305101"/>
                <a:gd name="connsiteY1206" fmla="*/ 819231 h 1790471"/>
                <a:gd name="connsiteX1207" fmla="*/ 1043801 w 2305101"/>
                <a:gd name="connsiteY1207" fmla="*/ 819231 h 1790471"/>
                <a:gd name="connsiteX1208" fmla="*/ 1041896 w 2305101"/>
                <a:gd name="connsiteY1208" fmla="*/ 817707 h 1790471"/>
                <a:gd name="connsiteX1209" fmla="*/ 1039039 w 2305101"/>
                <a:gd name="connsiteY1209" fmla="*/ 814945 h 1790471"/>
                <a:gd name="connsiteX1210" fmla="*/ 1033419 w 2305101"/>
                <a:gd name="connsiteY1210" fmla="*/ 809229 h 1790471"/>
                <a:gd name="connsiteX1211" fmla="*/ 1032847 w 2305101"/>
                <a:gd name="connsiteY1211" fmla="*/ 808563 h 1790471"/>
                <a:gd name="connsiteX1212" fmla="*/ 1032847 w 2305101"/>
                <a:gd name="connsiteY1212" fmla="*/ 807896 h 1790471"/>
                <a:gd name="connsiteX1213" fmla="*/ 1074471 w 2305101"/>
                <a:gd name="connsiteY1213" fmla="*/ 794847 h 1790471"/>
                <a:gd name="connsiteX1214" fmla="*/ 1097808 w 2305101"/>
                <a:gd name="connsiteY1214" fmla="*/ 764938 h 1790471"/>
                <a:gd name="connsiteX1215" fmla="*/ 1110857 w 2305101"/>
                <a:gd name="connsiteY1215" fmla="*/ 726838 h 1790471"/>
                <a:gd name="connsiteX1216" fmla="*/ 1090378 w 2305101"/>
                <a:gd name="connsiteY1216" fmla="*/ 699597 h 1790471"/>
                <a:gd name="connsiteX1217" fmla="*/ 1096474 w 2305101"/>
                <a:gd name="connsiteY1217" fmla="*/ 690072 h 1790471"/>
                <a:gd name="connsiteX1218" fmla="*/ 1102285 w 2305101"/>
                <a:gd name="connsiteY1218" fmla="*/ 681404 h 1790471"/>
                <a:gd name="connsiteX1219" fmla="*/ 1104952 w 2305101"/>
                <a:gd name="connsiteY1219" fmla="*/ 676260 h 1790471"/>
                <a:gd name="connsiteX1220" fmla="*/ 1106857 w 2305101"/>
                <a:gd name="connsiteY1220" fmla="*/ 673689 h 1790471"/>
                <a:gd name="connsiteX1221" fmla="*/ 1130288 w 2305101"/>
                <a:gd name="connsiteY1221" fmla="*/ 648066 h 1790471"/>
                <a:gd name="connsiteX1222" fmla="*/ 1136384 w 2305101"/>
                <a:gd name="connsiteY1222" fmla="*/ 642732 h 1790471"/>
                <a:gd name="connsiteX1223" fmla="*/ 1137241 w 2305101"/>
                <a:gd name="connsiteY1223" fmla="*/ 641970 h 1790471"/>
                <a:gd name="connsiteX1224" fmla="*/ 1137908 w 2305101"/>
                <a:gd name="connsiteY1224" fmla="*/ 641399 h 1790471"/>
                <a:gd name="connsiteX1225" fmla="*/ 1144099 w 2305101"/>
                <a:gd name="connsiteY1225" fmla="*/ 636446 h 1790471"/>
                <a:gd name="connsiteX1226" fmla="*/ 1150862 w 2305101"/>
                <a:gd name="connsiteY1226" fmla="*/ 629397 h 1790471"/>
                <a:gd name="connsiteX1227" fmla="*/ 1152577 w 2305101"/>
                <a:gd name="connsiteY1227" fmla="*/ 628635 h 1790471"/>
                <a:gd name="connsiteX1228" fmla="*/ 1153243 w 2305101"/>
                <a:gd name="connsiteY1228" fmla="*/ 628635 h 1790471"/>
                <a:gd name="connsiteX1229" fmla="*/ 1154101 w 2305101"/>
                <a:gd name="connsiteY1229" fmla="*/ 628635 h 1790471"/>
                <a:gd name="connsiteX1230" fmla="*/ 1161340 w 2305101"/>
                <a:gd name="connsiteY1230" fmla="*/ 626730 h 1790471"/>
                <a:gd name="connsiteX1231" fmla="*/ 1165245 w 2305101"/>
                <a:gd name="connsiteY1231" fmla="*/ 625968 h 1790471"/>
                <a:gd name="connsiteX1232" fmla="*/ 1166007 w 2305101"/>
                <a:gd name="connsiteY1232" fmla="*/ 625968 h 1790471"/>
                <a:gd name="connsiteX1233" fmla="*/ 1167721 w 2305101"/>
                <a:gd name="connsiteY1233" fmla="*/ 625968 h 1790471"/>
                <a:gd name="connsiteX1234" fmla="*/ 1202202 w 2305101"/>
                <a:gd name="connsiteY1234" fmla="*/ 627397 h 1790471"/>
                <a:gd name="connsiteX1235" fmla="*/ 1208393 w 2305101"/>
                <a:gd name="connsiteY1235" fmla="*/ 628254 h 1790471"/>
                <a:gd name="connsiteX1236" fmla="*/ 1214203 w 2305101"/>
                <a:gd name="connsiteY1236" fmla="*/ 629112 h 1790471"/>
                <a:gd name="connsiteX1237" fmla="*/ 1237540 w 2305101"/>
                <a:gd name="connsiteY1237" fmla="*/ 631874 h 1790471"/>
                <a:gd name="connsiteX1238" fmla="*/ 1285927 w 2305101"/>
                <a:gd name="connsiteY1238" fmla="*/ 642637 h 1790471"/>
                <a:gd name="connsiteX1239" fmla="*/ 1333552 w 2305101"/>
                <a:gd name="connsiteY1239" fmla="*/ 656258 h 1790471"/>
                <a:gd name="connsiteX1240" fmla="*/ 1379271 w 2305101"/>
                <a:gd name="connsiteY1240" fmla="*/ 665783 h 1790471"/>
                <a:gd name="connsiteX1241" fmla="*/ 1400512 w 2305101"/>
                <a:gd name="connsiteY1241" fmla="*/ 672165 h 1790471"/>
                <a:gd name="connsiteX1242" fmla="*/ 1401465 w 2305101"/>
                <a:gd name="connsiteY1242" fmla="*/ 672165 h 1790471"/>
                <a:gd name="connsiteX1243" fmla="*/ 1402798 w 2305101"/>
                <a:gd name="connsiteY1243" fmla="*/ 672831 h 1790471"/>
                <a:gd name="connsiteX1244" fmla="*/ 1407656 w 2305101"/>
                <a:gd name="connsiteY1244" fmla="*/ 675117 h 1790471"/>
                <a:gd name="connsiteX1245" fmla="*/ 1418705 w 2305101"/>
                <a:gd name="connsiteY1245" fmla="*/ 681213 h 1790471"/>
                <a:gd name="connsiteX1246" fmla="*/ 1428230 w 2305101"/>
                <a:gd name="connsiteY1246" fmla="*/ 687405 h 1790471"/>
                <a:gd name="connsiteX1247" fmla="*/ 1432707 w 2305101"/>
                <a:gd name="connsiteY1247" fmla="*/ 690643 h 1790471"/>
                <a:gd name="connsiteX1248" fmla="*/ 1435660 w 2305101"/>
                <a:gd name="connsiteY1248" fmla="*/ 692929 h 1790471"/>
                <a:gd name="connsiteX1249" fmla="*/ 1453186 w 2305101"/>
                <a:gd name="connsiteY1249" fmla="*/ 708360 h 1790471"/>
                <a:gd name="connsiteX1250" fmla="*/ 1513098 w 2305101"/>
                <a:gd name="connsiteY1250" fmla="*/ 772749 h 1790471"/>
                <a:gd name="connsiteX1251" fmla="*/ 1542721 w 2305101"/>
                <a:gd name="connsiteY1251" fmla="*/ 807229 h 1790471"/>
                <a:gd name="connsiteX1252" fmla="*/ 1559294 w 2305101"/>
                <a:gd name="connsiteY1252" fmla="*/ 824374 h 1790471"/>
                <a:gd name="connsiteX1253" fmla="*/ 1567104 w 2305101"/>
                <a:gd name="connsiteY1253" fmla="*/ 832185 h 1790471"/>
                <a:gd name="connsiteX1254" fmla="*/ 1577296 w 2305101"/>
                <a:gd name="connsiteY1254" fmla="*/ 839233 h 1790471"/>
                <a:gd name="connsiteX1255" fmla="*/ 1581868 w 2305101"/>
                <a:gd name="connsiteY1255" fmla="*/ 840567 h 1790471"/>
                <a:gd name="connsiteX1256" fmla="*/ 1598251 w 2305101"/>
                <a:gd name="connsiteY1256" fmla="*/ 870475 h 1790471"/>
                <a:gd name="connsiteX1257" fmla="*/ 1645876 w 2305101"/>
                <a:gd name="connsiteY1257" fmla="*/ 913147 h 1790471"/>
                <a:gd name="connsiteX1258" fmla="*/ 1706074 w 2305101"/>
                <a:gd name="connsiteY1258" fmla="*/ 936864 h 1790471"/>
                <a:gd name="connsiteX1259" fmla="*/ 1723696 w 2305101"/>
                <a:gd name="connsiteY1259" fmla="*/ 942579 h 1790471"/>
                <a:gd name="connsiteX1260" fmla="*/ 1735411 w 2305101"/>
                <a:gd name="connsiteY1260" fmla="*/ 949152 h 1790471"/>
                <a:gd name="connsiteX1261" fmla="*/ 1739983 w 2305101"/>
                <a:gd name="connsiteY1261" fmla="*/ 949152 h 1790471"/>
                <a:gd name="connsiteX1262" fmla="*/ 1740745 w 2305101"/>
                <a:gd name="connsiteY1262" fmla="*/ 949152 h 1790471"/>
                <a:gd name="connsiteX1263" fmla="*/ 1743031 w 2305101"/>
                <a:gd name="connsiteY1263" fmla="*/ 949152 h 1790471"/>
                <a:gd name="connsiteX1264" fmla="*/ 1757890 w 2305101"/>
                <a:gd name="connsiteY1264" fmla="*/ 953247 h 1790471"/>
                <a:gd name="connsiteX1265" fmla="*/ 1771797 w 2305101"/>
                <a:gd name="connsiteY1265" fmla="*/ 958200 h 1790471"/>
                <a:gd name="connsiteX1266" fmla="*/ 1778274 w 2305101"/>
                <a:gd name="connsiteY1266" fmla="*/ 960582 h 1790471"/>
                <a:gd name="connsiteX1267" fmla="*/ 1779798 w 2305101"/>
                <a:gd name="connsiteY1267" fmla="*/ 960582 h 1790471"/>
                <a:gd name="connsiteX1268" fmla="*/ 1759129 w 2305101"/>
                <a:gd name="connsiteY1268" fmla="*/ 1000682 h 1790471"/>
                <a:gd name="connsiteX1269" fmla="*/ 1741031 w 2305101"/>
                <a:gd name="connsiteY1269" fmla="*/ 1049450 h 1790471"/>
                <a:gd name="connsiteX1270" fmla="*/ 1716361 w 2305101"/>
                <a:gd name="connsiteY1270" fmla="*/ 1151748 h 1790471"/>
                <a:gd name="connsiteX1271" fmla="*/ 1712456 w 2305101"/>
                <a:gd name="connsiteY1271" fmla="*/ 1171370 h 1790471"/>
                <a:gd name="connsiteX1272" fmla="*/ 1683881 w 2305101"/>
                <a:gd name="connsiteY1272" fmla="*/ 1165179 h 1790471"/>
                <a:gd name="connsiteX1273" fmla="*/ 1640161 w 2305101"/>
                <a:gd name="connsiteY1273" fmla="*/ 1151367 h 1790471"/>
                <a:gd name="connsiteX1274" fmla="*/ 1637209 w 2305101"/>
                <a:gd name="connsiteY1274" fmla="*/ 1162607 h 1790471"/>
                <a:gd name="connsiteX1275" fmla="*/ 1680357 w 2305101"/>
                <a:gd name="connsiteY1275" fmla="*/ 1178323 h 1790471"/>
                <a:gd name="connsiteX1276" fmla="*/ 1709979 w 2305101"/>
                <a:gd name="connsiteY1276" fmla="*/ 1184324 h 1790471"/>
                <a:gd name="connsiteX1277" fmla="*/ 1698359 w 2305101"/>
                <a:gd name="connsiteY1277" fmla="*/ 1256904 h 1790471"/>
                <a:gd name="connsiteX1278" fmla="*/ 1691406 w 2305101"/>
                <a:gd name="connsiteY1278" fmla="*/ 1316817 h 1790471"/>
                <a:gd name="connsiteX1279" fmla="*/ 1687596 w 2305101"/>
                <a:gd name="connsiteY1279" fmla="*/ 1377110 h 1790471"/>
                <a:gd name="connsiteX1280" fmla="*/ 1687596 w 2305101"/>
                <a:gd name="connsiteY1280" fmla="*/ 1389207 h 1790471"/>
                <a:gd name="connsiteX1281" fmla="*/ 1685977 w 2305101"/>
                <a:gd name="connsiteY1281" fmla="*/ 1387778 h 1790471"/>
                <a:gd name="connsiteX1282" fmla="*/ 1959058 w 2305101"/>
                <a:gd name="connsiteY1282" fmla="*/ 979917 h 1790471"/>
                <a:gd name="connsiteX1283" fmla="*/ 1959058 w 2305101"/>
                <a:gd name="connsiteY1283" fmla="*/ 979917 h 1790471"/>
                <a:gd name="connsiteX1284" fmla="*/ 1920482 w 2305101"/>
                <a:gd name="connsiteY1284" fmla="*/ 1020589 h 1790471"/>
                <a:gd name="connsiteX1285" fmla="*/ 1895527 w 2305101"/>
                <a:gd name="connsiteY1285" fmla="*/ 1077072 h 1790471"/>
                <a:gd name="connsiteX1286" fmla="*/ 1880858 w 2305101"/>
                <a:gd name="connsiteY1286" fmla="*/ 1127079 h 1790471"/>
                <a:gd name="connsiteX1287" fmla="*/ 1867047 w 2305101"/>
                <a:gd name="connsiteY1287" fmla="*/ 1191277 h 1790471"/>
                <a:gd name="connsiteX1288" fmla="*/ 1848568 w 2305101"/>
                <a:gd name="connsiteY1288" fmla="*/ 1289480 h 1790471"/>
                <a:gd name="connsiteX1289" fmla="*/ 1838377 w 2305101"/>
                <a:gd name="connsiteY1289" fmla="*/ 1391874 h 1790471"/>
                <a:gd name="connsiteX1290" fmla="*/ 1839805 w 2305101"/>
                <a:gd name="connsiteY1290" fmla="*/ 1440070 h 1790471"/>
                <a:gd name="connsiteX1291" fmla="*/ 1840853 w 2305101"/>
                <a:gd name="connsiteY1291" fmla="*/ 1451405 h 1790471"/>
                <a:gd name="connsiteX1292" fmla="*/ 1841996 w 2305101"/>
                <a:gd name="connsiteY1292" fmla="*/ 1460168 h 1790471"/>
                <a:gd name="connsiteX1293" fmla="*/ 1841996 w 2305101"/>
                <a:gd name="connsiteY1293" fmla="*/ 1461692 h 1790471"/>
                <a:gd name="connsiteX1294" fmla="*/ 1845901 w 2305101"/>
                <a:gd name="connsiteY1294" fmla="*/ 1484266 h 1790471"/>
                <a:gd name="connsiteX1295" fmla="*/ 1855426 w 2305101"/>
                <a:gd name="connsiteY1295" fmla="*/ 1504364 h 1790471"/>
                <a:gd name="connsiteX1296" fmla="*/ 1852093 w 2305101"/>
                <a:gd name="connsiteY1296" fmla="*/ 1504364 h 1790471"/>
                <a:gd name="connsiteX1297" fmla="*/ 1835710 w 2305101"/>
                <a:gd name="connsiteY1297" fmla="*/ 1501697 h 1790471"/>
                <a:gd name="connsiteX1298" fmla="*/ 1802848 w 2305101"/>
                <a:gd name="connsiteY1298" fmla="*/ 1492172 h 1790471"/>
                <a:gd name="connsiteX1299" fmla="*/ 1735697 w 2305101"/>
                <a:gd name="connsiteY1299" fmla="*/ 1465311 h 1790471"/>
                <a:gd name="connsiteX1300" fmla="*/ 1733792 w 2305101"/>
                <a:gd name="connsiteY1300" fmla="*/ 1468741 h 1790471"/>
                <a:gd name="connsiteX1301" fmla="*/ 1801134 w 2305101"/>
                <a:gd name="connsiteY1301" fmla="*/ 1505221 h 1790471"/>
                <a:gd name="connsiteX1302" fmla="*/ 1835043 w 2305101"/>
                <a:gd name="connsiteY1302" fmla="*/ 1517032 h 1790471"/>
                <a:gd name="connsiteX1303" fmla="*/ 1854093 w 2305101"/>
                <a:gd name="connsiteY1303" fmla="*/ 1519604 h 1790471"/>
                <a:gd name="connsiteX1304" fmla="*/ 1862284 w 2305101"/>
                <a:gd name="connsiteY1304" fmla="*/ 1518461 h 1790471"/>
                <a:gd name="connsiteX1305" fmla="*/ 1865332 w 2305101"/>
                <a:gd name="connsiteY1305" fmla="*/ 1516746 h 1790471"/>
                <a:gd name="connsiteX1306" fmla="*/ 1869333 w 2305101"/>
                <a:gd name="connsiteY1306" fmla="*/ 1520557 h 1790471"/>
                <a:gd name="connsiteX1307" fmla="*/ 1863046 w 2305101"/>
                <a:gd name="connsiteY1307" fmla="*/ 1520557 h 1790471"/>
                <a:gd name="connsiteX1308" fmla="*/ 1826470 w 2305101"/>
                <a:gd name="connsiteY1308" fmla="*/ 1519033 h 1790471"/>
                <a:gd name="connsiteX1309" fmla="*/ 1822755 w 2305101"/>
                <a:gd name="connsiteY1309" fmla="*/ 1519033 h 1790471"/>
                <a:gd name="connsiteX1310" fmla="*/ 1821994 w 2305101"/>
                <a:gd name="connsiteY1310" fmla="*/ 1519033 h 1790471"/>
                <a:gd name="connsiteX1311" fmla="*/ 1820279 w 2305101"/>
                <a:gd name="connsiteY1311" fmla="*/ 1519033 h 1790471"/>
                <a:gd name="connsiteX1312" fmla="*/ 1810754 w 2305101"/>
                <a:gd name="connsiteY1312" fmla="*/ 1517509 h 1790471"/>
                <a:gd name="connsiteX1313" fmla="*/ 1790180 w 2305101"/>
                <a:gd name="connsiteY1313" fmla="*/ 1513413 h 1790471"/>
                <a:gd name="connsiteX1314" fmla="*/ 1761605 w 2305101"/>
                <a:gd name="connsiteY1314" fmla="*/ 1506745 h 1790471"/>
                <a:gd name="connsiteX1315" fmla="*/ 1748651 w 2305101"/>
                <a:gd name="connsiteY1315" fmla="*/ 1502364 h 1790471"/>
                <a:gd name="connsiteX1316" fmla="*/ 1748651 w 2305101"/>
                <a:gd name="connsiteY1316" fmla="*/ 1502364 h 1790471"/>
                <a:gd name="connsiteX1317" fmla="*/ 1745698 w 2305101"/>
                <a:gd name="connsiteY1317" fmla="*/ 1501030 h 1790471"/>
                <a:gd name="connsiteX1318" fmla="*/ 1739697 w 2305101"/>
                <a:gd name="connsiteY1318" fmla="*/ 1497601 h 1790471"/>
                <a:gd name="connsiteX1319" fmla="*/ 1735030 w 2305101"/>
                <a:gd name="connsiteY1319" fmla="*/ 1494458 h 1790471"/>
                <a:gd name="connsiteX1320" fmla="*/ 1731601 w 2305101"/>
                <a:gd name="connsiteY1320" fmla="*/ 1491219 h 1790471"/>
                <a:gd name="connsiteX1321" fmla="*/ 1727982 w 2305101"/>
                <a:gd name="connsiteY1321" fmla="*/ 1487219 h 1790471"/>
                <a:gd name="connsiteX1322" fmla="*/ 1725696 w 2305101"/>
                <a:gd name="connsiteY1322" fmla="*/ 1483218 h 1790471"/>
                <a:gd name="connsiteX1323" fmla="*/ 1725696 w 2305101"/>
                <a:gd name="connsiteY1323" fmla="*/ 1482647 h 1790471"/>
                <a:gd name="connsiteX1324" fmla="*/ 1723981 w 2305101"/>
                <a:gd name="connsiteY1324" fmla="*/ 1478075 h 1790471"/>
                <a:gd name="connsiteX1325" fmla="*/ 1722743 w 2305101"/>
                <a:gd name="connsiteY1325" fmla="*/ 1470836 h 1790471"/>
                <a:gd name="connsiteX1326" fmla="*/ 1721124 w 2305101"/>
                <a:gd name="connsiteY1326" fmla="*/ 1460263 h 1790471"/>
                <a:gd name="connsiteX1327" fmla="*/ 1721124 w 2305101"/>
                <a:gd name="connsiteY1327" fmla="*/ 1441213 h 1790471"/>
                <a:gd name="connsiteX1328" fmla="*/ 1740936 w 2305101"/>
                <a:gd name="connsiteY1328" fmla="*/ 1453405 h 1790471"/>
                <a:gd name="connsiteX1329" fmla="*/ 1764272 w 2305101"/>
                <a:gd name="connsiteY1329" fmla="*/ 1458168 h 1790471"/>
                <a:gd name="connsiteX1330" fmla="*/ 1766667 w 2305101"/>
                <a:gd name="connsiteY1330" fmla="*/ 1453492 h 1790471"/>
                <a:gd name="connsiteX1331" fmla="*/ 1765129 w 2305101"/>
                <a:gd name="connsiteY1331" fmla="*/ 1451500 h 1790471"/>
                <a:gd name="connsiteX1332" fmla="*/ 1744460 w 2305101"/>
                <a:gd name="connsiteY1332" fmla="*/ 1443309 h 1790471"/>
                <a:gd name="connsiteX1333" fmla="*/ 1725410 w 2305101"/>
                <a:gd name="connsiteY1333" fmla="*/ 1431974 h 1790471"/>
                <a:gd name="connsiteX1334" fmla="*/ 1721409 w 2305101"/>
                <a:gd name="connsiteY1334" fmla="*/ 1431402 h 1790471"/>
                <a:gd name="connsiteX1335" fmla="*/ 1722267 w 2305101"/>
                <a:gd name="connsiteY1335" fmla="*/ 1390635 h 1790471"/>
                <a:gd name="connsiteX1336" fmla="*/ 1730744 w 2305101"/>
                <a:gd name="connsiteY1336" fmla="*/ 1283193 h 1790471"/>
                <a:gd name="connsiteX1337" fmla="*/ 1769416 w 2305101"/>
                <a:gd name="connsiteY1337" fmla="*/ 1076310 h 1790471"/>
                <a:gd name="connsiteX1338" fmla="*/ 1804087 w 2305101"/>
                <a:gd name="connsiteY1338" fmla="*/ 986871 h 1790471"/>
                <a:gd name="connsiteX1339" fmla="*/ 1820851 w 2305101"/>
                <a:gd name="connsiteY1339" fmla="*/ 956295 h 1790471"/>
                <a:gd name="connsiteX1340" fmla="*/ 1824565 w 2305101"/>
                <a:gd name="connsiteY1340" fmla="*/ 950295 h 1790471"/>
                <a:gd name="connsiteX1341" fmla="*/ 1826280 w 2305101"/>
                <a:gd name="connsiteY1341" fmla="*/ 948104 h 1790471"/>
                <a:gd name="connsiteX1342" fmla="*/ 1828947 w 2305101"/>
                <a:gd name="connsiteY1342" fmla="*/ 945151 h 1790471"/>
                <a:gd name="connsiteX1343" fmla="*/ 1830757 w 2305101"/>
                <a:gd name="connsiteY1343" fmla="*/ 943437 h 1790471"/>
                <a:gd name="connsiteX1344" fmla="*/ 1832471 w 2305101"/>
                <a:gd name="connsiteY1344" fmla="*/ 942389 h 1790471"/>
                <a:gd name="connsiteX1345" fmla="*/ 1837900 w 2305101"/>
                <a:gd name="connsiteY1345" fmla="*/ 938674 h 1790471"/>
                <a:gd name="connsiteX1346" fmla="*/ 1838567 w 2305101"/>
                <a:gd name="connsiteY1346" fmla="*/ 938007 h 1790471"/>
                <a:gd name="connsiteX1347" fmla="*/ 1839138 w 2305101"/>
                <a:gd name="connsiteY1347" fmla="*/ 938007 h 1790471"/>
                <a:gd name="connsiteX1348" fmla="*/ 1843901 w 2305101"/>
                <a:gd name="connsiteY1348" fmla="*/ 932959 h 1790471"/>
                <a:gd name="connsiteX1349" fmla="*/ 1843901 w 2305101"/>
                <a:gd name="connsiteY1349" fmla="*/ 932959 h 1790471"/>
                <a:gd name="connsiteX1350" fmla="*/ 1847235 w 2305101"/>
                <a:gd name="connsiteY1350" fmla="*/ 932959 h 1790471"/>
                <a:gd name="connsiteX1351" fmla="*/ 1863999 w 2305101"/>
                <a:gd name="connsiteY1351" fmla="*/ 932007 h 1790471"/>
                <a:gd name="connsiteX1352" fmla="*/ 1878572 w 2305101"/>
                <a:gd name="connsiteY1352" fmla="*/ 932007 h 1790471"/>
                <a:gd name="connsiteX1353" fmla="*/ 1882858 w 2305101"/>
                <a:gd name="connsiteY1353" fmla="*/ 932578 h 1790471"/>
                <a:gd name="connsiteX1354" fmla="*/ 1888192 w 2305101"/>
                <a:gd name="connsiteY1354" fmla="*/ 933340 h 1790471"/>
                <a:gd name="connsiteX1355" fmla="*/ 1917529 w 2305101"/>
                <a:gd name="connsiteY1355" fmla="*/ 939150 h 1790471"/>
                <a:gd name="connsiteX1356" fmla="*/ 1946104 w 2305101"/>
                <a:gd name="connsiteY1356" fmla="*/ 948675 h 1790471"/>
                <a:gd name="connsiteX1357" fmla="*/ 1946104 w 2305101"/>
                <a:gd name="connsiteY1357" fmla="*/ 948675 h 1790471"/>
                <a:gd name="connsiteX1358" fmla="*/ 1948962 w 2305101"/>
                <a:gd name="connsiteY1358" fmla="*/ 950009 h 1790471"/>
                <a:gd name="connsiteX1359" fmla="*/ 1956105 w 2305101"/>
                <a:gd name="connsiteY1359" fmla="*/ 953533 h 1790471"/>
                <a:gd name="connsiteX1360" fmla="*/ 1969345 w 2305101"/>
                <a:gd name="connsiteY1360" fmla="*/ 961915 h 1790471"/>
                <a:gd name="connsiteX1361" fmla="*/ 1971250 w 2305101"/>
                <a:gd name="connsiteY1361" fmla="*/ 963344 h 1790471"/>
                <a:gd name="connsiteX1362" fmla="*/ 1971917 w 2305101"/>
                <a:gd name="connsiteY1362" fmla="*/ 963820 h 1790471"/>
                <a:gd name="connsiteX1363" fmla="*/ 1977442 w 2305101"/>
                <a:gd name="connsiteY1363" fmla="*/ 968964 h 1790471"/>
                <a:gd name="connsiteX1364" fmla="*/ 1981633 w 2305101"/>
                <a:gd name="connsiteY1364" fmla="*/ 973536 h 1790471"/>
                <a:gd name="connsiteX1365" fmla="*/ 1981633 w 2305101"/>
                <a:gd name="connsiteY1365" fmla="*/ 973536 h 1790471"/>
                <a:gd name="connsiteX1366" fmla="*/ 1959058 w 2305101"/>
                <a:gd name="connsiteY1366" fmla="*/ 97991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1091998" y="721504"/>
                  </a:moveTo>
                  <a:lnTo>
                    <a:pt x="1091998" y="721504"/>
                  </a:lnTo>
                  <a:cubicBezTo>
                    <a:pt x="1092152" y="722212"/>
                    <a:pt x="1092343" y="722911"/>
                    <a:pt x="1092569" y="723600"/>
                  </a:cubicBezTo>
                  <a:cubicBezTo>
                    <a:pt x="1092760" y="725818"/>
                    <a:pt x="1092760" y="728049"/>
                    <a:pt x="1092569" y="730267"/>
                  </a:cubicBezTo>
                  <a:cubicBezTo>
                    <a:pt x="1090524" y="740422"/>
                    <a:pt x="1086616" y="750110"/>
                    <a:pt x="1081044" y="758842"/>
                  </a:cubicBezTo>
                  <a:cubicBezTo>
                    <a:pt x="1076335" y="767785"/>
                    <a:pt x="1070189" y="775894"/>
                    <a:pt x="1062851" y="782845"/>
                  </a:cubicBezTo>
                  <a:cubicBezTo>
                    <a:pt x="1052858" y="790203"/>
                    <a:pt x="1041438" y="795394"/>
                    <a:pt x="1029323" y="798085"/>
                  </a:cubicBezTo>
                  <a:cubicBezTo>
                    <a:pt x="1029282" y="797833"/>
                    <a:pt x="1029282" y="797576"/>
                    <a:pt x="1029323" y="797323"/>
                  </a:cubicBezTo>
                  <a:cubicBezTo>
                    <a:pt x="1029323" y="797323"/>
                    <a:pt x="1029323" y="795323"/>
                    <a:pt x="1029323" y="794656"/>
                  </a:cubicBezTo>
                  <a:cubicBezTo>
                    <a:pt x="1029799" y="792561"/>
                    <a:pt x="1030466" y="790370"/>
                    <a:pt x="1031133" y="788274"/>
                  </a:cubicBezTo>
                  <a:lnTo>
                    <a:pt x="1031133" y="787512"/>
                  </a:lnTo>
                  <a:cubicBezTo>
                    <a:pt x="1031314" y="787049"/>
                    <a:pt x="1031537" y="786602"/>
                    <a:pt x="1031800" y="786179"/>
                  </a:cubicBezTo>
                  <a:cubicBezTo>
                    <a:pt x="1032562" y="784560"/>
                    <a:pt x="1033419" y="782940"/>
                    <a:pt x="1034276" y="781416"/>
                  </a:cubicBezTo>
                  <a:cubicBezTo>
                    <a:pt x="1042039" y="768167"/>
                    <a:pt x="1050662" y="755439"/>
                    <a:pt x="1060089" y="743316"/>
                  </a:cubicBezTo>
                  <a:cubicBezTo>
                    <a:pt x="1067613" y="732839"/>
                    <a:pt x="1074948" y="722266"/>
                    <a:pt x="1081901" y="711312"/>
                  </a:cubicBezTo>
                  <a:cubicBezTo>
                    <a:pt x="1083616" y="712836"/>
                    <a:pt x="1086187" y="714741"/>
                    <a:pt x="1087330" y="715694"/>
                  </a:cubicBezTo>
                  <a:cubicBezTo>
                    <a:pt x="1088673" y="716797"/>
                    <a:pt x="1089859" y="718079"/>
                    <a:pt x="1090854" y="719504"/>
                  </a:cubicBezTo>
                  <a:cubicBezTo>
                    <a:pt x="1090854" y="719504"/>
                    <a:pt x="1091426" y="720837"/>
                    <a:pt x="1091617" y="721123"/>
                  </a:cubicBezTo>
                  <a:close/>
                  <a:moveTo>
                    <a:pt x="1042753" y="818183"/>
                  </a:moveTo>
                  <a:lnTo>
                    <a:pt x="1042753" y="818183"/>
                  </a:lnTo>
                  <a:cubicBezTo>
                    <a:pt x="1043080" y="818302"/>
                    <a:pt x="1043374" y="818498"/>
                    <a:pt x="1043611" y="818754"/>
                  </a:cubicBezTo>
                  <a:lnTo>
                    <a:pt x="1043611" y="818754"/>
                  </a:lnTo>
                  <a:lnTo>
                    <a:pt x="1042753" y="818183"/>
                  </a:lnTo>
                  <a:close/>
                  <a:moveTo>
                    <a:pt x="1221823" y="1346725"/>
                  </a:moveTo>
                  <a:lnTo>
                    <a:pt x="1221823" y="1346725"/>
                  </a:lnTo>
                  <a:cubicBezTo>
                    <a:pt x="1221823" y="1346725"/>
                    <a:pt x="1221823" y="1346154"/>
                    <a:pt x="1222300" y="1345582"/>
                  </a:cubicBezTo>
                  <a:lnTo>
                    <a:pt x="1221823" y="1346725"/>
                  </a:lnTo>
                  <a:close/>
                  <a:moveTo>
                    <a:pt x="1000938" y="821326"/>
                  </a:moveTo>
                  <a:lnTo>
                    <a:pt x="1000938" y="821326"/>
                  </a:lnTo>
                  <a:cubicBezTo>
                    <a:pt x="1000938" y="821326"/>
                    <a:pt x="1000938" y="820755"/>
                    <a:pt x="1000938" y="820564"/>
                  </a:cubicBezTo>
                  <a:lnTo>
                    <a:pt x="1001605" y="821612"/>
                  </a:lnTo>
                  <a:lnTo>
                    <a:pt x="1000653" y="822279"/>
                  </a:lnTo>
                  <a:cubicBezTo>
                    <a:pt x="1000697" y="821963"/>
                    <a:pt x="1000697" y="821642"/>
                    <a:pt x="1000653" y="821326"/>
                  </a:cubicBezTo>
                  <a:close/>
                  <a:moveTo>
                    <a:pt x="1010463" y="755699"/>
                  </a:moveTo>
                  <a:lnTo>
                    <a:pt x="1010463" y="755699"/>
                  </a:lnTo>
                  <a:cubicBezTo>
                    <a:pt x="1011511" y="749222"/>
                    <a:pt x="1012559" y="742840"/>
                    <a:pt x="1013702" y="736649"/>
                  </a:cubicBezTo>
                  <a:lnTo>
                    <a:pt x="1016941" y="737506"/>
                  </a:lnTo>
                  <a:lnTo>
                    <a:pt x="1021989" y="738649"/>
                  </a:lnTo>
                  <a:cubicBezTo>
                    <a:pt x="1018179" y="744078"/>
                    <a:pt x="1014178" y="749889"/>
                    <a:pt x="1010463" y="755985"/>
                  </a:cubicBezTo>
                  <a:close/>
                  <a:moveTo>
                    <a:pt x="985032" y="930292"/>
                  </a:moveTo>
                  <a:lnTo>
                    <a:pt x="985032" y="930292"/>
                  </a:lnTo>
                  <a:cubicBezTo>
                    <a:pt x="985032" y="927435"/>
                    <a:pt x="985794" y="924672"/>
                    <a:pt x="986270" y="921910"/>
                  </a:cubicBezTo>
                  <a:cubicBezTo>
                    <a:pt x="987228" y="926617"/>
                    <a:pt x="989358" y="931007"/>
                    <a:pt x="992461" y="934674"/>
                  </a:cubicBezTo>
                  <a:cubicBezTo>
                    <a:pt x="994213" y="936538"/>
                    <a:pt x="996857" y="937272"/>
                    <a:pt x="999319" y="936579"/>
                  </a:cubicBezTo>
                  <a:lnTo>
                    <a:pt x="1001034" y="935817"/>
                  </a:lnTo>
                  <a:cubicBezTo>
                    <a:pt x="1003228" y="934483"/>
                    <a:pt x="1004565" y="932098"/>
                    <a:pt x="1004558" y="929530"/>
                  </a:cubicBezTo>
                  <a:cubicBezTo>
                    <a:pt x="1004048" y="923511"/>
                    <a:pt x="1003158" y="917530"/>
                    <a:pt x="1001891" y="911623"/>
                  </a:cubicBezTo>
                  <a:cubicBezTo>
                    <a:pt x="1001129" y="904956"/>
                    <a:pt x="1000938" y="898098"/>
                    <a:pt x="1000367" y="891430"/>
                  </a:cubicBezTo>
                  <a:cubicBezTo>
                    <a:pt x="999798" y="885023"/>
                    <a:pt x="998811" y="878659"/>
                    <a:pt x="997414" y="872380"/>
                  </a:cubicBezTo>
                  <a:cubicBezTo>
                    <a:pt x="996425" y="868218"/>
                    <a:pt x="995788" y="863981"/>
                    <a:pt x="995509" y="859712"/>
                  </a:cubicBezTo>
                  <a:cubicBezTo>
                    <a:pt x="996462" y="852854"/>
                    <a:pt x="997414" y="845996"/>
                    <a:pt x="998462" y="839233"/>
                  </a:cubicBezTo>
                  <a:cubicBezTo>
                    <a:pt x="1000329" y="844204"/>
                    <a:pt x="1005396" y="847213"/>
                    <a:pt x="1010654" y="846472"/>
                  </a:cubicBezTo>
                  <a:cubicBezTo>
                    <a:pt x="1016178" y="847044"/>
                    <a:pt x="1021989" y="846472"/>
                    <a:pt x="1027609" y="847234"/>
                  </a:cubicBezTo>
                  <a:lnTo>
                    <a:pt x="1029323" y="847234"/>
                  </a:lnTo>
                  <a:cubicBezTo>
                    <a:pt x="1032096" y="848741"/>
                    <a:pt x="1034959" y="850077"/>
                    <a:pt x="1037895" y="851235"/>
                  </a:cubicBezTo>
                  <a:cubicBezTo>
                    <a:pt x="1044236" y="853542"/>
                    <a:pt x="1051088" y="854069"/>
                    <a:pt x="1057707" y="852759"/>
                  </a:cubicBezTo>
                  <a:cubicBezTo>
                    <a:pt x="1059070" y="852517"/>
                    <a:pt x="1060387" y="852067"/>
                    <a:pt x="1061613" y="851425"/>
                  </a:cubicBezTo>
                  <a:cubicBezTo>
                    <a:pt x="1068280" y="852759"/>
                    <a:pt x="1074853" y="854283"/>
                    <a:pt x="1081329" y="855997"/>
                  </a:cubicBezTo>
                  <a:cubicBezTo>
                    <a:pt x="1103809" y="861903"/>
                    <a:pt x="1125145" y="871332"/>
                    <a:pt x="1148004" y="877524"/>
                  </a:cubicBezTo>
                  <a:lnTo>
                    <a:pt x="1154958" y="879524"/>
                  </a:lnTo>
                  <a:cubicBezTo>
                    <a:pt x="1147665" y="879921"/>
                    <a:pt x="1140425" y="881005"/>
                    <a:pt x="1133336" y="882762"/>
                  </a:cubicBezTo>
                  <a:cubicBezTo>
                    <a:pt x="1124557" y="884452"/>
                    <a:pt x="1116716" y="889339"/>
                    <a:pt x="1111333" y="896478"/>
                  </a:cubicBezTo>
                  <a:cubicBezTo>
                    <a:pt x="1105613" y="904383"/>
                    <a:pt x="1106168" y="915204"/>
                    <a:pt x="1112667" y="922482"/>
                  </a:cubicBezTo>
                  <a:cubicBezTo>
                    <a:pt x="1114232" y="923910"/>
                    <a:pt x="1116627" y="923910"/>
                    <a:pt x="1118191" y="922482"/>
                  </a:cubicBezTo>
                  <a:cubicBezTo>
                    <a:pt x="1120325" y="920235"/>
                    <a:pt x="1122035" y="917621"/>
                    <a:pt x="1123240" y="914766"/>
                  </a:cubicBezTo>
                  <a:cubicBezTo>
                    <a:pt x="1124332" y="912022"/>
                    <a:pt x="1125285" y="909224"/>
                    <a:pt x="1126097" y="906384"/>
                  </a:cubicBezTo>
                  <a:cubicBezTo>
                    <a:pt x="1126875" y="904703"/>
                    <a:pt x="1128225" y="903352"/>
                    <a:pt x="1129907" y="902574"/>
                  </a:cubicBezTo>
                  <a:cubicBezTo>
                    <a:pt x="1132914" y="900965"/>
                    <a:pt x="1136115" y="899748"/>
                    <a:pt x="1139432" y="898955"/>
                  </a:cubicBezTo>
                  <a:cubicBezTo>
                    <a:pt x="1146696" y="896871"/>
                    <a:pt x="1154174" y="895625"/>
                    <a:pt x="1161721" y="895240"/>
                  </a:cubicBezTo>
                  <a:cubicBezTo>
                    <a:pt x="1165359" y="894811"/>
                    <a:pt x="1169035" y="894811"/>
                    <a:pt x="1172674" y="895240"/>
                  </a:cubicBezTo>
                  <a:lnTo>
                    <a:pt x="1176675" y="896097"/>
                  </a:lnTo>
                  <a:cubicBezTo>
                    <a:pt x="1177527" y="896432"/>
                    <a:pt x="1178428" y="896625"/>
                    <a:pt x="1179342" y="896669"/>
                  </a:cubicBezTo>
                  <a:cubicBezTo>
                    <a:pt x="1180009" y="896669"/>
                    <a:pt x="1185724" y="896097"/>
                    <a:pt x="1180675" y="896669"/>
                  </a:cubicBezTo>
                  <a:cubicBezTo>
                    <a:pt x="1182653" y="896609"/>
                    <a:pt x="1184441" y="895477"/>
                    <a:pt x="1185343" y="893716"/>
                  </a:cubicBezTo>
                  <a:lnTo>
                    <a:pt x="1186009" y="894478"/>
                  </a:lnTo>
                  <a:cubicBezTo>
                    <a:pt x="1186443" y="895235"/>
                    <a:pt x="1186920" y="895967"/>
                    <a:pt x="1187438" y="896669"/>
                  </a:cubicBezTo>
                  <a:cubicBezTo>
                    <a:pt x="1188389" y="898269"/>
                    <a:pt x="1189248" y="899923"/>
                    <a:pt x="1190010" y="901622"/>
                  </a:cubicBezTo>
                  <a:cubicBezTo>
                    <a:pt x="1190010" y="901622"/>
                    <a:pt x="1190010" y="902289"/>
                    <a:pt x="1190486" y="902955"/>
                  </a:cubicBezTo>
                  <a:cubicBezTo>
                    <a:pt x="1190962" y="903622"/>
                    <a:pt x="1191438" y="906099"/>
                    <a:pt x="1191915" y="907718"/>
                  </a:cubicBezTo>
                  <a:cubicBezTo>
                    <a:pt x="1192391" y="909337"/>
                    <a:pt x="1191915" y="909909"/>
                    <a:pt x="1192582" y="911052"/>
                  </a:cubicBezTo>
                  <a:cubicBezTo>
                    <a:pt x="1193248" y="912195"/>
                    <a:pt x="1193058" y="914100"/>
                    <a:pt x="1193153" y="914385"/>
                  </a:cubicBezTo>
                  <a:cubicBezTo>
                    <a:pt x="1193153" y="916767"/>
                    <a:pt x="1193153" y="919243"/>
                    <a:pt x="1193153" y="921720"/>
                  </a:cubicBezTo>
                  <a:cubicBezTo>
                    <a:pt x="1193153" y="927435"/>
                    <a:pt x="1193153" y="933150"/>
                    <a:pt x="1193153" y="938769"/>
                  </a:cubicBezTo>
                  <a:cubicBezTo>
                    <a:pt x="1193055" y="940419"/>
                    <a:pt x="1193055" y="942073"/>
                    <a:pt x="1193153" y="943722"/>
                  </a:cubicBezTo>
                  <a:cubicBezTo>
                    <a:pt x="1190200" y="944294"/>
                    <a:pt x="1187438" y="944961"/>
                    <a:pt x="1184866" y="945246"/>
                  </a:cubicBezTo>
                  <a:cubicBezTo>
                    <a:pt x="1176749" y="945818"/>
                    <a:pt x="1168600" y="945818"/>
                    <a:pt x="1160483" y="945246"/>
                  </a:cubicBezTo>
                  <a:cubicBezTo>
                    <a:pt x="1148767" y="945246"/>
                    <a:pt x="1131907" y="942770"/>
                    <a:pt x="1123240" y="933150"/>
                  </a:cubicBezTo>
                  <a:cubicBezTo>
                    <a:pt x="1121492" y="931476"/>
                    <a:pt x="1118718" y="931537"/>
                    <a:pt x="1117045" y="933285"/>
                  </a:cubicBezTo>
                  <a:cubicBezTo>
                    <a:pt x="1115965" y="934413"/>
                    <a:pt x="1115567" y="936031"/>
                    <a:pt x="1116001" y="937531"/>
                  </a:cubicBezTo>
                  <a:cubicBezTo>
                    <a:pt x="1122192" y="953724"/>
                    <a:pt x="1140385" y="959153"/>
                    <a:pt x="1155625" y="962106"/>
                  </a:cubicBezTo>
                  <a:lnTo>
                    <a:pt x="1158958" y="962677"/>
                  </a:lnTo>
                  <a:lnTo>
                    <a:pt x="1157529" y="962677"/>
                  </a:lnTo>
                  <a:lnTo>
                    <a:pt x="1154386" y="963249"/>
                  </a:lnTo>
                  <a:lnTo>
                    <a:pt x="1151243" y="963249"/>
                  </a:lnTo>
                  <a:cubicBezTo>
                    <a:pt x="1139577" y="964582"/>
                    <a:pt x="1127836" y="965155"/>
                    <a:pt x="1116096" y="964963"/>
                  </a:cubicBezTo>
                  <a:cubicBezTo>
                    <a:pt x="1104761" y="964963"/>
                    <a:pt x="1093426" y="963820"/>
                    <a:pt x="1082187" y="962582"/>
                  </a:cubicBezTo>
                  <a:lnTo>
                    <a:pt x="1078853" y="962582"/>
                  </a:lnTo>
                  <a:lnTo>
                    <a:pt x="1075996" y="962582"/>
                  </a:lnTo>
                  <a:lnTo>
                    <a:pt x="1069042" y="961439"/>
                  </a:lnTo>
                  <a:cubicBezTo>
                    <a:pt x="1063327" y="960582"/>
                    <a:pt x="1057612" y="959439"/>
                    <a:pt x="1051897" y="958296"/>
                  </a:cubicBezTo>
                  <a:cubicBezTo>
                    <a:pt x="1040086" y="955914"/>
                    <a:pt x="1028466" y="952866"/>
                    <a:pt x="1016845" y="950104"/>
                  </a:cubicBezTo>
                  <a:cubicBezTo>
                    <a:pt x="1010273" y="948580"/>
                    <a:pt x="1003796" y="947056"/>
                    <a:pt x="997224" y="945723"/>
                  </a:cubicBezTo>
                  <a:cubicBezTo>
                    <a:pt x="992648" y="944612"/>
                    <a:pt x="988002" y="943817"/>
                    <a:pt x="983317" y="943341"/>
                  </a:cubicBezTo>
                  <a:cubicBezTo>
                    <a:pt x="983984" y="938960"/>
                    <a:pt x="984651" y="934674"/>
                    <a:pt x="985413" y="930483"/>
                  </a:cubicBezTo>
                  <a:close/>
                  <a:moveTo>
                    <a:pt x="969220" y="1035829"/>
                  </a:moveTo>
                  <a:lnTo>
                    <a:pt x="969220" y="1035829"/>
                  </a:lnTo>
                  <a:lnTo>
                    <a:pt x="969220" y="1035829"/>
                  </a:lnTo>
                  <a:cubicBezTo>
                    <a:pt x="969220" y="1037163"/>
                    <a:pt x="969887" y="1038496"/>
                    <a:pt x="970268" y="1039734"/>
                  </a:cubicBezTo>
                  <a:cubicBezTo>
                    <a:pt x="970856" y="1045240"/>
                    <a:pt x="974140" y="1050094"/>
                    <a:pt x="979031" y="1052688"/>
                  </a:cubicBezTo>
                  <a:cubicBezTo>
                    <a:pt x="980969" y="1053242"/>
                    <a:pt x="983031" y="1052369"/>
                    <a:pt x="983984" y="1050593"/>
                  </a:cubicBezTo>
                  <a:cubicBezTo>
                    <a:pt x="985794" y="1046498"/>
                    <a:pt x="985794" y="1041829"/>
                    <a:pt x="983984" y="1037734"/>
                  </a:cubicBezTo>
                  <a:cubicBezTo>
                    <a:pt x="982270" y="1032210"/>
                    <a:pt x="980745" y="1026685"/>
                    <a:pt x="979412" y="1021065"/>
                  </a:cubicBezTo>
                  <a:cubicBezTo>
                    <a:pt x="977214" y="1011675"/>
                    <a:pt x="975812" y="1002116"/>
                    <a:pt x="975221" y="992490"/>
                  </a:cubicBezTo>
                  <a:cubicBezTo>
                    <a:pt x="976078" y="986490"/>
                    <a:pt x="977031" y="980489"/>
                    <a:pt x="977888" y="974488"/>
                  </a:cubicBezTo>
                  <a:cubicBezTo>
                    <a:pt x="980555" y="975822"/>
                    <a:pt x="983317" y="976965"/>
                    <a:pt x="985984" y="978108"/>
                  </a:cubicBezTo>
                  <a:cubicBezTo>
                    <a:pt x="992842" y="981060"/>
                    <a:pt x="999700" y="983632"/>
                    <a:pt x="1006749" y="985918"/>
                  </a:cubicBezTo>
                  <a:cubicBezTo>
                    <a:pt x="1019244" y="990040"/>
                    <a:pt x="1031965" y="993443"/>
                    <a:pt x="1044849" y="996110"/>
                  </a:cubicBezTo>
                  <a:cubicBezTo>
                    <a:pt x="1070444" y="1001485"/>
                    <a:pt x="1096515" y="1004261"/>
                    <a:pt x="1122668" y="1004397"/>
                  </a:cubicBezTo>
                  <a:cubicBezTo>
                    <a:pt x="1141663" y="1004679"/>
                    <a:pt x="1160597" y="1002176"/>
                    <a:pt x="1178866" y="996967"/>
                  </a:cubicBezTo>
                  <a:lnTo>
                    <a:pt x="1180675" y="996967"/>
                  </a:lnTo>
                  <a:lnTo>
                    <a:pt x="1189153" y="998682"/>
                  </a:lnTo>
                  <a:lnTo>
                    <a:pt x="1186390" y="998682"/>
                  </a:lnTo>
                  <a:cubicBezTo>
                    <a:pt x="1175342" y="999980"/>
                    <a:pt x="1164608" y="1003204"/>
                    <a:pt x="1154672" y="1008207"/>
                  </a:cubicBezTo>
                  <a:cubicBezTo>
                    <a:pt x="1144679" y="1012897"/>
                    <a:pt x="1136223" y="1020329"/>
                    <a:pt x="1130288" y="1029638"/>
                  </a:cubicBezTo>
                  <a:cubicBezTo>
                    <a:pt x="1128637" y="1032150"/>
                    <a:pt x="1127623" y="1035027"/>
                    <a:pt x="1127335" y="1038020"/>
                  </a:cubicBezTo>
                  <a:lnTo>
                    <a:pt x="1127335" y="1038210"/>
                  </a:lnTo>
                  <a:cubicBezTo>
                    <a:pt x="1127390" y="1038844"/>
                    <a:pt x="1127390" y="1039482"/>
                    <a:pt x="1127335" y="1040115"/>
                  </a:cubicBezTo>
                  <a:cubicBezTo>
                    <a:pt x="1127255" y="1041655"/>
                    <a:pt x="1127549" y="1043191"/>
                    <a:pt x="1128193" y="1044592"/>
                  </a:cubicBezTo>
                  <a:cubicBezTo>
                    <a:pt x="1130860" y="1049355"/>
                    <a:pt x="1135622" y="1047735"/>
                    <a:pt x="1138956" y="1044592"/>
                  </a:cubicBezTo>
                  <a:cubicBezTo>
                    <a:pt x="1144576" y="1041735"/>
                    <a:pt x="1148481" y="1035067"/>
                    <a:pt x="1153053" y="1031067"/>
                  </a:cubicBezTo>
                  <a:cubicBezTo>
                    <a:pt x="1158655" y="1026246"/>
                    <a:pt x="1165119" y="1022530"/>
                    <a:pt x="1172103" y="1020113"/>
                  </a:cubicBezTo>
                  <a:cubicBezTo>
                    <a:pt x="1179292" y="1017392"/>
                    <a:pt x="1186680" y="1015227"/>
                    <a:pt x="1194201" y="1013636"/>
                  </a:cubicBezTo>
                  <a:cubicBezTo>
                    <a:pt x="1197916" y="1012779"/>
                    <a:pt x="1201630" y="1012112"/>
                    <a:pt x="1205345" y="1011540"/>
                  </a:cubicBezTo>
                  <a:cubicBezTo>
                    <a:pt x="1209060" y="1010969"/>
                    <a:pt x="1212203" y="1010207"/>
                    <a:pt x="1215537" y="1009826"/>
                  </a:cubicBezTo>
                  <a:cubicBezTo>
                    <a:pt x="1216680" y="1010778"/>
                    <a:pt x="1217728" y="1011921"/>
                    <a:pt x="1218775" y="1012969"/>
                  </a:cubicBezTo>
                  <a:cubicBezTo>
                    <a:pt x="1219556" y="1013783"/>
                    <a:pt x="1220287" y="1014641"/>
                    <a:pt x="1220966" y="1015541"/>
                  </a:cubicBezTo>
                  <a:lnTo>
                    <a:pt x="1220966" y="1015541"/>
                  </a:lnTo>
                  <a:cubicBezTo>
                    <a:pt x="1222360" y="1017506"/>
                    <a:pt x="1223541" y="1019613"/>
                    <a:pt x="1224490" y="1021827"/>
                  </a:cubicBezTo>
                  <a:lnTo>
                    <a:pt x="1224490" y="1021827"/>
                  </a:lnTo>
                  <a:cubicBezTo>
                    <a:pt x="1224967" y="1022875"/>
                    <a:pt x="1225252" y="1023923"/>
                    <a:pt x="1225633" y="1024971"/>
                  </a:cubicBezTo>
                  <a:lnTo>
                    <a:pt x="1226491" y="1028495"/>
                  </a:lnTo>
                  <a:cubicBezTo>
                    <a:pt x="1226478" y="1028717"/>
                    <a:pt x="1226478" y="1028939"/>
                    <a:pt x="1226491" y="1029162"/>
                  </a:cubicBezTo>
                  <a:lnTo>
                    <a:pt x="1226491" y="1029733"/>
                  </a:lnTo>
                  <a:cubicBezTo>
                    <a:pt x="1226633" y="1031699"/>
                    <a:pt x="1226633" y="1033673"/>
                    <a:pt x="1226491" y="1035639"/>
                  </a:cubicBezTo>
                  <a:cubicBezTo>
                    <a:pt x="1226491" y="1036305"/>
                    <a:pt x="1226491" y="1037639"/>
                    <a:pt x="1226491" y="1038115"/>
                  </a:cubicBezTo>
                  <a:cubicBezTo>
                    <a:pt x="1226491" y="1038591"/>
                    <a:pt x="1225824" y="1040973"/>
                    <a:pt x="1225443" y="1042401"/>
                  </a:cubicBezTo>
                  <a:cubicBezTo>
                    <a:pt x="1225062" y="1043830"/>
                    <a:pt x="1224490" y="1045449"/>
                    <a:pt x="1224014" y="1046878"/>
                  </a:cubicBezTo>
                  <a:lnTo>
                    <a:pt x="1224014" y="1046878"/>
                  </a:lnTo>
                  <a:lnTo>
                    <a:pt x="1224014" y="1047354"/>
                  </a:lnTo>
                  <a:cubicBezTo>
                    <a:pt x="1222871" y="1049926"/>
                    <a:pt x="1221538" y="1052403"/>
                    <a:pt x="1220204" y="1054784"/>
                  </a:cubicBezTo>
                  <a:cubicBezTo>
                    <a:pt x="1218871" y="1057165"/>
                    <a:pt x="1217918" y="1058403"/>
                    <a:pt x="1216680" y="1060118"/>
                  </a:cubicBezTo>
                  <a:lnTo>
                    <a:pt x="1216680" y="1060118"/>
                  </a:lnTo>
                  <a:lnTo>
                    <a:pt x="1216204" y="1060785"/>
                  </a:lnTo>
                  <a:cubicBezTo>
                    <a:pt x="1214425" y="1060308"/>
                    <a:pt x="1212553" y="1060308"/>
                    <a:pt x="1210774" y="1060785"/>
                  </a:cubicBezTo>
                  <a:cubicBezTo>
                    <a:pt x="1209631" y="1060785"/>
                    <a:pt x="1203345" y="1063547"/>
                    <a:pt x="1207345" y="1061928"/>
                  </a:cubicBezTo>
                  <a:cubicBezTo>
                    <a:pt x="1204672" y="1063026"/>
                    <a:pt x="1201896" y="1063856"/>
                    <a:pt x="1199059" y="1064404"/>
                  </a:cubicBezTo>
                  <a:lnTo>
                    <a:pt x="1197249" y="1064404"/>
                  </a:lnTo>
                  <a:lnTo>
                    <a:pt x="1196392" y="1064404"/>
                  </a:lnTo>
                  <a:lnTo>
                    <a:pt x="1190391" y="1064880"/>
                  </a:lnTo>
                  <a:cubicBezTo>
                    <a:pt x="1186486" y="1064880"/>
                    <a:pt x="1182676" y="1064880"/>
                    <a:pt x="1178866" y="1064880"/>
                  </a:cubicBezTo>
                  <a:cubicBezTo>
                    <a:pt x="1172067" y="1064891"/>
                    <a:pt x="1165311" y="1063798"/>
                    <a:pt x="1158863" y="1061642"/>
                  </a:cubicBezTo>
                  <a:cubicBezTo>
                    <a:pt x="1156916" y="1061075"/>
                    <a:pt x="1155057" y="1060242"/>
                    <a:pt x="1153339" y="1059166"/>
                  </a:cubicBezTo>
                  <a:cubicBezTo>
                    <a:pt x="1152324" y="1058521"/>
                    <a:pt x="1151368" y="1057788"/>
                    <a:pt x="1150481" y="1056975"/>
                  </a:cubicBezTo>
                  <a:cubicBezTo>
                    <a:pt x="1150481" y="1056975"/>
                    <a:pt x="1150481" y="1056022"/>
                    <a:pt x="1149910" y="1055260"/>
                  </a:cubicBezTo>
                  <a:cubicBezTo>
                    <a:pt x="1149373" y="1053117"/>
                    <a:pt x="1147201" y="1051814"/>
                    <a:pt x="1145057" y="1052351"/>
                  </a:cubicBezTo>
                  <a:cubicBezTo>
                    <a:pt x="1144013" y="1052612"/>
                    <a:pt x="1143118" y="1053283"/>
                    <a:pt x="1142575" y="1054212"/>
                  </a:cubicBezTo>
                  <a:cubicBezTo>
                    <a:pt x="1133717" y="1072215"/>
                    <a:pt x="1161625" y="1081168"/>
                    <a:pt x="1173151" y="1083930"/>
                  </a:cubicBezTo>
                  <a:cubicBezTo>
                    <a:pt x="1175532" y="1084407"/>
                    <a:pt x="1177913" y="1084883"/>
                    <a:pt x="1180294" y="1085169"/>
                  </a:cubicBezTo>
                  <a:cubicBezTo>
                    <a:pt x="1172048" y="1088232"/>
                    <a:pt x="1163578" y="1090653"/>
                    <a:pt x="1154958" y="1092408"/>
                  </a:cubicBezTo>
                  <a:lnTo>
                    <a:pt x="1147433" y="1093836"/>
                  </a:lnTo>
                  <a:lnTo>
                    <a:pt x="1141432" y="1094789"/>
                  </a:lnTo>
                  <a:cubicBezTo>
                    <a:pt x="1136575" y="1095456"/>
                    <a:pt x="1131907" y="1095932"/>
                    <a:pt x="1126764" y="1096313"/>
                  </a:cubicBezTo>
                  <a:cubicBezTo>
                    <a:pt x="1100209" y="1098076"/>
                    <a:pt x="1073546" y="1097310"/>
                    <a:pt x="1047135" y="1094027"/>
                  </a:cubicBezTo>
                  <a:lnTo>
                    <a:pt x="1039134" y="1093074"/>
                  </a:lnTo>
                  <a:lnTo>
                    <a:pt x="1038277" y="1093074"/>
                  </a:lnTo>
                  <a:lnTo>
                    <a:pt x="1034371" y="1092503"/>
                  </a:lnTo>
                  <a:cubicBezTo>
                    <a:pt x="1024846" y="1090979"/>
                    <a:pt x="1014750" y="1088788"/>
                    <a:pt x="1004939" y="1086788"/>
                  </a:cubicBezTo>
                  <a:cubicBezTo>
                    <a:pt x="995128" y="1084788"/>
                    <a:pt x="984460" y="1082216"/>
                    <a:pt x="974364" y="1079739"/>
                  </a:cubicBezTo>
                  <a:cubicBezTo>
                    <a:pt x="970935" y="1078977"/>
                    <a:pt x="967411" y="1078215"/>
                    <a:pt x="963982" y="1077644"/>
                  </a:cubicBezTo>
                  <a:cubicBezTo>
                    <a:pt x="965633" y="1063166"/>
                    <a:pt x="967347" y="1048688"/>
                    <a:pt x="969125" y="1034210"/>
                  </a:cubicBezTo>
                  <a:close/>
                  <a:moveTo>
                    <a:pt x="959695" y="1324722"/>
                  </a:moveTo>
                  <a:lnTo>
                    <a:pt x="959695" y="1324722"/>
                  </a:lnTo>
                  <a:lnTo>
                    <a:pt x="957981" y="1324722"/>
                  </a:lnTo>
                  <a:lnTo>
                    <a:pt x="952266" y="1323770"/>
                  </a:lnTo>
                  <a:cubicBezTo>
                    <a:pt x="946961" y="1322430"/>
                    <a:pt x="941588" y="1321381"/>
                    <a:pt x="936169" y="1320627"/>
                  </a:cubicBezTo>
                  <a:cubicBezTo>
                    <a:pt x="937121" y="1313959"/>
                    <a:pt x="937978" y="1307387"/>
                    <a:pt x="938931" y="1300719"/>
                  </a:cubicBezTo>
                  <a:cubicBezTo>
                    <a:pt x="940750" y="1303461"/>
                    <a:pt x="943118" y="1305796"/>
                    <a:pt x="945884" y="1307577"/>
                  </a:cubicBezTo>
                  <a:cubicBezTo>
                    <a:pt x="951123" y="1310721"/>
                    <a:pt x="955409" y="1304720"/>
                    <a:pt x="953504" y="1299767"/>
                  </a:cubicBezTo>
                  <a:cubicBezTo>
                    <a:pt x="951599" y="1294814"/>
                    <a:pt x="949313" y="1292623"/>
                    <a:pt x="947408" y="1288909"/>
                  </a:cubicBezTo>
                  <a:cubicBezTo>
                    <a:pt x="945503" y="1285194"/>
                    <a:pt x="944170" y="1281955"/>
                    <a:pt x="942550" y="1278526"/>
                  </a:cubicBezTo>
                  <a:lnTo>
                    <a:pt x="941979" y="1277478"/>
                  </a:lnTo>
                  <a:cubicBezTo>
                    <a:pt x="942455" y="1273954"/>
                    <a:pt x="942836" y="1270430"/>
                    <a:pt x="943312" y="1266906"/>
                  </a:cubicBezTo>
                  <a:cubicBezTo>
                    <a:pt x="947376" y="1268874"/>
                    <a:pt x="951567" y="1270779"/>
                    <a:pt x="955885" y="1272621"/>
                  </a:cubicBezTo>
                  <a:cubicBezTo>
                    <a:pt x="971159" y="1278117"/>
                    <a:pt x="987278" y="1280890"/>
                    <a:pt x="1003510" y="1280812"/>
                  </a:cubicBezTo>
                  <a:cubicBezTo>
                    <a:pt x="1022068" y="1281511"/>
                    <a:pt x="1040651" y="1280970"/>
                    <a:pt x="1059136" y="1279193"/>
                  </a:cubicBezTo>
                  <a:cubicBezTo>
                    <a:pt x="1058752" y="1281238"/>
                    <a:pt x="1058752" y="1283338"/>
                    <a:pt x="1059136" y="1285384"/>
                  </a:cubicBezTo>
                  <a:cubicBezTo>
                    <a:pt x="1059687" y="1288801"/>
                    <a:pt x="1060988" y="1292054"/>
                    <a:pt x="1062946" y="1294909"/>
                  </a:cubicBezTo>
                  <a:cubicBezTo>
                    <a:pt x="1068453" y="1301498"/>
                    <a:pt x="1075934" y="1306139"/>
                    <a:pt x="1084282" y="1308149"/>
                  </a:cubicBezTo>
                  <a:cubicBezTo>
                    <a:pt x="1087140" y="1309006"/>
                    <a:pt x="1090093" y="1309768"/>
                    <a:pt x="1093045" y="1310435"/>
                  </a:cubicBezTo>
                  <a:lnTo>
                    <a:pt x="1090378" y="1311387"/>
                  </a:lnTo>
                  <a:cubicBezTo>
                    <a:pt x="1084282" y="1313674"/>
                    <a:pt x="1077996" y="1315578"/>
                    <a:pt x="1071328" y="1317484"/>
                  </a:cubicBezTo>
                  <a:cubicBezTo>
                    <a:pt x="1059843" y="1320711"/>
                    <a:pt x="1048168" y="1323224"/>
                    <a:pt x="1036371" y="1325008"/>
                  </a:cubicBezTo>
                  <a:lnTo>
                    <a:pt x="1034276" y="1325008"/>
                  </a:lnTo>
                  <a:lnTo>
                    <a:pt x="1030942" y="1325008"/>
                  </a:lnTo>
                  <a:cubicBezTo>
                    <a:pt x="1028085" y="1325008"/>
                    <a:pt x="1025132" y="1325675"/>
                    <a:pt x="1022275" y="1325866"/>
                  </a:cubicBezTo>
                  <a:cubicBezTo>
                    <a:pt x="1015893" y="1326437"/>
                    <a:pt x="1009606" y="1326723"/>
                    <a:pt x="1003225" y="1326913"/>
                  </a:cubicBezTo>
                  <a:cubicBezTo>
                    <a:pt x="991425" y="1327166"/>
                    <a:pt x="979621" y="1326657"/>
                    <a:pt x="967887" y="1325389"/>
                  </a:cubicBezTo>
                  <a:lnTo>
                    <a:pt x="959219" y="1324342"/>
                  </a:lnTo>
                  <a:close/>
                  <a:moveTo>
                    <a:pt x="1141146" y="1266810"/>
                  </a:moveTo>
                  <a:lnTo>
                    <a:pt x="1141146" y="1266810"/>
                  </a:lnTo>
                  <a:cubicBezTo>
                    <a:pt x="1141146" y="1267382"/>
                    <a:pt x="1141146" y="1267763"/>
                    <a:pt x="1141146" y="1267953"/>
                  </a:cubicBezTo>
                  <a:lnTo>
                    <a:pt x="1140575" y="1271478"/>
                  </a:lnTo>
                  <a:cubicBezTo>
                    <a:pt x="1140067" y="1273764"/>
                    <a:pt x="1139496" y="1276050"/>
                    <a:pt x="1138861" y="1278336"/>
                  </a:cubicBezTo>
                  <a:cubicBezTo>
                    <a:pt x="1138660" y="1278764"/>
                    <a:pt x="1138500" y="1279211"/>
                    <a:pt x="1138384" y="1279669"/>
                  </a:cubicBezTo>
                  <a:cubicBezTo>
                    <a:pt x="1138384" y="1278812"/>
                    <a:pt x="1137432" y="1281574"/>
                    <a:pt x="1137146" y="1282050"/>
                  </a:cubicBezTo>
                  <a:cubicBezTo>
                    <a:pt x="1136280" y="1283849"/>
                    <a:pt x="1135260" y="1285570"/>
                    <a:pt x="1134098" y="1287194"/>
                  </a:cubicBezTo>
                  <a:lnTo>
                    <a:pt x="1133527" y="1287861"/>
                  </a:lnTo>
                  <a:cubicBezTo>
                    <a:pt x="1132574" y="1289004"/>
                    <a:pt x="1131526" y="1289956"/>
                    <a:pt x="1130479" y="1291004"/>
                  </a:cubicBezTo>
                  <a:lnTo>
                    <a:pt x="1129050" y="1292242"/>
                  </a:lnTo>
                  <a:cubicBezTo>
                    <a:pt x="1130002" y="1291385"/>
                    <a:pt x="1126954" y="1293671"/>
                    <a:pt x="1126669" y="1293957"/>
                  </a:cubicBezTo>
                  <a:cubicBezTo>
                    <a:pt x="1126383" y="1294242"/>
                    <a:pt x="1124287" y="1295385"/>
                    <a:pt x="1123049" y="1296052"/>
                  </a:cubicBezTo>
                  <a:cubicBezTo>
                    <a:pt x="1120213" y="1295611"/>
                    <a:pt x="1117347" y="1295389"/>
                    <a:pt x="1114477" y="1295385"/>
                  </a:cubicBezTo>
                  <a:cubicBezTo>
                    <a:pt x="1107675" y="1295016"/>
                    <a:pt x="1100901" y="1294253"/>
                    <a:pt x="1094188" y="1293100"/>
                  </a:cubicBezTo>
                  <a:cubicBezTo>
                    <a:pt x="1085806" y="1291385"/>
                    <a:pt x="1071424" y="1287861"/>
                    <a:pt x="1069709" y="1278336"/>
                  </a:cubicBezTo>
                  <a:cubicBezTo>
                    <a:pt x="1079234" y="1277193"/>
                    <a:pt x="1088759" y="1275859"/>
                    <a:pt x="1097808" y="1274145"/>
                  </a:cubicBezTo>
                  <a:cubicBezTo>
                    <a:pt x="1112736" y="1271500"/>
                    <a:pt x="1127446" y="1267743"/>
                    <a:pt x="1141813" y="1262905"/>
                  </a:cubicBezTo>
                  <a:lnTo>
                    <a:pt x="1141813" y="1267382"/>
                  </a:lnTo>
                  <a:close/>
                  <a:moveTo>
                    <a:pt x="950646" y="1204041"/>
                  </a:moveTo>
                  <a:lnTo>
                    <a:pt x="950646" y="1204041"/>
                  </a:lnTo>
                  <a:cubicBezTo>
                    <a:pt x="951864" y="1205208"/>
                    <a:pt x="953284" y="1206144"/>
                    <a:pt x="954837" y="1206803"/>
                  </a:cubicBezTo>
                  <a:cubicBezTo>
                    <a:pt x="957165" y="1207396"/>
                    <a:pt x="959606" y="1206389"/>
                    <a:pt x="960838" y="1204326"/>
                  </a:cubicBezTo>
                  <a:cubicBezTo>
                    <a:pt x="963518" y="1198725"/>
                    <a:pt x="963894" y="1192296"/>
                    <a:pt x="961886" y="1186419"/>
                  </a:cubicBezTo>
                  <a:cubicBezTo>
                    <a:pt x="960838" y="1180133"/>
                    <a:pt x="959886" y="1173846"/>
                    <a:pt x="959124" y="1167369"/>
                  </a:cubicBezTo>
                  <a:cubicBezTo>
                    <a:pt x="958362" y="1160892"/>
                    <a:pt x="957504" y="1156225"/>
                    <a:pt x="956457" y="1150796"/>
                  </a:cubicBezTo>
                  <a:cubicBezTo>
                    <a:pt x="956457" y="1148510"/>
                    <a:pt x="956933" y="1146414"/>
                    <a:pt x="957124" y="1144128"/>
                  </a:cubicBezTo>
                  <a:lnTo>
                    <a:pt x="960553" y="1112410"/>
                  </a:lnTo>
                  <a:cubicBezTo>
                    <a:pt x="966934" y="1115649"/>
                    <a:pt x="973602" y="1118411"/>
                    <a:pt x="980174" y="1121078"/>
                  </a:cubicBezTo>
                  <a:cubicBezTo>
                    <a:pt x="994748" y="1126607"/>
                    <a:pt x="1009890" y="1130504"/>
                    <a:pt x="1025322" y="1132698"/>
                  </a:cubicBezTo>
                  <a:cubicBezTo>
                    <a:pt x="1045598" y="1135985"/>
                    <a:pt x="1066048" y="1138084"/>
                    <a:pt x="1086568" y="1138985"/>
                  </a:cubicBezTo>
                  <a:cubicBezTo>
                    <a:pt x="1100284" y="1139601"/>
                    <a:pt x="1114023" y="1139410"/>
                    <a:pt x="1127716" y="1138413"/>
                  </a:cubicBezTo>
                  <a:cubicBezTo>
                    <a:pt x="1124126" y="1139991"/>
                    <a:pt x="1120711" y="1141938"/>
                    <a:pt x="1117524" y="1144224"/>
                  </a:cubicBezTo>
                  <a:cubicBezTo>
                    <a:pt x="1108948" y="1151269"/>
                    <a:pt x="1103870" y="1161703"/>
                    <a:pt x="1103618" y="1172799"/>
                  </a:cubicBezTo>
                  <a:cubicBezTo>
                    <a:pt x="1101372" y="1183603"/>
                    <a:pt x="1104993" y="1194791"/>
                    <a:pt x="1113143" y="1202231"/>
                  </a:cubicBezTo>
                  <a:cubicBezTo>
                    <a:pt x="1119620" y="1206708"/>
                    <a:pt x="1126002" y="1199278"/>
                    <a:pt x="1124954" y="1192706"/>
                  </a:cubicBezTo>
                  <a:cubicBezTo>
                    <a:pt x="1123049" y="1181181"/>
                    <a:pt x="1119334" y="1165369"/>
                    <a:pt x="1131431" y="1157749"/>
                  </a:cubicBezTo>
                  <a:cubicBezTo>
                    <a:pt x="1138765" y="1153082"/>
                    <a:pt x="1146766" y="1149367"/>
                    <a:pt x="1154196" y="1144700"/>
                  </a:cubicBezTo>
                  <a:cubicBezTo>
                    <a:pt x="1162057" y="1139070"/>
                    <a:pt x="1170728" y="1134670"/>
                    <a:pt x="1179914" y="1131651"/>
                  </a:cubicBezTo>
                  <a:cubicBezTo>
                    <a:pt x="1180351" y="1131518"/>
                    <a:pt x="1180767" y="1131326"/>
                    <a:pt x="1181152" y="1131079"/>
                  </a:cubicBezTo>
                  <a:cubicBezTo>
                    <a:pt x="1181342" y="1131418"/>
                    <a:pt x="1181565" y="1131737"/>
                    <a:pt x="1181819" y="1132032"/>
                  </a:cubicBezTo>
                  <a:lnTo>
                    <a:pt x="1181818" y="1132032"/>
                  </a:lnTo>
                  <a:cubicBezTo>
                    <a:pt x="1182663" y="1133349"/>
                    <a:pt x="1183619" y="1134592"/>
                    <a:pt x="1184676" y="1135746"/>
                  </a:cubicBezTo>
                  <a:cubicBezTo>
                    <a:pt x="1184864" y="1136225"/>
                    <a:pt x="1185121" y="1136675"/>
                    <a:pt x="1185438" y="1137080"/>
                  </a:cubicBezTo>
                  <a:cubicBezTo>
                    <a:pt x="1186486" y="1138699"/>
                    <a:pt x="1187438" y="1140414"/>
                    <a:pt x="1188391" y="1142033"/>
                  </a:cubicBezTo>
                  <a:lnTo>
                    <a:pt x="1190010" y="1145271"/>
                  </a:lnTo>
                  <a:cubicBezTo>
                    <a:pt x="1188962" y="1143081"/>
                    <a:pt x="1191058" y="1148034"/>
                    <a:pt x="1191343" y="1148796"/>
                  </a:cubicBezTo>
                  <a:cubicBezTo>
                    <a:pt x="1192542" y="1152830"/>
                    <a:pt x="1193496" y="1156934"/>
                    <a:pt x="1194201" y="1161083"/>
                  </a:cubicBezTo>
                  <a:cubicBezTo>
                    <a:pt x="1194201" y="1161083"/>
                    <a:pt x="1194201" y="1161083"/>
                    <a:pt x="1194201" y="1161655"/>
                  </a:cubicBezTo>
                  <a:cubicBezTo>
                    <a:pt x="1194201" y="1162226"/>
                    <a:pt x="1194201" y="1162131"/>
                    <a:pt x="1194201" y="1162512"/>
                  </a:cubicBezTo>
                  <a:cubicBezTo>
                    <a:pt x="1194343" y="1164700"/>
                    <a:pt x="1194343" y="1166895"/>
                    <a:pt x="1194201" y="1169084"/>
                  </a:cubicBezTo>
                  <a:cubicBezTo>
                    <a:pt x="1194439" y="1173462"/>
                    <a:pt x="1194439" y="1177850"/>
                    <a:pt x="1194201" y="1182229"/>
                  </a:cubicBezTo>
                  <a:cubicBezTo>
                    <a:pt x="1194201" y="1183943"/>
                    <a:pt x="1194201" y="1185657"/>
                    <a:pt x="1193725" y="1187467"/>
                  </a:cubicBezTo>
                  <a:cubicBezTo>
                    <a:pt x="1193248" y="1189277"/>
                    <a:pt x="1192772" y="1189467"/>
                    <a:pt x="1192296" y="1190420"/>
                  </a:cubicBezTo>
                  <a:cubicBezTo>
                    <a:pt x="1192079" y="1190915"/>
                    <a:pt x="1191825" y="1191393"/>
                    <a:pt x="1191534" y="1191849"/>
                  </a:cubicBezTo>
                  <a:lnTo>
                    <a:pt x="1190296" y="1193563"/>
                  </a:lnTo>
                  <a:cubicBezTo>
                    <a:pt x="1188421" y="1195692"/>
                    <a:pt x="1186347" y="1197637"/>
                    <a:pt x="1184104" y="1199373"/>
                  </a:cubicBezTo>
                  <a:lnTo>
                    <a:pt x="1182295" y="1200897"/>
                  </a:lnTo>
                  <a:lnTo>
                    <a:pt x="1180675" y="1202136"/>
                  </a:lnTo>
                  <a:lnTo>
                    <a:pt x="1177532" y="1204136"/>
                  </a:lnTo>
                  <a:lnTo>
                    <a:pt x="1172674" y="1204707"/>
                  </a:lnTo>
                  <a:cubicBezTo>
                    <a:pt x="1159816" y="1205755"/>
                    <a:pt x="1147147" y="1205565"/>
                    <a:pt x="1134574" y="1205660"/>
                  </a:cubicBezTo>
                  <a:cubicBezTo>
                    <a:pt x="1130550" y="1206121"/>
                    <a:pt x="1127661" y="1209757"/>
                    <a:pt x="1128122" y="1213781"/>
                  </a:cubicBezTo>
                  <a:cubicBezTo>
                    <a:pt x="1128510" y="1217171"/>
                    <a:pt x="1131185" y="1219845"/>
                    <a:pt x="1134574" y="1220233"/>
                  </a:cubicBezTo>
                  <a:cubicBezTo>
                    <a:pt x="1136860" y="1220233"/>
                    <a:pt x="1139051" y="1220233"/>
                    <a:pt x="1141337" y="1220233"/>
                  </a:cubicBezTo>
                  <a:cubicBezTo>
                    <a:pt x="1122552" y="1226811"/>
                    <a:pt x="1103242" y="1231782"/>
                    <a:pt x="1083616" y="1235092"/>
                  </a:cubicBezTo>
                  <a:lnTo>
                    <a:pt x="1074091" y="1236616"/>
                  </a:lnTo>
                  <a:lnTo>
                    <a:pt x="1070376" y="1236616"/>
                  </a:lnTo>
                  <a:lnTo>
                    <a:pt x="1064851" y="1237283"/>
                  </a:lnTo>
                  <a:cubicBezTo>
                    <a:pt x="1056850" y="1238140"/>
                    <a:pt x="1048945" y="1238807"/>
                    <a:pt x="1040944" y="1239188"/>
                  </a:cubicBezTo>
                  <a:cubicBezTo>
                    <a:pt x="1026254" y="1239998"/>
                    <a:pt x="1011532" y="1239998"/>
                    <a:pt x="996843" y="1239188"/>
                  </a:cubicBezTo>
                  <a:lnTo>
                    <a:pt x="987318" y="1238426"/>
                  </a:lnTo>
                  <a:lnTo>
                    <a:pt x="981603" y="1237664"/>
                  </a:lnTo>
                  <a:lnTo>
                    <a:pt x="978174" y="1237092"/>
                  </a:lnTo>
                  <a:cubicBezTo>
                    <a:pt x="970507" y="1235826"/>
                    <a:pt x="962909" y="1234173"/>
                    <a:pt x="955409" y="1232139"/>
                  </a:cubicBezTo>
                  <a:cubicBezTo>
                    <a:pt x="952933" y="1231473"/>
                    <a:pt x="950266" y="1230615"/>
                    <a:pt x="947694" y="1229758"/>
                  </a:cubicBezTo>
                  <a:cubicBezTo>
                    <a:pt x="948646" y="1220805"/>
                    <a:pt x="949694" y="1211851"/>
                    <a:pt x="950646" y="1202993"/>
                  </a:cubicBezTo>
                  <a:close/>
                  <a:moveTo>
                    <a:pt x="926834" y="1379967"/>
                  </a:moveTo>
                  <a:lnTo>
                    <a:pt x="926834" y="1379967"/>
                  </a:lnTo>
                  <a:cubicBezTo>
                    <a:pt x="927691" y="1374729"/>
                    <a:pt x="928549" y="1369395"/>
                    <a:pt x="929501" y="1363966"/>
                  </a:cubicBezTo>
                  <a:cubicBezTo>
                    <a:pt x="929501" y="1362346"/>
                    <a:pt x="929977" y="1360632"/>
                    <a:pt x="930263" y="1358917"/>
                  </a:cubicBezTo>
                  <a:cubicBezTo>
                    <a:pt x="934137" y="1360088"/>
                    <a:pt x="938082" y="1361011"/>
                    <a:pt x="942074" y="1361680"/>
                  </a:cubicBezTo>
                  <a:cubicBezTo>
                    <a:pt x="950170" y="1363299"/>
                    <a:pt x="958362" y="1364251"/>
                    <a:pt x="966553" y="1365204"/>
                  </a:cubicBezTo>
                  <a:cubicBezTo>
                    <a:pt x="978751" y="1366682"/>
                    <a:pt x="991034" y="1367350"/>
                    <a:pt x="1003320" y="1367204"/>
                  </a:cubicBezTo>
                  <a:cubicBezTo>
                    <a:pt x="987985" y="1371300"/>
                    <a:pt x="973792" y="1373014"/>
                    <a:pt x="957790" y="1375967"/>
                  </a:cubicBezTo>
                  <a:cubicBezTo>
                    <a:pt x="948111" y="1377935"/>
                    <a:pt x="938310" y="1379240"/>
                    <a:pt x="928453" y="1379872"/>
                  </a:cubicBezTo>
                  <a:close/>
                  <a:moveTo>
                    <a:pt x="1228777" y="1145271"/>
                  </a:moveTo>
                  <a:lnTo>
                    <a:pt x="1228777" y="1145271"/>
                  </a:lnTo>
                  <a:lnTo>
                    <a:pt x="1228777" y="1148319"/>
                  </a:lnTo>
                  <a:cubicBezTo>
                    <a:pt x="1226945" y="1140357"/>
                    <a:pt x="1223927" y="1132715"/>
                    <a:pt x="1219823" y="1125650"/>
                  </a:cubicBezTo>
                  <a:cubicBezTo>
                    <a:pt x="1217755" y="1122300"/>
                    <a:pt x="1215430" y="1119116"/>
                    <a:pt x="1212870" y="1116125"/>
                  </a:cubicBezTo>
                  <a:lnTo>
                    <a:pt x="1217346" y="1113553"/>
                  </a:lnTo>
                  <a:cubicBezTo>
                    <a:pt x="1224199" y="1109390"/>
                    <a:pt x="1230585" y="1104504"/>
                    <a:pt x="1236396" y="1098980"/>
                  </a:cubicBezTo>
                  <a:cubicBezTo>
                    <a:pt x="1234301" y="1114506"/>
                    <a:pt x="1232015" y="1130127"/>
                    <a:pt x="1229634" y="1145652"/>
                  </a:cubicBezTo>
                  <a:close/>
                  <a:moveTo>
                    <a:pt x="1236587" y="829137"/>
                  </a:moveTo>
                  <a:lnTo>
                    <a:pt x="1236587" y="829137"/>
                  </a:lnTo>
                  <a:cubicBezTo>
                    <a:pt x="1241826" y="832756"/>
                    <a:pt x="1247160" y="836185"/>
                    <a:pt x="1252589" y="839328"/>
                  </a:cubicBezTo>
                  <a:cubicBezTo>
                    <a:pt x="1252589" y="845805"/>
                    <a:pt x="1251255" y="851901"/>
                    <a:pt x="1251351" y="858378"/>
                  </a:cubicBezTo>
                  <a:cubicBezTo>
                    <a:pt x="1251351" y="867046"/>
                    <a:pt x="1251351" y="875523"/>
                    <a:pt x="1251351" y="884191"/>
                  </a:cubicBezTo>
                  <a:cubicBezTo>
                    <a:pt x="1250779" y="901336"/>
                    <a:pt x="1250589" y="918481"/>
                    <a:pt x="1249922" y="935721"/>
                  </a:cubicBezTo>
                  <a:cubicBezTo>
                    <a:pt x="1249351" y="954771"/>
                    <a:pt x="1248335" y="973504"/>
                    <a:pt x="1246874" y="991919"/>
                  </a:cubicBezTo>
                  <a:cubicBezTo>
                    <a:pt x="1238874" y="984152"/>
                    <a:pt x="1229379" y="978093"/>
                    <a:pt x="1218966" y="974107"/>
                  </a:cubicBezTo>
                  <a:lnTo>
                    <a:pt x="1216299" y="973059"/>
                  </a:lnTo>
                  <a:cubicBezTo>
                    <a:pt x="1219647" y="967675"/>
                    <a:pt x="1221489" y="961491"/>
                    <a:pt x="1221633" y="955152"/>
                  </a:cubicBezTo>
                  <a:cubicBezTo>
                    <a:pt x="1221776" y="953505"/>
                    <a:pt x="1221776" y="951847"/>
                    <a:pt x="1221633" y="950199"/>
                  </a:cubicBezTo>
                  <a:cubicBezTo>
                    <a:pt x="1222502" y="948361"/>
                    <a:pt x="1223204" y="946449"/>
                    <a:pt x="1223728" y="944484"/>
                  </a:cubicBezTo>
                  <a:cubicBezTo>
                    <a:pt x="1225471" y="937498"/>
                    <a:pt x="1226460" y="930345"/>
                    <a:pt x="1226681" y="923148"/>
                  </a:cubicBezTo>
                  <a:cubicBezTo>
                    <a:pt x="1226935" y="909413"/>
                    <a:pt x="1223966" y="895810"/>
                    <a:pt x="1218013" y="883429"/>
                  </a:cubicBezTo>
                  <a:cubicBezTo>
                    <a:pt x="1208965" y="864379"/>
                    <a:pt x="1190200" y="854854"/>
                    <a:pt x="1171341" y="849425"/>
                  </a:cubicBezTo>
                  <a:lnTo>
                    <a:pt x="1171817" y="849425"/>
                  </a:lnTo>
                  <a:cubicBezTo>
                    <a:pt x="1174175" y="846833"/>
                    <a:pt x="1176370" y="844097"/>
                    <a:pt x="1178389" y="841233"/>
                  </a:cubicBezTo>
                  <a:cubicBezTo>
                    <a:pt x="1179342" y="840186"/>
                    <a:pt x="1180294" y="839138"/>
                    <a:pt x="1181342" y="838185"/>
                  </a:cubicBezTo>
                  <a:lnTo>
                    <a:pt x="1182961" y="836757"/>
                  </a:lnTo>
                  <a:lnTo>
                    <a:pt x="1183533" y="836280"/>
                  </a:lnTo>
                  <a:cubicBezTo>
                    <a:pt x="1186122" y="834370"/>
                    <a:pt x="1188826" y="832620"/>
                    <a:pt x="1191629" y="831042"/>
                  </a:cubicBezTo>
                  <a:cubicBezTo>
                    <a:pt x="1194481" y="829352"/>
                    <a:pt x="1197478" y="827917"/>
                    <a:pt x="1200583" y="826755"/>
                  </a:cubicBezTo>
                  <a:cubicBezTo>
                    <a:pt x="1207207" y="823844"/>
                    <a:pt x="1214609" y="823208"/>
                    <a:pt x="1221633" y="824946"/>
                  </a:cubicBezTo>
                  <a:cubicBezTo>
                    <a:pt x="1226300" y="825898"/>
                    <a:pt x="1231158" y="827422"/>
                    <a:pt x="1235539" y="828756"/>
                  </a:cubicBezTo>
                  <a:lnTo>
                    <a:pt x="1236682" y="829518"/>
                  </a:lnTo>
                  <a:close/>
                  <a:moveTo>
                    <a:pt x="1125526" y="823803"/>
                  </a:moveTo>
                  <a:lnTo>
                    <a:pt x="1125526" y="823803"/>
                  </a:lnTo>
                  <a:cubicBezTo>
                    <a:pt x="1128163" y="828571"/>
                    <a:pt x="1131122" y="833154"/>
                    <a:pt x="1134384" y="837519"/>
                  </a:cubicBezTo>
                  <a:lnTo>
                    <a:pt x="1135051" y="838566"/>
                  </a:lnTo>
                  <a:cubicBezTo>
                    <a:pt x="1126669" y="835899"/>
                    <a:pt x="1118382" y="833137"/>
                    <a:pt x="1109904" y="830661"/>
                  </a:cubicBezTo>
                  <a:lnTo>
                    <a:pt x="1125526" y="823803"/>
                  </a:lnTo>
                  <a:close/>
                  <a:moveTo>
                    <a:pt x="1075615" y="656448"/>
                  </a:moveTo>
                  <a:lnTo>
                    <a:pt x="1075615" y="656448"/>
                  </a:lnTo>
                  <a:cubicBezTo>
                    <a:pt x="1066947" y="668545"/>
                    <a:pt x="1059898" y="681499"/>
                    <a:pt x="1052183" y="694548"/>
                  </a:cubicBezTo>
                  <a:cubicBezTo>
                    <a:pt x="1046944" y="703216"/>
                    <a:pt x="1041325" y="711503"/>
                    <a:pt x="1035610" y="719790"/>
                  </a:cubicBezTo>
                  <a:lnTo>
                    <a:pt x="1035133" y="719790"/>
                  </a:lnTo>
                  <a:cubicBezTo>
                    <a:pt x="1035800" y="719790"/>
                    <a:pt x="1035610" y="719790"/>
                    <a:pt x="1035133" y="719790"/>
                  </a:cubicBezTo>
                  <a:cubicBezTo>
                    <a:pt x="1036371" y="717123"/>
                    <a:pt x="1037610" y="714456"/>
                    <a:pt x="1038848" y="711979"/>
                  </a:cubicBezTo>
                  <a:cubicBezTo>
                    <a:pt x="1042252" y="705674"/>
                    <a:pt x="1044814" y="698949"/>
                    <a:pt x="1046468" y="691977"/>
                  </a:cubicBezTo>
                  <a:cubicBezTo>
                    <a:pt x="1048182" y="683586"/>
                    <a:pt x="1048182" y="674935"/>
                    <a:pt x="1046468" y="666545"/>
                  </a:cubicBezTo>
                  <a:cubicBezTo>
                    <a:pt x="1045700" y="661775"/>
                    <a:pt x="1044488" y="657087"/>
                    <a:pt x="1042848" y="652543"/>
                  </a:cubicBezTo>
                  <a:cubicBezTo>
                    <a:pt x="1047135" y="652543"/>
                    <a:pt x="1051326" y="653400"/>
                    <a:pt x="1055326" y="653972"/>
                  </a:cubicBezTo>
                  <a:lnTo>
                    <a:pt x="1075615" y="656925"/>
                  </a:lnTo>
                  <a:close/>
                  <a:moveTo>
                    <a:pt x="216078" y="304023"/>
                  </a:moveTo>
                  <a:lnTo>
                    <a:pt x="216078" y="304023"/>
                  </a:lnTo>
                  <a:cubicBezTo>
                    <a:pt x="216078" y="302785"/>
                    <a:pt x="216078" y="301642"/>
                    <a:pt x="216078" y="300404"/>
                  </a:cubicBezTo>
                  <a:cubicBezTo>
                    <a:pt x="216078" y="302023"/>
                    <a:pt x="216078" y="298404"/>
                    <a:pt x="216078" y="298118"/>
                  </a:cubicBezTo>
                  <a:cubicBezTo>
                    <a:pt x="216676" y="295510"/>
                    <a:pt x="217407" y="292935"/>
                    <a:pt x="218269" y="290403"/>
                  </a:cubicBezTo>
                  <a:lnTo>
                    <a:pt x="218269" y="290403"/>
                  </a:lnTo>
                  <a:cubicBezTo>
                    <a:pt x="218316" y="290087"/>
                    <a:pt x="218316" y="289766"/>
                    <a:pt x="218269" y="289450"/>
                  </a:cubicBezTo>
                  <a:cubicBezTo>
                    <a:pt x="218841" y="288212"/>
                    <a:pt x="219508" y="287069"/>
                    <a:pt x="220079" y="285831"/>
                  </a:cubicBezTo>
                  <a:cubicBezTo>
                    <a:pt x="221360" y="283363"/>
                    <a:pt x="222791" y="280978"/>
                    <a:pt x="224365" y="278687"/>
                  </a:cubicBezTo>
                  <a:cubicBezTo>
                    <a:pt x="224365" y="278687"/>
                    <a:pt x="225889" y="276782"/>
                    <a:pt x="226080" y="276496"/>
                  </a:cubicBezTo>
                  <a:lnTo>
                    <a:pt x="228842" y="273258"/>
                  </a:lnTo>
                  <a:cubicBezTo>
                    <a:pt x="230874" y="271035"/>
                    <a:pt x="232970" y="268940"/>
                    <a:pt x="235128" y="266971"/>
                  </a:cubicBezTo>
                  <a:lnTo>
                    <a:pt x="241320" y="261637"/>
                  </a:lnTo>
                  <a:lnTo>
                    <a:pt x="243796" y="259732"/>
                  </a:lnTo>
                  <a:lnTo>
                    <a:pt x="249035" y="255827"/>
                  </a:lnTo>
                  <a:cubicBezTo>
                    <a:pt x="261132" y="246969"/>
                    <a:pt x="273895" y="239253"/>
                    <a:pt x="285897" y="230490"/>
                  </a:cubicBezTo>
                  <a:cubicBezTo>
                    <a:pt x="300365" y="220469"/>
                    <a:pt x="313187" y="208258"/>
                    <a:pt x="323902" y="194295"/>
                  </a:cubicBezTo>
                  <a:cubicBezTo>
                    <a:pt x="332893" y="181331"/>
                    <a:pt x="340342" y="167362"/>
                    <a:pt x="346095" y="152671"/>
                  </a:cubicBezTo>
                  <a:cubicBezTo>
                    <a:pt x="351465" y="138369"/>
                    <a:pt x="357831" y="124460"/>
                    <a:pt x="365145" y="111047"/>
                  </a:cubicBezTo>
                  <a:cubicBezTo>
                    <a:pt x="366193" y="109142"/>
                    <a:pt x="367431" y="107332"/>
                    <a:pt x="368574" y="105522"/>
                  </a:cubicBezTo>
                  <a:lnTo>
                    <a:pt x="370384" y="102951"/>
                  </a:lnTo>
                  <a:lnTo>
                    <a:pt x="370860" y="102189"/>
                  </a:lnTo>
                  <a:lnTo>
                    <a:pt x="371336" y="101617"/>
                  </a:lnTo>
                  <a:cubicBezTo>
                    <a:pt x="374305" y="98003"/>
                    <a:pt x="377486" y="94568"/>
                    <a:pt x="380861" y="91330"/>
                  </a:cubicBezTo>
                  <a:cubicBezTo>
                    <a:pt x="382290" y="89901"/>
                    <a:pt x="383719" y="88568"/>
                    <a:pt x="385338" y="87234"/>
                  </a:cubicBezTo>
                  <a:lnTo>
                    <a:pt x="386290" y="86377"/>
                  </a:lnTo>
                  <a:lnTo>
                    <a:pt x="388576" y="84567"/>
                  </a:lnTo>
                  <a:cubicBezTo>
                    <a:pt x="392551" y="81738"/>
                    <a:pt x="396721" y="79191"/>
                    <a:pt x="401054" y="76947"/>
                  </a:cubicBezTo>
                  <a:cubicBezTo>
                    <a:pt x="401054" y="76947"/>
                    <a:pt x="404102" y="75519"/>
                    <a:pt x="404674" y="75233"/>
                  </a:cubicBezTo>
                  <a:cubicBezTo>
                    <a:pt x="405245" y="74947"/>
                    <a:pt x="408198" y="73899"/>
                    <a:pt x="410008" y="73233"/>
                  </a:cubicBezTo>
                  <a:cubicBezTo>
                    <a:pt x="414130" y="71876"/>
                    <a:pt x="418328" y="70763"/>
                    <a:pt x="422581" y="69899"/>
                  </a:cubicBezTo>
                  <a:lnTo>
                    <a:pt x="424962" y="69899"/>
                  </a:lnTo>
                  <a:lnTo>
                    <a:pt x="424962" y="69899"/>
                  </a:lnTo>
                  <a:cubicBezTo>
                    <a:pt x="427343" y="69899"/>
                    <a:pt x="429915" y="69899"/>
                    <a:pt x="432391" y="69899"/>
                  </a:cubicBezTo>
                  <a:cubicBezTo>
                    <a:pt x="436784" y="69742"/>
                    <a:pt x="441182" y="69965"/>
                    <a:pt x="445536" y="70566"/>
                  </a:cubicBezTo>
                  <a:cubicBezTo>
                    <a:pt x="455074" y="72237"/>
                    <a:pt x="464276" y="75454"/>
                    <a:pt x="472777" y="80091"/>
                  </a:cubicBezTo>
                  <a:cubicBezTo>
                    <a:pt x="482265" y="85994"/>
                    <a:pt x="492316" y="90939"/>
                    <a:pt x="502781" y="94854"/>
                  </a:cubicBezTo>
                  <a:cubicBezTo>
                    <a:pt x="513689" y="96762"/>
                    <a:pt x="524919" y="95300"/>
                    <a:pt x="534976" y="90663"/>
                  </a:cubicBezTo>
                  <a:cubicBezTo>
                    <a:pt x="542506" y="87914"/>
                    <a:pt x="549722" y="84369"/>
                    <a:pt x="556502" y="80091"/>
                  </a:cubicBezTo>
                  <a:cubicBezTo>
                    <a:pt x="560072" y="80980"/>
                    <a:pt x="563701" y="81617"/>
                    <a:pt x="567361" y="81996"/>
                  </a:cubicBezTo>
                  <a:cubicBezTo>
                    <a:pt x="573647" y="82662"/>
                    <a:pt x="579838" y="83520"/>
                    <a:pt x="586411" y="83996"/>
                  </a:cubicBezTo>
                  <a:cubicBezTo>
                    <a:pt x="596888" y="84948"/>
                    <a:pt x="607175" y="83996"/>
                    <a:pt x="617653" y="83996"/>
                  </a:cubicBezTo>
                  <a:cubicBezTo>
                    <a:pt x="628130" y="83996"/>
                    <a:pt x="635845" y="83996"/>
                    <a:pt x="644894" y="83996"/>
                  </a:cubicBezTo>
                  <a:cubicBezTo>
                    <a:pt x="649936" y="83668"/>
                    <a:pt x="654939" y="82903"/>
                    <a:pt x="659849" y="81710"/>
                  </a:cubicBezTo>
                  <a:cubicBezTo>
                    <a:pt x="662349" y="81079"/>
                    <a:pt x="664776" y="80185"/>
                    <a:pt x="667088" y="79043"/>
                  </a:cubicBezTo>
                  <a:lnTo>
                    <a:pt x="667087" y="79043"/>
                  </a:lnTo>
                  <a:cubicBezTo>
                    <a:pt x="668647" y="78424"/>
                    <a:pt x="670172" y="77724"/>
                    <a:pt x="671659" y="76947"/>
                  </a:cubicBezTo>
                  <a:cubicBezTo>
                    <a:pt x="677425" y="73369"/>
                    <a:pt x="679198" y="65794"/>
                    <a:pt x="675619" y="60028"/>
                  </a:cubicBezTo>
                  <a:cubicBezTo>
                    <a:pt x="675142" y="59258"/>
                    <a:pt x="674580" y="58544"/>
                    <a:pt x="673945" y="57897"/>
                  </a:cubicBezTo>
                  <a:cubicBezTo>
                    <a:pt x="669945" y="53802"/>
                    <a:pt x="665849" y="49706"/>
                    <a:pt x="662039" y="45324"/>
                  </a:cubicBezTo>
                  <a:cubicBezTo>
                    <a:pt x="661118" y="44322"/>
                    <a:pt x="660289" y="43238"/>
                    <a:pt x="659562" y="42086"/>
                  </a:cubicBezTo>
                  <a:lnTo>
                    <a:pt x="662039" y="41324"/>
                  </a:lnTo>
                  <a:cubicBezTo>
                    <a:pt x="664325" y="40657"/>
                    <a:pt x="666706" y="40181"/>
                    <a:pt x="669183" y="39705"/>
                  </a:cubicBezTo>
                  <a:lnTo>
                    <a:pt x="670993" y="39705"/>
                  </a:lnTo>
                  <a:lnTo>
                    <a:pt x="673564" y="39705"/>
                  </a:lnTo>
                  <a:cubicBezTo>
                    <a:pt x="687908" y="37865"/>
                    <a:pt x="702347" y="36879"/>
                    <a:pt x="716808" y="36752"/>
                  </a:cubicBezTo>
                  <a:cubicBezTo>
                    <a:pt x="724618" y="36752"/>
                    <a:pt x="732334" y="37228"/>
                    <a:pt x="740049" y="37800"/>
                  </a:cubicBezTo>
                  <a:cubicBezTo>
                    <a:pt x="743954" y="37800"/>
                    <a:pt x="747859" y="38466"/>
                    <a:pt x="751765" y="38847"/>
                  </a:cubicBezTo>
                  <a:lnTo>
                    <a:pt x="757575" y="39514"/>
                  </a:lnTo>
                  <a:lnTo>
                    <a:pt x="758623" y="39514"/>
                  </a:lnTo>
                  <a:lnTo>
                    <a:pt x="762337" y="40086"/>
                  </a:lnTo>
                  <a:cubicBezTo>
                    <a:pt x="778417" y="42614"/>
                    <a:pt x="794323" y="46145"/>
                    <a:pt x="809962" y="50658"/>
                  </a:cubicBezTo>
                  <a:cubicBezTo>
                    <a:pt x="817296" y="52754"/>
                    <a:pt x="824631" y="55135"/>
                    <a:pt x="831965" y="57612"/>
                  </a:cubicBezTo>
                  <a:cubicBezTo>
                    <a:pt x="835489" y="58850"/>
                    <a:pt x="838918" y="60183"/>
                    <a:pt x="842443" y="61612"/>
                  </a:cubicBezTo>
                  <a:cubicBezTo>
                    <a:pt x="844157" y="62184"/>
                    <a:pt x="845871" y="62946"/>
                    <a:pt x="847491" y="63612"/>
                  </a:cubicBezTo>
                  <a:lnTo>
                    <a:pt x="847967" y="63612"/>
                  </a:lnTo>
                  <a:lnTo>
                    <a:pt x="851110" y="65041"/>
                  </a:lnTo>
                  <a:cubicBezTo>
                    <a:pt x="878348" y="78308"/>
                    <a:pt x="904750" y="93226"/>
                    <a:pt x="930168" y="109713"/>
                  </a:cubicBezTo>
                  <a:cubicBezTo>
                    <a:pt x="955839" y="126411"/>
                    <a:pt x="983824" y="139248"/>
                    <a:pt x="1013226" y="147813"/>
                  </a:cubicBezTo>
                  <a:cubicBezTo>
                    <a:pt x="1022751" y="150385"/>
                    <a:pt x="1032752" y="152957"/>
                    <a:pt x="1042277" y="156386"/>
                  </a:cubicBezTo>
                  <a:cubicBezTo>
                    <a:pt x="1051835" y="158983"/>
                    <a:pt x="1060862" y="163239"/>
                    <a:pt x="1068947" y="168959"/>
                  </a:cubicBezTo>
                  <a:cubicBezTo>
                    <a:pt x="1075922" y="174195"/>
                    <a:pt x="1081326" y="181246"/>
                    <a:pt x="1084568" y="189342"/>
                  </a:cubicBezTo>
                  <a:cubicBezTo>
                    <a:pt x="1088280" y="199118"/>
                    <a:pt x="1088006" y="209960"/>
                    <a:pt x="1083806" y="219537"/>
                  </a:cubicBezTo>
                  <a:cubicBezTo>
                    <a:pt x="1080472" y="225442"/>
                    <a:pt x="1077043" y="231252"/>
                    <a:pt x="1074281" y="237253"/>
                  </a:cubicBezTo>
                  <a:cubicBezTo>
                    <a:pt x="1070016" y="243997"/>
                    <a:pt x="1066804" y="251353"/>
                    <a:pt x="1064756" y="259065"/>
                  </a:cubicBezTo>
                  <a:cubicBezTo>
                    <a:pt x="1062823" y="276013"/>
                    <a:pt x="1067459" y="293057"/>
                    <a:pt x="1077710" y="306690"/>
                  </a:cubicBezTo>
                  <a:cubicBezTo>
                    <a:pt x="1081329" y="312310"/>
                    <a:pt x="1085140" y="317835"/>
                    <a:pt x="1088854" y="323454"/>
                  </a:cubicBezTo>
                  <a:cubicBezTo>
                    <a:pt x="1090684" y="326256"/>
                    <a:pt x="1092369" y="329149"/>
                    <a:pt x="1093903" y="332122"/>
                  </a:cubicBezTo>
                  <a:cubicBezTo>
                    <a:pt x="1094569" y="333360"/>
                    <a:pt x="1095236" y="334599"/>
                    <a:pt x="1095808" y="335932"/>
                  </a:cubicBezTo>
                  <a:cubicBezTo>
                    <a:pt x="1094855" y="333837"/>
                    <a:pt x="1096474" y="338123"/>
                    <a:pt x="1096665" y="338504"/>
                  </a:cubicBezTo>
                  <a:lnTo>
                    <a:pt x="1096665" y="339361"/>
                  </a:lnTo>
                  <a:cubicBezTo>
                    <a:pt x="1096612" y="339836"/>
                    <a:pt x="1096612" y="340315"/>
                    <a:pt x="1096665" y="340790"/>
                  </a:cubicBezTo>
                  <a:cubicBezTo>
                    <a:pt x="1096760" y="342503"/>
                    <a:pt x="1096760" y="344220"/>
                    <a:pt x="1096665" y="345933"/>
                  </a:cubicBezTo>
                  <a:cubicBezTo>
                    <a:pt x="1096665" y="345933"/>
                    <a:pt x="1096665" y="348219"/>
                    <a:pt x="1096665" y="348981"/>
                  </a:cubicBezTo>
                  <a:lnTo>
                    <a:pt x="1095808" y="352601"/>
                  </a:lnTo>
                  <a:cubicBezTo>
                    <a:pt x="1094950" y="355839"/>
                    <a:pt x="1093807" y="358983"/>
                    <a:pt x="1092664" y="362126"/>
                  </a:cubicBezTo>
                  <a:cubicBezTo>
                    <a:pt x="1093807" y="359078"/>
                    <a:pt x="1091617" y="364126"/>
                    <a:pt x="1091617" y="364221"/>
                  </a:cubicBezTo>
                  <a:cubicBezTo>
                    <a:pt x="1090664" y="366317"/>
                    <a:pt x="1089521" y="368317"/>
                    <a:pt x="1088473" y="370317"/>
                  </a:cubicBezTo>
                  <a:cubicBezTo>
                    <a:pt x="1081615" y="382795"/>
                    <a:pt x="1072852" y="393558"/>
                    <a:pt x="1065137" y="405369"/>
                  </a:cubicBezTo>
                  <a:cubicBezTo>
                    <a:pt x="1061027" y="410922"/>
                    <a:pt x="1058582" y="417529"/>
                    <a:pt x="1058089" y="424419"/>
                  </a:cubicBezTo>
                  <a:cubicBezTo>
                    <a:pt x="1058088" y="426420"/>
                    <a:pt x="1058088" y="428325"/>
                    <a:pt x="1058755" y="430134"/>
                  </a:cubicBezTo>
                  <a:lnTo>
                    <a:pt x="1058184" y="431087"/>
                  </a:lnTo>
                  <a:cubicBezTo>
                    <a:pt x="1051119" y="444103"/>
                    <a:pt x="1052625" y="460099"/>
                    <a:pt x="1061994" y="471568"/>
                  </a:cubicBezTo>
                  <a:cubicBezTo>
                    <a:pt x="1070077" y="480448"/>
                    <a:pt x="1077707" y="489731"/>
                    <a:pt x="1084854" y="499381"/>
                  </a:cubicBezTo>
                  <a:cubicBezTo>
                    <a:pt x="1084854" y="498905"/>
                    <a:pt x="1084854" y="500048"/>
                    <a:pt x="1084854" y="500810"/>
                  </a:cubicBezTo>
                  <a:cubicBezTo>
                    <a:pt x="1084854" y="501572"/>
                    <a:pt x="1084854" y="501286"/>
                    <a:pt x="1084854" y="501667"/>
                  </a:cubicBezTo>
                  <a:cubicBezTo>
                    <a:pt x="1084854" y="502048"/>
                    <a:pt x="1084854" y="502620"/>
                    <a:pt x="1084854" y="502524"/>
                  </a:cubicBezTo>
                  <a:lnTo>
                    <a:pt x="1084187" y="503667"/>
                  </a:lnTo>
                  <a:cubicBezTo>
                    <a:pt x="1080516" y="507958"/>
                    <a:pt x="1076468" y="511911"/>
                    <a:pt x="1072091" y="515478"/>
                  </a:cubicBezTo>
                  <a:cubicBezTo>
                    <a:pt x="1066924" y="519988"/>
                    <a:pt x="1062433" y="525217"/>
                    <a:pt x="1058756" y="531004"/>
                  </a:cubicBezTo>
                  <a:cubicBezTo>
                    <a:pt x="1055833" y="537525"/>
                    <a:pt x="1053968" y="544470"/>
                    <a:pt x="1053231" y="551578"/>
                  </a:cubicBezTo>
                  <a:cubicBezTo>
                    <a:pt x="1048994" y="563672"/>
                    <a:pt x="1041750" y="574489"/>
                    <a:pt x="1032181" y="583011"/>
                  </a:cubicBezTo>
                  <a:cubicBezTo>
                    <a:pt x="1027418" y="588154"/>
                    <a:pt x="1022655" y="592536"/>
                    <a:pt x="1017512" y="597870"/>
                  </a:cubicBezTo>
                  <a:lnTo>
                    <a:pt x="1015321" y="599965"/>
                  </a:lnTo>
                  <a:cubicBezTo>
                    <a:pt x="1011104" y="600546"/>
                    <a:pt x="1007668" y="603641"/>
                    <a:pt x="1006653" y="607776"/>
                  </a:cubicBezTo>
                  <a:lnTo>
                    <a:pt x="1006653" y="607776"/>
                  </a:lnTo>
                  <a:cubicBezTo>
                    <a:pt x="1005555" y="608603"/>
                    <a:pt x="1004411" y="609366"/>
                    <a:pt x="1003225" y="610062"/>
                  </a:cubicBezTo>
                  <a:cubicBezTo>
                    <a:pt x="1000677" y="611733"/>
                    <a:pt x="998038" y="613259"/>
                    <a:pt x="995319" y="614634"/>
                  </a:cubicBezTo>
                  <a:lnTo>
                    <a:pt x="990842" y="616634"/>
                  </a:lnTo>
                  <a:cubicBezTo>
                    <a:pt x="991699" y="616634"/>
                    <a:pt x="987603" y="616634"/>
                    <a:pt x="990270" y="616634"/>
                  </a:cubicBezTo>
                  <a:lnTo>
                    <a:pt x="986937" y="617110"/>
                  </a:lnTo>
                  <a:lnTo>
                    <a:pt x="986079" y="617110"/>
                  </a:lnTo>
                  <a:cubicBezTo>
                    <a:pt x="983508" y="615872"/>
                    <a:pt x="981031" y="614538"/>
                    <a:pt x="978460" y="613586"/>
                  </a:cubicBezTo>
                  <a:cubicBezTo>
                    <a:pt x="964979" y="609332"/>
                    <a:pt x="950252" y="613014"/>
                    <a:pt x="940360" y="623111"/>
                  </a:cubicBezTo>
                  <a:cubicBezTo>
                    <a:pt x="923500" y="637589"/>
                    <a:pt x="917785" y="663116"/>
                    <a:pt x="912642" y="683976"/>
                  </a:cubicBezTo>
                  <a:cubicBezTo>
                    <a:pt x="904831" y="715789"/>
                    <a:pt x="906260" y="748650"/>
                    <a:pt x="905784" y="781321"/>
                  </a:cubicBezTo>
                  <a:cubicBezTo>
                    <a:pt x="905682" y="797135"/>
                    <a:pt x="903797" y="812888"/>
                    <a:pt x="900164" y="828279"/>
                  </a:cubicBezTo>
                  <a:cubicBezTo>
                    <a:pt x="898285" y="835643"/>
                    <a:pt x="895501" y="842745"/>
                    <a:pt x="891877" y="849425"/>
                  </a:cubicBezTo>
                  <a:cubicBezTo>
                    <a:pt x="890258" y="852568"/>
                    <a:pt x="888544" y="855616"/>
                    <a:pt x="886829" y="858950"/>
                  </a:cubicBezTo>
                  <a:cubicBezTo>
                    <a:pt x="886162" y="860283"/>
                    <a:pt x="885400" y="861617"/>
                    <a:pt x="884638" y="862950"/>
                  </a:cubicBezTo>
                  <a:lnTo>
                    <a:pt x="883210" y="865141"/>
                  </a:lnTo>
                  <a:lnTo>
                    <a:pt x="883210" y="865141"/>
                  </a:lnTo>
                  <a:cubicBezTo>
                    <a:pt x="883210" y="865141"/>
                    <a:pt x="881971" y="866284"/>
                    <a:pt x="881495" y="866760"/>
                  </a:cubicBezTo>
                  <a:lnTo>
                    <a:pt x="879780" y="867618"/>
                  </a:lnTo>
                  <a:lnTo>
                    <a:pt x="879209" y="867618"/>
                  </a:lnTo>
                  <a:cubicBezTo>
                    <a:pt x="877750" y="867713"/>
                    <a:pt x="876286" y="867713"/>
                    <a:pt x="874828" y="867618"/>
                  </a:cubicBezTo>
                  <a:cubicBezTo>
                    <a:pt x="867861" y="866903"/>
                    <a:pt x="860839" y="866903"/>
                    <a:pt x="853872" y="867618"/>
                  </a:cubicBezTo>
                  <a:cubicBezTo>
                    <a:pt x="837742" y="871719"/>
                    <a:pt x="825492" y="884862"/>
                    <a:pt x="822535" y="901241"/>
                  </a:cubicBezTo>
                  <a:cubicBezTo>
                    <a:pt x="821551" y="905733"/>
                    <a:pt x="820851" y="910282"/>
                    <a:pt x="820440" y="914862"/>
                  </a:cubicBezTo>
                  <a:cubicBezTo>
                    <a:pt x="820440" y="916957"/>
                    <a:pt x="819963" y="919053"/>
                    <a:pt x="819773" y="921148"/>
                  </a:cubicBezTo>
                  <a:lnTo>
                    <a:pt x="819773" y="923625"/>
                  </a:lnTo>
                  <a:cubicBezTo>
                    <a:pt x="819773" y="923625"/>
                    <a:pt x="819773" y="923625"/>
                    <a:pt x="819773" y="924291"/>
                  </a:cubicBezTo>
                  <a:cubicBezTo>
                    <a:pt x="819773" y="926387"/>
                    <a:pt x="819011" y="928387"/>
                    <a:pt x="818535" y="930387"/>
                  </a:cubicBezTo>
                  <a:cubicBezTo>
                    <a:pt x="818059" y="932388"/>
                    <a:pt x="818059" y="932197"/>
                    <a:pt x="817678" y="933054"/>
                  </a:cubicBezTo>
                  <a:cubicBezTo>
                    <a:pt x="817296" y="933912"/>
                    <a:pt x="817678" y="933054"/>
                    <a:pt x="817678" y="933054"/>
                  </a:cubicBezTo>
                  <a:cubicBezTo>
                    <a:pt x="816760" y="934998"/>
                    <a:pt x="815710" y="936875"/>
                    <a:pt x="814534" y="938674"/>
                  </a:cubicBezTo>
                  <a:cubicBezTo>
                    <a:pt x="814282" y="939037"/>
                    <a:pt x="814059" y="939419"/>
                    <a:pt x="813868" y="939817"/>
                  </a:cubicBezTo>
                  <a:lnTo>
                    <a:pt x="812153" y="941627"/>
                  </a:lnTo>
                  <a:cubicBezTo>
                    <a:pt x="811081" y="942779"/>
                    <a:pt x="809936" y="943861"/>
                    <a:pt x="808724" y="944865"/>
                  </a:cubicBezTo>
                  <a:cubicBezTo>
                    <a:pt x="810915" y="942960"/>
                    <a:pt x="806152" y="946389"/>
                    <a:pt x="805676" y="946675"/>
                  </a:cubicBezTo>
                  <a:cubicBezTo>
                    <a:pt x="803886" y="947753"/>
                    <a:pt x="802042" y="948738"/>
                    <a:pt x="800152" y="949628"/>
                  </a:cubicBezTo>
                  <a:lnTo>
                    <a:pt x="798723" y="950295"/>
                  </a:lnTo>
                  <a:lnTo>
                    <a:pt x="796723" y="951152"/>
                  </a:lnTo>
                  <a:cubicBezTo>
                    <a:pt x="788855" y="953634"/>
                    <a:pt x="781382" y="957226"/>
                    <a:pt x="774530" y="961820"/>
                  </a:cubicBezTo>
                  <a:cubicBezTo>
                    <a:pt x="768574" y="966108"/>
                    <a:pt x="764137" y="972179"/>
                    <a:pt x="761861" y="979155"/>
                  </a:cubicBezTo>
                  <a:cubicBezTo>
                    <a:pt x="761402" y="980813"/>
                    <a:pt x="761052" y="982500"/>
                    <a:pt x="760814" y="984204"/>
                  </a:cubicBezTo>
                  <a:cubicBezTo>
                    <a:pt x="760813" y="986013"/>
                    <a:pt x="760813" y="987728"/>
                    <a:pt x="760337" y="989633"/>
                  </a:cubicBezTo>
                  <a:cubicBezTo>
                    <a:pt x="760258" y="993005"/>
                    <a:pt x="760417" y="996379"/>
                    <a:pt x="760813" y="999729"/>
                  </a:cubicBezTo>
                  <a:lnTo>
                    <a:pt x="760813" y="1000206"/>
                  </a:lnTo>
                  <a:cubicBezTo>
                    <a:pt x="757777" y="1001143"/>
                    <a:pt x="755823" y="1004093"/>
                    <a:pt x="756146" y="1007254"/>
                  </a:cubicBezTo>
                  <a:cubicBezTo>
                    <a:pt x="755898" y="1008672"/>
                    <a:pt x="755739" y="1010103"/>
                    <a:pt x="755670" y="1011540"/>
                  </a:cubicBezTo>
                  <a:lnTo>
                    <a:pt x="755670" y="1013541"/>
                  </a:lnTo>
                  <a:lnTo>
                    <a:pt x="755670" y="1013541"/>
                  </a:lnTo>
                  <a:cubicBezTo>
                    <a:pt x="755670" y="1013541"/>
                    <a:pt x="755670" y="1014017"/>
                    <a:pt x="755670" y="1014207"/>
                  </a:cubicBezTo>
                  <a:cubicBezTo>
                    <a:pt x="755670" y="1014398"/>
                    <a:pt x="755670" y="1016208"/>
                    <a:pt x="755670" y="1017065"/>
                  </a:cubicBezTo>
                  <a:cubicBezTo>
                    <a:pt x="755241" y="1022740"/>
                    <a:pt x="755241" y="1028439"/>
                    <a:pt x="755670" y="1034115"/>
                  </a:cubicBezTo>
                  <a:cubicBezTo>
                    <a:pt x="755670" y="1049831"/>
                    <a:pt x="757384" y="1065642"/>
                    <a:pt x="757670" y="1081740"/>
                  </a:cubicBezTo>
                  <a:cubicBezTo>
                    <a:pt x="758070" y="1099127"/>
                    <a:pt x="757466" y="1116524"/>
                    <a:pt x="755860" y="1133842"/>
                  </a:cubicBezTo>
                  <a:lnTo>
                    <a:pt x="755289" y="1138699"/>
                  </a:lnTo>
                  <a:cubicBezTo>
                    <a:pt x="755289" y="1138699"/>
                    <a:pt x="754812" y="1142319"/>
                    <a:pt x="754717" y="1142985"/>
                  </a:cubicBezTo>
                  <a:cubicBezTo>
                    <a:pt x="754146" y="1146891"/>
                    <a:pt x="753384" y="1150701"/>
                    <a:pt x="752527" y="1154415"/>
                  </a:cubicBezTo>
                  <a:cubicBezTo>
                    <a:pt x="751669" y="1158130"/>
                    <a:pt x="750812" y="1160702"/>
                    <a:pt x="749860" y="1163940"/>
                  </a:cubicBezTo>
                  <a:lnTo>
                    <a:pt x="748621" y="1167084"/>
                  </a:lnTo>
                  <a:cubicBezTo>
                    <a:pt x="748190" y="1168167"/>
                    <a:pt x="747681" y="1169217"/>
                    <a:pt x="747097" y="1170227"/>
                  </a:cubicBezTo>
                  <a:cubicBezTo>
                    <a:pt x="746526" y="1171465"/>
                    <a:pt x="745859" y="1172513"/>
                    <a:pt x="745192" y="1173656"/>
                  </a:cubicBezTo>
                  <a:lnTo>
                    <a:pt x="745192" y="1173656"/>
                  </a:lnTo>
                  <a:lnTo>
                    <a:pt x="745192" y="1173656"/>
                  </a:lnTo>
                  <a:lnTo>
                    <a:pt x="743383" y="1175561"/>
                  </a:lnTo>
                  <a:lnTo>
                    <a:pt x="741573" y="1176132"/>
                  </a:lnTo>
                  <a:lnTo>
                    <a:pt x="740144" y="1176132"/>
                  </a:lnTo>
                  <a:cubicBezTo>
                    <a:pt x="739133" y="1175948"/>
                    <a:pt x="738144" y="1175661"/>
                    <a:pt x="737191" y="1175275"/>
                  </a:cubicBezTo>
                  <a:lnTo>
                    <a:pt x="734905" y="1173942"/>
                  </a:lnTo>
                  <a:lnTo>
                    <a:pt x="733095" y="1172608"/>
                  </a:lnTo>
                  <a:lnTo>
                    <a:pt x="731667" y="1171370"/>
                  </a:lnTo>
                  <a:cubicBezTo>
                    <a:pt x="730021" y="1169801"/>
                    <a:pt x="728493" y="1168114"/>
                    <a:pt x="727095" y="1166322"/>
                  </a:cubicBezTo>
                  <a:lnTo>
                    <a:pt x="727095" y="1166322"/>
                  </a:lnTo>
                  <a:lnTo>
                    <a:pt x="727095" y="1166322"/>
                  </a:lnTo>
                  <a:lnTo>
                    <a:pt x="724618" y="1162321"/>
                  </a:lnTo>
                  <a:cubicBezTo>
                    <a:pt x="722069" y="1158082"/>
                    <a:pt x="719779" y="1153693"/>
                    <a:pt x="717760" y="1149177"/>
                  </a:cubicBezTo>
                  <a:lnTo>
                    <a:pt x="717760" y="1149177"/>
                  </a:lnTo>
                  <a:cubicBezTo>
                    <a:pt x="717719" y="1148988"/>
                    <a:pt x="717719" y="1148793"/>
                    <a:pt x="717760" y="1148605"/>
                  </a:cubicBezTo>
                  <a:cubicBezTo>
                    <a:pt x="717284" y="1147367"/>
                    <a:pt x="716808" y="1146129"/>
                    <a:pt x="716427" y="1144890"/>
                  </a:cubicBezTo>
                  <a:cubicBezTo>
                    <a:pt x="715379" y="1142033"/>
                    <a:pt x="714522" y="1138985"/>
                    <a:pt x="713569" y="1136032"/>
                  </a:cubicBezTo>
                  <a:cubicBezTo>
                    <a:pt x="712045" y="1130793"/>
                    <a:pt x="710807" y="1125364"/>
                    <a:pt x="709759" y="1120030"/>
                  </a:cubicBezTo>
                  <a:lnTo>
                    <a:pt x="708330" y="1111839"/>
                  </a:lnTo>
                  <a:cubicBezTo>
                    <a:pt x="708330" y="1110410"/>
                    <a:pt x="707854" y="1109076"/>
                    <a:pt x="707664" y="1107743"/>
                  </a:cubicBezTo>
                  <a:lnTo>
                    <a:pt x="707664" y="1105552"/>
                  </a:lnTo>
                  <a:cubicBezTo>
                    <a:pt x="706330" y="1094980"/>
                    <a:pt x="705663" y="1084311"/>
                    <a:pt x="704902" y="1073643"/>
                  </a:cubicBezTo>
                  <a:cubicBezTo>
                    <a:pt x="702901" y="1043068"/>
                    <a:pt x="703568" y="1012302"/>
                    <a:pt x="704902" y="981727"/>
                  </a:cubicBezTo>
                  <a:cubicBezTo>
                    <a:pt x="706235" y="951152"/>
                    <a:pt x="707187" y="917624"/>
                    <a:pt x="709283" y="885715"/>
                  </a:cubicBezTo>
                  <a:cubicBezTo>
                    <a:pt x="710902" y="860950"/>
                    <a:pt x="713569" y="835995"/>
                    <a:pt x="712998" y="811230"/>
                  </a:cubicBezTo>
                  <a:cubicBezTo>
                    <a:pt x="713205" y="786452"/>
                    <a:pt x="708846" y="761848"/>
                    <a:pt x="700139" y="738649"/>
                  </a:cubicBezTo>
                  <a:cubicBezTo>
                    <a:pt x="696663" y="729837"/>
                    <a:pt x="692458" y="721330"/>
                    <a:pt x="687566" y="713217"/>
                  </a:cubicBezTo>
                  <a:cubicBezTo>
                    <a:pt x="687485" y="711535"/>
                    <a:pt x="686848" y="709928"/>
                    <a:pt x="685756" y="708645"/>
                  </a:cubicBezTo>
                  <a:cubicBezTo>
                    <a:pt x="683470" y="705978"/>
                    <a:pt x="681184" y="703026"/>
                    <a:pt x="678708" y="700359"/>
                  </a:cubicBezTo>
                  <a:cubicBezTo>
                    <a:pt x="676231" y="697692"/>
                    <a:pt x="675945" y="696930"/>
                    <a:pt x="674421" y="695310"/>
                  </a:cubicBezTo>
                  <a:cubicBezTo>
                    <a:pt x="673759" y="691234"/>
                    <a:pt x="671219" y="687707"/>
                    <a:pt x="667563" y="685785"/>
                  </a:cubicBezTo>
                  <a:cubicBezTo>
                    <a:pt x="667283" y="684983"/>
                    <a:pt x="667091" y="684153"/>
                    <a:pt x="666992" y="683309"/>
                  </a:cubicBezTo>
                  <a:cubicBezTo>
                    <a:pt x="666442" y="678293"/>
                    <a:pt x="668234" y="673303"/>
                    <a:pt x="671850" y="669783"/>
                  </a:cubicBezTo>
                  <a:cubicBezTo>
                    <a:pt x="676517" y="664230"/>
                    <a:pt x="680425" y="658080"/>
                    <a:pt x="683470" y="651495"/>
                  </a:cubicBezTo>
                  <a:cubicBezTo>
                    <a:pt x="688900" y="637875"/>
                    <a:pt x="680899" y="622920"/>
                    <a:pt x="671564" y="613395"/>
                  </a:cubicBezTo>
                  <a:cubicBezTo>
                    <a:pt x="662052" y="604482"/>
                    <a:pt x="650355" y="598239"/>
                    <a:pt x="637655" y="595298"/>
                  </a:cubicBezTo>
                  <a:cubicBezTo>
                    <a:pt x="624220" y="592325"/>
                    <a:pt x="610197" y="593521"/>
                    <a:pt x="597460" y="598727"/>
                  </a:cubicBezTo>
                  <a:cubicBezTo>
                    <a:pt x="591662" y="600898"/>
                    <a:pt x="585747" y="602742"/>
                    <a:pt x="579743" y="604251"/>
                  </a:cubicBezTo>
                  <a:lnTo>
                    <a:pt x="579076" y="604251"/>
                  </a:lnTo>
                  <a:lnTo>
                    <a:pt x="577933" y="604251"/>
                  </a:lnTo>
                  <a:cubicBezTo>
                    <a:pt x="576475" y="604346"/>
                    <a:pt x="575011" y="604346"/>
                    <a:pt x="573552" y="604251"/>
                  </a:cubicBezTo>
                  <a:cubicBezTo>
                    <a:pt x="576695" y="604251"/>
                    <a:pt x="572123" y="603585"/>
                    <a:pt x="571742" y="603489"/>
                  </a:cubicBezTo>
                  <a:lnTo>
                    <a:pt x="570980" y="603489"/>
                  </a:lnTo>
                  <a:cubicBezTo>
                    <a:pt x="569961" y="602910"/>
                    <a:pt x="568975" y="602274"/>
                    <a:pt x="568027" y="601584"/>
                  </a:cubicBezTo>
                  <a:cubicBezTo>
                    <a:pt x="563415" y="597809"/>
                    <a:pt x="559115" y="593668"/>
                    <a:pt x="555169" y="589202"/>
                  </a:cubicBezTo>
                  <a:cubicBezTo>
                    <a:pt x="551549" y="585496"/>
                    <a:pt x="547666" y="582058"/>
                    <a:pt x="543548" y="578915"/>
                  </a:cubicBezTo>
                  <a:cubicBezTo>
                    <a:pt x="543602" y="578186"/>
                    <a:pt x="543602" y="577453"/>
                    <a:pt x="543548" y="576724"/>
                  </a:cubicBezTo>
                  <a:cubicBezTo>
                    <a:pt x="541929" y="570819"/>
                    <a:pt x="537643" y="570057"/>
                    <a:pt x="534023" y="567199"/>
                  </a:cubicBezTo>
                  <a:cubicBezTo>
                    <a:pt x="529979" y="563657"/>
                    <a:pt x="525498" y="560648"/>
                    <a:pt x="520688" y="558246"/>
                  </a:cubicBezTo>
                  <a:cubicBezTo>
                    <a:pt x="503916" y="550768"/>
                    <a:pt x="486745" y="544217"/>
                    <a:pt x="469253" y="538624"/>
                  </a:cubicBezTo>
                  <a:cubicBezTo>
                    <a:pt x="452870" y="532719"/>
                    <a:pt x="436487" y="526908"/>
                    <a:pt x="420199" y="520717"/>
                  </a:cubicBezTo>
                  <a:cubicBezTo>
                    <a:pt x="403911" y="514526"/>
                    <a:pt x="394863" y="510335"/>
                    <a:pt x="380861" y="503953"/>
                  </a:cubicBezTo>
                  <a:cubicBezTo>
                    <a:pt x="352966" y="491129"/>
                    <a:pt x="326632" y="475149"/>
                    <a:pt x="302375" y="456328"/>
                  </a:cubicBezTo>
                  <a:cubicBezTo>
                    <a:pt x="290960" y="447186"/>
                    <a:pt x="280083" y="437391"/>
                    <a:pt x="269800" y="426991"/>
                  </a:cubicBezTo>
                  <a:cubicBezTo>
                    <a:pt x="257100" y="416885"/>
                    <a:pt x="246378" y="404516"/>
                    <a:pt x="238177" y="390510"/>
                  </a:cubicBezTo>
                  <a:cubicBezTo>
                    <a:pt x="236462" y="386986"/>
                    <a:pt x="234557" y="383462"/>
                    <a:pt x="232843" y="379842"/>
                  </a:cubicBezTo>
                  <a:cubicBezTo>
                    <a:pt x="233349" y="378627"/>
                    <a:pt x="233670" y="377343"/>
                    <a:pt x="233795" y="376032"/>
                  </a:cubicBezTo>
                  <a:cubicBezTo>
                    <a:pt x="233568" y="372442"/>
                    <a:pt x="233059" y="368875"/>
                    <a:pt x="232271" y="365365"/>
                  </a:cubicBezTo>
                  <a:cubicBezTo>
                    <a:pt x="230763" y="357720"/>
                    <a:pt x="228563" y="350228"/>
                    <a:pt x="225699" y="342981"/>
                  </a:cubicBezTo>
                  <a:cubicBezTo>
                    <a:pt x="220084" y="330783"/>
                    <a:pt x="216851" y="317625"/>
                    <a:pt x="216174" y="304214"/>
                  </a:cubicBezTo>
                  <a:close/>
                  <a:moveTo>
                    <a:pt x="879400" y="865998"/>
                  </a:moveTo>
                  <a:lnTo>
                    <a:pt x="879400" y="865998"/>
                  </a:lnTo>
                  <a:lnTo>
                    <a:pt x="880257" y="865998"/>
                  </a:lnTo>
                  <a:lnTo>
                    <a:pt x="879495" y="865998"/>
                  </a:lnTo>
                  <a:close/>
                  <a:moveTo>
                    <a:pt x="853206" y="913623"/>
                  </a:moveTo>
                  <a:lnTo>
                    <a:pt x="853206" y="913623"/>
                  </a:lnTo>
                  <a:cubicBezTo>
                    <a:pt x="853663" y="910988"/>
                    <a:pt x="854267" y="908381"/>
                    <a:pt x="855016" y="905813"/>
                  </a:cubicBezTo>
                  <a:cubicBezTo>
                    <a:pt x="855016" y="905813"/>
                    <a:pt x="855873" y="903717"/>
                    <a:pt x="856159" y="903241"/>
                  </a:cubicBezTo>
                  <a:cubicBezTo>
                    <a:pt x="856123" y="903052"/>
                    <a:pt x="856123" y="902858"/>
                    <a:pt x="856159" y="902670"/>
                  </a:cubicBezTo>
                  <a:lnTo>
                    <a:pt x="856920" y="901717"/>
                  </a:lnTo>
                  <a:cubicBezTo>
                    <a:pt x="857332" y="901299"/>
                    <a:pt x="857778" y="900917"/>
                    <a:pt x="858254" y="900574"/>
                  </a:cubicBezTo>
                  <a:cubicBezTo>
                    <a:pt x="856903" y="908834"/>
                    <a:pt x="854734" y="916938"/>
                    <a:pt x="851777" y="924768"/>
                  </a:cubicBezTo>
                  <a:cubicBezTo>
                    <a:pt x="851777" y="924768"/>
                    <a:pt x="851777" y="924768"/>
                    <a:pt x="851777" y="925530"/>
                  </a:cubicBezTo>
                  <a:lnTo>
                    <a:pt x="852349" y="920862"/>
                  </a:lnTo>
                  <a:cubicBezTo>
                    <a:pt x="852349" y="919338"/>
                    <a:pt x="852349" y="917719"/>
                    <a:pt x="852825" y="916195"/>
                  </a:cubicBezTo>
                  <a:cubicBezTo>
                    <a:pt x="853301" y="914671"/>
                    <a:pt x="852825" y="914481"/>
                    <a:pt x="852825" y="913623"/>
                  </a:cubicBezTo>
                  <a:close/>
                  <a:moveTo>
                    <a:pt x="741001" y="1175085"/>
                  </a:moveTo>
                  <a:lnTo>
                    <a:pt x="741001" y="1175085"/>
                  </a:lnTo>
                  <a:cubicBezTo>
                    <a:pt x="743478" y="1174037"/>
                    <a:pt x="743383" y="1174132"/>
                    <a:pt x="741001" y="1175085"/>
                  </a:cubicBezTo>
                  <a:close/>
                  <a:moveTo>
                    <a:pt x="638227" y="654734"/>
                  </a:moveTo>
                  <a:lnTo>
                    <a:pt x="638227" y="654734"/>
                  </a:lnTo>
                  <a:cubicBezTo>
                    <a:pt x="638254" y="654923"/>
                    <a:pt x="638254" y="655116"/>
                    <a:pt x="638227" y="655305"/>
                  </a:cubicBezTo>
                  <a:lnTo>
                    <a:pt x="638227" y="655305"/>
                  </a:lnTo>
                  <a:lnTo>
                    <a:pt x="638227" y="655305"/>
                  </a:lnTo>
                  <a:close/>
                  <a:moveTo>
                    <a:pt x="786817" y="1711342"/>
                  </a:moveTo>
                  <a:lnTo>
                    <a:pt x="786817" y="1711342"/>
                  </a:lnTo>
                  <a:cubicBezTo>
                    <a:pt x="754450" y="1720661"/>
                    <a:pt x="721564" y="1728071"/>
                    <a:pt x="688328" y="1733535"/>
                  </a:cubicBezTo>
                  <a:cubicBezTo>
                    <a:pt x="680137" y="1734964"/>
                    <a:pt x="671945" y="1736298"/>
                    <a:pt x="663658" y="1737536"/>
                  </a:cubicBezTo>
                  <a:lnTo>
                    <a:pt x="657562" y="1738393"/>
                  </a:lnTo>
                  <a:lnTo>
                    <a:pt x="657277" y="1738393"/>
                  </a:lnTo>
                  <a:lnTo>
                    <a:pt x="655276" y="1738393"/>
                  </a:lnTo>
                  <a:lnTo>
                    <a:pt x="640894" y="1740203"/>
                  </a:lnTo>
                  <a:cubicBezTo>
                    <a:pt x="623844" y="1742203"/>
                    <a:pt x="606794" y="1743727"/>
                    <a:pt x="589649" y="1744775"/>
                  </a:cubicBezTo>
                  <a:cubicBezTo>
                    <a:pt x="524623" y="1749064"/>
                    <a:pt x="459336" y="1747151"/>
                    <a:pt x="394672" y="1739060"/>
                  </a:cubicBezTo>
                  <a:lnTo>
                    <a:pt x="388957" y="1738298"/>
                  </a:lnTo>
                  <a:lnTo>
                    <a:pt x="388291" y="1738298"/>
                  </a:lnTo>
                  <a:lnTo>
                    <a:pt x="386767" y="1738298"/>
                  </a:lnTo>
                  <a:lnTo>
                    <a:pt x="375336" y="1736584"/>
                  </a:lnTo>
                  <a:cubicBezTo>
                    <a:pt x="367050" y="1735250"/>
                    <a:pt x="358858" y="1733821"/>
                    <a:pt x="350571" y="1732297"/>
                  </a:cubicBezTo>
                  <a:cubicBezTo>
                    <a:pt x="334760" y="1729376"/>
                    <a:pt x="319044" y="1725916"/>
                    <a:pt x="303423" y="1721915"/>
                  </a:cubicBezTo>
                  <a:cubicBezTo>
                    <a:pt x="271986" y="1714252"/>
                    <a:pt x="241038" y="1704710"/>
                    <a:pt x="210744" y="1693340"/>
                  </a:cubicBezTo>
                  <a:cubicBezTo>
                    <a:pt x="197028" y="1688101"/>
                    <a:pt x="187027" y="1683815"/>
                    <a:pt x="175502" y="1678576"/>
                  </a:cubicBezTo>
                  <a:cubicBezTo>
                    <a:pt x="163977" y="1673337"/>
                    <a:pt x="150832" y="1666860"/>
                    <a:pt x="138831" y="1660384"/>
                  </a:cubicBezTo>
                  <a:cubicBezTo>
                    <a:pt x="129306" y="1655240"/>
                    <a:pt x="119781" y="1649811"/>
                    <a:pt x="111018" y="1644000"/>
                  </a:cubicBezTo>
                  <a:cubicBezTo>
                    <a:pt x="106446" y="1641048"/>
                    <a:pt x="101493" y="1638000"/>
                    <a:pt x="97492" y="1634475"/>
                  </a:cubicBezTo>
                  <a:lnTo>
                    <a:pt x="91682" y="1630094"/>
                  </a:lnTo>
                  <a:lnTo>
                    <a:pt x="89872" y="1628665"/>
                  </a:lnTo>
                  <a:lnTo>
                    <a:pt x="87396" y="1626665"/>
                  </a:lnTo>
                  <a:cubicBezTo>
                    <a:pt x="79879" y="1620371"/>
                    <a:pt x="72872" y="1613491"/>
                    <a:pt x="66441" y="1606091"/>
                  </a:cubicBezTo>
                  <a:lnTo>
                    <a:pt x="63012" y="1601900"/>
                  </a:lnTo>
                  <a:lnTo>
                    <a:pt x="61488" y="1599900"/>
                  </a:lnTo>
                  <a:lnTo>
                    <a:pt x="59202" y="1596566"/>
                  </a:lnTo>
                  <a:cubicBezTo>
                    <a:pt x="56392" y="1592328"/>
                    <a:pt x="53817" y="1587940"/>
                    <a:pt x="51486" y="1583421"/>
                  </a:cubicBezTo>
                  <a:cubicBezTo>
                    <a:pt x="50439" y="1581421"/>
                    <a:pt x="49486" y="1579230"/>
                    <a:pt x="48534" y="1577135"/>
                  </a:cubicBezTo>
                  <a:cubicBezTo>
                    <a:pt x="48319" y="1576814"/>
                    <a:pt x="48158" y="1576460"/>
                    <a:pt x="48058" y="1576087"/>
                  </a:cubicBezTo>
                  <a:cubicBezTo>
                    <a:pt x="48058" y="1576659"/>
                    <a:pt x="47200" y="1573992"/>
                    <a:pt x="47010" y="1573516"/>
                  </a:cubicBezTo>
                  <a:cubicBezTo>
                    <a:pt x="45198" y="1568494"/>
                    <a:pt x="43672" y="1563374"/>
                    <a:pt x="42438" y="1558180"/>
                  </a:cubicBezTo>
                  <a:cubicBezTo>
                    <a:pt x="41866" y="1555799"/>
                    <a:pt x="41390" y="1553322"/>
                    <a:pt x="40914" y="1550846"/>
                  </a:cubicBezTo>
                  <a:cubicBezTo>
                    <a:pt x="40437" y="1548369"/>
                    <a:pt x="40342" y="1547798"/>
                    <a:pt x="40152" y="1546274"/>
                  </a:cubicBezTo>
                  <a:lnTo>
                    <a:pt x="40152" y="1546274"/>
                  </a:lnTo>
                  <a:cubicBezTo>
                    <a:pt x="40152" y="1546274"/>
                    <a:pt x="40152" y="1545607"/>
                    <a:pt x="40152" y="1545131"/>
                  </a:cubicBezTo>
                  <a:cubicBezTo>
                    <a:pt x="41327" y="1537428"/>
                    <a:pt x="43176" y="1529842"/>
                    <a:pt x="45676" y="1522461"/>
                  </a:cubicBezTo>
                  <a:cubicBezTo>
                    <a:pt x="49598" y="1512050"/>
                    <a:pt x="54377" y="1501983"/>
                    <a:pt x="59964" y="1492362"/>
                  </a:cubicBezTo>
                  <a:cubicBezTo>
                    <a:pt x="60726" y="1490934"/>
                    <a:pt x="61488" y="1489505"/>
                    <a:pt x="62345" y="1488171"/>
                  </a:cubicBezTo>
                  <a:lnTo>
                    <a:pt x="65679" y="1485124"/>
                  </a:lnTo>
                  <a:cubicBezTo>
                    <a:pt x="74934" y="1477091"/>
                    <a:pt x="83157" y="1467940"/>
                    <a:pt x="90158" y="1457882"/>
                  </a:cubicBezTo>
                  <a:cubicBezTo>
                    <a:pt x="97045" y="1445841"/>
                    <a:pt x="101995" y="1432790"/>
                    <a:pt x="104827" y="1419211"/>
                  </a:cubicBezTo>
                  <a:cubicBezTo>
                    <a:pt x="108922" y="1404161"/>
                    <a:pt x="113494" y="1389207"/>
                    <a:pt x="116733" y="1373871"/>
                  </a:cubicBezTo>
                  <a:cubicBezTo>
                    <a:pt x="118542" y="1365080"/>
                    <a:pt x="119688" y="1356165"/>
                    <a:pt x="120162" y="1347201"/>
                  </a:cubicBezTo>
                  <a:cubicBezTo>
                    <a:pt x="120213" y="1346790"/>
                    <a:pt x="120213" y="1346374"/>
                    <a:pt x="120162" y="1345963"/>
                  </a:cubicBezTo>
                  <a:cubicBezTo>
                    <a:pt x="120733" y="1343201"/>
                    <a:pt x="121210" y="1340534"/>
                    <a:pt x="121686" y="1337676"/>
                  </a:cubicBezTo>
                  <a:cubicBezTo>
                    <a:pt x="124924" y="1320055"/>
                    <a:pt x="127305" y="1302243"/>
                    <a:pt x="129401" y="1284432"/>
                  </a:cubicBezTo>
                  <a:cubicBezTo>
                    <a:pt x="131496" y="1266620"/>
                    <a:pt x="133116" y="1250523"/>
                    <a:pt x="134926" y="1233473"/>
                  </a:cubicBezTo>
                  <a:cubicBezTo>
                    <a:pt x="136735" y="1216423"/>
                    <a:pt x="138450" y="1201564"/>
                    <a:pt x="140736" y="1185848"/>
                  </a:cubicBezTo>
                  <a:cubicBezTo>
                    <a:pt x="145975" y="1150701"/>
                    <a:pt x="152356" y="1115839"/>
                    <a:pt x="156928" y="1081073"/>
                  </a:cubicBezTo>
                  <a:cubicBezTo>
                    <a:pt x="161786" y="1044211"/>
                    <a:pt x="165882" y="1007349"/>
                    <a:pt x="169787" y="970392"/>
                  </a:cubicBezTo>
                  <a:cubicBezTo>
                    <a:pt x="173692" y="933435"/>
                    <a:pt x="177312" y="898098"/>
                    <a:pt x="181408" y="861998"/>
                  </a:cubicBezTo>
                  <a:cubicBezTo>
                    <a:pt x="183408" y="843996"/>
                    <a:pt x="185599" y="825898"/>
                    <a:pt x="187885" y="807896"/>
                  </a:cubicBezTo>
                  <a:cubicBezTo>
                    <a:pt x="187914" y="807388"/>
                    <a:pt x="187914" y="806880"/>
                    <a:pt x="187885" y="806372"/>
                  </a:cubicBezTo>
                  <a:cubicBezTo>
                    <a:pt x="187931" y="805674"/>
                    <a:pt x="187931" y="804974"/>
                    <a:pt x="187885" y="804276"/>
                  </a:cubicBezTo>
                  <a:cubicBezTo>
                    <a:pt x="188361" y="801133"/>
                    <a:pt x="188742" y="797990"/>
                    <a:pt x="189123" y="794751"/>
                  </a:cubicBezTo>
                  <a:cubicBezTo>
                    <a:pt x="189504" y="791513"/>
                    <a:pt x="189790" y="789608"/>
                    <a:pt x="190456" y="784655"/>
                  </a:cubicBezTo>
                  <a:cubicBezTo>
                    <a:pt x="191694" y="775130"/>
                    <a:pt x="193028" y="765605"/>
                    <a:pt x="194457" y="756080"/>
                  </a:cubicBezTo>
                  <a:cubicBezTo>
                    <a:pt x="199695" y="720361"/>
                    <a:pt x="205506" y="684642"/>
                    <a:pt x="210554" y="648924"/>
                  </a:cubicBezTo>
                  <a:cubicBezTo>
                    <a:pt x="215602" y="613205"/>
                    <a:pt x="220079" y="577962"/>
                    <a:pt x="225318" y="541291"/>
                  </a:cubicBezTo>
                  <a:cubicBezTo>
                    <a:pt x="228366" y="518145"/>
                    <a:pt x="232461" y="495000"/>
                    <a:pt x="236367" y="471568"/>
                  </a:cubicBezTo>
                  <a:cubicBezTo>
                    <a:pt x="244723" y="480513"/>
                    <a:pt x="255020" y="487421"/>
                    <a:pt x="266466" y="491761"/>
                  </a:cubicBezTo>
                  <a:cubicBezTo>
                    <a:pt x="287030" y="502698"/>
                    <a:pt x="308798" y="511201"/>
                    <a:pt x="331331" y="517098"/>
                  </a:cubicBezTo>
                  <a:lnTo>
                    <a:pt x="336475" y="520241"/>
                  </a:lnTo>
                  <a:cubicBezTo>
                    <a:pt x="364228" y="536226"/>
                    <a:pt x="393366" y="549679"/>
                    <a:pt x="423533" y="560436"/>
                  </a:cubicBezTo>
                  <a:cubicBezTo>
                    <a:pt x="439916" y="566723"/>
                    <a:pt x="456490" y="572533"/>
                    <a:pt x="472968" y="578439"/>
                  </a:cubicBezTo>
                  <a:lnTo>
                    <a:pt x="496780" y="586821"/>
                  </a:lnTo>
                  <a:cubicBezTo>
                    <a:pt x="502964" y="588749"/>
                    <a:pt x="509363" y="589901"/>
                    <a:pt x="515830" y="590250"/>
                  </a:cubicBezTo>
                  <a:cubicBezTo>
                    <a:pt x="517564" y="591478"/>
                    <a:pt x="519218" y="592814"/>
                    <a:pt x="520783" y="594250"/>
                  </a:cubicBezTo>
                  <a:cubicBezTo>
                    <a:pt x="515759" y="614389"/>
                    <a:pt x="519422" y="635712"/>
                    <a:pt x="530880" y="653019"/>
                  </a:cubicBezTo>
                  <a:cubicBezTo>
                    <a:pt x="541357" y="670355"/>
                    <a:pt x="556597" y="686071"/>
                    <a:pt x="577552" y="686547"/>
                  </a:cubicBezTo>
                  <a:cubicBezTo>
                    <a:pt x="594418" y="685408"/>
                    <a:pt x="609829" y="676596"/>
                    <a:pt x="619367" y="662640"/>
                  </a:cubicBezTo>
                  <a:cubicBezTo>
                    <a:pt x="622630" y="658587"/>
                    <a:pt x="625621" y="654323"/>
                    <a:pt x="628321" y="649876"/>
                  </a:cubicBezTo>
                  <a:lnTo>
                    <a:pt x="628320" y="649876"/>
                  </a:lnTo>
                  <a:lnTo>
                    <a:pt x="632416" y="651781"/>
                  </a:lnTo>
                  <a:cubicBezTo>
                    <a:pt x="634117" y="652551"/>
                    <a:pt x="635743" y="653476"/>
                    <a:pt x="637274" y="654543"/>
                  </a:cubicBezTo>
                  <a:cubicBezTo>
                    <a:pt x="637274" y="654543"/>
                    <a:pt x="637274" y="654543"/>
                    <a:pt x="637274" y="654543"/>
                  </a:cubicBezTo>
                  <a:cubicBezTo>
                    <a:pt x="637274" y="654543"/>
                    <a:pt x="639274" y="656925"/>
                    <a:pt x="637941" y="655020"/>
                  </a:cubicBezTo>
                  <a:lnTo>
                    <a:pt x="637941" y="655020"/>
                  </a:lnTo>
                  <a:cubicBezTo>
                    <a:pt x="639429" y="657147"/>
                    <a:pt x="641384" y="658906"/>
                    <a:pt x="643656" y="660163"/>
                  </a:cubicBezTo>
                  <a:cubicBezTo>
                    <a:pt x="639771" y="666770"/>
                    <a:pt x="638102" y="674447"/>
                    <a:pt x="638893" y="682071"/>
                  </a:cubicBezTo>
                  <a:cubicBezTo>
                    <a:pt x="639371" y="687021"/>
                    <a:pt x="640692" y="691853"/>
                    <a:pt x="642799" y="696358"/>
                  </a:cubicBezTo>
                  <a:cubicBezTo>
                    <a:pt x="641941" y="698835"/>
                    <a:pt x="641275" y="701502"/>
                    <a:pt x="640608" y="703883"/>
                  </a:cubicBezTo>
                  <a:cubicBezTo>
                    <a:pt x="634607" y="702740"/>
                    <a:pt x="628511" y="701502"/>
                    <a:pt x="622415" y="700454"/>
                  </a:cubicBezTo>
                  <a:cubicBezTo>
                    <a:pt x="606318" y="697596"/>
                    <a:pt x="590316" y="695882"/>
                    <a:pt x="574123" y="694453"/>
                  </a:cubicBezTo>
                  <a:cubicBezTo>
                    <a:pt x="542666" y="691754"/>
                    <a:pt x="511519" y="686207"/>
                    <a:pt x="481064" y="677880"/>
                  </a:cubicBezTo>
                  <a:cubicBezTo>
                    <a:pt x="451251" y="669688"/>
                    <a:pt x="422771" y="657210"/>
                    <a:pt x="393625" y="647114"/>
                  </a:cubicBezTo>
                  <a:cubicBezTo>
                    <a:pt x="379267" y="642006"/>
                    <a:pt x="365503" y="635364"/>
                    <a:pt x="352572" y="627302"/>
                  </a:cubicBezTo>
                  <a:cubicBezTo>
                    <a:pt x="338248" y="618887"/>
                    <a:pt x="323461" y="611286"/>
                    <a:pt x="308281" y="604537"/>
                  </a:cubicBezTo>
                  <a:cubicBezTo>
                    <a:pt x="305804" y="603394"/>
                    <a:pt x="303709" y="606918"/>
                    <a:pt x="306090" y="608252"/>
                  </a:cubicBezTo>
                  <a:cubicBezTo>
                    <a:pt x="320148" y="615832"/>
                    <a:pt x="333788" y="624163"/>
                    <a:pt x="346952" y="633207"/>
                  </a:cubicBezTo>
                  <a:cubicBezTo>
                    <a:pt x="353074" y="637940"/>
                    <a:pt x="359432" y="642359"/>
                    <a:pt x="366002" y="646447"/>
                  </a:cubicBezTo>
                  <a:cubicBezTo>
                    <a:pt x="373068" y="650464"/>
                    <a:pt x="380350" y="654089"/>
                    <a:pt x="387815" y="657306"/>
                  </a:cubicBezTo>
                  <a:cubicBezTo>
                    <a:pt x="401626" y="663306"/>
                    <a:pt x="415723" y="668831"/>
                    <a:pt x="429534" y="674832"/>
                  </a:cubicBezTo>
                  <a:cubicBezTo>
                    <a:pt x="444557" y="681378"/>
                    <a:pt x="459914" y="687133"/>
                    <a:pt x="475539" y="692072"/>
                  </a:cubicBezTo>
                  <a:cubicBezTo>
                    <a:pt x="506563" y="701904"/>
                    <a:pt x="538459" y="708730"/>
                    <a:pt x="570789" y="712455"/>
                  </a:cubicBezTo>
                  <a:cubicBezTo>
                    <a:pt x="586601" y="714170"/>
                    <a:pt x="602317" y="715884"/>
                    <a:pt x="618415" y="718837"/>
                  </a:cubicBezTo>
                  <a:lnTo>
                    <a:pt x="637465" y="722457"/>
                  </a:lnTo>
                  <a:cubicBezTo>
                    <a:pt x="636703" y="727029"/>
                    <a:pt x="636131" y="731982"/>
                    <a:pt x="635750" y="736268"/>
                  </a:cubicBezTo>
                  <a:cubicBezTo>
                    <a:pt x="634226" y="754461"/>
                    <a:pt x="639370" y="779226"/>
                    <a:pt x="655848" y="788941"/>
                  </a:cubicBezTo>
                  <a:lnTo>
                    <a:pt x="655276" y="798466"/>
                  </a:lnTo>
                  <a:cubicBezTo>
                    <a:pt x="653102" y="797673"/>
                    <a:pt x="650696" y="798792"/>
                    <a:pt x="649903" y="800967"/>
                  </a:cubicBezTo>
                  <a:cubicBezTo>
                    <a:pt x="649706" y="801507"/>
                    <a:pt x="649622" y="802083"/>
                    <a:pt x="649657" y="802657"/>
                  </a:cubicBezTo>
                  <a:cubicBezTo>
                    <a:pt x="649101" y="810200"/>
                    <a:pt x="648115" y="817705"/>
                    <a:pt x="646704" y="825136"/>
                  </a:cubicBezTo>
                  <a:cubicBezTo>
                    <a:pt x="645561" y="832661"/>
                    <a:pt x="644989" y="840186"/>
                    <a:pt x="643942" y="847615"/>
                  </a:cubicBezTo>
                  <a:cubicBezTo>
                    <a:pt x="641751" y="863617"/>
                    <a:pt x="639179" y="879524"/>
                    <a:pt x="636226" y="895240"/>
                  </a:cubicBezTo>
                  <a:cubicBezTo>
                    <a:pt x="630511" y="926990"/>
                    <a:pt x="625304" y="959089"/>
                    <a:pt x="620605" y="991538"/>
                  </a:cubicBezTo>
                  <a:cubicBezTo>
                    <a:pt x="615748" y="1023828"/>
                    <a:pt x="611080" y="1056117"/>
                    <a:pt x="607080" y="1088407"/>
                  </a:cubicBezTo>
                  <a:cubicBezTo>
                    <a:pt x="604889" y="1104981"/>
                    <a:pt x="602698" y="1121459"/>
                    <a:pt x="600317" y="1137937"/>
                  </a:cubicBezTo>
                  <a:cubicBezTo>
                    <a:pt x="597338" y="1154300"/>
                    <a:pt x="596347" y="1170962"/>
                    <a:pt x="597364" y="1187563"/>
                  </a:cubicBezTo>
                  <a:cubicBezTo>
                    <a:pt x="597364" y="1191944"/>
                    <a:pt x="604222" y="1195087"/>
                    <a:pt x="606889" y="1190039"/>
                  </a:cubicBezTo>
                  <a:cubicBezTo>
                    <a:pt x="613086" y="1175031"/>
                    <a:pt x="617126" y="1159221"/>
                    <a:pt x="618891" y="1143081"/>
                  </a:cubicBezTo>
                  <a:cubicBezTo>
                    <a:pt x="621304" y="1126571"/>
                    <a:pt x="623590" y="1110092"/>
                    <a:pt x="625749" y="1093646"/>
                  </a:cubicBezTo>
                  <a:cubicBezTo>
                    <a:pt x="630226" y="1060880"/>
                    <a:pt x="634226" y="1028209"/>
                    <a:pt x="638798" y="995538"/>
                  </a:cubicBezTo>
                  <a:cubicBezTo>
                    <a:pt x="638227" y="1003635"/>
                    <a:pt x="637750" y="1011731"/>
                    <a:pt x="637560" y="1019827"/>
                  </a:cubicBezTo>
                  <a:cubicBezTo>
                    <a:pt x="636924" y="1037933"/>
                    <a:pt x="637337" y="1056061"/>
                    <a:pt x="638798" y="1074120"/>
                  </a:cubicBezTo>
                  <a:cubicBezTo>
                    <a:pt x="639370" y="1081644"/>
                    <a:pt x="639274" y="1089264"/>
                    <a:pt x="640036" y="1096789"/>
                  </a:cubicBezTo>
                  <a:cubicBezTo>
                    <a:pt x="640903" y="1112485"/>
                    <a:pt x="644749" y="1127872"/>
                    <a:pt x="651371" y="1142128"/>
                  </a:cubicBezTo>
                  <a:cubicBezTo>
                    <a:pt x="655321" y="1150179"/>
                    <a:pt x="662105" y="1156489"/>
                    <a:pt x="670421" y="1159845"/>
                  </a:cubicBezTo>
                  <a:cubicBezTo>
                    <a:pt x="675086" y="1161607"/>
                    <a:pt x="680234" y="1161607"/>
                    <a:pt x="684899" y="1159845"/>
                  </a:cubicBezTo>
                  <a:cubicBezTo>
                    <a:pt x="687132" y="1164660"/>
                    <a:pt x="689710" y="1169308"/>
                    <a:pt x="692614" y="1173751"/>
                  </a:cubicBezTo>
                  <a:cubicBezTo>
                    <a:pt x="696994" y="1180433"/>
                    <a:pt x="702506" y="1186300"/>
                    <a:pt x="708902" y="1191087"/>
                  </a:cubicBezTo>
                  <a:cubicBezTo>
                    <a:pt x="705920" y="1198545"/>
                    <a:pt x="704089" y="1206414"/>
                    <a:pt x="703473" y="1214423"/>
                  </a:cubicBezTo>
                  <a:cubicBezTo>
                    <a:pt x="701663" y="1226710"/>
                    <a:pt x="700615" y="1239093"/>
                    <a:pt x="699758" y="1251570"/>
                  </a:cubicBezTo>
                  <a:cubicBezTo>
                    <a:pt x="698139" y="1275478"/>
                    <a:pt x="696138" y="1299195"/>
                    <a:pt x="694805" y="1323294"/>
                  </a:cubicBezTo>
                  <a:cubicBezTo>
                    <a:pt x="693471" y="1347392"/>
                    <a:pt x="693376" y="1372443"/>
                    <a:pt x="692328" y="1397017"/>
                  </a:cubicBezTo>
                  <a:cubicBezTo>
                    <a:pt x="691757" y="1409781"/>
                    <a:pt x="690804" y="1422449"/>
                    <a:pt x="689280" y="1435117"/>
                  </a:cubicBezTo>
                  <a:cubicBezTo>
                    <a:pt x="686397" y="1447115"/>
                    <a:pt x="685242" y="1459464"/>
                    <a:pt x="685852" y="1471789"/>
                  </a:cubicBezTo>
                  <a:cubicBezTo>
                    <a:pt x="686713" y="1475043"/>
                    <a:pt x="690050" y="1476983"/>
                    <a:pt x="693305" y="1476122"/>
                  </a:cubicBezTo>
                  <a:cubicBezTo>
                    <a:pt x="694340" y="1475847"/>
                    <a:pt x="695284" y="1475306"/>
                    <a:pt x="696043" y="1474551"/>
                  </a:cubicBezTo>
                  <a:cubicBezTo>
                    <a:pt x="702197" y="1464592"/>
                    <a:pt x="705645" y="1453199"/>
                    <a:pt x="706045" y="1441499"/>
                  </a:cubicBezTo>
                  <a:cubicBezTo>
                    <a:pt x="707950" y="1428831"/>
                    <a:pt x="708902" y="1415877"/>
                    <a:pt x="709664" y="1403399"/>
                  </a:cubicBezTo>
                  <a:cubicBezTo>
                    <a:pt x="711188" y="1378062"/>
                    <a:pt x="711188" y="1352726"/>
                    <a:pt x="712521" y="1327199"/>
                  </a:cubicBezTo>
                  <a:cubicBezTo>
                    <a:pt x="713760" y="1303958"/>
                    <a:pt x="715951" y="1280812"/>
                    <a:pt x="717094" y="1257476"/>
                  </a:cubicBezTo>
                  <a:cubicBezTo>
                    <a:pt x="717760" y="1245189"/>
                    <a:pt x="718522" y="1232901"/>
                    <a:pt x="719951" y="1220614"/>
                  </a:cubicBezTo>
                  <a:cubicBezTo>
                    <a:pt x="720713" y="1213756"/>
                    <a:pt x="722618" y="1206517"/>
                    <a:pt x="723380" y="1199278"/>
                  </a:cubicBezTo>
                  <a:lnTo>
                    <a:pt x="725761" y="1200231"/>
                  </a:lnTo>
                  <a:lnTo>
                    <a:pt x="729571" y="1201278"/>
                  </a:lnTo>
                  <a:cubicBezTo>
                    <a:pt x="736883" y="1203083"/>
                    <a:pt x="744601" y="1202169"/>
                    <a:pt x="751288" y="1198707"/>
                  </a:cubicBezTo>
                  <a:lnTo>
                    <a:pt x="753860" y="1197087"/>
                  </a:lnTo>
                  <a:lnTo>
                    <a:pt x="755765" y="1195468"/>
                  </a:lnTo>
                  <a:lnTo>
                    <a:pt x="758813" y="1193087"/>
                  </a:lnTo>
                  <a:cubicBezTo>
                    <a:pt x="762932" y="1188843"/>
                    <a:pt x="766169" y="1183825"/>
                    <a:pt x="768338" y="1178323"/>
                  </a:cubicBezTo>
                  <a:cubicBezTo>
                    <a:pt x="770972" y="1172360"/>
                    <a:pt x="773076" y="1166177"/>
                    <a:pt x="774625" y="1159845"/>
                  </a:cubicBezTo>
                  <a:cubicBezTo>
                    <a:pt x="779776" y="1160481"/>
                    <a:pt x="784960" y="1160831"/>
                    <a:pt x="790150" y="1160892"/>
                  </a:cubicBezTo>
                  <a:cubicBezTo>
                    <a:pt x="797294" y="1160892"/>
                    <a:pt x="809200" y="1159845"/>
                    <a:pt x="811010" y="1150701"/>
                  </a:cubicBezTo>
                  <a:cubicBezTo>
                    <a:pt x="811454" y="1148922"/>
                    <a:pt x="810461" y="1147099"/>
                    <a:pt x="808724" y="1146510"/>
                  </a:cubicBezTo>
                  <a:cubicBezTo>
                    <a:pt x="805881" y="1145558"/>
                    <a:pt x="802805" y="1145558"/>
                    <a:pt x="799961" y="1146510"/>
                  </a:cubicBezTo>
                  <a:cubicBezTo>
                    <a:pt x="796236" y="1147697"/>
                    <a:pt x="792345" y="1148276"/>
                    <a:pt x="788436" y="1148224"/>
                  </a:cubicBezTo>
                  <a:cubicBezTo>
                    <a:pt x="784650" y="1148271"/>
                    <a:pt x="780864" y="1148080"/>
                    <a:pt x="777101" y="1147653"/>
                  </a:cubicBezTo>
                  <a:cubicBezTo>
                    <a:pt x="779367" y="1133127"/>
                    <a:pt x="780450" y="1118443"/>
                    <a:pt x="780340" y="1103742"/>
                  </a:cubicBezTo>
                  <a:cubicBezTo>
                    <a:pt x="787647" y="1104511"/>
                    <a:pt x="795005" y="1102872"/>
                    <a:pt x="801295" y="1099075"/>
                  </a:cubicBezTo>
                  <a:cubicBezTo>
                    <a:pt x="802794" y="1098006"/>
                    <a:pt x="803143" y="1095925"/>
                    <a:pt x="802074" y="1094425"/>
                  </a:cubicBezTo>
                  <a:cubicBezTo>
                    <a:pt x="801860" y="1094124"/>
                    <a:pt x="801596" y="1093861"/>
                    <a:pt x="801295" y="1093646"/>
                  </a:cubicBezTo>
                  <a:cubicBezTo>
                    <a:pt x="795053" y="1089816"/>
                    <a:pt x="787714" y="1088174"/>
                    <a:pt x="780435" y="1088979"/>
                  </a:cubicBezTo>
                  <a:cubicBezTo>
                    <a:pt x="780435" y="1081644"/>
                    <a:pt x="780435" y="1074405"/>
                    <a:pt x="779959" y="1067071"/>
                  </a:cubicBezTo>
                  <a:cubicBezTo>
                    <a:pt x="780921" y="1066425"/>
                    <a:pt x="781602" y="1065438"/>
                    <a:pt x="781864" y="1064309"/>
                  </a:cubicBezTo>
                  <a:cubicBezTo>
                    <a:pt x="782985" y="1064217"/>
                    <a:pt x="784082" y="1063927"/>
                    <a:pt x="785102" y="1063452"/>
                  </a:cubicBezTo>
                  <a:lnTo>
                    <a:pt x="791008" y="1063452"/>
                  </a:lnTo>
                  <a:cubicBezTo>
                    <a:pt x="797435" y="1064190"/>
                    <a:pt x="803945" y="1063474"/>
                    <a:pt x="810058" y="1061356"/>
                  </a:cubicBezTo>
                  <a:cubicBezTo>
                    <a:pt x="812872" y="1059606"/>
                    <a:pt x="813735" y="1055906"/>
                    <a:pt x="811985" y="1053092"/>
                  </a:cubicBezTo>
                  <a:cubicBezTo>
                    <a:pt x="811499" y="1052310"/>
                    <a:pt x="810839" y="1051650"/>
                    <a:pt x="810058" y="1051164"/>
                  </a:cubicBezTo>
                  <a:cubicBezTo>
                    <a:pt x="805107" y="1049306"/>
                    <a:pt x="799792" y="1048621"/>
                    <a:pt x="794532" y="1049164"/>
                  </a:cubicBezTo>
                  <a:cubicBezTo>
                    <a:pt x="794532" y="1047640"/>
                    <a:pt x="795008" y="1046116"/>
                    <a:pt x="795199" y="1044402"/>
                  </a:cubicBezTo>
                  <a:cubicBezTo>
                    <a:pt x="795199" y="1047354"/>
                    <a:pt x="795961" y="1041354"/>
                    <a:pt x="796056" y="1040782"/>
                  </a:cubicBezTo>
                  <a:cubicBezTo>
                    <a:pt x="796056" y="1038591"/>
                    <a:pt x="797199" y="1036496"/>
                    <a:pt x="797866" y="1034400"/>
                  </a:cubicBezTo>
                  <a:cubicBezTo>
                    <a:pt x="799800" y="1028324"/>
                    <a:pt x="802188" y="1022402"/>
                    <a:pt x="805009" y="1016684"/>
                  </a:cubicBezTo>
                  <a:cubicBezTo>
                    <a:pt x="808015" y="1016861"/>
                    <a:pt x="811031" y="1016605"/>
                    <a:pt x="813963" y="1015922"/>
                  </a:cubicBezTo>
                  <a:cubicBezTo>
                    <a:pt x="817652" y="1014680"/>
                    <a:pt x="819637" y="1010683"/>
                    <a:pt x="818395" y="1006993"/>
                  </a:cubicBezTo>
                  <a:cubicBezTo>
                    <a:pt x="817892" y="1005498"/>
                    <a:pt x="816901" y="1004215"/>
                    <a:pt x="815582" y="1003349"/>
                  </a:cubicBezTo>
                  <a:cubicBezTo>
                    <a:pt x="814384" y="1002775"/>
                    <a:pt x="813141" y="1002297"/>
                    <a:pt x="811867" y="1001920"/>
                  </a:cubicBezTo>
                  <a:cubicBezTo>
                    <a:pt x="814058" y="997253"/>
                    <a:pt x="816153" y="992395"/>
                    <a:pt x="818059" y="987823"/>
                  </a:cubicBezTo>
                  <a:cubicBezTo>
                    <a:pt x="819963" y="983251"/>
                    <a:pt x="821297" y="979632"/>
                    <a:pt x="822535" y="975441"/>
                  </a:cubicBezTo>
                  <a:cubicBezTo>
                    <a:pt x="822535" y="974488"/>
                    <a:pt x="823202" y="973536"/>
                    <a:pt x="823583" y="972488"/>
                  </a:cubicBezTo>
                  <a:cubicBezTo>
                    <a:pt x="834054" y="966378"/>
                    <a:pt x="842399" y="957202"/>
                    <a:pt x="847491" y="946199"/>
                  </a:cubicBezTo>
                  <a:cubicBezTo>
                    <a:pt x="847491" y="947913"/>
                    <a:pt x="846824" y="949533"/>
                    <a:pt x="846538" y="951247"/>
                  </a:cubicBezTo>
                  <a:cubicBezTo>
                    <a:pt x="843776" y="968583"/>
                    <a:pt x="841966" y="986109"/>
                    <a:pt x="839966" y="1003539"/>
                  </a:cubicBezTo>
                  <a:cubicBezTo>
                    <a:pt x="837966" y="1020970"/>
                    <a:pt x="835680" y="1037067"/>
                    <a:pt x="832537" y="1053736"/>
                  </a:cubicBezTo>
                  <a:cubicBezTo>
                    <a:pt x="829393" y="1070405"/>
                    <a:pt x="825012" y="1088312"/>
                    <a:pt x="821773" y="1105743"/>
                  </a:cubicBezTo>
                  <a:cubicBezTo>
                    <a:pt x="815106" y="1141080"/>
                    <a:pt x="810248" y="1176799"/>
                    <a:pt x="805676" y="1212518"/>
                  </a:cubicBezTo>
                  <a:cubicBezTo>
                    <a:pt x="801104" y="1248237"/>
                    <a:pt x="796723" y="1283955"/>
                    <a:pt x="793484" y="1319865"/>
                  </a:cubicBezTo>
                  <a:cubicBezTo>
                    <a:pt x="792784" y="1326192"/>
                    <a:pt x="792402" y="1332550"/>
                    <a:pt x="792341" y="1338915"/>
                  </a:cubicBezTo>
                  <a:cubicBezTo>
                    <a:pt x="792149" y="1345096"/>
                    <a:pt x="792531" y="1351283"/>
                    <a:pt x="793484" y="1357393"/>
                  </a:cubicBezTo>
                  <a:cubicBezTo>
                    <a:pt x="794045" y="1359476"/>
                    <a:pt x="796188" y="1360709"/>
                    <a:pt x="798271" y="1360148"/>
                  </a:cubicBezTo>
                  <a:cubicBezTo>
                    <a:pt x="799263" y="1359881"/>
                    <a:pt x="800110" y="1359233"/>
                    <a:pt x="800628" y="1358346"/>
                  </a:cubicBezTo>
                  <a:cubicBezTo>
                    <a:pt x="802463" y="1354807"/>
                    <a:pt x="803779" y="1351021"/>
                    <a:pt x="804533" y="1347106"/>
                  </a:cubicBezTo>
                  <a:cubicBezTo>
                    <a:pt x="805486" y="1342915"/>
                    <a:pt x="807105" y="1338915"/>
                    <a:pt x="808057" y="1334628"/>
                  </a:cubicBezTo>
                  <a:cubicBezTo>
                    <a:pt x="810153" y="1325103"/>
                    <a:pt x="811296" y="1316055"/>
                    <a:pt x="812725" y="1306816"/>
                  </a:cubicBezTo>
                  <a:cubicBezTo>
                    <a:pt x="815487" y="1288909"/>
                    <a:pt x="817106" y="1270811"/>
                    <a:pt x="819202" y="1252809"/>
                  </a:cubicBezTo>
                  <a:cubicBezTo>
                    <a:pt x="823393" y="1217280"/>
                    <a:pt x="827774" y="1181752"/>
                    <a:pt x="833299" y="1146510"/>
                  </a:cubicBezTo>
                  <a:cubicBezTo>
                    <a:pt x="838823" y="1111267"/>
                    <a:pt x="847491" y="1077072"/>
                    <a:pt x="852349" y="1041735"/>
                  </a:cubicBezTo>
                  <a:cubicBezTo>
                    <a:pt x="855016" y="1024685"/>
                    <a:pt x="856825" y="1007635"/>
                    <a:pt x="858730" y="990490"/>
                  </a:cubicBezTo>
                  <a:cubicBezTo>
                    <a:pt x="860635" y="973345"/>
                    <a:pt x="861588" y="955438"/>
                    <a:pt x="864921" y="938388"/>
                  </a:cubicBezTo>
                  <a:cubicBezTo>
                    <a:pt x="867872" y="925688"/>
                    <a:pt x="869121" y="912652"/>
                    <a:pt x="868636" y="899622"/>
                  </a:cubicBezTo>
                  <a:lnTo>
                    <a:pt x="868636" y="899622"/>
                  </a:lnTo>
                  <a:lnTo>
                    <a:pt x="874732" y="900193"/>
                  </a:lnTo>
                  <a:cubicBezTo>
                    <a:pt x="891486" y="900864"/>
                    <a:pt x="906808" y="890790"/>
                    <a:pt x="912832" y="875142"/>
                  </a:cubicBezTo>
                  <a:cubicBezTo>
                    <a:pt x="916547" y="866760"/>
                    <a:pt x="918452" y="862188"/>
                    <a:pt x="921691" y="853044"/>
                  </a:cubicBezTo>
                  <a:cubicBezTo>
                    <a:pt x="924468" y="844715"/>
                    <a:pt x="926726" y="836221"/>
                    <a:pt x="928453" y="827613"/>
                  </a:cubicBezTo>
                  <a:cubicBezTo>
                    <a:pt x="931421" y="810880"/>
                    <a:pt x="933013" y="793932"/>
                    <a:pt x="933216" y="776940"/>
                  </a:cubicBezTo>
                  <a:cubicBezTo>
                    <a:pt x="932982" y="761042"/>
                    <a:pt x="933618" y="745143"/>
                    <a:pt x="935121" y="729315"/>
                  </a:cubicBezTo>
                  <a:lnTo>
                    <a:pt x="935692" y="726267"/>
                  </a:lnTo>
                  <a:cubicBezTo>
                    <a:pt x="938516" y="725086"/>
                    <a:pt x="941123" y="723444"/>
                    <a:pt x="943408" y="721409"/>
                  </a:cubicBezTo>
                  <a:cubicBezTo>
                    <a:pt x="944245" y="720985"/>
                    <a:pt x="945016" y="720439"/>
                    <a:pt x="945694" y="719790"/>
                  </a:cubicBezTo>
                  <a:cubicBezTo>
                    <a:pt x="947620" y="718377"/>
                    <a:pt x="949407" y="716783"/>
                    <a:pt x="951028" y="715027"/>
                  </a:cubicBezTo>
                  <a:cubicBezTo>
                    <a:pt x="953028" y="712932"/>
                    <a:pt x="955504" y="711027"/>
                    <a:pt x="957695" y="709122"/>
                  </a:cubicBezTo>
                  <a:cubicBezTo>
                    <a:pt x="954171" y="712074"/>
                    <a:pt x="958171" y="709122"/>
                    <a:pt x="959600" y="707788"/>
                  </a:cubicBezTo>
                  <a:lnTo>
                    <a:pt x="962267" y="706074"/>
                  </a:lnTo>
                  <a:lnTo>
                    <a:pt x="965125" y="704645"/>
                  </a:lnTo>
                  <a:lnTo>
                    <a:pt x="968363" y="703597"/>
                  </a:lnTo>
                  <a:cubicBezTo>
                    <a:pt x="971316" y="702645"/>
                    <a:pt x="974269" y="701311"/>
                    <a:pt x="977126" y="700073"/>
                  </a:cubicBezTo>
                  <a:cubicBezTo>
                    <a:pt x="981004" y="698443"/>
                    <a:pt x="984788" y="696599"/>
                    <a:pt x="988461" y="694548"/>
                  </a:cubicBezTo>
                  <a:cubicBezTo>
                    <a:pt x="987889" y="697120"/>
                    <a:pt x="987223" y="699787"/>
                    <a:pt x="986556" y="702359"/>
                  </a:cubicBezTo>
                  <a:cubicBezTo>
                    <a:pt x="978269" y="736554"/>
                    <a:pt x="973602" y="771510"/>
                    <a:pt x="968363" y="806277"/>
                  </a:cubicBezTo>
                  <a:cubicBezTo>
                    <a:pt x="957314" y="879524"/>
                    <a:pt x="945027" y="952581"/>
                    <a:pt x="935407" y="1026114"/>
                  </a:cubicBezTo>
                  <a:cubicBezTo>
                    <a:pt x="925786" y="1099647"/>
                    <a:pt x="919500" y="1170989"/>
                    <a:pt x="910927" y="1243379"/>
                  </a:cubicBezTo>
                  <a:cubicBezTo>
                    <a:pt x="906736" y="1279098"/>
                    <a:pt x="902164" y="1312721"/>
                    <a:pt x="896354" y="1349011"/>
                  </a:cubicBezTo>
                  <a:cubicBezTo>
                    <a:pt x="890544" y="1385301"/>
                    <a:pt x="884734" y="1420258"/>
                    <a:pt x="881304" y="1456263"/>
                  </a:cubicBezTo>
                  <a:cubicBezTo>
                    <a:pt x="880257" y="1467026"/>
                    <a:pt x="879495" y="1477884"/>
                    <a:pt x="879114" y="1488648"/>
                  </a:cubicBezTo>
                  <a:cubicBezTo>
                    <a:pt x="876780" y="1491265"/>
                    <a:pt x="875522" y="1494667"/>
                    <a:pt x="875590" y="1498173"/>
                  </a:cubicBezTo>
                  <a:cubicBezTo>
                    <a:pt x="875604" y="1500624"/>
                    <a:pt x="876191" y="1503038"/>
                    <a:pt x="877304" y="1505221"/>
                  </a:cubicBezTo>
                  <a:cubicBezTo>
                    <a:pt x="877304" y="1511032"/>
                    <a:pt x="877304" y="1516842"/>
                    <a:pt x="877304" y="1522652"/>
                  </a:cubicBezTo>
                  <a:cubicBezTo>
                    <a:pt x="877358" y="1522999"/>
                    <a:pt x="877358" y="1523352"/>
                    <a:pt x="877304" y="1523699"/>
                  </a:cubicBezTo>
                  <a:cubicBezTo>
                    <a:pt x="876398" y="1527728"/>
                    <a:pt x="876109" y="1531871"/>
                    <a:pt x="876447" y="1535987"/>
                  </a:cubicBezTo>
                  <a:cubicBezTo>
                    <a:pt x="876536" y="1538236"/>
                    <a:pt x="876856" y="1540470"/>
                    <a:pt x="877399" y="1542654"/>
                  </a:cubicBezTo>
                  <a:cubicBezTo>
                    <a:pt x="877399" y="1542654"/>
                    <a:pt x="878637" y="1552656"/>
                    <a:pt x="878447" y="1550941"/>
                  </a:cubicBezTo>
                  <a:cubicBezTo>
                    <a:pt x="878447" y="1552084"/>
                    <a:pt x="878447" y="1553132"/>
                    <a:pt x="878923" y="1554275"/>
                  </a:cubicBezTo>
                  <a:cubicBezTo>
                    <a:pt x="878923" y="1553132"/>
                    <a:pt x="879590" y="1559323"/>
                    <a:pt x="880066" y="1562085"/>
                  </a:cubicBezTo>
                  <a:cubicBezTo>
                    <a:pt x="881114" y="1574223"/>
                    <a:pt x="881114" y="1586428"/>
                    <a:pt x="880066" y="1598566"/>
                  </a:cubicBezTo>
                  <a:cubicBezTo>
                    <a:pt x="878678" y="1608258"/>
                    <a:pt x="876480" y="1617817"/>
                    <a:pt x="873494" y="1627141"/>
                  </a:cubicBezTo>
                  <a:cubicBezTo>
                    <a:pt x="869891" y="1637069"/>
                    <a:pt x="865693" y="1646770"/>
                    <a:pt x="860921" y="1656192"/>
                  </a:cubicBezTo>
                  <a:cubicBezTo>
                    <a:pt x="859873" y="1658574"/>
                    <a:pt x="858730" y="1661050"/>
                    <a:pt x="857492" y="1663432"/>
                  </a:cubicBezTo>
                  <a:lnTo>
                    <a:pt x="854539" y="1665908"/>
                  </a:lnTo>
                  <a:cubicBezTo>
                    <a:pt x="853301" y="1667051"/>
                    <a:pt x="847777" y="1673909"/>
                    <a:pt x="849967" y="1671433"/>
                  </a:cubicBezTo>
                  <a:cubicBezTo>
                    <a:pt x="848210" y="1673578"/>
                    <a:pt x="846942" y="1676081"/>
                    <a:pt x="846253" y="1678767"/>
                  </a:cubicBezTo>
                  <a:cubicBezTo>
                    <a:pt x="846253" y="1678767"/>
                    <a:pt x="846253" y="1679434"/>
                    <a:pt x="846253" y="1679719"/>
                  </a:cubicBezTo>
                  <a:cubicBezTo>
                    <a:pt x="846253" y="1680005"/>
                    <a:pt x="845586" y="1681434"/>
                    <a:pt x="845205" y="1682386"/>
                  </a:cubicBezTo>
                  <a:lnTo>
                    <a:pt x="845205" y="1683815"/>
                  </a:lnTo>
                  <a:cubicBezTo>
                    <a:pt x="843395" y="1685815"/>
                    <a:pt x="841585" y="1687720"/>
                    <a:pt x="839585" y="1689625"/>
                  </a:cubicBezTo>
                  <a:lnTo>
                    <a:pt x="836251" y="1692483"/>
                  </a:lnTo>
                  <a:cubicBezTo>
                    <a:pt x="834393" y="1693782"/>
                    <a:pt x="832452" y="1694959"/>
                    <a:pt x="830441" y="1696007"/>
                  </a:cubicBezTo>
                  <a:cubicBezTo>
                    <a:pt x="829257" y="1696569"/>
                    <a:pt x="828165" y="1697308"/>
                    <a:pt x="827203" y="1698198"/>
                  </a:cubicBezTo>
                  <a:lnTo>
                    <a:pt x="818249" y="1701436"/>
                  </a:lnTo>
                  <a:cubicBezTo>
                    <a:pt x="808724" y="1704960"/>
                    <a:pt x="798723" y="1707818"/>
                    <a:pt x="788912" y="1710961"/>
                  </a:cubicBezTo>
                  <a:close/>
                  <a:moveTo>
                    <a:pt x="1156005" y="1382920"/>
                  </a:moveTo>
                  <a:lnTo>
                    <a:pt x="1156005" y="1382920"/>
                  </a:lnTo>
                  <a:cubicBezTo>
                    <a:pt x="1151434" y="1388159"/>
                    <a:pt x="1146480" y="1393017"/>
                    <a:pt x="1141528" y="1397684"/>
                  </a:cubicBezTo>
                  <a:cubicBezTo>
                    <a:pt x="1139242" y="1399875"/>
                    <a:pt x="1136765" y="1401970"/>
                    <a:pt x="1134384" y="1403970"/>
                  </a:cubicBezTo>
                  <a:lnTo>
                    <a:pt x="1130764" y="1407018"/>
                  </a:lnTo>
                  <a:lnTo>
                    <a:pt x="1130098" y="1407590"/>
                  </a:lnTo>
                  <a:lnTo>
                    <a:pt x="1129526" y="1408066"/>
                  </a:lnTo>
                  <a:cubicBezTo>
                    <a:pt x="1124097" y="1412257"/>
                    <a:pt x="1118382" y="1416258"/>
                    <a:pt x="1112667" y="1420068"/>
                  </a:cubicBezTo>
                  <a:cubicBezTo>
                    <a:pt x="1101393" y="1427427"/>
                    <a:pt x="1089652" y="1434044"/>
                    <a:pt x="1077520" y="1439880"/>
                  </a:cubicBezTo>
                  <a:lnTo>
                    <a:pt x="1068757" y="1443975"/>
                  </a:lnTo>
                  <a:lnTo>
                    <a:pt x="1066090" y="1445214"/>
                  </a:lnTo>
                  <a:lnTo>
                    <a:pt x="1062661" y="1446642"/>
                  </a:lnTo>
                  <a:cubicBezTo>
                    <a:pt x="1055231" y="1449691"/>
                    <a:pt x="1047611" y="1452358"/>
                    <a:pt x="1039991" y="1454929"/>
                  </a:cubicBezTo>
                  <a:cubicBezTo>
                    <a:pt x="1023989" y="1460179"/>
                    <a:pt x="1007708" y="1464536"/>
                    <a:pt x="991223" y="1467978"/>
                  </a:cubicBezTo>
                  <a:lnTo>
                    <a:pt x="981698" y="1469979"/>
                  </a:lnTo>
                  <a:lnTo>
                    <a:pt x="981698" y="1469979"/>
                  </a:lnTo>
                  <a:cubicBezTo>
                    <a:pt x="981698" y="1469979"/>
                    <a:pt x="976554" y="1467026"/>
                    <a:pt x="977602" y="1467407"/>
                  </a:cubicBezTo>
                  <a:cubicBezTo>
                    <a:pt x="975221" y="1466359"/>
                    <a:pt x="972935" y="1465597"/>
                    <a:pt x="970554" y="1464740"/>
                  </a:cubicBezTo>
                  <a:cubicBezTo>
                    <a:pt x="966212" y="1462980"/>
                    <a:pt x="962063" y="1460777"/>
                    <a:pt x="958172" y="1458168"/>
                  </a:cubicBezTo>
                  <a:cubicBezTo>
                    <a:pt x="954803" y="1455986"/>
                    <a:pt x="951617" y="1453533"/>
                    <a:pt x="948647" y="1450834"/>
                  </a:cubicBezTo>
                  <a:cubicBezTo>
                    <a:pt x="942645" y="1436641"/>
                    <a:pt x="939121" y="1421401"/>
                    <a:pt x="928739" y="1409685"/>
                  </a:cubicBezTo>
                  <a:lnTo>
                    <a:pt x="932263" y="1409685"/>
                  </a:lnTo>
                  <a:cubicBezTo>
                    <a:pt x="942883" y="1409427"/>
                    <a:pt x="953477" y="1408505"/>
                    <a:pt x="963981" y="1406923"/>
                  </a:cubicBezTo>
                  <a:cubicBezTo>
                    <a:pt x="983787" y="1404927"/>
                    <a:pt x="1003365" y="1401101"/>
                    <a:pt x="1022465" y="1395493"/>
                  </a:cubicBezTo>
                  <a:cubicBezTo>
                    <a:pt x="1040261" y="1389910"/>
                    <a:pt x="1057434" y="1382504"/>
                    <a:pt x="1073710" y="1373395"/>
                  </a:cubicBezTo>
                  <a:cubicBezTo>
                    <a:pt x="1075493" y="1373634"/>
                    <a:pt x="1077305" y="1373265"/>
                    <a:pt x="1078853" y="1372347"/>
                  </a:cubicBezTo>
                  <a:cubicBezTo>
                    <a:pt x="1081227" y="1372429"/>
                    <a:pt x="1083600" y="1372172"/>
                    <a:pt x="1085902" y="1371585"/>
                  </a:cubicBezTo>
                  <a:cubicBezTo>
                    <a:pt x="1088664" y="1371014"/>
                    <a:pt x="1092188" y="1370538"/>
                    <a:pt x="1096760" y="1369776"/>
                  </a:cubicBezTo>
                  <a:lnTo>
                    <a:pt x="1104666" y="1368537"/>
                  </a:lnTo>
                  <a:cubicBezTo>
                    <a:pt x="1102189" y="1368537"/>
                    <a:pt x="1104666" y="1368537"/>
                    <a:pt x="1106666" y="1368537"/>
                  </a:cubicBezTo>
                  <a:lnTo>
                    <a:pt x="1109333" y="1369014"/>
                  </a:lnTo>
                  <a:lnTo>
                    <a:pt x="1110000" y="1369014"/>
                  </a:lnTo>
                  <a:lnTo>
                    <a:pt x="1114667" y="1369680"/>
                  </a:lnTo>
                  <a:cubicBezTo>
                    <a:pt x="1116382" y="1369680"/>
                    <a:pt x="1118191" y="1369680"/>
                    <a:pt x="1119906" y="1369680"/>
                  </a:cubicBezTo>
                  <a:cubicBezTo>
                    <a:pt x="1124954" y="1369680"/>
                    <a:pt x="1129907" y="1368633"/>
                    <a:pt x="1134860" y="1367775"/>
                  </a:cubicBezTo>
                  <a:cubicBezTo>
                    <a:pt x="1143935" y="1366258"/>
                    <a:pt x="1152428" y="1362308"/>
                    <a:pt x="1159435" y="1356345"/>
                  </a:cubicBezTo>
                  <a:cubicBezTo>
                    <a:pt x="1161371" y="1354573"/>
                    <a:pt x="1163068" y="1352556"/>
                    <a:pt x="1164483" y="1350345"/>
                  </a:cubicBezTo>
                  <a:cubicBezTo>
                    <a:pt x="1165286" y="1349234"/>
                    <a:pt x="1165927" y="1348016"/>
                    <a:pt x="1166388" y="1346725"/>
                  </a:cubicBezTo>
                  <a:lnTo>
                    <a:pt x="1167340" y="1344534"/>
                  </a:lnTo>
                  <a:cubicBezTo>
                    <a:pt x="1173715" y="1328429"/>
                    <a:pt x="1175173" y="1310796"/>
                    <a:pt x="1171531" y="1293861"/>
                  </a:cubicBezTo>
                  <a:lnTo>
                    <a:pt x="1171531" y="1293861"/>
                  </a:lnTo>
                  <a:lnTo>
                    <a:pt x="1171531" y="1293004"/>
                  </a:lnTo>
                  <a:lnTo>
                    <a:pt x="1172960" y="1292052"/>
                  </a:lnTo>
                  <a:lnTo>
                    <a:pt x="1185247" y="1283193"/>
                  </a:lnTo>
                  <a:cubicBezTo>
                    <a:pt x="1193455" y="1277428"/>
                    <a:pt x="1201224" y="1271060"/>
                    <a:pt x="1208488" y="1264143"/>
                  </a:cubicBezTo>
                  <a:lnTo>
                    <a:pt x="1208488" y="1264143"/>
                  </a:lnTo>
                  <a:cubicBezTo>
                    <a:pt x="1206298" y="1273668"/>
                    <a:pt x="1203821" y="1283670"/>
                    <a:pt x="1201154" y="1293290"/>
                  </a:cubicBezTo>
                  <a:cubicBezTo>
                    <a:pt x="1198963" y="1300910"/>
                    <a:pt x="1196582" y="1308530"/>
                    <a:pt x="1193915" y="1315959"/>
                  </a:cubicBezTo>
                  <a:cubicBezTo>
                    <a:pt x="1192677" y="1319674"/>
                    <a:pt x="1191343" y="1323389"/>
                    <a:pt x="1189915" y="1327009"/>
                  </a:cubicBezTo>
                  <a:cubicBezTo>
                    <a:pt x="1189915" y="1327009"/>
                    <a:pt x="1187533" y="1333009"/>
                    <a:pt x="1188771" y="1329771"/>
                  </a:cubicBezTo>
                  <a:cubicBezTo>
                    <a:pt x="1186771" y="1334819"/>
                    <a:pt x="1186295" y="1335867"/>
                    <a:pt x="1187533" y="1332914"/>
                  </a:cubicBezTo>
                  <a:cubicBezTo>
                    <a:pt x="1187533" y="1333962"/>
                    <a:pt x="1186676" y="1334914"/>
                    <a:pt x="1186200" y="1335962"/>
                  </a:cubicBezTo>
                  <a:cubicBezTo>
                    <a:pt x="1180695" y="1348390"/>
                    <a:pt x="1173894" y="1360203"/>
                    <a:pt x="1165912" y="1371205"/>
                  </a:cubicBezTo>
                  <a:lnTo>
                    <a:pt x="1165912" y="1371776"/>
                  </a:lnTo>
                  <a:lnTo>
                    <a:pt x="1165435" y="1372443"/>
                  </a:lnTo>
                  <a:lnTo>
                    <a:pt x="1162483" y="1376158"/>
                  </a:lnTo>
                  <a:cubicBezTo>
                    <a:pt x="1160482" y="1378634"/>
                    <a:pt x="1158387" y="1381110"/>
                    <a:pt x="1156291" y="1383396"/>
                  </a:cubicBezTo>
                  <a:close/>
                  <a:moveTo>
                    <a:pt x="1198392" y="1389778"/>
                  </a:moveTo>
                  <a:lnTo>
                    <a:pt x="1198392" y="1389778"/>
                  </a:lnTo>
                  <a:cubicBezTo>
                    <a:pt x="1202712" y="1383655"/>
                    <a:pt x="1206687" y="1377295"/>
                    <a:pt x="1210298" y="1370728"/>
                  </a:cubicBezTo>
                  <a:cubicBezTo>
                    <a:pt x="1211155" y="1369300"/>
                    <a:pt x="1212013" y="1367775"/>
                    <a:pt x="1212775" y="1366251"/>
                  </a:cubicBezTo>
                  <a:cubicBezTo>
                    <a:pt x="1215296" y="1371948"/>
                    <a:pt x="1218494" y="1377321"/>
                    <a:pt x="1222300" y="1382253"/>
                  </a:cubicBezTo>
                  <a:cubicBezTo>
                    <a:pt x="1226690" y="1387848"/>
                    <a:pt x="1231498" y="1393102"/>
                    <a:pt x="1236683" y="1397970"/>
                  </a:cubicBezTo>
                  <a:lnTo>
                    <a:pt x="1229443" y="1396541"/>
                  </a:lnTo>
                  <a:cubicBezTo>
                    <a:pt x="1219061" y="1394445"/>
                    <a:pt x="1208679" y="1391778"/>
                    <a:pt x="1198296" y="1389492"/>
                  </a:cubicBezTo>
                  <a:close/>
                  <a:moveTo>
                    <a:pt x="1684834" y="1387207"/>
                  </a:moveTo>
                  <a:lnTo>
                    <a:pt x="1684834" y="1387207"/>
                  </a:lnTo>
                  <a:cubicBezTo>
                    <a:pt x="1677865" y="1382516"/>
                    <a:pt x="1670220" y="1378918"/>
                    <a:pt x="1662164" y="1376539"/>
                  </a:cubicBezTo>
                  <a:cubicBezTo>
                    <a:pt x="1654007" y="1373675"/>
                    <a:pt x="1645709" y="1371227"/>
                    <a:pt x="1637304" y="1369204"/>
                  </a:cubicBezTo>
                  <a:cubicBezTo>
                    <a:pt x="1620081" y="1364971"/>
                    <a:pt x="1602355" y="1363144"/>
                    <a:pt x="1584631" y="1363775"/>
                  </a:cubicBezTo>
                  <a:cubicBezTo>
                    <a:pt x="1566991" y="1365175"/>
                    <a:pt x="1549439" y="1367528"/>
                    <a:pt x="1532053" y="1370824"/>
                  </a:cubicBezTo>
                  <a:lnTo>
                    <a:pt x="1527957" y="1371395"/>
                  </a:lnTo>
                  <a:lnTo>
                    <a:pt x="1521766" y="1372157"/>
                  </a:lnTo>
                  <a:lnTo>
                    <a:pt x="1509288" y="1373586"/>
                  </a:lnTo>
                  <a:lnTo>
                    <a:pt x="1482142" y="1376158"/>
                  </a:lnTo>
                  <a:cubicBezTo>
                    <a:pt x="1463854" y="1377967"/>
                    <a:pt x="1445661" y="1379967"/>
                    <a:pt x="1427563" y="1382634"/>
                  </a:cubicBezTo>
                  <a:cubicBezTo>
                    <a:pt x="1409466" y="1385301"/>
                    <a:pt x="1393654" y="1389111"/>
                    <a:pt x="1376890" y="1392921"/>
                  </a:cubicBezTo>
                  <a:cubicBezTo>
                    <a:pt x="1368889" y="1394826"/>
                    <a:pt x="1360793" y="1396541"/>
                    <a:pt x="1352697" y="1398160"/>
                  </a:cubicBezTo>
                  <a:cubicBezTo>
                    <a:pt x="1344601" y="1399779"/>
                    <a:pt x="1336409" y="1401208"/>
                    <a:pt x="1328979" y="1401970"/>
                  </a:cubicBezTo>
                  <a:lnTo>
                    <a:pt x="1324217" y="1402637"/>
                  </a:lnTo>
                  <a:lnTo>
                    <a:pt x="1323455" y="1402637"/>
                  </a:lnTo>
                  <a:lnTo>
                    <a:pt x="1317835" y="1403209"/>
                  </a:lnTo>
                  <a:lnTo>
                    <a:pt x="1306596" y="1403875"/>
                  </a:lnTo>
                  <a:cubicBezTo>
                    <a:pt x="1298214" y="1403875"/>
                    <a:pt x="1289927" y="1403875"/>
                    <a:pt x="1281640" y="1403875"/>
                  </a:cubicBezTo>
                  <a:cubicBezTo>
                    <a:pt x="1273354" y="1403875"/>
                    <a:pt x="1268020" y="1402923"/>
                    <a:pt x="1261543" y="1402256"/>
                  </a:cubicBezTo>
                  <a:cubicBezTo>
                    <a:pt x="1260078" y="1396758"/>
                    <a:pt x="1256701" y="1391962"/>
                    <a:pt x="1252018" y="1388730"/>
                  </a:cubicBezTo>
                  <a:cubicBezTo>
                    <a:pt x="1246750" y="1384273"/>
                    <a:pt x="1241726" y="1379536"/>
                    <a:pt x="1236968" y="1374538"/>
                  </a:cubicBezTo>
                  <a:cubicBezTo>
                    <a:pt x="1229322" y="1367062"/>
                    <a:pt x="1223997" y="1357536"/>
                    <a:pt x="1221633" y="1347106"/>
                  </a:cubicBezTo>
                  <a:lnTo>
                    <a:pt x="1224204" y="1340820"/>
                  </a:lnTo>
                  <a:cubicBezTo>
                    <a:pt x="1225919" y="1336502"/>
                    <a:pt x="1227538" y="1332215"/>
                    <a:pt x="1229062" y="1327961"/>
                  </a:cubicBezTo>
                  <a:cubicBezTo>
                    <a:pt x="1234604" y="1312373"/>
                    <a:pt x="1239216" y="1296470"/>
                    <a:pt x="1242874" y="1280336"/>
                  </a:cubicBezTo>
                  <a:cubicBezTo>
                    <a:pt x="1250684" y="1247760"/>
                    <a:pt x="1255446" y="1214518"/>
                    <a:pt x="1260304" y="1181466"/>
                  </a:cubicBezTo>
                  <a:cubicBezTo>
                    <a:pt x="1271970" y="1110926"/>
                    <a:pt x="1280076" y="1039843"/>
                    <a:pt x="1284593" y="968487"/>
                  </a:cubicBezTo>
                  <a:cubicBezTo>
                    <a:pt x="1285355" y="951152"/>
                    <a:pt x="1285260" y="933816"/>
                    <a:pt x="1285069" y="916386"/>
                  </a:cubicBezTo>
                  <a:cubicBezTo>
                    <a:pt x="1290594" y="915147"/>
                    <a:pt x="1295833" y="913052"/>
                    <a:pt x="1301167" y="911337"/>
                  </a:cubicBezTo>
                  <a:cubicBezTo>
                    <a:pt x="1306501" y="909623"/>
                    <a:pt x="1309263" y="909432"/>
                    <a:pt x="1313168" y="908004"/>
                  </a:cubicBezTo>
                  <a:cubicBezTo>
                    <a:pt x="1316273" y="916699"/>
                    <a:pt x="1321872" y="924286"/>
                    <a:pt x="1329265" y="929816"/>
                  </a:cubicBezTo>
                  <a:cubicBezTo>
                    <a:pt x="1331997" y="931289"/>
                    <a:pt x="1335406" y="930268"/>
                    <a:pt x="1336879" y="927536"/>
                  </a:cubicBezTo>
                  <a:cubicBezTo>
                    <a:pt x="1337322" y="926715"/>
                    <a:pt x="1337553" y="925796"/>
                    <a:pt x="1337552" y="924863"/>
                  </a:cubicBezTo>
                  <a:cubicBezTo>
                    <a:pt x="1336499" y="916033"/>
                    <a:pt x="1333988" y="907439"/>
                    <a:pt x="1330122" y="899431"/>
                  </a:cubicBezTo>
                  <a:cubicBezTo>
                    <a:pt x="1326408" y="890859"/>
                    <a:pt x="1323265" y="881905"/>
                    <a:pt x="1320121" y="873047"/>
                  </a:cubicBezTo>
                  <a:cubicBezTo>
                    <a:pt x="1318407" y="868380"/>
                    <a:pt x="1317264" y="863522"/>
                    <a:pt x="1315740" y="858569"/>
                  </a:cubicBezTo>
                  <a:cubicBezTo>
                    <a:pt x="1315576" y="857884"/>
                    <a:pt x="1315353" y="857215"/>
                    <a:pt x="1315073" y="856569"/>
                  </a:cubicBezTo>
                  <a:cubicBezTo>
                    <a:pt x="1317254" y="853929"/>
                    <a:pt x="1317003" y="850048"/>
                    <a:pt x="1314502" y="847710"/>
                  </a:cubicBezTo>
                  <a:cubicBezTo>
                    <a:pt x="1309844" y="843489"/>
                    <a:pt x="1304695" y="839843"/>
                    <a:pt x="1299166" y="836852"/>
                  </a:cubicBezTo>
                  <a:cubicBezTo>
                    <a:pt x="1293451" y="833328"/>
                    <a:pt x="1287736" y="829613"/>
                    <a:pt x="1282307" y="825612"/>
                  </a:cubicBezTo>
                  <a:cubicBezTo>
                    <a:pt x="1276878" y="821612"/>
                    <a:pt x="1269734" y="816087"/>
                    <a:pt x="1263257" y="811420"/>
                  </a:cubicBezTo>
                  <a:cubicBezTo>
                    <a:pt x="1262745" y="808843"/>
                    <a:pt x="1261407" y="806502"/>
                    <a:pt x="1259447" y="804753"/>
                  </a:cubicBezTo>
                  <a:cubicBezTo>
                    <a:pt x="1255292" y="801367"/>
                    <a:pt x="1250544" y="798783"/>
                    <a:pt x="1245445" y="797133"/>
                  </a:cubicBezTo>
                  <a:cubicBezTo>
                    <a:pt x="1237444" y="790560"/>
                    <a:pt x="1229634" y="783798"/>
                    <a:pt x="1221728" y="777130"/>
                  </a:cubicBezTo>
                  <a:cubicBezTo>
                    <a:pt x="1209536" y="766843"/>
                    <a:pt x="1198011" y="756366"/>
                    <a:pt x="1181818" y="754461"/>
                  </a:cubicBezTo>
                  <a:cubicBezTo>
                    <a:pt x="1170605" y="753919"/>
                    <a:pt x="1159605" y="757665"/>
                    <a:pt x="1151053" y="764938"/>
                  </a:cubicBezTo>
                  <a:cubicBezTo>
                    <a:pt x="1148100" y="767034"/>
                    <a:pt x="1145338" y="769320"/>
                    <a:pt x="1142480" y="771606"/>
                  </a:cubicBezTo>
                  <a:lnTo>
                    <a:pt x="1142480" y="771606"/>
                  </a:lnTo>
                  <a:lnTo>
                    <a:pt x="1141146" y="772749"/>
                  </a:lnTo>
                  <a:lnTo>
                    <a:pt x="1136765" y="776082"/>
                  </a:lnTo>
                  <a:cubicBezTo>
                    <a:pt x="1130870" y="780304"/>
                    <a:pt x="1124697" y="784123"/>
                    <a:pt x="1118287" y="787512"/>
                  </a:cubicBezTo>
                  <a:cubicBezTo>
                    <a:pt x="1105047" y="794581"/>
                    <a:pt x="1092457" y="802805"/>
                    <a:pt x="1080663" y="812087"/>
                  </a:cubicBezTo>
                  <a:cubicBezTo>
                    <a:pt x="1076853" y="815325"/>
                    <a:pt x="1072852" y="818373"/>
                    <a:pt x="1068757" y="821612"/>
                  </a:cubicBezTo>
                  <a:cubicBezTo>
                    <a:pt x="1062279" y="820659"/>
                    <a:pt x="1055707" y="819802"/>
                    <a:pt x="1049135" y="819231"/>
                  </a:cubicBezTo>
                  <a:lnTo>
                    <a:pt x="1043801" y="819231"/>
                  </a:lnTo>
                  <a:lnTo>
                    <a:pt x="1041896" y="817707"/>
                  </a:lnTo>
                  <a:cubicBezTo>
                    <a:pt x="1040875" y="816859"/>
                    <a:pt x="1039920" y="815936"/>
                    <a:pt x="1039039" y="814945"/>
                  </a:cubicBezTo>
                  <a:lnTo>
                    <a:pt x="1033419" y="809229"/>
                  </a:lnTo>
                  <a:lnTo>
                    <a:pt x="1032847" y="808563"/>
                  </a:lnTo>
                  <a:cubicBezTo>
                    <a:pt x="1032829" y="808341"/>
                    <a:pt x="1032829" y="808118"/>
                    <a:pt x="1032847" y="807896"/>
                  </a:cubicBezTo>
                  <a:cubicBezTo>
                    <a:pt x="1047888" y="809097"/>
                    <a:pt x="1062809" y="804419"/>
                    <a:pt x="1074471" y="794847"/>
                  </a:cubicBezTo>
                  <a:cubicBezTo>
                    <a:pt x="1083893" y="786275"/>
                    <a:pt x="1091784" y="776161"/>
                    <a:pt x="1097808" y="764938"/>
                  </a:cubicBezTo>
                  <a:cubicBezTo>
                    <a:pt x="1105335" y="753558"/>
                    <a:pt x="1109827" y="740443"/>
                    <a:pt x="1110857" y="726838"/>
                  </a:cubicBezTo>
                  <a:cubicBezTo>
                    <a:pt x="1111979" y="713863"/>
                    <a:pt x="1103154" y="702124"/>
                    <a:pt x="1090378" y="699597"/>
                  </a:cubicBezTo>
                  <a:cubicBezTo>
                    <a:pt x="1092379" y="696168"/>
                    <a:pt x="1094284" y="692834"/>
                    <a:pt x="1096474" y="690072"/>
                  </a:cubicBezTo>
                  <a:cubicBezTo>
                    <a:pt x="1098665" y="687309"/>
                    <a:pt x="1100284" y="684261"/>
                    <a:pt x="1102285" y="681404"/>
                  </a:cubicBezTo>
                  <a:lnTo>
                    <a:pt x="1104952" y="676260"/>
                  </a:lnTo>
                  <a:lnTo>
                    <a:pt x="1106857" y="673689"/>
                  </a:lnTo>
                  <a:cubicBezTo>
                    <a:pt x="1113932" y="664504"/>
                    <a:pt x="1121771" y="655933"/>
                    <a:pt x="1130288" y="648066"/>
                  </a:cubicBezTo>
                  <a:cubicBezTo>
                    <a:pt x="1132288" y="646257"/>
                    <a:pt x="1134288" y="644447"/>
                    <a:pt x="1136384" y="642732"/>
                  </a:cubicBezTo>
                  <a:lnTo>
                    <a:pt x="1137241" y="641970"/>
                  </a:lnTo>
                  <a:lnTo>
                    <a:pt x="1137908" y="641399"/>
                  </a:lnTo>
                  <a:cubicBezTo>
                    <a:pt x="1140004" y="639780"/>
                    <a:pt x="1142099" y="638256"/>
                    <a:pt x="1144099" y="636446"/>
                  </a:cubicBezTo>
                  <a:cubicBezTo>
                    <a:pt x="1146567" y="634311"/>
                    <a:pt x="1148831" y="631951"/>
                    <a:pt x="1150862" y="629397"/>
                  </a:cubicBezTo>
                  <a:lnTo>
                    <a:pt x="1152577" y="628635"/>
                  </a:lnTo>
                  <a:lnTo>
                    <a:pt x="1153243" y="628635"/>
                  </a:lnTo>
                  <a:lnTo>
                    <a:pt x="1154101" y="628635"/>
                  </a:lnTo>
                  <a:cubicBezTo>
                    <a:pt x="1156450" y="627779"/>
                    <a:pt x="1158873" y="627142"/>
                    <a:pt x="1161340" y="626730"/>
                  </a:cubicBezTo>
                  <a:lnTo>
                    <a:pt x="1165245" y="625968"/>
                  </a:lnTo>
                  <a:lnTo>
                    <a:pt x="1166007" y="625968"/>
                  </a:lnTo>
                  <a:lnTo>
                    <a:pt x="1167721" y="625968"/>
                  </a:lnTo>
                  <a:cubicBezTo>
                    <a:pt x="1179234" y="625345"/>
                    <a:pt x="1190780" y="625824"/>
                    <a:pt x="1202202" y="627397"/>
                  </a:cubicBezTo>
                  <a:lnTo>
                    <a:pt x="1208393" y="628254"/>
                  </a:lnTo>
                  <a:lnTo>
                    <a:pt x="1214203" y="629112"/>
                  </a:lnTo>
                  <a:cubicBezTo>
                    <a:pt x="1221728" y="630255"/>
                    <a:pt x="1232682" y="631112"/>
                    <a:pt x="1237540" y="631874"/>
                  </a:cubicBezTo>
                  <a:cubicBezTo>
                    <a:pt x="1253876" y="634455"/>
                    <a:pt x="1270037" y="638050"/>
                    <a:pt x="1285927" y="642637"/>
                  </a:cubicBezTo>
                  <a:cubicBezTo>
                    <a:pt x="1301738" y="647019"/>
                    <a:pt x="1317359" y="652162"/>
                    <a:pt x="1333552" y="656258"/>
                  </a:cubicBezTo>
                  <a:cubicBezTo>
                    <a:pt x="1349744" y="660354"/>
                    <a:pt x="1364032" y="661973"/>
                    <a:pt x="1379271" y="665783"/>
                  </a:cubicBezTo>
                  <a:cubicBezTo>
                    <a:pt x="1386495" y="667401"/>
                    <a:pt x="1393593" y="669533"/>
                    <a:pt x="1400512" y="672165"/>
                  </a:cubicBezTo>
                  <a:lnTo>
                    <a:pt x="1401465" y="672165"/>
                  </a:lnTo>
                  <a:lnTo>
                    <a:pt x="1402798" y="672831"/>
                  </a:lnTo>
                  <a:lnTo>
                    <a:pt x="1407656" y="675117"/>
                  </a:lnTo>
                  <a:cubicBezTo>
                    <a:pt x="1411450" y="676941"/>
                    <a:pt x="1415139" y="678977"/>
                    <a:pt x="1418705" y="681213"/>
                  </a:cubicBezTo>
                  <a:cubicBezTo>
                    <a:pt x="1421848" y="683214"/>
                    <a:pt x="1424896" y="685309"/>
                    <a:pt x="1428230" y="687405"/>
                  </a:cubicBezTo>
                  <a:lnTo>
                    <a:pt x="1432707" y="690643"/>
                  </a:lnTo>
                  <a:lnTo>
                    <a:pt x="1435660" y="692929"/>
                  </a:lnTo>
                  <a:cubicBezTo>
                    <a:pt x="1441660" y="697787"/>
                    <a:pt x="1447471" y="703026"/>
                    <a:pt x="1453186" y="708360"/>
                  </a:cubicBezTo>
                  <a:cubicBezTo>
                    <a:pt x="1474276" y="728753"/>
                    <a:pt x="1494274" y="750246"/>
                    <a:pt x="1513098" y="772749"/>
                  </a:cubicBezTo>
                  <a:cubicBezTo>
                    <a:pt x="1522623" y="784274"/>
                    <a:pt x="1532148" y="796085"/>
                    <a:pt x="1542721" y="807229"/>
                  </a:cubicBezTo>
                  <a:cubicBezTo>
                    <a:pt x="1547726" y="813424"/>
                    <a:pt x="1553272" y="819162"/>
                    <a:pt x="1559294" y="824374"/>
                  </a:cubicBezTo>
                  <a:cubicBezTo>
                    <a:pt x="1562152" y="826565"/>
                    <a:pt x="1564438" y="829708"/>
                    <a:pt x="1567104" y="832185"/>
                  </a:cubicBezTo>
                  <a:cubicBezTo>
                    <a:pt x="1570371" y="834718"/>
                    <a:pt x="1573773" y="837071"/>
                    <a:pt x="1577296" y="839233"/>
                  </a:cubicBezTo>
                  <a:cubicBezTo>
                    <a:pt x="1578633" y="840167"/>
                    <a:pt x="1580239" y="840636"/>
                    <a:pt x="1581868" y="840567"/>
                  </a:cubicBezTo>
                  <a:cubicBezTo>
                    <a:pt x="1586687" y="850875"/>
                    <a:pt x="1592159" y="860865"/>
                    <a:pt x="1598251" y="870475"/>
                  </a:cubicBezTo>
                  <a:cubicBezTo>
                    <a:pt x="1608614" y="889858"/>
                    <a:pt x="1625477" y="904967"/>
                    <a:pt x="1645876" y="913147"/>
                  </a:cubicBezTo>
                  <a:cubicBezTo>
                    <a:pt x="1665455" y="922239"/>
                    <a:pt x="1685556" y="930159"/>
                    <a:pt x="1706074" y="936864"/>
                  </a:cubicBezTo>
                  <a:cubicBezTo>
                    <a:pt x="1711885" y="938865"/>
                    <a:pt x="1717790" y="940770"/>
                    <a:pt x="1723696" y="942579"/>
                  </a:cubicBezTo>
                  <a:cubicBezTo>
                    <a:pt x="1726055" y="946798"/>
                    <a:pt x="1730581" y="949337"/>
                    <a:pt x="1735411" y="949152"/>
                  </a:cubicBezTo>
                  <a:lnTo>
                    <a:pt x="1739983" y="949152"/>
                  </a:lnTo>
                  <a:lnTo>
                    <a:pt x="1740745" y="949152"/>
                  </a:lnTo>
                  <a:lnTo>
                    <a:pt x="1743031" y="949152"/>
                  </a:lnTo>
                  <a:cubicBezTo>
                    <a:pt x="1748081" y="950136"/>
                    <a:pt x="1753049" y="951506"/>
                    <a:pt x="1757890" y="953247"/>
                  </a:cubicBezTo>
                  <a:cubicBezTo>
                    <a:pt x="1762558" y="954771"/>
                    <a:pt x="1767415" y="956486"/>
                    <a:pt x="1771797" y="958200"/>
                  </a:cubicBezTo>
                  <a:lnTo>
                    <a:pt x="1778274" y="960582"/>
                  </a:lnTo>
                  <a:lnTo>
                    <a:pt x="1779798" y="960582"/>
                  </a:lnTo>
                  <a:cubicBezTo>
                    <a:pt x="1772749" y="973917"/>
                    <a:pt x="1765320" y="986871"/>
                    <a:pt x="1759129" y="1000682"/>
                  </a:cubicBezTo>
                  <a:cubicBezTo>
                    <a:pt x="1752098" y="1016550"/>
                    <a:pt x="1746054" y="1032837"/>
                    <a:pt x="1741031" y="1049450"/>
                  </a:cubicBezTo>
                  <a:cubicBezTo>
                    <a:pt x="1730935" y="1082883"/>
                    <a:pt x="1723505" y="1117554"/>
                    <a:pt x="1716361" y="1151748"/>
                  </a:cubicBezTo>
                  <a:cubicBezTo>
                    <a:pt x="1715028" y="1158321"/>
                    <a:pt x="1713694" y="1164798"/>
                    <a:pt x="1712456" y="1171370"/>
                  </a:cubicBezTo>
                  <a:cubicBezTo>
                    <a:pt x="1702931" y="1168893"/>
                    <a:pt x="1693406" y="1167465"/>
                    <a:pt x="1683881" y="1165179"/>
                  </a:cubicBezTo>
                  <a:cubicBezTo>
                    <a:pt x="1669040" y="1161470"/>
                    <a:pt x="1654440" y="1156858"/>
                    <a:pt x="1640161" y="1151367"/>
                  </a:cubicBezTo>
                  <a:cubicBezTo>
                    <a:pt x="1633208" y="1148891"/>
                    <a:pt x="1630636" y="1159940"/>
                    <a:pt x="1637209" y="1162607"/>
                  </a:cubicBezTo>
                  <a:cubicBezTo>
                    <a:pt x="1651303" y="1168607"/>
                    <a:pt x="1665706" y="1173853"/>
                    <a:pt x="1680357" y="1178323"/>
                  </a:cubicBezTo>
                  <a:cubicBezTo>
                    <a:pt x="1689957" y="1181497"/>
                    <a:pt x="1699902" y="1183511"/>
                    <a:pt x="1709979" y="1184324"/>
                  </a:cubicBezTo>
                  <a:cubicBezTo>
                    <a:pt x="1705503" y="1208327"/>
                    <a:pt x="1701693" y="1232616"/>
                    <a:pt x="1698359" y="1256904"/>
                  </a:cubicBezTo>
                  <a:cubicBezTo>
                    <a:pt x="1695692" y="1276844"/>
                    <a:pt x="1693374" y="1296814"/>
                    <a:pt x="1691406" y="1316817"/>
                  </a:cubicBezTo>
                  <a:cubicBezTo>
                    <a:pt x="1689501" y="1336819"/>
                    <a:pt x="1687501" y="1356917"/>
                    <a:pt x="1687596" y="1377110"/>
                  </a:cubicBezTo>
                  <a:cubicBezTo>
                    <a:pt x="1687596" y="1381110"/>
                    <a:pt x="1687596" y="1385111"/>
                    <a:pt x="1687596" y="1389207"/>
                  </a:cubicBezTo>
                  <a:cubicBezTo>
                    <a:pt x="1687127" y="1388656"/>
                    <a:pt x="1686582" y="1388175"/>
                    <a:pt x="1685977" y="1387778"/>
                  </a:cubicBezTo>
                  <a:close/>
                  <a:moveTo>
                    <a:pt x="1959058" y="979917"/>
                  </a:moveTo>
                  <a:lnTo>
                    <a:pt x="1959058" y="979917"/>
                  </a:lnTo>
                  <a:cubicBezTo>
                    <a:pt x="1942859" y="989861"/>
                    <a:pt x="1929556" y="1003887"/>
                    <a:pt x="1920482" y="1020589"/>
                  </a:cubicBezTo>
                  <a:cubicBezTo>
                    <a:pt x="1910218" y="1038496"/>
                    <a:pt x="1901854" y="1057427"/>
                    <a:pt x="1895527" y="1077072"/>
                  </a:cubicBezTo>
                  <a:cubicBezTo>
                    <a:pt x="1889812" y="1093455"/>
                    <a:pt x="1885049" y="1110219"/>
                    <a:pt x="1880858" y="1127079"/>
                  </a:cubicBezTo>
                  <a:cubicBezTo>
                    <a:pt x="1875619" y="1148319"/>
                    <a:pt x="1871333" y="1169846"/>
                    <a:pt x="1867047" y="1191277"/>
                  </a:cubicBezTo>
                  <a:cubicBezTo>
                    <a:pt x="1860284" y="1223948"/>
                    <a:pt x="1853712" y="1256524"/>
                    <a:pt x="1848568" y="1289480"/>
                  </a:cubicBezTo>
                  <a:cubicBezTo>
                    <a:pt x="1842939" y="1323352"/>
                    <a:pt x="1839535" y="1357557"/>
                    <a:pt x="1838377" y="1391874"/>
                  </a:cubicBezTo>
                  <a:cubicBezTo>
                    <a:pt x="1837995" y="1407953"/>
                    <a:pt x="1838471" y="1424042"/>
                    <a:pt x="1839805" y="1440070"/>
                  </a:cubicBezTo>
                  <a:cubicBezTo>
                    <a:pt x="1839805" y="1443880"/>
                    <a:pt x="1840472" y="1447595"/>
                    <a:pt x="1840853" y="1451405"/>
                  </a:cubicBezTo>
                  <a:lnTo>
                    <a:pt x="1841996" y="1460168"/>
                  </a:lnTo>
                  <a:cubicBezTo>
                    <a:pt x="1841425" y="1455882"/>
                    <a:pt x="1841996" y="1461120"/>
                    <a:pt x="1841996" y="1461692"/>
                  </a:cubicBezTo>
                  <a:cubicBezTo>
                    <a:pt x="1842578" y="1469324"/>
                    <a:pt x="1843885" y="1476883"/>
                    <a:pt x="1845901" y="1484266"/>
                  </a:cubicBezTo>
                  <a:cubicBezTo>
                    <a:pt x="1848117" y="1491379"/>
                    <a:pt x="1851323" y="1498145"/>
                    <a:pt x="1855426" y="1504364"/>
                  </a:cubicBezTo>
                  <a:lnTo>
                    <a:pt x="1852093" y="1504364"/>
                  </a:lnTo>
                  <a:cubicBezTo>
                    <a:pt x="1846559" y="1504002"/>
                    <a:pt x="1841072" y="1503109"/>
                    <a:pt x="1835710" y="1501697"/>
                  </a:cubicBezTo>
                  <a:cubicBezTo>
                    <a:pt x="1824661" y="1499030"/>
                    <a:pt x="1813802" y="1495506"/>
                    <a:pt x="1802848" y="1492172"/>
                  </a:cubicBezTo>
                  <a:cubicBezTo>
                    <a:pt x="1779798" y="1485504"/>
                    <a:pt x="1755223" y="1480266"/>
                    <a:pt x="1735697" y="1465311"/>
                  </a:cubicBezTo>
                  <a:cubicBezTo>
                    <a:pt x="1733697" y="1463787"/>
                    <a:pt x="1731792" y="1467217"/>
                    <a:pt x="1733792" y="1468741"/>
                  </a:cubicBezTo>
                  <a:cubicBezTo>
                    <a:pt x="1754147" y="1484418"/>
                    <a:pt x="1776883" y="1496735"/>
                    <a:pt x="1801134" y="1505221"/>
                  </a:cubicBezTo>
                  <a:cubicBezTo>
                    <a:pt x="1812373" y="1509317"/>
                    <a:pt x="1823518" y="1514079"/>
                    <a:pt x="1835043" y="1517032"/>
                  </a:cubicBezTo>
                  <a:cubicBezTo>
                    <a:pt x="1841272" y="1518623"/>
                    <a:pt x="1847665" y="1519486"/>
                    <a:pt x="1854093" y="1519604"/>
                  </a:cubicBezTo>
                  <a:cubicBezTo>
                    <a:pt x="1856859" y="1519558"/>
                    <a:pt x="1859610" y="1519174"/>
                    <a:pt x="1862284" y="1518461"/>
                  </a:cubicBezTo>
                  <a:cubicBezTo>
                    <a:pt x="1863431" y="1518162"/>
                    <a:pt x="1864481" y="1517572"/>
                    <a:pt x="1865332" y="1516746"/>
                  </a:cubicBezTo>
                  <a:cubicBezTo>
                    <a:pt x="1866666" y="1518080"/>
                    <a:pt x="1867999" y="1519413"/>
                    <a:pt x="1869333" y="1520557"/>
                  </a:cubicBezTo>
                  <a:lnTo>
                    <a:pt x="1863046" y="1520557"/>
                  </a:lnTo>
                  <a:cubicBezTo>
                    <a:pt x="1850833" y="1521000"/>
                    <a:pt x="1838604" y="1520491"/>
                    <a:pt x="1826470" y="1519033"/>
                  </a:cubicBezTo>
                  <a:lnTo>
                    <a:pt x="1822755" y="1519033"/>
                  </a:lnTo>
                  <a:lnTo>
                    <a:pt x="1821994" y="1519033"/>
                  </a:lnTo>
                  <a:lnTo>
                    <a:pt x="1820279" y="1519033"/>
                  </a:lnTo>
                  <a:lnTo>
                    <a:pt x="1810754" y="1517509"/>
                  </a:lnTo>
                  <a:cubicBezTo>
                    <a:pt x="1803896" y="1516366"/>
                    <a:pt x="1796943" y="1514937"/>
                    <a:pt x="1790180" y="1513413"/>
                  </a:cubicBezTo>
                  <a:cubicBezTo>
                    <a:pt x="1780655" y="1511412"/>
                    <a:pt x="1771130" y="1509412"/>
                    <a:pt x="1761605" y="1506745"/>
                  </a:cubicBezTo>
                  <a:cubicBezTo>
                    <a:pt x="1757213" y="1505514"/>
                    <a:pt x="1752889" y="1504051"/>
                    <a:pt x="1748651" y="1502364"/>
                  </a:cubicBezTo>
                  <a:lnTo>
                    <a:pt x="1748651" y="1502364"/>
                  </a:lnTo>
                  <a:lnTo>
                    <a:pt x="1745698" y="1501030"/>
                  </a:lnTo>
                  <a:cubicBezTo>
                    <a:pt x="1743635" y="1500001"/>
                    <a:pt x="1741632" y="1498856"/>
                    <a:pt x="1739697" y="1497601"/>
                  </a:cubicBezTo>
                  <a:cubicBezTo>
                    <a:pt x="1738084" y="1496642"/>
                    <a:pt x="1736526" y="1495593"/>
                    <a:pt x="1735030" y="1494458"/>
                  </a:cubicBezTo>
                  <a:cubicBezTo>
                    <a:pt x="1736269" y="1495315"/>
                    <a:pt x="1732268" y="1491886"/>
                    <a:pt x="1731601" y="1491219"/>
                  </a:cubicBezTo>
                  <a:cubicBezTo>
                    <a:pt x="1730935" y="1490553"/>
                    <a:pt x="1729125" y="1488552"/>
                    <a:pt x="1727982" y="1487219"/>
                  </a:cubicBezTo>
                  <a:cubicBezTo>
                    <a:pt x="1729029" y="1488362"/>
                    <a:pt x="1726077" y="1484076"/>
                    <a:pt x="1725696" y="1483218"/>
                  </a:cubicBezTo>
                  <a:lnTo>
                    <a:pt x="1725696" y="1482647"/>
                  </a:lnTo>
                  <a:cubicBezTo>
                    <a:pt x="1725124" y="1481218"/>
                    <a:pt x="1724172" y="1478361"/>
                    <a:pt x="1723981" y="1478075"/>
                  </a:cubicBezTo>
                  <a:cubicBezTo>
                    <a:pt x="1723377" y="1475699"/>
                    <a:pt x="1722963" y="1473278"/>
                    <a:pt x="1722743" y="1470836"/>
                  </a:cubicBezTo>
                  <a:cubicBezTo>
                    <a:pt x="1722267" y="1467121"/>
                    <a:pt x="1721886" y="1463597"/>
                    <a:pt x="1721124" y="1460263"/>
                  </a:cubicBezTo>
                  <a:lnTo>
                    <a:pt x="1721124" y="1441213"/>
                  </a:lnTo>
                  <a:cubicBezTo>
                    <a:pt x="1727346" y="1445867"/>
                    <a:pt x="1733977" y="1449947"/>
                    <a:pt x="1740936" y="1453405"/>
                  </a:cubicBezTo>
                  <a:cubicBezTo>
                    <a:pt x="1747742" y="1458102"/>
                    <a:pt x="1756169" y="1459822"/>
                    <a:pt x="1764272" y="1458168"/>
                  </a:cubicBezTo>
                  <a:cubicBezTo>
                    <a:pt x="1766225" y="1457538"/>
                    <a:pt x="1767297" y="1455445"/>
                    <a:pt x="1766667" y="1453492"/>
                  </a:cubicBezTo>
                  <a:cubicBezTo>
                    <a:pt x="1766402" y="1452669"/>
                    <a:pt x="1765858" y="1451965"/>
                    <a:pt x="1765129" y="1451500"/>
                  </a:cubicBezTo>
                  <a:cubicBezTo>
                    <a:pt x="1758575" y="1447989"/>
                    <a:pt x="1751640" y="1445241"/>
                    <a:pt x="1744460" y="1443309"/>
                  </a:cubicBezTo>
                  <a:cubicBezTo>
                    <a:pt x="1737770" y="1440134"/>
                    <a:pt x="1731392" y="1436339"/>
                    <a:pt x="1725410" y="1431974"/>
                  </a:cubicBezTo>
                  <a:cubicBezTo>
                    <a:pt x="1724262" y="1431111"/>
                    <a:pt x="1722753" y="1430895"/>
                    <a:pt x="1721409" y="1431402"/>
                  </a:cubicBezTo>
                  <a:cubicBezTo>
                    <a:pt x="1721410" y="1417782"/>
                    <a:pt x="1721410" y="1404161"/>
                    <a:pt x="1722267" y="1390635"/>
                  </a:cubicBezTo>
                  <a:cubicBezTo>
                    <a:pt x="1723600" y="1354631"/>
                    <a:pt x="1726458" y="1318912"/>
                    <a:pt x="1730744" y="1283193"/>
                  </a:cubicBezTo>
                  <a:cubicBezTo>
                    <a:pt x="1739411" y="1213509"/>
                    <a:pt x="1752325" y="1144420"/>
                    <a:pt x="1769416" y="1076310"/>
                  </a:cubicBezTo>
                  <a:cubicBezTo>
                    <a:pt x="1776790" y="1045040"/>
                    <a:pt x="1788458" y="1014941"/>
                    <a:pt x="1804087" y="986871"/>
                  </a:cubicBezTo>
                  <a:cubicBezTo>
                    <a:pt x="1809802" y="976679"/>
                    <a:pt x="1814659" y="966106"/>
                    <a:pt x="1820851" y="956295"/>
                  </a:cubicBezTo>
                  <a:lnTo>
                    <a:pt x="1824565" y="950295"/>
                  </a:lnTo>
                  <a:lnTo>
                    <a:pt x="1826280" y="948104"/>
                  </a:lnTo>
                  <a:cubicBezTo>
                    <a:pt x="1827137" y="947056"/>
                    <a:pt x="1828090" y="946104"/>
                    <a:pt x="1828947" y="945151"/>
                  </a:cubicBezTo>
                  <a:lnTo>
                    <a:pt x="1830757" y="943437"/>
                  </a:lnTo>
                  <a:cubicBezTo>
                    <a:pt x="1829709" y="944484"/>
                    <a:pt x="1831900" y="942770"/>
                    <a:pt x="1832471" y="942389"/>
                  </a:cubicBezTo>
                  <a:cubicBezTo>
                    <a:pt x="1834476" y="941463"/>
                    <a:pt x="1836311" y="940208"/>
                    <a:pt x="1837900" y="938674"/>
                  </a:cubicBezTo>
                  <a:lnTo>
                    <a:pt x="1838567" y="938007"/>
                  </a:lnTo>
                  <a:lnTo>
                    <a:pt x="1839138" y="938007"/>
                  </a:lnTo>
                  <a:cubicBezTo>
                    <a:pt x="1841119" y="936745"/>
                    <a:pt x="1842756" y="935010"/>
                    <a:pt x="1843901" y="932959"/>
                  </a:cubicBezTo>
                  <a:lnTo>
                    <a:pt x="1843901" y="932959"/>
                  </a:lnTo>
                  <a:lnTo>
                    <a:pt x="1847235" y="932959"/>
                  </a:lnTo>
                  <a:cubicBezTo>
                    <a:pt x="1852854" y="932959"/>
                    <a:pt x="1858379" y="932102"/>
                    <a:pt x="1863999" y="932007"/>
                  </a:cubicBezTo>
                  <a:cubicBezTo>
                    <a:pt x="1868851" y="931674"/>
                    <a:pt x="1873720" y="931674"/>
                    <a:pt x="1878572" y="932007"/>
                  </a:cubicBezTo>
                  <a:lnTo>
                    <a:pt x="1882858" y="932578"/>
                  </a:lnTo>
                  <a:lnTo>
                    <a:pt x="1888192" y="933340"/>
                  </a:lnTo>
                  <a:cubicBezTo>
                    <a:pt x="1898066" y="934763"/>
                    <a:pt x="1907859" y="936702"/>
                    <a:pt x="1917529" y="939150"/>
                  </a:cubicBezTo>
                  <a:cubicBezTo>
                    <a:pt x="1927267" y="941648"/>
                    <a:pt x="1936816" y="944831"/>
                    <a:pt x="1946104" y="948675"/>
                  </a:cubicBezTo>
                  <a:lnTo>
                    <a:pt x="1946104" y="948675"/>
                  </a:lnTo>
                  <a:lnTo>
                    <a:pt x="1948962" y="950009"/>
                  </a:lnTo>
                  <a:cubicBezTo>
                    <a:pt x="1951343" y="951057"/>
                    <a:pt x="1953724" y="952295"/>
                    <a:pt x="1956105" y="953533"/>
                  </a:cubicBezTo>
                  <a:cubicBezTo>
                    <a:pt x="1960685" y="956056"/>
                    <a:pt x="1965106" y="958855"/>
                    <a:pt x="1969345" y="961915"/>
                  </a:cubicBezTo>
                  <a:cubicBezTo>
                    <a:pt x="1970012" y="961915"/>
                    <a:pt x="1970584" y="962868"/>
                    <a:pt x="1971250" y="963344"/>
                  </a:cubicBezTo>
                  <a:lnTo>
                    <a:pt x="1971917" y="963820"/>
                  </a:lnTo>
                  <a:cubicBezTo>
                    <a:pt x="1973822" y="965439"/>
                    <a:pt x="1975632" y="967154"/>
                    <a:pt x="1977442" y="968964"/>
                  </a:cubicBezTo>
                  <a:cubicBezTo>
                    <a:pt x="1979251" y="970773"/>
                    <a:pt x="1980299" y="972012"/>
                    <a:pt x="1981633" y="973536"/>
                  </a:cubicBezTo>
                  <a:lnTo>
                    <a:pt x="1981633" y="973536"/>
                  </a:lnTo>
                  <a:cubicBezTo>
                    <a:pt x="1973744" y="974057"/>
                    <a:pt x="1966053" y="976231"/>
                    <a:pt x="1959058" y="979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xmlns="" id="{47B86C88-53DD-4D4A-AE80-0A9F51E31607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xmlns="" id="{E3151BBF-06EA-4161-A05D-931234C50C57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xmlns="" id="{126BF4BC-22AB-4D90-8A10-F8AD228112EE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xmlns="" id="{91A7584E-544C-48D0-9260-90405012FD7D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xmlns="" id="{5CB8AEA7-9603-4B89-B77E-E6079AA34184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xmlns="" id="{C0AE8CC6-7B25-4DA6-8221-919A5534F8F4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xmlns="" id="{30EEBF6A-687C-4B31-AB4C-240E94E07BA5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xmlns="" id="{4375AB7D-F18F-4577-AC8E-05365DFA6211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xmlns="" id="{3FFC447C-2B25-489D-BAEC-8DF51E9604EC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xmlns="" id="{4D230ACE-82D9-4C00-ACC1-562D9CE20690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xmlns="" id="{0D8F262E-D7DB-4215-8180-05875288516E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xmlns="" id="{725C4C2A-C0F3-4C95-B0B2-CB7BCDCA79CB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xmlns="" id="{0D3304CF-9753-4231-84C8-5018805D74AD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xmlns="" id="{CDCFF1AB-B268-489E-A713-9A9503A3A81C}"/>
                </a:ext>
              </a:extLst>
            </p:cNvPr>
            <p:cNvSpPr/>
            <p:nvPr/>
          </p:nvSpPr>
          <p:spPr>
            <a:xfrm>
              <a:off x="7850129" y="3037134"/>
              <a:ext cx="17076" cy="81762"/>
            </a:xfrm>
            <a:custGeom>
              <a:avLst/>
              <a:gdLst>
                <a:gd name="connsiteX0" fmla="*/ 3334 w 10603"/>
                <a:gd name="connsiteY0" fmla="*/ 49816 h 50768"/>
                <a:gd name="connsiteX1" fmla="*/ 8001 w 10603"/>
                <a:gd name="connsiteY1" fmla="*/ 49816 h 50768"/>
                <a:gd name="connsiteX2" fmla="*/ 9621 w 10603"/>
                <a:gd name="connsiteY2" fmla="*/ 29432 h 50768"/>
                <a:gd name="connsiteX3" fmla="*/ 8001 w 10603"/>
                <a:gd name="connsiteY3" fmla="*/ 4000 h 50768"/>
                <a:gd name="connsiteX4" fmla="*/ 4001 w 10603"/>
                <a:gd name="connsiteY4" fmla="*/ 0 h 50768"/>
                <a:gd name="connsiteX5" fmla="*/ 0 w 10603"/>
                <a:gd name="connsiteY5" fmla="*/ 4000 h 50768"/>
                <a:gd name="connsiteX6" fmla="*/ 0 w 10603"/>
                <a:gd name="connsiteY6" fmla="*/ 29432 h 50768"/>
                <a:gd name="connsiteX7" fmla="*/ 3334 w 10603"/>
                <a:gd name="connsiteY7" fmla="*/ 49816 h 5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3" h="50768">
                  <a:moveTo>
                    <a:pt x="3334" y="49816"/>
                  </a:moveTo>
                  <a:cubicBezTo>
                    <a:pt x="4631" y="51086"/>
                    <a:pt x="6705" y="51086"/>
                    <a:pt x="8001" y="49816"/>
                  </a:cubicBezTo>
                  <a:cubicBezTo>
                    <a:pt x="12288" y="44387"/>
                    <a:pt x="10097" y="35909"/>
                    <a:pt x="9621" y="29432"/>
                  </a:cubicBezTo>
                  <a:cubicBezTo>
                    <a:pt x="8954" y="20955"/>
                    <a:pt x="8192" y="12478"/>
                    <a:pt x="8001" y="4000"/>
                  </a:cubicBezTo>
                  <a:cubicBezTo>
                    <a:pt x="8001" y="1791"/>
                    <a:pt x="6210" y="0"/>
                    <a:pt x="4001" y="0"/>
                  </a:cubicBezTo>
                  <a:cubicBezTo>
                    <a:pt x="1791" y="0"/>
                    <a:pt x="0" y="1791"/>
                    <a:pt x="0" y="4000"/>
                  </a:cubicBezTo>
                  <a:cubicBezTo>
                    <a:pt x="0" y="12478"/>
                    <a:pt x="0" y="20955"/>
                    <a:pt x="0" y="29432"/>
                  </a:cubicBezTo>
                  <a:cubicBezTo>
                    <a:pt x="572" y="35814"/>
                    <a:pt x="-952" y="44577"/>
                    <a:pt x="3334" y="49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xmlns="" id="{CB133D10-C210-484B-9DD6-F465376C7E08}"/>
                </a:ext>
              </a:extLst>
            </p:cNvPr>
            <p:cNvSpPr/>
            <p:nvPr/>
          </p:nvSpPr>
          <p:spPr>
            <a:xfrm>
              <a:off x="7882499" y="3058202"/>
              <a:ext cx="23493" cy="53131"/>
            </a:xfrm>
            <a:custGeom>
              <a:avLst/>
              <a:gdLst>
                <a:gd name="connsiteX0" fmla="*/ 5715 w 14587"/>
                <a:gd name="connsiteY0" fmla="*/ 31876 h 32990"/>
                <a:gd name="connsiteX1" fmla="*/ 10696 w 14587"/>
                <a:gd name="connsiteY1" fmla="*/ 32038 h 32990"/>
                <a:gd name="connsiteX2" fmla="*/ 10858 w 14587"/>
                <a:gd name="connsiteY2" fmla="*/ 31876 h 32990"/>
                <a:gd name="connsiteX3" fmla="*/ 13240 w 14587"/>
                <a:gd name="connsiteY3" fmla="*/ 5873 h 32990"/>
                <a:gd name="connsiteX4" fmla="*/ 5824 w 14587"/>
                <a:gd name="connsiteY4" fmla="*/ 48 h 32990"/>
                <a:gd name="connsiteX5" fmla="*/ 0 w 14587"/>
                <a:gd name="connsiteY5" fmla="*/ 5873 h 32990"/>
                <a:gd name="connsiteX6" fmla="*/ 1048 w 14587"/>
                <a:gd name="connsiteY6" fmla="*/ 19208 h 32990"/>
                <a:gd name="connsiteX7" fmla="*/ 5715 w 14587"/>
                <a:gd name="connsiteY7" fmla="*/ 31876 h 3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7" h="32990">
                  <a:moveTo>
                    <a:pt x="5715" y="31876"/>
                  </a:moveTo>
                  <a:cubicBezTo>
                    <a:pt x="7046" y="33296"/>
                    <a:pt x="9276" y="33369"/>
                    <a:pt x="10696" y="32038"/>
                  </a:cubicBezTo>
                  <a:cubicBezTo>
                    <a:pt x="10752" y="31986"/>
                    <a:pt x="10806" y="31932"/>
                    <a:pt x="10858" y="31876"/>
                  </a:cubicBezTo>
                  <a:cubicBezTo>
                    <a:pt x="17431" y="26256"/>
                    <a:pt x="13335" y="13397"/>
                    <a:pt x="13240" y="5873"/>
                  </a:cubicBezTo>
                  <a:cubicBezTo>
                    <a:pt x="12800" y="2217"/>
                    <a:pt x="9480" y="-391"/>
                    <a:pt x="5824" y="48"/>
                  </a:cubicBezTo>
                  <a:cubicBezTo>
                    <a:pt x="2773" y="415"/>
                    <a:pt x="367" y="2821"/>
                    <a:pt x="0" y="5873"/>
                  </a:cubicBezTo>
                  <a:cubicBezTo>
                    <a:pt x="0" y="10349"/>
                    <a:pt x="571" y="14731"/>
                    <a:pt x="1048" y="19208"/>
                  </a:cubicBezTo>
                  <a:cubicBezTo>
                    <a:pt x="931" y="23871"/>
                    <a:pt x="2600" y="28403"/>
                    <a:pt x="5715" y="318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xmlns="" id="{9801E4CD-90BC-4534-9649-DD2AEA039DA5}"/>
                </a:ext>
              </a:extLst>
            </p:cNvPr>
            <p:cNvSpPr/>
            <p:nvPr/>
          </p:nvSpPr>
          <p:spPr>
            <a:xfrm>
              <a:off x="7827361" y="3266683"/>
              <a:ext cx="33441" cy="63987"/>
            </a:xfrm>
            <a:custGeom>
              <a:avLst/>
              <a:gdLst>
                <a:gd name="connsiteX0" fmla="*/ 5946 w 20764"/>
                <a:gd name="connsiteY0" fmla="*/ 27965 h 39731"/>
                <a:gd name="connsiteX1" fmla="*/ 16138 w 20764"/>
                <a:gd name="connsiteY1" fmla="*/ 39491 h 39731"/>
                <a:gd name="connsiteX2" fmla="*/ 19281 w 20764"/>
                <a:gd name="connsiteY2" fmla="*/ 24156 h 39731"/>
                <a:gd name="connsiteX3" fmla="*/ 13471 w 20764"/>
                <a:gd name="connsiteY3" fmla="*/ 5106 h 39731"/>
                <a:gd name="connsiteX4" fmla="*/ 136 w 20764"/>
                <a:gd name="connsiteY4" fmla="*/ 8915 h 39731"/>
                <a:gd name="connsiteX5" fmla="*/ 5946 w 20764"/>
                <a:gd name="connsiteY5" fmla="*/ 27965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64" h="39731">
                  <a:moveTo>
                    <a:pt x="5946" y="27965"/>
                  </a:moveTo>
                  <a:cubicBezTo>
                    <a:pt x="7470" y="32442"/>
                    <a:pt x="9566" y="41301"/>
                    <a:pt x="16138" y="39491"/>
                  </a:cubicBezTo>
                  <a:cubicBezTo>
                    <a:pt x="22710" y="37681"/>
                    <a:pt x="20805" y="28918"/>
                    <a:pt x="19281" y="24156"/>
                  </a:cubicBezTo>
                  <a:cubicBezTo>
                    <a:pt x="16972" y="17925"/>
                    <a:pt x="15032" y="11564"/>
                    <a:pt x="13471" y="5106"/>
                  </a:cubicBezTo>
                  <a:cubicBezTo>
                    <a:pt x="11852" y="-3848"/>
                    <a:pt x="-1483" y="-38"/>
                    <a:pt x="136" y="8915"/>
                  </a:cubicBezTo>
                  <a:cubicBezTo>
                    <a:pt x="1667" y="15382"/>
                    <a:pt x="3608" y="21745"/>
                    <a:pt x="5946" y="279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xmlns="" id="{F305BE99-12F8-4DF4-BEF0-B1ECB48B44CC}"/>
                </a:ext>
              </a:extLst>
            </p:cNvPr>
            <p:cNvSpPr/>
            <p:nvPr/>
          </p:nvSpPr>
          <p:spPr>
            <a:xfrm>
              <a:off x="7879714" y="3298338"/>
              <a:ext cx="21658" cy="28521"/>
            </a:xfrm>
            <a:custGeom>
              <a:avLst/>
              <a:gdLst>
                <a:gd name="connsiteX0" fmla="*/ 2776 w 13448"/>
                <a:gd name="connsiteY0" fmla="*/ 15741 h 17709"/>
                <a:gd name="connsiteX1" fmla="*/ 9714 w 13448"/>
                <a:gd name="connsiteY1" fmla="*/ 16709 h 17709"/>
                <a:gd name="connsiteX2" fmla="*/ 10682 w 13448"/>
                <a:gd name="connsiteY2" fmla="*/ 15741 h 17709"/>
                <a:gd name="connsiteX3" fmla="*/ 13254 w 13448"/>
                <a:gd name="connsiteY3" fmla="*/ 8883 h 17709"/>
                <a:gd name="connsiteX4" fmla="*/ 12587 w 13448"/>
                <a:gd name="connsiteY4" fmla="*/ 3549 h 17709"/>
                <a:gd name="connsiteX5" fmla="*/ 3728 w 13448"/>
                <a:gd name="connsiteY5" fmla="*/ 739 h 17709"/>
                <a:gd name="connsiteX6" fmla="*/ 1919 w 13448"/>
                <a:gd name="connsiteY6" fmla="*/ 2120 h 17709"/>
                <a:gd name="connsiteX7" fmla="*/ 205 w 13448"/>
                <a:gd name="connsiteY7" fmla="*/ 8883 h 17709"/>
                <a:gd name="connsiteX8" fmla="*/ 2776 w 13448"/>
                <a:gd name="connsiteY8" fmla="*/ 15741 h 1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8" h="17709">
                  <a:moveTo>
                    <a:pt x="2776" y="15741"/>
                  </a:moveTo>
                  <a:cubicBezTo>
                    <a:pt x="4425" y="17924"/>
                    <a:pt x="7531" y="18357"/>
                    <a:pt x="9714" y="16709"/>
                  </a:cubicBezTo>
                  <a:cubicBezTo>
                    <a:pt x="10080" y="16433"/>
                    <a:pt x="10406" y="16107"/>
                    <a:pt x="10682" y="15741"/>
                  </a:cubicBezTo>
                  <a:cubicBezTo>
                    <a:pt x="12322" y="13830"/>
                    <a:pt x="13233" y="11401"/>
                    <a:pt x="13254" y="8883"/>
                  </a:cubicBezTo>
                  <a:cubicBezTo>
                    <a:pt x="13661" y="7081"/>
                    <a:pt x="13426" y="5194"/>
                    <a:pt x="12587" y="3549"/>
                  </a:cubicBezTo>
                  <a:cubicBezTo>
                    <a:pt x="10917" y="326"/>
                    <a:pt x="6950" y="-932"/>
                    <a:pt x="3728" y="739"/>
                  </a:cubicBezTo>
                  <a:cubicBezTo>
                    <a:pt x="3049" y="1091"/>
                    <a:pt x="2437" y="1558"/>
                    <a:pt x="1919" y="2120"/>
                  </a:cubicBezTo>
                  <a:cubicBezTo>
                    <a:pt x="274" y="3957"/>
                    <a:pt x="-366" y="6484"/>
                    <a:pt x="205" y="8883"/>
                  </a:cubicBezTo>
                  <a:cubicBezTo>
                    <a:pt x="226" y="11401"/>
                    <a:pt x="1137" y="13830"/>
                    <a:pt x="2776" y="157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xmlns="" id="{B83FBD25-7333-40D0-A7B4-A643474040C8}"/>
                </a:ext>
              </a:extLst>
            </p:cNvPr>
            <p:cNvSpPr/>
            <p:nvPr/>
          </p:nvSpPr>
          <p:spPr>
            <a:xfrm>
              <a:off x="7776848" y="3529848"/>
              <a:ext cx="39478" cy="63411"/>
            </a:xfrm>
            <a:custGeom>
              <a:avLst/>
              <a:gdLst>
                <a:gd name="connsiteX0" fmla="*/ 9307 w 24513"/>
                <a:gd name="connsiteY0" fmla="*/ 26867 h 39373"/>
                <a:gd name="connsiteX1" fmla="*/ 18832 w 24513"/>
                <a:gd name="connsiteY1" fmla="*/ 39249 h 39373"/>
                <a:gd name="connsiteX2" fmla="*/ 23881 w 24513"/>
                <a:gd name="connsiteY2" fmla="*/ 36296 h 39373"/>
                <a:gd name="connsiteX3" fmla="*/ 21023 w 24513"/>
                <a:gd name="connsiteY3" fmla="*/ 19913 h 39373"/>
                <a:gd name="connsiteX4" fmla="*/ 13213 w 24513"/>
                <a:gd name="connsiteY4" fmla="*/ 3149 h 39373"/>
                <a:gd name="connsiteX5" fmla="*/ 3150 w 24513"/>
                <a:gd name="connsiteY5" fmla="*/ 1267 h 39373"/>
                <a:gd name="connsiteX6" fmla="*/ 1267 w 24513"/>
                <a:gd name="connsiteY6" fmla="*/ 11330 h 39373"/>
                <a:gd name="connsiteX7" fmla="*/ 1878 w 24513"/>
                <a:gd name="connsiteY7" fmla="*/ 12103 h 39373"/>
                <a:gd name="connsiteX8" fmla="*/ 9307 w 24513"/>
                <a:gd name="connsiteY8" fmla="*/ 26867 h 3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3" h="39373">
                  <a:moveTo>
                    <a:pt x="9307" y="26867"/>
                  </a:moveTo>
                  <a:cubicBezTo>
                    <a:pt x="11117" y="31724"/>
                    <a:pt x="13498" y="38297"/>
                    <a:pt x="18832" y="39249"/>
                  </a:cubicBezTo>
                  <a:cubicBezTo>
                    <a:pt x="21037" y="39796"/>
                    <a:pt x="23276" y="38486"/>
                    <a:pt x="23881" y="36296"/>
                  </a:cubicBezTo>
                  <a:cubicBezTo>
                    <a:pt x="25881" y="31058"/>
                    <a:pt x="22643" y="24866"/>
                    <a:pt x="21023" y="19913"/>
                  </a:cubicBezTo>
                  <a:cubicBezTo>
                    <a:pt x="19223" y="13985"/>
                    <a:pt x="16593" y="8341"/>
                    <a:pt x="13213" y="3149"/>
                  </a:cubicBezTo>
                  <a:cubicBezTo>
                    <a:pt x="10954" y="-149"/>
                    <a:pt x="6448" y="-992"/>
                    <a:pt x="3150" y="1267"/>
                  </a:cubicBezTo>
                  <a:cubicBezTo>
                    <a:pt x="-149" y="3526"/>
                    <a:pt x="-992" y="8031"/>
                    <a:pt x="1267" y="11330"/>
                  </a:cubicBezTo>
                  <a:cubicBezTo>
                    <a:pt x="1453" y="11601"/>
                    <a:pt x="1657" y="11859"/>
                    <a:pt x="1878" y="12103"/>
                  </a:cubicBezTo>
                  <a:cubicBezTo>
                    <a:pt x="5078" y="16625"/>
                    <a:pt x="7582" y="21602"/>
                    <a:pt x="9307" y="268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xmlns="" id="{7EF8FAB5-6377-428E-8969-2AAA06AB7880}"/>
                </a:ext>
              </a:extLst>
            </p:cNvPr>
            <p:cNvSpPr/>
            <p:nvPr/>
          </p:nvSpPr>
          <p:spPr>
            <a:xfrm>
              <a:off x="7834721" y="3545742"/>
              <a:ext cx="29917" cy="30461"/>
            </a:xfrm>
            <a:custGeom>
              <a:avLst/>
              <a:gdLst>
                <a:gd name="connsiteX0" fmla="*/ 8805 w 18576"/>
                <a:gd name="connsiteY0" fmla="*/ 17188 h 18914"/>
                <a:gd name="connsiteX1" fmla="*/ 10615 w 18576"/>
                <a:gd name="connsiteY1" fmla="*/ 17950 h 18914"/>
                <a:gd name="connsiteX2" fmla="*/ 10615 w 18576"/>
                <a:gd name="connsiteY2" fmla="*/ 17950 h 18914"/>
                <a:gd name="connsiteX3" fmla="*/ 12235 w 18576"/>
                <a:gd name="connsiteY3" fmla="*/ 18712 h 18914"/>
                <a:gd name="connsiteX4" fmla="*/ 17283 w 18576"/>
                <a:gd name="connsiteY4" fmla="*/ 17569 h 18914"/>
                <a:gd name="connsiteX5" fmla="*/ 18426 w 18576"/>
                <a:gd name="connsiteY5" fmla="*/ 12425 h 18914"/>
                <a:gd name="connsiteX6" fmla="*/ 17473 w 18576"/>
                <a:gd name="connsiteY6" fmla="*/ 10521 h 18914"/>
                <a:gd name="connsiteX7" fmla="*/ 17473 w 18576"/>
                <a:gd name="connsiteY7" fmla="*/ 10520 h 18914"/>
                <a:gd name="connsiteX8" fmla="*/ 16616 w 18576"/>
                <a:gd name="connsiteY8" fmla="*/ 8615 h 18914"/>
                <a:gd name="connsiteX9" fmla="*/ 11377 w 18576"/>
                <a:gd name="connsiteY9" fmla="*/ 2043 h 18914"/>
                <a:gd name="connsiteX10" fmla="*/ 2086 w 18576"/>
                <a:gd name="connsiteY10" fmla="*/ 1810 h 18914"/>
                <a:gd name="connsiteX11" fmla="*/ 1852 w 18576"/>
                <a:gd name="connsiteY11" fmla="*/ 2043 h 18914"/>
                <a:gd name="connsiteX12" fmla="*/ 1852 w 18576"/>
                <a:gd name="connsiteY12" fmla="*/ 11568 h 18914"/>
                <a:gd name="connsiteX13" fmla="*/ 8806 w 18576"/>
                <a:gd name="connsiteY13" fmla="*/ 17188 h 1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6" h="18914">
                  <a:moveTo>
                    <a:pt x="8805" y="17188"/>
                  </a:moveTo>
                  <a:cubicBezTo>
                    <a:pt x="9352" y="17560"/>
                    <a:pt x="9967" y="17819"/>
                    <a:pt x="10615" y="17950"/>
                  </a:cubicBezTo>
                  <a:lnTo>
                    <a:pt x="10615" y="17950"/>
                  </a:lnTo>
                  <a:cubicBezTo>
                    <a:pt x="11105" y="18298"/>
                    <a:pt x="11654" y="18556"/>
                    <a:pt x="12235" y="18712"/>
                  </a:cubicBezTo>
                  <a:cubicBezTo>
                    <a:pt x="14002" y="19209"/>
                    <a:pt x="15902" y="18779"/>
                    <a:pt x="17283" y="17569"/>
                  </a:cubicBezTo>
                  <a:cubicBezTo>
                    <a:pt x="18411" y="16110"/>
                    <a:pt x="18830" y="14225"/>
                    <a:pt x="18426" y="12425"/>
                  </a:cubicBezTo>
                  <a:cubicBezTo>
                    <a:pt x="18224" y="11739"/>
                    <a:pt x="17902" y="11094"/>
                    <a:pt x="17473" y="10521"/>
                  </a:cubicBezTo>
                  <a:lnTo>
                    <a:pt x="17473" y="10520"/>
                  </a:lnTo>
                  <a:cubicBezTo>
                    <a:pt x="17246" y="9861"/>
                    <a:pt x="16959" y="9223"/>
                    <a:pt x="16616" y="8615"/>
                  </a:cubicBezTo>
                  <a:cubicBezTo>
                    <a:pt x="15143" y="6220"/>
                    <a:pt x="13384" y="4013"/>
                    <a:pt x="11377" y="2043"/>
                  </a:cubicBezTo>
                  <a:cubicBezTo>
                    <a:pt x="8876" y="-587"/>
                    <a:pt x="4716" y="-692"/>
                    <a:pt x="2086" y="1810"/>
                  </a:cubicBezTo>
                  <a:cubicBezTo>
                    <a:pt x="2006" y="1886"/>
                    <a:pt x="1928" y="1963"/>
                    <a:pt x="1852" y="2043"/>
                  </a:cubicBezTo>
                  <a:cubicBezTo>
                    <a:pt x="-617" y="4738"/>
                    <a:pt x="-617" y="8873"/>
                    <a:pt x="1852" y="11568"/>
                  </a:cubicBezTo>
                  <a:cubicBezTo>
                    <a:pt x="3968" y="13679"/>
                    <a:pt x="6298" y="15562"/>
                    <a:pt x="8806" y="171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xmlns="" id="{F1CB5FEC-7084-411E-9026-4C2034BD86F4}"/>
                </a:ext>
              </a:extLst>
            </p:cNvPr>
            <p:cNvSpPr/>
            <p:nvPr/>
          </p:nvSpPr>
          <p:spPr>
            <a:xfrm>
              <a:off x="7770776" y="3707956"/>
              <a:ext cx="22384" cy="29358"/>
            </a:xfrm>
            <a:custGeom>
              <a:avLst/>
              <a:gdLst>
                <a:gd name="connsiteX0" fmla="*/ 12792 w 13899"/>
                <a:gd name="connsiteY0" fmla="*/ 17145 h 18229"/>
                <a:gd name="connsiteX1" fmla="*/ 13363 w 13899"/>
                <a:gd name="connsiteY1" fmla="*/ 12383 h 18229"/>
                <a:gd name="connsiteX2" fmla="*/ 10411 w 13899"/>
                <a:gd name="connsiteY2" fmla="*/ 9335 h 18229"/>
                <a:gd name="connsiteX3" fmla="*/ 9554 w 13899"/>
                <a:gd name="connsiteY3" fmla="*/ 8001 h 18229"/>
                <a:gd name="connsiteX4" fmla="*/ 9554 w 13899"/>
                <a:gd name="connsiteY4" fmla="*/ 4763 h 18229"/>
                <a:gd name="connsiteX5" fmla="*/ 4791 w 13899"/>
                <a:gd name="connsiteY5" fmla="*/ 0 h 18229"/>
                <a:gd name="connsiteX6" fmla="*/ 29 w 13899"/>
                <a:gd name="connsiteY6" fmla="*/ 4763 h 18229"/>
                <a:gd name="connsiteX7" fmla="*/ 9554 w 13899"/>
                <a:gd name="connsiteY7" fmla="*/ 18193 h 18229"/>
                <a:gd name="connsiteX8" fmla="*/ 12792 w 13899"/>
                <a:gd name="connsiteY8" fmla="*/ 17145 h 1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9" h="18229">
                  <a:moveTo>
                    <a:pt x="12792" y="17145"/>
                  </a:moveTo>
                  <a:cubicBezTo>
                    <a:pt x="14019" y="15861"/>
                    <a:pt x="14251" y="13921"/>
                    <a:pt x="13363" y="12383"/>
                  </a:cubicBezTo>
                  <a:cubicBezTo>
                    <a:pt x="12479" y="11275"/>
                    <a:pt x="11490" y="10254"/>
                    <a:pt x="10411" y="9335"/>
                  </a:cubicBezTo>
                  <a:cubicBezTo>
                    <a:pt x="10059" y="8936"/>
                    <a:pt x="9770" y="8486"/>
                    <a:pt x="9554" y="8001"/>
                  </a:cubicBezTo>
                  <a:cubicBezTo>
                    <a:pt x="9352" y="6931"/>
                    <a:pt x="9352" y="5832"/>
                    <a:pt x="9554" y="4763"/>
                  </a:cubicBezTo>
                  <a:cubicBezTo>
                    <a:pt x="9554" y="2132"/>
                    <a:pt x="7421" y="0"/>
                    <a:pt x="4791" y="0"/>
                  </a:cubicBezTo>
                  <a:cubicBezTo>
                    <a:pt x="2161" y="0"/>
                    <a:pt x="29" y="2132"/>
                    <a:pt x="29" y="4763"/>
                  </a:cubicBezTo>
                  <a:cubicBezTo>
                    <a:pt x="-378" y="10930"/>
                    <a:pt x="3598" y="16537"/>
                    <a:pt x="9554" y="18193"/>
                  </a:cubicBezTo>
                  <a:cubicBezTo>
                    <a:pt x="10736" y="18357"/>
                    <a:pt x="11930" y="17971"/>
                    <a:pt x="12792" y="17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xmlns="" id="{6E8666BD-647D-4B09-8A1D-37F943A6BE6C}"/>
                </a:ext>
              </a:extLst>
            </p:cNvPr>
            <p:cNvSpPr/>
            <p:nvPr/>
          </p:nvSpPr>
          <p:spPr>
            <a:xfrm>
              <a:off x="7820940" y="3716394"/>
              <a:ext cx="20524" cy="24956"/>
            </a:xfrm>
            <a:custGeom>
              <a:avLst/>
              <a:gdLst>
                <a:gd name="connsiteX0" fmla="*/ 1266 w 12744"/>
                <a:gd name="connsiteY0" fmla="*/ 11240 h 15496"/>
                <a:gd name="connsiteX1" fmla="*/ 3647 w 12744"/>
                <a:gd name="connsiteY1" fmla="*/ 13907 h 15496"/>
                <a:gd name="connsiteX2" fmla="*/ 8696 w 12744"/>
                <a:gd name="connsiteY2" fmla="*/ 15335 h 15496"/>
                <a:gd name="connsiteX3" fmla="*/ 12601 w 12744"/>
                <a:gd name="connsiteY3" fmla="*/ 10097 h 15496"/>
                <a:gd name="connsiteX4" fmla="*/ 12601 w 12744"/>
                <a:gd name="connsiteY4" fmla="*/ 6573 h 15496"/>
                <a:gd name="connsiteX5" fmla="*/ 12601 w 12744"/>
                <a:gd name="connsiteY5" fmla="*/ 6572 h 15496"/>
                <a:gd name="connsiteX6" fmla="*/ 6413 w 12744"/>
                <a:gd name="connsiteY6" fmla="*/ 2 h 15496"/>
                <a:gd name="connsiteX7" fmla="*/ 6314 w 12744"/>
                <a:gd name="connsiteY7" fmla="*/ 0 h 15496"/>
                <a:gd name="connsiteX8" fmla="*/ 1837 w 12744"/>
                <a:gd name="connsiteY8" fmla="*/ 2000 h 15496"/>
                <a:gd name="connsiteX9" fmla="*/ 218 w 12744"/>
                <a:gd name="connsiteY9" fmla="*/ 8287 h 15496"/>
                <a:gd name="connsiteX10" fmla="*/ 1265 w 12744"/>
                <a:gd name="connsiteY10" fmla="*/ 11239 h 1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4" h="15496">
                  <a:moveTo>
                    <a:pt x="1266" y="11240"/>
                  </a:moveTo>
                  <a:cubicBezTo>
                    <a:pt x="1904" y="12256"/>
                    <a:pt x="2709" y="13158"/>
                    <a:pt x="3647" y="13907"/>
                  </a:cubicBezTo>
                  <a:cubicBezTo>
                    <a:pt x="4953" y="15252"/>
                    <a:pt x="6879" y="15797"/>
                    <a:pt x="8696" y="15335"/>
                  </a:cubicBezTo>
                  <a:cubicBezTo>
                    <a:pt x="10983" y="14603"/>
                    <a:pt x="12552" y="12498"/>
                    <a:pt x="12601" y="10097"/>
                  </a:cubicBezTo>
                  <a:cubicBezTo>
                    <a:pt x="12793" y="8930"/>
                    <a:pt x="12793" y="7739"/>
                    <a:pt x="12601" y="6573"/>
                  </a:cubicBezTo>
                  <a:lnTo>
                    <a:pt x="12601" y="6572"/>
                  </a:lnTo>
                  <a:cubicBezTo>
                    <a:pt x="12706" y="3049"/>
                    <a:pt x="9936" y="108"/>
                    <a:pt x="6413" y="2"/>
                  </a:cubicBezTo>
                  <a:cubicBezTo>
                    <a:pt x="6380" y="1"/>
                    <a:pt x="6347" y="1"/>
                    <a:pt x="6314" y="0"/>
                  </a:cubicBezTo>
                  <a:cubicBezTo>
                    <a:pt x="4607" y="11"/>
                    <a:pt x="2984" y="736"/>
                    <a:pt x="1837" y="2000"/>
                  </a:cubicBezTo>
                  <a:cubicBezTo>
                    <a:pt x="245" y="3674"/>
                    <a:pt x="-368" y="6052"/>
                    <a:pt x="218" y="8287"/>
                  </a:cubicBezTo>
                  <a:cubicBezTo>
                    <a:pt x="372" y="9330"/>
                    <a:pt x="727" y="10333"/>
                    <a:pt x="1265" y="11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xmlns="" id="{9C574890-BA17-4DA6-B7CE-2417BEC4A3FE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xmlns="" id="{38F36A6C-BA1E-4607-95C2-A28D41229C46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xmlns="" id="{32199166-57D8-4391-A63F-C0254F57A6F4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xmlns="" id="{7F669713-26E7-4FFB-844F-720C449DDCA2}"/>
                </a:ext>
              </a:extLst>
            </p:cNvPr>
            <p:cNvSpPr/>
            <p:nvPr/>
          </p:nvSpPr>
          <p:spPr>
            <a:xfrm>
              <a:off x="8132996" y="2969025"/>
              <a:ext cx="40979" cy="35146"/>
            </a:xfrm>
            <a:custGeom>
              <a:avLst/>
              <a:gdLst>
                <a:gd name="connsiteX0" fmla="*/ 24483 w 25445"/>
                <a:gd name="connsiteY0" fmla="*/ 9239 h 21823"/>
                <a:gd name="connsiteX1" fmla="*/ 16482 w 25445"/>
                <a:gd name="connsiteY1" fmla="*/ 952 h 21823"/>
                <a:gd name="connsiteX2" fmla="*/ 2385 w 25445"/>
                <a:gd name="connsiteY2" fmla="*/ 12192 h 21823"/>
                <a:gd name="connsiteX3" fmla="*/ 847 w 25445"/>
                <a:gd name="connsiteY3" fmla="*/ 19439 h 21823"/>
                <a:gd name="connsiteX4" fmla="*/ 6290 w 25445"/>
                <a:gd name="connsiteY4" fmla="*/ 21717 h 21823"/>
                <a:gd name="connsiteX5" fmla="*/ 24483 w 25445"/>
                <a:gd name="connsiteY5" fmla="*/ 9239 h 2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45" h="21823">
                  <a:moveTo>
                    <a:pt x="24483" y="9239"/>
                  </a:moveTo>
                  <a:cubicBezTo>
                    <a:pt x="28007" y="4476"/>
                    <a:pt x="21054" y="-2572"/>
                    <a:pt x="16482" y="952"/>
                  </a:cubicBezTo>
                  <a:cubicBezTo>
                    <a:pt x="12024" y="4992"/>
                    <a:pt x="7316" y="8746"/>
                    <a:pt x="2385" y="12192"/>
                  </a:cubicBezTo>
                  <a:cubicBezTo>
                    <a:pt x="-41" y="13768"/>
                    <a:pt x="-730" y="17013"/>
                    <a:pt x="847" y="19439"/>
                  </a:cubicBezTo>
                  <a:cubicBezTo>
                    <a:pt x="2021" y="21245"/>
                    <a:pt x="4180" y="22148"/>
                    <a:pt x="6290" y="21717"/>
                  </a:cubicBezTo>
                  <a:cubicBezTo>
                    <a:pt x="13739" y="20064"/>
                    <a:pt x="20258" y="15592"/>
                    <a:pt x="24483" y="9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xmlns="" id="{08E0AED8-F53E-447D-A053-333ABFEA41A2}"/>
                </a:ext>
              </a:extLst>
            </p:cNvPr>
            <p:cNvSpPr/>
            <p:nvPr/>
          </p:nvSpPr>
          <p:spPr>
            <a:xfrm>
              <a:off x="8155704" y="3008090"/>
              <a:ext cx="19991" cy="18919"/>
            </a:xfrm>
            <a:custGeom>
              <a:avLst/>
              <a:gdLst>
                <a:gd name="connsiteX0" fmla="*/ 9145 w 12413"/>
                <a:gd name="connsiteY0" fmla="*/ 127 h 11747"/>
                <a:gd name="connsiteX1" fmla="*/ 4002 w 12413"/>
                <a:gd name="connsiteY1" fmla="*/ 3079 h 11747"/>
                <a:gd name="connsiteX2" fmla="*/ 4002 w 12413"/>
                <a:gd name="connsiteY2" fmla="*/ 3080 h 11747"/>
                <a:gd name="connsiteX3" fmla="*/ 4002 w 12413"/>
                <a:gd name="connsiteY3" fmla="*/ 3080 h 11747"/>
                <a:gd name="connsiteX4" fmla="*/ 4002 w 12413"/>
                <a:gd name="connsiteY4" fmla="*/ 3080 h 11747"/>
                <a:gd name="connsiteX5" fmla="*/ 1 w 12413"/>
                <a:gd name="connsiteY5" fmla="*/ 7366 h 11747"/>
                <a:gd name="connsiteX6" fmla="*/ 4190 w 12413"/>
                <a:gd name="connsiteY6" fmla="*/ 11747 h 11747"/>
                <a:gd name="connsiteX7" fmla="*/ 4192 w 12413"/>
                <a:gd name="connsiteY7" fmla="*/ 11747 h 11747"/>
                <a:gd name="connsiteX8" fmla="*/ 12383 w 12413"/>
                <a:gd name="connsiteY8" fmla="*/ 4794 h 11747"/>
                <a:gd name="connsiteX9" fmla="*/ 9145 w 12413"/>
                <a:gd name="connsiteY9" fmla="*/ 127 h 1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13" h="11747">
                  <a:moveTo>
                    <a:pt x="9145" y="127"/>
                  </a:moveTo>
                  <a:cubicBezTo>
                    <a:pt x="6917" y="-426"/>
                    <a:pt x="4649" y="877"/>
                    <a:pt x="4002" y="3079"/>
                  </a:cubicBezTo>
                  <a:lnTo>
                    <a:pt x="4002" y="3080"/>
                  </a:lnTo>
                  <a:lnTo>
                    <a:pt x="4002" y="3080"/>
                  </a:lnTo>
                  <a:lnTo>
                    <a:pt x="4002" y="3080"/>
                  </a:lnTo>
                  <a:cubicBezTo>
                    <a:pt x="1747" y="3230"/>
                    <a:pt x="-4" y="5106"/>
                    <a:pt x="1" y="7366"/>
                  </a:cubicBezTo>
                  <a:cubicBezTo>
                    <a:pt x="-52" y="9732"/>
                    <a:pt x="1823" y="11694"/>
                    <a:pt x="4190" y="11747"/>
                  </a:cubicBezTo>
                  <a:cubicBezTo>
                    <a:pt x="4191" y="11747"/>
                    <a:pt x="4192" y="11747"/>
                    <a:pt x="4192" y="11747"/>
                  </a:cubicBezTo>
                  <a:cubicBezTo>
                    <a:pt x="8177" y="11539"/>
                    <a:pt x="11531" y="8692"/>
                    <a:pt x="12383" y="4794"/>
                  </a:cubicBezTo>
                  <a:cubicBezTo>
                    <a:pt x="12638" y="2644"/>
                    <a:pt x="11248" y="641"/>
                    <a:pt x="9145" y="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xmlns="" id="{F567B69F-B89B-4749-B1FF-BA29A1DBC7AF}"/>
                </a:ext>
              </a:extLst>
            </p:cNvPr>
            <p:cNvSpPr/>
            <p:nvPr/>
          </p:nvSpPr>
          <p:spPr>
            <a:xfrm>
              <a:off x="7791225" y="3997579"/>
              <a:ext cx="767" cy="15340"/>
            </a:xfrm>
            <a:custGeom>
              <a:avLst/>
              <a:gdLst>
                <a:gd name="connsiteX0" fmla="*/ 0 w 476"/>
                <a:gd name="connsiteY0" fmla="*/ 0 h 9525"/>
                <a:gd name="connsiteX1" fmla="*/ 476 w 476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" h="9525">
                  <a:moveTo>
                    <a:pt x="0" y="0"/>
                  </a:moveTo>
                  <a:lnTo>
                    <a:pt x="476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xmlns="" id="{DD4FF2C4-8BC6-4C9F-BCC6-E8D5ED985080}"/>
                </a:ext>
              </a:extLst>
            </p:cNvPr>
            <p:cNvSpPr/>
            <p:nvPr/>
          </p:nvSpPr>
          <p:spPr>
            <a:xfrm>
              <a:off x="6670476" y="1935869"/>
              <a:ext cx="725433" cy="364634"/>
            </a:xfrm>
            <a:custGeom>
              <a:avLst/>
              <a:gdLst>
                <a:gd name="connsiteX0" fmla="*/ 66675 w 450437"/>
                <a:gd name="connsiteY0" fmla="*/ 0 h 226409"/>
                <a:gd name="connsiteX1" fmla="*/ 0 w 450437"/>
                <a:gd name="connsiteY1" fmla="*/ 68199 h 226409"/>
                <a:gd name="connsiteX2" fmla="*/ 450437 w 450437"/>
                <a:gd name="connsiteY2" fmla="*/ 226409 h 226409"/>
                <a:gd name="connsiteX3" fmla="*/ 66675 w 450437"/>
                <a:gd name="connsiteY3" fmla="*/ 0 h 22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437" h="226409">
                  <a:moveTo>
                    <a:pt x="66675" y="0"/>
                  </a:moveTo>
                  <a:cubicBezTo>
                    <a:pt x="55699" y="31518"/>
                    <a:pt x="31261" y="56513"/>
                    <a:pt x="0" y="68199"/>
                  </a:cubicBezTo>
                  <a:cubicBezTo>
                    <a:pt x="0" y="68199"/>
                    <a:pt x="81058" y="199168"/>
                    <a:pt x="450437" y="226409"/>
                  </a:cubicBezTo>
                  <a:cubicBezTo>
                    <a:pt x="450532" y="226409"/>
                    <a:pt x="148590" y="145447"/>
                    <a:pt x="6667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-11282" y="3987132"/>
            <a:ext cx="1740598" cy="1905527"/>
            <a:chOff x="-5790" y="845824"/>
            <a:chExt cx="4094956" cy="46895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A959E747-D395-4AE5-A2D3-711CA172DB5C}"/>
                </a:ext>
              </a:extLst>
            </p:cNvPr>
            <p:cNvSpPr/>
            <p:nvPr/>
          </p:nvSpPr>
          <p:spPr>
            <a:xfrm>
              <a:off x="2322991" y="4148371"/>
              <a:ext cx="154321" cy="126095"/>
            </a:xfrm>
            <a:custGeom>
              <a:avLst/>
              <a:gdLst>
                <a:gd name="connsiteX0" fmla="*/ 31623 w 95821"/>
                <a:gd name="connsiteY0" fmla="*/ 72676 h 78295"/>
                <a:gd name="connsiteX1" fmla="*/ 31623 w 95821"/>
                <a:gd name="connsiteY1" fmla="*/ 72676 h 78295"/>
                <a:gd name="connsiteX2" fmla="*/ 22098 w 95821"/>
                <a:gd name="connsiteY2" fmla="*/ 71151 h 78295"/>
                <a:gd name="connsiteX3" fmla="*/ 0 w 95821"/>
                <a:gd name="connsiteY3" fmla="*/ 66008 h 78295"/>
                <a:gd name="connsiteX4" fmla="*/ 37338 w 95821"/>
                <a:gd name="connsiteY4" fmla="*/ 53721 h 78295"/>
                <a:gd name="connsiteX5" fmla="*/ 71723 w 95821"/>
                <a:gd name="connsiteY5" fmla="*/ 18097 h 78295"/>
                <a:gd name="connsiteX6" fmla="*/ 78200 w 95821"/>
                <a:gd name="connsiteY6" fmla="*/ 0 h 78295"/>
                <a:gd name="connsiteX7" fmla="*/ 95821 w 95821"/>
                <a:gd name="connsiteY7" fmla="*/ 78295 h 78295"/>
                <a:gd name="connsiteX8" fmla="*/ 86296 w 95821"/>
                <a:gd name="connsiteY8" fmla="*/ 77343 h 78295"/>
                <a:gd name="connsiteX9" fmla="*/ 53435 w 95821"/>
                <a:gd name="connsiteY9" fmla="*/ 74771 h 78295"/>
                <a:gd name="connsiteX10" fmla="*/ 37719 w 95821"/>
                <a:gd name="connsiteY10" fmla="*/ 73342 h 78295"/>
                <a:gd name="connsiteX11" fmla="*/ 33719 w 95821"/>
                <a:gd name="connsiteY11" fmla="*/ 73342 h 7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821" h="78295">
                  <a:moveTo>
                    <a:pt x="31623" y="72676"/>
                  </a:moveTo>
                  <a:lnTo>
                    <a:pt x="31623" y="72676"/>
                  </a:lnTo>
                  <a:lnTo>
                    <a:pt x="22098" y="71151"/>
                  </a:lnTo>
                  <a:cubicBezTo>
                    <a:pt x="14669" y="69818"/>
                    <a:pt x="7334" y="68008"/>
                    <a:pt x="0" y="66008"/>
                  </a:cubicBezTo>
                  <a:cubicBezTo>
                    <a:pt x="12982" y="63767"/>
                    <a:pt x="25563" y="59627"/>
                    <a:pt x="37338" y="53721"/>
                  </a:cubicBezTo>
                  <a:cubicBezTo>
                    <a:pt x="52411" y="45958"/>
                    <a:pt x="64498" y="33435"/>
                    <a:pt x="71723" y="18097"/>
                  </a:cubicBezTo>
                  <a:cubicBezTo>
                    <a:pt x="74387" y="12257"/>
                    <a:pt x="76553" y="6204"/>
                    <a:pt x="78200" y="0"/>
                  </a:cubicBezTo>
                  <a:cubicBezTo>
                    <a:pt x="84296" y="26003"/>
                    <a:pt x="90488" y="52006"/>
                    <a:pt x="95821" y="78295"/>
                  </a:cubicBezTo>
                  <a:cubicBezTo>
                    <a:pt x="92392" y="77819"/>
                    <a:pt x="89059" y="77533"/>
                    <a:pt x="86296" y="77343"/>
                  </a:cubicBezTo>
                  <a:lnTo>
                    <a:pt x="53435" y="74771"/>
                  </a:lnTo>
                  <a:lnTo>
                    <a:pt x="37719" y="73342"/>
                  </a:lnTo>
                  <a:lnTo>
                    <a:pt x="33719" y="73342"/>
                  </a:ln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2C1DF62E-4068-4AEB-AE12-77F8D494D1AB}"/>
                </a:ext>
              </a:extLst>
            </p:cNvPr>
            <p:cNvSpPr/>
            <p:nvPr/>
          </p:nvSpPr>
          <p:spPr>
            <a:xfrm>
              <a:off x="2187232" y="3223363"/>
              <a:ext cx="63354" cy="133919"/>
            </a:xfrm>
            <a:custGeom>
              <a:avLst/>
              <a:gdLst>
                <a:gd name="connsiteX0" fmla="*/ 23050 w 39338"/>
                <a:gd name="connsiteY0" fmla="*/ 11906 h 83153"/>
                <a:gd name="connsiteX1" fmla="*/ 23050 w 39338"/>
                <a:gd name="connsiteY1" fmla="*/ 11906 h 83153"/>
                <a:gd name="connsiteX2" fmla="*/ 39338 w 39338"/>
                <a:gd name="connsiteY2" fmla="*/ 80010 h 83153"/>
                <a:gd name="connsiteX3" fmla="*/ 24670 w 39338"/>
                <a:gd name="connsiteY3" fmla="*/ 80010 h 83153"/>
                <a:gd name="connsiteX4" fmla="*/ 0 w 39338"/>
                <a:gd name="connsiteY4" fmla="*/ 83153 h 83153"/>
                <a:gd name="connsiteX5" fmla="*/ 12763 w 39338"/>
                <a:gd name="connsiteY5" fmla="*/ 51245 h 83153"/>
                <a:gd name="connsiteX6" fmla="*/ 11811 w 39338"/>
                <a:gd name="connsiteY6" fmla="*/ 29813 h 83153"/>
                <a:gd name="connsiteX7" fmla="*/ 12382 w 39338"/>
                <a:gd name="connsiteY7" fmla="*/ 20288 h 83153"/>
                <a:gd name="connsiteX8" fmla="*/ 3334 w 39338"/>
                <a:gd name="connsiteY8" fmla="*/ 7811 h 83153"/>
                <a:gd name="connsiteX9" fmla="*/ 20002 w 39338"/>
                <a:gd name="connsiteY9" fmla="*/ 0 h 83153"/>
                <a:gd name="connsiteX10" fmla="*/ 23050 w 39338"/>
                <a:gd name="connsiteY10" fmla="*/ 11906 h 8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338" h="83153">
                  <a:moveTo>
                    <a:pt x="23050" y="11906"/>
                  </a:moveTo>
                  <a:lnTo>
                    <a:pt x="23050" y="11906"/>
                  </a:lnTo>
                  <a:cubicBezTo>
                    <a:pt x="28670" y="34576"/>
                    <a:pt x="34004" y="57245"/>
                    <a:pt x="39338" y="80010"/>
                  </a:cubicBezTo>
                  <a:cubicBezTo>
                    <a:pt x="34454" y="79676"/>
                    <a:pt x="29553" y="79676"/>
                    <a:pt x="24670" y="80010"/>
                  </a:cubicBezTo>
                  <a:cubicBezTo>
                    <a:pt x="16366" y="80287"/>
                    <a:pt x="8107" y="81339"/>
                    <a:pt x="0" y="83153"/>
                  </a:cubicBezTo>
                  <a:cubicBezTo>
                    <a:pt x="6738" y="73687"/>
                    <a:pt x="11114" y="62746"/>
                    <a:pt x="12763" y="51245"/>
                  </a:cubicBezTo>
                  <a:cubicBezTo>
                    <a:pt x="14022" y="44117"/>
                    <a:pt x="13696" y="36801"/>
                    <a:pt x="11811" y="29813"/>
                  </a:cubicBezTo>
                  <a:cubicBezTo>
                    <a:pt x="13298" y="26851"/>
                    <a:pt x="13505" y="23407"/>
                    <a:pt x="12382" y="20288"/>
                  </a:cubicBezTo>
                  <a:cubicBezTo>
                    <a:pt x="10566" y="15379"/>
                    <a:pt x="7436" y="11062"/>
                    <a:pt x="3334" y="7811"/>
                  </a:cubicBezTo>
                  <a:cubicBezTo>
                    <a:pt x="9217" y="5972"/>
                    <a:pt x="14825" y="3345"/>
                    <a:pt x="20002" y="0"/>
                  </a:cubicBezTo>
                  <a:cubicBezTo>
                    <a:pt x="21050" y="3620"/>
                    <a:pt x="22003" y="7715"/>
                    <a:pt x="23050" y="11906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DE368483-3253-4E83-9386-3681EC9933F8}"/>
                </a:ext>
              </a:extLst>
            </p:cNvPr>
            <p:cNvSpPr/>
            <p:nvPr/>
          </p:nvSpPr>
          <p:spPr>
            <a:xfrm>
              <a:off x="-5790" y="1982889"/>
              <a:ext cx="3951895" cy="3552534"/>
            </a:xfrm>
            <a:custGeom>
              <a:avLst/>
              <a:gdLst>
                <a:gd name="connsiteX0" fmla="*/ 2437162 w 2453816"/>
                <a:gd name="connsiteY0" fmla="*/ 1384314 h 2205844"/>
                <a:gd name="connsiteX1" fmla="*/ 2412873 w 2453816"/>
                <a:gd name="connsiteY1" fmla="*/ 1341547 h 2205844"/>
                <a:gd name="connsiteX2" fmla="*/ 2372963 w 2453816"/>
                <a:gd name="connsiteY2" fmla="*/ 1248487 h 2205844"/>
                <a:gd name="connsiteX3" fmla="*/ 2346484 w 2453816"/>
                <a:gd name="connsiteY3" fmla="*/ 1143712 h 2205844"/>
                <a:gd name="connsiteX4" fmla="*/ 2334387 w 2453816"/>
                <a:gd name="connsiteY4" fmla="*/ 1090086 h 2205844"/>
                <a:gd name="connsiteX5" fmla="*/ 2318861 w 2453816"/>
                <a:gd name="connsiteY5" fmla="*/ 1040175 h 2205844"/>
                <a:gd name="connsiteX6" fmla="*/ 2291906 w 2453816"/>
                <a:gd name="connsiteY6" fmla="*/ 930447 h 2205844"/>
                <a:gd name="connsiteX7" fmla="*/ 2279333 w 2453816"/>
                <a:gd name="connsiteY7" fmla="*/ 875774 h 2205844"/>
                <a:gd name="connsiteX8" fmla="*/ 2272570 w 2453816"/>
                <a:gd name="connsiteY8" fmla="*/ 850152 h 2205844"/>
                <a:gd name="connsiteX9" fmla="*/ 2267712 w 2453816"/>
                <a:gd name="connsiteY9" fmla="*/ 836626 h 2205844"/>
                <a:gd name="connsiteX10" fmla="*/ 2266093 w 2453816"/>
                <a:gd name="connsiteY10" fmla="*/ 833102 h 2205844"/>
                <a:gd name="connsiteX11" fmla="*/ 2266093 w 2453816"/>
                <a:gd name="connsiteY11" fmla="*/ 831864 h 2205844"/>
                <a:gd name="connsiteX12" fmla="*/ 2267426 w 2453816"/>
                <a:gd name="connsiteY12" fmla="*/ 827673 h 2205844"/>
                <a:gd name="connsiteX13" fmla="*/ 2268665 w 2453816"/>
                <a:gd name="connsiteY13" fmla="*/ 825387 h 2205844"/>
                <a:gd name="connsiteX14" fmla="*/ 2272665 w 2453816"/>
                <a:gd name="connsiteY14" fmla="*/ 818814 h 2205844"/>
                <a:gd name="connsiteX15" fmla="*/ 2274284 w 2453816"/>
                <a:gd name="connsiteY15" fmla="*/ 816528 h 2205844"/>
                <a:gd name="connsiteX16" fmla="*/ 2277999 w 2453816"/>
                <a:gd name="connsiteY16" fmla="*/ 811956 h 2205844"/>
                <a:gd name="connsiteX17" fmla="*/ 2302002 w 2453816"/>
                <a:gd name="connsiteY17" fmla="*/ 771666 h 2205844"/>
                <a:gd name="connsiteX18" fmla="*/ 2302002 w 2453816"/>
                <a:gd name="connsiteY18" fmla="*/ 722040 h 2205844"/>
                <a:gd name="connsiteX19" fmla="*/ 2292477 w 2453816"/>
                <a:gd name="connsiteY19" fmla="*/ 673272 h 2205844"/>
                <a:gd name="connsiteX20" fmla="*/ 2290667 w 2453816"/>
                <a:gd name="connsiteY20" fmla="*/ 661557 h 2205844"/>
                <a:gd name="connsiteX21" fmla="*/ 2290667 w 2453816"/>
                <a:gd name="connsiteY21" fmla="*/ 657747 h 2205844"/>
                <a:gd name="connsiteX22" fmla="*/ 2290001 w 2453816"/>
                <a:gd name="connsiteY22" fmla="*/ 651651 h 2205844"/>
                <a:gd name="connsiteX23" fmla="*/ 2288286 w 2453816"/>
                <a:gd name="connsiteY23" fmla="*/ 635649 h 2205844"/>
                <a:gd name="connsiteX24" fmla="*/ 2288286 w 2453816"/>
                <a:gd name="connsiteY24" fmla="*/ 633839 h 2205844"/>
                <a:gd name="connsiteX25" fmla="*/ 2288286 w 2453816"/>
                <a:gd name="connsiteY25" fmla="*/ 633267 h 2205844"/>
                <a:gd name="connsiteX26" fmla="*/ 2287429 w 2453816"/>
                <a:gd name="connsiteY26" fmla="*/ 625076 h 2205844"/>
                <a:gd name="connsiteX27" fmla="*/ 2288477 w 2453816"/>
                <a:gd name="connsiteY27" fmla="*/ 572784 h 2205844"/>
                <a:gd name="connsiteX28" fmla="*/ 2289429 w 2453816"/>
                <a:gd name="connsiteY28" fmla="*/ 495631 h 2205844"/>
                <a:gd name="connsiteX29" fmla="*/ 2267331 w 2453816"/>
                <a:gd name="connsiteY29" fmla="*/ 422860 h 2205844"/>
                <a:gd name="connsiteX30" fmla="*/ 2237613 w 2453816"/>
                <a:gd name="connsiteY30" fmla="*/ 368758 h 2205844"/>
                <a:gd name="connsiteX31" fmla="*/ 2229326 w 2453816"/>
                <a:gd name="connsiteY31" fmla="*/ 345136 h 2205844"/>
                <a:gd name="connsiteX32" fmla="*/ 2229326 w 2453816"/>
                <a:gd name="connsiteY32" fmla="*/ 344469 h 2205844"/>
                <a:gd name="connsiteX33" fmla="*/ 2229326 w 2453816"/>
                <a:gd name="connsiteY33" fmla="*/ 332087 h 2205844"/>
                <a:gd name="connsiteX34" fmla="*/ 2229993 w 2453816"/>
                <a:gd name="connsiteY34" fmla="*/ 305607 h 2205844"/>
                <a:gd name="connsiteX35" fmla="*/ 2233422 w 2453816"/>
                <a:gd name="connsiteY35" fmla="*/ 257982 h 2205844"/>
                <a:gd name="connsiteX36" fmla="*/ 2222754 w 2453816"/>
                <a:gd name="connsiteY36" fmla="*/ 216549 h 2205844"/>
                <a:gd name="connsiteX37" fmla="*/ 2188464 w 2453816"/>
                <a:gd name="connsiteY37" fmla="*/ 186640 h 2205844"/>
                <a:gd name="connsiteX38" fmla="*/ 2105311 w 2453816"/>
                <a:gd name="connsiteY38" fmla="*/ 165495 h 2205844"/>
                <a:gd name="connsiteX39" fmla="*/ 2095786 w 2453816"/>
                <a:gd name="connsiteY39" fmla="*/ 162828 h 2205844"/>
                <a:gd name="connsiteX40" fmla="*/ 2091595 w 2453816"/>
                <a:gd name="connsiteY40" fmla="*/ 161399 h 2205844"/>
                <a:gd name="connsiteX41" fmla="*/ 2089214 w 2453816"/>
                <a:gd name="connsiteY41" fmla="*/ 160446 h 2205844"/>
                <a:gd name="connsiteX42" fmla="*/ 2077974 w 2453816"/>
                <a:gd name="connsiteY42" fmla="*/ 153779 h 2205844"/>
                <a:gd name="connsiteX43" fmla="*/ 2073688 w 2453816"/>
                <a:gd name="connsiteY43" fmla="*/ 149969 h 2205844"/>
                <a:gd name="connsiteX44" fmla="*/ 2068449 w 2453816"/>
                <a:gd name="connsiteY44" fmla="*/ 144540 h 2205844"/>
                <a:gd name="connsiteX45" fmla="*/ 2063782 w 2453816"/>
                <a:gd name="connsiteY45" fmla="*/ 138920 h 2205844"/>
                <a:gd name="connsiteX46" fmla="*/ 2063782 w 2453816"/>
                <a:gd name="connsiteY46" fmla="*/ 138920 h 2205844"/>
                <a:gd name="connsiteX47" fmla="*/ 2060829 w 2453816"/>
                <a:gd name="connsiteY47" fmla="*/ 134634 h 2205844"/>
                <a:gd name="connsiteX48" fmla="*/ 2028254 w 2453816"/>
                <a:gd name="connsiteY48" fmla="*/ 88152 h 2205844"/>
                <a:gd name="connsiteX49" fmla="*/ 1978628 w 2453816"/>
                <a:gd name="connsiteY49" fmla="*/ 63768 h 2205844"/>
                <a:gd name="connsiteX50" fmla="*/ 1924907 w 2453816"/>
                <a:gd name="connsiteY50" fmla="*/ 63196 h 2205844"/>
                <a:gd name="connsiteX51" fmla="*/ 1903667 w 2453816"/>
                <a:gd name="connsiteY51" fmla="*/ 63196 h 2205844"/>
                <a:gd name="connsiteX52" fmla="*/ 1900714 w 2453816"/>
                <a:gd name="connsiteY52" fmla="*/ 62339 h 2205844"/>
                <a:gd name="connsiteX53" fmla="*/ 1863662 w 2453816"/>
                <a:gd name="connsiteY53" fmla="*/ 47861 h 2205844"/>
                <a:gd name="connsiteX54" fmla="*/ 1845278 w 2453816"/>
                <a:gd name="connsiteY54" fmla="*/ 35955 h 2205844"/>
                <a:gd name="connsiteX55" fmla="*/ 1821942 w 2453816"/>
                <a:gd name="connsiteY55" fmla="*/ 25096 h 2205844"/>
                <a:gd name="connsiteX56" fmla="*/ 1772222 w 2453816"/>
                <a:gd name="connsiteY56" fmla="*/ 13857 h 2205844"/>
                <a:gd name="connsiteX57" fmla="*/ 1722025 w 2453816"/>
                <a:gd name="connsiteY57" fmla="*/ 9285 h 2205844"/>
                <a:gd name="connsiteX58" fmla="*/ 1700975 w 2453816"/>
                <a:gd name="connsiteY58" fmla="*/ 6332 h 2205844"/>
                <a:gd name="connsiteX59" fmla="*/ 1672400 w 2453816"/>
                <a:gd name="connsiteY59" fmla="*/ 1855 h 2205844"/>
                <a:gd name="connsiteX60" fmla="*/ 1576197 w 2453816"/>
                <a:gd name="connsiteY60" fmla="*/ 20429 h 2205844"/>
                <a:gd name="connsiteX61" fmla="*/ 1543241 w 2453816"/>
                <a:gd name="connsiteY61" fmla="*/ 101677 h 2205844"/>
                <a:gd name="connsiteX62" fmla="*/ 1568577 w 2453816"/>
                <a:gd name="connsiteY62" fmla="*/ 136539 h 2205844"/>
                <a:gd name="connsiteX63" fmla="*/ 1584865 w 2453816"/>
                <a:gd name="connsiteY63" fmla="*/ 149016 h 2205844"/>
                <a:gd name="connsiteX64" fmla="*/ 1587151 w 2453816"/>
                <a:gd name="connsiteY64" fmla="*/ 150731 h 2205844"/>
                <a:gd name="connsiteX65" fmla="*/ 1589723 w 2453816"/>
                <a:gd name="connsiteY65" fmla="*/ 152826 h 2205844"/>
                <a:gd name="connsiteX66" fmla="*/ 1597057 w 2453816"/>
                <a:gd name="connsiteY66" fmla="*/ 159780 h 2205844"/>
                <a:gd name="connsiteX67" fmla="*/ 1599533 w 2453816"/>
                <a:gd name="connsiteY67" fmla="*/ 162637 h 2205844"/>
                <a:gd name="connsiteX68" fmla="*/ 1600962 w 2453816"/>
                <a:gd name="connsiteY68" fmla="*/ 164637 h 2205844"/>
                <a:gd name="connsiteX69" fmla="*/ 1605153 w 2453816"/>
                <a:gd name="connsiteY69" fmla="*/ 172353 h 2205844"/>
                <a:gd name="connsiteX70" fmla="*/ 1605915 w 2453816"/>
                <a:gd name="connsiteY70" fmla="*/ 174258 h 2205844"/>
                <a:gd name="connsiteX71" fmla="*/ 1606772 w 2453816"/>
                <a:gd name="connsiteY71" fmla="*/ 176925 h 2205844"/>
                <a:gd name="connsiteX72" fmla="*/ 1606772 w 2453816"/>
                <a:gd name="connsiteY72" fmla="*/ 177496 h 2205844"/>
                <a:gd name="connsiteX73" fmla="*/ 1606772 w 2453816"/>
                <a:gd name="connsiteY73" fmla="*/ 178163 h 2205844"/>
                <a:gd name="connsiteX74" fmla="*/ 1606772 w 2453816"/>
                <a:gd name="connsiteY74" fmla="*/ 179115 h 2205844"/>
                <a:gd name="connsiteX75" fmla="*/ 1606010 w 2453816"/>
                <a:gd name="connsiteY75" fmla="*/ 180258 h 2205844"/>
                <a:gd name="connsiteX76" fmla="*/ 1604391 w 2453816"/>
                <a:gd name="connsiteY76" fmla="*/ 181878 h 2205844"/>
                <a:gd name="connsiteX77" fmla="*/ 1602772 w 2453816"/>
                <a:gd name="connsiteY77" fmla="*/ 183306 h 2205844"/>
                <a:gd name="connsiteX78" fmla="*/ 1598105 w 2453816"/>
                <a:gd name="connsiteY78" fmla="*/ 186259 h 2205844"/>
                <a:gd name="connsiteX79" fmla="*/ 1595057 w 2453816"/>
                <a:gd name="connsiteY79" fmla="*/ 187878 h 2205844"/>
                <a:gd name="connsiteX80" fmla="*/ 1592009 w 2453816"/>
                <a:gd name="connsiteY80" fmla="*/ 189307 h 2205844"/>
                <a:gd name="connsiteX81" fmla="*/ 1534192 w 2453816"/>
                <a:gd name="connsiteY81" fmla="*/ 201213 h 2205844"/>
                <a:gd name="connsiteX82" fmla="*/ 1502188 w 2453816"/>
                <a:gd name="connsiteY82" fmla="*/ 212072 h 2205844"/>
                <a:gd name="connsiteX83" fmla="*/ 1481138 w 2453816"/>
                <a:gd name="connsiteY83" fmla="*/ 248553 h 2205844"/>
                <a:gd name="connsiteX84" fmla="*/ 1480566 w 2453816"/>
                <a:gd name="connsiteY84" fmla="*/ 253506 h 2205844"/>
                <a:gd name="connsiteX85" fmla="*/ 1480090 w 2453816"/>
                <a:gd name="connsiteY85" fmla="*/ 255315 h 2205844"/>
                <a:gd name="connsiteX86" fmla="*/ 1479042 w 2453816"/>
                <a:gd name="connsiteY86" fmla="*/ 259506 h 2205844"/>
                <a:gd name="connsiteX87" fmla="*/ 1479042 w 2453816"/>
                <a:gd name="connsiteY87" fmla="*/ 260745 h 2205844"/>
                <a:gd name="connsiteX88" fmla="*/ 1478280 w 2453816"/>
                <a:gd name="connsiteY88" fmla="*/ 262173 h 2205844"/>
                <a:gd name="connsiteX89" fmla="*/ 1477232 w 2453816"/>
                <a:gd name="connsiteY89" fmla="*/ 263126 h 2205844"/>
                <a:gd name="connsiteX90" fmla="*/ 1473803 w 2453816"/>
                <a:gd name="connsiteY90" fmla="*/ 266745 h 2205844"/>
                <a:gd name="connsiteX91" fmla="*/ 1470946 w 2453816"/>
                <a:gd name="connsiteY91" fmla="*/ 269412 h 2205844"/>
                <a:gd name="connsiteX92" fmla="*/ 1467803 w 2453816"/>
                <a:gd name="connsiteY92" fmla="*/ 271317 h 2205844"/>
                <a:gd name="connsiteX93" fmla="*/ 1459611 w 2453816"/>
                <a:gd name="connsiteY93" fmla="*/ 275413 h 2205844"/>
                <a:gd name="connsiteX94" fmla="*/ 1457992 w 2453816"/>
                <a:gd name="connsiteY94" fmla="*/ 275985 h 2205844"/>
                <a:gd name="connsiteX95" fmla="*/ 1449896 w 2453816"/>
                <a:gd name="connsiteY95" fmla="*/ 279985 h 2205844"/>
                <a:gd name="connsiteX96" fmla="*/ 1439418 w 2453816"/>
                <a:gd name="connsiteY96" fmla="*/ 286843 h 2205844"/>
                <a:gd name="connsiteX97" fmla="*/ 1436370 w 2453816"/>
                <a:gd name="connsiteY97" fmla="*/ 289129 h 2205844"/>
                <a:gd name="connsiteX98" fmla="*/ 1436370 w 2453816"/>
                <a:gd name="connsiteY98" fmla="*/ 289129 h 2205844"/>
                <a:gd name="connsiteX99" fmla="*/ 1419035 w 2453816"/>
                <a:gd name="connsiteY99" fmla="*/ 297225 h 2205844"/>
                <a:gd name="connsiteX100" fmla="*/ 1373981 w 2453816"/>
                <a:gd name="connsiteY100" fmla="*/ 315037 h 2205844"/>
                <a:gd name="connsiteX101" fmla="*/ 1325785 w 2453816"/>
                <a:gd name="connsiteY101" fmla="*/ 325610 h 2205844"/>
                <a:gd name="connsiteX102" fmla="*/ 1285018 w 2453816"/>
                <a:gd name="connsiteY102" fmla="*/ 343612 h 2205844"/>
                <a:gd name="connsiteX103" fmla="*/ 1234821 w 2453816"/>
                <a:gd name="connsiteY103" fmla="*/ 412668 h 2205844"/>
                <a:gd name="connsiteX104" fmla="*/ 1261396 w 2453816"/>
                <a:gd name="connsiteY104" fmla="*/ 467342 h 2205844"/>
                <a:gd name="connsiteX105" fmla="*/ 1284923 w 2453816"/>
                <a:gd name="connsiteY105" fmla="*/ 481534 h 2205844"/>
                <a:gd name="connsiteX106" fmla="*/ 1285589 w 2453816"/>
                <a:gd name="connsiteY106" fmla="*/ 482106 h 2205844"/>
                <a:gd name="connsiteX107" fmla="*/ 1287685 w 2453816"/>
                <a:gd name="connsiteY107" fmla="*/ 483915 h 2205844"/>
                <a:gd name="connsiteX108" fmla="*/ 1291400 w 2453816"/>
                <a:gd name="connsiteY108" fmla="*/ 487630 h 2205844"/>
                <a:gd name="connsiteX109" fmla="*/ 1291400 w 2453816"/>
                <a:gd name="connsiteY109" fmla="*/ 488392 h 2205844"/>
                <a:gd name="connsiteX110" fmla="*/ 1292352 w 2453816"/>
                <a:gd name="connsiteY110" fmla="*/ 490107 h 2205844"/>
                <a:gd name="connsiteX111" fmla="*/ 1294638 w 2453816"/>
                <a:gd name="connsiteY111" fmla="*/ 499632 h 2205844"/>
                <a:gd name="connsiteX112" fmla="*/ 1295686 w 2453816"/>
                <a:gd name="connsiteY112" fmla="*/ 504966 h 2205844"/>
                <a:gd name="connsiteX113" fmla="*/ 1296353 w 2453816"/>
                <a:gd name="connsiteY113" fmla="*/ 509538 h 2205844"/>
                <a:gd name="connsiteX114" fmla="*/ 1298543 w 2453816"/>
                <a:gd name="connsiteY114" fmla="*/ 532874 h 2205844"/>
                <a:gd name="connsiteX115" fmla="*/ 1314164 w 2453816"/>
                <a:gd name="connsiteY115" fmla="*/ 585928 h 2205844"/>
                <a:gd name="connsiteX116" fmla="*/ 1337501 w 2453816"/>
                <a:gd name="connsiteY116" fmla="*/ 598596 h 2205844"/>
                <a:gd name="connsiteX117" fmla="*/ 1338739 w 2453816"/>
                <a:gd name="connsiteY117" fmla="*/ 603930 h 2205844"/>
                <a:gd name="connsiteX118" fmla="*/ 1344549 w 2453816"/>
                <a:gd name="connsiteY118" fmla="*/ 625933 h 2205844"/>
                <a:gd name="connsiteX119" fmla="*/ 1322356 w 2453816"/>
                <a:gd name="connsiteY119" fmla="*/ 631553 h 2205844"/>
                <a:gd name="connsiteX120" fmla="*/ 1311497 w 2453816"/>
                <a:gd name="connsiteY120" fmla="*/ 633648 h 2205844"/>
                <a:gd name="connsiteX121" fmla="*/ 1308068 w 2453816"/>
                <a:gd name="connsiteY121" fmla="*/ 633648 h 2205844"/>
                <a:gd name="connsiteX122" fmla="*/ 1300925 w 2453816"/>
                <a:gd name="connsiteY122" fmla="*/ 634410 h 2205844"/>
                <a:gd name="connsiteX123" fmla="*/ 1246823 w 2453816"/>
                <a:gd name="connsiteY123" fmla="*/ 641554 h 2205844"/>
                <a:gd name="connsiteX124" fmla="*/ 1198626 w 2453816"/>
                <a:gd name="connsiteY124" fmla="*/ 664509 h 2205844"/>
                <a:gd name="connsiteX125" fmla="*/ 1178624 w 2453816"/>
                <a:gd name="connsiteY125" fmla="*/ 683559 h 2205844"/>
                <a:gd name="connsiteX126" fmla="*/ 1173194 w 2453816"/>
                <a:gd name="connsiteY126" fmla="*/ 691846 h 2205844"/>
                <a:gd name="connsiteX127" fmla="*/ 1159097 w 2453816"/>
                <a:gd name="connsiteY127" fmla="*/ 691846 h 2205844"/>
                <a:gd name="connsiteX128" fmla="*/ 1107091 w 2453816"/>
                <a:gd name="connsiteY128" fmla="*/ 701847 h 2205844"/>
                <a:gd name="connsiteX129" fmla="*/ 1059466 w 2453816"/>
                <a:gd name="connsiteY129" fmla="*/ 718611 h 2205844"/>
                <a:gd name="connsiteX130" fmla="*/ 971074 w 2453816"/>
                <a:gd name="connsiteY130" fmla="*/ 753187 h 2205844"/>
                <a:gd name="connsiteX131" fmla="*/ 899160 w 2453816"/>
                <a:gd name="connsiteY131" fmla="*/ 808242 h 2205844"/>
                <a:gd name="connsiteX132" fmla="*/ 836200 w 2453816"/>
                <a:gd name="connsiteY132" fmla="*/ 900253 h 2205844"/>
                <a:gd name="connsiteX133" fmla="*/ 813435 w 2453816"/>
                <a:gd name="connsiteY133" fmla="*/ 938353 h 2205844"/>
                <a:gd name="connsiteX134" fmla="*/ 813435 w 2453816"/>
                <a:gd name="connsiteY134" fmla="*/ 938353 h 2205844"/>
                <a:gd name="connsiteX135" fmla="*/ 808387 w 2453816"/>
                <a:gd name="connsiteY135" fmla="*/ 940830 h 2205844"/>
                <a:gd name="connsiteX136" fmla="*/ 805625 w 2453816"/>
                <a:gd name="connsiteY136" fmla="*/ 942068 h 2205844"/>
                <a:gd name="connsiteX137" fmla="*/ 802958 w 2453816"/>
                <a:gd name="connsiteY137" fmla="*/ 943116 h 2205844"/>
                <a:gd name="connsiteX138" fmla="*/ 779050 w 2453816"/>
                <a:gd name="connsiteY138" fmla="*/ 949878 h 2205844"/>
                <a:gd name="connsiteX139" fmla="*/ 721424 w 2453816"/>
                <a:gd name="connsiteY139" fmla="*/ 965404 h 2205844"/>
                <a:gd name="connsiteX140" fmla="*/ 657606 w 2453816"/>
                <a:gd name="connsiteY140" fmla="*/ 982073 h 2205844"/>
                <a:gd name="connsiteX141" fmla="*/ 642366 w 2453816"/>
                <a:gd name="connsiteY141" fmla="*/ 986645 h 2205844"/>
                <a:gd name="connsiteX142" fmla="*/ 641795 w 2453816"/>
                <a:gd name="connsiteY142" fmla="*/ 986073 h 2205844"/>
                <a:gd name="connsiteX143" fmla="*/ 620744 w 2453816"/>
                <a:gd name="connsiteY143" fmla="*/ 976548 h 2205844"/>
                <a:gd name="connsiteX144" fmla="*/ 615696 w 2453816"/>
                <a:gd name="connsiteY144" fmla="*/ 976548 h 2205844"/>
                <a:gd name="connsiteX145" fmla="*/ 606171 w 2453816"/>
                <a:gd name="connsiteY145" fmla="*/ 974548 h 2205844"/>
                <a:gd name="connsiteX146" fmla="*/ 590550 w 2453816"/>
                <a:gd name="connsiteY146" fmla="*/ 974739 h 2205844"/>
                <a:gd name="connsiteX147" fmla="*/ 588550 w 2453816"/>
                <a:gd name="connsiteY147" fmla="*/ 974739 h 2205844"/>
                <a:gd name="connsiteX148" fmla="*/ 583025 w 2453816"/>
                <a:gd name="connsiteY148" fmla="*/ 974739 h 2205844"/>
                <a:gd name="connsiteX149" fmla="*/ 571976 w 2453816"/>
                <a:gd name="connsiteY149" fmla="*/ 975310 h 2205844"/>
                <a:gd name="connsiteX150" fmla="*/ 560927 w 2453816"/>
                <a:gd name="connsiteY150" fmla="*/ 976263 h 2205844"/>
                <a:gd name="connsiteX151" fmla="*/ 555308 w 2453816"/>
                <a:gd name="connsiteY151" fmla="*/ 976929 h 2205844"/>
                <a:gd name="connsiteX152" fmla="*/ 547973 w 2453816"/>
                <a:gd name="connsiteY152" fmla="*/ 977977 h 2205844"/>
                <a:gd name="connsiteX153" fmla="*/ 547973 w 2453816"/>
                <a:gd name="connsiteY153" fmla="*/ 977977 h 2205844"/>
                <a:gd name="connsiteX154" fmla="*/ 497681 w 2453816"/>
                <a:gd name="connsiteY154" fmla="*/ 991026 h 2205844"/>
                <a:gd name="connsiteX155" fmla="*/ 451580 w 2453816"/>
                <a:gd name="connsiteY155" fmla="*/ 1007886 h 2205844"/>
                <a:gd name="connsiteX156" fmla="*/ 406908 w 2453816"/>
                <a:gd name="connsiteY156" fmla="*/ 1024840 h 2205844"/>
                <a:gd name="connsiteX157" fmla="*/ 358616 w 2453816"/>
                <a:gd name="connsiteY157" fmla="*/ 1039604 h 2205844"/>
                <a:gd name="connsiteX158" fmla="*/ 260033 w 2453816"/>
                <a:gd name="connsiteY158" fmla="*/ 1068179 h 2205844"/>
                <a:gd name="connsiteX159" fmla="*/ 59341 w 2453816"/>
                <a:gd name="connsiteY159" fmla="*/ 1118947 h 2205844"/>
                <a:gd name="connsiteX160" fmla="*/ 0 w 2453816"/>
                <a:gd name="connsiteY160" fmla="*/ 1130949 h 2205844"/>
                <a:gd name="connsiteX161" fmla="*/ 0 w 2453816"/>
                <a:gd name="connsiteY161" fmla="*/ 2205845 h 2205844"/>
                <a:gd name="connsiteX162" fmla="*/ 45148 w 2453816"/>
                <a:gd name="connsiteY162" fmla="*/ 2191176 h 2205844"/>
                <a:gd name="connsiteX163" fmla="*/ 241840 w 2453816"/>
                <a:gd name="connsiteY163" fmla="*/ 2134026 h 2205844"/>
                <a:gd name="connsiteX164" fmla="*/ 438722 w 2453816"/>
                <a:gd name="connsiteY164" fmla="*/ 2079639 h 2205844"/>
                <a:gd name="connsiteX165" fmla="*/ 537877 w 2453816"/>
                <a:gd name="connsiteY165" fmla="*/ 2049730 h 2205844"/>
                <a:gd name="connsiteX166" fmla="*/ 587597 w 2453816"/>
                <a:gd name="connsiteY166" fmla="*/ 2032585 h 2205844"/>
                <a:gd name="connsiteX167" fmla="*/ 598837 w 2453816"/>
                <a:gd name="connsiteY167" fmla="*/ 2027632 h 2205844"/>
                <a:gd name="connsiteX168" fmla="*/ 612077 w 2453816"/>
                <a:gd name="connsiteY168" fmla="*/ 2022489 h 2205844"/>
                <a:gd name="connsiteX169" fmla="*/ 636270 w 2453816"/>
                <a:gd name="connsiteY169" fmla="*/ 2009154 h 2205844"/>
                <a:gd name="connsiteX170" fmla="*/ 641128 w 2453816"/>
                <a:gd name="connsiteY170" fmla="*/ 2001439 h 2205844"/>
                <a:gd name="connsiteX171" fmla="*/ 641699 w 2453816"/>
                <a:gd name="connsiteY171" fmla="*/ 2000962 h 2205844"/>
                <a:gd name="connsiteX172" fmla="*/ 651986 w 2453816"/>
                <a:gd name="connsiteY172" fmla="*/ 1985246 h 2205844"/>
                <a:gd name="connsiteX173" fmla="*/ 653891 w 2453816"/>
                <a:gd name="connsiteY173" fmla="*/ 1980579 h 2205844"/>
                <a:gd name="connsiteX174" fmla="*/ 654749 w 2453816"/>
                <a:gd name="connsiteY174" fmla="*/ 1978769 h 2205844"/>
                <a:gd name="connsiteX175" fmla="*/ 657797 w 2453816"/>
                <a:gd name="connsiteY175" fmla="*/ 1971625 h 2205844"/>
                <a:gd name="connsiteX176" fmla="*/ 666179 w 2453816"/>
                <a:gd name="connsiteY176" fmla="*/ 1951527 h 2205844"/>
                <a:gd name="connsiteX177" fmla="*/ 679990 w 2453816"/>
                <a:gd name="connsiteY177" fmla="*/ 1911046 h 2205844"/>
                <a:gd name="connsiteX178" fmla="*/ 690563 w 2453816"/>
                <a:gd name="connsiteY178" fmla="*/ 1870279 h 2205844"/>
                <a:gd name="connsiteX179" fmla="*/ 694373 w 2453816"/>
                <a:gd name="connsiteY179" fmla="*/ 1848372 h 2205844"/>
                <a:gd name="connsiteX180" fmla="*/ 728758 w 2453816"/>
                <a:gd name="connsiteY180" fmla="*/ 1836751 h 2205844"/>
                <a:gd name="connsiteX181" fmla="*/ 775811 w 2453816"/>
                <a:gd name="connsiteY181" fmla="*/ 1821035 h 2205844"/>
                <a:gd name="connsiteX182" fmla="*/ 778669 w 2453816"/>
                <a:gd name="connsiteY182" fmla="*/ 1820273 h 2205844"/>
                <a:gd name="connsiteX183" fmla="*/ 816769 w 2453816"/>
                <a:gd name="connsiteY183" fmla="*/ 1807509 h 2205844"/>
                <a:gd name="connsiteX184" fmla="*/ 836486 w 2453816"/>
                <a:gd name="connsiteY184" fmla="*/ 1799413 h 2205844"/>
                <a:gd name="connsiteX185" fmla="*/ 837819 w 2453816"/>
                <a:gd name="connsiteY185" fmla="*/ 1798842 h 2205844"/>
                <a:gd name="connsiteX186" fmla="*/ 842486 w 2453816"/>
                <a:gd name="connsiteY186" fmla="*/ 1797032 h 2205844"/>
                <a:gd name="connsiteX187" fmla="*/ 850678 w 2453816"/>
                <a:gd name="connsiteY187" fmla="*/ 1793984 h 2205844"/>
                <a:gd name="connsiteX188" fmla="*/ 866775 w 2453816"/>
                <a:gd name="connsiteY188" fmla="*/ 1783697 h 2205844"/>
                <a:gd name="connsiteX189" fmla="*/ 871442 w 2453816"/>
                <a:gd name="connsiteY189" fmla="*/ 1776744 h 2205844"/>
                <a:gd name="connsiteX190" fmla="*/ 872395 w 2453816"/>
                <a:gd name="connsiteY190" fmla="*/ 1774839 h 2205844"/>
                <a:gd name="connsiteX191" fmla="*/ 873252 w 2453816"/>
                <a:gd name="connsiteY191" fmla="*/ 1772457 h 2205844"/>
                <a:gd name="connsiteX192" fmla="*/ 873252 w 2453816"/>
                <a:gd name="connsiteY192" fmla="*/ 1772457 h 2205844"/>
                <a:gd name="connsiteX193" fmla="*/ 873252 w 2453816"/>
                <a:gd name="connsiteY193" fmla="*/ 1772457 h 2205844"/>
                <a:gd name="connsiteX194" fmla="*/ 873252 w 2453816"/>
                <a:gd name="connsiteY194" fmla="*/ 1772457 h 2205844"/>
                <a:gd name="connsiteX195" fmla="*/ 914400 w 2453816"/>
                <a:gd name="connsiteY195" fmla="*/ 1700448 h 2205844"/>
                <a:gd name="connsiteX196" fmla="*/ 937070 w 2453816"/>
                <a:gd name="connsiteY196" fmla="*/ 1610342 h 2205844"/>
                <a:gd name="connsiteX197" fmla="*/ 930211 w 2453816"/>
                <a:gd name="connsiteY197" fmla="*/ 1489946 h 2205844"/>
                <a:gd name="connsiteX198" fmla="*/ 924020 w 2453816"/>
                <a:gd name="connsiteY198" fmla="*/ 1483374 h 2205844"/>
                <a:gd name="connsiteX199" fmla="*/ 1019270 w 2453816"/>
                <a:gd name="connsiteY199" fmla="*/ 1503281 h 2205844"/>
                <a:gd name="connsiteX200" fmla="*/ 1069658 w 2453816"/>
                <a:gd name="connsiteY200" fmla="*/ 1505852 h 2205844"/>
                <a:gd name="connsiteX201" fmla="*/ 1117283 w 2453816"/>
                <a:gd name="connsiteY201" fmla="*/ 1503852 h 2205844"/>
                <a:gd name="connsiteX202" fmla="*/ 1152525 w 2453816"/>
                <a:gd name="connsiteY202" fmla="*/ 1498614 h 2205844"/>
                <a:gd name="connsiteX203" fmla="*/ 1167479 w 2453816"/>
                <a:gd name="connsiteY203" fmla="*/ 1495089 h 2205844"/>
                <a:gd name="connsiteX204" fmla="*/ 1171575 w 2453816"/>
                <a:gd name="connsiteY204" fmla="*/ 1494327 h 2205844"/>
                <a:gd name="connsiteX205" fmla="*/ 1177957 w 2453816"/>
                <a:gd name="connsiteY205" fmla="*/ 1493661 h 2205844"/>
                <a:gd name="connsiteX206" fmla="*/ 1209961 w 2453816"/>
                <a:gd name="connsiteY206" fmla="*/ 1487470 h 2205844"/>
                <a:gd name="connsiteX207" fmla="*/ 1211580 w 2453816"/>
                <a:gd name="connsiteY207" fmla="*/ 1488613 h 2205844"/>
                <a:gd name="connsiteX208" fmla="*/ 1216152 w 2453816"/>
                <a:gd name="connsiteY208" fmla="*/ 1490137 h 2205844"/>
                <a:gd name="connsiteX209" fmla="*/ 1278541 w 2453816"/>
                <a:gd name="connsiteY209" fmla="*/ 1538619 h 2205844"/>
                <a:gd name="connsiteX210" fmla="*/ 1364266 w 2453816"/>
                <a:gd name="connsiteY210" fmla="*/ 1568813 h 2205844"/>
                <a:gd name="connsiteX211" fmla="*/ 1455230 w 2453816"/>
                <a:gd name="connsiteY211" fmla="*/ 1583672 h 2205844"/>
                <a:gd name="connsiteX212" fmla="*/ 1514856 w 2453816"/>
                <a:gd name="connsiteY212" fmla="*/ 1586815 h 2205844"/>
                <a:gd name="connsiteX213" fmla="*/ 1559433 w 2453816"/>
                <a:gd name="connsiteY213" fmla="*/ 1582434 h 2205844"/>
                <a:gd name="connsiteX214" fmla="*/ 1562005 w 2453816"/>
                <a:gd name="connsiteY214" fmla="*/ 1624534 h 2205844"/>
                <a:gd name="connsiteX215" fmla="*/ 1564386 w 2453816"/>
                <a:gd name="connsiteY215" fmla="*/ 1657681 h 2205844"/>
                <a:gd name="connsiteX216" fmla="*/ 1566005 w 2453816"/>
                <a:gd name="connsiteY216" fmla="*/ 1677493 h 2205844"/>
                <a:gd name="connsiteX217" fmla="*/ 1567053 w 2453816"/>
                <a:gd name="connsiteY217" fmla="*/ 1685780 h 2205844"/>
                <a:gd name="connsiteX218" fmla="*/ 1571339 w 2453816"/>
                <a:gd name="connsiteY218" fmla="*/ 1697210 h 2205844"/>
                <a:gd name="connsiteX219" fmla="*/ 1573435 w 2453816"/>
                <a:gd name="connsiteY219" fmla="*/ 1700353 h 2205844"/>
                <a:gd name="connsiteX220" fmla="*/ 1578483 w 2453816"/>
                <a:gd name="connsiteY220" fmla="*/ 1710355 h 2205844"/>
                <a:gd name="connsiteX221" fmla="*/ 1588008 w 2453816"/>
                <a:gd name="connsiteY221" fmla="*/ 1724261 h 2205844"/>
                <a:gd name="connsiteX222" fmla="*/ 1590389 w 2453816"/>
                <a:gd name="connsiteY222" fmla="*/ 1727404 h 2205844"/>
                <a:gd name="connsiteX223" fmla="*/ 1594771 w 2453816"/>
                <a:gd name="connsiteY223" fmla="*/ 1733310 h 2205844"/>
                <a:gd name="connsiteX224" fmla="*/ 1600867 w 2453816"/>
                <a:gd name="connsiteY224" fmla="*/ 1740454 h 2205844"/>
                <a:gd name="connsiteX225" fmla="*/ 1666780 w 2453816"/>
                <a:gd name="connsiteY225" fmla="*/ 1777887 h 2205844"/>
                <a:gd name="connsiteX226" fmla="*/ 1767554 w 2453816"/>
                <a:gd name="connsiteY226" fmla="*/ 1787412 h 2205844"/>
                <a:gd name="connsiteX227" fmla="*/ 1874520 w 2453816"/>
                <a:gd name="connsiteY227" fmla="*/ 1776744 h 2205844"/>
                <a:gd name="connsiteX228" fmla="*/ 2256187 w 2453816"/>
                <a:gd name="connsiteY228" fmla="*/ 1659586 h 2205844"/>
                <a:gd name="connsiteX229" fmla="*/ 2393442 w 2453816"/>
                <a:gd name="connsiteY229" fmla="*/ 1548715 h 2205844"/>
                <a:gd name="connsiteX230" fmla="*/ 2443829 w 2453816"/>
                <a:gd name="connsiteY230" fmla="*/ 1469848 h 2205844"/>
                <a:gd name="connsiteX231" fmla="*/ 2450783 w 2453816"/>
                <a:gd name="connsiteY231" fmla="*/ 1436892 h 2205844"/>
                <a:gd name="connsiteX232" fmla="*/ 2437162 w 2453816"/>
                <a:gd name="connsiteY232" fmla="*/ 1384314 h 220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</a:cxnLst>
              <a:rect l="l" t="t" r="r" b="b"/>
              <a:pathLst>
                <a:path w="2453816" h="220584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28" y="1214130"/>
                    <a:pt x="2353185" y="1179140"/>
                    <a:pt x="2346484" y="1143712"/>
                  </a:cubicBezTo>
                  <a:cubicBezTo>
                    <a:pt x="2342674" y="1125805"/>
                    <a:pt x="2338864" y="1107898"/>
                    <a:pt x="2334387" y="1090086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774"/>
                  </a:cubicBezTo>
                  <a:cubicBezTo>
                    <a:pt x="2277428" y="867201"/>
                    <a:pt x="2275332" y="858534"/>
                    <a:pt x="2272570" y="850152"/>
                  </a:cubicBezTo>
                  <a:cubicBezTo>
                    <a:pt x="2271141" y="845580"/>
                    <a:pt x="2269427" y="841103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86" y="800320"/>
                    <a:pt x="2296857" y="786604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655"/>
                    <a:pt x="2292477" y="673272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1" y="660287"/>
                    <a:pt x="2290731" y="659016"/>
                    <a:pt x="2290667" y="657747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cubicBezTo>
                    <a:pt x="2288286" y="633839"/>
                    <a:pt x="2288286" y="633839"/>
                    <a:pt x="2288286" y="633267"/>
                  </a:cubicBez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278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2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7"/>
                    <a:pt x="1978628" y="63768"/>
                  </a:cubicBezTo>
                  <a:cubicBezTo>
                    <a:pt x="1960781" y="61864"/>
                    <a:pt x="1942792" y="61672"/>
                    <a:pt x="1924907" y="63196"/>
                  </a:cubicBezTo>
                  <a:cubicBezTo>
                    <a:pt x="1917764" y="63196"/>
                    <a:pt x="1910715" y="63196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5955"/>
                  </a:cubicBezTo>
                  <a:cubicBezTo>
                    <a:pt x="1837731" y="31856"/>
                    <a:pt x="1829938" y="28230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49" y="172970"/>
                    <a:pt x="1605704" y="173606"/>
                    <a:pt x="1605915" y="174258"/>
                  </a:cubicBezTo>
                  <a:cubicBezTo>
                    <a:pt x="1605915" y="175115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lnTo>
                    <a:pt x="1604391" y="181878"/>
                  </a:lnTo>
                  <a:cubicBezTo>
                    <a:pt x="1603897" y="182403"/>
                    <a:pt x="1603355" y="182881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42" y="220448"/>
                    <a:pt x="1482311" y="233845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317"/>
                  </a:cubicBezTo>
                  <a:cubicBezTo>
                    <a:pt x="1465161" y="272853"/>
                    <a:pt x="1462425" y="274221"/>
                    <a:pt x="1459611" y="275413"/>
                  </a:cubicBezTo>
                  <a:cubicBezTo>
                    <a:pt x="1463040" y="273794"/>
                    <a:pt x="1458278" y="275889"/>
                    <a:pt x="1457992" y="275985"/>
                  </a:cubicBezTo>
                  <a:cubicBezTo>
                    <a:pt x="1455211" y="277145"/>
                    <a:pt x="1452507" y="278481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cubicBezTo>
                    <a:pt x="1430560" y="291796"/>
                    <a:pt x="1424845" y="294654"/>
                    <a:pt x="1419035" y="297225"/>
                  </a:cubicBezTo>
                  <a:cubicBezTo>
                    <a:pt x="1404366" y="304011"/>
                    <a:pt x="1389324" y="309958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6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cubicBezTo>
                    <a:pt x="1291417" y="487884"/>
                    <a:pt x="1291417" y="488138"/>
                    <a:pt x="1291400" y="488392"/>
                  </a:cubicBezTo>
                  <a:cubicBezTo>
                    <a:pt x="1291753" y="488943"/>
                    <a:pt x="1292071" y="489515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063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9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2" y="686133"/>
                    <a:pt x="1174723" y="688909"/>
                    <a:pt x="1173194" y="691846"/>
                  </a:cubicBezTo>
                  <a:cubicBezTo>
                    <a:pt x="1168513" y="691276"/>
                    <a:pt x="1163779" y="691276"/>
                    <a:pt x="1159097" y="691846"/>
                  </a:cubicBezTo>
                  <a:cubicBezTo>
                    <a:pt x="1141518" y="693755"/>
                    <a:pt x="1124124" y="697100"/>
                    <a:pt x="1107091" y="701847"/>
                  </a:cubicBezTo>
                  <a:cubicBezTo>
                    <a:pt x="1090994" y="706515"/>
                    <a:pt x="1075182" y="712515"/>
                    <a:pt x="1059466" y="718611"/>
                  </a:cubicBezTo>
                  <a:cubicBezTo>
                    <a:pt x="1030034" y="729946"/>
                    <a:pt x="999744" y="739662"/>
                    <a:pt x="971074" y="753187"/>
                  </a:cubicBezTo>
                  <a:cubicBezTo>
                    <a:pt x="943408" y="766130"/>
                    <a:pt x="918874" y="784912"/>
                    <a:pt x="899160" y="808242"/>
                  </a:cubicBezTo>
                  <a:cubicBezTo>
                    <a:pt x="875520" y="837010"/>
                    <a:pt x="854452" y="867799"/>
                    <a:pt x="836200" y="900253"/>
                  </a:cubicBezTo>
                  <a:cubicBezTo>
                    <a:pt x="828770" y="912953"/>
                    <a:pt x="821182" y="925653"/>
                    <a:pt x="813435" y="938353"/>
                  </a:cubicBezTo>
                  <a:lnTo>
                    <a:pt x="813435" y="938353"/>
                  </a:lnTo>
                  <a:lnTo>
                    <a:pt x="808387" y="940830"/>
                  </a:lnTo>
                  <a:lnTo>
                    <a:pt x="805625" y="942068"/>
                  </a:lnTo>
                  <a:lnTo>
                    <a:pt x="802958" y="943116"/>
                  </a:lnTo>
                  <a:cubicBezTo>
                    <a:pt x="795147" y="945973"/>
                    <a:pt x="787051" y="947592"/>
                    <a:pt x="779050" y="949878"/>
                  </a:cubicBezTo>
                  <a:cubicBezTo>
                    <a:pt x="760000" y="955308"/>
                    <a:pt x="740950" y="960165"/>
                    <a:pt x="721424" y="965404"/>
                  </a:cubicBezTo>
                  <a:cubicBezTo>
                    <a:pt x="700183" y="971214"/>
                    <a:pt x="678847" y="976453"/>
                    <a:pt x="657606" y="982073"/>
                  </a:cubicBezTo>
                  <a:cubicBezTo>
                    <a:pt x="652463" y="983502"/>
                    <a:pt x="647414" y="985026"/>
                    <a:pt x="642366" y="986645"/>
                  </a:cubicBezTo>
                  <a:lnTo>
                    <a:pt x="641795" y="986073"/>
                  </a:lnTo>
                  <a:cubicBezTo>
                    <a:pt x="635976" y="980730"/>
                    <a:pt x="628599" y="977392"/>
                    <a:pt x="620744" y="976548"/>
                  </a:cubicBezTo>
                  <a:cubicBezTo>
                    <a:pt x="619064" y="976407"/>
                    <a:pt x="617376" y="976407"/>
                    <a:pt x="615696" y="976548"/>
                  </a:cubicBezTo>
                  <a:cubicBezTo>
                    <a:pt x="612594" y="975572"/>
                    <a:pt x="609404" y="974902"/>
                    <a:pt x="606171" y="974548"/>
                  </a:cubicBezTo>
                  <a:cubicBezTo>
                    <a:pt x="600982" y="973856"/>
                    <a:pt x="595720" y="973920"/>
                    <a:pt x="590550" y="974739"/>
                  </a:cubicBezTo>
                  <a:cubicBezTo>
                    <a:pt x="590550" y="974739"/>
                    <a:pt x="590550" y="974739"/>
                    <a:pt x="588550" y="974739"/>
                  </a:cubicBezTo>
                  <a:lnTo>
                    <a:pt x="583025" y="974739"/>
                  </a:lnTo>
                  <a:cubicBezTo>
                    <a:pt x="579311" y="974739"/>
                    <a:pt x="575691" y="974739"/>
                    <a:pt x="571976" y="975310"/>
                  </a:cubicBezTo>
                  <a:lnTo>
                    <a:pt x="560927" y="976263"/>
                  </a:lnTo>
                  <a:lnTo>
                    <a:pt x="555308" y="976929"/>
                  </a:lnTo>
                  <a:lnTo>
                    <a:pt x="547973" y="977977"/>
                  </a:lnTo>
                  <a:cubicBezTo>
                    <a:pt x="545497" y="977977"/>
                    <a:pt x="545402" y="977977"/>
                    <a:pt x="547973" y="977977"/>
                  </a:cubicBezTo>
                  <a:cubicBezTo>
                    <a:pt x="530837" y="980740"/>
                    <a:pt x="513999" y="985109"/>
                    <a:pt x="497681" y="991026"/>
                  </a:cubicBezTo>
                  <a:cubicBezTo>
                    <a:pt x="482156" y="996170"/>
                    <a:pt x="466820" y="1001980"/>
                    <a:pt x="451580" y="1007886"/>
                  </a:cubicBezTo>
                  <a:cubicBezTo>
                    <a:pt x="436340" y="1013791"/>
                    <a:pt x="421862" y="1019506"/>
                    <a:pt x="406908" y="1024840"/>
                  </a:cubicBezTo>
                  <a:cubicBezTo>
                    <a:pt x="391954" y="1030174"/>
                    <a:pt x="374714" y="1034365"/>
                    <a:pt x="358616" y="1039604"/>
                  </a:cubicBezTo>
                  <a:cubicBezTo>
                    <a:pt x="325755" y="1049129"/>
                    <a:pt x="292989" y="1058654"/>
                    <a:pt x="260033" y="1068179"/>
                  </a:cubicBezTo>
                  <a:cubicBezTo>
                    <a:pt x="193358" y="1087229"/>
                    <a:pt x="126683" y="1104374"/>
                    <a:pt x="59341" y="1118947"/>
                  </a:cubicBezTo>
                  <a:cubicBezTo>
                    <a:pt x="39465" y="1123329"/>
                    <a:pt x="19685" y="1127329"/>
                    <a:pt x="0" y="1130949"/>
                  </a:cubicBezTo>
                  <a:lnTo>
                    <a:pt x="0" y="2205845"/>
                  </a:lnTo>
                  <a:cubicBezTo>
                    <a:pt x="15050" y="2200892"/>
                    <a:pt x="30099" y="2196320"/>
                    <a:pt x="45148" y="2191176"/>
                  </a:cubicBezTo>
                  <a:cubicBezTo>
                    <a:pt x="110300" y="2170602"/>
                    <a:pt x="176022" y="2152029"/>
                    <a:pt x="241840" y="2134026"/>
                  </a:cubicBezTo>
                  <a:cubicBezTo>
                    <a:pt x="307658" y="2116024"/>
                    <a:pt x="373380" y="2098689"/>
                    <a:pt x="438722" y="2079639"/>
                  </a:cubicBezTo>
                  <a:cubicBezTo>
                    <a:pt x="471869" y="2070050"/>
                    <a:pt x="504920" y="2060081"/>
                    <a:pt x="537877" y="2049730"/>
                  </a:cubicBezTo>
                  <a:cubicBezTo>
                    <a:pt x="554641" y="2044491"/>
                    <a:pt x="571024" y="2038300"/>
                    <a:pt x="587597" y="2032585"/>
                  </a:cubicBezTo>
                  <a:cubicBezTo>
                    <a:pt x="591693" y="2031252"/>
                    <a:pt x="595789" y="2028871"/>
                    <a:pt x="598837" y="2027632"/>
                  </a:cubicBezTo>
                  <a:cubicBezTo>
                    <a:pt x="601885" y="2026394"/>
                    <a:pt x="607600" y="2024203"/>
                    <a:pt x="612077" y="2022489"/>
                  </a:cubicBezTo>
                  <a:cubicBezTo>
                    <a:pt x="620535" y="2018799"/>
                    <a:pt x="628634" y="2014335"/>
                    <a:pt x="636270" y="2009154"/>
                  </a:cubicBezTo>
                  <a:cubicBezTo>
                    <a:pt x="638943" y="2007419"/>
                    <a:pt x="640719" y="2004599"/>
                    <a:pt x="641128" y="2001439"/>
                  </a:cubicBezTo>
                  <a:lnTo>
                    <a:pt x="641699" y="2000962"/>
                  </a:lnTo>
                  <a:cubicBezTo>
                    <a:pt x="646194" y="1996504"/>
                    <a:pt x="649700" y="1991149"/>
                    <a:pt x="651986" y="1985246"/>
                  </a:cubicBezTo>
                  <a:cubicBezTo>
                    <a:pt x="652558" y="1983722"/>
                    <a:pt x="653225" y="1982103"/>
                    <a:pt x="653891" y="1980579"/>
                  </a:cubicBezTo>
                  <a:cubicBezTo>
                    <a:pt x="652844" y="1983246"/>
                    <a:pt x="654653" y="1978864"/>
                    <a:pt x="654749" y="1978769"/>
                  </a:cubicBezTo>
                  <a:lnTo>
                    <a:pt x="657797" y="1971625"/>
                  </a:lnTo>
                  <a:cubicBezTo>
                    <a:pt x="660749" y="1965053"/>
                    <a:pt x="663512" y="1958290"/>
                    <a:pt x="666179" y="1951527"/>
                  </a:cubicBezTo>
                  <a:cubicBezTo>
                    <a:pt x="671513" y="1938288"/>
                    <a:pt x="675704" y="1924762"/>
                    <a:pt x="679990" y="1911046"/>
                  </a:cubicBezTo>
                  <a:cubicBezTo>
                    <a:pt x="684276" y="1897330"/>
                    <a:pt x="687038" y="1883900"/>
                    <a:pt x="690563" y="1870279"/>
                  </a:cubicBezTo>
                  <a:cubicBezTo>
                    <a:pt x="692657" y="1863144"/>
                    <a:pt x="693935" y="1855795"/>
                    <a:pt x="694373" y="1848372"/>
                  </a:cubicBezTo>
                  <a:lnTo>
                    <a:pt x="728758" y="1836751"/>
                  </a:lnTo>
                  <a:cubicBezTo>
                    <a:pt x="744474" y="1831513"/>
                    <a:pt x="760476" y="1827226"/>
                    <a:pt x="775811" y="1821035"/>
                  </a:cubicBezTo>
                  <a:lnTo>
                    <a:pt x="778669" y="1820273"/>
                  </a:lnTo>
                  <a:cubicBezTo>
                    <a:pt x="791337" y="1816558"/>
                    <a:pt x="803910" y="1812081"/>
                    <a:pt x="816769" y="1807509"/>
                  </a:cubicBezTo>
                  <a:cubicBezTo>
                    <a:pt x="823436" y="1805033"/>
                    <a:pt x="830009" y="1802366"/>
                    <a:pt x="836486" y="1799413"/>
                  </a:cubicBezTo>
                  <a:lnTo>
                    <a:pt x="837819" y="1798842"/>
                  </a:lnTo>
                  <a:lnTo>
                    <a:pt x="842486" y="1797032"/>
                  </a:lnTo>
                  <a:lnTo>
                    <a:pt x="850678" y="1793984"/>
                  </a:lnTo>
                  <a:cubicBezTo>
                    <a:pt x="856731" y="1791772"/>
                    <a:pt x="862225" y="1788261"/>
                    <a:pt x="866775" y="1783697"/>
                  </a:cubicBezTo>
                  <a:cubicBezTo>
                    <a:pt x="868578" y="1781556"/>
                    <a:pt x="870143" y="1779224"/>
                    <a:pt x="871442" y="1776744"/>
                  </a:cubicBezTo>
                  <a:lnTo>
                    <a:pt x="872395" y="1774839"/>
                  </a:lnTo>
                  <a:lnTo>
                    <a:pt x="873252" y="1772457"/>
                  </a:lnTo>
                  <a:lnTo>
                    <a:pt x="873252" y="1772457"/>
                  </a:lnTo>
                  <a:cubicBezTo>
                    <a:pt x="873252" y="1773315"/>
                    <a:pt x="873252" y="1773219"/>
                    <a:pt x="873252" y="1772457"/>
                  </a:cubicBezTo>
                  <a:cubicBezTo>
                    <a:pt x="873252" y="1771696"/>
                    <a:pt x="873252" y="1772457"/>
                    <a:pt x="873252" y="1772457"/>
                  </a:cubicBezTo>
                  <a:cubicBezTo>
                    <a:pt x="891279" y="1751189"/>
                    <a:pt x="905229" y="1726778"/>
                    <a:pt x="914400" y="1700448"/>
                  </a:cubicBezTo>
                  <a:cubicBezTo>
                    <a:pt x="925796" y="1671512"/>
                    <a:pt x="933416" y="1641227"/>
                    <a:pt x="937070" y="1610342"/>
                  </a:cubicBezTo>
                  <a:cubicBezTo>
                    <a:pt x="943487" y="1570185"/>
                    <a:pt x="941148" y="1529115"/>
                    <a:pt x="930211" y="1489946"/>
                  </a:cubicBezTo>
                  <a:cubicBezTo>
                    <a:pt x="929383" y="1486854"/>
                    <a:pt x="927057" y="1484385"/>
                    <a:pt x="924020" y="1483374"/>
                  </a:cubicBezTo>
                  <a:cubicBezTo>
                    <a:pt x="955834" y="1489374"/>
                    <a:pt x="986885" y="1498995"/>
                    <a:pt x="1019270" y="1503281"/>
                  </a:cubicBezTo>
                  <a:cubicBezTo>
                    <a:pt x="1036008" y="1505045"/>
                    <a:pt x="1052828" y="1505903"/>
                    <a:pt x="1069658" y="1505852"/>
                  </a:cubicBezTo>
                  <a:cubicBezTo>
                    <a:pt x="1085559" y="1506226"/>
                    <a:pt x="1101468" y="1505558"/>
                    <a:pt x="1117283" y="1503852"/>
                  </a:cubicBezTo>
                  <a:cubicBezTo>
                    <a:pt x="1129113" y="1502718"/>
                    <a:pt x="1140876" y="1500969"/>
                    <a:pt x="1152525" y="1498614"/>
                  </a:cubicBezTo>
                  <a:cubicBezTo>
                    <a:pt x="1157573" y="1497661"/>
                    <a:pt x="1162050" y="1496232"/>
                    <a:pt x="1167479" y="1495089"/>
                  </a:cubicBezTo>
                  <a:lnTo>
                    <a:pt x="1171575" y="1494327"/>
                  </a:lnTo>
                  <a:lnTo>
                    <a:pt x="1177957" y="1493661"/>
                  </a:lnTo>
                  <a:cubicBezTo>
                    <a:pt x="1188856" y="1493059"/>
                    <a:pt x="1199623" y="1490976"/>
                    <a:pt x="1209961" y="1487470"/>
                  </a:cubicBezTo>
                  <a:lnTo>
                    <a:pt x="1211580" y="1488613"/>
                  </a:lnTo>
                  <a:cubicBezTo>
                    <a:pt x="1212977" y="1489442"/>
                    <a:pt x="1214536" y="1489962"/>
                    <a:pt x="1216152" y="1490137"/>
                  </a:cubicBezTo>
                  <a:cubicBezTo>
                    <a:pt x="1233224" y="1510591"/>
                    <a:pt x="1254503" y="1527127"/>
                    <a:pt x="1278541" y="1538619"/>
                  </a:cubicBezTo>
                  <a:cubicBezTo>
                    <a:pt x="1305853" y="1551963"/>
                    <a:pt x="1334620" y="1562096"/>
                    <a:pt x="1364266" y="1568813"/>
                  </a:cubicBezTo>
                  <a:cubicBezTo>
                    <a:pt x="1394181" y="1575993"/>
                    <a:pt x="1424585" y="1580959"/>
                    <a:pt x="1455230" y="1583672"/>
                  </a:cubicBezTo>
                  <a:cubicBezTo>
                    <a:pt x="1475042" y="1585386"/>
                    <a:pt x="1494949" y="1586720"/>
                    <a:pt x="1514856" y="1586815"/>
                  </a:cubicBezTo>
                  <a:cubicBezTo>
                    <a:pt x="1529837" y="1587157"/>
                    <a:pt x="1544805" y="1585686"/>
                    <a:pt x="1559433" y="1582434"/>
                  </a:cubicBezTo>
                  <a:cubicBezTo>
                    <a:pt x="1560005" y="1596435"/>
                    <a:pt x="1560957" y="1610437"/>
                    <a:pt x="1562005" y="1624534"/>
                  </a:cubicBezTo>
                  <a:cubicBezTo>
                    <a:pt x="1562862" y="1635583"/>
                    <a:pt x="1563719" y="1646632"/>
                    <a:pt x="1564386" y="1657681"/>
                  </a:cubicBezTo>
                  <a:cubicBezTo>
                    <a:pt x="1564386" y="1664349"/>
                    <a:pt x="1565053" y="1670826"/>
                    <a:pt x="1566005" y="1677493"/>
                  </a:cubicBezTo>
                  <a:cubicBezTo>
                    <a:pt x="1566005" y="1680256"/>
                    <a:pt x="1566767" y="1683018"/>
                    <a:pt x="1567053" y="1685780"/>
                  </a:cubicBezTo>
                  <a:cubicBezTo>
                    <a:pt x="1568012" y="1689750"/>
                    <a:pt x="1569452" y="1693588"/>
                    <a:pt x="1571339" y="1697210"/>
                  </a:cubicBezTo>
                  <a:cubicBezTo>
                    <a:pt x="1571834" y="1698380"/>
                    <a:pt x="1572545" y="1699447"/>
                    <a:pt x="1573435" y="1700353"/>
                  </a:cubicBezTo>
                  <a:cubicBezTo>
                    <a:pt x="1574959" y="1703782"/>
                    <a:pt x="1576673" y="1707116"/>
                    <a:pt x="1578483" y="1710355"/>
                  </a:cubicBezTo>
                  <a:cubicBezTo>
                    <a:pt x="1581328" y="1715208"/>
                    <a:pt x="1584511" y="1719855"/>
                    <a:pt x="1588008" y="1724261"/>
                  </a:cubicBezTo>
                  <a:cubicBezTo>
                    <a:pt x="1586293" y="1721975"/>
                    <a:pt x="1594390" y="1733119"/>
                    <a:pt x="1590389" y="1727404"/>
                  </a:cubicBezTo>
                  <a:lnTo>
                    <a:pt x="1594771" y="1733310"/>
                  </a:lnTo>
                  <a:cubicBezTo>
                    <a:pt x="1596671" y="1735800"/>
                    <a:pt x="1598707" y="1738185"/>
                    <a:pt x="1600867" y="1740454"/>
                  </a:cubicBezTo>
                  <a:cubicBezTo>
                    <a:pt x="1619211" y="1758448"/>
                    <a:pt x="1641929" y="1771350"/>
                    <a:pt x="1666780" y="1777887"/>
                  </a:cubicBezTo>
                  <a:cubicBezTo>
                    <a:pt x="1699711" y="1786055"/>
                    <a:pt x="1733676" y="1789265"/>
                    <a:pt x="1767554" y="1787412"/>
                  </a:cubicBezTo>
                  <a:cubicBezTo>
                    <a:pt x="1803401" y="1786141"/>
                    <a:pt x="1839129" y="1782578"/>
                    <a:pt x="1874520" y="1776744"/>
                  </a:cubicBezTo>
                  <a:cubicBezTo>
                    <a:pt x="2005870" y="1756741"/>
                    <a:pt x="2138744" y="1725499"/>
                    <a:pt x="2256187" y="1659586"/>
                  </a:cubicBezTo>
                  <a:cubicBezTo>
                    <a:pt x="2308205" y="1631142"/>
                    <a:pt x="2354695" y="1593589"/>
                    <a:pt x="2393442" y="1548715"/>
                  </a:cubicBezTo>
                  <a:cubicBezTo>
                    <a:pt x="2414285" y="1525243"/>
                    <a:pt x="2431290" y="1498626"/>
                    <a:pt x="2443829" y="1469848"/>
                  </a:cubicBezTo>
                  <a:cubicBezTo>
                    <a:pt x="2448050" y="1459352"/>
                    <a:pt x="2450403" y="1448198"/>
                    <a:pt x="2450783" y="1436892"/>
                  </a:cubicBezTo>
                  <a:cubicBezTo>
                    <a:pt x="2460308" y="1420318"/>
                    <a:pt x="2445068" y="1398887"/>
                    <a:pt x="2437162" y="1384314"/>
                  </a:cubicBez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B66C645E-BA93-4870-86C1-FF6010C3975B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118 w 251238"/>
                <a:gd name="connsiteY38" fmla="*/ 19313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827" y="164752"/>
                    <a:pt x="24258" y="184945"/>
                    <a:pt x="49118" y="19313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D745784D-8DC1-418C-B627-006B054F2055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371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93" y="50235"/>
                    <a:pt x="183074" y="42218"/>
                    <a:pt x="176862" y="3637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F9D04EA3-ADED-48DF-BC56-801D3CD68B64}"/>
                </a:ext>
              </a:extLst>
            </p:cNvPr>
            <p:cNvSpPr/>
            <p:nvPr/>
          </p:nvSpPr>
          <p:spPr>
            <a:xfrm>
              <a:off x="2007739" y="1237574"/>
              <a:ext cx="544972" cy="300872"/>
            </a:xfrm>
            <a:custGeom>
              <a:avLst/>
              <a:gdLst>
                <a:gd name="connsiteX0" fmla="*/ 43156 w 338385"/>
                <a:gd name="connsiteY0" fmla="*/ 133548 h 186818"/>
                <a:gd name="connsiteX1" fmla="*/ 195556 w 338385"/>
                <a:gd name="connsiteY1" fmla="*/ 153264 h 186818"/>
                <a:gd name="connsiteX2" fmla="*/ 226512 w 338385"/>
                <a:gd name="connsiteY2" fmla="*/ 154503 h 186818"/>
                <a:gd name="connsiteX3" fmla="*/ 261946 w 338385"/>
                <a:gd name="connsiteY3" fmla="*/ 164028 h 186818"/>
                <a:gd name="connsiteX4" fmla="*/ 295474 w 338385"/>
                <a:gd name="connsiteY4" fmla="*/ 175267 h 186818"/>
                <a:gd name="connsiteX5" fmla="*/ 330145 w 338385"/>
                <a:gd name="connsiteY5" fmla="*/ 186697 h 186818"/>
                <a:gd name="connsiteX6" fmla="*/ 335098 w 338385"/>
                <a:gd name="connsiteY6" fmla="*/ 174601 h 186818"/>
                <a:gd name="connsiteX7" fmla="*/ 330907 w 338385"/>
                <a:gd name="connsiteY7" fmla="*/ 172695 h 186818"/>
                <a:gd name="connsiteX8" fmla="*/ 329192 w 338385"/>
                <a:gd name="connsiteY8" fmla="*/ 168028 h 186818"/>
                <a:gd name="connsiteX9" fmla="*/ 252992 w 338385"/>
                <a:gd name="connsiteY9" fmla="*/ 106783 h 186818"/>
                <a:gd name="connsiteX10" fmla="*/ 209177 w 338385"/>
                <a:gd name="connsiteY10" fmla="*/ 83732 h 186818"/>
                <a:gd name="connsiteX11" fmla="*/ 178126 w 338385"/>
                <a:gd name="connsiteY11" fmla="*/ 61729 h 186818"/>
                <a:gd name="connsiteX12" fmla="*/ 116404 w 338385"/>
                <a:gd name="connsiteY12" fmla="*/ 11723 h 186818"/>
                <a:gd name="connsiteX13" fmla="*/ 37537 w 338385"/>
                <a:gd name="connsiteY13" fmla="*/ 8294 h 186818"/>
                <a:gd name="connsiteX14" fmla="*/ 8 w 338385"/>
                <a:gd name="connsiteY14" fmla="*/ 68016 h 186818"/>
                <a:gd name="connsiteX15" fmla="*/ 43156 w 338385"/>
                <a:gd name="connsiteY15" fmla="*/ 133548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8385" h="186818">
                  <a:moveTo>
                    <a:pt x="43156" y="133548"/>
                  </a:moveTo>
                  <a:cubicBezTo>
                    <a:pt x="89257" y="162123"/>
                    <a:pt x="144979" y="153074"/>
                    <a:pt x="195556" y="153264"/>
                  </a:cubicBezTo>
                  <a:cubicBezTo>
                    <a:pt x="205889" y="153152"/>
                    <a:pt x="216221" y="153565"/>
                    <a:pt x="226512" y="154503"/>
                  </a:cubicBezTo>
                  <a:cubicBezTo>
                    <a:pt x="238601" y="156537"/>
                    <a:pt x="250467" y="159726"/>
                    <a:pt x="261946" y="164028"/>
                  </a:cubicBezTo>
                  <a:cubicBezTo>
                    <a:pt x="273185" y="167552"/>
                    <a:pt x="284425" y="171076"/>
                    <a:pt x="295474" y="175267"/>
                  </a:cubicBezTo>
                  <a:cubicBezTo>
                    <a:pt x="306684" y="180057"/>
                    <a:pt x="318283" y="183881"/>
                    <a:pt x="330145" y="186697"/>
                  </a:cubicBezTo>
                  <a:cubicBezTo>
                    <a:pt x="336812" y="188031"/>
                    <a:pt x="342051" y="178029"/>
                    <a:pt x="335098" y="174601"/>
                  </a:cubicBezTo>
                  <a:lnTo>
                    <a:pt x="330907" y="172695"/>
                  </a:lnTo>
                  <a:cubicBezTo>
                    <a:pt x="331194" y="170947"/>
                    <a:pt x="330543" y="169175"/>
                    <a:pt x="329192" y="168028"/>
                  </a:cubicBezTo>
                  <a:cubicBezTo>
                    <a:pt x="305602" y="145458"/>
                    <a:pt x="280107" y="124967"/>
                    <a:pt x="252992" y="106783"/>
                  </a:cubicBezTo>
                  <a:cubicBezTo>
                    <a:pt x="238895" y="98020"/>
                    <a:pt x="223560" y="91828"/>
                    <a:pt x="209177" y="83732"/>
                  </a:cubicBezTo>
                  <a:cubicBezTo>
                    <a:pt x="198017" y="77614"/>
                    <a:pt x="187597" y="70231"/>
                    <a:pt x="178126" y="61729"/>
                  </a:cubicBezTo>
                  <a:cubicBezTo>
                    <a:pt x="158123" y="44394"/>
                    <a:pt x="140026" y="24582"/>
                    <a:pt x="116404" y="11723"/>
                  </a:cubicBezTo>
                  <a:cubicBezTo>
                    <a:pt x="92357" y="-2587"/>
                    <a:pt x="62734" y="-3875"/>
                    <a:pt x="37537" y="8294"/>
                  </a:cubicBezTo>
                  <a:cubicBezTo>
                    <a:pt x="14979" y="19766"/>
                    <a:pt x="558" y="42714"/>
                    <a:pt x="8" y="68016"/>
                  </a:cubicBezTo>
                  <a:cubicBezTo>
                    <a:pt x="-468" y="96495"/>
                    <a:pt x="20391" y="119641"/>
                    <a:pt x="43156" y="1335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DBA994A2-B8A8-400D-A952-D81C18DBA9DD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2728 w 279977"/>
                <a:gd name="connsiteY40" fmla="*/ 180262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662" y="152347"/>
                    <a:pt x="27598" y="167502"/>
                    <a:pt x="42728" y="18026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E2D25FA2-C3BB-45CB-B247-04B4B7664059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84745 w 2454339"/>
                <a:gd name="connsiteY278" fmla="*/ 781953 h 2205654"/>
                <a:gd name="connsiteX279" fmla="*/ 1384745 w 2454339"/>
                <a:gd name="connsiteY279" fmla="*/ 781953 h 2205654"/>
                <a:gd name="connsiteX280" fmla="*/ 1401032 w 2454339"/>
                <a:gd name="connsiteY280" fmla="*/ 850056 h 2205654"/>
                <a:gd name="connsiteX281" fmla="*/ 1386364 w 2454339"/>
                <a:gd name="connsiteY281" fmla="*/ 850056 h 2205654"/>
                <a:gd name="connsiteX282" fmla="*/ 1361694 w 2454339"/>
                <a:gd name="connsiteY282" fmla="*/ 853200 h 2205654"/>
                <a:gd name="connsiteX283" fmla="*/ 1374458 w 2454339"/>
                <a:gd name="connsiteY283" fmla="*/ 821291 h 2205654"/>
                <a:gd name="connsiteX284" fmla="*/ 1373505 w 2454339"/>
                <a:gd name="connsiteY284" fmla="*/ 799860 h 2205654"/>
                <a:gd name="connsiteX285" fmla="*/ 1374077 w 2454339"/>
                <a:gd name="connsiteY285" fmla="*/ 790335 h 2205654"/>
                <a:gd name="connsiteX286" fmla="*/ 1365028 w 2454339"/>
                <a:gd name="connsiteY286" fmla="*/ 777857 h 2205654"/>
                <a:gd name="connsiteX287" fmla="*/ 1381697 w 2454339"/>
                <a:gd name="connsiteY287" fmla="*/ 770046 h 2205654"/>
                <a:gd name="connsiteX288" fmla="*/ 1384745 w 2454339"/>
                <a:gd name="connsiteY288" fmla="*/ 782524 h 2205654"/>
                <a:gd name="connsiteX289" fmla="*/ 1477613 w 2454339"/>
                <a:gd name="connsiteY289" fmla="*/ 1417080 h 2205654"/>
                <a:gd name="connsiteX290" fmla="*/ 1477613 w 2454339"/>
                <a:gd name="connsiteY290" fmla="*/ 1417080 h 2205654"/>
                <a:gd name="connsiteX291" fmla="*/ 1468088 w 2454339"/>
                <a:gd name="connsiteY291" fmla="*/ 1415556 h 2205654"/>
                <a:gd name="connsiteX292" fmla="*/ 1445990 w 2454339"/>
                <a:gd name="connsiteY292" fmla="*/ 1410412 h 2205654"/>
                <a:gd name="connsiteX293" fmla="*/ 1483328 w 2454339"/>
                <a:gd name="connsiteY293" fmla="*/ 1398220 h 2205654"/>
                <a:gd name="connsiteX294" fmla="*/ 1517714 w 2454339"/>
                <a:gd name="connsiteY294" fmla="*/ 1362501 h 2205654"/>
                <a:gd name="connsiteX295" fmla="*/ 1524190 w 2454339"/>
                <a:gd name="connsiteY295" fmla="*/ 1344404 h 2205654"/>
                <a:gd name="connsiteX296" fmla="*/ 1541812 w 2454339"/>
                <a:gd name="connsiteY296" fmla="*/ 1422699 h 2205654"/>
                <a:gd name="connsiteX297" fmla="*/ 1532287 w 2454339"/>
                <a:gd name="connsiteY297" fmla="*/ 1421652 h 2205654"/>
                <a:gd name="connsiteX298" fmla="*/ 1499426 w 2454339"/>
                <a:gd name="connsiteY298" fmla="*/ 1419175 h 2205654"/>
                <a:gd name="connsiteX299" fmla="*/ 1483709 w 2454339"/>
                <a:gd name="connsiteY299" fmla="*/ 1417747 h 2205654"/>
                <a:gd name="connsiteX300" fmla="*/ 1479709 w 2454339"/>
                <a:gd name="connsiteY300" fmla="*/ 1417270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84745" y="781953"/>
                  </a:moveTo>
                  <a:lnTo>
                    <a:pt x="1384745" y="781953"/>
                  </a:lnTo>
                  <a:cubicBezTo>
                    <a:pt x="1390364" y="804622"/>
                    <a:pt x="1395698" y="827292"/>
                    <a:pt x="1401032" y="850056"/>
                  </a:cubicBezTo>
                  <a:cubicBezTo>
                    <a:pt x="1396148" y="849722"/>
                    <a:pt x="1391248" y="849722"/>
                    <a:pt x="1386364" y="850056"/>
                  </a:cubicBezTo>
                  <a:cubicBezTo>
                    <a:pt x="1378061" y="850333"/>
                    <a:pt x="1369801" y="851386"/>
                    <a:pt x="1361694" y="853200"/>
                  </a:cubicBezTo>
                  <a:cubicBezTo>
                    <a:pt x="1368432" y="843733"/>
                    <a:pt x="1372808" y="832793"/>
                    <a:pt x="1374458" y="821291"/>
                  </a:cubicBezTo>
                  <a:cubicBezTo>
                    <a:pt x="1375716" y="814164"/>
                    <a:pt x="1375391" y="806847"/>
                    <a:pt x="1373505" y="799860"/>
                  </a:cubicBezTo>
                  <a:cubicBezTo>
                    <a:pt x="1374993" y="796897"/>
                    <a:pt x="1375199" y="793454"/>
                    <a:pt x="1374077" y="790335"/>
                  </a:cubicBezTo>
                  <a:cubicBezTo>
                    <a:pt x="1372260" y="785425"/>
                    <a:pt x="1369130" y="781109"/>
                    <a:pt x="1365028" y="777857"/>
                  </a:cubicBezTo>
                  <a:cubicBezTo>
                    <a:pt x="1370911" y="776019"/>
                    <a:pt x="1376519" y="773391"/>
                    <a:pt x="1381697" y="770046"/>
                  </a:cubicBezTo>
                  <a:cubicBezTo>
                    <a:pt x="1382744" y="774237"/>
                    <a:pt x="1383697" y="778428"/>
                    <a:pt x="1384745" y="782524"/>
                  </a:cubicBezTo>
                  <a:close/>
                  <a:moveTo>
                    <a:pt x="1477613" y="1417080"/>
                  </a:moveTo>
                  <a:lnTo>
                    <a:pt x="1477613" y="1417080"/>
                  </a:lnTo>
                  <a:lnTo>
                    <a:pt x="1468088" y="1415556"/>
                  </a:lnTo>
                  <a:cubicBezTo>
                    <a:pt x="1460640" y="1414214"/>
                    <a:pt x="1453265" y="1412497"/>
                    <a:pt x="1445990" y="1410412"/>
                  </a:cubicBezTo>
                  <a:cubicBezTo>
                    <a:pt x="1458957" y="1408161"/>
                    <a:pt x="1471532" y="1404054"/>
                    <a:pt x="1483328" y="1398220"/>
                  </a:cubicBezTo>
                  <a:cubicBezTo>
                    <a:pt x="1498386" y="1390393"/>
                    <a:pt x="1510464" y="1377846"/>
                    <a:pt x="1517714" y="1362501"/>
                  </a:cubicBezTo>
                  <a:cubicBezTo>
                    <a:pt x="1520377" y="1356661"/>
                    <a:pt x="1522543" y="1350608"/>
                    <a:pt x="1524190" y="1344404"/>
                  </a:cubicBezTo>
                  <a:cubicBezTo>
                    <a:pt x="1530287" y="1370407"/>
                    <a:pt x="1536478" y="1396410"/>
                    <a:pt x="1541812" y="1422699"/>
                  </a:cubicBezTo>
                  <a:cubicBezTo>
                    <a:pt x="1538383" y="1422223"/>
                    <a:pt x="1535049" y="1421937"/>
                    <a:pt x="1532287" y="1421652"/>
                  </a:cubicBezTo>
                  <a:cubicBezTo>
                    <a:pt x="1521333" y="1420794"/>
                    <a:pt x="1510379" y="1420128"/>
                    <a:pt x="1499426" y="1419175"/>
                  </a:cubicBezTo>
                  <a:lnTo>
                    <a:pt x="1483709" y="1417747"/>
                  </a:lnTo>
                  <a:lnTo>
                    <a:pt x="1479709" y="141727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xmlns="" id="{EBB1C0AF-D1A9-4E02-9DC3-B51E4757E1E5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xmlns="" id="{773566D3-D85C-47C6-ADDD-9896676C7477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xmlns="" id="{9E027C40-48C0-44CB-8E44-4937FA297530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xmlns="" id="{6489CF1F-D6B8-4D93-AF88-E10F48CD1213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xmlns="" id="{9891FB35-CA2B-44B1-98D9-C66972C39A73}"/>
                </a:ext>
              </a:extLst>
            </p:cNvPr>
            <p:cNvSpPr/>
            <p:nvPr/>
          </p:nvSpPr>
          <p:spPr>
            <a:xfrm>
              <a:off x="2164221" y="273063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xmlns="" id="{0B3D160A-4A4B-4B08-93ED-C502D5DB0AD6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xmlns="" id="{1F62331A-2F76-42EA-8FFB-B61C63A095F5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xmlns="" id="{88E9B561-15B0-4244-9130-EF060B197E66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xmlns="" id="{B3A60C73-079A-4203-89B5-65B0B3124E44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xmlns="" id="{F41D1CE0-5213-496E-83A6-02EA8832D10C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xmlns="" id="{945BE382-0855-45C2-84E1-4D6406EAE7A3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xmlns="" id="{2F87DFC1-5894-4FB0-B35B-597DD5F0273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xmlns="" id="{8905067E-BF37-4420-B2F4-548622E55396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xmlns="" id="{37162C27-0184-47E9-8DD2-B6723C9C0491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xmlns="" id="{048C1C83-B091-4535-A538-A7D353211792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xmlns="" id="{4446DE42-3C77-4A06-8EE0-AB6727545AA6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xmlns="" id="{5613D164-37F2-4D0A-97E3-EAA0A506188B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xmlns="" id="{08BE9B85-B331-4DF4-8C6A-558E4ABE7A40}"/>
                </a:ext>
              </a:extLst>
            </p:cNvPr>
            <p:cNvSpPr/>
            <p:nvPr/>
          </p:nvSpPr>
          <p:spPr>
            <a:xfrm>
              <a:off x="1904800" y="3026704"/>
              <a:ext cx="510997" cy="793695"/>
            </a:xfrm>
            <a:custGeom>
              <a:avLst/>
              <a:gdLst>
                <a:gd name="connsiteX0" fmla="*/ 306050 w 317289"/>
                <a:gd name="connsiteY0" fmla="*/ 447579 h 492822"/>
                <a:gd name="connsiteX1" fmla="*/ 306050 w 317289"/>
                <a:gd name="connsiteY1" fmla="*/ 447579 h 492822"/>
                <a:gd name="connsiteX2" fmla="*/ 302240 w 317289"/>
                <a:gd name="connsiteY2" fmla="*/ 455675 h 492822"/>
                <a:gd name="connsiteX3" fmla="*/ 293953 w 317289"/>
                <a:gd name="connsiteY3" fmla="*/ 469963 h 492822"/>
                <a:gd name="connsiteX4" fmla="*/ 293953 w 317289"/>
                <a:gd name="connsiteY4" fmla="*/ 470534 h 492822"/>
                <a:gd name="connsiteX5" fmla="*/ 291286 w 317289"/>
                <a:gd name="connsiteY5" fmla="*/ 473582 h 492822"/>
                <a:gd name="connsiteX6" fmla="*/ 288334 w 317289"/>
                <a:gd name="connsiteY6" fmla="*/ 476535 h 492822"/>
                <a:gd name="connsiteX7" fmla="*/ 286810 w 317289"/>
                <a:gd name="connsiteY7" fmla="*/ 477869 h 492822"/>
                <a:gd name="connsiteX8" fmla="*/ 286810 w 317289"/>
                <a:gd name="connsiteY8" fmla="*/ 477869 h 492822"/>
                <a:gd name="connsiteX9" fmla="*/ 279285 w 317289"/>
                <a:gd name="connsiteY9" fmla="*/ 482536 h 492822"/>
                <a:gd name="connsiteX10" fmla="*/ 276523 w 317289"/>
                <a:gd name="connsiteY10" fmla="*/ 483869 h 492822"/>
                <a:gd name="connsiteX11" fmla="*/ 273665 w 317289"/>
                <a:gd name="connsiteY11" fmla="*/ 485012 h 492822"/>
                <a:gd name="connsiteX12" fmla="*/ 254044 w 317289"/>
                <a:gd name="connsiteY12" fmla="*/ 490727 h 492822"/>
                <a:gd name="connsiteX13" fmla="*/ 250805 w 317289"/>
                <a:gd name="connsiteY13" fmla="*/ 491299 h 492822"/>
                <a:gd name="connsiteX14" fmla="*/ 247757 w 317289"/>
                <a:gd name="connsiteY14" fmla="*/ 491775 h 492822"/>
                <a:gd name="connsiteX15" fmla="*/ 238232 w 317289"/>
                <a:gd name="connsiteY15" fmla="*/ 492537 h 492822"/>
                <a:gd name="connsiteX16" fmla="*/ 216229 w 317289"/>
                <a:gd name="connsiteY16" fmla="*/ 492537 h 492822"/>
                <a:gd name="connsiteX17" fmla="*/ 205942 w 317289"/>
                <a:gd name="connsiteY17" fmla="*/ 491585 h 492822"/>
                <a:gd name="connsiteX18" fmla="*/ 202609 w 317289"/>
                <a:gd name="connsiteY18" fmla="*/ 491108 h 492822"/>
                <a:gd name="connsiteX19" fmla="*/ 198608 w 317289"/>
                <a:gd name="connsiteY19" fmla="*/ 490537 h 492822"/>
                <a:gd name="connsiteX20" fmla="*/ 176129 w 317289"/>
                <a:gd name="connsiteY20" fmla="*/ 485965 h 492822"/>
                <a:gd name="connsiteX21" fmla="*/ 147554 w 317289"/>
                <a:gd name="connsiteY21" fmla="*/ 477678 h 492822"/>
                <a:gd name="connsiteX22" fmla="*/ 154603 w 317289"/>
                <a:gd name="connsiteY22" fmla="*/ 453961 h 492822"/>
                <a:gd name="connsiteX23" fmla="*/ 153460 w 317289"/>
                <a:gd name="connsiteY23" fmla="*/ 451389 h 492822"/>
                <a:gd name="connsiteX24" fmla="*/ 152698 w 317289"/>
                <a:gd name="connsiteY24" fmla="*/ 447579 h 492822"/>
                <a:gd name="connsiteX25" fmla="*/ 143649 w 317289"/>
                <a:gd name="connsiteY25" fmla="*/ 430149 h 492822"/>
                <a:gd name="connsiteX26" fmla="*/ 219849 w 317289"/>
                <a:gd name="connsiteY26" fmla="*/ 435006 h 492822"/>
                <a:gd name="connsiteX27" fmla="*/ 264426 w 317289"/>
                <a:gd name="connsiteY27" fmla="*/ 430625 h 492822"/>
                <a:gd name="connsiteX28" fmla="*/ 267950 w 317289"/>
                <a:gd name="connsiteY28" fmla="*/ 429958 h 492822"/>
                <a:gd name="connsiteX29" fmla="*/ 268807 w 317289"/>
                <a:gd name="connsiteY29" fmla="*/ 434339 h 492822"/>
                <a:gd name="connsiteX30" fmla="*/ 273284 w 317289"/>
                <a:gd name="connsiteY30" fmla="*/ 452342 h 492822"/>
                <a:gd name="connsiteX31" fmla="*/ 281476 w 317289"/>
                <a:gd name="connsiteY31" fmla="*/ 461105 h 492822"/>
                <a:gd name="connsiteX32" fmla="*/ 286048 w 317289"/>
                <a:gd name="connsiteY32" fmla="*/ 445388 h 492822"/>
                <a:gd name="connsiteX33" fmla="*/ 280618 w 317289"/>
                <a:gd name="connsiteY33" fmla="*/ 427196 h 492822"/>
                <a:gd name="connsiteX34" fmla="*/ 280618 w 317289"/>
                <a:gd name="connsiteY34" fmla="*/ 427196 h 492822"/>
                <a:gd name="connsiteX35" fmla="*/ 304050 w 317289"/>
                <a:gd name="connsiteY35" fmla="*/ 416528 h 492822"/>
                <a:gd name="connsiteX36" fmla="*/ 315766 w 317289"/>
                <a:gd name="connsiteY36" fmla="*/ 406241 h 492822"/>
                <a:gd name="connsiteX37" fmla="*/ 316528 w 317289"/>
                <a:gd name="connsiteY37" fmla="*/ 407479 h 492822"/>
                <a:gd name="connsiteX38" fmla="*/ 317290 w 317289"/>
                <a:gd name="connsiteY38" fmla="*/ 409860 h 492822"/>
                <a:gd name="connsiteX39" fmla="*/ 317290 w 317289"/>
                <a:gd name="connsiteY39" fmla="*/ 409860 h 492822"/>
                <a:gd name="connsiteX40" fmla="*/ 317290 w 317289"/>
                <a:gd name="connsiteY40" fmla="*/ 410813 h 492822"/>
                <a:gd name="connsiteX41" fmla="*/ 317290 w 317289"/>
                <a:gd name="connsiteY41" fmla="*/ 415289 h 492822"/>
                <a:gd name="connsiteX42" fmla="*/ 317290 w 317289"/>
                <a:gd name="connsiteY42" fmla="*/ 418814 h 492822"/>
                <a:gd name="connsiteX43" fmla="*/ 317290 w 317289"/>
                <a:gd name="connsiteY43" fmla="*/ 422147 h 492822"/>
                <a:gd name="connsiteX44" fmla="*/ 315956 w 317289"/>
                <a:gd name="connsiteY44" fmla="*/ 430244 h 492822"/>
                <a:gd name="connsiteX45" fmla="*/ 310432 w 317289"/>
                <a:gd name="connsiteY45" fmla="*/ 441578 h 492822"/>
                <a:gd name="connsiteX46" fmla="*/ 308908 w 317289"/>
                <a:gd name="connsiteY46" fmla="*/ 445769 h 492822"/>
                <a:gd name="connsiteX47" fmla="*/ 308050 w 317289"/>
                <a:gd name="connsiteY47" fmla="*/ 447865 h 492822"/>
                <a:gd name="connsiteX48" fmla="*/ 85451 w 317289"/>
                <a:gd name="connsiteY48" fmla="*/ 451008 h 492822"/>
                <a:gd name="connsiteX49" fmla="*/ 85451 w 317289"/>
                <a:gd name="connsiteY49" fmla="*/ 451008 h 492822"/>
                <a:gd name="connsiteX50" fmla="*/ 81641 w 317289"/>
                <a:gd name="connsiteY50" fmla="*/ 447389 h 492822"/>
                <a:gd name="connsiteX51" fmla="*/ 80784 w 317289"/>
                <a:gd name="connsiteY51" fmla="*/ 445865 h 492822"/>
                <a:gd name="connsiteX52" fmla="*/ 80308 w 317289"/>
                <a:gd name="connsiteY52" fmla="*/ 444436 h 492822"/>
                <a:gd name="connsiteX53" fmla="*/ 80308 w 317289"/>
                <a:gd name="connsiteY53" fmla="*/ 442245 h 492822"/>
                <a:gd name="connsiteX54" fmla="*/ 81546 w 317289"/>
                <a:gd name="connsiteY54" fmla="*/ 440054 h 492822"/>
                <a:gd name="connsiteX55" fmla="*/ 91738 w 317289"/>
                <a:gd name="connsiteY55" fmla="*/ 427481 h 492822"/>
                <a:gd name="connsiteX56" fmla="*/ 106025 w 317289"/>
                <a:gd name="connsiteY56" fmla="*/ 427481 h 492822"/>
                <a:gd name="connsiteX57" fmla="*/ 127171 w 317289"/>
                <a:gd name="connsiteY57" fmla="*/ 428243 h 492822"/>
                <a:gd name="connsiteX58" fmla="*/ 126218 w 317289"/>
                <a:gd name="connsiteY58" fmla="*/ 433959 h 492822"/>
                <a:gd name="connsiteX59" fmla="*/ 133552 w 317289"/>
                <a:gd name="connsiteY59" fmla="*/ 444436 h 492822"/>
                <a:gd name="connsiteX60" fmla="*/ 140887 w 317289"/>
                <a:gd name="connsiteY60" fmla="*/ 453961 h 492822"/>
                <a:gd name="connsiteX61" fmla="*/ 135648 w 317289"/>
                <a:gd name="connsiteY61" fmla="*/ 468629 h 492822"/>
                <a:gd name="connsiteX62" fmla="*/ 130600 w 317289"/>
                <a:gd name="connsiteY62" fmla="*/ 471773 h 492822"/>
                <a:gd name="connsiteX63" fmla="*/ 115455 w 317289"/>
                <a:gd name="connsiteY63" fmla="*/ 466248 h 492822"/>
                <a:gd name="connsiteX64" fmla="*/ 111169 w 317289"/>
                <a:gd name="connsiteY64" fmla="*/ 464534 h 492822"/>
                <a:gd name="connsiteX65" fmla="*/ 110026 w 317289"/>
                <a:gd name="connsiteY65" fmla="*/ 464534 h 492822"/>
                <a:gd name="connsiteX66" fmla="*/ 103453 w 317289"/>
                <a:gd name="connsiteY66" fmla="*/ 461486 h 492822"/>
                <a:gd name="connsiteX67" fmla="*/ 90595 w 317289"/>
                <a:gd name="connsiteY67" fmla="*/ 454628 h 492822"/>
                <a:gd name="connsiteX68" fmla="*/ 87451 w 317289"/>
                <a:gd name="connsiteY68" fmla="*/ 452532 h 492822"/>
                <a:gd name="connsiteX69" fmla="*/ 85451 w 317289"/>
                <a:gd name="connsiteY69" fmla="*/ 451103 h 492822"/>
                <a:gd name="connsiteX70" fmla="*/ 197084 w 317289"/>
                <a:gd name="connsiteY70" fmla="*/ 128492 h 492822"/>
                <a:gd name="connsiteX71" fmla="*/ 197084 w 317289"/>
                <a:gd name="connsiteY71" fmla="*/ 128492 h 492822"/>
                <a:gd name="connsiteX72" fmla="*/ 202513 w 317289"/>
                <a:gd name="connsiteY72" fmla="*/ 127444 h 492822"/>
                <a:gd name="connsiteX73" fmla="*/ 220801 w 317289"/>
                <a:gd name="connsiteY73" fmla="*/ 125825 h 492822"/>
                <a:gd name="connsiteX74" fmla="*/ 240709 w 317289"/>
                <a:gd name="connsiteY74" fmla="*/ 125825 h 492822"/>
                <a:gd name="connsiteX75" fmla="*/ 254329 w 317289"/>
                <a:gd name="connsiteY75" fmla="*/ 129063 h 492822"/>
                <a:gd name="connsiteX76" fmla="*/ 264426 w 317289"/>
                <a:gd name="connsiteY76" fmla="*/ 166211 h 492822"/>
                <a:gd name="connsiteX77" fmla="*/ 263664 w 317289"/>
                <a:gd name="connsiteY77" fmla="*/ 168592 h 492822"/>
                <a:gd name="connsiteX78" fmla="*/ 255568 w 317289"/>
                <a:gd name="connsiteY78" fmla="*/ 200596 h 492822"/>
                <a:gd name="connsiteX79" fmla="*/ 250996 w 317289"/>
                <a:gd name="connsiteY79" fmla="*/ 213931 h 492822"/>
                <a:gd name="connsiteX80" fmla="*/ 243566 w 317289"/>
                <a:gd name="connsiteY80" fmla="*/ 228218 h 492822"/>
                <a:gd name="connsiteX81" fmla="*/ 238042 w 317289"/>
                <a:gd name="connsiteY81" fmla="*/ 238982 h 492822"/>
                <a:gd name="connsiteX82" fmla="*/ 220135 w 317289"/>
                <a:gd name="connsiteY82" fmla="*/ 247554 h 492822"/>
                <a:gd name="connsiteX83" fmla="*/ 186988 w 317289"/>
                <a:gd name="connsiteY83" fmla="*/ 258032 h 492822"/>
                <a:gd name="connsiteX84" fmla="*/ 159175 w 317289"/>
                <a:gd name="connsiteY84" fmla="*/ 266033 h 492822"/>
                <a:gd name="connsiteX85" fmla="*/ 82975 w 317289"/>
                <a:gd name="connsiteY85" fmla="*/ 282701 h 492822"/>
                <a:gd name="connsiteX86" fmla="*/ 93928 w 317289"/>
                <a:gd name="connsiteY86" fmla="*/ 271081 h 492822"/>
                <a:gd name="connsiteX87" fmla="*/ 90810 w 317289"/>
                <a:gd name="connsiteY87" fmla="*/ 262899 h 492822"/>
                <a:gd name="connsiteX88" fmla="*/ 83356 w 317289"/>
                <a:gd name="connsiteY88" fmla="*/ 264794 h 492822"/>
                <a:gd name="connsiteX89" fmla="*/ 68211 w 317289"/>
                <a:gd name="connsiteY89" fmla="*/ 272033 h 492822"/>
                <a:gd name="connsiteX90" fmla="*/ 48113 w 317289"/>
                <a:gd name="connsiteY90" fmla="*/ 276320 h 492822"/>
                <a:gd name="connsiteX91" fmla="*/ 35826 w 317289"/>
                <a:gd name="connsiteY91" fmla="*/ 281749 h 492822"/>
                <a:gd name="connsiteX92" fmla="*/ 24872 w 317289"/>
                <a:gd name="connsiteY92" fmla="*/ 287273 h 492822"/>
                <a:gd name="connsiteX93" fmla="*/ 19348 w 317289"/>
                <a:gd name="connsiteY93" fmla="*/ 288226 h 492822"/>
                <a:gd name="connsiteX94" fmla="*/ 18014 w 317289"/>
                <a:gd name="connsiteY94" fmla="*/ 288226 h 492822"/>
                <a:gd name="connsiteX95" fmla="*/ 11442 w 317289"/>
                <a:gd name="connsiteY95" fmla="*/ 288226 h 492822"/>
                <a:gd name="connsiteX96" fmla="*/ 10108 w 317289"/>
                <a:gd name="connsiteY96" fmla="*/ 288226 h 492822"/>
                <a:gd name="connsiteX97" fmla="*/ 8680 w 317289"/>
                <a:gd name="connsiteY97" fmla="*/ 288226 h 492822"/>
                <a:gd name="connsiteX98" fmla="*/ 3917 w 317289"/>
                <a:gd name="connsiteY98" fmla="*/ 286988 h 492822"/>
                <a:gd name="connsiteX99" fmla="*/ 1441 w 317289"/>
                <a:gd name="connsiteY99" fmla="*/ 286035 h 492822"/>
                <a:gd name="connsiteX100" fmla="*/ 107 w 317289"/>
                <a:gd name="connsiteY100" fmla="*/ 277463 h 492822"/>
                <a:gd name="connsiteX101" fmla="*/ 107 w 317289"/>
                <a:gd name="connsiteY101" fmla="*/ 275462 h 492822"/>
                <a:gd name="connsiteX102" fmla="*/ 107 w 317289"/>
                <a:gd name="connsiteY102" fmla="*/ 275462 h 492822"/>
                <a:gd name="connsiteX103" fmla="*/ 107 w 317289"/>
                <a:gd name="connsiteY103" fmla="*/ 268604 h 492822"/>
                <a:gd name="connsiteX104" fmla="*/ 107 w 317289"/>
                <a:gd name="connsiteY104" fmla="*/ 262889 h 492822"/>
                <a:gd name="connsiteX105" fmla="*/ 107 w 317289"/>
                <a:gd name="connsiteY105" fmla="*/ 261842 h 492822"/>
                <a:gd name="connsiteX106" fmla="*/ 679 w 317289"/>
                <a:gd name="connsiteY106" fmla="*/ 258508 h 492822"/>
                <a:gd name="connsiteX107" fmla="*/ 4012 w 317289"/>
                <a:gd name="connsiteY107" fmla="*/ 245173 h 492822"/>
                <a:gd name="connsiteX108" fmla="*/ 8013 w 317289"/>
                <a:gd name="connsiteY108" fmla="*/ 233457 h 492822"/>
                <a:gd name="connsiteX109" fmla="*/ 8013 w 317289"/>
                <a:gd name="connsiteY109" fmla="*/ 232219 h 492822"/>
                <a:gd name="connsiteX110" fmla="*/ 8870 w 317289"/>
                <a:gd name="connsiteY110" fmla="*/ 230314 h 492822"/>
                <a:gd name="connsiteX111" fmla="*/ 9537 w 317289"/>
                <a:gd name="connsiteY111" fmla="*/ 228695 h 492822"/>
                <a:gd name="connsiteX112" fmla="*/ 21443 w 317289"/>
                <a:gd name="connsiteY112" fmla="*/ 226409 h 492822"/>
                <a:gd name="connsiteX113" fmla="*/ 37921 w 317289"/>
                <a:gd name="connsiteY113" fmla="*/ 223456 h 492822"/>
                <a:gd name="connsiteX114" fmla="*/ 69068 w 317289"/>
                <a:gd name="connsiteY114" fmla="*/ 213931 h 492822"/>
                <a:gd name="connsiteX115" fmla="*/ 68865 w 317289"/>
                <a:gd name="connsiteY115" fmla="*/ 208951 h 492822"/>
                <a:gd name="connsiteX116" fmla="*/ 67639 w 317289"/>
                <a:gd name="connsiteY116" fmla="*/ 208216 h 492822"/>
                <a:gd name="connsiteX117" fmla="*/ 33921 w 317289"/>
                <a:gd name="connsiteY117" fmla="*/ 209168 h 492822"/>
                <a:gd name="connsiteX118" fmla="*/ 17347 w 317289"/>
                <a:gd name="connsiteY118" fmla="*/ 213264 h 492822"/>
                <a:gd name="connsiteX119" fmla="*/ 22967 w 317289"/>
                <a:gd name="connsiteY119" fmla="*/ 203739 h 492822"/>
                <a:gd name="connsiteX120" fmla="*/ 22967 w 317289"/>
                <a:gd name="connsiteY120" fmla="*/ 203739 h 492822"/>
                <a:gd name="connsiteX121" fmla="*/ 24872 w 317289"/>
                <a:gd name="connsiteY121" fmla="*/ 201739 h 492822"/>
                <a:gd name="connsiteX122" fmla="*/ 30778 w 317289"/>
                <a:gd name="connsiteY122" fmla="*/ 196119 h 492822"/>
                <a:gd name="connsiteX123" fmla="*/ 38302 w 317289"/>
                <a:gd name="connsiteY123" fmla="*/ 189452 h 492822"/>
                <a:gd name="connsiteX124" fmla="*/ 41922 w 317289"/>
                <a:gd name="connsiteY124" fmla="*/ 186404 h 492822"/>
                <a:gd name="connsiteX125" fmla="*/ 43065 w 317289"/>
                <a:gd name="connsiteY125" fmla="*/ 185451 h 492822"/>
                <a:gd name="connsiteX126" fmla="*/ 44875 w 317289"/>
                <a:gd name="connsiteY126" fmla="*/ 184022 h 492822"/>
                <a:gd name="connsiteX127" fmla="*/ 61353 w 317289"/>
                <a:gd name="connsiteY127" fmla="*/ 172973 h 492822"/>
                <a:gd name="connsiteX128" fmla="*/ 63925 w 317289"/>
                <a:gd name="connsiteY128" fmla="*/ 171640 h 492822"/>
                <a:gd name="connsiteX129" fmla="*/ 68687 w 317289"/>
                <a:gd name="connsiteY129" fmla="*/ 169354 h 492822"/>
                <a:gd name="connsiteX130" fmla="*/ 71830 w 317289"/>
                <a:gd name="connsiteY130" fmla="*/ 167354 h 492822"/>
                <a:gd name="connsiteX131" fmla="*/ 75926 w 317289"/>
                <a:gd name="connsiteY131" fmla="*/ 164401 h 492822"/>
                <a:gd name="connsiteX132" fmla="*/ 170414 w 317289"/>
                <a:gd name="connsiteY132" fmla="*/ 140684 h 492822"/>
                <a:gd name="connsiteX133" fmla="*/ 196513 w 317289"/>
                <a:gd name="connsiteY133" fmla="*/ 129920 h 492822"/>
                <a:gd name="connsiteX134" fmla="*/ 41541 w 317289"/>
                <a:gd name="connsiteY134" fmla="*/ 352901 h 492822"/>
                <a:gd name="connsiteX135" fmla="*/ 41541 w 317289"/>
                <a:gd name="connsiteY135" fmla="*/ 352901 h 492822"/>
                <a:gd name="connsiteX136" fmla="*/ 41541 w 317289"/>
                <a:gd name="connsiteY136" fmla="*/ 352901 h 492822"/>
                <a:gd name="connsiteX137" fmla="*/ 49828 w 317289"/>
                <a:gd name="connsiteY137" fmla="*/ 385952 h 492822"/>
                <a:gd name="connsiteX138" fmla="*/ 54304 w 317289"/>
                <a:gd name="connsiteY138" fmla="*/ 390620 h 492822"/>
                <a:gd name="connsiteX139" fmla="*/ 54304 w 317289"/>
                <a:gd name="connsiteY139" fmla="*/ 390620 h 492822"/>
                <a:gd name="connsiteX140" fmla="*/ 56781 w 317289"/>
                <a:gd name="connsiteY140" fmla="*/ 391477 h 492822"/>
                <a:gd name="connsiteX141" fmla="*/ 63639 w 317289"/>
                <a:gd name="connsiteY141" fmla="*/ 393096 h 492822"/>
                <a:gd name="connsiteX142" fmla="*/ 64210 w 317289"/>
                <a:gd name="connsiteY142" fmla="*/ 393096 h 492822"/>
                <a:gd name="connsiteX143" fmla="*/ 67544 w 317289"/>
                <a:gd name="connsiteY143" fmla="*/ 393096 h 492822"/>
                <a:gd name="connsiteX144" fmla="*/ 70973 w 317289"/>
                <a:gd name="connsiteY144" fmla="*/ 393096 h 492822"/>
                <a:gd name="connsiteX145" fmla="*/ 79641 w 317289"/>
                <a:gd name="connsiteY145" fmla="*/ 389953 h 492822"/>
                <a:gd name="connsiteX146" fmla="*/ 96976 w 317289"/>
                <a:gd name="connsiteY146" fmla="*/ 383571 h 492822"/>
                <a:gd name="connsiteX147" fmla="*/ 115264 w 317289"/>
                <a:gd name="connsiteY147" fmla="*/ 376713 h 492822"/>
                <a:gd name="connsiteX148" fmla="*/ 130790 w 317289"/>
                <a:gd name="connsiteY148" fmla="*/ 372617 h 492822"/>
                <a:gd name="connsiteX149" fmla="*/ 138982 w 317289"/>
                <a:gd name="connsiteY149" fmla="*/ 373951 h 492822"/>
                <a:gd name="connsiteX150" fmla="*/ 137648 w 317289"/>
                <a:gd name="connsiteY150" fmla="*/ 382142 h 492822"/>
                <a:gd name="connsiteX151" fmla="*/ 125361 w 317289"/>
                <a:gd name="connsiteY151" fmla="*/ 391668 h 492822"/>
                <a:gd name="connsiteX152" fmla="*/ 140887 w 317289"/>
                <a:gd name="connsiteY152" fmla="*/ 392810 h 492822"/>
                <a:gd name="connsiteX153" fmla="*/ 182320 w 317289"/>
                <a:gd name="connsiteY153" fmla="*/ 395954 h 492822"/>
                <a:gd name="connsiteX154" fmla="*/ 225183 w 317289"/>
                <a:gd name="connsiteY154" fmla="*/ 396811 h 492822"/>
                <a:gd name="connsiteX155" fmla="*/ 245757 w 317289"/>
                <a:gd name="connsiteY155" fmla="*/ 395192 h 492822"/>
                <a:gd name="connsiteX156" fmla="*/ 248424 w 317289"/>
                <a:gd name="connsiteY156" fmla="*/ 395192 h 492822"/>
                <a:gd name="connsiteX157" fmla="*/ 253186 w 317289"/>
                <a:gd name="connsiteY157" fmla="*/ 394335 h 492822"/>
                <a:gd name="connsiteX158" fmla="*/ 262711 w 317289"/>
                <a:gd name="connsiteY158" fmla="*/ 392334 h 492822"/>
                <a:gd name="connsiteX159" fmla="*/ 281761 w 317289"/>
                <a:gd name="connsiteY159" fmla="*/ 385952 h 492822"/>
                <a:gd name="connsiteX160" fmla="*/ 282904 w 317289"/>
                <a:gd name="connsiteY160" fmla="*/ 385476 h 492822"/>
                <a:gd name="connsiteX161" fmla="*/ 282904 w 317289"/>
                <a:gd name="connsiteY161" fmla="*/ 385476 h 492822"/>
                <a:gd name="connsiteX162" fmla="*/ 287191 w 317289"/>
                <a:gd name="connsiteY162" fmla="*/ 382809 h 492822"/>
                <a:gd name="connsiteX163" fmla="*/ 290048 w 317289"/>
                <a:gd name="connsiteY163" fmla="*/ 380904 h 492822"/>
                <a:gd name="connsiteX164" fmla="*/ 292334 w 317289"/>
                <a:gd name="connsiteY164" fmla="*/ 378809 h 492822"/>
                <a:gd name="connsiteX165" fmla="*/ 295668 w 317289"/>
                <a:gd name="connsiteY165" fmla="*/ 375189 h 492822"/>
                <a:gd name="connsiteX166" fmla="*/ 297382 w 317289"/>
                <a:gd name="connsiteY166" fmla="*/ 372617 h 492822"/>
                <a:gd name="connsiteX167" fmla="*/ 302145 w 317289"/>
                <a:gd name="connsiteY167" fmla="*/ 364712 h 492822"/>
                <a:gd name="connsiteX168" fmla="*/ 311670 w 317289"/>
                <a:gd name="connsiteY168" fmla="*/ 348424 h 492822"/>
                <a:gd name="connsiteX169" fmla="*/ 313099 w 317289"/>
                <a:gd name="connsiteY169" fmla="*/ 346328 h 492822"/>
                <a:gd name="connsiteX170" fmla="*/ 310622 w 317289"/>
                <a:gd name="connsiteY170" fmla="*/ 335660 h 492822"/>
                <a:gd name="connsiteX171" fmla="*/ 297859 w 317289"/>
                <a:gd name="connsiteY171" fmla="*/ 283082 h 492822"/>
                <a:gd name="connsiteX172" fmla="*/ 293477 w 317289"/>
                <a:gd name="connsiteY172" fmla="*/ 264032 h 492822"/>
                <a:gd name="connsiteX173" fmla="*/ 291477 w 317289"/>
                <a:gd name="connsiteY173" fmla="*/ 260603 h 492822"/>
                <a:gd name="connsiteX174" fmla="*/ 287381 w 317289"/>
                <a:gd name="connsiteY174" fmla="*/ 249364 h 492822"/>
                <a:gd name="connsiteX175" fmla="*/ 281476 w 317289"/>
                <a:gd name="connsiteY175" fmla="*/ 230314 h 492822"/>
                <a:gd name="connsiteX176" fmla="*/ 273379 w 317289"/>
                <a:gd name="connsiteY176" fmla="*/ 244316 h 492822"/>
                <a:gd name="connsiteX177" fmla="*/ 262902 w 317289"/>
                <a:gd name="connsiteY177" fmla="*/ 254507 h 492822"/>
                <a:gd name="connsiteX178" fmla="*/ 243280 w 317289"/>
                <a:gd name="connsiteY178" fmla="*/ 271271 h 492822"/>
                <a:gd name="connsiteX179" fmla="*/ 208324 w 317289"/>
                <a:gd name="connsiteY179" fmla="*/ 288035 h 492822"/>
                <a:gd name="connsiteX180" fmla="*/ 183844 w 317289"/>
                <a:gd name="connsiteY180" fmla="*/ 295751 h 492822"/>
                <a:gd name="connsiteX181" fmla="*/ 117169 w 317289"/>
                <a:gd name="connsiteY181" fmla="*/ 311848 h 492822"/>
                <a:gd name="connsiteX182" fmla="*/ 62496 w 317289"/>
                <a:gd name="connsiteY182" fmla="*/ 319944 h 492822"/>
                <a:gd name="connsiteX183" fmla="*/ 57638 w 317289"/>
                <a:gd name="connsiteY183" fmla="*/ 319944 h 492822"/>
                <a:gd name="connsiteX184" fmla="*/ 56305 w 317289"/>
                <a:gd name="connsiteY184" fmla="*/ 324040 h 492822"/>
                <a:gd name="connsiteX185" fmla="*/ 55352 w 317289"/>
                <a:gd name="connsiteY185" fmla="*/ 326231 h 492822"/>
                <a:gd name="connsiteX186" fmla="*/ 78117 w 317289"/>
                <a:gd name="connsiteY186" fmla="*/ 321659 h 492822"/>
                <a:gd name="connsiteX187" fmla="*/ 102882 w 317289"/>
                <a:gd name="connsiteY187" fmla="*/ 319944 h 492822"/>
                <a:gd name="connsiteX188" fmla="*/ 127552 w 317289"/>
                <a:gd name="connsiteY188" fmla="*/ 327279 h 492822"/>
                <a:gd name="connsiteX189" fmla="*/ 127116 w 317289"/>
                <a:gd name="connsiteY189" fmla="*/ 336698 h 492822"/>
                <a:gd name="connsiteX190" fmla="*/ 123075 w 317289"/>
                <a:gd name="connsiteY190" fmla="*/ 338423 h 492822"/>
                <a:gd name="connsiteX191" fmla="*/ 111264 w 317289"/>
                <a:gd name="connsiteY191" fmla="*/ 336708 h 492822"/>
                <a:gd name="connsiteX192" fmla="*/ 101072 w 317289"/>
                <a:gd name="connsiteY192" fmla="*/ 335851 h 492822"/>
                <a:gd name="connsiteX193" fmla="*/ 79260 w 317289"/>
                <a:gd name="connsiteY193" fmla="*/ 337089 h 492822"/>
                <a:gd name="connsiteX194" fmla="*/ 63163 w 317289"/>
                <a:gd name="connsiteY194" fmla="*/ 339090 h 492822"/>
                <a:gd name="connsiteX195" fmla="*/ 50113 w 317289"/>
                <a:gd name="connsiteY195" fmla="*/ 343757 h 492822"/>
                <a:gd name="connsiteX196" fmla="*/ 44779 w 317289"/>
                <a:gd name="connsiteY196" fmla="*/ 344614 h 492822"/>
                <a:gd name="connsiteX197" fmla="*/ 43922 w 317289"/>
                <a:gd name="connsiteY197" fmla="*/ 346233 h 492822"/>
                <a:gd name="connsiteX198" fmla="*/ 43351 w 317289"/>
                <a:gd name="connsiteY198" fmla="*/ 347471 h 492822"/>
                <a:gd name="connsiteX199" fmla="*/ 43351 w 317289"/>
                <a:gd name="connsiteY199" fmla="*/ 348519 h 492822"/>
                <a:gd name="connsiteX200" fmla="*/ 42208 w 317289"/>
                <a:gd name="connsiteY200" fmla="*/ 352710 h 492822"/>
                <a:gd name="connsiteX201" fmla="*/ 42208 w 317289"/>
                <a:gd name="connsiteY201" fmla="*/ 352710 h 492822"/>
                <a:gd name="connsiteX202" fmla="*/ 42208 w 317289"/>
                <a:gd name="connsiteY202" fmla="*/ 354139 h 492822"/>
                <a:gd name="connsiteX203" fmla="*/ 42208 w 317289"/>
                <a:gd name="connsiteY203" fmla="*/ 358901 h 492822"/>
                <a:gd name="connsiteX204" fmla="*/ 42208 w 317289"/>
                <a:gd name="connsiteY204" fmla="*/ 363473 h 492822"/>
                <a:gd name="connsiteX205" fmla="*/ 43065 w 317289"/>
                <a:gd name="connsiteY205" fmla="*/ 368617 h 492822"/>
                <a:gd name="connsiteX206" fmla="*/ 44875 w 317289"/>
                <a:gd name="connsiteY206" fmla="*/ 375380 h 492822"/>
                <a:gd name="connsiteX207" fmla="*/ 46208 w 317289"/>
                <a:gd name="connsiteY207" fmla="*/ 379190 h 492822"/>
                <a:gd name="connsiteX208" fmla="*/ 48589 w 317289"/>
                <a:gd name="connsiteY208" fmla="*/ 383666 h 492822"/>
                <a:gd name="connsiteX209" fmla="*/ 49447 w 317289"/>
                <a:gd name="connsiteY209" fmla="*/ 385000 h 492822"/>
                <a:gd name="connsiteX210" fmla="*/ 50304 w 317289"/>
                <a:gd name="connsiteY210" fmla="*/ 385952 h 492822"/>
                <a:gd name="connsiteX211" fmla="*/ 47827 w 317289"/>
                <a:gd name="connsiteY211" fmla="*/ 128682 h 492822"/>
                <a:gd name="connsiteX212" fmla="*/ 47827 w 317289"/>
                <a:gd name="connsiteY212" fmla="*/ 127634 h 492822"/>
                <a:gd name="connsiteX213" fmla="*/ 50494 w 317289"/>
                <a:gd name="connsiteY213" fmla="*/ 124967 h 492822"/>
                <a:gd name="connsiteX214" fmla="*/ 54495 w 317289"/>
                <a:gd name="connsiteY214" fmla="*/ 123348 h 492822"/>
                <a:gd name="connsiteX215" fmla="*/ 64020 w 317289"/>
                <a:gd name="connsiteY215" fmla="*/ 121062 h 492822"/>
                <a:gd name="connsiteX216" fmla="*/ 74974 w 317289"/>
                <a:gd name="connsiteY216" fmla="*/ 117633 h 492822"/>
                <a:gd name="connsiteX217" fmla="*/ 94500 w 317289"/>
                <a:gd name="connsiteY217" fmla="*/ 108108 h 492822"/>
                <a:gd name="connsiteX218" fmla="*/ 98405 w 317289"/>
                <a:gd name="connsiteY218" fmla="*/ 103441 h 492822"/>
                <a:gd name="connsiteX219" fmla="*/ 98405 w 317289"/>
                <a:gd name="connsiteY219" fmla="*/ 100679 h 492822"/>
                <a:gd name="connsiteX220" fmla="*/ 97262 w 317289"/>
                <a:gd name="connsiteY220" fmla="*/ 98583 h 492822"/>
                <a:gd name="connsiteX221" fmla="*/ 102215 w 317289"/>
                <a:gd name="connsiteY221" fmla="*/ 92106 h 492822"/>
                <a:gd name="connsiteX222" fmla="*/ 94976 w 317289"/>
                <a:gd name="connsiteY222" fmla="*/ 123729 h 492822"/>
                <a:gd name="connsiteX223" fmla="*/ 84308 w 317289"/>
                <a:gd name="connsiteY223" fmla="*/ 129254 h 492822"/>
                <a:gd name="connsiteX224" fmla="*/ 99167 w 317289"/>
                <a:gd name="connsiteY224" fmla="*/ 126301 h 492822"/>
                <a:gd name="connsiteX225" fmla="*/ 152222 w 317289"/>
                <a:gd name="connsiteY225" fmla="*/ 109156 h 492822"/>
                <a:gd name="connsiteX226" fmla="*/ 178034 w 317289"/>
                <a:gd name="connsiteY226" fmla="*/ 98678 h 492822"/>
                <a:gd name="connsiteX227" fmla="*/ 190702 w 317289"/>
                <a:gd name="connsiteY227" fmla="*/ 93344 h 492822"/>
                <a:gd name="connsiteX228" fmla="*/ 196036 w 317289"/>
                <a:gd name="connsiteY228" fmla="*/ 91154 h 492822"/>
                <a:gd name="connsiteX229" fmla="*/ 198894 w 317289"/>
                <a:gd name="connsiteY229" fmla="*/ 89915 h 492822"/>
                <a:gd name="connsiteX230" fmla="*/ 219754 w 317289"/>
                <a:gd name="connsiteY230" fmla="*/ 80390 h 492822"/>
                <a:gd name="connsiteX231" fmla="*/ 238804 w 317289"/>
                <a:gd name="connsiteY231" fmla="*/ 70008 h 492822"/>
                <a:gd name="connsiteX232" fmla="*/ 238804 w 317289"/>
                <a:gd name="connsiteY232" fmla="*/ 70008 h 492822"/>
                <a:gd name="connsiteX233" fmla="*/ 222325 w 317289"/>
                <a:gd name="connsiteY233" fmla="*/ 1333 h 492822"/>
                <a:gd name="connsiteX234" fmla="*/ 219754 w 317289"/>
                <a:gd name="connsiteY234" fmla="*/ 857 h 492822"/>
                <a:gd name="connsiteX235" fmla="*/ 216801 w 317289"/>
                <a:gd name="connsiteY235" fmla="*/ 285 h 492822"/>
                <a:gd name="connsiteX236" fmla="*/ 213943 w 317289"/>
                <a:gd name="connsiteY236" fmla="*/ 285 h 492822"/>
                <a:gd name="connsiteX237" fmla="*/ 196513 w 317289"/>
                <a:gd name="connsiteY237" fmla="*/ 285 h 492822"/>
                <a:gd name="connsiteX238" fmla="*/ 186988 w 317289"/>
                <a:gd name="connsiteY238" fmla="*/ 1142 h 492822"/>
                <a:gd name="connsiteX239" fmla="*/ 183940 w 317289"/>
                <a:gd name="connsiteY239" fmla="*/ 1142 h 492822"/>
                <a:gd name="connsiteX240" fmla="*/ 181368 w 317289"/>
                <a:gd name="connsiteY240" fmla="*/ 1142 h 492822"/>
                <a:gd name="connsiteX241" fmla="*/ 171843 w 317289"/>
                <a:gd name="connsiteY241" fmla="*/ 2952 h 492822"/>
                <a:gd name="connsiteX242" fmla="*/ 164985 w 317289"/>
                <a:gd name="connsiteY242" fmla="*/ 4000 h 492822"/>
                <a:gd name="connsiteX243" fmla="*/ 164985 w 317289"/>
                <a:gd name="connsiteY243" fmla="*/ 4000 h 492822"/>
                <a:gd name="connsiteX244" fmla="*/ 133076 w 317289"/>
                <a:gd name="connsiteY244" fmla="*/ 15335 h 492822"/>
                <a:gd name="connsiteX245" fmla="*/ 108692 w 317289"/>
                <a:gd name="connsiteY245" fmla="*/ 22097 h 492822"/>
                <a:gd name="connsiteX246" fmla="*/ 98405 w 317289"/>
                <a:gd name="connsiteY246" fmla="*/ 29336 h 492822"/>
                <a:gd name="connsiteX247" fmla="*/ 53352 w 317289"/>
                <a:gd name="connsiteY247" fmla="*/ 59721 h 492822"/>
                <a:gd name="connsiteX248" fmla="*/ 43160 w 317289"/>
                <a:gd name="connsiteY248" fmla="*/ 69246 h 492822"/>
                <a:gd name="connsiteX249" fmla="*/ 45541 w 317289"/>
                <a:gd name="connsiteY249" fmla="*/ 67627 h 492822"/>
                <a:gd name="connsiteX250" fmla="*/ 65353 w 317289"/>
                <a:gd name="connsiteY250" fmla="*/ 61817 h 492822"/>
                <a:gd name="connsiteX251" fmla="*/ 86594 w 317289"/>
                <a:gd name="connsiteY251" fmla="*/ 61817 h 492822"/>
                <a:gd name="connsiteX252" fmla="*/ 100691 w 317289"/>
                <a:gd name="connsiteY252" fmla="*/ 73056 h 492822"/>
                <a:gd name="connsiteX253" fmla="*/ 88594 w 317289"/>
                <a:gd name="connsiteY253" fmla="*/ 75247 h 492822"/>
                <a:gd name="connsiteX254" fmla="*/ 68401 w 317289"/>
                <a:gd name="connsiteY254" fmla="*/ 73532 h 492822"/>
                <a:gd name="connsiteX255" fmla="*/ 48113 w 317289"/>
                <a:gd name="connsiteY255" fmla="*/ 78676 h 492822"/>
                <a:gd name="connsiteX256" fmla="*/ 34683 w 317289"/>
                <a:gd name="connsiteY256" fmla="*/ 84296 h 492822"/>
                <a:gd name="connsiteX257" fmla="*/ 33540 w 317289"/>
                <a:gd name="connsiteY257" fmla="*/ 93821 h 492822"/>
                <a:gd name="connsiteX258" fmla="*/ 33540 w 317289"/>
                <a:gd name="connsiteY258" fmla="*/ 96392 h 492822"/>
                <a:gd name="connsiteX259" fmla="*/ 33540 w 317289"/>
                <a:gd name="connsiteY259" fmla="*/ 98012 h 492822"/>
                <a:gd name="connsiteX260" fmla="*/ 35064 w 317289"/>
                <a:gd name="connsiteY260" fmla="*/ 104679 h 492822"/>
                <a:gd name="connsiteX261" fmla="*/ 38969 w 317289"/>
                <a:gd name="connsiteY261" fmla="*/ 116300 h 492822"/>
                <a:gd name="connsiteX262" fmla="*/ 42779 w 317289"/>
                <a:gd name="connsiteY262" fmla="*/ 129920 h 492822"/>
                <a:gd name="connsiteX263" fmla="*/ 46780 w 317289"/>
                <a:gd name="connsiteY263" fmla="*/ 130777 h 492822"/>
                <a:gd name="connsiteX264" fmla="*/ 46780 w 317289"/>
                <a:gd name="connsiteY264" fmla="*/ 128110 h 492822"/>
                <a:gd name="connsiteX265" fmla="*/ 46780 w 317289"/>
                <a:gd name="connsiteY265" fmla="*/ 128111 h 492822"/>
                <a:gd name="connsiteX266" fmla="*/ 47827 w 317289"/>
                <a:gd name="connsiteY266" fmla="*/ 128682 h 49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317289" h="492822">
                  <a:moveTo>
                    <a:pt x="306050" y="447579"/>
                  </a:moveTo>
                  <a:lnTo>
                    <a:pt x="306050" y="447579"/>
                  </a:lnTo>
                  <a:cubicBezTo>
                    <a:pt x="304907" y="450246"/>
                    <a:pt x="303574" y="453008"/>
                    <a:pt x="302240" y="455675"/>
                  </a:cubicBezTo>
                  <a:cubicBezTo>
                    <a:pt x="299834" y="460636"/>
                    <a:pt x="297065" y="465411"/>
                    <a:pt x="293953" y="469963"/>
                  </a:cubicBezTo>
                  <a:lnTo>
                    <a:pt x="293953" y="470534"/>
                  </a:lnTo>
                  <a:cubicBezTo>
                    <a:pt x="293096" y="471582"/>
                    <a:pt x="292239" y="472630"/>
                    <a:pt x="291286" y="473582"/>
                  </a:cubicBezTo>
                  <a:lnTo>
                    <a:pt x="288334" y="476535"/>
                  </a:lnTo>
                  <a:lnTo>
                    <a:pt x="286810" y="477869"/>
                  </a:lnTo>
                  <a:lnTo>
                    <a:pt x="286810" y="477869"/>
                  </a:lnTo>
                  <a:cubicBezTo>
                    <a:pt x="284416" y="479603"/>
                    <a:pt x="281902" y="481162"/>
                    <a:pt x="279285" y="482536"/>
                  </a:cubicBezTo>
                  <a:lnTo>
                    <a:pt x="276523" y="483869"/>
                  </a:lnTo>
                  <a:lnTo>
                    <a:pt x="273665" y="485012"/>
                  </a:lnTo>
                  <a:cubicBezTo>
                    <a:pt x="267331" y="487566"/>
                    <a:pt x="260758" y="489480"/>
                    <a:pt x="254044" y="490727"/>
                  </a:cubicBezTo>
                  <a:cubicBezTo>
                    <a:pt x="252983" y="491011"/>
                    <a:pt x="251899" y="491202"/>
                    <a:pt x="250805" y="491299"/>
                  </a:cubicBezTo>
                  <a:lnTo>
                    <a:pt x="247757" y="491775"/>
                  </a:lnTo>
                  <a:cubicBezTo>
                    <a:pt x="244519" y="491775"/>
                    <a:pt x="241185" y="492347"/>
                    <a:pt x="238232" y="492537"/>
                  </a:cubicBezTo>
                  <a:cubicBezTo>
                    <a:pt x="230903" y="492918"/>
                    <a:pt x="223559" y="492918"/>
                    <a:pt x="216229" y="492537"/>
                  </a:cubicBezTo>
                  <a:lnTo>
                    <a:pt x="205942" y="491585"/>
                  </a:lnTo>
                  <a:lnTo>
                    <a:pt x="202609" y="491108"/>
                  </a:lnTo>
                  <a:lnTo>
                    <a:pt x="198608" y="490537"/>
                  </a:lnTo>
                  <a:cubicBezTo>
                    <a:pt x="191083" y="489298"/>
                    <a:pt x="183559" y="487679"/>
                    <a:pt x="176129" y="485965"/>
                  </a:cubicBezTo>
                  <a:cubicBezTo>
                    <a:pt x="166604" y="483584"/>
                    <a:pt x="157079" y="480821"/>
                    <a:pt x="147554" y="477678"/>
                  </a:cubicBezTo>
                  <a:cubicBezTo>
                    <a:pt x="153382" y="471252"/>
                    <a:pt x="155975" y="462527"/>
                    <a:pt x="154603" y="453961"/>
                  </a:cubicBezTo>
                  <a:cubicBezTo>
                    <a:pt x="154418" y="453029"/>
                    <a:pt x="154027" y="452150"/>
                    <a:pt x="153460" y="451389"/>
                  </a:cubicBezTo>
                  <a:cubicBezTo>
                    <a:pt x="153470" y="450080"/>
                    <a:pt x="153211" y="448783"/>
                    <a:pt x="152698" y="447579"/>
                  </a:cubicBezTo>
                  <a:cubicBezTo>
                    <a:pt x="150424" y="441413"/>
                    <a:pt x="147384" y="435556"/>
                    <a:pt x="143649" y="430149"/>
                  </a:cubicBezTo>
                  <a:cubicBezTo>
                    <a:pt x="168930" y="433283"/>
                    <a:pt x="194375" y="434905"/>
                    <a:pt x="219849" y="435006"/>
                  </a:cubicBezTo>
                  <a:cubicBezTo>
                    <a:pt x="234807" y="434836"/>
                    <a:pt x="249721" y="433370"/>
                    <a:pt x="264426" y="430625"/>
                  </a:cubicBezTo>
                  <a:lnTo>
                    <a:pt x="267950" y="429958"/>
                  </a:lnTo>
                  <a:cubicBezTo>
                    <a:pt x="267739" y="431473"/>
                    <a:pt x="268041" y="433015"/>
                    <a:pt x="268807" y="434339"/>
                  </a:cubicBezTo>
                  <a:cubicBezTo>
                    <a:pt x="271397" y="440013"/>
                    <a:pt x="272914" y="446116"/>
                    <a:pt x="273284" y="452342"/>
                  </a:cubicBezTo>
                  <a:cubicBezTo>
                    <a:pt x="273856" y="456818"/>
                    <a:pt x="276332" y="461867"/>
                    <a:pt x="281476" y="461105"/>
                  </a:cubicBezTo>
                  <a:cubicBezTo>
                    <a:pt x="286619" y="460343"/>
                    <a:pt x="286619" y="449865"/>
                    <a:pt x="286048" y="445388"/>
                  </a:cubicBezTo>
                  <a:cubicBezTo>
                    <a:pt x="285305" y="439056"/>
                    <a:pt x="283468" y="432900"/>
                    <a:pt x="280618" y="427196"/>
                  </a:cubicBezTo>
                  <a:lnTo>
                    <a:pt x="280618" y="427196"/>
                  </a:lnTo>
                  <a:cubicBezTo>
                    <a:pt x="288928" y="424859"/>
                    <a:pt x="296831" y="421261"/>
                    <a:pt x="304050" y="416528"/>
                  </a:cubicBezTo>
                  <a:cubicBezTo>
                    <a:pt x="308344" y="413569"/>
                    <a:pt x="312276" y="410116"/>
                    <a:pt x="315766" y="406241"/>
                  </a:cubicBezTo>
                  <a:lnTo>
                    <a:pt x="316528" y="407479"/>
                  </a:lnTo>
                  <a:cubicBezTo>
                    <a:pt x="316528" y="408146"/>
                    <a:pt x="317194" y="409384"/>
                    <a:pt x="317290" y="409860"/>
                  </a:cubicBezTo>
                  <a:lnTo>
                    <a:pt x="317290" y="409860"/>
                  </a:lnTo>
                  <a:cubicBezTo>
                    <a:pt x="317238" y="410175"/>
                    <a:pt x="317238" y="410497"/>
                    <a:pt x="317290" y="410813"/>
                  </a:cubicBezTo>
                  <a:cubicBezTo>
                    <a:pt x="317290" y="412241"/>
                    <a:pt x="317290" y="413765"/>
                    <a:pt x="317290" y="415289"/>
                  </a:cubicBezTo>
                  <a:cubicBezTo>
                    <a:pt x="317290" y="416813"/>
                    <a:pt x="317290" y="417671"/>
                    <a:pt x="317290" y="418814"/>
                  </a:cubicBezTo>
                  <a:cubicBezTo>
                    <a:pt x="317290" y="417575"/>
                    <a:pt x="317290" y="421481"/>
                    <a:pt x="317290" y="422147"/>
                  </a:cubicBezTo>
                  <a:cubicBezTo>
                    <a:pt x="316623" y="425577"/>
                    <a:pt x="316242" y="428053"/>
                    <a:pt x="315956" y="430244"/>
                  </a:cubicBezTo>
                  <a:cubicBezTo>
                    <a:pt x="313734" y="433824"/>
                    <a:pt x="311883" y="437622"/>
                    <a:pt x="310432" y="441578"/>
                  </a:cubicBezTo>
                  <a:cubicBezTo>
                    <a:pt x="309955" y="443007"/>
                    <a:pt x="309384" y="444436"/>
                    <a:pt x="308908" y="445769"/>
                  </a:cubicBezTo>
                  <a:lnTo>
                    <a:pt x="308050" y="447865"/>
                  </a:lnTo>
                  <a:close/>
                  <a:moveTo>
                    <a:pt x="85451" y="451008"/>
                  </a:moveTo>
                  <a:lnTo>
                    <a:pt x="85451" y="451008"/>
                  </a:lnTo>
                  <a:cubicBezTo>
                    <a:pt x="84118" y="449865"/>
                    <a:pt x="82879" y="448627"/>
                    <a:pt x="81641" y="447389"/>
                  </a:cubicBezTo>
                  <a:cubicBezTo>
                    <a:pt x="81641" y="447389"/>
                    <a:pt x="81641" y="446722"/>
                    <a:pt x="80784" y="445865"/>
                  </a:cubicBezTo>
                  <a:lnTo>
                    <a:pt x="80308" y="444436"/>
                  </a:lnTo>
                  <a:cubicBezTo>
                    <a:pt x="80405" y="443709"/>
                    <a:pt x="80405" y="442972"/>
                    <a:pt x="80308" y="442245"/>
                  </a:cubicBezTo>
                  <a:cubicBezTo>
                    <a:pt x="80647" y="441476"/>
                    <a:pt x="81062" y="440742"/>
                    <a:pt x="81546" y="440054"/>
                  </a:cubicBezTo>
                  <a:cubicBezTo>
                    <a:pt x="84308" y="435482"/>
                    <a:pt x="88880" y="432053"/>
                    <a:pt x="91738" y="427481"/>
                  </a:cubicBezTo>
                  <a:cubicBezTo>
                    <a:pt x="96500" y="427481"/>
                    <a:pt x="101263" y="427481"/>
                    <a:pt x="106025" y="427481"/>
                  </a:cubicBezTo>
                  <a:cubicBezTo>
                    <a:pt x="113169" y="427481"/>
                    <a:pt x="120122" y="427481"/>
                    <a:pt x="127171" y="428243"/>
                  </a:cubicBezTo>
                  <a:cubicBezTo>
                    <a:pt x="126159" y="429966"/>
                    <a:pt x="125820" y="432001"/>
                    <a:pt x="126218" y="433959"/>
                  </a:cubicBezTo>
                  <a:cubicBezTo>
                    <a:pt x="126885" y="438245"/>
                    <a:pt x="131076" y="441102"/>
                    <a:pt x="133552" y="444436"/>
                  </a:cubicBezTo>
                  <a:cubicBezTo>
                    <a:pt x="136029" y="447770"/>
                    <a:pt x="138315" y="450913"/>
                    <a:pt x="140887" y="453961"/>
                  </a:cubicBezTo>
                  <a:cubicBezTo>
                    <a:pt x="140645" y="459264"/>
                    <a:pt x="138820" y="464373"/>
                    <a:pt x="135648" y="468629"/>
                  </a:cubicBezTo>
                  <a:cubicBezTo>
                    <a:pt x="134241" y="470066"/>
                    <a:pt x="132509" y="471144"/>
                    <a:pt x="130600" y="471773"/>
                  </a:cubicBezTo>
                  <a:lnTo>
                    <a:pt x="115455" y="466248"/>
                  </a:lnTo>
                  <a:lnTo>
                    <a:pt x="111169" y="464534"/>
                  </a:lnTo>
                  <a:cubicBezTo>
                    <a:pt x="110407" y="464534"/>
                    <a:pt x="105835" y="462057"/>
                    <a:pt x="110026" y="464534"/>
                  </a:cubicBezTo>
                  <a:lnTo>
                    <a:pt x="103453" y="461486"/>
                  </a:lnTo>
                  <a:cubicBezTo>
                    <a:pt x="99050" y="459426"/>
                    <a:pt x="94758" y="457137"/>
                    <a:pt x="90595" y="454628"/>
                  </a:cubicBezTo>
                  <a:cubicBezTo>
                    <a:pt x="89511" y="453985"/>
                    <a:pt x="88462" y="453285"/>
                    <a:pt x="87451" y="452532"/>
                  </a:cubicBezTo>
                  <a:lnTo>
                    <a:pt x="85451" y="451103"/>
                  </a:lnTo>
                  <a:close/>
                  <a:moveTo>
                    <a:pt x="197084" y="128492"/>
                  </a:moveTo>
                  <a:lnTo>
                    <a:pt x="197084" y="128492"/>
                  </a:lnTo>
                  <a:lnTo>
                    <a:pt x="202513" y="127444"/>
                  </a:lnTo>
                  <a:cubicBezTo>
                    <a:pt x="208575" y="126569"/>
                    <a:pt x="214680" y="126029"/>
                    <a:pt x="220801" y="125825"/>
                  </a:cubicBezTo>
                  <a:cubicBezTo>
                    <a:pt x="227430" y="125396"/>
                    <a:pt x="234080" y="125396"/>
                    <a:pt x="240709" y="125825"/>
                  </a:cubicBezTo>
                  <a:cubicBezTo>
                    <a:pt x="245322" y="126568"/>
                    <a:pt x="249875" y="127651"/>
                    <a:pt x="254329" y="129063"/>
                  </a:cubicBezTo>
                  <a:cubicBezTo>
                    <a:pt x="257663" y="141446"/>
                    <a:pt x="261092" y="153828"/>
                    <a:pt x="264426" y="166211"/>
                  </a:cubicBezTo>
                  <a:cubicBezTo>
                    <a:pt x="264426" y="167068"/>
                    <a:pt x="263950" y="167830"/>
                    <a:pt x="263664" y="168592"/>
                  </a:cubicBezTo>
                  <a:cubicBezTo>
                    <a:pt x="259854" y="178784"/>
                    <a:pt x="258901" y="190118"/>
                    <a:pt x="255568" y="200596"/>
                  </a:cubicBezTo>
                  <a:cubicBezTo>
                    <a:pt x="254139" y="205073"/>
                    <a:pt x="252234" y="211073"/>
                    <a:pt x="250996" y="213931"/>
                  </a:cubicBezTo>
                  <a:cubicBezTo>
                    <a:pt x="248805" y="218884"/>
                    <a:pt x="245757" y="223456"/>
                    <a:pt x="243566" y="228218"/>
                  </a:cubicBezTo>
                  <a:cubicBezTo>
                    <a:pt x="241955" y="231920"/>
                    <a:pt x="240109" y="235515"/>
                    <a:pt x="238042" y="238982"/>
                  </a:cubicBezTo>
                  <a:cubicBezTo>
                    <a:pt x="232227" y="242151"/>
                    <a:pt x="226250" y="245012"/>
                    <a:pt x="220135" y="247554"/>
                  </a:cubicBezTo>
                  <a:cubicBezTo>
                    <a:pt x="209276" y="251840"/>
                    <a:pt x="197941" y="254222"/>
                    <a:pt x="186988" y="258032"/>
                  </a:cubicBezTo>
                  <a:cubicBezTo>
                    <a:pt x="177463" y="261080"/>
                    <a:pt x="168509" y="263556"/>
                    <a:pt x="159175" y="266033"/>
                  </a:cubicBezTo>
                  <a:cubicBezTo>
                    <a:pt x="134029" y="272700"/>
                    <a:pt x="108597" y="278320"/>
                    <a:pt x="82975" y="282701"/>
                  </a:cubicBezTo>
                  <a:cubicBezTo>
                    <a:pt x="87606" y="279885"/>
                    <a:pt x="91390" y="275870"/>
                    <a:pt x="93928" y="271081"/>
                  </a:cubicBezTo>
                  <a:cubicBezTo>
                    <a:pt x="95327" y="267961"/>
                    <a:pt x="93931" y="264297"/>
                    <a:pt x="90810" y="262899"/>
                  </a:cubicBezTo>
                  <a:cubicBezTo>
                    <a:pt x="88187" y="261723"/>
                    <a:pt x="85099" y="262508"/>
                    <a:pt x="83356" y="264794"/>
                  </a:cubicBezTo>
                  <a:cubicBezTo>
                    <a:pt x="79573" y="269260"/>
                    <a:pt x="74061" y="271895"/>
                    <a:pt x="68211" y="272033"/>
                  </a:cubicBezTo>
                  <a:cubicBezTo>
                    <a:pt x="61448" y="273462"/>
                    <a:pt x="54781" y="274319"/>
                    <a:pt x="48113" y="276320"/>
                  </a:cubicBezTo>
                  <a:cubicBezTo>
                    <a:pt x="43885" y="277813"/>
                    <a:pt x="39777" y="279628"/>
                    <a:pt x="35826" y="281749"/>
                  </a:cubicBezTo>
                  <a:cubicBezTo>
                    <a:pt x="32419" y="284040"/>
                    <a:pt x="28740" y="285896"/>
                    <a:pt x="24872" y="287273"/>
                  </a:cubicBezTo>
                  <a:lnTo>
                    <a:pt x="19348" y="288226"/>
                  </a:lnTo>
                  <a:lnTo>
                    <a:pt x="18014" y="288226"/>
                  </a:lnTo>
                  <a:lnTo>
                    <a:pt x="11442" y="288226"/>
                  </a:lnTo>
                  <a:lnTo>
                    <a:pt x="10108" y="288226"/>
                  </a:lnTo>
                  <a:lnTo>
                    <a:pt x="8680" y="288226"/>
                  </a:lnTo>
                  <a:cubicBezTo>
                    <a:pt x="7070" y="287903"/>
                    <a:pt x="5480" y="287489"/>
                    <a:pt x="3917" y="286988"/>
                  </a:cubicBezTo>
                  <a:lnTo>
                    <a:pt x="1441" y="286035"/>
                  </a:lnTo>
                  <a:cubicBezTo>
                    <a:pt x="1229" y="283146"/>
                    <a:pt x="783" y="280279"/>
                    <a:pt x="107" y="277463"/>
                  </a:cubicBezTo>
                  <a:cubicBezTo>
                    <a:pt x="62" y="276797"/>
                    <a:pt x="62" y="276129"/>
                    <a:pt x="107" y="275462"/>
                  </a:cubicBezTo>
                  <a:lnTo>
                    <a:pt x="107" y="275462"/>
                  </a:lnTo>
                  <a:cubicBezTo>
                    <a:pt x="-36" y="273179"/>
                    <a:pt x="-36" y="270888"/>
                    <a:pt x="107" y="268604"/>
                  </a:cubicBezTo>
                  <a:cubicBezTo>
                    <a:pt x="107" y="266699"/>
                    <a:pt x="107" y="264794"/>
                    <a:pt x="107" y="262889"/>
                  </a:cubicBezTo>
                  <a:cubicBezTo>
                    <a:pt x="143" y="262541"/>
                    <a:pt x="143" y="262190"/>
                    <a:pt x="107" y="261842"/>
                  </a:cubicBezTo>
                  <a:lnTo>
                    <a:pt x="679" y="258508"/>
                  </a:lnTo>
                  <a:cubicBezTo>
                    <a:pt x="1554" y="254007"/>
                    <a:pt x="2667" y="249556"/>
                    <a:pt x="4012" y="245173"/>
                  </a:cubicBezTo>
                  <a:cubicBezTo>
                    <a:pt x="5155" y="241172"/>
                    <a:pt x="6489" y="237362"/>
                    <a:pt x="8013" y="233457"/>
                  </a:cubicBezTo>
                  <a:cubicBezTo>
                    <a:pt x="8013" y="232886"/>
                    <a:pt x="8013" y="232409"/>
                    <a:pt x="8013" y="232219"/>
                  </a:cubicBezTo>
                  <a:lnTo>
                    <a:pt x="8870" y="230314"/>
                  </a:lnTo>
                  <a:cubicBezTo>
                    <a:pt x="8870" y="229742"/>
                    <a:pt x="8870" y="229266"/>
                    <a:pt x="9537" y="228695"/>
                  </a:cubicBezTo>
                  <a:cubicBezTo>
                    <a:pt x="13537" y="227933"/>
                    <a:pt x="17538" y="227361"/>
                    <a:pt x="21443" y="226409"/>
                  </a:cubicBezTo>
                  <a:cubicBezTo>
                    <a:pt x="26872" y="225170"/>
                    <a:pt x="32397" y="224408"/>
                    <a:pt x="37921" y="223456"/>
                  </a:cubicBezTo>
                  <a:cubicBezTo>
                    <a:pt x="48982" y="223208"/>
                    <a:pt x="59760" y="219912"/>
                    <a:pt x="69068" y="213931"/>
                  </a:cubicBezTo>
                  <a:cubicBezTo>
                    <a:pt x="70387" y="212500"/>
                    <a:pt x="70296" y="210270"/>
                    <a:pt x="68865" y="208951"/>
                  </a:cubicBezTo>
                  <a:cubicBezTo>
                    <a:pt x="68511" y="208625"/>
                    <a:pt x="68094" y="208375"/>
                    <a:pt x="67639" y="208216"/>
                  </a:cubicBezTo>
                  <a:cubicBezTo>
                    <a:pt x="56474" y="205961"/>
                    <a:pt x="44941" y="206287"/>
                    <a:pt x="33921" y="209168"/>
                  </a:cubicBezTo>
                  <a:cubicBezTo>
                    <a:pt x="28297" y="210094"/>
                    <a:pt x="22755" y="211464"/>
                    <a:pt x="17347" y="213264"/>
                  </a:cubicBezTo>
                  <a:cubicBezTo>
                    <a:pt x="19062" y="210121"/>
                    <a:pt x="20967" y="206978"/>
                    <a:pt x="22967" y="203739"/>
                  </a:cubicBezTo>
                  <a:lnTo>
                    <a:pt x="22967" y="203739"/>
                  </a:lnTo>
                  <a:lnTo>
                    <a:pt x="24872" y="201739"/>
                  </a:lnTo>
                  <a:lnTo>
                    <a:pt x="30778" y="196119"/>
                  </a:lnTo>
                  <a:lnTo>
                    <a:pt x="38302" y="189452"/>
                  </a:lnTo>
                  <a:lnTo>
                    <a:pt x="41922" y="186404"/>
                  </a:lnTo>
                  <a:lnTo>
                    <a:pt x="43065" y="185451"/>
                  </a:lnTo>
                  <a:lnTo>
                    <a:pt x="44875" y="184022"/>
                  </a:lnTo>
                  <a:cubicBezTo>
                    <a:pt x="50149" y="180024"/>
                    <a:pt x="55651" y="176335"/>
                    <a:pt x="61353" y="172973"/>
                  </a:cubicBezTo>
                  <a:lnTo>
                    <a:pt x="63925" y="171640"/>
                  </a:lnTo>
                  <a:cubicBezTo>
                    <a:pt x="63925" y="171640"/>
                    <a:pt x="67735" y="169925"/>
                    <a:pt x="68687" y="169354"/>
                  </a:cubicBezTo>
                  <a:cubicBezTo>
                    <a:pt x="69790" y="168778"/>
                    <a:pt x="70841" y="168108"/>
                    <a:pt x="71830" y="167354"/>
                  </a:cubicBezTo>
                  <a:cubicBezTo>
                    <a:pt x="73495" y="166870"/>
                    <a:pt x="74942" y="165827"/>
                    <a:pt x="75926" y="164401"/>
                  </a:cubicBezTo>
                  <a:cubicBezTo>
                    <a:pt x="108547" y="161962"/>
                    <a:pt x="140508" y="153940"/>
                    <a:pt x="170414" y="140684"/>
                  </a:cubicBezTo>
                  <a:lnTo>
                    <a:pt x="196513" y="129920"/>
                  </a:lnTo>
                  <a:close/>
                  <a:moveTo>
                    <a:pt x="41541" y="352901"/>
                  </a:moveTo>
                  <a:lnTo>
                    <a:pt x="41541" y="352901"/>
                  </a:lnTo>
                  <a:cubicBezTo>
                    <a:pt x="41541" y="356044"/>
                    <a:pt x="41541" y="354139"/>
                    <a:pt x="41541" y="352901"/>
                  </a:cubicBezTo>
                  <a:close/>
                  <a:moveTo>
                    <a:pt x="49828" y="385952"/>
                  </a:moveTo>
                  <a:lnTo>
                    <a:pt x="54304" y="390620"/>
                  </a:lnTo>
                  <a:lnTo>
                    <a:pt x="54304" y="390620"/>
                  </a:lnTo>
                  <a:lnTo>
                    <a:pt x="56781" y="391477"/>
                  </a:lnTo>
                  <a:cubicBezTo>
                    <a:pt x="59067" y="392048"/>
                    <a:pt x="61258" y="392715"/>
                    <a:pt x="63639" y="393096"/>
                  </a:cubicBezTo>
                  <a:lnTo>
                    <a:pt x="64210" y="393096"/>
                  </a:lnTo>
                  <a:lnTo>
                    <a:pt x="67544" y="393096"/>
                  </a:lnTo>
                  <a:lnTo>
                    <a:pt x="70973" y="393096"/>
                  </a:lnTo>
                  <a:cubicBezTo>
                    <a:pt x="73831" y="391858"/>
                    <a:pt x="76879" y="391001"/>
                    <a:pt x="79641" y="389953"/>
                  </a:cubicBezTo>
                  <a:cubicBezTo>
                    <a:pt x="85451" y="387857"/>
                    <a:pt x="91261" y="385952"/>
                    <a:pt x="96976" y="383571"/>
                  </a:cubicBezTo>
                  <a:cubicBezTo>
                    <a:pt x="102830" y="380685"/>
                    <a:pt x="108956" y="378388"/>
                    <a:pt x="115264" y="376713"/>
                  </a:cubicBezTo>
                  <a:cubicBezTo>
                    <a:pt x="120643" y="376286"/>
                    <a:pt x="125901" y="374899"/>
                    <a:pt x="130790" y="372617"/>
                  </a:cubicBezTo>
                  <a:cubicBezTo>
                    <a:pt x="133420" y="370724"/>
                    <a:pt x="137088" y="371321"/>
                    <a:pt x="138982" y="373951"/>
                  </a:cubicBezTo>
                  <a:cubicBezTo>
                    <a:pt x="140875" y="376581"/>
                    <a:pt x="140278" y="380249"/>
                    <a:pt x="137648" y="382142"/>
                  </a:cubicBezTo>
                  <a:cubicBezTo>
                    <a:pt x="133984" y="385839"/>
                    <a:pt x="129854" y="389040"/>
                    <a:pt x="125361" y="391668"/>
                  </a:cubicBezTo>
                  <a:lnTo>
                    <a:pt x="140887" y="392810"/>
                  </a:lnTo>
                  <a:lnTo>
                    <a:pt x="182320" y="395954"/>
                  </a:lnTo>
                  <a:cubicBezTo>
                    <a:pt x="196608" y="396811"/>
                    <a:pt x="210895" y="397382"/>
                    <a:pt x="225183" y="396811"/>
                  </a:cubicBezTo>
                  <a:cubicBezTo>
                    <a:pt x="232041" y="396811"/>
                    <a:pt x="238899" y="396049"/>
                    <a:pt x="245757" y="395192"/>
                  </a:cubicBezTo>
                  <a:lnTo>
                    <a:pt x="248424" y="395192"/>
                  </a:lnTo>
                  <a:cubicBezTo>
                    <a:pt x="250027" y="394999"/>
                    <a:pt x="251617" y="394712"/>
                    <a:pt x="253186" y="394335"/>
                  </a:cubicBezTo>
                  <a:cubicBezTo>
                    <a:pt x="256330" y="393763"/>
                    <a:pt x="259473" y="393096"/>
                    <a:pt x="262711" y="392334"/>
                  </a:cubicBezTo>
                  <a:cubicBezTo>
                    <a:pt x="269185" y="390594"/>
                    <a:pt x="275547" y="388463"/>
                    <a:pt x="281761" y="385952"/>
                  </a:cubicBezTo>
                  <a:lnTo>
                    <a:pt x="282904" y="385476"/>
                  </a:lnTo>
                  <a:lnTo>
                    <a:pt x="282904" y="385476"/>
                  </a:lnTo>
                  <a:cubicBezTo>
                    <a:pt x="284380" y="384665"/>
                    <a:pt x="285811" y="383774"/>
                    <a:pt x="287191" y="382809"/>
                  </a:cubicBezTo>
                  <a:lnTo>
                    <a:pt x="290048" y="380904"/>
                  </a:lnTo>
                  <a:cubicBezTo>
                    <a:pt x="290745" y="380138"/>
                    <a:pt x="291510" y="379436"/>
                    <a:pt x="292334" y="378809"/>
                  </a:cubicBezTo>
                  <a:cubicBezTo>
                    <a:pt x="293477" y="377570"/>
                    <a:pt x="294620" y="376427"/>
                    <a:pt x="295668" y="375189"/>
                  </a:cubicBezTo>
                  <a:cubicBezTo>
                    <a:pt x="296716" y="373951"/>
                    <a:pt x="297192" y="372808"/>
                    <a:pt x="297382" y="372617"/>
                  </a:cubicBezTo>
                  <a:cubicBezTo>
                    <a:pt x="299002" y="370046"/>
                    <a:pt x="300526" y="367379"/>
                    <a:pt x="302145" y="364712"/>
                  </a:cubicBezTo>
                  <a:cubicBezTo>
                    <a:pt x="305193" y="359282"/>
                    <a:pt x="308622" y="354044"/>
                    <a:pt x="311670" y="348424"/>
                  </a:cubicBezTo>
                  <a:cubicBezTo>
                    <a:pt x="312023" y="347649"/>
                    <a:pt x="312506" y="346940"/>
                    <a:pt x="313099" y="346328"/>
                  </a:cubicBezTo>
                  <a:cubicBezTo>
                    <a:pt x="312241" y="342709"/>
                    <a:pt x="311479" y="339185"/>
                    <a:pt x="310622" y="335660"/>
                  </a:cubicBezTo>
                  <a:cubicBezTo>
                    <a:pt x="306431" y="318134"/>
                    <a:pt x="302177" y="300608"/>
                    <a:pt x="297859" y="283082"/>
                  </a:cubicBezTo>
                  <a:cubicBezTo>
                    <a:pt x="296335" y="276701"/>
                    <a:pt x="294906" y="270319"/>
                    <a:pt x="293477" y="264032"/>
                  </a:cubicBezTo>
                  <a:cubicBezTo>
                    <a:pt x="292779" y="263016"/>
                    <a:pt x="292112" y="261873"/>
                    <a:pt x="291477" y="260603"/>
                  </a:cubicBezTo>
                  <a:cubicBezTo>
                    <a:pt x="289857" y="256955"/>
                    <a:pt x="288488" y="253199"/>
                    <a:pt x="287381" y="249364"/>
                  </a:cubicBezTo>
                  <a:cubicBezTo>
                    <a:pt x="285095" y="243077"/>
                    <a:pt x="283285" y="236696"/>
                    <a:pt x="281476" y="230314"/>
                  </a:cubicBezTo>
                  <a:cubicBezTo>
                    <a:pt x="279170" y="235198"/>
                    <a:pt x="276462" y="239881"/>
                    <a:pt x="273379" y="244316"/>
                  </a:cubicBezTo>
                  <a:cubicBezTo>
                    <a:pt x="270549" y="248333"/>
                    <a:pt x="266996" y="251789"/>
                    <a:pt x="262902" y="254507"/>
                  </a:cubicBezTo>
                  <a:cubicBezTo>
                    <a:pt x="257516" y="261320"/>
                    <a:pt x="250850" y="267015"/>
                    <a:pt x="243280" y="271271"/>
                  </a:cubicBezTo>
                  <a:cubicBezTo>
                    <a:pt x="232250" y="278073"/>
                    <a:pt x="220533" y="283692"/>
                    <a:pt x="208324" y="288035"/>
                  </a:cubicBezTo>
                  <a:cubicBezTo>
                    <a:pt x="200227" y="290798"/>
                    <a:pt x="192036" y="293465"/>
                    <a:pt x="183844" y="295751"/>
                  </a:cubicBezTo>
                  <a:cubicBezTo>
                    <a:pt x="161746" y="302101"/>
                    <a:pt x="139521" y="307466"/>
                    <a:pt x="117169" y="311848"/>
                  </a:cubicBezTo>
                  <a:cubicBezTo>
                    <a:pt x="99106" y="315543"/>
                    <a:pt x="80855" y="318246"/>
                    <a:pt x="62496" y="319944"/>
                  </a:cubicBezTo>
                  <a:lnTo>
                    <a:pt x="57638" y="319944"/>
                  </a:lnTo>
                  <a:cubicBezTo>
                    <a:pt x="57294" y="321340"/>
                    <a:pt x="56848" y="322709"/>
                    <a:pt x="56305" y="324040"/>
                  </a:cubicBezTo>
                  <a:cubicBezTo>
                    <a:pt x="56305" y="324802"/>
                    <a:pt x="55638" y="325564"/>
                    <a:pt x="55352" y="326231"/>
                  </a:cubicBezTo>
                  <a:cubicBezTo>
                    <a:pt x="62710" y="323724"/>
                    <a:pt x="70362" y="322187"/>
                    <a:pt x="78117" y="321659"/>
                  </a:cubicBezTo>
                  <a:cubicBezTo>
                    <a:pt x="86307" y="320374"/>
                    <a:pt x="94593" y="319800"/>
                    <a:pt x="102882" y="319944"/>
                  </a:cubicBezTo>
                  <a:cubicBezTo>
                    <a:pt x="111707" y="319453"/>
                    <a:pt x="120428" y="322046"/>
                    <a:pt x="127552" y="327279"/>
                  </a:cubicBezTo>
                  <a:cubicBezTo>
                    <a:pt x="130032" y="330000"/>
                    <a:pt x="129838" y="334217"/>
                    <a:pt x="127116" y="336698"/>
                  </a:cubicBezTo>
                  <a:cubicBezTo>
                    <a:pt x="126003" y="337713"/>
                    <a:pt x="124578" y="338321"/>
                    <a:pt x="123075" y="338423"/>
                  </a:cubicBezTo>
                  <a:cubicBezTo>
                    <a:pt x="119080" y="338367"/>
                    <a:pt x="115110" y="337790"/>
                    <a:pt x="111264" y="336708"/>
                  </a:cubicBezTo>
                  <a:cubicBezTo>
                    <a:pt x="107886" y="336230"/>
                    <a:pt x="104483" y="335943"/>
                    <a:pt x="101072" y="335851"/>
                  </a:cubicBezTo>
                  <a:cubicBezTo>
                    <a:pt x="93781" y="335742"/>
                    <a:pt x="86492" y="336155"/>
                    <a:pt x="79260" y="337089"/>
                  </a:cubicBezTo>
                  <a:cubicBezTo>
                    <a:pt x="73862" y="337463"/>
                    <a:pt x="68488" y="338130"/>
                    <a:pt x="63163" y="339090"/>
                  </a:cubicBezTo>
                  <a:cubicBezTo>
                    <a:pt x="58462" y="339393"/>
                    <a:pt x="53940" y="341010"/>
                    <a:pt x="50113" y="343757"/>
                  </a:cubicBezTo>
                  <a:cubicBezTo>
                    <a:pt x="48803" y="345341"/>
                    <a:pt x="46521" y="345708"/>
                    <a:pt x="44779" y="344614"/>
                  </a:cubicBezTo>
                  <a:lnTo>
                    <a:pt x="43922" y="346233"/>
                  </a:lnTo>
                  <a:lnTo>
                    <a:pt x="43351" y="347471"/>
                  </a:lnTo>
                  <a:lnTo>
                    <a:pt x="43351" y="348519"/>
                  </a:lnTo>
                  <a:cubicBezTo>
                    <a:pt x="43351" y="349948"/>
                    <a:pt x="42493" y="351281"/>
                    <a:pt x="42208" y="352710"/>
                  </a:cubicBezTo>
                  <a:lnTo>
                    <a:pt x="42208" y="352710"/>
                  </a:lnTo>
                  <a:cubicBezTo>
                    <a:pt x="42208" y="352710"/>
                    <a:pt x="42208" y="353663"/>
                    <a:pt x="42208" y="354139"/>
                  </a:cubicBezTo>
                  <a:cubicBezTo>
                    <a:pt x="42208" y="354615"/>
                    <a:pt x="42208" y="357377"/>
                    <a:pt x="42208" y="358901"/>
                  </a:cubicBezTo>
                  <a:cubicBezTo>
                    <a:pt x="42113" y="360424"/>
                    <a:pt x="42113" y="361951"/>
                    <a:pt x="42208" y="363473"/>
                  </a:cubicBezTo>
                  <a:cubicBezTo>
                    <a:pt x="42208" y="364235"/>
                    <a:pt x="42874" y="367760"/>
                    <a:pt x="43065" y="368617"/>
                  </a:cubicBezTo>
                  <a:cubicBezTo>
                    <a:pt x="43522" y="370908"/>
                    <a:pt x="44127" y="373167"/>
                    <a:pt x="44875" y="375380"/>
                  </a:cubicBezTo>
                  <a:cubicBezTo>
                    <a:pt x="44875" y="376332"/>
                    <a:pt x="46970" y="380714"/>
                    <a:pt x="46208" y="379190"/>
                  </a:cubicBezTo>
                  <a:cubicBezTo>
                    <a:pt x="46970" y="380714"/>
                    <a:pt x="47732" y="382238"/>
                    <a:pt x="48589" y="383666"/>
                  </a:cubicBezTo>
                  <a:lnTo>
                    <a:pt x="49447" y="385000"/>
                  </a:lnTo>
                  <a:cubicBezTo>
                    <a:pt x="49683" y="385359"/>
                    <a:pt x="49972" y="385680"/>
                    <a:pt x="50304" y="385952"/>
                  </a:cubicBezTo>
                  <a:close/>
                  <a:moveTo>
                    <a:pt x="47827" y="128682"/>
                  </a:moveTo>
                  <a:cubicBezTo>
                    <a:pt x="47851" y="128333"/>
                    <a:pt x="47851" y="127983"/>
                    <a:pt x="47827" y="127634"/>
                  </a:cubicBezTo>
                  <a:cubicBezTo>
                    <a:pt x="48461" y="126523"/>
                    <a:pt x="49383" y="125601"/>
                    <a:pt x="50494" y="124967"/>
                  </a:cubicBezTo>
                  <a:cubicBezTo>
                    <a:pt x="51760" y="124273"/>
                    <a:pt x="53103" y="123730"/>
                    <a:pt x="54495" y="123348"/>
                  </a:cubicBezTo>
                  <a:cubicBezTo>
                    <a:pt x="57622" y="122400"/>
                    <a:pt x="60803" y="121636"/>
                    <a:pt x="64020" y="121062"/>
                  </a:cubicBezTo>
                  <a:cubicBezTo>
                    <a:pt x="67735" y="120014"/>
                    <a:pt x="71354" y="118967"/>
                    <a:pt x="74974" y="117633"/>
                  </a:cubicBezTo>
                  <a:cubicBezTo>
                    <a:pt x="81973" y="115582"/>
                    <a:pt x="88575" y="112361"/>
                    <a:pt x="94500" y="108108"/>
                  </a:cubicBezTo>
                  <a:cubicBezTo>
                    <a:pt x="96213" y="106949"/>
                    <a:pt x="97566" y="105332"/>
                    <a:pt x="98405" y="103441"/>
                  </a:cubicBezTo>
                  <a:cubicBezTo>
                    <a:pt x="98405" y="103441"/>
                    <a:pt x="98405" y="102107"/>
                    <a:pt x="98405" y="100679"/>
                  </a:cubicBezTo>
                  <a:cubicBezTo>
                    <a:pt x="98153" y="99917"/>
                    <a:pt x="97766" y="99207"/>
                    <a:pt x="97262" y="98583"/>
                  </a:cubicBezTo>
                  <a:cubicBezTo>
                    <a:pt x="94595" y="95154"/>
                    <a:pt x="98024" y="89058"/>
                    <a:pt x="102215" y="92106"/>
                  </a:cubicBezTo>
                  <a:cubicBezTo>
                    <a:pt x="117836" y="101631"/>
                    <a:pt x="106597" y="116776"/>
                    <a:pt x="94976" y="123729"/>
                  </a:cubicBezTo>
                  <a:cubicBezTo>
                    <a:pt x="91521" y="125758"/>
                    <a:pt x="87960" y="127602"/>
                    <a:pt x="84308" y="129254"/>
                  </a:cubicBezTo>
                  <a:cubicBezTo>
                    <a:pt x="89261" y="128396"/>
                    <a:pt x="94309" y="127444"/>
                    <a:pt x="99167" y="126301"/>
                  </a:cubicBezTo>
                  <a:cubicBezTo>
                    <a:pt x="117241" y="121869"/>
                    <a:pt x="134972" y="116139"/>
                    <a:pt x="152222" y="109156"/>
                  </a:cubicBezTo>
                  <a:lnTo>
                    <a:pt x="178034" y="98678"/>
                  </a:lnTo>
                  <a:lnTo>
                    <a:pt x="190702" y="93344"/>
                  </a:lnTo>
                  <a:lnTo>
                    <a:pt x="196036" y="91154"/>
                  </a:lnTo>
                  <a:lnTo>
                    <a:pt x="198894" y="89915"/>
                  </a:lnTo>
                  <a:cubicBezTo>
                    <a:pt x="205847" y="86772"/>
                    <a:pt x="212896" y="83915"/>
                    <a:pt x="219754" y="80390"/>
                  </a:cubicBezTo>
                  <a:cubicBezTo>
                    <a:pt x="226612" y="76866"/>
                    <a:pt x="232041" y="73247"/>
                    <a:pt x="238804" y="70008"/>
                  </a:cubicBezTo>
                  <a:lnTo>
                    <a:pt x="238804" y="70008"/>
                  </a:lnTo>
                  <a:cubicBezTo>
                    <a:pt x="233089" y="47148"/>
                    <a:pt x="227659" y="24288"/>
                    <a:pt x="222325" y="1333"/>
                  </a:cubicBezTo>
                  <a:lnTo>
                    <a:pt x="219754" y="857"/>
                  </a:lnTo>
                  <a:lnTo>
                    <a:pt x="216801" y="285"/>
                  </a:lnTo>
                  <a:lnTo>
                    <a:pt x="213943" y="285"/>
                  </a:lnTo>
                  <a:cubicBezTo>
                    <a:pt x="208139" y="-95"/>
                    <a:pt x="202317" y="-95"/>
                    <a:pt x="196513" y="285"/>
                  </a:cubicBezTo>
                  <a:lnTo>
                    <a:pt x="186988" y="1142"/>
                  </a:lnTo>
                  <a:lnTo>
                    <a:pt x="183940" y="1142"/>
                  </a:lnTo>
                  <a:lnTo>
                    <a:pt x="181368" y="1142"/>
                  </a:lnTo>
                  <a:lnTo>
                    <a:pt x="171843" y="2952"/>
                  </a:lnTo>
                  <a:cubicBezTo>
                    <a:pt x="169557" y="2952"/>
                    <a:pt x="167271" y="3714"/>
                    <a:pt x="164985" y="4000"/>
                  </a:cubicBezTo>
                  <a:cubicBezTo>
                    <a:pt x="162699" y="4286"/>
                    <a:pt x="163175" y="4000"/>
                    <a:pt x="164985" y="4000"/>
                  </a:cubicBezTo>
                  <a:cubicBezTo>
                    <a:pt x="154006" y="6734"/>
                    <a:pt x="143319" y="10530"/>
                    <a:pt x="133076" y="15335"/>
                  </a:cubicBezTo>
                  <a:cubicBezTo>
                    <a:pt x="125492" y="19223"/>
                    <a:pt x="117195" y="21525"/>
                    <a:pt x="108692" y="22097"/>
                  </a:cubicBezTo>
                  <a:cubicBezTo>
                    <a:pt x="105263" y="24669"/>
                    <a:pt x="101929" y="27050"/>
                    <a:pt x="98405" y="29336"/>
                  </a:cubicBezTo>
                  <a:cubicBezTo>
                    <a:pt x="83260" y="38861"/>
                    <a:pt x="67544" y="48386"/>
                    <a:pt x="53352" y="59721"/>
                  </a:cubicBezTo>
                  <a:cubicBezTo>
                    <a:pt x="49709" y="62623"/>
                    <a:pt x="46301" y="65807"/>
                    <a:pt x="43160" y="69246"/>
                  </a:cubicBezTo>
                  <a:cubicBezTo>
                    <a:pt x="43916" y="68652"/>
                    <a:pt x="44711" y="68111"/>
                    <a:pt x="45541" y="67627"/>
                  </a:cubicBezTo>
                  <a:cubicBezTo>
                    <a:pt x="51565" y="64087"/>
                    <a:pt x="58371" y="62091"/>
                    <a:pt x="65353" y="61817"/>
                  </a:cubicBezTo>
                  <a:cubicBezTo>
                    <a:pt x="72391" y="60721"/>
                    <a:pt x="79556" y="60721"/>
                    <a:pt x="86594" y="61817"/>
                  </a:cubicBezTo>
                  <a:cubicBezTo>
                    <a:pt x="92119" y="62769"/>
                    <a:pt x="100691" y="65817"/>
                    <a:pt x="100691" y="73056"/>
                  </a:cubicBezTo>
                  <a:cubicBezTo>
                    <a:pt x="100691" y="80295"/>
                    <a:pt x="92119" y="76961"/>
                    <a:pt x="88594" y="75247"/>
                  </a:cubicBezTo>
                  <a:cubicBezTo>
                    <a:pt x="82119" y="72964"/>
                    <a:pt x="75169" y="72374"/>
                    <a:pt x="68401" y="73532"/>
                  </a:cubicBezTo>
                  <a:cubicBezTo>
                    <a:pt x="61338" y="73702"/>
                    <a:pt x="54404" y="75460"/>
                    <a:pt x="48113" y="78676"/>
                  </a:cubicBezTo>
                  <a:cubicBezTo>
                    <a:pt x="43858" y="81040"/>
                    <a:pt x="39354" y="82925"/>
                    <a:pt x="34683" y="84296"/>
                  </a:cubicBezTo>
                  <a:cubicBezTo>
                    <a:pt x="33717" y="87373"/>
                    <a:pt x="33329" y="90602"/>
                    <a:pt x="33540" y="93821"/>
                  </a:cubicBezTo>
                  <a:cubicBezTo>
                    <a:pt x="33493" y="94677"/>
                    <a:pt x="33493" y="95536"/>
                    <a:pt x="33540" y="96392"/>
                  </a:cubicBezTo>
                  <a:cubicBezTo>
                    <a:pt x="33540" y="96392"/>
                    <a:pt x="33540" y="96392"/>
                    <a:pt x="33540" y="98012"/>
                  </a:cubicBezTo>
                  <a:cubicBezTo>
                    <a:pt x="33540" y="99631"/>
                    <a:pt x="34492" y="102488"/>
                    <a:pt x="35064" y="104679"/>
                  </a:cubicBezTo>
                  <a:cubicBezTo>
                    <a:pt x="36165" y="108617"/>
                    <a:pt x="37468" y="112496"/>
                    <a:pt x="38969" y="116300"/>
                  </a:cubicBezTo>
                  <a:cubicBezTo>
                    <a:pt x="40877" y="120637"/>
                    <a:pt x="42160" y="125223"/>
                    <a:pt x="42779" y="129920"/>
                  </a:cubicBezTo>
                  <a:cubicBezTo>
                    <a:pt x="44094" y="130287"/>
                    <a:pt x="45430" y="130573"/>
                    <a:pt x="46780" y="130777"/>
                  </a:cubicBezTo>
                  <a:cubicBezTo>
                    <a:pt x="46600" y="129898"/>
                    <a:pt x="46600" y="128990"/>
                    <a:pt x="46780" y="128110"/>
                  </a:cubicBezTo>
                  <a:cubicBezTo>
                    <a:pt x="46780" y="128873"/>
                    <a:pt x="46303" y="129349"/>
                    <a:pt x="46780" y="128111"/>
                  </a:cubicBezTo>
                  <a:lnTo>
                    <a:pt x="47827" y="128682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xmlns="" id="{DC96080A-3D44-4559-AF9C-5820211D26EE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xmlns="" id="{19A42852-AAB4-4C66-8EB7-D0B4C9BF5CE1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xmlns="" id="{6E3C9EF0-45C4-4A34-9ACF-99E7BB4621DC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xmlns="" id="{6A44BAF7-D84A-4DB2-9E24-D1AD13D57CB2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xmlns="" id="{B96B5C49-EB84-4BDC-A6AF-1EC43314C9C0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xmlns="" id="{EED19F3F-9B76-4CD0-8BA7-F5B0F784B013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xmlns="" id="{018F1752-390A-4F6F-93F3-297C4D0EF8A5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xmlns="" id="{9380D805-E7E4-4679-B6B6-811F27DEDE19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xmlns="" id="{E35E3180-D1B8-41F8-9A75-70BB7208F344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xmlns="" id="{C76C5CDC-89D0-422A-A9BE-1904E150A1B1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xmlns="" id="{C31DA342-A3CB-49BC-A79F-31128B816647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xmlns="" id="{6EAFA3CA-B5B1-4EBC-8B97-6851C380477F}"/>
                </a:ext>
              </a:extLst>
            </p:cNvPr>
            <p:cNvSpPr/>
            <p:nvPr/>
          </p:nvSpPr>
          <p:spPr>
            <a:xfrm>
              <a:off x="1182454" y="2783639"/>
              <a:ext cx="971795" cy="1200439"/>
            </a:xfrm>
            <a:custGeom>
              <a:avLst/>
              <a:gdLst>
                <a:gd name="connsiteX0" fmla="*/ 520732 w 603408"/>
                <a:gd name="connsiteY0" fmla="*/ 74438 h 745378"/>
                <a:gd name="connsiteX1" fmla="*/ 520732 w 603408"/>
                <a:gd name="connsiteY1" fmla="*/ 74438 h 745378"/>
                <a:gd name="connsiteX2" fmla="*/ 519874 w 603408"/>
                <a:gd name="connsiteY2" fmla="*/ 73200 h 745378"/>
                <a:gd name="connsiteX3" fmla="*/ 519874 w 603408"/>
                <a:gd name="connsiteY3" fmla="*/ 72723 h 745378"/>
                <a:gd name="connsiteX4" fmla="*/ 519874 w 603408"/>
                <a:gd name="connsiteY4" fmla="*/ 72723 h 745378"/>
                <a:gd name="connsiteX5" fmla="*/ 519874 w 603408"/>
                <a:gd name="connsiteY5" fmla="*/ 70056 h 745378"/>
                <a:gd name="connsiteX6" fmla="*/ 523494 w 603408"/>
                <a:gd name="connsiteY6" fmla="*/ 61865 h 745378"/>
                <a:gd name="connsiteX7" fmla="*/ 535686 w 603408"/>
                <a:gd name="connsiteY7" fmla="*/ 45101 h 745378"/>
                <a:gd name="connsiteX8" fmla="*/ 537686 w 603408"/>
                <a:gd name="connsiteY8" fmla="*/ 43100 h 745378"/>
                <a:gd name="connsiteX9" fmla="*/ 569690 w 603408"/>
                <a:gd name="connsiteY9" fmla="*/ 59864 h 745378"/>
                <a:gd name="connsiteX10" fmla="*/ 595789 w 603408"/>
                <a:gd name="connsiteY10" fmla="*/ 70628 h 745378"/>
                <a:gd name="connsiteX11" fmla="*/ 603409 w 603408"/>
                <a:gd name="connsiteY11" fmla="*/ 73676 h 745378"/>
                <a:gd name="connsiteX12" fmla="*/ 602552 w 603408"/>
                <a:gd name="connsiteY12" fmla="*/ 76343 h 745378"/>
                <a:gd name="connsiteX13" fmla="*/ 600456 w 603408"/>
                <a:gd name="connsiteY13" fmla="*/ 81772 h 745378"/>
                <a:gd name="connsiteX14" fmla="*/ 595503 w 603408"/>
                <a:gd name="connsiteY14" fmla="*/ 91297 h 745378"/>
                <a:gd name="connsiteX15" fmla="*/ 592455 w 603408"/>
                <a:gd name="connsiteY15" fmla="*/ 95012 h 745378"/>
                <a:gd name="connsiteX16" fmla="*/ 588074 w 603408"/>
                <a:gd name="connsiteY16" fmla="*/ 99108 h 745378"/>
                <a:gd name="connsiteX17" fmla="*/ 586454 w 603408"/>
                <a:gd name="connsiteY17" fmla="*/ 100250 h 745378"/>
                <a:gd name="connsiteX18" fmla="*/ 580739 w 603408"/>
                <a:gd name="connsiteY18" fmla="*/ 103870 h 745378"/>
                <a:gd name="connsiteX19" fmla="*/ 570548 w 603408"/>
                <a:gd name="connsiteY19" fmla="*/ 109299 h 745378"/>
                <a:gd name="connsiteX20" fmla="*/ 565499 w 603408"/>
                <a:gd name="connsiteY20" fmla="*/ 111300 h 745378"/>
                <a:gd name="connsiteX21" fmla="*/ 558546 w 603408"/>
                <a:gd name="connsiteY21" fmla="*/ 113585 h 745378"/>
                <a:gd name="connsiteX22" fmla="*/ 544354 w 603408"/>
                <a:gd name="connsiteY22" fmla="*/ 117014 h 745378"/>
                <a:gd name="connsiteX23" fmla="*/ 538734 w 603408"/>
                <a:gd name="connsiteY23" fmla="*/ 118062 h 745378"/>
                <a:gd name="connsiteX24" fmla="*/ 535400 w 603408"/>
                <a:gd name="connsiteY24" fmla="*/ 118062 h 745378"/>
                <a:gd name="connsiteX25" fmla="*/ 521018 w 603408"/>
                <a:gd name="connsiteY25" fmla="*/ 118920 h 745378"/>
                <a:gd name="connsiteX26" fmla="*/ 507111 w 603408"/>
                <a:gd name="connsiteY26" fmla="*/ 118920 h 745378"/>
                <a:gd name="connsiteX27" fmla="*/ 500444 w 603408"/>
                <a:gd name="connsiteY27" fmla="*/ 118920 h 745378"/>
                <a:gd name="connsiteX28" fmla="*/ 495490 w 603408"/>
                <a:gd name="connsiteY28" fmla="*/ 118348 h 745378"/>
                <a:gd name="connsiteX29" fmla="*/ 491014 w 603408"/>
                <a:gd name="connsiteY29" fmla="*/ 117681 h 745378"/>
                <a:gd name="connsiteX30" fmla="*/ 481489 w 603408"/>
                <a:gd name="connsiteY30" fmla="*/ 115776 h 745378"/>
                <a:gd name="connsiteX31" fmla="*/ 462439 w 603408"/>
                <a:gd name="connsiteY31" fmla="*/ 110157 h 745378"/>
                <a:gd name="connsiteX32" fmla="*/ 443389 w 603408"/>
                <a:gd name="connsiteY32" fmla="*/ 104442 h 745378"/>
                <a:gd name="connsiteX33" fmla="*/ 431673 w 603408"/>
                <a:gd name="connsiteY33" fmla="*/ 102727 h 745378"/>
                <a:gd name="connsiteX34" fmla="*/ 426339 w 603408"/>
                <a:gd name="connsiteY34" fmla="*/ 103680 h 745378"/>
                <a:gd name="connsiteX35" fmla="*/ 421576 w 603408"/>
                <a:gd name="connsiteY35" fmla="*/ 106251 h 745378"/>
                <a:gd name="connsiteX36" fmla="*/ 416242 w 603408"/>
                <a:gd name="connsiteY36" fmla="*/ 107775 h 745378"/>
                <a:gd name="connsiteX37" fmla="*/ 416243 w 603408"/>
                <a:gd name="connsiteY37" fmla="*/ 107775 h 745378"/>
                <a:gd name="connsiteX38" fmla="*/ 408623 w 603408"/>
                <a:gd name="connsiteY38" fmla="*/ 112157 h 745378"/>
                <a:gd name="connsiteX39" fmla="*/ 408623 w 603408"/>
                <a:gd name="connsiteY39" fmla="*/ 112157 h 745378"/>
                <a:gd name="connsiteX40" fmla="*/ 407575 w 603408"/>
                <a:gd name="connsiteY40" fmla="*/ 112919 h 745378"/>
                <a:gd name="connsiteX41" fmla="*/ 403955 w 603408"/>
                <a:gd name="connsiteY41" fmla="*/ 115300 h 745378"/>
                <a:gd name="connsiteX42" fmla="*/ 389382 w 603408"/>
                <a:gd name="connsiteY42" fmla="*/ 123206 h 745378"/>
                <a:gd name="connsiteX43" fmla="*/ 356044 w 603408"/>
                <a:gd name="connsiteY43" fmla="*/ 141494 h 745378"/>
                <a:gd name="connsiteX44" fmla="*/ 352139 w 603408"/>
                <a:gd name="connsiteY44" fmla="*/ 143018 h 745378"/>
                <a:gd name="connsiteX45" fmla="*/ 343662 w 603408"/>
                <a:gd name="connsiteY45" fmla="*/ 145780 h 745378"/>
                <a:gd name="connsiteX46" fmla="*/ 326327 w 603408"/>
                <a:gd name="connsiteY46" fmla="*/ 149685 h 745378"/>
                <a:gd name="connsiteX47" fmla="*/ 309944 w 603408"/>
                <a:gd name="connsiteY47" fmla="*/ 153686 h 745378"/>
                <a:gd name="connsiteX48" fmla="*/ 290132 w 603408"/>
                <a:gd name="connsiteY48" fmla="*/ 162163 h 745378"/>
                <a:gd name="connsiteX49" fmla="*/ 286573 w 603408"/>
                <a:gd name="connsiteY49" fmla="*/ 177655 h 745378"/>
                <a:gd name="connsiteX50" fmla="*/ 290132 w 603408"/>
                <a:gd name="connsiteY50" fmla="*/ 181213 h 745378"/>
                <a:gd name="connsiteX51" fmla="*/ 336994 w 603408"/>
                <a:gd name="connsiteY51" fmla="*/ 188833 h 745378"/>
                <a:gd name="connsiteX52" fmla="*/ 337947 w 603408"/>
                <a:gd name="connsiteY52" fmla="*/ 188833 h 745378"/>
                <a:gd name="connsiteX53" fmla="*/ 334709 w 603408"/>
                <a:gd name="connsiteY53" fmla="*/ 203121 h 745378"/>
                <a:gd name="connsiteX54" fmla="*/ 327279 w 603408"/>
                <a:gd name="connsiteY54" fmla="*/ 239982 h 745378"/>
                <a:gd name="connsiteX55" fmla="*/ 319373 w 603408"/>
                <a:gd name="connsiteY55" fmla="*/ 276654 h 745378"/>
                <a:gd name="connsiteX56" fmla="*/ 314230 w 603408"/>
                <a:gd name="connsiteY56" fmla="*/ 313801 h 745378"/>
                <a:gd name="connsiteX57" fmla="*/ 323755 w 603408"/>
                <a:gd name="connsiteY57" fmla="*/ 317706 h 745378"/>
                <a:gd name="connsiteX58" fmla="*/ 344329 w 603408"/>
                <a:gd name="connsiteY58" fmla="*/ 261128 h 745378"/>
                <a:gd name="connsiteX59" fmla="*/ 349282 w 603408"/>
                <a:gd name="connsiteY59" fmla="*/ 253317 h 745378"/>
                <a:gd name="connsiteX60" fmla="*/ 364617 w 603408"/>
                <a:gd name="connsiteY60" fmla="*/ 235601 h 745378"/>
                <a:gd name="connsiteX61" fmla="*/ 383667 w 603408"/>
                <a:gd name="connsiteY61" fmla="*/ 220742 h 745378"/>
                <a:gd name="connsiteX62" fmla="*/ 382524 w 603408"/>
                <a:gd name="connsiteY62" fmla="*/ 297989 h 745378"/>
                <a:gd name="connsiteX63" fmla="*/ 395669 w 603408"/>
                <a:gd name="connsiteY63" fmla="*/ 504301 h 745378"/>
                <a:gd name="connsiteX64" fmla="*/ 422529 w 603408"/>
                <a:gd name="connsiteY64" fmla="*/ 631555 h 745378"/>
                <a:gd name="connsiteX65" fmla="*/ 441008 w 603408"/>
                <a:gd name="connsiteY65" fmla="*/ 693658 h 745378"/>
                <a:gd name="connsiteX66" fmla="*/ 452533 w 603408"/>
                <a:gd name="connsiteY66" fmla="*/ 725281 h 745378"/>
                <a:gd name="connsiteX67" fmla="*/ 453581 w 603408"/>
                <a:gd name="connsiteY67" fmla="*/ 727853 h 745378"/>
                <a:gd name="connsiteX68" fmla="*/ 447961 w 603408"/>
                <a:gd name="connsiteY68" fmla="*/ 727853 h 745378"/>
                <a:gd name="connsiteX69" fmla="*/ 429673 w 603408"/>
                <a:gd name="connsiteY69" fmla="*/ 728520 h 745378"/>
                <a:gd name="connsiteX70" fmla="*/ 429673 w 603408"/>
                <a:gd name="connsiteY70" fmla="*/ 728520 h 745378"/>
                <a:gd name="connsiteX71" fmla="*/ 418148 w 603408"/>
                <a:gd name="connsiteY71" fmla="*/ 729948 h 745378"/>
                <a:gd name="connsiteX72" fmla="*/ 408623 w 603408"/>
                <a:gd name="connsiteY72" fmla="*/ 731377 h 745378"/>
                <a:gd name="connsiteX73" fmla="*/ 312134 w 603408"/>
                <a:gd name="connsiteY73" fmla="*/ 730234 h 745378"/>
                <a:gd name="connsiteX74" fmla="*/ 287560 w 603408"/>
                <a:gd name="connsiteY74" fmla="*/ 727948 h 745378"/>
                <a:gd name="connsiteX75" fmla="*/ 281750 w 603408"/>
                <a:gd name="connsiteY75" fmla="*/ 727186 h 745378"/>
                <a:gd name="connsiteX76" fmla="*/ 281750 w 603408"/>
                <a:gd name="connsiteY76" fmla="*/ 727186 h 745378"/>
                <a:gd name="connsiteX77" fmla="*/ 280035 w 603408"/>
                <a:gd name="connsiteY77" fmla="*/ 727186 h 745378"/>
                <a:gd name="connsiteX78" fmla="*/ 266510 w 603408"/>
                <a:gd name="connsiteY78" fmla="*/ 724805 h 745378"/>
                <a:gd name="connsiteX79" fmla="*/ 218885 w 603408"/>
                <a:gd name="connsiteY79" fmla="*/ 713661 h 745378"/>
                <a:gd name="connsiteX80" fmla="*/ 167164 w 603408"/>
                <a:gd name="connsiteY80" fmla="*/ 704802 h 745378"/>
                <a:gd name="connsiteX81" fmla="*/ 115253 w 603408"/>
                <a:gd name="connsiteY81" fmla="*/ 709184 h 745378"/>
                <a:gd name="connsiteX82" fmla="*/ 85439 w 603408"/>
                <a:gd name="connsiteY82" fmla="*/ 717947 h 745378"/>
                <a:gd name="connsiteX83" fmla="*/ 69628 w 603408"/>
                <a:gd name="connsiteY83" fmla="*/ 724234 h 745378"/>
                <a:gd name="connsiteX84" fmla="*/ 64865 w 603408"/>
                <a:gd name="connsiteY84" fmla="*/ 724233 h 745378"/>
                <a:gd name="connsiteX85" fmla="*/ 55340 w 603408"/>
                <a:gd name="connsiteY85" fmla="*/ 726043 h 745378"/>
                <a:gd name="connsiteX86" fmla="*/ 47149 w 603408"/>
                <a:gd name="connsiteY86" fmla="*/ 728615 h 745378"/>
                <a:gd name="connsiteX87" fmla="*/ 13049 w 603408"/>
                <a:gd name="connsiteY87" fmla="*/ 741093 h 745378"/>
                <a:gd name="connsiteX88" fmla="*/ 2477 w 603408"/>
                <a:gd name="connsiteY88" fmla="*/ 745379 h 745378"/>
                <a:gd name="connsiteX89" fmla="*/ 1524 w 603408"/>
                <a:gd name="connsiteY89" fmla="*/ 726329 h 745378"/>
                <a:gd name="connsiteX90" fmla="*/ 15431 w 603408"/>
                <a:gd name="connsiteY90" fmla="*/ 724233 h 745378"/>
                <a:gd name="connsiteX91" fmla="*/ 44863 w 603408"/>
                <a:gd name="connsiteY91" fmla="*/ 713851 h 745378"/>
                <a:gd name="connsiteX92" fmla="*/ 44844 w 603408"/>
                <a:gd name="connsiteY92" fmla="*/ 707924 h 745378"/>
                <a:gd name="connsiteX93" fmla="*/ 42005 w 603408"/>
                <a:gd name="connsiteY93" fmla="*/ 706707 h 745378"/>
                <a:gd name="connsiteX94" fmla="*/ 8953 w 603408"/>
                <a:gd name="connsiteY94" fmla="*/ 711184 h 745378"/>
                <a:gd name="connsiteX95" fmla="*/ 1048 w 603408"/>
                <a:gd name="connsiteY95" fmla="*/ 712708 h 745378"/>
                <a:gd name="connsiteX96" fmla="*/ 1048 w 603408"/>
                <a:gd name="connsiteY96" fmla="*/ 706993 h 745378"/>
                <a:gd name="connsiteX97" fmla="*/ 9335 w 603408"/>
                <a:gd name="connsiteY97" fmla="*/ 705374 h 745378"/>
                <a:gd name="connsiteX98" fmla="*/ 29813 w 603408"/>
                <a:gd name="connsiteY98" fmla="*/ 694611 h 745378"/>
                <a:gd name="connsiteX99" fmla="*/ 28653 w 603408"/>
                <a:gd name="connsiteY99" fmla="*/ 690320 h 745378"/>
                <a:gd name="connsiteX100" fmla="*/ 28004 w 603408"/>
                <a:gd name="connsiteY100" fmla="*/ 690039 h 745378"/>
                <a:gd name="connsiteX101" fmla="*/ 4001 w 603408"/>
                <a:gd name="connsiteY101" fmla="*/ 693277 h 745378"/>
                <a:gd name="connsiteX102" fmla="*/ 667 w 603408"/>
                <a:gd name="connsiteY102" fmla="*/ 694230 h 745378"/>
                <a:gd name="connsiteX103" fmla="*/ 667 w 603408"/>
                <a:gd name="connsiteY103" fmla="*/ 682799 h 745378"/>
                <a:gd name="connsiteX104" fmla="*/ 14192 w 603408"/>
                <a:gd name="connsiteY104" fmla="*/ 676037 h 745378"/>
                <a:gd name="connsiteX105" fmla="*/ 30766 w 603408"/>
                <a:gd name="connsiteY105" fmla="*/ 663845 h 745378"/>
                <a:gd name="connsiteX106" fmla="*/ 29159 w 603408"/>
                <a:gd name="connsiteY106" fmla="*/ 658420 h 745378"/>
                <a:gd name="connsiteX107" fmla="*/ 27432 w 603408"/>
                <a:gd name="connsiteY107" fmla="*/ 657939 h 745378"/>
                <a:gd name="connsiteX108" fmla="*/ 9525 w 603408"/>
                <a:gd name="connsiteY108" fmla="*/ 664035 h 745378"/>
                <a:gd name="connsiteX109" fmla="*/ 0 w 603408"/>
                <a:gd name="connsiteY109" fmla="*/ 668322 h 745378"/>
                <a:gd name="connsiteX110" fmla="*/ 0 w 603408"/>
                <a:gd name="connsiteY110" fmla="*/ 657749 h 745378"/>
                <a:gd name="connsiteX111" fmla="*/ 0 w 603408"/>
                <a:gd name="connsiteY111" fmla="*/ 648224 h 745378"/>
                <a:gd name="connsiteX112" fmla="*/ 4763 w 603408"/>
                <a:gd name="connsiteY112" fmla="*/ 647557 h 745378"/>
                <a:gd name="connsiteX113" fmla="*/ 19336 w 603408"/>
                <a:gd name="connsiteY113" fmla="*/ 641652 h 745378"/>
                <a:gd name="connsiteX114" fmla="*/ 18878 w 603408"/>
                <a:gd name="connsiteY114" fmla="*/ 633313 h 745378"/>
                <a:gd name="connsiteX115" fmla="*/ 16859 w 603408"/>
                <a:gd name="connsiteY115" fmla="*/ 632127 h 745378"/>
                <a:gd name="connsiteX116" fmla="*/ 7334 w 603408"/>
                <a:gd name="connsiteY116" fmla="*/ 632793 h 745378"/>
                <a:gd name="connsiteX117" fmla="*/ 381 w 603408"/>
                <a:gd name="connsiteY117" fmla="*/ 634984 h 745378"/>
                <a:gd name="connsiteX118" fmla="*/ 381 w 603408"/>
                <a:gd name="connsiteY118" fmla="*/ 608981 h 745378"/>
                <a:gd name="connsiteX119" fmla="*/ 2191 w 603408"/>
                <a:gd name="connsiteY119" fmla="*/ 608981 h 745378"/>
                <a:gd name="connsiteX120" fmla="*/ 11049 w 603408"/>
                <a:gd name="connsiteY120" fmla="*/ 604504 h 745378"/>
                <a:gd name="connsiteX121" fmla="*/ 13430 w 603408"/>
                <a:gd name="connsiteY121" fmla="*/ 599837 h 745378"/>
                <a:gd name="connsiteX122" fmla="*/ 11523 w 603408"/>
                <a:gd name="connsiteY122" fmla="*/ 596428 h 745378"/>
                <a:gd name="connsiteX123" fmla="*/ 10096 w 603408"/>
                <a:gd name="connsiteY123" fmla="*/ 596408 h 745378"/>
                <a:gd name="connsiteX124" fmla="*/ 8287 w 603408"/>
                <a:gd name="connsiteY124" fmla="*/ 596979 h 745378"/>
                <a:gd name="connsiteX125" fmla="*/ 6858 w 603408"/>
                <a:gd name="connsiteY125" fmla="*/ 597551 h 745378"/>
                <a:gd name="connsiteX126" fmla="*/ 4477 w 603408"/>
                <a:gd name="connsiteY126" fmla="*/ 597551 h 745378"/>
                <a:gd name="connsiteX127" fmla="*/ 3048 w 603408"/>
                <a:gd name="connsiteY127" fmla="*/ 597551 h 745378"/>
                <a:gd name="connsiteX128" fmla="*/ 2191 w 603408"/>
                <a:gd name="connsiteY128" fmla="*/ 597551 h 745378"/>
                <a:gd name="connsiteX129" fmla="*/ 381 w 603408"/>
                <a:gd name="connsiteY129" fmla="*/ 597551 h 745378"/>
                <a:gd name="connsiteX130" fmla="*/ 4381 w 603408"/>
                <a:gd name="connsiteY130" fmla="*/ 467154 h 745378"/>
                <a:gd name="connsiteX131" fmla="*/ 6477 w 603408"/>
                <a:gd name="connsiteY131" fmla="*/ 445246 h 745378"/>
                <a:gd name="connsiteX132" fmla="*/ 9049 w 603408"/>
                <a:gd name="connsiteY132" fmla="*/ 424386 h 745378"/>
                <a:gd name="connsiteX133" fmla="*/ 17145 w 603408"/>
                <a:gd name="connsiteY133" fmla="*/ 379714 h 745378"/>
                <a:gd name="connsiteX134" fmla="*/ 41434 w 603408"/>
                <a:gd name="connsiteY134" fmla="*/ 293132 h 745378"/>
                <a:gd name="connsiteX135" fmla="*/ 51530 w 603408"/>
                <a:gd name="connsiteY135" fmla="*/ 270367 h 745378"/>
                <a:gd name="connsiteX136" fmla="*/ 53054 w 603408"/>
                <a:gd name="connsiteY136" fmla="*/ 269700 h 745378"/>
                <a:gd name="connsiteX137" fmla="*/ 60770 w 603408"/>
                <a:gd name="connsiteY137" fmla="*/ 263033 h 745378"/>
                <a:gd name="connsiteX138" fmla="*/ 67818 w 603408"/>
                <a:gd name="connsiteY138" fmla="*/ 254841 h 745378"/>
                <a:gd name="connsiteX139" fmla="*/ 82868 w 603408"/>
                <a:gd name="connsiteY139" fmla="*/ 235791 h 745378"/>
                <a:gd name="connsiteX140" fmla="*/ 109252 w 603408"/>
                <a:gd name="connsiteY140" fmla="*/ 196739 h 745378"/>
                <a:gd name="connsiteX141" fmla="*/ 165449 w 603408"/>
                <a:gd name="connsiteY141" fmla="*/ 124444 h 745378"/>
                <a:gd name="connsiteX142" fmla="*/ 195644 w 603408"/>
                <a:gd name="connsiteY142" fmla="*/ 93202 h 745378"/>
                <a:gd name="connsiteX143" fmla="*/ 203644 w 603408"/>
                <a:gd name="connsiteY143" fmla="*/ 86154 h 745378"/>
                <a:gd name="connsiteX144" fmla="*/ 204406 w 603408"/>
                <a:gd name="connsiteY144" fmla="*/ 85487 h 745378"/>
                <a:gd name="connsiteX145" fmla="*/ 205359 w 603408"/>
                <a:gd name="connsiteY145" fmla="*/ 84820 h 745378"/>
                <a:gd name="connsiteX146" fmla="*/ 209550 w 603408"/>
                <a:gd name="connsiteY146" fmla="*/ 81677 h 745378"/>
                <a:gd name="connsiteX147" fmla="*/ 228600 w 603408"/>
                <a:gd name="connsiteY147" fmla="*/ 69866 h 745378"/>
                <a:gd name="connsiteX148" fmla="*/ 238125 w 603408"/>
                <a:gd name="connsiteY148" fmla="*/ 65103 h 745378"/>
                <a:gd name="connsiteX149" fmla="*/ 242888 w 603408"/>
                <a:gd name="connsiteY149" fmla="*/ 62817 h 745378"/>
                <a:gd name="connsiteX150" fmla="*/ 245840 w 603408"/>
                <a:gd name="connsiteY150" fmla="*/ 61579 h 745378"/>
                <a:gd name="connsiteX151" fmla="*/ 265462 w 603408"/>
                <a:gd name="connsiteY151" fmla="*/ 53673 h 745378"/>
                <a:gd name="connsiteX152" fmla="*/ 306800 w 603408"/>
                <a:gd name="connsiteY152" fmla="*/ 38243 h 745378"/>
                <a:gd name="connsiteX153" fmla="*/ 409670 w 603408"/>
                <a:gd name="connsiteY153" fmla="*/ 3381 h 745378"/>
                <a:gd name="connsiteX154" fmla="*/ 421291 w 603408"/>
                <a:gd name="connsiteY154" fmla="*/ 1095 h 745378"/>
                <a:gd name="connsiteX155" fmla="*/ 427006 w 603408"/>
                <a:gd name="connsiteY155" fmla="*/ 143 h 745378"/>
                <a:gd name="connsiteX156" fmla="*/ 430530 w 603408"/>
                <a:gd name="connsiteY156" fmla="*/ 143 h 745378"/>
                <a:gd name="connsiteX157" fmla="*/ 441674 w 603408"/>
                <a:gd name="connsiteY157" fmla="*/ 143 h 745378"/>
                <a:gd name="connsiteX158" fmla="*/ 446151 w 603408"/>
                <a:gd name="connsiteY158" fmla="*/ 143 h 745378"/>
                <a:gd name="connsiteX159" fmla="*/ 446151 w 603408"/>
                <a:gd name="connsiteY159" fmla="*/ 143 h 745378"/>
                <a:gd name="connsiteX160" fmla="*/ 448913 w 603408"/>
                <a:gd name="connsiteY160" fmla="*/ 714 h 745378"/>
                <a:gd name="connsiteX161" fmla="*/ 467963 w 603408"/>
                <a:gd name="connsiteY161" fmla="*/ 6334 h 745378"/>
                <a:gd name="connsiteX162" fmla="*/ 482441 w 603408"/>
                <a:gd name="connsiteY162" fmla="*/ 8430 h 745378"/>
                <a:gd name="connsiteX163" fmla="*/ 521970 w 603408"/>
                <a:gd name="connsiteY163" fmla="*/ 33480 h 745378"/>
                <a:gd name="connsiteX164" fmla="*/ 526447 w 603408"/>
                <a:gd name="connsiteY164" fmla="*/ 36242 h 745378"/>
                <a:gd name="connsiteX165" fmla="*/ 516255 w 603408"/>
                <a:gd name="connsiteY165" fmla="*/ 48244 h 745378"/>
                <a:gd name="connsiteX166" fmla="*/ 506730 w 603408"/>
                <a:gd name="connsiteY166" fmla="*/ 66341 h 745378"/>
                <a:gd name="connsiteX167" fmla="*/ 511397 w 603408"/>
                <a:gd name="connsiteY167" fmla="*/ 84439 h 745378"/>
                <a:gd name="connsiteX168" fmla="*/ 521779 w 603408"/>
                <a:gd name="connsiteY168" fmla="*/ 82248 h 745378"/>
                <a:gd name="connsiteX169" fmla="*/ 521779 w 603408"/>
                <a:gd name="connsiteY169" fmla="*/ 76629 h 745378"/>
                <a:gd name="connsiteX170" fmla="*/ 520827 w 603408"/>
                <a:gd name="connsiteY170" fmla="*/ 74533 h 745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603408" h="745378">
                  <a:moveTo>
                    <a:pt x="520732" y="74438"/>
                  </a:moveTo>
                  <a:lnTo>
                    <a:pt x="520732" y="74438"/>
                  </a:lnTo>
                  <a:lnTo>
                    <a:pt x="519874" y="73200"/>
                  </a:lnTo>
                  <a:cubicBezTo>
                    <a:pt x="519874" y="73200"/>
                    <a:pt x="519874" y="71580"/>
                    <a:pt x="519874" y="72723"/>
                  </a:cubicBezTo>
                  <a:lnTo>
                    <a:pt x="519874" y="72723"/>
                  </a:lnTo>
                  <a:cubicBezTo>
                    <a:pt x="519874" y="71199"/>
                    <a:pt x="519874" y="71771"/>
                    <a:pt x="519874" y="70056"/>
                  </a:cubicBezTo>
                  <a:cubicBezTo>
                    <a:pt x="520643" y="67153"/>
                    <a:pt x="521864" y="64388"/>
                    <a:pt x="523494" y="61865"/>
                  </a:cubicBezTo>
                  <a:cubicBezTo>
                    <a:pt x="526914" y="55835"/>
                    <a:pt x="531004" y="50212"/>
                    <a:pt x="535686" y="45101"/>
                  </a:cubicBezTo>
                  <a:lnTo>
                    <a:pt x="537686" y="43100"/>
                  </a:lnTo>
                  <a:cubicBezTo>
                    <a:pt x="548164" y="49101"/>
                    <a:pt x="558832" y="54721"/>
                    <a:pt x="569690" y="59864"/>
                  </a:cubicBezTo>
                  <a:cubicBezTo>
                    <a:pt x="578263" y="63865"/>
                    <a:pt x="587026" y="67199"/>
                    <a:pt x="595789" y="70628"/>
                  </a:cubicBezTo>
                  <a:lnTo>
                    <a:pt x="603409" y="73676"/>
                  </a:lnTo>
                  <a:lnTo>
                    <a:pt x="602552" y="76343"/>
                  </a:lnTo>
                  <a:lnTo>
                    <a:pt x="600456" y="81772"/>
                  </a:lnTo>
                  <a:cubicBezTo>
                    <a:pt x="599002" y="85045"/>
                    <a:pt x="597348" y="88226"/>
                    <a:pt x="595503" y="91297"/>
                  </a:cubicBezTo>
                  <a:cubicBezTo>
                    <a:pt x="596074" y="90249"/>
                    <a:pt x="593407" y="93964"/>
                    <a:pt x="592455" y="95012"/>
                  </a:cubicBezTo>
                  <a:lnTo>
                    <a:pt x="588074" y="99108"/>
                  </a:lnTo>
                  <a:lnTo>
                    <a:pt x="586454" y="100250"/>
                  </a:lnTo>
                  <a:cubicBezTo>
                    <a:pt x="584645" y="101489"/>
                    <a:pt x="582740" y="102727"/>
                    <a:pt x="580739" y="103870"/>
                  </a:cubicBezTo>
                  <a:cubicBezTo>
                    <a:pt x="578739" y="105013"/>
                    <a:pt x="573977" y="107585"/>
                    <a:pt x="570548" y="109299"/>
                  </a:cubicBezTo>
                  <a:cubicBezTo>
                    <a:pt x="571214" y="108823"/>
                    <a:pt x="566547" y="110918"/>
                    <a:pt x="565499" y="111300"/>
                  </a:cubicBezTo>
                  <a:cubicBezTo>
                    <a:pt x="564452" y="111680"/>
                    <a:pt x="560927" y="112824"/>
                    <a:pt x="558546" y="113585"/>
                  </a:cubicBezTo>
                  <a:cubicBezTo>
                    <a:pt x="553879" y="115014"/>
                    <a:pt x="549021" y="116062"/>
                    <a:pt x="544354" y="117014"/>
                  </a:cubicBezTo>
                  <a:lnTo>
                    <a:pt x="538734" y="118062"/>
                  </a:lnTo>
                  <a:lnTo>
                    <a:pt x="535400" y="118062"/>
                  </a:lnTo>
                  <a:cubicBezTo>
                    <a:pt x="530638" y="118538"/>
                    <a:pt x="525875" y="118824"/>
                    <a:pt x="521018" y="118920"/>
                  </a:cubicBezTo>
                  <a:cubicBezTo>
                    <a:pt x="516160" y="119015"/>
                    <a:pt x="511493" y="118920"/>
                    <a:pt x="507111" y="118920"/>
                  </a:cubicBezTo>
                  <a:lnTo>
                    <a:pt x="500444" y="118920"/>
                  </a:lnTo>
                  <a:lnTo>
                    <a:pt x="495490" y="118348"/>
                  </a:lnTo>
                  <a:lnTo>
                    <a:pt x="491014" y="117681"/>
                  </a:lnTo>
                  <a:cubicBezTo>
                    <a:pt x="487870" y="117681"/>
                    <a:pt x="484727" y="116443"/>
                    <a:pt x="481489" y="115776"/>
                  </a:cubicBezTo>
                  <a:cubicBezTo>
                    <a:pt x="475048" y="114227"/>
                    <a:pt x="468690" y="112351"/>
                    <a:pt x="462439" y="110157"/>
                  </a:cubicBezTo>
                  <a:cubicBezTo>
                    <a:pt x="456242" y="107774"/>
                    <a:pt x="449874" y="105864"/>
                    <a:pt x="443389" y="104442"/>
                  </a:cubicBezTo>
                  <a:cubicBezTo>
                    <a:pt x="439531" y="103584"/>
                    <a:pt x="435615" y="103011"/>
                    <a:pt x="431673" y="102727"/>
                  </a:cubicBezTo>
                  <a:cubicBezTo>
                    <a:pt x="429859" y="102795"/>
                    <a:pt x="428064" y="103116"/>
                    <a:pt x="426339" y="103680"/>
                  </a:cubicBezTo>
                  <a:cubicBezTo>
                    <a:pt x="424804" y="104631"/>
                    <a:pt x="423214" y="105490"/>
                    <a:pt x="421576" y="106251"/>
                  </a:cubicBezTo>
                  <a:cubicBezTo>
                    <a:pt x="419701" y="106318"/>
                    <a:pt x="417870" y="106841"/>
                    <a:pt x="416242" y="107775"/>
                  </a:cubicBezTo>
                  <a:lnTo>
                    <a:pt x="416243" y="107775"/>
                  </a:lnTo>
                  <a:cubicBezTo>
                    <a:pt x="413410" y="108656"/>
                    <a:pt x="410808" y="110152"/>
                    <a:pt x="408623" y="112157"/>
                  </a:cubicBezTo>
                  <a:lnTo>
                    <a:pt x="408623" y="112157"/>
                  </a:lnTo>
                  <a:lnTo>
                    <a:pt x="407575" y="112919"/>
                  </a:lnTo>
                  <a:cubicBezTo>
                    <a:pt x="406432" y="113776"/>
                    <a:pt x="405098" y="114443"/>
                    <a:pt x="403955" y="115300"/>
                  </a:cubicBezTo>
                  <a:cubicBezTo>
                    <a:pt x="399254" y="118214"/>
                    <a:pt x="394388" y="120853"/>
                    <a:pt x="389382" y="123206"/>
                  </a:cubicBezTo>
                  <a:cubicBezTo>
                    <a:pt x="378143" y="129111"/>
                    <a:pt x="367570" y="136160"/>
                    <a:pt x="356044" y="141494"/>
                  </a:cubicBezTo>
                  <a:lnTo>
                    <a:pt x="352139" y="143018"/>
                  </a:lnTo>
                  <a:cubicBezTo>
                    <a:pt x="349377" y="144066"/>
                    <a:pt x="346519" y="144923"/>
                    <a:pt x="343662" y="145780"/>
                  </a:cubicBezTo>
                  <a:cubicBezTo>
                    <a:pt x="337988" y="147508"/>
                    <a:pt x="332194" y="148814"/>
                    <a:pt x="326327" y="149685"/>
                  </a:cubicBezTo>
                  <a:cubicBezTo>
                    <a:pt x="320783" y="150655"/>
                    <a:pt x="315310" y="151991"/>
                    <a:pt x="309944" y="153686"/>
                  </a:cubicBezTo>
                  <a:cubicBezTo>
                    <a:pt x="303040" y="155753"/>
                    <a:pt x="296394" y="158597"/>
                    <a:pt x="290132" y="162163"/>
                  </a:cubicBezTo>
                  <a:cubicBezTo>
                    <a:pt x="284871" y="165458"/>
                    <a:pt x="283278" y="172394"/>
                    <a:pt x="286573" y="177655"/>
                  </a:cubicBezTo>
                  <a:cubicBezTo>
                    <a:pt x="287475" y="179095"/>
                    <a:pt x="288692" y="180311"/>
                    <a:pt x="290132" y="181213"/>
                  </a:cubicBezTo>
                  <a:cubicBezTo>
                    <a:pt x="304505" y="188790"/>
                    <a:pt x="320961" y="191466"/>
                    <a:pt x="336994" y="188833"/>
                  </a:cubicBezTo>
                  <a:lnTo>
                    <a:pt x="337947" y="188833"/>
                  </a:lnTo>
                  <a:cubicBezTo>
                    <a:pt x="336709" y="193596"/>
                    <a:pt x="335756" y="198358"/>
                    <a:pt x="334709" y="203121"/>
                  </a:cubicBezTo>
                  <a:cubicBezTo>
                    <a:pt x="332137" y="215408"/>
                    <a:pt x="329756" y="227695"/>
                    <a:pt x="327279" y="239982"/>
                  </a:cubicBezTo>
                  <a:cubicBezTo>
                    <a:pt x="324803" y="252270"/>
                    <a:pt x="322136" y="264462"/>
                    <a:pt x="319373" y="276654"/>
                  </a:cubicBezTo>
                  <a:cubicBezTo>
                    <a:pt x="316290" y="288808"/>
                    <a:pt x="314565" y="301266"/>
                    <a:pt x="314230" y="313801"/>
                  </a:cubicBezTo>
                  <a:cubicBezTo>
                    <a:pt x="314230" y="318278"/>
                    <a:pt x="320326" y="321612"/>
                    <a:pt x="323755" y="317706"/>
                  </a:cubicBezTo>
                  <a:cubicBezTo>
                    <a:pt x="335191" y="300841"/>
                    <a:pt x="342261" y="281400"/>
                    <a:pt x="344329" y="261128"/>
                  </a:cubicBezTo>
                  <a:cubicBezTo>
                    <a:pt x="345853" y="258461"/>
                    <a:pt x="347567" y="255794"/>
                    <a:pt x="349282" y="253317"/>
                  </a:cubicBezTo>
                  <a:cubicBezTo>
                    <a:pt x="353742" y="246878"/>
                    <a:pt x="358883" y="240938"/>
                    <a:pt x="364617" y="235601"/>
                  </a:cubicBezTo>
                  <a:cubicBezTo>
                    <a:pt x="370518" y="230097"/>
                    <a:pt x="376892" y="225125"/>
                    <a:pt x="383667" y="220742"/>
                  </a:cubicBezTo>
                  <a:cubicBezTo>
                    <a:pt x="382143" y="246459"/>
                    <a:pt x="382524" y="272272"/>
                    <a:pt x="382524" y="297989"/>
                  </a:cubicBezTo>
                  <a:cubicBezTo>
                    <a:pt x="381830" y="366989"/>
                    <a:pt x="386224" y="435947"/>
                    <a:pt x="395669" y="504301"/>
                  </a:cubicBezTo>
                  <a:cubicBezTo>
                    <a:pt x="402128" y="547207"/>
                    <a:pt x="411097" y="589698"/>
                    <a:pt x="422529" y="631555"/>
                  </a:cubicBezTo>
                  <a:cubicBezTo>
                    <a:pt x="428149" y="652415"/>
                    <a:pt x="434245" y="673179"/>
                    <a:pt x="441008" y="693658"/>
                  </a:cubicBezTo>
                  <a:cubicBezTo>
                    <a:pt x="444532" y="704326"/>
                    <a:pt x="448246" y="714899"/>
                    <a:pt x="452533" y="725281"/>
                  </a:cubicBezTo>
                  <a:lnTo>
                    <a:pt x="453581" y="727853"/>
                  </a:lnTo>
                  <a:lnTo>
                    <a:pt x="447961" y="727853"/>
                  </a:lnTo>
                  <a:cubicBezTo>
                    <a:pt x="441865" y="727853"/>
                    <a:pt x="435769" y="727853"/>
                    <a:pt x="429673" y="728520"/>
                  </a:cubicBezTo>
                  <a:lnTo>
                    <a:pt x="429673" y="728520"/>
                  </a:lnTo>
                  <a:cubicBezTo>
                    <a:pt x="425768" y="728520"/>
                    <a:pt x="421958" y="729377"/>
                    <a:pt x="418148" y="729948"/>
                  </a:cubicBezTo>
                  <a:cubicBezTo>
                    <a:pt x="414338" y="730520"/>
                    <a:pt x="412909" y="730805"/>
                    <a:pt x="408623" y="731377"/>
                  </a:cubicBezTo>
                  <a:cubicBezTo>
                    <a:pt x="376501" y="734188"/>
                    <a:pt x="344180" y="733805"/>
                    <a:pt x="312134" y="730234"/>
                  </a:cubicBezTo>
                  <a:cubicBezTo>
                    <a:pt x="303943" y="729567"/>
                    <a:pt x="295751" y="728901"/>
                    <a:pt x="287560" y="727948"/>
                  </a:cubicBezTo>
                  <a:lnTo>
                    <a:pt x="281750" y="727186"/>
                  </a:lnTo>
                  <a:lnTo>
                    <a:pt x="281750" y="727186"/>
                  </a:lnTo>
                  <a:lnTo>
                    <a:pt x="280035" y="727186"/>
                  </a:lnTo>
                  <a:cubicBezTo>
                    <a:pt x="275463" y="726519"/>
                    <a:pt x="270510" y="725662"/>
                    <a:pt x="266510" y="724805"/>
                  </a:cubicBezTo>
                  <a:cubicBezTo>
                    <a:pt x="250412" y="721662"/>
                    <a:pt x="234601" y="717471"/>
                    <a:pt x="218885" y="713661"/>
                  </a:cubicBezTo>
                  <a:cubicBezTo>
                    <a:pt x="201917" y="709293"/>
                    <a:pt x="184618" y="706331"/>
                    <a:pt x="167164" y="704802"/>
                  </a:cubicBezTo>
                  <a:cubicBezTo>
                    <a:pt x="149747" y="704165"/>
                    <a:pt x="132316" y="705637"/>
                    <a:pt x="115253" y="709184"/>
                  </a:cubicBezTo>
                  <a:cubicBezTo>
                    <a:pt x="105108" y="711348"/>
                    <a:pt x="95142" y="714277"/>
                    <a:pt x="85439" y="717947"/>
                  </a:cubicBezTo>
                  <a:cubicBezTo>
                    <a:pt x="80025" y="719662"/>
                    <a:pt x="74741" y="721763"/>
                    <a:pt x="69628" y="724234"/>
                  </a:cubicBezTo>
                  <a:lnTo>
                    <a:pt x="64865" y="724233"/>
                  </a:lnTo>
                  <a:cubicBezTo>
                    <a:pt x="61628" y="724443"/>
                    <a:pt x="58429" y="725050"/>
                    <a:pt x="55340" y="726043"/>
                  </a:cubicBezTo>
                  <a:cubicBezTo>
                    <a:pt x="52578" y="726805"/>
                    <a:pt x="49911" y="727662"/>
                    <a:pt x="47149" y="728615"/>
                  </a:cubicBezTo>
                  <a:cubicBezTo>
                    <a:pt x="35719" y="732234"/>
                    <a:pt x="24289" y="736521"/>
                    <a:pt x="13049" y="741093"/>
                  </a:cubicBezTo>
                  <a:lnTo>
                    <a:pt x="2477" y="745379"/>
                  </a:lnTo>
                  <a:cubicBezTo>
                    <a:pt x="2477" y="738997"/>
                    <a:pt x="1810" y="732615"/>
                    <a:pt x="1524" y="726329"/>
                  </a:cubicBezTo>
                  <a:cubicBezTo>
                    <a:pt x="6287" y="725376"/>
                    <a:pt x="11049" y="724900"/>
                    <a:pt x="15431" y="724233"/>
                  </a:cubicBezTo>
                  <a:cubicBezTo>
                    <a:pt x="26084" y="723929"/>
                    <a:pt x="36376" y="720299"/>
                    <a:pt x="44863" y="713851"/>
                  </a:cubicBezTo>
                  <a:cubicBezTo>
                    <a:pt x="46494" y="712209"/>
                    <a:pt x="46486" y="709556"/>
                    <a:pt x="44844" y="707924"/>
                  </a:cubicBezTo>
                  <a:cubicBezTo>
                    <a:pt x="44087" y="707172"/>
                    <a:pt x="43072" y="706737"/>
                    <a:pt x="42005" y="706707"/>
                  </a:cubicBezTo>
                  <a:cubicBezTo>
                    <a:pt x="30881" y="707255"/>
                    <a:pt x="19823" y="708753"/>
                    <a:pt x="8953" y="711184"/>
                  </a:cubicBezTo>
                  <a:lnTo>
                    <a:pt x="1048" y="712708"/>
                  </a:lnTo>
                  <a:lnTo>
                    <a:pt x="1048" y="706993"/>
                  </a:lnTo>
                  <a:lnTo>
                    <a:pt x="9335" y="705374"/>
                  </a:lnTo>
                  <a:cubicBezTo>
                    <a:pt x="17424" y="705020"/>
                    <a:pt x="24934" y="701073"/>
                    <a:pt x="29813" y="694611"/>
                  </a:cubicBezTo>
                  <a:cubicBezTo>
                    <a:pt x="30678" y="693105"/>
                    <a:pt x="30158" y="691184"/>
                    <a:pt x="28653" y="690320"/>
                  </a:cubicBezTo>
                  <a:cubicBezTo>
                    <a:pt x="28448" y="690202"/>
                    <a:pt x="28230" y="690108"/>
                    <a:pt x="28004" y="690039"/>
                  </a:cubicBezTo>
                  <a:cubicBezTo>
                    <a:pt x="19857" y="689070"/>
                    <a:pt x="11599" y="690184"/>
                    <a:pt x="4001" y="693277"/>
                  </a:cubicBezTo>
                  <a:lnTo>
                    <a:pt x="667" y="694230"/>
                  </a:lnTo>
                  <a:lnTo>
                    <a:pt x="667" y="682799"/>
                  </a:lnTo>
                  <a:cubicBezTo>
                    <a:pt x="5144" y="680323"/>
                    <a:pt x="9620" y="678132"/>
                    <a:pt x="14192" y="676037"/>
                  </a:cubicBezTo>
                  <a:cubicBezTo>
                    <a:pt x="18764" y="673941"/>
                    <a:pt x="27718" y="670322"/>
                    <a:pt x="30766" y="663845"/>
                  </a:cubicBezTo>
                  <a:cubicBezTo>
                    <a:pt x="31820" y="661903"/>
                    <a:pt x="31101" y="659474"/>
                    <a:pt x="29159" y="658420"/>
                  </a:cubicBezTo>
                  <a:cubicBezTo>
                    <a:pt x="28627" y="658131"/>
                    <a:pt x="28037" y="657967"/>
                    <a:pt x="27432" y="657939"/>
                  </a:cubicBezTo>
                  <a:cubicBezTo>
                    <a:pt x="21063" y="658518"/>
                    <a:pt x="14924" y="660608"/>
                    <a:pt x="9525" y="664035"/>
                  </a:cubicBezTo>
                  <a:cubicBezTo>
                    <a:pt x="6477" y="665464"/>
                    <a:pt x="3429" y="666797"/>
                    <a:pt x="0" y="668322"/>
                  </a:cubicBezTo>
                  <a:cubicBezTo>
                    <a:pt x="0" y="664797"/>
                    <a:pt x="0" y="661273"/>
                    <a:pt x="0" y="657749"/>
                  </a:cubicBezTo>
                  <a:cubicBezTo>
                    <a:pt x="0" y="654224"/>
                    <a:pt x="0" y="651557"/>
                    <a:pt x="0" y="648224"/>
                  </a:cubicBezTo>
                  <a:cubicBezTo>
                    <a:pt x="1619" y="648472"/>
                    <a:pt x="3274" y="648240"/>
                    <a:pt x="4763" y="647557"/>
                  </a:cubicBezTo>
                  <a:cubicBezTo>
                    <a:pt x="9239" y="645366"/>
                    <a:pt x="15907" y="646033"/>
                    <a:pt x="19336" y="641652"/>
                  </a:cubicBezTo>
                  <a:cubicBezTo>
                    <a:pt x="21512" y="639223"/>
                    <a:pt x="21307" y="635489"/>
                    <a:pt x="18878" y="633313"/>
                  </a:cubicBezTo>
                  <a:cubicBezTo>
                    <a:pt x="18291" y="632786"/>
                    <a:pt x="17605" y="632383"/>
                    <a:pt x="16859" y="632127"/>
                  </a:cubicBezTo>
                  <a:cubicBezTo>
                    <a:pt x="13679" y="631537"/>
                    <a:pt x="10401" y="631766"/>
                    <a:pt x="7334" y="632793"/>
                  </a:cubicBezTo>
                  <a:cubicBezTo>
                    <a:pt x="4961" y="633336"/>
                    <a:pt x="2636" y="634068"/>
                    <a:pt x="381" y="634984"/>
                  </a:cubicBezTo>
                  <a:lnTo>
                    <a:pt x="381" y="608981"/>
                  </a:lnTo>
                  <a:cubicBezTo>
                    <a:pt x="980" y="609080"/>
                    <a:pt x="1592" y="609080"/>
                    <a:pt x="2191" y="608981"/>
                  </a:cubicBezTo>
                  <a:cubicBezTo>
                    <a:pt x="5525" y="608981"/>
                    <a:pt x="9620" y="607933"/>
                    <a:pt x="11049" y="604504"/>
                  </a:cubicBezTo>
                  <a:cubicBezTo>
                    <a:pt x="12174" y="603141"/>
                    <a:pt x="12987" y="601548"/>
                    <a:pt x="13430" y="599837"/>
                  </a:cubicBezTo>
                  <a:cubicBezTo>
                    <a:pt x="13845" y="598369"/>
                    <a:pt x="12991" y="596842"/>
                    <a:pt x="11523" y="596428"/>
                  </a:cubicBezTo>
                  <a:cubicBezTo>
                    <a:pt x="11057" y="596297"/>
                    <a:pt x="10565" y="596290"/>
                    <a:pt x="10096" y="596408"/>
                  </a:cubicBezTo>
                  <a:lnTo>
                    <a:pt x="8287" y="596979"/>
                  </a:lnTo>
                  <a:lnTo>
                    <a:pt x="6858" y="597551"/>
                  </a:lnTo>
                  <a:cubicBezTo>
                    <a:pt x="6075" y="597365"/>
                    <a:pt x="5260" y="597365"/>
                    <a:pt x="4477" y="597551"/>
                  </a:cubicBezTo>
                  <a:lnTo>
                    <a:pt x="3048" y="597551"/>
                  </a:lnTo>
                  <a:cubicBezTo>
                    <a:pt x="4000" y="597551"/>
                    <a:pt x="2191" y="597551"/>
                    <a:pt x="2191" y="597551"/>
                  </a:cubicBezTo>
                  <a:cubicBezTo>
                    <a:pt x="1592" y="597451"/>
                    <a:pt x="980" y="597451"/>
                    <a:pt x="381" y="597551"/>
                  </a:cubicBezTo>
                  <a:cubicBezTo>
                    <a:pt x="381" y="554022"/>
                    <a:pt x="1048" y="510588"/>
                    <a:pt x="4381" y="467154"/>
                  </a:cubicBezTo>
                  <a:cubicBezTo>
                    <a:pt x="4953" y="459819"/>
                    <a:pt x="5715" y="452485"/>
                    <a:pt x="6477" y="445246"/>
                  </a:cubicBezTo>
                  <a:cubicBezTo>
                    <a:pt x="7334" y="436483"/>
                    <a:pt x="8001" y="431721"/>
                    <a:pt x="9049" y="424386"/>
                  </a:cubicBezTo>
                  <a:cubicBezTo>
                    <a:pt x="11144" y="409432"/>
                    <a:pt x="13811" y="394478"/>
                    <a:pt x="17145" y="379714"/>
                  </a:cubicBezTo>
                  <a:cubicBezTo>
                    <a:pt x="23171" y="350312"/>
                    <a:pt x="31288" y="321378"/>
                    <a:pt x="41434" y="293132"/>
                  </a:cubicBezTo>
                  <a:cubicBezTo>
                    <a:pt x="44387" y="285417"/>
                    <a:pt x="47911" y="277797"/>
                    <a:pt x="51530" y="270367"/>
                  </a:cubicBezTo>
                  <a:cubicBezTo>
                    <a:pt x="52070" y="270226"/>
                    <a:pt x="52584" y="270001"/>
                    <a:pt x="53054" y="269700"/>
                  </a:cubicBezTo>
                  <a:cubicBezTo>
                    <a:pt x="55964" y="267902"/>
                    <a:pt x="58568" y="265651"/>
                    <a:pt x="60770" y="263033"/>
                  </a:cubicBezTo>
                  <a:cubicBezTo>
                    <a:pt x="62964" y="260173"/>
                    <a:pt x="65318" y="257438"/>
                    <a:pt x="67818" y="254841"/>
                  </a:cubicBezTo>
                  <a:cubicBezTo>
                    <a:pt x="73400" y="248959"/>
                    <a:pt x="78437" y="242583"/>
                    <a:pt x="82868" y="235791"/>
                  </a:cubicBezTo>
                  <a:cubicBezTo>
                    <a:pt x="92393" y="222933"/>
                    <a:pt x="100489" y="209788"/>
                    <a:pt x="109252" y="196739"/>
                  </a:cubicBezTo>
                  <a:cubicBezTo>
                    <a:pt x="126361" y="171421"/>
                    <a:pt x="145135" y="147270"/>
                    <a:pt x="165449" y="124444"/>
                  </a:cubicBezTo>
                  <a:cubicBezTo>
                    <a:pt x="174995" y="113540"/>
                    <a:pt x="185072" y="103114"/>
                    <a:pt x="195644" y="93202"/>
                  </a:cubicBezTo>
                  <a:cubicBezTo>
                    <a:pt x="198311" y="90821"/>
                    <a:pt x="200882" y="88439"/>
                    <a:pt x="203644" y="86154"/>
                  </a:cubicBezTo>
                  <a:lnTo>
                    <a:pt x="204406" y="85487"/>
                  </a:lnTo>
                  <a:lnTo>
                    <a:pt x="205359" y="84820"/>
                  </a:lnTo>
                  <a:cubicBezTo>
                    <a:pt x="206693" y="83677"/>
                    <a:pt x="208121" y="82725"/>
                    <a:pt x="209550" y="81677"/>
                  </a:cubicBezTo>
                  <a:cubicBezTo>
                    <a:pt x="215665" y="77372"/>
                    <a:pt x="222025" y="73428"/>
                    <a:pt x="228600" y="69866"/>
                  </a:cubicBezTo>
                  <a:cubicBezTo>
                    <a:pt x="231648" y="68151"/>
                    <a:pt x="234791" y="66627"/>
                    <a:pt x="238125" y="65103"/>
                  </a:cubicBezTo>
                  <a:lnTo>
                    <a:pt x="242888" y="62817"/>
                  </a:lnTo>
                  <a:lnTo>
                    <a:pt x="245840" y="61579"/>
                  </a:lnTo>
                  <a:cubicBezTo>
                    <a:pt x="252317" y="58817"/>
                    <a:pt x="258985" y="56245"/>
                    <a:pt x="265462" y="53673"/>
                  </a:cubicBezTo>
                  <a:cubicBezTo>
                    <a:pt x="279178" y="48244"/>
                    <a:pt x="292989" y="43386"/>
                    <a:pt x="306800" y="38243"/>
                  </a:cubicBezTo>
                  <a:cubicBezTo>
                    <a:pt x="340337" y="24508"/>
                    <a:pt x="374693" y="12866"/>
                    <a:pt x="409670" y="3381"/>
                  </a:cubicBezTo>
                  <a:cubicBezTo>
                    <a:pt x="413480" y="2524"/>
                    <a:pt x="417386" y="1762"/>
                    <a:pt x="421291" y="1095"/>
                  </a:cubicBezTo>
                  <a:lnTo>
                    <a:pt x="427006" y="143"/>
                  </a:lnTo>
                  <a:cubicBezTo>
                    <a:pt x="422815" y="905"/>
                    <a:pt x="429673" y="143"/>
                    <a:pt x="430530" y="143"/>
                  </a:cubicBezTo>
                  <a:cubicBezTo>
                    <a:pt x="434242" y="-48"/>
                    <a:pt x="437962" y="-48"/>
                    <a:pt x="441674" y="143"/>
                  </a:cubicBezTo>
                  <a:lnTo>
                    <a:pt x="446151" y="143"/>
                  </a:lnTo>
                  <a:lnTo>
                    <a:pt x="446151" y="143"/>
                  </a:lnTo>
                  <a:cubicBezTo>
                    <a:pt x="447090" y="232"/>
                    <a:pt x="448016" y="424"/>
                    <a:pt x="448913" y="714"/>
                  </a:cubicBezTo>
                  <a:cubicBezTo>
                    <a:pt x="455390" y="2143"/>
                    <a:pt x="461582" y="4429"/>
                    <a:pt x="467963" y="6334"/>
                  </a:cubicBezTo>
                  <a:cubicBezTo>
                    <a:pt x="472655" y="7762"/>
                    <a:pt x="477537" y="8469"/>
                    <a:pt x="482441" y="8430"/>
                  </a:cubicBezTo>
                  <a:cubicBezTo>
                    <a:pt x="495681" y="16716"/>
                    <a:pt x="508730" y="25193"/>
                    <a:pt x="521970" y="33480"/>
                  </a:cubicBezTo>
                  <a:lnTo>
                    <a:pt x="526447" y="36242"/>
                  </a:lnTo>
                  <a:cubicBezTo>
                    <a:pt x="522748" y="39977"/>
                    <a:pt x="519340" y="43989"/>
                    <a:pt x="516255" y="48244"/>
                  </a:cubicBezTo>
                  <a:cubicBezTo>
                    <a:pt x="512033" y="53665"/>
                    <a:pt x="508808" y="59793"/>
                    <a:pt x="506730" y="66341"/>
                  </a:cubicBezTo>
                  <a:cubicBezTo>
                    <a:pt x="505111" y="71771"/>
                    <a:pt x="505206" y="81677"/>
                    <a:pt x="511397" y="84439"/>
                  </a:cubicBezTo>
                  <a:cubicBezTo>
                    <a:pt x="514890" y="86582"/>
                    <a:pt x="519450" y="85620"/>
                    <a:pt x="521779" y="82248"/>
                  </a:cubicBezTo>
                  <a:cubicBezTo>
                    <a:pt x="522547" y="80454"/>
                    <a:pt x="522547" y="78423"/>
                    <a:pt x="521779" y="76629"/>
                  </a:cubicBezTo>
                  <a:cubicBezTo>
                    <a:pt x="521621" y="75868"/>
                    <a:pt x="521296" y="75152"/>
                    <a:pt x="520827" y="7453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xmlns="" id="{8C5A6F57-9F47-4988-AB22-3EF595400E16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xmlns="" id="{63F52EF8-7BDC-4DEA-BD46-623D99F5F6F3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xmlns="" id="{16BE7CD6-35D1-49F5-B50A-78AF0656DB23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xmlns="" id="{FA2344E8-3D95-4A3F-A505-12F17E8284A3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xmlns="" id="{AEA5190B-6B5D-4B55-83B9-4ACA7DEB22EF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xmlns="" id="{6A60A5BF-055E-47A3-AC34-16F1117C5544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xmlns="" id="{2FE42496-0A30-4EBC-857A-E13F67463D2E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xmlns="" id="{9C7BC261-93A2-4630-B227-AA71EE25D10C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xmlns="" id="{20A91361-76A2-45B2-8AF4-4DA67FAF648B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xmlns="" id="{43E93F1E-9D3E-4CF4-A674-9745EEF37391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xmlns="" id="{5684AFAE-5961-4209-9FCA-A13FD93935F4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xmlns="" id="{03422A30-AA15-497F-9FEE-3758ED29D3A8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xmlns="" id="{36FADDA9-543A-4635-9A1C-E9BEDD431EBF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xmlns="" id="{9296E1BE-08A9-41FB-8614-0024DDF1CCA9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xmlns="" id="{6EDE4AAC-6642-405A-9655-1ABE0EFE8AA9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xmlns="" id="{C1714994-F1C1-4C23-8E51-48564C86D6B6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xmlns="" id="{F0A4554A-AB96-45C1-A1A1-9E5C0C09748C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xmlns="" id="{4D99D070-6BBE-416D-B1AD-60BE04BE992F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xmlns="" id="{739C1F26-1155-4188-B851-1BAB3A9F0300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xmlns="" id="{A1B2A76F-B333-4730-833B-3E74C9D432C1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xmlns="" id="{754D9272-BA07-41FA-BD71-FC5597664724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xmlns="" id="{853A268F-B004-46DE-B341-D58E55C777D6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xmlns="" id="{B0055CD3-97E7-4358-8C34-9814C716546C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xmlns="" id="{67C6602C-23D8-479E-A4B2-B4804BC5798D}"/>
                </a:ext>
              </a:extLst>
            </p:cNvPr>
            <p:cNvSpPr/>
            <p:nvPr/>
          </p:nvSpPr>
          <p:spPr>
            <a:xfrm>
              <a:off x="2750979" y="387823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xmlns="" id="{28C8474D-E0DD-4EFE-9CAC-947599B5049D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xmlns="" id="{34B946FF-A6DB-4B74-923E-5BEC5569FD54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xmlns="" id="{4DD4D3A2-C8D2-48C7-83E2-A4A88A7A56FD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xmlns="" id="{03C0E648-E28F-4E96-89B5-F48F3E5EA7CF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xmlns="" id="{21BA8545-DD56-4C7E-858B-B9C20E5563E4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xmlns="" id="{5E310E03-E9C8-4C7E-987F-820D60929B03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xmlns="" id="{29641C67-22FC-4557-A4BA-8452C463DA42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xmlns="" id="{10B28A51-9EA2-4EAB-BA58-834A63F26460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xmlns="" id="{D3D196FB-A2C3-431F-805A-3D94F444E047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xmlns="" id="{C88FC127-2DFA-4CB7-BC53-1D2892C85660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xmlns="" id="{3E74AF19-8DDF-432D-8109-019DFA16E5DA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xmlns="" id="{5634E45D-DFB6-463C-9D54-D986FBAE73FD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xmlns="" id="{ED63B5F7-31CA-4020-87B8-652200FBF676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xmlns="" id="{80493D98-70E0-4BC4-B417-11B78A7B5176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xmlns="" id="{476EC204-8C64-489A-B0B7-E4079109B845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xmlns="" id="{5BD523FA-E3CA-4690-83CD-1E0A4F332660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xmlns="" id="{71C729DB-79E1-4DDB-882F-7059B0CD2C3C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xmlns="" id="{AB780E46-3284-4B98-BD2F-955B37D471C5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xmlns="" id="{D93E86FE-C58E-4A54-B594-0D34D379DB58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xmlns="" id="{35882D2F-B777-4BC7-A38A-EC0F913ECA7F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xmlns="" id="{9ED15C3F-4015-4CC6-BA06-F60D5511776C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xmlns="" id="{E3B88BCA-58C0-44C0-A79E-B13D91FDAAA7}"/>
                </a:ext>
              </a:extLst>
            </p:cNvPr>
            <p:cNvSpPr/>
            <p:nvPr/>
          </p:nvSpPr>
          <p:spPr>
            <a:xfrm>
              <a:off x="2771037" y="2002040"/>
              <a:ext cx="805" cy="1324"/>
            </a:xfrm>
            <a:custGeom>
              <a:avLst/>
              <a:gdLst>
                <a:gd name="connsiteX0" fmla="*/ 500 w 500"/>
                <a:gd name="connsiteY0" fmla="*/ 823 h 822"/>
                <a:gd name="connsiteX1" fmla="*/ 500 w 500"/>
                <a:gd name="connsiteY1" fmla="*/ 823 h 822"/>
                <a:gd name="connsiteX2" fmla="*/ 500 w 500"/>
                <a:gd name="connsiteY2" fmla="*/ 823 h 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0" h="822">
                  <a:moveTo>
                    <a:pt x="500" y="823"/>
                  </a:moveTo>
                  <a:lnTo>
                    <a:pt x="500" y="823"/>
                  </a:lnTo>
                  <a:cubicBezTo>
                    <a:pt x="-167" y="-701"/>
                    <a:pt x="-167" y="251"/>
                    <a:pt x="500" y="8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xmlns="" id="{5C7823C4-7D07-4331-9113-885CF4B76272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xmlns="" id="{CA5775D5-D6D4-4263-8D1E-7418EAD555CD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xmlns="" id="{17A467F0-C88F-4B72-B3D7-EB5111E6D3EE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xmlns="" id="{E47252B3-8F46-4895-B7F1-A8DD5EEBD857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xmlns="" id="{F21644D6-59F7-478B-9185-01679756FB2A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xmlns="" id="{6EC5707D-092C-4594-A5DE-E17C06801424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xmlns="" id="{43429999-AA66-422D-8A44-550D746C525E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xmlns="" id="{1BA34D4F-F2E4-4B8F-94B8-9A3ADEBF5F1E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xmlns="" id="{38C6C57C-C72C-44D9-B462-285D3C605875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xmlns="" id="{B889197B-CE26-46F8-AB95-F3F1D9CD233A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xmlns="" id="{67817D0E-03D0-4B24-8CF1-65A5E712C8B9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xmlns="" id="{C4A0EC7F-5409-4659-B6ED-A7A83907E4EE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xmlns="" id="{3163DE4A-5A17-4B39-91BA-874AC20AE4B1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xmlns="" id="{3E67ADCD-BC75-4F36-9455-EE0799D12527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xmlns="" id="{B84E8412-1AAF-4191-9B3D-9759E2D77875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xmlns="" id="{84259CD7-38F5-4ED9-91AB-21F982AFBAE3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xmlns="" id="{CADD702C-570F-436E-95CE-EEA45CA0706C}"/>
                </a:ext>
              </a:extLst>
            </p:cNvPr>
            <p:cNvSpPr/>
            <p:nvPr/>
          </p:nvSpPr>
          <p:spPr>
            <a:xfrm>
              <a:off x="2345385" y="1018554"/>
              <a:ext cx="264159" cy="238974"/>
            </a:xfrm>
            <a:custGeom>
              <a:avLst/>
              <a:gdLst>
                <a:gd name="connsiteX0" fmla="*/ 3812 w 164022"/>
                <a:gd name="connsiteY0" fmla="*/ 82186 h 148384"/>
                <a:gd name="connsiteX1" fmla="*/ 3812 w 164022"/>
                <a:gd name="connsiteY1" fmla="*/ 82186 h 148384"/>
                <a:gd name="connsiteX2" fmla="*/ 14099 w 164022"/>
                <a:gd name="connsiteY2" fmla="*/ 69327 h 148384"/>
                <a:gd name="connsiteX3" fmla="*/ 20290 w 164022"/>
                <a:gd name="connsiteY3" fmla="*/ 65136 h 148384"/>
                <a:gd name="connsiteX4" fmla="*/ 22195 w 164022"/>
                <a:gd name="connsiteY4" fmla="*/ 64279 h 148384"/>
                <a:gd name="connsiteX5" fmla="*/ 26005 w 164022"/>
                <a:gd name="connsiteY5" fmla="*/ 62755 h 148384"/>
                <a:gd name="connsiteX6" fmla="*/ 46293 w 164022"/>
                <a:gd name="connsiteY6" fmla="*/ 44467 h 148384"/>
                <a:gd name="connsiteX7" fmla="*/ 42864 w 164022"/>
                <a:gd name="connsiteY7" fmla="*/ 22559 h 148384"/>
                <a:gd name="connsiteX8" fmla="*/ 35244 w 164022"/>
                <a:gd name="connsiteY8" fmla="*/ 13891 h 148384"/>
                <a:gd name="connsiteX9" fmla="*/ 34196 w 164022"/>
                <a:gd name="connsiteY9" fmla="*/ 11891 h 148384"/>
                <a:gd name="connsiteX10" fmla="*/ 31339 w 164022"/>
                <a:gd name="connsiteY10" fmla="*/ 6176 h 148384"/>
                <a:gd name="connsiteX11" fmla="*/ 31339 w 164022"/>
                <a:gd name="connsiteY11" fmla="*/ 4462 h 148384"/>
                <a:gd name="connsiteX12" fmla="*/ 32006 w 164022"/>
                <a:gd name="connsiteY12" fmla="*/ 3700 h 148384"/>
                <a:gd name="connsiteX13" fmla="*/ 33339 w 164022"/>
                <a:gd name="connsiteY13" fmla="*/ 3033 h 148384"/>
                <a:gd name="connsiteX14" fmla="*/ 36197 w 164022"/>
                <a:gd name="connsiteY14" fmla="*/ 1509 h 148384"/>
                <a:gd name="connsiteX15" fmla="*/ 37149 w 164022"/>
                <a:gd name="connsiteY15" fmla="*/ 1509 h 148384"/>
                <a:gd name="connsiteX16" fmla="*/ 41721 w 164022"/>
                <a:gd name="connsiteY16" fmla="*/ 175 h 148384"/>
                <a:gd name="connsiteX17" fmla="*/ 42864 w 164022"/>
                <a:gd name="connsiteY17" fmla="*/ 175 h 148384"/>
                <a:gd name="connsiteX18" fmla="*/ 43817 w 164022"/>
                <a:gd name="connsiteY18" fmla="*/ 175 h 148384"/>
                <a:gd name="connsiteX19" fmla="*/ 53342 w 164022"/>
                <a:gd name="connsiteY19" fmla="*/ 175 h 148384"/>
                <a:gd name="connsiteX20" fmla="*/ 54294 w 164022"/>
                <a:gd name="connsiteY20" fmla="*/ 175 h 148384"/>
                <a:gd name="connsiteX21" fmla="*/ 55342 w 164022"/>
                <a:gd name="connsiteY21" fmla="*/ 175 h 148384"/>
                <a:gd name="connsiteX22" fmla="*/ 60104 w 164022"/>
                <a:gd name="connsiteY22" fmla="*/ 1318 h 148384"/>
                <a:gd name="connsiteX23" fmla="*/ 64867 w 164022"/>
                <a:gd name="connsiteY23" fmla="*/ 2842 h 148384"/>
                <a:gd name="connsiteX24" fmla="*/ 67820 w 164022"/>
                <a:gd name="connsiteY24" fmla="*/ 3890 h 148384"/>
                <a:gd name="connsiteX25" fmla="*/ 68486 w 164022"/>
                <a:gd name="connsiteY25" fmla="*/ 3890 h 148384"/>
                <a:gd name="connsiteX26" fmla="*/ 106586 w 164022"/>
                <a:gd name="connsiteY26" fmla="*/ 24655 h 148384"/>
                <a:gd name="connsiteX27" fmla="*/ 124779 w 164022"/>
                <a:gd name="connsiteY27" fmla="*/ 36561 h 148384"/>
                <a:gd name="connsiteX28" fmla="*/ 140305 w 164022"/>
                <a:gd name="connsiteY28" fmla="*/ 49515 h 148384"/>
                <a:gd name="connsiteX29" fmla="*/ 164022 w 164022"/>
                <a:gd name="connsiteY29" fmla="*/ 76852 h 148384"/>
                <a:gd name="connsiteX30" fmla="*/ 164022 w 164022"/>
                <a:gd name="connsiteY30" fmla="*/ 78471 h 148384"/>
                <a:gd name="connsiteX31" fmla="*/ 161736 w 164022"/>
                <a:gd name="connsiteY31" fmla="*/ 80662 h 148384"/>
                <a:gd name="connsiteX32" fmla="*/ 148592 w 164022"/>
                <a:gd name="connsiteY32" fmla="*/ 96283 h 148384"/>
                <a:gd name="connsiteX33" fmla="*/ 154783 w 164022"/>
                <a:gd name="connsiteY33" fmla="*/ 148384 h 148384"/>
                <a:gd name="connsiteX34" fmla="*/ 154783 w 164022"/>
                <a:gd name="connsiteY34" fmla="*/ 148384 h 148384"/>
                <a:gd name="connsiteX35" fmla="*/ 110777 w 164022"/>
                <a:gd name="connsiteY35" fmla="*/ 134097 h 148384"/>
                <a:gd name="connsiteX36" fmla="*/ 60676 w 164022"/>
                <a:gd name="connsiteY36" fmla="*/ 130096 h 148384"/>
                <a:gd name="connsiteX37" fmla="*/ 38483 w 164022"/>
                <a:gd name="connsiteY37" fmla="*/ 130096 h 148384"/>
                <a:gd name="connsiteX38" fmla="*/ 34292 w 164022"/>
                <a:gd name="connsiteY38" fmla="*/ 130096 h 148384"/>
                <a:gd name="connsiteX39" fmla="*/ 32768 w 164022"/>
                <a:gd name="connsiteY39" fmla="*/ 130096 h 148384"/>
                <a:gd name="connsiteX40" fmla="*/ 23243 w 164022"/>
                <a:gd name="connsiteY40" fmla="*/ 127525 h 148384"/>
                <a:gd name="connsiteX41" fmla="*/ 20671 w 164022"/>
                <a:gd name="connsiteY41" fmla="*/ 126572 h 148384"/>
                <a:gd name="connsiteX42" fmla="*/ 17813 w 164022"/>
                <a:gd name="connsiteY42" fmla="*/ 125048 h 148384"/>
                <a:gd name="connsiteX43" fmla="*/ 14289 w 164022"/>
                <a:gd name="connsiteY43" fmla="*/ 122857 h 148384"/>
                <a:gd name="connsiteX44" fmla="*/ 12289 w 164022"/>
                <a:gd name="connsiteY44" fmla="*/ 121524 h 148384"/>
                <a:gd name="connsiteX45" fmla="*/ 2764 w 164022"/>
                <a:gd name="connsiteY45" fmla="*/ 110380 h 148384"/>
                <a:gd name="connsiteX46" fmla="*/ 1716 w 164022"/>
                <a:gd name="connsiteY46" fmla="*/ 107998 h 148384"/>
                <a:gd name="connsiteX47" fmla="*/ 764 w 164022"/>
                <a:gd name="connsiteY47" fmla="*/ 105046 h 148384"/>
                <a:gd name="connsiteX48" fmla="*/ 2 w 164022"/>
                <a:gd name="connsiteY48" fmla="*/ 101331 h 148384"/>
                <a:gd name="connsiteX49" fmla="*/ 2 w 164022"/>
                <a:gd name="connsiteY49" fmla="*/ 98950 h 148384"/>
                <a:gd name="connsiteX50" fmla="*/ 3812 w 164022"/>
                <a:gd name="connsiteY50" fmla="*/ 82186 h 14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4022" h="148384">
                  <a:moveTo>
                    <a:pt x="3812" y="82186"/>
                  </a:moveTo>
                  <a:lnTo>
                    <a:pt x="3812" y="82186"/>
                  </a:lnTo>
                  <a:cubicBezTo>
                    <a:pt x="6213" y="77170"/>
                    <a:pt x="9732" y="72771"/>
                    <a:pt x="14099" y="69327"/>
                  </a:cubicBezTo>
                  <a:cubicBezTo>
                    <a:pt x="16022" y="67733"/>
                    <a:pt x="18096" y="66330"/>
                    <a:pt x="20290" y="65136"/>
                  </a:cubicBezTo>
                  <a:lnTo>
                    <a:pt x="22195" y="64279"/>
                  </a:lnTo>
                  <a:lnTo>
                    <a:pt x="26005" y="62755"/>
                  </a:lnTo>
                  <a:cubicBezTo>
                    <a:pt x="35160" y="59995"/>
                    <a:pt x="42602" y="53287"/>
                    <a:pt x="46293" y="44467"/>
                  </a:cubicBezTo>
                  <a:cubicBezTo>
                    <a:pt x="48697" y="37034"/>
                    <a:pt x="47424" y="28902"/>
                    <a:pt x="42864" y="22559"/>
                  </a:cubicBezTo>
                  <a:cubicBezTo>
                    <a:pt x="40588" y="19448"/>
                    <a:pt x="38038" y="16547"/>
                    <a:pt x="35244" y="13891"/>
                  </a:cubicBezTo>
                  <a:cubicBezTo>
                    <a:pt x="34817" y="13268"/>
                    <a:pt x="34465" y="12597"/>
                    <a:pt x="34196" y="11891"/>
                  </a:cubicBezTo>
                  <a:cubicBezTo>
                    <a:pt x="33720" y="10558"/>
                    <a:pt x="31910" y="7510"/>
                    <a:pt x="31339" y="6176"/>
                  </a:cubicBezTo>
                  <a:cubicBezTo>
                    <a:pt x="30767" y="4843"/>
                    <a:pt x="31339" y="4938"/>
                    <a:pt x="31339" y="4462"/>
                  </a:cubicBezTo>
                  <a:cubicBezTo>
                    <a:pt x="31339" y="3985"/>
                    <a:pt x="32006" y="3795"/>
                    <a:pt x="32006" y="3700"/>
                  </a:cubicBezTo>
                  <a:cubicBezTo>
                    <a:pt x="32006" y="3604"/>
                    <a:pt x="32006" y="3700"/>
                    <a:pt x="33339" y="3033"/>
                  </a:cubicBezTo>
                  <a:lnTo>
                    <a:pt x="36197" y="1509"/>
                  </a:lnTo>
                  <a:lnTo>
                    <a:pt x="37149" y="1509"/>
                  </a:lnTo>
                  <a:cubicBezTo>
                    <a:pt x="38646" y="977"/>
                    <a:pt x="40173" y="532"/>
                    <a:pt x="41721" y="175"/>
                  </a:cubicBezTo>
                  <a:lnTo>
                    <a:pt x="42864" y="175"/>
                  </a:lnTo>
                  <a:lnTo>
                    <a:pt x="43817" y="175"/>
                  </a:lnTo>
                  <a:cubicBezTo>
                    <a:pt x="46987" y="-58"/>
                    <a:pt x="50171" y="-58"/>
                    <a:pt x="53342" y="175"/>
                  </a:cubicBezTo>
                  <a:lnTo>
                    <a:pt x="54294" y="175"/>
                  </a:lnTo>
                  <a:lnTo>
                    <a:pt x="55342" y="175"/>
                  </a:lnTo>
                  <a:cubicBezTo>
                    <a:pt x="56952" y="455"/>
                    <a:pt x="58543" y="837"/>
                    <a:pt x="60104" y="1318"/>
                  </a:cubicBezTo>
                  <a:cubicBezTo>
                    <a:pt x="61722" y="1726"/>
                    <a:pt x="63313" y="2235"/>
                    <a:pt x="64867" y="2842"/>
                  </a:cubicBezTo>
                  <a:lnTo>
                    <a:pt x="67820" y="3890"/>
                  </a:lnTo>
                  <a:lnTo>
                    <a:pt x="68486" y="3890"/>
                  </a:lnTo>
                  <a:cubicBezTo>
                    <a:pt x="81564" y="10095"/>
                    <a:pt x="94284" y="17028"/>
                    <a:pt x="106586" y="24655"/>
                  </a:cubicBezTo>
                  <a:cubicBezTo>
                    <a:pt x="112778" y="28465"/>
                    <a:pt x="118874" y="32370"/>
                    <a:pt x="124779" y="36561"/>
                  </a:cubicBezTo>
                  <a:cubicBezTo>
                    <a:pt x="130333" y="40403"/>
                    <a:pt x="135530" y="44739"/>
                    <a:pt x="140305" y="49515"/>
                  </a:cubicBezTo>
                  <a:cubicBezTo>
                    <a:pt x="149690" y="57230"/>
                    <a:pt x="157709" y="66471"/>
                    <a:pt x="164022" y="76852"/>
                  </a:cubicBezTo>
                  <a:cubicBezTo>
                    <a:pt x="164022" y="76185"/>
                    <a:pt x="164022" y="77423"/>
                    <a:pt x="164022" y="78471"/>
                  </a:cubicBezTo>
                  <a:lnTo>
                    <a:pt x="161736" y="80662"/>
                  </a:lnTo>
                  <a:cubicBezTo>
                    <a:pt x="156556" y="85141"/>
                    <a:pt x="152120" y="90413"/>
                    <a:pt x="148592" y="96283"/>
                  </a:cubicBezTo>
                  <a:cubicBezTo>
                    <a:pt x="138114" y="113904"/>
                    <a:pt x="144305" y="132668"/>
                    <a:pt x="154783" y="148384"/>
                  </a:cubicBezTo>
                  <a:lnTo>
                    <a:pt x="154783" y="148384"/>
                  </a:lnTo>
                  <a:cubicBezTo>
                    <a:pt x="140630" y="142159"/>
                    <a:pt x="125888" y="137372"/>
                    <a:pt x="110777" y="134097"/>
                  </a:cubicBezTo>
                  <a:cubicBezTo>
                    <a:pt x="94240" y="131189"/>
                    <a:pt x="77465" y="129850"/>
                    <a:pt x="60676" y="130096"/>
                  </a:cubicBezTo>
                  <a:lnTo>
                    <a:pt x="38483" y="130096"/>
                  </a:lnTo>
                  <a:lnTo>
                    <a:pt x="34292" y="130096"/>
                  </a:lnTo>
                  <a:lnTo>
                    <a:pt x="32768" y="130096"/>
                  </a:lnTo>
                  <a:cubicBezTo>
                    <a:pt x="29534" y="129476"/>
                    <a:pt x="26350" y="128616"/>
                    <a:pt x="23243" y="127525"/>
                  </a:cubicBezTo>
                  <a:lnTo>
                    <a:pt x="20671" y="126572"/>
                  </a:lnTo>
                  <a:lnTo>
                    <a:pt x="17813" y="125048"/>
                  </a:lnTo>
                  <a:cubicBezTo>
                    <a:pt x="16575" y="124381"/>
                    <a:pt x="15432" y="123619"/>
                    <a:pt x="14289" y="122857"/>
                  </a:cubicBezTo>
                  <a:cubicBezTo>
                    <a:pt x="13146" y="122095"/>
                    <a:pt x="11146" y="120571"/>
                    <a:pt x="12289" y="121524"/>
                  </a:cubicBezTo>
                  <a:cubicBezTo>
                    <a:pt x="8233" y="118663"/>
                    <a:pt x="4958" y="114831"/>
                    <a:pt x="2764" y="110380"/>
                  </a:cubicBezTo>
                  <a:cubicBezTo>
                    <a:pt x="2764" y="110380"/>
                    <a:pt x="1907" y="108379"/>
                    <a:pt x="1716" y="107998"/>
                  </a:cubicBezTo>
                  <a:cubicBezTo>
                    <a:pt x="1526" y="107617"/>
                    <a:pt x="1049" y="105998"/>
                    <a:pt x="764" y="105046"/>
                  </a:cubicBezTo>
                  <a:cubicBezTo>
                    <a:pt x="478" y="104093"/>
                    <a:pt x="192" y="102569"/>
                    <a:pt x="2" y="101331"/>
                  </a:cubicBezTo>
                  <a:cubicBezTo>
                    <a:pt x="2" y="103236"/>
                    <a:pt x="2" y="99140"/>
                    <a:pt x="2" y="98950"/>
                  </a:cubicBezTo>
                  <a:cubicBezTo>
                    <a:pt x="-53" y="93141"/>
                    <a:pt x="1252" y="87400"/>
                    <a:pt x="3812" y="821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xmlns="" id="{0624DD8B-3D9F-4D8E-8B89-08AE4543048C}"/>
                </a:ext>
              </a:extLst>
            </p:cNvPr>
            <p:cNvSpPr/>
            <p:nvPr/>
          </p:nvSpPr>
          <p:spPr>
            <a:xfrm>
              <a:off x="2396777" y="1023271"/>
              <a:ext cx="467" cy="1238"/>
            </a:xfrm>
            <a:custGeom>
              <a:avLst/>
              <a:gdLst>
                <a:gd name="connsiteX0" fmla="*/ 0 w 290"/>
                <a:gd name="connsiteY0" fmla="*/ 770 h 769"/>
                <a:gd name="connsiteX1" fmla="*/ 0 w 290"/>
                <a:gd name="connsiteY1" fmla="*/ 770 h 769"/>
                <a:gd name="connsiteX2" fmla="*/ 0 w 290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0" h="769">
                  <a:moveTo>
                    <a:pt x="0" y="770"/>
                  </a:moveTo>
                  <a:lnTo>
                    <a:pt x="0" y="770"/>
                  </a:lnTo>
                  <a:cubicBezTo>
                    <a:pt x="476" y="-564"/>
                    <a:pt x="286" y="103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xmlns="" id="{F45F00AC-BA47-4986-AFE4-BDC6C0359938}"/>
                </a:ext>
              </a:extLst>
            </p:cNvPr>
            <p:cNvSpPr/>
            <p:nvPr/>
          </p:nvSpPr>
          <p:spPr>
            <a:xfrm>
              <a:off x="2182168" y="1631213"/>
              <a:ext cx="227953" cy="56147"/>
            </a:xfrm>
            <a:custGeom>
              <a:avLst/>
              <a:gdLst>
                <a:gd name="connsiteX0" fmla="*/ 114109 w 141541"/>
                <a:gd name="connsiteY0" fmla="*/ 23336 h 34863"/>
                <a:gd name="connsiteX1" fmla="*/ 114109 w 141541"/>
                <a:gd name="connsiteY1" fmla="*/ 23336 h 34863"/>
                <a:gd name="connsiteX2" fmla="*/ 67151 w 141541"/>
                <a:gd name="connsiteY2" fmla="*/ 32861 h 34863"/>
                <a:gd name="connsiteX3" fmla="*/ 49530 w 141541"/>
                <a:gd name="connsiteY3" fmla="*/ 34862 h 34863"/>
                <a:gd name="connsiteX4" fmla="*/ 43910 w 141541"/>
                <a:gd name="connsiteY4" fmla="*/ 34861 h 34863"/>
                <a:gd name="connsiteX5" fmla="*/ 42005 w 141541"/>
                <a:gd name="connsiteY5" fmla="*/ 34861 h 34863"/>
                <a:gd name="connsiteX6" fmla="*/ 38481 w 141541"/>
                <a:gd name="connsiteY6" fmla="*/ 34195 h 34863"/>
                <a:gd name="connsiteX7" fmla="*/ 11335 w 141541"/>
                <a:gd name="connsiteY7" fmla="*/ 24670 h 34863"/>
                <a:gd name="connsiteX8" fmla="*/ 8287 w 141541"/>
                <a:gd name="connsiteY8" fmla="*/ 22765 h 34863"/>
                <a:gd name="connsiteX9" fmla="*/ 6477 w 141541"/>
                <a:gd name="connsiteY9" fmla="*/ 21336 h 34863"/>
                <a:gd name="connsiteX10" fmla="*/ 2191 w 141541"/>
                <a:gd name="connsiteY10" fmla="*/ 17050 h 34863"/>
                <a:gd name="connsiteX11" fmla="*/ 762 w 141541"/>
                <a:gd name="connsiteY11" fmla="*/ 14478 h 34863"/>
                <a:gd name="connsiteX12" fmla="*/ 0 w 141541"/>
                <a:gd name="connsiteY12" fmla="*/ 11906 h 34863"/>
                <a:gd name="connsiteX13" fmla="*/ 0 w 141541"/>
                <a:gd name="connsiteY13" fmla="*/ 11906 h 34863"/>
                <a:gd name="connsiteX14" fmla="*/ 0 w 141541"/>
                <a:gd name="connsiteY14" fmla="*/ 11144 h 34863"/>
                <a:gd name="connsiteX15" fmla="*/ 0 w 141541"/>
                <a:gd name="connsiteY15" fmla="*/ 11144 h 34863"/>
                <a:gd name="connsiteX16" fmla="*/ 0 w 141541"/>
                <a:gd name="connsiteY16" fmla="*/ 11144 h 34863"/>
                <a:gd name="connsiteX17" fmla="*/ 571 w 141541"/>
                <a:gd name="connsiteY17" fmla="*/ 10573 h 34863"/>
                <a:gd name="connsiteX18" fmla="*/ 1524 w 141541"/>
                <a:gd name="connsiteY18" fmla="*/ 9716 h 34863"/>
                <a:gd name="connsiteX19" fmla="*/ 6382 w 141541"/>
                <a:gd name="connsiteY19" fmla="*/ 7144 h 34863"/>
                <a:gd name="connsiteX20" fmla="*/ 6382 w 141541"/>
                <a:gd name="connsiteY20" fmla="*/ 7144 h 34863"/>
                <a:gd name="connsiteX21" fmla="*/ 7144 w 141541"/>
                <a:gd name="connsiteY21" fmla="*/ 7144 h 34863"/>
                <a:gd name="connsiteX22" fmla="*/ 9715 w 141541"/>
                <a:gd name="connsiteY22" fmla="*/ 6287 h 34863"/>
                <a:gd name="connsiteX23" fmla="*/ 15240 w 141541"/>
                <a:gd name="connsiteY23" fmla="*/ 4572 h 34863"/>
                <a:gd name="connsiteX24" fmla="*/ 27718 w 141541"/>
                <a:gd name="connsiteY24" fmla="*/ 2000 h 34863"/>
                <a:gd name="connsiteX25" fmla="*/ 56293 w 141541"/>
                <a:gd name="connsiteY25" fmla="*/ 0 h 34863"/>
                <a:gd name="connsiteX26" fmla="*/ 76009 w 141541"/>
                <a:gd name="connsiteY26" fmla="*/ 0 h 34863"/>
                <a:gd name="connsiteX27" fmla="*/ 100203 w 141541"/>
                <a:gd name="connsiteY27" fmla="*/ 10763 h 34863"/>
                <a:gd name="connsiteX28" fmla="*/ 122110 w 141541"/>
                <a:gd name="connsiteY28" fmla="*/ 20288 h 34863"/>
                <a:gd name="connsiteX29" fmla="*/ 139351 w 141541"/>
                <a:gd name="connsiteY29" fmla="*/ 28861 h 34863"/>
                <a:gd name="connsiteX30" fmla="*/ 141541 w 141541"/>
                <a:gd name="connsiteY30" fmla="*/ 30385 h 34863"/>
                <a:gd name="connsiteX31" fmla="*/ 137160 w 141541"/>
                <a:gd name="connsiteY31" fmla="*/ 28956 h 34863"/>
                <a:gd name="connsiteX32" fmla="*/ 114109 w 141541"/>
                <a:gd name="connsiteY32" fmla="*/ 23336 h 3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41541" h="34863">
                  <a:moveTo>
                    <a:pt x="114109" y="23336"/>
                  </a:moveTo>
                  <a:lnTo>
                    <a:pt x="114109" y="23336"/>
                  </a:lnTo>
                  <a:cubicBezTo>
                    <a:pt x="98192" y="25026"/>
                    <a:pt x="82469" y="28215"/>
                    <a:pt x="67151" y="32861"/>
                  </a:cubicBezTo>
                  <a:cubicBezTo>
                    <a:pt x="61380" y="34237"/>
                    <a:pt x="55463" y="34908"/>
                    <a:pt x="49530" y="34862"/>
                  </a:cubicBezTo>
                  <a:lnTo>
                    <a:pt x="43910" y="34861"/>
                  </a:lnTo>
                  <a:lnTo>
                    <a:pt x="42005" y="34861"/>
                  </a:lnTo>
                  <a:lnTo>
                    <a:pt x="38481" y="34195"/>
                  </a:lnTo>
                  <a:cubicBezTo>
                    <a:pt x="28921" y="32724"/>
                    <a:pt x="19717" y="29494"/>
                    <a:pt x="11335" y="24670"/>
                  </a:cubicBezTo>
                  <a:lnTo>
                    <a:pt x="8287" y="22765"/>
                  </a:lnTo>
                  <a:lnTo>
                    <a:pt x="6477" y="21336"/>
                  </a:lnTo>
                  <a:cubicBezTo>
                    <a:pt x="4954" y="20004"/>
                    <a:pt x="3523" y="18572"/>
                    <a:pt x="2191" y="17050"/>
                  </a:cubicBezTo>
                  <a:cubicBezTo>
                    <a:pt x="3715" y="18764"/>
                    <a:pt x="476" y="13430"/>
                    <a:pt x="762" y="14478"/>
                  </a:cubicBezTo>
                  <a:cubicBezTo>
                    <a:pt x="421" y="13649"/>
                    <a:pt x="166" y="12787"/>
                    <a:pt x="0" y="11906"/>
                  </a:cubicBezTo>
                  <a:lnTo>
                    <a:pt x="0" y="11906"/>
                  </a:lnTo>
                  <a:cubicBezTo>
                    <a:pt x="0" y="11906"/>
                    <a:pt x="0" y="11906"/>
                    <a:pt x="0" y="11144"/>
                  </a:cubicBezTo>
                  <a:lnTo>
                    <a:pt x="0" y="11144"/>
                  </a:lnTo>
                  <a:lnTo>
                    <a:pt x="0" y="11144"/>
                  </a:lnTo>
                  <a:lnTo>
                    <a:pt x="571" y="10573"/>
                  </a:lnTo>
                  <a:lnTo>
                    <a:pt x="1524" y="9716"/>
                  </a:lnTo>
                  <a:cubicBezTo>
                    <a:pt x="3081" y="8746"/>
                    <a:pt x="4704" y="7886"/>
                    <a:pt x="6382" y="7144"/>
                  </a:cubicBezTo>
                  <a:lnTo>
                    <a:pt x="6382" y="7144"/>
                  </a:lnTo>
                  <a:lnTo>
                    <a:pt x="7144" y="7144"/>
                  </a:lnTo>
                  <a:lnTo>
                    <a:pt x="9715" y="6287"/>
                  </a:lnTo>
                  <a:cubicBezTo>
                    <a:pt x="11525" y="5620"/>
                    <a:pt x="13430" y="5048"/>
                    <a:pt x="15240" y="4572"/>
                  </a:cubicBezTo>
                  <a:cubicBezTo>
                    <a:pt x="19325" y="3387"/>
                    <a:pt x="23497" y="2527"/>
                    <a:pt x="27718" y="2000"/>
                  </a:cubicBezTo>
                  <a:cubicBezTo>
                    <a:pt x="37243" y="857"/>
                    <a:pt x="46768" y="381"/>
                    <a:pt x="56293" y="0"/>
                  </a:cubicBezTo>
                  <a:cubicBezTo>
                    <a:pt x="62865" y="0"/>
                    <a:pt x="69437" y="0"/>
                    <a:pt x="76009" y="0"/>
                  </a:cubicBezTo>
                  <a:cubicBezTo>
                    <a:pt x="83534" y="4697"/>
                    <a:pt x="91677" y="8319"/>
                    <a:pt x="100203" y="10763"/>
                  </a:cubicBezTo>
                  <a:cubicBezTo>
                    <a:pt x="107537" y="14192"/>
                    <a:pt x="114681" y="17812"/>
                    <a:pt x="122110" y="20288"/>
                  </a:cubicBezTo>
                  <a:cubicBezTo>
                    <a:pt x="128153" y="22508"/>
                    <a:pt x="133934" y="25383"/>
                    <a:pt x="139351" y="28861"/>
                  </a:cubicBezTo>
                  <a:cubicBezTo>
                    <a:pt x="140118" y="29314"/>
                    <a:pt x="140850" y="29823"/>
                    <a:pt x="141541" y="30385"/>
                  </a:cubicBezTo>
                  <a:lnTo>
                    <a:pt x="137160" y="28956"/>
                  </a:lnTo>
                  <a:cubicBezTo>
                    <a:pt x="129874" y="25720"/>
                    <a:pt x="122067" y="23816"/>
                    <a:pt x="114109" y="2333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xmlns="" id="{4767AC0D-A24D-4C4B-8C9E-2136A9D7672B}"/>
                </a:ext>
              </a:extLst>
            </p:cNvPr>
            <p:cNvSpPr/>
            <p:nvPr/>
          </p:nvSpPr>
          <p:spPr>
            <a:xfrm>
              <a:off x="2182015" y="1643909"/>
              <a:ext cx="242" cy="1723"/>
            </a:xfrm>
            <a:custGeom>
              <a:avLst/>
              <a:gdLst>
                <a:gd name="connsiteX0" fmla="*/ 0 w 150"/>
                <a:gd name="connsiteY0" fmla="*/ 1071 h 1070"/>
                <a:gd name="connsiteX1" fmla="*/ 0 w 150"/>
                <a:gd name="connsiteY1" fmla="*/ 1071 h 1070"/>
                <a:gd name="connsiteX2" fmla="*/ 0 w 150"/>
                <a:gd name="connsiteY2" fmla="*/ 1071 h 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" h="1070">
                  <a:moveTo>
                    <a:pt x="0" y="1071"/>
                  </a:moveTo>
                  <a:lnTo>
                    <a:pt x="0" y="1071"/>
                  </a:lnTo>
                  <a:cubicBezTo>
                    <a:pt x="95" y="213"/>
                    <a:pt x="286" y="-834"/>
                    <a:pt x="0" y="1071"/>
                  </a:cubicBezTo>
                  <a:close/>
                </a:path>
              </a:pathLst>
            </a:custGeom>
            <a:solidFill>
              <a:srgbClr val="E084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xmlns="" id="{6AF64006-0819-4868-B061-29E3E6FA7381}"/>
                </a:ext>
              </a:extLst>
            </p:cNvPr>
            <p:cNvSpPr/>
            <p:nvPr/>
          </p:nvSpPr>
          <p:spPr>
            <a:xfrm>
              <a:off x="2058238" y="1290355"/>
              <a:ext cx="440397" cy="210006"/>
            </a:xfrm>
            <a:custGeom>
              <a:avLst/>
              <a:gdLst>
                <a:gd name="connsiteX0" fmla="*/ 561 w 273452"/>
                <a:gd name="connsiteY0" fmla="*/ 33147 h 130397"/>
                <a:gd name="connsiteX1" fmla="*/ 561 w 273452"/>
                <a:gd name="connsiteY1" fmla="*/ 33147 h 130397"/>
                <a:gd name="connsiteX2" fmla="*/ 561 w 273452"/>
                <a:gd name="connsiteY2" fmla="*/ 30956 h 130397"/>
                <a:gd name="connsiteX3" fmla="*/ 1799 w 273452"/>
                <a:gd name="connsiteY3" fmla="*/ 26194 h 130397"/>
                <a:gd name="connsiteX4" fmla="*/ 2466 w 273452"/>
                <a:gd name="connsiteY4" fmla="*/ 24194 h 130397"/>
                <a:gd name="connsiteX5" fmla="*/ 3418 w 273452"/>
                <a:gd name="connsiteY5" fmla="*/ 22289 h 130397"/>
                <a:gd name="connsiteX6" fmla="*/ 7133 w 273452"/>
                <a:gd name="connsiteY6" fmla="*/ 16002 h 130397"/>
                <a:gd name="connsiteX7" fmla="*/ 7133 w 273452"/>
                <a:gd name="connsiteY7" fmla="*/ 16002 h 130397"/>
                <a:gd name="connsiteX8" fmla="*/ 7133 w 273452"/>
                <a:gd name="connsiteY8" fmla="*/ 16002 h 130397"/>
                <a:gd name="connsiteX9" fmla="*/ 9610 w 273452"/>
                <a:gd name="connsiteY9" fmla="*/ 13240 h 130397"/>
                <a:gd name="connsiteX10" fmla="*/ 12277 w 273452"/>
                <a:gd name="connsiteY10" fmla="*/ 10573 h 130397"/>
                <a:gd name="connsiteX11" fmla="*/ 15039 w 273452"/>
                <a:gd name="connsiteY11" fmla="*/ 8192 h 130397"/>
                <a:gd name="connsiteX12" fmla="*/ 20278 w 273452"/>
                <a:gd name="connsiteY12" fmla="*/ 4858 h 130397"/>
                <a:gd name="connsiteX13" fmla="*/ 23707 w 273452"/>
                <a:gd name="connsiteY13" fmla="*/ 3048 h 130397"/>
                <a:gd name="connsiteX14" fmla="*/ 23707 w 273452"/>
                <a:gd name="connsiteY14" fmla="*/ 3048 h 130397"/>
                <a:gd name="connsiteX15" fmla="*/ 24469 w 273452"/>
                <a:gd name="connsiteY15" fmla="*/ 3048 h 130397"/>
                <a:gd name="connsiteX16" fmla="*/ 32184 w 273452"/>
                <a:gd name="connsiteY16" fmla="*/ 667 h 130397"/>
                <a:gd name="connsiteX17" fmla="*/ 35518 w 273452"/>
                <a:gd name="connsiteY17" fmla="*/ 0 h 130397"/>
                <a:gd name="connsiteX18" fmla="*/ 38852 w 273452"/>
                <a:gd name="connsiteY18" fmla="*/ 0 h 130397"/>
                <a:gd name="connsiteX19" fmla="*/ 47424 w 273452"/>
                <a:gd name="connsiteY19" fmla="*/ 0 h 130397"/>
                <a:gd name="connsiteX20" fmla="*/ 48091 w 273452"/>
                <a:gd name="connsiteY20" fmla="*/ 0 h 130397"/>
                <a:gd name="connsiteX21" fmla="*/ 49139 w 273452"/>
                <a:gd name="connsiteY21" fmla="*/ 0 h 130397"/>
                <a:gd name="connsiteX22" fmla="*/ 53710 w 273452"/>
                <a:gd name="connsiteY22" fmla="*/ 1048 h 130397"/>
                <a:gd name="connsiteX23" fmla="*/ 69903 w 273452"/>
                <a:gd name="connsiteY23" fmla="*/ 7525 h 130397"/>
                <a:gd name="connsiteX24" fmla="*/ 99335 w 273452"/>
                <a:gd name="connsiteY24" fmla="*/ 28289 h 130397"/>
                <a:gd name="connsiteX25" fmla="*/ 131053 w 273452"/>
                <a:gd name="connsiteY25" fmla="*/ 54483 h 130397"/>
                <a:gd name="connsiteX26" fmla="*/ 167344 w 273452"/>
                <a:gd name="connsiteY26" fmla="*/ 74486 h 130397"/>
                <a:gd name="connsiteX27" fmla="*/ 213731 w 273452"/>
                <a:gd name="connsiteY27" fmla="*/ 90869 h 130397"/>
                <a:gd name="connsiteX28" fmla="*/ 273452 w 273452"/>
                <a:gd name="connsiteY28" fmla="*/ 130397 h 130397"/>
                <a:gd name="connsiteX29" fmla="*/ 258212 w 273452"/>
                <a:gd name="connsiteY29" fmla="*/ 124587 h 130397"/>
                <a:gd name="connsiteX30" fmla="*/ 212016 w 273452"/>
                <a:gd name="connsiteY30" fmla="*/ 107347 h 130397"/>
                <a:gd name="connsiteX31" fmla="*/ 166296 w 273452"/>
                <a:gd name="connsiteY31" fmla="*/ 97822 h 130397"/>
                <a:gd name="connsiteX32" fmla="*/ 129434 w 273452"/>
                <a:gd name="connsiteY32" fmla="*/ 96107 h 130397"/>
                <a:gd name="connsiteX33" fmla="*/ 55425 w 273452"/>
                <a:gd name="connsiteY33" fmla="*/ 87154 h 130397"/>
                <a:gd name="connsiteX34" fmla="*/ 23897 w 273452"/>
                <a:gd name="connsiteY34" fmla="*/ 73247 h 130397"/>
                <a:gd name="connsiteX35" fmla="*/ 1990 w 273452"/>
                <a:gd name="connsiteY35" fmla="*/ 49530 h 130397"/>
                <a:gd name="connsiteX36" fmla="*/ 1990 w 273452"/>
                <a:gd name="connsiteY36" fmla="*/ 49530 h 130397"/>
                <a:gd name="connsiteX37" fmla="*/ 1990 w 273452"/>
                <a:gd name="connsiteY37" fmla="*/ 48863 h 130397"/>
                <a:gd name="connsiteX38" fmla="*/ 847 w 273452"/>
                <a:gd name="connsiteY38" fmla="*/ 45053 h 130397"/>
                <a:gd name="connsiteX39" fmla="*/ 85 w 273452"/>
                <a:gd name="connsiteY39" fmla="*/ 41339 h 130397"/>
                <a:gd name="connsiteX40" fmla="*/ 85 w 273452"/>
                <a:gd name="connsiteY40" fmla="*/ 40577 h 130397"/>
                <a:gd name="connsiteX41" fmla="*/ 561 w 273452"/>
                <a:gd name="connsiteY41" fmla="*/ 33147 h 130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73452" h="130397">
                  <a:moveTo>
                    <a:pt x="561" y="33147"/>
                  </a:moveTo>
                  <a:lnTo>
                    <a:pt x="561" y="33147"/>
                  </a:lnTo>
                  <a:cubicBezTo>
                    <a:pt x="561" y="32576"/>
                    <a:pt x="561" y="31337"/>
                    <a:pt x="561" y="30956"/>
                  </a:cubicBezTo>
                  <a:cubicBezTo>
                    <a:pt x="872" y="29344"/>
                    <a:pt x="1286" y="27753"/>
                    <a:pt x="1799" y="26194"/>
                  </a:cubicBezTo>
                  <a:cubicBezTo>
                    <a:pt x="1978" y="25513"/>
                    <a:pt x="2201" y="24845"/>
                    <a:pt x="2466" y="24194"/>
                  </a:cubicBezTo>
                  <a:cubicBezTo>
                    <a:pt x="1990" y="25527"/>
                    <a:pt x="3037" y="22860"/>
                    <a:pt x="3418" y="22289"/>
                  </a:cubicBezTo>
                  <a:cubicBezTo>
                    <a:pt x="4508" y="20108"/>
                    <a:pt x="5749" y="18008"/>
                    <a:pt x="7133" y="16002"/>
                  </a:cubicBezTo>
                  <a:lnTo>
                    <a:pt x="7133" y="16002"/>
                  </a:lnTo>
                  <a:lnTo>
                    <a:pt x="7133" y="16002"/>
                  </a:lnTo>
                  <a:cubicBezTo>
                    <a:pt x="7908" y="15037"/>
                    <a:pt x="8735" y="14115"/>
                    <a:pt x="9610" y="13240"/>
                  </a:cubicBezTo>
                  <a:cubicBezTo>
                    <a:pt x="10450" y="12304"/>
                    <a:pt x="11341" y="11413"/>
                    <a:pt x="12277" y="10573"/>
                  </a:cubicBezTo>
                  <a:lnTo>
                    <a:pt x="15039" y="8192"/>
                  </a:lnTo>
                  <a:cubicBezTo>
                    <a:pt x="16753" y="7049"/>
                    <a:pt x="18468" y="5906"/>
                    <a:pt x="20278" y="4858"/>
                  </a:cubicBezTo>
                  <a:lnTo>
                    <a:pt x="23707" y="3048"/>
                  </a:lnTo>
                  <a:lnTo>
                    <a:pt x="23707" y="3048"/>
                  </a:lnTo>
                  <a:lnTo>
                    <a:pt x="24469" y="3048"/>
                  </a:lnTo>
                  <a:cubicBezTo>
                    <a:pt x="26984" y="2081"/>
                    <a:pt x="29561" y="1286"/>
                    <a:pt x="32184" y="667"/>
                  </a:cubicBezTo>
                  <a:lnTo>
                    <a:pt x="35518" y="0"/>
                  </a:lnTo>
                  <a:cubicBezTo>
                    <a:pt x="33136" y="476"/>
                    <a:pt x="38185" y="0"/>
                    <a:pt x="38852" y="0"/>
                  </a:cubicBezTo>
                  <a:cubicBezTo>
                    <a:pt x="41709" y="0"/>
                    <a:pt x="44566" y="0"/>
                    <a:pt x="47424" y="0"/>
                  </a:cubicBezTo>
                  <a:lnTo>
                    <a:pt x="48091" y="0"/>
                  </a:lnTo>
                  <a:lnTo>
                    <a:pt x="49139" y="0"/>
                  </a:lnTo>
                  <a:lnTo>
                    <a:pt x="53710" y="1048"/>
                  </a:lnTo>
                  <a:cubicBezTo>
                    <a:pt x="59379" y="2454"/>
                    <a:pt x="64828" y="4634"/>
                    <a:pt x="69903" y="7525"/>
                  </a:cubicBezTo>
                  <a:cubicBezTo>
                    <a:pt x="80471" y="13305"/>
                    <a:pt x="90346" y="20271"/>
                    <a:pt x="99335" y="28289"/>
                  </a:cubicBezTo>
                  <a:cubicBezTo>
                    <a:pt x="109718" y="37148"/>
                    <a:pt x="120100" y="46196"/>
                    <a:pt x="131053" y="54483"/>
                  </a:cubicBezTo>
                  <a:cubicBezTo>
                    <a:pt x="142074" y="62940"/>
                    <a:pt x="154309" y="69684"/>
                    <a:pt x="167344" y="74486"/>
                  </a:cubicBezTo>
                  <a:cubicBezTo>
                    <a:pt x="182774" y="80105"/>
                    <a:pt x="198776" y="84011"/>
                    <a:pt x="213731" y="90869"/>
                  </a:cubicBezTo>
                  <a:cubicBezTo>
                    <a:pt x="235372" y="101216"/>
                    <a:pt x="255471" y="114520"/>
                    <a:pt x="273452" y="130397"/>
                  </a:cubicBezTo>
                  <a:lnTo>
                    <a:pt x="258212" y="124587"/>
                  </a:lnTo>
                  <a:cubicBezTo>
                    <a:pt x="242782" y="118491"/>
                    <a:pt x="227923" y="112014"/>
                    <a:pt x="212016" y="107347"/>
                  </a:cubicBezTo>
                  <a:cubicBezTo>
                    <a:pt x="197164" y="102534"/>
                    <a:pt x="181835" y="99340"/>
                    <a:pt x="166296" y="97822"/>
                  </a:cubicBezTo>
                  <a:cubicBezTo>
                    <a:pt x="154009" y="96965"/>
                    <a:pt x="141721" y="96679"/>
                    <a:pt x="129434" y="96107"/>
                  </a:cubicBezTo>
                  <a:cubicBezTo>
                    <a:pt x="104509" y="95880"/>
                    <a:pt x="79686" y="92877"/>
                    <a:pt x="55425" y="87154"/>
                  </a:cubicBezTo>
                  <a:cubicBezTo>
                    <a:pt x="44118" y="84592"/>
                    <a:pt x="33413" y="79870"/>
                    <a:pt x="23897" y="73247"/>
                  </a:cubicBezTo>
                  <a:cubicBezTo>
                    <a:pt x="14562" y="67495"/>
                    <a:pt x="6984" y="59292"/>
                    <a:pt x="1990" y="49530"/>
                  </a:cubicBezTo>
                  <a:lnTo>
                    <a:pt x="1990" y="49530"/>
                  </a:lnTo>
                  <a:lnTo>
                    <a:pt x="1990" y="48863"/>
                  </a:lnTo>
                  <a:lnTo>
                    <a:pt x="847" y="45053"/>
                  </a:lnTo>
                  <a:cubicBezTo>
                    <a:pt x="847" y="43815"/>
                    <a:pt x="275" y="42577"/>
                    <a:pt x="85" y="41339"/>
                  </a:cubicBezTo>
                  <a:cubicBezTo>
                    <a:pt x="-106" y="40100"/>
                    <a:pt x="85" y="41339"/>
                    <a:pt x="85" y="40577"/>
                  </a:cubicBezTo>
                  <a:cubicBezTo>
                    <a:pt x="-8" y="38090"/>
                    <a:pt x="152" y="35601"/>
                    <a:pt x="561" y="3314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xmlns="" id="{30D0DCB2-C2B7-4DDF-92E2-66AD48FD93FB}"/>
                </a:ext>
              </a:extLst>
            </p:cNvPr>
            <p:cNvSpPr/>
            <p:nvPr/>
          </p:nvSpPr>
          <p:spPr>
            <a:xfrm>
              <a:off x="2915733" y="1135729"/>
              <a:ext cx="356504" cy="456981"/>
            </a:xfrm>
            <a:custGeom>
              <a:avLst/>
              <a:gdLst>
                <a:gd name="connsiteX0" fmla="*/ 8477 w 221361"/>
                <a:gd name="connsiteY0" fmla="*/ 91821 h 283749"/>
                <a:gd name="connsiteX1" fmla="*/ 8477 w 221361"/>
                <a:gd name="connsiteY1" fmla="*/ 91821 h 283749"/>
                <a:gd name="connsiteX2" fmla="*/ 23050 w 221361"/>
                <a:gd name="connsiteY2" fmla="*/ 92678 h 283749"/>
                <a:gd name="connsiteX3" fmla="*/ 53054 w 221361"/>
                <a:gd name="connsiteY3" fmla="*/ 96583 h 283749"/>
                <a:gd name="connsiteX4" fmla="*/ 74200 w 221361"/>
                <a:gd name="connsiteY4" fmla="*/ 84392 h 283749"/>
                <a:gd name="connsiteX5" fmla="*/ 70199 w 221361"/>
                <a:gd name="connsiteY5" fmla="*/ 57817 h 283749"/>
                <a:gd name="connsiteX6" fmla="*/ 54674 w 221361"/>
                <a:gd name="connsiteY6" fmla="*/ 32766 h 283749"/>
                <a:gd name="connsiteX7" fmla="*/ 45720 w 221361"/>
                <a:gd name="connsiteY7" fmla="*/ 11239 h 283749"/>
                <a:gd name="connsiteX8" fmla="*/ 44291 w 221361"/>
                <a:gd name="connsiteY8" fmla="*/ 5239 h 283749"/>
                <a:gd name="connsiteX9" fmla="*/ 44291 w 221361"/>
                <a:gd name="connsiteY9" fmla="*/ 3334 h 283749"/>
                <a:gd name="connsiteX10" fmla="*/ 44291 w 221361"/>
                <a:gd name="connsiteY10" fmla="*/ 1524 h 283749"/>
                <a:gd name="connsiteX11" fmla="*/ 44291 w 221361"/>
                <a:gd name="connsiteY11" fmla="*/ 0 h 283749"/>
                <a:gd name="connsiteX12" fmla="*/ 44767 w 221361"/>
                <a:gd name="connsiteY12" fmla="*/ 0 h 283749"/>
                <a:gd name="connsiteX13" fmla="*/ 48578 w 221361"/>
                <a:gd name="connsiteY13" fmla="*/ 952 h 283749"/>
                <a:gd name="connsiteX14" fmla="*/ 66104 w 221361"/>
                <a:gd name="connsiteY14" fmla="*/ 9334 h 283749"/>
                <a:gd name="connsiteX15" fmla="*/ 124682 w 221361"/>
                <a:gd name="connsiteY15" fmla="*/ 68485 h 283749"/>
                <a:gd name="connsiteX16" fmla="*/ 162782 w 221361"/>
                <a:gd name="connsiteY16" fmla="*/ 135160 h 283749"/>
                <a:gd name="connsiteX17" fmla="*/ 193834 w 221361"/>
                <a:gd name="connsiteY17" fmla="*/ 177832 h 283749"/>
                <a:gd name="connsiteX18" fmla="*/ 187833 w 221361"/>
                <a:gd name="connsiteY18" fmla="*/ 177260 h 283749"/>
                <a:gd name="connsiteX19" fmla="*/ 157829 w 221361"/>
                <a:gd name="connsiteY19" fmla="*/ 200882 h 283749"/>
                <a:gd name="connsiteX20" fmla="*/ 170212 w 221361"/>
                <a:gd name="connsiteY20" fmla="*/ 231553 h 283749"/>
                <a:gd name="connsiteX21" fmla="*/ 194501 w 221361"/>
                <a:gd name="connsiteY21" fmla="*/ 260699 h 283749"/>
                <a:gd name="connsiteX22" fmla="*/ 221361 w 221361"/>
                <a:gd name="connsiteY22" fmla="*/ 283750 h 283749"/>
                <a:gd name="connsiteX23" fmla="*/ 217075 w 221361"/>
                <a:gd name="connsiteY23" fmla="*/ 282035 h 283749"/>
                <a:gd name="connsiteX24" fmla="*/ 181642 w 221361"/>
                <a:gd name="connsiteY24" fmla="*/ 269843 h 283749"/>
                <a:gd name="connsiteX25" fmla="*/ 118205 w 221361"/>
                <a:gd name="connsiteY25" fmla="*/ 240221 h 283749"/>
                <a:gd name="connsiteX26" fmla="*/ 89630 w 221361"/>
                <a:gd name="connsiteY26" fmla="*/ 204978 h 283749"/>
                <a:gd name="connsiteX27" fmla="*/ 59055 w 221361"/>
                <a:gd name="connsiteY27" fmla="*/ 165640 h 283749"/>
                <a:gd name="connsiteX28" fmla="*/ 18859 w 221361"/>
                <a:gd name="connsiteY28" fmla="*/ 123920 h 283749"/>
                <a:gd name="connsiteX29" fmla="*/ 2096 w 221361"/>
                <a:gd name="connsiteY29" fmla="*/ 102298 h 283749"/>
                <a:gd name="connsiteX30" fmla="*/ 762 w 221361"/>
                <a:gd name="connsiteY30" fmla="*/ 99727 h 283749"/>
                <a:gd name="connsiteX31" fmla="*/ 762 w 221361"/>
                <a:gd name="connsiteY31" fmla="*/ 99727 h 283749"/>
                <a:gd name="connsiteX32" fmla="*/ 0 w 221361"/>
                <a:gd name="connsiteY32" fmla="*/ 97250 h 283749"/>
                <a:gd name="connsiteX33" fmla="*/ 0 w 221361"/>
                <a:gd name="connsiteY33" fmla="*/ 97250 h 283749"/>
                <a:gd name="connsiteX34" fmla="*/ 0 w 221361"/>
                <a:gd name="connsiteY34" fmla="*/ 96679 h 283749"/>
                <a:gd name="connsiteX35" fmla="*/ 0 w 221361"/>
                <a:gd name="connsiteY35" fmla="*/ 96679 h 283749"/>
                <a:gd name="connsiteX36" fmla="*/ 667 w 221361"/>
                <a:gd name="connsiteY36" fmla="*/ 96012 h 283749"/>
                <a:gd name="connsiteX37" fmla="*/ 667 w 221361"/>
                <a:gd name="connsiteY37" fmla="*/ 96012 h 283749"/>
                <a:gd name="connsiteX38" fmla="*/ 8477 w 221361"/>
                <a:gd name="connsiteY38" fmla="*/ 91821 h 28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1361" h="283749">
                  <a:moveTo>
                    <a:pt x="8477" y="91821"/>
                  </a:moveTo>
                  <a:lnTo>
                    <a:pt x="8477" y="91821"/>
                  </a:lnTo>
                  <a:cubicBezTo>
                    <a:pt x="13352" y="91534"/>
                    <a:pt x="18243" y="91821"/>
                    <a:pt x="23050" y="92678"/>
                  </a:cubicBezTo>
                  <a:cubicBezTo>
                    <a:pt x="32939" y="94733"/>
                    <a:pt x="42969" y="96039"/>
                    <a:pt x="53054" y="96583"/>
                  </a:cubicBezTo>
                  <a:cubicBezTo>
                    <a:pt x="61888" y="97033"/>
                    <a:pt x="70164" y="92262"/>
                    <a:pt x="74200" y="84392"/>
                  </a:cubicBezTo>
                  <a:cubicBezTo>
                    <a:pt x="76911" y="75381"/>
                    <a:pt x="75443" y="65630"/>
                    <a:pt x="70199" y="57817"/>
                  </a:cubicBezTo>
                  <a:cubicBezTo>
                    <a:pt x="65627" y="49054"/>
                    <a:pt x="59531" y="41338"/>
                    <a:pt x="54674" y="32766"/>
                  </a:cubicBezTo>
                  <a:cubicBezTo>
                    <a:pt x="50729" y="26028"/>
                    <a:pt x="47717" y="18787"/>
                    <a:pt x="45720" y="11239"/>
                  </a:cubicBezTo>
                  <a:cubicBezTo>
                    <a:pt x="45149" y="9239"/>
                    <a:pt x="44767" y="7239"/>
                    <a:pt x="44291" y="5239"/>
                  </a:cubicBezTo>
                  <a:lnTo>
                    <a:pt x="44291" y="3334"/>
                  </a:lnTo>
                  <a:cubicBezTo>
                    <a:pt x="44291" y="3334"/>
                    <a:pt x="44291" y="1810"/>
                    <a:pt x="44291" y="1524"/>
                  </a:cubicBezTo>
                  <a:lnTo>
                    <a:pt x="44291" y="0"/>
                  </a:lnTo>
                  <a:lnTo>
                    <a:pt x="44767" y="0"/>
                  </a:lnTo>
                  <a:cubicBezTo>
                    <a:pt x="46101" y="0"/>
                    <a:pt x="47339" y="667"/>
                    <a:pt x="48578" y="952"/>
                  </a:cubicBezTo>
                  <a:cubicBezTo>
                    <a:pt x="54690" y="3142"/>
                    <a:pt x="60562" y="5950"/>
                    <a:pt x="66104" y="9334"/>
                  </a:cubicBezTo>
                  <a:cubicBezTo>
                    <a:pt x="89894" y="24315"/>
                    <a:pt x="109933" y="44550"/>
                    <a:pt x="124682" y="68485"/>
                  </a:cubicBezTo>
                  <a:cubicBezTo>
                    <a:pt x="139160" y="89630"/>
                    <a:pt x="150114" y="112776"/>
                    <a:pt x="162782" y="135160"/>
                  </a:cubicBezTo>
                  <a:cubicBezTo>
                    <a:pt x="171249" y="150663"/>
                    <a:pt x="181686" y="165007"/>
                    <a:pt x="193834" y="177832"/>
                  </a:cubicBezTo>
                  <a:cubicBezTo>
                    <a:pt x="191802" y="177832"/>
                    <a:pt x="189802" y="177641"/>
                    <a:pt x="187833" y="177260"/>
                  </a:cubicBezTo>
                  <a:cubicBezTo>
                    <a:pt x="173355" y="176403"/>
                    <a:pt x="156115" y="182785"/>
                    <a:pt x="157829" y="200882"/>
                  </a:cubicBezTo>
                  <a:cubicBezTo>
                    <a:pt x="159625" y="211899"/>
                    <a:pt x="163855" y="222377"/>
                    <a:pt x="170212" y="231553"/>
                  </a:cubicBezTo>
                  <a:cubicBezTo>
                    <a:pt x="177029" y="242267"/>
                    <a:pt x="185191" y="252062"/>
                    <a:pt x="194501" y="260699"/>
                  </a:cubicBezTo>
                  <a:cubicBezTo>
                    <a:pt x="203073" y="268891"/>
                    <a:pt x="212217" y="276320"/>
                    <a:pt x="221361" y="283750"/>
                  </a:cubicBezTo>
                  <a:lnTo>
                    <a:pt x="217075" y="282035"/>
                  </a:lnTo>
                  <a:cubicBezTo>
                    <a:pt x="205454" y="277368"/>
                    <a:pt x="193548" y="273653"/>
                    <a:pt x="181642" y="269843"/>
                  </a:cubicBezTo>
                  <a:cubicBezTo>
                    <a:pt x="159067" y="262509"/>
                    <a:pt x="136112" y="256032"/>
                    <a:pt x="118205" y="240221"/>
                  </a:cubicBezTo>
                  <a:cubicBezTo>
                    <a:pt x="107553" y="229434"/>
                    <a:pt x="97982" y="217630"/>
                    <a:pt x="89630" y="204978"/>
                  </a:cubicBezTo>
                  <a:cubicBezTo>
                    <a:pt x="79534" y="191834"/>
                    <a:pt x="69723" y="178403"/>
                    <a:pt x="59055" y="165640"/>
                  </a:cubicBezTo>
                  <a:cubicBezTo>
                    <a:pt x="46577" y="150686"/>
                    <a:pt x="32195" y="138017"/>
                    <a:pt x="18859" y="123920"/>
                  </a:cubicBezTo>
                  <a:cubicBezTo>
                    <a:pt x="12350" y="117477"/>
                    <a:pt x="6714" y="110207"/>
                    <a:pt x="2096" y="102298"/>
                  </a:cubicBezTo>
                  <a:cubicBezTo>
                    <a:pt x="1619" y="101441"/>
                    <a:pt x="1143" y="100584"/>
                    <a:pt x="762" y="99727"/>
                  </a:cubicBezTo>
                  <a:lnTo>
                    <a:pt x="762" y="99727"/>
                  </a:lnTo>
                  <a:cubicBezTo>
                    <a:pt x="762" y="98965"/>
                    <a:pt x="762" y="98107"/>
                    <a:pt x="0" y="97250"/>
                  </a:cubicBezTo>
                  <a:lnTo>
                    <a:pt x="0" y="97250"/>
                  </a:lnTo>
                  <a:cubicBezTo>
                    <a:pt x="0" y="97250"/>
                    <a:pt x="0" y="96679"/>
                    <a:pt x="0" y="96679"/>
                  </a:cubicBezTo>
                  <a:lnTo>
                    <a:pt x="0" y="96679"/>
                  </a:lnTo>
                  <a:cubicBezTo>
                    <a:pt x="171" y="96411"/>
                    <a:pt x="399" y="96183"/>
                    <a:pt x="667" y="96012"/>
                  </a:cubicBezTo>
                  <a:lnTo>
                    <a:pt x="667" y="96012"/>
                  </a:lnTo>
                  <a:cubicBezTo>
                    <a:pt x="2842" y="93932"/>
                    <a:pt x="5542" y="92483"/>
                    <a:pt x="8477" y="918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xmlns="" id="{58B358DB-4D9F-4B65-B212-81D469A05392}"/>
                </a:ext>
              </a:extLst>
            </p:cNvPr>
            <p:cNvSpPr/>
            <p:nvPr/>
          </p:nvSpPr>
          <p:spPr>
            <a:xfrm>
              <a:off x="2986603" y="1131573"/>
              <a:ext cx="485" cy="1238"/>
            </a:xfrm>
            <a:custGeom>
              <a:avLst/>
              <a:gdLst>
                <a:gd name="connsiteX0" fmla="*/ 0 w 301"/>
                <a:gd name="connsiteY0" fmla="*/ 770 h 769"/>
                <a:gd name="connsiteX1" fmla="*/ 0 w 301"/>
                <a:gd name="connsiteY1" fmla="*/ 770 h 769"/>
                <a:gd name="connsiteX2" fmla="*/ 0 w 301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" h="769">
                  <a:moveTo>
                    <a:pt x="0" y="770"/>
                  </a:moveTo>
                  <a:lnTo>
                    <a:pt x="0" y="770"/>
                  </a:lnTo>
                  <a:cubicBezTo>
                    <a:pt x="190" y="103"/>
                    <a:pt x="571" y="-564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xmlns="" id="{02497C65-7E6C-4350-B464-3F9252016D13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xmlns="" id="{5F943024-27DF-440C-9290-F3B7A8C8EFF7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xmlns="" id="{B4D73692-A75B-4BF9-A2B7-EDD39E856AE4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xmlns="" id="{E53837C7-14F2-49C7-95A7-155F2FC397CF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xmlns="" id="{6763DC12-8CB6-46B1-835A-4AE930F9A602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xmlns="" id="{F99D605D-0F57-48DB-A4C0-B2153E9EEC93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xmlns="" id="{C6E4544B-D92C-45F6-895B-FBF957B6A4EC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xmlns="" id="{545F2D9A-4366-43A8-ABAF-2BBD172E29C2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xmlns="" id="{304E849C-65B9-47A1-9428-CCAC10E4218A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xmlns="" id="{6211A0A8-E222-4F5D-899F-5B7655898388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xmlns="" id="{B0F91E0E-B9CF-40A7-9FA3-AB2800B186B7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xmlns="" id="{70320713-9F74-4A3C-AF13-D77AC68B8ED1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xmlns="" id="{02792832-57EF-41C5-A879-742CE0B2198A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xmlns="" id="{33916883-3A72-4B4C-8F09-1BD0C963BB32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xmlns="" id="{F8C5D9EC-3745-4643-AB3C-56B51C063DCC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xmlns="" id="{3F77439C-12E2-494B-81A4-D19E35FD3A92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xmlns="" id="{0031A0A9-5690-4530-9E0A-A7DB6F19AC55}"/>
                </a:ext>
              </a:extLst>
            </p:cNvPr>
            <p:cNvSpPr/>
            <p:nvPr/>
          </p:nvSpPr>
          <p:spPr>
            <a:xfrm>
              <a:off x="2269300" y="2507133"/>
              <a:ext cx="1612705" cy="1907739"/>
            </a:xfrm>
            <a:custGeom>
              <a:avLst/>
              <a:gdLst>
                <a:gd name="connsiteX0" fmla="*/ 1001078 w 1001363"/>
                <a:gd name="connsiteY0" fmla="*/ 868775 h 1184556"/>
                <a:gd name="connsiteX1" fmla="*/ 1001078 w 1001363"/>
                <a:gd name="connsiteY1" fmla="*/ 868775 h 1184556"/>
                <a:gd name="connsiteX2" fmla="*/ 1001078 w 1001363"/>
                <a:gd name="connsiteY2" fmla="*/ 873538 h 1184556"/>
                <a:gd name="connsiteX3" fmla="*/ 996029 w 1001363"/>
                <a:gd name="connsiteY3" fmla="*/ 890683 h 1184556"/>
                <a:gd name="connsiteX4" fmla="*/ 994791 w 1001363"/>
                <a:gd name="connsiteY4" fmla="*/ 893540 h 1184556"/>
                <a:gd name="connsiteX5" fmla="*/ 992410 w 1001363"/>
                <a:gd name="connsiteY5" fmla="*/ 898398 h 1184556"/>
                <a:gd name="connsiteX6" fmla="*/ 986123 w 1001363"/>
                <a:gd name="connsiteY6" fmla="*/ 909447 h 1184556"/>
                <a:gd name="connsiteX7" fmla="*/ 973931 w 1001363"/>
                <a:gd name="connsiteY7" fmla="*/ 927926 h 1184556"/>
                <a:gd name="connsiteX8" fmla="*/ 967645 w 1001363"/>
                <a:gd name="connsiteY8" fmla="*/ 936688 h 1184556"/>
                <a:gd name="connsiteX9" fmla="*/ 965930 w 1001363"/>
                <a:gd name="connsiteY9" fmla="*/ 939070 h 1184556"/>
                <a:gd name="connsiteX10" fmla="*/ 962216 w 1001363"/>
                <a:gd name="connsiteY10" fmla="*/ 943832 h 1184556"/>
                <a:gd name="connsiteX11" fmla="*/ 932498 w 1001363"/>
                <a:gd name="connsiteY11" fmla="*/ 977360 h 1184556"/>
                <a:gd name="connsiteX12" fmla="*/ 899255 w 1001363"/>
                <a:gd name="connsiteY12" fmla="*/ 1008031 h 1184556"/>
                <a:gd name="connsiteX13" fmla="*/ 892302 w 1001363"/>
                <a:gd name="connsiteY13" fmla="*/ 1013841 h 1184556"/>
                <a:gd name="connsiteX14" fmla="*/ 889540 w 1001363"/>
                <a:gd name="connsiteY14" fmla="*/ 1016032 h 1184556"/>
                <a:gd name="connsiteX15" fmla="*/ 885158 w 1001363"/>
                <a:gd name="connsiteY15" fmla="*/ 1019365 h 1184556"/>
                <a:gd name="connsiteX16" fmla="*/ 866108 w 1001363"/>
                <a:gd name="connsiteY16" fmla="*/ 1033272 h 1184556"/>
                <a:gd name="connsiteX17" fmla="*/ 788194 w 1001363"/>
                <a:gd name="connsiteY17" fmla="*/ 1078326 h 1184556"/>
                <a:gd name="connsiteX18" fmla="*/ 768477 w 1001363"/>
                <a:gd name="connsiteY18" fmla="*/ 1087850 h 1184556"/>
                <a:gd name="connsiteX19" fmla="*/ 757428 w 1001363"/>
                <a:gd name="connsiteY19" fmla="*/ 1092898 h 1184556"/>
                <a:gd name="connsiteX20" fmla="*/ 752856 w 1001363"/>
                <a:gd name="connsiteY20" fmla="*/ 1094994 h 1184556"/>
                <a:gd name="connsiteX21" fmla="*/ 747617 w 1001363"/>
                <a:gd name="connsiteY21" fmla="*/ 1097185 h 1184556"/>
                <a:gd name="connsiteX22" fmla="*/ 700469 w 1001363"/>
                <a:gd name="connsiteY22" fmla="*/ 1115187 h 1184556"/>
                <a:gd name="connsiteX23" fmla="*/ 603790 w 1001363"/>
                <a:gd name="connsiteY23" fmla="*/ 1143762 h 1184556"/>
                <a:gd name="connsiteX24" fmla="*/ 505206 w 1001363"/>
                <a:gd name="connsiteY24" fmla="*/ 1165098 h 1184556"/>
                <a:gd name="connsiteX25" fmla="*/ 454247 w 1001363"/>
                <a:gd name="connsiteY25" fmla="*/ 1173575 h 1184556"/>
                <a:gd name="connsiteX26" fmla="*/ 430911 w 1001363"/>
                <a:gd name="connsiteY26" fmla="*/ 1177004 h 1184556"/>
                <a:gd name="connsiteX27" fmla="*/ 426815 w 1001363"/>
                <a:gd name="connsiteY27" fmla="*/ 1177576 h 1184556"/>
                <a:gd name="connsiteX28" fmla="*/ 420624 w 1001363"/>
                <a:gd name="connsiteY28" fmla="*/ 1178338 h 1184556"/>
                <a:gd name="connsiteX29" fmla="*/ 406146 w 1001363"/>
                <a:gd name="connsiteY29" fmla="*/ 1180148 h 1184556"/>
                <a:gd name="connsiteX30" fmla="*/ 321469 w 1001363"/>
                <a:gd name="connsiteY30" fmla="*/ 1184434 h 1184556"/>
                <a:gd name="connsiteX31" fmla="*/ 300990 w 1001363"/>
                <a:gd name="connsiteY31" fmla="*/ 1183291 h 1184556"/>
                <a:gd name="connsiteX32" fmla="*/ 290798 w 1001363"/>
                <a:gd name="connsiteY32" fmla="*/ 1182338 h 1184556"/>
                <a:gd name="connsiteX33" fmla="*/ 286703 w 1001363"/>
                <a:gd name="connsiteY33" fmla="*/ 1182338 h 1184556"/>
                <a:gd name="connsiteX34" fmla="*/ 282892 w 1001363"/>
                <a:gd name="connsiteY34" fmla="*/ 1181767 h 1184556"/>
                <a:gd name="connsiteX35" fmla="*/ 251555 w 1001363"/>
                <a:gd name="connsiteY35" fmla="*/ 1174147 h 1184556"/>
                <a:gd name="connsiteX36" fmla="*/ 244792 w 1001363"/>
                <a:gd name="connsiteY36" fmla="*/ 1171670 h 1184556"/>
                <a:gd name="connsiteX37" fmla="*/ 240030 w 1001363"/>
                <a:gd name="connsiteY37" fmla="*/ 1169765 h 1184556"/>
                <a:gd name="connsiteX38" fmla="*/ 229648 w 1001363"/>
                <a:gd name="connsiteY38" fmla="*/ 1164336 h 1184556"/>
                <a:gd name="connsiteX39" fmla="*/ 218504 w 1001363"/>
                <a:gd name="connsiteY39" fmla="*/ 1157097 h 1184556"/>
                <a:gd name="connsiteX40" fmla="*/ 216408 w 1001363"/>
                <a:gd name="connsiteY40" fmla="*/ 1155573 h 1184556"/>
                <a:gd name="connsiteX41" fmla="*/ 216408 w 1001363"/>
                <a:gd name="connsiteY41" fmla="*/ 1155573 h 1184556"/>
                <a:gd name="connsiteX42" fmla="*/ 210407 w 1001363"/>
                <a:gd name="connsiteY42" fmla="*/ 1150239 h 1184556"/>
                <a:gd name="connsiteX43" fmla="*/ 200882 w 1001363"/>
                <a:gd name="connsiteY43" fmla="*/ 1140714 h 1184556"/>
                <a:gd name="connsiteX44" fmla="*/ 200311 w 1001363"/>
                <a:gd name="connsiteY44" fmla="*/ 1140047 h 1184556"/>
                <a:gd name="connsiteX45" fmla="*/ 198692 w 1001363"/>
                <a:gd name="connsiteY45" fmla="*/ 1137761 h 1184556"/>
                <a:gd name="connsiteX46" fmla="*/ 194120 w 1001363"/>
                <a:gd name="connsiteY46" fmla="*/ 1130618 h 1184556"/>
                <a:gd name="connsiteX47" fmla="*/ 188214 w 1001363"/>
                <a:gd name="connsiteY47" fmla="*/ 1119664 h 1184556"/>
                <a:gd name="connsiteX48" fmla="*/ 188786 w 1001363"/>
                <a:gd name="connsiteY48" fmla="*/ 1108805 h 1184556"/>
                <a:gd name="connsiteX49" fmla="*/ 188786 w 1001363"/>
                <a:gd name="connsiteY49" fmla="*/ 1104614 h 1184556"/>
                <a:gd name="connsiteX50" fmla="*/ 252794 w 1001363"/>
                <a:gd name="connsiteY50" fmla="*/ 1138619 h 1184556"/>
                <a:gd name="connsiteX51" fmla="*/ 298228 w 1001363"/>
                <a:gd name="connsiteY51" fmla="*/ 1148144 h 1184556"/>
                <a:gd name="connsiteX52" fmla="*/ 320040 w 1001363"/>
                <a:gd name="connsiteY52" fmla="*/ 1149953 h 1184556"/>
                <a:gd name="connsiteX53" fmla="*/ 341471 w 1001363"/>
                <a:gd name="connsiteY53" fmla="*/ 1147191 h 1184556"/>
                <a:gd name="connsiteX54" fmla="*/ 342820 w 1001363"/>
                <a:gd name="connsiteY54" fmla="*/ 1142253 h 1184556"/>
                <a:gd name="connsiteX55" fmla="*/ 341471 w 1001363"/>
                <a:gd name="connsiteY55" fmla="*/ 1140905 h 1184556"/>
                <a:gd name="connsiteX56" fmla="*/ 323183 w 1001363"/>
                <a:gd name="connsiteY56" fmla="*/ 1137381 h 1184556"/>
                <a:gd name="connsiteX57" fmla="*/ 301371 w 1001363"/>
                <a:gd name="connsiteY57" fmla="*/ 1135666 h 1184556"/>
                <a:gd name="connsiteX58" fmla="*/ 258889 w 1001363"/>
                <a:gd name="connsiteY58" fmla="*/ 1128332 h 1184556"/>
                <a:gd name="connsiteX59" fmla="*/ 187833 w 1001363"/>
                <a:gd name="connsiteY59" fmla="*/ 1089470 h 1184556"/>
                <a:gd name="connsiteX60" fmla="*/ 187262 w 1001363"/>
                <a:gd name="connsiteY60" fmla="*/ 1081850 h 1184556"/>
                <a:gd name="connsiteX61" fmla="*/ 183642 w 1001363"/>
                <a:gd name="connsiteY61" fmla="*/ 1030605 h 1184556"/>
                <a:gd name="connsiteX62" fmla="*/ 182213 w 1001363"/>
                <a:gd name="connsiteY62" fmla="*/ 978503 h 1184556"/>
                <a:gd name="connsiteX63" fmla="*/ 176975 w 1001363"/>
                <a:gd name="connsiteY63" fmla="*/ 923068 h 1184556"/>
                <a:gd name="connsiteX64" fmla="*/ 131731 w 1001363"/>
                <a:gd name="connsiteY64" fmla="*/ 714756 h 1184556"/>
                <a:gd name="connsiteX65" fmla="*/ 116110 w 1001363"/>
                <a:gd name="connsiteY65" fmla="*/ 648081 h 1184556"/>
                <a:gd name="connsiteX66" fmla="*/ 97060 w 1001363"/>
                <a:gd name="connsiteY66" fmla="*/ 581406 h 1184556"/>
                <a:gd name="connsiteX67" fmla="*/ 83534 w 1001363"/>
                <a:gd name="connsiteY67" fmla="*/ 534638 h 1184556"/>
                <a:gd name="connsiteX68" fmla="*/ 73342 w 1001363"/>
                <a:gd name="connsiteY68" fmla="*/ 483584 h 1184556"/>
                <a:gd name="connsiteX69" fmla="*/ 47625 w 1001363"/>
                <a:gd name="connsiteY69" fmla="*/ 382619 h 1184556"/>
                <a:gd name="connsiteX70" fmla="*/ 0 w 1001363"/>
                <a:gd name="connsiteY70" fmla="*/ 185166 h 1184556"/>
                <a:gd name="connsiteX71" fmla="*/ 20003 w 1001363"/>
                <a:gd name="connsiteY71" fmla="*/ 195929 h 1184556"/>
                <a:gd name="connsiteX72" fmla="*/ 22003 w 1001363"/>
                <a:gd name="connsiteY72" fmla="*/ 196787 h 1184556"/>
                <a:gd name="connsiteX73" fmla="*/ 30956 w 1001363"/>
                <a:gd name="connsiteY73" fmla="*/ 224695 h 1184556"/>
                <a:gd name="connsiteX74" fmla="*/ 63246 w 1001363"/>
                <a:gd name="connsiteY74" fmla="*/ 325946 h 1184556"/>
                <a:gd name="connsiteX75" fmla="*/ 117538 w 1001363"/>
                <a:gd name="connsiteY75" fmla="*/ 534353 h 1184556"/>
                <a:gd name="connsiteX76" fmla="*/ 153734 w 1001363"/>
                <a:gd name="connsiteY76" fmla="*/ 684467 h 1184556"/>
                <a:gd name="connsiteX77" fmla="*/ 162211 w 1001363"/>
                <a:gd name="connsiteY77" fmla="*/ 722567 h 1184556"/>
                <a:gd name="connsiteX78" fmla="*/ 170593 w 1001363"/>
                <a:gd name="connsiteY78" fmla="*/ 760095 h 1184556"/>
                <a:gd name="connsiteX79" fmla="*/ 184880 w 1001363"/>
                <a:gd name="connsiteY79" fmla="*/ 834962 h 1184556"/>
                <a:gd name="connsiteX80" fmla="*/ 191643 w 1001363"/>
                <a:gd name="connsiteY80" fmla="*/ 834962 h 1184556"/>
                <a:gd name="connsiteX81" fmla="*/ 185738 w 1001363"/>
                <a:gd name="connsiteY81" fmla="*/ 785622 h 1184556"/>
                <a:gd name="connsiteX82" fmla="*/ 182213 w 1001363"/>
                <a:gd name="connsiteY82" fmla="*/ 760667 h 1184556"/>
                <a:gd name="connsiteX83" fmla="*/ 179927 w 1001363"/>
                <a:gd name="connsiteY83" fmla="*/ 733235 h 1184556"/>
                <a:gd name="connsiteX84" fmla="*/ 170402 w 1001363"/>
                <a:gd name="connsiteY84" fmla="*/ 679895 h 1184556"/>
                <a:gd name="connsiteX85" fmla="*/ 159258 w 1001363"/>
                <a:gd name="connsiteY85" fmla="*/ 627221 h 1184556"/>
                <a:gd name="connsiteX86" fmla="*/ 107728 w 1001363"/>
                <a:gd name="connsiteY86" fmla="*/ 418719 h 1184556"/>
                <a:gd name="connsiteX87" fmla="*/ 64294 w 1001363"/>
                <a:gd name="connsiteY87" fmla="*/ 265081 h 1184556"/>
                <a:gd name="connsiteX88" fmla="*/ 52673 w 1001363"/>
                <a:gd name="connsiteY88" fmla="*/ 229076 h 1184556"/>
                <a:gd name="connsiteX89" fmla="*/ 44005 w 1001363"/>
                <a:gd name="connsiteY89" fmla="*/ 204788 h 1184556"/>
                <a:gd name="connsiteX90" fmla="*/ 70199 w 1001363"/>
                <a:gd name="connsiteY90" fmla="*/ 210884 h 1184556"/>
                <a:gd name="connsiteX91" fmla="*/ 80867 w 1001363"/>
                <a:gd name="connsiteY91" fmla="*/ 212788 h 1184556"/>
                <a:gd name="connsiteX92" fmla="*/ 85725 w 1001363"/>
                <a:gd name="connsiteY92" fmla="*/ 213931 h 1184556"/>
                <a:gd name="connsiteX93" fmla="*/ 88011 w 1001363"/>
                <a:gd name="connsiteY93" fmla="*/ 214694 h 1184556"/>
                <a:gd name="connsiteX94" fmla="*/ 88011 w 1001363"/>
                <a:gd name="connsiteY94" fmla="*/ 214694 h 1184556"/>
                <a:gd name="connsiteX95" fmla="*/ 88773 w 1001363"/>
                <a:gd name="connsiteY95" fmla="*/ 214694 h 1184556"/>
                <a:gd name="connsiteX96" fmla="*/ 91059 w 1001363"/>
                <a:gd name="connsiteY96" fmla="*/ 216027 h 1184556"/>
                <a:gd name="connsiteX97" fmla="*/ 92012 w 1001363"/>
                <a:gd name="connsiteY97" fmla="*/ 218408 h 1184556"/>
                <a:gd name="connsiteX98" fmla="*/ 95345 w 1001363"/>
                <a:gd name="connsiteY98" fmla="*/ 227933 h 1184556"/>
                <a:gd name="connsiteX99" fmla="*/ 101727 w 1001363"/>
                <a:gd name="connsiteY99" fmla="*/ 246317 h 1184556"/>
                <a:gd name="connsiteX100" fmla="*/ 120777 w 1001363"/>
                <a:gd name="connsiteY100" fmla="*/ 283559 h 1184556"/>
                <a:gd name="connsiteX101" fmla="*/ 141923 w 1001363"/>
                <a:gd name="connsiteY101" fmla="*/ 297752 h 1184556"/>
                <a:gd name="connsiteX102" fmla="*/ 152305 w 1001363"/>
                <a:gd name="connsiteY102" fmla="*/ 333375 h 1184556"/>
                <a:gd name="connsiteX103" fmla="*/ 166307 w 1001363"/>
                <a:gd name="connsiteY103" fmla="*/ 381000 h 1184556"/>
                <a:gd name="connsiteX104" fmla="*/ 179927 w 1001363"/>
                <a:gd name="connsiteY104" fmla="*/ 429578 h 1184556"/>
                <a:gd name="connsiteX105" fmla="*/ 184213 w 1001363"/>
                <a:gd name="connsiteY105" fmla="*/ 479584 h 1184556"/>
                <a:gd name="connsiteX106" fmla="*/ 219075 w 1001363"/>
                <a:gd name="connsiteY106" fmla="*/ 690563 h 1184556"/>
                <a:gd name="connsiteX107" fmla="*/ 233934 w 1001363"/>
                <a:gd name="connsiteY107" fmla="*/ 768096 h 1184556"/>
                <a:gd name="connsiteX108" fmla="*/ 240316 w 1001363"/>
                <a:gd name="connsiteY108" fmla="*/ 804767 h 1184556"/>
                <a:gd name="connsiteX109" fmla="*/ 248602 w 1001363"/>
                <a:gd name="connsiteY109" fmla="*/ 844010 h 1184556"/>
                <a:gd name="connsiteX110" fmla="*/ 255696 w 1001363"/>
                <a:gd name="connsiteY110" fmla="*/ 847594 h 1184556"/>
                <a:gd name="connsiteX111" fmla="*/ 259556 w 1001363"/>
                <a:gd name="connsiteY111" fmla="*/ 842486 h 1184556"/>
                <a:gd name="connsiteX112" fmla="*/ 253270 w 1001363"/>
                <a:gd name="connsiteY112" fmla="*/ 790384 h 1184556"/>
                <a:gd name="connsiteX113" fmla="*/ 243745 w 1001363"/>
                <a:gd name="connsiteY113" fmla="*/ 739140 h 1184556"/>
                <a:gd name="connsiteX114" fmla="*/ 222980 w 1001363"/>
                <a:gd name="connsiteY114" fmla="*/ 633413 h 1184556"/>
                <a:gd name="connsiteX115" fmla="*/ 203930 w 1001363"/>
                <a:gd name="connsiteY115" fmla="*/ 527399 h 1184556"/>
                <a:gd name="connsiteX116" fmla="*/ 193358 w 1001363"/>
                <a:gd name="connsiteY116" fmla="*/ 425767 h 1184556"/>
                <a:gd name="connsiteX117" fmla="*/ 171450 w 1001363"/>
                <a:gd name="connsiteY117" fmla="*/ 352711 h 1184556"/>
                <a:gd name="connsiteX118" fmla="*/ 161068 w 1001363"/>
                <a:gd name="connsiteY118" fmla="*/ 315944 h 1184556"/>
                <a:gd name="connsiteX119" fmla="*/ 156020 w 1001363"/>
                <a:gd name="connsiteY119" fmla="*/ 299275 h 1184556"/>
                <a:gd name="connsiteX120" fmla="*/ 163640 w 1001363"/>
                <a:gd name="connsiteY120" fmla="*/ 298609 h 1184556"/>
                <a:gd name="connsiteX121" fmla="*/ 177641 w 1001363"/>
                <a:gd name="connsiteY121" fmla="*/ 293751 h 1184556"/>
                <a:gd name="connsiteX122" fmla="*/ 187833 w 1001363"/>
                <a:gd name="connsiteY122" fmla="*/ 303276 h 1184556"/>
                <a:gd name="connsiteX123" fmla="*/ 240983 w 1001363"/>
                <a:gd name="connsiteY123" fmla="*/ 284226 h 1184556"/>
                <a:gd name="connsiteX124" fmla="*/ 237649 w 1001363"/>
                <a:gd name="connsiteY124" fmla="*/ 278225 h 1184556"/>
                <a:gd name="connsiteX125" fmla="*/ 207550 w 1001363"/>
                <a:gd name="connsiteY125" fmla="*/ 281273 h 1184556"/>
                <a:gd name="connsiteX126" fmla="*/ 189928 w 1001363"/>
                <a:gd name="connsiteY126" fmla="*/ 285750 h 1184556"/>
                <a:gd name="connsiteX127" fmla="*/ 212884 w 1001363"/>
                <a:gd name="connsiteY127" fmla="*/ 251555 h 1184556"/>
                <a:gd name="connsiteX128" fmla="*/ 218027 w 1001363"/>
                <a:gd name="connsiteY128" fmla="*/ 250127 h 1184556"/>
                <a:gd name="connsiteX129" fmla="*/ 232600 w 1001363"/>
                <a:gd name="connsiteY129" fmla="*/ 244792 h 1184556"/>
                <a:gd name="connsiteX130" fmla="*/ 232600 w 1001363"/>
                <a:gd name="connsiteY130" fmla="*/ 236315 h 1184556"/>
                <a:gd name="connsiteX131" fmla="*/ 217551 w 1001363"/>
                <a:gd name="connsiteY131" fmla="*/ 233934 h 1184556"/>
                <a:gd name="connsiteX132" fmla="*/ 216694 w 1001363"/>
                <a:gd name="connsiteY132" fmla="*/ 205359 h 1184556"/>
                <a:gd name="connsiteX133" fmla="*/ 223647 w 1001363"/>
                <a:gd name="connsiteY133" fmla="*/ 202311 h 1184556"/>
                <a:gd name="connsiteX134" fmla="*/ 228219 w 1001363"/>
                <a:gd name="connsiteY134" fmla="*/ 193548 h 1184556"/>
                <a:gd name="connsiteX135" fmla="*/ 224409 w 1001363"/>
                <a:gd name="connsiteY135" fmla="*/ 190024 h 1184556"/>
                <a:gd name="connsiteX136" fmla="*/ 217265 w 1001363"/>
                <a:gd name="connsiteY136" fmla="*/ 189262 h 1184556"/>
                <a:gd name="connsiteX137" fmla="*/ 213360 w 1001363"/>
                <a:gd name="connsiteY137" fmla="*/ 190500 h 1184556"/>
                <a:gd name="connsiteX138" fmla="*/ 209359 w 1001363"/>
                <a:gd name="connsiteY138" fmla="*/ 177832 h 1184556"/>
                <a:gd name="connsiteX139" fmla="*/ 201454 w 1001363"/>
                <a:gd name="connsiteY139" fmla="*/ 157829 h 1184556"/>
                <a:gd name="connsiteX140" fmla="*/ 207550 w 1001363"/>
                <a:gd name="connsiteY140" fmla="*/ 156400 h 1184556"/>
                <a:gd name="connsiteX141" fmla="*/ 227648 w 1001363"/>
                <a:gd name="connsiteY141" fmla="*/ 145161 h 1184556"/>
                <a:gd name="connsiteX142" fmla="*/ 226409 w 1001363"/>
                <a:gd name="connsiteY142" fmla="*/ 140399 h 1184556"/>
                <a:gd name="connsiteX143" fmla="*/ 205454 w 1001363"/>
                <a:gd name="connsiteY143" fmla="*/ 140399 h 1184556"/>
                <a:gd name="connsiteX144" fmla="*/ 195929 w 1001363"/>
                <a:gd name="connsiteY144" fmla="*/ 143637 h 1184556"/>
                <a:gd name="connsiteX145" fmla="*/ 192691 w 1001363"/>
                <a:gd name="connsiteY145" fmla="*/ 136017 h 1184556"/>
                <a:gd name="connsiteX146" fmla="*/ 191834 w 1001363"/>
                <a:gd name="connsiteY146" fmla="*/ 133826 h 1184556"/>
                <a:gd name="connsiteX147" fmla="*/ 191834 w 1001363"/>
                <a:gd name="connsiteY147" fmla="*/ 133826 h 1184556"/>
                <a:gd name="connsiteX148" fmla="*/ 209550 w 1001363"/>
                <a:gd name="connsiteY148" fmla="*/ 127349 h 1184556"/>
                <a:gd name="connsiteX149" fmla="*/ 207931 w 1001363"/>
                <a:gd name="connsiteY149" fmla="*/ 121063 h 1184556"/>
                <a:gd name="connsiteX150" fmla="*/ 196310 w 1001363"/>
                <a:gd name="connsiteY150" fmla="*/ 119539 h 1184556"/>
                <a:gd name="connsiteX151" fmla="*/ 186785 w 1001363"/>
                <a:gd name="connsiteY151" fmla="*/ 119539 h 1184556"/>
                <a:gd name="connsiteX152" fmla="*/ 185166 w 1001363"/>
                <a:gd name="connsiteY152" fmla="*/ 114681 h 1184556"/>
                <a:gd name="connsiteX153" fmla="*/ 181546 w 1001363"/>
                <a:gd name="connsiteY153" fmla="*/ 100965 h 1184556"/>
                <a:gd name="connsiteX154" fmla="*/ 200596 w 1001363"/>
                <a:gd name="connsiteY154" fmla="*/ 102013 h 1184556"/>
                <a:gd name="connsiteX155" fmla="*/ 233267 w 1001363"/>
                <a:gd name="connsiteY155" fmla="*/ 93345 h 1184556"/>
                <a:gd name="connsiteX156" fmla="*/ 231967 w 1001363"/>
                <a:gd name="connsiteY156" fmla="*/ 88116 h 1184556"/>
                <a:gd name="connsiteX157" fmla="*/ 231077 w 1001363"/>
                <a:gd name="connsiteY157" fmla="*/ 87725 h 1184556"/>
                <a:gd name="connsiteX158" fmla="*/ 214694 w 1001363"/>
                <a:gd name="connsiteY158" fmla="*/ 88773 h 1184556"/>
                <a:gd name="connsiteX159" fmla="*/ 197072 w 1001363"/>
                <a:gd name="connsiteY159" fmla="*/ 88773 h 1184556"/>
                <a:gd name="connsiteX160" fmla="*/ 180308 w 1001363"/>
                <a:gd name="connsiteY160" fmla="*/ 88773 h 1184556"/>
                <a:gd name="connsiteX161" fmla="*/ 180308 w 1001363"/>
                <a:gd name="connsiteY161" fmla="*/ 81820 h 1184556"/>
                <a:gd name="connsiteX162" fmla="*/ 182309 w 1001363"/>
                <a:gd name="connsiteY162" fmla="*/ 64960 h 1184556"/>
                <a:gd name="connsiteX163" fmla="*/ 198977 w 1001363"/>
                <a:gd name="connsiteY163" fmla="*/ 64103 h 1184556"/>
                <a:gd name="connsiteX164" fmla="*/ 234125 w 1001363"/>
                <a:gd name="connsiteY164" fmla="*/ 60579 h 1184556"/>
                <a:gd name="connsiteX165" fmla="*/ 310325 w 1001363"/>
                <a:gd name="connsiteY165" fmla="*/ 46577 h 1184556"/>
                <a:gd name="connsiteX166" fmla="*/ 316040 w 1001363"/>
                <a:gd name="connsiteY166" fmla="*/ 45815 h 1184556"/>
                <a:gd name="connsiteX167" fmla="*/ 329470 w 1001363"/>
                <a:gd name="connsiteY167" fmla="*/ 44101 h 1184556"/>
                <a:gd name="connsiteX168" fmla="*/ 347663 w 1001363"/>
                <a:gd name="connsiteY168" fmla="*/ 38957 h 1184556"/>
                <a:gd name="connsiteX169" fmla="*/ 366713 w 1001363"/>
                <a:gd name="connsiteY169" fmla="*/ 31052 h 1184556"/>
                <a:gd name="connsiteX170" fmla="*/ 374713 w 1001363"/>
                <a:gd name="connsiteY170" fmla="*/ 27432 h 1184556"/>
                <a:gd name="connsiteX171" fmla="*/ 376333 w 1001363"/>
                <a:gd name="connsiteY171" fmla="*/ 26765 h 1184556"/>
                <a:gd name="connsiteX172" fmla="*/ 381762 w 1001363"/>
                <a:gd name="connsiteY172" fmla="*/ 24575 h 1184556"/>
                <a:gd name="connsiteX173" fmla="*/ 400241 w 1001363"/>
                <a:gd name="connsiteY173" fmla="*/ 16764 h 1184556"/>
                <a:gd name="connsiteX174" fmla="*/ 408432 w 1001363"/>
                <a:gd name="connsiteY174" fmla="*/ 12668 h 1184556"/>
                <a:gd name="connsiteX175" fmla="*/ 411766 w 1001363"/>
                <a:gd name="connsiteY175" fmla="*/ 11049 h 1184556"/>
                <a:gd name="connsiteX176" fmla="*/ 415100 w 1001363"/>
                <a:gd name="connsiteY176" fmla="*/ 9525 h 1184556"/>
                <a:gd name="connsiteX177" fmla="*/ 440912 w 1001363"/>
                <a:gd name="connsiteY177" fmla="*/ 0 h 1184556"/>
                <a:gd name="connsiteX178" fmla="*/ 441388 w 1001363"/>
                <a:gd name="connsiteY178" fmla="*/ 0 h 1184556"/>
                <a:gd name="connsiteX179" fmla="*/ 456247 w 1001363"/>
                <a:gd name="connsiteY179" fmla="*/ 12954 h 1184556"/>
                <a:gd name="connsiteX180" fmla="*/ 460629 w 1001363"/>
                <a:gd name="connsiteY180" fmla="*/ 18669 h 1184556"/>
                <a:gd name="connsiteX181" fmla="*/ 453866 w 1001363"/>
                <a:gd name="connsiteY181" fmla="*/ 22479 h 1184556"/>
                <a:gd name="connsiteX182" fmla="*/ 426625 w 1001363"/>
                <a:gd name="connsiteY182" fmla="*/ 36481 h 1184556"/>
                <a:gd name="connsiteX183" fmla="*/ 398526 w 1001363"/>
                <a:gd name="connsiteY183" fmla="*/ 46006 h 1184556"/>
                <a:gd name="connsiteX184" fmla="*/ 368999 w 1001363"/>
                <a:gd name="connsiteY184" fmla="*/ 57341 h 1184556"/>
                <a:gd name="connsiteX185" fmla="*/ 372046 w 1001363"/>
                <a:gd name="connsiteY185" fmla="*/ 64770 h 1184556"/>
                <a:gd name="connsiteX186" fmla="*/ 401860 w 1001363"/>
                <a:gd name="connsiteY186" fmla="*/ 58198 h 1184556"/>
                <a:gd name="connsiteX187" fmla="*/ 430435 w 1001363"/>
                <a:gd name="connsiteY187" fmla="*/ 48673 h 1184556"/>
                <a:gd name="connsiteX188" fmla="*/ 454247 w 1001363"/>
                <a:gd name="connsiteY188" fmla="*/ 36767 h 1184556"/>
                <a:gd name="connsiteX189" fmla="*/ 466916 w 1001363"/>
                <a:gd name="connsiteY189" fmla="*/ 30385 h 1184556"/>
                <a:gd name="connsiteX190" fmla="*/ 467487 w 1001363"/>
                <a:gd name="connsiteY190" fmla="*/ 31242 h 1184556"/>
                <a:gd name="connsiteX191" fmla="*/ 473202 w 1001363"/>
                <a:gd name="connsiteY191" fmla="*/ 39624 h 1184556"/>
                <a:gd name="connsiteX192" fmla="*/ 474631 w 1001363"/>
                <a:gd name="connsiteY192" fmla="*/ 44482 h 1184556"/>
                <a:gd name="connsiteX193" fmla="*/ 481870 w 1001363"/>
                <a:gd name="connsiteY193" fmla="*/ 65056 h 1184556"/>
                <a:gd name="connsiteX194" fmla="*/ 495967 w 1001363"/>
                <a:gd name="connsiteY194" fmla="*/ 107728 h 1184556"/>
                <a:gd name="connsiteX195" fmla="*/ 530352 w 1001363"/>
                <a:gd name="connsiteY195" fmla="*/ 198215 h 1184556"/>
                <a:gd name="connsiteX196" fmla="*/ 583883 w 1001363"/>
                <a:gd name="connsiteY196" fmla="*/ 260413 h 1184556"/>
                <a:gd name="connsiteX197" fmla="*/ 588645 w 1001363"/>
                <a:gd name="connsiteY197" fmla="*/ 261842 h 1184556"/>
                <a:gd name="connsiteX198" fmla="*/ 597408 w 1001363"/>
                <a:gd name="connsiteY198" fmla="*/ 295561 h 1184556"/>
                <a:gd name="connsiteX199" fmla="*/ 625983 w 1001363"/>
                <a:gd name="connsiteY199" fmla="*/ 398050 h 1184556"/>
                <a:gd name="connsiteX200" fmla="*/ 649415 w 1001363"/>
                <a:gd name="connsiteY200" fmla="*/ 502825 h 1184556"/>
                <a:gd name="connsiteX201" fmla="*/ 676275 w 1001363"/>
                <a:gd name="connsiteY201" fmla="*/ 606933 h 1184556"/>
                <a:gd name="connsiteX202" fmla="*/ 691039 w 1001363"/>
                <a:gd name="connsiteY202" fmla="*/ 653891 h 1184556"/>
                <a:gd name="connsiteX203" fmla="*/ 704945 w 1001363"/>
                <a:gd name="connsiteY203" fmla="*/ 695230 h 1184556"/>
                <a:gd name="connsiteX204" fmla="*/ 726758 w 1001363"/>
                <a:gd name="connsiteY204" fmla="*/ 784670 h 1184556"/>
                <a:gd name="connsiteX205" fmla="*/ 731996 w 1001363"/>
                <a:gd name="connsiteY205" fmla="*/ 783908 h 1184556"/>
                <a:gd name="connsiteX206" fmla="*/ 715518 w 1001363"/>
                <a:gd name="connsiteY206" fmla="*/ 688181 h 1184556"/>
                <a:gd name="connsiteX207" fmla="*/ 687991 w 1001363"/>
                <a:gd name="connsiteY207" fmla="*/ 590169 h 1184556"/>
                <a:gd name="connsiteX208" fmla="*/ 661892 w 1001363"/>
                <a:gd name="connsiteY208" fmla="*/ 485394 h 1184556"/>
                <a:gd name="connsiteX209" fmla="*/ 636937 w 1001363"/>
                <a:gd name="connsiteY209" fmla="*/ 380619 h 1184556"/>
                <a:gd name="connsiteX210" fmla="*/ 608362 w 1001363"/>
                <a:gd name="connsiteY210" fmla="*/ 282702 h 1184556"/>
                <a:gd name="connsiteX211" fmla="*/ 602361 w 1001363"/>
                <a:gd name="connsiteY211" fmla="*/ 261747 h 1184556"/>
                <a:gd name="connsiteX212" fmla="*/ 626555 w 1001363"/>
                <a:gd name="connsiteY212" fmla="*/ 253175 h 1184556"/>
                <a:gd name="connsiteX213" fmla="*/ 650843 w 1001363"/>
                <a:gd name="connsiteY213" fmla="*/ 216599 h 1184556"/>
                <a:gd name="connsiteX214" fmla="*/ 665702 w 1001363"/>
                <a:gd name="connsiteY214" fmla="*/ 197549 h 1184556"/>
                <a:gd name="connsiteX215" fmla="*/ 672370 w 1001363"/>
                <a:gd name="connsiteY215" fmla="*/ 171926 h 1184556"/>
                <a:gd name="connsiteX216" fmla="*/ 677132 w 1001363"/>
                <a:gd name="connsiteY216" fmla="*/ 174498 h 1184556"/>
                <a:gd name="connsiteX217" fmla="*/ 681038 w 1001363"/>
                <a:gd name="connsiteY217" fmla="*/ 177070 h 1184556"/>
                <a:gd name="connsiteX218" fmla="*/ 681038 w 1001363"/>
                <a:gd name="connsiteY218" fmla="*/ 177070 h 1184556"/>
                <a:gd name="connsiteX219" fmla="*/ 689038 w 1001363"/>
                <a:gd name="connsiteY219" fmla="*/ 209931 h 1184556"/>
                <a:gd name="connsiteX220" fmla="*/ 699992 w 1001363"/>
                <a:gd name="connsiteY220" fmla="*/ 260604 h 1184556"/>
                <a:gd name="connsiteX221" fmla="*/ 699516 w 1001363"/>
                <a:gd name="connsiteY221" fmla="*/ 268034 h 1184556"/>
                <a:gd name="connsiteX222" fmla="*/ 700088 w 1001363"/>
                <a:gd name="connsiteY222" fmla="*/ 314992 h 1184556"/>
                <a:gd name="connsiteX223" fmla="*/ 722852 w 1001363"/>
                <a:gd name="connsiteY223" fmla="*/ 395288 h 1184556"/>
                <a:gd name="connsiteX224" fmla="*/ 736473 w 1001363"/>
                <a:gd name="connsiteY224" fmla="*/ 408242 h 1184556"/>
                <a:gd name="connsiteX225" fmla="*/ 768382 w 1001363"/>
                <a:gd name="connsiteY225" fmla="*/ 515303 h 1184556"/>
                <a:gd name="connsiteX226" fmla="*/ 796004 w 1001363"/>
                <a:gd name="connsiteY226" fmla="*/ 598265 h 1184556"/>
                <a:gd name="connsiteX227" fmla="*/ 811721 w 1001363"/>
                <a:gd name="connsiteY227" fmla="*/ 640366 h 1184556"/>
                <a:gd name="connsiteX228" fmla="*/ 819055 w 1001363"/>
                <a:gd name="connsiteY228" fmla="*/ 660368 h 1184556"/>
                <a:gd name="connsiteX229" fmla="*/ 828580 w 1001363"/>
                <a:gd name="connsiteY229" fmla="*/ 681228 h 1184556"/>
                <a:gd name="connsiteX230" fmla="*/ 835944 w 1001363"/>
                <a:gd name="connsiteY230" fmla="*/ 683402 h 1184556"/>
                <a:gd name="connsiteX231" fmla="*/ 838772 w 1001363"/>
                <a:gd name="connsiteY231" fmla="*/ 678371 h 1184556"/>
                <a:gd name="connsiteX232" fmla="*/ 832866 w 1001363"/>
                <a:gd name="connsiteY232" fmla="*/ 654368 h 1184556"/>
                <a:gd name="connsiteX233" fmla="*/ 823341 w 1001363"/>
                <a:gd name="connsiteY233" fmla="*/ 628269 h 1184556"/>
                <a:gd name="connsiteX234" fmla="*/ 804291 w 1001363"/>
                <a:gd name="connsiteY234" fmla="*/ 578263 h 1184556"/>
                <a:gd name="connsiteX235" fmla="*/ 771811 w 1001363"/>
                <a:gd name="connsiteY235" fmla="*/ 476536 h 1184556"/>
                <a:gd name="connsiteX236" fmla="*/ 754285 w 1001363"/>
                <a:gd name="connsiteY236" fmla="*/ 417005 h 1184556"/>
                <a:gd name="connsiteX237" fmla="*/ 785908 w 1001363"/>
                <a:gd name="connsiteY237" fmla="*/ 417671 h 1184556"/>
                <a:gd name="connsiteX238" fmla="*/ 811721 w 1001363"/>
                <a:gd name="connsiteY238" fmla="*/ 400336 h 1184556"/>
                <a:gd name="connsiteX239" fmla="*/ 814292 w 1001363"/>
                <a:gd name="connsiteY239" fmla="*/ 409861 h 1184556"/>
                <a:gd name="connsiteX240" fmla="*/ 823246 w 1001363"/>
                <a:gd name="connsiteY240" fmla="*/ 457486 h 1184556"/>
                <a:gd name="connsiteX241" fmla="*/ 835152 w 1001363"/>
                <a:gd name="connsiteY241" fmla="*/ 506730 h 1184556"/>
                <a:gd name="connsiteX242" fmla="*/ 845915 w 1001363"/>
                <a:gd name="connsiteY242" fmla="*/ 558451 h 1184556"/>
                <a:gd name="connsiteX243" fmla="*/ 871538 w 1001363"/>
                <a:gd name="connsiteY243" fmla="*/ 659511 h 1184556"/>
                <a:gd name="connsiteX244" fmla="*/ 886587 w 1001363"/>
                <a:gd name="connsiteY244" fmla="*/ 706469 h 1184556"/>
                <a:gd name="connsiteX245" fmla="*/ 903256 w 1001363"/>
                <a:gd name="connsiteY245" fmla="*/ 752666 h 1184556"/>
                <a:gd name="connsiteX246" fmla="*/ 916781 w 1001363"/>
                <a:gd name="connsiteY246" fmla="*/ 744474 h 1184556"/>
                <a:gd name="connsiteX247" fmla="*/ 901922 w 1001363"/>
                <a:gd name="connsiteY247" fmla="*/ 702088 h 1184556"/>
                <a:gd name="connsiteX248" fmla="*/ 886778 w 1001363"/>
                <a:gd name="connsiteY248" fmla="*/ 655225 h 1184556"/>
                <a:gd name="connsiteX249" fmla="*/ 860012 w 1001363"/>
                <a:gd name="connsiteY249" fmla="*/ 556641 h 1184556"/>
                <a:gd name="connsiteX250" fmla="*/ 849535 w 1001363"/>
                <a:gd name="connsiteY250" fmla="*/ 509016 h 1184556"/>
                <a:gd name="connsiteX251" fmla="*/ 837057 w 1001363"/>
                <a:gd name="connsiteY251" fmla="*/ 459867 h 1184556"/>
                <a:gd name="connsiteX252" fmla="*/ 827532 w 1001363"/>
                <a:gd name="connsiteY252" fmla="*/ 411671 h 1184556"/>
                <a:gd name="connsiteX253" fmla="*/ 821817 w 1001363"/>
                <a:gd name="connsiteY253" fmla="*/ 388811 h 1184556"/>
                <a:gd name="connsiteX254" fmla="*/ 820484 w 1001363"/>
                <a:gd name="connsiteY254" fmla="*/ 380143 h 1184556"/>
                <a:gd name="connsiteX255" fmla="*/ 830485 w 1001363"/>
                <a:gd name="connsiteY255" fmla="*/ 370618 h 1184556"/>
                <a:gd name="connsiteX256" fmla="*/ 845820 w 1001363"/>
                <a:gd name="connsiteY256" fmla="*/ 343948 h 1184556"/>
                <a:gd name="connsiteX257" fmla="*/ 849821 w 1001363"/>
                <a:gd name="connsiteY257" fmla="*/ 368522 h 1184556"/>
                <a:gd name="connsiteX258" fmla="*/ 871347 w 1001363"/>
                <a:gd name="connsiteY258" fmla="*/ 471107 h 1184556"/>
                <a:gd name="connsiteX259" fmla="*/ 885539 w 1001363"/>
                <a:gd name="connsiteY259" fmla="*/ 521113 h 1184556"/>
                <a:gd name="connsiteX260" fmla="*/ 898112 w 1001363"/>
                <a:gd name="connsiteY260" fmla="*/ 574167 h 1184556"/>
                <a:gd name="connsiteX261" fmla="*/ 921639 w 1001363"/>
                <a:gd name="connsiteY261" fmla="*/ 680371 h 1184556"/>
                <a:gd name="connsiteX262" fmla="*/ 940213 w 1001363"/>
                <a:gd name="connsiteY262" fmla="*/ 734378 h 1184556"/>
                <a:gd name="connsiteX263" fmla="*/ 963454 w 1001363"/>
                <a:gd name="connsiteY263" fmla="*/ 788384 h 1184556"/>
                <a:gd name="connsiteX264" fmla="*/ 989362 w 1001363"/>
                <a:gd name="connsiteY264" fmla="*/ 834200 h 1184556"/>
                <a:gd name="connsiteX265" fmla="*/ 978408 w 1001363"/>
                <a:gd name="connsiteY265" fmla="*/ 865632 h 1184556"/>
                <a:gd name="connsiteX266" fmla="*/ 949833 w 1001363"/>
                <a:gd name="connsiteY266" fmla="*/ 899065 h 1184556"/>
                <a:gd name="connsiteX267" fmla="*/ 914495 w 1001363"/>
                <a:gd name="connsiteY267" fmla="*/ 927640 h 1184556"/>
                <a:gd name="connsiteX268" fmla="*/ 897827 w 1001363"/>
                <a:gd name="connsiteY268" fmla="*/ 941832 h 1184556"/>
                <a:gd name="connsiteX269" fmla="*/ 884873 w 1001363"/>
                <a:gd name="connsiteY269" fmla="*/ 958977 h 1184556"/>
                <a:gd name="connsiteX270" fmla="*/ 888057 w 1001363"/>
                <a:gd name="connsiteY270" fmla="*/ 964292 h 1184556"/>
                <a:gd name="connsiteX271" fmla="*/ 890111 w 1001363"/>
                <a:gd name="connsiteY271" fmla="*/ 964311 h 1184556"/>
                <a:gd name="connsiteX272" fmla="*/ 906590 w 1001363"/>
                <a:gd name="connsiteY272" fmla="*/ 953452 h 1184556"/>
                <a:gd name="connsiteX273" fmla="*/ 924973 w 1001363"/>
                <a:gd name="connsiteY273" fmla="*/ 938403 h 1184556"/>
                <a:gd name="connsiteX274" fmla="*/ 961168 w 1001363"/>
                <a:gd name="connsiteY274" fmla="*/ 906113 h 1184556"/>
                <a:gd name="connsiteX275" fmla="*/ 997744 w 1001363"/>
                <a:gd name="connsiteY275" fmla="*/ 848963 h 1184556"/>
                <a:gd name="connsiteX276" fmla="*/ 1001363 w 1001363"/>
                <a:gd name="connsiteY276" fmla="*/ 855726 h 1184556"/>
                <a:gd name="connsiteX277" fmla="*/ 1001363 w 1001363"/>
                <a:gd name="connsiteY277" fmla="*/ 858774 h 1184556"/>
                <a:gd name="connsiteX278" fmla="*/ 1001363 w 1001363"/>
                <a:gd name="connsiteY278" fmla="*/ 863727 h 1184556"/>
                <a:gd name="connsiteX279" fmla="*/ 1001078 w 1001363"/>
                <a:gd name="connsiteY279" fmla="*/ 868775 h 118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1001363" h="1184556">
                  <a:moveTo>
                    <a:pt x="1001078" y="868775"/>
                  </a:moveTo>
                  <a:lnTo>
                    <a:pt x="1001078" y="868775"/>
                  </a:lnTo>
                  <a:cubicBezTo>
                    <a:pt x="1001078" y="869442"/>
                    <a:pt x="1001078" y="873443"/>
                    <a:pt x="1001078" y="873538"/>
                  </a:cubicBezTo>
                  <a:cubicBezTo>
                    <a:pt x="999932" y="879397"/>
                    <a:pt x="998242" y="885137"/>
                    <a:pt x="996029" y="890683"/>
                  </a:cubicBezTo>
                  <a:cubicBezTo>
                    <a:pt x="996696" y="888968"/>
                    <a:pt x="994982" y="893159"/>
                    <a:pt x="994791" y="893540"/>
                  </a:cubicBezTo>
                  <a:cubicBezTo>
                    <a:pt x="994601" y="893921"/>
                    <a:pt x="993267" y="896779"/>
                    <a:pt x="992410" y="898398"/>
                  </a:cubicBezTo>
                  <a:cubicBezTo>
                    <a:pt x="990505" y="902113"/>
                    <a:pt x="988314" y="905828"/>
                    <a:pt x="986123" y="909447"/>
                  </a:cubicBezTo>
                  <a:cubicBezTo>
                    <a:pt x="982218" y="915734"/>
                    <a:pt x="978218" y="921925"/>
                    <a:pt x="973931" y="927926"/>
                  </a:cubicBezTo>
                  <a:lnTo>
                    <a:pt x="967645" y="936688"/>
                  </a:lnTo>
                  <a:lnTo>
                    <a:pt x="965930" y="939070"/>
                  </a:lnTo>
                  <a:lnTo>
                    <a:pt x="962216" y="943832"/>
                  </a:lnTo>
                  <a:cubicBezTo>
                    <a:pt x="952924" y="955538"/>
                    <a:pt x="943003" y="966730"/>
                    <a:pt x="932498" y="977360"/>
                  </a:cubicBezTo>
                  <a:cubicBezTo>
                    <a:pt x="921830" y="988092"/>
                    <a:pt x="910749" y="998315"/>
                    <a:pt x="899255" y="1008031"/>
                  </a:cubicBezTo>
                  <a:lnTo>
                    <a:pt x="892302" y="1013841"/>
                  </a:lnTo>
                  <a:lnTo>
                    <a:pt x="889540" y="1016032"/>
                  </a:lnTo>
                  <a:lnTo>
                    <a:pt x="885158" y="1019365"/>
                  </a:lnTo>
                  <a:cubicBezTo>
                    <a:pt x="878967" y="1024128"/>
                    <a:pt x="872585" y="1028890"/>
                    <a:pt x="866108" y="1033272"/>
                  </a:cubicBezTo>
                  <a:cubicBezTo>
                    <a:pt x="841385" y="1050352"/>
                    <a:pt x="815330" y="1065418"/>
                    <a:pt x="788194" y="1078326"/>
                  </a:cubicBezTo>
                  <a:cubicBezTo>
                    <a:pt x="781717" y="1081469"/>
                    <a:pt x="775049" y="1084421"/>
                    <a:pt x="768477" y="1087850"/>
                  </a:cubicBezTo>
                  <a:lnTo>
                    <a:pt x="757428" y="1092898"/>
                  </a:lnTo>
                  <a:lnTo>
                    <a:pt x="752856" y="1094994"/>
                  </a:lnTo>
                  <a:lnTo>
                    <a:pt x="747617" y="1097185"/>
                  </a:lnTo>
                  <a:cubicBezTo>
                    <a:pt x="732123" y="1103535"/>
                    <a:pt x="716407" y="1109536"/>
                    <a:pt x="700469" y="1115187"/>
                  </a:cubicBezTo>
                  <a:cubicBezTo>
                    <a:pt x="668750" y="1126331"/>
                    <a:pt x="636365" y="1135571"/>
                    <a:pt x="603790" y="1143762"/>
                  </a:cubicBezTo>
                  <a:cubicBezTo>
                    <a:pt x="571214" y="1151954"/>
                    <a:pt x="538258" y="1159573"/>
                    <a:pt x="505206" y="1165098"/>
                  </a:cubicBezTo>
                  <a:cubicBezTo>
                    <a:pt x="488252" y="1168051"/>
                    <a:pt x="471202" y="1170908"/>
                    <a:pt x="454247" y="1173575"/>
                  </a:cubicBezTo>
                  <a:cubicBezTo>
                    <a:pt x="446437" y="1174814"/>
                    <a:pt x="438721" y="1175956"/>
                    <a:pt x="430911" y="1177004"/>
                  </a:cubicBezTo>
                  <a:lnTo>
                    <a:pt x="426815" y="1177576"/>
                  </a:lnTo>
                  <a:lnTo>
                    <a:pt x="420624" y="1178338"/>
                  </a:lnTo>
                  <a:lnTo>
                    <a:pt x="406146" y="1180148"/>
                  </a:lnTo>
                  <a:cubicBezTo>
                    <a:pt x="378057" y="1183575"/>
                    <a:pt x="349760" y="1185007"/>
                    <a:pt x="321469" y="1184434"/>
                  </a:cubicBezTo>
                  <a:cubicBezTo>
                    <a:pt x="314611" y="1184434"/>
                    <a:pt x="307848" y="1183862"/>
                    <a:pt x="300990" y="1183291"/>
                  </a:cubicBezTo>
                  <a:lnTo>
                    <a:pt x="290798" y="1182338"/>
                  </a:lnTo>
                  <a:lnTo>
                    <a:pt x="286703" y="1182338"/>
                  </a:lnTo>
                  <a:lnTo>
                    <a:pt x="282892" y="1181767"/>
                  </a:lnTo>
                  <a:cubicBezTo>
                    <a:pt x="272248" y="1180129"/>
                    <a:pt x="261763" y="1177580"/>
                    <a:pt x="251555" y="1174147"/>
                  </a:cubicBezTo>
                  <a:lnTo>
                    <a:pt x="244792" y="1171670"/>
                  </a:lnTo>
                  <a:lnTo>
                    <a:pt x="240030" y="1169765"/>
                  </a:lnTo>
                  <a:cubicBezTo>
                    <a:pt x="236506" y="1168051"/>
                    <a:pt x="233077" y="1166241"/>
                    <a:pt x="229648" y="1164336"/>
                  </a:cubicBezTo>
                  <a:cubicBezTo>
                    <a:pt x="226219" y="1162431"/>
                    <a:pt x="222123" y="1159669"/>
                    <a:pt x="218504" y="1157097"/>
                  </a:cubicBezTo>
                  <a:lnTo>
                    <a:pt x="216408" y="1155573"/>
                  </a:lnTo>
                  <a:lnTo>
                    <a:pt x="216408" y="1155573"/>
                  </a:lnTo>
                  <a:lnTo>
                    <a:pt x="210407" y="1150239"/>
                  </a:lnTo>
                  <a:cubicBezTo>
                    <a:pt x="206971" y="1147336"/>
                    <a:pt x="203785" y="1144150"/>
                    <a:pt x="200882" y="1140714"/>
                  </a:cubicBezTo>
                  <a:lnTo>
                    <a:pt x="200311" y="1140047"/>
                  </a:lnTo>
                  <a:lnTo>
                    <a:pt x="198692" y="1137761"/>
                  </a:lnTo>
                  <a:cubicBezTo>
                    <a:pt x="197041" y="1135475"/>
                    <a:pt x="195517" y="1133094"/>
                    <a:pt x="194120" y="1130618"/>
                  </a:cubicBezTo>
                  <a:cubicBezTo>
                    <a:pt x="191965" y="1127070"/>
                    <a:pt x="189994" y="1123414"/>
                    <a:pt x="188214" y="1119664"/>
                  </a:cubicBezTo>
                  <a:cubicBezTo>
                    <a:pt x="188594" y="1116057"/>
                    <a:pt x="188785" y="1112432"/>
                    <a:pt x="188786" y="1108805"/>
                  </a:cubicBezTo>
                  <a:lnTo>
                    <a:pt x="188786" y="1104614"/>
                  </a:lnTo>
                  <a:cubicBezTo>
                    <a:pt x="207374" y="1120499"/>
                    <a:pt x="229225" y="1132107"/>
                    <a:pt x="252794" y="1138619"/>
                  </a:cubicBezTo>
                  <a:cubicBezTo>
                    <a:pt x="267654" y="1143026"/>
                    <a:pt x="282849" y="1146211"/>
                    <a:pt x="298228" y="1148144"/>
                  </a:cubicBezTo>
                  <a:cubicBezTo>
                    <a:pt x="305467" y="1149096"/>
                    <a:pt x="312706" y="1149572"/>
                    <a:pt x="320040" y="1149953"/>
                  </a:cubicBezTo>
                  <a:cubicBezTo>
                    <a:pt x="327302" y="1150824"/>
                    <a:pt x="334667" y="1149875"/>
                    <a:pt x="341471" y="1147191"/>
                  </a:cubicBezTo>
                  <a:cubicBezTo>
                    <a:pt x="343207" y="1146200"/>
                    <a:pt x="343811" y="1143989"/>
                    <a:pt x="342820" y="1142253"/>
                  </a:cubicBezTo>
                  <a:cubicBezTo>
                    <a:pt x="342499" y="1141691"/>
                    <a:pt x="342033" y="1141225"/>
                    <a:pt x="341471" y="1140905"/>
                  </a:cubicBezTo>
                  <a:cubicBezTo>
                    <a:pt x="335650" y="1138595"/>
                    <a:pt x="329446" y="1137400"/>
                    <a:pt x="323183" y="1137381"/>
                  </a:cubicBezTo>
                  <a:lnTo>
                    <a:pt x="301371" y="1135666"/>
                  </a:lnTo>
                  <a:cubicBezTo>
                    <a:pt x="287043" y="1134321"/>
                    <a:pt x="272840" y="1131868"/>
                    <a:pt x="258889" y="1128332"/>
                  </a:cubicBezTo>
                  <a:cubicBezTo>
                    <a:pt x="232039" y="1122269"/>
                    <a:pt x="207424" y="1108807"/>
                    <a:pt x="187833" y="1089470"/>
                  </a:cubicBezTo>
                  <a:lnTo>
                    <a:pt x="187262" y="1081850"/>
                  </a:lnTo>
                  <a:cubicBezTo>
                    <a:pt x="186023" y="1064800"/>
                    <a:pt x="184499" y="1047750"/>
                    <a:pt x="183642" y="1030605"/>
                  </a:cubicBezTo>
                  <a:cubicBezTo>
                    <a:pt x="182785" y="1013460"/>
                    <a:pt x="183071" y="995934"/>
                    <a:pt x="182213" y="978503"/>
                  </a:cubicBezTo>
                  <a:cubicBezTo>
                    <a:pt x="181356" y="961072"/>
                    <a:pt x="179451" y="941451"/>
                    <a:pt x="176975" y="923068"/>
                  </a:cubicBezTo>
                  <a:cubicBezTo>
                    <a:pt x="167450" y="852488"/>
                    <a:pt x="148400" y="783812"/>
                    <a:pt x="131731" y="714756"/>
                  </a:cubicBezTo>
                  <a:cubicBezTo>
                    <a:pt x="126397" y="692658"/>
                    <a:pt x="122206" y="670370"/>
                    <a:pt x="116110" y="648081"/>
                  </a:cubicBezTo>
                  <a:cubicBezTo>
                    <a:pt x="110014" y="625793"/>
                    <a:pt x="103442" y="603695"/>
                    <a:pt x="97060" y="581406"/>
                  </a:cubicBezTo>
                  <a:cubicBezTo>
                    <a:pt x="92678" y="565785"/>
                    <a:pt x="88487" y="550069"/>
                    <a:pt x="83534" y="534638"/>
                  </a:cubicBezTo>
                  <a:cubicBezTo>
                    <a:pt x="80296" y="517588"/>
                    <a:pt x="77153" y="500444"/>
                    <a:pt x="73342" y="483584"/>
                  </a:cubicBezTo>
                  <a:cubicBezTo>
                    <a:pt x="65627" y="449675"/>
                    <a:pt x="56007" y="416338"/>
                    <a:pt x="47625" y="382619"/>
                  </a:cubicBezTo>
                  <a:cubicBezTo>
                    <a:pt x="31337" y="316897"/>
                    <a:pt x="17431" y="250508"/>
                    <a:pt x="0" y="185166"/>
                  </a:cubicBezTo>
                  <a:cubicBezTo>
                    <a:pt x="6407" y="189218"/>
                    <a:pt x="13091" y="192814"/>
                    <a:pt x="20003" y="195929"/>
                  </a:cubicBezTo>
                  <a:lnTo>
                    <a:pt x="22003" y="196787"/>
                  </a:lnTo>
                  <a:cubicBezTo>
                    <a:pt x="24479" y="206312"/>
                    <a:pt x="27623" y="215837"/>
                    <a:pt x="30956" y="224695"/>
                  </a:cubicBezTo>
                  <a:cubicBezTo>
                    <a:pt x="42958" y="257937"/>
                    <a:pt x="53340" y="292037"/>
                    <a:pt x="63246" y="325946"/>
                  </a:cubicBezTo>
                  <a:cubicBezTo>
                    <a:pt x="83439" y="394811"/>
                    <a:pt x="100013" y="464725"/>
                    <a:pt x="117538" y="534353"/>
                  </a:cubicBezTo>
                  <a:cubicBezTo>
                    <a:pt x="130207" y="584263"/>
                    <a:pt x="142780" y="634175"/>
                    <a:pt x="153734" y="684467"/>
                  </a:cubicBezTo>
                  <a:cubicBezTo>
                    <a:pt x="156496" y="697230"/>
                    <a:pt x="158877" y="709994"/>
                    <a:pt x="162211" y="722567"/>
                  </a:cubicBezTo>
                  <a:cubicBezTo>
                    <a:pt x="165545" y="735139"/>
                    <a:pt x="168212" y="747522"/>
                    <a:pt x="170593" y="760095"/>
                  </a:cubicBezTo>
                  <a:cubicBezTo>
                    <a:pt x="175260" y="784765"/>
                    <a:pt x="185261" y="809720"/>
                    <a:pt x="184880" y="834962"/>
                  </a:cubicBezTo>
                  <a:cubicBezTo>
                    <a:pt x="184880" y="839534"/>
                    <a:pt x="191167" y="839343"/>
                    <a:pt x="191643" y="834962"/>
                  </a:cubicBezTo>
                  <a:cubicBezTo>
                    <a:pt x="192303" y="818306"/>
                    <a:pt x="190310" y="801651"/>
                    <a:pt x="185738" y="785622"/>
                  </a:cubicBezTo>
                  <a:cubicBezTo>
                    <a:pt x="183752" y="777438"/>
                    <a:pt x="182572" y="769080"/>
                    <a:pt x="182213" y="760667"/>
                  </a:cubicBezTo>
                  <a:cubicBezTo>
                    <a:pt x="181981" y="751486"/>
                    <a:pt x="181218" y="742327"/>
                    <a:pt x="179927" y="733235"/>
                  </a:cubicBezTo>
                  <a:cubicBezTo>
                    <a:pt x="177260" y="715328"/>
                    <a:pt x="173260" y="697611"/>
                    <a:pt x="170402" y="679895"/>
                  </a:cubicBezTo>
                  <a:cubicBezTo>
                    <a:pt x="167545" y="662178"/>
                    <a:pt x="163354" y="644747"/>
                    <a:pt x="159258" y="627221"/>
                  </a:cubicBezTo>
                  <a:cubicBezTo>
                    <a:pt x="143066" y="557498"/>
                    <a:pt x="125254" y="488061"/>
                    <a:pt x="107728" y="418719"/>
                  </a:cubicBezTo>
                  <a:cubicBezTo>
                    <a:pt x="94583" y="367094"/>
                    <a:pt x="80677" y="315659"/>
                    <a:pt x="64294" y="265081"/>
                  </a:cubicBezTo>
                  <a:cubicBezTo>
                    <a:pt x="60388" y="253079"/>
                    <a:pt x="56674" y="240983"/>
                    <a:pt x="52673" y="229076"/>
                  </a:cubicBezTo>
                  <a:cubicBezTo>
                    <a:pt x="49911" y="220885"/>
                    <a:pt x="46863" y="212884"/>
                    <a:pt x="44005" y="204788"/>
                  </a:cubicBezTo>
                  <a:cubicBezTo>
                    <a:pt x="52579" y="207446"/>
                    <a:pt x="61333" y="209484"/>
                    <a:pt x="70199" y="210884"/>
                  </a:cubicBezTo>
                  <a:lnTo>
                    <a:pt x="80867" y="212788"/>
                  </a:lnTo>
                  <a:cubicBezTo>
                    <a:pt x="82507" y="213079"/>
                    <a:pt x="84128" y="213460"/>
                    <a:pt x="85725" y="213931"/>
                  </a:cubicBezTo>
                  <a:lnTo>
                    <a:pt x="88011" y="214694"/>
                  </a:lnTo>
                  <a:lnTo>
                    <a:pt x="88011" y="214694"/>
                  </a:lnTo>
                  <a:lnTo>
                    <a:pt x="88773" y="214694"/>
                  </a:lnTo>
                  <a:lnTo>
                    <a:pt x="91059" y="216027"/>
                  </a:lnTo>
                  <a:lnTo>
                    <a:pt x="92012" y="218408"/>
                  </a:lnTo>
                  <a:cubicBezTo>
                    <a:pt x="93250" y="221552"/>
                    <a:pt x="94298" y="224695"/>
                    <a:pt x="95345" y="227933"/>
                  </a:cubicBezTo>
                  <a:cubicBezTo>
                    <a:pt x="97441" y="234029"/>
                    <a:pt x="99536" y="240221"/>
                    <a:pt x="101727" y="246317"/>
                  </a:cubicBezTo>
                  <a:cubicBezTo>
                    <a:pt x="105933" y="259716"/>
                    <a:pt x="112373" y="272307"/>
                    <a:pt x="120777" y="283559"/>
                  </a:cubicBezTo>
                  <a:cubicBezTo>
                    <a:pt x="126174" y="290378"/>
                    <a:pt x="133567" y="295340"/>
                    <a:pt x="141923" y="297752"/>
                  </a:cubicBezTo>
                  <a:cubicBezTo>
                    <a:pt x="145256" y="309658"/>
                    <a:pt x="149162" y="321469"/>
                    <a:pt x="152305" y="333375"/>
                  </a:cubicBezTo>
                  <a:cubicBezTo>
                    <a:pt x="156686" y="349472"/>
                    <a:pt x="160877" y="365665"/>
                    <a:pt x="166307" y="381000"/>
                  </a:cubicBezTo>
                  <a:cubicBezTo>
                    <a:pt x="172274" y="396758"/>
                    <a:pt x="176832" y="413014"/>
                    <a:pt x="179927" y="429578"/>
                  </a:cubicBezTo>
                  <a:cubicBezTo>
                    <a:pt x="182594" y="446056"/>
                    <a:pt x="183166" y="462915"/>
                    <a:pt x="184213" y="479584"/>
                  </a:cubicBezTo>
                  <a:cubicBezTo>
                    <a:pt x="188786" y="550736"/>
                    <a:pt x="205454" y="620840"/>
                    <a:pt x="219075" y="690563"/>
                  </a:cubicBezTo>
                  <a:cubicBezTo>
                    <a:pt x="224123" y="716375"/>
                    <a:pt x="229171" y="742188"/>
                    <a:pt x="233934" y="768096"/>
                  </a:cubicBezTo>
                  <a:cubicBezTo>
                    <a:pt x="236125" y="780288"/>
                    <a:pt x="238220" y="792575"/>
                    <a:pt x="240316" y="804767"/>
                  </a:cubicBezTo>
                  <a:cubicBezTo>
                    <a:pt x="241763" y="818092"/>
                    <a:pt x="244539" y="831238"/>
                    <a:pt x="248602" y="844010"/>
                  </a:cubicBezTo>
                  <a:cubicBezTo>
                    <a:pt x="249572" y="846959"/>
                    <a:pt x="252748" y="848563"/>
                    <a:pt x="255696" y="847594"/>
                  </a:cubicBezTo>
                  <a:cubicBezTo>
                    <a:pt x="257922" y="846862"/>
                    <a:pt x="259460" y="844827"/>
                    <a:pt x="259556" y="842486"/>
                  </a:cubicBezTo>
                  <a:cubicBezTo>
                    <a:pt x="259362" y="824942"/>
                    <a:pt x="257253" y="807471"/>
                    <a:pt x="253270" y="790384"/>
                  </a:cubicBezTo>
                  <a:cubicBezTo>
                    <a:pt x="250285" y="773239"/>
                    <a:pt x="247110" y="756158"/>
                    <a:pt x="243745" y="739140"/>
                  </a:cubicBezTo>
                  <a:cubicBezTo>
                    <a:pt x="236887" y="703898"/>
                    <a:pt x="229965" y="668655"/>
                    <a:pt x="222980" y="633413"/>
                  </a:cubicBezTo>
                  <a:cubicBezTo>
                    <a:pt x="216027" y="598170"/>
                    <a:pt x="209074" y="562928"/>
                    <a:pt x="203930" y="527399"/>
                  </a:cubicBezTo>
                  <a:cubicBezTo>
                    <a:pt x="198882" y="493681"/>
                    <a:pt x="198692" y="459391"/>
                    <a:pt x="193358" y="425767"/>
                  </a:cubicBezTo>
                  <a:cubicBezTo>
                    <a:pt x="189262" y="400431"/>
                    <a:pt x="178594" y="377190"/>
                    <a:pt x="171450" y="352711"/>
                  </a:cubicBezTo>
                  <a:cubicBezTo>
                    <a:pt x="167830" y="340519"/>
                    <a:pt x="164592" y="328136"/>
                    <a:pt x="161068" y="315944"/>
                  </a:cubicBezTo>
                  <a:cubicBezTo>
                    <a:pt x="159449" y="310420"/>
                    <a:pt x="157829" y="304800"/>
                    <a:pt x="156020" y="299275"/>
                  </a:cubicBezTo>
                  <a:cubicBezTo>
                    <a:pt x="158575" y="299286"/>
                    <a:pt x="161125" y="299063"/>
                    <a:pt x="163640" y="298609"/>
                  </a:cubicBezTo>
                  <a:cubicBezTo>
                    <a:pt x="168519" y="297682"/>
                    <a:pt x="173236" y="296045"/>
                    <a:pt x="177641" y="293751"/>
                  </a:cubicBezTo>
                  <a:cubicBezTo>
                    <a:pt x="175355" y="299752"/>
                    <a:pt x="181166" y="307658"/>
                    <a:pt x="187833" y="303276"/>
                  </a:cubicBezTo>
                  <a:cubicBezTo>
                    <a:pt x="203740" y="292799"/>
                    <a:pt x="228600" y="300800"/>
                    <a:pt x="240983" y="284226"/>
                  </a:cubicBezTo>
                  <a:cubicBezTo>
                    <a:pt x="242983" y="281559"/>
                    <a:pt x="240221" y="278606"/>
                    <a:pt x="237649" y="278225"/>
                  </a:cubicBezTo>
                  <a:cubicBezTo>
                    <a:pt x="227516" y="277575"/>
                    <a:pt x="217346" y="278605"/>
                    <a:pt x="207550" y="281273"/>
                  </a:cubicBezTo>
                  <a:cubicBezTo>
                    <a:pt x="201571" y="282316"/>
                    <a:pt x="195680" y="283813"/>
                    <a:pt x="189928" y="285750"/>
                  </a:cubicBezTo>
                  <a:cubicBezTo>
                    <a:pt x="200120" y="276279"/>
                    <a:pt x="207977" y="264575"/>
                    <a:pt x="212884" y="251555"/>
                  </a:cubicBezTo>
                  <a:cubicBezTo>
                    <a:pt x="214565" y="250967"/>
                    <a:pt x="216283" y="250490"/>
                    <a:pt x="218027" y="250127"/>
                  </a:cubicBezTo>
                  <a:cubicBezTo>
                    <a:pt x="222790" y="249269"/>
                    <a:pt x="229362" y="248984"/>
                    <a:pt x="232600" y="244792"/>
                  </a:cubicBezTo>
                  <a:cubicBezTo>
                    <a:pt x="234792" y="242392"/>
                    <a:pt x="234792" y="238716"/>
                    <a:pt x="232600" y="236315"/>
                  </a:cubicBezTo>
                  <a:cubicBezTo>
                    <a:pt x="228441" y="232732"/>
                    <a:pt x="222613" y="231810"/>
                    <a:pt x="217551" y="233934"/>
                  </a:cubicBezTo>
                  <a:cubicBezTo>
                    <a:pt x="218719" y="224421"/>
                    <a:pt x="218430" y="214785"/>
                    <a:pt x="216694" y="205359"/>
                  </a:cubicBezTo>
                  <a:cubicBezTo>
                    <a:pt x="218980" y="204216"/>
                    <a:pt x="221266" y="203359"/>
                    <a:pt x="223647" y="202311"/>
                  </a:cubicBezTo>
                  <a:cubicBezTo>
                    <a:pt x="226028" y="201263"/>
                    <a:pt x="230124" y="197263"/>
                    <a:pt x="228219" y="193548"/>
                  </a:cubicBezTo>
                  <a:cubicBezTo>
                    <a:pt x="227600" y="191822"/>
                    <a:pt x="226178" y="190507"/>
                    <a:pt x="224409" y="190024"/>
                  </a:cubicBezTo>
                  <a:cubicBezTo>
                    <a:pt x="222129" y="189178"/>
                    <a:pt x="219673" y="188916"/>
                    <a:pt x="217265" y="189262"/>
                  </a:cubicBezTo>
                  <a:cubicBezTo>
                    <a:pt x="215938" y="189588"/>
                    <a:pt x="214633" y="190001"/>
                    <a:pt x="213360" y="190500"/>
                  </a:cubicBezTo>
                  <a:cubicBezTo>
                    <a:pt x="212217" y="186214"/>
                    <a:pt x="210788" y="181928"/>
                    <a:pt x="209359" y="177832"/>
                  </a:cubicBezTo>
                  <a:cubicBezTo>
                    <a:pt x="206883" y="171069"/>
                    <a:pt x="204216" y="164497"/>
                    <a:pt x="201454" y="157829"/>
                  </a:cubicBezTo>
                  <a:lnTo>
                    <a:pt x="207550" y="156400"/>
                  </a:lnTo>
                  <a:cubicBezTo>
                    <a:pt x="214408" y="154591"/>
                    <a:pt x="225076" y="153162"/>
                    <a:pt x="227648" y="145161"/>
                  </a:cubicBezTo>
                  <a:cubicBezTo>
                    <a:pt x="228150" y="143467"/>
                    <a:pt x="227674" y="141633"/>
                    <a:pt x="226409" y="140399"/>
                  </a:cubicBezTo>
                  <a:cubicBezTo>
                    <a:pt x="220790" y="134969"/>
                    <a:pt x="211836" y="138779"/>
                    <a:pt x="205454" y="140399"/>
                  </a:cubicBezTo>
                  <a:lnTo>
                    <a:pt x="195929" y="143637"/>
                  </a:lnTo>
                  <a:cubicBezTo>
                    <a:pt x="194882" y="141065"/>
                    <a:pt x="193834" y="138494"/>
                    <a:pt x="192691" y="136017"/>
                  </a:cubicBezTo>
                  <a:lnTo>
                    <a:pt x="191834" y="133826"/>
                  </a:lnTo>
                  <a:lnTo>
                    <a:pt x="191834" y="133826"/>
                  </a:lnTo>
                  <a:cubicBezTo>
                    <a:pt x="198423" y="134522"/>
                    <a:pt x="204963" y="132131"/>
                    <a:pt x="209550" y="127349"/>
                  </a:cubicBezTo>
                  <a:cubicBezTo>
                    <a:pt x="210795" y="125160"/>
                    <a:pt x="210078" y="122378"/>
                    <a:pt x="207931" y="121063"/>
                  </a:cubicBezTo>
                  <a:cubicBezTo>
                    <a:pt x="204367" y="119173"/>
                    <a:pt x="200241" y="118632"/>
                    <a:pt x="196310" y="119539"/>
                  </a:cubicBezTo>
                  <a:cubicBezTo>
                    <a:pt x="193072" y="119539"/>
                    <a:pt x="189833" y="119539"/>
                    <a:pt x="186785" y="119539"/>
                  </a:cubicBezTo>
                  <a:cubicBezTo>
                    <a:pt x="186214" y="117920"/>
                    <a:pt x="185642" y="116300"/>
                    <a:pt x="185166" y="114681"/>
                  </a:cubicBezTo>
                  <a:cubicBezTo>
                    <a:pt x="183714" y="110177"/>
                    <a:pt x="182506" y="105599"/>
                    <a:pt x="181546" y="100965"/>
                  </a:cubicBezTo>
                  <a:cubicBezTo>
                    <a:pt x="188024" y="100965"/>
                    <a:pt x="194405" y="101632"/>
                    <a:pt x="200596" y="102013"/>
                  </a:cubicBezTo>
                  <a:cubicBezTo>
                    <a:pt x="210979" y="102679"/>
                    <a:pt x="227076" y="103918"/>
                    <a:pt x="233267" y="93345"/>
                  </a:cubicBezTo>
                  <a:cubicBezTo>
                    <a:pt x="234352" y="91542"/>
                    <a:pt x="233770" y="89201"/>
                    <a:pt x="231967" y="88116"/>
                  </a:cubicBezTo>
                  <a:cubicBezTo>
                    <a:pt x="231688" y="87948"/>
                    <a:pt x="231389" y="87817"/>
                    <a:pt x="231077" y="87725"/>
                  </a:cubicBezTo>
                  <a:cubicBezTo>
                    <a:pt x="225596" y="87124"/>
                    <a:pt x="220053" y="87478"/>
                    <a:pt x="214694" y="88773"/>
                  </a:cubicBezTo>
                  <a:cubicBezTo>
                    <a:pt x="208830" y="89249"/>
                    <a:pt x="202936" y="89249"/>
                    <a:pt x="197072" y="88773"/>
                  </a:cubicBezTo>
                  <a:cubicBezTo>
                    <a:pt x="191489" y="88440"/>
                    <a:pt x="185891" y="88440"/>
                    <a:pt x="180308" y="88773"/>
                  </a:cubicBezTo>
                  <a:cubicBezTo>
                    <a:pt x="180308" y="86487"/>
                    <a:pt x="180308" y="84201"/>
                    <a:pt x="180308" y="81820"/>
                  </a:cubicBezTo>
                  <a:cubicBezTo>
                    <a:pt x="180540" y="76157"/>
                    <a:pt x="181209" y="70520"/>
                    <a:pt x="182309" y="64960"/>
                  </a:cubicBezTo>
                  <a:cubicBezTo>
                    <a:pt x="187833" y="64961"/>
                    <a:pt x="193453" y="64961"/>
                    <a:pt x="198977" y="64103"/>
                  </a:cubicBezTo>
                  <a:cubicBezTo>
                    <a:pt x="210693" y="63246"/>
                    <a:pt x="222504" y="62103"/>
                    <a:pt x="234125" y="60579"/>
                  </a:cubicBezTo>
                  <a:cubicBezTo>
                    <a:pt x="259842" y="57245"/>
                    <a:pt x="284988" y="50387"/>
                    <a:pt x="310325" y="46577"/>
                  </a:cubicBezTo>
                  <a:lnTo>
                    <a:pt x="316040" y="45815"/>
                  </a:lnTo>
                  <a:cubicBezTo>
                    <a:pt x="320516" y="45244"/>
                    <a:pt x="324993" y="44863"/>
                    <a:pt x="329470" y="44101"/>
                  </a:cubicBezTo>
                  <a:cubicBezTo>
                    <a:pt x="335671" y="42912"/>
                    <a:pt x="341757" y="41191"/>
                    <a:pt x="347663" y="38957"/>
                  </a:cubicBezTo>
                  <a:cubicBezTo>
                    <a:pt x="354140" y="36671"/>
                    <a:pt x="360331" y="33814"/>
                    <a:pt x="366713" y="31052"/>
                  </a:cubicBezTo>
                  <a:lnTo>
                    <a:pt x="374713" y="27432"/>
                  </a:lnTo>
                  <a:lnTo>
                    <a:pt x="376333" y="26765"/>
                  </a:lnTo>
                  <a:lnTo>
                    <a:pt x="381762" y="24575"/>
                  </a:lnTo>
                  <a:cubicBezTo>
                    <a:pt x="387953" y="22098"/>
                    <a:pt x="394145" y="19526"/>
                    <a:pt x="400241" y="16764"/>
                  </a:cubicBezTo>
                  <a:cubicBezTo>
                    <a:pt x="403003" y="15526"/>
                    <a:pt x="405670" y="14097"/>
                    <a:pt x="408432" y="12668"/>
                  </a:cubicBezTo>
                  <a:lnTo>
                    <a:pt x="411766" y="11049"/>
                  </a:lnTo>
                  <a:lnTo>
                    <a:pt x="415100" y="9525"/>
                  </a:lnTo>
                  <a:cubicBezTo>
                    <a:pt x="423874" y="6832"/>
                    <a:pt x="432492" y="3653"/>
                    <a:pt x="440912" y="0"/>
                  </a:cubicBezTo>
                  <a:lnTo>
                    <a:pt x="441388" y="0"/>
                  </a:lnTo>
                  <a:cubicBezTo>
                    <a:pt x="447297" y="3081"/>
                    <a:pt x="452389" y="7521"/>
                    <a:pt x="456247" y="12954"/>
                  </a:cubicBezTo>
                  <a:cubicBezTo>
                    <a:pt x="457842" y="14752"/>
                    <a:pt x="459306" y="16662"/>
                    <a:pt x="460629" y="18669"/>
                  </a:cubicBezTo>
                  <a:lnTo>
                    <a:pt x="453866" y="22479"/>
                  </a:lnTo>
                  <a:cubicBezTo>
                    <a:pt x="444341" y="27242"/>
                    <a:pt x="435959" y="32004"/>
                    <a:pt x="426625" y="36481"/>
                  </a:cubicBezTo>
                  <a:cubicBezTo>
                    <a:pt x="417449" y="40191"/>
                    <a:pt x="408067" y="43372"/>
                    <a:pt x="398526" y="46006"/>
                  </a:cubicBezTo>
                  <a:cubicBezTo>
                    <a:pt x="388432" y="49093"/>
                    <a:pt x="378566" y="52881"/>
                    <a:pt x="368999" y="57341"/>
                  </a:cubicBezTo>
                  <a:cubicBezTo>
                    <a:pt x="364903" y="59246"/>
                    <a:pt x="367855" y="66294"/>
                    <a:pt x="372046" y="64770"/>
                  </a:cubicBezTo>
                  <a:cubicBezTo>
                    <a:pt x="381860" y="62051"/>
                    <a:pt x="391812" y="59857"/>
                    <a:pt x="401860" y="58198"/>
                  </a:cubicBezTo>
                  <a:cubicBezTo>
                    <a:pt x="411630" y="55812"/>
                    <a:pt x="421187" y="52626"/>
                    <a:pt x="430435" y="48673"/>
                  </a:cubicBezTo>
                  <a:cubicBezTo>
                    <a:pt x="438568" y="45108"/>
                    <a:pt x="446516" y="41134"/>
                    <a:pt x="454247" y="36767"/>
                  </a:cubicBezTo>
                  <a:cubicBezTo>
                    <a:pt x="458438" y="34576"/>
                    <a:pt x="462629" y="32385"/>
                    <a:pt x="466916" y="30385"/>
                  </a:cubicBezTo>
                  <a:lnTo>
                    <a:pt x="467487" y="31242"/>
                  </a:lnTo>
                  <a:cubicBezTo>
                    <a:pt x="469297" y="34100"/>
                    <a:pt x="471202" y="36862"/>
                    <a:pt x="473202" y="39624"/>
                  </a:cubicBezTo>
                  <a:cubicBezTo>
                    <a:pt x="473766" y="41216"/>
                    <a:pt x="474243" y="42838"/>
                    <a:pt x="474631" y="44482"/>
                  </a:cubicBezTo>
                  <a:cubicBezTo>
                    <a:pt x="476516" y="51514"/>
                    <a:pt x="478936" y="58392"/>
                    <a:pt x="481870" y="65056"/>
                  </a:cubicBezTo>
                  <a:cubicBezTo>
                    <a:pt x="486918" y="79153"/>
                    <a:pt x="491395" y="93631"/>
                    <a:pt x="495967" y="107728"/>
                  </a:cubicBezTo>
                  <a:cubicBezTo>
                    <a:pt x="505399" y="138623"/>
                    <a:pt x="516886" y="168853"/>
                    <a:pt x="530352" y="198215"/>
                  </a:cubicBezTo>
                  <a:cubicBezTo>
                    <a:pt x="541877" y="223647"/>
                    <a:pt x="556832" y="250412"/>
                    <a:pt x="583883" y="260413"/>
                  </a:cubicBezTo>
                  <a:cubicBezTo>
                    <a:pt x="585424" y="261033"/>
                    <a:pt x="587018" y="261511"/>
                    <a:pt x="588645" y="261842"/>
                  </a:cubicBezTo>
                  <a:cubicBezTo>
                    <a:pt x="591312" y="273177"/>
                    <a:pt x="594074" y="284512"/>
                    <a:pt x="597408" y="295561"/>
                  </a:cubicBezTo>
                  <a:cubicBezTo>
                    <a:pt x="607886" y="329375"/>
                    <a:pt x="616458" y="363760"/>
                    <a:pt x="625983" y="398050"/>
                  </a:cubicBezTo>
                  <a:cubicBezTo>
                    <a:pt x="635508" y="432340"/>
                    <a:pt x="641033" y="468249"/>
                    <a:pt x="649415" y="502825"/>
                  </a:cubicBezTo>
                  <a:cubicBezTo>
                    <a:pt x="657797" y="537401"/>
                    <a:pt x="666464" y="572548"/>
                    <a:pt x="676275" y="606933"/>
                  </a:cubicBezTo>
                  <a:cubicBezTo>
                    <a:pt x="680752" y="622745"/>
                    <a:pt x="685038" y="638651"/>
                    <a:pt x="691039" y="653891"/>
                  </a:cubicBezTo>
                  <a:cubicBezTo>
                    <a:pt x="696278" y="667417"/>
                    <a:pt x="700564" y="681419"/>
                    <a:pt x="704945" y="695230"/>
                  </a:cubicBezTo>
                  <a:cubicBezTo>
                    <a:pt x="713899" y="724662"/>
                    <a:pt x="719519" y="754761"/>
                    <a:pt x="726758" y="784670"/>
                  </a:cubicBezTo>
                  <a:cubicBezTo>
                    <a:pt x="727520" y="788003"/>
                    <a:pt x="731711" y="786860"/>
                    <a:pt x="731996" y="783908"/>
                  </a:cubicBezTo>
                  <a:cubicBezTo>
                    <a:pt x="736187" y="751713"/>
                    <a:pt x="725043" y="718471"/>
                    <a:pt x="715518" y="688181"/>
                  </a:cubicBezTo>
                  <a:cubicBezTo>
                    <a:pt x="705326" y="655701"/>
                    <a:pt x="696468" y="622935"/>
                    <a:pt x="687991" y="590169"/>
                  </a:cubicBezTo>
                  <a:cubicBezTo>
                    <a:pt x="678466" y="555593"/>
                    <a:pt x="669988" y="520827"/>
                    <a:pt x="661892" y="485394"/>
                  </a:cubicBezTo>
                  <a:cubicBezTo>
                    <a:pt x="653796" y="449961"/>
                    <a:pt x="646367" y="415481"/>
                    <a:pt x="636937" y="380619"/>
                  </a:cubicBezTo>
                  <a:cubicBezTo>
                    <a:pt x="627412" y="347853"/>
                    <a:pt x="618744" y="314992"/>
                    <a:pt x="608362" y="282702"/>
                  </a:cubicBezTo>
                  <a:cubicBezTo>
                    <a:pt x="606171" y="275844"/>
                    <a:pt x="604171" y="268796"/>
                    <a:pt x="602361" y="261747"/>
                  </a:cubicBezTo>
                  <a:cubicBezTo>
                    <a:pt x="611098" y="261357"/>
                    <a:pt x="619521" y="258373"/>
                    <a:pt x="626555" y="253175"/>
                  </a:cubicBezTo>
                  <a:cubicBezTo>
                    <a:pt x="638548" y="244074"/>
                    <a:pt x="647109" y="231183"/>
                    <a:pt x="650843" y="216599"/>
                  </a:cubicBezTo>
                  <a:cubicBezTo>
                    <a:pt x="656725" y="211031"/>
                    <a:pt x="661735" y="204609"/>
                    <a:pt x="665702" y="197549"/>
                  </a:cubicBezTo>
                  <a:cubicBezTo>
                    <a:pt x="670012" y="189692"/>
                    <a:pt x="672304" y="180888"/>
                    <a:pt x="672370" y="171926"/>
                  </a:cubicBezTo>
                  <a:lnTo>
                    <a:pt x="677132" y="174498"/>
                  </a:lnTo>
                  <a:cubicBezTo>
                    <a:pt x="678466" y="175260"/>
                    <a:pt x="679799" y="176213"/>
                    <a:pt x="681038" y="177070"/>
                  </a:cubicBezTo>
                  <a:lnTo>
                    <a:pt x="681038" y="177070"/>
                  </a:lnTo>
                  <a:cubicBezTo>
                    <a:pt x="683895" y="187928"/>
                    <a:pt x="686562" y="198882"/>
                    <a:pt x="689038" y="209931"/>
                  </a:cubicBezTo>
                  <a:cubicBezTo>
                    <a:pt x="692753" y="226790"/>
                    <a:pt x="696373" y="243745"/>
                    <a:pt x="699992" y="260604"/>
                  </a:cubicBezTo>
                  <a:cubicBezTo>
                    <a:pt x="699992" y="263081"/>
                    <a:pt x="699992" y="265557"/>
                    <a:pt x="699516" y="268034"/>
                  </a:cubicBezTo>
                  <a:cubicBezTo>
                    <a:pt x="698945" y="283750"/>
                    <a:pt x="699516" y="299371"/>
                    <a:pt x="700088" y="314992"/>
                  </a:cubicBezTo>
                  <a:cubicBezTo>
                    <a:pt x="700945" y="343567"/>
                    <a:pt x="704945" y="372618"/>
                    <a:pt x="722852" y="395288"/>
                  </a:cubicBezTo>
                  <a:cubicBezTo>
                    <a:pt x="726765" y="400221"/>
                    <a:pt x="731349" y="404582"/>
                    <a:pt x="736473" y="408242"/>
                  </a:cubicBezTo>
                  <a:cubicBezTo>
                    <a:pt x="746570" y="444056"/>
                    <a:pt x="757333" y="479774"/>
                    <a:pt x="768382" y="515303"/>
                  </a:cubicBezTo>
                  <a:cubicBezTo>
                    <a:pt x="777050" y="543116"/>
                    <a:pt x="785908" y="570929"/>
                    <a:pt x="796004" y="598265"/>
                  </a:cubicBezTo>
                  <a:cubicBezTo>
                    <a:pt x="801148" y="612267"/>
                    <a:pt x="806577" y="626269"/>
                    <a:pt x="811721" y="640366"/>
                  </a:cubicBezTo>
                  <a:cubicBezTo>
                    <a:pt x="814197" y="646938"/>
                    <a:pt x="816578" y="653701"/>
                    <a:pt x="819055" y="660368"/>
                  </a:cubicBezTo>
                  <a:cubicBezTo>
                    <a:pt x="821275" y="667719"/>
                    <a:pt x="824479" y="674736"/>
                    <a:pt x="828580" y="681228"/>
                  </a:cubicBezTo>
                  <a:cubicBezTo>
                    <a:pt x="830013" y="683862"/>
                    <a:pt x="833310" y="684835"/>
                    <a:pt x="835944" y="683402"/>
                  </a:cubicBezTo>
                  <a:cubicBezTo>
                    <a:pt x="837773" y="682406"/>
                    <a:pt x="838872" y="680451"/>
                    <a:pt x="838772" y="678371"/>
                  </a:cubicBezTo>
                  <a:cubicBezTo>
                    <a:pt x="838094" y="670106"/>
                    <a:pt x="836101" y="662003"/>
                    <a:pt x="832866" y="654368"/>
                  </a:cubicBezTo>
                  <a:cubicBezTo>
                    <a:pt x="829913" y="645605"/>
                    <a:pt x="826580" y="636937"/>
                    <a:pt x="823341" y="628269"/>
                  </a:cubicBezTo>
                  <a:cubicBezTo>
                    <a:pt x="817055" y="611600"/>
                    <a:pt x="810673" y="595027"/>
                    <a:pt x="804291" y="578263"/>
                  </a:cubicBezTo>
                  <a:cubicBezTo>
                    <a:pt x="792290" y="544735"/>
                    <a:pt x="782098" y="510540"/>
                    <a:pt x="771811" y="476536"/>
                  </a:cubicBezTo>
                  <a:cubicBezTo>
                    <a:pt x="765905" y="456724"/>
                    <a:pt x="760000" y="436912"/>
                    <a:pt x="754285" y="417005"/>
                  </a:cubicBezTo>
                  <a:cubicBezTo>
                    <a:pt x="764564" y="420132"/>
                    <a:pt x="775506" y="420363"/>
                    <a:pt x="785908" y="417671"/>
                  </a:cubicBezTo>
                  <a:cubicBezTo>
                    <a:pt x="796209" y="414943"/>
                    <a:pt x="805298" y="408839"/>
                    <a:pt x="811721" y="400336"/>
                  </a:cubicBezTo>
                  <a:cubicBezTo>
                    <a:pt x="812578" y="403670"/>
                    <a:pt x="813530" y="407003"/>
                    <a:pt x="814292" y="409861"/>
                  </a:cubicBezTo>
                  <a:cubicBezTo>
                    <a:pt x="818198" y="425767"/>
                    <a:pt x="819722" y="441960"/>
                    <a:pt x="823246" y="457486"/>
                  </a:cubicBezTo>
                  <a:cubicBezTo>
                    <a:pt x="826770" y="473012"/>
                    <a:pt x="831342" y="490252"/>
                    <a:pt x="835152" y="506730"/>
                  </a:cubicBezTo>
                  <a:cubicBezTo>
                    <a:pt x="838962" y="523208"/>
                    <a:pt x="842201" y="541211"/>
                    <a:pt x="845915" y="558451"/>
                  </a:cubicBezTo>
                  <a:cubicBezTo>
                    <a:pt x="853345" y="592455"/>
                    <a:pt x="861536" y="626269"/>
                    <a:pt x="871538" y="659511"/>
                  </a:cubicBezTo>
                  <a:cubicBezTo>
                    <a:pt x="876205" y="675323"/>
                    <a:pt x="881729" y="690753"/>
                    <a:pt x="886587" y="706469"/>
                  </a:cubicBezTo>
                  <a:cubicBezTo>
                    <a:pt x="890642" y="722369"/>
                    <a:pt x="896224" y="737840"/>
                    <a:pt x="903256" y="752666"/>
                  </a:cubicBezTo>
                  <a:cubicBezTo>
                    <a:pt x="908209" y="762190"/>
                    <a:pt x="920687" y="753809"/>
                    <a:pt x="916781" y="744474"/>
                  </a:cubicBezTo>
                  <a:cubicBezTo>
                    <a:pt x="911107" y="730609"/>
                    <a:pt x="906147" y="716461"/>
                    <a:pt x="901922" y="702088"/>
                  </a:cubicBezTo>
                  <a:cubicBezTo>
                    <a:pt x="897065" y="686372"/>
                    <a:pt x="891635" y="670941"/>
                    <a:pt x="886778" y="655225"/>
                  </a:cubicBezTo>
                  <a:cubicBezTo>
                    <a:pt x="877253" y="622554"/>
                    <a:pt x="867728" y="589788"/>
                    <a:pt x="860012" y="556641"/>
                  </a:cubicBezTo>
                  <a:cubicBezTo>
                    <a:pt x="856298" y="540925"/>
                    <a:pt x="853059" y="525018"/>
                    <a:pt x="849535" y="509016"/>
                  </a:cubicBezTo>
                  <a:cubicBezTo>
                    <a:pt x="846011" y="493014"/>
                    <a:pt x="841153" y="476345"/>
                    <a:pt x="837057" y="459867"/>
                  </a:cubicBezTo>
                  <a:cubicBezTo>
                    <a:pt x="832961" y="443389"/>
                    <a:pt x="831533" y="427577"/>
                    <a:pt x="827532" y="411671"/>
                  </a:cubicBezTo>
                  <a:cubicBezTo>
                    <a:pt x="825627" y="404050"/>
                    <a:pt x="823436" y="396431"/>
                    <a:pt x="821817" y="388811"/>
                  </a:cubicBezTo>
                  <a:cubicBezTo>
                    <a:pt x="821246" y="385953"/>
                    <a:pt x="820865" y="383000"/>
                    <a:pt x="820484" y="380143"/>
                  </a:cubicBezTo>
                  <a:cubicBezTo>
                    <a:pt x="824146" y="377332"/>
                    <a:pt x="827499" y="374139"/>
                    <a:pt x="830485" y="370618"/>
                  </a:cubicBezTo>
                  <a:cubicBezTo>
                    <a:pt x="837031" y="362633"/>
                    <a:pt x="842212" y="353622"/>
                    <a:pt x="845820" y="343948"/>
                  </a:cubicBezTo>
                  <a:cubicBezTo>
                    <a:pt x="846963" y="352139"/>
                    <a:pt x="848201" y="360331"/>
                    <a:pt x="849821" y="368522"/>
                  </a:cubicBezTo>
                  <a:cubicBezTo>
                    <a:pt x="856679" y="402812"/>
                    <a:pt x="862965" y="437198"/>
                    <a:pt x="871347" y="471107"/>
                  </a:cubicBezTo>
                  <a:cubicBezTo>
                    <a:pt x="875538" y="487871"/>
                    <a:pt x="880205" y="504635"/>
                    <a:pt x="885539" y="521113"/>
                  </a:cubicBezTo>
                  <a:cubicBezTo>
                    <a:pt x="890782" y="538532"/>
                    <a:pt x="894980" y="556248"/>
                    <a:pt x="898112" y="574167"/>
                  </a:cubicBezTo>
                  <a:cubicBezTo>
                    <a:pt x="905351" y="609695"/>
                    <a:pt x="911733" y="645509"/>
                    <a:pt x="921639" y="680371"/>
                  </a:cubicBezTo>
                  <a:cubicBezTo>
                    <a:pt x="926878" y="698659"/>
                    <a:pt x="933355" y="716661"/>
                    <a:pt x="940213" y="734378"/>
                  </a:cubicBezTo>
                  <a:cubicBezTo>
                    <a:pt x="947036" y="752764"/>
                    <a:pt x="954793" y="770789"/>
                    <a:pt x="963454" y="788384"/>
                  </a:cubicBezTo>
                  <a:cubicBezTo>
                    <a:pt x="971455" y="804005"/>
                    <a:pt x="980694" y="818960"/>
                    <a:pt x="989362" y="834200"/>
                  </a:cubicBezTo>
                  <a:cubicBezTo>
                    <a:pt x="987879" y="845312"/>
                    <a:pt x="984152" y="856006"/>
                    <a:pt x="978408" y="865632"/>
                  </a:cubicBezTo>
                  <a:cubicBezTo>
                    <a:pt x="970581" y="878122"/>
                    <a:pt x="960952" y="889388"/>
                    <a:pt x="949833" y="899065"/>
                  </a:cubicBezTo>
                  <a:cubicBezTo>
                    <a:pt x="938594" y="909542"/>
                    <a:pt x="926211" y="918115"/>
                    <a:pt x="914495" y="927640"/>
                  </a:cubicBezTo>
                  <a:cubicBezTo>
                    <a:pt x="908876" y="932307"/>
                    <a:pt x="903161" y="937165"/>
                    <a:pt x="897827" y="941832"/>
                  </a:cubicBezTo>
                  <a:cubicBezTo>
                    <a:pt x="892012" y="946245"/>
                    <a:pt x="887529" y="952178"/>
                    <a:pt x="884873" y="958977"/>
                  </a:cubicBezTo>
                  <a:cubicBezTo>
                    <a:pt x="884284" y="961324"/>
                    <a:pt x="885710" y="963704"/>
                    <a:pt x="888057" y="964292"/>
                  </a:cubicBezTo>
                  <a:cubicBezTo>
                    <a:pt x="888731" y="964461"/>
                    <a:pt x="889435" y="964468"/>
                    <a:pt x="890111" y="964311"/>
                  </a:cubicBezTo>
                  <a:cubicBezTo>
                    <a:pt x="896233" y="961750"/>
                    <a:pt x="901821" y="958067"/>
                    <a:pt x="906590" y="953452"/>
                  </a:cubicBezTo>
                  <a:cubicBezTo>
                    <a:pt x="912781" y="948690"/>
                    <a:pt x="918782" y="943356"/>
                    <a:pt x="924973" y="938403"/>
                  </a:cubicBezTo>
                  <a:cubicBezTo>
                    <a:pt x="937570" y="928252"/>
                    <a:pt x="949650" y="917475"/>
                    <a:pt x="961168" y="906113"/>
                  </a:cubicBezTo>
                  <a:cubicBezTo>
                    <a:pt x="978225" y="890654"/>
                    <a:pt x="990850" y="870927"/>
                    <a:pt x="997744" y="848963"/>
                  </a:cubicBezTo>
                  <a:lnTo>
                    <a:pt x="1001363" y="855726"/>
                  </a:lnTo>
                  <a:lnTo>
                    <a:pt x="1001363" y="858774"/>
                  </a:lnTo>
                  <a:lnTo>
                    <a:pt x="1001363" y="863727"/>
                  </a:lnTo>
                  <a:cubicBezTo>
                    <a:pt x="1001364" y="865414"/>
                    <a:pt x="1001268" y="867099"/>
                    <a:pt x="1001078" y="868775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xmlns="" id="{662876E8-AFEB-419A-A408-0AA5FBC29025}"/>
                </a:ext>
              </a:extLst>
            </p:cNvPr>
            <p:cNvSpPr/>
            <p:nvPr/>
          </p:nvSpPr>
          <p:spPr>
            <a:xfrm>
              <a:off x="3040217" y="2771443"/>
              <a:ext cx="533615" cy="1177086"/>
            </a:xfrm>
            <a:custGeom>
              <a:avLst/>
              <a:gdLst>
                <a:gd name="connsiteX0" fmla="*/ 36624 w 331333"/>
                <a:gd name="connsiteY0" fmla="*/ 0 h 730878"/>
                <a:gd name="connsiteX1" fmla="*/ 51197 w 331333"/>
                <a:gd name="connsiteY1" fmla="*/ 34099 h 730878"/>
                <a:gd name="connsiteX2" fmla="*/ 78057 w 331333"/>
                <a:gd name="connsiteY2" fmla="*/ 78010 h 730878"/>
                <a:gd name="connsiteX3" fmla="*/ 163782 w 331333"/>
                <a:gd name="connsiteY3" fmla="*/ 483680 h 730878"/>
                <a:gd name="connsiteX4" fmla="*/ 156639 w 331333"/>
                <a:gd name="connsiteY4" fmla="*/ 661321 h 730878"/>
                <a:gd name="connsiteX5" fmla="*/ 24432 w 331333"/>
                <a:gd name="connsiteY5" fmla="*/ 140875 h 730878"/>
                <a:gd name="connsiteX6" fmla="*/ 1953 w 331333"/>
                <a:gd name="connsiteY6" fmla="*/ 32956 h 730878"/>
                <a:gd name="connsiteX7" fmla="*/ 37005 w 331333"/>
                <a:gd name="connsiteY7" fmla="*/ 0 h 730878"/>
                <a:gd name="connsiteX8" fmla="*/ 253032 w 331333"/>
                <a:gd name="connsiteY8" fmla="*/ 613981 h 730878"/>
                <a:gd name="connsiteX9" fmla="*/ 280368 w 331333"/>
                <a:gd name="connsiteY9" fmla="*/ 704183 h 730878"/>
                <a:gd name="connsiteX10" fmla="*/ 291227 w 331333"/>
                <a:gd name="connsiteY10" fmla="*/ 435007 h 730878"/>
                <a:gd name="connsiteX11" fmla="*/ 246078 w 331333"/>
                <a:gd name="connsiteY11" fmla="*/ 235934 h 730878"/>
                <a:gd name="connsiteX12" fmla="*/ 243030 w 331333"/>
                <a:gd name="connsiteY12" fmla="*/ 232410 h 730878"/>
                <a:gd name="connsiteX13" fmla="*/ 220266 w 331333"/>
                <a:gd name="connsiteY13" fmla="*/ 152114 h 730878"/>
                <a:gd name="connsiteX14" fmla="*/ 219694 w 331333"/>
                <a:gd name="connsiteY14" fmla="*/ 105727 h 730878"/>
                <a:gd name="connsiteX15" fmla="*/ 203787 w 331333"/>
                <a:gd name="connsiteY15" fmla="*/ 24289 h 730878"/>
                <a:gd name="connsiteX16" fmla="*/ 201216 w 331333"/>
                <a:gd name="connsiteY16" fmla="*/ 14192 h 730878"/>
                <a:gd name="connsiteX17" fmla="*/ 201216 w 331333"/>
                <a:gd name="connsiteY17" fmla="*/ 14192 h 730878"/>
                <a:gd name="connsiteX18" fmla="*/ 197310 w 331333"/>
                <a:gd name="connsiteY18" fmla="*/ 11620 h 730878"/>
                <a:gd name="connsiteX19" fmla="*/ 192548 w 331333"/>
                <a:gd name="connsiteY19" fmla="*/ 9049 h 730878"/>
                <a:gd name="connsiteX20" fmla="*/ 185880 w 331333"/>
                <a:gd name="connsiteY20" fmla="*/ 34671 h 730878"/>
                <a:gd name="connsiteX21" fmla="*/ 171021 w 331333"/>
                <a:gd name="connsiteY21" fmla="*/ 53721 h 730878"/>
                <a:gd name="connsiteX22" fmla="*/ 146733 w 331333"/>
                <a:gd name="connsiteY22" fmla="*/ 90297 h 730878"/>
                <a:gd name="connsiteX23" fmla="*/ 124349 w 331333"/>
                <a:gd name="connsiteY23" fmla="*/ 98774 h 730878"/>
                <a:gd name="connsiteX24" fmla="*/ 131969 w 331333"/>
                <a:gd name="connsiteY24" fmla="*/ 130207 h 730878"/>
                <a:gd name="connsiteX25" fmla="*/ 157401 w 331333"/>
                <a:gd name="connsiteY25" fmla="*/ 217741 h 730878"/>
                <a:gd name="connsiteX26" fmla="*/ 182356 w 331333"/>
                <a:gd name="connsiteY26" fmla="*/ 322516 h 730878"/>
                <a:gd name="connsiteX27" fmla="*/ 208455 w 331333"/>
                <a:gd name="connsiteY27" fmla="*/ 427291 h 730878"/>
                <a:gd name="connsiteX28" fmla="*/ 235982 w 331333"/>
                <a:gd name="connsiteY28" fmla="*/ 525304 h 730878"/>
                <a:gd name="connsiteX29" fmla="*/ 253032 w 331333"/>
                <a:gd name="connsiteY29" fmla="*/ 613981 h 73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31333" h="730878">
                  <a:moveTo>
                    <a:pt x="36624" y="0"/>
                  </a:moveTo>
                  <a:cubicBezTo>
                    <a:pt x="41196" y="11430"/>
                    <a:pt x="46149" y="22860"/>
                    <a:pt x="51197" y="34099"/>
                  </a:cubicBezTo>
                  <a:cubicBezTo>
                    <a:pt x="57765" y="50068"/>
                    <a:pt x="66832" y="64890"/>
                    <a:pt x="78057" y="78010"/>
                  </a:cubicBezTo>
                  <a:cubicBezTo>
                    <a:pt x="99012" y="166688"/>
                    <a:pt x="123873" y="323755"/>
                    <a:pt x="163782" y="483680"/>
                  </a:cubicBezTo>
                  <a:cubicBezTo>
                    <a:pt x="218837" y="706469"/>
                    <a:pt x="173307" y="692563"/>
                    <a:pt x="156639" y="661321"/>
                  </a:cubicBezTo>
                  <a:cubicBezTo>
                    <a:pt x="142827" y="635889"/>
                    <a:pt x="56245" y="274606"/>
                    <a:pt x="24432" y="140875"/>
                  </a:cubicBezTo>
                  <a:cubicBezTo>
                    <a:pt x="16812" y="108871"/>
                    <a:pt x="-6906" y="58102"/>
                    <a:pt x="1953" y="32956"/>
                  </a:cubicBezTo>
                  <a:cubicBezTo>
                    <a:pt x="8525" y="13906"/>
                    <a:pt x="23098" y="286"/>
                    <a:pt x="37005" y="0"/>
                  </a:cubicBezTo>
                  <a:close/>
                  <a:moveTo>
                    <a:pt x="253032" y="613981"/>
                  </a:moveTo>
                  <a:cubicBezTo>
                    <a:pt x="260271" y="644585"/>
                    <a:pt x="269401" y="674710"/>
                    <a:pt x="280368" y="704183"/>
                  </a:cubicBezTo>
                  <a:cubicBezTo>
                    <a:pt x="306086" y="751808"/>
                    <a:pt x="374666" y="772668"/>
                    <a:pt x="291227" y="435007"/>
                  </a:cubicBezTo>
                  <a:cubicBezTo>
                    <a:pt x="274558" y="367665"/>
                    <a:pt x="259604" y="300609"/>
                    <a:pt x="246078" y="235934"/>
                  </a:cubicBezTo>
                  <a:cubicBezTo>
                    <a:pt x="245031" y="234791"/>
                    <a:pt x="243983" y="233648"/>
                    <a:pt x="243030" y="232410"/>
                  </a:cubicBezTo>
                  <a:cubicBezTo>
                    <a:pt x="225123" y="209740"/>
                    <a:pt x="221123" y="180403"/>
                    <a:pt x="220266" y="152114"/>
                  </a:cubicBezTo>
                  <a:cubicBezTo>
                    <a:pt x="219694" y="136684"/>
                    <a:pt x="219123" y="121158"/>
                    <a:pt x="219694" y="105727"/>
                  </a:cubicBezTo>
                  <a:cubicBezTo>
                    <a:pt x="214170" y="77629"/>
                    <a:pt x="208836" y="50387"/>
                    <a:pt x="203787" y="24289"/>
                  </a:cubicBezTo>
                  <a:lnTo>
                    <a:pt x="201216" y="14192"/>
                  </a:lnTo>
                  <a:lnTo>
                    <a:pt x="201216" y="14192"/>
                  </a:lnTo>
                  <a:cubicBezTo>
                    <a:pt x="199977" y="13335"/>
                    <a:pt x="198644" y="12382"/>
                    <a:pt x="197310" y="11620"/>
                  </a:cubicBezTo>
                  <a:lnTo>
                    <a:pt x="192548" y="9049"/>
                  </a:lnTo>
                  <a:cubicBezTo>
                    <a:pt x="192482" y="18010"/>
                    <a:pt x="190191" y="26814"/>
                    <a:pt x="185880" y="34671"/>
                  </a:cubicBezTo>
                  <a:cubicBezTo>
                    <a:pt x="181913" y="41732"/>
                    <a:pt x="176904" y="48154"/>
                    <a:pt x="171021" y="53721"/>
                  </a:cubicBezTo>
                  <a:cubicBezTo>
                    <a:pt x="167287" y="68306"/>
                    <a:pt x="158726" y="81197"/>
                    <a:pt x="146733" y="90297"/>
                  </a:cubicBezTo>
                  <a:cubicBezTo>
                    <a:pt x="140184" y="95110"/>
                    <a:pt x="132443" y="98042"/>
                    <a:pt x="124349" y="98774"/>
                  </a:cubicBezTo>
                  <a:lnTo>
                    <a:pt x="131969" y="130207"/>
                  </a:lnTo>
                  <a:cubicBezTo>
                    <a:pt x="141494" y="158782"/>
                    <a:pt x="149304" y="188500"/>
                    <a:pt x="157401" y="217741"/>
                  </a:cubicBezTo>
                  <a:cubicBezTo>
                    <a:pt x="166926" y="252222"/>
                    <a:pt x="174260" y="287274"/>
                    <a:pt x="182356" y="322516"/>
                  </a:cubicBezTo>
                  <a:cubicBezTo>
                    <a:pt x="190452" y="357759"/>
                    <a:pt x="199025" y="392239"/>
                    <a:pt x="208455" y="427291"/>
                  </a:cubicBezTo>
                  <a:cubicBezTo>
                    <a:pt x="217313" y="460057"/>
                    <a:pt x="225790" y="492823"/>
                    <a:pt x="235982" y="525304"/>
                  </a:cubicBezTo>
                  <a:cubicBezTo>
                    <a:pt x="244745" y="552736"/>
                    <a:pt x="255127" y="583692"/>
                    <a:pt x="253032" y="613981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xmlns="" id="{1A29398F-FFBB-4D55-A35A-08D380A21FC4}"/>
                </a:ext>
              </a:extLst>
            </p:cNvPr>
            <p:cNvSpPr/>
            <p:nvPr/>
          </p:nvSpPr>
          <p:spPr>
            <a:xfrm>
              <a:off x="2268533" y="2804732"/>
              <a:ext cx="1480355" cy="1609529"/>
            </a:xfrm>
            <a:custGeom>
              <a:avLst/>
              <a:gdLst>
                <a:gd name="connsiteX0" fmla="*/ 398431 w 919184"/>
                <a:gd name="connsiteY0" fmla="*/ 995839 h 999391"/>
                <a:gd name="connsiteX1" fmla="*/ 321469 w 919184"/>
                <a:gd name="connsiteY1" fmla="*/ 999268 h 999391"/>
                <a:gd name="connsiteX2" fmla="*/ 300990 w 919184"/>
                <a:gd name="connsiteY2" fmla="*/ 998125 h 999391"/>
                <a:gd name="connsiteX3" fmla="*/ 290798 w 919184"/>
                <a:gd name="connsiteY3" fmla="*/ 997172 h 999391"/>
                <a:gd name="connsiteX4" fmla="*/ 286703 w 919184"/>
                <a:gd name="connsiteY4" fmla="*/ 997172 h 999391"/>
                <a:gd name="connsiteX5" fmla="*/ 282893 w 919184"/>
                <a:gd name="connsiteY5" fmla="*/ 996601 h 999391"/>
                <a:gd name="connsiteX6" fmla="*/ 251555 w 919184"/>
                <a:gd name="connsiteY6" fmla="*/ 988981 h 999391"/>
                <a:gd name="connsiteX7" fmla="*/ 244793 w 919184"/>
                <a:gd name="connsiteY7" fmla="*/ 986504 h 999391"/>
                <a:gd name="connsiteX8" fmla="*/ 240030 w 919184"/>
                <a:gd name="connsiteY8" fmla="*/ 984599 h 999391"/>
                <a:gd name="connsiteX9" fmla="*/ 229648 w 919184"/>
                <a:gd name="connsiteY9" fmla="*/ 979170 h 999391"/>
                <a:gd name="connsiteX10" fmla="*/ 218504 w 919184"/>
                <a:gd name="connsiteY10" fmla="*/ 971931 h 999391"/>
                <a:gd name="connsiteX11" fmla="*/ 216408 w 919184"/>
                <a:gd name="connsiteY11" fmla="*/ 970407 h 999391"/>
                <a:gd name="connsiteX12" fmla="*/ 216408 w 919184"/>
                <a:gd name="connsiteY12" fmla="*/ 970407 h 999391"/>
                <a:gd name="connsiteX13" fmla="*/ 210407 w 919184"/>
                <a:gd name="connsiteY13" fmla="*/ 965073 h 999391"/>
                <a:gd name="connsiteX14" fmla="*/ 200882 w 919184"/>
                <a:gd name="connsiteY14" fmla="*/ 955548 h 999391"/>
                <a:gd name="connsiteX15" fmla="*/ 200311 w 919184"/>
                <a:gd name="connsiteY15" fmla="*/ 954881 h 999391"/>
                <a:gd name="connsiteX16" fmla="*/ 198692 w 919184"/>
                <a:gd name="connsiteY16" fmla="*/ 952595 h 999391"/>
                <a:gd name="connsiteX17" fmla="*/ 194120 w 919184"/>
                <a:gd name="connsiteY17" fmla="*/ 945451 h 999391"/>
                <a:gd name="connsiteX18" fmla="*/ 188214 w 919184"/>
                <a:gd name="connsiteY18" fmla="*/ 934498 h 999391"/>
                <a:gd name="connsiteX19" fmla="*/ 188786 w 919184"/>
                <a:gd name="connsiteY19" fmla="*/ 923639 h 999391"/>
                <a:gd name="connsiteX20" fmla="*/ 188786 w 919184"/>
                <a:gd name="connsiteY20" fmla="*/ 919448 h 999391"/>
                <a:gd name="connsiteX21" fmla="*/ 252794 w 919184"/>
                <a:gd name="connsiteY21" fmla="*/ 953452 h 999391"/>
                <a:gd name="connsiteX22" fmla="*/ 298228 w 919184"/>
                <a:gd name="connsiteY22" fmla="*/ 962977 h 999391"/>
                <a:gd name="connsiteX23" fmla="*/ 320040 w 919184"/>
                <a:gd name="connsiteY23" fmla="*/ 964787 h 999391"/>
                <a:gd name="connsiteX24" fmla="*/ 341471 w 919184"/>
                <a:gd name="connsiteY24" fmla="*/ 962025 h 999391"/>
                <a:gd name="connsiteX25" fmla="*/ 342820 w 919184"/>
                <a:gd name="connsiteY25" fmla="*/ 957087 h 999391"/>
                <a:gd name="connsiteX26" fmla="*/ 341471 w 919184"/>
                <a:gd name="connsiteY26" fmla="*/ 955739 h 999391"/>
                <a:gd name="connsiteX27" fmla="*/ 323183 w 919184"/>
                <a:gd name="connsiteY27" fmla="*/ 952214 h 999391"/>
                <a:gd name="connsiteX28" fmla="*/ 301371 w 919184"/>
                <a:gd name="connsiteY28" fmla="*/ 950500 h 999391"/>
                <a:gd name="connsiteX29" fmla="*/ 258889 w 919184"/>
                <a:gd name="connsiteY29" fmla="*/ 943166 h 999391"/>
                <a:gd name="connsiteX30" fmla="*/ 187833 w 919184"/>
                <a:gd name="connsiteY30" fmla="*/ 904304 h 999391"/>
                <a:gd name="connsiteX31" fmla="*/ 187262 w 919184"/>
                <a:gd name="connsiteY31" fmla="*/ 896684 h 999391"/>
                <a:gd name="connsiteX32" fmla="*/ 183642 w 919184"/>
                <a:gd name="connsiteY32" fmla="*/ 845439 h 999391"/>
                <a:gd name="connsiteX33" fmla="*/ 182213 w 919184"/>
                <a:gd name="connsiteY33" fmla="*/ 793337 h 999391"/>
                <a:gd name="connsiteX34" fmla="*/ 176975 w 919184"/>
                <a:gd name="connsiteY34" fmla="*/ 737902 h 999391"/>
                <a:gd name="connsiteX35" fmla="*/ 131731 w 919184"/>
                <a:gd name="connsiteY35" fmla="*/ 529590 h 999391"/>
                <a:gd name="connsiteX36" fmla="*/ 116110 w 919184"/>
                <a:gd name="connsiteY36" fmla="*/ 462915 h 999391"/>
                <a:gd name="connsiteX37" fmla="*/ 97060 w 919184"/>
                <a:gd name="connsiteY37" fmla="*/ 396240 h 999391"/>
                <a:gd name="connsiteX38" fmla="*/ 83534 w 919184"/>
                <a:gd name="connsiteY38" fmla="*/ 349472 h 999391"/>
                <a:gd name="connsiteX39" fmla="*/ 73343 w 919184"/>
                <a:gd name="connsiteY39" fmla="*/ 298418 h 999391"/>
                <a:gd name="connsiteX40" fmla="*/ 47625 w 919184"/>
                <a:gd name="connsiteY40" fmla="*/ 197453 h 999391"/>
                <a:gd name="connsiteX41" fmla="*/ 0 w 919184"/>
                <a:gd name="connsiteY41" fmla="*/ 0 h 999391"/>
                <a:gd name="connsiteX42" fmla="*/ 20003 w 919184"/>
                <a:gd name="connsiteY42" fmla="*/ 10763 h 999391"/>
                <a:gd name="connsiteX43" fmla="*/ 22003 w 919184"/>
                <a:gd name="connsiteY43" fmla="*/ 11621 h 999391"/>
                <a:gd name="connsiteX44" fmla="*/ 30956 w 919184"/>
                <a:gd name="connsiteY44" fmla="*/ 39529 h 999391"/>
                <a:gd name="connsiteX45" fmla="*/ 63246 w 919184"/>
                <a:gd name="connsiteY45" fmla="*/ 140779 h 999391"/>
                <a:gd name="connsiteX46" fmla="*/ 117539 w 919184"/>
                <a:gd name="connsiteY46" fmla="*/ 349186 h 999391"/>
                <a:gd name="connsiteX47" fmla="*/ 153734 w 919184"/>
                <a:gd name="connsiteY47" fmla="*/ 499300 h 999391"/>
                <a:gd name="connsiteX48" fmla="*/ 162211 w 919184"/>
                <a:gd name="connsiteY48" fmla="*/ 537401 h 999391"/>
                <a:gd name="connsiteX49" fmla="*/ 170593 w 919184"/>
                <a:gd name="connsiteY49" fmla="*/ 574929 h 999391"/>
                <a:gd name="connsiteX50" fmla="*/ 184880 w 919184"/>
                <a:gd name="connsiteY50" fmla="*/ 649795 h 999391"/>
                <a:gd name="connsiteX51" fmla="*/ 191643 w 919184"/>
                <a:gd name="connsiteY51" fmla="*/ 649795 h 999391"/>
                <a:gd name="connsiteX52" fmla="*/ 185738 w 919184"/>
                <a:gd name="connsiteY52" fmla="*/ 600456 h 999391"/>
                <a:gd name="connsiteX53" fmla="*/ 182213 w 919184"/>
                <a:gd name="connsiteY53" fmla="*/ 575501 h 999391"/>
                <a:gd name="connsiteX54" fmla="*/ 179927 w 919184"/>
                <a:gd name="connsiteY54" fmla="*/ 548068 h 999391"/>
                <a:gd name="connsiteX55" fmla="*/ 170402 w 919184"/>
                <a:gd name="connsiteY55" fmla="*/ 494728 h 999391"/>
                <a:gd name="connsiteX56" fmla="*/ 159258 w 919184"/>
                <a:gd name="connsiteY56" fmla="*/ 442055 h 999391"/>
                <a:gd name="connsiteX57" fmla="*/ 107728 w 919184"/>
                <a:gd name="connsiteY57" fmla="*/ 233553 h 999391"/>
                <a:gd name="connsiteX58" fmla="*/ 64294 w 919184"/>
                <a:gd name="connsiteY58" fmla="*/ 79915 h 999391"/>
                <a:gd name="connsiteX59" fmla="*/ 52673 w 919184"/>
                <a:gd name="connsiteY59" fmla="*/ 43910 h 999391"/>
                <a:gd name="connsiteX60" fmla="*/ 44006 w 919184"/>
                <a:gd name="connsiteY60" fmla="*/ 19621 h 999391"/>
                <a:gd name="connsiteX61" fmla="*/ 70199 w 919184"/>
                <a:gd name="connsiteY61" fmla="*/ 25717 h 999391"/>
                <a:gd name="connsiteX62" fmla="*/ 80867 w 919184"/>
                <a:gd name="connsiteY62" fmla="*/ 27622 h 999391"/>
                <a:gd name="connsiteX63" fmla="*/ 85725 w 919184"/>
                <a:gd name="connsiteY63" fmla="*/ 28765 h 999391"/>
                <a:gd name="connsiteX64" fmla="*/ 88011 w 919184"/>
                <a:gd name="connsiteY64" fmla="*/ 29527 h 999391"/>
                <a:gd name="connsiteX65" fmla="*/ 88011 w 919184"/>
                <a:gd name="connsiteY65" fmla="*/ 29527 h 999391"/>
                <a:gd name="connsiteX66" fmla="*/ 88773 w 919184"/>
                <a:gd name="connsiteY66" fmla="*/ 29527 h 999391"/>
                <a:gd name="connsiteX67" fmla="*/ 91059 w 919184"/>
                <a:gd name="connsiteY67" fmla="*/ 30861 h 999391"/>
                <a:gd name="connsiteX68" fmla="*/ 92012 w 919184"/>
                <a:gd name="connsiteY68" fmla="*/ 33242 h 999391"/>
                <a:gd name="connsiteX69" fmla="*/ 95345 w 919184"/>
                <a:gd name="connsiteY69" fmla="*/ 42767 h 999391"/>
                <a:gd name="connsiteX70" fmla="*/ 101727 w 919184"/>
                <a:gd name="connsiteY70" fmla="*/ 61150 h 999391"/>
                <a:gd name="connsiteX71" fmla="*/ 120777 w 919184"/>
                <a:gd name="connsiteY71" fmla="*/ 98393 h 999391"/>
                <a:gd name="connsiteX72" fmla="*/ 135636 w 919184"/>
                <a:gd name="connsiteY72" fmla="*/ 110204 h 999391"/>
                <a:gd name="connsiteX73" fmla="*/ 184880 w 919184"/>
                <a:gd name="connsiteY73" fmla="*/ 303943 h 999391"/>
                <a:gd name="connsiteX74" fmla="*/ 219075 w 919184"/>
                <a:gd name="connsiteY74" fmla="*/ 505777 h 999391"/>
                <a:gd name="connsiteX75" fmla="*/ 233934 w 919184"/>
                <a:gd name="connsiteY75" fmla="*/ 583311 h 999391"/>
                <a:gd name="connsiteX76" fmla="*/ 240316 w 919184"/>
                <a:gd name="connsiteY76" fmla="*/ 619982 h 999391"/>
                <a:gd name="connsiteX77" fmla="*/ 248603 w 919184"/>
                <a:gd name="connsiteY77" fmla="*/ 659225 h 999391"/>
                <a:gd name="connsiteX78" fmla="*/ 256089 w 919184"/>
                <a:gd name="connsiteY78" fmla="*/ 662927 h 999391"/>
                <a:gd name="connsiteX79" fmla="*/ 256318 w 919184"/>
                <a:gd name="connsiteY79" fmla="*/ 662845 h 999391"/>
                <a:gd name="connsiteX80" fmla="*/ 262795 w 919184"/>
                <a:gd name="connsiteY80" fmla="*/ 718471 h 999391"/>
                <a:gd name="connsiteX81" fmla="*/ 901732 w 919184"/>
                <a:gd name="connsiteY81" fmla="*/ 640937 h 999391"/>
                <a:gd name="connsiteX82" fmla="*/ 529495 w 919184"/>
                <a:gd name="connsiteY82" fmla="*/ 875157 h 999391"/>
                <a:gd name="connsiteX83" fmla="*/ 398431 w 919184"/>
                <a:gd name="connsiteY83" fmla="*/ 995839 h 99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919184" h="999391">
                  <a:moveTo>
                    <a:pt x="398431" y="995839"/>
                  </a:moveTo>
                  <a:cubicBezTo>
                    <a:pt x="372878" y="998649"/>
                    <a:pt x="347170" y="999794"/>
                    <a:pt x="321469" y="999268"/>
                  </a:cubicBezTo>
                  <a:cubicBezTo>
                    <a:pt x="314611" y="999268"/>
                    <a:pt x="307848" y="998696"/>
                    <a:pt x="300990" y="998125"/>
                  </a:cubicBezTo>
                  <a:lnTo>
                    <a:pt x="290798" y="997172"/>
                  </a:lnTo>
                  <a:lnTo>
                    <a:pt x="286703" y="997172"/>
                  </a:lnTo>
                  <a:lnTo>
                    <a:pt x="282893" y="996601"/>
                  </a:lnTo>
                  <a:cubicBezTo>
                    <a:pt x="272248" y="994963"/>
                    <a:pt x="261764" y="992414"/>
                    <a:pt x="251555" y="988981"/>
                  </a:cubicBezTo>
                  <a:lnTo>
                    <a:pt x="244793" y="986504"/>
                  </a:lnTo>
                  <a:lnTo>
                    <a:pt x="240030" y="984599"/>
                  </a:lnTo>
                  <a:cubicBezTo>
                    <a:pt x="236506" y="982885"/>
                    <a:pt x="233077" y="981075"/>
                    <a:pt x="229648" y="979170"/>
                  </a:cubicBezTo>
                  <a:cubicBezTo>
                    <a:pt x="226219" y="977265"/>
                    <a:pt x="222123" y="974503"/>
                    <a:pt x="218504" y="971931"/>
                  </a:cubicBezTo>
                  <a:lnTo>
                    <a:pt x="216408" y="970407"/>
                  </a:lnTo>
                  <a:lnTo>
                    <a:pt x="216408" y="970407"/>
                  </a:lnTo>
                  <a:lnTo>
                    <a:pt x="210407" y="965073"/>
                  </a:lnTo>
                  <a:cubicBezTo>
                    <a:pt x="206972" y="962170"/>
                    <a:pt x="203785" y="958984"/>
                    <a:pt x="200882" y="955548"/>
                  </a:cubicBezTo>
                  <a:lnTo>
                    <a:pt x="200311" y="954881"/>
                  </a:lnTo>
                  <a:lnTo>
                    <a:pt x="198692" y="952595"/>
                  </a:lnTo>
                  <a:cubicBezTo>
                    <a:pt x="197041" y="950309"/>
                    <a:pt x="195517" y="947928"/>
                    <a:pt x="194120" y="945451"/>
                  </a:cubicBezTo>
                  <a:cubicBezTo>
                    <a:pt x="191965" y="941904"/>
                    <a:pt x="189994" y="938248"/>
                    <a:pt x="188214" y="934498"/>
                  </a:cubicBezTo>
                  <a:cubicBezTo>
                    <a:pt x="188594" y="930891"/>
                    <a:pt x="188785" y="927266"/>
                    <a:pt x="188786" y="923639"/>
                  </a:cubicBezTo>
                  <a:lnTo>
                    <a:pt x="188786" y="919448"/>
                  </a:lnTo>
                  <a:cubicBezTo>
                    <a:pt x="207374" y="935333"/>
                    <a:pt x="229225" y="946941"/>
                    <a:pt x="252794" y="953452"/>
                  </a:cubicBezTo>
                  <a:cubicBezTo>
                    <a:pt x="267654" y="957859"/>
                    <a:pt x="282849" y="961045"/>
                    <a:pt x="298228" y="962977"/>
                  </a:cubicBezTo>
                  <a:cubicBezTo>
                    <a:pt x="305467" y="963930"/>
                    <a:pt x="312706" y="964406"/>
                    <a:pt x="320040" y="964787"/>
                  </a:cubicBezTo>
                  <a:cubicBezTo>
                    <a:pt x="327302" y="965658"/>
                    <a:pt x="334667" y="964709"/>
                    <a:pt x="341471" y="962025"/>
                  </a:cubicBezTo>
                  <a:cubicBezTo>
                    <a:pt x="343207" y="961034"/>
                    <a:pt x="343811" y="958823"/>
                    <a:pt x="342820" y="957087"/>
                  </a:cubicBezTo>
                  <a:cubicBezTo>
                    <a:pt x="342499" y="956525"/>
                    <a:pt x="342033" y="956059"/>
                    <a:pt x="341471" y="955739"/>
                  </a:cubicBezTo>
                  <a:cubicBezTo>
                    <a:pt x="335650" y="953429"/>
                    <a:pt x="329446" y="952234"/>
                    <a:pt x="323183" y="952214"/>
                  </a:cubicBezTo>
                  <a:lnTo>
                    <a:pt x="301371" y="950500"/>
                  </a:lnTo>
                  <a:cubicBezTo>
                    <a:pt x="287043" y="949154"/>
                    <a:pt x="272840" y="946702"/>
                    <a:pt x="258889" y="943166"/>
                  </a:cubicBezTo>
                  <a:cubicBezTo>
                    <a:pt x="232039" y="937103"/>
                    <a:pt x="207424" y="923640"/>
                    <a:pt x="187833" y="904304"/>
                  </a:cubicBezTo>
                  <a:lnTo>
                    <a:pt x="187262" y="896684"/>
                  </a:lnTo>
                  <a:cubicBezTo>
                    <a:pt x="186023" y="879634"/>
                    <a:pt x="184499" y="862584"/>
                    <a:pt x="183642" y="845439"/>
                  </a:cubicBezTo>
                  <a:cubicBezTo>
                    <a:pt x="182785" y="828294"/>
                    <a:pt x="183071" y="810768"/>
                    <a:pt x="182213" y="793337"/>
                  </a:cubicBezTo>
                  <a:cubicBezTo>
                    <a:pt x="181356" y="775907"/>
                    <a:pt x="179451" y="756285"/>
                    <a:pt x="176975" y="737902"/>
                  </a:cubicBezTo>
                  <a:cubicBezTo>
                    <a:pt x="167450" y="667321"/>
                    <a:pt x="148400" y="598646"/>
                    <a:pt x="131731" y="529590"/>
                  </a:cubicBezTo>
                  <a:cubicBezTo>
                    <a:pt x="126397" y="507492"/>
                    <a:pt x="122206" y="485203"/>
                    <a:pt x="116110" y="462915"/>
                  </a:cubicBezTo>
                  <a:cubicBezTo>
                    <a:pt x="110014" y="440626"/>
                    <a:pt x="103442" y="418528"/>
                    <a:pt x="97060" y="396240"/>
                  </a:cubicBezTo>
                  <a:cubicBezTo>
                    <a:pt x="92678" y="380619"/>
                    <a:pt x="88487" y="364903"/>
                    <a:pt x="83534" y="349472"/>
                  </a:cubicBezTo>
                  <a:cubicBezTo>
                    <a:pt x="80296" y="332422"/>
                    <a:pt x="77153" y="315277"/>
                    <a:pt x="73343" y="298418"/>
                  </a:cubicBezTo>
                  <a:cubicBezTo>
                    <a:pt x="65627" y="264509"/>
                    <a:pt x="56007" y="231172"/>
                    <a:pt x="47625" y="197453"/>
                  </a:cubicBezTo>
                  <a:cubicBezTo>
                    <a:pt x="31337" y="131731"/>
                    <a:pt x="17431" y="65342"/>
                    <a:pt x="0" y="0"/>
                  </a:cubicBezTo>
                  <a:cubicBezTo>
                    <a:pt x="6407" y="4051"/>
                    <a:pt x="13091" y="7648"/>
                    <a:pt x="20003" y="10763"/>
                  </a:cubicBezTo>
                  <a:lnTo>
                    <a:pt x="22003" y="11621"/>
                  </a:lnTo>
                  <a:cubicBezTo>
                    <a:pt x="24479" y="21146"/>
                    <a:pt x="27623" y="30671"/>
                    <a:pt x="30956" y="39529"/>
                  </a:cubicBezTo>
                  <a:cubicBezTo>
                    <a:pt x="42958" y="72771"/>
                    <a:pt x="53340" y="106871"/>
                    <a:pt x="63246" y="140779"/>
                  </a:cubicBezTo>
                  <a:cubicBezTo>
                    <a:pt x="83439" y="209645"/>
                    <a:pt x="100013" y="279559"/>
                    <a:pt x="117539" y="349186"/>
                  </a:cubicBezTo>
                  <a:cubicBezTo>
                    <a:pt x="130207" y="399097"/>
                    <a:pt x="142780" y="449009"/>
                    <a:pt x="153734" y="499300"/>
                  </a:cubicBezTo>
                  <a:cubicBezTo>
                    <a:pt x="156496" y="512064"/>
                    <a:pt x="158877" y="524827"/>
                    <a:pt x="162211" y="537401"/>
                  </a:cubicBezTo>
                  <a:cubicBezTo>
                    <a:pt x="165545" y="549974"/>
                    <a:pt x="168212" y="562356"/>
                    <a:pt x="170593" y="574929"/>
                  </a:cubicBezTo>
                  <a:cubicBezTo>
                    <a:pt x="175260" y="599599"/>
                    <a:pt x="185261" y="624554"/>
                    <a:pt x="184880" y="649795"/>
                  </a:cubicBezTo>
                  <a:cubicBezTo>
                    <a:pt x="184880" y="654368"/>
                    <a:pt x="191167" y="654177"/>
                    <a:pt x="191643" y="649795"/>
                  </a:cubicBezTo>
                  <a:cubicBezTo>
                    <a:pt x="192304" y="633140"/>
                    <a:pt x="190310" y="616485"/>
                    <a:pt x="185738" y="600456"/>
                  </a:cubicBezTo>
                  <a:cubicBezTo>
                    <a:pt x="183752" y="592272"/>
                    <a:pt x="182572" y="583914"/>
                    <a:pt x="182213" y="575501"/>
                  </a:cubicBezTo>
                  <a:cubicBezTo>
                    <a:pt x="181981" y="566320"/>
                    <a:pt x="181218" y="557161"/>
                    <a:pt x="179927" y="548068"/>
                  </a:cubicBezTo>
                  <a:cubicBezTo>
                    <a:pt x="177260" y="530161"/>
                    <a:pt x="173260" y="512445"/>
                    <a:pt x="170402" y="494728"/>
                  </a:cubicBezTo>
                  <a:cubicBezTo>
                    <a:pt x="167545" y="477012"/>
                    <a:pt x="163354" y="459581"/>
                    <a:pt x="159258" y="442055"/>
                  </a:cubicBezTo>
                  <a:cubicBezTo>
                    <a:pt x="143066" y="372332"/>
                    <a:pt x="125254" y="302895"/>
                    <a:pt x="107728" y="233553"/>
                  </a:cubicBezTo>
                  <a:cubicBezTo>
                    <a:pt x="94583" y="181927"/>
                    <a:pt x="80677" y="130492"/>
                    <a:pt x="64294" y="79915"/>
                  </a:cubicBezTo>
                  <a:cubicBezTo>
                    <a:pt x="60389" y="67913"/>
                    <a:pt x="56674" y="55817"/>
                    <a:pt x="52673" y="43910"/>
                  </a:cubicBezTo>
                  <a:cubicBezTo>
                    <a:pt x="49911" y="35719"/>
                    <a:pt x="46863" y="27718"/>
                    <a:pt x="44006" y="19621"/>
                  </a:cubicBezTo>
                  <a:cubicBezTo>
                    <a:pt x="52579" y="22280"/>
                    <a:pt x="61333" y="24318"/>
                    <a:pt x="70199" y="25717"/>
                  </a:cubicBezTo>
                  <a:lnTo>
                    <a:pt x="80867" y="27622"/>
                  </a:lnTo>
                  <a:cubicBezTo>
                    <a:pt x="82507" y="27913"/>
                    <a:pt x="84128" y="28294"/>
                    <a:pt x="85725" y="28765"/>
                  </a:cubicBezTo>
                  <a:lnTo>
                    <a:pt x="88011" y="29527"/>
                  </a:lnTo>
                  <a:lnTo>
                    <a:pt x="88011" y="29527"/>
                  </a:lnTo>
                  <a:lnTo>
                    <a:pt x="88773" y="29527"/>
                  </a:lnTo>
                  <a:lnTo>
                    <a:pt x="91059" y="30861"/>
                  </a:lnTo>
                  <a:lnTo>
                    <a:pt x="92012" y="33242"/>
                  </a:lnTo>
                  <a:cubicBezTo>
                    <a:pt x="93250" y="36385"/>
                    <a:pt x="94298" y="39529"/>
                    <a:pt x="95345" y="42767"/>
                  </a:cubicBezTo>
                  <a:cubicBezTo>
                    <a:pt x="97441" y="48863"/>
                    <a:pt x="99536" y="55054"/>
                    <a:pt x="101727" y="61150"/>
                  </a:cubicBezTo>
                  <a:cubicBezTo>
                    <a:pt x="105933" y="74550"/>
                    <a:pt x="112373" y="87141"/>
                    <a:pt x="120777" y="98393"/>
                  </a:cubicBezTo>
                  <a:cubicBezTo>
                    <a:pt x="124766" y="103410"/>
                    <a:pt x="129849" y="107450"/>
                    <a:pt x="135636" y="110204"/>
                  </a:cubicBezTo>
                  <a:cubicBezTo>
                    <a:pt x="151543" y="169735"/>
                    <a:pt x="168497" y="235934"/>
                    <a:pt x="184880" y="303943"/>
                  </a:cubicBezTo>
                  <a:cubicBezTo>
                    <a:pt x="190119" y="371951"/>
                    <a:pt x="206026" y="439102"/>
                    <a:pt x="219075" y="505777"/>
                  </a:cubicBezTo>
                  <a:cubicBezTo>
                    <a:pt x="224123" y="531590"/>
                    <a:pt x="229172" y="557403"/>
                    <a:pt x="233934" y="583311"/>
                  </a:cubicBezTo>
                  <a:cubicBezTo>
                    <a:pt x="236125" y="595503"/>
                    <a:pt x="238220" y="607790"/>
                    <a:pt x="240316" y="619982"/>
                  </a:cubicBezTo>
                  <a:cubicBezTo>
                    <a:pt x="241763" y="633307"/>
                    <a:pt x="244539" y="646453"/>
                    <a:pt x="248603" y="659225"/>
                  </a:cubicBezTo>
                  <a:cubicBezTo>
                    <a:pt x="249647" y="662315"/>
                    <a:pt x="252999" y="663972"/>
                    <a:pt x="256089" y="662927"/>
                  </a:cubicBezTo>
                  <a:cubicBezTo>
                    <a:pt x="256166" y="662902"/>
                    <a:pt x="256242" y="662874"/>
                    <a:pt x="256318" y="662845"/>
                  </a:cubicBezTo>
                  <a:cubicBezTo>
                    <a:pt x="258890" y="681895"/>
                    <a:pt x="261080" y="700945"/>
                    <a:pt x="262795" y="718471"/>
                  </a:cubicBezTo>
                  <a:cubicBezTo>
                    <a:pt x="289846" y="1010126"/>
                    <a:pt x="841534" y="715423"/>
                    <a:pt x="901732" y="640937"/>
                  </a:cubicBezTo>
                  <a:cubicBezTo>
                    <a:pt x="961930" y="566452"/>
                    <a:pt x="873157" y="789813"/>
                    <a:pt x="529495" y="875157"/>
                  </a:cubicBezTo>
                  <a:cubicBezTo>
                    <a:pt x="381762" y="911257"/>
                    <a:pt x="367094" y="956310"/>
                    <a:pt x="398431" y="995839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xmlns="" id="{AD33650A-8F07-45EA-AEFD-1A7D30E7F565}"/>
                </a:ext>
              </a:extLst>
            </p:cNvPr>
            <p:cNvSpPr/>
            <p:nvPr/>
          </p:nvSpPr>
          <p:spPr>
            <a:xfrm>
              <a:off x="1855357" y="2669739"/>
              <a:ext cx="615205" cy="1428624"/>
            </a:xfrm>
            <a:custGeom>
              <a:avLst/>
              <a:gdLst>
                <a:gd name="connsiteX0" fmla="*/ 324464 w 381994"/>
                <a:gd name="connsiteY0" fmla="*/ 884015 h 887063"/>
                <a:gd name="connsiteX1" fmla="*/ 324464 w 381994"/>
                <a:gd name="connsiteY1" fmla="*/ 884015 h 887063"/>
                <a:gd name="connsiteX2" fmla="*/ 281887 w 381994"/>
                <a:gd name="connsiteY2" fmla="*/ 879062 h 887063"/>
                <a:gd name="connsiteX3" fmla="*/ 276648 w 381994"/>
                <a:gd name="connsiteY3" fmla="*/ 878396 h 887063"/>
                <a:gd name="connsiteX4" fmla="*/ 273791 w 381994"/>
                <a:gd name="connsiteY4" fmla="*/ 878396 h 887063"/>
                <a:gd name="connsiteX5" fmla="*/ 264266 w 381994"/>
                <a:gd name="connsiteY5" fmla="*/ 876967 h 887063"/>
                <a:gd name="connsiteX6" fmla="*/ 241405 w 381994"/>
                <a:gd name="connsiteY6" fmla="*/ 873062 h 887063"/>
                <a:gd name="connsiteX7" fmla="*/ 156347 w 381994"/>
                <a:gd name="connsiteY7" fmla="*/ 849154 h 887063"/>
                <a:gd name="connsiteX8" fmla="*/ 148346 w 381994"/>
                <a:gd name="connsiteY8" fmla="*/ 845915 h 887063"/>
                <a:gd name="connsiteX9" fmla="*/ 145203 w 381994"/>
                <a:gd name="connsiteY9" fmla="*/ 844582 h 887063"/>
                <a:gd name="connsiteX10" fmla="*/ 140631 w 381994"/>
                <a:gd name="connsiteY10" fmla="*/ 842486 h 887063"/>
                <a:gd name="connsiteX11" fmla="*/ 121581 w 381994"/>
                <a:gd name="connsiteY11" fmla="*/ 832390 h 887063"/>
                <a:gd name="connsiteX12" fmla="*/ 106151 w 381994"/>
                <a:gd name="connsiteY12" fmla="*/ 821912 h 887063"/>
                <a:gd name="connsiteX13" fmla="*/ 103674 w 381994"/>
                <a:gd name="connsiteY13" fmla="*/ 819817 h 887063"/>
                <a:gd name="connsiteX14" fmla="*/ 100055 w 381994"/>
                <a:gd name="connsiteY14" fmla="*/ 816578 h 887063"/>
                <a:gd name="connsiteX15" fmla="*/ 92054 w 381994"/>
                <a:gd name="connsiteY15" fmla="*/ 808672 h 887063"/>
                <a:gd name="connsiteX16" fmla="*/ 84814 w 381994"/>
                <a:gd name="connsiteY16" fmla="*/ 800290 h 887063"/>
                <a:gd name="connsiteX17" fmla="*/ 82624 w 381994"/>
                <a:gd name="connsiteY17" fmla="*/ 797528 h 887063"/>
                <a:gd name="connsiteX18" fmla="*/ 79862 w 381994"/>
                <a:gd name="connsiteY18" fmla="*/ 793813 h 887063"/>
                <a:gd name="connsiteX19" fmla="*/ 66812 w 381994"/>
                <a:gd name="connsiteY19" fmla="*/ 772382 h 887063"/>
                <a:gd name="connsiteX20" fmla="*/ 61383 w 381994"/>
                <a:gd name="connsiteY20" fmla="*/ 762857 h 887063"/>
                <a:gd name="connsiteX21" fmla="*/ 47286 w 381994"/>
                <a:gd name="connsiteY21" fmla="*/ 716756 h 887063"/>
                <a:gd name="connsiteX22" fmla="*/ 22521 w 381994"/>
                <a:gd name="connsiteY22" fmla="*/ 616553 h 887063"/>
                <a:gd name="connsiteX23" fmla="*/ 7948 w 381994"/>
                <a:gd name="connsiteY23" fmla="*/ 521303 h 887063"/>
                <a:gd name="connsiteX24" fmla="*/ 10043 w 381994"/>
                <a:gd name="connsiteY24" fmla="*/ 523208 h 887063"/>
                <a:gd name="connsiteX25" fmla="*/ 12424 w 381994"/>
                <a:gd name="connsiteY25" fmla="*/ 526351 h 887063"/>
                <a:gd name="connsiteX26" fmla="*/ 44714 w 381994"/>
                <a:gd name="connsiteY26" fmla="*/ 541496 h 887063"/>
                <a:gd name="connsiteX27" fmla="*/ 54239 w 381994"/>
                <a:gd name="connsiteY27" fmla="*/ 542639 h 887063"/>
                <a:gd name="connsiteX28" fmla="*/ 46429 w 381994"/>
                <a:gd name="connsiteY28" fmla="*/ 553498 h 887063"/>
                <a:gd name="connsiteX29" fmla="*/ 40428 w 381994"/>
                <a:gd name="connsiteY29" fmla="*/ 594170 h 887063"/>
                <a:gd name="connsiteX30" fmla="*/ 54811 w 381994"/>
                <a:gd name="connsiteY30" fmla="*/ 630079 h 887063"/>
                <a:gd name="connsiteX31" fmla="*/ 82243 w 381994"/>
                <a:gd name="connsiteY31" fmla="*/ 640842 h 887063"/>
                <a:gd name="connsiteX32" fmla="*/ 93292 w 381994"/>
                <a:gd name="connsiteY32" fmla="*/ 645223 h 887063"/>
                <a:gd name="connsiteX33" fmla="*/ 85672 w 381994"/>
                <a:gd name="connsiteY33" fmla="*/ 654748 h 887063"/>
                <a:gd name="connsiteX34" fmla="*/ 92244 w 381994"/>
                <a:gd name="connsiteY34" fmla="*/ 694658 h 887063"/>
                <a:gd name="connsiteX35" fmla="*/ 119485 w 381994"/>
                <a:gd name="connsiteY35" fmla="*/ 713708 h 887063"/>
                <a:gd name="connsiteX36" fmla="*/ 149680 w 381994"/>
                <a:gd name="connsiteY36" fmla="*/ 727234 h 887063"/>
                <a:gd name="connsiteX37" fmla="*/ 167587 w 381994"/>
                <a:gd name="connsiteY37" fmla="*/ 743807 h 887063"/>
                <a:gd name="connsiteX38" fmla="*/ 197305 w 381994"/>
                <a:gd name="connsiteY38" fmla="*/ 760381 h 887063"/>
                <a:gd name="connsiteX39" fmla="*/ 266551 w 381994"/>
                <a:gd name="connsiteY39" fmla="*/ 785241 h 887063"/>
                <a:gd name="connsiteX40" fmla="*/ 339608 w 381994"/>
                <a:gd name="connsiteY40" fmla="*/ 797528 h 887063"/>
                <a:gd name="connsiteX41" fmla="*/ 372469 w 381994"/>
                <a:gd name="connsiteY41" fmla="*/ 797528 h 887063"/>
                <a:gd name="connsiteX42" fmla="*/ 381994 w 381994"/>
                <a:gd name="connsiteY42" fmla="*/ 797052 h 887063"/>
                <a:gd name="connsiteX43" fmla="*/ 381042 w 381994"/>
                <a:gd name="connsiteY43" fmla="*/ 808768 h 887063"/>
                <a:gd name="connsiteX44" fmla="*/ 381042 w 381994"/>
                <a:gd name="connsiteY44" fmla="*/ 834962 h 887063"/>
                <a:gd name="connsiteX45" fmla="*/ 381042 w 381994"/>
                <a:gd name="connsiteY45" fmla="*/ 860774 h 887063"/>
                <a:gd name="connsiteX46" fmla="*/ 381709 w 381994"/>
                <a:gd name="connsiteY46" fmla="*/ 886206 h 887063"/>
                <a:gd name="connsiteX47" fmla="*/ 381709 w 381994"/>
                <a:gd name="connsiteY47" fmla="*/ 887063 h 887063"/>
                <a:gd name="connsiteX48" fmla="*/ 369422 w 381994"/>
                <a:gd name="connsiteY48" fmla="*/ 887063 h 887063"/>
                <a:gd name="connsiteX49" fmla="*/ 323606 w 381994"/>
                <a:gd name="connsiteY49" fmla="*/ 884206 h 887063"/>
                <a:gd name="connsiteX50" fmla="*/ 71384 w 381994"/>
                <a:gd name="connsiteY50" fmla="*/ 28670 h 887063"/>
                <a:gd name="connsiteX51" fmla="*/ 71384 w 381994"/>
                <a:gd name="connsiteY51" fmla="*/ 28670 h 887063"/>
                <a:gd name="connsiteX52" fmla="*/ 76147 w 381994"/>
                <a:gd name="connsiteY52" fmla="*/ 26289 h 887063"/>
                <a:gd name="connsiteX53" fmla="*/ 78814 w 381994"/>
                <a:gd name="connsiteY53" fmla="*/ 25051 h 887063"/>
                <a:gd name="connsiteX54" fmla="*/ 79766 w 381994"/>
                <a:gd name="connsiteY54" fmla="*/ 25051 h 887063"/>
                <a:gd name="connsiteX55" fmla="*/ 102817 w 381994"/>
                <a:gd name="connsiteY55" fmla="*/ 17717 h 887063"/>
                <a:gd name="connsiteX56" fmla="*/ 113580 w 381994"/>
                <a:gd name="connsiteY56" fmla="*/ 15621 h 887063"/>
                <a:gd name="connsiteX57" fmla="*/ 117009 w 381994"/>
                <a:gd name="connsiteY57" fmla="*/ 15621 h 887063"/>
                <a:gd name="connsiteX58" fmla="*/ 124058 w 381994"/>
                <a:gd name="connsiteY58" fmla="*/ 14859 h 887063"/>
                <a:gd name="connsiteX59" fmla="*/ 149013 w 381994"/>
                <a:gd name="connsiteY59" fmla="*/ 12668 h 887063"/>
                <a:gd name="connsiteX60" fmla="*/ 176731 w 381994"/>
                <a:gd name="connsiteY60" fmla="*/ 8192 h 887063"/>
                <a:gd name="connsiteX61" fmla="*/ 188542 w 381994"/>
                <a:gd name="connsiteY61" fmla="*/ 4572 h 887063"/>
                <a:gd name="connsiteX62" fmla="*/ 197114 w 381994"/>
                <a:gd name="connsiteY62" fmla="*/ 0 h 887063"/>
                <a:gd name="connsiteX63" fmla="*/ 203020 w 381994"/>
                <a:gd name="connsiteY63" fmla="*/ 20479 h 887063"/>
                <a:gd name="connsiteX64" fmla="*/ 218546 w 381994"/>
                <a:gd name="connsiteY64" fmla="*/ 79058 h 887063"/>
                <a:gd name="connsiteX65" fmla="*/ 213307 w 381994"/>
                <a:gd name="connsiteY65" fmla="*/ 80010 h 887063"/>
                <a:gd name="connsiteX66" fmla="*/ 193114 w 381994"/>
                <a:gd name="connsiteY66" fmla="*/ 84487 h 887063"/>
                <a:gd name="connsiteX67" fmla="*/ 174064 w 381994"/>
                <a:gd name="connsiteY67" fmla="*/ 89154 h 887063"/>
                <a:gd name="connsiteX68" fmla="*/ 161681 w 381994"/>
                <a:gd name="connsiteY68" fmla="*/ 93917 h 887063"/>
                <a:gd name="connsiteX69" fmla="*/ 160634 w 381994"/>
                <a:gd name="connsiteY69" fmla="*/ 94583 h 887063"/>
                <a:gd name="connsiteX70" fmla="*/ 123391 w 381994"/>
                <a:gd name="connsiteY70" fmla="*/ 74676 h 887063"/>
                <a:gd name="connsiteX71" fmla="*/ 75766 w 381994"/>
                <a:gd name="connsiteY71" fmla="*/ 48577 h 887063"/>
                <a:gd name="connsiteX72" fmla="*/ 55668 w 381994"/>
                <a:gd name="connsiteY72" fmla="*/ 39814 h 887063"/>
                <a:gd name="connsiteX73" fmla="*/ 61193 w 381994"/>
                <a:gd name="connsiteY73" fmla="*/ 35909 h 887063"/>
                <a:gd name="connsiteX74" fmla="*/ 71670 w 381994"/>
                <a:gd name="connsiteY74" fmla="*/ 29528 h 887063"/>
                <a:gd name="connsiteX75" fmla="*/ 43381 w 381994"/>
                <a:gd name="connsiteY75" fmla="*/ 284512 h 887063"/>
                <a:gd name="connsiteX76" fmla="*/ 43381 w 381994"/>
                <a:gd name="connsiteY76" fmla="*/ 284512 h 887063"/>
                <a:gd name="connsiteX77" fmla="*/ 37380 w 381994"/>
                <a:gd name="connsiteY77" fmla="*/ 297942 h 887063"/>
                <a:gd name="connsiteX78" fmla="*/ 34427 w 381994"/>
                <a:gd name="connsiteY78" fmla="*/ 314516 h 887063"/>
                <a:gd name="connsiteX79" fmla="*/ 40238 w 381994"/>
                <a:gd name="connsiteY79" fmla="*/ 345281 h 887063"/>
                <a:gd name="connsiteX80" fmla="*/ 46810 w 381994"/>
                <a:gd name="connsiteY80" fmla="*/ 359759 h 887063"/>
                <a:gd name="connsiteX81" fmla="*/ 57192 w 381994"/>
                <a:gd name="connsiteY81" fmla="*/ 367760 h 887063"/>
                <a:gd name="connsiteX82" fmla="*/ 65955 w 381994"/>
                <a:gd name="connsiteY82" fmla="*/ 375095 h 887063"/>
                <a:gd name="connsiteX83" fmla="*/ 67574 w 381994"/>
                <a:gd name="connsiteY83" fmla="*/ 376142 h 887063"/>
                <a:gd name="connsiteX84" fmla="*/ 65193 w 381994"/>
                <a:gd name="connsiteY84" fmla="*/ 377476 h 887063"/>
                <a:gd name="connsiteX85" fmla="*/ 46143 w 381994"/>
                <a:gd name="connsiteY85" fmla="*/ 391192 h 887063"/>
                <a:gd name="connsiteX86" fmla="*/ 31379 w 381994"/>
                <a:gd name="connsiteY86" fmla="*/ 403860 h 887063"/>
                <a:gd name="connsiteX87" fmla="*/ 3661 w 381994"/>
                <a:gd name="connsiteY87" fmla="*/ 458629 h 887063"/>
                <a:gd name="connsiteX88" fmla="*/ 3661 w 381994"/>
                <a:gd name="connsiteY88" fmla="*/ 459772 h 887063"/>
                <a:gd name="connsiteX89" fmla="*/ 1852 w 381994"/>
                <a:gd name="connsiteY89" fmla="*/ 411671 h 887063"/>
                <a:gd name="connsiteX90" fmla="*/ 1090 w 381994"/>
                <a:gd name="connsiteY90" fmla="*/ 355473 h 887063"/>
                <a:gd name="connsiteX91" fmla="*/ 42 w 381994"/>
                <a:gd name="connsiteY91" fmla="*/ 299656 h 887063"/>
                <a:gd name="connsiteX92" fmla="*/ 2804 w 381994"/>
                <a:gd name="connsiteY92" fmla="*/ 243745 h 887063"/>
                <a:gd name="connsiteX93" fmla="*/ 4043 w 381994"/>
                <a:gd name="connsiteY93" fmla="*/ 233458 h 887063"/>
                <a:gd name="connsiteX94" fmla="*/ 6519 w 381994"/>
                <a:gd name="connsiteY94" fmla="*/ 219170 h 887063"/>
                <a:gd name="connsiteX95" fmla="*/ 7662 w 381994"/>
                <a:gd name="connsiteY95" fmla="*/ 213360 h 887063"/>
                <a:gd name="connsiteX96" fmla="*/ 9376 w 381994"/>
                <a:gd name="connsiteY96" fmla="*/ 211264 h 887063"/>
                <a:gd name="connsiteX97" fmla="*/ 11948 w 381994"/>
                <a:gd name="connsiteY97" fmla="*/ 207740 h 887063"/>
                <a:gd name="connsiteX98" fmla="*/ 19378 w 381994"/>
                <a:gd name="connsiteY98" fmla="*/ 219932 h 887063"/>
                <a:gd name="connsiteX99" fmla="*/ 31855 w 381994"/>
                <a:gd name="connsiteY99" fmla="*/ 236315 h 887063"/>
                <a:gd name="connsiteX100" fmla="*/ 33761 w 381994"/>
                <a:gd name="connsiteY100" fmla="*/ 238030 h 887063"/>
                <a:gd name="connsiteX101" fmla="*/ 36618 w 381994"/>
                <a:gd name="connsiteY101" fmla="*/ 240506 h 887063"/>
                <a:gd name="connsiteX102" fmla="*/ 44619 w 381994"/>
                <a:gd name="connsiteY102" fmla="*/ 246412 h 887063"/>
                <a:gd name="connsiteX103" fmla="*/ 59097 w 381994"/>
                <a:gd name="connsiteY103" fmla="*/ 253460 h 887063"/>
                <a:gd name="connsiteX104" fmla="*/ 71194 w 381994"/>
                <a:gd name="connsiteY104" fmla="*/ 258032 h 887063"/>
                <a:gd name="connsiteX105" fmla="*/ 66050 w 381994"/>
                <a:gd name="connsiteY105" fmla="*/ 261652 h 887063"/>
                <a:gd name="connsiteX106" fmla="*/ 43381 w 381994"/>
                <a:gd name="connsiteY106" fmla="*/ 284512 h 88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381994" h="887063">
                  <a:moveTo>
                    <a:pt x="324464" y="884015"/>
                  </a:moveTo>
                  <a:lnTo>
                    <a:pt x="324464" y="884015"/>
                  </a:lnTo>
                  <a:cubicBezTo>
                    <a:pt x="310271" y="882587"/>
                    <a:pt x="295889" y="880777"/>
                    <a:pt x="281887" y="879062"/>
                  </a:cubicBezTo>
                  <a:lnTo>
                    <a:pt x="276648" y="878396"/>
                  </a:lnTo>
                  <a:lnTo>
                    <a:pt x="273791" y="878396"/>
                  </a:lnTo>
                  <a:lnTo>
                    <a:pt x="264266" y="876967"/>
                  </a:lnTo>
                  <a:cubicBezTo>
                    <a:pt x="256646" y="875824"/>
                    <a:pt x="249026" y="874490"/>
                    <a:pt x="241405" y="873062"/>
                  </a:cubicBezTo>
                  <a:cubicBezTo>
                    <a:pt x="212381" y="867710"/>
                    <a:pt x="183909" y="859707"/>
                    <a:pt x="156347" y="849154"/>
                  </a:cubicBezTo>
                  <a:cubicBezTo>
                    <a:pt x="153680" y="848201"/>
                    <a:pt x="151013" y="847058"/>
                    <a:pt x="148346" y="845915"/>
                  </a:cubicBezTo>
                  <a:lnTo>
                    <a:pt x="145203" y="844582"/>
                  </a:lnTo>
                  <a:lnTo>
                    <a:pt x="140631" y="842486"/>
                  </a:lnTo>
                  <a:cubicBezTo>
                    <a:pt x="134059" y="839438"/>
                    <a:pt x="127677" y="836009"/>
                    <a:pt x="121581" y="832390"/>
                  </a:cubicBezTo>
                  <a:cubicBezTo>
                    <a:pt x="116248" y="829184"/>
                    <a:pt x="111097" y="825686"/>
                    <a:pt x="106151" y="821912"/>
                  </a:cubicBezTo>
                  <a:lnTo>
                    <a:pt x="103674" y="819817"/>
                  </a:lnTo>
                  <a:lnTo>
                    <a:pt x="100055" y="816578"/>
                  </a:lnTo>
                  <a:cubicBezTo>
                    <a:pt x="97292" y="814102"/>
                    <a:pt x="94625" y="811435"/>
                    <a:pt x="92054" y="808672"/>
                  </a:cubicBezTo>
                  <a:cubicBezTo>
                    <a:pt x="89482" y="805910"/>
                    <a:pt x="87196" y="803148"/>
                    <a:pt x="84814" y="800290"/>
                  </a:cubicBezTo>
                  <a:cubicBezTo>
                    <a:pt x="84052" y="799338"/>
                    <a:pt x="83291" y="798481"/>
                    <a:pt x="82624" y="797528"/>
                  </a:cubicBezTo>
                  <a:lnTo>
                    <a:pt x="79862" y="793813"/>
                  </a:lnTo>
                  <a:cubicBezTo>
                    <a:pt x="75099" y="786955"/>
                    <a:pt x="71098" y="779621"/>
                    <a:pt x="66812" y="772382"/>
                  </a:cubicBezTo>
                  <a:cubicBezTo>
                    <a:pt x="64907" y="769239"/>
                    <a:pt x="63193" y="765905"/>
                    <a:pt x="61383" y="762857"/>
                  </a:cubicBezTo>
                  <a:cubicBezTo>
                    <a:pt x="56240" y="747617"/>
                    <a:pt x="51858" y="732187"/>
                    <a:pt x="47286" y="716756"/>
                  </a:cubicBezTo>
                  <a:cubicBezTo>
                    <a:pt x="37761" y="683705"/>
                    <a:pt x="29284" y="650081"/>
                    <a:pt x="22521" y="616553"/>
                  </a:cubicBezTo>
                  <a:cubicBezTo>
                    <a:pt x="16139" y="584835"/>
                    <a:pt x="11377" y="553212"/>
                    <a:pt x="7948" y="521303"/>
                  </a:cubicBezTo>
                  <a:lnTo>
                    <a:pt x="10043" y="523208"/>
                  </a:lnTo>
                  <a:lnTo>
                    <a:pt x="12424" y="526351"/>
                  </a:lnTo>
                  <a:cubicBezTo>
                    <a:pt x="20971" y="535182"/>
                    <a:pt x="32460" y="540571"/>
                    <a:pt x="44714" y="541496"/>
                  </a:cubicBezTo>
                  <a:cubicBezTo>
                    <a:pt x="47953" y="541496"/>
                    <a:pt x="51191" y="542354"/>
                    <a:pt x="54239" y="542639"/>
                  </a:cubicBezTo>
                  <a:cubicBezTo>
                    <a:pt x="51309" y="546012"/>
                    <a:pt x="48694" y="549647"/>
                    <a:pt x="46429" y="553498"/>
                  </a:cubicBezTo>
                  <a:cubicBezTo>
                    <a:pt x="39862" y="565978"/>
                    <a:pt x="37745" y="580324"/>
                    <a:pt x="40428" y="594170"/>
                  </a:cubicBezTo>
                  <a:cubicBezTo>
                    <a:pt x="42028" y="607184"/>
                    <a:pt x="46985" y="619558"/>
                    <a:pt x="54811" y="630079"/>
                  </a:cubicBezTo>
                  <a:cubicBezTo>
                    <a:pt x="60896" y="638936"/>
                    <a:pt x="71758" y="643198"/>
                    <a:pt x="82243" y="640842"/>
                  </a:cubicBezTo>
                  <a:cubicBezTo>
                    <a:pt x="85759" y="642693"/>
                    <a:pt x="89463" y="644162"/>
                    <a:pt x="93292" y="645223"/>
                  </a:cubicBezTo>
                  <a:cubicBezTo>
                    <a:pt x="90303" y="648012"/>
                    <a:pt x="87736" y="651220"/>
                    <a:pt x="85672" y="654748"/>
                  </a:cubicBezTo>
                  <a:cubicBezTo>
                    <a:pt x="77766" y="668083"/>
                    <a:pt x="83767" y="683323"/>
                    <a:pt x="92244" y="694658"/>
                  </a:cubicBezTo>
                  <a:cubicBezTo>
                    <a:pt x="99967" y="702757"/>
                    <a:pt x="109228" y="709234"/>
                    <a:pt x="119485" y="713708"/>
                  </a:cubicBezTo>
                  <a:cubicBezTo>
                    <a:pt x="129300" y="718756"/>
                    <a:pt x="139379" y="723271"/>
                    <a:pt x="149680" y="727234"/>
                  </a:cubicBezTo>
                  <a:cubicBezTo>
                    <a:pt x="154327" y="734035"/>
                    <a:pt x="160447" y="739700"/>
                    <a:pt x="167587" y="743807"/>
                  </a:cubicBezTo>
                  <a:cubicBezTo>
                    <a:pt x="177162" y="749905"/>
                    <a:pt x="187085" y="755439"/>
                    <a:pt x="197305" y="760381"/>
                  </a:cubicBezTo>
                  <a:cubicBezTo>
                    <a:pt x="219643" y="770609"/>
                    <a:pt x="242808" y="778926"/>
                    <a:pt x="266551" y="785241"/>
                  </a:cubicBezTo>
                  <a:cubicBezTo>
                    <a:pt x="290426" y="791796"/>
                    <a:pt x="314903" y="795913"/>
                    <a:pt x="339608" y="797528"/>
                  </a:cubicBezTo>
                  <a:cubicBezTo>
                    <a:pt x="350562" y="798195"/>
                    <a:pt x="361611" y="797528"/>
                    <a:pt x="372469" y="797528"/>
                  </a:cubicBezTo>
                  <a:lnTo>
                    <a:pt x="381994" y="797052"/>
                  </a:lnTo>
                  <a:cubicBezTo>
                    <a:pt x="381423" y="800957"/>
                    <a:pt x="381233" y="804958"/>
                    <a:pt x="381042" y="808768"/>
                  </a:cubicBezTo>
                  <a:cubicBezTo>
                    <a:pt x="381042" y="817531"/>
                    <a:pt x="381042" y="826198"/>
                    <a:pt x="381042" y="834962"/>
                  </a:cubicBezTo>
                  <a:cubicBezTo>
                    <a:pt x="381042" y="843724"/>
                    <a:pt x="381042" y="852106"/>
                    <a:pt x="381042" y="860774"/>
                  </a:cubicBezTo>
                  <a:cubicBezTo>
                    <a:pt x="381042" y="869442"/>
                    <a:pt x="381042" y="877824"/>
                    <a:pt x="381709" y="886206"/>
                  </a:cubicBezTo>
                  <a:cubicBezTo>
                    <a:pt x="381662" y="886490"/>
                    <a:pt x="381662" y="886780"/>
                    <a:pt x="381709" y="887063"/>
                  </a:cubicBezTo>
                  <a:cubicBezTo>
                    <a:pt x="377613" y="887063"/>
                    <a:pt x="373517" y="887063"/>
                    <a:pt x="369422" y="887063"/>
                  </a:cubicBezTo>
                  <a:cubicBezTo>
                    <a:pt x="354086" y="887063"/>
                    <a:pt x="338846" y="885635"/>
                    <a:pt x="323606" y="884206"/>
                  </a:cubicBezTo>
                  <a:close/>
                  <a:moveTo>
                    <a:pt x="71384" y="28670"/>
                  </a:moveTo>
                  <a:lnTo>
                    <a:pt x="71384" y="28670"/>
                  </a:lnTo>
                  <a:lnTo>
                    <a:pt x="76147" y="26289"/>
                  </a:lnTo>
                  <a:lnTo>
                    <a:pt x="78814" y="25051"/>
                  </a:lnTo>
                  <a:lnTo>
                    <a:pt x="79766" y="25051"/>
                  </a:lnTo>
                  <a:cubicBezTo>
                    <a:pt x="87241" y="21993"/>
                    <a:pt x="94949" y="19540"/>
                    <a:pt x="102817" y="17717"/>
                  </a:cubicBezTo>
                  <a:cubicBezTo>
                    <a:pt x="106364" y="16826"/>
                    <a:pt x="109957" y="16127"/>
                    <a:pt x="113580" y="15621"/>
                  </a:cubicBezTo>
                  <a:lnTo>
                    <a:pt x="117009" y="15621"/>
                  </a:lnTo>
                  <a:lnTo>
                    <a:pt x="124058" y="14859"/>
                  </a:lnTo>
                  <a:cubicBezTo>
                    <a:pt x="132439" y="14097"/>
                    <a:pt x="140726" y="13525"/>
                    <a:pt x="149013" y="12668"/>
                  </a:cubicBezTo>
                  <a:cubicBezTo>
                    <a:pt x="158343" y="11804"/>
                    <a:pt x="167603" y="10308"/>
                    <a:pt x="176731" y="8192"/>
                  </a:cubicBezTo>
                  <a:cubicBezTo>
                    <a:pt x="180735" y="7217"/>
                    <a:pt x="184679" y="6008"/>
                    <a:pt x="188542" y="4572"/>
                  </a:cubicBezTo>
                  <a:cubicBezTo>
                    <a:pt x="191608" y="3477"/>
                    <a:pt x="194497" y="1937"/>
                    <a:pt x="197114" y="0"/>
                  </a:cubicBezTo>
                  <a:cubicBezTo>
                    <a:pt x="199114" y="6858"/>
                    <a:pt x="201115" y="13716"/>
                    <a:pt x="203020" y="20479"/>
                  </a:cubicBezTo>
                  <a:cubicBezTo>
                    <a:pt x="208544" y="39529"/>
                    <a:pt x="213593" y="59436"/>
                    <a:pt x="218546" y="79058"/>
                  </a:cubicBezTo>
                  <a:lnTo>
                    <a:pt x="213307" y="80010"/>
                  </a:lnTo>
                  <a:cubicBezTo>
                    <a:pt x="206449" y="81153"/>
                    <a:pt x="199781" y="82772"/>
                    <a:pt x="193114" y="84487"/>
                  </a:cubicBezTo>
                  <a:lnTo>
                    <a:pt x="174064" y="89154"/>
                  </a:lnTo>
                  <a:cubicBezTo>
                    <a:pt x="169721" y="90114"/>
                    <a:pt x="165547" y="91719"/>
                    <a:pt x="161681" y="93917"/>
                  </a:cubicBezTo>
                  <a:lnTo>
                    <a:pt x="160634" y="94583"/>
                  </a:lnTo>
                  <a:cubicBezTo>
                    <a:pt x="147965" y="88392"/>
                    <a:pt x="135583" y="81629"/>
                    <a:pt x="123391" y="74676"/>
                  </a:cubicBezTo>
                  <a:cubicBezTo>
                    <a:pt x="107484" y="65818"/>
                    <a:pt x="91387" y="57150"/>
                    <a:pt x="75766" y="48577"/>
                  </a:cubicBezTo>
                  <a:cubicBezTo>
                    <a:pt x="69290" y="45168"/>
                    <a:pt x="62573" y="42239"/>
                    <a:pt x="55668" y="39814"/>
                  </a:cubicBezTo>
                  <a:cubicBezTo>
                    <a:pt x="57478" y="38481"/>
                    <a:pt x="59288" y="37147"/>
                    <a:pt x="61193" y="35909"/>
                  </a:cubicBezTo>
                  <a:cubicBezTo>
                    <a:pt x="64536" y="33547"/>
                    <a:pt x="68037" y="31415"/>
                    <a:pt x="71670" y="29528"/>
                  </a:cubicBezTo>
                  <a:close/>
                  <a:moveTo>
                    <a:pt x="43381" y="284512"/>
                  </a:moveTo>
                  <a:lnTo>
                    <a:pt x="43381" y="284512"/>
                  </a:lnTo>
                  <a:cubicBezTo>
                    <a:pt x="40881" y="288748"/>
                    <a:pt x="38868" y="293254"/>
                    <a:pt x="37380" y="297942"/>
                  </a:cubicBezTo>
                  <a:cubicBezTo>
                    <a:pt x="35501" y="303269"/>
                    <a:pt x="34503" y="308867"/>
                    <a:pt x="34427" y="314516"/>
                  </a:cubicBezTo>
                  <a:cubicBezTo>
                    <a:pt x="34288" y="325056"/>
                    <a:pt x="36264" y="335517"/>
                    <a:pt x="40238" y="345281"/>
                  </a:cubicBezTo>
                  <a:cubicBezTo>
                    <a:pt x="41861" y="350345"/>
                    <a:pt x="44067" y="355204"/>
                    <a:pt x="46810" y="359759"/>
                  </a:cubicBezTo>
                  <a:cubicBezTo>
                    <a:pt x="49300" y="363492"/>
                    <a:pt x="52948" y="366303"/>
                    <a:pt x="57192" y="367760"/>
                  </a:cubicBezTo>
                  <a:cubicBezTo>
                    <a:pt x="59762" y="370596"/>
                    <a:pt x="62711" y="373064"/>
                    <a:pt x="65955" y="375095"/>
                  </a:cubicBezTo>
                  <a:lnTo>
                    <a:pt x="67574" y="376142"/>
                  </a:lnTo>
                  <a:cubicBezTo>
                    <a:pt x="66750" y="376529"/>
                    <a:pt x="65954" y="376975"/>
                    <a:pt x="65193" y="377476"/>
                  </a:cubicBezTo>
                  <a:cubicBezTo>
                    <a:pt x="58571" y="381658"/>
                    <a:pt x="52210" y="386239"/>
                    <a:pt x="46143" y="391192"/>
                  </a:cubicBezTo>
                  <a:cubicBezTo>
                    <a:pt x="40713" y="394783"/>
                    <a:pt x="35753" y="399038"/>
                    <a:pt x="31379" y="403860"/>
                  </a:cubicBezTo>
                  <a:cubicBezTo>
                    <a:pt x="18872" y="420270"/>
                    <a:pt x="9477" y="438833"/>
                    <a:pt x="3661" y="458629"/>
                  </a:cubicBezTo>
                  <a:cubicBezTo>
                    <a:pt x="3621" y="459009"/>
                    <a:pt x="3621" y="459392"/>
                    <a:pt x="3661" y="459772"/>
                  </a:cubicBezTo>
                  <a:cubicBezTo>
                    <a:pt x="2804" y="443865"/>
                    <a:pt x="2233" y="427863"/>
                    <a:pt x="1852" y="411671"/>
                  </a:cubicBezTo>
                  <a:cubicBezTo>
                    <a:pt x="1852" y="392621"/>
                    <a:pt x="1852" y="374237"/>
                    <a:pt x="1090" y="355473"/>
                  </a:cubicBezTo>
                  <a:cubicBezTo>
                    <a:pt x="328" y="336709"/>
                    <a:pt x="-149" y="318230"/>
                    <a:pt x="42" y="299656"/>
                  </a:cubicBezTo>
                  <a:cubicBezTo>
                    <a:pt x="232" y="281083"/>
                    <a:pt x="1185" y="262318"/>
                    <a:pt x="2804" y="243745"/>
                  </a:cubicBezTo>
                  <a:cubicBezTo>
                    <a:pt x="2804" y="239935"/>
                    <a:pt x="3661" y="235839"/>
                    <a:pt x="4043" y="233458"/>
                  </a:cubicBezTo>
                  <a:cubicBezTo>
                    <a:pt x="4709" y="228600"/>
                    <a:pt x="5662" y="223933"/>
                    <a:pt x="6519" y="219170"/>
                  </a:cubicBezTo>
                  <a:lnTo>
                    <a:pt x="7662" y="213360"/>
                  </a:lnTo>
                  <a:cubicBezTo>
                    <a:pt x="8284" y="212705"/>
                    <a:pt x="8858" y="212004"/>
                    <a:pt x="9376" y="211264"/>
                  </a:cubicBezTo>
                  <a:cubicBezTo>
                    <a:pt x="10317" y="210153"/>
                    <a:pt x="11177" y="208975"/>
                    <a:pt x="11948" y="207740"/>
                  </a:cubicBezTo>
                  <a:cubicBezTo>
                    <a:pt x="14065" y="212013"/>
                    <a:pt x="16551" y="216092"/>
                    <a:pt x="19378" y="219932"/>
                  </a:cubicBezTo>
                  <a:cubicBezTo>
                    <a:pt x="22735" y="225960"/>
                    <a:pt x="26937" y="231477"/>
                    <a:pt x="31855" y="236315"/>
                  </a:cubicBezTo>
                  <a:cubicBezTo>
                    <a:pt x="35951" y="239554"/>
                    <a:pt x="36618" y="240125"/>
                    <a:pt x="33761" y="238030"/>
                  </a:cubicBezTo>
                  <a:cubicBezTo>
                    <a:pt x="34618" y="238887"/>
                    <a:pt x="35666" y="239649"/>
                    <a:pt x="36618" y="240506"/>
                  </a:cubicBezTo>
                  <a:cubicBezTo>
                    <a:pt x="39285" y="242602"/>
                    <a:pt x="41857" y="244602"/>
                    <a:pt x="44619" y="246412"/>
                  </a:cubicBezTo>
                  <a:cubicBezTo>
                    <a:pt x="49200" y="249234"/>
                    <a:pt x="54050" y="251595"/>
                    <a:pt x="59097" y="253460"/>
                  </a:cubicBezTo>
                  <a:cubicBezTo>
                    <a:pt x="63047" y="255193"/>
                    <a:pt x="67085" y="256719"/>
                    <a:pt x="71194" y="258032"/>
                  </a:cubicBezTo>
                  <a:lnTo>
                    <a:pt x="66050" y="261652"/>
                  </a:lnTo>
                  <a:cubicBezTo>
                    <a:pt x="57081" y="267728"/>
                    <a:pt x="49382" y="275492"/>
                    <a:pt x="43381" y="2845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xmlns="" id="{D0B14516-78AF-4780-9EA6-2614423EA8F3}"/>
                </a:ext>
              </a:extLst>
            </p:cNvPr>
            <p:cNvSpPr/>
            <p:nvPr/>
          </p:nvSpPr>
          <p:spPr>
            <a:xfrm>
              <a:off x="1197794" y="404727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xmlns="" id="{209C81EE-EF69-4A08-881A-2925CE2630C4}"/>
                </a:ext>
              </a:extLst>
            </p:cNvPr>
            <p:cNvSpPr/>
            <p:nvPr/>
          </p:nvSpPr>
          <p:spPr>
            <a:xfrm>
              <a:off x="781572" y="3202501"/>
              <a:ext cx="697098" cy="1395182"/>
            </a:xfrm>
            <a:custGeom>
              <a:avLst/>
              <a:gdLst>
                <a:gd name="connsiteX0" fmla="*/ 150046 w 432843"/>
                <a:gd name="connsiteY0" fmla="*/ 832485 h 866298"/>
                <a:gd name="connsiteX1" fmla="*/ 150046 w 432843"/>
                <a:gd name="connsiteY1" fmla="*/ 832485 h 866298"/>
                <a:gd name="connsiteX2" fmla="*/ 99754 w 432843"/>
                <a:gd name="connsiteY2" fmla="*/ 845725 h 866298"/>
                <a:gd name="connsiteX3" fmla="*/ 49653 w 432843"/>
                <a:gd name="connsiteY3" fmla="*/ 859726 h 866298"/>
                <a:gd name="connsiteX4" fmla="*/ 37461 w 432843"/>
                <a:gd name="connsiteY4" fmla="*/ 866299 h 866298"/>
                <a:gd name="connsiteX5" fmla="*/ 23364 w 432843"/>
                <a:gd name="connsiteY5" fmla="*/ 819150 h 866298"/>
                <a:gd name="connsiteX6" fmla="*/ 6409 w 432843"/>
                <a:gd name="connsiteY6" fmla="*/ 719709 h 866298"/>
                <a:gd name="connsiteX7" fmla="*/ 409 w 432843"/>
                <a:gd name="connsiteY7" fmla="*/ 613410 h 866298"/>
                <a:gd name="connsiteX8" fmla="*/ 8600 w 432843"/>
                <a:gd name="connsiteY8" fmla="*/ 398431 h 866298"/>
                <a:gd name="connsiteX9" fmla="*/ 11362 w 432843"/>
                <a:gd name="connsiteY9" fmla="*/ 372618 h 866298"/>
                <a:gd name="connsiteX10" fmla="*/ 12791 w 432843"/>
                <a:gd name="connsiteY10" fmla="*/ 359759 h 866298"/>
                <a:gd name="connsiteX11" fmla="*/ 13458 w 432843"/>
                <a:gd name="connsiteY11" fmla="*/ 354521 h 866298"/>
                <a:gd name="connsiteX12" fmla="*/ 14315 w 432843"/>
                <a:gd name="connsiteY12" fmla="*/ 348520 h 866298"/>
                <a:gd name="connsiteX13" fmla="*/ 23078 w 432843"/>
                <a:gd name="connsiteY13" fmla="*/ 295180 h 866298"/>
                <a:gd name="connsiteX14" fmla="*/ 49653 w 432843"/>
                <a:gd name="connsiteY14" fmla="*/ 192881 h 866298"/>
                <a:gd name="connsiteX15" fmla="*/ 60607 w 432843"/>
                <a:gd name="connsiteY15" fmla="*/ 160496 h 866298"/>
                <a:gd name="connsiteX16" fmla="*/ 65179 w 432843"/>
                <a:gd name="connsiteY16" fmla="*/ 152972 h 866298"/>
                <a:gd name="connsiteX17" fmla="*/ 77275 w 432843"/>
                <a:gd name="connsiteY17" fmla="*/ 131159 h 866298"/>
                <a:gd name="connsiteX18" fmla="*/ 101469 w 432843"/>
                <a:gd name="connsiteY18" fmla="*/ 88201 h 866298"/>
                <a:gd name="connsiteX19" fmla="*/ 130044 w 432843"/>
                <a:gd name="connsiteY19" fmla="*/ 51054 h 866298"/>
                <a:gd name="connsiteX20" fmla="*/ 138140 w 432843"/>
                <a:gd name="connsiteY20" fmla="*/ 42577 h 866298"/>
                <a:gd name="connsiteX21" fmla="*/ 147665 w 432843"/>
                <a:gd name="connsiteY21" fmla="*/ 40291 h 866298"/>
                <a:gd name="connsiteX22" fmla="*/ 178812 w 432843"/>
                <a:gd name="connsiteY22" fmla="*/ 31718 h 866298"/>
                <a:gd name="connsiteX23" fmla="*/ 246535 w 432843"/>
                <a:gd name="connsiteY23" fmla="*/ 13525 h 866298"/>
                <a:gd name="connsiteX24" fmla="*/ 280348 w 432843"/>
                <a:gd name="connsiteY24" fmla="*/ 2191 h 866298"/>
                <a:gd name="connsiteX25" fmla="*/ 286349 w 432843"/>
                <a:gd name="connsiteY25" fmla="*/ 0 h 866298"/>
                <a:gd name="connsiteX26" fmla="*/ 284539 w 432843"/>
                <a:gd name="connsiteY26" fmla="*/ 2572 h 866298"/>
                <a:gd name="connsiteX27" fmla="*/ 262156 w 432843"/>
                <a:gd name="connsiteY27" fmla="*/ 41815 h 866298"/>
                <a:gd name="connsiteX28" fmla="*/ 230723 w 432843"/>
                <a:gd name="connsiteY28" fmla="*/ 127540 h 866298"/>
                <a:gd name="connsiteX29" fmla="*/ 211673 w 432843"/>
                <a:gd name="connsiteY29" fmla="*/ 312992 h 866298"/>
                <a:gd name="connsiteX30" fmla="*/ 215769 w 432843"/>
                <a:gd name="connsiteY30" fmla="*/ 517684 h 866298"/>
                <a:gd name="connsiteX31" fmla="*/ 228437 w 432843"/>
                <a:gd name="connsiteY31" fmla="*/ 626078 h 866298"/>
                <a:gd name="connsiteX32" fmla="*/ 247487 w 432843"/>
                <a:gd name="connsiteY32" fmla="*/ 711803 h 866298"/>
                <a:gd name="connsiteX33" fmla="*/ 287968 w 432843"/>
                <a:gd name="connsiteY33" fmla="*/ 786670 h 866298"/>
                <a:gd name="connsiteX34" fmla="*/ 293017 w 432843"/>
                <a:gd name="connsiteY34" fmla="*/ 791432 h 866298"/>
                <a:gd name="connsiteX35" fmla="*/ 283492 w 432843"/>
                <a:gd name="connsiteY35" fmla="*/ 794290 h 866298"/>
                <a:gd name="connsiteX36" fmla="*/ 277491 w 432843"/>
                <a:gd name="connsiteY36" fmla="*/ 796004 h 866298"/>
                <a:gd name="connsiteX37" fmla="*/ 250630 w 432843"/>
                <a:gd name="connsiteY37" fmla="*/ 802958 h 866298"/>
                <a:gd name="connsiteX38" fmla="*/ 150808 w 432843"/>
                <a:gd name="connsiteY38" fmla="*/ 832294 h 866298"/>
                <a:gd name="connsiteX39" fmla="*/ 273871 w 432843"/>
                <a:gd name="connsiteY39" fmla="*/ 667607 h 866298"/>
                <a:gd name="connsiteX40" fmla="*/ 273871 w 432843"/>
                <a:gd name="connsiteY40" fmla="*/ 667607 h 866298"/>
                <a:gd name="connsiteX41" fmla="*/ 273871 w 432843"/>
                <a:gd name="connsiteY41" fmla="*/ 668369 h 866298"/>
                <a:gd name="connsiteX42" fmla="*/ 273871 w 432843"/>
                <a:gd name="connsiteY42" fmla="*/ 667702 h 866298"/>
                <a:gd name="connsiteX43" fmla="*/ 421795 w 432843"/>
                <a:gd name="connsiteY43" fmla="*/ 500539 h 866298"/>
                <a:gd name="connsiteX44" fmla="*/ 421795 w 432843"/>
                <a:gd name="connsiteY44" fmla="*/ 500539 h 866298"/>
                <a:gd name="connsiteX45" fmla="*/ 416651 w 432843"/>
                <a:gd name="connsiteY45" fmla="*/ 587883 h 866298"/>
                <a:gd name="connsiteX46" fmla="*/ 416080 w 432843"/>
                <a:gd name="connsiteY46" fmla="*/ 592265 h 866298"/>
                <a:gd name="connsiteX47" fmla="*/ 416080 w 432843"/>
                <a:gd name="connsiteY47" fmla="*/ 595789 h 866298"/>
                <a:gd name="connsiteX48" fmla="*/ 414460 w 432843"/>
                <a:gd name="connsiteY48" fmla="*/ 606457 h 866298"/>
                <a:gd name="connsiteX49" fmla="*/ 410079 w 432843"/>
                <a:gd name="connsiteY49" fmla="*/ 629507 h 866298"/>
                <a:gd name="connsiteX50" fmla="*/ 398268 w 432843"/>
                <a:gd name="connsiteY50" fmla="*/ 673036 h 866298"/>
                <a:gd name="connsiteX51" fmla="*/ 391124 w 432843"/>
                <a:gd name="connsiteY51" fmla="*/ 693230 h 866298"/>
                <a:gd name="connsiteX52" fmla="*/ 389886 w 432843"/>
                <a:gd name="connsiteY52" fmla="*/ 696373 h 866298"/>
                <a:gd name="connsiteX53" fmla="*/ 388267 w 432843"/>
                <a:gd name="connsiteY53" fmla="*/ 700088 h 866298"/>
                <a:gd name="connsiteX54" fmla="*/ 383218 w 432843"/>
                <a:gd name="connsiteY54" fmla="*/ 711327 h 866298"/>
                <a:gd name="connsiteX55" fmla="*/ 362644 w 432843"/>
                <a:gd name="connsiteY55" fmla="*/ 748189 h 866298"/>
                <a:gd name="connsiteX56" fmla="*/ 360358 w 432843"/>
                <a:gd name="connsiteY56" fmla="*/ 750951 h 866298"/>
                <a:gd name="connsiteX57" fmla="*/ 356929 w 432843"/>
                <a:gd name="connsiteY57" fmla="*/ 754951 h 866298"/>
                <a:gd name="connsiteX58" fmla="*/ 349405 w 432843"/>
                <a:gd name="connsiteY58" fmla="*/ 762191 h 866298"/>
                <a:gd name="connsiteX59" fmla="*/ 349405 w 432843"/>
                <a:gd name="connsiteY59" fmla="*/ 762667 h 866298"/>
                <a:gd name="connsiteX60" fmla="*/ 348357 w 432843"/>
                <a:gd name="connsiteY60" fmla="*/ 763429 h 866298"/>
                <a:gd name="connsiteX61" fmla="*/ 344166 w 432843"/>
                <a:gd name="connsiteY61" fmla="*/ 766191 h 866298"/>
                <a:gd name="connsiteX62" fmla="*/ 339975 w 432843"/>
                <a:gd name="connsiteY62" fmla="*/ 768477 h 866298"/>
                <a:gd name="connsiteX63" fmla="*/ 336927 w 432843"/>
                <a:gd name="connsiteY63" fmla="*/ 769239 h 866298"/>
                <a:gd name="connsiteX64" fmla="*/ 334165 w 432843"/>
                <a:gd name="connsiteY64" fmla="*/ 769810 h 866298"/>
                <a:gd name="connsiteX65" fmla="*/ 330259 w 432843"/>
                <a:gd name="connsiteY65" fmla="*/ 769810 h 866298"/>
                <a:gd name="connsiteX66" fmla="*/ 329688 w 432843"/>
                <a:gd name="connsiteY66" fmla="*/ 769810 h 866298"/>
                <a:gd name="connsiteX67" fmla="*/ 325021 w 432843"/>
                <a:gd name="connsiteY67" fmla="*/ 768477 h 866298"/>
                <a:gd name="connsiteX68" fmla="*/ 325021 w 432843"/>
                <a:gd name="connsiteY68" fmla="*/ 768477 h 866298"/>
                <a:gd name="connsiteX69" fmla="*/ 346642 w 432843"/>
                <a:gd name="connsiteY69" fmla="*/ 750094 h 866298"/>
                <a:gd name="connsiteX70" fmla="*/ 368359 w 432843"/>
                <a:gd name="connsiteY70" fmla="*/ 700850 h 866298"/>
                <a:gd name="connsiteX71" fmla="*/ 388838 w 432843"/>
                <a:gd name="connsiteY71" fmla="*/ 616172 h 866298"/>
                <a:gd name="connsiteX72" fmla="*/ 398363 w 432843"/>
                <a:gd name="connsiteY72" fmla="*/ 551688 h 866298"/>
                <a:gd name="connsiteX73" fmla="*/ 395410 w 432843"/>
                <a:gd name="connsiteY73" fmla="*/ 505206 h 866298"/>
                <a:gd name="connsiteX74" fmla="*/ 391219 w 432843"/>
                <a:gd name="connsiteY74" fmla="*/ 486156 h 866298"/>
                <a:gd name="connsiteX75" fmla="*/ 409412 w 432843"/>
                <a:gd name="connsiteY75" fmla="*/ 487204 h 866298"/>
                <a:gd name="connsiteX76" fmla="*/ 411603 w 432843"/>
                <a:gd name="connsiteY76" fmla="*/ 487204 h 866298"/>
                <a:gd name="connsiteX77" fmla="*/ 421128 w 432843"/>
                <a:gd name="connsiteY77" fmla="*/ 488442 h 866298"/>
                <a:gd name="connsiteX78" fmla="*/ 421795 w 432843"/>
                <a:gd name="connsiteY78" fmla="*/ 488442 h 866298"/>
                <a:gd name="connsiteX79" fmla="*/ 423128 w 432843"/>
                <a:gd name="connsiteY79" fmla="*/ 488442 h 866298"/>
                <a:gd name="connsiteX80" fmla="*/ 430843 w 432843"/>
                <a:gd name="connsiteY80" fmla="*/ 489680 h 866298"/>
                <a:gd name="connsiteX81" fmla="*/ 432844 w 432843"/>
                <a:gd name="connsiteY81" fmla="*/ 489680 h 866298"/>
                <a:gd name="connsiteX82" fmla="*/ 422152 w 432843"/>
                <a:gd name="connsiteY82" fmla="*/ 497874 h 866298"/>
                <a:gd name="connsiteX83" fmla="*/ 422176 w 432843"/>
                <a:gd name="connsiteY83" fmla="*/ 500539 h 86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432843" h="866298">
                  <a:moveTo>
                    <a:pt x="150046" y="832485"/>
                  </a:moveTo>
                  <a:lnTo>
                    <a:pt x="150046" y="832485"/>
                  </a:lnTo>
                  <a:cubicBezTo>
                    <a:pt x="133378" y="837343"/>
                    <a:pt x="116614" y="842010"/>
                    <a:pt x="99754" y="845725"/>
                  </a:cubicBezTo>
                  <a:cubicBezTo>
                    <a:pt x="82753" y="849240"/>
                    <a:pt x="66013" y="853918"/>
                    <a:pt x="49653" y="859726"/>
                  </a:cubicBezTo>
                  <a:cubicBezTo>
                    <a:pt x="45222" y="861154"/>
                    <a:pt x="41089" y="863381"/>
                    <a:pt x="37461" y="866299"/>
                  </a:cubicBezTo>
                  <a:cubicBezTo>
                    <a:pt x="32032" y="850964"/>
                    <a:pt x="27364" y="835152"/>
                    <a:pt x="23364" y="819150"/>
                  </a:cubicBezTo>
                  <a:cubicBezTo>
                    <a:pt x="15420" y="786435"/>
                    <a:pt x="9755" y="753208"/>
                    <a:pt x="6409" y="719709"/>
                  </a:cubicBezTo>
                  <a:cubicBezTo>
                    <a:pt x="2695" y="684371"/>
                    <a:pt x="980" y="648843"/>
                    <a:pt x="409" y="613410"/>
                  </a:cubicBezTo>
                  <a:cubicBezTo>
                    <a:pt x="-1114" y="541651"/>
                    <a:pt x="1621" y="469866"/>
                    <a:pt x="8600" y="398431"/>
                  </a:cubicBezTo>
                  <a:cubicBezTo>
                    <a:pt x="9457" y="389858"/>
                    <a:pt x="10315" y="381286"/>
                    <a:pt x="11362" y="372618"/>
                  </a:cubicBezTo>
                  <a:lnTo>
                    <a:pt x="12791" y="359759"/>
                  </a:lnTo>
                  <a:cubicBezTo>
                    <a:pt x="12791" y="358045"/>
                    <a:pt x="12791" y="356330"/>
                    <a:pt x="13458" y="354521"/>
                  </a:cubicBezTo>
                  <a:lnTo>
                    <a:pt x="14315" y="348520"/>
                  </a:lnTo>
                  <a:cubicBezTo>
                    <a:pt x="16728" y="330613"/>
                    <a:pt x="19649" y="312833"/>
                    <a:pt x="23078" y="295180"/>
                  </a:cubicBezTo>
                  <a:cubicBezTo>
                    <a:pt x="29826" y="260567"/>
                    <a:pt x="38701" y="226402"/>
                    <a:pt x="49653" y="192881"/>
                  </a:cubicBezTo>
                  <a:cubicBezTo>
                    <a:pt x="53082" y="182023"/>
                    <a:pt x="56797" y="171259"/>
                    <a:pt x="60607" y="160496"/>
                  </a:cubicBezTo>
                  <a:cubicBezTo>
                    <a:pt x="62304" y="158098"/>
                    <a:pt x="63832" y="155583"/>
                    <a:pt x="65179" y="152972"/>
                  </a:cubicBezTo>
                  <a:cubicBezTo>
                    <a:pt x="69084" y="145637"/>
                    <a:pt x="73465" y="138589"/>
                    <a:pt x="77275" y="131159"/>
                  </a:cubicBezTo>
                  <a:cubicBezTo>
                    <a:pt x="84800" y="116586"/>
                    <a:pt x="92896" y="102584"/>
                    <a:pt x="101469" y="88201"/>
                  </a:cubicBezTo>
                  <a:cubicBezTo>
                    <a:pt x="109485" y="74728"/>
                    <a:pt x="119077" y="62258"/>
                    <a:pt x="130044" y="51054"/>
                  </a:cubicBezTo>
                  <a:lnTo>
                    <a:pt x="138140" y="42577"/>
                  </a:lnTo>
                  <a:cubicBezTo>
                    <a:pt x="141252" y="41942"/>
                    <a:pt x="144427" y="41180"/>
                    <a:pt x="147665" y="40291"/>
                  </a:cubicBezTo>
                  <a:lnTo>
                    <a:pt x="178812" y="31718"/>
                  </a:lnTo>
                  <a:cubicBezTo>
                    <a:pt x="201291" y="25527"/>
                    <a:pt x="223960" y="19907"/>
                    <a:pt x="246535" y="13525"/>
                  </a:cubicBezTo>
                  <a:cubicBezTo>
                    <a:pt x="257965" y="10287"/>
                    <a:pt x="269204" y="6287"/>
                    <a:pt x="280348" y="2191"/>
                  </a:cubicBezTo>
                  <a:lnTo>
                    <a:pt x="286349" y="0"/>
                  </a:lnTo>
                  <a:lnTo>
                    <a:pt x="284539" y="2572"/>
                  </a:lnTo>
                  <a:cubicBezTo>
                    <a:pt x="276214" y="15141"/>
                    <a:pt x="268736" y="28251"/>
                    <a:pt x="262156" y="41815"/>
                  </a:cubicBezTo>
                  <a:cubicBezTo>
                    <a:pt x="248209" y="68996"/>
                    <a:pt x="237652" y="97786"/>
                    <a:pt x="230723" y="127540"/>
                  </a:cubicBezTo>
                  <a:cubicBezTo>
                    <a:pt x="217581" y="188470"/>
                    <a:pt x="211192" y="250662"/>
                    <a:pt x="211673" y="312992"/>
                  </a:cubicBezTo>
                  <a:cubicBezTo>
                    <a:pt x="210911" y="381191"/>
                    <a:pt x="211006" y="449675"/>
                    <a:pt x="215769" y="517684"/>
                  </a:cubicBezTo>
                  <a:cubicBezTo>
                    <a:pt x="218341" y="553974"/>
                    <a:pt x="222436" y="590264"/>
                    <a:pt x="228437" y="626078"/>
                  </a:cubicBezTo>
                  <a:cubicBezTo>
                    <a:pt x="232759" y="655067"/>
                    <a:pt x="239124" y="683713"/>
                    <a:pt x="247487" y="711803"/>
                  </a:cubicBezTo>
                  <a:cubicBezTo>
                    <a:pt x="254958" y="739574"/>
                    <a:pt x="268821" y="765212"/>
                    <a:pt x="287968" y="786670"/>
                  </a:cubicBezTo>
                  <a:lnTo>
                    <a:pt x="293017" y="791432"/>
                  </a:lnTo>
                  <a:lnTo>
                    <a:pt x="283492" y="794290"/>
                  </a:lnTo>
                  <a:lnTo>
                    <a:pt x="277491" y="796004"/>
                  </a:lnTo>
                  <a:lnTo>
                    <a:pt x="250630" y="802958"/>
                  </a:lnTo>
                  <a:cubicBezTo>
                    <a:pt x="217007" y="811530"/>
                    <a:pt x="183955" y="822484"/>
                    <a:pt x="150808" y="832294"/>
                  </a:cubicBezTo>
                  <a:close/>
                  <a:moveTo>
                    <a:pt x="273871" y="667607"/>
                  </a:moveTo>
                  <a:lnTo>
                    <a:pt x="273871" y="667607"/>
                  </a:lnTo>
                  <a:cubicBezTo>
                    <a:pt x="273926" y="667859"/>
                    <a:pt x="273926" y="668118"/>
                    <a:pt x="273871" y="668369"/>
                  </a:cubicBezTo>
                  <a:cubicBezTo>
                    <a:pt x="273819" y="668150"/>
                    <a:pt x="273819" y="667922"/>
                    <a:pt x="273871" y="667702"/>
                  </a:cubicBezTo>
                  <a:close/>
                  <a:moveTo>
                    <a:pt x="421795" y="500539"/>
                  </a:moveTo>
                  <a:lnTo>
                    <a:pt x="421795" y="500539"/>
                  </a:lnTo>
                  <a:cubicBezTo>
                    <a:pt x="420556" y="529685"/>
                    <a:pt x="419794" y="559022"/>
                    <a:pt x="416651" y="587883"/>
                  </a:cubicBezTo>
                  <a:lnTo>
                    <a:pt x="416080" y="592265"/>
                  </a:lnTo>
                  <a:cubicBezTo>
                    <a:pt x="416080" y="592265"/>
                    <a:pt x="416080" y="595693"/>
                    <a:pt x="416080" y="595789"/>
                  </a:cubicBezTo>
                  <a:cubicBezTo>
                    <a:pt x="416080" y="599313"/>
                    <a:pt x="415032" y="602837"/>
                    <a:pt x="414460" y="606457"/>
                  </a:cubicBezTo>
                  <a:cubicBezTo>
                    <a:pt x="413127" y="614172"/>
                    <a:pt x="411698" y="621792"/>
                    <a:pt x="410079" y="629507"/>
                  </a:cubicBezTo>
                  <a:cubicBezTo>
                    <a:pt x="406936" y="644176"/>
                    <a:pt x="402840" y="658654"/>
                    <a:pt x="398268" y="673036"/>
                  </a:cubicBezTo>
                  <a:cubicBezTo>
                    <a:pt x="396172" y="679799"/>
                    <a:pt x="393696" y="686562"/>
                    <a:pt x="391124" y="693230"/>
                  </a:cubicBezTo>
                  <a:cubicBezTo>
                    <a:pt x="391124" y="693230"/>
                    <a:pt x="390076" y="695706"/>
                    <a:pt x="389886" y="696373"/>
                  </a:cubicBezTo>
                  <a:lnTo>
                    <a:pt x="388267" y="700088"/>
                  </a:lnTo>
                  <a:cubicBezTo>
                    <a:pt x="386647" y="703898"/>
                    <a:pt x="384933" y="707612"/>
                    <a:pt x="383218" y="711327"/>
                  </a:cubicBezTo>
                  <a:cubicBezTo>
                    <a:pt x="377378" y="724155"/>
                    <a:pt x="370497" y="736483"/>
                    <a:pt x="362644" y="748189"/>
                  </a:cubicBezTo>
                  <a:cubicBezTo>
                    <a:pt x="362644" y="748189"/>
                    <a:pt x="360549" y="750760"/>
                    <a:pt x="360358" y="750951"/>
                  </a:cubicBezTo>
                  <a:cubicBezTo>
                    <a:pt x="360168" y="751142"/>
                    <a:pt x="358072" y="753618"/>
                    <a:pt x="356929" y="754951"/>
                  </a:cubicBezTo>
                  <a:cubicBezTo>
                    <a:pt x="354563" y="757508"/>
                    <a:pt x="352051" y="759925"/>
                    <a:pt x="349405" y="762191"/>
                  </a:cubicBezTo>
                  <a:lnTo>
                    <a:pt x="349405" y="762667"/>
                  </a:lnTo>
                  <a:lnTo>
                    <a:pt x="348357" y="763429"/>
                  </a:lnTo>
                  <a:lnTo>
                    <a:pt x="344166" y="766191"/>
                  </a:lnTo>
                  <a:cubicBezTo>
                    <a:pt x="342832" y="767048"/>
                    <a:pt x="341404" y="767715"/>
                    <a:pt x="339975" y="768477"/>
                  </a:cubicBezTo>
                  <a:cubicBezTo>
                    <a:pt x="343499" y="766667"/>
                    <a:pt x="337784" y="768477"/>
                    <a:pt x="336927" y="769239"/>
                  </a:cubicBezTo>
                  <a:cubicBezTo>
                    <a:pt x="336070" y="770001"/>
                    <a:pt x="334831" y="769239"/>
                    <a:pt x="334165" y="769810"/>
                  </a:cubicBezTo>
                  <a:lnTo>
                    <a:pt x="330259" y="769810"/>
                  </a:lnTo>
                  <a:lnTo>
                    <a:pt x="329688" y="769810"/>
                  </a:lnTo>
                  <a:cubicBezTo>
                    <a:pt x="328094" y="769511"/>
                    <a:pt x="326532" y="769065"/>
                    <a:pt x="325021" y="768477"/>
                  </a:cubicBezTo>
                  <a:cubicBezTo>
                    <a:pt x="327021" y="769144"/>
                    <a:pt x="326259" y="768477"/>
                    <a:pt x="325021" y="768477"/>
                  </a:cubicBezTo>
                  <a:cubicBezTo>
                    <a:pt x="333837" y="764543"/>
                    <a:pt x="341341" y="758163"/>
                    <a:pt x="346642" y="750094"/>
                  </a:cubicBezTo>
                  <a:cubicBezTo>
                    <a:pt x="356397" y="734908"/>
                    <a:pt x="363724" y="718293"/>
                    <a:pt x="368359" y="700850"/>
                  </a:cubicBezTo>
                  <a:cubicBezTo>
                    <a:pt x="376752" y="673026"/>
                    <a:pt x="383589" y="644756"/>
                    <a:pt x="388838" y="616172"/>
                  </a:cubicBezTo>
                  <a:cubicBezTo>
                    <a:pt x="393861" y="594991"/>
                    <a:pt x="397048" y="573417"/>
                    <a:pt x="398363" y="551688"/>
                  </a:cubicBezTo>
                  <a:cubicBezTo>
                    <a:pt x="398667" y="536139"/>
                    <a:pt x="397680" y="520592"/>
                    <a:pt x="395410" y="505206"/>
                  </a:cubicBezTo>
                  <a:cubicBezTo>
                    <a:pt x="394514" y="498756"/>
                    <a:pt x="393113" y="492386"/>
                    <a:pt x="391219" y="486156"/>
                  </a:cubicBezTo>
                  <a:cubicBezTo>
                    <a:pt x="397298" y="486173"/>
                    <a:pt x="403372" y="486522"/>
                    <a:pt x="409412" y="487204"/>
                  </a:cubicBezTo>
                  <a:cubicBezTo>
                    <a:pt x="409984" y="487204"/>
                    <a:pt x="416461" y="488061"/>
                    <a:pt x="411603" y="487204"/>
                  </a:cubicBezTo>
                  <a:cubicBezTo>
                    <a:pt x="414746" y="487680"/>
                    <a:pt x="417889" y="488156"/>
                    <a:pt x="421128" y="488442"/>
                  </a:cubicBezTo>
                  <a:lnTo>
                    <a:pt x="421795" y="488442"/>
                  </a:lnTo>
                  <a:lnTo>
                    <a:pt x="423128" y="488442"/>
                  </a:lnTo>
                  <a:cubicBezTo>
                    <a:pt x="425700" y="488442"/>
                    <a:pt x="428272" y="489204"/>
                    <a:pt x="430843" y="489680"/>
                  </a:cubicBezTo>
                  <a:lnTo>
                    <a:pt x="432844" y="489680"/>
                  </a:lnTo>
                  <a:cubicBezTo>
                    <a:pt x="427629" y="488990"/>
                    <a:pt x="422842" y="492659"/>
                    <a:pt x="422152" y="497874"/>
                  </a:cubicBezTo>
                  <a:cubicBezTo>
                    <a:pt x="422035" y="498759"/>
                    <a:pt x="422043" y="499656"/>
                    <a:pt x="422176" y="50053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xmlns="" id="{394B8631-C0AA-4656-BDBA-CFAF4F7FF604}"/>
                </a:ext>
              </a:extLst>
            </p:cNvPr>
            <p:cNvSpPr/>
            <p:nvPr/>
          </p:nvSpPr>
          <p:spPr>
            <a:xfrm>
              <a:off x="3538847" y="3069962"/>
              <a:ext cx="1533" cy="15340"/>
            </a:xfrm>
            <a:custGeom>
              <a:avLst/>
              <a:gdLst>
                <a:gd name="connsiteX0" fmla="*/ 0 w 952"/>
                <a:gd name="connsiteY0" fmla="*/ 0 h 9525"/>
                <a:gd name="connsiteX1" fmla="*/ 0 w 952"/>
                <a:gd name="connsiteY1" fmla="*/ 0 h 9525"/>
                <a:gd name="connsiteX2" fmla="*/ 952 w 95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" h="9525">
                  <a:moveTo>
                    <a:pt x="0" y="0"/>
                  </a:moveTo>
                  <a:lnTo>
                    <a:pt x="0" y="0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xmlns="" id="{AD0F8470-608B-4A1A-A2F5-95641E391259}"/>
                </a:ext>
              </a:extLst>
            </p:cNvPr>
            <p:cNvSpPr/>
            <p:nvPr/>
          </p:nvSpPr>
          <p:spPr>
            <a:xfrm>
              <a:off x="3540996" y="3071343"/>
              <a:ext cx="1994" cy="15340"/>
            </a:xfrm>
            <a:custGeom>
              <a:avLst/>
              <a:gdLst>
                <a:gd name="connsiteX0" fmla="*/ 1238 w 1238"/>
                <a:gd name="connsiteY0" fmla="*/ 0 h 9525"/>
                <a:gd name="connsiteX1" fmla="*/ 1238 w 1238"/>
                <a:gd name="connsiteY1" fmla="*/ 0 h 9525"/>
                <a:gd name="connsiteX2" fmla="*/ 0 w 1238"/>
                <a:gd name="connsiteY2" fmla="*/ 0 h 9525"/>
                <a:gd name="connsiteX3" fmla="*/ 1238 w 1238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" h="9525">
                  <a:moveTo>
                    <a:pt x="1238" y="0"/>
                  </a:moveTo>
                  <a:lnTo>
                    <a:pt x="1238" y="0"/>
                  </a:lnTo>
                  <a:lnTo>
                    <a:pt x="0" y="0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xmlns="" id="{0350842E-2A4E-4610-8991-5BEA11928AB7}"/>
                </a:ext>
              </a:extLst>
            </p:cNvPr>
            <p:cNvSpPr/>
            <p:nvPr/>
          </p:nvSpPr>
          <p:spPr>
            <a:xfrm>
              <a:off x="3545136" y="3071803"/>
              <a:ext cx="1227" cy="15340"/>
            </a:xfrm>
            <a:custGeom>
              <a:avLst/>
              <a:gdLst>
                <a:gd name="connsiteX0" fmla="*/ 0 w 762"/>
                <a:gd name="connsiteY0" fmla="*/ 0 h 9525"/>
                <a:gd name="connsiteX1" fmla="*/ 0 w 762"/>
                <a:gd name="connsiteY1" fmla="*/ 0 h 9525"/>
                <a:gd name="connsiteX2" fmla="*/ 762 w 76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9525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xmlns="" id="{AB0B78D9-D7CA-4530-A953-2624B752C73E}"/>
                </a:ext>
              </a:extLst>
            </p:cNvPr>
            <p:cNvSpPr/>
            <p:nvPr/>
          </p:nvSpPr>
          <p:spPr>
            <a:xfrm>
              <a:off x="2456280" y="2413712"/>
              <a:ext cx="1127513" cy="657476"/>
            </a:xfrm>
            <a:custGeom>
              <a:avLst/>
              <a:gdLst>
                <a:gd name="connsiteX0" fmla="*/ 700098 w 700097"/>
                <a:gd name="connsiteY0" fmla="*/ 367094 h 408241"/>
                <a:gd name="connsiteX1" fmla="*/ 698383 w 700097"/>
                <a:gd name="connsiteY1" fmla="*/ 376619 h 408241"/>
                <a:gd name="connsiteX2" fmla="*/ 695621 w 700097"/>
                <a:gd name="connsiteY2" fmla="*/ 385001 h 408241"/>
                <a:gd name="connsiteX3" fmla="*/ 694383 w 700097"/>
                <a:gd name="connsiteY3" fmla="*/ 387953 h 408241"/>
                <a:gd name="connsiteX4" fmla="*/ 692097 w 700097"/>
                <a:gd name="connsiteY4" fmla="*/ 392621 h 408241"/>
                <a:gd name="connsiteX5" fmla="*/ 689430 w 700097"/>
                <a:gd name="connsiteY5" fmla="*/ 397097 h 408241"/>
                <a:gd name="connsiteX6" fmla="*/ 687334 w 700097"/>
                <a:gd name="connsiteY6" fmla="*/ 399955 h 408241"/>
                <a:gd name="connsiteX7" fmla="*/ 684762 w 700097"/>
                <a:gd name="connsiteY7" fmla="*/ 402908 h 408241"/>
                <a:gd name="connsiteX8" fmla="*/ 681333 w 700097"/>
                <a:gd name="connsiteY8" fmla="*/ 406337 h 408241"/>
                <a:gd name="connsiteX9" fmla="*/ 679143 w 700097"/>
                <a:gd name="connsiteY9" fmla="*/ 407670 h 408241"/>
                <a:gd name="connsiteX10" fmla="*/ 678095 w 700097"/>
                <a:gd name="connsiteY10" fmla="*/ 408242 h 408241"/>
                <a:gd name="connsiteX11" fmla="*/ 677047 w 700097"/>
                <a:gd name="connsiteY11" fmla="*/ 408242 h 408241"/>
                <a:gd name="connsiteX12" fmla="*/ 675523 w 700097"/>
                <a:gd name="connsiteY12" fmla="*/ 408242 h 408241"/>
                <a:gd name="connsiteX13" fmla="*/ 673999 w 700097"/>
                <a:gd name="connsiteY13" fmla="*/ 407765 h 408241"/>
                <a:gd name="connsiteX14" fmla="*/ 673047 w 700097"/>
                <a:gd name="connsiteY14" fmla="*/ 407765 h 408241"/>
                <a:gd name="connsiteX15" fmla="*/ 671618 w 700097"/>
                <a:gd name="connsiteY15" fmla="*/ 406813 h 408241"/>
                <a:gd name="connsiteX16" fmla="*/ 665712 w 700097"/>
                <a:gd name="connsiteY16" fmla="*/ 400717 h 408241"/>
                <a:gd name="connsiteX17" fmla="*/ 662664 w 700097"/>
                <a:gd name="connsiteY17" fmla="*/ 397193 h 408241"/>
                <a:gd name="connsiteX18" fmla="*/ 662093 w 700097"/>
                <a:gd name="connsiteY18" fmla="*/ 395097 h 408241"/>
                <a:gd name="connsiteX19" fmla="*/ 660569 w 700097"/>
                <a:gd name="connsiteY19" fmla="*/ 391764 h 408241"/>
                <a:gd name="connsiteX20" fmla="*/ 659045 w 700097"/>
                <a:gd name="connsiteY20" fmla="*/ 387572 h 408241"/>
                <a:gd name="connsiteX21" fmla="*/ 654854 w 700097"/>
                <a:gd name="connsiteY21" fmla="*/ 375190 h 408241"/>
                <a:gd name="connsiteX22" fmla="*/ 649234 w 700097"/>
                <a:gd name="connsiteY22" fmla="*/ 315468 h 408241"/>
                <a:gd name="connsiteX23" fmla="*/ 637518 w 700097"/>
                <a:gd name="connsiteY23" fmla="*/ 253746 h 408241"/>
                <a:gd name="connsiteX24" fmla="*/ 609896 w 700097"/>
                <a:gd name="connsiteY24" fmla="*/ 196596 h 408241"/>
                <a:gd name="connsiteX25" fmla="*/ 591513 w 700097"/>
                <a:gd name="connsiteY25" fmla="*/ 170783 h 408241"/>
                <a:gd name="connsiteX26" fmla="*/ 581988 w 700097"/>
                <a:gd name="connsiteY26" fmla="*/ 159449 h 408241"/>
                <a:gd name="connsiteX27" fmla="*/ 578654 w 700097"/>
                <a:gd name="connsiteY27" fmla="*/ 156210 h 408241"/>
                <a:gd name="connsiteX28" fmla="*/ 569796 w 700097"/>
                <a:gd name="connsiteY28" fmla="*/ 148114 h 408241"/>
                <a:gd name="connsiteX29" fmla="*/ 547698 w 700097"/>
                <a:gd name="connsiteY29" fmla="*/ 145256 h 408241"/>
                <a:gd name="connsiteX30" fmla="*/ 552174 w 700097"/>
                <a:gd name="connsiteY30" fmla="*/ 140780 h 408241"/>
                <a:gd name="connsiteX31" fmla="*/ 662188 w 700097"/>
                <a:gd name="connsiteY31" fmla="*/ 281940 h 408241"/>
                <a:gd name="connsiteX32" fmla="*/ 699526 w 700097"/>
                <a:gd name="connsiteY32" fmla="*/ 367665 h 408241"/>
                <a:gd name="connsiteX33" fmla="*/ 503883 w 700097"/>
                <a:gd name="connsiteY33" fmla="*/ 246602 h 408241"/>
                <a:gd name="connsiteX34" fmla="*/ 503883 w 700097"/>
                <a:gd name="connsiteY34" fmla="*/ 246602 h 408241"/>
                <a:gd name="connsiteX35" fmla="*/ 499596 w 700097"/>
                <a:gd name="connsiteY35" fmla="*/ 248889 h 408241"/>
                <a:gd name="connsiteX36" fmla="*/ 499596 w 700097"/>
                <a:gd name="connsiteY36" fmla="*/ 248889 h 408241"/>
                <a:gd name="connsiteX37" fmla="*/ 498930 w 700097"/>
                <a:gd name="connsiteY37" fmla="*/ 248889 h 408241"/>
                <a:gd name="connsiteX38" fmla="*/ 494358 w 700097"/>
                <a:gd name="connsiteY38" fmla="*/ 250317 h 408241"/>
                <a:gd name="connsiteX39" fmla="*/ 492167 w 700097"/>
                <a:gd name="connsiteY39" fmla="*/ 250317 h 408241"/>
                <a:gd name="connsiteX40" fmla="*/ 484261 w 700097"/>
                <a:gd name="connsiteY40" fmla="*/ 250317 h 408241"/>
                <a:gd name="connsiteX41" fmla="*/ 483785 w 700097"/>
                <a:gd name="connsiteY41" fmla="*/ 250317 h 408241"/>
                <a:gd name="connsiteX42" fmla="*/ 478260 w 700097"/>
                <a:gd name="connsiteY42" fmla="*/ 248698 h 408241"/>
                <a:gd name="connsiteX43" fmla="*/ 478260 w 700097"/>
                <a:gd name="connsiteY43" fmla="*/ 248698 h 408241"/>
                <a:gd name="connsiteX44" fmla="*/ 474450 w 700097"/>
                <a:gd name="connsiteY44" fmla="*/ 246507 h 408241"/>
                <a:gd name="connsiteX45" fmla="*/ 473022 w 700097"/>
                <a:gd name="connsiteY45" fmla="*/ 245555 h 408241"/>
                <a:gd name="connsiteX46" fmla="*/ 470640 w 700097"/>
                <a:gd name="connsiteY46" fmla="*/ 243650 h 408241"/>
                <a:gd name="connsiteX47" fmla="*/ 464544 w 700097"/>
                <a:gd name="connsiteY47" fmla="*/ 237268 h 408241"/>
                <a:gd name="connsiteX48" fmla="*/ 462830 w 700097"/>
                <a:gd name="connsiteY48" fmla="*/ 235172 h 408241"/>
                <a:gd name="connsiteX49" fmla="*/ 460639 w 700097"/>
                <a:gd name="connsiteY49" fmla="*/ 231839 h 408241"/>
                <a:gd name="connsiteX50" fmla="*/ 451971 w 700097"/>
                <a:gd name="connsiteY50" fmla="*/ 215932 h 408241"/>
                <a:gd name="connsiteX51" fmla="*/ 451209 w 700097"/>
                <a:gd name="connsiteY51" fmla="*/ 214218 h 408241"/>
                <a:gd name="connsiteX52" fmla="*/ 449876 w 700097"/>
                <a:gd name="connsiteY52" fmla="*/ 210884 h 408241"/>
                <a:gd name="connsiteX53" fmla="*/ 445399 w 700097"/>
                <a:gd name="connsiteY53" fmla="*/ 197072 h 408241"/>
                <a:gd name="connsiteX54" fmla="*/ 426349 w 700097"/>
                <a:gd name="connsiteY54" fmla="*/ 128207 h 408241"/>
                <a:gd name="connsiteX55" fmla="*/ 384249 w 700097"/>
                <a:gd name="connsiteY55" fmla="*/ 81725 h 408241"/>
                <a:gd name="connsiteX56" fmla="*/ 337576 w 700097"/>
                <a:gd name="connsiteY56" fmla="*/ 39434 h 408241"/>
                <a:gd name="connsiteX57" fmla="*/ 326908 w 700097"/>
                <a:gd name="connsiteY57" fmla="*/ 35624 h 408241"/>
                <a:gd name="connsiteX58" fmla="*/ 293952 w 700097"/>
                <a:gd name="connsiteY58" fmla="*/ 31718 h 408241"/>
                <a:gd name="connsiteX59" fmla="*/ 258423 w 700097"/>
                <a:gd name="connsiteY59" fmla="*/ 42005 h 408241"/>
                <a:gd name="connsiteX60" fmla="*/ 223943 w 700097"/>
                <a:gd name="connsiteY60" fmla="*/ 54959 h 408241"/>
                <a:gd name="connsiteX61" fmla="*/ 205845 w 700097"/>
                <a:gd name="connsiteY61" fmla="*/ 60675 h 408241"/>
                <a:gd name="connsiteX62" fmla="*/ 203369 w 700097"/>
                <a:gd name="connsiteY62" fmla="*/ 61151 h 408241"/>
                <a:gd name="connsiteX63" fmla="*/ 199368 w 700097"/>
                <a:gd name="connsiteY63" fmla="*/ 61722 h 408241"/>
                <a:gd name="connsiteX64" fmla="*/ 185938 w 700097"/>
                <a:gd name="connsiteY64" fmla="*/ 63532 h 408241"/>
                <a:gd name="connsiteX65" fmla="*/ 148600 w 700097"/>
                <a:gd name="connsiteY65" fmla="*/ 69818 h 408241"/>
                <a:gd name="connsiteX66" fmla="*/ 110500 w 700097"/>
                <a:gd name="connsiteY66" fmla="*/ 78677 h 408241"/>
                <a:gd name="connsiteX67" fmla="*/ 75734 w 700097"/>
                <a:gd name="connsiteY67" fmla="*/ 84297 h 408241"/>
                <a:gd name="connsiteX68" fmla="*/ 59922 w 700097"/>
                <a:gd name="connsiteY68" fmla="*/ 90202 h 408241"/>
                <a:gd name="connsiteX69" fmla="*/ 59922 w 700097"/>
                <a:gd name="connsiteY69" fmla="*/ 90202 h 408241"/>
                <a:gd name="connsiteX70" fmla="*/ 46968 w 700097"/>
                <a:gd name="connsiteY70" fmla="*/ 95631 h 408241"/>
                <a:gd name="connsiteX71" fmla="*/ 31062 w 700097"/>
                <a:gd name="connsiteY71" fmla="*/ 144495 h 408241"/>
                <a:gd name="connsiteX72" fmla="*/ 39063 w 700097"/>
                <a:gd name="connsiteY72" fmla="*/ 192120 h 408241"/>
                <a:gd name="connsiteX73" fmla="*/ 47826 w 700097"/>
                <a:gd name="connsiteY73" fmla="*/ 213932 h 408241"/>
                <a:gd name="connsiteX74" fmla="*/ 51826 w 700097"/>
                <a:gd name="connsiteY74" fmla="*/ 223457 h 408241"/>
                <a:gd name="connsiteX75" fmla="*/ 53922 w 700097"/>
                <a:gd name="connsiteY75" fmla="*/ 228314 h 408241"/>
                <a:gd name="connsiteX76" fmla="*/ 54874 w 700097"/>
                <a:gd name="connsiteY76" fmla="*/ 230696 h 408241"/>
                <a:gd name="connsiteX77" fmla="*/ 55446 w 700097"/>
                <a:gd name="connsiteY77" fmla="*/ 232124 h 408241"/>
                <a:gd name="connsiteX78" fmla="*/ 62494 w 700097"/>
                <a:gd name="connsiteY78" fmla="*/ 251746 h 408241"/>
                <a:gd name="connsiteX79" fmla="*/ 65161 w 700097"/>
                <a:gd name="connsiteY79" fmla="*/ 261271 h 408241"/>
                <a:gd name="connsiteX80" fmla="*/ 66209 w 700097"/>
                <a:gd name="connsiteY80" fmla="*/ 266224 h 408241"/>
                <a:gd name="connsiteX81" fmla="*/ 66876 w 700097"/>
                <a:gd name="connsiteY81" fmla="*/ 270891 h 408241"/>
                <a:gd name="connsiteX82" fmla="*/ 66876 w 700097"/>
                <a:gd name="connsiteY82" fmla="*/ 279368 h 408241"/>
                <a:gd name="connsiteX83" fmla="*/ 66876 w 700097"/>
                <a:gd name="connsiteY83" fmla="*/ 284226 h 408241"/>
                <a:gd name="connsiteX84" fmla="*/ 66876 w 700097"/>
                <a:gd name="connsiteY84" fmla="*/ 287560 h 408241"/>
                <a:gd name="connsiteX85" fmla="*/ 61161 w 700097"/>
                <a:gd name="connsiteY85" fmla="*/ 304705 h 408241"/>
                <a:gd name="connsiteX86" fmla="*/ 56208 w 700097"/>
                <a:gd name="connsiteY86" fmla="*/ 312801 h 408241"/>
                <a:gd name="connsiteX87" fmla="*/ 54207 w 700097"/>
                <a:gd name="connsiteY87" fmla="*/ 315087 h 408241"/>
                <a:gd name="connsiteX88" fmla="*/ 50683 w 700097"/>
                <a:gd name="connsiteY88" fmla="*/ 318707 h 408241"/>
                <a:gd name="connsiteX89" fmla="*/ 44682 w 700097"/>
                <a:gd name="connsiteY89" fmla="*/ 322993 h 408241"/>
                <a:gd name="connsiteX90" fmla="*/ 43539 w 700097"/>
                <a:gd name="connsiteY90" fmla="*/ 323660 h 408241"/>
                <a:gd name="connsiteX91" fmla="*/ 42587 w 700097"/>
                <a:gd name="connsiteY91" fmla="*/ 323660 h 408241"/>
                <a:gd name="connsiteX92" fmla="*/ 40206 w 700097"/>
                <a:gd name="connsiteY92" fmla="*/ 324326 h 408241"/>
                <a:gd name="connsiteX93" fmla="*/ 20394 w 700097"/>
                <a:gd name="connsiteY93" fmla="*/ 210026 h 408241"/>
                <a:gd name="connsiteX94" fmla="*/ 59541 w 700097"/>
                <a:gd name="connsiteY94" fmla="*/ 64199 h 408241"/>
                <a:gd name="connsiteX95" fmla="*/ 299190 w 700097"/>
                <a:gd name="connsiteY95" fmla="*/ 8382 h 408241"/>
                <a:gd name="connsiteX96" fmla="*/ 442065 w 700097"/>
                <a:gd name="connsiteY96" fmla="*/ 84582 h 408241"/>
                <a:gd name="connsiteX97" fmla="*/ 503883 w 700097"/>
                <a:gd name="connsiteY97" fmla="*/ 246602 h 4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700097" h="408241">
                  <a:moveTo>
                    <a:pt x="700098" y="367094"/>
                  </a:moveTo>
                  <a:cubicBezTo>
                    <a:pt x="699691" y="370296"/>
                    <a:pt x="699119" y="373476"/>
                    <a:pt x="698383" y="376619"/>
                  </a:cubicBezTo>
                  <a:cubicBezTo>
                    <a:pt x="697621" y="379476"/>
                    <a:pt x="696669" y="382143"/>
                    <a:pt x="695621" y="385001"/>
                  </a:cubicBezTo>
                  <a:cubicBezTo>
                    <a:pt x="695621" y="383953"/>
                    <a:pt x="694573" y="387477"/>
                    <a:pt x="694383" y="387953"/>
                  </a:cubicBezTo>
                  <a:lnTo>
                    <a:pt x="692097" y="392621"/>
                  </a:lnTo>
                  <a:lnTo>
                    <a:pt x="689430" y="397097"/>
                  </a:lnTo>
                  <a:lnTo>
                    <a:pt x="687334" y="399955"/>
                  </a:lnTo>
                  <a:lnTo>
                    <a:pt x="684762" y="402908"/>
                  </a:lnTo>
                  <a:cubicBezTo>
                    <a:pt x="684286" y="403479"/>
                    <a:pt x="681524" y="405956"/>
                    <a:pt x="681333" y="406337"/>
                  </a:cubicBezTo>
                  <a:lnTo>
                    <a:pt x="679143" y="407670"/>
                  </a:lnTo>
                  <a:lnTo>
                    <a:pt x="678095" y="408242"/>
                  </a:lnTo>
                  <a:lnTo>
                    <a:pt x="677047" y="408242"/>
                  </a:lnTo>
                  <a:lnTo>
                    <a:pt x="675523" y="408242"/>
                  </a:lnTo>
                  <a:lnTo>
                    <a:pt x="673999" y="407765"/>
                  </a:lnTo>
                  <a:lnTo>
                    <a:pt x="673047" y="407765"/>
                  </a:lnTo>
                  <a:lnTo>
                    <a:pt x="671618" y="406813"/>
                  </a:lnTo>
                  <a:cubicBezTo>
                    <a:pt x="669522" y="404908"/>
                    <a:pt x="667713" y="402717"/>
                    <a:pt x="665712" y="400717"/>
                  </a:cubicBezTo>
                  <a:lnTo>
                    <a:pt x="662664" y="397193"/>
                  </a:lnTo>
                  <a:cubicBezTo>
                    <a:pt x="665427" y="400526"/>
                    <a:pt x="662664" y="395669"/>
                    <a:pt x="662093" y="395097"/>
                  </a:cubicBezTo>
                  <a:lnTo>
                    <a:pt x="660569" y="391764"/>
                  </a:lnTo>
                  <a:cubicBezTo>
                    <a:pt x="660093" y="390430"/>
                    <a:pt x="659521" y="389001"/>
                    <a:pt x="659045" y="387572"/>
                  </a:cubicBezTo>
                  <a:cubicBezTo>
                    <a:pt x="657322" y="383563"/>
                    <a:pt x="655921" y="379422"/>
                    <a:pt x="654854" y="375190"/>
                  </a:cubicBezTo>
                  <a:cubicBezTo>
                    <a:pt x="651607" y="355436"/>
                    <a:pt x="649730" y="335481"/>
                    <a:pt x="649234" y="315468"/>
                  </a:cubicBezTo>
                  <a:cubicBezTo>
                    <a:pt x="647913" y="294487"/>
                    <a:pt x="643978" y="273752"/>
                    <a:pt x="637518" y="253746"/>
                  </a:cubicBezTo>
                  <a:cubicBezTo>
                    <a:pt x="630678" y="233640"/>
                    <a:pt x="621401" y="214448"/>
                    <a:pt x="609896" y="196596"/>
                  </a:cubicBezTo>
                  <a:cubicBezTo>
                    <a:pt x="604279" y="187640"/>
                    <a:pt x="598140" y="179021"/>
                    <a:pt x="591513" y="170783"/>
                  </a:cubicBezTo>
                  <a:cubicBezTo>
                    <a:pt x="588369" y="166878"/>
                    <a:pt x="585226" y="163068"/>
                    <a:pt x="581988" y="159449"/>
                  </a:cubicBezTo>
                  <a:cubicBezTo>
                    <a:pt x="580973" y="158274"/>
                    <a:pt x="579858" y="157190"/>
                    <a:pt x="578654" y="156210"/>
                  </a:cubicBezTo>
                  <a:cubicBezTo>
                    <a:pt x="576124" y="153082"/>
                    <a:pt x="573138" y="150353"/>
                    <a:pt x="569796" y="148114"/>
                  </a:cubicBezTo>
                  <a:cubicBezTo>
                    <a:pt x="563146" y="144135"/>
                    <a:pt x="555141" y="143100"/>
                    <a:pt x="547698" y="145256"/>
                  </a:cubicBezTo>
                  <a:cubicBezTo>
                    <a:pt x="548993" y="143580"/>
                    <a:pt x="550497" y="142075"/>
                    <a:pt x="552174" y="140780"/>
                  </a:cubicBezTo>
                  <a:cubicBezTo>
                    <a:pt x="594370" y="106680"/>
                    <a:pt x="651615" y="210598"/>
                    <a:pt x="662188" y="281940"/>
                  </a:cubicBezTo>
                  <a:cubicBezTo>
                    <a:pt x="671142" y="342519"/>
                    <a:pt x="693144" y="362807"/>
                    <a:pt x="699526" y="367665"/>
                  </a:cubicBezTo>
                  <a:close/>
                  <a:moveTo>
                    <a:pt x="503883" y="246602"/>
                  </a:moveTo>
                  <a:lnTo>
                    <a:pt x="503883" y="246602"/>
                  </a:lnTo>
                  <a:cubicBezTo>
                    <a:pt x="502494" y="247438"/>
                    <a:pt x="501064" y="248201"/>
                    <a:pt x="499596" y="248889"/>
                  </a:cubicBezTo>
                  <a:lnTo>
                    <a:pt x="499596" y="248889"/>
                  </a:lnTo>
                  <a:lnTo>
                    <a:pt x="498930" y="248889"/>
                  </a:lnTo>
                  <a:cubicBezTo>
                    <a:pt x="497434" y="249451"/>
                    <a:pt x="495908" y="249928"/>
                    <a:pt x="494358" y="250317"/>
                  </a:cubicBezTo>
                  <a:lnTo>
                    <a:pt x="492167" y="250317"/>
                  </a:lnTo>
                  <a:cubicBezTo>
                    <a:pt x="489595" y="250317"/>
                    <a:pt x="486833" y="250317"/>
                    <a:pt x="484261" y="250317"/>
                  </a:cubicBezTo>
                  <a:lnTo>
                    <a:pt x="483785" y="250317"/>
                  </a:lnTo>
                  <a:cubicBezTo>
                    <a:pt x="481904" y="249923"/>
                    <a:pt x="480057" y="249381"/>
                    <a:pt x="478260" y="248698"/>
                  </a:cubicBezTo>
                  <a:lnTo>
                    <a:pt x="478260" y="248698"/>
                  </a:lnTo>
                  <a:cubicBezTo>
                    <a:pt x="476927" y="248031"/>
                    <a:pt x="475689" y="247269"/>
                    <a:pt x="474450" y="246507"/>
                  </a:cubicBezTo>
                  <a:lnTo>
                    <a:pt x="473022" y="245555"/>
                  </a:lnTo>
                  <a:lnTo>
                    <a:pt x="470640" y="243650"/>
                  </a:lnTo>
                  <a:cubicBezTo>
                    <a:pt x="468442" y="241688"/>
                    <a:pt x="466403" y="239554"/>
                    <a:pt x="464544" y="237268"/>
                  </a:cubicBezTo>
                  <a:lnTo>
                    <a:pt x="462830" y="235172"/>
                  </a:lnTo>
                  <a:cubicBezTo>
                    <a:pt x="462068" y="234125"/>
                    <a:pt x="461306" y="232982"/>
                    <a:pt x="460639" y="231839"/>
                  </a:cubicBezTo>
                  <a:cubicBezTo>
                    <a:pt x="457324" y="226780"/>
                    <a:pt x="454425" y="221460"/>
                    <a:pt x="451971" y="215932"/>
                  </a:cubicBezTo>
                  <a:cubicBezTo>
                    <a:pt x="451678" y="215379"/>
                    <a:pt x="451423" y="214806"/>
                    <a:pt x="451209" y="214218"/>
                  </a:cubicBezTo>
                  <a:cubicBezTo>
                    <a:pt x="451209" y="213646"/>
                    <a:pt x="450066" y="211360"/>
                    <a:pt x="449876" y="210884"/>
                  </a:cubicBezTo>
                  <a:cubicBezTo>
                    <a:pt x="448257" y="206312"/>
                    <a:pt x="446828" y="201359"/>
                    <a:pt x="445399" y="197072"/>
                  </a:cubicBezTo>
                  <a:cubicBezTo>
                    <a:pt x="440357" y="173775"/>
                    <a:pt x="433997" y="150783"/>
                    <a:pt x="426349" y="128207"/>
                  </a:cubicBezTo>
                  <a:cubicBezTo>
                    <a:pt x="418158" y="108395"/>
                    <a:pt x="399393" y="94107"/>
                    <a:pt x="384249" y="81725"/>
                  </a:cubicBezTo>
                  <a:cubicBezTo>
                    <a:pt x="369104" y="69342"/>
                    <a:pt x="356150" y="49054"/>
                    <a:pt x="337576" y="39434"/>
                  </a:cubicBezTo>
                  <a:cubicBezTo>
                    <a:pt x="334191" y="37728"/>
                    <a:pt x="330608" y="36448"/>
                    <a:pt x="326908" y="35624"/>
                  </a:cubicBezTo>
                  <a:cubicBezTo>
                    <a:pt x="318431" y="28670"/>
                    <a:pt x="305286" y="29909"/>
                    <a:pt x="293952" y="31718"/>
                  </a:cubicBezTo>
                  <a:cubicBezTo>
                    <a:pt x="281940" y="34536"/>
                    <a:pt x="270082" y="37969"/>
                    <a:pt x="258423" y="42005"/>
                  </a:cubicBezTo>
                  <a:cubicBezTo>
                    <a:pt x="246612" y="45339"/>
                    <a:pt x="235468" y="50768"/>
                    <a:pt x="223943" y="54959"/>
                  </a:cubicBezTo>
                  <a:cubicBezTo>
                    <a:pt x="218019" y="57194"/>
                    <a:pt x="211978" y="59101"/>
                    <a:pt x="205845" y="60675"/>
                  </a:cubicBezTo>
                  <a:lnTo>
                    <a:pt x="203369" y="61151"/>
                  </a:lnTo>
                  <a:lnTo>
                    <a:pt x="199368" y="61722"/>
                  </a:lnTo>
                  <a:lnTo>
                    <a:pt x="185938" y="63532"/>
                  </a:lnTo>
                  <a:cubicBezTo>
                    <a:pt x="173460" y="65247"/>
                    <a:pt x="160983" y="67342"/>
                    <a:pt x="148600" y="69818"/>
                  </a:cubicBezTo>
                  <a:cubicBezTo>
                    <a:pt x="136218" y="72295"/>
                    <a:pt x="122978" y="76295"/>
                    <a:pt x="110500" y="78677"/>
                  </a:cubicBezTo>
                  <a:cubicBezTo>
                    <a:pt x="98022" y="81058"/>
                    <a:pt x="87069" y="81439"/>
                    <a:pt x="75734" y="84297"/>
                  </a:cubicBezTo>
                  <a:cubicBezTo>
                    <a:pt x="70259" y="85669"/>
                    <a:pt x="64956" y="87650"/>
                    <a:pt x="59922" y="90202"/>
                  </a:cubicBezTo>
                  <a:lnTo>
                    <a:pt x="59922" y="90202"/>
                  </a:lnTo>
                  <a:cubicBezTo>
                    <a:pt x="54878" y="88936"/>
                    <a:pt x="49603" y="91147"/>
                    <a:pt x="46968" y="95631"/>
                  </a:cubicBezTo>
                  <a:cubicBezTo>
                    <a:pt x="37505" y="110258"/>
                    <a:pt x="32022" y="127100"/>
                    <a:pt x="31062" y="144495"/>
                  </a:cubicBezTo>
                  <a:cubicBezTo>
                    <a:pt x="30265" y="160761"/>
                    <a:pt x="32994" y="177007"/>
                    <a:pt x="39063" y="192120"/>
                  </a:cubicBezTo>
                  <a:cubicBezTo>
                    <a:pt x="41730" y="199454"/>
                    <a:pt x="44778" y="206693"/>
                    <a:pt x="47826" y="213932"/>
                  </a:cubicBezTo>
                  <a:lnTo>
                    <a:pt x="51826" y="223457"/>
                  </a:lnTo>
                  <a:cubicBezTo>
                    <a:pt x="52588" y="225076"/>
                    <a:pt x="53255" y="226695"/>
                    <a:pt x="53922" y="228314"/>
                  </a:cubicBezTo>
                  <a:lnTo>
                    <a:pt x="54874" y="230696"/>
                  </a:lnTo>
                  <a:lnTo>
                    <a:pt x="55446" y="232124"/>
                  </a:lnTo>
                  <a:cubicBezTo>
                    <a:pt x="58113" y="238601"/>
                    <a:pt x="60399" y="245078"/>
                    <a:pt x="62494" y="251746"/>
                  </a:cubicBezTo>
                  <a:cubicBezTo>
                    <a:pt x="63542" y="254889"/>
                    <a:pt x="64399" y="258223"/>
                    <a:pt x="65161" y="261271"/>
                  </a:cubicBezTo>
                  <a:cubicBezTo>
                    <a:pt x="65161" y="262890"/>
                    <a:pt x="65923" y="264510"/>
                    <a:pt x="66209" y="266224"/>
                  </a:cubicBezTo>
                  <a:cubicBezTo>
                    <a:pt x="66495" y="267939"/>
                    <a:pt x="66780" y="270510"/>
                    <a:pt x="66876" y="270891"/>
                  </a:cubicBezTo>
                  <a:cubicBezTo>
                    <a:pt x="67020" y="273715"/>
                    <a:pt x="67020" y="276545"/>
                    <a:pt x="66876" y="279368"/>
                  </a:cubicBezTo>
                  <a:cubicBezTo>
                    <a:pt x="66876" y="280988"/>
                    <a:pt x="66876" y="282607"/>
                    <a:pt x="66876" y="284226"/>
                  </a:cubicBezTo>
                  <a:cubicBezTo>
                    <a:pt x="66876" y="285845"/>
                    <a:pt x="66876" y="287560"/>
                    <a:pt x="66876" y="287560"/>
                  </a:cubicBezTo>
                  <a:cubicBezTo>
                    <a:pt x="65976" y="293562"/>
                    <a:pt x="64043" y="299363"/>
                    <a:pt x="61161" y="304705"/>
                  </a:cubicBezTo>
                  <a:cubicBezTo>
                    <a:pt x="59679" y="307504"/>
                    <a:pt x="58025" y="310208"/>
                    <a:pt x="56208" y="312801"/>
                  </a:cubicBezTo>
                  <a:cubicBezTo>
                    <a:pt x="56970" y="311563"/>
                    <a:pt x="54207" y="315087"/>
                    <a:pt x="54207" y="315087"/>
                  </a:cubicBezTo>
                  <a:cubicBezTo>
                    <a:pt x="54207" y="315087"/>
                    <a:pt x="51921" y="317564"/>
                    <a:pt x="50683" y="318707"/>
                  </a:cubicBezTo>
                  <a:cubicBezTo>
                    <a:pt x="48861" y="320369"/>
                    <a:pt x="46846" y="321808"/>
                    <a:pt x="44682" y="322993"/>
                  </a:cubicBezTo>
                  <a:lnTo>
                    <a:pt x="43539" y="323660"/>
                  </a:lnTo>
                  <a:lnTo>
                    <a:pt x="42587" y="323660"/>
                  </a:lnTo>
                  <a:lnTo>
                    <a:pt x="40206" y="324326"/>
                  </a:lnTo>
                  <a:cubicBezTo>
                    <a:pt x="45600" y="285094"/>
                    <a:pt x="38677" y="245155"/>
                    <a:pt x="20394" y="210026"/>
                  </a:cubicBezTo>
                  <a:cubicBezTo>
                    <a:pt x="-24850" y="116967"/>
                    <a:pt x="12774" y="72009"/>
                    <a:pt x="59541" y="64199"/>
                  </a:cubicBezTo>
                  <a:cubicBezTo>
                    <a:pt x="106309" y="56388"/>
                    <a:pt x="255471" y="34766"/>
                    <a:pt x="299190" y="8382"/>
                  </a:cubicBezTo>
                  <a:cubicBezTo>
                    <a:pt x="342910" y="-18002"/>
                    <a:pt x="428826" y="20765"/>
                    <a:pt x="442065" y="84582"/>
                  </a:cubicBezTo>
                  <a:cubicBezTo>
                    <a:pt x="453876" y="147447"/>
                    <a:pt x="473974" y="236506"/>
                    <a:pt x="503883" y="246602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xmlns="" id="{30A68327-0EBC-45D0-AA90-59FD90EE14E3}"/>
                </a:ext>
              </a:extLst>
            </p:cNvPr>
            <p:cNvSpPr/>
            <p:nvPr/>
          </p:nvSpPr>
          <p:spPr>
            <a:xfrm>
              <a:off x="2016495" y="2177935"/>
              <a:ext cx="636733" cy="342697"/>
            </a:xfrm>
            <a:custGeom>
              <a:avLst/>
              <a:gdLst>
                <a:gd name="connsiteX0" fmla="*/ 56007 w 395361"/>
                <a:gd name="connsiteY0" fmla="*/ 108299 h 212788"/>
                <a:gd name="connsiteX1" fmla="*/ 56007 w 395361"/>
                <a:gd name="connsiteY1" fmla="*/ 108299 h 212788"/>
                <a:gd name="connsiteX2" fmla="*/ 6001 w 395361"/>
                <a:gd name="connsiteY2" fmla="*/ 79724 h 212788"/>
                <a:gd name="connsiteX3" fmla="*/ 3238 w 395361"/>
                <a:gd name="connsiteY3" fmla="*/ 77152 h 212788"/>
                <a:gd name="connsiteX4" fmla="*/ 1048 w 395361"/>
                <a:gd name="connsiteY4" fmla="*/ 74200 h 212788"/>
                <a:gd name="connsiteX5" fmla="*/ 571 w 395361"/>
                <a:gd name="connsiteY5" fmla="*/ 73342 h 212788"/>
                <a:gd name="connsiteX6" fmla="*/ 571 w 395361"/>
                <a:gd name="connsiteY6" fmla="*/ 73342 h 212788"/>
                <a:gd name="connsiteX7" fmla="*/ 571 w 395361"/>
                <a:gd name="connsiteY7" fmla="*/ 72676 h 212788"/>
                <a:gd name="connsiteX8" fmla="*/ 0 w 395361"/>
                <a:gd name="connsiteY8" fmla="*/ 70390 h 212788"/>
                <a:gd name="connsiteX9" fmla="*/ 0 w 395361"/>
                <a:gd name="connsiteY9" fmla="*/ 68294 h 212788"/>
                <a:gd name="connsiteX10" fmla="*/ 8858 w 395361"/>
                <a:gd name="connsiteY10" fmla="*/ 41434 h 212788"/>
                <a:gd name="connsiteX11" fmla="*/ 62198 w 395361"/>
                <a:gd name="connsiteY11" fmla="*/ 5334 h 212788"/>
                <a:gd name="connsiteX12" fmla="*/ 100298 w 395361"/>
                <a:gd name="connsiteY12" fmla="*/ 0 h 212788"/>
                <a:gd name="connsiteX13" fmla="*/ 103346 w 395361"/>
                <a:gd name="connsiteY13" fmla="*/ 0 h 212788"/>
                <a:gd name="connsiteX14" fmla="*/ 84296 w 395361"/>
                <a:gd name="connsiteY14" fmla="*/ 44863 h 212788"/>
                <a:gd name="connsiteX15" fmla="*/ 382619 w 395361"/>
                <a:gd name="connsiteY15" fmla="*/ 158305 h 212788"/>
                <a:gd name="connsiteX16" fmla="*/ 176117 w 395361"/>
                <a:gd name="connsiteY16" fmla="*/ 169164 h 212788"/>
                <a:gd name="connsiteX17" fmla="*/ 112014 w 395361"/>
                <a:gd name="connsiteY17" fmla="*/ 212788 h 212788"/>
                <a:gd name="connsiteX18" fmla="*/ 92392 w 395361"/>
                <a:gd name="connsiteY18" fmla="*/ 210693 h 212788"/>
                <a:gd name="connsiteX19" fmla="*/ 85154 w 395361"/>
                <a:gd name="connsiteY19" fmla="*/ 212788 h 212788"/>
                <a:gd name="connsiteX20" fmla="*/ 85154 w 395361"/>
                <a:gd name="connsiteY20" fmla="*/ 212788 h 212788"/>
                <a:gd name="connsiteX21" fmla="*/ 84487 w 395361"/>
                <a:gd name="connsiteY21" fmla="*/ 212788 h 212788"/>
                <a:gd name="connsiteX22" fmla="*/ 82486 w 395361"/>
                <a:gd name="connsiteY22" fmla="*/ 208883 h 212788"/>
                <a:gd name="connsiteX23" fmla="*/ 82487 w 395361"/>
                <a:gd name="connsiteY23" fmla="*/ 208121 h 212788"/>
                <a:gd name="connsiteX24" fmla="*/ 80772 w 395361"/>
                <a:gd name="connsiteY24" fmla="*/ 202787 h 212788"/>
                <a:gd name="connsiteX25" fmla="*/ 78581 w 395361"/>
                <a:gd name="connsiteY25" fmla="*/ 192024 h 212788"/>
                <a:gd name="connsiteX26" fmla="*/ 78581 w 395361"/>
                <a:gd name="connsiteY26" fmla="*/ 191452 h 212788"/>
                <a:gd name="connsiteX27" fmla="*/ 78581 w 395361"/>
                <a:gd name="connsiteY27" fmla="*/ 190024 h 212788"/>
                <a:gd name="connsiteX28" fmla="*/ 77914 w 395361"/>
                <a:gd name="connsiteY28" fmla="*/ 183071 h 212788"/>
                <a:gd name="connsiteX29" fmla="*/ 75533 w 395361"/>
                <a:gd name="connsiteY29" fmla="*/ 157639 h 212788"/>
                <a:gd name="connsiteX30" fmla="*/ 56007 w 395361"/>
                <a:gd name="connsiteY30" fmla="*/ 108299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95361" h="212788">
                  <a:moveTo>
                    <a:pt x="56007" y="108299"/>
                  </a:moveTo>
                  <a:lnTo>
                    <a:pt x="56007" y="108299"/>
                  </a:lnTo>
                  <a:cubicBezTo>
                    <a:pt x="41053" y="95821"/>
                    <a:pt x="21717" y="91250"/>
                    <a:pt x="6001" y="79724"/>
                  </a:cubicBezTo>
                  <a:cubicBezTo>
                    <a:pt x="6001" y="79724"/>
                    <a:pt x="3715" y="77629"/>
                    <a:pt x="3238" y="77152"/>
                  </a:cubicBezTo>
                  <a:cubicBezTo>
                    <a:pt x="2762" y="76676"/>
                    <a:pt x="1238" y="74390"/>
                    <a:pt x="1048" y="74200"/>
                  </a:cubicBezTo>
                  <a:cubicBezTo>
                    <a:pt x="854" y="73935"/>
                    <a:pt x="694" y="73647"/>
                    <a:pt x="571" y="73342"/>
                  </a:cubicBezTo>
                  <a:cubicBezTo>
                    <a:pt x="571" y="73342"/>
                    <a:pt x="571" y="73342"/>
                    <a:pt x="571" y="73342"/>
                  </a:cubicBezTo>
                  <a:cubicBezTo>
                    <a:pt x="603" y="73121"/>
                    <a:pt x="603" y="72897"/>
                    <a:pt x="571" y="72676"/>
                  </a:cubicBezTo>
                  <a:cubicBezTo>
                    <a:pt x="336" y="71926"/>
                    <a:pt x="145" y="71162"/>
                    <a:pt x="0" y="70390"/>
                  </a:cubicBezTo>
                  <a:cubicBezTo>
                    <a:pt x="0" y="71247"/>
                    <a:pt x="0" y="68675"/>
                    <a:pt x="0" y="68294"/>
                  </a:cubicBezTo>
                  <a:cubicBezTo>
                    <a:pt x="415" y="58694"/>
                    <a:pt x="3481" y="49397"/>
                    <a:pt x="8858" y="41434"/>
                  </a:cubicBezTo>
                  <a:cubicBezTo>
                    <a:pt x="20164" y="21859"/>
                    <a:pt x="39824" y="8554"/>
                    <a:pt x="62198" y="5334"/>
                  </a:cubicBezTo>
                  <a:cubicBezTo>
                    <a:pt x="74962" y="3238"/>
                    <a:pt x="86677" y="1905"/>
                    <a:pt x="100298" y="0"/>
                  </a:cubicBezTo>
                  <a:lnTo>
                    <a:pt x="103346" y="0"/>
                  </a:lnTo>
                  <a:cubicBezTo>
                    <a:pt x="88871" y="10026"/>
                    <a:pt x="81457" y="27485"/>
                    <a:pt x="84296" y="44863"/>
                  </a:cubicBezTo>
                  <a:cubicBezTo>
                    <a:pt x="88297" y="91630"/>
                    <a:pt x="323469" y="156400"/>
                    <a:pt x="382619" y="158305"/>
                  </a:cubicBezTo>
                  <a:cubicBezTo>
                    <a:pt x="441770" y="160210"/>
                    <a:pt x="281654" y="197072"/>
                    <a:pt x="176117" y="169164"/>
                  </a:cubicBezTo>
                  <a:cubicBezTo>
                    <a:pt x="110966" y="151924"/>
                    <a:pt x="106204" y="184975"/>
                    <a:pt x="112014" y="212788"/>
                  </a:cubicBezTo>
                  <a:cubicBezTo>
                    <a:pt x="105671" y="210825"/>
                    <a:pt x="99007" y="210114"/>
                    <a:pt x="92392" y="210693"/>
                  </a:cubicBezTo>
                  <a:cubicBezTo>
                    <a:pt x="89889" y="211029"/>
                    <a:pt x="87449" y="211736"/>
                    <a:pt x="85154" y="212788"/>
                  </a:cubicBezTo>
                  <a:lnTo>
                    <a:pt x="85154" y="212788"/>
                  </a:lnTo>
                  <a:lnTo>
                    <a:pt x="84487" y="212788"/>
                  </a:lnTo>
                  <a:cubicBezTo>
                    <a:pt x="83726" y="211537"/>
                    <a:pt x="83058" y="210232"/>
                    <a:pt x="82486" y="208883"/>
                  </a:cubicBezTo>
                  <a:lnTo>
                    <a:pt x="82487" y="208121"/>
                  </a:lnTo>
                  <a:cubicBezTo>
                    <a:pt x="81815" y="206377"/>
                    <a:pt x="81243" y="204596"/>
                    <a:pt x="80772" y="202787"/>
                  </a:cubicBezTo>
                  <a:cubicBezTo>
                    <a:pt x="79850" y="199241"/>
                    <a:pt x="79119" y="195648"/>
                    <a:pt x="78581" y="192024"/>
                  </a:cubicBezTo>
                  <a:cubicBezTo>
                    <a:pt x="78620" y="191835"/>
                    <a:pt x="78620" y="191641"/>
                    <a:pt x="78581" y="191452"/>
                  </a:cubicBezTo>
                  <a:cubicBezTo>
                    <a:pt x="78581" y="190976"/>
                    <a:pt x="78581" y="190500"/>
                    <a:pt x="78581" y="190024"/>
                  </a:cubicBezTo>
                  <a:cubicBezTo>
                    <a:pt x="78581" y="187642"/>
                    <a:pt x="78581" y="185356"/>
                    <a:pt x="77914" y="183071"/>
                  </a:cubicBezTo>
                  <a:cubicBezTo>
                    <a:pt x="77152" y="174593"/>
                    <a:pt x="76486" y="166116"/>
                    <a:pt x="75533" y="157639"/>
                  </a:cubicBezTo>
                  <a:cubicBezTo>
                    <a:pt x="72390" y="139255"/>
                    <a:pt x="69533" y="119634"/>
                    <a:pt x="56007" y="108299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xmlns="" id="{8C3A26EF-B05F-47BC-A1E5-2013E8CBE111}"/>
                </a:ext>
              </a:extLst>
            </p:cNvPr>
            <p:cNvSpPr/>
            <p:nvPr/>
          </p:nvSpPr>
          <p:spPr>
            <a:xfrm>
              <a:off x="-5790" y="3252816"/>
              <a:ext cx="1081783" cy="1829768"/>
            </a:xfrm>
            <a:custGeom>
              <a:avLst/>
              <a:gdLst>
                <a:gd name="connsiteX0" fmla="*/ 0 w 671702"/>
                <a:gd name="connsiteY0" fmla="*/ 152305 h 1136142"/>
                <a:gd name="connsiteX1" fmla="*/ 52007 w 671702"/>
                <a:gd name="connsiteY1" fmla="*/ 142304 h 1136142"/>
                <a:gd name="connsiteX2" fmla="*/ 253175 w 671702"/>
                <a:gd name="connsiteY2" fmla="*/ 92964 h 1136142"/>
                <a:gd name="connsiteX3" fmla="*/ 352044 w 671702"/>
                <a:gd name="connsiteY3" fmla="*/ 64389 h 1136142"/>
                <a:gd name="connsiteX4" fmla="*/ 446342 w 671702"/>
                <a:gd name="connsiteY4" fmla="*/ 33814 h 1136142"/>
                <a:gd name="connsiteX5" fmla="*/ 542354 w 671702"/>
                <a:gd name="connsiteY5" fmla="*/ 0 h 1136142"/>
                <a:gd name="connsiteX6" fmla="*/ 516922 w 671702"/>
                <a:gd name="connsiteY6" fmla="*/ 34671 h 1136142"/>
                <a:gd name="connsiteX7" fmla="*/ 469297 w 671702"/>
                <a:gd name="connsiteY7" fmla="*/ 120396 h 1136142"/>
                <a:gd name="connsiteX8" fmla="*/ 407384 w 671702"/>
                <a:gd name="connsiteY8" fmla="*/ 317468 h 1136142"/>
                <a:gd name="connsiteX9" fmla="*/ 394811 w 671702"/>
                <a:gd name="connsiteY9" fmla="*/ 399288 h 1136142"/>
                <a:gd name="connsiteX10" fmla="*/ 387096 w 671702"/>
                <a:gd name="connsiteY10" fmla="*/ 483489 h 1136142"/>
                <a:gd name="connsiteX11" fmla="*/ 390886 w 671702"/>
                <a:gd name="connsiteY11" fmla="*/ 488219 h 1136142"/>
                <a:gd name="connsiteX12" fmla="*/ 395573 w 671702"/>
                <a:gd name="connsiteY12" fmla="*/ 484727 h 1136142"/>
                <a:gd name="connsiteX13" fmla="*/ 405574 w 671702"/>
                <a:gd name="connsiteY13" fmla="*/ 433102 h 1136142"/>
                <a:gd name="connsiteX14" fmla="*/ 413766 w 671702"/>
                <a:gd name="connsiteY14" fmla="*/ 380524 h 1136142"/>
                <a:gd name="connsiteX15" fmla="*/ 434531 w 671702"/>
                <a:gd name="connsiteY15" fmla="*/ 277654 h 1136142"/>
                <a:gd name="connsiteX16" fmla="*/ 506063 w 671702"/>
                <a:gd name="connsiteY16" fmla="*/ 85916 h 1136142"/>
                <a:gd name="connsiteX17" fmla="*/ 545782 w 671702"/>
                <a:gd name="connsiteY17" fmla="*/ 25432 h 1136142"/>
                <a:gd name="connsiteX18" fmla="*/ 546545 w 671702"/>
                <a:gd name="connsiteY18" fmla="*/ 24289 h 1136142"/>
                <a:gd name="connsiteX19" fmla="*/ 531971 w 671702"/>
                <a:gd name="connsiteY19" fmla="*/ 56483 h 1136142"/>
                <a:gd name="connsiteX20" fmla="*/ 468820 w 671702"/>
                <a:gd name="connsiteY20" fmla="*/ 260795 h 1136142"/>
                <a:gd name="connsiteX21" fmla="*/ 449294 w 671702"/>
                <a:gd name="connsiteY21" fmla="*/ 479298 h 1136142"/>
                <a:gd name="connsiteX22" fmla="*/ 460438 w 671702"/>
                <a:gd name="connsiteY22" fmla="*/ 695230 h 1136142"/>
                <a:gd name="connsiteX23" fmla="*/ 495300 w 671702"/>
                <a:gd name="connsiteY23" fmla="*/ 843439 h 1136142"/>
                <a:gd name="connsiteX24" fmla="*/ 526256 w 671702"/>
                <a:gd name="connsiteY24" fmla="*/ 908876 h 1136142"/>
                <a:gd name="connsiteX25" fmla="*/ 555784 w 671702"/>
                <a:gd name="connsiteY25" fmla="*/ 955167 h 1136142"/>
                <a:gd name="connsiteX26" fmla="*/ 555117 w 671702"/>
                <a:gd name="connsiteY26" fmla="*/ 960025 h 1136142"/>
                <a:gd name="connsiteX27" fmla="*/ 565404 w 671702"/>
                <a:gd name="connsiteY27" fmla="*/ 977456 h 1136142"/>
                <a:gd name="connsiteX28" fmla="*/ 556927 w 671702"/>
                <a:gd name="connsiteY28" fmla="*/ 979837 h 1136142"/>
                <a:gd name="connsiteX29" fmla="*/ 555974 w 671702"/>
                <a:gd name="connsiteY29" fmla="*/ 979837 h 1136142"/>
                <a:gd name="connsiteX30" fmla="*/ 542354 w 671702"/>
                <a:gd name="connsiteY30" fmla="*/ 975360 h 1136142"/>
                <a:gd name="connsiteX31" fmla="*/ 514350 w 671702"/>
                <a:gd name="connsiteY31" fmla="*/ 956215 h 1136142"/>
                <a:gd name="connsiteX32" fmla="*/ 473678 w 671702"/>
                <a:gd name="connsiteY32" fmla="*/ 895826 h 1136142"/>
                <a:gd name="connsiteX33" fmla="*/ 443579 w 671702"/>
                <a:gd name="connsiteY33" fmla="*/ 809530 h 1136142"/>
                <a:gd name="connsiteX34" fmla="*/ 431578 w 671702"/>
                <a:gd name="connsiteY34" fmla="*/ 760381 h 1136142"/>
                <a:gd name="connsiteX35" fmla="*/ 417481 w 671702"/>
                <a:gd name="connsiteY35" fmla="*/ 711899 h 1136142"/>
                <a:gd name="connsiteX36" fmla="*/ 412147 w 671702"/>
                <a:gd name="connsiteY36" fmla="*/ 698659 h 1136142"/>
                <a:gd name="connsiteX37" fmla="*/ 408051 w 671702"/>
                <a:gd name="connsiteY37" fmla="*/ 696468 h 1136142"/>
                <a:gd name="connsiteX38" fmla="*/ 405860 w 671702"/>
                <a:gd name="connsiteY38" fmla="*/ 700564 h 1136142"/>
                <a:gd name="connsiteX39" fmla="*/ 453485 w 671702"/>
                <a:gd name="connsiteY39" fmla="*/ 892016 h 1136142"/>
                <a:gd name="connsiteX40" fmla="*/ 525113 w 671702"/>
                <a:gd name="connsiteY40" fmla="*/ 988314 h 1136142"/>
                <a:gd name="connsiteX41" fmla="*/ 433007 w 671702"/>
                <a:gd name="connsiteY41" fmla="*/ 1013365 h 1136142"/>
                <a:gd name="connsiteX42" fmla="*/ 235934 w 671702"/>
                <a:gd name="connsiteY42" fmla="*/ 1066419 h 1136142"/>
                <a:gd name="connsiteX43" fmla="*/ 39243 w 671702"/>
                <a:gd name="connsiteY43" fmla="*/ 1123569 h 1136142"/>
                <a:gd name="connsiteX44" fmla="*/ 0 w 671702"/>
                <a:gd name="connsiteY44" fmla="*/ 1136142 h 1136142"/>
                <a:gd name="connsiteX45" fmla="*/ 0 w 671702"/>
                <a:gd name="connsiteY45" fmla="*/ 152305 h 1136142"/>
                <a:gd name="connsiteX46" fmla="*/ 665226 w 671702"/>
                <a:gd name="connsiteY46" fmla="*/ 854107 h 1136142"/>
                <a:gd name="connsiteX47" fmla="*/ 665226 w 671702"/>
                <a:gd name="connsiteY47" fmla="*/ 854107 h 1136142"/>
                <a:gd name="connsiteX48" fmla="*/ 648748 w 671702"/>
                <a:gd name="connsiteY48" fmla="*/ 900970 h 1136142"/>
                <a:gd name="connsiteX49" fmla="*/ 629698 w 671702"/>
                <a:gd name="connsiteY49" fmla="*/ 943927 h 1136142"/>
                <a:gd name="connsiteX50" fmla="*/ 625983 w 671702"/>
                <a:gd name="connsiteY50" fmla="*/ 950119 h 1136142"/>
                <a:gd name="connsiteX51" fmla="*/ 624745 w 671702"/>
                <a:gd name="connsiteY51" fmla="*/ 951643 h 1136142"/>
                <a:gd name="connsiteX52" fmla="*/ 623126 w 671702"/>
                <a:gd name="connsiteY52" fmla="*/ 953262 h 1136142"/>
                <a:gd name="connsiteX53" fmla="*/ 622363 w 671702"/>
                <a:gd name="connsiteY53" fmla="*/ 953262 h 1136142"/>
                <a:gd name="connsiteX54" fmla="*/ 620459 w 671702"/>
                <a:gd name="connsiteY54" fmla="*/ 953262 h 1136142"/>
                <a:gd name="connsiteX55" fmla="*/ 617982 w 671702"/>
                <a:gd name="connsiteY55" fmla="*/ 954024 h 1136142"/>
                <a:gd name="connsiteX56" fmla="*/ 612553 w 671702"/>
                <a:gd name="connsiteY56" fmla="*/ 954500 h 1136142"/>
                <a:gd name="connsiteX57" fmla="*/ 608267 w 671702"/>
                <a:gd name="connsiteY57" fmla="*/ 954500 h 1136142"/>
                <a:gd name="connsiteX58" fmla="*/ 609029 w 671702"/>
                <a:gd name="connsiteY58" fmla="*/ 949262 h 1136142"/>
                <a:gd name="connsiteX59" fmla="*/ 609029 w 671702"/>
                <a:gd name="connsiteY59" fmla="*/ 948404 h 1136142"/>
                <a:gd name="connsiteX60" fmla="*/ 638175 w 671702"/>
                <a:gd name="connsiteY60" fmla="*/ 894112 h 1136142"/>
                <a:gd name="connsiteX61" fmla="*/ 650367 w 671702"/>
                <a:gd name="connsiteY61" fmla="*/ 860012 h 1136142"/>
                <a:gd name="connsiteX62" fmla="*/ 653701 w 671702"/>
                <a:gd name="connsiteY62" fmla="*/ 843629 h 1136142"/>
                <a:gd name="connsiteX63" fmla="*/ 654844 w 671702"/>
                <a:gd name="connsiteY63" fmla="*/ 838295 h 1136142"/>
                <a:gd name="connsiteX64" fmla="*/ 671703 w 671702"/>
                <a:gd name="connsiteY64" fmla="*/ 832866 h 1136142"/>
                <a:gd name="connsiteX65" fmla="*/ 665226 w 671702"/>
                <a:gd name="connsiteY65" fmla="*/ 854107 h 113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71702" h="1136142">
                  <a:moveTo>
                    <a:pt x="0" y="152305"/>
                  </a:moveTo>
                  <a:cubicBezTo>
                    <a:pt x="17336" y="149193"/>
                    <a:pt x="34671" y="145860"/>
                    <a:pt x="52007" y="142304"/>
                  </a:cubicBezTo>
                  <a:cubicBezTo>
                    <a:pt x="119634" y="128492"/>
                    <a:pt x="186595" y="111442"/>
                    <a:pt x="253175" y="92964"/>
                  </a:cubicBezTo>
                  <a:cubicBezTo>
                    <a:pt x="286226" y="83439"/>
                    <a:pt x="319088" y="73914"/>
                    <a:pt x="352044" y="64389"/>
                  </a:cubicBezTo>
                  <a:cubicBezTo>
                    <a:pt x="385000" y="54864"/>
                    <a:pt x="415385" y="45815"/>
                    <a:pt x="446342" y="33814"/>
                  </a:cubicBezTo>
                  <a:cubicBezTo>
                    <a:pt x="477669" y="20706"/>
                    <a:pt x="509726" y="9416"/>
                    <a:pt x="542354" y="0"/>
                  </a:cubicBezTo>
                  <a:cubicBezTo>
                    <a:pt x="533876" y="11525"/>
                    <a:pt x="525209" y="22955"/>
                    <a:pt x="516922" y="34671"/>
                  </a:cubicBezTo>
                  <a:cubicBezTo>
                    <a:pt x="498139" y="61531"/>
                    <a:pt x="482180" y="90258"/>
                    <a:pt x="469297" y="120396"/>
                  </a:cubicBezTo>
                  <a:cubicBezTo>
                    <a:pt x="441086" y="183463"/>
                    <a:pt x="420309" y="249599"/>
                    <a:pt x="407384" y="317468"/>
                  </a:cubicBezTo>
                  <a:cubicBezTo>
                    <a:pt x="402336" y="344615"/>
                    <a:pt x="398431" y="371951"/>
                    <a:pt x="394811" y="399288"/>
                  </a:cubicBezTo>
                  <a:cubicBezTo>
                    <a:pt x="389964" y="427100"/>
                    <a:pt x="387384" y="455259"/>
                    <a:pt x="387096" y="483489"/>
                  </a:cubicBezTo>
                  <a:cubicBezTo>
                    <a:pt x="386836" y="485842"/>
                    <a:pt x="388533" y="487960"/>
                    <a:pt x="390886" y="488219"/>
                  </a:cubicBezTo>
                  <a:cubicBezTo>
                    <a:pt x="393123" y="488466"/>
                    <a:pt x="395170" y="486941"/>
                    <a:pt x="395573" y="484727"/>
                  </a:cubicBezTo>
                  <a:cubicBezTo>
                    <a:pt x="400095" y="467770"/>
                    <a:pt x="403437" y="450521"/>
                    <a:pt x="405574" y="433102"/>
                  </a:cubicBezTo>
                  <a:cubicBezTo>
                    <a:pt x="408146" y="415576"/>
                    <a:pt x="410813" y="398050"/>
                    <a:pt x="413766" y="380524"/>
                  </a:cubicBezTo>
                  <a:cubicBezTo>
                    <a:pt x="419481" y="346139"/>
                    <a:pt x="425863" y="311467"/>
                    <a:pt x="434531" y="277654"/>
                  </a:cubicBezTo>
                  <a:cubicBezTo>
                    <a:pt x="451135" y="211269"/>
                    <a:pt x="475129" y="146955"/>
                    <a:pt x="506063" y="85916"/>
                  </a:cubicBezTo>
                  <a:cubicBezTo>
                    <a:pt x="517794" y="64803"/>
                    <a:pt x="531070" y="44587"/>
                    <a:pt x="545782" y="25432"/>
                  </a:cubicBezTo>
                  <a:lnTo>
                    <a:pt x="546545" y="24289"/>
                  </a:lnTo>
                  <a:cubicBezTo>
                    <a:pt x="541592" y="34957"/>
                    <a:pt x="537020" y="45625"/>
                    <a:pt x="531971" y="56483"/>
                  </a:cubicBezTo>
                  <a:cubicBezTo>
                    <a:pt x="503318" y="122001"/>
                    <a:pt x="482135" y="190536"/>
                    <a:pt x="468820" y="260795"/>
                  </a:cubicBezTo>
                  <a:cubicBezTo>
                    <a:pt x="455938" y="332919"/>
                    <a:pt x="449404" y="406033"/>
                    <a:pt x="449294" y="479298"/>
                  </a:cubicBezTo>
                  <a:cubicBezTo>
                    <a:pt x="448143" y="551444"/>
                    <a:pt x="451866" y="623586"/>
                    <a:pt x="460438" y="695230"/>
                  </a:cubicBezTo>
                  <a:cubicBezTo>
                    <a:pt x="466064" y="745854"/>
                    <a:pt x="477769" y="795616"/>
                    <a:pt x="495300" y="843439"/>
                  </a:cubicBezTo>
                  <a:cubicBezTo>
                    <a:pt x="504164" y="865910"/>
                    <a:pt x="514505" y="887770"/>
                    <a:pt x="526256" y="908876"/>
                  </a:cubicBezTo>
                  <a:cubicBezTo>
                    <a:pt x="534753" y="925125"/>
                    <a:pt x="544632" y="940612"/>
                    <a:pt x="555784" y="955167"/>
                  </a:cubicBezTo>
                  <a:cubicBezTo>
                    <a:pt x="555316" y="956743"/>
                    <a:pt x="555091" y="958381"/>
                    <a:pt x="555117" y="960025"/>
                  </a:cubicBezTo>
                  <a:cubicBezTo>
                    <a:pt x="555871" y="967047"/>
                    <a:pt x="559621" y="973402"/>
                    <a:pt x="565404" y="977456"/>
                  </a:cubicBezTo>
                  <a:lnTo>
                    <a:pt x="556927" y="979837"/>
                  </a:lnTo>
                  <a:lnTo>
                    <a:pt x="555974" y="979837"/>
                  </a:lnTo>
                  <a:cubicBezTo>
                    <a:pt x="551286" y="978839"/>
                    <a:pt x="546720" y="977338"/>
                    <a:pt x="542354" y="975360"/>
                  </a:cubicBezTo>
                  <a:cubicBezTo>
                    <a:pt x="531961" y="970684"/>
                    <a:pt x="522479" y="964202"/>
                    <a:pt x="514350" y="956215"/>
                  </a:cubicBezTo>
                  <a:cubicBezTo>
                    <a:pt x="497390" y="938599"/>
                    <a:pt x="483627" y="918164"/>
                    <a:pt x="473678" y="895826"/>
                  </a:cubicBezTo>
                  <a:cubicBezTo>
                    <a:pt x="460797" y="868135"/>
                    <a:pt x="450714" y="839226"/>
                    <a:pt x="443579" y="809530"/>
                  </a:cubicBezTo>
                  <a:cubicBezTo>
                    <a:pt x="439293" y="793147"/>
                    <a:pt x="435578" y="776764"/>
                    <a:pt x="431578" y="760381"/>
                  </a:cubicBezTo>
                  <a:cubicBezTo>
                    <a:pt x="428028" y="743908"/>
                    <a:pt x="423317" y="727707"/>
                    <a:pt x="417481" y="711899"/>
                  </a:cubicBezTo>
                  <a:cubicBezTo>
                    <a:pt x="415671" y="707517"/>
                    <a:pt x="413957" y="703135"/>
                    <a:pt x="412147" y="698659"/>
                  </a:cubicBezTo>
                  <a:cubicBezTo>
                    <a:pt x="411621" y="696923"/>
                    <a:pt x="409787" y="695942"/>
                    <a:pt x="408051" y="696468"/>
                  </a:cubicBezTo>
                  <a:cubicBezTo>
                    <a:pt x="406315" y="696994"/>
                    <a:pt x="405334" y="698828"/>
                    <a:pt x="405860" y="700564"/>
                  </a:cubicBezTo>
                  <a:cubicBezTo>
                    <a:pt x="421005" y="764476"/>
                    <a:pt x="429292" y="830961"/>
                    <a:pt x="453485" y="892016"/>
                  </a:cubicBezTo>
                  <a:cubicBezTo>
                    <a:pt x="468154" y="928402"/>
                    <a:pt x="490728" y="968216"/>
                    <a:pt x="525113" y="988314"/>
                  </a:cubicBezTo>
                  <a:cubicBezTo>
                    <a:pt x="494443" y="997013"/>
                    <a:pt x="463741" y="1005364"/>
                    <a:pt x="433007" y="1013365"/>
                  </a:cubicBezTo>
                  <a:cubicBezTo>
                    <a:pt x="367284" y="1030700"/>
                    <a:pt x="301593" y="1048385"/>
                    <a:pt x="235934" y="1066419"/>
                  </a:cubicBezTo>
                  <a:cubicBezTo>
                    <a:pt x="170117" y="1084421"/>
                    <a:pt x="104394" y="1102995"/>
                    <a:pt x="39243" y="1123569"/>
                  </a:cubicBezTo>
                  <a:lnTo>
                    <a:pt x="0" y="1136142"/>
                  </a:lnTo>
                  <a:lnTo>
                    <a:pt x="0" y="152305"/>
                  </a:lnTo>
                  <a:close/>
                  <a:moveTo>
                    <a:pt x="665226" y="854107"/>
                  </a:moveTo>
                  <a:lnTo>
                    <a:pt x="665226" y="854107"/>
                  </a:lnTo>
                  <a:cubicBezTo>
                    <a:pt x="660368" y="869918"/>
                    <a:pt x="655034" y="885730"/>
                    <a:pt x="648748" y="900970"/>
                  </a:cubicBezTo>
                  <a:cubicBezTo>
                    <a:pt x="642461" y="916210"/>
                    <a:pt x="636270" y="929545"/>
                    <a:pt x="629698" y="943927"/>
                  </a:cubicBezTo>
                  <a:cubicBezTo>
                    <a:pt x="628608" y="946077"/>
                    <a:pt x="627367" y="948146"/>
                    <a:pt x="625983" y="950119"/>
                  </a:cubicBezTo>
                  <a:cubicBezTo>
                    <a:pt x="626936" y="948785"/>
                    <a:pt x="625031" y="951262"/>
                    <a:pt x="624745" y="951643"/>
                  </a:cubicBezTo>
                  <a:cubicBezTo>
                    <a:pt x="624253" y="952229"/>
                    <a:pt x="623712" y="952771"/>
                    <a:pt x="623126" y="953262"/>
                  </a:cubicBezTo>
                  <a:cubicBezTo>
                    <a:pt x="623792" y="952595"/>
                    <a:pt x="623126" y="953262"/>
                    <a:pt x="622363" y="953262"/>
                  </a:cubicBezTo>
                  <a:lnTo>
                    <a:pt x="620459" y="953262"/>
                  </a:lnTo>
                  <a:cubicBezTo>
                    <a:pt x="619887" y="953262"/>
                    <a:pt x="616934" y="954119"/>
                    <a:pt x="617982" y="954024"/>
                  </a:cubicBezTo>
                  <a:lnTo>
                    <a:pt x="612553" y="954500"/>
                  </a:lnTo>
                  <a:cubicBezTo>
                    <a:pt x="611126" y="954595"/>
                    <a:pt x="609694" y="954595"/>
                    <a:pt x="608267" y="954500"/>
                  </a:cubicBezTo>
                  <a:cubicBezTo>
                    <a:pt x="608763" y="952798"/>
                    <a:pt x="609020" y="951035"/>
                    <a:pt x="609029" y="949262"/>
                  </a:cubicBezTo>
                  <a:lnTo>
                    <a:pt x="609029" y="948404"/>
                  </a:lnTo>
                  <a:cubicBezTo>
                    <a:pt x="619682" y="930826"/>
                    <a:pt x="629411" y="912704"/>
                    <a:pt x="638175" y="894112"/>
                  </a:cubicBezTo>
                  <a:cubicBezTo>
                    <a:pt x="643337" y="883168"/>
                    <a:pt x="647420" y="871748"/>
                    <a:pt x="650367" y="860012"/>
                  </a:cubicBezTo>
                  <a:cubicBezTo>
                    <a:pt x="651605" y="854583"/>
                    <a:pt x="652463" y="849154"/>
                    <a:pt x="653701" y="843629"/>
                  </a:cubicBezTo>
                  <a:cubicBezTo>
                    <a:pt x="654192" y="841877"/>
                    <a:pt x="654574" y="840095"/>
                    <a:pt x="654844" y="838295"/>
                  </a:cubicBezTo>
                  <a:lnTo>
                    <a:pt x="671703" y="832866"/>
                  </a:lnTo>
                  <a:cubicBezTo>
                    <a:pt x="669608" y="840010"/>
                    <a:pt x="667417" y="847058"/>
                    <a:pt x="665226" y="854107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xmlns="" id="{C0947AE0-6E18-46D2-BAA7-090F3F22C428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11688 w 2454339"/>
                <a:gd name="connsiteY278" fmla="*/ 463913 h 2205654"/>
                <a:gd name="connsiteX279" fmla="*/ 1311688 w 2454339"/>
                <a:gd name="connsiteY279" fmla="*/ 463913 h 2205654"/>
                <a:gd name="connsiteX280" fmla="*/ 1261682 w 2454339"/>
                <a:gd name="connsiteY280" fmla="*/ 435338 h 2205654"/>
                <a:gd name="connsiteX281" fmla="*/ 1258919 w 2454339"/>
                <a:gd name="connsiteY281" fmla="*/ 432766 h 2205654"/>
                <a:gd name="connsiteX282" fmla="*/ 1256729 w 2454339"/>
                <a:gd name="connsiteY282" fmla="*/ 429813 h 2205654"/>
                <a:gd name="connsiteX283" fmla="*/ 1256252 w 2454339"/>
                <a:gd name="connsiteY283" fmla="*/ 428956 h 2205654"/>
                <a:gd name="connsiteX284" fmla="*/ 1256252 w 2454339"/>
                <a:gd name="connsiteY284" fmla="*/ 428956 h 2205654"/>
                <a:gd name="connsiteX285" fmla="*/ 1256252 w 2454339"/>
                <a:gd name="connsiteY285" fmla="*/ 428289 h 2205654"/>
                <a:gd name="connsiteX286" fmla="*/ 1255681 w 2454339"/>
                <a:gd name="connsiteY286" fmla="*/ 426003 h 2205654"/>
                <a:gd name="connsiteX287" fmla="*/ 1255681 w 2454339"/>
                <a:gd name="connsiteY287" fmla="*/ 423908 h 2205654"/>
                <a:gd name="connsiteX288" fmla="*/ 1264539 w 2454339"/>
                <a:gd name="connsiteY288" fmla="*/ 397047 h 2205654"/>
                <a:gd name="connsiteX289" fmla="*/ 1317879 w 2454339"/>
                <a:gd name="connsiteY289" fmla="*/ 360948 h 2205654"/>
                <a:gd name="connsiteX290" fmla="*/ 1355979 w 2454339"/>
                <a:gd name="connsiteY290" fmla="*/ 355614 h 2205654"/>
                <a:gd name="connsiteX291" fmla="*/ 1399223 w 2454339"/>
                <a:gd name="connsiteY291" fmla="*/ 344755 h 2205654"/>
                <a:gd name="connsiteX292" fmla="*/ 1441323 w 2454339"/>
                <a:gd name="connsiteY292" fmla="*/ 327420 h 2205654"/>
                <a:gd name="connsiteX293" fmla="*/ 1473422 w 2454339"/>
                <a:gd name="connsiteY293" fmla="*/ 307417 h 2205654"/>
                <a:gd name="connsiteX294" fmla="*/ 1479709 w 2454339"/>
                <a:gd name="connsiteY294" fmla="*/ 304655 h 2205654"/>
                <a:gd name="connsiteX295" fmla="*/ 1508284 w 2454339"/>
                <a:gd name="connsiteY295" fmla="*/ 269603 h 2205654"/>
                <a:gd name="connsiteX296" fmla="*/ 1509617 w 2454339"/>
                <a:gd name="connsiteY296" fmla="*/ 248553 h 2205654"/>
                <a:gd name="connsiteX297" fmla="*/ 1509617 w 2454339"/>
                <a:gd name="connsiteY297" fmla="*/ 247219 h 2205654"/>
                <a:gd name="connsiteX298" fmla="*/ 1509617 w 2454339"/>
                <a:gd name="connsiteY298" fmla="*/ 246362 h 2205654"/>
                <a:gd name="connsiteX299" fmla="*/ 1510284 w 2454339"/>
                <a:gd name="connsiteY299" fmla="*/ 243885 h 2205654"/>
                <a:gd name="connsiteX300" fmla="*/ 1511237 w 2454339"/>
                <a:gd name="connsiteY300" fmla="*/ 241695 h 2205654"/>
                <a:gd name="connsiteX301" fmla="*/ 1512951 w 2454339"/>
                <a:gd name="connsiteY301" fmla="*/ 238742 h 2205654"/>
                <a:gd name="connsiteX302" fmla="*/ 1515999 w 2454339"/>
                <a:gd name="connsiteY302" fmla="*/ 235599 h 2205654"/>
                <a:gd name="connsiteX303" fmla="*/ 1517809 w 2454339"/>
                <a:gd name="connsiteY303" fmla="*/ 234265 h 2205654"/>
                <a:gd name="connsiteX304" fmla="*/ 1520857 w 2454339"/>
                <a:gd name="connsiteY304" fmla="*/ 232455 h 2205654"/>
                <a:gd name="connsiteX305" fmla="*/ 1523333 w 2454339"/>
                <a:gd name="connsiteY305" fmla="*/ 231122 h 2205654"/>
                <a:gd name="connsiteX306" fmla="*/ 1526191 w 2454339"/>
                <a:gd name="connsiteY306" fmla="*/ 229788 h 2205654"/>
                <a:gd name="connsiteX307" fmla="*/ 1533525 w 2454339"/>
                <a:gd name="connsiteY307" fmla="*/ 227217 h 2205654"/>
                <a:gd name="connsiteX308" fmla="*/ 1565148 w 2454339"/>
                <a:gd name="connsiteY308" fmla="*/ 221692 h 2205654"/>
                <a:gd name="connsiteX309" fmla="*/ 1566482 w 2454339"/>
                <a:gd name="connsiteY309" fmla="*/ 221692 h 2205654"/>
                <a:gd name="connsiteX310" fmla="*/ 1566482 w 2454339"/>
                <a:gd name="connsiteY310" fmla="*/ 221692 h 2205654"/>
                <a:gd name="connsiteX311" fmla="*/ 1572101 w 2454339"/>
                <a:gd name="connsiteY311" fmla="*/ 220930 h 2205654"/>
                <a:gd name="connsiteX312" fmla="*/ 1578293 w 2454339"/>
                <a:gd name="connsiteY312" fmla="*/ 219692 h 2205654"/>
                <a:gd name="connsiteX313" fmla="*/ 1592485 w 2454339"/>
                <a:gd name="connsiteY313" fmla="*/ 215977 h 2205654"/>
                <a:gd name="connsiteX314" fmla="*/ 1633538 w 2454339"/>
                <a:gd name="connsiteY314" fmla="*/ 171019 h 2205654"/>
                <a:gd name="connsiteX315" fmla="*/ 1631347 w 2454339"/>
                <a:gd name="connsiteY315" fmla="*/ 160732 h 2205654"/>
                <a:gd name="connsiteX316" fmla="*/ 1630109 w 2454339"/>
                <a:gd name="connsiteY316" fmla="*/ 157398 h 2205654"/>
                <a:gd name="connsiteX317" fmla="*/ 1628775 w 2454339"/>
                <a:gd name="connsiteY317" fmla="*/ 154446 h 2205654"/>
                <a:gd name="connsiteX318" fmla="*/ 1626870 w 2454339"/>
                <a:gd name="connsiteY318" fmla="*/ 150445 h 2205654"/>
                <a:gd name="connsiteX319" fmla="*/ 1614202 w 2454339"/>
                <a:gd name="connsiteY319" fmla="*/ 133205 h 2205654"/>
                <a:gd name="connsiteX320" fmla="*/ 1588103 w 2454339"/>
                <a:gd name="connsiteY320" fmla="*/ 107297 h 2205654"/>
                <a:gd name="connsiteX321" fmla="*/ 1583341 w 2454339"/>
                <a:gd name="connsiteY321" fmla="*/ 101582 h 2205654"/>
                <a:gd name="connsiteX322" fmla="*/ 1581912 w 2454339"/>
                <a:gd name="connsiteY322" fmla="*/ 99677 h 2205654"/>
                <a:gd name="connsiteX323" fmla="*/ 1579626 w 2454339"/>
                <a:gd name="connsiteY323" fmla="*/ 95962 h 2205654"/>
                <a:gd name="connsiteX324" fmla="*/ 1578102 w 2454339"/>
                <a:gd name="connsiteY324" fmla="*/ 92914 h 2205654"/>
                <a:gd name="connsiteX325" fmla="*/ 1577150 w 2454339"/>
                <a:gd name="connsiteY325" fmla="*/ 90152 h 2205654"/>
                <a:gd name="connsiteX326" fmla="*/ 1576102 w 2454339"/>
                <a:gd name="connsiteY326" fmla="*/ 85770 h 2205654"/>
                <a:gd name="connsiteX327" fmla="*/ 1576102 w 2454339"/>
                <a:gd name="connsiteY327" fmla="*/ 82532 h 2205654"/>
                <a:gd name="connsiteX328" fmla="*/ 1576102 w 2454339"/>
                <a:gd name="connsiteY328" fmla="*/ 79674 h 2205654"/>
                <a:gd name="connsiteX329" fmla="*/ 1576673 w 2454339"/>
                <a:gd name="connsiteY329" fmla="*/ 77198 h 2205654"/>
                <a:gd name="connsiteX330" fmla="*/ 1577340 w 2454339"/>
                <a:gd name="connsiteY330" fmla="*/ 74912 h 2205654"/>
                <a:gd name="connsiteX331" fmla="*/ 1578388 w 2454339"/>
                <a:gd name="connsiteY331" fmla="*/ 72054 h 2205654"/>
                <a:gd name="connsiteX332" fmla="*/ 1582198 w 2454339"/>
                <a:gd name="connsiteY332" fmla="*/ 65673 h 2205654"/>
                <a:gd name="connsiteX333" fmla="*/ 1584103 w 2454339"/>
                <a:gd name="connsiteY333" fmla="*/ 63387 h 2205654"/>
                <a:gd name="connsiteX334" fmla="*/ 1588389 w 2454339"/>
                <a:gd name="connsiteY334" fmla="*/ 58815 h 2205654"/>
                <a:gd name="connsiteX335" fmla="*/ 1591818 w 2454339"/>
                <a:gd name="connsiteY335" fmla="*/ 55671 h 2205654"/>
                <a:gd name="connsiteX336" fmla="*/ 1592485 w 2454339"/>
                <a:gd name="connsiteY336" fmla="*/ 55100 h 2205654"/>
                <a:gd name="connsiteX337" fmla="*/ 1592961 w 2454339"/>
                <a:gd name="connsiteY337" fmla="*/ 55100 h 2205654"/>
                <a:gd name="connsiteX338" fmla="*/ 1600772 w 2454339"/>
                <a:gd name="connsiteY338" fmla="*/ 49861 h 2205654"/>
                <a:gd name="connsiteX339" fmla="*/ 1608868 w 2454339"/>
                <a:gd name="connsiteY339" fmla="*/ 45480 h 2205654"/>
                <a:gd name="connsiteX340" fmla="*/ 1609344 w 2454339"/>
                <a:gd name="connsiteY340" fmla="*/ 45480 h 2205654"/>
                <a:gd name="connsiteX341" fmla="*/ 1610487 w 2454339"/>
                <a:gd name="connsiteY341" fmla="*/ 45480 h 2205654"/>
                <a:gd name="connsiteX342" fmla="*/ 1618488 w 2454339"/>
                <a:gd name="connsiteY342" fmla="*/ 42908 h 2205654"/>
                <a:gd name="connsiteX343" fmla="*/ 1629918 w 2454339"/>
                <a:gd name="connsiteY343" fmla="*/ 40527 h 2205654"/>
                <a:gd name="connsiteX344" fmla="*/ 1633538 w 2454339"/>
                <a:gd name="connsiteY344" fmla="*/ 40527 h 2205654"/>
                <a:gd name="connsiteX345" fmla="*/ 1639538 w 2454339"/>
                <a:gd name="connsiteY345" fmla="*/ 40527 h 2205654"/>
                <a:gd name="connsiteX346" fmla="*/ 1665542 w 2454339"/>
                <a:gd name="connsiteY346" fmla="*/ 41765 h 2205654"/>
                <a:gd name="connsiteX347" fmla="*/ 1686592 w 2454339"/>
                <a:gd name="connsiteY347" fmla="*/ 44718 h 2205654"/>
                <a:gd name="connsiteX348" fmla="*/ 1715643 w 2454339"/>
                <a:gd name="connsiteY348" fmla="*/ 48813 h 2205654"/>
                <a:gd name="connsiteX349" fmla="*/ 1765935 w 2454339"/>
                <a:gd name="connsiteY349" fmla="*/ 52719 h 2205654"/>
                <a:gd name="connsiteX350" fmla="*/ 1812607 w 2454339"/>
                <a:gd name="connsiteY350" fmla="*/ 60243 h 2205654"/>
                <a:gd name="connsiteX351" fmla="*/ 1834039 w 2454339"/>
                <a:gd name="connsiteY351" fmla="*/ 68911 h 2205654"/>
                <a:gd name="connsiteX352" fmla="*/ 1856137 w 2454339"/>
                <a:gd name="connsiteY352" fmla="*/ 76531 h 2205654"/>
                <a:gd name="connsiteX353" fmla="*/ 1876235 w 2454339"/>
                <a:gd name="connsiteY353" fmla="*/ 80532 h 2205654"/>
                <a:gd name="connsiteX354" fmla="*/ 1899571 w 2454339"/>
                <a:gd name="connsiteY354" fmla="*/ 83389 h 2205654"/>
                <a:gd name="connsiteX355" fmla="*/ 1907477 w 2454339"/>
                <a:gd name="connsiteY355" fmla="*/ 83389 h 2205654"/>
                <a:gd name="connsiteX356" fmla="*/ 1935004 w 2454339"/>
                <a:gd name="connsiteY356" fmla="*/ 88152 h 2205654"/>
                <a:gd name="connsiteX357" fmla="*/ 1967675 w 2454339"/>
                <a:gd name="connsiteY357" fmla="*/ 94438 h 2205654"/>
                <a:gd name="connsiteX358" fmla="*/ 1981010 w 2454339"/>
                <a:gd name="connsiteY358" fmla="*/ 98724 h 2205654"/>
                <a:gd name="connsiteX359" fmla="*/ 1983391 w 2454339"/>
                <a:gd name="connsiteY359" fmla="*/ 99867 h 2205654"/>
                <a:gd name="connsiteX360" fmla="*/ 1986725 w 2454339"/>
                <a:gd name="connsiteY360" fmla="*/ 101677 h 2205654"/>
                <a:gd name="connsiteX361" fmla="*/ 1992916 w 2454339"/>
                <a:gd name="connsiteY361" fmla="*/ 105678 h 2205654"/>
                <a:gd name="connsiteX362" fmla="*/ 1995107 w 2454339"/>
                <a:gd name="connsiteY362" fmla="*/ 107392 h 2205654"/>
                <a:gd name="connsiteX363" fmla="*/ 1998059 w 2454339"/>
                <a:gd name="connsiteY363" fmla="*/ 110154 h 2205654"/>
                <a:gd name="connsiteX364" fmla="*/ 2003679 w 2454339"/>
                <a:gd name="connsiteY364" fmla="*/ 116441 h 2205654"/>
                <a:gd name="connsiteX365" fmla="*/ 2003679 w 2454339"/>
                <a:gd name="connsiteY365" fmla="*/ 116441 h 2205654"/>
                <a:gd name="connsiteX366" fmla="*/ 2004346 w 2454339"/>
                <a:gd name="connsiteY366" fmla="*/ 117489 h 2205654"/>
                <a:gd name="connsiteX367" fmla="*/ 2006822 w 2454339"/>
                <a:gd name="connsiteY367" fmla="*/ 121394 h 2205654"/>
                <a:gd name="connsiteX368" fmla="*/ 2012061 w 2454339"/>
                <a:gd name="connsiteY368" fmla="*/ 130919 h 2205654"/>
                <a:gd name="connsiteX369" fmla="*/ 2029301 w 2454339"/>
                <a:gd name="connsiteY369" fmla="*/ 160923 h 2205654"/>
                <a:gd name="connsiteX370" fmla="*/ 2090833 w 2454339"/>
                <a:gd name="connsiteY370" fmla="*/ 206547 h 2205654"/>
                <a:gd name="connsiteX371" fmla="*/ 2152841 w 2454339"/>
                <a:gd name="connsiteY371" fmla="*/ 212929 h 2205654"/>
                <a:gd name="connsiteX372" fmla="*/ 2155127 w 2454339"/>
                <a:gd name="connsiteY372" fmla="*/ 212929 h 2205654"/>
                <a:gd name="connsiteX373" fmla="*/ 2156555 w 2454339"/>
                <a:gd name="connsiteY373" fmla="*/ 212929 h 2205654"/>
                <a:gd name="connsiteX374" fmla="*/ 2164747 w 2454339"/>
                <a:gd name="connsiteY374" fmla="*/ 214453 h 2205654"/>
                <a:gd name="connsiteX375" fmla="*/ 2179034 w 2454339"/>
                <a:gd name="connsiteY375" fmla="*/ 218454 h 2205654"/>
                <a:gd name="connsiteX376" fmla="*/ 2190464 w 2454339"/>
                <a:gd name="connsiteY376" fmla="*/ 223788 h 2205654"/>
                <a:gd name="connsiteX377" fmla="*/ 2201990 w 2454339"/>
                <a:gd name="connsiteY377" fmla="*/ 231693 h 2205654"/>
                <a:gd name="connsiteX378" fmla="*/ 2210181 w 2454339"/>
                <a:gd name="connsiteY378" fmla="*/ 285986 h 2205654"/>
                <a:gd name="connsiteX379" fmla="*/ 2207133 w 2454339"/>
                <a:gd name="connsiteY379" fmla="*/ 323133 h 2205654"/>
                <a:gd name="connsiteX380" fmla="*/ 2207133 w 2454339"/>
                <a:gd name="connsiteY380" fmla="*/ 333706 h 2205654"/>
                <a:gd name="connsiteX381" fmla="*/ 2206276 w 2454339"/>
                <a:gd name="connsiteY381" fmla="*/ 350375 h 2205654"/>
                <a:gd name="connsiteX382" fmla="*/ 2213705 w 2454339"/>
                <a:gd name="connsiteY382" fmla="*/ 392380 h 2205654"/>
                <a:gd name="connsiteX383" fmla="*/ 2229707 w 2454339"/>
                <a:gd name="connsiteY383" fmla="*/ 434385 h 2205654"/>
                <a:gd name="connsiteX384" fmla="*/ 2229707 w 2454339"/>
                <a:gd name="connsiteY384" fmla="*/ 435148 h 2205654"/>
                <a:gd name="connsiteX385" fmla="*/ 2229707 w 2454339"/>
                <a:gd name="connsiteY385" fmla="*/ 436100 h 2205654"/>
                <a:gd name="connsiteX386" fmla="*/ 2231517 w 2454339"/>
                <a:gd name="connsiteY386" fmla="*/ 440767 h 2205654"/>
                <a:gd name="connsiteX387" fmla="*/ 2235041 w 2454339"/>
                <a:gd name="connsiteY387" fmla="*/ 450292 h 2205654"/>
                <a:gd name="connsiteX388" fmla="*/ 2241614 w 2454339"/>
                <a:gd name="connsiteY388" fmla="*/ 470961 h 2205654"/>
                <a:gd name="connsiteX389" fmla="*/ 2244376 w 2454339"/>
                <a:gd name="connsiteY389" fmla="*/ 483725 h 2205654"/>
                <a:gd name="connsiteX390" fmla="*/ 2245233 w 2454339"/>
                <a:gd name="connsiteY390" fmla="*/ 489154 h 2205654"/>
                <a:gd name="connsiteX391" fmla="*/ 2245233 w 2454339"/>
                <a:gd name="connsiteY391" fmla="*/ 492774 h 2205654"/>
                <a:gd name="connsiteX392" fmla="*/ 2246471 w 2454339"/>
                <a:gd name="connsiteY392" fmla="*/ 519825 h 2205654"/>
                <a:gd name="connsiteX393" fmla="*/ 2243995 w 2454339"/>
                <a:gd name="connsiteY393" fmla="*/ 572022 h 2205654"/>
                <a:gd name="connsiteX394" fmla="*/ 2242661 w 2454339"/>
                <a:gd name="connsiteY394" fmla="*/ 624409 h 2205654"/>
                <a:gd name="connsiteX395" fmla="*/ 2253615 w 2454339"/>
                <a:gd name="connsiteY395" fmla="*/ 678702 h 2205654"/>
                <a:gd name="connsiteX396" fmla="*/ 2269046 w 2454339"/>
                <a:gd name="connsiteY396" fmla="*/ 726327 h 2205654"/>
                <a:gd name="connsiteX397" fmla="*/ 2271522 w 2454339"/>
                <a:gd name="connsiteY397" fmla="*/ 737090 h 2205654"/>
                <a:gd name="connsiteX398" fmla="*/ 2272760 w 2454339"/>
                <a:gd name="connsiteY398" fmla="*/ 745377 h 2205654"/>
                <a:gd name="connsiteX399" fmla="*/ 2272760 w 2454339"/>
                <a:gd name="connsiteY399" fmla="*/ 756140 h 2205654"/>
                <a:gd name="connsiteX400" fmla="*/ 2272760 w 2454339"/>
                <a:gd name="connsiteY400" fmla="*/ 759569 h 2205654"/>
                <a:gd name="connsiteX401" fmla="*/ 2271332 w 2454339"/>
                <a:gd name="connsiteY401" fmla="*/ 765951 h 2205654"/>
                <a:gd name="connsiteX402" fmla="*/ 2251139 w 2454339"/>
                <a:gd name="connsiteY402" fmla="*/ 796431 h 2205654"/>
                <a:gd name="connsiteX403" fmla="*/ 2234375 w 2454339"/>
                <a:gd name="connsiteY403" fmla="*/ 836721 h 2205654"/>
                <a:gd name="connsiteX404" fmla="*/ 2229993 w 2454339"/>
                <a:gd name="connsiteY404" fmla="*/ 857200 h 2205654"/>
                <a:gd name="connsiteX405" fmla="*/ 2225612 w 2454339"/>
                <a:gd name="connsiteY405" fmla="*/ 879298 h 2205654"/>
                <a:gd name="connsiteX406" fmla="*/ 2222849 w 2454339"/>
                <a:gd name="connsiteY406" fmla="*/ 887680 h 2205654"/>
                <a:gd name="connsiteX407" fmla="*/ 2221611 w 2454339"/>
                <a:gd name="connsiteY407" fmla="*/ 890633 h 2205654"/>
                <a:gd name="connsiteX408" fmla="*/ 2219325 w 2454339"/>
                <a:gd name="connsiteY408" fmla="*/ 895300 h 2205654"/>
                <a:gd name="connsiteX409" fmla="*/ 2216658 w 2454339"/>
                <a:gd name="connsiteY409" fmla="*/ 899777 h 2205654"/>
                <a:gd name="connsiteX410" fmla="*/ 2214563 w 2454339"/>
                <a:gd name="connsiteY410" fmla="*/ 902634 h 2205654"/>
                <a:gd name="connsiteX411" fmla="*/ 2211991 w 2454339"/>
                <a:gd name="connsiteY411" fmla="*/ 905587 h 2205654"/>
                <a:gd name="connsiteX412" fmla="*/ 2208562 w 2454339"/>
                <a:gd name="connsiteY412" fmla="*/ 909016 h 2205654"/>
                <a:gd name="connsiteX413" fmla="*/ 2206371 w 2454339"/>
                <a:gd name="connsiteY413" fmla="*/ 910350 h 2205654"/>
                <a:gd name="connsiteX414" fmla="*/ 2205323 w 2454339"/>
                <a:gd name="connsiteY414" fmla="*/ 910921 h 2205654"/>
                <a:gd name="connsiteX415" fmla="*/ 2204276 w 2454339"/>
                <a:gd name="connsiteY415" fmla="*/ 910921 h 2205654"/>
                <a:gd name="connsiteX416" fmla="*/ 2202752 w 2454339"/>
                <a:gd name="connsiteY416" fmla="*/ 910921 h 2205654"/>
                <a:gd name="connsiteX417" fmla="*/ 2201228 w 2454339"/>
                <a:gd name="connsiteY417" fmla="*/ 910445 h 2205654"/>
                <a:gd name="connsiteX418" fmla="*/ 2200275 w 2454339"/>
                <a:gd name="connsiteY418" fmla="*/ 910445 h 2205654"/>
                <a:gd name="connsiteX419" fmla="*/ 2198846 w 2454339"/>
                <a:gd name="connsiteY419" fmla="*/ 909492 h 2205654"/>
                <a:gd name="connsiteX420" fmla="*/ 2192941 w 2454339"/>
                <a:gd name="connsiteY420" fmla="*/ 903396 h 2205654"/>
                <a:gd name="connsiteX421" fmla="*/ 2189893 w 2454339"/>
                <a:gd name="connsiteY421" fmla="*/ 899872 h 2205654"/>
                <a:gd name="connsiteX422" fmla="*/ 2189321 w 2454339"/>
                <a:gd name="connsiteY422" fmla="*/ 897777 h 2205654"/>
                <a:gd name="connsiteX423" fmla="*/ 2187797 w 2454339"/>
                <a:gd name="connsiteY423" fmla="*/ 894443 h 2205654"/>
                <a:gd name="connsiteX424" fmla="*/ 2186273 w 2454339"/>
                <a:gd name="connsiteY424" fmla="*/ 890252 h 2205654"/>
                <a:gd name="connsiteX425" fmla="*/ 2182082 w 2454339"/>
                <a:gd name="connsiteY425" fmla="*/ 877869 h 2205654"/>
                <a:gd name="connsiteX426" fmla="*/ 2176463 w 2454339"/>
                <a:gd name="connsiteY426" fmla="*/ 818148 h 2205654"/>
                <a:gd name="connsiteX427" fmla="*/ 2164747 w 2454339"/>
                <a:gd name="connsiteY427" fmla="*/ 756426 h 2205654"/>
                <a:gd name="connsiteX428" fmla="*/ 2137124 w 2454339"/>
                <a:gd name="connsiteY428" fmla="*/ 699276 h 2205654"/>
                <a:gd name="connsiteX429" fmla="*/ 2118741 w 2454339"/>
                <a:gd name="connsiteY429" fmla="*/ 673463 h 2205654"/>
                <a:gd name="connsiteX430" fmla="*/ 2109216 w 2454339"/>
                <a:gd name="connsiteY430" fmla="*/ 662128 h 2205654"/>
                <a:gd name="connsiteX431" fmla="*/ 2105882 w 2454339"/>
                <a:gd name="connsiteY431" fmla="*/ 658890 h 2205654"/>
                <a:gd name="connsiteX432" fmla="*/ 2097024 w 2454339"/>
                <a:gd name="connsiteY432" fmla="*/ 650793 h 2205654"/>
                <a:gd name="connsiteX433" fmla="*/ 2072450 w 2454339"/>
                <a:gd name="connsiteY433" fmla="*/ 648126 h 2205654"/>
                <a:gd name="connsiteX434" fmla="*/ 2052923 w 2454339"/>
                <a:gd name="connsiteY434" fmla="*/ 666414 h 2205654"/>
                <a:gd name="connsiteX435" fmla="*/ 2052352 w 2454339"/>
                <a:gd name="connsiteY435" fmla="*/ 667653 h 2205654"/>
                <a:gd name="connsiteX436" fmla="*/ 2043303 w 2454339"/>
                <a:gd name="connsiteY436" fmla="*/ 695656 h 2205654"/>
                <a:gd name="connsiteX437" fmla="*/ 2045494 w 2454339"/>
                <a:gd name="connsiteY437" fmla="*/ 730899 h 2205654"/>
                <a:gd name="connsiteX438" fmla="*/ 2045494 w 2454339"/>
                <a:gd name="connsiteY438" fmla="*/ 730899 h 2205654"/>
                <a:gd name="connsiteX439" fmla="*/ 2045494 w 2454339"/>
                <a:gd name="connsiteY439" fmla="*/ 732613 h 2205654"/>
                <a:gd name="connsiteX440" fmla="*/ 2044351 w 2454339"/>
                <a:gd name="connsiteY440" fmla="*/ 735566 h 2205654"/>
                <a:gd name="connsiteX441" fmla="*/ 2041874 w 2454339"/>
                <a:gd name="connsiteY441" fmla="*/ 739757 h 2205654"/>
                <a:gd name="connsiteX442" fmla="*/ 2041874 w 2454339"/>
                <a:gd name="connsiteY442" fmla="*/ 740519 h 2205654"/>
                <a:gd name="connsiteX443" fmla="*/ 2041874 w 2454339"/>
                <a:gd name="connsiteY443" fmla="*/ 740519 h 2205654"/>
                <a:gd name="connsiteX444" fmla="*/ 2038636 w 2454339"/>
                <a:gd name="connsiteY444" fmla="*/ 744138 h 2205654"/>
                <a:gd name="connsiteX445" fmla="*/ 2035683 w 2454339"/>
                <a:gd name="connsiteY445" fmla="*/ 746805 h 2205654"/>
                <a:gd name="connsiteX446" fmla="*/ 2032540 w 2454339"/>
                <a:gd name="connsiteY446" fmla="*/ 748901 h 2205654"/>
                <a:gd name="connsiteX447" fmla="*/ 2028254 w 2454339"/>
                <a:gd name="connsiteY447" fmla="*/ 751187 h 2205654"/>
                <a:gd name="connsiteX448" fmla="*/ 2028254 w 2454339"/>
                <a:gd name="connsiteY448" fmla="*/ 751187 h 2205654"/>
                <a:gd name="connsiteX449" fmla="*/ 2027587 w 2454339"/>
                <a:gd name="connsiteY449" fmla="*/ 751187 h 2205654"/>
                <a:gd name="connsiteX450" fmla="*/ 2023015 w 2454339"/>
                <a:gd name="connsiteY450" fmla="*/ 752616 h 2205654"/>
                <a:gd name="connsiteX451" fmla="*/ 2020824 w 2454339"/>
                <a:gd name="connsiteY451" fmla="*/ 752616 h 2205654"/>
                <a:gd name="connsiteX452" fmla="*/ 2012918 w 2454339"/>
                <a:gd name="connsiteY452" fmla="*/ 752616 h 2205654"/>
                <a:gd name="connsiteX453" fmla="*/ 2012442 w 2454339"/>
                <a:gd name="connsiteY453" fmla="*/ 752616 h 2205654"/>
                <a:gd name="connsiteX454" fmla="*/ 2006918 w 2454339"/>
                <a:gd name="connsiteY454" fmla="*/ 750996 h 2205654"/>
                <a:gd name="connsiteX455" fmla="*/ 2006918 w 2454339"/>
                <a:gd name="connsiteY455" fmla="*/ 750996 h 2205654"/>
                <a:gd name="connsiteX456" fmla="*/ 2003108 w 2454339"/>
                <a:gd name="connsiteY456" fmla="*/ 748806 h 2205654"/>
                <a:gd name="connsiteX457" fmla="*/ 2001679 w 2454339"/>
                <a:gd name="connsiteY457" fmla="*/ 747853 h 2205654"/>
                <a:gd name="connsiteX458" fmla="*/ 1999298 w 2454339"/>
                <a:gd name="connsiteY458" fmla="*/ 745948 h 2205654"/>
                <a:gd name="connsiteX459" fmla="*/ 1993202 w 2454339"/>
                <a:gd name="connsiteY459" fmla="*/ 739566 h 2205654"/>
                <a:gd name="connsiteX460" fmla="*/ 1991487 w 2454339"/>
                <a:gd name="connsiteY460" fmla="*/ 737471 h 2205654"/>
                <a:gd name="connsiteX461" fmla="*/ 1989296 w 2454339"/>
                <a:gd name="connsiteY461" fmla="*/ 734137 h 2205654"/>
                <a:gd name="connsiteX462" fmla="*/ 1980629 w 2454339"/>
                <a:gd name="connsiteY462" fmla="*/ 718230 h 2205654"/>
                <a:gd name="connsiteX463" fmla="*/ 1979867 w 2454339"/>
                <a:gd name="connsiteY463" fmla="*/ 716516 h 2205654"/>
                <a:gd name="connsiteX464" fmla="*/ 1978533 w 2454339"/>
                <a:gd name="connsiteY464" fmla="*/ 713182 h 2205654"/>
                <a:gd name="connsiteX465" fmla="*/ 1974056 w 2454339"/>
                <a:gd name="connsiteY465" fmla="*/ 699371 h 2205654"/>
                <a:gd name="connsiteX466" fmla="*/ 1955006 w 2454339"/>
                <a:gd name="connsiteY466" fmla="*/ 630505 h 2205654"/>
                <a:gd name="connsiteX467" fmla="*/ 1912906 w 2454339"/>
                <a:gd name="connsiteY467" fmla="*/ 584023 h 2205654"/>
                <a:gd name="connsiteX468" fmla="*/ 1866233 w 2454339"/>
                <a:gd name="connsiteY468" fmla="*/ 541732 h 2205654"/>
                <a:gd name="connsiteX469" fmla="*/ 1855565 w 2454339"/>
                <a:gd name="connsiteY469" fmla="*/ 537922 h 2205654"/>
                <a:gd name="connsiteX470" fmla="*/ 1822609 w 2454339"/>
                <a:gd name="connsiteY470" fmla="*/ 534017 h 2205654"/>
                <a:gd name="connsiteX471" fmla="*/ 1787081 w 2454339"/>
                <a:gd name="connsiteY471" fmla="*/ 544304 h 2205654"/>
                <a:gd name="connsiteX472" fmla="*/ 1752600 w 2454339"/>
                <a:gd name="connsiteY472" fmla="*/ 557258 h 2205654"/>
                <a:gd name="connsiteX473" fmla="*/ 1734503 w 2454339"/>
                <a:gd name="connsiteY473" fmla="*/ 562973 h 2205654"/>
                <a:gd name="connsiteX474" fmla="*/ 1732026 w 2454339"/>
                <a:gd name="connsiteY474" fmla="*/ 563449 h 2205654"/>
                <a:gd name="connsiteX475" fmla="*/ 1728026 w 2454339"/>
                <a:gd name="connsiteY475" fmla="*/ 564021 h 2205654"/>
                <a:gd name="connsiteX476" fmla="*/ 1714595 w 2454339"/>
                <a:gd name="connsiteY476" fmla="*/ 565830 h 2205654"/>
                <a:gd name="connsiteX477" fmla="*/ 1677257 w 2454339"/>
                <a:gd name="connsiteY477" fmla="*/ 572117 h 2205654"/>
                <a:gd name="connsiteX478" fmla="*/ 1639157 w 2454339"/>
                <a:gd name="connsiteY478" fmla="*/ 580975 h 2205654"/>
                <a:gd name="connsiteX479" fmla="*/ 1604391 w 2454339"/>
                <a:gd name="connsiteY479" fmla="*/ 586595 h 2205654"/>
                <a:gd name="connsiteX480" fmla="*/ 1588580 w 2454339"/>
                <a:gd name="connsiteY480" fmla="*/ 592500 h 2205654"/>
                <a:gd name="connsiteX481" fmla="*/ 1588580 w 2454339"/>
                <a:gd name="connsiteY481" fmla="*/ 592500 h 2205654"/>
                <a:gd name="connsiteX482" fmla="*/ 1575626 w 2454339"/>
                <a:gd name="connsiteY482" fmla="*/ 597930 h 2205654"/>
                <a:gd name="connsiteX483" fmla="*/ 1559719 w 2454339"/>
                <a:gd name="connsiteY483" fmla="*/ 646793 h 2205654"/>
                <a:gd name="connsiteX484" fmla="*/ 1567720 w 2454339"/>
                <a:gd name="connsiteY484" fmla="*/ 694418 h 2205654"/>
                <a:gd name="connsiteX485" fmla="*/ 1576483 w 2454339"/>
                <a:gd name="connsiteY485" fmla="*/ 716230 h 2205654"/>
                <a:gd name="connsiteX486" fmla="*/ 1580483 w 2454339"/>
                <a:gd name="connsiteY486" fmla="*/ 725755 h 2205654"/>
                <a:gd name="connsiteX487" fmla="*/ 1582579 w 2454339"/>
                <a:gd name="connsiteY487" fmla="*/ 730613 h 2205654"/>
                <a:gd name="connsiteX488" fmla="*/ 1583531 w 2454339"/>
                <a:gd name="connsiteY488" fmla="*/ 732994 h 2205654"/>
                <a:gd name="connsiteX489" fmla="*/ 1584103 w 2454339"/>
                <a:gd name="connsiteY489" fmla="*/ 734423 h 2205654"/>
                <a:gd name="connsiteX490" fmla="*/ 1591151 w 2454339"/>
                <a:gd name="connsiteY490" fmla="*/ 754044 h 2205654"/>
                <a:gd name="connsiteX491" fmla="*/ 1593818 w 2454339"/>
                <a:gd name="connsiteY491" fmla="*/ 763569 h 2205654"/>
                <a:gd name="connsiteX492" fmla="*/ 1594866 w 2454339"/>
                <a:gd name="connsiteY492" fmla="*/ 768522 h 2205654"/>
                <a:gd name="connsiteX493" fmla="*/ 1595533 w 2454339"/>
                <a:gd name="connsiteY493" fmla="*/ 773190 h 2205654"/>
                <a:gd name="connsiteX494" fmla="*/ 1595533 w 2454339"/>
                <a:gd name="connsiteY494" fmla="*/ 781667 h 2205654"/>
                <a:gd name="connsiteX495" fmla="*/ 1595533 w 2454339"/>
                <a:gd name="connsiteY495" fmla="*/ 786525 h 2205654"/>
                <a:gd name="connsiteX496" fmla="*/ 1595533 w 2454339"/>
                <a:gd name="connsiteY496" fmla="*/ 789858 h 2205654"/>
                <a:gd name="connsiteX497" fmla="*/ 1589818 w 2454339"/>
                <a:gd name="connsiteY497" fmla="*/ 807003 h 2205654"/>
                <a:gd name="connsiteX498" fmla="*/ 1584865 w 2454339"/>
                <a:gd name="connsiteY498" fmla="*/ 815100 h 2205654"/>
                <a:gd name="connsiteX499" fmla="*/ 1582864 w 2454339"/>
                <a:gd name="connsiteY499" fmla="*/ 817386 h 2205654"/>
                <a:gd name="connsiteX500" fmla="*/ 1579340 w 2454339"/>
                <a:gd name="connsiteY500" fmla="*/ 821005 h 2205654"/>
                <a:gd name="connsiteX501" fmla="*/ 1573339 w 2454339"/>
                <a:gd name="connsiteY501" fmla="*/ 825291 h 2205654"/>
                <a:gd name="connsiteX502" fmla="*/ 1572197 w 2454339"/>
                <a:gd name="connsiteY502" fmla="*/ 825958 h 2205654"/>
                <a:gd name="connsiteX503" fmla="*/ 1571244 w 2454339"/>
                <a:gd name="connsiteY503" fmla="*/ 825958 h 2205654"/>
                <a:gd name="connsiteX504" fmla="*/ 1567529 w 2454339"/>
                <a:gd name="connsiteY504" fmla="*/ 827196 h 2205654"/>
                <a:gd name="connsiteX505" fmla="*/ 1560195 w 2454339"/>
                <a:gd name="connsiteY505" fmla="*/ 826530 h 2205654"/>
                <a:gd name="connsiteX506" fmla="*/ 1558290 w 2454339"/>
                <a:gd name="connsiteY506" fmla="*/ 825291 h 2205654"/>
                <a:gd name="connsiteX507" fmla="*/ 1557528 w 2454339"/>
                <a:gd name="connsiteY507" fmla="*/ 825291 h 2205654"/>
                <a:gd name="connsiteX508" fmla="*/ 1556766 w 2454339"/>
                <a:gd name="connsiteY508" fmla="*/ 824625 h 2205654"/>
                <a:gd name="connsiteX509" fmla="*/ 1553813 w 2454339"/>
                <a:gd name="connsiteY509" fmla="*/ 821577 h 2205654"/>
                <a:gd name="connsiteX510" fmla="*/ 1553051 w 2454339"/>
                <a:gd name="connsiteY510" fmla="*/ 820815 h 2205654"/>
                <a:gd name="connsiteX511" fmla="*/ 1553051 w 2454339"/>
                <a:gd name="connsiteY511" fmla="*/ 819957 h 2205654"/>
                <a:gd name="connsiteX512" fmla="*/ 1550670 w 2454339"/>
                <a:gd name="connsiteY512" fmla="*/ 816243 h 2205654"/>
                <a:gd name="connsiteX513" fmla="*/ 1548670 w 2454339"/>
                <a:gd name="connsiteY513" fmla="*/ 812814 h 2205654"/>
                <a:gd name="connsiteX514" fmla="*/ 1538383 w 2454339"/>
                <a:gd name="connsiteY514" fmla="*/ 776619 h 2205654"/>
                <a:gd name="connsiteX515" fmla="*/ 1512094 w 2454339"/>
                <a:gd name="connsiteY515" fmla="*/ 721850 h 2205654"/>
                <a:gd name="connsiteX516" fmla="*/ 1458944 w 2454339"/>
                <a:gd name="connsiteY516" fmla="*/ 683178 h 2205654"/>
                <a:gd name="connsiteX517" fmla="*/ 1453039 w 2454339"/>
                <a:gd name="connsiteY517" fmla="*/ 678987 h 2205654"/>
                <a:gd name="connsiteX518" fmla="*/ 1450943 w 2454339"/>
                <a:gd name="connsiteY518" fmla="*/ 677368 h 2205654"/>
                <a:gd name="connsiteX519" fmla="*/ 1449514 w 2454339"/>
                <a:gd name="connsiteY519" fmla="*/ 676225 h 2205654"/>
                <a:gd name="connsiteX520" fmla="*/ 1438085 w 2454339"/>
                <a:gd name="connsiteY520" fmla="*/ 665557 h 2205654"/>
                <a:gd name="connsiteX521" fmla="*/ 1433703 w 2454339"/>
                <a:gd name="connsiteY521" fmla="*/ 660604 h 2205654"/>
                <a:gd name="connsiteX522" fmla="*/ 1432465 w 2454339"/>
                <a:gd name="connsiteY522" fmla="*/ 659080 h 2205654"/>
                <a:gd name="connsiteX523" fmla="*/ 1430655 w 2454339"/>
                <a:gd name="connsiteY523" fmla="*/ 656413 h 2205654"/>
                <a:gd name="connsiteX524" fmla="*/ 1423035 w 2454339"/>
                <a:gd name="connsiteY524" fmla="*/ 643459 h 2205654"/>
                <a:gd name="connsiteX525" fmla="*/ 1420559 w 2454339"/>
                <a:gd name="connsiteY525" fmla="*/ 638125 h 2205654"/>
                <a:gd name="connsiteX526" fmla="*/ 1418844 w 2454339"/>
                <a:gd name="connsiteY526" fmla="*/ 633839 h 2205654"/>
                <a:gd name="connsiteX527" fmla="*/ 1413701 w 2454339"/>
                <a:gd name="connsiteY527" fmla="*/ 618599 h 2205654"/>
                <a:gd name="connsiteX528" fmla="*/ 1407128 w 2454339"/>
                <a:gd name="connsiteY528" fmla="*/ 600882 h 2205654"/>
                <a:gd name="connsiteX529" fmla="*/ 1404747 w 2454339"/>
                <a:gd name="connsiteY529" fmla="*/ 596691 h 2205654"/>
                <a:gd name="connsiteX530" fmla="*/ 1391602 w 2454339"/>
                <a:gd name="connsiteY530" fmla="*/ 580594 h 2205654"/>
                <a:gd name="connsiteX531" fmla="*/ 1370076 w 2454339"/>
                <a:gd name="connsiteY531" fmla="*/ 568688 h 2205654"/>
                <a:gd name="connsiteX532" fmla="*/ 1347692 w 2454339"/>
                <a:gd name="connsiteY532" fmla="*/ 565830 h 2205654"/>
                <a:gd name="connsiteX533" fmla="*/ 1340453 w 2454339"/>
                <a:gd name="connsiteY533" fmla="*/ 567926 h 2205654"/>
                <a:gd name="connsiteX534" fmla="*/ 1340453 w 2454339"/>
                <a:gd name="connsiteY534" fmla="*/ 567926 h 2205654"/>
                <a:gd name="connsiteX535" fmla="*/ 1339787 w 2454339"/>
                <a:gd name="connsiteY535" fmla="*/ 567926 h 2205654"/>
                <a:gd name="connsiteX536" fmla="*/ 1337786 w 2454339"/>
                <a:gd name="connsiteY536" fmla="*/ 564021 h 2205654"/>
                <a:gd name="connsiteX537" fmla="*/ 1337786 w 2454339"/>
                <a:gd name="connsiteY537" fmla="*/ 563259 h 2205654"/>
                <a:gd name="connsiteX538" fmla="*/ 1336072 w 2454339"/>
                <a:gd name="connsiteY538" fmla="*/ 557925 h 2205654"/>
                <a:gd name="connsiteX539" fmla="*/ 1333881 w 2454339"/>
                <a:gd name="connsiteY539" fmla="*/ 547161 h 2205654"/>
                <a:gd name="connsiteX540" fmla="*/ 1333881 w 2454339"/>
                <a:gd name="connsiteY540" fmla="*/ 546590 h 2205654"/>
                <a:gd name="connsiteX541" fmla="*/ 1333881 w 2454339"/>
                <a:gd name="connsiteY541" fmla="*/ 545161 h 2205654"/>
                <a:gd name="connsiteX542" fmla="*/ 1333214 w 2454339"/>
                <a:gd name="connsiteY542" fmla="*/ 538208 h 2205654"/>
                <a:gd name="connsiteX543" fmla="*/ 1330833 w 2454339"/>
                <a:gd name="connsiteY543" fmla="*/ 512776 h 2205654"/>
                <a:gd name="connsiteX544" fmla="*/ 1312545 w 2454339"/>
                <a:gd name="connsiteY544" fmla="*/ 465151 h 2205654"/>
                <a:gd name="connsiteX545" fmla="*/ 2204847 w 2454339"/>
                <a:gd name="connsiteY545" fmla="*/ 910635 h 2205654"/>
                <a:gd name="connsiteX546" fmla="*/ 2204847 w 2454339"/>
                <a:gd name="connsiteY546" fmla="*/ 910635 h 2205654"/>
                <a:gd name="connsiteX547" fmla="*/ 2205609 w 2454339"/>
                <a:gd name="connsiteY547" fmla="*/ 910635 h 2205654"/>
                <a:gd name="connsiteX548" fmla="*/ 2204847 w 2454339"/>
                <a:gd name="connsiteY548" fmla="*/ 910635 h 2205654"/>
                <a:gd name="connsiteX549" fmla="*/ 2203514 w 2454339"/>
                <a:gd name="connsiteY549" fmla="*/ 910159 h 2205654"/>
                <a:gd name="connsiteX550" fmla="*/ 2203514 w 2454339"/>
                <a:gd name="connsiteY550" fmla="*/ 910159 h 2205654"/>
                <a:gd name="connsiteX551" fmla="*/ 2202275 w 2454339"/>
                <a:gd name="connsiteY551" fmla="*/ 910159 h 2205654"/>
                <a:gd name="connsiteX552" fmla="*/ 2203514 w 2454339"/>
                <a:gd name="connsiteY552" fmla="*/ 910159 h 2205654"/>
                <a:gd name="connsiteX553" fmla="*/ 2200942 w 2454339"/>
                <a:gd name="connsiteY553" fmla="*/ 909302 h 2205654"/>
                <a:gd name="connsiteX554" fmla="*/ 2200942 w 2454339"/>
                <a:gd name="connsiteY554" fmla="*/ 909302 h 2205654"/>
                <a:gd name="connsiteX555" fmla="*/ 2201894 w 2454339"/>
                <a:gd name="connsiteY555" fmla="*/ 909302 h 2205654"/>
                <a:gd name="connsiteX556" fmla="*/ 2200942 w 2454339"/>
                <a:gd name="connsiteY556" fmla="*/ 909302 h 2205654"/>
                <a:gd name="connsiteX557" fmla="*/ 1477613 w 2454339"/>
                <a:gd name="connsiteY557" fmla="*/ 1416889 h 2205654"/>
                <a:gd name="connsiteX558" fmla="*/ 1477613 w 2454339"/>
                <a:gd name="connsiteY558" fmla="*/ 1416889 h 2205654"/>
                <a:gd name="connsiteX559" fmla="*/ 1468088 w 2454339"/>
                <a:gd name="connsiteY559" fmla="*/ 1415365 h 2205654"/>
                <a:gd name="connsiteX560" fmla="*/ 1445990 w 2454339"/>
                <a:gd name="connsiteY560" fmla="*/ 1410222 h 2205654"/>
                <a:gd name="connsiteX561" fmla="*/ 1483328 w 2454339"/>
                <a:gd name="connsiteY561" fmla="*/ 1398030 h 2205654"/>
                <a:gd name="connsiteX562" fmla="*/ 1517714 w 2454339"/>
                <a:gd name="connsiteY562" fmla="*/ 1362311 h 2205654"/>
                <a:gd name="connsiteX563" fmla="*/ 1524190 w 2454339"/>
                <a:gd name="connsiteY563" fmla="*/ 1344214 h 2205654"/>
                <a:gd name="connsiteX564" fmla="*/ 1541812 w 2454339"/>
                <a:gd name="connsiteY564" fmla="*/ 1422509 h 2205654"/>
                <a:gd name="connsiteX565" fmla="*/ 1532287 w 2454339"/>
                <a:gd name="connsiteY565" fmla="*/ 1421461 h 2205654"/>
                <a:gd name="connsiteX566" fmla="*/ 1499426 w 2454339"/>
                <a:gd name="connsiteY566" fmla="*/ 1418985 h 2205654"/>
                <a:gd name="connsiteX567" fmla="*/ 1483709 w 2454339"/>
                <a:gd name="connsiteY567" fmla="*/ 1417556 h 2205654"/>
                <a:gd name="connsiteX568" fmla="*/ 1479709 w 2454339"/>
                <a:gd name="connsiteY568" fmla="*/ 1417080 h 2205654"/>
                <a:gd name="connsiteX569" fmla="*/ 1477709 w 2454339"/>
                <a:gd name="connsiteY569" fmla="*/ 1417080 h 2205654"/>
                <a:gd name="connsiteX570" fmla="*/ 1271778 w 2454339"/>
                <a:gd name="connsiteY570" fmla="*/ 1333450 h 2205654"/>
                <a:gd name="connsiteX571" fmla="*/ 1271778 w 2454339"/>
                <a:gd name="connsiteY571" fmla="*/ 1333450 h 2205654"/>
                <a:gd name="connsiteX572" fmla="*/ 1267968 w 2454339"/>
                <a:gd name="connsiteY572" fmla="*/ 1329831 h 2205654"/>
                <a:gd name="connsiteX573" fmla="*/ 1267111 w 2454339"/>
                <a:gd name="connsiteY573" fmla="*/ 1328307 h 2205654"/>
                <a:gd name="connsiteX574" fmla="*/ 1266635 w 2454339"/>
                <a:gd name="connsiteY574" fmla="*/ 1326878 h 2205654"/>
                <a:gd name="connsiteX575" fmla="*/ 1266635 w 2454339"/>
                <a:gd name="connsiteY575" fmla="*/ 1324687 h 2205654"/>
                <a:gd name="connsiteX576" fmla="*/ 1267873 w 2454339"/>
                <a:gd name="connsiteY576" fmla="*/ 1322496 h 2205654"/>
                <a:gd name="connsiteX577" fmla="*/ 1278064 w 2454339"/>
                <a:gd name="connsiteY577" fmla="*/ 1309924 h 2205654"/>
                <a:gd name="connsiteX578" fmla="*/ 1292352 w 2454339"/>
                <a:gd name="connsiteY578" fmla="*/ 1309924 h 2205654"/>
                <a:gd name="connsiteX579" fmla="*/ 1313498 w 2454339"/>
                <a:gd name="connsiteY579" fmla="*/ 1310685 h 2205654"/>
                <a:gd name="connsiteX580" fmla="*/ 1312545 w 2454339"/>
                <a:gd name="connsiteY580" fmla="*/ 1316400 h 2205654"/>
                <a:gd name="connsiteX581" fmla="*/ 1319879 w 2454339"/>
                <a:gd name="connsiteY581" fmla="*/ 1326878 h 2205654"/>
                <a:gd name="connsiteX582" fmla="*/ 1327214 w 2454339"/>
                <a:gd name="connsiteY582" fmla="*/ 1336403 h 2205654"/>
                <a:gd name="connsiteX583" fmla="*/ 1321975 w 2454339"/>
                <a:gd name="connsiteY583" fmla="*/ 1351072 h 2205654"/>
                <a:gd name="connsiteX584" fmla="*/ 1316927 w 2454339"/>
                <a:gd name="connsiteY584" fmla="*/ 1354215 h 2205654"/>
                <a:gd name="connsiteX585" fmla="*/ 1301782 w 2454339"/>
                <a:gd name="connsiteY585" fmla="*/ 1348690 h 2205654"/>
                <a:gd name="connsiteX586" fmla="*/ 1297496 w 2454339"/>
                <a:gd name="connsiteY586" fmla="*/ 1346976 h 2205654"/>
                <a:gd name="connsiteX587" fmla="*/ 1296353 w 2454339"/>
                <a:gd name="connsiteY587" fmla="*/ 1346976 h 2205654"/>
                <a:gd name="connsiteX588" fmla="*/ 1289780 w 2454339"/>
                <a:gd name="connsiteY588" fmla="*/ 1343928 h 2205654"/>
                <a:gd name="connsiteX589" fmla="*/ 1276922 w 2454339"/>
                <a:gd name="connsiteY589" fmla="*/ 1337070 h 2205654"/>
                <a:gd name="connsiteX590" fmla="*/ 1273778 w 2454339"/>
                <a:gd name="connsiteY590" fmla="*/ 1334974 h 2205654"/>
                <a:gd name="connsiteX591" fmla="*/ 1271778 w 2454339"/>
                <a:gd name="connsiteY591" fmla="*/ 1333545 h 2205654"/>
                <a:gd name="connsiteX592" fmla="*/ 1384745 w 2454339"/>
                <a:gd name="connsiteY592" fmla="*/ 781762 h 2205654"/>
                <a:gd name="connsiteX593" fmla="*/ 1384745 w 2454339"/>
                <a:gd name="connsiteY593" fmla="*/ 781762 h 2205654"/>
                <a:gd name="connsiteX594" fmla="*/ 1401032 w 2454339"/>
                <a:gd name="connsiteY594" fmla="*/ 849866 h 2205654"/>
                <a:gd name="connsiteX595" fmla="*/ 1386364 w 2454339"/>
                <a:gd name="connsiteY595" fmla="*/ 849866 h 2205654"/>
                <a:gd name="connsiteX596" fmla="*/ 1361694 w 2454339"/>
                <a:gd name="connsiteY596" fmla="*/ 853009 h 2205654"/>
                <a:gd name="connsiteX597" fmla="*/ 1374458 w 2454339"/>
                <a:gd name="connsiteY597" fmla="*/ 821100 h 2205654"/>
                <a:gd name="connsiteX598" fmla="*/ 1373505 w 2454339"/>
                <a:gd name="connsiteY598" fmla="*/ 799669 h 2205654"/>
                <a:gd name="connsiteX599" fmla="*/ 1374077 w 2454339"/>
                <a:gd name="connsiteY599" fmla="*/ 790144 h 2205654"/>
                <a:gd name="connsiteX600" fmla="*/ 1365028 w 2454339"/>
                <a:gd name="connsiteY600" fmla="*/ 777666 h 2205654"/>
                <a:gd name="connsiteX601" fmla="*/ 1381697 w 2454339"/>
                <a:gd name="connsiteY601" fmla="*/ 769856 h 2205654"/>
                <a:gd name="connsiteX602" fmla="*/ 1384745 w 2454339"/>
                <a:gd name="connsiteY602" fmla="*/ 782334 h 2205654"/>
                <a:gd name="connsiteX603" fmla="*/ 1383411 w 2454339"/>
                <a:gd name="connsiteY603" fmla="*/ 1010934 h 2205654"/>
                <a:gd name="connsiteX604" fmla="*/ 1383411 w 2454339"/>
                <a:gd name="connsiteY604" fmla="*/ 1010934 h 2205654"/>
                <a:gd name="connsiteX605" fmla="*/ 1388840 w 2454339"/>
                <a:gd name="connsiteY605" fmla="*/ 1009886 h 2205654"/>
                <a:gd name="connsiteX606" fmla="*/ 1407128 w 2454339"/>
                <a:gd name="connsiteY606" fmla="*/ 1008267 h 2205654"/>
                <a:gd name="connsiteX607" fmla="*/ 1427035 w 2454339"/>
                <a:gd name="connsiteY607" fmla="*/ 1008267 h 2205654"/>
                <a:gd name="connsiteX608" fmla="*/ 1440656 w 2454339"/>
                <a:gd name="connsiteY608" fmla="*/ 1011505 h 2205654"/>
                <a:gd name="connsiteX609" fmla="*/ 1450753 w 2454339"/>
                <a:gd name="connsiteY609" fmla="*/ 1048653 h 2205654"/>
                <a:gd name="connsiteX610" fmla="*/ 1449991 w 2454339"/>
                <a:gd name="connsiteY610" fmla="*/ 1051034 h 2205654"/>
                <a:gd name="connsiteX611" fmla="*/ 1441895 w 2454339"/>
                <a:gd name="connsiteY611" fmla="*/ 1083038 h 2205654"/>
                <a:gd name="connsiteX612" fmla="*/ 1437323 w 2454339"/>
                <a:gd name="connsiteY612" fmla="*/ 1096373 h 2205654"/>
                <a:gd name="connsiteX613" fmla="*/ 1429893 w 2454339"/>
                <a:gd name="connsiteY613" fmla="*/ 1110660 h 2205654"/>
                <a:gd name="connsiteX614" fmla="*/ 1424368 w 2454339"/>
                <a:gd name="connsiteY614" fmla="*/ 1121424 h 2205654"/>
                <a:gd name="connsiteX615" fmla="*/ 1406461 w 2454339"/>
                <a:gd name="connsiteY615" fmla="*/ 1129996 h 2205654"/>
                <a:gd name="connsiteX616" fmla="*/ 1373314 w 2454339"/>
                <a:gd name="connsiteY616" fmla="*/ 1140474 h 2205654"/>
                <a:gd name="connsiteX617" fmla="*/ 1345502 w 2454339"/>
                <a:gd name="connsiteY617" fmla="*/ 1148475 h 2205654"/>
                <a:gd name="connsiteX618" fmla="*/ 1269302 w 2454339"/>
                <a:gd name="connsiteY618" fmla="*/ 1165143 h 2205654"/>
                <a:gd name="connsiteX619" fmla="*/ 1280255 w 2454339"/>
                <a:gd name="connsiteY619" fmla="*/ 1153523 h 2205654"/>
                <a:gd name="connsiteX620" fmla="*/ 1277137 w 2454339"/>
                <a:gd name="connsiteY620" fmla="*/ 1145341 h 2205654"/>
                <a:gd name="connsiteX621" fmla="*/ 1269682 w 2454339"/>
                <a:gd name="connsiteY621" fmla="*/ 1147236 h 2205654"/>
                <a:gd name="connsiteX622" fmla="*/ 1254538 w 2454339"/>
                <a:gd name="connsiteY622" fmla="*/ 1154475 h 2205654"/>
                <a:gd name="connsiteX623" fmla="*/ 1234440 w 2454339"/>
                <a:gd name="connsiteY623" fmla="*/ 1158762 h 2205654"/>
                <a:gd name="connsiteX624" fmla="*/ 1222153 w 2454339"/>
                <a:gd name="connsiteY624" fmla="*/ 1164191 h 2205654"/>
                <a:gd name="connsiteX625" fmla="*/ 1211199 w 2454339"/>
                <a:gd name="connsiteY625" fmla="*/ 1169716 h 2205654"/>
                <a:gd name="connsiteX626" fmla="*/ 1205675 w 2454339"/>
                <a:gd name="connsiteY626" fmla="*/ 1170668 h 2205654"/>
                <a:gd name="connsiteX627" fmla="*/ 1204341 w 2454339"/>
                <a:gd name="connsiteY627" fmla="*/ 1170668 h 2205654"/>
                <a:gd name="connsiteX628" fmla="*/ 1197769 w 2454339"/>
                <a:gd name="connsiteY628" fmla="*/ 1170668 h 2205654"/>
                <a:gd name="connsiteX629" fmla="*/ 1196435 w 2454339"/>
                <a:gd name="connsiteY629" fmla="*/ 1170668 h 2205654"/>
                <a:gd name="connsiteX630" fmla="*/ 1195007 w 2454339"/>
                <a:gd name="connsiteY630" fmla="*/ 1170668 h 2205654"/>
                <a:gd name="connsiteX631" fmla="*/ 1190244 w 2454339"/>
                <a:gd name="connsiteY631" fmla="*/ 1169430 h 2205654"/>
                <a:gd name="connsiteX632" fmla="*/ 1187768 w 2454339"/>
                <a:gd name="connsiteY632" fmla="*/ 1168477 h 2205654"/>
                <a:gd name="connsiteX633" fmla="*/ 1186434 w 2454339"/>
                <a:gd name="connsiteY633" fmla="*/ 1159905 h 2205654"/>
                <a:gd name="connsiteX634" fmla="*/ 1186434 w 2454339"/>
                <a:gd name="connsiteY634" fmla="*/ 1157904 h 2205654"/>
                <a:gd name="connsiteX635" fmla="*/ 1186434 w 2454339"/>
                <a:gd name="connsiteY635" fmla="*/ 1157904 h 2205654"/>
                <a:gd name="connsiteX636" fmla="*/ 1186434 w 2454339"/>
                <a:gd name="connsiteY636" fmla="*/ 1151046 h 2205654"/>
                <a:gd name="connsiteX637" fmla="*/ 1186434 w 2454339"/>
                <a:gd name="connsiteY637" fmla="*/ 1145331 h 2205654"/>
                <a:gd name="connsiteX638" fmla="*/ 1186434 w 2454339"/>
                <a:gd name="connsiteY638" fmla="*/ 1144284 h 2205654"/>
                <a:gd name="connsiteX639" fmla="*/ 1187006 w 2454339"/>
                <a:gd name="connsiteY639" fmla="*/ 1140950 h 2205654"/>
                <a:gd name="connsiteX640" fmla="*/ 1190339 w 2454339"/>
                <a:gd name="connsiteY640" fmla="*/ 1127615 h 2205654"/>
                <a:gd name="connsiteX641" fmla="*/ 1194340 w 2454339"/>
                <a:gd name="connsiteY641" fmla="*/ 1115899 h 2205654"/>
                <a:gd name="connsiteX642" fmla="*/ 1194340 w 2454339"/>
                <a:gd name="connsiteY642" fmla="*/ 1114661 h 2205654"/>
                <a:gd name="connsiteX643" fmla="*/ 1195197 w 2454339"/>
                <a:gd name="connsiteY643" fmla="*/ 1112756 h 2205654"/>
                <a:gd name="connsiteX644" fmla="*/ 1195864 w 2454339"/>
                <a:gd name="connsiteY644" fmla="*/ 1111137 h 2205654"/>
                <a:gd name="connsiteX645" fmla="*/ 1207770 w 2454339"/>
                <a:gd name="connsiteY645" fmla="*/ 1108851 h 2205654"/>
                <a:gd name="connsiteX646" fmla="*/ 1224248 w 2454339"/>
                <a:gd name="connsiteY646" fmla="*/ 1105898 h 2205654"/>
                <a:gd name="connsiteX647" fmla="*/ 1255395 w 2454339"/>
                <a:gd name="connsiteY647" fmla="*/ 1096373 h 2205654"/>
                <a:gd name="connsiteX648" fmla="*/ 1255191 w 2454339"/>
                <a:gd name="connsiteY648" fmla="*/ 1091393 h 2205654"/>
                <a:gd name="connsiteX649" fmla="*/ 1253966 w 2454339"/>
                <a:gd name="connsiteY649" fmla="*/ 1090658 h 2205654"/>
                <a:gd name="connsiteX650" fmla="*/ 1220248 w 2454339"/>
                <a:gd name="connsiteY650" fmla="*/ 1091610 h 2205654"/>
                <a:gd name="connsiteX651" fmla="*/ 1203674 w 2454339"/>
                <a:gd name="connsiteY651" fmla="*/ 1095706 h 2205654"/>
                <a:gd name="connsiteX652" fmla="*/ 1209294 w 2454339"/>
                <a:gd name="connsiteY652" fmla="*/ 1086181 h 2205654"/>
                <a:gd name="connsiteX653" fmla="*/ 1209294 w 2454339"/>
                <a:gd name="connsiteY653" fmla="*/ 1086181 h 2205654"/>
                <a:gd name="connsiteX654" fmla="*/ 1211199 w 2454339"/>
                <a:gd name="connsiteY654" fmla="*/ 1084181 h 2205654"/>
                <a:gd name="connsiteX655" fmla="*/ 1217105 w 2454339"/>
                <a:gd name="connsiteY655" fmla="*/ 1078561 h 2205654"/>
                <a:gd name="connsiteX656" fmla="*/ 1224629 w 2454339"/>
                <a:gd name="connsiteY656" fmla="*/ 1071894 h 2205654"/>
                <a:gd name="connsiteX657" fmla="*/ 1228249 w 2454339"/>
                <a:gd name="connsiteY657" fmla="*/ 1068846 h 2205654"/>
                <a:gd name="connsiteX658" fmla="*/ 1229392 w 2454339"/>
                <a:gd name="connsiteY658" fmla="*/ 1067893 h 2205654"/>
                <a:gd name="connsiteX659" fmla="*/ 1231202 w 2454339"/>
                <a:gd name="connsiteY659" fmla="*/ 1066464 h 2205654"/>
                <a:gd name="connsiteX660" fmla="*/ 1247680 w 2454339"/>
                <a:gd name="connsiteY660" fmla="*/ 1055415 h 2205654"/>
                <a:gd name="connsiteX661" fmla="*/ 1250252 w 2454339"/>
                <a:gd name="connsiteY661" fmla="*/ 1054082 h 2205654"/>
                <a:gd name="connsiteX662" fmla="*/ 1255014 w 2454339"/>
                <a:gd name="connsiteY662" fmla="*/ 1051796 h 2205654"/>
                <a:gd name="connsiteX663" fmla="*/ 1258157 w 2454339"/>
                <a:gd name="connsiteY663" fmla="*/ 1049796 h 2205654"/>
                <a:gd name="connsiteX664" fmla="*/ 1262253 w 2454339"/>
                <a:gd name="connsiteY664" fmla="*/ 1046843 h 2205654"/>
                <a:gd name="connsiteX665" fmla="*/ 1356741 w 2454339"/>
                <a:gd name="connsiteY665" fmla="*/ 1023126 h 2205654"/>
                <a:gd name="connsiteX666" fmla="*/ 1382839 w 2454339"/>
                <a:gd name="connsiteY666" fmla="*/ 1012362 h 2205654"/>
                <a:gd name="connsiteX667" fmla="*/ 1199007 w 2454339"/>
                <a:gd name="connsiteY667" fmla="*/ 945306 h 2205654"/>
                <a:gd name="connsiteX668" fmla="*/ 1199007 w 2454339"/>
                <a:gd name="connsiteY668" fmla="*/ 945306 h 2205654"/>
                <a:gd name="connsiteX669" fmla="*/ 1193006 w 2454339"/>
                <a:gd name="connsiteY669" fmla="*/ 958737 h 2205654"/>
                <a:gd name="connsiteX670" fmla="*/ 1190054 w 2454339"/>
                <a:gd name="connsiteY670" fmla="*/ 975310 h 2205654"/>
                <a:gd name="connsiteX671" fmla="*/ 1195864 w 2454339"/>
                <a:gd name="connsiteY671" fmla="*/ 1006076 h 2205654"/>
                <a:gd name="connsiteX672" fmla="*/ 1202436 w 2454339"/>
                <a:gd name="connsiteY672" fmla="*/ 1020554 h 2205654"/>
                <a:gd name="connsiteX673" fmla="*/ 1212818 w 2454339"/>
                <a:gd name="connsiteY673" fmla="*/ 1028555 h 2205654"/>
                <a:gd name="connsiteX674" fmla="*/ 1221581 w 2454339"/>
                <a:gd name="connsiteY674" fmla="*/ 1035889 h 2205654"/>
                <a:gd name="connsiteX675" fmla="*/ 1223201 w 2454339"/>
                <a:gd name="connsiteY675" fmla="*/ 1036937 h 2205654"/>
                <a:gd name="connsiteX676" fmla="*/ 1220819 w 2454339"/>
                <a:gd name="connsiteY676" fmla="*/ 1038270 h 2205654"/>
                <a:gd name="connsiteX677" fmla="*/ 1201769 w 2454339"/>
                <a:gd name="connsiteY677" fmla="*/ 1051987 h 2205654"/>
                <a:gd name="connsiteX678" fmla="*/ 1187006 w 2454339"/>
                <a:gd name="connsiteY678" fmla="*/ 1064655 h 2205654"/>
                <a:gd name="connsiteX679" fmla="*/ 1159288 w 2454339"/>
                <a:gd name="connsiteY679" fmla="*/ 1119424 h 2205654"/>
                <a:gd name="connsiteX680" fmla="*/ 1159288 w 2454339"/>
                <a:gd name="connsiteY680" fmla="*/ 1120566 h 2205654"/>
                <a:gd name="connsiteX681" fmla="*/ 1157478 w 2454339"/>
                <a:gd name="connsiteY681" fmla="*/ 1072465 h 2205654"/>
                <a:gd name="connsiteX682" fmla="*/ 1156716 w 2454339"/>
                <a:gd name="connsiteY682" fmla="*/ 1016268 h 2205654"/>
                <a:gd name="connsiteX683" fmla="*/ 1155668 w 2454339"/>
                <a:gd name="connsiteY683" fmla="*/ 960451 h 2205654"/>
                <a:gd name="connsiteX684" fmla="*/ 1158431 w 2454339"/>
                <a:gd name="connsiteY684" fmla="*/ 904539 h 2205654"/>
                <a:gd name="connsiteX685" fmla="*/ 1159669 w 2454339"/>
                <a:gd name="connsiteY685" fmla="*/ 894252 h 2205654"/>
                <a:gd name="connsiteX686" fmla="*/ 1162145 w 2454339"/>
                <a:gd name="connsiteY686" fmla="*/ 879965 h 2205654"/>
                <a:gd name="connsiteX687" fmla="*/ 1163288 w 2454339"/>
                <a:gd name="connsiteY687" fmla="*/ 874155 h 2205654"/>
                <a:gd name="connsiteX688" fmla="*/ 1165003 w 2454339"/>
                <a:gd name="connsiteY688" fmla="*/ 872059 h 2205654"/>
                <a:gd name="connsiteX689" fmla="*/ 1167575 w 2454339"/>
                <a:gd name="connsiteY689" fmla="*/ 868535 h 2205654"/>
                <a:gd name="connsiteX690" fmla="*/ 1175004 w 2454339"/>
                <a:gd name="connsiteY690" fmla="*/ 880727 h 2205654"/>
                <a:gd name="connsiteX691" fmla="*/ 1187482 w 2454339"/>
                <a:gd name="connsiteY691" fmla="*/ 897110 h 2205654"/>
                <a:gd name="connsiteX692" fmla="*/ 1189387 w 2454339"/>
                <a:gd name="connsiteY692" fmla="*/ 898824 h 2205654"/>
                <a:gd name="connsiteX693" fmla="*/ 1192244 w 2454339"/>
                <a:gd name="connsiteY693" fmla="*/ 901301 h 2205654"/>
                <a:gd name="connsiteX694" fmla="*/ 1200245 w 2454339"/>
                <a:gd name="connsiteY694" fmla="*/ 907206 h 2205654"/>
                <a:gd name="connsiteX695" fmla="*/ 1214723 w 2454339"/>
                <a:gd name="connsiteY695" fmla="*/ 914255 h 2205654"/>
                <a:gd name="connsiteX696" fmla="*/ 1226820 w 2454339"/>
                <a:gd name="connsiteY696" fmla="*/ 918827 h 2205654"/>
                <a:gd name="connsiteX697" fmla="*/ 1221677 w 2454339"/>
                <a:gd name="connsiteY697" fmla="*/ 922446 h 2205654"/>
                <a:gd name="connsiteX698" fmla="*/ 1199769 w 2454339"/>
                <a:gd name="connsiteY698" fmla="*/ 945306 h 2205654"/>
                <a:gd name="connsiteX699" fmla="*/ 1227582 w 2454339"/>
                <a:gd name="connsiteY699" fmla="*/ 1235343 h 2205654"/>
                <a:gd name="connsiteX700" fmla="*/ 1227582 w 2454339"/>
                <a:gd name="connsiteY700" fmla="*/ 1235343 h 2205654"/>
                <a:gd name="connsiteX701" fmla="*/ 1227582 w 2454339"/>
                <a:gd name="connsiteY701" fmla="*/ 1235343 h 2205654"/>
                <a:gd name="connsiteX702" fmla="*/ 1235869 w 2454339"/>
                <a:gd name="connsiteY702" fmla="*/ 1268394 h 2205654"/>
                <a:gd name="connsiteX703" fmla="*/ 1235869 w 2454339"/>
                <a:gd name="connsiteY703" fmla="*/ 1268394 h 2205654"/>
                <a:gd name="connsiteX704" fmla="*/ 1235012 w 2454339"/>
                <a:gd name="connsiteY704" fmla="*/ 1267442 h 2205654"/>
                <a:gd name="connsiteX705" fmla="*/ 1234154 w 2454339"/>
                <a:gd name="connsiteY705" fmla="*/ 1266108 h 2205654"/>
                <a:gd name="connsiteX706" fmla="*/ 1231773 w 2454339"/>
                <a:gd name="connsiteY706" fmla="*/ 1261632 h 2205654"/>
                <a:gd name="connsiteX707" fmla="*/ 1230439 w 2454339"/>
                <a:gd name="connsiteY707" fmla="*/ 1257822 h 2205654"/>
                <a:gd name="connsiteX708" fmla="*/ 1228630 w 2454339"/>
                <a:gd name="connsiteY708" fmla="*/ 1251059 h 2205654"/>
                <a:gd name="connsiteX709" fmla="*/ 1227773 w 2454339"/>
                <a:gd name="connsiteY709" fmla="*/ 1245916 h 2205654"/>
                <a:gd name="connsiteX710" fmla="*/ 1227773 w 2454339"/>
                <a:gd name="connsiteY710" fmla="*/ 1241344 h 2205654"/>
                <a:gd name="connsiteX711" fmla="*/ 1227773 w 2454339"/>
                <a:gd name="connsiteY711" fmla="*/ 1236581 h 2205654"/>
                <a:gd name="connsiteX712" fmla="*/ 1227773 w 2454339"/>
                <a:gd name="connsiteY712" fmla="*/ 1235152 h 2205654"/>
                <a:gd name="connsiteX713" fmla="*/ 1227773 w 2454339"/>
                <a:gd name="connsiteY713" fmla="*/ 1235152 h 2205654"/>
                <a:gd name="connsiteX714" fmla="*/ 1228916 w 2454339"/>
                <a:gd name="connsiteY714" fmla="*/ 1230961 h 2205654"/>
                <a:gd name="connsiteX715" fmla="*/ 1228916 w 2454339"/>
                <a:gd name="connsiteY715" fmla="*/ 1229913 h 2205654"/>
                <a:gd name="connsiteX716" fmla="*/ 1229487 w 2454339"/>
                <a:gd name="connsiteY716" fmla="*/ 1228675 h 2205654"/>
                <a:gd name="connsiteX717" fmla="*/ 1230344 w 2454339"/>
                <a:gd name="connsiteY717" fmla="*/ 1227056 h 2205654"/>
                <a:gd name="connsiteX718" fmla="*/ 1235678 w 2454339"/>
                <a:gd name="connsiteY718" fmla="*/ 1226199 h 2205654"/>
                <a:gd name="connsiteX719" fmla="*/ 1248727 w 2454339"/>
                <a:gd name="connsiteY719" fmla="*/ 1221531 h 2205654"/>
                <a:gd name="connsiteX720" fmla="*/ 1264825 w 2454339"/>
                <a:gd name="connsiteY720" fmla="*/ 1219531 h 2205654"/>
                <a:gd name="connsiteX721" fmla="*/ 1286637 w 2454339"/>
                <a:gd name="connsiteY721" fmla="*/ 1218293 h 2205654"/>
                <a:gd name="connsiteX722" fmla="*/ 1296829 w 2454339"/>
                <a:gd name="connsiteY722" fmla="*/ 1219150 h 2205654"/>
                <a:gd name="connsiteX723" fmla="*/ 1308640 w 2454339"/>
                <a:gd name="connsiteY723" fmla="*/ 1220864 h 2205654"/>
                <a:gd name="connsiteX724" fmla="*/ 1314842 w 2454339"/>
                <a:gd name="connsiteY724" fmla="*/ 1213762 h 2205654"/>
                <a:gd name="connsiteX725" fmla="*/ 1313117 w 2454339"/>
                <a:gd name="connsiteY725" fmla="*/ 1209720 h 2205654"/>
                <a:gd name="connsiteX726" fmla="*/ 1288447 w 2454339"/>
                <a:gd name="connsiteY726" fmla="*/ 1202386 h 2205654"/>
                <a:gd name="connsiteX727" fmla="*/ 1263682 w 2454339"/>
                <a:gd name="connsiteY727" fmla="*/ 1204100 h 2205654"/>
                <a:gd name="connsiteX728" fmla="*/ 1240917 w 2454339"/>
                <a:gd name="connsiteY728" fmla="*/ 1208672 h 2205654"/>
                <a:gd name="connsiteX729" fmla="*/ 1241870 w 2454339"/>
                <a:gd name="connsiteY729" fmla="*/ 1206482 h 2205654"/>
                <a:gd name="connsiteX730" fmla="*/ 1243203 w 2454339"/>
                <a:gd name="connsiteY730" fmla="*/ 1202386 h 2205654"/>
                <a:gd name="connsiteX731" fmla="*/ 1248061 w 2454339"/>
                <a:gd name="connsiteY731" fmla="*/ 1202386 h 2205654"/>
                <a:gd name="connsiteX732" fmla="*/ 1302734 w 2454339"/>
                <a:gd name="connsiteY732" fmla="*/ 1194290 h 2205654"/>
                <a:gd name="connsiteX733" fmla="*/ 1369409 w 2454339"/>
                <a:gd name="connsiteY733" fmla="*/ 1178193 h 2205654"/>
                <a:gd name="connsiteX734" fmla="*/ 1393889 w 2454339"/>
                <a:gd name="connsiteY734" fmla="*/ 1170477 h 2205654"/>
                <a:gd name="connsiteX735" fmla="*/ 1428845 w 2454339"/>
                <a:gd name="connsiteY735" fmla="*/ 1153713 h 2205654"/>
                <a:gd name="connsiteX736" fmla="*/ 1448467 w 2454339"/>
                <a:gd name="connsiteY736" fmla="*/ 1136949 h 2205654"/>
                <a:gd name="connsiteX737" fmla="*/ 1458944 w 2454339"/>
                <a:gd name="connsiteY737" fmla="*/ 1126758 h 2205654"/>
                <a:gd name="connsiteX738" fmla="*/ 1467041 w 2454339"/>
                <a:gd name="connsiteY738" fmla="*/ 1112756 h 2205654"/>
                <a:gd name="connsiteX739" fmla="*/ 1472946 w 2454339"/>
                <a:gd name="connsiteY739" fmla="*/ 1131806 h 2205654"/>
                <a:gd name="connsiteX740" fmla="*/ 1477042 w 2454339"/>
                <a:gd name="connsiteY740" fmla="*/ 1143045 h 2205654"/>
                <a:gd name="connsiteX741" fmla="*/ 1479042 w 2454339"/>
                <a:gd name="connsiteY741" fmla="*/ 1146474 h 2205654"/>
                <a:gd name="connsiteX742" fmla="*/ 1483424 w 2454339"/>
                <a:gd name="connsiteY742" fmla="*/ 1165524 h 2205654"/>
                <a:gd name="connsiteX743" fmla="*/ 1496187 w 2454339"/>
                <a:gd name="connsiteY743" fmla="*/ 1218102 h 2205654"/>
                <a:gd name="connsiteX744" fmla="*/ 1498664 w 2454339"/>
                <a:gd name="connsiteY744" fmla="*/ 1228770 h 2205654"/>
                <a:gd name="connsiteX745" fmla="*/ 1497235 w 2454339"/>
                <a:gd name="connsiteY745" fmla="*/ 1230866 h 2205654"/>
                <a:gd name="connsiteX746" fmla="*/ 1487710 w 2454339"/>
                <a:gd name="connsiteY746" fmla="*/ 1247154 h 2205654"/>
                <a:gd name="connsiteX747" fmla="*/ 1482947 w 2454339"/>
                <a:gd name="connsiteY747" fmla="*/ 1255059 h 2205654"/>
                <a:gd name="connsiteX748" fmla="*/ 1481233 w 2454339"/>
                <a:gd name="connsiteY748" fmla="*/ 1257631 h 2205654"/>
                <a:gd name="connsiteX749" fmla="*/ 1477899 w 2454339"/>
                <a:gd name="connsiteY749" fmla="*/ 1261251 h 2205654"/>
                <a:gd name="connsiteX750" fmla="*/ 1475613 w 2454339"/>
                <a:gd name="connsiteY750" fmla="*/ 1263346 h 2205654"/>
                <a:gd name="connsiteX751" fmla="*/ 1472756 w 2454339"/>
                <a:gd name="connsiteY751" fmla="*/ 1265251 h 2205654"/>
                <a:gd name="connsiteX752" fmla="*/ 1468469 w 2454339"/>
                <a:gd name="connsiteY752" fmla="*/ 1267918 h 2205654"/>
                <a:gd name="connsiteX753" fmla="*/ 1468469 w 2454339"/>
                <a:gd name="connsiteY753" fmla="*/ 1267918 h 2205654"/>
                <a:gd name="connsiteX754" fmla="*/ 1467326 w 2454339"/>
                <a:gd name="connsiteY754" fmla="*/ 1268394 h 2205654"/>
                <a:gd name="connsiteX755" fmla="*/ 1448276 w 2454339"/>
                <a:gd name="connsiteY755" fmla="*/ 1274776 h 2205654"/>
                <a:gd name="connsiteX756" fmla="*/ 1438751 w 2454339"/>
                <a:gd name="connsiteY756" fmla="*/ 1276776 h 2205654"/>
                <a:gd name="connsiteX757" fmla="*/ 1433989 w 2454339"/>
                <a:gd name="connsiteY757" fmla="*/ 1277634 h 2205654"/>
                <a:gd name="connsiteX758" fmla="*/ 1431322 w 2454339"/>
                <a:gd name="connsiteY758" fmla="*/ 1277634 h 2205654"/>
                <a:gd name="connsiteX759" fmla="*/ 1410748 w 2454339"/>
                <a:gd name="connsiteY759" fmla="*/ 1279253 h 2205654"/>
                <a:gd name="connsiteX760" fmla="*/ 1367885 w 2454339"/>
                <a:gd name="connsiteY760" fmla="*/ 1278396 h 2205654"/>
                <a:gd name="connsiteX761" fmla="*/ 1326452 w 2454339"/>
                <a:gd name="connsiteY761" fmla="*/ 1275252 h 2205654"/>
                <a:gd name="connsiteX762" fmla="*/ 1310926 w 2454339"/>
                <a:gd name="connsiteY762" fmla="*/ 1274109 h 2205654"/>
                <a:gd name="connsiteX763" fmla="*/ 1323213 w 2454339"/>
                <a:gd name="connsiteY763" fmla="*/ 1264584 h 2205654"/>
                <a:gd name="connsiteX764" fmla="*/ 1324547 w 2454339"/>
                <a:gd name="connsiteY764" fmla="*/ 1256393 h 2205654"/>
                <a:gd name="connsiteX765" fmla="*/ 1316355 w 2454339"/>
                <a:gd name="connsiteY765" fmla="*/ 1255059 h 2205654"/>
                <a:gd name="connsiteX766" fmla="*/ 1300829 w 2454339"/>
                <a:gd name="connsiteY766" fmla="*/ 1259155 h 2205654"/>
                <a:gd name="connsiteX767" fmla="*/ 1282541 w 2454339"/>
                <a:gd name="connsiteY767" fmla="*/ 1266013 h 2205654"/>
                <a:gd name="connsiteX768" fmla="*/ 1265206 w 2454339"/>
                <a:gd name="connsiteY768" fmla="*/ 1272395 h 2205654"/>
                <a:gd name="connsiteX769" fmla="*/ 1256538 w 2454339"/>
                <a:gd name="connsiteY769" fmla="*/ 1275538 h 2205654"/>
                <a:gd name="connsiteX770" fmla="*/ 1253109 w 2454339"/>
                <a:gd name="connsiteY770" fmla="*/ 1275538 h 2205654"/>
                <a:gd name="connsiteX771" fmla="*/ 1249775 w 2454339"/>
                <a:gd name="connsiteY771" fmla="*/ 1275538 h 2205654"/>
                <a:gd name="connsiteX772" fmla="*/ 1249204 w 2454339"/>
                <a:gd name="connsiteY772" fmla="*/ 1275538 h 2205654"/>
                <a:gd name="connsiteX773" fmla="*/ 1242346 w 2454339"/>
                <a:gd name="connsiteY773" fmla="*/ 1273919 h 2205654"/>
                <a:gd name="connsiteX774" fmla="*/ 1239869 w 2454339"/>
                <a:gd name="connsiteY774" fmla="*/ 1273062 h 2205654"/>
                <a:gd name="connsiteX775" fmla="*/ 1239869 w 2454339"/>
                <a:gd name="connsiteY775" fmla="*/ 1273062 h 2205654"/>
                <a:gd name="connsiteX776" fmla="*/ 1235393 w 2454339"/>
                <a:gd name="connsiteY776" fmla="*/ 1268394 h 2205654"/>
                <a:gd name="connsiteX777" fmla="*/ 1492091 w 2454339"/>
                <a:gd name="connsiteY777" fmla="*/ 1330021 h 2205654"/>
                <a:gd name="connsiteX778" fmla="*/ 1492091 w 2454339"/>
                <a:gd name="connsiteY778" fmla="*/ 1330021 h 2205654"/>
                <a:gd name="connsiteX779" fmla="*/ 1488281 w 2454339"/>
                <a:gd name="connsiteY779" fmla="*/ 1338117 h 2205654"/>
                <a:gd name="connsiteX780" fmla="*/ 1479995 w 2454339"/>
                <a:gd name="connsiteY780" fmla="*/ 1352405 h 2205654"/>
                <a:gd name="connsiteX781" fmla="*/ 1479995 w 2454339"/>
                <a:gd name="connsiteY781" fmla="*/ 1352976 h 2205654"/>
                <a:gd name="connsiteX782" fmla="*/ 1477328 w 2454339"/>
                <a:gd name="connsiteY782" fmla="*/ 1356024 h 2205654"/>
                <a:gd name="connsiteX783" fmla="*/ 1474375 w 2454339"/>
                <a:gd name="connsiteY783" fmla="*/ 1358977 h 2205654"/>
                <a:gd name="connsiteX784" fmla="*/ 1472851 w 2454339"/>
                <a:gd name="connsiteY784" fmla="*/ 1360311 h 2205654"/>
                <a:gd name="connsiteX785" fmla="*/ 1472851 w 2454339"/>
                <a:gd name="connsiteY785" fmla="*/ 1360311 h 2205654"/>
                <a:gd name="connsiteX786" fmla="*/ 1465326 w 2454339"/>
                <a:gd name="connsiteY786" fmla="*/ 1364978 h 2205654"/>
                <a:gd name="connsiteX787" fmla="*/ 1462564 w 2454339"/>
                <a:gd name="connsiteY787" fmla="*/ 1366311 h 2205654"/>
                <a:gd name="connsiteX788" fmla="*/ 1459706 w 2454339"/>
                <a:gd name="connsiteY788" fmla="*/ 1367454 h 2205654"/>
                <a:gd name="connsiteX789" fmla="*/ 1440085 w 2454339"/>
                <a:gd name="connsiteY789" fmla="*/ 1373169 h 2205654"/>
                <a:gd name="connsiteX790" fmla="*/ 1436846 w 2454339"/>
                <a:gd name="connsiteY790" fmla="*/ 1373741 h 2205654"/>
                <a:gd name="connsiteX791" fmla="*/ 1433798 w 2454339"/>
                <a:gd name="connsiteY791" fmla="*/ 1374217 h 2205654"/>
                <a:gd name="connsiteX792" fmla="*/ 1424273 w 2454339"/>
                <a:gd name="connsiteY792" fmla="*/ 1374979 h 2205654"/>
                <a:gd name="connsiteX793" fmla="*/ 1402271 w 2454339"/>
                <a:gd name="connsiteY793" fmla="*/ 1374979 h 2205654"/>
                <a:gd name="connsiteX794" fmla="*/ 1391984 w 2454339"/>
                <a:gd name="connsiteY794" fmla="*/ 1374027 h 2205654"/>
                <a:gd name="connsiteX795" fmla="*/ 1388650 w 2454339"/>
                <a:gd name="connsiteY795" fmla="*/ 1373550 h 2205654"/>
                <a:gd name="connsiteX796" fmla="*/ 1384649 w 2454339"/>
                <a:gd name="connsiteY796" fmla="*/ 1372979 h 2205654"/>
                <a:gd name="connsiteX797" fmla="*/ 1362170 w 2454339"/>
                <a:gd name="connsiteY797" fmla="*/ 1368407 h 2205654"/>
                <a:gd name="connsiteX798" fmla="*/ 1333595 w 2454339"/>
                <a:gd name="connsiteY798" fmla="*/ 1360120 h 2205654"/>
                <a:gd name="connsiteX799" fmla="*/ 1340644 w 2454339"/>
                <a:gd name="connsiteY799" fmla="*/ 1336403 h 2205654"/>
                <a:gd name="connsiteX800" fmla="*/ 1339501 w 2454339"/>
                <a:gd name="connsiteY800" fmla="*/ 1333831 h 2205654"/>
                <a:gd name="connsiteX801" fmla="*/ 1338739 w 2454339"/>
                <a:gd name="connsiteY801" fmla="*/ 1330021 h 2205654"/>
                <a:gd name="connsiteX802" fmla="*/ 1329690 w 2454339"/>
                <a:gd name="connsiteY802" fmla="*/ 1312591 h 2205654"/>
                <a:gd name="connsiteX803" fmla="*/ 1405890 w 2454339"/>
                <a:gd name="connsiteY803" fmla="*/ 1317449 h 2205654"/>
                <a:gd name="connsiteX804" fmla="*/ 1450467 w 2454339"/>
                <a:gd name="connsiteY804" fmla="*/ 1313067 h 2205654"/>
                <a:gd name="connsiteX805" fmla="*/ 1453991 w 2454339"/>
                <a:gd name="connsiteY805" fmla="*/ 1312400 h 2205654"/>
                <a:gd name="connsiteX806" fmla="*/ 1454848 w 2454339"/>
                <a:gd name="connsiteY806" fmla="*/ 1316781 h 2205654"/>
                <a:gd name="connsiteX807" fmla="*/ 1459325 w 2454339"/>
                <a:gd name="connsiteY807" fmla="*/ 1334784 h 2205654"/>
                <a:gd name="connsiteX808" fmla="*/ 1467517 w 2454339"/>
                <a:gd name="connsiteY808" fmla="*/ 1343547 h 2205654"/>
                <a:gd name="connsiteX809" fmla="*/ 1472089 w 2454339"/>
                <a:gd name="connsiteY809" fmla="*/ 1327831 h 2205654"/>
                <a:gd name="connsiteX810" fmla="*/ 1466660 w 2454339"/>
                <a:gd name="connsiteY810" fmla="*/ 1309638 h 2205654"/>
                <a:gd name="connsiteX811" fmla="*/ 1466660 w 2454339"/>
                <a:gd name="connsiteY811" fmla="*/ 1309638 h 2205654"/>
                <a:gd name="connsiteX812" fmla="*/ 1490091 w 2454339"/>
                <a:gd name="connsiteY812" fmla="*/ 1298970 h 2205654"/>
                <a:gd name="connsiteX813" fmla="*/ 1501807 w 2454339"/>
                <a:gd name="connsiteY813" fmla="*/ 1288683 h 2205654"/>
                <a:gd name="connsiteX814" fmla="*/ 1502569 w 2454339"/>
                <a:gd name="connsiteY814" fmla="*/ 1289921 h 2205654"/>
                <a:gd name="connsiteX815" fmla="*/ 1503331 w 2454339"/>
                <a:gd name="connsiteY815" fmla="*/ 1292302 h 2205654"/>
                <a:gd name="connsiteX816" fmla="*/ 1503331 w 2454339"/>
                <a:gd name="connsiteY816" fmla="*/ 1292302 h 2205654"/>
                <a:gd name="connsiteX817" fmla="*/ 1503331 w 2454339"/>
                <a:gd name="connsiteY817" fmla="*/ 1293255 h 2205654"/>
                <a:gd name="connsiteX818" fmla="*/ 1503331 w 2454339"/>
                <a:gd name="connsiteY818" fmla="*/ 1297732 h 2205654"/>
                <a:gd name="connsiteX819" fmla="*/ 1503331 w 2454339"/>
                <a:gd name="connsiteY819" fmla="*/ 1301256 h 2205654"/>
                <a:gd name="connsiteX820" fmla="*/ 1503331 w 2454339"/>
                <a:gd name="connsiteY820" fmla="*/ 1304590 h 2205654"/>
                <a:gd name="connsiteX821" fmla="*/ 1501997 w 2454339"/>
                <a:gd name="connsiteY821" fmla="*/ 1312686 h 2205654"/>
                <a:gd name="connsiteX822" fmla="*/ 1496473 w 2454339"/>
                <a:gd name="connsiteY822" fmla="*/ 1324020 h 2205654"/>
                <a:gd name="connsiteX823" fmla="*/ 1494949 w 2454339"/>
                <a:gd name="connsiteY823" fmla="*/ 1328211 h 2205654"/>
                <a:gd name="connsiteX824" fmla="*/ 1494092 w 2454339"/>
                <a:gd name="connsiteY824" fmla="*/ 1330307 h 2205654"/>
                <a:gd name="connsiteX825" fmla="*/ 1425321 w 2454339"/>
                <a:gd name="connsiteY825" fmla="*/ 952641 h 2205654"/>
                <a:gd name="connsiteX826" fmla="*/ 1425321 w 2454339"/>
                <a:gd name="connsiteY826" fmla="*/ 952641 h 2205654"/>
                <a:gd name="connsiteX827" fmla="*/ 1406271 w 2454339"/>
                <a:gd name="connsiteY827" fmla="*/ 963023 h 2205654"/>
                <a:gd name="connsiteX828" fmla="*/ 1385411 w 2454339"/>
                <a:gd name="connsiteY828" fmla="*/ 972548 h 2205654"/>
                <a:gd name="connsiteX829" fmla="*/ 1382554 w 2454339"/>
                <a:gd name="connsiteY829" fmla="*/ 973786 h 2205654"/>
                <a:gd name="connsiteX830" fmla="*/ 1377220 w 2454339"/>
                <a:gd name="connsiteY830" fmla="*/ 975977 h 2205654"/>
                <a:gd name="connsiteX831" fmla="*/ 1364552 w 2454339"/>
                <a:gd name="connsiteY831" fmla="*/ 981311 h 2205654"/>
                <a:gd name="connsiteX832" fmla="*/ 1338739 w 2454339"/>
                <a:gd name="connsiteY832" fmla="*/ 991788 h 2205654"/>
                <a:gd name="connsiteX833" fmla="*/ 1285875 w 2454339"/>
                <a:gd name="connsiteY833" fmla="*/ 1009219 h 2205654"/>
                <a:gd name="connsiteX834" fmla="*/ 1271016 w 2454339"/>
                <a:gd name="connsiteY834" fmla="*/ 1012172 h 2205654"/>
                <a:gd name="connsiteX835" fmla="*/ 1281684 w 2454339"/>
                <a:gd name="connsiteY835" fmla="*/ 1006647 h 2205654"/>
                <a:gd name="connsiteX836" fmla="*/ 1288923 w 2454339"/>
                <a:gd name="connsiteY836" fmla="*/ 975024 h 2205654"/>
                <a:gd name="connsiteX837" fmla="*/ 1283970 w 2454339"/>
                <a:gd name="connsiteY837" fmla="*/ 981501 h 2205654"/>
                <a:gd name="connsiteX838" fmla="*/ 1285113 w 2454339"/>
                <a:gd name="connsiteY838" fmla="*/ 983597 h 2205654"/>
                <a:gd name="connsiteX839" fmla="*/ 1285113 w 2454339"/>
                <a:gd name="connsiteY839" fmla="*/ 986359 h 2205654"/>
                <a:gd name="connsiteX840" fmla="*/ 1281208 w 2454339"/>
                <a:gd name="connsiteY840" fmla="*/ 991027 h 2205654"/>
                <a:gd name="connsiteX841" fmla="*/ 1261681 w 2454339"/>
                <a:gd name="connsiteY841" fmla="*/ 1000552 h 2205654"/>
                <a:gd name="connsiteX842" fmla="*/ 1250728 w 2454339"/>
                <a:gd name="connsiteY842" fmla="*/ 1003980 h 2205654"/>
                <a:gd name="connsiteX843" fmla="*/ 1241203 w 2454339"/>
                <a:gd name="connsiteY843" fmla="*/ 1006266 h 2205654"/>
                <a:gd name="connsiteX844" fmla="*/ 1237202 w 2454339"/>
                <a:gd name="connsiteY844" fmla="*/ 1007886 h 2205654"/>
                <a:gd name="connsiteX845" fmla="*/ 1234535 w 2454339"/>
                <a:gd name="connsiteY845" fmla="*/ 1010553 h 2205654"/>
                <a:gd name="connsiteX846" fmla="*/ 1234535 w 2454339"/>
                <a:gd name="connsiteY846" fmla="*/ 1011600 h 2205654"/>
                <a:gd name="connsiteX847" fmla="*/ 1234535 w 2454339"/>
                <a:gd name="connsiteY847" fmla="*/ 1014363 h 2205654"/>
                <a:gd name="connsiteX848" fmla="*/ 1230535 w 2454339"/>
                <a:gd name="connsiteY848" fmla="*/ 1013505 h 2205654"/>
                <a:gd name="connsiteX849" fmla="*/ 1226725 w 2454339"/>
                <a:gd name="connsiteY849" fmla="*/ 999885 h 2205654"/>
                <a:gd name="connsiteX850" fmla="*/ 1222820 w 2454339"/>
                <a:gd name="connsiteY850" fmla="*/ 988264 h 2205654"/>
                <a:gd name="connsiteX851" fmla="*/ 1221296 w 2454339"/>
                <a:gd name="connsiteY851" fmla="*/ 981597 h 2205654"/>
                <a:gd name="connsiteX852" fmla="*/ 1221296 w 2454339"/>
                <a:gd name="connsiteY852" fmla="*/ 979977 h 2205654"/>
                <a:gd name="connsiteX853" fmla="*/ 1221296 w 2454339"/>
                <a:gd name="connsiteY853" fmla="*/ 977406 h 2205654"/>
                <a:gd name="connsiteX854" fmla="*/ 1222439 w 2454339"/>
                <a:gd name="connsiteY854" fmla="*/ 967881 h 2205654"/>
                <a:gd name="connsiteX855" fmla="*/ 1235869 w 2454339"/>
                <a:gd name="connsiteY855" fmla="*/ 962261 h 2205654"/>
                <a:gd name="connsiteX856" fmla="*/ 1256157 w 2454339"/>
                <a:gd name="connsiteY856" fmla="*/ 957117 h 2205654"/>
                <a:gd name="connsiteX857" fmla="*/ 1276350 w 2454339"/>
                <a:gd name="connsiteY857" fmla="*/ 958832 h 2205654"/>
                <a:gd name="connsiteX858" fmla="*/ 1288447 w 2454339"/>
                <a:gd name="connsiteY858" fmla="*/ 956641 h 2205654"/>
                <a:gd name="connsiteX859" fmla="*/ 1274350 w 2454339"/>
                <a:gd name="connsiteY859" fmla="*/ 945402 h 2205654"/>
                <a:gd name="connsiteX860" fmla="*/ 1253109 w 2454339"/>
                <a:gd name="connsiteY860" fmla="*/ 945402 h 2205654"/>
                <a:gd name="connsiteX861" fmla="*/ 1233297 w 2454339"/>
                <a:gd name="connsiteY861" fmla="*/ 951212 h 2205654"/>
                <a:gd name="connsiteX862" fmla="*/ 1230916 w 2454339"/>
                <a:gd name="connsiteY862" fmla="*/ 952831 h 2205654"/>
                <a:gd name="connsiteX863" fmla="*/ 1241108 w 2454339"/>
                <a:gd name="connsiteY863" fmla="*/ 943306 h 2205654"/>
                <a:gd name="connsiteX864" fmla="*/ 1286161 w 2454339"/>
                <a:gd name="connsiteY864" fmla="*/ 912921 h 2205654"/>
                <a:gd name="connsiteX865" fmla="*/ 1296448 w 2454339"/>
                <a:gd name="connsiteY865" fmla="*/ 905682 h 2205654"/>
                <a:gd name="connsiteX866" fmla="*/ 1320832 w 2454339"/>
                <a:gd name="connsiteY866" fmla="*/ 898920 h 2205654"/>
                <a:gd name="connsiteX867" fmla="*/ 1352741 w 2454339"/>
                <a:gd name="connsiteY867" fmla="*/ 887585 h 2205654"/>
                <a:gd name="connsiteX868" fmla="*/ 1352741 w 2454339"/>
                <a:gd name="connsiteY868" fmla="*/ 887585 h 2205654"/>
                <a:gd name="connsiteX869" fmla="*/ 1359599 w 2454339"/>
                <a:gd name="connsiteY869" fmla="*/ 886537 h 2205654"/>
                <a:gd name="connsiteX870" fmla="*/ 1369124 w 2454339"/>
                <a:gd name="connsiteY870" fmla="*/ 884727 h 2205654"/>
                <a:gd name="connsiteX871" fmla="*/ 1371695 w 2454339"/>
                <a:gd name="connsiteY871" fmla="*/ 884727 h 2205654"/>
                <a:gd name="connsiteX872" fmla="*/ 1374743 w 2454339"/>
                <a:gd name="connsiteY872" fmla="*/ 884727 h 2205654"/>
                <a:gd name="connsiteX873" fmla="*/ 1384268 w 2454339"/>
                <a:gd name="connsiteY873" fmla="*/ 883870 h 2205654"/>
                <a:gd name="connsiteX874" fmla="*/ 1401699 w 2454339"/>
                <a:gd name="connsiteY874" fmla="*/ 883870 h 2205654"/>
                <a:gd name="connsiteX875" fmla="*/ 1404557 w 2454339"/>
                <a:gd name="connsiteY875" fmla="*/ 883870 h 2205654"/>
                <a:gd name="connsiteX876" fmla="*/ 1407509 w 2454339"/>
                <a:gd name="connsiteY876" fmla="*/ 884442 h 2205654"/>
                <a:gd name="connsiteX877" fmla="*/ 1410081 w 2454339"/>
                <a:gd name="connsiteY877" fmla="*/ 884918 h 2205654"/>
                <a:gd name="connsiteX878" fmla="*/ 1426559 w 2454339"/>
                <a:gd name="connsiteY878" fmla="*/ 953593 h 2205654"/>
                <a:gd name="connsiteX879" fmla="*/ 1227296 w 2454339"/>
                <a:gd name="connsiteY879" fmla="*/ 689655 h 2205654"/>
                <a:gd name="connsiteX880" fmla="*/ 1227296 w 2454339"/>
                <a:gd name="connsiteY880" fmla="*/ 689655 h 2205654"/>
                <a:gd name="connsiteX881" fmla="*/ 1232059 w 2454339"/>
                <a:gd name="connsiteY881" fmla="*/ 687274 h 2205654"/>
                <a:gd name="connsiteX882" fmla="*/ 1234726 w 2454339"/>
                <a:gd name="connsiteY882" fmla="*/ 686036 h 2205654"/>
                <a:gd name="connsiteX883" fmla="*/ 1235678 w 2454339"/>
                <a:gd name="connsiteY883" fmla="*/ 686036 h 2205654"/>
                <a:gd name="connsiteX884" fmla="*/ 1258729 w 2454339"/>
                <a:gd name="connsiteY884" fmla="*/ 678702 h 2205654"/>
                <a:gd name="connsiteX885" fmla="*/ 1269492 w 2454339"/>
                <a:gd name="connsiteY885" fmla="*/ 676606 h 2205654"/>
                <a:gd name="connsiteX886" fmla="*/ 1272921 w 2454339"/>
                <a:gd name="connsiteY886" fmla="*/ 676606 h 2205654"/>
                <a:gd name="connsiteX887" fmla="*/ 1279970 w 2454339"/>
                <a:gd name="connsiteY887" fmla="*/ 675844 h 2205654"/>
                <a:gd name="connsiteX888" fmla="*/ 1304925 w 2454339"/>
                <a:gd name="connsiteY888" fmla="*/ 673653 h 2205654"/>
                <a:gd name="connsiteX889" fmla="*/ 1332643 w 2454339"/>
                <a:gd name="connsiteY889" fmla="*/ 669177 h 2205654"/>
                <a:gd name="connsiteX890" fmla="*/ 1344454 w 2454339"/>
                <a:gd name="connsiteY890" fmla="*/ 665557 h 2205654"/>
                <a:gd name="connsiteX891" fmla="*/ 1353026 w 2454339"/>
                <a:gd name="connsiteY891" fmla="*/ 660985 h 2205654"/>
                <a:gd name="connsiteX892" fmla="*/ 1358932 w 2454339"/>
                <a:gd name="connsiteY892" fmla="*/ 681464 h 2205654"/>
                <a:gd name="connsiteX893" fmla="*/ 1374458 w 2454339"/>
                <a:gd name="connsiteY893" fmla="*/ 740043 h 2205654"/>
                <a:gd name="connsiteX894" fmla="*/ 1369219 w 2454339"/>
                <a:gd name="connsiteY894" fmla="*/ 740995 h 2205654"/>
                <a:gd name="connsiteX895" fmla="*/ 1349026 w 2454339"/>
                <a:gd name="connsiteY895" fmla="*/ 745472 h 2205654"/>
                <a:gd name="connsiteX896" fmla="*/ 1329976 w 2454339"/>
                <a:gd name="connsiteY896" fmla="*/ 750139 h 2205654"/>
                <a:gd name="connsiteX897" fmla="*/ 1317593 w 2454339"/>
                <a:gd name="connsiteY897" fmla="*/ 754902 h 2205654"/>
                <a:gd name="connsiteX898" fmla="*/ 1316546 w 2454339"/>
                <a:gd name="connsiteY898" fmla="*/ 755568 h 2205654"/>
                <a:gd name="connsiteX899" fmla="*/ 1279303 w 2454339"/>
                <a:gd name="connsiteY899" fmla="*/ 735661 h 2205654"/>
                <a:gd name="connsiteX900" fmla="*/ 1231678 w 2454339"/>
                <a:gd name="connsiteY900" fmla="*/ 709563 h 2205654"/>
                <a:gd name="connsiteX901" fmla="*/ 1211580 w 2454339"/>
                <a:gd name="connsiteY901" fmla="*/ 700800 h 2205654"/>
                <a:gd name="connsiteX902" fmla="*/ 1217105 w 2454339"/>
                <a:gd name="connsiteY902" fmla="*/ 696894 h 2205654"/>
                <a:gd name="connsiteX903" fmla="*/ 1227582 w 2454339"/>
                <a:gd name="connsiteY903" fmla="*/ 690513 h 2205654"/>
                <a:gd name="connsiteX904" fmla="*/ 665321 w 2454339"/>
                <a:gd name="connsiteY904" fmla="*/ 1877137 h 2205654"/>
                <a:gd name="connsiteX905" fmla="*/ 665321 w 2454339"/>
                <a:gd name="connsiteY905" fmla="*/ 1877137 h 2205654"/>
                <a:gd name="connsiteX906" fmla="*/ 648843 w 2454339"/>
                <a:gd name="connsiteY906" fmla="*/ 1924000 h 2205654"/>
                <a:gd name="connsiteX907" fmla="*/ 629793 w 2454339"/>
                <a:gd name="connsiteY907" fmla="*/ 1966958 h 2205654"/>
                <a:gd name="connsiteX908" fmla="*/ 626078 w 2454339"/>
                <a:gd name="connsiteY908" fmla="*/ 1973149 h 2205654"/>
                <a:gd name="connsiteX909" fmla="*/ 624840 w 2454339"/>
                <a:gd name="connsiteY909" fmla="*/ 1974673 h 2205654"/>
                <a:gd name="connsiteX910" fmla="*/ 623221 w 2454339"/>
                <a:gd name="connsiteY910" fmla="*/ 1976292 h 2205654"/>
                <a:gd name="connsiteX911" fmla="*/ 622459 w 2454339"/>
                <a:gd name="connsiteY911" fmla="*/ 1976292 h 2205654"/>
                <a:gd name="connsiteX912" fmla="*/ 620554 w 2454339"/>
                <a:gd name="connsiteY912" fmla="*/ 1976292 h 2205654"/>
                <a:gd name="connsiteX913" fmla="*/ 618077 w 2454339"/>
                <a:gd name="connsiteY913" fmla="*/ 1977054 h 2205654"/>
                <a:gd name="connsiteX914" fmla="*/ 612648 w 2454339"/>
                <a:gd name="connsiteY914" fmla="*/ 1977531 h 2205654"/>
                <a:gd name="connsiteX915" fmla="*/ 608362 w 2454339"/>
                <a:gd name="connsiteY915" fmla="*/ 1977531 h 2205654"/>
                <a:gd name="connsiteX916" fmla="*/ 609124 w 2454339"/>
                <a:gd name="connsiteY916" fmla="*/ 1972292 h 2205654"/>
                <a:gd name="connsiteX917" fmla="*/ 609124 w 2454339"/>
                <a:gd name="connsiteY917" fmla="*/ 1971435 h 2205654"/>
                <a:gd name="connsiteX918" fmla="*/ 638175 w 2454339"/>
                <a:gd name="connsiteY918" fmla="*/ 1917142 h 2205654"/>
                <a:gd name="connsiteX919" fmla="*/ 650367 w 2454339"/>
                <a:gd name="connsiteY919" fmla="*/ 1883043 h 2205654"/>
                <a:gd name="connsiteX920" fmla="*/ 653701 w 2454339"/>
                <a:gd name="connsiteY920" fmla="*/ 1866660 h 2205654"/>
                <a:gd name="connsiteX921" fmla="*/ 654844 w 2454339"/>
                <a:gd name="connsiteY921" fmla="*/ 1861326 h 2205654"/>
                <a:gd name="connsiteX922" fmla="*/ 671703 w 2454339"/>
                <a:gd name="connsiteY922" fmla="*/ 1855897 h 2205654"/>
                <a:gd name="connsiteX923" fmla="*/ 664940 w 2454339"/>
                <a:gd name="connsiteY923" fmla="*/ 1877137 h 2205654"/>
                <a:gd name="connsiteX924" fmla="*/ 639032 w 2454339"/>
                <a:gd name="connsiteY924" fmla="*/ 1824274 h 2205654"/>
                <a:gd name="connsiteX925" fmla="*/ 639032 w 2454339"/>
                <a:gd name="connsiteY925" fmla="*/ 1824274 h 2205654"/>
                <a:gd name="connsiteX926" fmla="*/ 588740 w 2454339"/>
                <a:gd name="connsiteY926" fmla="*/ 1837513 h 2205654"/>
                <a:gd name="connsiteX927" fmla="*/ 538639 w 2454339"/>
                <a:gd name="connsiteY927" fmla="*/ 1851515 h 2205654"/>
                <a:gd name="connsiteX928" fmla="*/ 526447 w 2454339"/>
                <a:gd name="connsiteY928" fmla="*/ 1858087 h 2205654"/>
                <a:gd name="connsiteX929" fmla="*/ 512350 w 2454339"/>
                <a:gd name="connsiteY929" fmla="*/ 1810939 h 2205654"/>
                <a:gd name="connsiteX930" fmla="*/ 495300 w 2454339"/>
                <a:gd name="connsiteY930" fmla="*/ 1711498 h 2205654"/>
                <a:gd name="connsiteX931" fmla="*/ 489299 w 2454339"/>
                <a:gd name="connsiteY931" fmla="*/ 1605199 h 2205654"/>
                <a:gd name="connsiteX932" fmla="*/ 497491 w 2454339"/>
                <a:gd name="connsiteY932" fmla="*/ 1390219 h 2205654"/>
                <a:gd name="connsiteX933" fmla="*/ 500253 w 2454339"/>
                <a:gd name="connsiteY933" fmla="*/ 1364407 h 2205654"/>
                <a:gd name="connsiteX934" fmla="*/ 501682 w 2454339"/>
                <a:gd name="connsiteY934" fmla="*/ 1351548 h 2205654"/>
                <a:gd name="connsiteX935" fmla="*/ 502349 w 2454339"/>
                <a:gd name="connsiteY935" fmla="*/ 1346309 h 2205654"/>
                <a:gd name="connsiteX936" fmla="*/ 503206 w 2454339"/>
                <a:gd name="connsiteY936" fmla="*/ 1340308 h 2205654"/>
                <a:gd name="connsiteX937" fmla="*/ 511969 w 2454339"/>
                <a:gd name="connsiteY937" fmla="*/ 1286968 h 2205654"/>
                <a:gd name="connsiteX938" fmla="*/ 538544 w 2454339"/>
                <a:gd name="connsiteY938" fmla="*/ 1184670 h 2205654"/>
                <a:gd name="connsiteX939" fmla="*/ 549497 w 2454339"/>
                <a:gd name="connsiteY939" fmla="*/ 1152285 h 2205654"/>
                <a:gd name="connsiteX940" fmla="*/ 554069 w 2454339"/>
                <a:gd name="connsiteY940" fmla="*/ 1144760 h 2205654"/>
                <a:gd name="connsiteX941" fmla="*/ 566166 w 2454339"/>
                <a:gd name="connsiteY941" fmla="*/ 1122948 h 2205654"/>
                <a:gd name="connsiteX942" fmla="*/ 590360 w 2454339"/>
                <a:gd name="connsiteY942" fmla="*/ 1079990 h 2205654"/>
                <a:gd name="connsiteX943" fmla="*/ 618934 w 2454339"/>
                <a:gd name="connsiteY943" fmla="*/ 1042842 h 2205654"/>
                <a:gd name="connsiteX944" fmla="*/ 627031 w 2454339"/>
                <a:gd name="connsiteY944" fmla="*/ 1034365 h 2205654"/>
                <a:gd name="connsiteX945" fmla="*/ 636556 w 2454339"/>
                <a:gd name="connsiteY945" fmla="*/ 1032079 h 2205654"/>
                <a:gd name="connsiteX946" fmla="*/ 667703 w 2454339"/>
                <a:gd name="connsiteY946" fmla="*/ 1023507 h 2205654"/>
                <a:gd name="connsiteX947" fmla="*/ 735425 w 2454339"/>
                <a:gd name="connsiteY947" fmla="*/ 1005314 h 2205654"/>
                <a:gd name="connsiteX948" fmla="*/ 769239 w 2454339"/>
                <a:gd name="connsiteY948" fmla="*/ 993979 h 2205654"/>
                <a:gd name="connsiteX949" fmla="*/ 775240 w 2454339"/>
                <a:gd name="connsiteY949" fmla="*/ 991788 h 2205654"/>
                <a:gd name="connsiteX950" fmla="*/ 773430 w 2454339"/>
                <a:gd name="connsiteY950" fmla="*/ 994360 h 2205654"/>
                <a:gd name="connsiteX951" fmla="*/ 751046 w 2454339"/>
                <a:gd name="connsiteY951" fmla="*/ 1033603 h 2205654"/>
                <a:gd name="connsiteX952" fmla="*/ 719614 w 2454339"/>
                <a:gd name="connsiteY952" fmla="*/ 1119328 h 2205654"/>
                <a:gd name="connsiteX953" fmla="*/ 700564 w 2454339"/>
                <a:gd name="connsiteY953" fmla="*/ 1304780 h 2205654"/>
                <a:gd name="connsiteX954" fmla="*/ 704660 w 2454339"/>
                <a:gd name="connsiteY954" fmla="*/ 1509472 h 2205654"/>
                <a:gd name="connsiteX955" fmla="*/ 717328 w 2454339"/>
                <a:gd name="connsiteY955" fmla="*/ 1617867 h 2205654"/>
                <a:gd name="connsiteX956" fmla="*/ 736378 w 2454339"/>
                <a:gd name="connsiteY956" fmla="*/ 1703592 h 2205654"/>
                <a:gd name="connsiteX957" fmla="*/ 776859 w 2454339"/>
                <a:gd name="connsiteY957" fmla="*/ 1778458 h 2205654"/>
                <a:gd name="connsiteX958" fmla="*/ 781907 w 2454339"/>
                <a:gd name="connsiteY958" fmla="*/ 1783221 h 2205654"/>
                <a:gd name="connsiteX959" fmla="*/ 772382 w 2454339"/>
                <a:gd name="connsiteY959" fmla="*/ 1786078 h 2205654"/>
                <a:gd name="connsiteX960" fmla="*/ 766382 w 2454339"/>
                <a:gd name="connsiteY960" fmla="*/ 1787793 h 2205654"/>
                <a:gd name="connsiteX961" fmla="*/ 739521 w 2454339"/>
                <a:gd name="connsiteY961" fmla="*/ 1794746 h 2205654"/>
                <a:gd name="connsiteX962" fmla="*/ 639699 w 2454339"/>
                <a:gd name="connsiteY962" fmla="*/ 1824083 h 2205654"/>
                <a:gd name="connsiteX963" fmla="*/ 747427 w 2454339"/>
                <a:gd name="connsiteY963" fmla="*/ 1516330 h 2205654"/>
                <a:gd name="connsiteX964" fmla="*/ 747427 w 2454339"/>
                <a:gd name="connsiteY964" fmla="*/ 1516330 h 2205654"/>
                <a:gd name="connsiteX965" fmla="*/ 747427 w 2454339"/>
                <a:gd name="connsiteY965" fmla="*/ 1516330 h 2205654"/>
                <a:gd name="connsiteX966" fmla="*/ 763238 w 2454339"/>
                <a:gd name="connsiteY966" fmla="*/ 1659205 h 2205654"/>
                <a:gd name="connsiteX967" fmla="*/ 763238 w 2454339"/>
                <a:gd name="connsiteY967" fmla="*/ 1659205 h 2205654"/>
                <a:gd name="connsiteX968" fmla="*/ 763238 w 2454339"/>
                <a:gd name="connsiteY968" fmla="*/ 1659872 h 2205654"/>
                <a:gd name="connsiteX969" fmla="*/ 763238 w 2454339"/>
                <a:gd name="connsiteY969" fmla="*/ 1659110 h 2205654"/>
                <a:gd name="connsiteX970" fmla="*/ 911162 w 2454339"/>
                <a:gd name="connsiteY970" fmla="*/ 1492137 h 2205654"/>
                <a:gd name="connsiteX971" fmla="*/ 911162 w 2454339"/>
                <a:gd name="connsiteY971" fmla="*/ 1492137 h 2205654"/>
                <a:gd name="connsiteX972" fmla="*/ 906018 w 2454339"/>
                <a:gd name="connsiteY972" fmla="*/ 1579481 h 2205654"/>
                <a:gd name="connsiteX973" fmla="*/ 905447 w 2454339"/>
                <a:gd name="connsiteY973" fmla="*/ 1583862 h 2205654"/>
                <a:gd name="connsiteX974" fmla="*/ 905447 w 2454339"/>
                <a:gd name="connsiteY974" fmla="*/ 1587387 h 2205654"/>
                <a:gd name="connsiteX975" fmla="*/ 903827 w 2454339"/>
                <a:gd name="connsiteY975" fmla="*/ 1598055 h 2205654"/>
                <a:gd name="connsiteX976" fmla="*/ 899446 w 2454339"/>
                <a:gd name="connsiteY976" fmla="*/ 1621105 h 2205654"/>
                <a:gd name="connsiteX977" fmla="*/ 887635 w 2454339"/>
                <a:gd name="connsiteY977" fmla="*/ 1664634 h 2205654"/>
                <a:gd name="connsiteX978" fmla="*/ 880491 w 2454339"/>
                <a:gd name="connsiteY978" fmla="*/ 1684827 h 2205654"/>
                <a:gd name="connsiteX979" fmla="*/ 879253 w 2454339"/>
                <a:gd name="connsiteY979" fmla="*/ 1687971 h 2205654"/>
                <a:gd name="connsiteX980" fmla="*/ 877634 w 2454339"/>
                <a:gd name="connsiteY980" fmla="*/ 1691685 h 2205654"/>
                <a:gd name="connsiteX981" fmla="*/ 872585 w 2454339"/>
                <a:gd name="connsiteY981" fmla="*/ 1702925 h 2205654"/>
                <a:gd name="connsiteX982" fmla="*/ 852011 w 2454339"/>
                <a:gd name="connsiteY982" fmla="*/ 1739787 h 2205654"/>
                <a:gd name="connsiteX983" fmla="*/ 849725 w 2454339"/>
                <a:gd name="connsiteY983" fmla="*/ 1742549 h 2205654"/>
                <a:gd name="connsiteX984" fmla="*/ 846296 w 2454339"/>
                <a:gd name="connsiteY984" fmla="*/ 1746549 h 2205654"/>
                <a:gd name="connsiteX985" fmla="*/ 838772 w 2454339"/>
                <a:gd name="connsiteY985" fmla="*/ 1753789 h 2205654"/>
                <a:gd name="connsiteX986" fmla="*/ 838772 w 2454339"/>
                <a:gd name="connsiteY986" fmla="*/ 1754265 h 2205654"/>
                <a:gd name="connsiteX987" fmla="*/ 837724 w 2454339"/>
                <a:gd name="connsiteY987" fmla="*/ 1755027 h 2205654"/>
                <a:gd name="connsiteX988" fmla="*/ 833533 w 2454339"/>
                <a:gd name="connsiteY988" fmla="*/ 1757789 h 2205654"/>
                <a:gd name="connsiteX989" fmla="*/ 829342 w 2454339"/>
                <a:gd name="connsiteY989" fmla="*/ 1760075 h 2205654"/>
                <a:gd name="connsiteX990" fmla="*/ 826294 w 2454339"/>
                <a:gd name="connsiteY990" fmla="*/ 1760837 h 2205654"/>
                <a:gd name="connsiteX991" fmla="*/ 823532 w 2454339"/>
                <a:gd name="connsiteY991" fmla="*/ 1761408 h 2205654"/>
                <a:gd name="connsiteX992" fmla="*/ 819150 w 2454339"/>
                <a:gd name="connsiteY992" fmla="*/ 1761408 h 2205654"/>
                <a:gd name="connsiteX993" fmla="*/ 818579 w 2454339"/>
                <a:gd name="connsiteY993" fmla="*/ 1761408 h 2205654"/>
                <a:gd name="connsiteX994" fmla="*/ 813911 w 2454339"/>
                <a:gd name="connsiteY994" fmla="*/ 1760075 h 2205654"/>
                <a:gd name="connsiteX995" fmla="*/ 813911 w 2454339"/>
                <a:gd name="connsiteY995" fmla="*/ 1760075 h 2205654"/>
                <a:gd name="connsiteX996" fmla="*/ 835533 w 2454339"/>
                <a:gd name="connsiteY996" fmla="*/ 1741692 h 2205654"/>
                <a:gd name="connsiteX997" fmla="*/ 857250 w 2454339"/>
                <a:gd name="connsiteY997" fmla="*/ 1692638 h 2205654"/>
                <a:gd name="connsiteX998" fmla="*/ 877729 w 2454339"/>
                <a:gd name="connsiteY998" fmla="*/ 1607961 h 2205654"/>
                <a:gd name="connsiteX999" fmla="*/ 887254 w 2454339"/>
                <a:gd name="connsiteY999" fmla="*/ 1543476 h 2205654"/>
                <a:gd name="connsiteX1000" fmla="*/ 884301 w 2454339"/>
                <a:gd name="connsiteY1000" fmla="*/ 1496994 h 2205654"/>
                <a:gd name="connsiteX1001" fmla="*/ 880110 w 2454339"/>
                <a:gd name="connsiteY1001" fmla="*/ 1477944 h 2205654"/>
                <a:gd name="connsiteX1002" fmla="*/ 898303 w 2454339"/>
                <a:gd name="connsiteY1002" fmla="*/ 1478992 h 2205654"/>
                <a:gd name="connsiteX1003" fmla="*/ 900494 w 2454339"/>
                <a:gd name="connsiteY1003" fmla="*/ 1478992 h 2205654"/>
                <a:gd name="connsiteX1004" fmla="*/ 910019 w 2454339"/>
                <a:gd name="connsiteY1004" fmla="*/ 1480231 h 2205654"/>
                <a:gd name="connsiteX1005" fmla="*/ 910685 w 2454339"/>
                <a:gd name="connsiteY1005" fmla="*/ 1480231 h 2205654"/>
                <a:gd name="connsiteX1006" fmla="*/ 912019 w 2454339"/>
                <a:gd name="connsiteY1006" fmla="*/ 1480231 h 2205654"/>
                <a:gd name="connsiteX1007" fmla="*/ 919734 w 2454339"/>
                <a:gd name="connsiteY1007" fmla="*/ 1481469 h 2205654"/>
                <a:gd name="connsiteX1008" fmla="*/ 921734 w 2454339"/>
                <a:gd name="connsiteY1008" fmla="*/ 1481469 h 2205654"/>
                <a:gd name="connsiteX1009" fmla="*/ 911655 w 2454339"/>
                <a:gd name="connsiteY1009" fmla="*/ 1490405 h 2205654"/>
                <a:gd name="connsiteX1010" fmla="*/ 911638 w 2454339"/>
                <a:gd name="connsiteY1010" fmla="*/ 1490994 h 2205654"/>
                <a:gd name="connsiteX1011" fmla="*/ 1167289 w 2454339"/>
                <a:gd name="connsiteY1011" fmla="*/ 1460037 h 2205654"/>
                <a:gd name="connsiteX1012" fmla="*/ 1167289 w 2454339"/>
                <a:gd name="connsiteY1012" fmla="*/ 1460037 h 2205654"/>
                <a:gd name="connsiteX1013" fmla="*/ 1155764 w 2454339"/>
                <a:gd name="connsiteY1013" fmla="*/ 1461466 h 2205654"/>
                <a:gd name="connsiteX1014" fmla="*/ 1146239 w 2454339"/>
                <a:gd name="connsiteY1014" fmla="*/ 1462895 h 2205654"/>
                <a:gd name="connsiteX1015" fmla="*/ 1049750 w 2454339"/>
                <a:gd name="connsiteY1015" fmla="*/ 1461752 h 2205654"/>
                <a:gd name="connsiteX1016" fmla="*/ 1025176 w 2454339"/>
                <a:gd name="connsiteY1016" fmla="*/ 1459466 h 2205654"/>
                <a:gd name="connsiteX1017" fmla="*/ 1019365 w 2454339"/>
                <a:gd name="connsiteY1017" fmla="*/ 1458704 h 2205654"/>
                <a:gd name="connsiteX1018" fmla="*/ 1019365 w 2454339"/>
                <a:gd name="connsiteY1018" fmla="*/ 1458704 h 2205654"/>
                <a:gd name="connsiteX1019" fmla="*/ 1017651 w 2454339"/>
                <a:gd name="connsiteY1019" fmla="*/ 1458704 h 2205654"/>
                <a:gd name="connsiteX1020" fmla="*/ 1004126 w 2454339"/>
                <a:gd name="connsiteY1020" fmla="*/ 1456323 h 2205654"/>
                <a:gd name="connsiteX1021" fmla="*/ 956501 w 2454339"/>
                <a:gd name="connsiteY1021" fmla="*/ 1445178 h 2205654"/>
                <a:gd name="connsiteX1022" fmla="*/ 904780 w 2454339"/>
                <a:gd name="connsiteY1022" fmla="*/ 1436320 h 2205654"/>
                <a:gd name="connsiteX1023" fmla="*/ 852869 w 2454339"/>
                <a:gd name="connsiteY1023" fmla="*/ 1440702 h 2205654"/>
                <a:gd name="connsiteX1024" fmla="*/ 823055 w 2454339"/>
                <a:gd name="connsiteY1024" fmla="*/ 1449465 h 2205654"/>
                <a:gd name="connsiteX1025" fmla="*/ 807244 w 2454339"/>
                <a:gd name="connsiteY1025" fmla="*/ 1455751 h 2205654"/>
                <a:gd name="connsiteX1026" fmla="*/ 802481 w 2454339"/>
                <a:gd name="connsiteY1026" fmla="*/ 1455751 h 2205654"/>
                <a:gd name="connsiteX1027" fmla="*/ 792956 w 2454339"/>
                <a:gd name="connsiteY1027" fmla="*/ 1457561 h 2205654"/>
                <a:gd name="connsiteX1028" fmla="*/ 784765 w 2454339"/>
                <a:gd name="connsiteY1028" fmla="*/ 1460133 h 2205654"/>
                <a:gd name="connsiteX1029" fmla="*/ 750665 w 2454339"/>
                <a:gd name="connsiteY1029" fmla="*/ 1472610 h 2205654"/>
                <a:gd name="connsiteX1030" fmla="*/ 740093 w 2454339"/>
                <a:gd name="connsiteY1030" fmla="*/ 1476897 h 2205654"/>
                <a:gd name="connsiteX1031" fmla="*/ 739140 w 2454339"/>
                <a:gd name="connsiteY1031" fmla="*/ 1457847 h 2205654"/>
                <a:gd name="connsiteX1032" fmla="*/ 753047 w 2454339"/>
                <a:gd name="connsiteY1032" fmla="*/ 1455751 h 2205654"/>
                <a:gd name="connsiteX1033" fmla="*/ 782479 w 2454339"/>
                <a:gd name="connsiteY1033" fmla="*/ 1445369 h 2205654"/>
                <a:gd name="connsiteX1034" fmla="*/ 782460 w 2454339"/>
                <a:gd name="connsiteY1034" fmla="*/ 1439442 h 2205654"/>
                <a:gd name="connsiteX1035" fmla="*/ 779621 w 2454339"/>
                <a:gd name="connsiteY1035" fmla="*/ 1438225 h 2205654"/>
                <a:gd name="connsiteX1036" fmla="*/ 746569 w 2454339"/>
                <a:gd name="connsiteY1036" fmla="*/ 1442702 h 2205654"/>
                <a:gd name="connsiteX1037" fmla="*/ 738664 w 2454339"/>
                <a:gd name="connsiteY1037" fmla="*/ 1444226 h 2205654"/>
                <a:gd name="connsiteX1038" fmla="*/ 738664 w 2454339"/>
                <a:gd name="connsiteY1038" fmla="*/ 1438511 h 2205654"/>
                <a:gd name="connsiteX1039" fmla="*/ 746951 w 2454339"/>
                <a:gd name="connsiteY1039" fmla="*/ 1436892 h 2205654"/>
                <a:gd name="connsiteX1040" fmla="*/ 767429 w 2454339"/>
                <a:gd name="connsiteY1040" fmla="*/ 1426128 h 2205654"/>
                <a:gd name="connsiteX1041" fmla="*/ 766269 w 2454339"/>
                <a:gd name="connsiteY1041" fmla="*/ 1421837 h 2205654"/>
                <a:gd name="connsiteX1042" fmla="*/ 765620 w 2454339"/>
                <a:gd name="connsiteY1042" fmla="*/ 1421556 h 2205654"/>
                <a:gd name="connsiteX1043" fmla="*/ 741617 w 2454339"/>
                <a:gd name="connsiteY1043" fmla="*/ 1424795 h 2205654"/>
                <a:gd name="connsiteX1044" fmla="*/ 738283 w 2454339"/>
                <a:gd name="connsiteY1044" fmla="*/ 1425748 h 2205654"/>
                <a:gd name="connsiteX1045" fmla="*/ 738283 w 2454339"/>
                <a:gd name="connsiteY1045" fmla="*/ 1414317 h 2205654"/>
                <a:gd name="connsiteX1046" fmla="*/ 751808 w 2454339"/>
                <a:gd name="connsiteY1046" fmla="*/ 1407555 h 2205654"/>
                <a:gd name="connsiteX1047" fmla="*/ 768382 w 2454339"/>
                <a:gd name="connsiteY1047" fmla="*/ 1395363 h 2205654"/>
                <a:gd name="connsiteX1048" fmla="*/ 766775 w 2454339"/>
                <a:gd name="connsiteY1048" fmla="*/ 1389938 h 2205654"/>
                <a:gd name="connsiteX1049" fmla="*/ 765048 w 2454339"/>
                <a:gd name="connsiteY1049" fmla="*/ 1389457 h 2205654"/>
                <a:gd name="connsiteX1050" fmla="*/ 747141 w 2454339"/>
                <a:gd name="connsiteY1050" fmla="*/ 1395553 h 2205654"/>
                <a:gd name="connsiteX1051" fmla="*/ 737616 w 2454339"/>
                <a:gd name="connsiteY1051" fmla="*/ 1399840 h 2205654"/>
                <a:gd name="connsiteX1052" fmla="*/ 737616 w 2454339"/>
                <a:gd name="connsiteY1052" fmla="*/ 1389267 h 2205654"/>
                <a:gd name="connsiteX1053" fmla="*/ 737616 w 2454339"/>
                <a:gd name="connsiteY1053" fmla="*/ 1379742 h 2205654"/>
                <a:gd name="connsiteX1054" fmla="*/ 742379 w 2454339"/>
                <a:gd name="connsiteY1054" fmla="*/ 1379075 h 2205654"/>
                <a:gd name="connsiteX1055" fmla="*/ 756952 w 2454339"/>
                <a:gd name="connsiteY1055" fmla="*/ 1373169 h 2205654"/>
                <a:gd name="connsiteX1056" fmla="*/ 756494 w 2454339"/>
                <a:gd name="connsiteY1056" fmla="*/ 1364830 h 2205654"/>
                <a:gd name="connsiteX1057" fmla="*/ 754475 w 2454339"/>
                <a:gd name="connsiteY1057" fmla="*/ 1363644 h 2205654"/>
                <a:gd name="connsiteX1058" fmla="*/ 744950 w 2454339"/>
                <a:gd name="connsiteY1058" fmla="*/ 1364311 h 2205654"/>
                <a:gd name="connsiteX1059" fmla="*/ 737997 w 2454339"/>
                <a:gd name="connsiteY1059" fmla="*/ 1366502 h 2205654"/>
                <a:gd name="connsiteX1060" fmla="*/ 737997 w 2454339"/>
                <a:gd name="connsiteY1060" fmla="*/ 1340499 h 2205654"/>
                <a:gd name="connsiteX1061" fmla="*/ 739807 w 2454339"/>
                <a:gd name="connsiteY1061" fmla="*/ 1340499 h 2205654"/>
                <a:gd name="connsiteX1062" fmla="*/ 748665 w 2454339"/>
                <a:gd name="connsiteY1062" fmla="*/ 1336022 h 2205654"/>
                <a:gd name="connsiteX1063" fmla="*/ 751046 w 2454339"/>
                <a:gd name="connsiteY1063" fmla="*/ 1331355 h 2205654"/>
                <a:gd name="connsiteX1064" fmla="*/ 749139 w 2454339"/>
                <a:gd name="connsiteY1064" fmla="*/ 1327946 h 2205654"/>
                <a:gd name="connsiteX1065" fmla="*/ 747712 w 2454339"/>
                <a:gd name="connsiteY1065" fmla="*/ 1327926 h 2205654"/>
                <a:gd name="connsiteX1066" fmla="*/ 745903 w 2454339"/>
                <a:gd name="connsiteY1066" fmla="*/ 1328497 h 2205654"/>
                <a:gd name="connsiteX1067" fmla="*/ 744474 w 2454339"/>
                <a:gd name="connsiteY1067" fmla="*/ 1329069 h 2205654"/>
                <a:gd name="connsiteX1068" fmla="*/ 742093 w 2454339"/>
                <a:gd name="connsiteY1068" fmla="*/ 1329069 h 2205654"/>
                <a:gd name="connsiteX1069" fmla="*/ 740664 w 2454339"/>
                <a:gd name="connsiteY1069" fmla="*/ 1329069 h 2205654"/>
                <a:gd name="connsiteX1070" fmla="*/ 739807 w 2454339"/>
                <a:gd name="connsiteY1070" fmla="*/ 1329069 h 2205654"/>
                <a:gd name="connsiteX1071" fmla="*/ 737997 w 2454339"/>
                <a:gd name="connsiteY1071" fmla="*/ 1329069 h 2205654"/>
                <a:gd name="connsiteX1072" fmla="*/ 741998 w 2454339"/>
                <a:gd name="connsiteY1072" fmla="*/ 1198671 h 2205654"/>
                <a:gd name="connsiteX1073" fmla="*/ 744093 w 2454339"/>
                <a:gd name="connsiteY1073" fmla="*/ 1176764 h 2205654"/>
                <a:gd name="connsiteX1074" fmla="*/ 746665 w 2454339"/>
                <a:gd name="connsiteY1074" fmla="*/ 1155904 h 2205654"/>
                <a:gd name="connsiteX1075" fmla="*/ 754761 w 2454339"/>
                <a:gd name="connsiteY1075" fmla="*/ 1111232 h 2205654"/>
                <a:gd name="connsiteX1076" fmla="*/ 779050 w 2454339"/>
                <a:gd name="connsiteY1076" fmla="*/ 1024650 h 2205654"/>
                <a:gd name="connsiteX1077" fmla="*/ 789146 w 2454339"/>
                <a:gd name="connsiteY1077" fmla="*/ 1001885 h 2205654"/>
                <a:gd name="connsiteX1078" fmla="*/ 790670 w 2454339"/>
                <a:gd name="connsiteY1078" fmla="*/ 1001218 h 2205654"/>
                <a:gd name="connsiteX1079" fmla="*/ 798386 w 2454339"/>
                <a:gd name="connsiteY1079" fmla="*/ 994551 h 2205654"/>
                <a:gd name="connsiteX1080" fmla="*/ 805434 w 2454339"/>
                <a:gd name="connsiteY1080" fmla="*/ 986359 h 2205654"/>
                <a:gd name="connsiteX1081" fmla="*/ 820484 w 2454339"/>
                <a:gd name="connsiteY1081" fmla="*/ 967309 h 2205654"/>
                <a:gd name="connsiteX1082" fmla="*/ 846868 w 2454339"/>
                <a:gd name="connsiteY1082" fmla="*/ 928257 h 2205654"/>
                <a:gd name="connsiteX1083" fmla="*/ 903065 w 2454339"/>
                <a:gd name="connsiteY1083" fmla="*/ 855962 h 2205654"/>
                <a:gd name="connsiteX1084" fmla="*/ 933450 w 2454339"/>
                <a:gd name="connsiteY1084" fmla="*/ 824911 h 2205654"/>
                <a:gd name="connsiteX1085" fmla="*/ 941451 w 2454339"/>
                <a:gd name="connsiteY1085" fmla="*/ 817862 h 2205654"/>
                <a:gd name="connsiteX1086" fmla="*/ 942213 w 2454339"/>
                <a:gd name="connsiteY1086" fmla="*/ 817195 h 2205654"/>
                <a:gd name="connsiteX1087" fmla="*/ 943165 w 2454339"/>
                <a:gd name="connsiteY1087" fmla="*/ 816528 h 2205654"/>
                <a:gd name="connsiteX1088" fmla="*/ 947357 w 2454339"/>
                <a:gd name="connsiteY1088" fmla="*/ 813385 h 2205654"/>
                <a:gd name="connsiteX1089" fmla="*/ 966407 w 2454339"/>
                <a:gd name="connsiteY1089" fmla="*/ 801574 h 2205654"/>
                <a:gd name="connsiteX1090" fmla="*/ 975932 w 2454339"/>
                <a:gd name="connsiteY1090" fmla="*/ 796812 h 2205654"/>
                <a:gd name="connsiteX1091" fmla="*/ 980694 w 2454339"/>
                <a:gd name="connsiteY1091" fmla="*/ 794526 h 2205654"/>
                <a:gd name="connsiteX1092" fmla="*/ 983647 w 2454339"/>
                <a:gd name="connsiteY1092" fmla="*/ 793287 h 2205654"/>
                <a:gd name="connsiteX1093" fmla="*/ 1003268 w 2454339"/>
                <a:gd name="connsiteY1093" fmla="*/ 785382 h 2205654"/>
                <a:gd name="connsiteX1094" fmla="*/ 1044607 w 2454339"/>
                <a:gd name="connsiteY1094" fmla="*/ 769951 h 2205654"/>
                <a:gd name="connsiteX1095" fmla="*/ 1147477 w 2454339"/>
                <a:gd name="connsiteY1095" fmla="*/ 735090 h 2205654"/>
                <a:gd name="connsiteX1096" fmla="*/ 1159097 w 2454339"/>
                <a:gd name="connsiteY1096" fmla="*/ 732804 h 2205654"/>
                <a:gd name="connsiteX1097" fmla="*/ 1164812 w 2454339"/>
                <a:gd name="connsiteY1097" fmla="*/ 731851 h 2205654"/>
                <a:gd name="connsiteX1098" fmla="*/ 1168337 w 2454339"/>
                <a:gd name="connsiteY1098" fmla="*/ 731851 h 2205654"/>
                <a:gd name="connsiteX1099" fmla="*/ 1179481 w 2454339"/>
                <a:gd name="connsiteY1099" fmla="*/ 731851 h 2205654"/>
                <a:gd name="connsiteX1100" fmla="*/ 1183958 w 2454339"/>
                <a:gd name="connsiteY1100" fmla="*/ 731851 h 2205654"/>
                <a:gd name="connsiteX1101" fmla="*/ 1183958 w 2454339"/>
                <a:gd name="connsiteY1101" fmla="*/ 731851 h 2205654"/>
                <a:gd name="connsiteX1102" fmla="*/ 1186720 w 2454339"/>
                <a:gd name="connsiteY1102" fmla="*/ 732423 h 2205654"/>
                <a:gd name="connsiteX1103" fmla="*/ 1205770 w 2454339"/>
                <a:gd name="connsiteY1103" fmla="*/ 738042 h 2205654"/>
                <a:gd name="connsiteX1104" fmla="*/ 1220248 w 2454339"/>
                <a:gd name="connsiteY1104" fmla="*/ 740138 h 2205654"/>
                <a:gd name="connsiteX1105" fmla="*/ 1259777 w 2454339"/>
                <a:gd name="connsiteY1105" fmla="*/ 765189 h 2205654"/>
                <a:gd name="connsiteX1106" fmla="*/ 1264253 w 2454339"/>
                <a:gd name="connsiteY1106" fmla="*/ 767951 h 2205654"/>
                <a:gd name="connsiteX1107" fmla="*/ 1254061 w 2454339"/>
                <a:gd name="connsiteY1107" fmla="*/ 779952 h 2205654"/>
                <a:gd name="connsiteX1108" fmla="*/ 1244536 w 2454339"/>
                <a:gd name="connsiteY1108" fmla="*/ 798050 h 2205654"/>
                <a:gd name="connsiteX1109" fmla="*/ 1249204 w 2454339"/>
                <a:gd name="connsiteY1109" fmla="*/ 816147 h 2205654"/>
                <a:gd name="connsiteX1110" fmla="*/ 1259586 w 2454339"/>
                <a:gd name="connsiteY1110" fmla="*/ 813957 h 2205654"/>
                <a:gd name="connsiteX1111" fmla="*/ 1259586 w 2454339"/>
                <a:gd name="connsiteY1111" fmla="*/ 808337 h 2205654"/>
                <a:gd name="connsiteX1112" fmla="*/ 1258633 w 2454339"/>
                <a:gd name="connsiteY1112" fmla="*/ 806241 h 2205654"/>
                <a:gd name="connsiteX1113" fmla="*/ 1257776 w 2454339"/>
                <a:gd name="connsiteY1113" fmla="*/ 805003 h 2205654"/>
                <a:gd name="connsiteX1114" fmla="*/ 1257776 w 2454339"/>
                <a:gd name="connsiteY1114" fmla="*/ 804527 h 2205654"/>
                <a:gd name="connsiteX1115" fmla="*/ 1257776 w 2454339"/>
                <a:gd name="connsiteY1115" fmla="*/ 804527 h 2205654"/>
                <a:gd name="connsiteX1116" fmla="*/ 1257776 w 2454339"/>
                <a:gd name="connsiteY1116" fmla="*/ 801860 h 2205654"/>
                <a:gd name="connsiteX1117" fmla="*/ 1261396 w 2454339"/>
                <a:gd name="connsiteY1117" fmla="*/ 793668 h 2205654"/>
                <a:gd name="connsiteX1118" fmla="*/ 1273588 w 2454339"/>
                <a:gd name="connsiteY1118" fmla="*/ 776904 h 2205654"/>
                <a:gd name="connsiteX1119" fmla="*/ 1275588 w 2454339"/>
                <a:gd name="connsiteY1119" fmla="*/ 774904 h 2205654"/>
                <a:gd name="connsiteX1120" fmla="*/ 1307592 w 2454339"/>
                <a:gd name="connsiteY1120" fmla="*/ 791668 h 2205654"/>
                <a:gd name="connsiteX1121" fmla="*/ 1333691 w 2454339"/>
                <a:gd name="connsiteY1121" fmla="*/ 802431 h 2205654"/>
                <a:gd name="connsiteX1122" fmla="*/ 1341311 w 2454339"/>
                <a:gd name="connsiteY1122" fmla="*/ 805479 h 2205654"/>
                <a:gd name="connsiteX1123" fmla="*/ 1340453 w 2454339"/>
                <a:gd name="connsiteY1123" fmla="*/ 808146 h 2205654"/>
                <a:gd name="connsiteX1124" fmla="*/ 1338358 w 2454339"/>
                <a:gd name="connsiteY1124" fmla="*/ 813576 h 2205654"/>
                <a:gd name="connsiteX1125" fmla="*/ 1333405 w 2454339"/>
                <a:gd name="connsiteY1125" fmla="*/ 823101 h 2205654"/>
                <a:gd name="connsiteX1126" fmla="*/ 1330357 w 2454339"/>
                <a:gd name="connsiteY1126" fmla="*/ 826815 h 2205654"/>
                <a:gd name="connsiteX1127" fmla="*/ 1325975 w 2454339"/>
                <a:gd name="connsiteY1127" fmla="*/ 830911 h 2205654"/>
                <a:gd name="connsiteX1128" fmla="*/ 1324356 w 2454339"/>
                <a:gd name="connsiteY1128" fmla="*/ 832054 h 2205654"/>
                <a:gd name="connsiteX1129" fmla="*/ 1318641 w 2454339"/>
                <a:gd name="connsiteY1129" fmla="*/ 835674 h 2205654"/>
                <a:gd name="connsiteX1130" fmla="*/ 1308449 w 2454339"/>
                <a:gd name="connsiteY1130" fmla="*/ 841103 h 2205654"/>
                <a:gd name="connsiteX1131" fmla="*/ 1303401 w 2454339"/>
                <a:gd name="connsiteY1131" fmla="*/ 843103 h 2205654"/>
                <a:gd name="connsiteX1132" fmla="*/ 1296448 w 2454339"/>
                <a:gd name="connsiteY1132" fmla="*/ 845389 h 2205654"/>
                <a:gd name="connsiteX1133" fmla="*/ 1282256 w 2454339"/>
                <a:gd name="connsiteY1133" fmla="*/ 848818 h 2205654"/>
                <a:gd name="connsiteX1134" fmla="*/ 1276636 w 2454339"/>
                <a:gd name="connsiteY1134" fmla="*/ 849866 h 2205654"/>
                <a:gd name="connsiteX1135" fmla="*/ 1273302 w 2454339"/>
                <a:gd name="connsiteY1135" fmla="*/ 849866 h 2205654"/>
                <a:gd name="connsiteX1136" fmla="*/ 1258919 w 2454339"/>
                <a:gd name="connsiteY1136" fmla="*/ 850723 h 2205654"/>
                <a:gd name="connsiteX1137" fmla="*/ 1245013 w 2454339"/>
                <a:gd name="connsiteY1137" fmla="*/ 850723 h 2205654"/>
                <a:gd name="connsiteX1138" fmla="*/ 1238345 w 2454339"/>
                <a:gd name="connsiteY1138" fmla="*/ 850723 h 2205654"/>
                <a:gd name="connsiteX1139" fmla="*/ 1233392 w 2454339"/>
                <a:gd name="connsiteY1139" fmla="*/ 850152 h 2205654"/>
                <a:gd name="connsiteX1140" fmla="*/ 1228916 w 2454339"/>
                <a:gd name="connsiteY1140" fmla="*/ 849485 h 2205654"/>
                <a:gd name="connsiteX1141" fmla="*/ 1219391 w 2454339"/>
                <a:gd name="connsiteY1141" fmla="*/ 847580 h 2205654"/>
                <a:gd name="connsiteX1142" fmla="*/ 1200341 w 2454339"/>
                <a:gd name="connsiteY1142" fmla="*/ 841960 h 2205654"/>
                <a:gd name="connsiteX1143" fmla="*/ 1181291 w 2454339"/>
                <a:gd name="connsiteY1143" fmla="*/ 836245 h 2205654"/>
                <a:gd name="connsiteX1144" fmla="*/ 1169575 w 2454339"/>
                <a:gd name="connsiteY1144" fmla="*/ 834531 h 2205654"/>
                <a:gd name="connsiteX1145" fmla="*/ 1164241 w 2454339"/>
                <a:gd name="connsiteY1145" fmla="*/ 835483 h 2205654"/>
                <a:gd name="connsiteX1146" fmla="*/ 1159478 w 2454339"/>
                <a:gd name="connsiteY1146" fmla="*/ 838055 h 2205654"/>
                <a:gd name="connsiteX1147" fmla="*/ 1154144 w 2454339"/>
                <a:gd name="connsiteY1147" fmla="*/ 839579 h 2205654"/>
                <a:gd name="connsiteX1148" fmla="*/ 1154144 w 2454339"/>
                <a:gd name="connsiteY1148" fmla="*/ 839579 h 2205654"/>
                <a:gd name="connsiteX1149" fmla="*/ 1146524 w 2454339"/>
                <a:gd name="connsiteY1149" fmla="*/ 843961 h 2205654"/>
                <a:gd name="connsiteX1150" fmla="*/ 1146524 w 2454339"/>
                <a:gd name="connsiteY1150" fmla="*/ 843960 h 2205654"/>
                <a:gd name="connsiteX1151" fmla="*/ 1145477 w 2454339"/>
                <a:gd name="connsiteY1151" fmla="*/ 844722 h 2205654"/>
                <a:gd name="connsiteX1152" fmla="*/ 1141857 w 2454339"/>
                <a:gd name="connsiteY1152" fmla="*/ 847104 h 2205654"/>
                <a:gd name="connsiteX1153" fmla="*/ 1127284 w 2454339"/>
                <a:gd name="connsiteY1153" fmla="*/ 855009 h 2205654"/>
                <a:gd name="connsiteX1154" fmla="*/ 1093946 w 2454339"/>
                <a:gd name="connsiteY1154" fmla="*/ 873297 h 2205654"/>
                <a:gd name="connsiteX1155" fmla="*/ 1090041 w 2454339"/>
                <a:gd name="connsiteY1155" fmla="*/ 874821 h 2205654"/>
                <a:gd name="connsiteX1156" fmla="*/ 1081564 w 2454339"/>
                <a:gd name="connsiteY1156" fmla="*/ 877584 h 2205654"/>
                <a:gd name="connsiteX1157" fmla="*/ 1064228 w 2454339"/>
                <a:gd name="connsiteY1157" fmla="*/ 881489 h 2205654"/>
                <a:gd name="connsiteX1158" fmla="*/ 1047750 w 2454339"/>
                <a:gd name="connsiteY1158" fmla="*/ 885394 h 2205654"/>
                <a:gd name="connsiteX1159" fmla="*/ 1027938 w 2454339"/>
                <a:gd name="connsiteY1159" fmla="*/ 893871 h 2205654"/>
                <a:gd name="connsiteX1160" fmla="*/ 1024380 w 2454339"/>
                <a:gd name="connsiteY1160" fmla="*/ 909363 h 2205654"/>
                <a:gd name="connsiteX1161" fmla="*/ 1027938 w 2454339"/>
                <a:gd name="connsiteY1161" fmla="*/ 912921 h 2205654"/>
                <a:gd name="connsiteX1162" fmla="*/ 1074801 w 2454339"/>
                <a:gd name="connsiteY1162" fmla="*/ 920541 h 2205654"/>
                <a:gd name="connsiteX1163" fmla="*/ 1075754 w 2454339"/>
                <a:gd name="connsiteY1163" fmla="*/ 920541 h 2205654"/>
                <a:gd name="connsiteX1164" fmla="*/ 1072515 w 2454339"/>
                <a:gd name="connsiteY1164" fmla="*/ 934829 h 2205654"/>
                <a:gd name="connsiteX1165" fmla="*/ 1065086 w 2454339"/>
                <a:gd name="connsiteY1165" fmla="*/ 971691 h 2205654"/>
                <a:gd name="connsiteX1166" fmla="*/ 1057180 w 2454339"/>
                <a:gd name="connsiteY1166" fmla="*/ 1008362 h 2205654"/>
                <a:gd name="connsiteX1167" fmla="*/ 1052036 w 2454339"/>
                <a:gd name="connsiteY1167" fmla="*/ 1045509 h 2205654"/>
                <a:gd name="connsiteX1168" fmla="*/ 1061561 w 2454339"/>
                <a:gd name="connsiteY1168" fmla="*/ 1049415 h 2205654"/>
                <a:gd name="connsiteX1169" fmla="*/ 1082135 w 2454339"/>
                <a:gd name="connsiteY1169" fmla="*/ 992836 h 2205654"/>
                <a:gd name="connsiteX1170" fmla="*/ 1087088 w 2454339"/>
                <a:gd name="connsiteY1170" fmla="*/ 985026 h 2205654"/>
                <a:gd name="connsiteX1171" fmla="*/ 1102424 w 2454339"/>
                <a:gd name="connsiteY1171" fmla="*/ 967309 h 2205654"/>
                <a:gd name="connsiteX1172" fmla="*/ 1121474 w 2454339"/>
                <a:gd name="connsiteY1172" fmla="*/ 952450 h 2205654"/>
                <a:gd name="connsiteX1173" fmla="*/ 1120331 w 2454339"/>
                <a:gd name="connsiteY1173" fmla="*/ 1029698 h 2205654"/>
                <a:gd name="connsiteX1174" fmla="*/ 1133475 w 2454339"/>
                <a:gd name="connsiteY1174" fmla="*/ 1236009 h 2205654"/>
                <a:gd name="connsiteX1175" fmla="*/ 1160336 w 2454339"/>
                <a:gd name="connsiteY1175" fmla="*/ 1363263 h 2205654"/>
                <a:gd name="connsiteX1176" fmla="*/ 1178814 w 2454339"/>
                <a:gd name="connsiteY1176" fmla="*/ 1425366 h 2205654"/>
                <a:gd name="connsiteX1177" fmla="*/ 1190339 w 2454339"/>
                <a:gd name="connsiteY1177" fmla="*/ 1456990 h 2205654"/>
                <a:gd name="connsiteX1178" fmla="*/ 1191387 w 2454339"/>
                <a:gd name="connsiteY1178" fmla="*/ 1459561 h 2205654"/>
                <a:gd name="connsiteX1179" fmla="*/ 1185767 w 2454339"/>
                <a:gd name="connsiteY1179" fmla="*/ 1459561 h 2205654"/>
                <a:gd name="connsiteX1180" fmla="*/ 1167479 w 2454339"/>
                <a:gd name="connsiteY1180" fmla="*/ 1460228 h 2205654"/>
                <a:gd name="connsiteX1181" fmla="*/ 1480185 w 2454339"/>
                <a:gd name="connsiteY1181" fmla="*/ 1544810 h 2205654"/>
                <a:gd name="connsiteX1182" fmla="*/ 1480185 w 2454339"/>
                <a:gd name="connsiteY1182" fmla="*/ 1544810 h 2205654"/>
                <a:gd name="connsiteX1183" fmla="*/ 1437608 w 2454339"/>
                <a:gd name="connsiteY1183" fmla="*/ 1539857 h 2205654"/>
                <a:gd name="connsiteX1184" fmla="*/ 1432370 w 2454339"/>
                <a:gd name="connsiteY1184" fmla="*/ 1539190 h 2205654"/>
                <a:gd name="connsiteX1185" fmla="*/ 1429512 w 2454339"/>
                <a:gd name="connsiteY1185" fmla="*/ 1539190 h 2205654"/>
                <a:gd name="connsiteX1186" fmla="*/ 1419987 w 2454339"/>
                <a:gd name="connsiteY1186" fmla="*/ 1537761 h 2205654"/>
                <a:gd name="connsiteX1187" fmla="*/ 1397127 w 2454339"/>
                <a:gd name="connsiteY1187" fmla="*/ 1533856 h 2205654"/>
                <a:gd name="connsiteX1188" fmla="*/ 1312069 w 2454339"/>
                <a:gd name="connsiteY1188" fmla="*/ 1509948 h 2205654"/>
                <a:gd name="connsiteX1189" fmla="*/ 1304068 w 2454339"/>
                <a:gd name="connsiteY1189" fmla="*/ 1506710 h 2205654"/>
                <a:gd name="connsiteX1190" fmla="*/ 1300925 w 2454339"/>
                <a:gd name="connsiteY1190" fmla="*/ 1505376 h 2205654"/>
                <a:gd name="connsiteX1191" fmla="*/ 1296353 w 2454339"/>
                <a:gd name="connsiteY1191" fmla="*/ 1503281 h 2205654"/>
                <a:gd name="connsiteX1192" fmla="*/ 1277303 w 2454339"/>
                <a:gd name="connsiteY1192" fmla="*/ 1493184 h 2205654"/>
                <a:gd name="connsiteX1193" fmla="*/ 1261872 w 2454339"/>
                <a:gd name="connsiteY1193" fmla="*/ 1482707 h 2205654"/>
                <a:gd name="connsiteX1194" fmla="*/ 1259396 w 2454339"/>
                <a:gd name="connsiteY1194" fmla="*/ 1480611 h 2205654"/>
                <a:gd name="connsiteX1195" fmla="*/ 1255776 w 2454339"/>
                <a:gd name="connsiteY1195" fmla="*/ 1477373 h 2205654"/>
                <a:gd name="connsiteX1196" fmla="*/ 1247775 w 2454339"/>
                <a:gd name="connsiteY1196" fmla="*/ 1469467 h 2205654"/>
                <a:gd name="connsiteX1197" fmla="*/ 1240536 w 2454339"/>
                <a:gd name="connsiteY1197" fmla="*/ 1461085 h 2205654"/>
                <a:gd name="connsiteX1198" fmla="*/ 1238345 w 2454339"/>
                <a:gd name="connsiteY1198" fmla="*/ 1458323 h 2205654"/>
                <a:gd name="connsiteX1199" fmla="*/ 1235583 w 2454339"/>
                <a:gd name="connsiteY1199" fmla="*/ 1454608 h 2205654"/>
                <a:gd name="connsiteX1200" fmla="*/ 1222534 w 2454339"/>
                <a:gd name="connsiteY1200" fmla="*/ 1433177 h 2205654"/>
                <a:gd name="connsiteX1201" fmla="*/ 1217105 w 2454339"/>
                <a:gd name="connsiteY1201" fmla="*/ 1423652 h 2205654"/>
                <a:gd name="connsiteX1202" fmla="*/ 1203008 w 2454339"/>
                <a:gd name="connsiteY1202" fmla="*/ 1377551 h 2205654"/>
                <a:gd name="connsiteX1203" fmla="*/ 1178243 w 2454339"/>
                <a:gd name="connsiteY1203" fmla="*/ 1277348 h 2205654"/>
                <a:gd name="connsiteX1204" fmla="*/ 1163669 w 2454339"/>
                <a:gd name="connsiteY1204" fmla="*/ 1182098 h 2205654"/>
                <a:gd name="connsiteX1205" fmla="*/ 1165765 w 2454339"/>
                <a:gd name="connsiteY1205" fmla="*/ 1184003 h 2205654"/>
                <a:gd name="connsiteX1206" fmla="*/ 1168146 w 2454339"/>
                <a:gd name="connsiteY1206" fmla="*/ 1187146 h 2205654"/>
                <a:gd name="connsiteX1207" fmla="*/ 1200436 w 2454339"/>
                <a:gd name="connsiteY1207" fmla="*/ 1202291 h 2205654"/>
                <a:gd name="connsiteX1208" fmla="*/ 1209961 w 2454339"/>
                <a:gd name="connsiteY1208" fmla="*/ 1203434 h 2205654"/>
                <a:gd name="connsiteX1209" fmla="*/ 1202150 w 2454339"/>
                <a:gd name="connsiteY1209" fmla="*/ 1214292 h 2205654"/>
                <a:gd name="connsiteX1210" fmla="*/ 1196150 w 2454339"/>
                <a:gd name="connsiteY1210" fmla="*/ 1254964 h 2205654"/>
                <a:gd name="connsiteX1211" fmla="*/ 1210532 w 2454339"/>
                <a:gd name="connsiteY1211" fmla="*/ 1290874 h 2205654"/>
                <a:gd name="connsiteX1212" fmla="*/ 1237964 w 2454339"/>
                <a:gd name="connsiteY1212" fmla="*/ 1301637 h 2205654"/>
                <a:gd name="connsiteX1213" fmla="*/ 1249013 w 2454339"/>
                <a:gd name="connsiteY1213" fmla="*/ 1306018 h 2205654"/>
                <a:gd name="connsiteX1214" fmla="*/ 1241393 w 2454339"/>
                <a:gd name="connsiteY1214" fmla="*/ 1315543 h 2205654"/>
                <a:gd name="connsiteX1215" fmla="*/ 1247966 w 2454339"/>
                <a:gd name="connsiteY1215" fmla="*/ 1355453 h 2205654"/>
                <a:gd name="connsiteX1216" fmla="*/ 1275207 w 2454339"/>
                <a:gd name="connsiteY1216" fmla="*/ 1374503 h 2205654"/>
                <a:gd name="connsiteX1217" fmla="*/ 1305401 w 2454339"/>
                <a:gd name="connsiteY1217" fmla="*/ 1388029 h 2205654"/>
                <a:gd name="connsiteX1218" fmla="*/ 1323308 w 2454339"/>
                <a:gd name="connsiteY1218" fmla="*/ 1404602 h 2205654"/>
                <a:gd name="connsiteX1219" fmla="*/ 1353026 w 2454339"/>
                <a:gd name="connsiteY1219" fmla="*/ 1421175 h 2205654"/>
                <a:gd name="connsiteX1220" fmla="*/ 1422273 w 2454339"/>
                <a:gd name="connsiteY1220" fmla="*/ 1446036 h 2205654"/>
                <a:gd name="connsiteX1221" fmla="*/ 1495330 w 2454339"/>
                <a:gd name="connsiteY1221" fmla="*/ 1458323 h 2205654"/>
                <a:gd name="connsiteX1222" fmla="*/ 1528191 w 2454339"/>
                <a:gd name="connsiteY1222" fmla="*/ 1458323 h 2205654"/>
                <a:gd name="connsiteX1223" fmla="*/ 1537716 w 2454339"/>
                <a:gd name="connsiteY1223" fmla="*/ 1457847 h 2205654"/>
                <a:gd name="connsiteX1224" fmla="*/ 1536764 w 2454339"/>
                <a:gd name="connsiteY1224" fmla="*/ 1469562 h 2205654"/>
                <a:gd name="connsiteX1225" fmla="*/ 1536764 w 2454339"/>
                <a:gd name="connsiteY1225" fmla="*/ 1495756 h 2205654"/>
                <a:gd name="connsiteX1226" fmla="*/ 1536764 w 2454339"/>
                <a:gd name="connsiteY1226" fmla="*/ 1521569 h 2205654"/>
                <a:gd name="connsiteX1227" fmla="*/ 1537430 w 2454339"/>
                <a:gd name="connsiteY1227" fmla="*/ 1547001 h 2205654"/>
                <a:gd name="connsiteX1228" fmla="*/ 1537430 w 2454339"/>
                <a:gd name="connsiteY1228" fmla="*/ 1547858 h 2205654"/>
                <a:gd name="connsiteX1229" fmla="*/ 1525143 w 2454339"/>
                <a:gd name="connsiteY1229" fmla="*/ 1547858 h 2205654"/>
                <a:gd name="connsiteX1230" fmla="*/ 1479328 w 2454339"/>
                <a:gd name="connsiteY1230" fmla="*/ 1545000 h 2205654"/>
                <a:gd name="connsiteX1231" fmla="*/ 2413635 w 2454339"/>
                <a:gd name="connsiteY1231" fmla="*/ 1428605 h 2205654"/>
                <a:gd name="connsiteX1232" fmla="*/ 2413635 w 2454339"/>
                <a:gd name="connsiteY1232" fmla="*/ 1428605 h 2205654"/>
                <a:gd name="connsiteX1233" fmla="*/ 2413635 w 2454339"/>
                <a:gd name="connsiteY1233" fmla="*/ 1433367 h 2205654"/>
                <a:gd name="connsiteX1234" fmla="*/ 2408587 w 2454339"/>
                <a:gd name="connsiteY1234" fmla="*/ 1450512 h 2205654"/>
                <a:gd name="connsiteX1235" fmla="*/ 2407349 w 2454339"/>
                <a:gd name="connsiteY1235" fmla="*/ 1453370 h 2205654"/>
                <a:gd name="connsiteX1236" fmla="*/ 2404967 w 2454339"/>
                <a:gd name="connsiteY1236" fmla="*/ 1458228 h 2205654"/>
                <a:gd name="connsiteX1237" fmla="*/ 2398681 w 2454339"/>
                <a:gd name="connsiteY1237" fmla="*/ 1469277 h 2205654"/>
                <a:gd name="connsiteX1238" fmla="*/ 2386489 w 2454339"/>
                <a:gd name="connsiteY1238" fmla="*/ 1487755 h 2205654"/>
                <a:gd name="connsiteX1239" fmla="*/ 2380202 w 2454339"/>
                <a:gd name="connsiteY1239" fmla="*/ 1496518 h 2205654"/>
                <a:gd name="connsiteX1240" fmla="*/ 2378488 w 2454339"/>
                <a:gd name="connsiteY1240" fmla="*/ 1498899 h 2205654"/>
                <a:gd name="connsiteX1241" fmla="*/ 2374773 w 2454339"/>
                <a:gd name="connsiteY1241" fmla="*/ 1503662 h 2205654"/>
                <a:gd name="connsiteX1242" fmla="*/ 2345055 w 2454339"/>
                <a:gd name="connsiteY1242" fmla="*/ 1537190 h 2205654"/>
                <a:gd name="connsiteX1243" fmla="*/ 2311813 w 2454339"/>
                <a:gd name="connsiteY1243" fmla="*/ 1567860 h 2205654"/>
                <a:gd name="connsiteX1244" fmla="*/ 2304860 w 2454339"/>
                <a:gd name="connsiteY1244" fmla="*/ 1573671 h 2205654"/>
                <a:gd name="connsiteX1245" fmla="*/ 2302097 w 2454339"/>
                <a:gd name="connsiteY1245" fmla="*/ 1575861 h 2205654"/>
                <a:gd name="connsiteX1246" fmla="*/ 2297716 w 2454339"/>
                <a:gd name="connsiteY1246" fmla="*/ 1579195 h 2205654"/>
                <a:gd name="connsiteX1247" fmla="*/ 2278666 w 2454339"/>
                <a:gd name="connsiteY1247" fmla="*/ 1593102 h 2205654"/>
                <a:gd name="connsiteX1248" fmla="*/ 2200751 w 2454339"/>
                <a:gd name="connsiteY1248" fmla="*/ 1638155 h 2205654"/>
                <a:gd name="connsiteX1249" fmla="*/ 2181035 w 2454339"/>
                <a:gd name="connsiteY1249" fmla="*/ 1647680 h 2205654"/>
                <a:gd name="connsiteX1250" fmla="*/ 2169986 w 2454339"/>
                <a:gd name="connsiteY1250" fmla="*/ 1652728 h 2205654"/>
                <a:gd name="connsiteX1251" fmla="*/ 2165414 w 2454339"/>
                <a:gd name="connsiteY1251" fmla="*/ 1654824 h 2205654"/>
                <a:gd name="connsiteX1252" fmla="*/ 2160175 w 2454339"/>
                <a:gd name="connsiteY1252" fmla="*/ 1657015 h 2205654"/>
                <a:gd name="connsiteX1253" fmla="*/ 2113026 w 2454339"/>
                <a:gd name="connsiteY1253" fmla="*/ 1675017 h 2205654"/>
                <a:gd name="connsiteX1254" fmla="*/ 2016347 w 2454339"/>
                <a:gd name="connsiteY1254" fmla="*/ 1703592 h 2205654"/>
                <a:gd name="connsiteX1255" fmla="*/ 1917764 w 2454339"/>
                <a:gd name="connsiteY1255" fmla="*/ 1724928 h 2205654"/>
                <a:gd name="connsiteX1256" fmla="*/ 1866805 w 2454339"/>
                <a:gd name="connsiteY1256" fmla="*/ 1733405 h 2205654"/>
                <a:gd name="connsiteX1257" fmla="*/ 1843468 w 2454339"/>
                <a:gd name="connsiteY1257" fmla="*/ 1736834 h 2205654"/>
                <a:gd name="connsiteX1258" fmla="*/ 1839373 w 2454339"/>
                <a:gd name="connsiteY1258" fmla="*/ 1737406 h 2205654"/>
                <a:gd name="connsiteX1259" fmla="*/ 1833182 w 2454339"/>
                <a:gd name="connsiteY1259" fmla="*/ 1738167 h 2205654"/>
                <a:gd name="connsiteX1260" fmla="*/ 1818704 w 2454339"/>
                <a:gd name="connsiteY1260" fmla="*/ 1739977 h 2205654"/>
                <a:gd name="connsiteX1261" fmla="*/ 1734026 w 2454339"/>
                <a:gd name="connsiteY1261" fmla="*/ 1744264 h 2205654"/>
                <a:gd name="connsiteX1262" fmla="*/ 1713548 w 2454339"/>
                <a:gd name="connsiteY1262" fmla="*/ 1743120 h 2205654"/>
                <a:gd name="connsiteX1263" fmla="*/ 1703356 w 2454339"/>
                <a:gd name="connsiteY1263" fmla="*/ 1742168 h 2205654"/>
                <a:gd name="connsiteX1264" fmla="*/ 1699260 w 2454339"/>
                <a:gd name="connsiteY1264" fmla="*/ 1742168 h 2205654"/>
                <a:gd name="connsiteX1265" fmla="*/ 1695450 w 2454339"/>
                <a:gd name="connsiteY1265" fmla="*/ 1741597 h 2205654"/>
                <a:gd name="connsiteX1266" fmla="*/ 1664113 w 2454339"/>
                <a:gd name="connsiteY1266" fmla="*/ 1733977 h 2205654"/>
                <a:gd name="connsiteX1267" fmla="*/ 1657350 w 2454339"/>
                <a:gd name="connsiteY1267" fmla="*/ 1731500 h 2205654"/>
                <a:gd name="connsiteX1268" fmla="*/ 1652588 w 2454339"/>
                <a:gd name="connsiteY1268" fmla="*/ 1729595 h 2205654"/>
                <a:gd name="connsiteX1269" fmla="*/ 1642205 w 2454339"/>
                <a:gd name="connsiteY1269" fmla="*/ 1724166 h 2205654"/>
                <a:gd name="connsiteX1270" fmla="*/ 1631061 w 2454339"/>
                <a:gd name="connsiteY1270" fmla="*/ 1716927 h 2205654"/>
                <a:gd name="connsiteX1271" fmla="*/ 1628966 w 2454339"/>
                <a:gd name="connsiteY1271" fmla="*/ 1715403 h 2205654"/>
                <a:gd name="connsiteX1272" fmla="*/ 1628966 w 2454339"/>
                <a:gd name="connsiteY1272" fmla="*/ 1715403 h 2205654"/>
                <a:gd name="connsiteX1273" fmla="*/ 1622965 w 2454339"/>
                <a:gd name="connsiteY1273" fmla="*/ 1710069 h 2205654"/>
                <a:gd name="connsiteX1274" fmla="*/ 1613440 w 2454339"/>
                <a:gd name="connsiteY1274" fmla="*/ 1700544 h 2205654"/>
                <a:gd name="connsiteX1275" fmla="*/ 1612868 w 2454339"/>
                <a:gd name="connsiteY1275" fmla="*/ 1699877 h 2205654"/>
                <a:gd name="connsiteX1276" fmla="*/ 1611249 w 2454339"/>
                <a:gd name="connsiteY1276" fmla="*/ 1697591 h 2205654"/>
                <a:gd name="connsiteX1277" fmla="*/ 1606677 w 2454339"/>
                <a:gd name="connsiteY1277" fmla="*/ 1690447 h 2205654"/>
                <a:gd name="connsiteX1278" fmla="*/ 1600772 w 2454339"/>
                <a:gd name="connsiteY1278" fmla="*/ 1679493 h 2205654"/>
                <a:gd name="connsiteX1279" fmla="*/ 1601343 w 2454339"/>
                <a:gd name="connsiteY1279" fmla="*/ 1668635 h 2205654"/>
                <a:gd name="connsiteX1280" fmla="*/ 1601343 w 2454339"/>
                <a:gd name="connsiteY1280" fmla="*/ 1664444 h 2205654"/>
                <a:gd name="connsiteX1281" fmla="*/ 1665351 w 2454339"/>
                <a:gd name="connsiteY1281" fmla="*/ 1698448 h 2205654"/>
                <a:gd name="connsiteX1282" fmla="*/ 1710785 w 2454339"/>
                <a:gd name="connsiteY1282" fmla="*/ 1707973 h 2205654"/>
                <a:gd name="connsiteX1283" fmla="*/ 1732598 w 2454339"/>
                <a:gd name="connsiteY1283" fmla="*/ 1709783 h 2205654"/>
                <a:gd name="connsiteX1284" fmla="*/ 1754029 w 2454339"/>
                <a:gd name="connsiteY1284" fmla="*/ 1707021 h 2205654"/>
                <a:gd name="connsiteX1285" fmla="*/ 1755377 w 2454339"/>
                <a:gd name="connsiteY1285" fmla="*/ 1702083 h 2205654"/>
                <a:gd name="connsiteX1286" fmla="*/ 1754029 w 2454339"/>
                <a:gd name="connsiteY1286" fmla="*/ 1700734 h 2205654"/>
                <a:gd name="connsiteX1287" fmla="*/ 1735741 w 2454339"/>
                <a:gd name="connsiteY1287" fmla="*/ 1697210 h 2205654"/>
                <a:gd name="connsiteX1288" fmla="*/ 1713929 w 2454339"/>
                <a:gd name="connsiteY1288" fmla="*/ 1695495 h 2205654"/>
                <a:gd name="connsiteX1289" fmla="*/ 1671447 w 2454339"/>
                <a:gd name="connsiteY1289" fmla="*/ 1688161 h 2205654"/>
                <a:gd name="connsiteX1290" fmla="*/ 1600390 w 2454339"/>
                <a:gd name="connsiteY1290" fmla="*/ 1649299 h 2205654"/>
                <a:gd name="connsiteX1291" fmla="*/ 1599819 w 2454339"/>
                <a:gd name="connsiteY1291" fmla="*/ 1641679 h 2205654"/>
                <a:gd name="connsiteX1292" fmla="*/ 1596200 w 2454339"/>
                <a:gd name="connsiteY1292" fmla="*/ 1590435 h 2205654"/>
                <a:gd name="connsiteX1293" fmla="*/ 1594771 w 2454339"/>
                <a:gd name="connsiteY1293" fmla="*/ 1538333 h 2205654"/>
                <a:gd name="connsiteX1294" fmla="*/ 1589532 w 2454339"/>
                <a:gd name="connsiteY1294" fmla="*/ 1482898 h 2205654"/>
                <a:gd name="connsiteX1295" fmla="*/ 1544288 w 2454339"/>
                <a:gd name="connsiteY1295" fmla="*/ 1274586 h 2205654"/>
                <a:gd name="connsiteX1296" fmla="*/ 1528667 w 2454339"/>
                <a:gd name="connsiteY1296" fmla="*/ 1207911 h 2205654"/>
                <a:gd name="connsiteX1297" fmla="*/ 1509617 w 2454339"/>
                <a:gd name="connsiteY1297" fmla="*/ 1141236 h 2205654"/>
                <a:gd name="connsiteX1298" fmla="*/ 1496092 w 2454339"/>
                <a:gd name="connsiteY1298" fmla="*/ 1094468 h 2205654"/>
                <a:gd name="connsiteX1299" fmla="*/ 1485900 w 2454339"/>
                <a:gd name="connsiteY1299" fmla="*/ 1043414 h 2205654"/>
                <a:gd name="connsiteX1300" fmla="*/ 1460183 w 2454339"/>
                <a:gd name="connsiteY1300" fmla="*/ 942449 h 2205654"/>
                <a:gd name="connsiteX1301" fmla="*/ 1412558 w 2454339"/>
                <a:gd name="connsiteY1301" fmla="*/ 744996 h 2205654"/>
                <a:gd name="connsiteX1302" fmla="*/ 1432560 w 2454339"/>
                <a:gd name="connsiteY1302" fmla="*/ 755759 h 2205654"/>
                <a:gd name="connsiteX1303" fmla="*/ 1434560 w 2454339"/>
                <a:gd name="connsiteY1303" fmla="*/ 756616 h 2205654"/>
                <a:gd name="connsiteX1304" fmla="*/ 1443514 w 2454339"/>
                <a:gd name="connsiteY1304" fmla="*/ 784524 h 2205654"/>
                <a:gd name="connsiteX1305" fmla="*/ 1475804 w 2454339"/>
                <a:gd name="connsiteY1305" fmla="*/ 885775 h 2205654"/>
                <a:gd name="connsiteX1306" fmla="*/ 1530096 w 2454339"/>
                <a:gd name="connsiteY1306" fmla="*/ 1094182 h 2205654"/>
                <a:gd name="connsiteX1307" fmla="*/ 1566291 w 2454339"/>
                <a:gd name="connsiteY1307" fmla="*/ 1244296 h 2205654"/>
                <a:gd name="connsiteX1308" fmla="*/ 1574768 w 2454339"/>
                <a:gd name="connsiteY1308" fmla="*/ 1282396 h 2205654"/>
                <a:gd name="connsiteX1309" fmla="*/ 1583150 w 2454339"/>
                <a:gd name="connsiteY1309" fmla="*/ 1319925 h 2205654"/>
                <a:gd name="connsiteX1310" fmla="*/ 1597438 w 2454339"/>
                <a:gd name="connsiteY1310" fmla="*/ 1394791 h 2205654"/>
                <a:gd name="connsiteX1311" fmla="*/ 1604201 w 2454339"/>
                <a:gd name="connsiteY1311" fmla="*/ 1394791 h 2205654"/>
                <a:gd name="connsiteX1312" fmla="*/ 1598295 w 2454339"/>
                <a:gd name="connsiteY1312" fmla="*/ 1345452 h 2205654"/>
                <a:gd name="connsiteX1313" fmla="*/ 1594771 w 2454339"/>
                <a:gd name="connsiteY1313" fmla="*/ 1320496 h 2205654"/>
                <a:gd name="connsiteX1314" fmla="*/ 1592485 w 2454339"/>
                <a:gd name="connsiteY1314" fmla="*/ 1293064 h 2205654"/>
                <a:gd name="connsiteX1315" fmla="*/ 1582960 w 2454339"/>
                <a:gd name="connsiteY1315" fmla="*/ 1239724 h 2205654"/>
                <a:gd name="connsiteX1316" fmla="*/ 1571816 w 2454339"/>
                <a:gd name="connsiteY1316" fmla="*/ 1187051 h 2205654"/>
                <a:gd name="connsiteX1317" fmla="*/ 1520285 w 2454339"/>
                <a:gd name="connsiteY1317" fmla="*/ 978549 h 2205654"/>
                <a:gd name="connsiteX1318" fmla="*/ 1476851 w 2454339"/>
                <a:gd name="connsiteY1318" fmla="*/ 824910 h 2205654"/>
                <a:gd name="connsiteX1319" fmla="*/ 1465231 w 2454339"/>
                <a:gd name="connsiteY1319" fmla="*/ 788906 h 2205654"/>
                <a:gd name="connsiteX1320" fmla="*/ 1456563 w 2454339"/>
                <a:gd name="connsiteY1320" fmla="*/ 764617 h 2205654"/>
                <a:gd name="connsiteX1321" fmla="*/ 1482757 w 2454339"/>
                <a:gd name="connsiteY1321" fmla="*/ 770713 h 2205654"/>
                <a:gd name="connsiteX1322" fmla="*/ 1493425 w 2454339"/>
                <a:gd name="connsiteY1322" fmla="*/ 772618 h 2205654"/>
                <a:gd name="connsiteX1323" fmla="*/ 1498282 w 2454339"/>
                <a:gd name="connsiteY1323" fmla="*/ 773761 h 2205654"/>
                <a:gd name="connsiteX1324" fmla="*/ 1500568 w 2454339"/>
                <a:gd name="connsiteY1324" fmla="*/ 774523 h 2205654"/>
                <a:gd name="connsiteX1325" fmla="*/ 1500568 w 2454339"/>
                <a:gd name="connsiteY1325" fmla="*/ 774523 h 2205654"/>
                <a:gd name="connsiteX1326" fmla="*/ 1501331 w 2454339"/>
                <a:gd name="connsiteY1326" fmla="*/ 774523 h 2205654"/>
                <a:gd name="connsiteX1327" fmla="*/ 1503617 w 2454339"/>
                <a:gd name="connsiteY1327" fmla="*/ 775857 h 2205654"/>
                <a:gd name="connsiteX1328" fmla="*/ 1504569 w 2454339"/>
                <a:gd name="connsiteY1328" fmla="*/ 778238 h 2205654"/>
                <a:gd name="connsiteX1329" fmla="*/ 1507903 w 2454339"/>
                <a:gd name="connsiteY1329" fmla="*/ 787763 h 2205654"/>
                <a:gd name="connsiteX1330" fmla="*/ 1514285 w 2454339"/>
                <a:gd name="connsiteY1330" fmla="*/ 806146 h 2205654"/>
                <a:gd name="connsiteX1331" fmla="*/ 1533335 w 2454339"/>
                <a:gd name="connsiteY1331" fmla="*/ 843389 h 2205654"/>
                <a:gd name="connsiteX1332" fmla="*/ 1554480 w 2454339"/>
                <a:gd name="connsiteY1332" fmla="*/ 857581 h 2205654"/>
                <a:gd name="connsiteX1333" fmla="*/ 1564862 w 2454339"/>
                <a:gd name="connsiteY1333" fmla="*/ 893205 h 2205654"/>
                <a:gd name="connsiteX1334" fmla="*/ 1578864 w 2454339"/>
                <a:gd name="connsiteY1334" fmla="*/ 940830 h 2205654"/>
                <a:gd name="connsiteX1335" fmla="*/ 1592485 w 2454339"/>
                <a:gd name="connsiteY1335" fmla="*/ 989407 h 2205654"/>
                <a:gd name="connsiteX1336" fmla="*/ 1596771 w 2454339"/>
                <a:gd name="connsiteY1336" fmla="*/ 1039413 h 2205654"/>
                <a:gd name="connsiteX1337" fmla="*/ 1631633 w 2454339"/>
                <a:gd name="connsiteY1337" fmla="*/ 1250392 h 2205654"/>
                <a:gd name="connsiteX1338" fmla="*/ 1646492 w 2454339"/>
                <a:gd name="connsiteY1338" fmla="*/ 1327926 h 2205654"/>
                <a:gd name="connsiteX1339" fmla="*/ 1652873 w 2454339"/>
                <a:gd name="connsiteY1339" fmla="*/ 1364597 h 2205654"/>
                <a:gd name="connsiteX1340" fmla="*/ 1661160 w 2454339"/>
                <a:gd name="connsiteY1340" fmla="*/ 1403840 h 2205654"/>
                <a:gd name="connsiteX1341" fmla="*/ 1668254 w 2454339"/>
                <a:gd name="connsiteY1341" fmla="*/ 1407424 h 2205654"/>
                <a:gd name="connsiteX1342" fmla="*/ 1672114 w 2454339"/>
                <a:gd name="connsiteY1342" fmla="*/ 1402316 h 2205654"/>
                <a:gd name="connsiteX1343" fmla="*/ 1665827 w 2454339"/>
                <a:gd name="connsiteY1343" fmla="*/ 1350214 h 2205654"/>
                <a:gd name="connsiteX1344" fmla="*/ 1656302 w 2454339"/>
                <a:gd name="connsiteY1344" fmla="*/ 1298970 h 2205654"/>
                <a:gd name="connsiteX1345" fmla="*/ 1635538 w 2454339"/>
                <a:gd name="connsiteY1345" fmla="*/ 1193242 h 2205654"/>
                <a:gd name="connsiteX1346" fmla="*/ 1616488 w 2454339"/>
                <a:gd name="connsiteY1346" fmla="*/ 1087229 h 2205654"/>
                <a:gd name="connsiteX1347" fmla="*/ 1605915 w 2454339"/>
                <a:gd name="connsiteY1347" fmla="*/ 985597 h 2205654"/>
                <a:gd name="connsiteX1348" fmla="*/ 1584008 w 2454339"/>
                <a:gd name="connsiteY1348" fmla="*/ 912540 h 2205654"/>
                <a:gd name="connsiteX1349" fmla="*/ 1573625 w 2454339"/>
                <a:gd name="connsiteY1349" fmla="*/ 875774 h 2205654"/>
                <a:gd name="connsiteX1350" fmla="*/ 1568577 w 2454339"/>
                <a:gd name="connsiteY1350" fmla="*/ 859105 h 2205654"/>
                <a:gd name="connsiteX1351" fmla="*/ 1576197 w 2454339"/>
                <a:gd name="connsiteY1351" fmla="*/ 858438 h 2205654"/>
                <a:gd name="connsiteX1352" fmla="*/ 1590199 w 2454339"/>
                <a:gd name="connsiteY1352" fmla="*/ 853581 h 2205654"/>
                <a:gd name="connsiteX1353" fmla="*/ 1600391 w 2454339"/>
                <a:gd name="connsiteY1353" fmla="*/ 863106 h 2205654"/>
                <a:gd name="connsiteX1354" fmla="*/ 1653540 w 2454339"/>
                <a:gd name="connsiteY1354" fmla="*/ 844056 h 2205654"/>
                <a:gd name="connsiteX1355" fmla="*/ 1650206 w 2454339"/>
                <a:gd name="connsiteY1355" fmla="*/ 838055 h 2205654"/>
                <a:gd name="connsiteX1356" fmla="*/ 1620107 w 2454339"/>
                <a:gd name="connsiteY1356" fmla="*/ 841103 h 2205654"/>
                <a:gd name="connsiteX1357" fmla="*/ 1602486 w 2454339"/>
                <a:gd name="connsiteY1357" fmla="*/ 845580 h 2205654"/>
                <a:gd name="connsiteX1358" fmla="*/ 1625441 w 2454339"/>
                <a:gd name="connsiteY1358" fmla="*/ 811385 h 2205654"/>
                <a:gd name="connsiteX1359" fmla="*/ 1630585 w 2454339"/>
                <a:gd name="connsiteY1359" fmla="*/ 809956 h 2205654"/>
                <a:gd name="connsiteX1360" fmla="*/ 1645158 w 2454339"/>
                <a:gd name="connsiteY1360" fmla="*/ 804622 h 2205654"/>
                <a:gd name="connsiteX1361" fmla="*/ 1645158 w 2454339"/>
                <a:gd name="connsiteY1361" fmla="*/ 796145 h 2205654"/>
                <a:gd name="connsiteX1362" fmla="*/ 1630109 w 2454339"/>
                <a:gd name="connsiteY1362" fmla="*/ 793764 h 2205654"/>
                <a:gd name="connsiteX1363" fmla="*/ 1629251 w 2454339"/>
                <a:gd name="connsiteY1363" fmla="*/ 765189 h 2205654"/>
                <a:gd name="connsiteX1364" fmla="*/ 1636205 w 2454339"/>
                <a:gd name="connsiteY1364" fmla="*/ 762141 h 2205654"/>
                <a:gd name="connsiteX1365" fmla="*/ 1640777 w 2454339"/>
                <a:gd name="connsiteY1365" fmla="*/ 753378 h 2205654"/>
                <a:gd name="connsiteX1366" fmla="*/ 1636967 w 2454339"/>
                <a:gd name="connsiteY1366" fmla="*/ 749853 h 2205654"/>
                <a:gd name="connsiteX1367" fmla="*/ 1629823 w 2454339"/>
                <a:gd name="connsiteY1367" fmla="*/ 749091 h 2205654"/>
                <a:gd name="connsiteX1368" fmla="*/ 1625918 w 2454339"/>
                <a:gd name="connsiteY1368" fmla="*/ 750330 h 2205654"/>
                <a:gd name="connsiteX1369" fmla="*/ 1621917 w 2454339"/>
                <a:gd name="connsiteY1369" fmla="*/ 737661 h 2205654"/>
                <a:gd name="connsiteX1370" fmla="*/ 1614011 w 2454339"/>
                <a:gd name="connsiteY1370" fmla="*/ 717659 h 2205654"/>
                <a:gd name="connsiteX1371" fmla="*/ 1620107 w 2454339"/>
                <a:gd name="connsiteY1371" fmla="*/ 716230 h 2205654"/>
                <a:gd name="connsiteX1372" fmla="*/ 1640205 w 2454339"/>
                <a:gd name="connsiteY1372" fmla="*/ 704991 h 2205654"/>
                <a:gd name="connsiteX1373" fmla="*/ 1638967 w 2454339"/>
                <a:gd name="connsiteY1373" fmla="*/ 700228 h 2205654"/>
                <a:gd name="connsiteX1374" fmla="*/ 1618012 w 2454339"/>
                <a:gd name="connsiteY1374" fmla="*/ 700228 h 2205654"/>
                <a:gd name="connsiteX1375" fmla="*/ 1608487 w 2454339"/>
                <a:gd name="connsiteY1375" fmla="*/ 703467 h 2205654"/>
                <a:gd name="connsiteX1376" fmla="*/ 1605248 w 2454339"/>
                <a:gd name="connsiteY1376" fmla="*/ 695847 h 2205654"/>
                <a:gd name="connsiteX1377" fmla="*/ 1604391 w 2454339"/>
                <a:gd name="connsiteY1377" fmla="*/ 693656 h 2205654"/>
                <a:gd name="connsiteX1378" fmla="*/ 1604391 w 2454339"/>
                <a:gd name="connsiteY1378" fmla="*/ 693656 h 2205654"/>
                <a:gd name="connsiteX1379" fmla="*/ 1622108 w 2454339"/>
                <a:gd name="connsiteY1379" fmla="*/ 687179 h 2205654"/>
                <a:gd name="connsiteX1380" fmla="*/ 1620488 w 2454339"/>
                <a:gd name="connsiteY1380" fmla="*/ 680892 h 2205654"/>
                <a:gd name="connsiteX1381" fmla="*/ 1608868 w 2454339"/>
                <a:gd name="connsiteY1381" fmla="*/ 679368 h 2205654"/>
                <a:gd name="connsiteX1382" fmla="*/ 1599343 w 2454339"/>
                <a:gd name="connsiteY1382" fmla="*/ 679368 h 2205654"/>
                <a:gd name="connsiteX1383" fmla="*/ 1597724 w 2454339"/>
                <a:gd name="connsiteY1383" fmla="*/ 674511 h 2205654"/>
                <a:gd name="connsiteX1384" fmla="*/ 1594104 w 2454339"/>
                <a:gd name="connsiteY1384" fmla="*/ 660795 h 2205654"/>
                <a:gd name="connsiteX1385" fmla="*/ 1613154 w 2454339"/>
                <a:gd name="connsiteY1385" fmla="*/ 661842 h 2205654"/>
                <a:gd name="connsiteX1386" fmla="*/ 1645825 w 2454339"/>
                <a:gd name="connsiteY1386" fmla="*/ 653175 h 2205654"/>
                <a:gd name="connsiteX1387" fmla="*/ 1644524 w 2454339"/>
                <a:gd name="connsiteY1387" fmla="*/ 647946 h 2205654"/>
                <a:gd name="connsiteX1388" fmla="*/ 1643634 w 2454339"/>
                <a:gd name="connsiteY1388" fmla="*/ 647555 h 2205654"/>
                <a:gd name="connsiteX1389" fmla="*/ 1627251 w 2454339"/>
                <a:gd name="connsiteY1389" fmla="*/ 648603 h 2205654"/>
                <a:gd name="connsiteX1390" fmla="*/ 1609630 w 2454339"/>
                <a:gd name="connsiteY1390" fmla="*/ 648603 h 2205654"/>
                <a:gd name="connsiteX1391" fmla="*/ 1592866 w 2454339"/>
                <a:gd name="connsiteY1391" fmla="*/ 648603 h 2205654"/>
                <a:gd name="connsiteX1392" fmla="*/ 1592866 w 2454339"/>
                <a:gd name="connsiteY1392" fmla="*/ 641649 h 2205654"/>
                <a:gd name="connsiteX1393" fmla="*/ 1594866 w 2454339"/>
                <a:gd name="connsiteY1393" fmla="*/ 624790 h 2205654"/>
                <a:gd name="connsiteX1394" fmla="*/ 1611535 w 2454339"/>
                <a:gd name="connsiteY1394" fmla="*/ 623933 h 2205654"/>
                <a:gd name="connsiteX1395" fmla="*/ 1646682 w 2454339"/>
                <a:gd name="connsiteY1395" fmla="*/ 620409 h 2205654"/>
                <a:gd name="connsiteX1396" fmla="*/ 1722882 w 2454339"/>
                <a:gd name="connsiteY1396" fmla="*/ 606407 h 2205654"/>
                <a:gd name="connsiteX1397" fmla="*/ 1728597 w 2454339"/>
                <a:gd name="connsiteY1397" fmla="*/ 605645 h 2205654"/>
                <a:gd name="connsiteX1398" fmla="*/ 1742027 w 2454339"/>
                <a:gd name="connsiteY1398" fmla="*/ 603930 h 2205654"/>
                <a:gd name="connsiteX1399" fmla="*/ 1760220 w 2454339"/>
                <a:gd name="connsiteY1399" fmla="*/ 598787 h 2205654"/>
                <a:gd name="connsiteX1400" fmla="*/ 1779270 w 2454339"/>
                <a:gd name="connsiteY1400" fmla="*/ 590881 h 2205654"/>
                <a:gd name="connsiteX1401" fmla="*/ 1787271 w 2454339"/>
                <a:gd name="connsiteY1401" fmla="*/ 587262 h 2205654"/>
                <a:gd name="connsiteX1402" fmla="*/ 1788890 w 2454339"/>
                <a:gd name="connsiteY1402" fmla="*/ 586595 h 2205654"/>
                <a:gd name="connsiteX1403" fmla="*/ 1794320 w 2454339"/>
                <a:gd name="connsiteY1403" fmla="*/ 584404 h 2205654"/>
                <a:gd name="connsiteX1404" fmla="*/ 1812798 w 2454339"/>
                <a:gd name="connsiteY1404" fmla="*/ 576594 h 2205654"/>
                <a:gd name="connsiteX1405" fmla="*/ 1820989 w 2454339"/>
                <a:gd name="connsiteY1405" fmla="*/ 572498 h 2205654"/>
                <a:gd name="connsiteX1406" fmla="*/ 1824323 w 2454339"/>
                <a:gd name="connsiteY1406" fmla="*/ 570879 h 2205654"/>
                <a:gd name="connsiteX1407" fmla="*/ 1827657 w 2454339"/>
                <a:gd name="connsiteY1407" fmla="*/ 569355 h 2205654"/>
                <a:gd name="connsiteX1408" fmla="*/ 1853470 w 2454339"/>
                <a:gd name="connsiteY1408" fmla="*/ 559830 h 2205654"/>
                <a:gd name="connsiteX1409" fmla="*/ 1853946 w 2454339"/>
                <a:gd name="connsiteY1409" fmla="*/ 559830 h 2205654"/>
                <a:gd name="connsiteX1410" fmla="*/ 1868805 w 2454339"/>
                <a:gd name="connsiteY1410" fmla="*/ 572784 h 2205654"/>
                <a:gd name="connsiteX1411" fmla="*/ 1873187 w 2454339"/>
                <a:gd name="connsiteY1411" fmla="*/ 578499 h 2205654"/>
                <a:gd name="connsiteX1412" fmla="*/ 1866424 w 2454339"/>
                <a:gd name="connsiteY1412" fmla="*/ 582309 h 2205654"/>
                <a:gd name="connsiteX1413" fmla="*/ 1839182 w 2454339"/>
                <a:gd name="connsiteY1413" fmla="*/ 596310 h 2205654"/>
                <a:gd name="connsiteX1414" fmla="*/ 1811084 w 2454339"/>
                <a:gd name="connsiteY1414" fmla="*/ 605835 h 2205654"/>
                <a:gd name="connsiteX1415" fmla="*/ 1781556 w 2454339"/>
                <a:gd name="connsiteY1415" fmla="*/ 617170 h 2205654"/>
                <a:gd name="connsiteX1416" fmla="*/ 1784604 w 2454339"/>
                <a:gd name="connsiteY1416" fmla="*/ 624600 h 2205654"/>
                <a:gd name="connsiteX1417" fmla="*/ 1814417 w 2454339"/>
                <a:gd name="connsiteY1417" fmla="*/ 618027 h 2205654"/>
                <a:gd name="connsiteX1418" fmla="*/ 1842992 w 2454339"/>
                <a:gd name="connsiteY1418" fmla="*/ 608502 h 2205654"/>
                <a:gd name="connsiteX1419" fmla="*/ 1866900 w 2454339"/>
                <a:gd name="connsiteY1419" fmla="*/ 596787 h 2205654"/>
                <a:gd name="connsiteX1420" fmla="*/ 1879568 w 2454339"/>
                <a:gd name="connsiteY1420" fmla="*/ 590405 h 2205654"/>
                <a:gd name="connsiteX1421" fmla="*/ 1880140 w 2454339"/>
                <a:gd name="connsiteY1421" fmla="*/ 591262 h 2205654"/>
                <a:gd name="connsiteX1422" fmla="*/ 1885855 w 2454339"/>
                <a:gd name="connsiteY1422" fmla="*/ 599644 h 2205654"/>
                <a:gd name="connsiteX1423" fmla="*/ 1887284 w 2454339"/>
                <a:gd name="connsiteY1423" fmla="*/ 604502 h 2205654"/>
                <a:gd name="connsiteX1424" fmla="*/ 1894523 w 2454339"/>
                <a:gd name="connsiteY1424" fmla="*/ 625076 h 2205654"/>
                <a:gd name="connsiteX1425" fmla="*/ 1908620 w 2454339"/>
                <a:gd name="connsiteY1425" fmla="*/ 667748 h 2205654"/>
                <a:gd name="connsiteX1426" fmla="*/ 1943005 w 2454339"/>
                <a:gd name="connsiteY1426" fmla="*/ 758235 h 2205654"/>
                <a:gd name="connsiteX1427" fmla="*/ 1996535 w 2454339"/>
                <a:gd name="connsiteY1427" fmla="*/ 820434 h 2205654"/>
                <a:gd name="connsiteX1428" fmla="*/ 2001298 w 2454339"/>
                <a:gd name="connsiteY1428" fmla="*/ 821862 h 2205654"/>
                <a:gd name="connsiteX1429" fmla="*/ 2010061 w 2454339"/>
                <a:gd name="connsiteY1429" fmla="*/ 855581 h 2205654"/>
                <a:gd name="connsiteX1430" fmla="*/ 2038636 w 2454339"/>
                <a:gd name="connsiteY1430" fmla="*/ 958070 h 2205654"/>
                <a:gd name="connsiteX1431" fmla="*/ 2062067 w 2454339"/>
                <a:gd name="connsiteY1431" fmla="*/ 1062845 h 2205654"/>
                <a:gd name="connsiteX1432" fmla="*/ 2088928 w 2454339"/>
                <a:gd name="connsiteY1432" fmla="*/ 1166953 h 2205654"/>
                <a:gd name="connsiteX1433" fmla="*/ 2103692 w 2454339"/>
                <a:gd name="connsiteY1433" fmla="*/ 1213912 h 2205654"/>
                <a:gd name="connsiteX1434" fmla="*/ 2117598 w 2454339"/>
                <a:gd name="connsiteY1434" fmla="*/ 1255250 h 2205654"/>
                <a:gd name="connsiteX1435" fmla="*/ 2139410 w 2454339"/>
                <a:gd name="connsiteY1435" fmla="*/ 1344690 h 2205654"/>
                <a:gd name="connsiteX1436" fmla="*/ 2144649 w 2454339"/>
                <a:gd name="connsiteY1436" fmla="*/ 1343928 h 2205654"/>
                <a:gd name="connsiteX1437" fmla="*/ 2128171 w 2454339"/>
                <a:gd name="connsiteY1437" fmla="*/ 1248201 h 2205654"/>
                <a:gd name="connsiteX1438" fmla="*/ 2100644 w 2454339"/>
                <a:gd name="connsiteY1438" fmla="*/ 1150189 h 2205654"/>
                <a:gd name="connsiteX1439" fmla="*/ 2074545 w 2454339"/>
                <a:gd name="connsiteY1439" fmla="*/ 1045414 h 2205654"/>
                <a:gd name="connsiteX1440" fmla="*/ 2049589 w 2454339"/>
                <a:gd name="connsiteY1440" fmla="*/ 940639 h 2205654"/>
                <a:gd name="connsiteX1441" fmla="*/ 2021014 w 2454339"/>
                <a:gd name="connsiteY1441" fmla="*/ 842722 h 2205654"/>
                <a:gd name="connsiteX1442" fmla="*/ 2015014 w 2454339"/>
                <a:gd name="connsiteY1442" fmla="*/ 821767 h 2205654"/>
                <a:gd name="connsiteX1443" fmla="*/ 2039207 w 2454339"/>
                <a:gd name="connsiteY1443" fmla="*/ 813195 h 2205654"/>
                <a:gd name="connsiteX1444" fmla="*/ 2063496 w 2454339"/>
                <a:gd name="connsiteY1444" fmla="*/ 776619 h 2205654"/>
                <a:gd name="connsiteX1445" fmla="*/ 2078355 w 2454339"/>
                <a:gd name="connsiteY1445" fmla="*/ 757569 h 2205654"/>
                <a:gd name="connsiteX1446" fmla="*/ 2085023 w 2454339"/>
                <a:gd name="connsiteY1446" fmla="*/ 731947 h 2205654"/>
                <a:gd name="connsiteX1447" fmla="*/ 2089785 w 2454339"/>
                <a:gd name="connsiteY1447" fmla="*/ 734518 h 2205654"/>
                <a:gd name="connsiteX1448" fmla="*/ 2093690 w 2454339"/>
                <a:gd name="connsiteY1448" fmla="*/ 737090 h 2205654"/>
                <a:gd name="connsiteX1449" fmla="*/ 2093690 w 2454339"/>
                <a:gd name="connsiteY1449" fmla="*/ 737090 h 2205654"/>
                <a:gd name="connsiteX1450" fmla="*/ 2101691 w 2454339"/>
                <a:gd name="connsiteY1450" fmla="*/ 769951 h 2205654"/>
                <a:gd name="connsiteX1451" fmla="*/ 2112645 w 2454339"/>
                <a:gd name="connsiteY1451" fmla="*/ 820624 h 2205654"/>
                <a:gd name="connsiteX1452" fmla="*/ 2112169 w 2454339"/>
                <a:gd name="connsiteY1452" fmla="*/ 828054 h 2205654"/>
                <a:gd name="connsiteX1453" fmla="*/ 2112740 w 2454339"/>
                <a:gd name="connsiteY1453" fmla="*/ 875012 h 2205654"/>
                <a:gd name="connsiteX1454" fmla="*/ 2135505 w 2454339"/>
                <a:gd name="connsiteY1454" fmla="*/ 955308 h 2205654"/>
                <a:gd name="connsiteX1455" fmla="*/ 2149126 w 2454339"/>
                <a:gd name="connsiteY1455" fmla="*/ 968262 h 2205654"/>
                <a:gd name="connsiteX1456" fmla="*/ 2181035 w 2454339"/>
                <a:gd name="connsiteY1456" fmla="*/ 1075323 h 2205654"/>
                <a:gd name="connsiteX1457" fmla="*/ 2208657 w 2454339"/>
                <a:gd name="connsiteY1457" fmla="*/ 1158285 h 2205654"/>
                <a:gd name="connsiteX1458" fmla="*/ 2224373 w 2454339"/>
                <a:gd name="connsiteY1458" fmla="*/ 1200386 h 2205654"/>
                <a:gd name="connsiteX1459" fmla="*/ 2231708 w 2454339"/>
                <a:gd name="connsiteY1459" fmla="*/ 1220388 h 2205654"/>
                <a:gd name="connsiteX1460" fmla="*/ 2241233 w 2454339"/>
                <a:gd name="connsiteY1460" fmla="*/ 1241248 h 2205654"/>
                <a:gd name="connsiteX1461" fmla="*/ 2248597 w 2454339"/>
                <a:gd name="connsiteY1461" fmla="*/ 1243422 h 2205654"/>
                <a:gd name="connsiteX1462" fmla="*/ 2251424 w 2454339"/>
                <a:gd name="connsiteY1462" fmla="*/ 1238391 h 2205654"/>
                <a:gd name="connsiteX1463" fmla="*/ 2245519 w 2454339"/>
                <a:gd name="connsiteY1463" fmla="*/ 1214388 h 2205654"/>
                <a:gd name="connsiteX1464" fmla="*/ 2235994 w 2454339"/>
                <a:gd name="connsiteY1464" fmla="*/ 1188289 h 2205654"/>
                <a:gd name="connsiteX1465" fmla="*/ 2216944 w 2454339"/>
                <a:gd name="connsiteY1465" fmla="*/ 1138283 h 2205654"/>
                <a:gd name="connsiteX1466" fmla="*/ 2184464 w 2454339"/>
                <a:gd name="connsiteY1466" fmla="*/ 1036556 h 2205654"/>
                <a:gd name="connsiteX1467" fmla="*/ 2166938 w 2454339"/>
                <a:gd name="connsiteY1467" fmla="*/ 977025 h 2205654"/>
                <a:gd name="connsiteX1468" fmla="*/ 2198561 w 2454339"/>
                <a:gd name="connsiteY1468" fmla="*/ 977691 h 2205654"/>
                <a:gd name="connsiteX1469" fmla="*/ 2224374 w 2454339"/>
                <a:gd name="connsiteY1469" fmla="*/ 960356 h 2205654"/>
                <a:gd name="connsiteX1470" fmla="*/ 2226945 w 2454339"/>
                <a:gd name="connsiteY1470" fmla="*/ 969881 h 2205654"/>
                <a:gd name="connsiteX1471" fmla="*/ 2235899 w 2454339"/>
                <a:gd name="connsiteY1471" fmla="*/ 1017506 h 2205654"/>
                <a:gd name="connsiteX1472" fmla="*/ 2247805 w 2454339"/>
                <a:gd name="connsiteY1472" fmla="*/ 1066750 h 2205654"/>
                <a:gd name="connsiteX1473" fmla="*/ 2258568 w 2454339"/>
                <a:gd name="connsiteY1473" fmla="*/ 1118471 h 2205654"/>
                <a:gd name="connsiteX1474" fmla="*/ 2284190 w 2454339"/>
                <a:gd name="connsiteY1474" fmla="*/ 1219531 h 2205654"/>
                <a:gd name="connsiteX1475" fmla="*/ 2299240 w 2454339"/>
                <a:gd name="connsiteY1475" fmla="*/ 1266490 h 2205654"/>
                <a:gd name="connsiteX1476" fmla="*/ 2315909 w 2454339"/>
                <a:gd name="connsiteY1476" fmla="*/ 1312686 h 2205654"/>
                <a:gd name="connsiteX1477" fmla="*/ 2329434 w 2454339"/>
                <a:gd name="connsiteY1477" fmla="*/ 1304494 h 2205654"/>
                <a:gd name="connsiteX1478" fmla="*/ 2314575 w 2454339"/>
                <a:gd name="connsiteY1478" fmla="*/ 1262108 h 2205654"/>
                <a:gd name="connsiteX1479" fmla="*/ 2299430 w 2454339"/>
                <a:gd name="connsiteY1479" fmla="*/ 1215245 h 2205654"/>
                <a:gd name="connsiteX1480" fmla="*/ 2272665 w 2454339"/>
                <a:gd name="connsiteY1480" fmla="*/ 1116661 h 2205654"/>
                <a:gd name="connsiteX1481" fmla="*/ 2262188 w 2454339"/>
                <a:gd name="connsiteY1481" fmla="*/ 1069036 h 2205654"/>
                <a:gd name="connsiteX1482" fmla="*/ 2249710 w 2454339"/>
                <a:gd name="connsiteY1482" fmla="*/ 1019887 h 2205654"/>
                <a:gd name="connsiteX1483" fmla="*/ 2240185 w 2454339"/>
                <a:gd name="connsiteY1483" fmla="*/ 971691 h 2205654"/>
                <a:gd name="connsiteX1484" fmla="*/ 2234470 w 2454339"/>
                <a:gd name="connsiteY1484" fmla="*/ 948831 h 2205654"/>
                <a:gd name="connsiteX1485" fmla="*/ 2233136 w 2454339"/>
                <a:gd name="connsiteY1485" fmla="*/ 940163 h 2205654"/>
                <a:gd name="connsiteX1486" fmla="*/ 2243138 w 2454339"/>
                <a:gd name="connsiteY1486" fmla="*/ 930638 h 2205654"/>
                <a:gd name="connsiteX1487" fmla="*/ 2258473 w 2454339"/>
                <a:gd name="connsiteY1487" fmla="*/ 903968 h 2205654"/>
                <a:gd name="connsiteX1488" fmla="*/ 2262473 w 2454339"/>
                <a:gd name="connsiteY1488" fmla="*/ 928542 h 2205654"/>
                <a:gd name="connsiteX1489" fmla="*/ 2284000 w 2454339"/>
                <a:gd name="connsiteY1489" fmla="*/ 1031127 h 2205654"/>
                <a:gd name="connsiteX1490" fmla="*/ 2298192 w 2454339"/>
                <a:gd name="connsiteY1490" fmla="*/ 1081133 h 2205654"/>
                <a:gd name="connsiteX1491" fmla="*/ 2310765 w 2454339"/>
                <a:gd name="connsiteY1491" fmla="*/ 1134187 h 2205654"/>
                <a:gd name="connsiteX1492" fmla="*/ 2334292 w 2454339"/>
                <a:gd name="connsiteY1492" fmla="*/ 1240391 h 2205654"/>
                <a:gd name="connsiteX1493" fmla="*/ 2352866 w 2454339"/>
                <a:gd name="connsiteY1493" fmla="*/ 1294398 h 2205654"/>
                <a:gd name="connsiteX1494" fmla="*/ 2376107 w 2454339"/>
                <a:gd name="connsiteY1494" fmla="*/ 1348405 h 2205654"/>
                <a:gd name="connsiteX1495" fmla="*/ 2402015 w 2454339"/>
                <a:gd name="connsiteY1495" fmla="*/ 1394220 h 2205654"/>
                <a:gd name="connsiteX1496" fmla="*/ 2391061 w 2454339"/>
                <a:gd name="connsiteY1496" fmla="*/ 1425652 h 2205654"/>
                <a:gd name="connsiteX1497" fmla="*/ 2362486 w 2454339"/>
                <a:gd name="connsiteY1497" fmla="*/ 1459085 h 2205654"/>
                <a:gd name="connsiteX1498" fmla="*/ 2327148 w 2454339"/>
                <a:gd name="connsiteY1498" fmla="*/ 1487660 h 2205654"/>
                <a:gd name="connsiteX1499" fmla="*/ 2310479 w 2454339"/>
                <a:gd name="connsiteY1499" fmla="*/ 1501852 h 2205654"/>
                <a:gd name="connsiteX1500" fmla="*/ 2297525 w 2454339"/>
                <a:gd name="connsiteY1500" fmla="*/ 1518997 h 2205654"/>
                <a:gd name="connsiteX1501" fmla="*/ 2300710 w 2454339"/>
                <a:gd name="connsiteY1501" fmla="*/ 1524312 h 2205654"/>
                <a:gd name="connsiteX1502" fmla="*/ 2302764 w 2454339"/>
                <a:gd name="connsiteY1502" fmla="*/ 1524331 h 2205654"/>
                <a:gd name="connsiteX1503" fmla="*/ 2319242 w 2454339"/>
                <a:gd name="connsiteY1503" fmla="*/ 1513472 h 2205654"/>
                <a:gd name="connsiteX1504" fmla="*/ 2337626 w 2454339"/>
                <a:gd name="connsiteY1504" fmla="*/ 1498423 h 2205654"/>
                <a:gd name="connsiteX1505" fmla="*/ 2373821 w 2454339"/>
                <a:gd name="connsiteY1505" fmla="*/ 1466133 h 2205654"/>
                <a:gd name="connsiteX1506" fmla="*/ 2410397 w 2454339"/>
                <a:gd name="connsiteY1506" fmla="*/ 1408983 h 2205654"/>
                <a:gd name="connsiteX1507" fmla="*/ 2414016 w 2454339"/>
                <a:gd name="connsiteY1507" fmla="*/ 1415746 h 2205654"/>
                <a:gd name="connsiteX1508" fmla="*/ 2414016 w 2454339"/>
                <a:gd name="connsiteY1508" fmla="*/ 1418794 h 2205654"/>
                <a:gd name="connsiteX1509" fmla="*/ 2414016 w 2454339"/>
                <a:gd name="connsiteY1509" fmla="*/ 1423747 h 2205654"/>
                <a:gd name="connsiteX1510" fmla="*/ 2413730 w 2454339"/>
                <a:gd name="connsiteY1510" fmla="*/ 1428795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11688" y="463913"/>
                  </a:moveTo>
                  <a:lnTo>
                    <a:pt x="1311688" y="463913"/>
                  </a:lnTo>
                  <a:cubicBezTo>
                    <a:pt x="1296734" y="451435"/>
                    <a:pt x="1277398" y="446863"/>
                    <a:pt x="1261682" y="435338"/>
                  </a:cubicBezTo>
                  <a:cubicBezTo>
                    <a:pt x="1261682" y="435338"/>
                    <a:pt x="1259396" y="433242"/>
                    <a:pt x="1258919" y="432766"/>
                  </a:cubicBezTo>
                  <a:cubicBezTo>
                    <a:pt x="1258443" y="432290"/>
                    <a:pt x="1256919" y="430004"/>
                    <a:pt x="1256729" y="429813"/>
                  </a:cubicBezTo>
                  <a:cubicBezTo>
                    <a:pt x="1256534" y="429549"/>
                    <a:pt x="1256374" y="429261"/>
                    <a:pt x="1256252" y="428956"/>
                  </a:cubicBezTo>
                  <a:cubicBezTo>
                    <a:pt x="1256252" y="428956"/>
                    <a:pt x="1256252" y="428956"/>
                    <a:pt x="1256252" y="428956"/>
                  </a:cubicBezTo>
                  <a:cubicBezTo>
                    <a:pt x="1256284" y="428735"/>
                    <a:pt x="1256284" y="428511"/>
                    <a:pt x="1256252" y="428289"/>
                  </a:cubicBezTo>
                  <a:cubicBezTo>
                    <a:pt x="1256017" y="427539"/>
                    <a:pt x="1255826" y="426776"/>
                    <a:pt x="1255681" y="426003"/>
                  </a:cubicBezTo>
                  <a:cubicBezTo>
                    <a:pt x="1255681" y="426861"/>
                    <a:pt x="1255681" y="424289"/>
                    <a:pt x="1255681" y="423908"/>
                  </a:cubicBezTo>
                  <a:cubicBezTo>
                    <a:pt x="1256095" y="414308"/>
                    <a:pt x="1259162" y="405011"/>
                    <a:pt x="1264539" y="397047"/>
                  </a:cubicBezTo>
                  <a:cubicBezTo>
                    <a:pt x="1275844" y="377473"/>
                    <a:pt x="1295505" y="364167"/>
                    <a:pt x="1317879" y="360948"/>
                  </a:cubicBezTo>
                  <a:cubicBezTo>
                    <a:pt x="1330643" y="358852"/>
                    <a:pt x="1342358" y="357519"/>
                    <a:pt x="1355979" y="355614"/>
                  </a:cubicBezTo>
                  <a:cubicBezTo>
                    <a:pt x="1370734" y="353516"/>
                    <a:pt x="1385227" y="349877"/>
                    <a:pt x="1399223" y="344755"/>
                  </a:cubicBezTo>
                  <a:cubicBezTo>
                    <a:pt x="1413510" y="339612"/>
                    <a:pt x="1427798" y="333611"/>
                    <a:pt x="1441323" y="327420"/>
                  </a:cubicBezTo>
                  <a:cubicBezTo>
                    <a:pt x="1453158" y="322776"/>
                    <a:pt x="1464039" y="315995"/>
                    <a:pt x="1473422" y="307417"/>
                  </a:cubicBezTo>
                  <a:lnTo>
                    <a:pt x="1479709" y="304655"/>
                  </a:lnTo>
                  <a:cubicBezTo>
                    <a:pt x="1494284" y="298204"/>
                    <a:pt x="1504902" y="285179"/>
                    <a:pt x="1508284" y="269603"/>
                  </a:cubicBezTo>
                  <a:cubicBezTo>
                    <a:pt x="1509108" y="262615"/>
                    <a:pt x="1509553" y="255588"/>
                    <a:pt x="1509617" y="248553"/>
                  </a:cubicBezTo>
                  <a:lnTo>
                    <a:pt x="1509617" y="247219"/>
                  </a:lnTo>
                  <a:cubicBezTo>
                    <a:pt x="1509637" y="246934"/>
                    <a:pt x="1509637" y="246647"/>
                    <a:pt x="1509617" y="246362"/>
                  </a:cubicBezTo>
                  <a:cubicBezTo>
                    <a:pt x="1509617" y="245505"/>
                    <a:pt x="1509617" y="244647"/>
                    <a:pt x="1510284" y="243885"/>
                  </a:cubicBezTo>
                  <a:cubicBezTo>
                    <a:pt x="1510951" y="243123"/>
                    <a:pt x="1510951" y="242076"/>
                    <a:pt x="1511237" y="241695"/>
                  </a:cubicBezTo>
                  <a:cubicBezTo>
                    <a:pt x="1511522" y="241314"/>
                    <a:pt x="1513046" y="238837"/>
                    <a:pt x="1512951" y="238742"/>
                  </a:cubicBezTo>
                  <a:lnTo>
                    <a:pt x="1515999" y="235599"/>
                  </a:lnTo>
                  <a:cubicBezTo>
                    <a:pt x="1515999" y="235599"/>
                    <a:pt x="1517523" y="234551"/>
                    <a:pt x="1517809" y="234265"/>
                  </a:cubicBezTo>
                  <a:cubicBezTo>
                    <a:pt x="1518791" y="233606"/>
                    <a:pt x="1519808" y="233002"/>
                    <a:pt x="1520857" y="232455"/>
                  </a:cubicBezTo>
                  <a:lnTo>
                    <a:pt x="1523333" y="231122"/>
                  </a:lnTo>
                  <a:cubicBezTo>
                    <a:pt x="1521905" y="231884"/>
                    <a:pt x="1526381" y="229788"/>
                    <a:pt x="1526191" y="229788"/>
                  </a:cubicBezTo>
                  <a:cubicBezTo>
                    <a:pt x="1528572" y="228836"/>
                    <a:pt x="1531049" y="228074"/>
                    <a:pt x="1533525" y="227217"/>
                  </a:cubicBezTo>
                  <a:cubicBezTo>
                    <a:pt x="1543907" y="224560"/>
                    <a:pt x="1554480" y="222713"/>
                    <a:pt x="1565148" y="221692"/>
                  </a:cubicBezTo>
                  <a:lnTo>
                    <a:pt x="1566482" y="221692"/>
                  </a:lnTo>
                  <a:lnTo>
                    <a:pt x="1566482" y="221692"/>
                  </a:lnTo>
                  <a:lnTo>
                    <a:pt x="1572101" y="220930"/>
                  </a:lnTo>
                  <a:cubicBezTo>
                    <a:pt x="1574197" y="220930"/>
                    <a:pt x="1576197" y="220168"/>
                    <a:pt x="1578293" y="219692"/>
                  </a:cubicBezTo>
                  <a:cubicBezTo>
                    <a:pt x="1583055" y="218644"/>
                    <a:pt x="1587818" y="217406"/>
                    <a:pt x="1592485" y="215977"/>
                  </a:cubicBezTo>
                  <a:cubicBezTo>
                    <a:pt x="1612583" y="209881"/>
                    <a:pt x="1635824" y="196070"/>
                    <a:pt x="1633538" y="171019"/>
                  </a:cubicBezTo>
                  <a:cubicBezTo>
                    <a:pt x="1633286" y="167505"/>
                    <a:pt x="1632549" y="164043"/>
                    <a:pt x="1631347" y="160732"/>
                  </a:cubicBezTo>
                  <a:cubicBezTo>
                    <a:pt x="1630775" y="159113"/>
                    <a:pt x="1630394" y="158065"/>
                    <a:pt x="1630109" y="157398"/>
                  </a:cubicBezTo>
                  <a:lnTo>
                    <a:pt x="1628775" y="154446"/>
                  </a:lnTo>
                  <a:cubicBezTo>
                    <a:pt x="1628108" y="153017"/>
                    <a:pt x="1627537" y="151683"/>
                    <a:pt x="1626870" y="150445"/>
                  </a:cubicBezTo>
                  <a:cubicBezTo>
                    <a:pt x="1623369" y="144201"/>
                    <a:pt x="1619114" y="138411"/>
                    <a:pt x="1614202" y="133205"/>
                  </a:cubicBezTo>
                  <a:cubicBezTo>
                    <a:pt x="1606106" y="123680"/>
                    <a:pt x="1596390" y="116346"/>
                    <a:pt x="1588103" y="107297"/>
                  </a:cubicBezTo>
                  <a:cubicBezTo>
                    <a:pt x="1586484" y="105487"/>
                    <a:pt x="1584865" y="103582"/>
                    <a:pt x="1583341" y="101582"/>
                  </a:cubicBezTo>
                  <a:cubicBezTo>
                    <a:pt x="1584579" y="103106"/>
                    <a:pt x="1582293" y="100248"/>
                    <a:pt x="1581912" y="99677"/>
                  </a:cubicBezTo>
                  <a:cubicBezTo>
                    <a:pt x="1581531" y="99105"/>
                    <a:pt x="1580388" y="97200"/>
                    <a:pt x="1579626" y="95962"/>
                  </a:cubicBezTo>
                  <a:lnTo>
                    <a:pt x="1578102" y="92914"/>
                  </a:lnTo>
                  <a:cubicBezTo>
                    <a:pt x="1579055" y="94724"/>
                    <a:pt x="1577340" y="90628"/>
                    <a:pt x="1577150" y="90152"/>
                  </a:cubicBezTo>
                  <a:cubicBezTo>
                    <a:pt x="1576711" y="88714"/>
                    <a:pt x="1576361" y="87251"/>
                    <a:pt x="1576102" y="85770"/>
                  </a:cubicBezTo>
                  <a:cubicBezTo>
                    <a:pt x="1576864" y="89485"/>
                    <a:pt x="1576102" y="83580"/>
                    <a:pt x="1576102" y="82532"/>
                  </a:cubicBezTo>
                  <a:cubicBezTo>
                    <a:pt x="1576102" y="81484"/>
                    <a:pt x="1576102" y="80341"/>
                    <a:pt x="1576102" y="79674"/>
                  </a:cubicBezTo>
                  <a:cubicBezTo>
                    <a:pt x="1576201" y="78831"/>
                    <a:pt x="1576393" y="78000"/>
                    <a:pt x="1576673" y="77198"/>
                  </a:cubicBezTo>
                  <a:cubicBezTo>
                    <a:pt x="1576851" y="76424"/>
                    <a:pt x="1577074" y="75661"/>
                    <a:pt x="1577340" y="74912"/>
                  </a:cubicBezTo>
                  <a:cubicBezTo>
                    <a:pt x="1577639" y="73942"/>
                    <a:pt x="1577989" y="72988"/>
                    <a:pt x="1578388" y="72054"/>
                  </a:cubicBezTo>
                  <a:cubicBezTo>
                    <a:pt x="1579488" y="69830"/>
                    <a:pt x="1580762" y="67696"/>
                    <a:pt x="1582198" y="65673"/>
                  </a:cubicBezTo>
                  <a:cubicBezTo>
                    <a:pt x="1581722" y="66435"/>
                    <a:pt x="1583722" y="63768"/>
                    <a:pt x="1584103" y="63387"/>
                  </a:cubicBezTo>
                  <a:cubicBezTo>
                    <a:pt x="1584484" y="63006"/>
                    <a:pt x="1586865" y="60339"/>
                    <a:pt x="1588389" y="58815"/>
                  </a:cubicBezTo>
                  <a:lnTo>
                    <a:pt x="1591818" y="55671"/>
                  </a:lnTo>
                  <a:lnTo>
                    <a:pt x="1592485" y="55100"/>
                  </a:lnTo>
                  <a:lnTo>
                    <a:pt x="1592961" y="55100"/>
                  </a:lnTo>
                  <a:cubicBezTo>
                    <a:pt x="1595467" y="53212"/>
                    <a:pt x="1598074" y="51463"/>
                    <a:pt x="1600772" y="49861"/>
                  </a:cubicBezTo>
                  <a:cubicBezTo>
                    <a:pt x="1603343" y="48337"/>
                    <a:pt x="1606106" y="46908"/>
                    <a:pt x="1608868" y="45480"/>
                  </a:cubicBezTo>
                  <a:lnTo>
                    <a:pt x="1609344" y="45480"/>
                  </a:lnTo>
                  <a:lnTo>
                    <a:pt x="1610487" y="45480"/>
                  </a:lnTo>
                  <a:cubicBezTo>
                    <a:pt x="1613106" y="44480"/>
                    <a:pt x="1615777" y="43621"/>
                    <a:pt x="1618488" y="42908"/>
                  </a:cubicBezTo>
                  <a:cubicBezTo>
                    <a:pt x="1622242" y="41868"/>
                    <a:pt x="1626061" y="41072"/>
                    <a:pt x="1629918" y="40527"/>
                  </a:cubicBezTo>
                  <a:cubicBezTo>
                    <a:pt x="1628108" y="40527"/>
                    <a:pt x="1633633" y="40527"/>
                    <a:pt x="1633538" y="40527"/>
                  </a:cubicBezTo>
                  <a:lnTo>
                    <a:pt x="1639538" y="40527"/>
                  </a:lnTo>
                  <a:cubicBezTo>
                    <a:pt x="1648225" y="40271"/>
                    <a:pt x="1656919" y="40685"/>
                    <a:pt x="1665542" y="41765"/>
                  </a:cubicBezTo>
                  <a:cubicBezTo>
                    <a:pt x="1673447" y="42622"/>
                    <a:pt x="1677448" y="43289"/>
                    <a:pt x="1686592" y="44718"/>
                  </a:cubicBezTo>
                  <a:cubicBezTo>
                    <a:pt x="1695736" y="46146"/>
                    <a:pt x="1705642" y="47670"/>
                    <a:pt x="1715643" y="48813"/>
                  </a:cubicBezTo>
                  <a:cubicBezTo>
                    <a:pt x="1732312" y="50718"/>
                    <a:pt x="1749171" y="51671"/>
                    <a:pt x="1765935" y="52719"/>
                  </a:cubicBezTo>
                  <a:cubicBezTo>
                    <a:pt x="1781742" y="53305"/>
                    <a:pt x="1797417" y="55832"/>
                    <a:pt x="1812607" y="60243"/>
                  </a:cubicBezTo>
                  <a:cubicBezTo>
                    <a:pt x="1821561" y="62910"/>
                    <a:pt x="1825371" y="66149"/>
                    <a:pt x="1834039" y="68911"/>
                  </a:cubicBezTo>
                  <a:cubicBezTo>
                    <a:pt x="1842707" y="71673"/>
                    <a:pt x="1848707" y="74245"/>
                    <a:pt x="1856137" y="76531"/>
                  </a:cubicBezTo>
                  <a:cubicBezTo>
                    <a:pt x="1862754" y="78248"/>
                    <a:pt x="1869464" y="79584"/>
                    <a:pt x="1876235" y="80532"/>
                  </a:cubicBezTo>
                  <a:cubicBezTo>
                    <a:pt x="1883940" y="82011"/>
                    <a:pt x="1891736" y="82965"/>
                    <a:pt x="1899571" y="83389"/>
                  </a:cubicBezTo>
                  <a:cubicBezTo>
                    <a:pt x="1902204" y="83532"/>
                    <a:pt x="1904843" y="83532"/>
                    <a:pt x="1907477" y="83389"/>
                  </a:cubicBezTo>
                  <a:cubicBezTo>
                    <a:pt x="1917002" y="85485"/>
                    <a:pt x="1925764" y="86818"/>
                    <a:pt x="1935004" y="88152"/>
                  </a:cubicBezTo>
                  <a:cubicBezTo>
                    <a:pt x="1945958" y="89771"/>
                    <a:pt x="1956816" y="91771"/>
                    <a:pt x="1967675" y="94438"/>
                  </a:cubicBezTo>
                  <a:cubicBezTo>
                    <a:pt x="1972207" y="95579"/>
                    <a:pt x="1976661" y="97010"/>
                    <a:pt x="1981010" y="98724"/>
                  </a:cubicBezTo>
                  <a:lnTo>
                    <a:pt x="1983391" y="99867"/>
                  </a:lnTo>
                  <a:cubicBezTo>
                    <a:pt x="1984532" y="100413"/>
                    <a:pt x="1985645" y="101017"/>
                    <a:pt x="1986725" y="101677"/>
                  </a:cubicBezTo>
                  <a:cubicBezTo>
                    <a:pt x="1988879" y="102865"/>
                    <a:pt x="1990948" y="104201"/>
                    <a:pt x="1992916" y="105678"/>
                  </a:cubicBezTo>
                  <a:lnTo>
                    <a:pt x="1995107" y="107392"/>
                  </a:lnTo>
                  <a:lnTo>
                    <a:pt x="1998059" y="110154"/>
                  </a:lnTo>
                  <a:cubicBezTo>
                    <a:pt x="2000058" y="112135"/>
                    <a:pt x="2001934" y="114234"/>
                    <a:pt x="2003679" y="116441"/>
                  </a:cubicBezTo>
                  <a:lnTo>
                    <a:pt x="2003679" y="116441"/>
                  </a:lnTo>
                  <a:lnTo>
                    <a:pt x="2004346" y="117489"/>
                  </a:lnTo>
                  <a:cubicBezTo>
                    <a:pt x="2005203" y="118727"/>
                    <a:pt x="2006060" y="120060"/>
                    <a:pt x="2006822" y="121394"/>
                  </a:cubicBezTo>
                  <a:cubicBezTo>
                    <a:pt x="2008727" y="124442"/>
                    <a:pt x="2010347" y="127585"/>
                    <a:pt x="2012061" y="130919"/>
                  </a:cubicBezTo>
                  <a:cubicBezTo>
                    <a:pt x="2017681" y="141111"/>
                    <a:pt x="2022824" y="151398"/>
                    <a:pt x="2029301" y="160923"/>
                  </a:cubicBezTo>
                  <a:cubicBezTo>
                    <a:pt x="2043402" y="183275"/>
                    <a:pt x="2065349" y="199548"/>
                    <a:pt x="2090833" y="206547"/>
                  </a:cubicBezTo>
                  <a:cubicBezTo>
                    <a:pt x="2111331" y="210100"/>
                    <a:pt x="2132049" y="212233"/>
                    <a:pt x="2152841" y="212929"/>
                  </a:cubicBezTo>
                  <a:lnTo>
                    <a:pt x="2155127" y="212929"/>
                  </a:lnTo>
                  <a:lnTo>
                    <a:pt x="2156555" y="212929"/>
                  </a:lnTo>
                  <a:lnTo>
                    <a:pt x="2164747" y="214453"/>
                  </a:lnTo>
                  <a:cubicBezTo>
                    <a:pt x="2169605" y="215501"/>
                    <a:pt x="2174272" y="216930"/>
                    <a:pt x="2179034" y="218454"/>
                  </a:cubicBezTo>
                  <a:cubicBezTo>
                    <a:pt x="2182979" y="219928"/>
                    <a:pt x="2186801" y="221712"/>
                    <a:pt x="2190464" y="223788"/>
                  </a:cubicBezTo>
                  <a:cubicBezTo>
                    <a:pt x="2194693" y="225809"/>
                    <a:pt x="2198581" y="228476"/>
                    <a:pt x="2201990" y="231693"/>
                  </a:cubicBezTo>
                  <a:cubicBezTo>
                    <a:pt x="2215229" y="245028"/>
                    <a:pt x="2212372" y="268746"/>
                    <a:pt x="2210181" y="285986"/>
                  </a:cubicBezTo>
                  <a:cubicBezTo>
                    <a:pt x="2208657" y="298273"/>
                    <a:pt x="2207514" y="310656"/>
                    <a:pt x="2207133" y="323133"/>
                  </a:cubicBezTo>
                  <a:cubicBezTo>
                    <a:pt x="2207133" y="326658"/>
                    <a:pt x="2207133" y="330182"/>
                    <a:pt x="2207133" y="333706"/>
                  </a:cubicBezTo>
                  <a:cubicBezTo>
                    <a:pt x="2206416" y="339232"/>
                    <a:pt x="2206129" y="344805"/>
                    <a:pt x="2206276" y="350375"/>
                  </a:cubicBezTo>
                  <a:cubicBezTo>
                    <a:pt x="2207273" y="364598"/>
                    <a:pt x="2209763" y="378678"/>
                    <a:pt x="2213705" y="392380"/>
                  </a:cubicBezTo>
                  <a:cubicBezTo>
                    <a:pt x="2218075" y="406731"/>
                    <a:pt x="2223421" y="420765"/>
                    <a:pt x="2229707" y="434385"/>
                  </a:cubicBezTo>
                  <a:cubicBezTo>
                    <a:pt x="2229677" y="434639"/>
                    <a:pt x="2229677" y="434894"/>
                    <a:pt x="2229707" y="435148"/>
                  </a:cubicBezTo>
                  <a:lnTo>
                    <a:pt x="2229707" y="436100"/>
                  </a:lnTo>
                  <a:cubicBezTo>
                    <a:pt x="2230279" y="437624"/>
                    <a:pt x="2230946" y="439148"/>
                    <a:pt x="2231517" y="440767"/>
                  </a:cubicBezTo>
                  <a:cubicBezTo>
                    <a:pt x="2232755" y="443910"/>
                    <a:pt x="2233994" y="447054"/>
                    <a:pt x="2235041" y="450292"/>
                  </a:cubicBezTo>
                  <a:cubicBezTo>
                    <a:pt x="2237518" y="457055"/>
                    <a:pt x="2239804" y="463913"/>
                    <a:pt x="2241614" y="470961"/>
                  </a:cubicBezTo>
                  <a:cubicBezTo>
                    <a:pt x="2242757" y="475152"/>
                    <a:pt x="2243519" y="479439"/>
                    <a:pt x="2244376" y="483725"/>
                  </a:cubicBezTo>
                  <a:lnTo>
                    <a:pt x="2245233" y="489154"/>
                  </a:lnTo>
                  <a:cubicBezTo>
                    <a:pt x="2245233" y="486773"/>
                    <a:pt x="2245233" y="492488"/>
                    <a:pt x="2245233" y="492774"/>
                  </a:cubicBezTo>
                  <a:cubicBezTo>
                    <a:pt x="2246186" y="502299"/>
                    <a:pt x="2246281" y="510776"/>
                    <a:pt x="2246471" y="519825"/>
                  </a:cubicBezTo>
                  <a:cubicBezTo>
                    <a:pt x="2246471" y="537255"/>
                    <a:pt x="2245424" y="554686"/>
                    <a:pt x="2243995" y="572022"/>
                  </a:cubicBezTo>
                  <a:cubicBezTo>
                    <a:pt x="2242170" y="589422"/>
                    <a:pt x="2241724" y="606939"/>
                    <a:pt x="2242661" y="624409"/>
                  </a:cubicBezTo>
                  <a:cubicBezTo>
                    <a:pt x="2244250" y="642862"/>
                    <a:pt x="2247925" y="661076"/>
                    <a:pt x="2253615" y="678702"/>
                  </a:cubicBezTo>
                  <a:cubicBezTo>
                    <a:pt x="2258568" y="694704"/>
                    <a:pt x="2264664" y="710515"/>
                    <a:pt x="2269046" y="726327"/>
                  </a:cubicBezTo>
                  <a:cubicBezTo>
                    <a:pt x="2269998" y="729851"/>
                    <a:pt x="2270760" y="733470"/>
                    <a:pt x="2271522" y="737090"/>
                  </a:cubicBezTo>
                  <a:cubicBezTo>
                    <a:pt x="2272219" y="739802"/>
                    <a:pt x="2272634" y="742579"/>
                    <a:pt x="2272760" y="745377"/>
                  </a:cubicBezTo>
                  <a:cubicBezTo>
                    <a:pt x="2273047" y="748959"/>
                    <a:pt x="2273047" y="752558"/>
                    <a:pt x="2272760" y="756140"/>
                  </a:cubicBezTo>
                  <a:cubicBezTo>
                    <a:pt x="2272760" y="756140"/>
                    <a:pt x="2272760" y="759855"/>
                    <a:pt x="2272760" y="759569"/>
                  </a:cubicBezTo>
                  <a:cubicBezTo>
                    <a:pt x="2272431" y="761726"/>
                    <a:pt x="2271954" y="763859"/>
                    <a:pt x="2271332" y="765951"/>
                  </a:cubicBezTo>
                  <a:cubicBezTo>
                    <a:pt x="2266694" y="777352"/>
                    <a:pt x="2259829" y="787714"/>
                    <a:pt x="2251139" y="796431"/>
                  </a:cubicBezTo>
                  <a:cubicBezTo>
                    <a:pt x="2241917" y="808043"/>
                    <a:pt x="2236112" y="821995"/>
                    <a:pt x="2234375" y="836721"/>
                  </a:cubicBezTo>
                  <a:cubicBezTo>
                    <a:pt x="2233417" y="843646"/>
                    <a:pt x="2231953" y="850490"/>
                    <a:pt x="2229993" y="857200"/>
                  </a:cubicBezTo>
                  <a:cubicBezTo>
                    <a:pt x="2227802" y="864249"/>
                    <a:pt x="2227421" y="872154"/>
                    <a:pt x="2225612" y="879298"/>
                  </a:cubicBezTo>
                  <a:cubicBezTo>
                    <a:pt x="2224850" y="882156"/>
                    <a:pt x="2223897" y="884823"/>
                    <a:pt x="2222849" y="887680"/>
                  </a:cubicBezTo>
                  <a:cubicBezTo>
                    <a:pt x="2222849" y="886632"/>
                    <a:pt x="2221802" y="890157"/>
                    <a:pt x="2221611" y="890633"/>
                  </a:cubicBezTo>
                  <a:lnTo>
                    <a:pt x="2219325" y="895300"/>
                  </a:lnTo>
                  <a:lnTo>
                    <a:pt x="2216658" y="899777"/>
                  </a:lnTo>
                  <a:lnTo>
                    <a:pt x="2214563" y="902634"/>
                  </a:lnTo>
                  <a:lnTo>
                    <a:pt x="2211991" y="905587"/>
                  </a:lnTo>
                  <a:cubicBezTo>
                    <a:pt x="2211515" y="906159"/>
                    <a:pt x="2208752" y="908635"/>
                    <a:pt x="2208562" y="909016"/>
                  </a:cubicBezTo>
                  <a:lnTo>
                    <a:pt x="2206371" y="910350"/>
                  </a:lnTo>
                  <a:lnTo>
                    <a:pt x="2205323" y="910921"/>
                  </a:lnTo>
                  <a:lnTo>
                    <a:pt x="2204276" y="910921"/>
                  </a:lnTo>
                  <a:lnTo>
                    <a:pt x="2202752" y="910921"/>
                  </a:lnTo>
                  <a:lnTo>
                    <a:pt x="2201228" y="910445"/>
                  </a:lnTo>
                  <a:lnTo>
                    <a:pt x="2200275" y="910445"/>
                  </a:lnTo>
                  <a:lnTo>
                    <a:pt x="2198846" y="909492"/>
                  </a:lnTo>
                  <a:cubicBezTo>
                    <a:pt x="2196751" y="907587"/>
                    <a:pt x="2194941" y="905397"/>
                    <a:pt x="2192941" y="903396"/>
                  </a:cubicBezTo>
                  <a:lnTo>
                    <a:pt x="2189893" y="899872"/>
                  </a:lnTo>
                  <a:cubicBezTo>
                    <a:pt x="2192655" y="903206"/>
                    <a:pt x="2189893" y="898348"/>
                    <a:pt x="2189321" y="897777"/>
                  </a:cubicBezTo>
                  <a:lnTo>
                    <a:pt x="2187797" y="894443"/>
                  </a:lnTo>
                  <a:cubicBezTo>
                    <a:pt x="2187321" y="893109"/>
                    <a:pt x="2186750" y="891681"/>
                    <a:pt x="2186273" y="890252"/>
                  </a:cubicBezTo>
                  <a:cubicBezTo>
                    <a:pt x="2184551" y="886242"/>
                    <a:pt x="2183149" y="882101"/>
                    <a:pt x="2182082" y="877869"/>
                  </a:cubicBezTo>
                  <a:cubicBezTo>
                    <a:pt x="2178836" y="858115"/>
                    <a:pt x="2176958" y="838161"/>
                    <a:pt x="2176463" y="818148"/>
                  </a:cubicBezTo>
                  <a:cubicBezTo>
                    <a:pt x="2175142" y="797166"/>
                    <a:pt x="2171206" y="776432"/>
                    <a:pt x="2164747" y="756426"/>
                  </a:cubicBezTo>
                  <a:cubicBezTo>
                    <a:pt x="2157906" y="736320"/>
                    <a:pt x="2148630" y="717127"/>
                    <a:pt x="2137124" y="699276"/>
                  </a:cubicBezTo>
                  <a:cubicBezTo>
                    <a:pt x="2131507" y="690319"/>
                    <a:pt x="2125369" y="681700"/>
                    <a:pt x="2118741" y="673463"/>
                  </a:cubicBezTo>
                  <a:cubicBezTo>
                    <a:pt x="2115598" y="669558"/>
                    <a:pt x="2112455" y="665748"/>
                    <a:pt x="2109216" y="662128"/>
                  </a:cubicBezTo>
                  <a:cubicBezTo>
                    <a:pt x="2108202" y="660953"/>
                    <a:pt x="2107086" y="659870"/>
                    <a:pt x="2105882" y="658890"/>
                  </a:cubicBezTo>
                  <a:cubicBezTo>
                    <a:pt x="2103352" y="655762"/>
                    <a:pt x="2100366" y="653033"/>
                    <a:pt x="2097024" y="650793"/>
                  </a:cubicBezTo>
                  <a:cubicBezTo>
                    <a:pt x="2089661" y="646224"/>
                    <a:pt x="2080622" y="645243"/>
                    <a:pt x="2072450" y="648126"/>
                  </a:cubicBezTo>
                  <a:cubicBezTo>
                    <a:pt x="2063995" y="651740"/>
                    <a:pt x="2057082" y="658215"/>
                    <a:pt x="2052923" y="666414"/>
                  </a:cubicBezTo>
                  <a:lnTo>
                    <a:pt x="2052352" y="667653"/>
                  </a:lnTo>
                  <a:cubicBezTo>
                    <a:pt x="2046595" y="675868"/>
                    <a:pt x="2043442" y="685625"/>
                    <a:pt x="2043303" y="695656"/>
                  </a:cubicBezTo>
                  <a:cubicBezTo>
                    <a:pt x="2042732" y="707467"/>
                    <a:pt x="2046161" y="718992"/>
                    <a:pt x="2045494" y="730899"/>
                  </a:cubicBezTo>
                  <a:lnTo>
                    <a:pt x="2045494" y="730899"/>
                  </a:lnTo>
                  <a:cubicBezTo>
                    <a:pt x="2045536" y="731469"/>
                    <a:pt x="2045536" y="732042"/>
                    <a:pt x="2045494" y="732613"/>
                  </a:cubicBezTo>
                  <a:cubicBezTo>
                    <a:pt x="2045494" y="732613"/>
                    <a:pt x="2044637" y="734994"/>
                    <a:pt x="2044351" y="735566"/>
                  </a:cubicBezTo>
                  <a:cubicBezTo>
                    <a:pt x="2043603" y="737007"/>
                    <a:pt x="2042776" y="738406"/>
                    <a:pt x="2041874" y="739757"/>
                  </a:cubicBezTo>
                  <a:cubicBezTo>
                    <a:pt x="2041840" y="740010"/>
                    <a:pt x="2041840" y="740266"/>
                    <a:pt x="2041874" y="740519"/>
                  </a:cubicBezTo>
                  <a:lnTo>
                    <a:pt x="2041874" y="740519"/>
                  </a:lnTo>
                  <a:cubicBezTo>
                    <a:pt x="2040922" y="741757"/>
                    <a:pt x="2039779" y="742900"/>
                    <a:pt x="2038636" y="744138"/>
                  </a:cubicBezTo>
                  <a:lnTo>
                    <a:pt x="2035683" y="746805"/>
                  </a:lnTo>
                  <a:cubicBezTo>
                    <a:pt x="2037969" y="744805"/>
                    <a:pt x="2033302" y="748425"/>
                    <a:pt x="2032540" y="748901"/>
                  </a:cubicBezTo>
                  <a:cubicBezTo>
                    <a:pt x="2031152" y="749736"/>
                    <a:pt x="2029721" y="750499"/>
                    <a:pt x="2028254" y="751187"/>
                  </a:cubicBezTo>
                  <a:lnTo>
                    <a:pt x="2028254" y="751187"/>
                  </a:lnTo>
                  <a:lnTo>
                    <a:pt x="2027587" y="751187"/>
                  </a:lnTo>
                  <a:cubicBezTo>
                    <a:pt x="2026091" y="751750"/>
                    <a:pt x="2024565" y="752227"/>
                    <a:pt x="2023015" y="752616"/>
                  </a:cubicBezTo>
                  <a:lnTo>
                    <a:pt x="2020824" y="752616"/>
                  </a:lnTo>
                  <a:cubicBezTo>
                    <a:pt x="2018252" y="752616"/>
                    <a:pt x="2015490" y="752616"/>
                    <a:pt x="2012918" y="752616"/>
                  </a:cubicBezTo>
                  <a:lnTo>
                    <a:pt x="2012442" y="752616"/>
                  </a:lnTo>
                  <a:cubicBezTo>
                    <a:pt x="2010561" y="752221"/>
                    <a:pt x="2008714" y="751680"/>
                    <a:pt x="2006918" y="750996"/>
                  </a:cubicBezTo>
                  <a:lnTo>
                    <a:pt x="2006918" y="750996"/>
                  </a:lnTo>
                  <a:cubicBezTo>
                    <a:pt x="2005584" y="750330"/>
                    <a:pt x="2004346" y="749568"/>
                    <a:pt x="2003108" y="748806"/>
                  </a:cubicBezTo>
                  <a:lnTo>
                    <a:pt x="2001679" y="747853"/>
                  </a:lnTo>
                  <a:lnTo>
                    <a:pt x="1999298" y="745948"/>
                  </a:lnTo>
                  <a:cubicBezTo>
                    <a:pt x="1997099" y="743987"/>
                    <a:pt x="1995060" y="741853"/>
                    <a:pt x="1993202" y="739566"/>
                  </a:cubicBezTo>
                  <a:lnTo>
                    <a:pt x="1991487" y="737471"/>
                  </a:lnTo>
                  <a:cubicBezTo>
                    <a:pt x="1990725" y="736423"/>
                    <a:pt x="1989963" y="735280"/>
                    <a:pt x="1989296" y="734137"/>
                  </a:cubicBezTo>
                  <a:cubicBezTo>
                    <a:pt x="1985981" y="729078"/>
                    <a:pt x="1983083" y="723759"/>
                    <a:pt x="1980629" y="718230"/>
                  </a:cubicBezTo>
                  <a:cubicBezTo>
                    <a:pt x="1980335" y="717677"/>
                    <a:pt x="1980081" y="717104"/>
                    <a:pt x="1979867" y="716516"/>
                  </a:cubicBezTo>
                  <a:cubicBezTo>
                    <a:pt x="1979867" y="715944"/>
                    <a:pt x="1978724" y="713658"/>
                    <a:pt x="1978533" y="713182"/>
                  </a:cubicBezTo>
                  <a:cubicBezTo>
                    <a:pt x="1976914" y="708610"/>
                    <a:pt x="1975485" y="703657"/>
                    <a:pt x="1974056" y="699371"/>
                  </a:cubicBezTo>
                  <a:cubicBezTo>
                    <a:pt x="1969014" y="676074"/>
                    <a:pt x="1962654" y="653082"/>
                    <a:pt x="1955006" y="630505"/>
                  </a:cubicBezTo>
                  <a:cubicBezTo>
                    <a:pt x="1946815" y="610693"/>
                    <a:pt x="1928051" y="596406"/>
                    <a:pt x="1912906" y="584023"/>
                  </a:cubicBezTo>
                  <a:cubicBezTo>
                    <a:pt x="1897761" y="571641"/>
                    <a:pt x="1884807" y="551352"/>
                    <a:pt x="1866233" y="541732"/>
                  </a:cubicBezTo>
                  <a:cubicBezTo>
                    <a:pt x="1862848" y="540027"/>
                    <a:pt x="1859265" y="538747"/>
                    <a:pt x="1855565" y="537922"/>
                  </a:cubicBezTo>
                  <a:cubicBezTo>
                    <a:pt x="1847088" y="530969"/>
                    <a:pt x="1833943" y="532207"/>
                    <a:pt x="1822609" y="534017"/>
                  </a:cubicBezTo>
                  <a:cubicBezTo>
                    <a:pt x="1810598" y="536834"/>
                    <a:pt x="1798739" y="540268"/>
                    <a:pt x="1787081" y="544304"/>
                  </a:cubicBezTo>
                  <a:cubicBezTo>
                    <a:pt x="1775270" y="547638"/>
                    <a:pt x="1764125" y="553067"/>
                    <a:pt x="1752600" y="557258"/>
                  </a:cubicBezTo>
                  <a:cubicBezTo>
                    <a:pt x="1746676" y="559492"/>
                    <a:pt x="1740635" y="561400"/>
                    <a:pt x="1734503" y="562973"/>
                  </a:cubicBezTo>
                  <a:lnTo>
                    <a:pt x="1732026" y="563449"/>
                  </a:lnTo>
                  <a:lnTo>
                    <a:pt x="1728026" y="564021"/>
                  </a:lnTo>
                  <a:lnTo>
                    <a:pt x="1714595" y="565830"/>
                  </a:lnTo>
                  <a:cubicBezTo>
                    <a:pt x="1702118" y="567545"/>
                    <a:pt x="1689640" y="569640"/>
                    <a:pt x="1677257" y="572117"/>
                  </a:cubicBezTo>
                  <a:cubicBezTo>
                    <a:pt x="1664875" y="574593"/>
                    <a:pt x="1651635" y="578594"/>
                    <a:pt x="1639157" y="580975"/>
                  </a:cubicBezTo>
                  <a:cubicBezTo>
                    <a:pt x="1626680" y="583356"/>
                    <a:pt x="1615726" y="583737"/>
                    <a:pt x="1604391" y="586595"/>
                  </a:cubicBezTo>
                  <a:cubicBezTo>
                    <a:pt x="1598917" y="587967"/>
                    <a:pt x="1593613" y="589948"/>
                    <a:pt x="1588580" y="592500"/>
                  </a:cubicBezTo>
                  <a:lnTo>
                    <a:pt x="1588580" y="592500"/>
                  </a:lnTo>
                  <a:cubicBezTo>
                    <a:pt x="1583535" y="591234"/>
                    <a:pt x="1578260" y="593445"/>
                    <a:pt x="1575626" y="597930"/>
                  </a:cubicBezTo>
                  <a:cubicBezTo>
                    <a:pt x="1566162" y="612556"/>
                    <a:pt x="1560679" y="629399"/>
                    <a:pt x="1559719" y="646793"/>
                  </a:cubicBezTo>
                  <a:cubicBezTo>
                    <a:pt x="1558922" y="663059"/>
                    <a:pt x="1561651" y="679305"/>
                    <a:pt x="1567720" y="694418"/>
                  </a:cubicBezTo>
                  <a:cubicBezTo>
                    <a:pt x="1570387" y="701752"/>
                    <a:pt x="1573435" y="708991"/>
                    <a:pt x="1576483" y="716230"/>
                  </a:cubicBezTo>
                  <a:lnTo>
                    <a:pt x="1580483" y="725755"/>
                  </a:lnTo>
                  <a:cubicBezTo>
                    <a:pt x="1581245" y="727374"/>
                    <a:pt x="1581912" y="728994"/>
                    <a:pt x="1582579" y="730613"/>
                  </a:cubicBezTo>
                  <a:lnTo>
                    <a:pt x="1583531" y="732994"/>
                  </a:lnTo>
                  <a:lnTo>
                    <a:pt x="1584103" y="734423"/>
                  </a:lnTo>
                  <a:cubicBezTo>
                    <a:pt x="1586770" y="740900"/>
                    <a:pt x="1589056" y="747377"/>
                    <a:pt x="1591151" y="754044"/>
                  </a:cubicBezTo>
                  <a:cubicBezTo>
                    <a:pt x="1592199" y="757188"/>
                    <a:pt x="1593056" y="760521"/>
                    <a:pt x="1593818" y="763569"/>
                  </a:cubicBezTo>
                  <a:cubicBezTo>
                    <a:pt x="1593818" y="765189"/>
                    <a:pt x="1594580" y="766808"/>
                    <a:pt x="1594866" y="768522"/>
                  </a:cubicBezTo>
                  <a:cubicBezTo>
                    <a:pt x="1595152" y="770237"/>
                    <a:pt x="1595438" y="772809"/>
                    <a:pt x="1595533" y="773190"/>
                  </a:cubicBezTo>
                  <a:cubicBezTo>
                    <a:pt x="1595677" y="776014"/>
                    <a:pt x="1595677" y="778843"/>
                    <a:pt x="1595533" y="781667"/>
                  </a:cubicBezTo>
                  <a:cubicBezTo>
                    <a:pt x="1595533" y="783286"/>
                    <a:pt x="1595533" y="784905"/>
                    <a:pt x="1595533" y="786525"/>
                  </a:cubicBezTo>
                  <a:cubicBezTo>
                    <a:pt x="1595533" y="788144"/>
                    <a:pt x="1595533" y="789858"/>
                    <a:pt x="1595533" y="789858"/>
                  </a:cubicBezTo>
                  <a:cubicBezTo>
                    <a:pt x="1594634" y="795861"/>
                    <a:pt x="1592700" y="801662"/>
                    <a:pt x="1589818" y="807003"/>
                  </a:cubicBezTo>
                  <a:cubicBezTo>
                    <a:pt x="1588337" y="809803"/>
                    <a:pt x="1586682" y="812506"/>
                    <a:pt x="1584865" y="815100"/>
                  </a:cubicBezTo>
                  <a:cubicBezTo>
                    <a:pt x="1585627" y="813861"/>
                    <a:pt x="1582864" y="817386"/>
                    <a:pt x="1582864" y="817386"/>
                  </a:cubicBezTo>
                  <a:cubicBezTo>
                    <a:pt x="1582864" y="817386"/>
                    <a:pt x="1580579" y="819862"/>
                    <a:pt x="1579340" y="821005"/>
                  </a:cubicBezTo>
                  <a:cubicBezTo>
                    <a:pt x="1577518" y="822668"/>
                    <a:pt x="1575503" y="824107"/>
                    <a:pt x="1573339" y="825291"/>
                  </a:cubicBezTo>
                  <a:lnTo>
                    <a:pt x="1572197" y="825958"/>
                  </a:lnTo>
                  <a:lnTo>
                    <a:pt x="1571244" y="825958"/>
                  </a:lnTo>
                  <a:cubicBezTo>
                    <a:pt x="1570673" y="825958"/>
                    <a:pt x="1565148" y="827577"/>
                    <a:pt x="1567529" y="827196"/>
                  </a:cubicBezTo>
                  <a:cubicBezTo>
                    <a:pt x="1565080" y="827819"/>
                    <a:pt x="1562492" y="827584"/>
                    <a:pt x="1560195" y="826530"/>
                  </a:cubicBezTo>
                  <a:cubicBezTo>
                    <a:pt x="1562195" y="827196"/>
                    <a:pt x="1558290" y="825291"/>
                    <a:pt x="1558290" y="825291"/>
                  </a:cubicBezTo>
                  <a:lnTo>
                    <a:pt x="1557528" y="825291"/>
                  </a:lnTo>
                  <a:lnTo>
                    <a:pt x="1556766" y="824625"/>
                  </a:lnTo>
                  <a:cubicBezTo>
                    <a:pt x="1555718" y="823672"/>
                    <a:pt x="1554766" y="822624"/>
                    <a:pt x="1553813" y="821577"/>
                  </a:cubicBezTo>
                  <a:cubicBezTo>
                    <a:pt x="1553612" y="821275"/>
                    <a:pt x="1553353" y="821016"/>
                    <a:pt x="1553051" y="820815"/>
                  </a:cubicBezTo>
                  <a:cubicBezTo>
                    <a:pt x="1553066" y="820529"/>
                    <a:pt x="1553066" y="820243"/>
                    <a:pt x="1553051" y="819957"/>
                  </a:cubicBezTo>
                  <a:cubicBezTo>
                    <a:pt x="1552194" y="818814"/>
                    <a:pt x="1551432" y="817481"/>
                    <a:pt x="1550670" y="816243"/>
                  </a:cubicBezTo>
                  <a:cubicBezTo>
                    <a:pt x="1549908" y="815004"/>
                    <a:pt x="1548384" y="811861"/>
                    <a:pt x="1548670" y="812814"/>
                  </a:cubicBezTo>
                  <a:cubicBezTo>
                    <a:pt x="1544533" y="800961"/>
                    <a:pt x="1541098" y="788875"/>
                    <a:pt x="1538383" y="776619"/>
                  </a:cubicBezTo>
                  <a:cubicBezTo>
                    <a:pt x="1534262" y="756477"/>
                    <a:pt x="1525232" y="737664"/>
                    <a:pt x="1512094" y="721850"/>
                  </a:cubicBezTo>
                  <a:cubicBezTo>
                    <a:pt x="1497330" y="705372"/>
                    <a:pt x="1476851" y="695561"/>
                    <a:pt x="1458944" y="683178"/>
                  </a:cubicBezTo>
                  <a:lnTo>
                    <a:pt x="1453039" y="678987"/>
                  </a:lnTo>
                  <a:lnTo>
                    <a:pt x="1450943" y="677368"/>
                  </a:lnTo>
                  <a:lnTo>
                    <a:pt x="1449514" y="676225"/>
                  </a:lnTo>
                  <a:cubicBezTo>
                    <a:pt x="1445522" y="672870"/>
                    <a:pt x="1441707" y="669309"/>
                    <a:pt x="1438085" y="665557"/>
                  </a:cubicBezTo>
                  <a:cubicBezTo>
                    <a:pt x="1436561" y="664033"/>
                    <a:pt x="1435132" y="662319"/>
                    <a:pt x="1433703" y="660604"/>
                  </a:cubicBezTo>
                  <a:cubicBezTo>
                    <a:pt x="1433319" y="660073"/>
                    <a:pt x="1432906" y="659564"/>
                    <a:pt x="1432465" y="659080"/>
                  </a:cubicBezTo>
                  <a:cubicBezTo>
                    <a:pt x="1433132" y="659747"/>
                    <a:pt x="1430846" y="656794"/>
                    <a:pt x="1430655" y="656413"/>
                  </a:cubicBezTo>
                  <a:cubicBezTo>
                    <a:pt x="1427823" y="652274"/>
                    <a:pt x="1425277" y="647946"/>
                    <a:pt x="1423035" y="643459"/>
                  </a:cubicBezTo>
                  <a:cubicBezTo>
                    <a:pt x="1422178" y="641745"/>
                    <a:pt x="1421321" y="639935"/>
                    <a:pt x="1420559" y="638125"/>
                  </a:cubicBezTo>
                  <a:cubicBezTo>
                    <a:pt x="1420063" y="636667"/>
                    <a:pt x="1419491" y="635236"/>
                    <a:pt x="1418844" y="633839"/>
                  </a:cubicBezTo>
                  <a:cubicBezTo>
                    <a:pt x="1417034" y="628791"/>
                    <a:pt x="1415320" y="623742"/>
                    <a:pt x="1413701" y="618599"/>
                  </a:cubicBezTo>
                  <a:cubicBezTo>
                    <a:pt x="1411936" y="612544"/>
                    <a:pt x="1409740" y="606623"/>
                    <a:pt x="1407128" y="600882"/>
                  </a:cubicBezTo>
                  <a:cubicBezTo>
                    <a:pt x="1406433" y="599432"/>
                    <a:pt x="1405637" y="598031"/>
                    <a:pt x="1404747" y="596691"/>
                  </a:cubicBezTo>
                  <a:cubicBezTo>
                    <a:pt x="1401900" y="590237"/>
                    <a:pt x="1397358" y="584674"/>
                    <a:pt x="1391602" y="580594"/>
                  </a:cubicBezTo>
                  <a:cubicBezTo>
                    <a:pt x="1385366" y="575125"/>
                    <a:pt x="1378024" y="571064"/>
                    <a:pt x="1370076" y="568688"/>
                  </a:cubicBezTo>
                  <a:cubicBezTo>
                    <a:pt x="1362886" y="566227"/>
                    <a:pt x="1355270" y="565254"/>
                    <a:pt x="1347692" y="565830"/>
                  </a:cubicBezTo>
                  <a:cubicBezTo>
                    <a:pt x="1345189" y="566167"/>
                    <a:pt x="1342749" y="566873"/>
                    <a:pt x="1340453" y="567926"/>
                  </a:cubicBezTo>
                  <a:lnTo>
                    <a:pt x="1340453" y="567926"/>
                  </a:lnTo>
                  <a:lnTo>
                    <a:pt x="1339787" y="567926"/>
                  </a:lnTo>
                  <a:cubicBezTo>
                    <a:pt x="1339026" y="566674"/>
                    <a:pt x="1338357" y="565369"/>
                    <a:pt x="1337786" y="564021"/>
                  </a:cubicBezTo>
                  <a:lnTo>
                    <a:pt x="1337786" y="563259"/>
                  </a:lnTo>
                  <a:cubicBezTo>
                    <a:pt x="1337115" y="561514"/>
                    <a:pt x="1336543" y="559733"/>
                    <a:pt x="1336072" y="557925"/>
                  </a:cubicBezTo>
                  <a:cubicBezTo>
                    <a:pt x="1335150" y="554379"/>
                    <a:pt x="1334419" y="550786"/>
                    <a:pt x="1333881" y="547161"/>
                  </a:cubicBezTo>
                  <a:cubicBezTo>
                    <a:pt x="1333920" y="546973"/>
                    <a:pt x="1333920" y="546778"/>
                    <a:pt x="1333881" y="546590"/>
                  </a:cubicBezTo>
                  <a:cubicBezTo>
                    <a:pt x="1333881" y="546114"/>
                    <a:pt x="1333881" y="545637"/>
                    <a:pt x="1333881" y="545161"/>
                  </a:cubicBezTo>
                  <a:cubicBezTo>
                    <a:pt x="1333881" y="542780"/>
                    <a:pt x="1333881" y="540494"/>
                    <a:pt x="1333214" y="538208"/>
                  </a:cubicBezTo>
                  <a:cubicBezTo>
                    <a:pt x="1332452" y="529731"/>
                    <a:pt x="1331786" y="521253"/>
                    <a:pt x="1330833" y="512776"/>
                  </a:cubicBezTo>
                  <a:cubicBezTo>
                    <a:pt x="1328928" y="496203"/>
                    <a:pt x="1326071" y="476200"/>
                    <a:pt x="1312545" y="465151"/>
                  </a:cubicBezTo>
                  <a:close/>
                  <a:moveTo>
                    <a:pt x="2204847" y="910635"/>
                  </a:moveTo>
                  <a:lnTo>
                    <a:pt x="2204847" y="910635"/>
                  </a:lnTo>
                  <a:lnTo>
                    <a:pt x="2205609" y="910635"/>
                  </a:lnTo>
                  <a:lnTo>
                    <a:pt x="2204847" y="910635"/>
                  </a:lnTo>
                  <a:close/>
                  <a:moveTo>
                    <a:pt x="2203514" y="910159"/>
                  </a:moveTo>
                  <a:lnTo>
                    <a:pt x="2203514" y="910159"/>
                  </a:lnTo>
                  <a:lnTo>
                    <a:pt x="2202275" y="910159"/>
                  </a:lnTo>
                  <a:lnTo>
                    <a:pt x="2203514" y="910159"/>
                  </a:lnTo>
                  <a:close/>
                  <a:moveTo>
                    <a:pt x="2200942" y="909302"/>
                  </a:moveTo>
                  <a:lnTo>
                    <a:pt x="2200942" y="909302"/>
                  </a:lnTo>
                  <a:lnTo>
                    <a:pt x="2201894" y="909302"/>
                  </a:lnTo>
                  <a:lnTo>
                    <a:pt x="2200942" y="909302"/>
                  </a:lnTo>
                  <a:close/>
                  <a:moveTo>
                    <a:pt x="1477613" y="1416889"/>
                  </a:moveTo>
                  <a:lnTo>
                    <a:pt x="1477613" y="1416889"/>
                  </a:lnTo>
                  <a:lnTo>
                    <a:pt x="1468088" y="1415365"/>
                  </a:lnTo>
                  <a:cubicBezTo>
                    <a:pt x="1460640" y="1414024"/>
                    <a:pt x="1453265" y="1412307"/>
                    <a:pt x="1445990" y="1410222"/>
                  </a:cubicBezTo>
                  <a:cubicBezTo>
                    <a:pt x="1458957" y="1407970"/>
                    <a:pt x="1471532" y="1403864"/>
                    <a:pt x="1483328" y="1398030"/>
                  </a:cubicBezTo>
                  <a:cubicBezTo>
                    <a:pt x="1498386" y="1390202"/>
                    <a:pt x="1510464" y="1377656"/>
                    <a:pt x="1517714" y="1362311"/>
                  </a:cubicBezTo>
                  <a:cubicBezTo>
                    <a:pt x="1520377" y="1356471"/>
                    <a:pt x="1522543" y="1350417"/>
                    <a:pt x="1524190" y="1344214"/>
                  </a:cubicBezTo>
                  <a:cubicBezTo>
                    <a:pt x="1530287" y="1370217"/>
                    <a:pt x="1536478" y="1396220"/>
                    <a:pt x="1541812" y="1422509"/>
                  </a:cubicBezTo>
                  <a:cubicBezTo>
                    <a:pt x="1538383" y="1422033"/>
                    <a:pt x="1535049" y="1421747"/>
                    <a:pt x="1532287" y="1421461"/>
                  </a:cubicBezTo>
                  <a:cubicBezTo>
                    <a:pt x="1521333" y="1420604"/>
                    <a:pt x="1510379" y="1419937"/>
                    <a:pt x="1499426" y="1418985"/>
                  </a:cubicBezTo>
                  <a:lnTo>
                    <a:pt x="1483709" y="1417556"/>
                  </a:lnTo>
                  <a:lnTo>
                    <a:pt x="1479709" y="1417080"/>
                  </a:lnTo>
                  <a:lnTo>
                    <a:pt x="1477709" y="1417080"/>
                  </a:lnTo>
                  <a:close/>
                  <a:moveTo>
                    <a:pt x="1271778" y="1333450"/>
                  </a:moveTo>
                  <a:lnTo>
                    <a:pt x="1271778" y="1333450"/>
                  </a:lnTo>
                  <a:cubicBezTo>
                    <a:pt x="1270445" y="1332307"/>
                    <a:pt x="1269206" y="1331069"/>
                    <a:pt x="1267968" y="1329831"/>
                  </a:cubicBezTo>
                  <a:cubicBezTo>
                    <a:pt x="1267968" y="1329831"/>
                    <a:pt x="1267968" y="1329164"/>
                    <a:pt x="1267111" y="1328307"/>
                  </a:cubicBezTo>
                  <a:lnTo>
                    <a:pt x="1266635" y="1326878"/>
                  </a:lnTo>
                  <a:cubicBezTo>
                    <a:pt x="1266731" y="1326151"/>
                    <a:pt x="1266731" y="1325414"/>
                    <a:pt x="1266635" y="1324687"/>
                  </a:cubicBezTo>
                  <a:cubicBezTo>
                    <a:pt x="1266974" y="1323918"/>
                    <a:pt x="1267389" y="1323184"/>
                    <a:pt x="1267873" y="1322496"/>
                  </a:cubicBezTo>
                  <a:cubicBezTo>
                    <a:pt x="1270635" y="1317924"/>
                    <a:pt x="1275207" y="1314495"/>
                    <a:pt x="1278064" y="1309924"/>
                  </a:cubicBezTo>
                  <a:cubicBezTo>
                    <a:pt x="1282827" y="1309924"/>
                    <a:pt x="1287589" y="1309924"/>
                    <a:pt x="1292352" y="1309924"/>
                  </a:cubicBezTo>
                  <a:cubicBezTo>
                    <a:pt x="1299496" y="1309924"/>
                    <a:pt x="1306449" y="1309924"/>
                    <a:pt x="1313498" y="1310685"/>
                  </a:cubicBezTo>
                  <a:cubicBezTo>
                    <a:pt x="1312486" y="1312408"/>
                    <a:pt x="1312147" y="1314443"/>
                    <a:pt x="1312545" y="1316400"/>
                  </a:cubicBezTo>
                  <a:cubicBezTo>
                    <a:pt x="1313212" y="1320687"/>
                    <a:pt x="1317403" y="1323544"/>
                    <a:pt x="1319879" y="1326878"/>
                  </a:cubicBezTo>
                  <a:cubicBezTo>
                    <a:pt x="1322356" y="1330212"/>
                    <a:pt x="1324642" y="1333355"/>
                    <a:pt x="1327214" y="1336403"/>
                  </a:cubicBezTo>
                  <a:cubicBezTo>
                    <a:pt x="1326972" y="1341706"/>
                    <a:pt x="1325147" y="1346815"/>
                    <a:pt x="1321975" y="1351072"/>
                  </a:cubicBezTo>
                  <a:cubicBezTo>
                    <a:pt x="1320568" y="1352508"/>
                    <a:pt x="1318836" y="1353586"/>
                    <a:pt x="1316927" y="1354215"/>
                  </a:cubicBezTo>
                  <a:lnTo>
                    <a:pt x="1301782" y="1348690"/>
                  </a:lnTo>
                  <a:lnTo>
                    <a:pt x="1297496" y="1346976"/>
                  </a:lnTo>
                  <a:cubicBezTo>
                    <a:pt x="1296734" y="1346976"/>
                    <a:pt x="1292162" y="1344499"/>
                    <a:pt x="1296353" y="1346976"/>
                  </a:cubicBezTo>
                  <a:lnTo>
                    <a:pt x="1289780" y="1343928"/>
                  </a:lnTo>
                  <a:cubicBezTo>
                    <a:pt x="1285377" y="1341868"/>
                    <a:pt x="1281085" y="1339579"/>
                    <a:pt x="1276922" y="1337070"/>
                  </a:cubicBezTo>
                  <a:cubicBezTo>
                    <a:pt x="1275838" y="1336427"/>
                    <a:pt x="1274789" y="1335727"/>
                    <a:pt x="1273778" y="1334974"/>
                  </a:cubicBezTo>
                  <a:lnTo>
                    <a:pt x="1271778" y="1333545"/>
                  </a:lnTo>
                  <a:close/>
                  <a:moveTo>
                    <a:pt x="1384745" y="781762"/>
                  </a:moveTo>
                  <a:lnTo>
                    <a:pt x="1384745" y="781762"/>
                  </a:lnTo>
                  <a:cubicBezTo>
                    <a:pt x="1390364" y="804432"/>
                    <a:pt x="1395698" y="827101"/>
                    <a:pt x="1401032" y="849866"/>
                  </a:cubicBezTo>
                  <a:cubicBezTo>
                    <a:pt x="1396148" y="849532"/>
                    <a:pt x="1391248" y="849532"/>
                    <a:pt x="1386364" y="849866"/>
                  </a:cubicBezTo>
                  <a:cubicBezTo>
                    <a:pt x="1378061" y="850143"/>
                    <a:pt x="1369801" y="851195"/>
                    <a:pt x="1361694" y="853009"/>
                  </a:cubicBezTo>
                  <a:cubicBezTo>
                    <a:pt x="1368432" y="843543"/>
                    <a:pt x="1372808" y="832602"/>
                    <a:pt x="1374458" y="821100"/>
                  </a:cubicBezTo>
                  <a:cubicBezTo>
                    <a:pt x="1375716" y="813973"/>
                    <a:pt x="1375391" y="806657"/>
                    <a:pt x="1373505" y="799669"/>
                  </a:cubicBezTo>
                  <a:cubicBezTo>
                    <a:pt x="1374993" y="796707"/>
                    <a:pt x="1375199" y="793263"/>
                    <a:pt x="1374077" y="790144"/>
                  </a:cubicBezTo>
                  <a:cubicBezTo>
                    <a:pt x="1372260" y="785235"/>
                    <a:pt x="1369130" y="780918"/>
                    <a:pt x="1365028" y="777666"/>
                  </a:cubicBezTo>
                  <a:cubicBezTo>
                    <a:pt x="1370911" y="775828"/>
                    <a:pt x="1376519" y="773201"/>
                    <a:pt x="1381697" y="769856"/>
                  </a:cubicBezTo>
                  <a:cubicBezTo>
                    <a:pt x="1382744" y="774047"/>
                    <a:pt x="1383697" y="778238"/>
                    <a:pt x="1384745" y="782334"/>
                  </a:cubicBezTo>
                  <a:close/>
                  <a:moveTo>
                    <a:pt x="1383411" y="1010934"/>
                  </a:moveTo>
                  <a:lnTo>
                    <a:pt x="1383411" y="1010934"/>
                  </a:lnTo>
                  <a:lnTo>
                    <a:pt x="1388840" y="1009886"/>
                  </a:lnTo>
                  <a:cubicBezTo>
                    <a:pt x="1394902" y="1009012"/>
                    <a:pt x="1401007" y="1008471"/>
                    <a:pt x="1407128" y="1008267"/>
                  </a:cubicBezTo>
                  <a:cubicBezTo>
                    <a:pt x="1413757" y="1007838"/>
                    <a:pt x="1420407" y="1007838"/>
                    <a:pt x="1427035" y="1008267"/>
                  </a:cubicBezTo>
                  <a:cubicBezTo>
                    <a:pt x="1431649" y="1009011"/>
                    <a:pt x="1436202" y="1010093"/>
                    <a:pt x="1440656" y="1011505"/>
                  </a:cubicBezTo>
                  <a:cubicBezTo>
                    <a:pt x="1443990" y="1023888"/>
                    <a:pt x="1447419" y="1036270"/>
                    <a:pt x="1450753" y="1048653"/>
                  </a:cubicBezTo>
                  <a:cubicBezTo>
                    <a:pt x="1450753" y="1049510"/>
                    <a:pt x="1450277" y="1050272"/>
                    <a:pt x="1449991" y="1051034"/>
                  </a:cubicBezTo>
                  <a:cubicBezTo>
                    <a:pt x="1446181" y="1061226"/>
                    <a:pt x="1445228" y="1072560"/>
                    <a:pt x="1441895" y="1083038"/>
                  </a:cubicBezTo>
                  <a:cubicBezTo>
                    <a:pt x="1440466" y="1087515"/>
                    <a:pt x="1438561" y="1093516"/>
                    <a:pt x="1437323" y="1096373"/>
                  </a:cubicBezTo>
                  <a:cubicBezTo>
                    <a:pt x="1435132" y="1101326"/>
                    <a:pt x="1432084" y="1105898"/>
                    <a:pt x="1429893" y="1110660"/>
                  </a:cubicBezTo>
                  <a:cubicBezTo>
                    <a:pt x="1428281" y="1114362"/>
                    <a:pt x="1426436" y="1117957"/>
                    <a:pt x="1424368" y="1121424"/>
                  </a:cubicBezTo>
                  <a:cubicBezTo>
                    <a:pt x="1418554" y="1124593"/>
                    <a:pt x="1412576" y="1127454"/>
                    <a:pt x="1406461" y="1129996"/>
                  </a:cubicBezTo>
                  <a:cubicBezTo>
                    <a:pt x="1395603" y="1134283"/>
                    <a:pt x="1384268" y="1136664"/>
                    <a:pt x="1373314" y="1140474"/>
                  </a:cubicBezTo>
                  <a:cubicBezTo>
                    <a:pt x="1363789" y="1143522"/>
                    <a:pt x="1354836" y="1145998"/>
                    <a:pt x="1345502" y="1148475"/>
                  </a:cubicBezTo>
                  <a:cubicBezTo>
                    <a:pt x="1320356" y="1155142"/>
                    <a:pt x="1294924" y="1160762"/>
                    <a:pt x="1269302" y="1165143"/>
                  </a:cubicBezTo>
                  <a:cubicBezTo>
                    <a:pt x="1273932" y="1162327"/>
                    <a:pt x="1277717" y="1158312"/>
                    <a:pt x="1280255" y="1153523"/>
                  </a:cubicBezTo>
                  <a:cubicBezTo>
                    <a:pt x="1281654" y="1150403"/>
                    <a:pt x="1280258" y="1146739"/>
                    <a:pt x="1277137" y="1145341"/>
                  </a:cubicBezTo>
                  <a:cubicBezTo>
                    <a:pt x="1274514" y="1144165"/>
                    <a:pt x="1271426" y="1144950"/>
                    <a:pt x="1269682" y="1147236"/>
                  </a:cubicBezTo>
                  <a:cubicBezTo>
                    <a:pt x="1265900" y="1151703"/>
                    <a:pt x="1260388" y="1154337"/>
                    <a:pt x="1254538" y="1154475"/>
                  </a:cubicBezTo>
                  <a:cubicBezTo>
                    <a:pt x="1247775" y="1155904"/>
                    <a:pt x="1241108" y="1156762"/>
                    <a:pt x="1234440" y="1158762"/>
                  </a:cubicBezTo>
                  <a:cubicBezTo>
                    <a:pt x="1230212" y="1160255"/>
                    <a:pt x="1226104" y="1162070"/>
                    <a:pt x="1222153" y="1164191"/>
                  </a:cubicBezTo>
                  <a:cubicBezTo>
                    <a:pt x="1218746" y="1166482"/>
                    <a:pt x="1215066" y="1168338"/>
                    <a:pt x="1211199" y="1169716"/>
                  </a:cubicBezTo>
                  <a:lnTo>
                    <a:pt x="1205675" y="1170668"/>
                  </a:lnTo>
                  <a:lnTo>
                    <a:pt x="1204341" y="1170668"/>
                  </a:lnTo>
                  <a:lnTo>
                    <a:pt x="1197769" y="1170668"/>
                  </a:lnTo>
                  <a:lnTo>
                    <a:pt x="1196435" y="1170668"/>
                  </a:lnTo>
                  <a:lnTo>
                    <a:pt x="1195007" y="1170668"/>
                  </a:lnTo>
                  <a:cubicBezTo>
                    <a:pt x="1193397" y="1170345"/>
                    <a:pt x="1191807" y="1169931"/>
                    <a:pt x="1190244" y="1169430"/>
                  </a:cubicBezTo>
                  <a:lnTo>
                    <a:pt x="1187768" y="1168477"/>
                  </a:lnTo>
                  <a:cubicBezTo>
                    <a:pt x="1187556" y="1165588"/>
                    <a:pt x="1187110" y="1162721"/>
                    <a:pt x="1186434" y="1159905"/>
                  </a:cubicBezTo>
                  <a:cubicBezTo>
                    <a:pt x="1186389" y="1159239"/>
                    <a:pt x="1186389" y="1158571"/>
                    <a:pt x="1186434" y="1157904"/>
                  </a:cubicBezTo>
                  <a:lnTo>
                    <a:pt x="1186434" y="1157904"/>
                  </a:lnTo>
                  <a:cubicBezTo>
                    <a:pt x="1186291" y="1155621"/>
                    <a:pt x="1186291" y="1153330"/>
                    <a:pt x="1186434" y="1151046"/>
                  </a:cubicBezTo>
                  <a:cubicBezTo>
                    <a:pt x="1186434" y="1149141"/>
                    <a:pt x="1186434" y="1147237"/>
                    <a:pt x="1186434" y="1145331"/>
                  </a:cubicBezTo>
                  <a:cubicBezTo>
                    <a:pt x="1186470" y="1144983"/>
                    <a:pt x="1186470" y="1144632"/>
                    <a:pt x="1186434" y="1144284"/>
                  </a:cubicBezTo>
                  <a:lnTo>
                    <a:pt x="1187006" y="1140950"/>
                  </a:lnTo>
                  <a:cubicBezTo>
                    <a:pt x="1187881" y="1136449"/>
                    <a:pt x="1188994" y="1131998"/>
                    <a:pt x="1190339" y="1127615"/>
                  </a:cubicBezTo>
                  <a:cubicBezTo>
                    <a:pt x="1191482" y="1123614"/>
                    <a:pt x="1192816" y="1119804"/>
                    <a:pt x="1194340" y="1115899"/>
                  </a:cubicBezTo>
                  <a:cubicBezTo>
                    <a:pt x="1194340" y="1115328"/>
                    <a:pt x="1194340" y="1114851"/>
                    <a:pt x="1194340" y="1114661"/>
                  </a:cubicBezTo>
                  <a:lnTo>
                    <a:pt x="1195197" y="1112756"/>
                  </a:lnTo>
                  <a:cubicBezTo>
                    <a:pt x="1195197" y="1112184"/>
                    <a:pt x="1195197" y="1111708"/>
                    <a:pt x="1195864" y="1111137"/>
                  </a:cubicBezTo>
                  <a:cubicBezTo>
                    <a:pt x="1199864" y="1110375"/>
                    <a:pt x="1203865" y="1109803"/>
                    <a:pt x="1207770" y="1108851"/>
                  </a:cubicBezTo>
                  <a:cubicBezTo>
                    <a:pt x="1213199" y="1107612"/>
                    <a:pt x="1218724" y="1106850"/>
                    <a:pt x="1224248" y="1105898"/>
                  </a:cubicBezTo>
                  <a:cubicBezTo>
                    <a:pt x="1235309" y="1105650"/>
                    <a:pt x="1246087" y="1102354"/>
                    <a:pt x="1255395" y="1096373"/>
                  </a:cubicBezTo>
                  <a:cubicBezTo>
                    <a:pt x="1256714" y="1094942"/>
                    <a:pt x="1256623" y="1092712"/>
                    <a:pt x="1255191" y="1091393"/>
                  </a:cubicBezTo>
                  <a:cubicBezTo>
                    <a:pt x="1254838" y="1091067"/>
                    <a:pt x="1254421" y="1090817"/>
                    <a:pt x="1253966" y="1090658"/>
                  </a:cubicBezTo>
                  <a:cubicBezTo>
                    <a:pt x="1242801" y="1088403"/>
                    <a:pt x="1231268" y="1088729"/>
                    <a:pt x="1220248" y="1091610"/>
                  </a:cubicBezTo>
                  <a:cubicBezTo>
                    <a:pt x="1214624" y="1092536"/>
                    <a:pt x="1209082" y="1093906"/>
                    <a:pt x="1203674" y="1095706"/>
                  </a:cubicBezTo>
                  <a:cubicBezTo>
                    <a:pt x="1205389" y="1092563"/>
                    <a:pt x="1207294" y="1089420"/>
                    <a:pt x="1209294" y="1086181"/>
                  </a:cubicBezTo>
                  <a:lnTo>
                    <a:pt x="1209294" y="1086181"/>
                  </a:lnTo>
                  <a:lnTo>
                    <a:pt x="1211199" y="1084181"/>
                  </a:lnTo>
                  <a:lnTo>
                    <a:pt x="1217105" y="1078561"/>
                  </a:lnTo>
                  <a:lnTo>
                    <a:pt x="1224629" y="1071894"/>
                  </a:lnTo>
                  <a:lnTo>
                    <a:pt x="1228249" y="1068846"/>
                  </a:lnTo>
                  <a:lnTo>
                    <a:pt x="1229392" y="1067893"/>
                  </a:lnTo>
                  <a:lnTo>
                    <a:pt x="1231202" y="1066464"/>
                  </a:lnTo>
                  <a:cubicBezTo>
                    <a:pt x="1236476" y="1062466"/>
                    <a:pt x="1241978" y="1058777"/>
                    <a:pt x="1247680" y="1055415"/>
                  </a:cubicBezTo>
                  <a:lnTo>
                    <a:pt x="1250252" y="1054082"/>
                  </a:lnTo>
                  <a:cubicBezTo>
                    <a:pt x="1250252" y="1054082"/>
                    <a:pt x="1254062" y="1052367"/>
                    <a:pt x="1255014" y="1051796"/>
                  </a:cubicBezTo>
                  <a:cubicBezTo>
                    <a:pt x="1256117" y="1051220"/>
                    <a:pt x="1257168" y="1050551"/>
                    <a:pt x="1258157" y="1049796"/>
                  </a:cubicBezTo>
                  <a:cubicBezTo>
                    <a:pt x="1259822" y="1049313"/>
                    <a:pt x="1261269" y="1048269"/>
                    <a:pt x="1262253" y="1046843"/>
                  </a:cubicBezTo>
                  <a:cubicBezTo>
                    <a:pt x="1294874" y="1044404"/>
                    <a:pt x="1326835" y="1036382"/>
                    <a:pt x="1356741" y="1023126"/>
                  </a:cubicBezTo>
                  <a:lnTo>
                    <a:pt x="1382839" y="1012362"/>
                  </a:lnTo>
                  <a:close/>
                  <a:moveTo>
                    <a:pt x="1199007" y="945306"/>
                  </a:moveTo>
                  <a:lnTo>
                    <a:pt x="1199007" y="945306"/>
                  </a:lnTo>
                  <a:cubicBezTo>
                    <a:pt x="1196508" y="949543"/>
                    <a:pt x="1194495" y="954048"/>
                    <a:pt x="1193006" y="958737"/>
                  </a:cubicBezTo>
                  <a:cubicBezTo>
                    <a:pt x="1191127" y="964064"/>
                    <a:pt x="1190130" y="969662"/>
                    <a:pt x="1190054" y="975310"/>
                  </a:cubicBezTo>
                  <a:cubicBezTo>
                    <a:pt x="1189915" y="985851"/>
                    <a:pt x="1191890" y="996312"/>
                    <a:pt x="1195864" y="1006076"/>
                  </a:cubicBezTo>
                  <a:cubicBezTo>
                    <a:pt x="1197487" y="1011140"/>
                    <a:pt x="1199693" y="1015998"/>
                    <a:pt x="1202436" y="1020554"/>
                  </a:cubicBezTo>
                  <a:cubicBezTo>
                    <a:pt x="1204927" y="1024286"/>
                    <a:pt x="1208575" y="1027097"/>
                    <a:pt x="1212818" y="1028555"/>
                  </a:cubicBezTo>
                  <a:cubicBezTo>
                    <a:pt x="1215388" y="1031391"/>
                    <a:pt x="1218337" y="1033859"/>
                    <a:pt x="1221581" y="1035889"/>
                  </a:cubicBezTo>
                  <a:lnTo>
                    <a:pt x="1223201" y="1036937"/>
                  </a:lnTo>
                  <a:cubicBezTo>
                    <a:pt x="1222376" y="1037324"/>
                    <a:pt x="1221580" y="1037770"/>
                    <a:pt x="1220819" y="1038270"/>
                  </a:cubicBezTo>
                  <a:cubicBezTo>
                    <a:pt x="1214198" y="1042453"/>
                    <a:pt x="1207836" y="1047033"/>
                    <a:pt x="1201769" y="1051987"/>
                  </a:cubicBezTo>
                  <a:cubicBezTo>
                    <a:pt x="1196339" y="1055577"/>
                    <a:pt x="1191380" y="1059833"/>
                    <a:pt x="1187006" y="1064655"/>
                  </a:cubicBezTo>
                  <a:cubicBezTo>
                    <a:pt x="1174498" y="1081065"/>
                    <a:pt x="1165104" y="1099627"/>
                    <a:pt x="1159288" y="1119424"/>
                  </a:cubicBezTo>
                  <a:cubicBezTo>
                    <a:pt x="1159247" y="1119803"/>
                    <a:pt x="1159247" y="1120187"/>
                    <a:pt x="1159288" y="1120566"/>
                  </a:cubicBezTo>
                  <a:cubicBezTo>
                    <a:pt x="1158431" y="1104660"/>
                    <a:pt x="1157859" y="1088658"/>
                    <a:pt x="1157478" y="1072465"/>
                  </a:cubicBezTo>
                  <a:cubicBezTo>
                    <a:pt x="1157478" y="1053415"/>
                    <a:pt x="1157478" y="1035032"/>
                    <a:pt x="1156716" y="1016268"/>
                  </a:cubicBezTo>
                  <a:cubicBezTo>
                    <a:pt x="1155954" y="997503"/>
                    <a:pt x="1155478" y="979025"/>
                    <a:pt x="1155668" y="960451"/>
                  </a:cubicBezTo>
                  <a:cubicBezTo>
                    <a:pt x="1155859" y="941877"/>
                    <a:pt x="1156811" y="923113"/>
                    <a:pt x="1158431" y="904539"/>
                  </a:cubicBezTo>
                  <a:cubicBezTo>
                    <a:pt x="1158431" y="900729"/>
                    <a:pt x="1159288" y="896634"/>
                    <a:pt x="1159669" y="894252"/>
                  </a:cubicBezTo>
                  <a:cubicBezTo>
                    <a:pt x="1160336" y="889395"/>
                    <a:pt x="1161288" y="884727"/>
                    <a:pt x="1162145" y="879965"/>
                  </a:cubicBezTo>
                  <a:lnTo>
                    <a:pt x="1163288" y="874155"/>
                  </a:lnTo>
                  <a:cubicBezTo>
                    <a:pt x="1163911" y="873500"/>
                    <a:pt x="1164484" y="872799"/>
                    <a:pt x="1165003" y="872059"/>
                  </a:cubicBezTo>
                  <a:cubicBezTo>
                    <a:pt x="1165944" y="870948"/>
                    <a:pt x="1166803" y="869770"/>
                    <a:pt x="1167575" y="868535"/>
                  </a:cubicBezTo>
                  <a:cubicBezTo>
                    <a:pt x="1169691" y="872807"/>
                    <a:pt x="1172177" y="876887"/>
                    <a:pt x="1175004" y="880727"/>
                  </a:cubicBezTo>
                  <a:cubicBezTo>
                    <a:pt x="1178361" y="886755"/>
                    <a:pt x="1182563" y="892272"/>
                    <a:pt x="1187482" y="897110"/>
                  </a:cubicBezTo>
                  <a:cubicBezTo>
                    <a:pt x="1191578" y="900348"/>
                    <a:pt x="1192244" y="900920"/>
                    <a:pt x="1189387" y="898824"/>
                  </a:cubicBezTo>
                  <a:cubicBezTo>
                    <a:pt x="1190244" y="899682"/>
                    <a:pt x="1191292" y="900444"/>
                    <a:pt x="1192244" y="901301"/>
                  </a:cubicBezTo>
                  <a:cubicBezTo>
                    <a:pt x="1194911" y="903396"/>
                    <a:pt x="1197483" y="905397"/>
                    <a:pt x="1200245" y="907206"/>
                  </a:cubicBezTo>
                  <a:cubicBezTo>
                    <a:pt x="1204826" y="910029"/>
                    <a:pt x="1209676" y="912390"/>
                    <a:pt x="1214723" y="914255"/>
                  </a:cubicBezTo>
                  <a:cubicBezTo>
                    <a:pt x="1218674" y="915988"/>
                    <a:pt x="1222711" y="917514"/>
                    <a:pt x="1226820" y="918827"/>
                  </a:cubicBezTo>
                  <a:lnTo>
                    <a:pt x="1221677" y="922446"/>
                  </a:lnTo>
                  <a:cubicBezTo>
                    <a:pt x="1212982" y="928598"/>
                    <a:pt x="1205546" y="936358"/>
                    <a:pt x="1199769" y="945306"/>
                  </a:cubicBezTo>
                  <a:close/>
                  <a:moveTo>
                    <a:pt x="1227582" y="1235343"/>
                  </a:moveTo>
                  <a:lnTo>
                    <a:pt x="1227582" y="1235343"/>
                  </a:lnTo>
                  <a:cubicBezTo>
                    <a:pt x="1227582" y="1238486"/>
                    <a:pt x="1227582" y="1236581"/>
                    <a:pt x="1227582" y="1235343"/>
                  </a:cubicBezTo>
                  <a:close/>
                  <a:moveTo>
                    <a:pt x="1235869" y="1268394"/>
                  </a:moveTo>
                  <a:lnTo>
                    <a:pt x="1235869" y="1268394"/>
                  </a:lnTo>
                  <a:cubicBezTo>
                    <a:pt x="1235537" y="1268122"/>
                    <a:pt x="1235248" y="1267801"/>
                    <a:pt x="1235012" y="1267442"/>
                  </a:cubicBezTo>
                  <a:lnTo>
                    <a:pt x="1234154" y="1266108"/>
                  </a:lnTo>
                  <a:cubicBezTo>
                    <a:pt x="1233297" y="1264680"/>
                    <a:pt x="1232535" y="1263156"/>
                    <a:pt x="1231773" y="1261632"/>
                  </a:cubicBezTo>
                  <a:cubicBezTo>
                    <a:pt x="1232535" y="1263156"/>
                    <a:pt x="1230725" y="1258774"/>
                    <a:pt x="1230439" y="1257822"/>
                  </a:cubicBezTo>
                  <a:cubicBezTo>
                    <a:pt x="1229692" y="1255609"/>
                    <a:pt x="1229087" y="1253350"/>
                    <a:pt x="1228630" y="1251059"/>
                  </a:cubicBezTo>
                  <a:cubicBezTo>
                    <a:pt x="1228630" y="1250202"/>
                    <a:pt x="1227868" y="1246677"/>
                    <a:pt x="1227773" y="1245916"/>
                  </a:cubicBezTo>
                  <a:cubicBezTo>
                    <a:pt x="1227678" y="1244393"/>
                    <a:pt x="1227678" y="1242866"/>
                    <a:pt x="1227773" y="1241344"/>
                  </a:cubicBezTo>
                  <a:cubicBezTo>
                    <a:pt x="1227773" y="1239820"/>
                    <a:pt x="1227773" y="1238200"/>
                    <a:pt x="1227773" y="1236581"/>
                  </a:cubicBezTo>
                  <a:cubicBezTo>
                    <a:pt x="1227773" y="1234962"/>
                    <a:pt x="1227773" y="1235628"/>
                    <a:pt x="1227773" y="1235152"/>
                  </a:cubicBezTo>
                  <a:lnTo>
                    <a:pt x="1227773" y="1235152"/>
                  </a:lnTo>
                  <a:cubicBezTo>
                    <a:pt x="1227773" y="1233724"/>
                    <a:pt x="1228535" y="1232390"/>
                    <a:pt x="1228916" y="1230961"/>
                  </a:cubicBezTo>
                  <a:lnTo>
                    <a:pt x="1228916" y="1229913"/>
                  </a:lnTo>
                  <a:lnTo>
                    <a:pt x="1229487" y="1228675"/>
                  </a:lnTo>
                  <a:lnTo>
                    <a:pt x="1230344" y="1227056"/>
                  </a:lnTo>
                  <a:cubicBezTo>
                    <a:pt x="1232085" y="1228149"/>
                    <a:pt x="1234367" y="1227783"/>
                    <a:pt x="1235678" y="1226199"/>
                  </a:cubicBezTo>
                  <a:cubicBezTo>
                    <a:pt x="1239505" y="1223451"/>
                    <a:pt x="1244026" y="1221834"/>
                    <a:pt x="1248727" y="1221531"/>
                  </a:cubicBezTo>
                  <a:cubicBezTo>
                    <a:pt x="1254053" y="1220572"/>
                    <a:pt x="1259427" y="1219904"/>
                    <a:pt x="1264825" y="1219531"/>
                  </a:cubicBezTo>
                  <a:cubicBezTo>
                    <a:pt x="1272057" y="1218597"/>
                    <a:pt x="1279346" y="1218183"/>
                    <a:pt x="1286637" y="1218293"/>
                  </a:cubicBezTo>
                  <a:cubicBezTo>
                    <a:pt x="1290048" y="1218385"/>
                    <a:pt x="1293450" y="1218671"/>
                    <a:pt x="1296829" y="1219150"/>
                  </a:cubicBezTo>
                  <a:cubicBezTo>
                    <a:pt x="1300675" y="1220232"/>
                    <a:pt x="1304645" y="1220808"/>
                    <a:pt x="1308640" y="1220864"/>
                  </a:cubicBezTo>
                  <a:cubicBezTo>
                    <a:pt x="1312314" y="1220616"/>
                    <a:pt x="1315090" y="1217436"/>
                    <a:pt x="1314842" y="1213762"/>
                  </a:cubicBezTo>
                  <a:cubicBezTo>
                    <a:pt x="1314740" y="1212258"/>
                    <a:pt x="1314132" y="1210834"/>
                    <a:pt x="1313117" y="1209720"/>
                  </a:cubicBezTo>
                  <a:cubicBezTo>
                    <a:pt x="1305993" y="1204488"/>
                    <a:pt x="1297272" y="1201895"/>
                    <a:pt x="1288447" y="1202386"/>
                  </a:cubicBezTo>
                  <a:cubicBezTo>
                    <a:pt x="1280158" y="1202242"/>
                    <a:pt x="1271872" y="1202816"/>
                    <a:pt x="1263682" y="1204100"/>
                  </a:cubicBezTo>
                  <a:cubicBezTo>
                    <a:pt x="1255927" y="1204629"/>
                    <a:pt x="1248274" y="1206166"/>
                    <a:pt x="1240917" y="1208672"/>
                  </a:cubicBezTo>
                  <a:cubicBezTo>
                    <a:pt x="1240917" y="1208006"/>
                    <a:pt x="1241584" y="1207244"/>
                    <a:pt x="1241870" y="1206482"/>
                  </a:cubicBezTo>
                  <a:cubicBezTo>
                    <a:pt x="1242413" y="1205151"/>
                    <a:pt x="1242859" y="1203782"/>
                    <a:pt x="1243203" y="1202386"/>
                  </a:cubicBezTo>
                  <a:lnTo>
                    <a:pt x="1248061" y="1202386"/>
                  </a:lnTo>
                  <a:cubicBezTo>
                    <a:pt x="1266419" y="1200688"/>
                    <a:pt x="1284671" y="1197985"/>
                    <a:pt x="1302734" y="1194290"/>
                  </a:cubicBezTo>
                  <a:cubicBezTo>
                    <a:pt x="1325340" y="1189781"/>
                    <a:pt x="1347565" y="1184416"/>
                    <a:pt x="1369409" y="1178193"/>
                  </a:cubicBezTo>
                  <a:cubicBezTo>
                    <a:pt x="1377601" y="1175907"/>
                    <a:pt x="1385792" y="1173240"/>
                    <a:pt x="1393889" y="1170477"/>
                  </a:cubicBezTo>
                  <a:cubicBezTo>
                    <a:pt x="1406098" y="1166134"/>
                    <a:pt x="1417815" y="1160515"/>
                    <a:pt x="1428845" y="1153713"/>
                  </a:cubicBezTo>
                  <a:cubicBezTo>
                    <a:pt x="1436415" y="1149457"/>
                    <a:pt x="1443080" y="1143762"/>
                    <a:pt x="1448467" y="1136949"/>
                  </a:cubicBezTo>
                  <a:cubicBezTo>
                    <a:pt x="1452561" y="1134231"/>
                    <a:pt x="1456114" y="1130775"/>
                    <a:pt x="1458944" y="1126758"/>
                  </a:cubicBezTo>
                  <a:cubicBezTo>
                    <a:pt x="1462027" y="1122323"/>
                    <a:pt x="1464735" y="1117640"/>
                    <a:pt x="1467041" y="1112756"/>
                  </a:cubicBezTo>
                  <a:cubicBezTo>
                    <a:pt x="1468850" y="1119138"/>
                    <a:pt x="1470660" y="1125520"/>
                    <a:pt x="1472946" y="1131806"/>
                  </a:cubicBezTo>
                  <a:cubicBezTo>
                    <a:pt x="1474053" y="1135641"/>
                    <a:pt x="1475422" y="1139397"/>
                    <a:pt x="1477042" y="1143045"/>
                  </a:cubicBezTo>
                  <a:cubicBezTo>
                    <a:pt x="1477677" y="1144252"/>
                    <a:pt x="1478344" y="1145395"/>
                    <a:pt x="1479042" y="1146474"/>
                  </a:cubicBezTo>
                  <a:cubicBezTo>
                    <a:pt x="1480471" y="1152856"/>
                    <a:pt x="1481900" y="1159238"/>
                    <a:pt x="1483424" y="1165524"/>
                  </a:cubicBezTo>
                  <a:cubicBezTo>
                    <a:pt x="1487742" y="1183050"/>
                    <a:pt x="1491996" y="1200576"/>
                    <a:pt x="1496187" y="1218102"/>
                  </a:cubicBezTo>
                  <a:cubicBezTo>
                    <a:pt x="1497044" y="1221627"/>
                    <a:pt x="1497806" y="1225151"/>
                    <a:pt x="1498664" y="1228770"/>
                  </a:cubicBezTo>
                  <a:cubicBezTo>
                    <a:pt x="1498071" y="1229382"/>
                    <a:pt x="1497587" y="1230091"/>
                    <a:pt x="1497235" y="1230866"/>
                  </a:cubicBezTo>
                  <a:cubicBezTo>
                    <a:pt x="1494473" y="1236486"/>
                    <a:pt x="1491043" y="1241724"/>
                    <a:pt x="1487710" y="1247154"/>
                  </a:cubicBezTo>
                  <a:cubicBezTo>
                    <a:pt x="1486091" y="1249821"/>
                    <a:pt x="1484567" y="1252488"/>
                    <a:pt x="1482947" y="1255059"/>
                  </a:cubicBezTo>
                  <a:cubicBezTo>
                    <a:pt x="1482947" y="1255059"/>
                    <a:pt x="1481328" y="1257441"/>
                    <a:pt x="1481233" y="1257631"/>
                  </a:cubicBezTo>
                  <a:cubicBezTo>
                    <a:pt x="1481138" y="1257822"/>
                    <a:pt x="1479042" y="1260012"/>
                    <a:pt x="1477899" y="1261251"/>
                  </a:cubicBezTo>
                  <a:cubicBezTo>
                    <a:pt x="1477075" y="1261878"/>
                    <a:pt x="1476310" y="1262580"/>
                    <a:pt x="1475613" y="1263346"/>
                  </a:cubicBezTo>
                  <a:lnTo>
                    <a:pt x="1472756" y="1265251"/>
                  </a:lnTo>
                  <a:cubicBezTo>
                    <a:pt x="1471376" y="1266217"/>
                    <a:pt x="1469945" y="1267107"/>
                    <a:pt x="1468469" y="1267918"/>
                  </a:cubicBezTo>
                  <a:lnTo>
                    <a:pt x="1468469" y="1267918"/>
                  </a:lnTo>
                  <a:lnTo>
                    <a:pt x="1467326" y="1268394"/>
                  </a:lnTo>
                  <a:cubicBezTo>
                    <a:pt x="1461111" y="1270905"/>
                    <a:pt x="1454750" y="1273037"/>
                    <a:pt x="1448276" y="1274776"/>
                  </a:cubicBezTo>
                  <a:cubicBezTo>
                    <a:pt x="1445228" y="1275538"/>
                    <a:pt x="1442085" y="1276205"/>
                    <a:pt x="1438751" y="1276776"/>
                  </a:cubicBezTo>
                  <a:cubicBezTo>
                    <a:pt x="1437182" y="1277154"/>
                    <a:pt x="1435592" y="1277441"/>
                    <a:pt x="1433989" y="1277634"/>
                  </a:cubicBezTo>
                  <a:lnTo>
                    <a:pt x="1431322" y="1277634"/>
                  </a:lnTo>
                  <a:cubicBezTo>
                    <a:pt x="1424464" y="1278491"/>
                    <a:pt x="1417606" y="1278967"/>
                    <a:pt x="1410748" y="1279253"/>
                  </a:cubicBezTo>
                  <a:cubicBezTo>
                    <a:pt x="1396460" y="1279824"/>
                    <a:pt x="1382173" y="1279253"/>
                    <a:pt x="1367885" y="1278396"/>
                  </a:cubicBezTo>
                  <a:lnTo>
                    <a:pt x="1326452" y="1275252"/>
                  </a:lnTo>
                  <a:lnTo>
                    <a:pt x="1310926" y="1274109"/>
                  </a:lnTo>
                  <a:cubicBezTo>
                    <a:pt x="1315418" y="1271483"/>
                    <a:pt x="1319549" y="1268280"/>
                    <a:pt x="1323213" y="1264584"/>
                  </a:cubicBezTo>
                  <a:cubicBezTo>
                    <a:pt x="1325843" y="1262691"/>
                    <a:pt x="1326440" y="1259023"/>
                    <a:pt x="1324547" y="1256393"/>
                  </a:cubicBezTo>
                  <a:cubicBezTo>
                    <a:pt x="1322653" y="1253763"/>
                    <a:pt x="1318985" y="1253166"/>
                    <a:pt x="1316355" y="1255059"/>
                  </a:cubicBezTo>
                  <a:cubicBezTo>
                    <a:pt x="1311466" y="1257341"/>
                    <a:pt x="1306208" y="1258729"/>
                    <a:pt x="1300829" y="1259155"/>
                  </a:cubicBezTo>
                  <a:cubicBezTo>
                    <a:pt x="1294521" y="1260830"/>
                    <a:pt x="1288395" y="1263127"/>
                    <a:pt x="1282541" y="1266013"/>
                  </a:cubicBezTo>
                  <a:cubicBezTo>
                    <a:pt x="1276826" y="1268394"/>
                    <a:pt x="1271016" y="1270299"/>
                    <a:pt x="1265206" y="1272395"/>
                  </a:cubicBezTo>
                  <a:cubicBezTo>
                    <a:pt x="1262443" y="1273443"/>
                    <a:pt x="1259396" y="1274300"/>
                    <a:pt x="1256538" y="1275538"/>
                  </a:cubicBezTo>
                  <a:lnTo>
                    <a:pt x="1253109" y="1275538"/>
                  </a:lnTo>
                  <a:lnTo>
                    <a:pt x="1249775" y="1275538"/>
                  </a:lnTo>
                  <a:lnTo>
                    <a:pt x="1249204" y="1275538"/>
                  </a:lnTo>
                  <a:cubicBezTo>
                    <a:pt x="1246823" y="1275538"/>
                    <a:pt x="1244632" y="1274491"/>
                    <a:pt x="1242346" y="1273919"/>
                  </a:cubicBezTo>
                  <a:lnTo>
                    <a:pt x="1239869" y="1273062"/>
                  </a:lnTo>
                  <a:lnTo>
                    <a:pt x="1239869" y="1273062"/>
                  </a:lnTo>
                  <a:lnTo>
                    <a:pt x="1235393" y="1268394"/>
                  </a:lnTo>
                  <a:close/>
                  <a:moveTo>
                    <a:pt x="1492091" y="1330021"/>
                  </a:moveTo>
                  <a:lnTo>
                    <a:pt x="1492091" y="1330021"/>
                  </a:lnTo>
                  <a:cubicBezTo>
                    <a:pt x="1490948" y="1332688"/>
                    <a:pt x="1489615" y="1335450"/>
                    <a:pt x="1488281" y="1338117"/>
                  </a:cubicBezTo>
                  <a:cubicBezTo>
                    <a:pt x="1485876" y="1343078"/>
                    <a:pt x="1483106" y="1347853"/>
                    <a:pt x="1479995" y="1352405"/>
                  </a:cubicBezTo>
                  <a:lnTo>
                    <a:pt x="1479995" y="1352976"/>
                  </a:lnTo>
                  <a:cubicBezTo>
                    <a:pt x="1479137" y="1354024"/>
                    <a:pt x="1478280" y="1355072"/>
                    <a:pt x="1477328" y="1356024"/>
                  </a:cubicBezTo>
                  <a:lnTo>
                    <a:pt x="1474375" y="1358977"/>
                  </a:lnTo>
                  <a:lnTo>
                    <a:pt x="1472851" y="1360311"/>
                  </a:lnTo>
                  <a:lnTo>
                    <a:pt x="1472851" y="1360311"/>
                  </a:lnTo>
                  <a:cubicBezTo>
                    <a:pt x="1470458" y="1362044"/>
                    <a:pt x="1467943" y="1363604"/>
                    <a:pt x="1465326" y="1364978"/>
                  </a:cubicBezTo>
                  <a:lnTo>
                    <a:pt x="1462564" y="1366311"/>
                  </a:lnTo>
                  <a:lnTo>
                    <a:pt x="1459706" y="1367454"/>
                  </a:lnTo>
                  <a:cubicBezTo>
                    <a:pt x="1453372" y="1370008"/>
                    <a:pt x="1446799" y="1371922"/>
                    <a:pt x="1440085" y="1373169"/>
                  </a:cubicBezTo>
                  <a:cubicBezTo>
                    <a:pt x="1439024" y="1373453"/>
                    <a:pt x="1437940" y="1373644"/>
                    <a:pt x="1436846" y="1373741"/>
                  </a:cubicBezTo>
                  <a:lnTo>
                    <a:pt x="1433798" y="1374217"/>
                  </a:lnTo>
                  <a:cubicBezTo>
                    <a:pt x="1430560" y="1374217"/>
                    <a:pt x="1427226" y="1374789"/>
                    <a:pt x="1424273" y="1374979"/>
                  </a:cubicBezTo>
                  <a:cubicBezTo>
                    <a:pt x="1416944" y="1375360"/>
                    <a:pt x="1409600" y="1375360"/>
                    <a:pt x="1402271" y="1374979"/>
                  </a:cubicBezTo>
                  <a:lnTo>
                    <a:pt x="1391984" y="1374027"/>
                  </a:lnTo>
                  <a:lnTo>
                    <a:pt x="1388650" y="1373550"/>
                  </a:lnTo>
                  <a:lnTo>
                    <a:pt x="1384649" y="1372979"/>
                  </a:lnTo>
                  <a:cubicBezTo>
                    <a:pt x="1377125" y="1371741"/>
                    <a:pt x="1369600" y="1370122"/>
                    <a:pt x="1362170" y="1368407"/>
                  </a:cubicBezTo>
                  <a:cubicBezTo>
                    <a:pt x="1352645" y="1366026"/>
                    <a:pt x="1343120" y="1363264"/>
                    <a:pt x="1333595" y="1360120"/>
                  </a:cubicBezTo>
                  <a:cubicBezTo>
                    <a:pt x="1339423" y="1353694"/>
                    <a:pt x="1342016" y="1344969"/>
                    <a:pt x="1340644" y="1336403"/>
                  </a:cubicBezTo>
                  <a:cubicBezTo>
                    <a:pt x="1340459" y="1335471"/>
                    <a:pt x="1340068" y="1334593"/>
                    <a:pt x="1339501" y="1333831"/>
                  </a:cubicBezTo>
                  <a:cubicBezTo>
                    <a:pt x="1339511" y="1332522"/>
                    <a:pt x="1339252" y="1331225"/>
                    <a:pt x="1338739" y="1330021"/>
                  </a:cubicBezTo>
                  <a:cubicBezTo>
                    <a:pt x="1336465" y="1323855"/>
                    <a:pt x="1333425" y="1317999"/>
                    <a:pt x="1329690" y="1312591"/>
                  </a:cubicBezTo>
                  <a:cubicBezTo>
                    <a:pt x="1354971" y="1315725"/>
                    <a:pt x="1380416" y="1317347"/>
                    <a:pt x="1405890" y="1317449"/>
                  </a:cubicBezTo>
                  <a:cubicBezTo>
                    <a:pt x="1420848" y="1317278"/>
                    <a:pt x="1435763" y="1315812"/>
                    <a:pt x="1450467" y="1313067"/>
                  </a:cubicBezTo>
                  <a:lnTo>
                    <a:pt x="1453991" y="1312400"/>
                  </a:lnTo>
                  <a:cubicBezTo>
                    <a:pt x="1453780" y="1313915"/>
                    <a:pt x="1454082" y="1315457"/>
                    <a:pt x="1454848" y="1316781"/>
                  </a:cubicBezTo>
                  <a:cubicBezTo>
                    <a:pt x="1457438" y="1322455"/>
                    <a:pt x="1458956" y="1328558"/>
                    <a:pt x="1459325" y="1334784"/>
                  </a:cubicBezTo>
                  <a:cubicBezTo>
                    <a:pt x="1459897" y="1339260"/>
                    <a:pt x="1462373" y="1344309"/>
                    <a:pt x="1467517" y="1343547"/>
                  </a:cubicBezTo>
                  <a:cubicBezTo>
                    <a:pt x="1472660" y="1342785"/>
                    <a:pt x="1472660" y="1332307"/>
                    <a:pt x="1472089" y="1327831"/>
                  </a:cubicBezTo>
                  <a:cubicBezTo>
                    <a:pt x="1471346" y="1321498"/>
                    <a:pt x="1469509" y="1315342"/>
                    <a:pt x="1466660" y="1309638"/>
                  </a:cubicBezTo>
                  <a:lnTo>
                    <a:pt x="1466660" y="1309638"/>
                  </a:lnTo>
                  <a:cubicBezTo>
                    <a:pt x="1474970" y="1307301"/>
                    <a:pt x="1482872" y="1303703"/>
                    <a:pt x="1490091" y="1298970"/>
                  </a:cubicBezTo>
                  <a:cubicBezTo>
                    <a:pt x="1494385" y="1296011"/>
                    <a:pt x="1498317" y="1292558"/>
                    <a:pt x="1501807" y="1288683"/>
                  </a:cubicBezTo>
                  <a:lnTo>
                    <a:pt x="1502569" y="1289921"/>
                  </a:lnTo>
                  <a:cubicBezTo>
                    <a:pt x="1502569" y="1290588"/>
                    <a:pt x="1503236" y="1291826"/>
                    <a:pt x="1503331" y="1292302"/>
                  </a:cubicBezTo>
                  <a:lnTo>
                    <a:pt x="1503331" y="1292302"/>
                  </a:lnTo>
                  <a:cubicBezTo>
                    <a:pt x="1503279" y="1292618"/>
                    <a:pt x="1503279" y="1292939"/>
                    <a:pt x="1503331" y="1293255"/>
                  </a:cubicBezTo>
                  <a:cubicBezTo>
                    <a:pt x="1503331" y="1294683"/>
                    <a:pt x="1503331" y="1296208"/>
                    <a:pt x="1503331" y="1297732"/>
                  </a:cubicBezTo>
                  <a:cubicBezTo>
                    <a:pt x="1503331" y="1299256"/>
                    <a:pt x="1503331" y="1300113"/>
                    <a:pt x="1503331" y="1301256"/>
                  </a:cubicBezTo>
                  <a:cubicBezTo>
                    <a:pt x="1503331" y="1300017"/>
                    <a:pt x="1503331" y="1303923"/>
                    <a:pt x="1503331" y="1304590"/>
                  </a:cubicBezTo>
                  <a:cubicBezTo>
                    <a:pt x="1502664" y="1308018"/>
                    <a:pt x="1502283" y="1310495"/>
                    <a:pt x="1501997" y="1312686"/>
                  </a:cubicBezTo>
                  <a:cubicBezTo>
                    <a:pt x="1499776" y="1316266"/>
                    <a:pt x="1497924" y="1320064"/>
                    <a:pt x="1496473" y="1324020"/>
                  </a:cubicBezTo>
                  <a:cubicBezTo>
                    <a:pt x="1495997" y="1325449"/>
                    <a:pt x="1495425" y="1326878"/>
                    <a:pt x="1494949" y="1328211"/>
                  </a:cubicBezTo>
                  <a:lnTo>
                    <a:pt x="1494092" y="1330307"/>
                  </a:lnTo>
                  <a:close/>
                  <a:moveTo>
                    <a:pt x="1425321" y="952641"/>
                  </a:moveTo>
                  <a:lnTo>
                    <a:pt x="1425321" y="952641"/>
                  </a:lnTo>
                  <a:cubicBezTo>
                    <a:pt x="1419035" y="955879"/>
                    <a:pt x="1413224" y="959880"/>
                    <a:pt x="1406271" y="963023"/>
                  </a:cubicBezTo>
                  <a:cubicBezTo>
                    <a:pt x="1399318" y="966166"/>
                    <a:pt x="1392364" y="969214"/>
                    <a:pt x="1385411" y="972548"/>
                  </a:cubicBezTo>
                  <a:lnTo>
                    <a:pt x="1382554" y="973786"/>
                  </a:lnTo>
                  <a:lnTo>
                    <a:pt x="1377220" y="975977"/>
                  </a:lnTo>
                  <a:lnTo>
                    <a:pt x="1364552" y="981311"/>
                  </a:lnTo>
                  <a:lnTo>
                    <a:pt x="1338739" y="991788"/>
                  </a:lnTo>
                  <a:cubicBezTo>
                    <a:pt x="1321559" y="998860"/>
                    <a:pt x="1303892" y="1004686"/>
                    <a:pt x="1285875" y="1009219"/>
                  </a:cubicBezTo>
                  <a:cubicBezTo>
                    <a:pt x="1281017" y="1010362"/>
                    <a:pt x="1276350" y="1011315"/>
                    <a:pt x="1271016" y="1012172"/>
                  </a:cubicBezTo>
                  <a:cubicBezTo>
                    <a:pt x="1274667" y="1010521"/>
                    <a:pt x="1278228" y="1008677"/>
                    <a:pt x="1281684" y="1006647"/>
                  </a:cubicBezTo>
                  <a:cubicBezTo>
                    <a:pt x="1293305" y="999694"/>
                    <a:pt x="1304544" y="984645"/>
                    <a:pt x="1288923" y="975024"/>
                  </a:cubicBezTo>
                  <a:cubicBezTo>
                    <a:pt x="1284732" y="972357"/>
                    <a:pt x="1281303" y="978072"/>
                    <a:pt x="1283970" y="981501"/>
                  </a:cubicBezTo>
                  <a:cubicBezTo>
                    <a:pt x="1284474" y="982125"/>
                    <a:pt x="1284861" y="982835"/>
                    <a:pt x="1285113" y="983597"/>
                  </a:cubicBezTo>
                  <a:cubicBezTo>
                    <a:pt x="1285113" y="985026"/>
                    <a:pt x="1285113" y="986264"/>
                    <a:pt x="1285113" y="986359"/>
                  </a:cubicBezTo>
                  <a:cubicBezTo>
                    <a:pt x="1284274" y="988250"/>
                    <a:pt x="1282921" y="989867"/>
                    <a:pt x="1281208" y="991027"/>
                  </a:cubicBezTo>
                  <a:cubicBezTo>
                    <a:pt x="1275283" y="995280"/>
                    <a:pt x="1268681" y="998500"/>
                    <a:pt x="1261681" y="1000552"/>
                  </a:cubicBezTo>
                  <a:cubicBezTo>
                    <a:pt x="1258062" y="1001885"/>
                    <a:pt x="1254443" y="1002933"/>
                    <a:pt x="1250728" y="1003980"/>
                  </a:cubicBezTo>
                  <a:cubicBezTo>
                    <a:pt x="1247511" y="1004555"/>
                    <a:pt x="1244330" y="1005318"/>
                    <a:pt x="1241203" y="1006266"/>
                  </a:cubicBezTo>
                  <a:cubicBezTo>
                    <a:pt x="1239811" y="1006648"/>
                    <a:pt x="1238468" y="1007192"/>
                    <a:pt x="1237202" y="1007886"/>
                  </a:cubicBezTo>
                  <a:cubicBezTo>
                    <a:pt x="1236090" y="1008520"/>
                    <a:pt x="1235169" y="1009441"/>
                    <a:pt x="1234535" y="1010553"/>
                  </a:cubicBezTo>
                  <a:cubicBezTo>
                    <a:pt x="1234559" y="1010901"/>
                    <a:pt x="1234559" y="1011252"/>
                    <a:pt x="1234535" y="1011600"/>
                  </a:cubicBezTo>
                  <a:cubicBezTo>
                    <a:pt x="1234306" y="1012507"/>
                    <a:pt x="1234306" y="1013456"/>
                    <a:pt x="1234535" y="1014363"/>
                  </a:cubicBezTo>
                  <a:cubicBezTo>
                    <a:pt x="1233186" y="1014159"/>
                    <a:pt x="1231850" y="1013872"/>
                    <a:pt x="1230535" y="1013505"/>
                  </a:cubicBezTo>
                  <a:cubicBezTo>
                    <a:pt x="1229915" y="1008808"/>
                    <a:pt x="1228632" y="1004222"/>
                    <a:pt x="1226725" y="999885"/>
                  </a:cubicBezTo>
                  <a:cubicBezTo>
                    <a:pt x="1225224" y="996081"/>
                    <a:pt x="1223921" y="992202"/>
                    <a:pt x="1222820" y="988264"/>
                  </a:cubicBezTo>
                  <a:cubicBezTo>
                    <a:pt x="1222248" y="986073"/>
                    <a:pt x="1221772" y="983883"/>
                    <a:pt x="1221296" y="981597"/>
                  </a:cubicBezTo>
                  <a:cubicBezTo>
                    <a:pt x="1220819" y="979311"/>
                    <a:pt x="1221296" y="979787"/>
                    <a:pt x="1221296" y="979977"/>
                  </a:cubicBezTo>
                  <a:cubicBezTo>
                    <a:pt x="1221248" y="979121"/>
                    <a:pt x="1221248" y="978262"/>
                    <a:pt x="1221296" y="977406"/>
                  </a:cubicBezTo>
                  <a:cubicBezTo>
                    <a:pt x="1221085" y="974187"/>
                    <a:pt x="1221472" y="970958"/>
                    <a:pt x="1222439" y="967881"/>
                  </a:cubicBezTo>
                  <a:cubicBezTo>
                    <a:pt x="1227109" y="966510"/>
                    <a:pt x="1231614" y="964625"/>
                    <a:pt x="1235869" y="962261"/>
                  </a:cubicBezTo>
                  <a:cubicBezTo>
                    <a:pt x="1242160" y="959045"/>
                    <a:pt x="1249094" y="957287"/>
                    <a:pt x="1256157" y="957117"/>
                  </a:cubicBezTo>
                  <a:cubicBezTo>
                    <a:pt x="1262924" y="955959"/>
                    <a:pt x="1269875" y="956549"/>
                    <a:pt x="1276350" y="958832"/>
                  </a:cubicBezTo>
                  <a:cubicBezTo>
                    <a:pt x="1279874" y="960546"/>
                    <a:pt x="1288447" y="963880"/>
                    <a:pt x="1288447" y="956641"/>
                  </a:cubicBezTo>
                  <a:cubicBezTo>
                    <a:pt x="1288447" y="949402"/>
                    <a:pt x="1279874" y="946354"/>
                    <a:pt x="1274350" y="945402"/>
                  </a:cubicBezTo>
                  <a:cubicBezTo>
                    <a:pt x="1267312" y="944306"/>
                    <a:pt x="1260147" y="944306"/>
                    <a:pt x="1253109" y="945402"/>
                  </a:cubicBezTo>
                  <a:cubicBezTo>
                    <a:pt x="1246127" y="945676"/>
                    <a:pt x="1239321" y="947672"/>
                    <a:pt x="1233297" y="951212"/>
                  </a:cubicBezTo>
                  <a:cubicBezTo>
                    <a:pt x="1232467" y="951697"/>
                    <a:pt x="1231671" y="952237"/>
                    <a:pt x="1230916" y="952831"/>
                  </a:cubicBezTo>
                  <a:cubicBezTo>
                    <a:pt x="1234057" y="949393"/>
                    <a:pt x="1237465" y="946208"/>
                    <a:pt x="1241108" y="943306"/>
                  </a:cubicBezTo>
                  <a:cubicBezTo>
                    <a:pt x="1255300" y="932067"/>
                    <a:pt x="1271016" y="922637"/>
                    <a:pt x="1286161" y="912921"/>
                  </a:cubicBezTo>
                  <a:cubicBezTo>
                    <a:pt x="1289685" y="910635"/>
                    <a:pt x="1293019" y="908254"/>
                    <a:pt x="1296448" y="905682"/>
                  </a:cubicBezTo>
                  <a:cubicBezTo>
                    <a:pt x="1304951" y="905110"/>
                    <a:pt x="1313248" y="902808"/>
                    <a:pt x="1320832" y="898920"/>
                  </a:cubicBezTo>
                  <a:cubicBezTo>
                    <a:pt x="1331075" y="894115"/>
                    <a:pt x="1341762" y="890319"/>
                    <a:pt x="1352741" y="887585"/>
                  </a:cubicBezTo>
                  <a:cubicBezTo>
                    <a:pt x="1351312" y="887585"/>
                    <a:pt x="1351407" y="887585"/>
                    <a:pt x="1352741" y="887585"/>
                  </a:cubicBezTo>
                  <a:cubicBezTo>
                    <a:pt x="1354074" y="887585"/>
                    <a:pt x="1357313" y="887013"/>
                    <a:pt x="1359599" y="886537"/>
                  </a:cubicBezTo>
                  <a:lnTo>
                    <a:pt x="1369124" y="884727"/>
                  </a:lnTo>
                  <a:lnTo>
                    <a:pt x="1371695" y="884727"/>
                  </a:lnTo>
                  <a:lnTo>
                    <a:pt x="1374743" y="884727"/>
                  </a:lnTo>
                  <a:lnTo>
                    <a:pt x="1384268" y="883870"/>
                  </a:lnTo>
                  <a:cubicBezTo>
                    <a:pt x="1390072" y="883490"/>
                    <a:pt x="1395895" y="883490"/>
                    <a:pt x="1401699" y="883870"/>
                  </a:cubicBezTo>
                  <a:lnTo>
                    <a:pt x="1404557" y="883870"/>
                  </a:lnTo>
                  <a:lnTo>
                    <a:pt x="1407509" y="884442"/>
                  </a:lnTo>
                  <a:lnTo>
                    <a:pt x="1410081" y="884918"/>
                  </a:lnTo>
                  <a:cubicBezTo>
                    <a:pt x="1415415" y="907873"/>
                    <a:pt x="1420844" y="930733"/>
                    <a:pt x="1426559" y="953593"/>
                  </a:cubicBezTo>
                  <a:close/>
                  <a:moveTo>
                    <a:pt x="1227296" y="689655"/>
                  </a:moveTo>
                  <a:lnTo>
                    <a:pt x="1227296" y="689655"/>
                  </a:lnTo>
                  <a:lnTo>
                    <a:pt x="1232059" y="687274"/>
                  </a:lnTo>
                  <a:lnTo>
                    <a:pt x="1234726" y="686036"/>
                  </a:lnTo>
                  <a:lnTo>
                    <a:pt x="1235678" y="686036"/>
                  </a:lnTo>
                  <a:cubicBezTo>
                    <a:pt x="1243153" y="682978"/>
                    <a:pt x="1250861" y="680525"/>
                    <a:pt x="1258729" y="678702"/>
                  </a:cubicBezTo>
                  <a:cubicBezTo>
                    <a:pt x="1262277" y="677811"/>
                    <a:pt x="1265869" y="677112"/>
                    <a:pt x="1269492" y="676606"/>
                  </a:cubicBezTo>
                  <a:lnTo>
                    <a:pt x="1272921" y="676606"/>
                  </a:lnTo>
                  <a:lnTo>
                    <a:pt x="1279970" y="675844"/>
                  </a:lnTo>
                  <a:cubicBezTo>
                    <a:pt x="1288352" y="675082"/>
                    <a:pt x="1296638" y="674511"/>
                    <a:pt x="1304925" y="673653"/>
                  </a:cubicBezTo>
                  <a:cubicBezTo>
                    <a:pt x="1314255" y="672789"/>
                    <a:pt x="1323515" y="671293"/>
                    <a:pt x="1332643" y="669177"/>
                  </a:cubicBezTo>
                  <a:cubicBezTo>
                    <a:pt x="1336647" y="668202"/>
                    <a:pt x="1340591" y="666994"/>
                    <a:pt x="1344454" y="665557"/>
                  </a:cubicBezTo>
                  <a:cubicBezTo>
                    <a:pt x="1347520" y="664462"/>
                    <a:pt x="1350409" y="662922"/>
                    <a:pt x="1353026" y="660985"/>
                  </a:cubicBezTo>
                  <a:cubicBezTo>
                    <a:pt x="1355027" y="667843"/>
                    <a:pt x="1357027" y="674701"/>
                    <a:pt x="1358932" y="681464"/>
                  </a:cubicBezTo>
                  <a:cubicBezTo>
                    <a:pt x="1364456" y="700514"/>
                    <a:pt x="1369505" y="720421"/>
                    <a:pt x="1374458" y="740043"/>
                  </a:cubicBezTo>
                  <a:lnTo>
                    <a:pt x="1369219" y="740995"/>
                  </a:lnTo>
                  <a:cubicBezTo>
                    <a:pt x="1362361" y="742138"/>
                    <a:pt x="1355693" y="743757"/>
                    <a:pt x="1349026" y="745472"/>
                  </a:cubicBezTo>
                  <a:lnTo>
                    <a:pt x="1329976" y="750139"/>
                  </a:lnTo>
                  <a:cubicBezTo>
                    <a:pt x="1325634" y="751099"/>
                    <a:pt x="1321460" y="752704"/>
                    <a:pt x="1317593" y="754902"/>
                  </a:cubicBezTo>
                  <a:lnTo>
                    <a:pt x="1316546" y="755568"/>
                  </a:lnTo>
                  <a:cubicBezTo>
                    <a:pt x="1303877" y="749377"/>
                    <a:pt x="1291495" y="742614"/>
                    <a:pt x="1279303" y="735661"/>
                  </a:cubicBezTo>
                  <a:cubicBezTo>
                    <a:pt x="1263396" y="726803"/>
                    <a:pt x="1247299" y="718135"/>
                    <a:pt x="1231678" y="709563"/>
                  </a:cubicBezTo>
                  <a:cubicBezTo>
                    <a:pt x="1225202" y="706153"/>
                    <a:pt x="1218485" y="703224"/>
                    <a:pt x="1211580" y="700800"/>
                  </a:cubicBezTo>
                  <a:cubicBezTo>
                    <a:pt x="1213390" y="699466"/>
                    <a:pt x="1215200" y="698133"/>
                    <a:pt x="1217105" y="696894"/>
                  </a:cubicBezTo>
                  <a:cubicBezTo>
                    <a:pt x="1220449" y="694532"/>
                    <a:pt x="1223949" y="692400"/>
                    <a:pt x="1227582" y="690513"/>
                  </a:cubicBezTo>
                  <a:close/>
                  <a:moveTo>
                    <a:pt x="665321" y="1877137"/>
                  </a:moveTo>
                  <a:lnTo>
                    <a:pt x="665321" y="1877137"/>
                  </a:lnTo>
                  <a:cubicBezTo>
                    <a:pt x="660463" y="1892949"/>
                    <a:pt x="655130" y="1908760"/>
                    <a:pt x="648843" y="1924000"/>
                  </a:cubicBezTo>
                  <a:cubicBezTo>
                    <a:pt x="642557" y="1939240"/>
                    <a:pt x="636365" y="1952575"/>
                    <a:pt x="629793" y="1966958"/>
                  </a:cubicBezTo>
                  <a:cubicBezTo>
                    <a:pt x="628704" y="1969107"/>
                    <a:pt x="627462" y="1971176"/>
                    <a:pt x="626078" y="1973149"/>
                  </a:cubicBezTo>
                  <a:cubicBezTo>
                    <a:pt x="627031" y="1971816"/>
                    <a:pt x="625126" y="1974292"/>
                    <a:pt x="624840" y="1974673"/>
                  </a:cubicBezTo>
                  <a:cubicBezTo>
                    <a:pt x="624349" y="1975259"/>
                    <a:pt x="623807" y="1975801"/>
                    <a:pt x="623221" y="1976292"/>
                  </a:cubicBezTo>
                  <a:cubicBezTo>
                    <a:pt x="623888" y="1975626"/>
                    <a:pt x="623221" y="1976292"/>
                    <a:pt x="622459" y="1976292"/>
                  </a:cubicBezTo>
                  <a:lnTo>
                    <a:pt x="620554" y="1976292"/>
                  </a:lnTo>
                  <a:cubicBezTo>
                    <a:pt x="619982" y="1976292"/>
                    <a:pt x="617030" y="1977150"/>
                    <a:pt x="618077" y="1977054"/>
                  </a:cubicBezTo>
                  <a:lnTo>
                    <a:pt x="612648" y="1977531"/>
                  </a:lnTo>
                  <a:cubicBezTo>
                    <a:pt x="611221" y="1977626"/>
                    <a:pt x="609789" y="1977626"/>
                    <a:pt x="608362" y="1977531"/>
                  </a:cubicBezTo>
                  <a:cubicBezTo>
                    <a:pt x="608858" y="1975829"/>
                    <a:pt x="609115" y="1974065"/>
                    <a:pt x="609124" y="1972292"/>
                  </a:cubicBezTo>
                  <a:lnTo>
                    <a:pt x="609124" y="1971435"/>
                  </a:lnTo>
                  <a:cubicBezTo>
                    <a:pt x="619745" y="1953855"/>
                    <a:pt x="629442" y="1935732"/>
                    <a:pt x="638175" y="1917142"/>
                  </a:cubicBezTo>
                  <a:cubicBezTo>
                    <a:pt x="643337" y="1906198"/>
                    <a:pt x="647420" y="1894778"/>
                    <a:pt x="650367" y="1883043"/>
                  </a:cubicBezTo>
                  <a:cubicBezTo>
                    <a:pt x="651605" y="1877614"/>
                    <a:pt x="652463" y="1872184"/>
                    <a:pt x="653701" y="1866660"/>
                  </a:cubicBezTo>
                  <a:cubicBezTo>
                    <a:pt x="654192" y="1864907"/>
                    <a:pt x="654574" y="1863126"/>
                    <a:pt x="654844" y="1861326"/>
                  </a:cubicBezTo>
                  <a:lnTo>
                    <a:pt x="671703" y="1855897"/>
                  </a:lnTo>
                  <a:cubicBezTo>
                    <a:pt x="669322" y="1863040"/>
                    <a:pt x="667131" y="1870089"/>
                    <a:pt x="664940" y="1877137"/>
                  </a:cubicBezTo>
                  <a:close/>
                  <a:moveTo>
                    <a:pt x="639032" y="1824274"/>
                  </a:moveTo>
                  <a:lnTo>
                    <a:pt x="639032" y="1824274"/>
                  </a:lnTo>
                  <a:cubicBezTo>
                    <a:pt x="622363" y="1829131"/>
                    <a:pt x="605600" y="1833799"/>
                    <a:pt x="588740" y="1837513"/>
                  </a:cubicBezTo>
                  <a:cubicBezTo>
                    <a:pt x="571739" y="1841028"/>
                    <a:pt x="554999" y="1845707"/>
                    <a:pt x="538639" y="1851515"/>
                  </a:cubicBezTo>
                  <a:cubicBezTo>
                    <a:pt x="534207" y="1852942"/>
                    <a:pt x="530075" y="1855170"/>
                    <a:pt x="526447" y="1858087"/>
                  </a:cubicBezTo>
                  <a:cubicBezTo>
                    <a:pt x="521018" y="1842752"/>
                    <a:pt x="516350" y="1826941"/>
                    <a:pt x="512350" y="1810939"/>
                  </a:cubicBezTo>
                  <a:cubicBezTo>
                    <a:pt x="504374" y="1778226"/>
                    <a:pt x="498677" y="1744999"/>
                    <a:pt x="495300" y="1711498"/>
                  </a:cubicBezTo>
                  <a:cubicBezTo>
                    <a:pt x="491585" y="1676160"/>
                    <a:pt x="489871" y="1640632"/>
                    <a:pt x="489299" y="1605199"/>
                  </a:cubicBezTo>
                  <a:cubicBezTo>
                    <a:pt x="487776" y="1533440"/>
                    <a:pt x="490511" y="1461654"/>
                    <a:pt x="497491" y="1390219"/>
                  </a:cubicBezTo>
                  <a:cubicBezTo>
                    <a:pt x="498348" y="1381647"/>
                    <a:pt x="499205" y="1373074"/>
                    <a:pt x="500253" y="1364407"/>
                  </a:cubicBezTo>
                  <a:lnTo>
                    <a:pt x="501682" y="1351548"/>
                  </a:lnTo>
                  <a:cubicBezTo>
                    <a:pt x="501682" y="1349833"/>
                    <a:pt x="501682" y="1348119"/>
                    <a:pt x="502349" y="1346309"/>
                  </a:cubicBezTo>
                  <a:lnTo>
                    <a:pt x="503206" y="1340308"/>
                  </a:lnTo>
                  <a:cubicBezTo>
                    <a:pt x="505619" y="1322401"/>
                    <a:pt x="508540" y="1304621"/>
                    <a:pt x="511969" y="1286968"/>
                  </a:cubicBezTo>
                  <a:cubicBezTo>
                    <a:pt x="518717" y="1252355"/>
                    <a:pt x="527592" y="1218191"/>
                    <a:pt x="538544" y="1184670"/>
                  </a:cubicBezTo>
                  <a:cubicBezTo>
                    <a:pt x="541973" y="1173811"/>
                    <a:pt x="545687" y="1163048"/>
                    <a:pt x="549497" y="1152285"/>
                  </a:cubicBezTo>
                  <a:cubicBezTo>
                    <a:pt x="551195" y="1149886"/>
                    <a:pt x="552722" y="1147372"/>
                    <a:pt x="554069" y="1144760"/>
                  </a:cubicBezTo>
                  <a:cubicBezTo>
                    <a:pt x="557975" y="1137426"/>
                    <a:pt x="562356" y="1130377"/>
                    <a:pt x="566166" y="1122948"/>
                  </a:cubicBezTo>
                  <a:cubicBezTo>
                    <a:pt x="573691" y="1108374"/>
                    <a:pt x="581787" y="1094373"/>
                    <a:pt x="590360" y="1079990"/>
                  </a:cubicBezTo>
                  <a:cubicBezTo>
                    <a:pt x="598375" y="1066516"/>
                    <a:pt x="607968" y="1054046"/>
                    <a:pt x="618934" y="1042842"/>
                  </a:cubicBezTo>
                  <a:lnTo>
                    <a:pt x="627031" y="1034365"/>
                  </a:lnTo>
                  <a:cubicBezTo>
                    <a:pt x="630142" y="1033730"/>
                    <a:pt x="633317" y="1032968"/>
                    <a:pt x="636556" y="1032079"/>
                  </a:cubicBezTo>
                  <a:lnTo>
                    <a:pt x="667703" y="1023507"/>
                  </a:lnTo>
                  <a:cubicBezTo>
                    <a:pt x="690182" y="1017315"/>
                    <a:pt x="712851" y="1011696"/>
                    <a:pt x="735425" y="1005314"/>
                  </a:cubicBezTo>
                  <a:cubicBezTo>
                    <a:pt x="746855" y="1002075"/>
                    <a:pt x="758095" y="998075"/>
                    <a:pt x="769239" y="993979"/>
                  </a:cubicBezTo>
                  <a:lnTo>
                    <a:pt x="775240" y="991788"/>
                  </a:lnTo>
                  <a:lnTo>
                    <a:pt x="773430" y="994360"/>
                  </a:lnTo>
                  <a:cubicBezTo>
                    <a:pt x="765105" y="1006929"/>
                    <a:pt x="757627" y="1020039"/>
                    <a:pt x="751046" y="1033603"/>
                  </a:cubicBezTo>
                  <a:cubicBezTo>
                    <a:pt x="737099" y="1060784"/>
                    <a:pt x="726543" y="1089574"/>
                    <a:pt x="719614" y="1119328"/>
                  </a:cubicBezTo>
                  <a:cubicBezTo>
                    <a:pt x="706471" y="1180258"/>
                    <a:pt x="700083" y="1242451"/>
                    <a:pt x="700564" y="1304780"/>
                  </a:cubicBezTo>
                  <a:cubicBezTo>
                    <a:pt x="699802" y="1372979"/>
                    <a:pt x="699897" y="1441464"/>
                    <a:pt x="704660" y="1509472"/>
                  </a:cubicBezTo>
                  <a:cubicBezTo>
                    <a:pt x="707231" y="1545762"/>
                    <a:pt x="711327" y="1582053"/>
                    <a:pt x="717328" y="1617867"/>
                  </a:cubicBezTo>
                  <a:cubicBezTo>
                    <a:pt x="721649" y="1646855"/>
                    <a:pt x="728015" y="1675501"/>
                    <a:pt x="736378" y="1703592"/>
                  </a:cubicBezTo>
                  <a:cubicBezTo>
                    <a:pt x="743849" y="1731362"/>
                    <a:pt x="757712" y="1757001"/>
                    <a:pt x="776859" y="1778458"/>
                  </a:cubicBezTo>
                  <a:lnTo>
                    <a:pt x="781907" y="1783221"/>
                  </a:lnTo>
                  <a:lnTo>
                    <a:pt x="772382" y="1786078"/>
                  </a:lnTo>
                  <a:lnTo>
                    <a:pt x="766382" y="1787793"/>
                  </a:lnTo>
                  <a:lnTo>
                    <a:pt x="739521" y="1794746"/>
                  </a:lnTo>
                  <a:cubicBezTo>
                    <a:pt x="705898" y="1803318"/>
                    <a:pt x="672846" y="1814272"/>
                    <a:pt x="639699" y="1824083"/>
                  </a:cubicBezTo>
                  <a:close/>
                  <a:moveTo>
                    <a:pt x="747427" y="1516330"/>
                  </a:moveTo>
                  <a:lnTo>
                    <a:pt x="747427" y="1516330"/>
                  </a:lnTo>
                  <a:lnTo>
                    <a:pt x="747427" y="1516330"/>
                  </a:lnTo>
                  <a:close/>
                  <a:moveTo>
                    <a:pt x="763238" y="1659205"/>
                  </a:moveTo>
                  <a:lnTo>
                    <a:pt x="763238" y="1659205"/>
                  </a:lnTo>
                  <a:cubicBezTo>
                    <a:pt x="763186" y="1659424"/>
                    <a:pt x="763186" y="1659653"/>
                    <a:pt x="763238" y="1659872"/>
                  </a:cubicBezTo>
                  <a:cubicBezTo>
                    <a:pt x="763292" y="1659621"/>
                    <a:pt x="763292" y="1659361"/>
                    <a:pt x="763238" y="1659110"/>
                  </a:cubicBezTo>
                  <a:close/>
                  <a:moveTo>
                    <a:pt x="911162" y="1492137"/>
                  </a:moveTo>
                  <a:lnTo>
                    <a:pt x="911162" y="1492137"/>
                  </a:lnTo>
                  <a:cubicBezTo>
                    <a:pt x="909923" y="1521283"/>
                    <a:pt x="909161" y="1550620"/>
                    <a:pt x="906018" y="1579481"/>
                  </a:cubicBezTo>
                  <a:lnTo>
                    <a:pt x="905447" y="1583862"/>
                  </a:lnTo>
                  <a:cubicBezTo>
                    <a:pt x="905447" y="1583862"/>
                    <a:pt x="905447" y="1587291"/>
                    <a:pt x="905447" y="1587387"/>
                  </a:cubicBezTo>
                  <a:cubicBezTo>
                    <a:pt x="905447" y="1590911"/>
                    <a:pt x="904399" y="1594435"/>
                    <a:pt x="903827" y="1598055"/>
                  </a:cubicBezTo>
                  <a:cubicBezTo>
                    <a:pt x="902494" y="1605770"/>
                    <a:pt x="901065" y="1613390"/>
                    <a:pt x="899446" y="1621105"/>
                  </a:cubicBezTo>
                  <a:cubicBezTo>
                    <a:pt x="896303" y="1635774"/>
                    <a:pt x="892207" y="1650252"/>
                    <a:pt x="887635" y="1664634"/>
                  </a:cubicBezTo>
                  <a:cubicBezTo>
                    <a:pt x="885539" y="1671397"/>
                    <a:pt x="883063" y="1678160"/>
                    <a:pt x="880491" y="1684827"/>
                  </a:cubicBezTo>
                  <a:cubicBezTo>
                    <a:pt x="880491" y="1684827"/>
                    <a:pt x="879443" y="1687304"/>
                    <a:pt x="879253" y="1687971"/>
                  </a:cubicBezTo>
                  <a:lnTo>
                    <a:pt x="877634" y="1691685"/>
                  </a:lnTo>
                  <a:cubicBezTo>
                    <a:pt x="876014" y="1695495"/>
                    <a:pt x="874300" y="1699210"/>
                    <a:pt x="872585" y="1702925"/>
                  </a:cubicBezTo>
                  <a:cubicBezTo>
                    <a:pt x="866744" y="1715753"/>
                    <a:pt x="859863" y="1728081"/>
                    <a:pt x="852011" y="1739787"/>
                  </a:cubicBezTo>
                  <a:cubicBezTo>
                    <a:pt x="852011" y="1739787"/>
                    <a:pt x="849916" y="1742358"/>
                    <a:pt x="849725" y="1742549"/>
                  </a:cubicBezTo>
                  <a:cubicBezTo>
                    <a:pt x="849535" y="1742740"/>
                    <a:pt x="847439" y="1745216"/>
                    <a:pt x="846296" y="1746549"/>
                  </a:cubicBezTo>
                  <a:cubicBezTo>
                    <a:pt x="843930" y="1749106"/>
                    <a:pt x="841418" y="1751523"/>
                    <a:pt x="838772" y="1753789"/>
                  </a:cubicBezTo>
                  <a:lnTo>
                    <a:pt x="838772" y="1754265"/>
                  </a:lnTo>
                  <a:lnTo>
                    <a:pt x="837724" y="1755027"/>
                  </a:lnTo>
                  <a:lnTo>
                    <a:pt x="833533" y="1757789"/>
                  </a:lnTo>
                  <a:cubicBezTo>
                    <a:pt x="832199" y="1758646"/>
                    <a:pt x="830771" y="1759313"/>
                    <a:pt x="829342" y="1760075"/>
                  </a:cubicBezTo>
                  <a:cubicBezTo>
                    <a:pt x="832866" y="1758265"/>
                    <a:pt x="827151" y="1760075"/>
                    <a:pt x="826294" y="1760837"/>
                  </a:cubicBezTo>
                  <a:cubicBezTo>
                    <a:pt x="825437" y="1761599"/>
                    <a:pt x="824198" y="1760837"/>
                    <a:pt x="823532" y="1761408"/>
                  </a:cubicBezTo>
                  <a:lnTo>
                    <a:pt x="819150" y="1761408"/>
                  </a:lnTo>
                  <a:lnTo>
                    <a:pt x="818579" y="1761408"/>
                  </a:lnTo>
                  <a:cubicBezTo>
                    <a:pt x="816985" y="1761109"/>
                    <a:pt x="815422" y="1760663"/>
                    <a:pt x="813911" y="1760075"/>
                  </a:cubicBezTo>
                  <a:cubicBezTo>
                    <a:pt x="815912" y="1760742"/>
                    <a:pt x="815150" y="1760075"/>
                    <a:pt x="813911" y="1760075"/>
                  </a:cubicBezTo>
                  <a:cubicBezTo>
                    <a:pt x="822728" y="1756141"/>
                    <a:pt x="830232" y="1749761"/>
                    <a:pt x="835533" y="1741692"/>
                  </a:cubicBezTo>
                  <a:cubicBezTo>
                    <a:pt x="845269" y="1726564"/>
                    <a:pt x="852596" y="1710015"/>
                    <a:pt x="857250" y="1692638"/>
                  </a:cubicBezTo>
                  <a:cubicBezTo>
                    <a:pt x="865643" y="1664814"/>
                    <a:pt x="872480" y="1636545"/>
                    <a:pt x="877729" y="1607961"/>
                  </a:cubicBezTo>
                  <a:cubicBezTo>
                    <a:pt x="882752" y="1586780"/>
                    <a:pt x="885938" y="1565205"/>
                    <a:pt x="887254" y="1543476"/>
                  </a:cubicBezTo>
                  <a:cubicBezTo>
                    <a:pt x="887558" y="1527927"/>
                    <a:pt x="886570" y="1512380"/>
                    <a:pt x="884301" y="1496994"/>
                  </a:cubicBezTo>
                  <a:cubicBezTo>
                    <a:pt x="883405" y="1490544"/>
                    <a:pt x="882003" y="1484175"/>
                    <a:pt x="880110" y="1477944"/>
                  </a:cubicBezTo>
                  <a:cubicBezTo>
                    <a:pt x="886189" y="1477961"/>
                    <a:pt x="892262" y="1478311"/>
                    <a:pt x="898303" y="1478992"/>
                  </a:cubicBezTo>
                  <a:cubicBezTo>
                    <a:pt x="898874" y="1478992"/>
                    <a:pt x="905351" y="1479849"/>
                    <a:pt x="900494" y="1478992"/>
                  </a:cubicBezTo>
                  <a:cubicBezTo>
                    <a:pt x="903637" y="1479468"/>
                    <a:pt x="906780" y="1479945"/>
                    <a:pt x="910019" y="1480231"/>
                  </a:cubicBezTo>
                  <a:lnTo>
                    <a:pt x="910685" y="1480231"/>
                  </a:lnTo>
                  <a:lnTo>
                    <a:pt x="912019" y="1480231"/>
                  </a:lnTo>
                  <a:cubicBezTo>
                    <a:pt x="914590" y="1480231"/>
                    <a:pt x="917162" y="1480992"/>
                    <a:pt x="919734" y="1481469"/>
                  </a:cubicBezTo>
                  <a:lnTo>
                    <a:pt x="921734" y="1481469"/>
                  </a:lnTo>
                  <a:cubicBezTo>
                    <a:pt x="916483" y="1481153"/>
                    <a:pt x="911971" y="1485154"/>
                    <a:pt x="911655" y="1490405"/>
                  </a:cubicBezTo>
                  <a:cubicBezTo>
                    <a:pt x="911643" y="1490601"/>
                    <a:pt x="911637" y="1490797"/>
                    <a:pt x="911638" y="1490994"/>
                  </a:cubicBezTo>
                  <a:close/>
                  <a:moveTo>
                    <a:pt x="1167289" y="1460037"/>
                  </a:moveTo>
                  <a:lnTo>
                    <a:pt x="1167289" y="1460037"/>
                  </a:lnTo>
                  <a:cubicBezTo>
                    <a:pt x="1163384" y="1460037"/>
                    <a:pt x="1159574" y="1460895"/>
                    <a:pt x="1155764" y="1461466"/>
                  </a:cubicBezTo>
                  <a:cubicBezTo>
                    <a:pt x="1151954" y="1462038"/>
                    <a:pt x="1150525" y="1462324"/>
                    <a:pt x="1146239" y="1462895"/>
                  </a:cubicBezTo>
                  <a:cubicBezTo>
                    <a:pt x="1114117" y="1465706"/>
                    <a:pt x="1081796" y="1465323"/>
                    <a:pt x="1049750" y="1461752"/>
                  </a:cubicBezTo>
                  <a:cubicBezTo>
                    <a:pt x="1041559" y="1461085"/>
                    <a:pt x="1033367" y="1460418"/>
                    <a:pt x="1025176" y="1459466"/>
                  </a:cubicBezTo>
                  <a:lnTo>
                    <a:pt x="1019365" y="1458704"/>
                  </a:lnTo>
                  <a:lnTo>
                    <a:pt x="1019365" y="1458704"/>
                  </a:lnTo>
                  <a:lnTo>
                    <a:pt x="1017651" y="1458704"/>
                  </a:lnTo>
                  <a:cubicBezTo>
                    <a:pt x="1013079" y="1458037"/>
                    <a:pt x="1008126" y="1457180"/>
                    <a:pt x="1004126" y="1456323"/>
                  </a:cubicBezTo>
                  <a:cubicBezTo>
                    <a:pt x="988028" y="1453179"/>
                    <a:pt x="972217" y="1448989"/>
                    <a:pt x="956501" y="1445178"/>
                  </a:cubicBezTo>
                  <a:cubicBezTo>
                    <a:pt x="939533" y="1440811"/>
                    <a:pt x="922234" y="1437848"/>
                    <a:pt x="904780" y="1436320"/>
                  </a:cubicBezTo>
                  <a:cubicBezTo>
                    <a:pt x="887363" y="1435683"/>
                    <a:pt x="869932" y="1437154"/>
                    <a:pt x="852869" y="1440702"/>
                  </a:cubicBezTo>
                  <a:cubicBezTo>
                    <a:pt x="842724" y="1442865"/>
                    <a:pt x="832757" y="1445795"/>
                    <a:pt x="823055" y="1449465"/>
                  </a:cubicBezTo>
                  <a:cubicBezTo>
                    <a:pt x="817641" y="1451179"/>
                    <a:pt x="812357" y="1453280"/>
                    <a:pt x="807244" y="1455751"/>
                  </a:cubicBezTo>
                  <a:lnTo>
                    <a:pt x="802481" y="1455751"/>
                  </a:lnTo>
                  <a:cubicBezTo>
                    <a:pt x="799244" y="1455961"/>
                    <a:pt x="796045" y="1456568"/>
                    <a:pt x="792956" y="1457561"/>
                  </a:cubicBezTo>
                  <a:cubicBezTo>
                    <a:pt x="790194" y="1458323"/>
                    <a:pt x="787527" y="1459180"/>
                    <a:pt x="784765" y="1460133"/>
                  </a:cubicBezTo>
                  <a:cubicBezTo>
                    <a:pt x="773335" y="1463752"/>
                    <a:pt x="761905" y="1468039"/>
                    <a:pt x="750665" y="1472610"/>
                  </a:cubicBezTo>
                  <a:lnTo>
                    <a:pt x="740093" y="1476897"/>
                  </a:lnTo>
                  <a:cubicBezTo>
                    <a:pt x="740093" y="1470515"/>
                    <a:pt x="739426" y="1464133"/>
                    <a:pt x="739140" y="1457847"/>
                  </a:cubicBezTo>
                  <a:cubicBezTo>
                    <a:pt x="743903" y="1456894"/>
                    <a:pt x="748665" y="1456418"/>
                    <a:pt x="753047" y="1455751"/>
                  </a:cubicBezTo>
                  <a:cubicBezTo>
                    <a:pt x="763700" y="1455447"/>
                    <a:pt x="773992" y="1451817"/>
                    <a:pt x="782479" y="1445369"/>
                  </a:cubicBezTo>
                  <a:cubicBezTo>
                    <a:pt x="784110" y="1443727"/>
                    <a:pt x="784102" y="1441074"/>
                    <a:pt x="782460" y="1439442"/>
                  </a:cubicBezTo>
                  <a:cubicBezTo>
                    <a:pt x="781703" y="1438690"/>
                    <a:pt x="780688" y="1438255"/>
                    <a:pt x="779621" y="1438225"/>
                  </a:cubicBezTo>
                  <a:cubicBezTo>
                    <a:pt x="768497" y="1438773"/>
                    <a:pt x="757439" y="1440271"/>
                    <a:pt x="746569" y="1442702"/>
                  </a:cubicBezTo>
                  <a:lnTo>
                    <a:pt x="738664" y="1444226"/>
                  </a:lnTo>
                  <a:lnTo>
                    <a:pt x="738664" y="1438511"/>
                  </a:lnTo>
                  <a:lnTo>
                    <a:pt x="746951" y="1436892"/>
                  </a:lnTo>
                  <a:cubicBezTo>
                    <a:pt x="755040" y="1436538"/>
                    <a:pt x="762550" y="1432591"/>
                    <a:pt x="767429" y="1426128"/>
                  </a:cubicBezTo>
                  <a:cubicBezTo>
                    <a:pt x="768294" y="1424623"/>
                    <a:pt x="767774" y="1422702"/>
                    <a:pt x="766269" y="1421837"/>
                  </a:cubicBezTo>
                  <a:cubicBezTo>
                    <a:pt x="766064" y="1421720"/>
                    <a:pt x="765846" y="1421625"/>
                    <a:pt x="765620" y="1421556"/>
                  </a:cubicBezTo>
                  <a:cubicBezTo>
                    <a:pt x="757473" y="1420588"/>
                    <a:pt x="749215" y="1421702"/>
                    <a:pt x="741617" y="1424795"/>
                  </a:cubicBezTo>
                  <a:lnTo>
                    <a:pt x="738283" y="1425748"/>
                  </a:lnTo>
                  <a:lnTo>
                    <a:pt x="738283" y="1414317"/>
                  </a:lnTo>
                  <a:cubicBezTo>
                    <a:pt x="742760" y="1411841"/>
                    <a:pt x="747236" y="1409650"/>
                    <a:pt x="751808" y="1407555"/>
                  </a:cubicBezTo>
                  <a:cubicBezTo>
                    <a:pt x="756380" y="1405459"/>
                    <a:pt x="765334" y="1401840"/>
                    <a:pt x="768382" y="1395363"/>
                  </a:cubicBezTo>
                  <a:cubicBezTo>
                    <a:pt x="769436" y="1393421"/>
                    <a:pt x="768717" y="1390992"/>
                    <a:pt x="766775" y="1389938"/>
                  </a:cubicBezTo>
                  <a:cubicBezTo>
                    <a:pt x="766243" y="1389649"/>
                    <a:pt x="765653" y="1389485"/>
                    <a:pt x="765048" y="1389457"/>
                  </a:cubicBezTo>
                  <a:cubicBezTo>
                    <a:pt x="758679" y="1390036"/>
                    <a:pt x="752540" y="1392126"/>
                    <a:pt x="747141" y="1395553"/>
                  </a:cubicBezTo>
                  <a:cubicBezTo>
                    <a:pt x="744093" y="1396982"/>
                    <a:pt x="741045" y="1398316"/>
                    <a:pt x="737616" y="1399840"/>
                  </a:cubicBezTo>
                  <a:cubicBezTo>
                    <a:pt x="737616" y="1396315"/>
                    <a:pt x="737616" y="1392791"/>
                    <a:pt x="737616" y="1389267"/>
                  </a:cubicBezTo>
                  <a:cubicBezTo>
                    <a:pt x="737616" y="1385742"/>
                    <a:pt x="737616" y="1383075"/>
                    <a:pt x="737616" y="1379742"/>
                  </a:cubicBezTo>
                  <a:cubicBezTo>
                    <a:pt x="739235" y="1379989"/>
                    <a:pt x="740890" y="1379758"/>
                    <a:pt x="742379" y="1379075"/>
                  </a:cubicBezTo>
                  <a:cubicBezTo>
                    <a:pt x="746855" y="1376884"/>
                    <a:pt x="753523" y="1377551"/>
                    <a:pt x="756952" y="1373169"/>
                  </a:cubicBezTo>
                  <a:cubicBezTo>
                    <a:pt x="759128" y="1370740"/>
                    <a:pt x="758924" y="1367007"/>
                    <a:pt x="756494" y="1364830"/>
                  </a:cubicBezTo>
                  <a:cubicBezTo>
                    <a:pt x="755907" y="1364304"/>
                    <a:pt x="755221" y="1363901"/>
                    <a:pt x="754475" y="1363644"/>
                  </a:cubicBezTo>
                  <a:cubicBezTo>
                    <a:pt x="751295" y="1363054"/>
                    <a:pt x="748017" y="1363284"/>
                    <a:pt x="744950" y="1364311"/>
                  </a:cubicBezTo>
                  <a:cubicBezTo>
                    <a:pt x="742577" y="1364853"/>
                    <a:pt x="740252" y="1365586"/>
                    <a:pt x="737997" y="1366502"/>
                  </a:cubicBezTo>
                  <a:lnTo>
                    <a:pt x="737997" y="1340499"/>
                  </a:lnTo>
                  <a:cubicBezTo>
                    <a:pt x="738596" y="1340598"/>
                    <a:pt x="739208" y="1340598"/>
                    <a:pt x="739807" y="1340499"/>
                  </a:cubicBezTo>
                  <a:cubicBezTo>
                    <a:pt x="743140" y="1340499"/>
                    <a:pt x="747236" y="1339451"/>
                    <a:pt x="748665" y="1336022"/>
                  </a:cubicBezTo>
                  <a:cubicBezTo>
                    <a:pt x="749790" y="1334659"/>
                    <a:pt x="750603" y="1333066"/>
                    <a:pt x="751046" y="1331355"/>
                  </a:cubicBezTo>
                  <a:cubicBezTo>
                    <a:pt x="751461" y="1329887"/>
                    <a:pt x="750607" y="1328360"/>
                    <a:pt x="749139" y="1327946"/>
                  </a:cubicBezTo>
                  <a:cubicBezTo>
                    <a:pt x="748673" y="1327815"/>
                    <a:pt x="748181" y="1327808"/>
                    <a:pt x="747712" y="1327926"/>
                  </a:cubicBezTo>
                  <a:lnTo>
                    <a:pt x="745903" y="1328497"/>
                  </a:lnTo>
                  <a:lnTo>
                    <a:pt x="744474" y="1329069"/>
                  </a:lnTo>
                  <a:cubicBezTo>
                    <a:pt x="743691" y="1328882"/>
                    <a:pt x="742876" y="1328882"/>
                    <a:pt x="742093" y="1329069"/>
                  </a:cubicBezTo>
                  <a:lnTo>
                    <a:pt x="740664" y="1329069"/>
                  </a:lnTo>
                  <a:cubicBezTo>
                    <a:pt x="741617" y="1329069"/>
                    <a:pt x="739807" y="1329069"/>
                    <a:pt x="739807" y="1329069"/>
                  </a:cubicBezTo>
                  <a:cubicBezTo>
                    <a:pt x="739208" y="1328969"/>
                    <a:pt x="738596" y="1328969"/>
                    <a:pt x="737997" y="1329069"/>
                  </a:cubicBezTo>
                  <a:cubicBezTo>
                    <a:pt x="737997" y="1285540"/>
                    <a:pt x="738664" y="1242105"/>
                    <a:pt x="741998" y="1198671"/>
                  </a:cubicBezTo>
                  <a:cubicBezTo>
                    <a:pt x="742569" y="1191337"/>
                    <a:pt x="743331" y="1184003"/>
                    <a:pt x="744093" y="1176764"/>
                  </a:cubicBezTo>
                  <a:cubicBezTo>
                    <a:pt x="744950" y="1168001"/>
                    <a:pt x="745617" y="1163238"/>
                    <a:pt x="746665" y="1155904"/>
                  </a:cubicBezTo>
                  <a:cubicBezTo>
                    <a:pt x="748760" y="1140950"/>
                    <a:pt x="751427" y="1125996"/>
                    <a:pt x="754761" y="1111232"/>
                  </a:cubicBezTo>
                  <a:cubicBezTo>
                    <a:pt x="760787" y="1081830"/>
                    <a:pt x="768904" y="1052896"/>
                    <a:pt x="779050" y="1024650"/>
                  </a:cubicBezTo>
                  <a:cubicBezTo>
                    <a:pt x="782003" y="1016934"/>
                    <a:pt x="785527" y="1009314"/>
                    <a:pt x="789146" y="1001885"/>
                  </a:cubicBezTo>
                  <a:cubicBezTo>
                    <a:pt x="789686" y="1001744"/>
                    <a:pt x="790200" y="1001519"/>
                    <a:pt x="790670" y="1001218"/>
                  </a:cubicBezTo>
                  <a:cubicBezTo>
                    <a:pt x="793580" y="999419"/>
                    <a:pt x="796184" y="997169"/>
                    <a:pt x="798386" y="994551"/>
                  </a:cubicBezTo>
                  <a:cubicBezTo>
                    <a:pt x="800580" y="991691"/>
                    <a:pt x="802934" y="988956"/>
                    <a:pt x="805434" y="986359"/>
                  </a:cubicBezTo>
                  <a:cubicBezTo>
                    <a:pt x="811016" y="980477"/>
                    <a:pt x="816053" y="974101"/>
                    <a:pt x="820484" y="967309"/>
                  </a:cubicBezTo>
                  <a:cubicBezTo>
                    <a:pt x="830009" y="954450"/>
                    <a:pt x="838105" y="941306"/>
                    <a:pt x="846868" y="928257"/>
                  </a:cubicBezTo>
                  <a:cubicBezTo>
                    <a:pt x="863977" y="902939"/>
                    <a:pt x="882751" y="878788"/>
                    <a:pt x="903065" y="855962"/>
                  </a:cubicBezTo>
                  <a:cubicBezTo>
                    <a:pt x="912677" y="845119"/>
                    <a:pt x="922818" y="834756"/>
                    <a:pt x="933450" y="824911"/>
                  </a:cubicBezTo>
                  <a:cubicBezTo>
                    <a:pt x="936117" y="822529"/>
                    <a:pt x="938689" y="820148"/>
                    <a:pt x="941451" y="817862"/>
                  </a:cubicBezTo>
                  <a:lnTo>
                    <a:pt x="942213" y="817195"/>
                  </a:lnTo>
                  <a:lnTo>
                    <a:pt x="943165" y="816528"/>
                  </a:lnTo>
                  <a:cubicBezTo>
                    <a:pt x="944499" y="815385"/>
                    <a:pt x="945928" y="814433"/>
                    <a:pt x="947357" y="813385"/>
                  </a:cubicBezTo>
                  <a:cubicBezTo>
                    <a:pt x="953471" y="809081"/>
                    <a:pt x="959832" y="805137"/>
                    <a:pt x="966407" y="801574"/>
                  </a:cubicBezTo>
                  <a:cubicBezTo>
                    <a:pt x="969455" y="799860"/>
                    <a:pt x="972598" y="798336"/>
                    <a:pt x="975932" y="796812"/>
                  </a:cubicBezTo>
                  <a:lnTo>
                    <a:pt x="980694" y="794526"/>
                  </a:lnTo>
                  <a:lnTo>
                    <a:pt x="983647" y="793287"/>
                  </a:lnTo>
                  <a:cubicBezTo>
                    <a:pt x="990124" y="790525"/>
                    <a:pt x="996791" y="787953"/>
                    <a:pt x="1003268" y="785382"/>
                  </a:cubicBezTo>
                  <a:cubicBezTo>
                    <a:pt x="1016984" y="779952"/>
                    <a:pt x="1030796" y="775095"/>
                    <a:pt x="1044607" y="769951"/>
                  </a:cubicBezTo>
                  <a:cubicBezTo>
                    <a:pt x="1078144" y="756217"/>
                    <a:pt x="1112500" y="744574"/>
                    <a:pt x="1147477" y="735090"/>
                  </a:cubicBezTo>
                  <a:cubicBezTo>
                    <a:pt x="1151287" y="734232"/>
                    <a:pt x="1155192" y="733470"/>
                    <a:pt x="1159097" y="732804"/>
                  </a:cubicBezTo>
                  <a:lnTo>
                    <a:pt x="1164812" y="731851"/>
                  </a:lnTo>
                  <a:cubicBezTo>
                    <a:pt x="1160621" y="732613"/>
                    <a:pt x="1167479" y="731851"/>
                    <a:pt x="1168337" y="731851"/>
                  </a:cubicBezTo>
                  <a:cubicBezTo>
                    <a:pt x="1172049" y="731661"/>
                    <a:pt x="1175769" y="731661"/>
                    <a:pt x="1179481" y="731851"/>
                  </a:cubicBezTo>
                  <a:lnTo>
                    <a:pt x="1183958" y="731851"/>
                  </a:lnTo>
                  <a:lnTo>
                    <a:pt x="1183958" y="731851"/>
                  </a:lnTo>
                  <a:cubicBezTo>
                    <a:pt x="1184896" y="731941"/>
                    <a:pt x="1185823" y="732132"/>
                    <a:pt x="1186720" y="732423"/>
                  </a:cubicBezTo>
                  <a:cubicBezTo>
                    <a:pt x="1193197" y="733851"/>
                    <a:pt x="1199388" y="736137"/>
                    <a:pt x="1205770" y="738042"/>
                  </a:cubicBezTo>
                  <a:cubicBezTo>
                    <a:pt x="1210462" y="739471"/>
                    <a:pt x="1215343" y="740177"/>
                    <a:pt x="1220248" y="740138"/>
                  </a:cubicBezTo>
                  <a:cubicBezTo>
                    <a:pt x="1233488" y="748425"/>
                    <a:pt x="1246537" y="756902"/>
                    <a:pt x="1259777" y="765189"/>
                  </a:cubicBezTo>
                  <a:lnTo>
                    <a:pt x="1264253" y="767951"/>
                  </a:lnTo>
                  <a:cubicBezTo>
                    <a:pt x="1260554" y="771685"/>
                    <a:pt x="1257147" y="775697"/>
                    <a:pt x="1254061" y="779952"/>
                  </a:cubicBezTo>
                  <a:cubicBezTo>
                    <a:pt x="1249840" y="785373"/>
                    <a:pt x="1246615" y="791501"/>
                    <a:pt x="1244536" y="798050"/>
                  </a:cubicBezTo>
                  <a:cubicBezTo>
                    <a:pt x="1242917" y="803479"/>
                    <a:pt x="1243013" y="813385"/>
                    <a:pt x="1249204" y="816147"/>
                  </a:cubicBezTo>
                  <a:cubicBezTo>
                    <a:pt x="1252697" y="818291"/>
                    <a:pt x="1257256" y="817329"/>
                    <a:pt x="1259586" y="813957"/>
                  </a:cubicBezTo>
                  <a:cubicBezTo>
                    <a:pt x="1260354" y="812162"/>
                    <a:pt x="1260354" y="810131"/>
                    <a:pt x="1259586" y="808337"/>
                  </a:cubicBezTo>
                  <a:cubicBezTo>
                    <a:pt x="1259428" y="807577"/>
                    <a:pt x="1259102" y="806861"/>
                    <a:pt x="1258633" y="806241"/>
                  </a:cubicBezTo>
                  <a:lnTo>
                    <a:pt x="1257776" y="805003"/>
                  </a:lnTo>
                  <a:cubicBezTo>
                    <a:pt x="1257776" y="805003"/>
                    <a:pt x="1257776" y="803384"/>
                    <a:pt x="1257776" y="804527"/>
                  </a:cubicBezTo>
                  <a:lnTo>
                    <a:pt x="1257776" y="804527"/>
                  </a:lnTo>
                  <a:cubicBezTo>
                    <a:pt x="1257776" y="803003"/>
                    <a:pt x="1257776" y="803574"/>
                    <a:pt x="1257776" y="801860"/>
                  </a:cubicBezTo>
                  <a:cubicBezTo>
                    <a:pt x="1258545" y="798956"/>
                    <a:pt x="1259766" y="796192"/>
                    <a:pt x="1261396" y="793668"/>
                  </a:cubicBezTo>
                  <a:cubicBezTo>
                    <a:pt x="1264815" y="787639"/>
                    <a:pt x="1268905" y="782015"/>
                    <a:pt x="1273588" y="776904"/>
                  </a:cubicBezTo>
                  <a:lnTo>
                    <a:pt x="1275588" y="774904"/>
                  </a:lnTo>
                  <a:cubicBezTo>
                    <a:pt x="1286066" y="780905"/>
                    <a:pt x="1296734" y="786525"/>
                    <a:pt x="1307592" y="791668"/>
                  </a:cubicBezTo>
                  <a:cubicBezTo>
                    <a:pt x="1316164" y="795669"/>
                    <a:pt x="1324928" y="799002"/>
                    <a:pt x="1333691" y="802431"/>
                  </a:cubicBezTo>
                  <a:lnTo>
                    <a:pt x="1341311" y="805479"/>
                  </a:lnTo>
                  <a:lnTo>
                    <a:pt x="1340453" y="808146"/>
                  </a:lnTo>
                  <a:lnTo>
                    <a:pt x="1338358" y="813576"/>
                  </a:lnTo>
                  <a:cubicBezTo>
                    <a:pt x="1336903" y="816849"/>
                    <a:pt x="1335249" y="820030"/>
                    <a:pt x="1333405" y="823101"/>
                  </a:cubicBezTo>
                  <a:cubicBezTo>
                    <a:pt x="1333976" y="822053"/>
                    <a:pt x="1331309" y="825768"/>
                    <a:pt x="1330357" y="826815"/>
                  </a:cubicBezTo>
                  <a:lnTo>
                    <a:pt x="1325975" y="830911"/>
                  </a:lnTo>
                  <a:lnTo>
                    <a:pt x="1324356" y="832054"/>
                  </a:lnTo>
                  <a:cubicBezTo>
                    <a:pt x="1322546" y="833292"/>
                    <a:pt x="1320641" y="834531"/>
                    <a:pt x="1318641" y="835674"/>
                  </a:cubicBezTo>
                  <a:cubicBezTo>
                    <a:pt x="1316641" y="836817"/>
                    <a:pt x="1311878" y="839388"/>
                    <a:pt x="1308449" y="841103"/>
                  </a:cubicBezTo>
                  <a:cubicBezTo>
                    <a:pt x="1309116" y="840627"/>
                    <a:pt x="1304449" y="842722"/>
                    <a:pt x="1303401" y="843103"/>
                  </a:cubicBezTo>
                  <a:cubicBezTo>
                    <a:pt x="1302353" y="843484"/>
                    <a:pt x="1298829" y="844627"/>
                    <a:pt x="1296448" y="845389"/>
                  </a:cubicBezTo>
                  <a:cubicBezTo>
                    <a:pt x="1291781" y="846818"/>
                    <a:pt x="1286923" y="847866"/>
                    <a:pt x="1282256" y="848818"/>
                  </a:cubicBezTo>
                  <a:lnTo>
                    <a:pt x="1276636" y="849866"/>
                  </a:lnTo>
                  <a:lnTo>
                    <a:pt x="1273302" y="849866"/>
                  </a:lnTo>
                  <a:cubicBezTo>
                    <a:pt x="1268539" y="850342"/>
                    <a:pt x="1263777" y="850628"/>
                    <a:pt x="1258919" y="850723"/>
                  </a:cubicBezTo>
                  <a:cubicBezTo>
                    <a:pt x="1254062" y="850818"/>
                    <a:pt x="1249394" y="850723"/>
                    <a:pt x="1245013" y="850723"/>
                  </a:cubicBezTo>
                  <a:lnTo>
                    <a:pt x="1238345" y="850723"/>
                  </a:lnTo>
                  <a:lnTo>
                    <a:pt x="1233392" y="850152"/>
                  </a:lnTo>
                  <a:lnTo>
                    <a:pt x="1228916" y="849485"/>
                  </a:lnTo>
                  <a:cubicBezTo>
                    <a:pt x="1225772" y="849485"/>
                    <a:pt x="1222629" y="848247"/>
                    <a:pt x="1219391" y="847580"/>
                  </a:cubicBezTo>
                  <a:cubicBezTo>
                    <a:pt x="1212950" y="846030"/>
                    <a:pt x="1206591" y="844155"/>
                    <a:pt x="1200341" y="841960"/>
                  </a:cubicBezTo>
                  <a:cubicBezTo>
                    <a:pt x="1194144" y="839577"/>
                    <a:pt x="1187776" y="837667"/>
                    <a:pt x="1181291" y="836245"/>
                  </a:cubicBezTo>
                  <a:cubicBezTo>
                    <a:pt x="1177433" y="835388"/>
                    <a:pt x="1173517" y="834815"/>
                    <a:pt x="1169575" y="834531"/>
                  </a:cubicBezTo>
                  <a:cubicBezTo>
                    <a:pt x="1167761" y="834599"/>
                    <a:pt x="1165966" y="834919"/>
                    <a:pt x="1164241" y="835483"/>
                  </a:cubicBezTo>
                  <a:cubicBezTo>
                    <a:pt x="1162706" y="836435"/>
                    <a:pt x="1161116" y="837293"/>
                    <a:pt x="1159478" y="838055"/>
                  </a:cubicBezTo>
                  <a:cubicBezTo>
                    <a:pt x="1157603" y="838121"/>
                    <a:pt x="1155772" y="838644"/>
                    <a:pt x="1154144" y="839579"/>
                  </a:cubicBezTo>
                  <a:lnTo>
                    <a:pt x="1154144" y="839579"/>
                  </a:lnTo>
                  <a:cubicBezTo>
                    <a:pt x="1151312" y="840459"/>
                    <a:pt x="1148710" y="841956"/>
                    <a:pt x="1146524" y="843961"/>
                  </a:cubicBezTo>
                  <a:lnTo>
                    <a:pt x="1146524" y="843960"/>
                  </a:lnTo>
                  <a:lnTo>
                    <a:pt x="1145477" y="844722"/>
                  </a:lnTo>
                  <a:cubicBezTo>
                    <a:pt x="1144334" y="845580"/>
                    <a:pt x="1143000" y="846246"/>
                    <a:pt x="1141857" y="847104"/>
                  </a:cubicBezTo>
                  <a:cubicBezTo>
                    <a:pt x="1137156" y="850017"/>
                    <a:pt x="1132290" y="852657"/>
                    <a:pt x="1127284" y="855009"/>
                  </a:cubicBezTo>
                  <a:cubicBezTo>
                    <a:pt x="1116044" y="860915"/>
                    <a:pt x="1105472" y="867963"/>
                    <a:pt x="1093946" y="873297"/>
                  </a:cubicBezTo>
                  <a:lnTo>
                    <a:pt x="1090041" y="874821"/>
                  </a:lnTo>
                  <a:cubicBezTo>
                    <a:pt x="1087279" y="875869"/>
                    <a:pt x="1084421" y="876726"/>
                    <a:pt x="1081564" y="877584"/>
                  </a:cubicBezTo>
                  <a:cubicBezTo>
                    <a:pt x="1075890" y="879312"/>
                    <a:pt x="1070095" y="880617"/>
                    <a:pt x="1064228" y="881489"/>
                  </a:cubicBezTo>
                  <a:cubicBezTo>
                    <a:pt x="1058655" y="882423"/>
                    <a:pt x="1053150" y="883728"/>
                    <a:pt x="1047750" y="885394"/>
                  </a:cubicBezTo>
                  <a:cubicBezTo>
                    <a:pt x="1040847" y="887461"/>
                    <a:pt x="1034200" y="890305"/>
                    <a:pt x="1027938" y="893871"/>
                  </a:cubicBezTo>
                  <a:cubicBezTo>
                    <a:pt x="1022678" y="897167"/>
                    <a:pt x="1021084" y="904102"/>
                    <a:pt x="1024380" y="909363"/>
                  </a:cubicBezTo>
                  <a:cubicBezTo>
                    <a:pt x="1025282" y="910803"/>
                    <a:pt x="1026498" y="912019"/>
                    <a:pt x="1027938" y="912921"/>
                  </a:cubicBezTo>
                  <a:cubicBezTo>
                    <a:pt x="1042312" y="920499"/>
                    <a:pt x="1058767" y="923174"/>
                    <a:pt x="1074801" y="920541"/>
                  </a:cubicBezTo>
                  <a:lnTo>
                    <a:pt x="1075754" y="920541"/>
                  </a:lnTo>
                  <a:cubicBezTo>
                    <a:pt x="1074515" y="925304"/>
                    <a:pt x="1073563" y="930066"/>
                    <a:pt x="1072515" y="934829"/>
                  </a:cubicBezTo>
                  <a:cubicBezTo>
                    <a:pt x="1069943" y="947116"/>
                    <a:pt x="1067562" y="959403"/>
                    <a:pt x="1065086" y="971691"/>
                  </a:cubicBezTo>
                  <a:cubicBezTo>
                    <a:pt x="1062609" y="983978"/>
                    <a:pt x="1059942" y="996170"/>
                    <a:pt x="1057180" y="1008362"/>
                  </a:cubicBezTo>
                  <a:cubicBezTo>
                    <a:pt x="1054096" y="1020516"/>
                    <a:pt x="1052371" y="1032975"/>
                    <a:pt x="1052036" y="1045509"/>
                  </a:cubicBezTo>
                  <a:cubicBezTo>
                    <a:pt x="1052036" y="1049986"/>
                    <a:pt x="1058132" y="1053320"/>
                    <a:pt x="1061561" y="1049415"/>
                  </a:cubicBezTo>
                  <a:cubicBezTo>
                    <a:pt x="1072998" y="1032549"/>
                    <a:pt x="1080067" y="1013108"/>
                    <a:pt x="1082135" y="992836"/>
                  </a:cubicBezTo>
                  <a:cubicBezTo>
                    <a:pt x="1083659" y="990169"/>
                    <a:pt x="1085374" y="987502"/>
                    <a:pt x="1087088" y="985026"/>
                  </a:cubicBezTo>
                  <a:cubicBezTo>
                    <a:pt x="1091548" y="978586"/>
                    <a:pt x="1096690" y="972646"/>
                    <a:pt x="1102424" y="967309"/>
                  </a:cubicBezTo>
                  <a:cubicBezTo>
                    <a:pt x="1108324" y="961805"/>
                    <a:pt x="1114699" y="956833"/>
                    <a:pt x="1121474" y="952450"/>
                  </a:cubicBezTo>
                  <a:cubicBezTo>
                    <a:pt x="1119950" y="978168"/>
                    <a:pt x="1120331" y="1003980"/>
                    <a:pt x="1120331" y="1029698"/>
                  </a:cubicBezTo>
                  <a:cubicBezTo>
                    <a:pt x="1119637" y="1098698"/>
                    <a:pt x="1124030" y="1167655"/>
                    <a:pt x="1133475" y="1236009"/>
                  </a:cubicBezTo>
                  <a:cubicBezTo>
                    <a:pt x="1139934" y="1278916"/>
                    <a:pt x="1148903" y="1321407"/>
                    <a:pt x="1160336" y="1363263"/>
                  </a:cubicBezTo>
                  <a:cubicBezTo>
                    <a:pt x="1165955" y="1384123"/>
                    <a:pt x="1172051" y="1404888"/>
                    <a:pt x="1178814" y="1425366"/>
                  </a:cubicBezTo>
                  <a:cubicBezTo>
                    <a:pt x="1182338" y="1436034"/>
                    <a:pt x="1186053" y="1446607"/>
                    <a:pt x="1190339" y="1456990"/>
                  </a:cubicBezTo>
                  <a:lnTo>
                    <a:pt x="1191387" y="1459561"/>
                  </a:lnTo>
                  <a:lnTo>
                    <a:pt x="1185767" y="1459561"/>
                  </a:lnTo>
                  <a:cubicBezTo>
                    <a:pt x="1179671" y="1459561"/>
                    <a:pt x="1173575" y="1459561"/>
                    <a:pt x="1167479" y="1460228"/>
                  </a:cubicBezTo>
                  <a:close/>
                  <a:moveTo>
                    <a:pt x="1480185" y="1544810"/>
                  </a:moveTo>
                  <a:lnTo>
                    <a:pt x="1480185" y="1544810"/>
                  </a:lnTo>
                  <a:cubicBezTo>
                    <a:pt x="1465993" y="1543381"/>
                    <a:pt x="1451610" y="1541572"/>
                    <a:pt x="1437608" y="1539857"/>
                  </a:cubicBezTo>
                  <a:lnTo>
                    <a:pt x="1432370" y="1539190"/>
                  </a:lnTo>
                  <a:lnTo>
                    <a:pt x="1429512" y="1539190"/>
                  </a:lnTo>
                  <a:lnTo>
                    <a:pt x="1419987" y="1537761"/>
                  </a:lnTo>
                  <a:cubicBezTo>
                    <a:pt x="1412367" y="1536618"/>
                    <a:pt x="1404747" y="1535285"/>
                    <a:pt x="1397127" y="1533856"/>
                  </a:cubicBezTo>
                  <a:cubicBezTo>
                    <a:pt x="1368103" y="1528505"/>
                    <a:pt x="1339631" y="1520502"/>
                    <a:pt x="1312069" y="1509948"/>
                  </a:cubicBezTo>
                  <a:cubicBezTo>
                    <a:pt x="1309402" y="1508996"/>
                    <a:pt x="1306735" y="1507853"/>
                    <a:pt x="1304068" y="1506710"/>
                  </a:cubicBezTo>
                  <a:lnTo>
                    <a:pt x="1300925" y="1505376"/>
                  </a:lnTo>
                  <a:lnTo>
                    <a:pt x="1296353" y="1503281"/>
                  </a:lnTo>
                  <a:cubicBezTo>
                    <a:pt x="1289780" y="1500233"/>
                    <a:pt x="1283399" y="1496804"/>
                    <a:pt x="1277303" y="1493184"/>
                  </a:cubicBezTo>
                  <a:cubicBezTo>
                    <a:pt x="1271970" y="1489979"/>
                    <a:pt x="1266819" y="1486481"/>
                    <a:pt x="1261872" y="1482707"/>
                  </a:cubicBezTo>
                  <a:lnTo>
                    <a:pt x="1259396" y="1480611"/>
                  </a:lnTo>
                  <a:lnTo>
                    <a:pt x="1255776" y="1477373"/>
                  </a:lnTo>
                  <a:cubicBezTo>
                    <a:pt x="1253014" y="1474897"/>
                    <a:pt x="1250347" y="1472229"/>
                    <a:pt x="1247775" y="1469467"/>
                  </a:cubicBezTo>
                  <a:cubicBezTo>
                    <a:pt x="1245203" y="1466705"/>
                    <a:pt x="1242917" y="1463943"/>
                    <a:pt x="1240536" y="1461085"/>
                  </a:cubicBezTo>
                  <a:cubicBezTo>
                    <a:pt x="1239774" y="1460133"/>
                    <a:pt x="1239012" y="1459275"/>
                    <a:pt x="1238345" y="1458323"/>
                  </a:cubicBezTo>
                  <a:lnTo>
                    <a:pt x="1235583" y="1454608"/>
                  </a:lnTo>
                  <a:cubicBezTo>
                    <a:pt x="1230821" y="1447750"/>
                    <a:pt x="1226820" y="1440416"/>
                    <a:pt x="1222534" y="1433177"/>
                  </a:cubicBezTo>
                  <a:cubicBezTo>
                    <a:pt x="1220629" y="1430034"/>
                    <a:pt x="1218914" y="1426700"/>
                    <a:pt x="1217105" y="1423652"/>
                  </a:cubicBezTo>
                  <a:cubicBezTo>
                    <a:pt x="1211961" y="1408412"/>
                    <a:pt x="1207580" y="1392982"/>
                    <a:pt x="1203008" y="1377551"/>
                  </a:cubicBezTo>
                  <a:cubicBezTo>
                    <a:pt x="1193483" y="1344499"/>
                    <a:pt x="1185005" y="1310876"/>
                    <a:pt x="1178243" y="1277348"/>
                  </a:cubicBezTo>
                  <a:cubicBezTo>
                    <a:pt x="1171861" y="1245630"/>
                    <a:pt x="1167098" y="1214007"/>
                    <a:pt x="1163669" y="1182098"/>
                  </a:cubicBezTo>
                  <a:lnTo>
                    <a:pt x="1165765" y="1184003"/>
                  </a:lnTo>
                  <a:lnTo>
                    <a:pt x="1168146" y="1187146"/>
                  </a:lnTo>
                  <a:cubicBezTo>
                    <a:pt x="1176693" y="1195977"/>
                    <a:pt x="1188182" y="1201365"/>
                    <a:pt x="1200436" y="1202291"/>
                  </a:cubicBezTo>
                  <a:cubicBezTo>
                    <a:pt x="1203674" y="1202291"/>
                    <a:pt x="1206913" y="1203148"/>
                    <a:pt x="1209961" y="1203434"/>
                  </a:cubicBezTo>
                  <a:cubicBezTo>
                    <a:pt x="1207030" y="1206807"/>
                    <a:pt x="1204416" y="1210441"/>
                    <a:pt x="1202150" y="1214292"/>
                  </a:cubicBezTo>
                  <a:cubicBezTo>
                    <a:pt x="1195583" y="1226773"/>
                    <a:pt x="1193467" y="1241119"/>
                    <a:pt x="1196150" y="1254964"/>
                  </a:cubicBezTo>
                  <a:cubicBezTo>
                    <a:pt x="1197750" y="1267978"/>
                    <a:pt x="1202706" y="1280353"/>
                    <a:pt x="1210532" y="1290874"/>
                  </a:cubicBezTo>
                  <a:cubicBezTo>
                    <a:pt x="1216617" y="1299731"/>
                    <a:pt x="1227480" y="1303993"/>
                    <a:pt x="1237964" y="1301637"/>
                  </a:cubicBezTo>
                  <a:cubicBezTo>
                    <a:pt x="1241480" y="1303488"/>
                    <a:pt x="1245184" y="1304957"/>
                    <a:pt x="1249013" y="1306018"/>
                  </a:cubicBezTo>
                  <a:cubicBezTo>
                    <a:pt x="1246024" y="1308806"/>
                    <a:pt x="1243457" y="1312015"/>
                    <a:pt x="1241393" y="1315543"/>
                  </a:cubicBezTo>
                  <a:cubicBezTo>
                    <a:pt x="1233488" y="1328878"/>
                    <a:pt x="1239488" y="1344118"/>
                    <a:pt x="1247966" y="1355453"/>
                  </a:cubicBezTo>
                  <a:cubicBezTo>
                    <a:pt x="1255688" y="1363552"/>
                    <a:pt x="1264950" y="1370029"/>
                    <a:pt x="1275207" y="1374503"/>
                  </a:cubicBezTo>
                  <a:cubicBezTo>
                    <a:pt x="1285021" y="1379551"/>
                    <a:pt x="1295101" y="1384066"/>
                    <a:pt x="1305401" y="1388029"/>
                  </a:cubicBezTo>
                  <a:cubicBezTo>
                    <a:pt x="1310048" y="1394829"/>
                    <a:pt x="1316169" y="1400494"/>
                    <a:pt x="1323308" y="1404602"/>
                  </a:cubicBezTo>
                  <a:cubicBezTo>
                    <a:pt x="1332884" y="1410700"/>
                    <a:pt x="1342807" y="1416234"/>
                    <a:pt x="1353026" y="1421175"/>
                  </a:cubicBezTo>
                  <a:cubicBezTo>
                    <a:pt x="1375365" y="1431404"/>
                    <a:pt x="1398530" y="1439721"/>
                    <a:pt x="1422273" y="1446036"/>
                  </a:cubicBezTo>
                  <a:cubicBezTo>
                    <a:pt x="1446147" y="1452591"/>
                    <a:pt x="1470625" y="1456708"/>
                    <a:pt x="1495330" y="1458323"/>
                  </a:cubicBezTo>
                  <a:cubicBezTo>
                    <a:pt x="1506284" y="1458990"/>
                    <a:pt x="1517333" y="1458323"/>
                    <a:pt x="1528191" y="1458323"/>
                  </a:cubicBezTo>
                  <a:lnTo>
                    <a:pt x="1537716" y="1457847"/>
                  </a:lnTo>
                  <a:cubicBezTo>
                    <a:pt x="1537145" y="1461752"/>
                    <a:pt x="1536954" y="1465752"/>
                    <a:pt x="1536764" y="1469562"/>
                  </a:cubicBezTo>
                  <a:cubicBezTo>
                    <a:pt x="1536764" y="1478325"/>
                    <a:pt x="1536764" y="1486993"/>
                    <a:pt x="1536764" y="1495756"/>
                  </a:cubicBezTo>
                  <a:cubicBezTo>
                    <a:pt x="1536764" y="1504519"/>
                    <a:pt x="1536764" y="1512901"/>
                    <a:pt x="1536764" y="1521569"/>
                  </a:cubicBezTo>
                  <a:cubicBezTo>
                    <a:pt x="1536764" y="1530237"/>
                    <a:pt x="1536764" y="1538619"/>
                    <a:pt x="1537430" y="1547001"/>
                  </a:cubicBezTo>
                  <a:cubicBezTo>
                    <a:pt x="1537384" y="1547285"/>
                    <a:pt x="1537384" y="1547574"/>
                    <a:pt x="1537430" y="1547858"/>
                  </a:cubicBezTo>
                  <a:cubicBezTo>
                    <a:pt x="1533335" y="1547858"/>
                    <a:pt x="1529239" y="1547858"/>
                    <a:pt x="1525143" y="1547858"/>
                  </a:cubicBezTo>
                  <a:cubicBezTo>
                    <a:pt x="1509808" y="1547858"/>
                    <a:pt x="1494568" y="1546429"/>
                    <a:pt x="1479328" y="1545000"/>
                  </a:cubicBezTo>
                  <a:close/>
                  <a:moveTo>
                    <a:pt x="2413635" y="1428605"/>
                  </a:moveTo>
                  <a:lnTo>
                    <a:pt x="2413635" y="1428605"/>
                  </a:lnTo>
                  <a:cubicBezTo>
                    <a:pt x="2413635" y="1429272"/>
                    <a:pt x="2413635" y="1433272"/>
                    <a:pt x="2413635" y="1433367"/>
                  </a:cubicBezTo>
                  <a:cubicBezTo>
                    <a:pt x="2412490" y="1439227"/>
                    <a:pt x="2410799" y="1444967"/>
                    <a:pt x="2408587" y="1450512"/>
                  </a:cubicBezTo>
                  <a:cubicBezTo>
                    <a:pt x="2409254" y="1448798"/>
                    <a:pt x="2407539" y="1452989"/>
                    <a:pt x="2407349" y="1453370"/>
                  </a:cubicBezTo>
                  <a:cubicBezTo>
                    <a:pt x="2407158" y="1453751"/>
                    <a:pt x="2405825" y="1456608"/>
                    <a:pt x="2404967" y="1458228"/>
                  </a:cubicBezTo>
                  <a:cubicBezTo>
                    <a:pt x="2403062" y="1461942"/>
                    <a:pt x="2400872" y="1465657"/>
                    <a:pt x="2398681" y="1469277"/>
                  </a:cubicBezTo>
                  <a:cubicBezTo>
                    <a:pt x="2394776" y="1475563"/>
                    <a:pt x="2390775" y="1481754"/>
                    <a:pt x="2386489" y="1487755"/>
                  </a:cubicBezTo>
                  <a:lnTo>
                    <a:pt x="2380202" y="1496518"/>
                  </a:lnTo>
                  <a:lnTo>
                    <a:pt x="2378488" y="1498899"/>
                  </a:lnTo>
                  <a:lnTo>
                    <a:pt x="2374773" y="1503662"/>
                  </a:lnTo>
                  <a:cubicBezTo>
                    <a:pt x="2365481" y="1515368"/>
                    <a:pt x="2355561" y="1526560"/>
                    <a:pt x="2345055" y="1537190"/>
                  </a:cubicBezTo>
                  <a:cubicBezTo>
                    <a:pt x="2334387" y="1547921"/>
                    <a:pt x="2323306" y="1558145"/>
                    <a:pt x="2311813" y="1567860"/>
                  </a:cubicBezTo>
                  <a:lnTo>
                    <a:pt x="2304860" y="1573671"/>
                  </a:lnTo>
                  <a:lnTo>
                    <a:pt x="2302097" y="1575861"/>
                  </a:lnTo>
                  <a:lnTo>
                    <a:pt x="2297716" y="1579195"/>
                  </a:lnTo>
                  <a:cubicBezTo>
                    <a:pt x="2291525" y="1583958"/>
                    <a:pt x="2285143" y="1588720"/>
                    <a:pt x="2278666" y="1593102"/>
                  </a:cubicBezTo>
                  <a:cubicBezTo>
                    <a:pt x="2253943" y="1610181"/>
                    <a:pt x="2227887" y="1625248"/>
                    <a:pt x="2200751" y="1638155"/>
                  </a:cubicBezTo>
                  <a:cubicBezTo>
                    <a:pt x="2194274" y="1641298"/>
                    <a:pt x="2187607" y="1644251"/>
                    <a:pt x="2181035" y="1647680"/>
                  </a:cubicBezTo>
                  <a:lnTo>
                    <a:pt x="2169986" y="1652728"/>
                  </a:lnTo>
                  <a:lnTo>
                    <a:pt x="2165414" y="1654824"/>
                  </a:lnTo>
                  <a:lnTo>
                    <a:pt x="2160175" y="1657015"/>
                  </a:lnTo>
                  <a:cubicBezTo>
                    <a:pt x="2144681" y="1663364"/>
                    <a:pt x="2128965" y="1669365"/>
                    <a:pt x="2113026" y="1675017"/>
                  </a:cubicBezTo>
                  <a:cubicBezTo>
                    <a:pt x="2081308" y="1686161"/>
                    <a:pt x="2048923" y="1695400"/>
                    <a:pt x="2016347" y="1703592"/>
                  </a:cubicBezTo>
                  <a:cubicBezTo>
                    <a:pt x="1983772" y="1711783"/>
                    <a:pt x="1950815" y="1719403"/>
                    <a:pt x="1917764" y="1724928"/>
                  </a:cubicBezTo>
                  <a:cubicBezTo>
                    <a:pt x="1900809" y="1727881"/>
                    <a:pt x="1883759" y="1730738"/>
                    <a:pt x="1866805" y="1733405"/>
                  </a:cubicBezTo>
                  <a:cubicBezTo>
                    <a:pt x="1858994" y="1734643"/>
                    <a:pt x="1851279" y="1735786"/>
                    <a:pt x="1843468" y="1736834"/>
                  </a:cubicBezTo>
                  <a:lnTo>
                    <a:pt x="1839373" y="1737406"/>
                  </a:lnTo>
                  <a:lnTo>
                    <a:pt x="1833182" y="1738167"/>
                  </a:lnTo>
                  <a:lnTo>
                    <a:pt x="1818704" y="1739977"/>
                  </a:lnTo>
                  <a:cubicBezTo>
                    <a:pt x="1790614" y="1743404"/>
                    <a:pt x="1762318" y="1744837"/>
                    <a:pt x="1734026" y="1744264"/>
                  </a:cubicBezTo>
                  <a:cubicBezTo>
                    <a:pt x="1727168" y="1744264"/>
                    <a:pt x="1720406" y="1743692"/>
                    <a:pt x="1713548" y="1743120"/>
                  </a:cubicBezTo>
                  <a:lnTo>
                    <a:pt x="1703356" y="1742168"/>
                  </a:lnTo>
                  <a:lnTo>
                    <a:pt x="1699260" y="1742168"/>
                  </a:lnTo>
                  <a:lnTo>
                    <a:pt x="1695450" y="1741597"/>
                  </a:lnTo>
                  <a:cubicBezTo>
                    <a:pt x="1684805" y="1739959"/>
                    <a:pt x="1674321" y="1737410"/>
                    <a:pt x="1664113" y="1733977"/>
                  </a:cubicBezTo>
                  <a:lnTo>
                    <a:pt x="1657350" y="1731500"/>
                  </a:lnTo>
                  <a:lnTo>
                    <a:pt x="1652588" y="1729595"/>
                  </a:lnTo>
                  <a:cubicBezTo>
                    <a:pt x="1649063" y="1727881"/>
                    <a:pt x="1645634" y="1726071"/>
                    <a:pt x="1642205" y="1724166"/>
                  </a:cubicBezTo>
                  <a:cubicBezTo>
                    <a:pt x="1638776" y="1722261"/>
                    <a:pt x="1634681" y="1719499"/>
                    <a:pt x="1631061" y="1716927"/>
                  </a:cubicBezTo>
                  <a:lnTo>
                    <a:pt x="1628966" y="1715403"/>
                  </a:lnTo>
                  <a:lnTo>
                    <a:pt x="1628966" y="1715403"/>
                  </a:lnTo>
                  <a:lnTo>
                    <a:pt x="1622965" y="1710069"/>
                  </a:lnTo>
                  <a:cubicBezTo>
                    <a:pt x="1619529" y="1707166"/>
                    <a:pt x="1616343" y="1703979"/>
                    <a:pt x="1613440" y="1700544"/>
                  </a:cubicBezTo>
                  <a:lnTo>
                    <a:pt x="1612868" y="1699877"/>
                  </a:lnTo>
                  <a:lnTo>
                    <a:pt x="1611249" y="1697591"/>
                  </a:lnTo>
                  <a:cubicBezTo>
                    <a:pt x="1609598" y="1695305"/>
                    <a:pt x="1608074" y="1692924"/>
                    <a:pt x="1606677" y="1690447"/>
                  </a:cubicBezTo>
                  <a:cubicBezTo>
                    <a:pt x="1604522" y="1686899"/>
                    <a:pt x="1602551" y="1683243"/>
                    <a:pt x="1600772" y="1679493"/>
                  </a:cubicBezTo>
                  <a:cubicBezTo>
                    <a:pt x="1601152" y="1675886"/>
                    <a:pt x="1601343" y="1672262"/>
                    <a:pt x="1601343" y="1668635"/>
                  </a:cubicBezTo>
                  <a:lnTo>
                    <a:pt x="1601343" y="1664444"/>
                  </a:lnTo>
                  <a:cubicBezTo>
                    <a:pt x="1619932" y="1680329"/>
                    <a:pt x="1641783" y="1691937"/>
                    <a:pt x="1665351" y="1698448"/>
                  </a:cubicBezTo>
                  <a:cubicBezTo>
                    <a:pt x="1680211" y="1702855"/>
                    <a:pt x="1695406" y="1706041"/>
                    <a:pt x="1710785" y="1707973"/>
                  </a:cubicBezTo>
                  <a:cubicBezTo>
                    <a:pt x="1718024" y="1708926"/>
                    <a:pt x="1725263" y="1709402"/>
                    <a:pt x="1732598" y="1709783"/>
                  </a:cubicBezTo>
                  <a:cubicBezTo>
                    <a:pt x="1739860" y="1710653"/>
                    <a:pt x="1747225" y="1709704"/>
                    <a:pt x="1754029" y="1707021"/>
                  </a:cubicBezTo>
                  <a:cubicBezTo>
                    <a:pt x="1755765" y="1706029"/>
                    <a:pt x="1756369" y="1703819"/>
                    <a:pt x="1755377" y="1702083"/>
                  </a:cubicBezTo>
                  <a:cubicBezTo>
                    <a:pt x="1755056" y="1701521"/>
                    <a:pt x="1754591" y="1701055"/>
                    <a:pt x="1754029" y="1700734"/>
                  </a:cubicBezTo>
                  <a:cubicBezTo>
                    <a:pt x="1748207" y="1698425"/>
                    <a:pt x="1742004" y="1697229"/>
                    <a:pt x="1735741" y="1697210"/>
                  </a:cubicBezTo>
                  <a:lnTo>
                    <a:pt x="1713929" y="1695495"/>
                  </a:lnTo>
                  <a:cubicBezTo>
                    <a:pt x="1699600" y="1694150"/>
                    <a:pt x="1685397" y="1691698"/>
                    <a:pt x="1671447" y="1688161"/>
                  </a:cubicBezTo>
                  <a:cubicBezTo>
                    <a:pt x="1644597" y="1682098"/>
                    <a:pt x="1619981" y="1668636"/>
                    <a:pt x="1600390" y="1649299"/>
                  </a:cubicBezTo>
                  <a:lnTo>
                    <a:pt x="1599819" y="1641679"/>
                  </a:lnTo>
                  <a:cubicBezTo>
                    <a:pt x="1598581" y="1624629"/>
                    <a:pt x="1597057" y="1607580"/>
                    <a:pt x="1596200" y="1590435"/>
                  </a:cubicBezTo>
                  <a:cubicBezTo>
                    <a:pt x="1595342" y="1573290"/>
                    <a:pt x="1595628" y="1555764"/>
                    <a:pt x="1594771" y="1538333"/>
                  </a:cubicBezTo>
                  <a:cubicBezTo>
                    <a:pt x="1593914" y="1520902"/>
                    <a:pt x="1592009" y="1501281"/>
                    <a:pt x="1589532" y="1482898"/>
                  </a:cubicBezTo>
                  <a:cubicBezTo>
                    <a:pt x="1580007" y="1412317"/>
                    <a:pt x="1560957" y="1343642"/>
                    <a:pt x="1544288" y="1274586"/>
                  </a:cubicBezTo>
                  <a:cubicBezTo>
                    <a:pt x="1538954" y="1252488"/>
                    <a:pt x="1534763" y="1230199"/>
                    <a:pt x="1528667" y="1207911"/>
                  </a:cubicBezTo>
                  <a:cubicBezTo>
                    <a:pt x="1522571" y="1185622"/>
                    <a:pt x="1515999" y="1163524"/>
                    <a:pt x="1509617" y="1141236"/>
                  </a:cubicBezTo>
                  <a:cubicBezTo>
                    <a:pt x="1505236" y="1125615"/>
                    <a:pt x="1501045" y="1109899"/>
                    <a:pt x="1496092" y="1094468"/>
                  </a:cubicBezTo>
                  <a:cubicBezTo>
                    <a:pt x="1492853" y="1077418"/>
                    <a:pt x="1489710" y="1060273"/>
                    <a:pt x="1485900" y="1043414"/>
                  </a:cubicBezTo>
                  <a:cubicBezTo>
                    <a:pt x="1478185" y="1009505"/>
                    <a:pt x="1468564" y="976167"/>
                    <a:pt x="1460183" y="942449"/>
                  </a:cubicBezTo>
                  <a:cubicBezTo>
                    <a:pt x="1443895" y="876726"/>
                    <a:pt x="1429988" y="810337"/>
                    <a:pt x="1412558" y="744996"/>
                  </a:cubicBezTo>
                  <a:cubicBezTo>
                    <a:pt x="1418965" y="749047"/>
                    <a:pt x="1425649" y="752644"/>
                    <a:pt x="1432560" y="755759"/>
                  </a:cubicBezTo>
                  <a:lnTo>
                    <a:pt x="1434560" y="756616"/>
                  </a:lnTo>
                  <a:cubicBezTo>
                    <a:pt x="1437037" y="766141"/>
                    <a:pt x="1440180" y="775666"/>
                    <a:pt x="1443514" y="784524"/>
                  </a:cubicBezTo>
                  <a:cubicBezTo>
                    <a:pt x="1455515" y="817767"/>
                    <a:pt x="1465898" y="851866"/>
                    <a:pt x="1475804" y="885775"/>
                  </a:cubicBezTo>
                  <a:cubicBezTo>
                    <a:pt x="1495997" y="954641"/>
                    <a:pt x="1512570" y="1024554"/>
                    <a:pt x="1530096" y="1094182"/>
                  </a:cubicBezTo>
                  <a:cubicBezTo>
                    <a:pt x="1542764" y="1144093"/>
                    <a:pt x="1555337" y="1194004"/>
                    <a:pt x="1566291" y="1244296"/>
                  </a:cubicBezTo>
                  <a:cubicBezTo>
                    <a:pt x="1569053" y="1257060"/>
                    <a:pt x="1571435" y="1269823"/>
                    <a:pt x="1574768" y="1282396"/>
                  </a:cubicBezTo>
                  <a:cubicBezTo>
                    <a:pt x="1578102" y="1294969"/>
                    <a:pt x="1580769" y="1307352"/>
                    <a:pt x="1583150" y="1319925"/>
                  </a:cubicBezTo>
                  <a:cubicBezTo>
                    <a:pt x="1587818" y="1344594"/>
                    <a:pt x="1597819" y="1369550"/>
                    <a:pt x="1597438" y="1394791"/>
                  </a:cubicBezTo>
                  <a:cubicBezTo>
                    <a:pt x="1597438" y="1399363"/>
                    <a:pt x="1603724" y="1399173"/>
                    <a:pt x="1604201" y="1394791"/>
                  </a:cubicBezTo>
                  <a:cubicBezTo>
                    <a:pt x="1604861" y="1378136"/>
                    <a:pt x="1602868" y="1361481"/>
                    <a:pt x="1598295" y="1345452"/>
                  </a:cubicBezTo>
                  <a:cubicBezTo>
                    <a:pt x="1596310" y="1337268"/>
                    <a:pt x="1595129" y="1328910"/>
                    <a:pt x="1594771" y="1320496"/>
                  </a:cubicBezTo>
                  <a:cubicBezTo>
                    <a:pt x="1594538" y="1311316"/>
                    <a:pt x="1593775" y="1302157"/>
                    <a:pt x="1592485" y="1293064"/>
                  </a:cubicBezTo>
                  <a:cubicBezTo>
                    <a:pt x="1589818" y="1275157"/>
                    <a:pt x="1585817" y="1257441"/>
                    <a:pt x="1582960" y="1239724"/>
                  </a:cubicBezTo>
                  <a:cubicBezTo>
                    <a:pt x="1580102" y="1222008"/>
                    <a:pt x="1575911" y="1204577"/>
                    <a:pt x="1571816" y="1187051"/>
                  </a:cubicBezTo>
                  <a:cubicBezTo>
                    <a:pt x="1555623" y="1117328"/>
                    <a:pt x="1537811" y="1047891"/>
                    <a:pt x="1520285" y="978549"/>
                  </a:cubicBezTo>
                  <a:cubicBezTo>
                    <a:pt x="1507141" y="926923"/>
                    <a:pt x="1493234" y="875488"/>
                    <a:pt x="1476851" y="824910"/>
                  </a:cubicBezTo>
                  <a:cubicBezTo>
                    <a:pt x="1472946" y="812909"/>
                    <a:pt x="1469231" y="800812"/>
                    <a:pt x="1465231" y="788906"/>
                  </a:cubicBezTo>
                  <a:cubicBezTo>
                    <a:pt x="1462468" y="780714"/>
                    <a:pt x="1459421" y="772713"/>
                    <a:pt x="1456563" y="764617"/>
                  </a:cubicBezTo>
                  <a:cubicBezTo>
                    <a:pt x="1465137" y="767276"/>
                    <a:pt x="1473890" y="769313"/>
                    <a:pt x="1482757" y="770713"/>
                  </a:cubicBezTo>
                  <a:lnTo>
                    <a:pt x="1493425" y="772618"/>
                  </a:lnTo>
                  <a:cubicBezTo>
                    <a:pt x="1495064" y="772909"/>
                    <a:pt x="1496686" y="773290"/>
                    <a:pt x="1498282" y="773761"/>
                  </a:cubicBezTo>
                  <a:lnTo>
                    <a:pt x="1500568" y="774523"/>
                  </a:lnTo>
                  <a:lnTo>
                    <a:pt x="1500568" y="774523"/>
                  </a:lnTo>
                  <a:lnTo>
                    <a:pt x="1501331" y="774523"/>
                  </a:lnTo>
                  <a:lnTo>
                    <a:pt x="1503617" y="775857"/>
                  </a:lnTo>
                  <a:lnTo>
                    <a:pt x="1504569" y="778238"/>
                  </a:lnTo>
                  <a:cubicBezTo>
                    <a:pt x="1505807" y="781381"/>
                    <a:pt x="1506855" y="784524"/>
                    <a:pt x="1507903" y="787763"/>
                  </a:cubicBezTo>
                  <a:cubicBezTo>
                    <a:pt x="1509998" y="793859"/>
                    <a:pt x="1512094" y="800050"/>
                    <a:pt x="1514285" y="806146"/>
                  </a:cubicBezTo>
                  <a:cubicBezTo>
                    <a:pt x="1518490" y="819545"/>
                    <a:pt x="1524931" y="832137"/>
                    <a:pt x="1533335" y="843389"/>
                  </a:cubicBezTo>
                  <a:cubicBezTo>
                    <a:pt x="1538732" y="850208"/>
                    <a:pt x="1546125" y="855170"/>
                    <a:pt x="1554480" y="857581"/>
                  </a:cubicBezTo>
                  <a:cubicBezTo>
                    <a:pt x="1557814" y="869487"/>
                    <a:pt x="1561719" y="881298"/>
                    <a:pt x="1564862" y="893205"/>
                  </a:cubicBezTo>
                  <a:cubicBezTo>
                    <a:pt x="1569244" y="909302"/>
                    <a:pt x="1573435" y="925494"/>
                    <a:pt x="1578864" y="940830"/>
                  </a:cubicBezTo>
                  <a:cubicBezTo>
                    <a:pt x="1584831" y="956588"/>
                    <a:pt x="1589390" y="972844"/>
                    <a:pt x="1592485" y="989407"/>
                  </a:cubicBezTo>
                  <a:cubicBezTo>
                    <a:pt x="1595152" y="1005885"/>
                    <a:pt x="1595723" y="1022745"/>
                    <a:pt x="1596771" y="1039413"/>
                  </a:cubicBezTo>
                  <a:cubicBezTo>
                    <a:pt x="1601343" y="1110565"/>
                    <a:pt x="1618012" y="1180669"/>
                    <a:pt x="1631633" y="1250392"/>
                  </a:cubicBezTo>
                  <a:cubicBezTo>
                    <a:pt x="1636681" y="1276205"/>
                    <a:pt x="1641729" y="1302018"/>
                    <a:pt x="1646492" y="1327926"/>
                  </a:cubicBezTo>
                  <a:cubicBezTo>
                    <a:pt x="1648682" y="1340118"/>
                    <a:pt x="1650778" y="1352405"/>
                    <a:pt x="1652873" y="1364597"/>
                  </a:cubicBezTo>
                  <a:cubicBezTo>
                    <a:pt x="1654321" y="1377921"/>
                    <a:pt x="1657097" y="1391068"/>
                    <a:pt x="1661160" y="1403840"/>
                  </a:cubicBezTo>
                  <a:cubicBezTo>
                    <a:pt x="1662129" y="1406788"/>
                    <a:pt x="1665305" y="1408393"/>
                    <a:pt x="1668254" y="1407424"/>
                  </a:cubicBezTo>
                  <a:cubicBezTo>
                    <a:pt x="1670479" y="1406692"/>
                    <a:pt x="1672018" y="1404657"/>
                    <a:pt x="1672114" y="1402316"/>
                  </a:cubicBezTo>
                  <a:cubicBezTo>
                    <a:pt x="1671919" y="1384772"/>
                    <a:pt x="1669811" y="1367301"/>
                    <a:pt x="1665827" y="1350214"/>
                  </a:cubicBezTo>
                  <a:cubicBezTo>
                    <a:pt x="1662843" y="1333069"/>
                    <a:pt x="1659668" y="1315988"/>
                    <a:pt x="1656302" y="1298970"/>
                  </a:cubicBezTo>
                  <a:cubicBezTo>
                    <a:pt x="1649444" y="1263727"/>
                    <a:pt x="1642523" y="1228485"/>
                    <a:pt x="1635538" y="1193242"/>
                  </a:cubicBezTo>
                  <a:cubicBezTo>
                    <a:pt x="1628585" y="1158000"/>
                    <a:pt x="1621631" y="1122757"/>
                    <a:pt x="1616488" y="1087229"/>
                  </a:cubicBezTo>
                  <a:cubicBezTo>
                    <a:pt x="1611439" y="1053510"/>
                    <a:pt x="1611249" y="1019220"/>
                    <a:pt x="1605915" y="985597"/>
                  </a:cubicBezTo>
                  <a:cubicBezTo>
                    <a:pt x="1601819" y="960261"/>
                    <a:pt x="1591151" y="937020"/>
                    <a:pt x="1584008" y="912540"/>
                  </a:cubicBezTo>
                  <a:cubicBezTo>
                    <a:pt x="1580388" y="900348"/>
                    <a:pt x="1577150" y="887966"/>
                    <a:pt x="1573625" y="875774"/>
                  </a:cubicBezTo>
                  <a:cubicBezTo>
                    <a:pt x="1572006" y="870249"/>
                    <a:pt x="1570387" y="864630"/>
                    <a:pt x="1568577" y="859105"/>
                  </a:cubicBezTo>
                  <a:cubicBezTo>
                    <a:pt x="1571132" y="859116"/>
                    <a:pt x="1573683" y="858893"/>
                    <a:pt x="1576197" y="858438"/>
                  </a:cubicBezTo>
                  <a:cubicBezTo>
                    <a:pt x="1581076" y="857511"/>
                    <a:pt x="1585794" y="855875"/>
                    <a:pt x="1590199" y="853581"/>
                  </a:cubicBezTo>
                  <a:cubicBezTo>
                    <a:pt x="1587913" y="859581"/>
                    <a:pt x="1593723" y="867487"/>
                    <a:pt x="1600391" y="863106"/>
                  </a:cubicBezTo>
                  <a:cubicBezTo>
                    <a:pt x="1616297" y="852628"/>
                    <a:pt x="1641158" y="860629"/>
                    <a:pt x="1653540" y="844056"/>
                  </a:cubicBezTo>
                  <a:cubicBezTo>
                    <a:pt x="1655540" y="841389"/>
                    <a:pt x="1652778" y="838436"/>
                    <a:pt x="1650206" y="838055"/>
                  </a:cubicBezTo>
                  <a:cubicBezTo>
                    <a:pt x="1640074" y="837405"/>
                    <a:pt x="1629904" y="838435"/>
                    <a:pt x="1620107" y="841103"/>
                  </a:cubicBezTo>
                  <a:cubicBezTo>
                    <a:pt x="1614128" y="842146"/>
                    <a:pt x="1608238" y="843642"/>
                    <a:pt x="1602486" y="845580"/>
                  </a:cubicBezTo>
                  <a:cubicBezTo>
                    <a:pt x="1612678" y="836109"/>
                    <a:pt x="1620535" y="824404"/>
                    <a:pt x="1625441" y="811385"/>
                  </a:cubicBezTo>
                  <a:cubicBezTo>
                    <a:pt x="1627123" y="810796"/>
                    <a:pt x="1628841" y="810319"/>
                    <a:pt x="1630585" y="809956"/>
                  </a:cubicBezTo>
                  <a:cubicBezTo>
                    <a:pt x="1635347" y="809099"/>
                    <a:pt x="1641920" y="808813"/>
                    <a:pt x="1645158" y="804622"/>
                  </a:cubicBezTo>
                  <a:cubicBezTo>
                    <a:pt x="1647350" y="802221"/>
                    <a:pt x="1647350" y="798546"/>
                    <a:pt x="1645158" y="796145"/>
                  </a:cubicBezTo>
                  <a:cubicBezTo>
                    <a:pt x="1640999" y="792562"/>
                    <a:pt x="1635171" y="791640"/>
                    <a:pt x="1630109" y="793764"/>
                  </a:cubicBezTo>
                  <a:cubicBezTo>
                    <a:pt x="1631277" y="784250"/>
                    <a:pt x="1630988" y="774615"/>
                    <a:pt x="1629251" y="765189"/>
                  </a:cubicBezTo>
                  <a:cubicBezTo>
                    <a:pt x="1631537" y="764046"/>
                    <a:pt x="1633823" y="763188"/>
                    <a:pt x="1636205" y="762141"/>
                  </a:cubicBezTo>
                  <a:cubicBezTo>
                    <a:pt x="1638586" y="761093"/>
                    <a:pt x="1642682" y="757092"/>
                    <a:pt x="1640777" y="753378"/>
                  </a:cubicBezTo>
                  <a:cubicBezTo>
                    <a:pt x="1640158" y="751652"/>
                    <a:pt x="1638735" y="750336"/>
                    <a:pt x="1636967" y="749853"/>
                  </a:cubicBezTo>
                  <a:cubicBezTo>
                    <a:pt x="1634686" y="749007"/>
                    <a:pt x="1632230" y="748745"/>
                    <a:pt x="1629823" y="749091"/>
                  </a:cubicBezTo>
                  <a:cubicBezTo>
                    <a:pt x="1628495" y="749417"/>
                    <a:pt x="1627190" y="749831"/>
                    <a:pt x="1625918" y="750330"/>
                  </a:cubicBezTo>
                  <a:cubicBezTo>
                    <a:pt x="1624775" y="746043"/>
                    <a:pt x="1623346" y="741757"/>
                    <a:pt x="1621917" y="737661"/>
                  </a:cubicBezTo>
                  <a:cubicBezTo>
                    <a:pt x="1619441" y="730899"/>
                    <a:pt x="1616774" y="724326"/>
                    <a:pt x="1614011" y="717659"/>
                  </a:cubicBezTo>
                  <a:lnTo>
                    <a:pt x="1620107" y="716230"/>
                  </a:lnTo>
                  <a:cubicBezTo>
                    <a:pt x="1626965" y="714420"/>
                    <a:pt x="1637633" y="712992"/>
                    <a:pt x="1640205" y="704991"/>
                  </a:cubicBezTo>
                  <a:cubicBezTo>
                    <a:pt x="1640708" y="703296"/>
                    <a:pt x="1640231" y="701463"/>
                    <a:pt x="1638967" y="700228"/>
                  </a:cubicBezTo>
                  <a:cubicBezTo>
                    <a:pt x="1633347" y="694799"/>
                    <a:pt x="1624393" y="698609"/>
                    <a:pt x="1618012" y="700228"/>
                  </a:cubicBezTo>
                  <a:lnTo>
                    <a:pt x="1608487" y="703467"/>
                  </a:lnTo>
                  <a:cubicBezTo>
                    <a:pt x="1607439" y="700895"/>
                    <a:pt x="1606391" y="698323"/>
                    <a:pt x="1605248" y="695847"/>
                  </a:cubicBezTo>
                  <a:lnTo>
                    <a:pt x="1604391" y="693656"/>
                  </a:lnTo>
                  <a:lnTo>
                    <a:pt x="1604391" y="693656"/>
                  </a:lnTo>
                  <a:cubicBezTo>
                    <a:pt x="1610980" y="694352"/>
                    <a:pt x="1617521" y="691960"/>
                    <a:pt x="1622108" y="687179"/>
                  </a:cubicBezTo>
                  <a:cubicBezTo>
                    <a:pt x="1623352" y="684990"/>
                    <a:pt x="1622636" y="682208"/>
                    <a:pt x="1620488" y="680892"/>
                  </a:cubicBezTo>
                  <a:cubicBezTo>
                    <a:pt x="1616924" y="679003"/>
                    <a:pt x="1612799" y="678462"/>
                    <a:pt x="1608868" y="679368"/>
                  </a:cubicBezTo>
                  <a:cubicBezTo>
                    <a:pt x="1605629" y="679368"/>
                    <a:pt x="1602391" y="679368"/>
                    <a:pt x="1599343" y="679368"/>
                  </a:cubicBezTo>
                  <a:cubicBezTo>
                    <a:pt x="1598771" y="677749"/>
                    <a:pt x="1598200" y="676130"/>
                    <a:pt x="1597724" y="674511"/>
                  </a:cubicBezTo>
                  <a:cubicBezTo>
                    <a:pt x="1596272" y="670007"/>
                    <a:pt x="1595064" y="665428"/>
                    <a:pt x="1594104" y="660795"/>
                  </a:cubicBezTo>
                  <a:cubicBezTo>
                    <a:pt x="1600581" y="660795"/>
                    <a:pt x="1606963" y="661461"/>
                    <a:pt x="1613154" y="661842"/>
                  </a:cubicBezTo>
                  <a:cubicBezTo>
                    <a:pt x="1623536" y="662509"/>
                    <a:pt x="1639634" y="663747"/>
                    <a:pt x="1645825" y="653175"/>
                  </a:cubicBezTo>
                  <a:cubicBezTo>
                    <a:pt x="1646910" y="651372"/>
                    <a:pt x="1646327" y="649031"/>
                    <a:pt x="1644524" y="647946"/>
                  </a:cubicBezTo>
                  <a:cubicBezTo>
                    <a:pt x="1644245" y="647778"/>
                    <a:pt x="1643946" y="647647"/>
                    <a:pt x="1643634" y="647555"/>
                  </a:cubicBezTo>
                  <a:cubicBezTo>
                    <a:pt x="1638154" y="646953"/>
                    <a:pt x="1632610" y="647308"/>
                    <a:pt x="1627251" y="648603"/>
                  </a:cubicBezTo>
                  <a:cubicBezTo>
                    <a:pt x="1621387" y="649079"/>
                    <a:pt x="1615494" y="649079"/>
                    <a:pt x="1609630" y="648603"/>
                  </a:cubicBezTo>
                  <a:cubicBezTo>
                    <a:pt x="1604047" y="648269"/>
                    <a:pt x="1598449" y="648269"/>
                    <a:pt x="1592866" y="648603"/>
                  </a:cubicBezTo>
                  <a:cubicBezTo>
                    <a:pt x="1592866" y="646317"/>
                    <a:pt x="1592866" y="644031"/>
                    <a:pt x="1592866" y="641649"/>
                  </a:cubicBezTo>
                  <a:cubicBezTo>
                    <a:pt x="1593098" y="635987"/>
                    <a:pt x="1593766" y="630350"/>
                    <a:pt x="1594866" y="624790"/>
                  </a:cubicBezTo>
                  <a:cubicBezTo>
                    <a:pt x="1600391" y="624790"/>
                    <a:pt x="1606010" y="624790"/>
                    <a:pt x="1611535" y="623933"/>
                  </a:cubicBezTo>
                  <a:cubicBezTo>
                    <a:pt x="1623251" y="623076"/>
                    <a:pt x="1635062" y="621933"/>
                    <a:pt x="1646682" y="620409"/>
                  </a:cubicBezTo>
                  <a:cubicBezTo>
                    <a:pt x="1672400" y="617075"/>
                    <a:pt x="1697546" y="610217"/>
                    <a:pt x="1722882" y="606407"/>
                  </a:cubicBezTo>
                  <a:lnTo>
                    <a:pt x="1728597" y="605645"/>
                  </a:lnTo>
                  <a:cubicBezTo>
                    <a:pt x="1733074" y="605073"/>
                    <a:pt x="1737551" y="604692"/>
                    <a:pt x="1742027" y="603930"/>
                  </a:cubicBezTo>
                  <a:cubicBezTo>
                    <a:pt x="1748228" y="602742"/>
                    <a:pt x="1754315" y="601021"/>
                    <a:pt x="1760220" y="598787"/>
                  </a:cubicBezTo>
                  <a:cubicBezTo>
                    <a:pt x="1766697" y="596501"/>
                    <a:pt x="1772888" y="593643"/>
                    <a:pt x="1779270" y="590881"/>
                  </a:cubicBezTo>
                  <a:lnTo>
                    <a:pt x="1787271" y="587262"/>
                  </a:lnTo>
                  <a:lnTo>
                    <a:pt x="1788890" y="586595"/>
                  </a:lnTo>
                  <a:lnTo>
                    <a:pt x="1794320" y="584404"/>
                  </a:lnTo>
                  <a:cubicBezTo>
                    <a:pt x="1800511" y="581928"/>
                    <a:pt x="1806702" y="579356"/>
                    <a:pt x="1812798" y="576594"/>
                  </a:cubicBezTo>
                  <a:cubicBezTo>
                    <a:pt x="1815560" y="575355"/>
                    <a:pt x="1818227" y="573927"/>
                    <a:pt x="1820989" y="572498"/>
                  </a:cubicBezTo>
                  <a:lnTo>
                    <a:pt x="1824323" y="570879"/>
                  </a:lnTo>
                  <a:lnTo>
                    <a:pt x="1827657" y="569355"/>
                  </a:lnTo>
                  <a:cubicBezTo>
                    <a:pt x="1836432" y="566662"/>
                    <a:pt x="1845049" y="563482"/>
                    <a:pt x="1853470" y="559830"/>
                  </a:cubicBezTo>
                  <a:lnTo>
                    <a:pt x="1853946" y="559830"/>
                  </a:lnTo>
                  <a:cubicBezTo>
                    <a:pt x="1859854" y="562911"/>
                    <a:pt x="1864947" y="567351"/>
                    <a:pt x="1868805" y="572784"/>
                  </a:cubicBezTo>
                  <a:cubicBezTo>
                    <a:pt x="1870400" y="574582"/>
                    <a:pt x="1871864" y="576492"/>
                    <a:pt x="1873187" y="578499"/>
                  </a:cubicBezTo>
                  <a:lnTo>
                    <a:pt x="1866424" y="582309"/>
                  </a:lnTo>
                  <a:cubicBezTo>
                    <a:pt x="1856899" y="587071"/>
                    <a:pt x="1848517" y="591834"/>
                    <a:pt x="1839182" y="596310"/>
                  </a:cubicBezTo>
                  <a:cubicBezTo>
                    <a:pt x="1830006" y="600021"/>
                    <a:pt x="1820625" y="603201"/>
                    <a:pt x="1811084" y="605835"/>
                  </a:cubicBezTo>
                  <a:cubicBezTo>
                    <a:pt x="1800990" y="608923"/>
                    <a:pt x="1791123" y="612710"/>
                    <a:pt x="1781556" y="617170"/>
                  </a:cubicBezTo>
                  <a:cubicBezTo>
                    <a:pt x="1777460" y="619075"/>
                    <a:pt x="1780413" y="626124"/>
                    <a:pt x="1784604" y="624600"/>
                  </a:cubicBezTo>
                  <a:cubicBezTo>
                    <a:pt x="1794418" y="621881"/>
                    <a:pt x="1804370" y="619687"/>
                    <a:pt x="1814417" y="618027"/>
                  </a:cubicBezTo>
                  <a:cubicBezTo>
                    <a:pt x="1824187" y="615641"/>
                    <a:pt x="1833745" y="612456"/>
                    <a:pt x="1842992" y="608502"/>
                  </a:cubicBezTo>
                  <a:cubicBezTo>
                    <a:pt x="1851154" y="605003"/>
                    <a:pt x="1859134" y="601093"/>
                    <a:pt x="1866900" y="596787"/>
                  </a:cubicBezTo>
                  <a:cubicBezTo>
                    <a:pt x="1871091" y="594596"/>
                    <a:pt x="1875282" y="592405"/>
                    <a:pt x="1879568" y="590405"/>
                  </a:cubicBezTo>
                  <a:lnTo>
                    <a:pt x="1880140" y="591262"/>
                  </a:lnTo>
                  <a:cubicBezTo>
                    <a:pt x="1881950" y="594120"/>
                    <a:pt x="1883855" y="596882"/>
                    <a:pt x="1885855" y="599644"/>
                  </a:cubicBezTo>
                  <a:cubicBezTo>
                    <a:pt x="1886418" y="601236"/>
                    <a:pt x="1886895" y="602858"/>
                    <a:pt x="1887284" y="604502"/>
                  </a:cubicBezTo>
                  <a:cubicBezTo>
                    <a:pt x="1889169" y="611534"/>
                    <a:pt x="1891589" y="618412"/>
                    <a:pt x="1894523" y="625076"/>
                  </a:cubicBezTo>
                  <a:cubicBezTo>
                    <a:pt x="1899571" y="639173"/>
                    <a:pt x="1904048" y="653651"/>
                    <a:pt x="1908620" y="667748"/>
                  </a:cubicBezTo>
                  <a:cubicBezTo>
                    <a:pt x="1918052" y="698643"/>
                    <a:pt x="1929539" y="728873"/>
                    <a:pt x="1943005" y="758235"/>
                  </a:cubicBezTo>
                  <a:cubicBezTo>
                    <a:pt x="1954530" y="783667"/>
                    <a:pt x="1969484" y="810432"/>
                    <a:pt x="1996535" y="820434"/>
                  </a:cubicBezTo>
                  <a:cubicBezTo>
                    <a:pt x="1998076" y="821053"/>
                    <a:pt x="1999670" y="821531"/>
                    <a:pt x="2001298" y="821862"/>
                  </a:cubicBezTo>
                  <a:cubicBezTo>
                    <a:pt x="2003965" y="833197"/>
                    <a:pt x="2006727" y="844532"/>
                    <a:pt x="2010061" y="855581"/>
                  </a:cubicBezTo>
                  <a:cubicBezTo>
                    <a:pt x="2020538" y="889395"/>
                    <a:pt x="2029111" y="923780"/>
                    <a:pt x="2038636" y="958070"/>
                  </a:cubicBezTo>
                  <a:cubicBezTo>
                    <a:pt x="2048161" y="992360"/>
                    <a:pt x="2053685" y="1028269"/>
                    <a:pt x="2062067" y="1062845"/>
                  </a:cubicBezTo>
                  <a:cubicBezTo>
                    <a:pt x="2070449" y="1097421"/>
                    <a:pt x="2079117" y="1132568"/>
                    <a:pt x="2088928" y="1166953"/>
                  </a:cubicBezTo>
                  <a:cubicBezTo>
                    <a:pt x="2093405" y="1182765"/>
                    <a:pt x="2097691" y="1198671"/>
                    <a:pt x="2103692" y="1213912"/>
                  </a:cubicBezTo>
                  <a:cubicBezTo>
                    <a:pt x="2108930" y="1227437"/>
                    <a:pt x="2113217" y="1241439"/>
                    <a:pt x="2117598" y="1255250"/>
                  </a:cubicBezTo>
                  <a:cubicBezTo>
                    <a:pt x="2126552" y="1284682"/>
                    <a:pt x="2132171" y="1314781"/>
                    <a:pt x="2139410" y="1344690"/>
                  </a:cubicBezTo>
                  <a:cubicBezTo>
                    <a:pt x="2140172" y="1348024"/>
                    <a:pt x="2144363" y="1346881"/>
                    <a:pt x="2144649" y="1343928"/>
                  </a:cubicBezTo>
                  <a:cubicBezTo>
                    <a:pt x="2148840" y="1311733"/>
                    <a:pt x="2137696" y="1278491"/>
                    <a:pt x="2128171" y="1248201"/>
                  </a:cubicBezTo>
                  <a:cubicBezTo>
                    <a:pt x="2117979" y="1215721"/>
                    <a:pt x="2109121" y="1182955"/>
                    <a:pt x="2100644" y="1150189"/>
                  </a:cubicBezTo>
                  <a:cubicBezTo>
                    <a:pt x="2091118" y="1115613"/>
                    <a:pt x="2082641" y="1080847"/>
                    <a:pt x="2074545" y="1045414"/>
                  </a:cubicBezTo>
                  <a:cubicBezTo>
                    <a:pt x="2066449" y="1009981"/>
                    <a:pt x="2059019" y="975501"/>
                    <a:pt x="2049589" y="940639"/>
                  </a:cubicBezTo>
                  <a:cubicBezTo>
                    <a:pt x="2040064" y="907873"/>
                    <a:pt x="2031397" y="875012"/>
                    <a:pt x="2021014" y="842722"/>
                  </a:cubicBezTo>
                  <a:cubicBezTo>
                    <a:pt x="2018824" y="835864"/>
                    <a:pt x="2016824" y="828816"/>
                    <a:pt x="2015014" y="821767"/>
                  </a:cubicBezTo>
                  <a:cubicBezTo>
                    <a:pt x="2023751" y="821377"/>
                    <a:pt x="2032174" y="818393"/>
                    <a:pt x="2039207" y="813195"/>
                  </a:cubicBezTo>
                  <a:cubicBezTo>
                    <a:pt x="2051201" y="804095"/>
                    <a:pt x="2059761" y="791203"/>
                    <a:pt x="2063496" y="776619"/>
                  </a:cubicBezTo>
                  <a:cubicBezTo>
                    <a:pt x="2069378" y="771052"/>
                    <a:pt x="2074388" y="764629"/>
                    <a:pt x="2078355" y="757569"/>
                  </a:cubicBezTo>
                  <a:cubicBezTo>
                    <a:pt x="2082665" y="749712"/>
                    <a:pt x="2084956" y="740908"/>
                    <a:pt x="2085023" y="731947"/>
                  </a:cubicBezTo>
                  <a:lnTo>
                    <a:pt x="2089785" y="734518"/>
                  </a:lnTo>
                  <a:cubicBezTo>
                    <a:pt x="2091118" y="735280"/>
                    <a:pt x="2092452" y="736233"/>
                    <a:pt x="2093690" y="737090"/>
                  </a:cubicBezTo>
                  <a:lnTo>
                    <a:pt x="2093690" y="737090"/>
                  </a:lnTo>
                  <a:cubicBezTo>
                    <a:pt x="2096548" y="747948"/>
                    <a:pt x="2099215" y="758902"/>
                    <a:pt x="2101691" y="769951"/>
                  </a:cubicBezTo>
                  <a:cubicBezTo>
                    <a:pt x="2105406" y="786810"/>
                    <a:pt x="2109026" y="803765"/>
                    <a:pt x="2112645" y="820624"/>
                  </a:cubicBezTo>
                  <a:cubicBezTo>
                    <a:pt x="2112645" y="823101"/>
                    <a:pt x="2112645" y="825577"/>
                    <a:pt x="2112169" y="828054"/>
                  </a:cubicBezTo>
                  <a:cubicBezTo>
                    <a:pt x="2111597" y="843770"/>
                    <a:pt x="2112169" y="859391"/>
                    <a:pt x="2112740" y="875012"/>
                  </a:cubicBezTo>
                  <a:cubicBezTo>
                    <a:pt x="2113598" y="903587"/>
                    <a:pt x="2117598" y="932638"/>
                    <a:pt x="2135505" y="955308"/>
                  </a:cubicBezTo>
                  <a:cubicBezTo>
                    <a:pt x="2139417" y="960241"/>
                    <a:pt x="2144002" y="964602"/>
                    <a:pt x="2149126" y="968262"/>
                  </a:cubicBezTo>
                  <a:cubicBezTo>
                    <a:pt x="2159222" y="1004076"/>
                    <a:pt x="2169986" y="1039794"/>
                    <a:pt x="2181035" y="1075323"/>
                  </a:cubicBezTo>
                  <a:cubicBezTo>
                    <a:pt x="2189702" y="1103136"/>
                    <a:pt x="2198561" y="1130949"/>
                    <a:pt x="2208657" y="1158285"/>
                  </a:cubicBezTo>
                  <a:cubicBezTo>
                    <a:pt x="2213801" y="1172287"/>
                    <a:pt x="2219230" y="1186289"/>
                    <a:pt x="2224373" y="1200386"/>
                  </a:cubicBezTo>
                  <a:cubicBezTo>
                    <a:pt x="2226850" y="1206958"/>
                    <a:pt x="2229231" y="1213721"/>
                    <a:pt x="2231708" y="1220388"/>
                  </a:cubicBezTo>
                  <a:cubicBezTo>
                    <a:pt x="2233928" y="1227739"/>
                    <a:pt x="2237132" y="1234756"/>
                    <a:pt x="2241233" y="1241248"/>
                  </a:cubicBezTo>
                  <a:cubicBezTo>
                    <a:pt x="2242666" y="1243882"/>
                    <a:pt x="2245963" y="1244855"/>
                    <a:pt x="2248597" y="1243422"/>
                  </a:cubicBezTo>
                  <a:cubicBezTo>
                    <a:pt x="2250426" y="1242426"/>
                    <a:pt x="2251525" y="1240471"/>
                    <a:pt x="2251424" y="1238391"/>
                  </a:cubicBezTo>
                  <a:cubicBezTo>
                    <a:pt x="2250747" y="1230126"/>
                    <a:pt x="2248754" y="1222023"/>
                    <a:pt x="2245519" y="1214388"/>
                  </a:cubicBezTo>
                  <a:cubicBezTo>
                    <a:pt x="2242566" y="1205625"/>
                    <a:pt x="2239232" y="1196957"/>
                    <a:pt x="2235994" y="1188289"/>
                  </a:cubicBezTo>
                  <a:cubicBezTo>
                    <a:pt x="2229707" y="1171620"/>
                    <a:pt x="2223326" y="1155047"/>
                    <a:pt x="2216944" y="1138283"/>
                  </a:cubicBezTo>
                  <a:cubicBezTo>
                    <a:pt x="2204942" y="1104755"/>
                    <a:pt x="2194751" y="1070560"/>
                    <a:pt x="2184464" y="1036556"/>
                  </a:cubicBezTo>
                  <a:cubicBezTo>
                    <a:pt x="2178558" y="1016744"/>
                    <a:pt x="2172653" y="996932"/>
                    <a:pt x="2166938" y="977025"/>
                  </a:cubicBezTo>
                  <a:cubicBezTo>
                    <a:pt x="2177217" y="980152"/>
                    <a:pt x="2188159" y="980383"/>
                    <a:pt x="2198561" y="977691"/>
                  </a:cubicBezTo>
                  <a:cubicBezTo>
                    <a:pt x="2208862" y="974964"/>
                    <a:pt x="2217951" y="968860"/>
                    <a:pt x="2224374" y="960356"/>
                  </a:cubicBezTo>
                  <a:cubicBezTo>
                    <a:pt x="2225231" y="963690"/>
                    <a:pt x="2226183" y="967023"/>
                    <a:pt x="2226945" y="969881"/>
                  </a:cubicBezTo>
                  <a:cubicBezTo>
                    <a:pt x="2230850" y="985788"/>
                    <a:pt x="2232374" y="1001980"/>
                    <a:pt x="2235899" y="1017506"/>
                  </a:cubicBezTo>
                  <a:cubicBezTo>
                    <a:pt x="2239423" y="1033032"/>
                    <a:pt x="2243995" y="1050272"/>
                    <a:pt x="2247805" y="1066750"/>
                  </a:cubicBezTo>
                  <a:cubicBezTo>
                    <a:pt x="2251615" y="1083228"/>
                    <a:pt x="2254853" y="1101231"/>
                    <a:pt x="2258568" y="1118471"/>
                  </a:cubicBezTo>
                  <a:cubicBezTo>
                    <a:pt x="2265998" y="1152475"/>
                    <a:pt x="2274189" y="1186289"/>
                    <a:pt x="2284190" y="1219531"/>
                  </a:cubicBezTo>
                  <a:cubicBezTo>
                    <a:pt x="2288858" y="1235343"/>
                    <a:pt x="2294382" y="1250773"/>
                    <a:pt x="2299240" y="1266490"/>
                  </a:cubicBezTo>
                  <a:cubicBezTo>
                    <a:pt x="2303295" y="1282389"/>
                    <a:pt x="2308877" y="1297860"/>
                    <a:pt x="2315909" y="1312686"/>
                  </a:cubicBezTo>
                  <a:cubicBezTo>
                    <a:pt x="2320862" y="1322211"/>
                    <a:pt x="2333339" y="1313829"/>
                    <a:pt x="2329434" y="1304494"/>
                  </a:cubicBezTo>
                  <a:cubicBezTo>
                    <a:pt x="2323760" y="1290629"/>
                    <a:pt x="2318800" y="1276481"/>
                    <a:pt x="2314575" y="1262108"/>
                  </a:cubicBezTo>
                  <a:cubicBezTo>
                    <a:pt x="2309717" y="1246392"/>
                    <a:pt x="2304288" y="1230961"/>
                    <a:pt x="2299430" y="1215245"/>
                  </a:cubicBezTo>
                  <a:cubicBezTo>
                    <a:pt x="2289905" y="1182574"/>
                    <a:pt x="2280380" y="1149808"/>
                    <a:pt x="2272665" y="1116661"/>
                  </a:cubicBezTo>
                  <a:cubicBezTo>
                    <a:pt x="2268950" y="1100945"/>
                    <a:pt x="2265712" y="1085038"/>
                    <a:pt x="2262188" y="1069036"/>
                  </a:cubicBezTo>
                  <a:cubicBezTo>
                    <a:pt x="2258663" y="1053034"/>
                    <a:pt x="2253806" y="1036365"/>
                    <a:pt x="2249710" y="1019887"/>
                  </a:cubicBezTo>
                  <a:cubicBezTo>
                    <a:pt x="2245614" y="1003409"/>
                    <a:pt x="2244185" y="987597"/>
                    <a:pt x="2240185" y="971691"/>
                  </a:cubicBezTo>
                  <a:cubicBezTo>
                    <a:pt x="2238280" y="964071"/>
                    <a:pt x="2236089" y="956451"/>
                    <a:pt x="2234470" y="948831"/>
                  </a:cubicBezTo>
                  <a:cubicBezTo>
                    <a:pt x="2233898" y="945973"/>
                    <a:pt x="2233517" y="943020"/>
                    <a:pt x="2233136" y="940163"/>
                  </a:cubicBezTo>
                  <a:cubicBezTo>
                    <a:pt x="2236799" y="937352"/>
                    <a:pt x="2240151" y="934159"/>
                    <a:pt x="2243138" y="930638"/>
                  </a:cubicBezTo>
                  <a:cubicBezTo>
                    <a:pt x="2249683" y="922653"/>
                    <a:pt x="2254865" y="913642"/>
                    <a:pt x="2258473" y="903968"/>
                  </a:cubicBezTo>
                  <a:cubicBezTo>
                    <a:pt x="2259616" y="912159"/>
                    <a:pt x="2260854" y="920351"/>
                    <a:pt x="2262473" y="928542"/>
                  </a:cubicBezTo>
                  <a:cubicBezTo>
                    <a:pt x="2269331" y="962832"/>
                    <a:pt x="2275618" y="997218"/>
                    <a:pt x="2284000" y="1031127"/>
                  </a:cubicBezTo>
                  <a:cubicBezTo>
                    <a:pt x="2288191" y="1047891"/>
                    <a:pt x="2292858" y="1064655"/>
                    <a:pt x="2298192" y="1081133"/>
                  </a:cubicBezTo>
                  <a:cubicBezTo>
                    <a:pt x="2303435" y="1098552"/>
                    <a:pt x="2307633" y="1116268"/>
                    <a:pt x="2310765" y="1134187"/>
                  </a:cubicBezTo>
                  <a:cubicBezTo>
                    <a:pt x="2318004" y="1169716"/>
                    <a:pt x="2324386" y="1205529"/>
                    <a:pt x="2334292" y="1240391"/>
                  </a:cubicBezTo>
                  <a:cubicBezTo>
                    <a:pt x="2339531" y="1258679"/>
                    <a:pt x="2346008" y="1276681"/>
                    <a:pt x="2352866" y="1294398"/>
                  </a:cubicBezTo>
                  <a:cubicBezTo>
                    <a:pt x="2359689" y="1312784"/>
                    <a:pt x="2367446" y="1330809"/>
                    <a:pt x="2376107" y="1348405"/>
                  </a:cubicBezTo>
                  <a:cubicBezTo>
                    <a:pt x="2384108" y="1364025"/>
                    <a:pt x="2393347" y="1378980"/>
                    <a:pt x="2402015" y="1394220"/>
                  </a:cubicBezTo>
                  <a:cubicBezTo>
                    <a:pt x="2400532" y="1405332"/>
                    <a:pt x="2396805" y="1416026"/>
                    <a:pt x="2391061" y="1425652"/>
                  </a:cubicBezTo>
                  <a:cubicBezTo>
                    <a:pt x="2383233" y="1438142"/>
                    <a:pt x="2373605" y="1449408"/>
                    <a:pt x="2362486" y="1459085"/>
                  </a:cubicBezTo>
                  <a:cubicBezTo>
                    <a:pt x="2351246" y="1469562"/>
                    <a:pt x="2338864" y="1478135"/>
                    <a:pt x="2327148" y="1487660"/>
                  </a:cubicBezTo>
                  <a:cubicBezTo>
                    <a:pt x="2321528" y="1492327"/>
                    <a:pt x="2315813" y="1497185"/>
                    <a:pt x="2310479" y="1501852"/>
                  </a:cubicBezTo>
                  <a:cubicBezTo>
                    <a:pt x="2304665" y="1506265"/>
                    <a:pt x="2300182" y="1512198"/>
                    <a:pt x="2297525" y="1518997"/>
                  </a:cubicBezTo>
                  <a:cubicBezTo>
                    <a:pt x="2296937" y="1521344"/>
                    <a:pt x="2298363" y="1523724"/>
                    <a:pt x="2300710" y="1524312"/>
                  </a:cubicBezTo>
                  <a:cubicBezTo>
                    <a:pt x="2301383" y="1524481"/>
                    <a:pt x="2302088" y="1524488"/>
                    <a:pt x="2302764" y="1524331"/>
                  </a:cubicBezTo>
                  <a:cubicBezTo>
                    <a:pt x="2308886" y="1521770"/>
                    <a:pt x="2314474" y="1518087"/>
                    <a:pt x="2319242" y="1513472"/>
                  </a:cubicBezTo>
                  <a:cubicBezTo>
                    <a:pt x="2325434" y="1508710"/>
                    <a:pt x="2331434" y="1503376"/>
                    <a:pt x="2337626" y="1498423"/>
                  </a:cubicBezTo>
                  <a:cubicBezTo>
                    <a:pt x="2350223" y="1488272"/>
                    <a:pt x="2362303" y="1477495"/>
                    <a:pt x="2373821" y="1466133"/>
                  </a:cubicBezTo>
                  <a:cubicBezTo>
                    <a:pt x="2390877" y="1450674"/>
                    <a:pt x="2403503" y="1430947"/>
                    <a:pt x="2410397" y="1408983"/>
                  </a:cubicBezTo>
                  <a:lnTo>
                    <a:pt x="2414016" y="1415746"/>
                  </a:lnTo>
                  <a:lnTo>
                    <a:pt x="2414016" y="1418794"/>
                  </a:lnTo>
                  <a:lnTo>
                    <a:pt x="2414016" y="1423747"/>
                  </a:lnTo>
                  <a:cubicBezTo>
                    <a:pt x="2414016" y="1425434"/>
                    <a:pt x="2413921" y="1427119"/>
                    <a:pt x="2413730" y="14287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xmlns="" id="{44280F54-B8A3-4C6A-B7B1-F1CAEAD5738A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xmlns="" id="{B8F71472-65F6-4593-8B47-5273B6ECBA92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xmlns="" id="{62DAA98F-6E0B-4F02-8111-B71E9880B418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xmlns="" id="{D2B3507C-02FA-458C-84F9-0CDA85DB032B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xmlns="" id="{C2014149-DF17-403B-B5DC-7FEB771C6445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xmlns="" id="{7F638DF5-A175-46DF-8058-71ED50AE1D58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xmlns="" id="{BB9849E0-1C86-4368-B54B-392F5F064BA6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xmlns="" id="{1554CA92-1A93-4BF5-97C5-6BCBC49AFD6D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xmlns="" id="{3F1C9101-D751-49E6-A1B3-E7F690110190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xmlns="" id="{6235E57D-8A48-48B5-A478-0ED9371E91F2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xmlns="" id="{A681431F-6625-4DCF-945A-849020EE6E37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xmlns="" id="{408247DC-E091-4306-B777-F21165CF615B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xmlns="" id="{35016749-6F12-42A9-B6CE-8D3DF8A7A86E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xmlns="" id="{860C3A7C-2DCC-4401-9418-DDAB046673FF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xmlns="" id="{B87F4776-F69E-4C9B-AD68-4A9CD8DA871B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xmlns="" id="{6728CFA5-489F-41E5-B7F6-C2DB8192CBCE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xmlns="" id="{289CDCF5-A9D1-4B57-898E-8D5A328008A1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3395 w 279977"/>
                <a:gd name="connsiteY40" fmla="*/ 180738 h 336305"/>
                <a:gd name="connsiteX41" fmla="*/ 64731 w 279977"/>
                <a:gd name="connsiteY41" fmla="*/ 20718 h 336305"/>
                <a:gd name="connsiteX42" fmla="*/ 64731 w 279977"/>
                <a:gd name="connsiteY42" fmla="*/ 20718 h 336305"/>
                <a:gd name="connsiteX43" fmla="*/ 64731 w 279977"/>
                <a:gd name="connsiteY43" fmla="*/ 20718 h 336305"/>
                <a:gd name="connsiteX44" fmla="*/ 29203 w 279977"/>
                <a:gd name="connsiteY44" fmla="*/ 114349 h 336305"/>
                <a:gd name="connsiteX45" fmla="*/ 29203 w 279977"/>
                <a:gd name="connsiteY45" fmla="*/ 114349 h 336305"/>
                <a:gd name="connsiteX46" fmla="*/ 43776 w 279977"/>
                <a:gd name="connsiteY46" fmla="*/ 115206 h 336305"/>
                <a:gd name="connsiteX47" fmla="*/ 73780 w 279977"/>
                <a:gd name="connsiteY47" fmla="*/ 119111 h 336305"/>
                <a:gd name="connsiteX48" fmla="*/ 94925 w 279977"/>
                <a:gd name="connsiteY48" fmla="*/ 106919 h 336305"/>
                <a:gd name="connsiteX49" fmla="*/ 90925 w 279977"/>
                <a:gd name="connsiteY49" fmla="*/ 80345 h 336305"/>
                <a:gd name="connsiteX50" fmla="*/ 75399 w 279977"/>
                <a:gd name="connsiteY50" fmla="*/ 55294 h 336305"/>
                <a:gd name="connsiteX51" fmla="*/ 66446 w 279977"/>
                <a:gd name="connsiteY51" fmla="*/ 33767 h 336305"/>
                <a:gd name="connsiteX52" fmla="*/ 65017 w 279977"/>
                <a:gd name="connsiteY52" fmla="*/ 27767 h 336305"/>
                <a:gd name="connsiteX53" fmla="*/ 65017 w 279977"/>
                <a:gd name="connsiteY53" fmla="*/ 25862 h 336305"/>
                <a:gd name="connsiteX54" fmla="*/ 65017 w 279977"/>
                <a:gd name="connsiteY54" fmla="*/ 24052 h 336305"/>
                <a:gd name="connsiteX55" fmla="*/ 65017 w 279977"/>
                <a:gd name="connsiteY55" fmla="*/ 22528 h 336305"/>
                <a:gd name="connsiteX56" fmla="*/ 65493 w 279977"/>
                <a:gd name="connsiteY56" fmla="*/ 22528 h 336305"/>
                <a:gd name="connsiteX57" fmla="*/ 69303 w 279977"/>
                <a:gd name="connsiteY57" fmla="*/ 23480 h 336305"/>
                <a:gd name="connsiteX58" fmla="*/ 86829 w 279977"/>
                <a:gd name="connsiteY58" fmla="*/ 31862 h 336305"/>
                <a:gd name="connsiteX59" fmla="*/ 145408 w 279977"/>
                <a:gd name="connsiteY59" fmla="*/ 91013 h 336305"/>
                <a:gd name="connsiteX60" fmla="*/ 183508 w 279977"/>
                <a:gd name="connsiteY60" fmla="*/ 157688 h 336305"/>
                <a:gd name="connsiteX61" fmla="*/ 214559 w 279977"/>
                <a:gd name="connsiteY61" fmla="*/ 200360 h 336305"/>
                <a:gd name="connsiteX62" fmla="*/ 208559 w 279977"/>
                <a:gd name="connsiteY62" fmla="*/ 199788 h 336305"/>
                <a:gd name="connsiteX63" fmla="*/ 178555 w 279977"/>
                <a:gd name="connsiteY63" fmla="*/ 223410 h 336305"/>
                <a:gd name="connsiteX64" fmla="*/ 190937 w 279977"/>
                <a:gd name="connsiteY64" fmla="*/ 254081 h 336305"/>
                <a:gd name="connsiteX65" fmla="*/ 215226 w 279977"/>
                <a:gd name="connsiteY65" fmla="*/ 283227 h 336305"/>
                <a:gd name="connsiteX66" fmla="*/ 242087 w 279977"/>
                <a:gd name="connsiteY66" fmla="*/ 306278 h 336305"/>
                <a:gd name="connsiteX67" fmla="*/ 237800 w 279977"/>
                <a:gd name="connsiteY67" fmla="*/ 304563 h 336305"/>
                <a:gd name="connsiteX68" fmla="*/ 202367 w 279977"/>
                <a:gd name="connsiteY68" fmla="*/ 292371 h 336305"/>
                <a:gd name="connsiteX69" fmla="*/ 138931 w 279977"/>
                <a:gd name="connsiteY69" fmla="*/ 262749 h 336305"/>
                <a:gd name="connsiteX70" fmla="*/ 110356 w 279977"/>
                <a:gd name="connsiteY70" fmla="*/ 227506 h 336305"/>
                <a:gd name="connsiteX71" fmla="*/ 79781 w 279977"/>
                <a:gd name="connsiteY71" fmla="*/ 188168 h 336305"/>
                <a:gd name="connsiteX72" fmla="*/ 39585 w 279977"/>
                <a:gd name="connsiteY72" fmla="*/ 146448 h 336305"/>
                <a:gd name="connsiteX73" fmla="*/ 22821 w 279977"/>
                <a:gd name="connsiteY73" fmla="*/ 124826 h 336305"/>
                <a:gd name="connsiteX74" fmla="*/ 21488 w 279977"/>
                <a:gd name="connsiteY74" fmla="*/ 122255 h 336305"/>
                <a:gd name="connsiteX75" fmla="*/ 21488 w 279977"/>
                <a:gd name="connsiteY75" fmla="*/ 122255 h 336305"/>
                <a:gd name="connsiteX76" fmla="*/ 20726 w 279977"/>
                <a:gd name="connsiteY76" fmla="*/ 119778 h 336305"/>
                <a:gd name="connsiteX77" fmla="*/ 20726 w 279977"/>
                <a:gd name="connsiteY77" fmla="*/ 119778 h 336305"/>
                <a:gd name="connsiteX78" fmla="*/ 20726 w 279977"/>
                <a:gd name="connsiteY78" fmla="*/ 119207 h 336305"/>
                <a:gd name="connsiteX79" fmla="*/ 20726 w 279977"/>
                <a:gd name="connsiteY79" fmla="*/ 119207 h 336305"/>
                <a:gd name="connsiteX80" fmla="*/ 21392 w 279977"/>
                <a:gd name="connsiteY80" fmla="*/ 118540 h 336305"/>
                <a:gd name="connsiteX81" fmla="*/ 21392 w 279977"/>
                <a:gd name="connsiteY81" fmla="*/ 118540 h 336305"/>
                <a:gd name="connsiteX82" fmla="*/ 29203 w 279977"/>
                <a:gd name="connsiteY82" fmla="*/ 114349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821" y="152567"/>
                    <a:pt x="27986" y="167889"/>
                    <a:pt x="43395" y="180738"/>
                  </a:cubicBezTo>
                  <a:close/>
                  <a:moveTo>
                    <a:pt x="64731" y="20718"/>
                  </a:moveTo>
                  <a:lnTo>
                    <a:pt x="64731" y="20718"/>
                  </a:lnTo>
                  <a:cubicBezTo>
                    <a:pt x="64731" y="20051"/>
                    <a:pt x="65303" y="19385"/>
                    <a:pt x="64731" y="20718"/>
                  </a:cubicBezTo>
                  <a:close/>
                  <a:moveTo>
                    <a:pt x="29203" y="114349"/>
                  </a:moveTo>
                  <a:lnTo>
                    <a:pt x="29203" y="114349"/>
                  </a:lnTo>
                  <a:cubicBezTo>
                    <a:pt x="34077" y="114062"/>
                    <a:pt x="38969" y="114349"/>
                    <a:pt x="43776" y="115206"/>
                  </a:cubicBezTo>
                  <a:cubicBezTo>
                    <a:pt x="53665" y="117261"/>
                    <a:pt x="63694" y="118567"/>
                    <a:pt x="73780" y="119111"/>
                  </a:cubicBezTo>
                  <a:cubicBezTo>
                    <a:pt x="82613" y="119561"/>
                    <a:pt x="90889" y="114790"/>
                    <a:pt x="94925" y="106919"/>
                  </a:cubicBezTo>
                  <a:cubicBezTo>
                    <a:pt x="97637" y="97909"/>
                    <a:pt x="96169" y="88158"/>
                    <a:pt x="90925" y="80345"/>
                  </a:cubicBezTo>
                  <a:cubicBezTo>
                    <a:pt x="86353" y="71582"/>
                    <a:pt x="80257" y="63866"/>
                    <a:pt x="75399" y="55294"/>
                  </a:cubicBezTo>
                  <a:cubicBezTo>
                    <a:pt x="71455" y="48556"/>
                    <a:pt x="68443" y="41315"/>
                    <a:pt x="66446" y="33767"/>
                  </a:cubicBezTo>
                  <a:cubicBezTo>
                    <a:pt x="65874" y="31767"/>
                    <a:pt x="65493" y="29767"/>
                    <a:pt x="65017" y="27767"/>
                  </a:cubicBezTo>
                  <a:lnTo>
                    <a:pt x="65017" y="25862"/>
                  </a:lnTo>
                  <a:cubicBezTo>
                    <a:pt x="65017" y="25862"/>
                    <a:pt x="65017" y="24338"/>
                    <a:pt x="65017" y="24052"/>
                  </a:cubicBezTo>
                  <a:lnTo>
                    <a:pt x="65017" y="22528"/>
                  </a:lnTo>
                  <a:lnTo>
                    <a:pt x="65493" y="22528"/>
                  </a:lnTo>
                  <a:cubicBezTo>
                    <a:pt x="66827" y="22528"/>
                    <a:pt x="68065" y="23195"/>
                    <a:pt x="69303" y="23480"/>
                  </a:cubicBezTo>
                  <a:cubicBezTo>
                    <a:pt x="75416" y="25670"/>
                    <a:pt x="81288" y="28478"/>
                    <a:pt x="86829" y="31862"/>
                  </a:cubicBezTo>
                  <a:cubicBezTo>
                    <a:pt x="110619" y="46843"/>
                    <a:pt x="130659" y="67078"/>
                    <a:pt x="145408" y="91013"/>
                  </a:cubicBezTo>
                  <a:cubicBezTo>
                    <a:pt x="159886" y="112158"/>
                    <a:pt x="170840" y="135304"/>
                    <a:pt x="183508" y="157688"/>
                  </a:cubicBezTo>
                  <a:cubicBezTo>
                    <a:pt x="191975" y="173191"/>
                    <a:pt x="202412" y="187534"/>
                    <a:pt x="214559" y="200360"/>
                  </a:cubicBezTo>
                  <a:cubicBezTo>
                    <a:pt x="212527" y="200360"/>
                    <a:pt x="210527" y="200169"/>
                    <a:pt x="208559" y="199788"/>
                  </a:cubicBezTo>
                  <a:cubicBezTo>
                    <a:pt x="194081" y="198931"/>
                    <a:pt x="176840" y="205313"/>
                    <a:pt x="178555" y="223410"/>
                  </a:cubicBezTo>
                  <a:cubicBezTo>
                    <a:pt x="180350" y="234427"/>
                    <a:pt x="184581" y="244905"/>
                    <a:pt x="190937" y="254081"/>
                  </a:cubicBezTo>
                  <a:cubicBezTo>
                    <a:pt x="197754" y="264795"/>
                    <a:pt x="205917" y="274590"/>
                    <a:pt x="215226" y="283227"/>
                  </a:cubicBezTo>
                  <a:cubicBezTo>
                    <a:pt x="223799" y="291419"/>
                    <a:pt x="232943" y="298848"/>
                    <a:pt x="242087" y="306278"/>
                  </a:cubicBezTo>
                  <a:lnTo>
                    <a:pt x="237800" y="304563"/>
                  </a:lnTo>
                  <a:cubicBezTo>
                    <a:pt x="226180" y="299896"/>
                    <a:pt x="214274" y="296181"/>
                    <a:pt x="202367" y="292371"/>
                  </a:cubicBezTo>
                  <a:cubicBezTo>
                    <a:pt x="179793" y="285037"/>
                    <a:pt x="156838" y="278560"/>
                    <a:pt x="138931" y="262749"/>
                  </a:cubicBezTo>
                  <a:cubicBezTo>
                    <a:pt x="128278" y="251962"/>
                    <a:pt x="118708" y="240158"/>
                    <a:pt x="110356" y="227506"/>
                  </a:cubicBezTo>
                  <a:cubicBezTo>
                    <a:pt x="100259" y="214361"/>
                    <a:pt x="90449" y="200931"/>
                    <a:pt x="79781" y="188168"/>
                  </a:cubicBezTo>
                  <a:cubicBezTo>
                    <a:pt x="67303" y="173213"/>
                    <a:pt x="52920" y="160545"/>
                    <a:pt x="39585" y="146448"/>
                  </a:cubicBezTo>
                  <a:cubicBezTo>
                    <a:pt x="33076" y="140005"/>
                    <a:pt x="27440" y="132735"/>
                    <a:pt x="22821" y="124826"/>
                  </a:cubicBezTo>
                  <a:cubicBezTo>
                    <a:pt x="22345" y="123969"/>
                    <a:pt x="21869" y="123112"/>
                    <a:pt x="21488" y="122255"/>
                  </a:cubicBezTo>
                  <a:lnTo>
                    <a:pt x="21488" y="122255"/>
                  </a:lnTo>
                  <a:cubicBezTo>
                    <a:pt x="21488" y="121493"/>
                    <a:pt x="21488" y="120635"/>
                    <a:pt x="20726" y="119778"/>
                  </a:cubicBezTo>
                  <a:lnTo>
                    <a:pt x="20726" y="119778"/>
                  </a:lnTo>
                  <a:cubicBezTo>
                    <a:pt x="20726" y="119778"/>
                    <a:pt x="20726" y="119207"/>
                    <a:pt x="20726" y="119207"/>
                  </a:cubicBezTo>
                  <a:lnTo>
                    <a:pt x="20726" y="119207"/>
                  </a:lnTo>
                  <a:cubicBezTo>
                    <a:pt x="20897" y="118939"/>
                    <a:pt x="21124" y="118711"/>
                    <a:pt x="21392" y="118540"/>
                  </a:cubicBezTo>
                  <a:lnTo>
                    <a:pt x="21392" y="118540"/>
                  </a:lnTo>
                  <a:cubicBezTo>
                    <a:pt x="23567" y="116460"/>
                    <a:pt x="26267" y="115011"/>
                    <a:pt x="29203" y="114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xmlns="" id="{5A00D3C0-CA32-4E57-BEB8-64A7FB0061E6}"/>
                </a:ext>
              </a:extLst>
            </p:cNvPr>
            <p:cNvSpPr/>
            <p:nvPr/>
          </p:nvSpPr>
          <p:spPr>
            <a:xfrm>
              <a:off x="2007752" y="1237574"/>
              <a:ext cx="544959" cy="300872"/>
            </a:xfrm>
            <a:custGeom>
              <a:avLst/>
              <a:gdLst>
                <a:gd name="connsiteX0" fmla="*/ 43148 w 338377"/>
                <a:gd name="connsiteY0" fmla="*/ 133548 h 186818"/>
                <a:gd name="connsiteX1" fmla="*/ 195548 w 338377"/>
                <a:gd name="connsiteY1" fmla="*/ 153264 h 186818"/>
                <a:gd name="connsiteX2" fmla="*/ 226504 w 338377"/>
                <a:gd name="connsiteY2" fmla="*/ 154503 h 186818"/>
                <a:gd name="connsiteX3" fmla="*/ 261938 w 338377"/>
                <a:gd name="connsiteY3" fmla="*/ 164028 h 186818"/>
                <a:gd name="connsiteX4" fmla="*/ 295466 w 338377"/>
                <a:gd name="connsiteY4" fmla="*/ 175267 h 186818"/>
                <a:gd name="connsiteX5" fmla="*/ 330137 w 338377"/>
                <a:gd name="connsiteY5" fmla="*/ 186697 h 186818"/>
                <a:gd name="connsiteX6" fmla="*/ 335090 w 338377"/>
                <a:gd name="connsiteY6" fmla="*/ 174601 h 186818"/>
                <a:gd name="connsiteX7" fmla="*/ 330899 w 338377"/>
                <a:gd name="connsiteY7" fmla="*/ 172695 h 186818"/>
                <a:gd name="connsiteX8" fmla="*/ 329184 w 338377"/>
                <a:gd name="connsiteY8" fmla="*/ 168028 h 186818"/>
                <a:gd name="connsiteX9" fmla="*/ 252984 w 338377"/>
                <a:gd name="connsiteY9" fmla="*/ 106783 h 186818"/>
                <a:gd name="connsiteX10" fmla="*/ 209169 w 338377"/>
                <a:gd name="connsiteY10" fmla="*/ 83732 h 186818"/>
                <a:gd name="connsiteX11" fmla="*/ 178118 w 338377"/>
                <a:gd name="connsiteY11" fmla="*/ 61729 h 186818"/>
                <a:gd name="connsiteX12" fmla="*/ 116396 w 338377"/>
                <a:gd name="connsiteY12" fmla="*/ 11723 h 186818"/>
                <a:gd name="connsiteX13" fmla="*/ 37529 w 338377"/>
                <a:gd name="connsiteY13" fmla="*/ 8294 h 186818"/>
                <a:gd name="connsiteX14" fmla="*/ 0 w 338377"/>
                <a:gd name="connsiteY14" fmla="*/ 68016 h 186818"/>
                <a:gd name="connsiteX15" fmla="*/ 43148 w 338377"/>
                <a:gd name="connsiteY15" fmla="*/ 134024 h 186818"/>
                <a:gd name="connsiteX16" fmla="*/ 31909 w 338377"/>
                <a:gd name="connsiteY16" fmla="*/ 65920 h 186818"/>
                <a:gd name="connsiteX17" fmla="*/ 31909 w 338377"/>
                <a:gd name="connsiteY17" fmla="*/ 65920 h 186818"/>
                <a:gd name="connsiteX18" fmla="*/ 31909 w 338377"/>
                <a:gd name="connsiteY18" fmla="*/ 63729 h 186818"/>
                <a:gd name="connsiteX19" fmla="*/ 33147 w 338377"/>
                <a:gd name="connsiteY19" fmla="*/ 58967 h 186818"/>
                <a:gd name="connsiteX20" fmla="*/ 33814 w 338377"/>
                <a:gd name="connsiteY20" fmla="*/ 56967 h 186818"/>
                <a:gd name="connsiteX21" fmla="*/ 34766 w 338377"/>
                <a:gd name="connsiteY21" fmla="*/ 55062 h 186818"/>
                <a:gd name="connsiteX22" fmla="*/ 38481 w 338377"/>
                <a:gd name="connsiteY22" fmla="*/ 48775 h 186818"/>
                <a:gd name="connsiteX23" fmla="*/ 38481 w 338377"/>
                <a:gd name="connsiteY23" fmla="*/ 48775 h 186818"/>
                <a:gd name="connsiteX24" fmla="*/ 38481 w 338377"/>
                <a:gd name="connsiteY24" fmla="*/ 48775 h 186818"/>
                <a:gd name="connsiteX25" fmla="*/ 40958 w 338377"/>
                <a:gd name="connsiteY25" fmla="*/ 46013 h 186818"/>
                <a:gd name="connsiteX26" fmla="*/ 43625 w 338377"/>
                <a:gd name="connsiteY26" fmla="*/ 43346 h 186818"/>
                <a:gd name="connsiteX27" fmla="*/ 46387 w 338377"/>
                <a:gd name="connsiteY27" fmla="*/ 40965 h 186818"/>
                <a:gd name="connsiteX28" fmla="*/ 51625 w 338377"/>
                <a:gd name="connsiteY28" fmla="*/ 37631 h 186818"/>
                <a:gd name="connsiteX29" fmla="*/ 55054 w 338377"/>
                <a:gd name="connsiteY29" fmla="*/ 35821 h 186818"/>
                <a:gd name="connsiteX30" fmla="*/ 55054 w 338377"/>
                <a:gd name="connsiteY30" fmla="*/ 35821 h 186818"/>
                <a:gd name="connsiteX31" fmla="*/ 55817 w 338377"/>
                <a:gd name="connsiteY31" fmla="*/ 35821 h 186818"/>
                <a:gd name="connsiteX32" fmla="*/ 63532 w 338377"/>
                <a:gd name="connsiteY32" fmla="*/ 33440 h 186818"/>
                <a:gd name="connsiteX33" fmla="*/ 66866 w 338377"/>
                <a:gd name="connsiteY33" fmla="*/ 32773 h 186818"/>
                <a:gd name="connsiteX34" fmla="*/ 70199 w 338377"/>
                <a:gd name="connsiteY34" fmla="*/ 32773 h 186818"/>
                <a:gd name="connsiteX35" fmla="*/ 78772 w 338377"/>
                <a:gd name="connsiteY35" fmla="*/ 32773 h 186818"/>
                <a:gd name="connsiteX36" fmla="*/ 79439 w 338377"/>
                <a:gd name="connsiteY36" fmla="*/ 32773 h 186818"/>
                <a:gd name="connsiteX37" fmla="*/ 80486 w 338377"/>
                <a:gd name="connsiteY37" fmla="*/ 32773 h 186818"/>
                <a:gd name="connsiteX38" fmla="*/ 85058 w 338377"/>
                <a:gd name="connsiteY38" fmla="*/ 33821 h 186818"/>
                <a:gd name="connsiteX39" fmla="*/ 101251 w 338377"/>
                <a:gd name="connsiteY39" fmla="*/ 40298 h 186818"/>
                <a:gd name="connsiteX40" fmla="*/ 130683 w 338377"/>
                <a:gd name="connsiteY40" fmla="*/ 61062 h 186818"/>
                <a:gd name="connsiteX41" fmla="*/ 162401 w 338377"/>
                <a:gd name="connsiteY41" fmla="*/ 87256 h 186818"/>
                <a:gd name="connsiteX42" fmla="*/ 198692 w 338377"/>
                <a:gd name="connsiteY42" fmla="*/ 107259 h 186818"/>
                <a:gd name="connsiteX43" fmla="*/ 245078 w 338377"/>
                <a:gd name="connsiteY43" fmla="*/ 123642 h 186818"/>
                <a:gd name="connsiteX44" fmla="*/ 304800 w 338377"/>
                <a:gd name="connsiteY44" fmla="*/ 163170 h 186818"/>
                <a:gd name="connsiteX45" fmla="*/ 289560 w 338377"/>
                <a:gd name="connsiteY45" fmla="*/ 157360 h 186818"/>
                <a:gd name="connsiteX46" fmla="*/ 243364 w 338377"/>
                <a:gd name="connsiteY46" fmla="*/ 140120 h 186818"/>
                <a:gd name="connsiteX47" fmla="*/ 197644 w 338377"/>
                <a:gd name="connsiteY47" fmla="*/ 130595 h 186818"/>
                <a:gd name="connsiteX48" fmla="*/ 160782 w 338377"/>
                <a:gd name="connsiteY48" fmla="*/ 128880 h 186818"/>
                <a:gd name="connsiteX49" fmla="*/ 86773 w 338377"/>
                <a:gd name="connsiteY49" fmla="*/ 119927 h 186818"/>
                <a:gd name="connsiteX50" fmla="*/ 55245 w 338377"/>
                <a:gd name="connsiteY50" fmla="*/ 106020 h 186818"/>
                <a:gd name="connsiteX51" fmla="*/ 33338 w 338377"/>
                <a:gd name="connsiteY51" fmla="*/ 82303 h 186818"/>
                <a:gd name="connsiteX52" fmla="*/ 33338 w 338377"/>
                <a:gd name="connsiteY52" fmla="*/ 82303 h 186818"/>
                <a:gd name="connsiteX53" fmla="*/ 33338 w 338377"/>
                <a:gd name="connsiteY53" fmla="*/ 81637 h 186818"/>
                <a:gd name="connsiteX54" fmla="*/ 32195 w 338377"/>
                <a:gd name="connsiteY54" fmla="*/ 77826 h 186818"/>
                <a:gd name="connsiteX55" fmla="*/ 31433 w 338377"/>
                <a:gd name="connsiteY55" fmla="*/ 74112 h 186818"/>
                <a:gd name="connsiteX56" fmla="*/ 31433 w 338377"/>
                <a:gd name="connsiteY56" fmla="*/ 73350 h 186818"/>
                <a:gd name="connsiteX57" fmla="*/ 31909 w 338377"/>
                <a:gd name="connsiteY57" fmla="*/ 65920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38377" h="186818">
                  <a:moveTo>
                    <a:pt x="43148" y="133548"/>
                  </a:moveTo>
                  <a:cubicBezTo>
                    <a:pt x="89249" y="162123"/>
                    <a:pt x="144971" y="153074"/>
                    <a:pt x="195548" y="153264"/>
                  </a:cubicBezTo>
                  <a:cubicBezTo>
                    <a:pt x="205881" y="153152"/>
                    <a:pt x="216213" y="153565"/>
                    <a:pt x="226504" y="154503"/>
                  </a:cubicBezTo>
                  <a:cubicBezTo>
                    <a:pt x="238593" y="156537"/>
                    <a:pt x="250459" y="159726"/>
                    <a:pt x="261938" y="164028"/>
                  </a:cubicBezTo>
                  <a:cubicBezTo>
                    <a:pt x="273177" y="167552"/>
                    <a:pt x="284417" y="171076"/>
                    <a:pt x="295466" y="175267"/>
                  </a:cubicBezTo>
                  <a:cubicBezTo>
                    <a:pt x="306676" y="180057"/>
                    <a:pt x="318275" y="183881"/>
                    <a:pt x="330137" y="186697"/>
                  </a:cubicBezTo>
                  <a:cubicBezTo>
                    <a:pt x="336804" y="188031"/>
                    <a:pt x="342043" y="178029"/>
                    <a:pt x="335090" y="174601"/>
                  </a:cubicBezTo>
                  <a:lnTo>
                    <a:pt x="330899" y="172695"/>
                  </a:lnTo>
                  <a:cubicBezTo>
                    <a:pt x="331186" y="170947"/>
                    <a:pt x="330535" y="169175"/>
                    <a:pt x="329184" y="168028"/>
                  </a:cubicBezTo>
                  <a:cubicBezTo>
                    <a:pt x="305594" y="145458"/>
                    <a:pt x="280099" y="124967"/>
                    <a:pt x="252984" y="106783"/>
                  </a:cubicBezTo>
                  <a:cubicBezTo>
                    <a:pt x="238887" y="98020"/>
                    <a:pt x="223552" y="91828"/>
                    <a:pt x="209169" y="83732"/>
                  </a:cubicBezTo>
                  <a:cubicBezTo>
                    <a:pt x="198009" y="77614"/>
                    <a:pt x="187589" y="70231"/>
                    <a:pt x="178118" y="61729"/>
                  </a:cubicBezTo>
                  <a:cubicBezTo>
                    <a:pt x="158115" y="44394"/>
                    <a:pt x="140018" y="24582"/>
                    <a:pt x="116396" y="11723"/>
                  </a:cubicBezTo>
                  <a:cubicBezTo>
                    <a:pt x="92349" y="-2587"/>
                    <a:pt x="62726" y="-3875"/>
                    <a:pt x="37529" y="8294"/>
                  </a:cubicBezTo>
                  <a:cubicBezTo>
                    <a:pt x="14971" y="19766"/>
                    <a:pt x="550" y="42714"/>
                    <a:pt x="0" y="68016"/>
                  </a:cubicBezTo>
                  <a:cubicBezTo>
                    <a:pt x="0" y="96591"/>
                    <a:pt x="20383" y="120118"/>
                    <a:pt x="43148" y="134024"/>
                  </a:cubicBezTo>
                  <a:close/>
                  <a:moveTo>
                    <a:pt x="31909" y="65920"/>
                  </a:moveTo>
                  <a:lnTo>
                    <a:pt x="31909" y="65920"/>
                  </a:lnTo>
                  <a:cubicBezTo>
                    <a:pt x="31909" y="65349"/>
                    <a:pt x="31909" y="64110"/>
                    <a:pt x="31909" y="63729"/>
                  </a:cubicBezTo>
                  <a:cubicBezTo>
                    <a:pt x="32220" y="62117"/>
                    <a:pt x="32634" y="60527"/>
                    <a:pt x="33147" y="58967"/>
                  </a:cubicBezTo>
                  <a:cubicBezTo>
                    <a:pt x="33326" y="58287"/>
                    <a:pt x="33549" y="57618"/>
                    <a:pt x="33814" y="56967"/>
                  </a:cubicBezTo>
                  <a:cubicBezTo>
                    <a:pt x="33338" y="58300"/>
                    <a:pt x="34385" y="55633"/>
                    <a:pt x="34766" y="55062"/>
                  </a:cubicBezTo>
                  <a:cubicBezTo>
                    <a:pt x="35856" y="52882"/>
                    <a:pt x="37097" y="50781"/>
                    <a:pt x="38481" y="48775"/>
                  </a:cubicBezTo>
                  <a:lnTo>
                    <a:pt x="38481" y="48775"/>
                  </a:lnTo>
                  <a:lnTo>
                    <a:pt x="38481" y="48775"/>
                  </a:lnTo>
                  <a:cubicBezTo>
                    <a:pt x="39256" y="47810"/>
                    <a:pt x="40083" y="46888"/>
                    <a:pt x="40958" y="46013"/>
                  </a:cubicBezTo>
                  <a:cubicBezTo>
                    <a:pt x="41798" y="45077"/>
                    <a:pt x="42689" y="44187"/>
                    <a:pt x="43625" y="43346"/>
                  </a:cubicBezTo>
                  <a:lnTo>
                    <a:pt x="46387" y="40965"/>
                  </a:lnTo>
                  <a:cubicBezTo>
                    <a:pt x="48101" y="39822"/>
                    <a:pt x="49816" y="38679"/>
                    <a:pt x="51625" y="37631"/>
                  </a:cubicBezTo>
                  <a:lnTo>
                    <a:pt x="55054" y="35821"/>
                  </a:lnTo>
                  <a:lnTo>
                    <a:pt x="55054" y="35821"/>
                  </a:lnTo>
                  <a:lnTo>
                    <a:pt x="55817" y="35821"/>
                  </a:lnTo>
                  <a:cubicBezTo>
                    <a:pt x="58332" y="34854"/>
                    <a:pt x="60909" y="34059"/>
                    <a:pt x="63532" y="33440"/>
                  </a:cubicBezTo>
                  <a:lnTo>
                    <a:pt x="66866" y="32773"/>
                  </a:lnTo>
                  <a:cubicBezTo>
                    <a:pt x="64484" y="33249"/>
                    <a:pt x="69533" y="32773"/>
                    <a:pt x="70199" y="32773"/>
                  </a:cubicBezTo>
                  <a:cubicBezTo>
                    <a:pt x="73057" y="32773"/>
                    <a:pt x="75914" y="32773"/>
                    <a:pt x="78772" y="32773"/>
                  </a:cubicBezTo>
                  <a:lnTo>
                    <a:pt x="79439" y="32773"/>
                  </a:lnTo>
                  <a:lnTo>
                    <a:pt x="80486" y="32773"/>
                  </a:lnTo>
                  <a:lnTo>
                    <a:pt x="85058" y="33821"/>
                  </a:lnTo>
                  <a:cubicBezTo>
                    <a:pt x="90727" y="35228"/>
                    <a:pt x="96176" y="37407"/>
                    <a:pt x="101251" y="40298"/>
                  </a:cubicBezTo>
                  <a:cubicBezTo>
                    <a:pt x="111819" y="46078"/>
                    <a:pt x="121694" y="53044"/>
                    <a:pt x="130683" y="61062"/>
                  </a:cubicBezTo>
                  <a:cubicBezTo>
                    <a:pt x="141065" y="69921"/>
                    <a:pt x="151448" y="78970"/>
                    <a:pt x="162401" y="87256"/>
                  </a:cubicBezTo>
                  <a:cubicBezTo>
                    <a:pt x="173422" y="95713"/>
                    <a:pt x="185657" y="102457"/>
                    <a:pt x="198692" y="107259"/>
                  </a:cubicBezTo>
                  <a:cubicBezTo>
                    <a:pt x="214122" y="112878"/>
                    <a:pt x="230124" y="116784"/>
                    <a:pt x="245078" y="123642"/>
                  </a:cubicBezTo>
                  <a:cubicBezTo>
                    <a:pt x="266720" y="133990"/>
                    <a:pt x="286819" y="147293"/>
                    <a:pt x="304800" y="163170"/>
                  </a:cubicBezTo>
                  <a:lnTo>
                    <a:pt x="289560" y="157360"/>
                  </a:lnTo>
                  <a:cubicBezTo>
                    <a:pt x="274130" y="151264"/>
                    <a:pt x="259271" y="144787"/>
                    <a:pt x="243364" y="140120"/>
                  </a:cubicBezTo>
                  <a:cubicBezTo>
                    <a:pt x="228511" y="135307"/>
                    <a:pt x="213182" y="132114"/>
                    <a:pt x="197644" y="130595"/>
                  </a:cubicBezTo>
                  <a:cubicBezTo>
                    <a:pt x="185357" y="129738"/>
                    <a:pt x="173069" y="129452"/>
                    <a:pt x="160782" y="128880"/>
                  </a:cubicBezTo>
                  <a:cubicBezTo>
                    <a:pt x="135856" y="128653"/>
                    <a:pt x="111034" y="125650"/>
                    <a:pt x="86773" y="119927"/>
                  </a:cubicBezTo>
                  <a:cubicBezTo>
                    <a:pt x="75466" y="117365"/>
                    <a:pt x="64761" y="112643"/>
                    <a:pt x="55245" y="106020"/>
                  </a:cubicBezTo>
                  <a:cubicBezTo>
                    <a:pt x="45910" y="100268"/>
                    <a:pt x="38332" y="92065"/>
                    <a:pt x="33338" y="82303"/>
                  </a:cubicBezTo>
                  <a:lnTo>
                    <a:pt x="33338" y="82303"/>
                  </a:lnTo>
                  <a:lnTo>
                    <a:pt x="33338" y="81637"/>
                  </a:lnTo>
                  <a:lnTo>
                    <a:pt x="32195" y="77826"/>
                  </a:lnTo>
                  <a:cubicBezTo>
                    <a:pt x="32195" y="76588"/>
                    <a:pt x="31623" y="75350"/>
                    <a:pt x="31433" y="74112"/>
                  </a:cubicBezTo>
                  <a:cubicBezTo>
                    <a:pt x="31242" y="72874"/>
                    <a:pt x="31433" y="74112"/>
                    <a:pt x="31433" y="73350"/>
                  </a:cubicBezTo>
                  <a:cubicBezTo>
                    <a:pt x="31340" y="70863"/>
                    <a:pt x="31500" y="68374"/>
                    <a:pt x="31909" y="659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xmlns="" id="{8D5B772A-5836-421C-88D6-EB42C6D2AA1B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656 h 78158"/>
                <a:gd name="connsiteX14" fmla="*/ 22271 w 187244"/>
                <a:gd name="connsiteY14" fmla="*/ 26846 h 78158"/>
                <a:gd name="connsiteX15" fmla="*/ 22271 w 187244"/>
                <a:gd name="connsiteY15" fmla="*/ 26846 h 78158"/>
                <a:gd name="connsiteX16" fmla="*/ 22271 w 187244"/>
                <a:gd name="connsiteY16" fmla="*/ 26846 h 78158"/>
                <a:gd name="connsiteX17" fmla="*/ 136571 w 187244"/>
                <a:gd name="connsiteY17" fmla="*/ 41228 h 78158"/>
                <a:gd name="connsiteX18" fmla="*/ 136571 w 187244"/>
                <a:gd name="connsiteY18" fmla="*/ 41228 h 78158"/>
                <a:gd name="connsiteX19" fmla="*/ 89613 w 187244"/>
                <a:gd name="connsiteY19" fmla="*/ 50753 h 78158"/>
                <a:gd name="connsiteX20" fmla="*/ 71991 w 187244"/>
                <a:gd name="connsiteY20" fmla="*/ 52754 h 78158"/>
                <a:gd name="connsiteX21" fmla="*/ 66372 w 187244"/>
                <a:gd name="connsiteY21" fmla="*/ 52754 h 78158"/>
                <a:gd name="connsiteX22" fmla="*/ 64467 w 187244"/>
                <a:gd name="connsiteY22" fmla="*/ 52754 h 78158"/>
                <a:gd name="connsiteX23" fmla="*/ 60942 w 187244"/>
                <a:gd name="connsiteY23" fmla="*/ 52087 h 78158"/>
                <a:gd name="connsiteX24" fmla="*/ 33796 w 187244"/>
                <a:gd name="connsiteY24" fmla="*/ 42562 h 78158"/>
                <a:gd name="connsiteX25" fmla="*/ 30748 w 187244"/>
                <a:gd name="connsiteY25" fmla="*/ 40657 h 78158"/>
                <a:gd name="connsiteX26" fmla="*/ 28938 w 187244"/>
                <a:gd name="connsiteY26" fmla="*/ 39228 h 78158"/>
                <a:gd name="connsiteX27" fmla="*/ 24652 w 187244"/>
                <a:gd name="connsiteY27" fmla="*/ 34942 h 78158"/>
                <a:gd name="connsiteX28" fmla="*/ 23223 w 187244"/>
                <a:gd name="connsiteY28" fmla="*/ 32370 h 78158"/>
                <a:gd name="connsiteX29" fmla="*/ 22461 w 187244"/>
                <a:gd name="connsiteY29" fmla="*/ 29798 h 78158"/>
                <a:gd name="connsiteX30" fmla="*/ 22461 w 187244"/>
                <a:gd name="connsiteY30" fmla="*/ 29798 h 78158"/>
                <a:gd name="connsiteX31" fmla="*/ 22461 w 187244"/>
                <a:gd name="connsiteY31" fmla="*/ 29036 h 78158"/>
                <a:gd name="connsiteX32" fmla="*/ 22461 w 187244"/>
                <a:gd name="connsiteY32" fmla="*/ 29036 h 78158"/>
                <a:gd name="connsiteX33" fmla="*/ 22461 w 187244"/>
                <a:gd name="connsiteY33" fmla="*/ 29036 h 78158"/>
                <a:gd name="connsiteX34" fmla="*/ 23033 w 187244"/>
                <a:gd name="connsiteY34" fmla="*/ 28465 h 78158"/>
                <a:gd name="connsiteX35" fmla="*/ 23985 w 187244"/>
                <a:gd name="connsiteY35" fmla="*/ 27608 h 78158"/>
                <a:gd name="connsiteX36" fmla="*/ 28843 w 187244"/>
                <a:gd name="connsiteY36" fmla="*/ 25036 h 78158"/>
                <a:gd name="connsiteX37" fmla="*/ 28843 w 187244"/>
                <a:gd name="connsiteY37" fmla="*/ 25036 h 78158"/>
                <a:gd name="connsiteX38" fmla="*/ 29605 w 187244"/>
                <a:gd name="connsiteY38" fmla="*/ 25036 h 78158"/>
                <a:gd name="connsiteX39" fmla="*/ 32177 w 187244"/>
                <a:gd name="connsiteY39" fmla="*/ 24179 h 78158"/>
                <a:gd name="connsiteX40" fmla="*/ 37701 w 187244"/>
                <a:gd name="connsiteY40" fmla="*/ 22464 h 78158"/>
                <a:gd name="connsiteX41" fmla="*/ 50179 w 187244"/>
                <a:gd name="connsiteY41" fmla="*/ 19892 h 78158"/>
                <a:gd name="connsiteX42" fmla="*/ 78754 w 187244"/>
                <a:gd name="connsiteY42" fmla="*/ 17892 h 78158"/>
                <a:gd name="connsiteX43" fmla="*/ 98471 w 187244"/>
                <a:gd name="connsiteY43" fmla="*/ 17892 h 78158"/>
                <a:gd name="connsiteX44" fmla="*/ 122664 w 187244"/>
                <a:gd name="connsiteY44" fmla="*/ 28655 h 78158"/>
                <a:gd name="connsiteX45" fmla="*/ 144572 w 187244"/>
                <a:gd name="connsiteY45" fmla="*/ 38180 h 78158"/>
                <a:gd name="connsiteX46" fmla="*/ 161812 w 187244"/>
                <a:gd name="connsiteY46" fmla="*/ 46753 h 78158"/>
                <a:gd name="connsiteX47" fmla="*/ 164003 w 187244"/>
                <a:gd name="connsiteY47" fmla="*/ 48277 h 78158"/>
                <a:gd name="connsiteX48" fmla="*/ 159621 w 187244"/>
                <a:gd name="connsiteY48" fmla="*/ 46848 h 78158"/>
                <a:gd name="connsiteX49" fmla="*/ 136476 w 187244"/>
                <a:gd name="connsiteY49" fmla="*/ 41228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21" y="50336"/>
                    <a:pt x="183008" y="42433"/>
                    <a:pt x="176862" y="36656"/>
                  </a:cubicBezTo>
                  <a:close/>
                  <a:moveTo>
                    <a:pt x="22271" y="26846"/>
                  </a:moveTo>
                  <a:lnTo>
                    <a:pt x="22271" y="26846"/>
                  </a:lnTo>
                  <a:cubicBezTo>
                    <a:pt x="22271" y="25988"/>
                    <a:pt x="22271" y="24941"/>
                    <a:pt x="22271" y="26846"/>
                  </a:cubicBezTo>
                  <a:close/>
                  <a:moveTo>
                    <a:pt x="136571" y="41228"/>
                  </a:moveTo>
                  <a:lnTo>
                    <a:pt x="136571" y="41228"/>
                  </a:lnTo>
                  <a:cubicBezTo>
                    <a:pt x="120653" y="42918"/>
                    <a:pt x="104931" y="46107"/>
                    <a:pt x="89613" y="50753"/>
                  </a:cubicBezTo>
                  <a:cubicBezTo>
                    <a:pt x="83841" y="52129"/>
                    <a:pt x="77924" y="52800"/>
                    <a:pt x="71991" y="52754"/>
                  </a:cubicBezTo>
                  <a:lnTo>
                    <a:pt x="66372" y="52754"/>
                  </a:lnTo>
                  <a:lnTo>
                    <a:pt x="64467" y="52754"/>
                  </a:lnTo>
                  <a:lnTo>
                    <a:pt x="60942" y="52087"/>
                  </a:lnTo>
                  <a:cubicBezTo>
                    <a:pt x="51383" y="50616"/>
                    <a:pt x="42179" y="47386"/>
                    <a:pt x="33796" y="42562"/>
                  </a:cubicBezTo>
                  <a:lnTo>
                    <a:pt x="30748" y="40657"/>
                  </a:lnTo>
                  <a:lnTo>
                    <a:pt x="28938" y="39228"/>
                  </a:lnTo>
                  <a:cubicBezTo>
                    <a:pt x="27416" y="37896"/>
                    <a:pt x="25984" y="36464"/>
                    <a:pt x="24652" y="34942"/>
                  </a:cubicBezTo>
                  <a:cubicBezTo>
                    <a:pt x="26176" y="36656"/>
                    <a:pt x="22938" y="31322"/>
                    <a:pt x="23223" y="32370"/>
                  </a:cubicBezTo>
                  <a:cubicBezTo>
                    <a:pt x="22882" y="31541"/>
                    <a:pt x="22627" y="30679"/>
                    <a:pt x="22461" y="29798"/>
                  </a:cubicBezTo>
                  <a:lnTo>
                    <a:pt x="22461" y="29798"/>
                  </a:lnTo>
                  <a:cubicBezTo>
                    <a:pt x="22461" y="29798"/>
                    <a:pt x="22461" y="29798"/>
                    <a:pt x="22461" y="29036"/>
                  </a:cubicBezTo>
                  <a:lnTo>
                    <a:pt x="22461" y="29036"/>
                  </a:lnTo>
                  <a:lnTo>
                    <a:pt x="22461" y="29036"/>
                  </a:lnTo>
                  <a:lnTo>
                    <a:pt x="23033" y="28465"/>
                  </a:lnTo>
                  <a:lnTo>
                    <a:pt x="23985" y="27608"/>
                  </a:lnTo>
                  <a:cubicBezTo>
                    <a:pt x="25542" y="26638"/>
                    <a:pt x="27166" y="25778"/>
                    <a:pt x="28843" y="25036"/>
                  </a:cubicBezTo>
                  <a:lnTo>
                    <a:pt x="28843" y="25036"/>
                  </a:lnTo>
                  <a:lnTo>
                    <a:pt x="29605" y="25036"/>
                  </a:lnTo>
                  <a:lnTo>
                    <a:pt x="32177" y="24179"/>
                  </a:lnTo>
                  <a:cubicBezTo>
                    <a:pt x="33987" y="23512"/>
                    <a:pt x="35892" y="22940"/>
                    <a:pt x="37701" y="22464"/>
                  </a:cubicBezTo>
                  <a:cubicBezTo>
                    <a:pt x="41786" y="21279"/>
                    <a:pt x="45959" y="20419"/>
                    <a:pt x="50179" y="19892"/>
                  </a:cubicBezTo>
                  <a:cubicBezTo>
                    <a:pt x="59704" y="18749"/>
                    <a:pt x="69229" y="18273"/>
                    <a:pt x="78754" y="17892"/>
                  </a:cubicBezTo>
                  <a:cubicBezTo>
                    <a:pt x="85326" y="17892"/>
                    <a:pt x="91899" y="17892"/>
                    <a:pt x="98471" y="17892"/>
                  </a:cubicBezTo>
                  <a:cubicBezTo>
                    <a:pt x="105995" y="22589"/>
                    <a:pt x="114138" y="26212"/>
                    <a:pt x="122664" y="28655"/>
                  </a:cubicBezTo>
                  <a:cubicBezTo>
                    <a:pt x="129999" y="32084"/>
                    <a:pt x="137142" y="35704"/>
                    <a:pt x="144572" y="38180"/>
                  </a:cubicBezTo>
                  <a:cubicBezTo>
                    <a:pt x="150614" y="40400"/>
                    <a:pt x="156395" y="43275"/>
                    <a:pt x="161812" y="46753"/>
                  </a:cubicBezTo>
                  <a:cubicBezTo>
                    <a:pt x="162579" y="47206"/>
                    <a:pt x="163312" y="47715"/>
                    <a:pt x="164003" y="48277"/>
                  </a:cubicBezTo>
                  <a:lnTo>
                    <a:pt x="159621" y="46848"/>
                  </a:lnTo>
                  <a:cubicBezTo>
                    <a:pt x="152306" y="43601"/>
                    <a:pt x="144466" y="41697"/>
                    <a:pt x="136476" y="412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xmlns="" id="{4C42D802-7B7B-493F-B81A-B15E35A1AE17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499 w 251238"/>
                <a:gd name="connsiteY38" fmla="*/ 191708 h 254763"/>
                <a:gd name="connsiteX39" fmla="*/ 58643 w 251238"/>
                <a:gd name="connsiteY39" fmla="*/ 38641 h 254763"/>
                <a:gd name="connsiteX40" fmla="*/ 58643 w 251238"/>
                <a:gd name="connsiteY40" fmla="*/ 38641 h 254763"/>
                <a:gd name="connsiteX41" fmla="*/ 58643 w 251238"/>
                <a:gd name="connsiteY41" fmla="*/ 38641 h 254763"/>
                <a:gd name="connsiteX42" fmla="*/ 30068 w 251238"/>
                <a:gd name="connsiteY42" fmla="*/ 117127 h 254763"/>
                <a:gd name="connsiteX43" fmla="*/ 30068 w 251238"/>
                <a:gd name="connsiteY43" fmla="*/ 117127 h 254763"/>
                <a:gd name="connsiteX44" fmla="*/ 40355 w 251238"/>
                <a:gd name="connsiteY44" fmla="*/ 104268 h 254763"/>
                <a:gd name="connsiteX45" fmla="*/ 46547 w 251238"/>
                <a:gd name="connsiteY45" fmla="*/ 100077 h 254763"/>
                <a:gd name="connsiteX46" fmla="*/ 48452 w 251238"/>
                <a:gd name="connsiteY46" fmla="*/ 99220 h 254763"/>
                <a:gd name="connsiteX47" fmla="*/ 52262 w 251238"/>
                <a:gd name="connsiteY47" fmla="*/ 97696 h 254763"/>
                <a:gd name="connsiteX48" fmla="*/ 72550 w 251238"/>
                <a:gd name="connsiteY48" fmla="*/ 79408 h 254763"/>
                <a:gd name="connsiteX49" fmla="*/ 69121 w 251238"/>
                <a:gd name="connsiteY49" fmla="*/ 57501 h 254763"/>
                <a:gd name="connsiteX50" fmla="*/ 61501 w 251238"/>
                <a:gd name="connsiteY50" fmla="*/ 48833 h 254763"/>
                <a:gd name="connsiteX51" fmla="*/ 60453 w 251238"/>
                <a:gd name="connsiteY51" fmla="*/ 46833 h 254763"/>
                <a:gd name="connsiteX52" fmla="*/ 57596 w 251238"/>
                <a:gd name="connsiteY52" fmla="*/ 41118 h 254763"/>
                <a:gd name="connsiteX53" fmla="*/ 57596 w 251238"/>
                <a:gd name="connsiteY53" fmla="*/ 39403 h 254763"/>
                <a:gd name="connsiteX54" fmla="*/ 58263 w 251238"/>
                <a:gd name="connsiteY54" fmla="*/ 38641 h 254763"/>
                <a:gd name="connsiteX55" fmla="*/ 59596 w 251238"/>
                <a:gd name="connsiteY55" fmla="*/ 37974 h 254763"/>
                <a:gd name="connsiteX56" fmla="*/ 62453 w 251238"/>
                <a:gd name="connsiteY56" fmla="*/ 36450 h 254763"/>
                <a:gd name="connsiteX57" fmla="*/ 63406 w 251238"/>
                <a:gd name="connsiteY57" fmla="*/ 36450 h 254763"/>
                <a:gd name="connsiteX58" fmla="*/ 67978 w 251238"/>
                <a:gd name="connsiteY58" fmla="*/ 35117 h 254763"/>
                <a:gd name="connsiteX59" fmla="*/ 69121 w 251238"/>
                <a:gd name="connsiteY59" fmla="*/ 35117 h 254763"/>
                <a:gd name="connsiteX60" fmla="*/ 70073 w 251238"/>
                <a:gd name="connsiteY60" fmla="*/ 35117 h 254763"/>
                <a:gd name="connsiteX61" fmla="*/ 79598 w 251238"/>
                <a:gd name="connsiteY61" fmla="*/ 35117 h 254763"/>
                <a:gd name="connsiteX62" fmla="*/ 80551 w 251238"/>
                <a:gd name="connsiteY62" fmla="*/ 35117 h 254763"/>
                <a:gd name="connsiteX63" fmla="*/ 81599 w 251238"/>
                <a:gd name="connsiteY63" fmla="*/ 35117 h 254763"/>
                <a:gd name="connsiteX64" fmla="*/ 86361 w 251238"/>
                <a:gd name="connsiteY64" fmla="*/ 36260 h 254763"/>
                <a:gd name="connsiteX65" fmla="*/ 91124 w 251238"/>
                <a:gd name="connsiteY65" fmla="*/ 37784 h 254763"/>
                <a:gd name="connsiteX66" fmla="*/ 94076 w 251238"/>
                <a:gd name="connsiteY66" fmla="*/ 38832 h 254763"/>
                <a:gd name="connsiteX67" fmla="*/ 94743 w 251238"/>
                <a:gd name="connsiteY67" fmla="*/ 38832 h 254763"/>
                <a:gd name="connsiteX68" fmla="*/ 132843 w 251238"/>
                <a:gd name="connsiteY68" fmla="*/ 59596 h 254763"/>
                <a:gd name="connsiteX69" fmla="*/ 151036 w 251238"/>
                <a:gd name="connsiteY69" fmla="*/ 71502 h 254763"/>
                <a:gd name="connsiteX70" fmla="*/ 167133 w 251238"/>
                <a:gd name="connsiteY70" fmla="*/ 84456 h 254763"/>
                <a:gd name="connsiteX71" fmla="*/ 190851 w 251238"/>
                <a:gd name="connsiteY71" fmla="*/ 111793 h 254763"/>
                <a:gd name="connsiteX72" fmla="*/ 190851 w 251238"/>
                <a:gd name="connsiteY72" fmla="*/ 113412 h 254763"/>
                <a:gd name="connsiteX73" fmla="*/ 188564 w 251238"/>
                <a:gd name="connsiteY73" fmla="*/ 115603 h 254763"/>
                <a:gd name="connsiteX74" fmla="*/ 175420 w 251238"/>
                <a:gd name="connsiteY74" fmla="*/ 131224 h 254763"/>
                <a:gd name="connsiteX75" fmla="*/ 181611 w 251238"/>
                <a:gd name="connsiteY75" fmla="*/ 183326 h 254763"/>
                <a:gd name="connsiteX76" fmla="*/ 181611 w 251238"/>
                <a:gd name="connsiteY76" fmla="*/ 183326 h 254763"/>
                <a:gd name="connsiteX77" fmla="*/ 137606 w 251238"/>
                <a:gd name="connsiteY77" fmla="*/ 169038 h 254763"/>
                <a:gd name="connsiteX78" fmla="*/ 87504 w 251238"/>
                <a:gd name="connsiteY78" fmla="*/ 165038 h 254763"/>
                <a:gd name="connsiteX79" fmla="*/ 65311 w 251238"/>
                <a:gd name="connsiteY79" fmla="*/ 165038 h 254763"/>
                <a:gd name="connsiteX80" fmla="*/ 61120 w 251238"/>
                <a:gd name="connsiteY80" fmla="*/ 165038 h 254763"/>
                <a:gd name="connsiteX81" fmla="*/ 59596 w 251238"/>
                <a:gd name="connsiteY81" fmla="*/ 165038 h 254763"/>
                <a:gd name="connsiteX82" fmla="*/ 50071 w 251238"/>
                <a:gd name="connsiteY82" fmla="*/ 162466 h 254763"/>
                <a:gd name="connsiteX83" fmla="*/ 47499 w 251238"/>
                <a:gd name="connsiteY83" fmla="*/ 161514 h 254763"/>
                <a:gd name="connsiteX84" fmla="*/ 44642 w 251238"/>
                <a:gd name="connsiteY84" fmla="*/ 159990 h 254763"/>
                <a:gd name="connsiteX85" fmla="*/ 41118 w 251238"/>
                <a:gd name="connsiteY85" fmla="*/ 157799 h 254763"/>
                <a:gd name="connsiteX86" fmla="*/ 39117 w 251238"/>
                <a:gd name="connsiteY86" fmla="*/ 156465 h 254763"/>
                <a:gd name="connsiteX87" fmla="*/ 29592 w 251238"/>
                <a:gd name="connsiteY87" fmla="*/ 145321 h 254763"/>
                <a:gd name="connsiteX88" fmla="*/ 28544 w 251238"/>
                <a:gd name="connsiteY88" fmla="*/ 142940 h 254763"/>
                <a:gd name="connsiteX89" fmla="*/ 27592 w 251238"/>
                <a:gd name="connsiteY89" fmla="*/ 139987 h 254763"/>
                <a:gd name="connsiteX90" fmla="*/ 26830 w 251238"/>
                <a:gd name="connsiteY90" fmla="*/ 136272 h 254763"/>
                <a:gd name="connsiteX91" fmla="*/ 26830 w 251238"/>
                <a:gd name="connsiteY91" fmla="*/ 133891 h 254763"/>
                <a:gd name="connsiteX92" fmla="*/ 30640 w 251238"/>
                <a:gd name="connsiteY92" fmla="*/ 11712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1208" y="163133"/>
                    <a:pt x="24258" y="183707"/>
                    <a:pt x="49499" y="191708"/>
                  </a:cubicBezTo>
                  <a:close/>
                  <a:moveTo>
                    <a:pt x="58643" y="38641"/>
                  </a:moveTo>
                  <a:lnTo>
                    <a:pt x="58643" y="38641"/>
                  </a:lnTo>
                  <a:cubicBezTo>
                    <a:pt x="58643" y="37308"/>
                    <a:pt x="58643" y="37974"/>
                    <a:pt x="58643" y="38641"/>
                  </a:cubicBezTo>
                  <a:close/>
                  <a:moveTo>
                    <a:pt x="30068" y="117127"/>
                  </a:moveTo>
                  <a:lnTo>
                    <a:pt x="30068" y="117127"/>
                  </a:lnTo>
                  <a:cubicBezTo>
                    <a:pt x="32470" y="112111"/>
                    <a:pt x="35989" y="107712"/>
                    <a:pt x="40355" y="104268"/>
                  </a:cubicBezTo>
                  <a:cubicBezTo>
                    <a:pt x="42279" y="102675"/>
                    <a:pt x="44352" y="101271"/>
                    <a:pt x="46547" y="100077"/>
                  </a:cubicBezTo>
                  <a:lnTo>
                    <a:pt x="48452" y="99220"/>
                  </a:lnTo>
                  <a:lnTo>
                    <a:pt x="52262" y="97696"/>
                  </a:lnTo>
                  <a:cubicBezTo>
                    <a:pt x="61417" y="94937"/>
                    <a:pt x="68859" y="88229"/>
                    <a:pt x="72550" y="79408"/>
                  </a:cubicBezTo>
                  <a:cubicBezTo>
                    <a:pt x="74954" y="71976"/>
                    <a:pt x="73681" y="63843"/>
                    <a:pt x="69121" y="57501"/>
                  </a:cubicBezTo>
                  <a:cubicBezTo>
                    <a:pt x="66845" y="54389"/>
                    <a:pt x="64295" y="51488"/>
                    <a:pt x="61501" y="48833"/>
                  </a:cubicBezTo>
                  <a:cubicBezTo>
                    <a:pt x="61074" y="48210"/>
                    <a:pt x="60722" y="47538"/>
                    <a:pt x="60453" y="46833"/>
                  </a:cubicBezTo>
                  <a:cubicBezTo>
                    <a:pt x="59977" y="45499"/>
                    <a:pt x="58167" y="42451"/>
                    <a:pt x="57596" y="41118"/>
                  </a:cubicBezTo>
                  <a:cubicBezTo>
                    <a:pt x="57024" y="39784"/>
                    <a:pt x="57596" y="39879"/>
                    <a:pt x="57596" y="39403"/>
                  </a:cubicBezTo>
                  <a:cubicBezTo>
                    <a:pt x="57596" y="38927"/>
                    <a:pt x="58263" y="38736"/>
                    <a:pt x="58263" y="38641"/>
                  </a:cubicBezTo>
                  <a:cubicBezTo>
                    <a:pt x="58263" y="38546"/>
                    <a:pt x="58263" y="38641"/>
                    <a:pt x="59596" y="37974"/>
                  </a:cubicBezTo>
                  <a:lnTo>
                    <a:pt x="62453" y="36450"/>
                  </a:lnTo>
                  <a:lnTo>
                    <a:pt x="63406" y="36450"/>
                  </a:lnTo>
                  <a:cubicBezTo>
                    <a:pt x="64903" y="35918"/>
                    <a:pt x="66430" y="35473"/>
                    <a:pt x="67978" y="35117"/>
                  </a:cubicBezTo>
                  <a:lnTo>
                    <a:pt x="69121" y="35117"/>
                  </a:lnTo>
                  <a:lnTo>
                    <a:pt x="70073" y="35117"/>
                  </a:lnTo>
                  <a:cubicBezTo>
                    <a:pt x="73244" y="34883"/>
                    <a:pt x="76428" y="34883"/>
                    <a:pt x="79598" y="35117"/>
                  </a:cubicBezTo>
                  <a:lnTo>
                    <a:pt x="80551" y="35117"/>
                  </a:lnTo>
                  <a:lnTo>
                    <a:pt x="81599" y="35117"/>
                  </a:lnTo>
                  <a:cubicBezTo>
                    <a:pt x="83209" y="35397"/>
                    <a:pt x="84800" y="35778"/>
                    <a:pt x="86361" y="36260"/>
                  </a:cubicBezTo>
                  <a:cubicBezTo>
                    <a:pt x="87979" y="36667"/>
                    <a:pt x="89570" y="37176"/>
                    <a:pt x="91124" y="37784"/>
                  </a:cubicBezTo>
                  <a:lnTo>
                    <a:pt x="94076" y="38832"/>
                  </a:lnTo>
                  <a:lnTo>
                    <a:pt x="94743" y="38832"/>
                  </a:lnTo>
                  <a:cubicBezTo>
                    <a:pt x="107821" y="45037"/>
                    <a:pt x="120541" y="51969"/>
                    <a:pt x="132843" y="59596"/>
                  </a:cubicBezTo>
                  <a:cubicBezTo>
                    <a:pt x="139034" y="63406"/>
                    <a:pt x="145130" y="67311"/>
                    <a:pt x="151036" y="71502"/>
                  </a:cubicBezTo>
                  <a:cubicBezTo>
                    <a:pt x="156788" y="75316"/>
                    <a:pt x="162177" y="79653"/>
                    <a:pt x="167133" y="84456"/>
                  </a:cubicBezTo>
                  <a:cubicBezTo>
                    <a:pt x="176519" y="92171"/>
                    <a:pt x="184537" y="101413"/>
                    <a:pt x="190851" y="111793"/>
                  </a:cubicBezTo>
                  <a:cubicBezTo>
                    <a:pt x="190851" y="111126"/>
                    <a:pt x="190851" y="112365"/>
                    <a:pt x="190851" y="113412"/>
                  </a:cubicBezTo>
                  <a:lnTo>
                    <a:pt x="188564" y="115603"/>
                  </a:lnTo>
                  <a:cubicBezTo>
                    <a:pt x="183385" y="120082"/>
                    <a:pt x="178948" y="125355"/>
                    <a:pt x="175420" y="131224"/>
                  </a:cubicBezTo>
                  <a:cubicBezTo>
                    <a:pt x="164943" y="148845"/>
                    <a:pt x="171134" y="167610"/>
                    <a:pt x="181611" y="183326"/>
                  </a:cubicBezTo>
                  <a:lnTo>
                    <a:pt x="181611" y="183326"/>
                  </a:lnTo>
                  <a:cubicBezTo>
                    <a:pt x="167459" y="177100"/>
                    <a:pt x="152716" y="172314"/>
                    <a:pt x="137606" y="169038"/>
                  </a:cubicBezTo>
                  <a:cubicBezTo>
                    <a:pt x="121068" y="166131"/>
                    <a:pt x="104293" y="164791"/>
                    <a:pt x="87504" y="165038"/>
                  </a:cubicBezTo>
                  <a:lnTo>
                    <a:pt x="65311" y="165038"/>
                  </a:lnTo>
                  <a:lnTo>
                    <a:pt x="61120" y="165038"/>
                  </a:lnTo>
                  <a:lnTo>
                    <a:pt x="59596" y="165038"/>
                  </a:lnTo>
                  <a:cubicBezTo>
                    <a:pt x="56362" y="164417"/>
                    <a:pt x="53178" y="163557"/>
                    <a:pt x="50071" y="162466"/>
                  </a:cubicBezTo>
                  <a:lnTo>
                    <a:pt x="47499" y="161514"/>
                  </a:lnTo>
                  <a:lnTo>
                    <a:pt x="44642" y="159990"/>
                  </a:lnTo>
                  <a:cubicBezTo>
                    <a:pt x="43403" y="159323"/>
                    <a:pt x="42260" y="158561"/>
                    <a:pt x="41118" y="157799"/>
                  </a:cubicBezTo>
                  <a:cubicBezTo>
                    <a:pt x="39974" y="157037"/>
                    <a:pt x="37974" y="155513"/>
                    <a:pt x="39117" y="156465"/>
                  </a:cubicBezTo>
                  <a:cubicBezTo>
                    <a:pt x="35061" y="153604"/>
                    <a:pt x="31787" y="149773"/>
                    <a:pt x="29592" y="145321"/>
                  </a:cubicBezTo>
                  <a:cubicBezTo>
                    <a:pt x="29592" y="145321"/>
                    <a:pt x="28735" y="143321"/>
                    <a:pt x="28544" y="142940"/>
                  </a:cubicBezTo>
                  <a:cubicBezTo>
                    <a:pt x="28354" y="142559"/>
                    <a:pt x="27878" y="140940"/>
                    <a:pt x="27592" y="139987"/>
                  </a:cubicBezTo>
                  <a:cubicBezTo>
                    <a:pt x="27306" y="139035"/>
                    <a:pt x="27020" y="137511"/>
                    <a:pt x="26830" y="136272"/>
                  </a:cubicBezTo>
                  <a:cubicBezTo>
                    <a:pt x="26830" y="138177"/>
                    <a:pt x="26830" y="134082"/>
                    <a:pt x="26830" y="133891"/>
                  </a:cubicBezTo>
                  <a:cubicBezTo>
                    <a:pt x="26775" y="128082"/>
                    <a:pt x="28080" y="122342"/>
                    <a:pt x="30640" y="117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xmlns="" id="{A62F4C25-B02F-45DD-81E0-09E87BE0BE60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xmlns="" id="{2B485823-BDA4-41C5-BF2C-FBF893E3F7B7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xmlns="" id="{85EB6386-38DC-4E80-B0F8-7F14A112928C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xmlns="" id="{DC4FF136-3EFD-40AD-87D8-25D9EEB58276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xmlns="" id="{10513FAE-0BD4-409C-AFEE-5F7E89C1DC51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xmlns="" id="{4F97E8BD-6DBC-4011-95D3-F37D774FF93A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xmlns="" id="{C0208AA0-182D-4788-9E2D-2A25C2561898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xmlns="" id="{4C250446-36CB-4429-BD78-5F093431752E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xmlns="" id="{C291A241-B3F7-4CB6-8825-6C353A77CAF3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xmlns="" id="{3B909F98-FA37-420E-BB68-ACB69FE8647F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xmlns="" id="{A612E5B1-298F-4E16-A87A-D259AB277EEC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xmlns="" id="{3A6DCC0C-F8E2-4A27-AB01-E7E7BAEADFE8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xmlns="" id="{574203B4-942C-4F41-8D60-19CF1295C35F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xmlns="" id="{8BD07D71-59D0-4DE5-92FD-935657328939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xmlns="" id="{9C9BCD92-030A-4081-9B72-57F2EF21B302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xmlns="" id="{88DCE80B-EAB4-450E-9C87-B9AF0F4C00BB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  <a:gd name="connsiteX14" fmla="*/ 3021 w 16260"/>
                <a:gd name="connsiteY14" fmla="*/ 13222 h 18803"/>
                <a:gd name="connsiteX15" fmla="*/ 3021 w 16260"/>
                <a:gd name="connsiteY15" fmla="*/ 13412 h 18803"/>
                <a:gd name="connsiteX16" fmla="*/ 3021 w 16260"/>
                <a:gd name="connsiteY16" fmla="*/ 13412 h 18803"/>
                <a:gd name="connsiteX17" fmla="*/ 3688 w 16260"/>
                <a:gd name="connsiteY17" fmla="*/ 14079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lnTo>
                    <a:pt x="3021" y="13222"/>
                  </a:lnTo>
                  <a:close/>
                  <a:moveTo>
                    <a:pt x="3021" y="13412"/>
                  </a:moveTo>
                  <a:lnTo>
                    <a:pt x="3021" y="13412"/>
                  </a:lnTo>
                  <a:cubicBezTo>
                    <a:pt x="3021" y="12555"/>
                    <a:pt x="3021" y="13508"/>
                    <a:pt x="3688" y="140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xmlns="" id="{A9E1B5BF-6A37-4512-A22C-A985864DD291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xmlns="" id="{27E1F352-743D-476C-B742-FD033CB32940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xmlns="" id="{E4897C31-A813-42D8-9206-4581C9B06B43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xmlns="" id="{B9ACABE8-C745-4DCE-9D1A-573B573052B0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xmlns="" id="{59B5405F-8AA1-4DF9-ACC0-AD48137029C5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xmlns="" id="{9BC9A66A-0F9B-4CD4-8E5E-04413FB56D17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xmlns="" id="{631E5CF5-B43E-470F-8D15-000634696812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xmlns="" id="{ACE53F9C-67F4-45BA-A8D2-8E47F92E318B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xmlns="" id="{F799E3DD-6B65-46AE-B5E7-E27E8AD055E3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xmlns="" id="{367D7EDD-029A-4102-BF78-2034630CCE76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xmlns="" id="{57D5B786-CFD9-4CAD-97F7-3A936BA4362E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xmlns="" id="{2FF205C8-9BB5-459D-B967-EA26E6ECFC1C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xmlns="" id="{AD0BAF95-4208-49C4-B2F1-A8E557232A0F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xmlns="" id="{4EFD179D-F256-4898-9486-D692753B4FD4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xmlns="" id="{2BB252E2-8550-4DF7-B4BF-16CD770933A6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xmlns="" id="{E9AEF4F3-07AE-4D2D-AF4B-F876C637971B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xmlns="" id="{7E75A73B-34A1-40FB-B913-D513CAC339CC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xmlns="" id="{1C5B3A71-1D7E-4A08-9BB1-8DF113A45CFA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xmlns="" id="{0FDC459E-B698-4840-B626-A434178ACF78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xmlns="" id="{A19E4846-55CC-4E4A-9BDF-B33D83B82685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xmlns="" id="{66D34756-829A-46FD-8A54-A71086190363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xmlns="" id="{874FA8AB-FA18-4A2E-8F9F-98C6676E7344}"/>
                </a:ext>
              </a:extLst>
            </p:cNvPr>
            <p:cNvSpPr/>
            <p:nvPr/>
          </p:nvSpPr>
          <p:spPr>
            <a:xfrm>
              <a:off x="2734760" y="3847776"/>
              <a:ext cx="92524" cy="34869"/>
            </a:xfrm>
            <a:custGeom>
              <a:avLst/>
              <a:gdLst>
                <a:gd name="connsiteX0" fmla="*/ 57125 w 57450"/>
                <a:gd name="connsiteY0" fmla="*/ 5004 h 21651"/>
                <a:gd name="connsiteX1" fmla="*/ 52553 w 57450"/>
                <a:gd name="connsiteY1" fmla="*/ 337 h 21651"/>
                <a:gd name="connsiteX2" fmla="*/ 25693 w 57450"/>
                <a:gd name="connsiteY2" fmla="*/ 2623 h 21651"/>
                <a:gd name="connsiteX3" fmla="*/ 1880 w 57450"/>
                <a:gd name="connsiteY3" fmla="*/ 10719 h 21651"/>
                <a:gd name="connsiteX4" fmla="*/ 261 w 57450"/>
                <a:gd name="connsiteY4" fmla="*/ 17101 h 21651"/>
                <a:gd name="connsiteX5" fmla="*/ 1023 w 57450"/>
                <a:gd name="connsiteY5" fmla="*/ 19101 h 21651"/>
                <a:gd name="connsiteX6" fmla="*/ 4642 w 57450"/>
                <a:gd name="connsiteY6" fmla="*/ 21578 h 21651"/>
                <a:gd name="connsiteX7" fmla="*/ 6262 w 57450"/>
                <a:gd name="connsiteY7" fmla="*/ 21578 h 21651"/>
                <a:gd name="connsiteX8" fmla="*/ 8071 w 57450"/>
                <a:gd name="connsiteY8" fmla="*/ 21578 h 21651"/>
                <a:gd name="connsiteX9" fmla="*/ 13501 w 57450"/>
                <a:gd name="connsiteY9" fmla="*/ 20816 h 21651"/>
                <a:gd name="connsiteX10" fmla="*/ 27598 w 57450"/>
                <a:gd name="connsiteY10" fmla="*/ 18625 h 21651"/>
                <a:gd name="connsiteX11" fmla="*/ 54172 w 57450"/>
                <a:gd name="connsiteY11" fmla="*/ 12529 h 21651"/>
                <a:gd name="connsiteX12" fmla="*/ 57411 w 57450"/>
                <a:gd name="connsiteY12" fmla="*/ 6719 h 21651"/>
                <a:gd name="connsiteX13" fmla="*/ 57411 w 57450"/>
                <a:gd name="connsiteY13" fmla="*/ 4909 h 21651"/>
                <a:gd name="connsiteX14" fmla="*/ 10072 w 57450"/>
                <a:gd name="connsiteY14" fmla="*/ 18911 h 21651"/>
                <a:gd name="connsiteX15" fmla="*/ 10072 w 57450"/>
                <a:gd name="connsiteY15" fmla="*/ 18911 h 21651"/>
                <a:gd name="connsiteX16" fmla="*/ 10072 w 57450"/>
                <a:gd name="connsiteY16" fmla="*/ 18911 h 2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450" h="21651">
                  <a:moveTo>
                    <a:pt x="57125" y="5004"/>
                  </a:moveTo>
                  <a:cubicBezTo>
                    <a:pt x="56593" y="2717"/>
                    <a:pt x="54829" y="916"/>
                    <a:pt x="52553" y="337"/>
                  </a:cubicBezTo>
                  <a:cubicBezTo>
                    <a:pt x="43535" y="-518"/>
                    <a:pt x="34437" y="257"/>
                    <a:pt x="25693" y="2623"/>
                  </a:cubicBezTo>
                  <a:cubicBezTo>
                    <a:pt x="17184" y="3193"/>
                    <a:pt x="8973" y="5985"/>
                    <a:pt x="1880" y="10719"/>
                  </a:cubicBezTo>
                  <a:cubicBezTo>
                    <a:pt x="219" y="12393"/>
                    <a:pt x="-401" y="14838"/>
                    <a:pt x="261" y="17101"/>
                  </a:cubicBezTo>
                  <a:cubicBezTo>
                    <a:pt x="414" y="17802"/>
                    <a:pt x="671" y="18476"/>
                    <a:pt x="1023" y="19101"/>
                  </a:cubicBezTo>
                  <a:cubicBezTo>
                    <a:pt x="1844" y="20383"/>
                    <a:pt x="3150" y="21277"/>
                    <a:pt x="4642" y="21578"/>
                  </a:cubicBezTo>
                  <a:cubicBezTo>
                    <a:pt x="5178" y="21676"/>
                    <a:pt x="5726" y="21676"/>
                    <a:pt x="6262" y="21578"/>
                  </a:cubicBezTo>
                  <a:lnTo>
                    <a:pt x="8071" y="21578"/>
                  </a:lnTo>
                  <a:lnTo>
                    <a:pt x="13501" y="20816"/>
                  </a:lnTo>
                  <a:cubicBezTo>
                    <a:pt x="17692" y="20054"/>
                    <a:pt x="23026" y="19387"/>
                    <a:pt x="27598" y="18625"/>
                  </a:cubicBezTo>
                  <a:cubicBezTo>
                    <a:pt x="36775" y="18392"/>
                    <a:pt x="45811" y="16319"/>
                    <a:pt x="54172" y="12529"/>
                  </a:cubicBezTo>
                  <a:cubicBezTo>
                    <a:pt x="56196" y="11293"/>
                    <a:pt x="57424" y="9089"/>
                    <a:pt x="57411" y="6719"/>
                  </a:cubicBezTo>
                  <a:cubicBezTo>
                    <a:pt x="57464" y="6117"/>
                    <a:pt x="57464" y="5511"/>
                    <a:pt x="57411" y="4909"/>
                  </a:cubicBezTo>
                  <a:close/>
                  <a:moveTo>
                    <a:pt x="10072" y="18911"/>
                  </a:moveTo>
                  <a:lnTo>
                    <a:pt x="10072" y="18911"/>
                  </a:lnTo>
                  <a:lnTo>
                    <a:pt x="10072" y="18911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xmlns="" id="{3BB438CF-5A74-4232-8A5D-C75397A9A0AA}"/>
                </a:ext>
              </a:extLst>
            </p:cNvPr>
            <p:cNvSpPr/>
            <p:nvPr/>
          </p:nvSpPr>
          <p:spPr>
            <a:xfrm>
              <a:off x="2744998" y="3882988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xmlns="" id="{8C69DD3D-CA1C-4520-ADD3-E37749EE0F47}"/>
                </a:ext>
              </a:extLst>
            </p:cNvPr>
            <p:cNvSpPr/>
            <p:nvPr/>
          </p:nvSpPr>
          <p:spPr>
            <a:xfrm>
              <a:off x="2747758" y="388268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xmlns="" id="{753813F2-6571-4F3F-84BA-D1CC5007CB42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xmlns="" id="{E9092E93-822A-4855-A24D-1CFA0301AF5A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xmlns="" id="{3FA891BA-478F-4787-83E8-FE4CB991B878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xmlns="" id="{38CE0D95-0C13-46C8-B9DD-3CDC91AF2BA6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xmlns="" id="{2FDF6010-91BC-4A78-AF5B-A7437485CEF1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xmlns="" id="{AB8D4D7E-4DBC-421D-8F27-18A71A51A1CB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xmlns="" id="{1524BAF4-AC38-4E27-BE8F-B31CFE1542B7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xmlns="" id="{6161A046-EF23-4AD9-BEFA-34A507BA35ED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xmlns="" id="{4B10D766-AB5C-4543-9DAC-2975804F4391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xmlns="" id="{E39C4598-5663-42D8-A4AE-E2DE161EB5F4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xmlns="" id="{C38643A1-5B8E-4DC7-8E63-328490979B43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xmlns="" id="{A914609C-9540-4A23-953C-3258958FA0F3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xmlns="" id="{3294B427-4A4B-4D38-B0D0-7252B9EE0E69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xmlns="" id="{0D1900BD-0608-499C-994E-1B1221CAE964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xmlns="" id="{23F027C7-504A-4719-BCF7-186A815BCEC5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xmlns="" id="{650C8DE2-C7EE-42D8-A0D1-AC194155D851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xmlns="" id="{851E54FB-7EAB-4508-9B2A-0D4D83862D18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xmlns="" id="{5BCE0953-3C71-4827-83D5-6F2F02A17F1F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xmlns="" id="{758BD74E-1C55-472C-844A-8B0CED68787E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xmlns="" id="{AB01048F-603E-4DC6-A546-7C155B47F9A1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xmlns="" id="{52B8C248-BB47-495E-8A64-C950CBA0D357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xmlns="" id="{603D30A8-B97F-4659-AA90-DE6D1236F798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xmlns="" id="{D4E137DD-08EE-45A3-B553-99C3CC7EA760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xmlns="" id="{C966363B-90CC-4A5F-AAE4-065892C2C812}"/>
                </a:ext>
              </a:extLst>
            </p:cNvPr>
            <p:cNvSpPr/>
            <p:nvPr/>
          </p:nvSpPr>
          <p:spPr>
            <a:xfrm>
              <a:off x="2021098" y="290352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xmlns="" id="{68AA8F0A-8E6F-438A-89B6-A5F807A987C6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xmlns="" id="{5405C37A-5345-4AD7-BBD5-6EA4055F5A43}"/>
                </a:ext>
              </a:extLst>
            </p:cNvPr>
            <p:cNvSpPr/>
            <p:nvPr/>
          </p:nvSpPr>
          <p:spPr>
            <a:xfrm>
              <a:off x="1981183" y="3233948"/>
              <a:ext cx="644" cy="1351"/>
            </a:xfrm>
            <a:custGeom>
              <a:avLst/>
              <a:gdLst>
                <a:gd name="connsiteX0" fmla="*/ 400 w 400"/>
                <a:gd name="connsiteY0" fmla="*/ 0 h 839"/>
                <a:gd name="connsiteX1" fmla="*/ 400 w 400"/>
                <a:gd name="connsiteY1" fmla="*/ 0 h 839"/>
                <a:gd name="connsiteX2" fmla="*/ 400 w 400"/>
                <a:gd name="connsiteY2" fmla="*/ 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" h="839">
                  <a:moveTo>
                    <a:pt x="400" y="0"/>
                  </a:moveTo>
                  <a:lnTo>
                    <a:pt x="400" y="0"/>
                  </a:lnTo>
                  <a:cubicBezTo>
                    <a:pt x="-267" y="1429"/>
                    <a:pt x="19" y="762"/>
                    <a:pt x="40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xmlns="" id="{53C88FC4-BBEB-4402-B090-6C5C51A29673}"/>
                </a:ext>
              </a:extLst>
            </p:cNvPr>
            <p:cNvSpPr/>
            <p:nvPr/>
          </p:nvSpPr>
          <p:spPr>
            <a:xfrm>
              <a:off x="2034232" y="3374342"/>
              <a:ext cx="39333" cy="65040"/>
            </a:xfrm>
            <a:custGeom>
              <a:avLst/>
              <a:gdLst>
                <a:gd name="connsiteX0" fmla="*/ 4989 w 24423"/>
                <a:gd name="connsiteY0" fmla="*/ 266 h 40385"/>
                <a:gd name="connsiteX1" fmla="*/ 1941 w 24423"/>
                <a:gd name="connsiteY1" fmla="*/ 7886 h 40385"/>
                <a:gd name="connsiteX2" fmla="*/ 11466 w 24423"/>
                <a:gd name="connsiteY2" fmla="*/ 37128 h 40385"/>
                <a:gd name="connsiteX3" fmla="*/ 20306 w 24423"/>
                <a:gd name="connsiteY3" fmla="*/ 39527 h 40385"/>
                <a:gd name="connsiteX4" fmla="*/ 22706 w 24423"/>
                <a:gd name="connsiteY4" fmla="*/ 37128 h 40385"/>
                <a:gd name="connsiteX5" fmla="*/ 20991 w 24423"/>
                <a:gd name="connsiteY5" fmla="*/ 13792 h 40385"/>
                <a:gd name="connsiteX6" fmla="*/ 4989 w 24423"/>
                <a:gd name="connsiteY6" fmla="*/ 266 h 4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23" h="40385">
                  <a:moveTo>
                    <a:pt x="4989" y="266"/>
                  </a:moveTo>
                  <a:cubicBezTo>
                    <a:pt x="703" y="-1449"/>
                    <a:pt x="-2059" y="5600"/>
                    <a:pt x="1941" y="7886"/>
                  </a:cubicBezTo>
                  <a:cubicBezTo>
                    <a:pt x="12990" y="14172"/>
                    <a:pt x="5846" y="27984"/>
                    <a:pt x="11466" y="37128"/>
                  </a:cubicBezTo>
                  <a:cubicBezTo>
                    <a:pt x="13245" y="40232"/>
                    <a:pt x="17202" y="41306"/>
                    <a:pt x="20306" y="39527"/>
                  </a:cubicBezTo>
                  <a:cubicBezTo>
                    <a:pt x="21305" y="38955"/>
                    <a:pt x="22133" y="38127"/>
                    <a:pt x="22706" y="37128"/>
                  </a:cubicBezTo>
                  <a:cubicBezTo>
                    <a:pt x="25491" y="29461"/>
                    <a:pt x="24867" y="20969"/>
                    <a:pt x="20991" y="13792"/>
                  </a:cubicBezTo>
                  <a:cubicBezTo>
                    <a:pt x="17771" y="7253"/>
                    <a:pt x="11973" y="2352"/>
                    <a:pt x="4989" y="2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xmlns="" id="{18FDB2D0-94AC-4A13-903A-D25FCDF2618B}"/>
                </a:ext>
              </a:extLst>
            </p:cNvPr>
            <p:cNvSpPr/>
            <p:nvPr/>
          </p:nvSpPr>
          <p:spPr>
            <a:xfrm>
              <a:off x="2116190" y="3575213"/>
              <a:ext cx="26446" cy="49285"/>
            </a:xfrm>
            <a:custGeom>
              <a:avLst/>
              <a:gdLst>
                <a:gd name="connsiteX0" fmla="*/ 2105 w 16421"/>
                <a:gd name="connsiteY0" fmla="*/ 17368 h 30602"/>
                <a:gd name="connsiteX1" fmla="*/ 4010 w 16421"/>
                <a:gd name="connsiteY1" fmla="*/ 27655 h 30602"/>
                <a:gd name="connsiteX2" fmla="*/ 10545 w 16421"/>
                <a:gd name="connsiteY2" fmla="*/ 30176 h 30602"/>
                <a:gd name="connsiteX3" fmla="*/ 12106 w 16421"/>
                <a:gd name="connsiteY3" fmla="*/ 29083 h 30602"/>
                <a:gd name="connsiteX4" fmla="*/ 13725 w 16421"/>
                <a:gd name="connsiteY4" fmla="*/ 28131 h 30602"/>
                <a:gd name="connsiteX5" fmla="*/ 15916 w 16421"/>
                <a:gd name="connsiteY5" fmla="*/ 24130 h 30602"/>
                <a:gd name="connsiteX6" fmla="*/ 15916 w 16421"/>
                <a:gd name="connsiteY6" fmla="*/ 14605 h 30602"/>
                <a:gd name="connsiteX7" fmla="*/ 7248 w 16421"/>
                <a:gd name="connsiteY7" fmla="*/ 1366 h 30602"/>
                <a:gd name="connsiteX8" fmla="*/ 1057 w 16421"/>
                <a:gd name="connsiteY8" fmla="*/ 7747 h 30602"/>
                <a:gd name="connsiteX9" fmla="*/ 2105 w 16421"/>
                <a:gd name="connsiteY9" fmla="*/ 17368 h 3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21" h="30602">
                  <a:moveTo>
                    <a:pt x="2105" y="17368"/>
                  </a:moveTo>
                  <a:cubicBezTo>
                    <a:pt x="1472" y="20914"/>
                    <a:pt x="2149" y="24570"/>
                    <a:pt x="4010" y="27655"/>
                  </a:cubicBezTo>
                  <a:cubicBezTo>
                    <a:pt x="5118" y="30155"/>
                    <a:pt x="8044" y="31284"/>
                    <a:pt x="10545" y="30176"/>
                  </a:cubicBezTo>
                  <a:cubicBezTo>
                    <a:pt x="11131" y="29916"/>
                    <a:pt x="11661" y="29545"/>
                    <a:pt x="12106" y="29083"/>
                  </a:cubicBezTo>
                  <a:cubicBezTo>
                    <a:pt x="8867" y="31941"/>
                    <a:pt x="13344" y="28512"/>
                    <a:pt x="13725" y="28131"/>
                  </a:cubicBezTo>
                  <a:cubicBezTo>
                    <a:pt x="14769" y="26994"/>
                    <a:pt x="15521" y="25622"/>
                    <a:pt x="15916" y="24130"/>
                  </a:cubicBezTo>
                  <a:cubicBezTo>
                    <a:pt x="16591" y="20991"/>
                    <a:pt x="16591" y="17745"/>
                    <a:pt x="15916" y="14605"/>
                  </a:cubicBezTo>
                  <a:cubicBezTo>
                    <a:pt x="14299" y="9479"/>
                    <a:pt x="11299" y="4898"/>
                    <a:pt x="7248" y="1366"/>
                  </a:cubicBezTo>
                  <a:cubicBezTo>
                    <a:pt x="2962" y="-2730"/>
                    <a:pt x="-2277" y="3271"/>
                    <a:pt x="1057" y="7747"/>
                  </a:cubicBezTo>
                  <a:cubicBezTo>
                    <a:pt x="2422" y="10761"/>
                    <a:pt x="2789" y="14131"/>
                    <a:pt x="2105" y="173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xmlns="" id="{FDDF2E43-DC56-4E7E-AAEC-F2352DDABA7B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xmlns="" id="{0E700C01-5C63-4909-BE48-1098FB3C4966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xmlns="" id="{FE001D3E-CA48-498F-AA59-BDB2DB31743D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xmlns="" id="{2BC4B2DA-89EB-4D38-88C0-3838565905F8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xmlns="" id="{9E8BDF1A-C999-4110-AF85-70BD69FD0AAA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xmlns="" id="{7219A818-B493-4D8A-A0DE-5F6D1F94F3C2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xmlns="" id="{BB30D67D-54FA-441F-BE6D-2458B5E9125E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xmlns="" id="{6C6647D3-53B4-4D95-B163-D78D380A49E2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xmlns="" id="{1325DCBF-587D-44AD-B392-D6FEF9EF9FE9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xmlns="" id="{4B2CEA03-0849-455A-AFDB-41866ABF7DB8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xmlns="" id="{FA62B0F6-075E-4B22-B564-CEE6F3CFF5BB}"/>
                </a:ext>
              </a:extLst>
            </p:cNvPr>
            <p:cNvSpPr/>
            <p:nvPr/>
          </p:nvSpPr>
          <p:spPr>
            <a:xfrm>
              <a:off x="2222046" y="3252651"/>
              <a:ext cx="49654" cy="131906"/>
            </a:xfrm>
            <a:custGeom>
              <a:avLst/>
              <a:gdLst>
                <a:gd name="connsiteX0" fmla="*/ 12482 w 30831"/>
                <a:gd name="connsiteY0" fmla="*/ 43441 h 81903"/>
                <a:gd name="connsiteX1" fmla="*/ 15435 w 30831"/>
                <a:gd name="connsiteY1" fmla="*/ 62491 h 81903"/>
                <a:gd name="connsiteX2" fmla="*/ 20483 w 30831"/>
                <a:gd name="connsiteY2" fmla="*/ 80589 h 81903"/>
                <a:gd name="connsiteX3" fmla="*/ 27341 w 30831"/>
                <a:gd name="connsiteY3" fmla="*/ 79636 h 81903"/>
                <a:gd name="connsiteX4" fmla="*/ 30389 w 30831"/>
                <a:gd name="connsiteY4" fmla="*/ 60586 h 81903"/>
                <a:gd name="connsiteX5" fmla="*/ 27055 w 30831"/>
                <a:gd name="connsiteY5" fmla="*/ 39822 h 81903"/>
                <a:gd name="connsiteX6" fmla="*/ 8005 w 30831"/>
                <a:gd name="connsiteY6" fmla="*/ 1722 h 81903"/>
                <a:gd name="connsiteX7" fmla="*/ 1722 w 30831"/>
                <a:gd name="connsiteY7" fmla="*/ 948 h 81903"/>
                <a:gd name="connsiteX8" fmla="*/ 386 w 30831"/>
                <a:gd name="connsiteY8" fmla="*/ 6294 h 81903"/>
                <a:gd name="connsiteX9" fmla="*/ 12482 w 30831"/>
                <a:gd name="connsiteY9" fmla="*/ 43441 h 8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31" h="81903">
                  <a:moveTo>
                    <a:pt x="12482" y="43441"/>
                  </a:moveTo>
                  <a:cubicBezTo>
                    <a:pt x="13816" y="49537"/>
                    <a:pt x="14482" y="55824"/>
                    <a:pt x="15435" y="62491"/>
                  </a:cubicBezTo>
                  <a:cubicBezTo>
                    <a:pt x="15495" y="68863"/>
                    <a:pt x="17237" y="75106"/>
                    <a:pt x="20483" y="80589"/>
                  </a:cubicBezTo>
                  <a:cubicBezTo>
                    <a:pt x="22388" y="83065"/>
                    <a:pt x="25817" y="81636"/>
                    <a:pt x="27341" y="79636"/>
                  </a:cubicBezTo>
                  <a:cubicBezTo>
                    <a:pt x="30454" y="73804"/>
                    <a:pt x="31527" y="67098"/>
                    <a:pt x="30389" y="60586"/>
                  </a:cubicBezTo>
                  <a:cubicBezTo>
                    <a:pt x="29945" y="53574"/>
                    <a:pt x="28829" y="46620"/>
                    <a:pt x="27055" y="39822"/>
                  </a:cubicBezTo>
                  <a:cubicBezTo>
                    <a:pt x="23487" y="25912"/>
                    <a:pt x="16993" y="12923"/>
                    <a:pt x="8005" y="1722"/>
                  </a:cubicBezTo>
                  <a:cubicBezTo>
                    <a:pt x="6484" y="-227"/>
                    <a:pt x="3671" y="-573"/>
                    <a:pt x="1722" y="948"/>
                  </a:cubicBezTo>
                  <a:cubicBezTo>
                    <a:pt x="103" y="2213"/>
                    <a:pt x="-448" y="4416"/>
                    <a:pt x="386" y="6294"/>
                  </a:cubicBezTo>
                  <a:cubicBezTo>
                    <a:pt x="6198" y="18024"/>
                    <a:pt x="10273" y="30538"/>
                    <a:pt x="12482" y="434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xmlns="" id="{0DA1FFFE-B217-48AD-AE07-06CDC71D5F33}"/>
                </a:ext>
              </a:extLst>
            </p:cNvPr>
            <p:cNvSpPr/>
            <p:nvPr/>
          </p:nvSpPr>
          <p:spPr>
            <a:xfrm>
              <a:off x="2257925" y="3248367"/>
              <a:ext cx="43247" cy="72152"/>
            </a:xfrm>
            <a:custGeom>
              <a:avLst/>
              <a:gdLst>
                <a:gd name="connsiteX0" fmla="*/ 7634 w 26853"/>
                <a:gd name="connsiteY0" fmla="*/ 25528 h 44801"/>
                <a:gd name="connsiteX1" fmla="*/ 14111 w 26853"/>
                <a:gd name="connsiteY1" fmla="*/ 41720 h 44801"/>
                <a:gd name="connsiteX2" fmla="*/ 23023 w 26853"/>
                <a:gd name="connsiteY2" fmla="*/ 43839 h 44801"/>
                <a:gd name="connsiteX3" fmla="*/ 25827 w 26853"/>
                <a:gd name="connsiteY3" fmla="*/ 40196 h 44801"/>
                <a:gd name="connsiteX4" fmla="*/ 12397 w 26853"/>
                <a:gd name="connsiteY4" fmla="*/ 3430 h 44801"/>
                <a:gd name="connsiteX5" fmla="*/ 300 w 26853"/>
                <a:gd name="connsiteY5" fmla="*/ 8573 h 44801"/>
                <a:gd name="connsiteX6" fmla="*/ 7634 w 26853"/>
                <a:gd name="connsiteY6" fmla="*/ 25528 h 44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53" h="44801">
                  <a:moveTo>
                    <a:pt x="7634" y="25528"/>
                  </a:moveTo>
                  <a:cubicBezTo>
                    <a:pt x="10111" y="30766"/>
                    <a:pt x="11159" y="36767"/>
                    <a:pt x="14111" y="41720"/>
                  </a:cubicBezTo>
                  <a:cubicBezTo>
                    <a:pt x="15987" y="44766"/>
                    <a:pt x="19977" y="45715"/>
                    <a:pt x="23023" y="43839"/>
                  </a:cubicBezTo>
                  <a:cubicBezTo>
                    <a:pt x="24371" y="43009"/>
                    <a:pt x="25369" y="41713"/>
                    <a:pt x="25827" y="40196"/>
                  </a:cubicBezTo>
                  <a:cubicBezTo>
                    <a:pt x="30685" y="27242"/>
                    <a:pt x="16969" y="14288"/>
                    <a:pt x="12397" y="3430"/>
                  </a:cubicBezTo>
                  <a:cubicBezTo>
                    <a:pt x="9444" y="-3714"/>
                    <a:pt x="-1986" y="1429"/>
                    <a:pt x="300" y="8573"/>
                  </a:cubicBezTo>
                  <a:cubicBezTo>
                    <a:pt x="2433" y="14355"/>
                    <a:pt x="4881" y="20015"/>
                    <a:pt x="7634" y="255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xmlns="" id="{4AA31609-D0C6-4DC4-B27D-3D8E5F6AF6BB}"/>
                </a:ext>
              </a:extLst>
            </p:cNvPr>
            <p:cNvSpPr/>
            <p:nvPr/>
          </p:nvSpPr>
          <p:spPr>
            <a:xfrm>
              <a:off x="2296712" y="3257875"/>
              <a:ext cx="11227" cy="11820"/>
            </a:xfrm>
            <a:custGeom>
              <a:avLst/>
              <a:gdLst>
                <a:gd name="connsiteX0" fmla="*/ 2030 w 6971"/>
                <a:gd name="connsiteY0" fmla="*/ 6003 h 7339"/>
                <a:gd name="connsiteX1" fmla="*/ 4220 w 6971"/>
                <a:gd name="connsiteY1" fmla="*/ 7337 h 7339"/>
                <a:gd name="connsiteX2" fmla="*/ 6792 w 6971"/>
                <a:gd name="connsiteY2" fmla="*/ 5336 h 7339"/>
                <a:gd name="connsiteX3" fmla="*/ 3990 w 6971"/>
                <a:gd name="connsiteY3" fmla="*/ 114 h 7339"/>
                <a:gd name="connsiteX4" fmla="*/ 3935 w 6971"/>
                <a:gd name="connsiteY4" fmla="*/ 98 h 7339"/>
                <a:gd name="connsiteX5" fmla="*/ 221 w 6971"/>
                <a:gd name="connsiteY5" fmla="*/ 2286 h 7339"/>
                <a:gd name="connsiteX6" fmla="*/ 220 w 6971"/>
                <a:gd name="connsiteY6" fmla="*/ 2289 h 7339"/>
                <a:gd name="connsiteX7" fmla="*/ 220 w 6971"/>
                <a:gd name="connsiteY7" fmla="*/ 4670 h 7339"/>
                <a:gd name="connsiteX8" fmla="*/ 1744 w 6971"/>
                <a:gd name="connsiteY8" fmla="*/ 6003 h 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1" h="7339">
                  <a:moveTo>
                    <a:pt x="2030" y="6003"/>
                  </a:moveTo>
                  <a:cubicBezTo>
                    <a:pt x="2418" y="6854"/>
                    <a:pt x="3286" y="7382"/>
                    <a:pt x="4220" y="7337"/>
                  </a:cubicBezTo>
                  <a:cubicBezTo>
                    <a:pt x="5433" y="7332"/>
                    <a:pt x="6489" y="6510"/>
                    <a:pt x="6792" y="5336"/>
                  </a:cubicBezTo>
                  <a:cubicBezTo>
                    <a:pt x="7460" y="3120"/>
                    <a:pt x="6206" y="782"/>
                    <a:pt x="3990" y="114"/>
                  </a:cubicBezTo>
                  <a:cubicBezTo>
                    <a:pt x="3971" y="108"/>
                    <a:pt x="3953" y="103"/>
                    <a:pt x="3935" y="98"/>
                  </a:cubicBezTo>
                  <a:cubicBezTo>
                    <a:pt x="2305" y="-324"/>
                    <a:pt x="642" y="656"/>
                    <a:pt x="221" y="2286"/>
                  </a:cubicBezTo>
                  <a:cubicBezTo>
                    <a:pt x="220" y="2287"/>
                    <a:pt x="220" y="2288"/>
                    <a:pt x="220" y="2289"/>
                  </a:cubicBezTo>
                  <a:cubicBezTo>
                    <a:pt x="-73" y="3055"/>
                    <a:pt x="-73" y="3903"/>
                    <a:pt x="220" y="4670"/>
                  </a:cubicBezTo>
                  <a:cubicBezTo>
                    <a:pt x="561" y="5275"/>
                    <a:pt x="1099" y="5745"/>
                    <a:pt x="1744" y="6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xmlns="" id="{C4D56725-76AC-4277-BE18-063E88D06A44}"/>
                </a:ext>
              </a:extLst>
            </p:cNvPr>
            <p:cNvSpPr/>
            <p:nvPr/>
          </p:nvSpPr>
          <p:spPr>
            <a:xfrm>
              <a:off x="2200760" y="3070151"/>
              <a:ext cx="37293" cy="75103"/>
            </a:xfrm>
            <a:custGeom>
              <a:avLst/>
              <a:gdLst>
                <a:gd name="connsiteX0" fmla="*/ 17126 w 23156"/>
                <a:gd name="connsiteY0" fmla="*/ 22076 h 46633"/>
                <a:gd name="connsiteX1" fmla="*/ 10554 w 23156"/>
                <a:gd name="connsiteY1" fmla="*/ 3597 h 46633"/>
                <a:gd name="connsiteX2" fmla="*/ 267 w 23156"/>
                <a:gd name="connsiteY2" fmla="*/ 6550 h 46633"/>
                <a:gd name="connsiteX3" fmla="*/ 10840 w 23156"/>
                <a:gd name="connsiteY3" fmla="*/ 43507 h 46633"/>
                <a:gd name="connsiteX4" fmla="*/ 20031 w 23156"/>
                <a:gd name="connsiteY4" fmla="*/ 45613 h 46633"/>
                <a:gd name="connsiteX5" fmla="*/ 22937 w 23156"/>
                <a:gd name="connsiteY5" fmla="*/ 38268 h 46633"/>
                <a:gd name="connsiteX6" fmla="*/ 17126 w 23156"/>
                <a:gd name="connsiteY6" fmla="*/ 22076 h 4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6" h="46633">
                  <a:moveTo>
                    <a:pt x="17126" y="22076"/>
                  </a:moveTo>
                  <a:cubicBezTo>
                    <a:pt x="14936" y="15885"/>
                    <a:pt x="13031" y="9693"/>
                    <a:pt x="10554" y="3597"/>
                  </a:cubicBezTo>
                  <a:cubicBezTo>
                    <a:pt x="8078" y="-2499"/>
                    <a:pt x="-1733" y="-403"/>
                    <a:pt x="267" y="6550"/>
                  </a:cubicBezTo>
                  <a:cubicBezTo>
                    <a:pt x="3696" y="18361"/>
                    <a:pt x="4077" y="33125"/>
                    <a:pt x="10840" y="43507"/>
                  </a:cubicBezTo>
                  <a:cubicBezTo>
                    <a:pt x="12796" y="46627"/>
                    <a:pt x="16911" y="47570"/>
                    <a:pt x="20031" y="45613"/>
                  </a:cubicBezTo>
                  <a:cubicBezTo>
                    <a:pt x="22502" y="44064"/>
                    <a:pt x="23679" y="41089"/>
                    <a:pt x="22937" y="38268"/>
                  </a:cubicBezTo>
                  <a:cubicBezTo>
                    <a:pt x="21603" y="32934"/>
                    <a:pt x="19031" y="27505"/>
                    <a:pt x="17126" y="220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xmlns="" id="{D78A06EE-0D88-4B43-8E42-0231F36F3C34}"/>
                </a:ext>
              </a:extLst>
            </p:cNvPr>
            <p:cNvSpPr/>
            <p:nvPr/>
          </p:nvSpPr>
          <p:spPr>
            <a:xfrm>
              <a:off x="2237041" y="3076860"/>
              <a:ext cx="24526" cy="25211"/>
            </a:xfrm>
            <a:custGeom>
              <a:avLst/>
              <a:gdLst>
                <a:gd name="connsiteX0" fmla="*/ 7553 w 15229"/>
                <a:gd name="connsiteY0" fmla="*/ 193 h 15654"/>
                <a:gd name="connsiteX1" fmla="*/ 238 w 15229"/>
                <a:gd name="connsiteY1" fmla="*/ 4497 h 15654"/>
                <a:gd name="connsiteX2" fmla="*/ 218 w 15229"/>
                <a:gd name="connsiteY2" fmla="*/ 4575 h 15654"/>
                <a:gd name="connsiteX3" fmla="*/ 4314 w 15229"/>
                <a:gd name="connsiteY3" fmla="*/ 12100 h 15654"/>
                <a:gd name="connsiteX4" fmla="*/ 4314 w 15229"/>
                <a:gd name="connsiteY4" fmla="*/ 12100 h 15654"/>
                <a:gd name="connsiteX5" fmla="*/ 4314 w 15229"/>
                <a:gd name="connsiteY5" fmla="*/ 12100 h 15654"/>
                <a:gd name="connsiteX6" fmla="*/ 5648 w 15229"/>
                <a:gd name="connsiteY6" fmla="*/ 13814 h 15654"/>
                <a:gd name="connsiteX7" fmla="*/ 9648 w 15229"/>
                <a:gd name="connsiteY7" fmla="*/ 15529 h 15654"/>
                <a:gd name="connsiteX8" fmla="*/ 9648 w 15229"/>
                <a:gd name="connsiteY8" fmla="*/ 15529 h 15654"/>
                <a:gd name="connsiteX9" fmla="*/ 13554 w 15229"/>
                <a:gd name="connsiteY9" fmla="*/ 13909 h 15654"/>
                <a:gd name="connsiteX10" fmla="*/ 13554 w 15229"/>
                <a:gd name="connsiteY10" fmla="*/ 13909 h 15654"/>
                <a:gd name="connsiteX11" fmla="*/ 14982 w 15229"/>
                <a:gd name="connsiteY11" fmla="*/ 8099 h 15654"/>
                <a:gd name="connsiteX12" fmla="*/ 7553 w 15229"/>
                <a:gd name="connsiteY12" fmla="*/ 193 h 1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29" h="15654">
                  <a:moveTo>
                    <a:pt x="7553" y="193"/>
                  </a:moveTo>
                  <a:cubicBezTo>
                    <a:pt x="4345" y="-638"/>
                    <a:pt x="1070" y="1288"/>
                    <a:pt x="238" y="4497"/>
                  </a:cubicBezTo>
                  <a:cubicBezTo>
                    <a:pt x="231" y="4523"/>
                    <a:pt x="225" y="4549"/>
                    <a:pt x="218" y="4575"/>
                  </a:cubicBezTo>
                  <a:cubicBezTo>
                    <a:pt x="-652" y="7775"/>
                    <a:pt x="1154" y="11094"/>
                    <a:pt x="4314" y="12100"/>
                  </a:cubicBezTo>
                  <a:lnTo>
                    <a:pt x="4314" y="12100"/>
                  </a:lnTo>
                  <a:lnTo>
                    <a:pt x="4314" y="12100"/>
                  </a:lnTo>
                  <a:lnTo>
                    <a:pt x="5648" y="13814"/>
                  </a:lnTo>
                  <a:cubicBezTo>
                    <a:pt x="6636" y="14984"/>
                    <a:pt x="8119" y="15620"/>
                    <a:pt x="9648" y="15529"/>
                  </a:cubicBezTo>
                  <a:lnTo>
                    <a:pt x="9648" y="15529"/>
                  </a:lnTo>
                  <a:cubicBezTo>
                    <a:pt x="11168" y="15951"/>
                    <a:pt x="12779" y="15283"/>
                    <a:pt x="13554" y="13909"/>
                  </a:cubicBezTo>
                  <a:lnTo>
                    <a:pt x="13554" y="13909"/>
                  </a:lnTo>
                  <a:cubicBezTo>
                    <a:pt x="15048" y="12375"/>
                    <a:pt x="15595" y="10152"/>
                    <a:pt x="14982" y="8099"/>
                  </a:cubicBezTo>
                  <a:cubicBezTo>
                    <a:pt x="13829" y="4476"/>
                    <a:pt x="11097" y="1570"/>
                    <a:pt x="7553" y="1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xmlns="" id="{5426EFFF-F7AF-4DA4-80AF-87ACD2AFB3C4}"/>
                </a:ext>
              </a:extLst>
            </p:cNvPr>
            <p:cNvSpPr/>
            <p:nvPr/>
          </p:nvSpPr>
          <p:spPr>
            <a:xfrm>
              <a:off x="2324032" y="3484297"/>
              <a:ext cx="41219" cy="130234"/>
            </a:xfrm>
            <a:custGeom>
              <a:avLst/>
              <a:gdLst>
                <a:gd name="connsiteX0" fmla="*/ 10689 w 25594"/>
                <a:gd name="connsiteY0" fmla="*/ 59723 h 80865"/>
                <a:gd name="connsiteX1" fmla="*/ 15070 w 25594"/>
                <a:gd name="connsiteY1" fmla="*/ 78773 h 80865"/>
                <a:gd name="connsiteX2" fmla="*/ 20646 w 25594"/>
                <a:gd name="connsiteY2" fmla="*/ 80341 h 80865"/>
                <a:gd name="connsiteX3" fmla="*/ 22214 w 25594"/>
                <a:gd name="connsiteY3" fmla="*/ 78773 h 80865"/>
                <a:gd name="connsiteX4" fmla="*/ 22214 w 25594"/>
                <a:gd name="connsiteY4" fmla="*/ 40101 h 80865"/>
                <a:gd name="connsiteX5" fmla="*/ 15166 w 25594"/>
                <a:gd name="connsiteY5" fmla="*/ 22290 h 80865"/>
                <a:gd name="connsiteX6" fmla="*/ 8879 w 25594"/>
                <a:gd name="connsiteY6" fmla="*/ 4287 h 80865"/>
                <a:gd name="connsiteX7" fmla="*/ 211 w 25594"/>
                <a:gd name="connsiteY7" fmla="*/ 4287 h 80865"/>
                <a:gd name="connsiteX8" fmla="*/ 7641 w 25594"/>
                <a:gd name="connsiteY8" fmla="*/ 40101 h 80865"/>
                <a:gd name="connsiteX9" fmla="*/ 10689 w 25594"/>
                <a:gd name="connsiteY9" fmla="*/ 59723 h 8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4" h="80865">
                  <a:moveTo>
                    <a:pt x="10689" y="59723"/>
                  </a:moveTo>
                  <a:cubicBezTo>
                    <a:pt x="10835" y="66305"/>
                    <a:pt x="12326" y="72788"/>
                    <a:pt x="15070" y="78773"/>
                  </a:cubicBezTo>
                  <a:cubicBezTo>
                    <a:pt x="16177" y="80746"/>
                    <a:pt x="18674" y="81447"/>
                    <a:pt x="20646" y="80341"/>
                  </a:cubicBezTo>
                  <a:cubicBezTo>
                    <a:pt x="21303" y="79972"/>
                    <a:pt x="21846" y="79430"/>
                    <a:pt x="22214" y="78773"/>
                  </a:cubicBezTo>
                  <a:cubicBezTo>
                    <a:pt x="28120" y="67152"/>
                    <a:pt x="25071" y="52293"/>
                    <a:pt x="22214" y="40101"/>
                  </a:cubicBezTo>
                  <a:cubicBezTo>
                    <a:pt x="20547" y="33916"/>
                    <a:pt x="18182" y="27941"/>
                    <a:pt x="15166" y="22290"/>
                  </a:cubicBezTo>
                  <a:cubicBezTo>
                    <a:pt x="11578" y="16919"/>
                    <a:pt x="9415" y="10724"/>
                    <a:pt x="8879" y="4287"/>
                  </a:cubicBezTo>
                  <a:cubicBezTo>
                    <a:pt x="8879" y="-1618"/>
                    <a:pt x="878" y="-1237"/>
                    <a:pt x="211" y="4287"/>
                  </a:cubicBezTo>
                  <a:cubicBezTo>
                    <a:pt x="-1218" y="16670"/>
                    <a:pt x="4974" y="28290"/>
                    <a:pt x="7641" y="40101"/>
                  </a:cubicBezTo>
                  <a:cubicBezTo>
                    <a:pt x="9110" y="46563"/>
                    <a:pt x="10129" y="53120"/>
                    <a:pt x="10689" y="597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xmlns="" id="{1E5F4136-4DEB-4A59-A490-EE0C16A17749}"/>
                </a:ext>
              </a:extLst>
            </p:cNvPr>
            <p:cNvSpPr/>
            <p:nvPr/>
          </p:nvSpPr>
          <p:spPr>
            <a:xfrm>
              <a:off x="2368697" y="3513840"/>
              <a:ext cx="24436" cy="62162"/>
            </a:xfrm>
            <a:custGeom>
              <a:avLst/>
              <a:gdLst>
                <a:gd name="connsiteX0" fmla="*/ 2004 w 15173"/>
                <a:gd name="connsiteY0" fmla="*/ 24615 h 38598"/>
                <a:gd name="connsiteX1" fmla="*/ 5814 w 15173"/>
                <a:gd name="connsiteY1" fmla="*/ 37474 h 38598"/>
                <a:gd name="connsiteX2" fmla="*/ 11529 w 15173"/>
                <a:gd name="connsiteY2" fmla="*/ 37474 h 38598"/>
                <a:gd name="connsiteX3" fmla="*/ 15053 w 15173"/>
                <a:gd name="connsiteY3" fmla="*/ 22615 h 38598"/>
                <a:gd name="connsiteX4" fmla="*/ 12863 w 15173"/>
                <a:gd name="connsiteY4" fmla="*/ 4898 h 38598"/>
                <a:gd name="connsiteX5" fmla="*/ 195 w 15173"/>
                <a:gd name="connsiteY5" fmla="*/ 8518 h 38598"/>
                <a:gd name="connsiteX6" fmla="*/ 2004 w 15173"/>
                <a:gd name="connsiteY6" fmla="*/ 24615 h 38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73" h="38598">
                  <a:moveTo>
                    <a:pt x="2004" y="24615"/>
                  </a:moveTo>
                  <a:cubicBezTo>
                    <a:pt x="1343" y="29251"/>
                    <a:pt x="2734" y="33946"/>
                    <a:pt x="5814" y="37474"/>
                  </a:cubicBezTo>
                  <a:cubicBezTo>
                    <a:pt x="7424" y="38974"/>
                    <a:pt x="9920" y="38974"/>
                    <a:pt x="11529" y="37474"/>
                  </a:cubicBezTo>
                  <a:cubicBezTo>
                    <a:pt x="15720" y="33949"/>
                    <a:pt x="15244" y="27949"/>
                    <a:pt x="15053" y="22615"/>
                  </a:cubicBezTo>
                  <a:cubicBezTo>
                    <a:pt x="14899" y="16652"/>
                    <a:pt x="14165" y="10719"/>
                    <a:pt x="12863" y="4898"/>
                  </a:cubicBezTo>
                  <a:cubicBezTo>
                    <a:pt x="10958" y="-3674"/>
                    <a:pt x="-1710" y="-55"/>
                    <a:pt x="195" y="8518"/>
                  </a:cubicBezTo>
                  <a:cubicBezTo>
                    <a:pt x="1272" y="13819"/>
                    <a:pt x="1878" y="19206"/>
                    <a:pt x="2004" y="246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xmlns="" id="{8FBFBA4C-FEF4-44F6-9E45-42F962E1A538}"/>
                </a:ext>
              </a:extLst>
            </p:cNvPr>
            <p:cNvSpPr/>
            <p:nvPr/>
          </p:nvSpPr>
          <p:spPr>
            <a:xfrm>
              <a:off x="2371234" y="3703969"/>
              <a:ext cx="23530" cy="30886"/>
            </a:xfrm>
            <a:custGeom>
              <a:avLst/>
              <a:gdLst>
                <a:gd name="connsiteX0" fmla="*/ 7669 w 14610"/>
                <a:gd name="connsiteY0" fmla="*/ 0 h 19178"/>
                <a:gd name="connsiteX1" fmla="*/ 144 w 14610"/>
                <a:gd name="connsiteY1" fmla="*/ 7716 h 19178"/>
                <a:gd name="connsiteX2" fmla="*/ 144 w 14610"/>
                <a:gd name="connsiteY2" fmla="*/ 12288 h 19178"/>
                <a:gd name="connsiteX3" fmla="*/ 906 w 14610"/>
                <a:gd name="connsiteY3" fmla="*/ 14193 h 19178"/>
                <a:gd name="connsiteX4" fmla="*/ 906 w 14610"/>
                <a:gd name="connsiteY4" fmla="*/ 14193 h 19178"/>
                <a:gd name="connsiteX5" fmla="*/ 1668 w 14610"/>
                <a:gd name="connsiteY5" fmla="*/ 16003 h 19178"/>
                <a:gd name="connsiteX6" fmla="*/ 10542 w 14610"/>
                <a:gd name="connsiteY6" fmla="*/ 18273 h 19178"/>
                <a:gd name="connsiteX7" fmla="*/ 12812 w 14610"/>
                <a:gd name="connsiteY7" fmla="*/ 16003 h 19178"/>
                <a:gd name="connsiteX8" fmla="*/ 13574 w 14610"/>
                <a:gd name="connsiteY8" fmla="*/ 14288 h 19178"/>
                <a:gd name="connsiteX9" fmla="*/ 14432 w 14610"/>
                <a:gd name="connsiteY9" fmla="*/ 12097 h 19178"/>
                <a:gd name="connsiteX10" fmla="*/ 14432 w 14610"/>
                <a:gd name="connsiteY10" fmla="*/ 7525 h 19178"/>
                <a:gd name="connsiteX11" fmla="*/ 7669 w 14610"/>
                <a:gd name="connsiteY11" fmla="*/ 0 h 1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0" h="19178">
                  <a:moveTo>
                    <a:pt x="7669" y="0"/>
                  </a:moveTo>
                  <a:cubicBezTo>
                    <a:pt x="3483" y="104"/>
                    <a:pt x="143" y="3528"/>
                    <a:pt x="144" y="7716"/>
                  </a:cubicBezTo>
                  <a:cubicBezTo>
                    <a:pt x="-48" y="9233"/>
                    <a:pt x="-48" y="10770"/>
                    <a:pt x="144" y="12288"/>
                  </a:cubicBezTo>
                  <a:cubicBezTo>
                    <a:pt x="439" y="12906"/>
                    <a:pt x="693" y="13542"/>
                    <a:pt x="906" y="14193"/>
                  </a:cubicBezTo>
                  <a:lnTo>
                    <a:pt x="906" y="14193"/>
                  </a:lnTo>
                  <a:cubicBezTo>
                    <a:pt x="1102" y="14819"/>
                    <a:pt x="1357" y="15425"/>
                    <a:pt x="1668" y="16003"/>
                  </a:cubicBezTo>
                  <a:cubicBezTo>
                    <a:pt x="3492" y="19080"/>
                    <a:pt x="7465" y="20096"/>
                    <a:pt x="10542" y="18273"/>
                  </a:cubicBezTo>
                  <a:cubicBezTo>
                    <a:pt x="11478" y="17718"/>
                    <a:pt x="12258" y="16938"/>
                    <a:pt x="12812" y="16003"/>
                  </a:cubicBezTo>
                  <a:lnTo>
                    <a:pt x="13574" y="14288"/>
                  </a:lnTo>
                  <a:cubicBezTo>
                    <a:pt x="13973" y="13607"/>
                    <a:pt x="14263" y="12868"/>
                    <a:pt x="14432" y="12097"/>
                  </a:cubicBezTo>
                  <a:cubicBezTo>
                    <a:pt x="14671" y="10582"/>
                    <a:pt x="14671" y="9040"/>
                    <a:pt x="14432" y="7525"/>
                  </a:cubicBezTo>
                  <a:cubicBezTo>
                    <a:pt x="14366" y="3682"/>
                    <a:pt x="11483" y="474"/>
                    <a:pt x="7669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xmlns="" id="{CF52A021-48C4-45A3-BD6B-1B9B6503E08C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xmlns="" id="{F8C7B7AA-1436-4A46-9AB5-C8CCC1D43488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xmlns="" id="{CC6AD756-F740-4C15-8409-01508B6C80D3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xmlns="" id="{6586D374-32FB-477F-AE6F-D78883F2276F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xmlns="" id="{3218E38A-7A9B-4794-B541-12A5986C53F2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xmlns="" id="{9D0B57D8-99D4-4C2C-B122-C00933A96FE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xmlns="" id="{B82D81E4-08C8-413E-AAB8-09C017F8C961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xmlns="" id="{73AAB4A4-9099-4AD9-BA2C-FC4C8CC1D3E2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xmlns="" id="{A09944DA-C997-455E-89C1-7DA25D5D011F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xmlns="" id="{53D0B6E0-443C-453D-9BAB-47755BF4EB24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xmlns="" id="{2A5083B7-CD14-471B-8F18-8A011B7A45B8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xmlns="" id="{BD5C1171-96F1-4FDE-816F-A8BA781274DB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  <a:gd name="connsiteX8" fmla="*/ 2245 w 14120"/>
                <a:gd name="connsiteY8" fmla="*/ 12011 h 18891"/>
                <a:gd name="connsiteX9" fmla="*/ 1959 w 14120"/>
                <a:gd name="connsiteY9" fmla="*/ 10868 h 18891"/>
                <a:gd name="connsiteX10" fmla="*/ 1959 w 14120"/>
                <a:gd name="connsiteY10" fmla="*/ 10868 h 18891"/>
                <a:gd name="connsiteX11" fmla="*/ 1959 w 14120"/>
                <a:gd name="connsiteY11" fmla="*/ 1086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lnTo>
                    <a:pt x="2245" y="12011"/>
                  </a:lnTo>
                  <a:close/>
                  <a:moveTo>
                    <a:pt x="1959" y="10868"/>
                  </a:moveTo>
                  <a:lnTo>
                    <a:pt x="1959" y="10868"/>
                  </a:lnTo>
                  <a:lnTo>
                    <a:pt x="1959" y="10868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xmlns="" id="{E6835B09-7BF9-4EC2-86C6-01985E10E861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xmlns="" id="{2BA2D34A-A73D-4BCA-8053-55192C184A4D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xmlns="" id="{86609244-33D3-4563-94D0-1E8D2AF42A5A}"/>
                </a:ext>
              </a:extLst>
            </p:cNvPr>
            <p:cNvSpPr/>
            <p:nvPr/>
          </p:nvSpPr>
          <p:spPr>
            <a:xfrm>
              <a:off x="628187" y="4122704"/>
              <a:ext cx="22797" cy="116652"/>
            </a:xfrm>
            <a:custGeom>
              <a:avLst/>
              <a:gdLst>
                <a:gd name="connsiteX0" fmla="*/ 12971 w 14155"/>
                <a:gd name="connsiteY0" fmla="*/ 3650 h 72432"/>
                <a:gd name="connsiteX1" fmla="*/ 8096 w 14155"/>
                <a:gd name="connsiteY1" fmla="*/ 48 h 72432"/>
                <a:gd name="connsiteX2" fmla="*/ 4494 w 14155"/>
                <a:gd name="connsiteY2" fmla="*/ 3650 h 72432"/>
                <a:gd name="connsiteX3" fmla="*/ 1351 w 14155"/>
                <a:gd name="connsiteY3" fmla="*/ 36987 h 72432"/>
                <a:gd name="connsiteX4" fmla="*/ 3065 w 14155"/>
                <a:gd name="connsiteY4" fmla="*/ 70325 h 72432"/>
                <a:gd name="connsiteX5" fmla="*/ 8483 w 14155"/>
                <a:gd name="connsiteY5" fmla="*/ 71956 h 72432"/>
                <a:gd name="connsiteX6" fmla="*/ 10114 w 14155"/>
                <a:gd name="connsiteY6" fmla="*/ 70325 h 72432"/>
                <a:gd name="connsiteX7" fmla="*/ 13829 w 14155"/>
                <a:gd name="connsiteY7" fmla="*/ 38987 h 72432"/>
                <a:gd name="connsiteX8" fmla="*/ 12971 w 14155"/>
                <a:gd name="connsiteY8" fmla="*/ 3650 h 7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55" h="72432">
                  <a:moveTo>
                    <a:pt x="12971" y="3650"/>
                  </a:moveTo>
                  <a:cubicBezTo>
                    <a:pt x="12619" y="1309"/>
                    <a:pt x="10436" y="-304"/>
                    <a:pt x="8096" y="48"/>
                  </a:cubicBezTo>
                  <a:cubicBezTo>
                    <a:pt x="6235" y="328"/>
                    <a:pt x="4774" y="1789"/>
                    <a:pt x="4494" y="3650"/>
                  </a:cubicBezTo>
                  <a:cubicBezTo>
                    <a:pt x="3637" y="14794"/>
                    <a:pt x="2303" y="25843"/>
                    <a:pt x="1351" y="36987"/>
                  </a:cubicBezTo>
                  <a:cubicBezTo>
                    <a:pt x="-914" y="48065"/>
                    <a:pt x="-324" y="59537"/>
                    <a:pt x="3065" y="70325"/>
                  </a:cubicBezTo>
                  <a:cubicBezTo>
                    <a:pt x="4111" y="72271"/>
                    <a:pt x="6536" y="73001"/>
                    <a:pt x="8483" y="71956"/>
                  </a:cubicBezTo>
                  <a:cubicBezTo>
                    <a:pt x="9175" y="71584"/>
                    <a:pt x="9742" y="71017"/>
                    <a:pt x="10114" y="70325"/>
                  </a:cubicBezTo>
                  <a:cubicBezTo>
                    <a:pt x="13553" y="60259"/>
                    <a:pt x="14819" y="49578"/>
                    <a:pt x="13829" y="38987"/>
                  </a:cubicBezTo>
                  <a:cubicBezTo>
                    <a:pt x="14161" y="27201"/>
                    <a:pt x="13875" y="15406"/>
                    <a:pt x="12971" y="3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xmlns="" id="{EE3E3A00-6101-4498-B796-883B6D6E7525}"/>
                </a:ext>
              </a:extLst>
            </p:cNvPr>
            <p:cNvSpPr/>
            <p:nvPr/>
          </p:nvSpPr>
          <p:spPr>
            <a:xfrm>
              <a:off x="937626" y="3305685"/>
              <a:ext cx="69131" cy="131374"/>
            </a:xfrm>
            <a:custGeom>
              <a:avLst/>
              <a:gdLst>
                <a:gd name="connsiteX0" fmla="*/ 32480 w 42925"/>
                <a:gd name="connsiteY0" fmla="*/ 2892 h 81573"/>
                <a:gd name="connsiteX1" fmla="*/ 15526 w 42925"/>
                <a:gd name="connsiteY1" fmla="*/ 40230 h 81573"/>
                <a:gd name="connsiteX2" fmla="*/ 6001 w 42925"/>
                <a:gd name="connsiteY2" fmla="*/ 58804 h 81573"/>
                <a:gd name="connsiteX3" fmla="*/ 0 w 42925"/>
                <a:gd name="connsiteY3" fmla="*/ 76996 h 81573"/>
                <a:gd name="connsiteX4" fmla="*/ 5525 w 42925"/>
                <a:gd name="connsiteY4" fmla="*/ 81283 h 81573"/>
                <a:gd name="connsiteX5" fmla="*/ 17621 w 42925"/>
                <a:gd name="connsiteY5" fmla="*/ 68233 h 81573"/>
                <a:gd name="connsiteX6" fmla="*/ 27146 w 42925"/>
                <a:gd name="connsiteY6" fmla="*/ 47850 h 81573"/>
                <a:gd name="connsiteX7" fmla="*/ 42863 w 42925"/>
                <a:gd name="connsiteY7" fmla="*/ 7178 h 81573"/>
                <a:gd name="connsiteX8" fmla="*/ 32480 w 42925"/>
                <a:gd name="connsiteY8" fmla="*/ 2892 h 8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25" h="81573">
                  <a:moveTo>
                    <a:pt x="32480" y="2892"/>
                  </a:moveTo>
                  <a:cubicBezTo>
                    <a:pt x="26098" y="14989"/>
                    <a:pt x="21336" y="27847"/>
                    <a:pt x="15526" y="40230"/>
                  </a:cubicBezTo>
                  <a:cubicBezTo>
                    <a:pt x="12573" y="46516"/>
                    <a:pt x="9430" y="52612"/>
                    <a:pt x="6001" y="58804"/>
                  </a:cubicBezTo>
                  <a:cubicBezTo>
                    <a:pt x="2350" y="64193"/>
                    <a:pt x="272" y="70493"/>
                    <a:pt x="0" y="76996"/>
                  </a:cubicBezTo>
                  <a:cubicBezTo>
                    <a:pt x="0" y="79568"/>
                    <a:pt x="2667" y="82521"/>
                    <a:pt x="5525" y="81283"/>
                  </a:cubicBezTo>
                  <a:cubicBezTo>
                    <a:pt x="10941" y="78458"/>
                    <a:pt x="15215" y="73848"/>
                    <a:pt x="17621" y="68233"/>
                  </a:cubicBezTo>
                  <a:cubicBezTo>
                    <a:pt x="21336" y="61566"/>
                    <a:pt x="24575" y="54803"/>
                    <a:pt x="27146" y="47850"/>
                  </a:cubicBezTo>
                  <a:cubicBezTo>
                    <a:pt x="33860" y="34909"/>
                    <a:pt x="39130" y="21270"/>
                    <a:pt x="42863" y="7178"/>
                  </a:cubicBezTo>
                  <a:cubicBezTo>
                    <a:pt x="43720" y="987"/>
                    <a:pt x="35528" y="-3014"/>
                    <a:pt x="32480" y="2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xmlns="" id="{3A008E6E-64ED-496D-A200-4C69D5E11B36}"/>
                </a:ext>
              </a:extLst>
            </p:cNvPr>
            <p:cNvSpPr/>
            <p:nvPr/>
          </p:nvSpPr>
          <p:spPr>
            <a:xfrm>
              <a:off x="999318" y="3321406"/>
              <a:ext cx="39197" cy="91904"/>
            </a:xfrm>
            <a:custGeom>
              <a:avLst/>
              <a:gdLst>
                <a:gd name="connsiteX0" fmla="*/ 13510 w 24338"/>
                <a:gd name="connsiteY0" fmla="*/ 4845 h 57065"/>
                <a:gd name="connsiteX1" fmla="*/ 7605 w 24338"/>
                <a:gd name="connsiteY1" fmla="*/ 31134 h 57065"/>
                <a:gd name="connsiteX2" fmla="*/ 175 w 24338"/>
                <a:gd name="connsiteY2" fmla="*/ 54661 h 57065"/>
                <a:gd name="connsiteX3" fmla="*/ 3970 w 24338"/>
                <a:gd name="connsiteY3" fmla="*/ 56976 h 57065"/>
                <a:gd name="connsiteX4" fmla="*/ 4081 w 24338"/>
                <a:gd name="connsiteY4" fmla="*/ 56947 h 57065"/>
                <a:gd name="connsiteX5" fmla="*/ 19987 w 24338"/>
                <a:gd name="connsiteY5" fmla="*/ 34659 h 57065"/>
                <a:gd name="connsiteX6" fmla="*/ 23035 w 24338"/>
                <a:gd name="connsiteY6" fmla="*/ 3512 h 57065"/>
                <a:gd name="connsiteX7" fmla="*/ 17021 w 24338"/>
                <a:gd name="connsiteY7" fmla="*/ 192 h 57065"/>
                <a:gd name="connsiteX8" fmla="*/ 13510 w 24338"/>
                <a:gd name="connsiteY8" fmla="*/ 4845 h 5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8" h="57065">
                  <a:moveTo>
                    <a:pt x="13510" y="4845"/>
                  </a:moveTo>
                  <a:cubicBezTo>
                    <a:pt x="12884" y="13857"/>
                    <a:pt x="10892" y="22721"/>
                    <a:pt x="7605" y="31134"/>
                  </a:cubicBezTo>
                  <a:cubicBezTo>
                    <a:pt x="4557" y="39136"/>
                    <a:pt x="-1063" y="45613"/>
                    <a:pt x="175" y="54661"/>
                  </a:cubicBezTo>
                  <a:cubicBezTo>
                    <a:pt x="584" y="56348"/>
                    <a:pt x="2283" y="57385"/>
                    <a:pt x="3970" y="56976"/>
                  </a:cubicBezTo>
                  <a:cubicBezTo>
                    <a:pt x="4007" y="56967"/>
                    <a:pt x="4044" y="56958"/>
                    <a:pt x="4081" y="56947"/>
                  </a:cubicBezTo>
                  <a:cubicBezTo>
                    <a:pt x="12844" y="53233"/>
                    <a:pt x="16558" y="43136"/>
                    <a:pt x="19987" y="34659"/>
                  </a:cubicBezTo>
                  <a:cubicBezTo>
                    <a:pt x="24440" y="24905"/>
                    <a:pt x="25512" y="13944"/>
                    <a:pt x="23035" y="3512"/>
                  </a:cubicBezTo>
                  <a:cubicBezTo>
                    <a:pt x="22291" y="934"/>
                    <a:pt x="19599" y="-552"/>
                    <a:pt x="17021" y="192"/>
                  </a:cubicBezTo>
                  <a:cubicBezTo>
                    <a:pt x="14947" y="790"/>
                    <a:pt x="13516" y="2686"/>
                    <a:pt x="13510" y="4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xmlns="" id="{E1AD5DA4-FEB1-468A-B13E-CFC6D11161D3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xmlns="" id="{52DCA3F8-F694-445D-A892-D7F10830436B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xmlns="" id="{77FD0EE8-B272-48BA-9A98-99B51441481B}"/>
                </a:ext>
              </a:extLst>
            </p:cNvPr>
            <p:cNvSpPr/>
            <p:nvPr/>
          </p:nvSpPr>
          <p:spPr>
            <a:xfrm>
              <a:off x="642716" y="3303676"/>
              <a:ext cx="142620" cy="214747"/>
            </a:xfrm>
            <a:custGeom>
              <a:avLst/>
              <a:gdLst>
                <a:gd name="connsiteX0" fmla="*/ 6904 w 88556"/>
                <a:gd name="connsiteY0" fmla="*/ 132345 h 133341"/>
                <a:gd name="connsiteX1" fmla="*/ 47480 w 88556"/>
                <a:gd name="connsiteY1" fmla="*/ 69956 h 133341"/>
                <a:gd name="connsiteX2" fmla="*/ 67197 w 88556"/>
                <a:gd name="connsiteY2" fmla="*/ 38143 h 133341"/>
                <a:gd name="connsiteX3" fmla="*/ 77389 w 88556"/>
                <a:gd name="connsiteY3" fmla="*/ 23093 h 133341"/>
                <a:gd name="connsiteX4" fmla="*/ 82342 w 88556"/>
                <a:gd name="connsiteY4" fmla="*/ 15854 h 133341"/>
                <a:gd name="connsiteX5" fmla="*/ 87295 w 88556"/>
                <a:gd name="connsiteY5" fmla="*/ 8139 h 133341"/>
                <a:gd name="connsiteX6" fmla="*/ 80723 w 88556"/>
                <a:gd name="connsiteY6" fmla="*/ 1376 h 133341"/>
                <a:gd name="connsiteX7" fmla="*/ 67197 w 88556"/>
                <a:gd name="connsiteY7" fmla="*/ 12806 h 133341"/>
                <a:gd name="connsiteX8" fmla="*/ 55386 w 88556"/>
                <a:gd name="connsiteY8" fmla="*/ 26427 h 133341"/>
                <a:gd name="connsiteX9" fmla="*/ 33193 w 88556"/>
                <a:gd name="connsiteY9" fmla="*/ 59383 h 133341"/>
                <a:gd name="connsiteX10" fmla="*/ 46 w 88556"/>
                <a:gd name="connsiteY10" fmla="*/ 128535 h 133341"/>
                <a:gd name="connsiteX11" fmla="*/ 3576 w 88556"/>
                <a:gd name="connsiteY11" fmla="*/ 133296 h 133341"/>
                <a:gd name="connsiteX12" fmla="*/ 6904 w 88556"/>
                <a:gd name="connsiteY12" fmla="*/ 132345 h 13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8556" h="133341">
                  <a:moveTo>
                    <a:pt x="6904" y="132345"/>
                  </a:moveTo>
                  <a:cubicBezTo>
                    <a:pt x="22636" y="113070"/>
                    <a:pt x="36240" y="92153"/>
                    <a:pt x="47480" y="69956"/>
                  </a:cubicBezTo>
                  <a:cubicBezTo>
                    <a:pt x="53672" y="59193"/>
                    <a:pt x="60434" y="48620"/>
                    <a:pt x="67197" y="38143"/>
                  </a:cubicBezTo>
                  <a:cubicBezTo>
                    <a:pt x="70531" y="33094"/>
                    <a:pt x="74055" y="28141"/>
                    <a:pt x="77389" y="23093"/>
                  </a:cubicBezTo>
                  <a:cubicBezTo>
                    <a:pt x="79008" y="20617"/>
                    <a:pt x="80627" y="18235"/>
                    <a:pt x="82342" y="15854"/>
                  </a:cubicBezTo>
                  <a:cubicBezTo>
                    <a:pt x="83859" y="13199"/>
                    <a:pt x="85513" y="10624"/>
                    <a:pt x="87295" y="8139"/>
                  </a:cubicBezTo>
                  <a:cubicBezTo>
                    <a:pt x="91200" y="3472"/>
                    <a:pt x="85199" y="-2815"/>
                    <a:pt x="80723" y="1376"/>
                  </a:cubicBezTo>
                  <a:cubicBezTo>
                    <a:pt x="76246" y="5567"/>
                    <a:pt x="71198" y="8615"/>
                    <a:pt x="67197" y="12806"/>
                  </a:cubicBezTo>
                  <a:cubicBezTo>
                    <a:pt x="62960" y="17077"/>
                    <a:pt x="59014" y="21628"/>
                    <a:pt x="55386" y="26427"/>
                  </a:cubicBezTo>
                  <a:cubicBezTo>
                    <a:pt x="47364" y="36979"/>
                    <a:pt x="39954" y="47982"/>
                    <a:pt x="33193" y="59383"/>
                  </a:cubicBezTo>
                  <a:cubicBezTo>
                    <a:pt x="19101" y="80848"/>
                    <a:pt x="7953" y="104106"/>
                    <a:pt x="46" y="128535"/>
                  </a:cubicBezTo>
                  <a:cubicBezTo>
                    <a:pt x="-294" y="130824"/>
                    <a:pt x="1287" y="132956"/>
                    <a:pt x="3576" y="133296"/>
                  </a:cubicBezTo>
                  <a:cubicBezTo>
                    <a:pt x="4771" y="133473"/>
                    <a:pt x="5984" y="133126"/>
                    <a:pt x="6904" y="1323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xmlns="" id="{35D34EE8-E7FA-4727-8EB0-EF4AE962B851}"/>
                </a:ext>
              </a:extLst>
            </p:cNvPr>
            <p:cNvSpPr/>
            <p:nvPr/>
          </p:nvSpPr>
          <p:spPr>
            <a:xfrm>
              <a:off x="612705" y="3355116"/>
              <a:ext cx="74604" cy="112262"/>
            </a:xfrm>
            <a:custGeom>
              <a:avLst/>
              <a:gdLst>
                <a:gd name="connsiteX0" fmla="*/ 39349 w 46323"/>
                <a:gd name="connsiteY0" fmla="*/ 1059 h 69706"/>
                <a:gd name="connsiteX1" fmla="*/ 106 w 46323"/>
                <a:gd name="connsiteY1" fmla="*/ 65543 h 69706"/>
                <a:gd name="connsiteX2" fmla="*/ 2505 w 46323"/>
                <a:gd name="connsiteY2" fmla="*/ 69601 h 69706"/>
                <a:gd name="connsiteX3" fmla="*/ 5535 w 46323"/>
                <a:gd name="connsiteY3" fmla="*/ 68877 h 69706"/>
                <a:gd name="connsiteX4" fmla="*/ 45635 w 46323"/>
                <a:gd name="connsiteY4" fmla="*/ 6203 h 69706"/>
                <a:gd name="connsiteX5" fmla="*/ 39349 w 46323"/>
                <a:gd name="connsiteY5" fmla="*/ 1059 h 69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3" h="69706">
                  <a:moveTo>
                    <a:pt x="39349" y="1059"/>
                  </a:moveTo>
                  <a:cubicBezTo>
                    <a:pt x="21143" y="18983"/>
                    <a:pt x="7661" y="41138"/>
                    <a:pt x="106" y="65543"/>
                  </a:cubicBezTo>
                  <a:cubicBezTo>
                    <a:pt x="-352" y="67327"/>
                    <a:pt x="722" y="69143"/>
                    <a:pt x="2505" y="69601"/>
                  </a:cubicBezTo>
                  <a:cubicBezTo>
                    <a:pt x="3573" y="69876"/>
                    <a:pt x="4707" y="69604"/>
                    <a:pt x="5535" y="68877"/>
                  </a:cubicBezTo>
                  <a:cubicBezTo>
                    <a:pt x="24585" y="52113"/>
                    <a:pt x="31824" y="26681"/>
                    <a:pt x="45635" y="6203"/>
                  </a:cubicBezTo>
                  <a:cubicBezTo>
                    <a:pt x="48302" y="2107"/>
                    <a:pt x="42587" y="-1989"/>
                    <a:pt x="39349" y="10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xmlns="" id="{B97DEC13-7FDC-4863-8DB2-DFE7AD8B275E}"/>
                </a:ext>
              </a:extLst>
            </p:cNvPr>
            <p:cNvSpPr/>
            <p:nvPr/>
          </p:nvSpPr>
          <p:spPr>
            <a:xfrm>
              <a:off x="539904" y="3388388"/>
              <a:ext cx="59552" cy="88826"/>
            </a:xfrm>
            <a:custGeom>
              <a:avLst/>
              <a:gdLst>
                <a:gd name="connsiteX0" fmla="*/ 5305 w 36977"/>
                <a:gd name="connsiteY0" fmla="*/ 54409 h 55154"/>
                <a:gd name="connsiteX1" fmla="*/ 35976 w 36977"/>
                <a:gd name="connsiteY1" fmla="*/ 8213 h 55154"/>
                <a:gd name="connsiteX2" fmla="*/ 26451 w 36977"/>
                <a:gd name="connsiteY2" fmla="*/ 2498 h 55154"/>
                <a:gd name="connsiteX3" fmla="*/ 66 w 36977"/>
                <a:gd name="connsiteY3" fmla="*/ 51266 h 55154"/>
                <a:gd name="connsiteX4" fmla="*/ 2590 w 36977"/>
                <a:gd name="connsiteY4" fmla="*/ 55088 h 55154"/>
                <a:gd name="connsiteX5" fmla="*/ 5305 w 36977"/>
                <a:gd name="connsiteY5" fmla="*/ 54409 h 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77" h="55154">
                  <a:moveTo>
                    <a:pt x="5305" y="54409"/>
                  </a:moveTo>
                  <a:cubicBezTo>
                    <a:pt x="18259" y="41646"/>
                    <a:pt x="25974" y="23453"/>
                    <a:pt x="35976" y="8213"/>
                  </a:cubicBezTo>
                  <a:cubicBezTo>
                    <a:pt x="40071" y="2022"/>
                    <a:pt x="30546" y="-3312"/>
                    <a:pt x="26451" y="2498"/>
                  </a:cubicBezTo>
                  <a:cubicBezTo>
                    <a:pt x="14520" y="16852"/>
                    <a:pt x="5553" y="33427"/>
                    <a:pt x="66" y="51266"/>
                  </a:cubicBezTo>
                  <a:cubicBezTo>
                    <a:pt x="-292" y="53018"/>
                    <a:pt x="838" y="54730"/>
                    <a:pt x="2590" y="55088"/>
                  </a:cubicBezTo>
                  <a:cubicBezTo>
                    <a:pt x="3551" y="55285"/>
                    <a:pt x="4550" y="55035"/>
                    <a:pt x="5305" y="544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xmlns="" id="{DC3014EE-DA2C-4D40-B1D9-FBC0A9CA7B80}"/>
                </a:ext>
              </a:extLst>
            </p:cNvPr>
            <p:cNvSpPr/>
            <p:nvPr/>
          </p:nvSpPr>
          <p:spPr>
            <a:xfrm>
              <a:off x="447066" y="3401169"/>
              <a:ext cx="76440" cy="89113"/>
            </a:xfrm>
            <a:custGeom>
              <a:avLst/>
              <a:gdLst>
                <a:gd name="connsiteX0" fmla="*/ 4562 w 47463"/>
                <a:gd name="connsiteY0" fmla="*/ 55332 h 55332"/>
                <a:gd name="connsiteX1" fmla="*/ 25993 w 47463"/>
                <a:gd name="connsiteY1" fmla="*/ 35805 h 55332"/>
                <a:gd name="connsiteX2" fmla="*/ 45043 w 47463"/>
                <a:gd name="connsiteY2" fmla="*/ 10659 h 55332"/>
                <a:gd name="connsiteX3" fmla="*/ 46329 w 47463"/>
                <a:gd name="connsiteY3" fmla="*/ 2420 h 55332"/>
                <a:gd name="connsiteX4" fmla="*/ 38090 w 47463"/>
                <a:gd name="connsiteY4" fmla="*/ 1134 h 55332"/>
                <a:gd name="connsiteX5" fmla="*/ 15134 w 47463"/>
                <a:gd name="connsiteY5" fmla="*/ 22566 h 55332"/>
                <a:gd name="connsiteX6" fmla="*/ 85 w 47463"/>
                <a:gd name="connsiteY6" fmla="*/ 51141 h 55332"/>
                <a:gd name="connsiteX7" fmla="*/ 4562 w 47463"/>
                <a:gd name="connsiteY7" fmla="*/ 55332 h 5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463" h="55332">
                  <a:moveTo>
                    <a:pt x="4562" y="55332"/>
                  </a:moveTo>
                  <a:cubicBezTo>
                    <a:pt x="14563" y="55332"/>
                    <a:pt x="20754" y="43140"/>
                    <a:pt x="25993" y="35805"/>
                  </a:cubicBezTo>
                  <a:cubicBezTo>
                    <a:pt x="31391" y="26743"/>
                    <a:pt x="37781" y="18309"/>
                    <a:pt x="45043" y="10659"/>
                  </a:cubicBezTo>
                  <a:cubicBezTo>
                    <a:pt x="47673" y="8739"/>
                    <a:pt x="48249" y="5051"/>
                    <a:pt x="46329" y="2420"/>
                  </a:cubicBezTo>
                  <a:cubicBezTo>
                    <a:pt x="44409" y="-210"/>
                    <a:pt x="40720" y="-786"/>
                    <a:pt x="38090" y="1134"/>
                  </a:cubicBezTo>
                  <a:cubicBezTo>
                    <a:pt x="29272" y="6917"/>
                    <a:pt x="21509" y="14166"/>
                    <a:pt x="15134" y="22566"/>
                  </a:cubicBezTo>
                  <a:cubicBezTo>
                    <a:pt x="9610" y="29519"/>
                    <a:pt x="-1058" y="40949"/>
                    <a:pt x="85" y="51141"/>
                  </a:cubicBezTo>
                  <a:cubicBezTo>
                    <a:pt x="188" y="53523"/>
                    <a:pt x="2178" y="55386"/>
                    <a:pt x="4562" y="553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xmlns="" id="{50AEF293-3B49-437B-9724-7C610F3D02BC}"/>
                </a:ext>
              </a:extLst>
            </p:cNvPr>
            <p:cNvSpPr/>
            <p:nvPr/>
          </p:nvSpPr>
          <p:spPr>
            <a:xfrm>
              <a:off x="372804" y="3453550"/>
              <a:ext cx="33254" cy="31231"/>
            </a:xfrm>
            <a:custGeom>
              <a:avLst/>
              <a:gdLst>
                <a:gd name="connsiteX0" fmla="*/ 4477 w 20648"/>
                <a:gd name="connsiteY0" fmla="*/ 18902 h 19392"/>
                <a:gd name="connsiteX1" fmla="*/ 17240 w 20648"/>
                <a:gd name="connsiteY1" fmla="*/ 9377 h 19392"/>
                <a:gd name="connsiteX2" fmla="*/ 20479 w 20648"/>
                <a:gd name="connsiteY2" fmla="*/ 3471 h 19392"/>
                <a:gd name="connsiteX3" fmla="*/ 14764 w 20648"/>
                <a:gd name="connsiteY3" fmla="*/ 137 h 19392"/>
                <a:gd name="connsiteX4" fmla="*/ 0 w 20648"/>
                <a:gd name="connsiteY4" fmla="*/ 15949 h 19392"/>
                <a:gd name="connsiteX5" fmla="*/ 4477 w 20648"/>
                <a:gd name="connsiteY5" fmla="*/ 18902 h 1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48" h="19392">
                  <a:moveTo>
                    <a:pt x="4477" y="18902"/>
                  </a:moveTo>
                  <a:cubicBezTo>
                    <a:pt x="8290" y="15174"/>
                    <a:pt x="12582" y="11971"/>
                    <a:pt x="17240" y="9377"/>
                  </a:cubicBezTo>
                  <a:cubicBezTo>
                    <a:pt x="19731" y="8597"/>
                    <a:pt x="21161" y="5990"/>
                    <a:pt x="20479" y="3471"/>
                  </a:cubicBezTo>
                  <a:cubicBezTo>
                    <a:pt x="19783" y="1002"/>
                    <a:pt x="17256" y="-472"/>
                    <a:pt x="14764" y="137"/>
                  </a:cubicBezTo>
                  <a:cubicBezTo>
                    <a:pt x="7810" y="2518"/>
                    <a:pt x="95" y="7567"/>
                    <a:pt x="0" y="15949"/>
                  </a:cubicBezTo>
                  <a:cubicBezTo>
                    <a:pt x="0" y="18425"/>
                    <a:pt x="3048" y="20330"/>
                    <a:pt x="4477" y="189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xmlns="" id="{18648B43-B1DB-4376-8884-0448B5FA1B38}"/>
                </a:ext>
              </a:extLst>
            </p:cNvPr>
            <p:cNvSpPr/>
            <p:nvPr/>
          </p:nvSpPr>
          <p:spPr>
            <a:xfrm>
              <a:off x="299746" y="3471255"/>
              <a:ext cx="41131" cy="35567"/>
            </a:xfrm>
            <a:custGeom>
              <a:avLst/>
              <a:gdLst>
                <a:gd name="connsiteX0" fmla="*/ 3739 w 25539"/>
                <a:gd name="connsiteY0" fmla="*/ 22005 h 22084"/>
                <a:gd name="connsiteX1" fmla="*/ 7453 w 25539"/>
                <a:gd name="connsiteY1" fmla="*/ 19910 h 22084"/>
                <a:gd name="connsiteX2" fmla="*/ 12502 w 25539"/>
                <a:gd name="connsiteY2" fmla="*/ 16385 h 22084"/>
                <a:gd name="connsiteX3" fmla="*/ 20217 w 25539"/>
                <a:gd name="connsiteY3" fmla="*/ 11337 h 22084"/>
                <a:gd name="connsiteX4" fmla="*/ 20217 w 25539"/>
                <a:gd name="connsiteY4" fmla="*/ 2 h 22084"/>
                <a:gd name="connsiteX5" fmla="*/ 6310 w 25539"/>
                <a:gd name="connsiteY5" fmla="*/ 6289 h 22084"/>
                <a:gd name="connsiteX6" fmla="*/ 119 w 25539"/>
                <a:gd name="connsiteY6" fmla="*/ 18195 h 22084"/>
                <a:gd name="connsiteX7" fmla="*/ 2208 w 25539"/>
                <a:gd name="connsiteY7" fmla="*/ 21966 h 22084"/>
                <a:gd name="connsiteX8" fmla="*/ 3739 w 25539"/>
                <a:gd name="connsiteY8" fmla="*/ 22005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539" h="22084">
                  <a:moveTo>
                    <a:pt x="3739" y="22005"/>
                  </a:moveTo>
                  <a:cubicBezTo>
                    <a:pt x="5067" y="21480"/>
                    <a:pt x="6317" y="20775"/>
                    <a:pt x="7453" y="19910"/>
                  </a:cubicBezTo>
                  <a:cubicBezTo>
                    <a:pt x="9281" y="18957"/>
                    <a:pt x="10978" y="17773"/>
                    <a:pt x="12502" y="16385"/>
                  </a:cubicBezTo>
                  <a:cubicBezTo>
                    <a:pt x="14299" y="13742"/>
                    <a:pt x="17076" y="11925"/>
                    <a:pt x="20217" y="11337"/>
                  </a:cubicBezTo>
                  <a:cubicBezTo>
                    <a:pt x="27265" y="11337"/>
                    <a:pt x="27361" y="-188"/>
                    <a:pt x="20217" y="2"/>
                  </a:cubicBezTo>
                  <a:cubicBezTo>
                    <a:pt x="14949" y="247"/>
                    <a:pt x="9974" y="2496"/>
                    <a:pt x="6310" y="6289"/>
                  </a:cubicBezTo>
                  <a:cubicBezTo>
                    <a:pt x="3240" y="9648"/>
                    <a:pt x="1106" y="13753"/>
                    <a:pt x="119" y="18195"/>
                  </a:cubicBezTo>
                  <a:cubicBezTo>
                    <a:pt x="-345" y="19813"/>
                    <a:pt x="590" y="21501"/>
                    <a:pt x="2208" y="21966"/>
                  </a:cubicBezTo>
                  <a:cubicBezTo>
                    <a:pt x="2706" y="22109"/>
                    <a:pt x="3233" y="22122"/>
                    <a:pt x="3739" y="220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xmlns="" id="{69A3DE75-EC1D-4915-9550-D505BE4871B7}"/>
                </a:ext>
              </a:extLst>
            </p:cNvPr>
            <p:cNvSpPr/>
            <p:nvPr/>
          </p:nvSpPr>
          <p:spPr>
            <a:xfrm>
              <a:off x="3610692" y="845824"/>
              <a:ext cx="478474" cy="827325"/>
            </a:xfrm>
            <a:custGeom>
              <a:avLst/>
              <a:gdLst>
                <a:gd name="connsiteX0" fmla="*/ 295624 w 297095"/>
                <a:gd name="connsiteY0" fmla="*/ 6176 h 513704"/>
                <a:gd name="connsiteX1" fmla="*/ 293528 w 297095"/>
                <a:gd name="connsiteY1" fmla="*/ 2271 h 513704"/>
                <a:gd name="connsiteX2" fmla="*/ 290385 w 297095"/>
                <a:gd name="connsiteY2" fmla="*/ 271 h 513704"/>
                <a:gd name="connsiteX3" fmla="*/ 282098 w 297095"/>
                <a:gd name="connsiteY3" fmla="*/ 3605 h 513704"/>
                <a:gd name="connsiteX4" fmla="*/ 281526 w 297095"/>
                <a:gd name="connsiteY4" fmla="*/ 4367 h 513704"/>
                <a:gd name="connsiteX5" fmla="*/ 278478 w 297095"/>
                <a:gd name="connsiteY5" fmla="*/ 8462 h 513704"/>
                <a:gd name="connsiteX6" fmla="*/ 273240 w 297095"/>
                <a:gd name="connsiteY6" fmla="*/ 21035 h 513704"/>
                <a:gd name="connsiteX7" fmla="*/ 263715 w 297095"/>
                <a:gd name="connsiteY7" fmla="*/ 47610 h 513704"/>
                <a:gd name="connsiteX8" fmla="*/ 260667 w 297095"/>
                <a:gd name="connsiteY8" fmla="*/ 57135 h 513704"/>
                <a:gd name="connsiteX9" fmla="*/ 241617 w 297095"/>
                <a:gd name="connsiteY9" fmla="*/ 96950 h 513704"/>
                <a:gd name="connsiteX10" fmla="*/ 220566 w 297095"/>
                <a:gd name="connsiteY10" fmla="*/ 143908 h 513704"/>
                <a:gd name="connsiteX11" fmla="*/ 199135 w 297095"/>
                <a:gd name="connsiteY11" fmla="*/ 191533 h 513704"/>
                <a:gd name="connsiteX12" fmla="*/ 182562 w 297095"/>
                <a:gd name="connsiteY12" fmla="*/ 233538 h 513704"/>
                <a:gd name="connsiteX13" fmla="*/ 171989 w 297095"/>
                <a:gd name="connsiteY13" fmla="*/ 251826 h 513704"/>
                <a:gd name="connsiteX14" fmla="*/ 169893 w 297095"/>
                <a:gd name="connsiteY14" fmla="*/ 254493 h 513704"/>
                <a:gd name="connsiteX15" fmla="*/ 169893 w 297095"/>
                <a:gd name="connsiteY15" fmla="*/ 254493 h 513704"/>
                <a:gd name="connsiteX16" fmla="*/ 168846 w 297095"/>
                <a:gd name="connsiteY16" fmla="*/ 252493 h 513704"/>
                <a:gd name="connsiteX17" fmla="*/ 168179 w 297095"/>
                <a:gd name="connsiteY17" fmla="*/ 250778 h 513704"/>
                <a:gd name="connsiteX18" fmla="*/ 167322 w 297095"/>
                <a:gd name="connsiteY18" fmla="*/ 248492 h 513704"/>
                <a:gd name="connsiteX19" fmla="*/ 165321 w 297095"/>
                <a:gd name="connsiteY19" fmla="*/ 241253 h 513704"/>
                <a:gd name="connsiteX20" fmla="*/ 161892 w 297095"/>
                <a:gd name="connsiteY20" fmla="*/ 231728 h 513704"/>
                <a:gd name="connsiteX21" fmla="*/ 157130 w 297095"/>
                <a:gd name="connsiteY21" fmla="*/ 189056 h 513704"/>
                <a:gd name="connsiteX22" fmla="*/ 151891 w 297095"/>
                <a:gd name="connsiteY22" fmla="*/ 135907 h 513704"/>
                <a:gd name="connsiteX23" fmla="*/ 141028 w 297095"/>
                <a:gd name="connsiteY23" fmla="*/ 124863 h 513704"/>
                <a:gd name="connsiteX24" fmla="*/ 130365 w 297095"/>
                <a:gd name="connsiteY24" fmla="*/ 132954 h 513704"/>
                <a:gd name="connsiteX25" fmla="*/ 107124 w 297095"/>
                <a:gd name="connsiteY25" fmla="*/ 236681 h 513704"/>
                <a:gd name="connsiteX26" fmla="*/ 91788 w 297095"/>
                <a:gd name="connsiteY26" fmla="*/ 337646 h 513704"/>
                <a:gd name="connsiteX27" fmla="*/ 86454 w 297095"/>
                <a:gd name="connsiteY27" fmla="*/ 361459 h 513704"/>
                <a:gd name="connsiteX28" fmla="*/ 79596 w 297095"/>
                <a:gd name="connsiteY28" fmla="*/ 384033 h 513704"/>
                <a:gd name="connsiteX29" fmla="*/ 79596 w 297095"/>
                <a:gd name="connsiteY29" fmla="*/ 384033 h 513704"/>
                <a:gd name="connsiteX30" fmla="*/ 79596 w 297095"/>
                <a:gd name="connsiteY30" fmla="*/ 384033 h 513704"/>
                <a:gd name="connsiteX31" fmla="*/ 71786 w 297095"/>
                <a:gd name="connsiteY31" fmla="*/ 372222 h 513704"/>
                <a:gd name="connsiteX32" fmla="*/ 25971 w 297095"/>
                <a:gd name="connsiteY32" fmla="*/ 281163 h 513704"/>
                <a:gd name="connsiteX33" fmla="*/ 24066 w 297095"/>
                <a:gd name="connsiteY33" fmla="*/ 276686 h 513704"/>
                <a:gd name="connsiteX34" fmla="*/ 9016 w 297095"/>
                <a:gd name="connsiteY34" fmla="*/ 267828 h 513704"/>
                <a:gd name="connsiteX35" fmla="*/ 444 w 297095"/>
                <a:gd name="connsiteY35" fmla="*/ 283354 h 513704"/>
                <a:gd name="connsiteX36" fmla="*/ 3873 w 297095"/>
                <a:gd name="connsiteY36" fmla="*/ 307547 h 513704"/>
                <a:gd name="connsiteX37" fmla="*/ 5968 w 297095"/>
                <a:gd name="connsiteY37" fmla="*/ 335360 h 513704"/>
                <a:gd name="connsiteX38" fmla="*/ 13207 w 297095"/>
                <a:gd name="connsiteY38" fmla="*/ 398416 h 513704"/>
                <a:gd name="connsiteX39" fmla="*/ 25113 w 297095"/>
                <a:gd name="connsiteY39" fmla="*/ 456899 h 513704"/>
                <a:gd name="connsiteX40" fmla="*/ 33305 w 297095"/>
                <a:gd name="connsiteY40" fmla="*/ 509858 h 513704"/>
                <a:gd name="connsiteX41" fmla="*/ 41539 w 297095"/>
                <a:gd name="connsiteY41" fmla="*/ 513210 h 513704"/>
                <a:gd name="connsiteX42" fmla="*/ 45307 w 297095"/>
                <a:gd name="connsiteY42" fmla="*/ 506429 h 513704"/>
                <a:gd name="connsiteX43" fmla="*/ 43116 w 297095"/>
                <a:gd name="connsiteY43" fmla="*/ 481569 h 513704"/>
                <a:gd name="connsiteX44" fmla="*/ 42068 w 297095"/>
                <a:gd name="connsiteY44" fmla="*/ 454518 h 513704"/>
                <a:gd name="connsiteX45" fmla="*/ 34448 w 297095"/>
                <a:gd name="connsiteY45" fmla="*/ 393368 h 513704"/>
                <a:gd name="connsiteX46" fmla="*/ 31114 w 297095"/>
                <a:gd name="connsiteY46" fmla="*/ 352696 h 513704"/>
                <a:gd name="connsiteX47" fmla="*/ 44354 w 297095"/>
                <a:gd name="connsiteY47" fmla="*/ 376985 h 513704"/>
                <a:gd name="connsiteX48" fmla="*/ 75120 w 297095"/>
                <a:gd name="connsiteY48" fmla="*/ 412608 h 513704"/>
                <a:gd name="connsiteX49" fmla="*/ 105695 w 297095"/>
                <a:gd name="connsiteY49" fmla="*/ 389462 h 513704"/>
                <a:gd name="connsiteX50" fmla="*/ 118554 w 297095"/>
                <a:gd name="connsiteY50" fmla="*/ 340694 h 513704"/>
                <a:gd name="connsiteX51" fmla="*/ 126650 w 297095"/>
                <a:gd name="connsiteY51" fmla="*/ 290212 h 513704"/>
                <a:gd name="connsiteX52" fmla="*/ 138842 w 297095"/>
                <a:gd name="connsiteY52" fmla="*/ 208487 h 513704"/>
                <a:gd name="connsiteX53" fmla="*/ 145128 w 297095"/>
                <a:gd name="connsiteY53" fmla="*/ 237824 h 513704"/>
                <a:gd name="connsiteX54" fmla="*/ 146081 w 297095"/>
                <a:gd name="connsiteY54" fmla="*/ 246206 h 513704"/>
                <a:gd name="connsiteX55" fmla="*/ 157416 w 297095"/>
                <a:gd name="connsiteY55" fmla="*/ 270209 h 513704"/>
                <a:gd name="connsiteX56" fmla="*/ 182465 w 297095"/>
                <a:gd name="connsiteY56" fmla="*/ 269652 h 513704"/>
                <a:gd name="connsiteX57" fmla="*/ 183324 w 297095"/>
                <a:gd name="connsiteY57" fmla="*/ 268685 h 513704"/>
                <a:gd name="connsiteX58" fmla="*/ 205231 w 297095"/>
                <a:gd name="connsiteY58" fmla="*/ 230585 h 513704"/>
                <a:gd name="connsiteX59" fmla="*/ 222090 w 297095"/>
                <a:gd name="connsiteY59" fmla="*/ 188294 h 513704"/>
                <a:gd name="connsiteX60" fmla="*/ 233044 w 297095"/>
                <a:gd name="connsiteY60" fmla="*/ 164577 h 513704"/>
                <a:gd name="connsiteX61" fmla="*/ 223519 w 297095"/>
                <a:gd name="connsiteY61" fmla="*/ 206106 h 513704"/>
                <a:gd name="connsiteX62" fmla="*/ 198468 w 297095"/>
                <a:gd name="connsiteY62" fmla="*/ 312215 h 513704"/>
                <a:gd name="connsiteX63" fmla="*/ 185800 w 297095"/>
                <a:gd name="connsiteY63" fmla="*/ 364793 h 513704"/>
                <a:gd name="connsiteX64" fmla="*/ 177513 w 297095"/>
                <a:gd name="connsiteY64" fmla="*/ 416418 h 513704"/>
                <a:gd name="connsiteX65" fmla="*/ 181704 w 297095"/>
                <a:gd name="connsiteY65" fmla="*/ 440421 h 513704"/>
                <a:gd name="connsiteX66" fmla="*/ 197611 w 297095"/>
                <a:gd name="connsiteY66" fmla="*/ 449946 h 513704"/>
                <a:gd name="connsiteX67" fmla="*/ 226186 w 297095"/>
                <a:gd name="connsiteY67" fmla="*/ 431944 h 513704"/>
                <a:gd name="connsiteX68" fmla="*/ 222567 w 297095"/>
                <a:gd name="connsiteY68" fmla="*/ 450994 h 513704"/>
                <a:gd name="connsiteX69" fmla="*/ 218852 w 297095"/>
                <a:gd name="connsiteY69" fmla="*/ 477759 h 513704"/>
                <a:gd name="connsiteX70" fmla="*/ 211327 w 297095"/>
                <a:gd name="connsiteY70" fmla="*/ 505477 h 513704"/>
                <a:gd name="connsiteX71" fmla="*/ 213037 w 297095"/>
                <a:gd name="connsiteY71" fmla="*/ 510158 h 513704"/>
                <a:gd name="connsiteX72" fmla="*/ 217328 w 297095"/>
                <a:gd name="connsiteY72" fmla="*/ 509096 h 513704"/>
                <a:gd name="connsiteX73" fmla="*/ 236378 w 297095"/>
                <a:gd name="connsiteY73" fmla="*/ 458233 h 513704"/>
                <a:gd name="connsiteX74" fmla="*/ 244665 w 297095"/>
                <a:gd name="connsiteY74" fmla="*/ 426991 h 513704"/>
                <a:gd name="connsiteX75" fmla="*/ 254190 w 297095"/>
                <a:gd name="connsiteY75" fmla="*/ 393749 h 513704"/>
                <a:gd name="connsiteX76" fmla="*/ 252570 w 297095"/>
                <a:gd name="connsiteY76" fmla="*/ 380509 h 513704"/>
                <a:gd name="connsiteX77" fmla="*/ 239712 w 297095"/>
                <a:gd name="connsiteY77" fmla="*/ 378890 h 513704"/>
                <a:gd name="connsiteX78" fmla="*/ 215613 w 297095"/>
                <a:gd name="connsiteY78" fmla="*/ 406417 h 513704"/>
                <a:gd name="connsiteX79" fmla="*/ 204564 w 297095"/>
                <a:gd name="connsiteY79" fmla="*/ 418228 h 513704"/>
                <a:gd name="connsiteX80" fmla="*/ 203231 w 297095"/>
                <a:gd name="connsiteY80" fmla="*/ 419180 h 513704"/>
                <a:gd name="connsiteX81" fmla="*/ 208374 w 297095"/>
                <a:gd name="connsiteY81" fmla="*/ 389558 h 513704"/>
                <a:gd name="connsiteX82" fmla="*/ 220948 w 297095"/>
                <a:gd name="connsiteY82" fmla="*/ 337170 h 513704"/>
                <a:gd name="connsiteX83" fmla="*/ 246665 w 297095"/>
                <a:gd name="connsiteY83" fmla="*/ 231347 h 513704"/>
                <a:gd name="connsiteX84" fmla="*/ 272192 w 297095"/>
                <a:gd name="connsiteY84" fmla="*/ 125144 h 513704"/>
                <a:gd name="connsiteX85" fmla="*/ 285908 w 297095"/>
                <a:gd name="connsiteY85" fmla="*/ 72185 h 513704"/>
                <a:gd name="connsiteX86" fmla="*/ 291432 w 297095"/>
                <a:gd name="connsiteY86" fmla="*/ 46753 h 513704"/>
                <a:gd name="connsiteX87" fmla="*/ 296862 w 297095"/>
                <a:gd name="connsiteY87" fmla="*/ 18178 h 513704"/>
                <a:gd name="connsiteX88" fmla="*/ 295433 w 297095"/>
                <a:gd name="connsiteY88" fmla="*/ 6462 h 513704"/>
                <a:gd name="connsiteX89" fmla="*/ 170370 w 297095"/>
                <a:gd name="connsiteY89" fmla="*/ 255541 h 513704"/>
                <a:gd name="connsiteX90" fmla="*/ 170370 w 297095"/>
                <a:gd name="connsiteY90" fmla="*/ 255541 h 513704"/>
                <a:gd name="connsiteX91" fmla="*/ 170370 w 297095"/>
                <a:gd name="connsiteY91" fmla="*/ 255541 h 513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297095" h="513704">
                  <a:moveTo>
                    <a:pt x="295624" y="6176"/>
                  </a:moveTo>
                  <a:cubicBezTo>
                    <a:pt x="295317" y="4699"/>
                    <a:pt x="294589" y="3343"/>
                    <a:pt x="293528" y="2271"/>
                  </a:cubicBezTo>
                  <a:cubicBezTo>
                    <a:pt x="292840" y="1160"/>
                    <a:pt x="291683" y="423"/>
                    <a:pt x="290385" y="271"/>
                  </a:cubicBezTo>
                  <a:cubicBezTo>
                    <a:pt x="287187" y="-622"/>
                    <a:pt x="283787" y="745"/>
                    <a:pt x="282098" y="3605"/>
                  </a:cubicBezTo>
                  <a:lnTo>
                    <a:pt x="281526" y="4367"/>
                  </a:lnTo>
                  <a:cubicBezTo>
                    <a:pt x="280266" y="5532"/>
                    <a:pt x="279233" y="6921"/>
                    <a:pt x="278478" y="8462"/>
                  </a:cubicBezTo>
                  <a:cubicBezTo>
                    <a:pt x="276360" y="12488"/>
                    <a:pt x="274607" y="16696"/>
                    <a:pt x="273240" y="21035"/>
                  </a:cubicBezTo>
                  <a:cubicBezTo>
                    <a:pt x="270096" y="29989"/>
                    <a:pt x="266667" y="38752"/>
                    <a:pt x="263715" y="47610"/>
                  </a:cubicBezTo>
                  <a:cubicBezTo>
                    <a:pt x="262667" y="50658"/>
                    <a:pt x="261619" y="53706"/>
                    <a:pt x="260667" y="57135"/>
                  </a:cubicBezTo>
                  <a:cubicBezTo>
                    <a:pt x="254571" y="70565"/>
                    <a:pt x="248094" y="83710"/>
                    <a:pt x="241617" y="96950"/>
                  </a:cubicBezTo>
                  <a:cubicBezTo>
                    <a:pt x="234092" y="112380"/>
                    <a:pt x="227520" y="128192"/>
                    <a:pt x="220566" y="143908"/>
                  </a:cubicBezTo>
                  <a:cubicBezTo>
                    <a:pt x="213613" y="159624"/>
                    <a:pt x="205803" y="175150"/>
                    <a:pt x="199135" y="191533"/>
                  </a:cubicBezTo>
                  <a:cubicBezTo>
                    <a:pt x="193420" y="205439"/>
                    <a:pt x="188943" y="220108"/>
                    <a:pt x="182562" y="233538"/>
                  </a:cubicBezTo>
                  <a:cubicBezTo>
                    <a:pt x="179639" y="239963"/>
                    <a:pt x="176098" y="246087"/>
                    <a:pt x="171989" y="251826"/>
                  </a:cubicBezTo>
                  <a:cubicBezTo>
                    <a:pt x="171322" y="252779"/>
                    <a:pt x="170560" y="253636"/>
                    <a:pt x="169893" y="254493"/>
                  </a:cubicBezTo>
                  <a:lnTo>
                    <a:pt x="169893" y="254493"/>
                  </a:lnTo>
                  <a:lnTo>
                    <a:pt x="168846" y="252493"/>
                  </a:lnTo>
                  <a:cubicBezTo>
                    <a:pt x="168846" y="252493"/>
                    <a:pt x="168274" y="250969"/>
                    <a:pt x="168179" y="250778"/>
                  </a:cubicBezTo>
                  <a:lnTo>
                    <a:pt x="167322" y="248492"/>
                  </a:lnTo>
                  <a:cubicBezTo>
                    <a:pt x="166560" y="246111"/>
                    <a:pt x="165893" y="243730"/>
                    <a:pt x="165321" y="241253"/>
                  </a:cubicBezTo>
                  <a:cubicBezTo>
                    <a:pt x="164449" y="237987"/>
                    <a:pt x="163302" y="234801"/>
                    <a:pt x="161892" y="231728"/>
                  </a:cubicBezTo>
                  <a:cubicBezTo>
                    <a:pt x="161892" y="217441"/>
                    <a:pt x="158940" y="203153"/>
                    <a:pt x="157130" y="189056"/>
                  </a:cubicBezTo>
                  <a:cubicBezTo>
                    <a:pt x="154939" y="171435"/>
                    <a:pt x="152939" y="153719"/>
                    <a:pt x="151891" y="135907"/>
                  </a:cubicBezTo>
                  <a:cubicBezTo>
                    <a:pt x="151941" y="129857"/>
                    <a:pt x="147077" y="124913"/>
                    <a:pt x="141028" y="124863"/>
                  </a:cubicBezTo>
                  <a:cubicBezTo>
                    <a:pt x="136047" y="124822"/>
                    <a:pt x="131666" y="128146"/>
                    <a:pt x="130365" y="132954"/>
                  </a:cubicBezTo>
                  <a:cubicBezTo>
                    <a:pt x="120443" y="167006"/>
                    <a:pt x="112680" y="201651"/>
                    <a:pt x="107124" y="236681"/>
                  </a:cubicBezTo>
                  <a:cubicBezTo>
                    <a:pt x="101409" y="270209"/>
                    <a:pt x="98265" y="304214"/>
                    <a:pt x="91788" y="337646"/>
                  </a:cubicBezTo>
                  <a:cubicBezTo>
                    <a:pt x="90264" y="345647"/>
                    <a:pt x="88455" y="353553"/>
                    <a:pt x="86454" y="361459"/>
                  </a:cubicBezTo>
                  <a:cubicBezTo>
                    <a:pt x="84805" y="369163"/>
                    <a:pt x="82511" y="376714"/>
                    <a:pt x="79596" y="384033"/>
                  </a:cubicBezTo>
                  <a:cubicBezTo>
                    <a:pt x="79596" y="384033"/>
                    <a:pt x="79596" y="384033"/>
                    <a:pt x="79596" y="384033"/>
                  </a:cubicBezTo>
                  <a:lnTo>
                    <a:pt x="79596" y="384033"/>
                  </a:lnTo>
                  <a:cubicBezTo>
                    <a:pt x="76834" y="380223"/>
                    <a:pt x="74358" y="376223"/>
                    <a:pt x="71786" y="372222"/>
                  </a:cubicBezTo>
                  <a:cubicBezTo>
                    <a:pt x="54103" y="343143"/>
                    <a:pt x="38782" y="312693"/>
                    <a:pt x="25971" y="281163"/>
                  </a:cubicBezTo>
                  <a:cubicBezTo>
                    <a:pt x="25304" y="279639"/>
                    <a:pt x="24637" y="278210"/>
                    <a:pt x="24066" y="276686"/>
                  </a:cubicBezTo>
                  <a:cubicBezTo>
                    <a:pt x="22295" y="270130"/>
                    <a:pt x="15607" y="266194"/>
                    <a:pt x="9016" y="267828"/>
                  </a:cubicBezTo>
                  <a:cubicBezTo>
                    <a:pt x="2443" y="269849"/>
                    <a:pt x="-1348" y="276714"/>
                    <a:pt x="444" y="283354"/>
                  </a:cubicBezTo>
                  <a:cubicBezTo>
                    <a:pt x="2775" y="291205"/>
                    <a:pt x="3930" y="299358"/>
                    <a:pt x="3873" y="307547"/>
                  </a:cubicBezTo>
                  <a:cubicBezTo>
                    <a:pt x="3873" y="317072"/>
                    <a:pt x="5206" y="326597"/>
                    <a:pt x="5968" y="335360"/>
                  </a:cubicBezTo>
                  <a:cubicBezTo>
                    <a:pt x="7778" y="356506"/>
                    <a:pt x="10350" y="377461"/>
                    <a:pt x="13207" y="398416"/>
                  </a:cubicBezTo>
                  <a:cubicBezTo>
                    <a:pt x="16065" y="419371"/>
                    <a:pt x="21113" y="437373"/>
                    <a:pt x="25113" y="456899"/>
                  </a:cubicBezTo>
                  <a:cubicBezTo>
                    <a:pt x="28638" y="474235"/>
                    <a:pt x="27114" y="493094"/>
                    <a:pt x="33305" y="509858"/>
                  </a:cubicBezTo>
                  <a:cubicBezTo>
                    <a:pt x="34653" y="513058"/>
                    <a:pt x="38340" y="514558"/>
                    <a:pt x="41539" y="513210"/>
                  </a:cubicBezTo>
                  <a:cubicBezTo>
                    <a:pt x="44206" y="512086"/>
                    <a:pt x="45761" y="509287"/>
                    <a:pt x="45307" y="506429"/>
                  </a:cubicBezTo>
                  <a:cubicBezTo>
                    <a:pt x="43198" y="498322"/>
                    <a:pt x="42457" y="489920"/>
                    <a:pt x="43116" y="481569"/>
                  </a:cubicBezTo>
                  <a:cubicBezTo>
                    <a:pt x="43480" y="472538"/>
                    <a:pt x="43130" y="463493"/>
                    <a:pt x="42068" y="454518"/>
                  </a:cubicBezTo>
                  <a:cubicBezTo>
                    <a:pt x="39687" y="434135"/>
                    <a:pt x="36162" y="413751"/>
                    <a:pt x="34448" y="393368"/>
                  </a:cubicBezTo>
                  <a:cubicBezTo>
                    <a:pt x="33210" y="379842"/>
                    <a:pt x="32067" y="366221"/>
                    <a:pt x="31114" y="352696"/>
                  </a:cubicBezTo>
                  <a:cubicBezTo>
                    <a:pt x="35305" y="360887"/>
                    <a:pt x="39687" y="368984"/>
                    <a:pt x="44354" y="376985"/>
                  </a:cubicBezTo>
                  <a:cubicBezTo>
                    <a:pt x="52164" y="390224"/>
                    <a:pt x="60356" y="406703"/>
                    <a:pt x="75120" y="412608"/>
                  </a:cubicBezTo>
                  <a:cubicBezTo>
                    <a:pt x="89883" y="418514"/>
                    <a:pt x="100932" y="401559"/>
                    <a:pt x="105695" y="389462"/>
                  </a:cubicBezTo>
                  <a:cubicBezTo>
                    <a:pt x="111382" y="373608"/>
                    <a:pt x="115684" y="357291"/>
                    <a:pt x="118554" y="340694"/>
                  </a:cubicBezTo>
                  <a:cubicBezTo>
                    <a:pt x="121887" y="324026"/>
                    <a:pt x="124364" y="307166"/>
                    <a:pt x="126650" y="290212"/>
                  </a:cubicBezTo>
                  <a:cubicBezTo>
                    <a:pt x="130365" y="262875"/>
                    <a:pt x="134556" y="235729"/>
                    <a:pt x="138842" y="208487"/>
                  </a:cubicBezTo>
                  <a:cubicBezTo>
                    <a:pt x="140065" y="218433"/>
                    <a:pt x="142169" y="228251"/>
                    <a:pt x="145128" y="237824"/>
                  </a:cubicBezTo>
                  <a:cubicBezTo>
                    <a:pt x="145263" y="240636"/>
                    <a:pt x="145581" y="243436"/>
                    <a:pt x="146081" y="246206"/>
                  </a:cubicBezTo>
                  <a:cubicBezTo>
                    <a:pt x="147596" y="255093"/>
                    <a:pt x="151516" y="263394"/>
                    <a:pt x="157416" y="270209"/>
                  </a:cubicBezTo>
                  <a:cubicBezTo>
                    <a:pt x="164487" y="276972"/>
                    <a:pt x="175701" y="276723"/>
                    <a:pt x="182465" y="269652"/>
                  </a:cubicBezTo>
                  <a:cubicBezTo>
                    <a:pt x="182763" y="269340"/>
                    <a:pt x="183049" y="269018"/>
                    <a:pt x="183324" y="268685"/>
                  </a:cubicBezTo>
                  <a:cubicBezTo>
                    <a:pt x="193160" y="257621"/>
                    <a:pt x="200617" y="244652"/>
                    <a:pt x="205231" y="230585"/>
                  </a:cubicBezTo>
                  <a:cubicBezTo>
                    <a:pt x="210946" y="216488"/>
                    <a:pt x="215899" y="202010"/>
                    <a:pt x="222090" y="188294"/>
                  </a:cubicBezTo>
                  <a:lnTo>
                    <a:pt x="233044" y="164577"/>
                  </a:lnTo>
                  <a:cubicBezTo>
                    <a:pt x="229710" y="178388"/>
                    <a:pt x="226472" y="192295"/>
                    <a:pt x="223519" y="206106"/>
                  </a:cubicBezTo>
                  <a:cubicBezTo>
                    <a:pt x="215328" y="241539"/>
                    <a:pt x="207136" y="276877"/>
                    <a:pt x="198468" y="312215"/>
                  </a:cubicBezTo>
                  <a:cubicBezTo>
                    <a:pt x="194087" y="329645"/>
                    <a:pt x="189610" y="347171"/>
                    <a:pt x="185800" y="364793"/>
                  </a:cubicBezTo>
                  <a:cubicBezTo>
                    <a:pt x="181336" y="381684"/>
                    <a:pt x="178560" y="398978"/>
                    <a:pt x="177513" y="416418"/>
                  </a:cubicBezTo>
                  <a:cubicBezTo>
                    <a:pt x="177424" y="424608"/>
                    <a:pt x="178845" y="432745"/>
                    <a:pt x="181704" y="440421"/>
                  </a:cubicBezTo>
                  <a:cubicBezTo>
                    <a:pt x="183571" y="447366"/>
                    <a:pt x="190608" y="451579"/>
                    <a:pt x="197611" y="449946"/>
                  </a:cubicBezTo>
                  <a:cubicBezTo>
                    <a:pt x="208790" y="447093"/>
                    <a:pt x="218787" y="440795"/>
                    <a:pt x="226186" y="431944"/>
                  </a:cubicBezTo>
                  <a:cubicBezTo>
                    <a:pt x="225043" y="438230"/>
                    <a:pt x="223900" y="444612"/>
                    <a:pt x="222567" y="450994"/>
                  </a:cubicBezTo>
                  <a:cubicBezTo>
                    <a:pt x="220757" y="459852"/>
                    <a:pt x="219995" y="468806"/>
                    <a:pt x="218852" y="477759"/>
                  </a:cubicBezTo>
                  <a:cubicBezTo>
                    <a:pt x="218210" y="487406"/>
                    <a:pt x="215652" y="496829"/>
                    <a:pt x="211327" y="505477"/>
                  </a:cubicBezTo>
                  <a:cubicBezTo>
                    <a:pt x="210507" y="507242"/>
                    <a:pt x="211272" y="509338"/>
                    <a:pt x="213037" y="510158"/>
                  </a:cubicBezTo>
                  <a:cubicBezTo>
                    <a:pt x="214539" y="510857"/>
                    <a:pt x="216325" y="510415"/>
                    <a:pt x="217328" y="509096"/>
                  </a:cubicBezTo>
                  <a:cubicBezTo>
                    <a:pt x="226497" y="493335"/>
                    <a:pt x="232937" y="476139"/>
                    <a:pt x="236378" y="458233"/>
                  </a:cubicBezTo>
                  <a:cubicBezTo>
                    <a:pt x="239140" y="447851"/>
                    <a:pt x="242093" y="437468"/>
                    <a:pt x="244665" y="426991"/>
                  </a:cubicBezTo>
                  <a:cubicBezTo>
                    <a:pt x="246915" y="415666"/>
                    <a:pt x="250100" y="404547"/>
                    <a:pt x="254190" y="393749"/>
                  </a:cubicBezTo>
                  <a:cubicBezTo>
                    <a:pt x="256489" y="389434"/>
                    <a:pt x="255841" y="384142"/>
                    <a:pt x="252570" y="380509"/>
                  </a:cubicBezTo>
                  <a:cubicBezTo>
                    <a:pt x="249206" y="376997"/>
                    <a:pt x="243842" y="376322"/>
                    <a:pt x="239712" y="378890"/>
                  </a:cubicBezTo>
                  <a:cubicBezTo>
                    <a:pt x="230593" y="387055"/>
                    <a:pt x="222500" y="396298"/>
                    <a:pt x="215613" y="406417"/>
                  </a:cubicBezTo>
                  <a:cubicBezTo>
                    <a:pt x="212315" y="410697"/>
                    <a:pt x="208615" y="414652"/>
                    <a:pt x="204564" y="418228"/>
                  </a:cubicBezTo>
                  <a:lnTo>
                    <a:pt x="203231" y="419180"/>
                  </a:lnTo>
                  <a:cubicBezTo>
                    <a:pt x="203627" y="409122"/>
                    <a:pt x="205356" y="399161"/>
                    <a:pt x="208374" y="389558"/>
                  </a:cubicBezTo>
                  <a:cubicBezTo>
                    <a:pt x="212946" y="372222"/>
                    <a:pt x="216375" y="354506"/>
                    <a:pt x="220948" y="337170"/>
                  </a:cubicBezTo>
                  <a:cubicBezTo>
                    <a:pt x="230473" y="302023"/>
                    <a:pt x="238378" y="266685"/>
                    <a:pt x="246665" y="231347"/>
                  </a:cubicBezTo>
                  <a:cubicBezTo>
                    <a:pt x="254952" y="196010"/>
                    <a:pt x="263048" y="160386"/>
                    <a:pt x="272192" y="125144"/>
                  </a:cubicBezTo>
                  <a:cubicBezTo>
                    <a:pt x="276859" y="107522"/>
                    <a:pt x="281717" y="89996"/>
                    <a:pt x="285908" y="72185"/>
                  </a:cubicBezTo>
                  <a:cubicBezTo>
                    <a:pt x="287908" y="63803"/>
                    <a:pt x="289813" y="55325"/>
                    <a:pt x="291432" y="46753"/>
                  </a:cubicBezTo>
                  <a:cubicBezTo>
                    <a:pt x="293052" y="38180"/>
                    <a:pt x="295909" y="27703"/>
                    <a:pt x="296862" y="18178"/>
                  </a:cubicBezTo>
                  <a:cubicBezTo>
                    <a:pt x="297438" y="14215"/>
                    <a:pt x="296944" y="10170"/>
                    <a:pt x="295433" y="6462"/>
                  </a:cubicBezTo>
                  <a:close/>
                  <a:moveTo>
                    <a:pt x="170370" y="255541"/>
                  </a:moveTo>
                  <a:lnTo>
                    <a:pt x="170370" y="255541"/>
                  </a:lnTo>
                  <a:cubicBezTo>
                    <a:pt x="170370" y="255541"/>
                    <a:pt x="170370" y="255541"/>
                    <a:pt x="170370" y="2555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xmlns="" id="{3A2F3DDF-A50F-4225-BBFA-F07FEBB7F437}"/>
                </a:ext>
              </a:extLst>
            </p:cNvPr>
            <p:cNvSpPr/>
            <p:nvPr/>
          </p:nvSpPr>
          <p:spPr>
            <a:xfrm>
              <a:off x="3610458" y="1621803"/>
              <a:ext cx="52826" cy="75074"/>
            </a:xfrm>
            <a:custGeom>
              <a:avLst/>
              <a:gdLst>
                <a:gd name="connsiteX0" fmla="*/ 8018 w 32801"/>
                <a:gd name="connsiteY0" fmla="*/ 1938 h 46615"/>
                <a:gd name="connsiteX1" fmla="*/ 1937 w 32801"/>
                <a:gd name="connsiteY1" fmla="*/ 746 h 46615"/>
                <a:gd name="connsiteX2" fmla="*/ 112 w 32801"/>
                <a:gd name="connsiteY2" fmla="*/ 5367 h 46615"/>
                <a:gd name="connsiteX3" fmla="*/ 8018 w 32801"/>
                <a:gd name="connsiteY3" fmla="*/ 25845 h 46615"/>
                <a:gd name="connsiteX4" fmla="*/ 21258 w 32801"/>
                <a:gd name="connsiteY4" fmla="*/ 44895 h 46615"/>
                <a:gd name="connsiteX5" fmla="*/ 32402 w 32801"/>
                <a:gd name="connsiteY5" fmla="*/ 38228 h 46615"/>
                <a:gd name="connsiteX6" fmla="*/ 8018 w 32801"/>
                <a:gd name="connsiteY6" fmla="*/ 1938 h 4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01" h="46615">
                  <a:moveTo>
                    <a:pt x="8018" y="1938"/>
                  </a:moveTo>
                  <a:cubicBezTo>
                    <a:pt x="6668" y="-71"/>
                    <a:pt x="3946" y="-604"/>
                    <a:pt x="1937" y="746"/>
                  </a:cubicBezTo>
                  <a:cubicBezTo>
                    <a:pt x="430" y="1759"/>
                    <a:pt x="-296" y="3597"/>
                    <a:pt x="112" y="5367"/>
                  </a:cubicBezTo>
                  <a:cubicBezTo>
                    <a:pt x="1879" y="12497"/>
                    <a:pt x="4535" y="19378"/>
                    <a:pt x="8018" y="25845"/>
                  </a:cubicBezTo>
                  <a:cubicBezTo>
                    <a:pt x="11319" y="32900"/>
                    <a:pt x="15796" y="39342"/>
                    <a:pt x="21258" y="44895"/>
                  </a:cubicBezTo>
                  <a:cubicBezTo>
                    <a:pt x="25925" y="49182"/>
                    <a:pt x="34783" y="44895"/>
                    <a:pt x="32402" y="38228"/>
                  </a:cubicBezTo>
                  <a:cubicBezTo>
                    <a:pt x="27735" y="24798"/>
                    <a:pt x="14971" y="14701"/>
                    <a:pt x="8018" y="19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xmlns="" id="{8A9DAAA5-CF8F-451E-9A31-73EA5F5BF020}"/>
                </a:ext>
              </a:extLst>
            </p:cNvPr>
            <p:cNvSpPr/>
            <p:nvPr/>
          </p:nvSpPr>
          <p:spPr>
            <a:xfrm>
              <a:off x="3589533" y="1670075"/>
              <a:ext cx="33549" cy="34832"/>
            </a:xfrm>
            <a:custGeom>
              <a:avLst/>
              <a:gdLst>
                <a:gd name="connsiteX0" fmla="*/ 10915 w 20831"/>
                <a:gd name="connsiteY0" fmla="*/ 1873 h 21628"/>
                <a:gd name="connsiteX1" fmla="*/ 2025 w 20831"/>
                <a:gd name="connsiteY1" fmla="*/ 1810 h 21628"/>
                <a:gd name="connsiteX2" fmla="*/ 1961 w 20831"/>
                <a:gd name="connsiteY2" fmla="*/ 1873 h 21628"/>
                <a:gd name="connsiteX3" fmla="*/ 1961 w 20831"/>
                <a:gd name="connsiteY3" fmla="*/ 11398 h 21628"/>
                <a:gd name="connsiteX4" fmla="*/ 12248 w 20831"/>
                <a:gd name="connsiteY4" fmla="*/ 20923 h 21628"/>
                <a:gd name="connsiteX5" fmla="*/ 20127 w 20831"/>
                <a:gd name="connsiteY5" fmla="*/ 18590 h 21628"/>
                <a:gd name="connsiteX6" fmla="*/ 20059 w 20831"/>
                <a:gd name="connsiteY6" fmla="*/ 12922 h 21628"/>
                <a:gd name="connsiteX7" fmla="*/ 10915 w 20831"/>
                <a:gd name="connsiteY7" fmla="*/ 1873 h 2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831" h="21628">
                  <a:moveTo>
                    <a:pt x="10915" y="1873"/>
                  </a:moveTo>
                  <a:cubicBezTo>
                    <a:pt x="8477" y="-599"/>
                    <a:pt x="4497" y="-628"/>
                    <a:pt x="2025" y="1810"/>
                  </a:cubicBezTo>
                  <a:cubicBezTo>
                    <a:pt x="2003" y="1831"/>
                    <a:pt x="1982" y="1852"/>
                    <a:pt x="1961" y="1873"/>
                  </a:cubicBezTo>
                  <a:cubicBezTo>
                    <a:pt x="-654" y="4510"/>
                    <a:pt x="-654" y="8762"/>
                    <a:pt x="1961" y="11398"/>
                  </a:cubicBezTo>
                  <a:cubicBezTo>
                    <a:pt x="4902" y="15063"/>
                    <a:pt x="8368" y="18273"/>
                    <a:pt x="12248" y="20923"/>
                  </a:cubicBezTo>
                  <a:cubicBezTo>
                    <a:pt x="15068" y="22454"/>
                    <a:pt x="18596" y="21410"/>
                    <a:pt x="20127" y="18590"/>
                  </a:cubicBezTo>
                  <a:cubicBezTo>
                    <a:pt x="21090" y="16817"/>
                    <a:pt x="21064" y="14671"/>
                    <a:pt x="20059" y="12922"/>
                  </a:cubicBezTo>
                  <a:cubicBezTo>
                    <a:pt x="17546" y="8827"/>
                    <a:pt x="14468" y="5107"/>
                    <a:pt x="10915" y="18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xmlns="" id="{4A5AC2E6-65CB-409A-8ED9-47B9E8E785C4}"/>
                </a:ext>
              </a:extLst>
            </p:cNvPr>
            <p:cNvSpPr/>
            <p:nvPr/>
          </p:nvSpPr>
          <p:spPr>
            <a:xfrm>
              <a:off x="3983321" y="1620927"/>
              <a:ext cx="39277" cy="73407"/>
            </a:xfrm>
            <a:custGeom>
              <a:avLst/>
              <a:gdLst>
                <a:gd name="connsiteX0" fmla="*/ 24340 w 24388"/>
                <a:gd name="connsiteY0" fmla="*/ 6958 h 45580"/>
                <a:gd name="connsiteX1" fmla="*/ 18963 w 24388"/>
                <a:gd name="connsiteY1" fmla="*/ 48 h 45580"/>
                <a:gd name="connsiteX2" fmla="*/ 12053 w 24388"/>
                <a:gd name="connsiteY2" fmla="*/ 5425 h 45580"/>
                <a:gd name="connsiteX3" fmla="*/ 12053 w 24388"/>
                <a:gd name="connsiteY3" fmla="*/ 6958 h 45580"/>
                <a:gd name="connsiteX4" fmla="*/ 5195 w 24388"/>
                <a:gd name="connsiteY4" fmla="*/ 26008 h 45580"/>
                <a:gd name="connsiteX5" fmla="*/ 814 w 24388"/>
                <a:gd name="connsiteY5" fmla="*/ 43629 h 45580"/>
                <a:gd name="connsiteX6" fmla="*/ 4147 w 24388"/>
                <a:gd name="connsiteY6" fmla="*/ 45534 h 45580"/>
                <a:gd name="connsiteX7" fmla="*/ 18721 w 24388"/>
                <a:gd name="connsiteY7" fmla="*/ 32009 h 45580"/>
                <a:gd name="connsiteX8" fmla="*/ 24340 w 24388"/>
                <a:gd name="connsiteY8" fmla="*/ 6958 h 4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8" h="45580">
                  <a:moveTo>
                    <a:pt x="24340" y="6958"/>
                  </a:moveTo>
                  <a:cubicBezTo>
                    <a:pt x="24764" y="3565"/>
                    <a:pt x="22356" y="472"/>
                    <a:pt x="18963" y="48"/>
                  </a:cubicBezTo>
                  <a:cubicBezTo>
                    <a:pt x="15570" y="-375"/>
                    <a:pt x="12476" y="2032"/>
                    <a:pt x="12053" y="5425"/>
                  </a:cubicBezTo>
                  <a:cubicBezTo>
                    <a:pt x="11990" y="5934"/>
                    <a:pt x="11990" y="6449"/>
                    <a:pt x="12053" y="6958"/>
                  </a:cubicBezTo>
                  <a:cubicBezTo>
                    <a:pt x="11000" y="13687"/>
                    <a:pt x="8672" y="20152"/>
                    <a:pt x="5195" y="26008"/>
                  </a:cubicBezTo>
                  <a:cubicBezTo>
                    <a:pt x="2338" y="31438"/>
                    <a:pt x="-1758" y="37343"/>
                    <a:pt x="814" y="43629"/>
                  </a:cubicBezTo>
                  <a:cubicBezTo>
                    <a:pt x="1527" y="44791"/>
                    <a:pt x="2784" y="45509"/>
                    <a:pt x="4147" y="45534"/>
                  </a:cubicBezTo>
                  <a:cubicBezTo>
                    <a:pt x="11291" y="46296"/>
                    <a:pt x="15958" y="37438"/>
                    <a:pt x="18721" y="32009"/>
                  </a:cubicBezTo>
                  <a:cubicBezTo>
                    <a:pt x="22693" y="24272"/>
                    <a:pt x="24627" y="15651"/>
                    <a:pt x="24340" y="69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xmlns="" id="{F7996EF6-D140-41C6-B6E0-65CEA54C4455}"/>
                </a:ext>
              </a:extLst>
            </p:cNvPr>
            <p:cNvSpPr/>
            <p:nvPr/>
          </p:nvSpPr>
          <p:spPr>
            <a:xfrm>
              <a:off x="4016270" y="1668944"/>
              <a:ext cx="31994" cy="34539"/>
            </a:xfrm>
            <a:custGeom>
              <a:avLst/>
              <a:gdLst>
                <a:gd name="connsiteX0" fmla="*/ 15311 w 19866"/>
                <a:gd name="connsiteY0" fmla="*/ 1336 h 21446"/>
                <a:gd name="connsiteX1" fmla="*/ 8263 w 19866"/>
                <a:gd name="connsiteY1" fmla="*/ 384 h 21446"/>
                <a:gd name="connsiteX2" fmla="*/ 2834 w 19866"/>
                <a:gd name="connsiteY2" fmla="*/ 4670 h 21446"/>
                <a:gd name="connsiteX3" fmla="*/ 643 w 19866"/>
                <a:gd name="connsiteY3" fmla="*/ 9147 h 21446"/>
                <a:gd name="connsiteX4" fmla="*/ 71 w 19866"/>
                <a:gd name="connsiteY4" fmla="*/ 14005 h 21446"/>
                <a:gd name="connsiteX5" fmla="*/ 1977 w 19866"/>
                <a:gd name="connsiteY5" fmla="*/ 19434 h 21446"/>
                <a:gd name="connsiteX6" fmla="*/ 8835 w 19866"/>
                <a:gd name="connsiteY6" fmla="*/ 21244 h 21446"/>
                <a:gd name="connsiteX7" fmla="*/ 10168 w 19866"/>
                <a:gd name="connsiteY7" fmla="*/ 21244 h 21446"/>
                <a:gd name="connsiteX8" fmla="*/ 13502 w 19866"/>
                <a:gd name="connsiteY8" fmla="*/ 20005 h 21446"/>
                <a:gd name="connsiteX9" fmla="*/ 18550 w 19866"/>
                <a:gd name="connsiteY9" fmla="*/ 14290 h 21446"/>
                <a:gd name="connsiteX10" fmla="*/ 15312 w 19866"/>
                <a:gd name="connsiteY10" fmla="*/ 1336 h 2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66" h="21446">
                  <a:moveTo>
                    <a:pt x="15311" y="1336"/>
                  </a:moveTo>
                  <a:cubicBezTo>
                    <a:pt x="13220" y="-12"/>
                    <a:pt x="10637" y="-361"/>
                    <a:pt x="8263" y="384"/>
                  </a:cubicBezTo>
                  <a:cubicBezTo>
                    <a:pt x="5942" y="1008"/>
                    <a:pt x="3979" y="2557"/>
                    <a:pt x="2834" y="4670"/>
                  </a:cubicBezTo>
                  <a:cubicBezTo>
                    <a:pt x="2167" y="6194"/>
                    <a:pt x="1309" y="7528"/>
                    <a:pt x="643" y="9147"/>
                  </a:cubicBezTo>
                  <a:cubicBezTo>
                    <a:pt x="75" y="10699"/>
                    <a:pt x="-120" y="12363"/>
                    <a:pt x="71" y="14005"/>
                  </a:cubicBezTo>
                  <a:cubicBezTo>
                    <a:pt x="-27" y="15994"/>
                    <a:pt x="656" y="17943"/>
                    <a:pt x="1977" y="19434"/>
                  </a:cubicBezTo>
                  <a:cubicBezTo>
                    <a:pt x="3817" y="21144"/>
                    <a:pt x="6390" y="21823"/>
                    <a:pt x="8835" y="21244"/>
                  </a:cubicBezTo>
                  <a:lnTo>
                    <a:pt x="10168" y="21244"/>
                  </a:lnTo>
                  <a:cubicBezTo>
                    <a:pt x="11353" y="21066"/>
                    <a:pt x="12488" y="20644"/>
                    <a:pt x="13502" y="20005"/>
                  </a:cubicBezTo>
                  <a:cubicBezTo>
                    <a:pt x="15590" y="18501"/>
                    <a:pt x="17315" y="16548"/>
                    <a:pt x="18550" y="14290"/>
                  </a:cubicBezTo>
                  <a:cubicBezTo>
                    <a:pt x="21184" y="9812"/>
                    <a:pt x="19744" y="4048"/>
                    <a:pt x="15312" y="1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xmlns="" id="{18EB8B40-E5F5-4E03-A223-A2FFC34A331F}"/>
                </a:ext>
              </a:extLst>
            </p:cNvPr>
            <p:cNvSpPr/>
            <p:nvPr/>
          </p:nvSpPr>
          <p:spPr>
            <a:xfrm>
              <a:off x="2689773" y="1967468"/>
              <a:ext cx="800907" cy="456061"/>
            </a:xfrm>
            <a:custGeom>
              <a:avLst/>
              <a:gdLst>
                <a:gd name="connsiteX0" fmla="*/ 388810 w 497300"/>
                <a:gd name="connsiteY0" fmla="*/ 0 h 283178"/>
                <a:gd name="connsiteX1" fmla="*/ 452533 w 497300"/>
                <a:gd name="connsiteY1" fmla="*/ 15430 h 283178"/>
                <a:gd name="connsiteX2" fmla="*/ 497300 w 497300"/>
                <a:gd name="connsiteY2" fmla="*/ 39624 h 283178"/>
                <a:gd name="connsiteX3" fmla="*/ 0 w 497300"/>
                <a:gd name="connsiteY3" fmla="*/ 283178 h 283178"/>
                <a:gd name="connsiteX4" fmla="*/ 388810 w 497300"/>
                <a:gd name="connsiteY4" fmla="*/ 0 h 28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0" h="283178">
                  <a:moveTo>
                    <a:pt x="388810" y="0"/>
                  </a:moveTo>
                  <a:cubicBezTo>
                    <a:pt x="388810" y="0"/>
                    <a:pt x="408622" y="14859"/>
                    <a:pt x="452533" y="15430"/>
                  </a:cubicBezTo>
                  <a:cubicBezTo>
                    <a:pt x="496443" y="16002"/>
                    <a:pt x="497300" y="39624"/>
                    <a:pt x="497300" y="39624"/>
                  </a:cubicBezTo>
                  <a:cubicBezTo>
                    <a:pt x="497300" y="39624"/>
                    <a:pt x="403193" y="216884"/>
                    <a:pt x="0" y="283178"/>
                  </a:cubicBezTo>
                  <a:cubicBezTo>
                    <a:pt x="0" y="283178"/>
                    <a:pt x="350139" y="195263"/>
                    <a:pt x="38881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xmlns="" id="{AEBCA715-4A72-4B76-BE14-80B5AF529F9B}"/>
                </a:ext>
              </a:extLst>
            </p:cNvPr>
            <p:cNvSpPr/>
            <p:nvPr/>
          </p:nvSpPr>
          <p:spPr>
            <a:xfrm>
              <a:off x="3911500" y="931120"/>
              <a:ext cx="60191" cy="55186"/>
            </a:xfrm>
            <a:custGeom>
              <a:avLst/>
              <a:gdLst>
                <a:gd name="connsiteX0" fmla="*/ 7309 w 37374"/>
                <a:gd name="connsiteY0" fmla="*/ 29319 h 34266"/>
                <a:gd name="connsiteX1" fmla="*/ 29121 w 37374"/>
                <a:gd name="connsiteY1" fmla="*/ 33415 h 34266"/>
                <a:gd name="connsiteX2" fmla="*/ 29979 w 37374"/>
                <a:gd name="connsiteY2" fmla="*/ 33415 h 34266"/>
                <a:gd name="connsiteX3" fmla="*/ 37027 w 37374"/>
                <a:gd name="connsiteY3" fmla="*/ 20652 h 34266"/>
                <a:gd name="connsiteX4" fmla="*/ 37027 w 37374"/>
                <a:gd name="connsiteY4" fmla="*/ 20652 h 34266"/>
                <a:gd name="connsiteX5" fmla="*/ 26168 w 37374"/>
                <a:gd name="connsiteY5" fmla="*/ 4554 h 34266"/>
                <a:gd name="connsiteX6" fmla="*/ 4481 w 37374"/>
                <a:gd name="connsiteY6" fmla="*/ 4429 h 34266"/>
                <a:gd name="connsiteX7" fmla="*/ 4356 w 37374"/>
                <a:gd name="connsiteY7" fmla="*/ 4554 h 34266"/>
                <a:gd name="connsiteX8" fmla="*/ 5259 w 37374"/>
                <a:gd name="connsiteY8" fmla="*/ 27706 h 34266"/>
                <a:gd name="connsiteX9" fmla="*/ 7309 w 37374"/>
                <a:gd name="connsiteY9" fmla="*/ 29319 h 3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74" h="34266">
                  <a:moveTo>
                    <a:pt x="7309" y="29319"/>
                  </a:moveTo>
                  <a:cubicBezTo>
                    <a:pt x="13597" y="33887"/>
                    <a:pt x="21604" y="35391"/>
                    <a:pt x="29121" y="33415"/>
                  </a:cubicBezTo>
                  <a:lnTo>
                    <a:pt x="29979" y="33415"/>
                  </a:lnTo>
                  <a:cubicBezTo>
                    <a:pt x="35355" y="31720"/>
                    <a:pt x="38456" y="26105"/>
                    <a:pt x="37027" y="20652"/>
                  </a:cubicBezTo>
                  <a:lnTo>
                    <a:pt x="37027" y="20652"/>
                  </a:lnTo>
                  <a:cubicBezTo>
                    <a:pt x="35771" y="14023"/>
                    <a:pt x="31844" y="8202"/>
                    <a:pt x="26168" y="4554"/>
                  </a:cubicBezTo>
                  <a:cubicBezTo>
                    <a:pt x="20214" y="-1469"/>
                    <a:pt x="10505" y="-1525"/>
                    <a:pt x="4481" y="4429"/>
                  </a:cubicBezTo>
                  <a:cubicBezTo>
                    <a:pt x="4439" y="4471"/>
                    <a:pt x="4398" y="4512"/>
                    <a:pt x="4356" y="4554"/>
                  </a:cubicBezTo>
                  <a:cubicBezTo>
                    <a:pt x="-1788" y="11197"/>
                    <a:pt x="-1384" y="21562"/>
                    <a:pt x="5259" y="27706"/>
                  </a:cubicBezTo>
                  <a:cubicBezTo>
                    <a:pt x="5898" y="28297"/>
                    <a:pt x="6584" y="28837"/>
                    <a:pt x="7309" y="293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xmlns="" id="{C77CA73D-8CBB-4330-B876-DFD79118FBAC}"/>
                </a:ext>
              </a:extLst>
            </p:cNvPr>
            <p:cNvSpPr/>
            <p:nvPr/>
          </p:nvSpPr>
          <p:spPr>
            <a:xfrm>
              <a:off x="3851956" y="924808"/>
              <a:ext cx="55030" cy="53683"/>
            </a:xfrm>
            <a:custGeom>
              <a:avLst/>
              <a:gdLst>
                <a:gd name="connsiteX0" fmla="*/ 12372 w 34169"/>
                <a:gd name="connsiteY0" fmla="*/ 24951 h 33333"/>
                <a:gd name="connsiteX1" fmla="*/ 26755 w 34169"/>
                <a:gd name="connsiteY1" fmla="*/ 33333 h 33333"/>
                <a:gd name="connsiteX2" fmla="*/ 34169 w 34169"/>
                <a:gd name="connsiteY2" fmla="*/ 25699 h 33333"/>
                <a:gd name="connsiteX3" fmla="*/ 33898 w 34169"/>
                <a:gd name="connsiteY3" fmla="*/ 23808 h 33333"/>
                <a:gd name="connsiteX4" fmla="*/ 24373 w 34169"/>
                <a:gd name="connsiteY4" fmla="*/ 12188 h 33333"/>
                <a:gd name="connsiteX5" fmla="*/ 14848 w 34169"/>
                <a:gd name="connsiteY5" fmla="*/ 2663 h 33333"/>
                <a:gd name="connsiteX6" fmla="*/ 2561 w 34169"/>
                <a:gd name="connsiteY6" fmla="*/ 15236 h 33333"/>
                <a:gd name="connsiteX7" fmla="*/ 12372 w 34169"/>
                <a:gd name="connsiteY7" fmla="*/ 24951 h 3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69" h="33333">
                  <a:moveTo>
                    <a:pt x="12372" y="24951"/>
                  </a:moveTo>
                  <a:cubicBezTo>
                    <a:pt x="15826" y="29586"/>
                    <a:pt x="21020" y="32613"/>
                    <a:pt x="26755" y="33333"/>
                  </a:cubicBezTo>
                  <a:cubicBezTo>
                    <a:pt x="30910" y="33272"/>
                    <a:pt x="34229" y="29855"/>
                    <a:pt x="34169" y="25699"/>
                  </a:cubicBezTo>
                  <a:cubicBezTo>
                    <a:pt x="34159" y="25060"/>
                    <a:pt x="34068" y="24425"/>
                    <a:pt x="33898" y="23808"/>
                  </a:cubicBezTo>
                  <a:cubicBezTo>
                    <a:pt x="32026" y="19029"/>
                    <a:pt x="28692" y="14962"/>
                    <a:pt x="24373" y="12188"/>
                  </a:cubicBezTo>
                  <a:cubicBezTo>
                    <a:pt x="21040" y="9045"/>
                    <a:pt x="17706" y="5711"/>
                    <a:pt x="14848" y="2663"/>
                  </a:cubicBezTo>
                  <a:cubicBezTo>
                    <a:pt x="6847" y="-5529"/>
                    <a:pt x="-5345" y="7044"/>
                    <a:pt x="2561" y="15236"/>
                  </a:cubicBezTo>
                  <a:cubicBezTo>
                    <a:pt x="5800" y="18379"/>
                    <a:pt x="9038" y="21999"/>
                    <a:pt x="12372" y="249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xmlns="" id="{4D8D7764-D9CB-458B-A257-73F6760BF7AF}"/>
                </a:ext>
              </a:extLst>
            </p:cNvPr>
            <p:cNvSpPr/>
            <p:nvPr/>
          </p:nvSpPr>
          <p:spPr>
            <a:xfrm>
              <a:off x="3762798" y="877554"/>
              <a:ext cx="73800" cy="100365"/>
            </a:xfrm>
            <a:custGeom>
              <a:avLst/>
              <a:gdLst>
                <a:gd name="connsiteX0" fmla="*/ 38109 w 45824"/>
                <a:gd name="connsiteY0" fmla="*/ 62102 h 62319"/>
                <a:gd name="connsiteX1" fmla="*/ 45813 w 45824"/>
                <a:gd name="connsiteY1" fmla="*/ 57666 h 62319"/>
                <a:gd name="connsiteX2" fmla="*/ 45824 w 45824"/>
                <a:gd name="connsiteY2" fmla="*/ 57626 h 62319"/>
                <a:gd name="connsiteX3" fmla="*/ 35728 w 45824"/>
                <a:gd name="connsiteY3" fmla="*/ 30003 h 62319"/>
                <a:gd name="connsiteX4" fmla="*/ 17821 w 45824"/>
                <a:gd name="connsiteY4" fmla="*/ 3714 h 62319"/>
                <a:gd name="connsiteX5" fmla="*/ 2676 w 45824"/>
                <a:gd name="connsiteY5" fmla="*/ 19335 h 62319"/>
                <a:gd name="connsiteX6" fmla="*/ 19059 w 45824"/>
                <a:gd name="connsiteY6" fmla="*/ 44005 h 62319"/>
                <a:gd name="connsiteX7" fmla="*/ 38109 w 45824"/>
                <a:gd name="connsiteY7" fmla="*/ 62102 h 6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24" h="62319">
                  <a:moveTo>
                    <a:pt x="38109" y="62102"/>
                  </a:moveTo>
                  <a:cubicBezTo>
                    <a:pt x="41462" y="63005"/>
                    <a:pt x="44911" y="61019"/>
                    <a:pt x="45813" y="57666"/>
                  </a:cubicBezTo>
                  <a:cubicBezTo>
                    <a:pt x="45817" y="57653"/>
                    <a:pt x="45821" y="57639"/>
                    <a:pt x="45824" y="57626"/>
                  </a:cubicBezTo>
                  <a:cubicBezTo>
                    <a:pt x="45781" y="47523"/>
                    <a:pt x="42210" y="37752"/>
                    <a:pt x="35728" y="30003"/>
                  </a:cubicBezTo>
                  <a:cubicBezTo>
                    <a:pt x="30324" y="20868"/>
                    <a:pt x="24343" y="12087"/>
                    <a:pt x="17821" y="3714"/>
                  </a:cubicBezTo>
                  <a:cubicBezTo>
                    <a:pt x="9058" y="-7240"/>
                    <a:pt x="-6182" y="8477"/>
                    <a:pt x="2676" y="19335"/>
                  </a:cubicBezTo>
                  <a:cubicBezTo>
                    <a:pt x="8670" y="27191"/>
                    <a:pt x="14143" y="35432"/>
                    <a:pt x="19059" y="44005"/>
                  </a:cubicBezTo>
                  <a:cubicBezTo>
                    <a:pt x="23631" y="51339"/>
                    <a:pt x="28774" y="60864"/>
                    <a:pt x="38109" y="621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AutoShape 2" descr="data:image/svg+xml;charset=utf8,%20%3Csvg%20width%3D'76'%20height%3D'80'%20xmlns%3D'http%3A%2F%2Fwww.w3.org%2F2000%2Fsvg'%20xmlns%3Axlink%3D'http%3A%2F%2Fwww.w3.org%2F1999%2Fxlink'%20overflow%3D'hidden'%3E%3Cg%3E%3Cpath%20d%3D'M46.0046%2079.6859C44.7483%2079.649%2043.6213%2079.5381%2043.5104%2079.4273%2043.418%2079.3349%2043.0855%2078.522%2042.7714%2077.6351L42.2171%2076.0277%2041.5704%2076.0832C41.2194%2076.1016%2039.3349%2076.1755%2037.3949%2076.231%2033.7922%2076.3418%2031.5012%2076.1386%2028.4527%2075.455%2023.3164%2074.291%2017.7182%2071.5566%2013.5797%2068.1571%2011.9723%2066.8638%209.0716%2063.8707%207.83372%2062.2633%204.02771%2057.3487%201.55196%2051.4734%200.646651%2045.2471%200.277136%2042.6605%200.277136%2037.5058%200.665127%2034.9377%202.75289%2020.6744%2013.1178%209.01617%2027.0855%205.17321%2028.7483%204.72979%2032.6836%204.06467%2033.7552%204.06467%2034.1801%204.06467%2034.5866%203.97229%2034.642%203.87991%2034.7159%203.76905%2034.5497%203.03002%2034.2725%202.21709%2033.9954%201.40416%2033.8106%200.646651%2033.8476%200.535797%2033.9215%200.295612%2036.3788%200.277136%2038.6513%200.48037L39.8707%200.591224%2040.4434%202.42032C41.0716%204.39723%2040.9977%204.32333%2042.7714%204.52656%2043.3811%204.60046%2044.6559%204.85912%2045.5982%205.09931%2054.5959%207.37183%2062.7437%2013.4503%2067.6213%2021.5243%2072.8684%2030.2079%2074.1802%2040.9792%2071.2056%2050.7898%2068.0647%2061.0808%2060.0277%2069.8014%2050.0693%2073.7183%2048.9977%2074.1432%2048.0739%2074.5497%2048%2074.6236%2047.9076%2074.6975%2048.2032%2075.7691%2048.6097%2077.0069%2049.0347%2078.2448%2049.3118%2079.3903%2049.2564%2079.5381%2049.2009%2079.6859%2048.9607%2079.7968%2048.739%2079.7783%2048.4989%2079.7598%2047.2795%2079.7044%2046.0046%2079.6859ZM40.5173%2075.6213C41.6074%2075.5474%2041.94%2075.455%2041.94%2075.2333%2041.94%2074.9746%2040.2032%2069.4504%2039.6305%2067.8984L39.3534%2067.1594%2036.3603%2067.1409C34.0323%2067.1224%2032.9053%2067.03%2031.4088%2066.716%2025.552%2065.4966%2020.7113%2062.7991%2016.739%2058.5312%2013.1917%2054.7437%2010.7714%2049.9584%209.84758%2044.8961%209.42264%2042.4758%209.42264%2037.6351%209.86605%2035.3811%2011.3256%2027.9908%2015.4273%2021.7275%2021.4873%2017.6813%2022.2263%2017.2009%2022.836%2016.7206%2022.873%2016.6282%2022.9284%2016.4804%2021.0439%2010.4942%2020.4711%209.01617%2020.3603%208.72056%2020.1755%208.49885%2020.0647%208.49885%2019.6952%208.49885%2016.776%2010.3095%2015.0208%2011.6028%2011.7136%2014.0785%207.77829%2018.4758%205.70901%2022.0231%201.903%2028.545%200.184758%2036.2864%200.942263%2043.6213%202.53118%2059.3256%2014.0416%2072.0185%2029.5612%2075.1963%2032.9423%2075.8799%2035.8245%2075.9908%2040.5173%2075.6213ZM50.4203%2073.0531C54.6698%2071.2795%2058.328%2068.8037%2061.7275%2065.4226%2066.1986%2060.9515%2069.2841%2055.7783%2070.9284%2049.9584%2072.9977%2042.5866%2072.6282%2034.2171%2069.9307%2027.3441%2067.1039%2020.194%2062.6143%2014.5958%2056.3511%2010.4388%2052.0832%207.61201%2047.4273%205.74596%2042.2725%204.82217%2041.4596%204.67437%2041.3857%204.69284%2041.3857%205.04388%2041.3857%205.24711%2041.8845%206.96536%2042.5127%208.84989%2044.4157%2014.6697%2044.1201%2014.06%2045.1732%2014.4665%2045.6905%2014.6697%2046.7621%2015.1316%2047.5751%2015.4827%2054.4665%2018.5127%2059.9169%2024.5543%2062.2448%2031.7229%2063.2979%2034.9377%2063.4457%2035.9908%2063.4827%2040.2217L63.5196%2044.1201%2064.1848%2046.1894C64.5543%2047.3349%2064.8499%2048.351%2064.8499%2048.4434%2064.8499%2048.5358%2064.3695%2048.6097%2063.7968%2048.5912%2063.2056%2048.5728%2062.6328%2048.5728%2062.522%2048.5728%2062.4111%2048.5912%2062.1709%2048.9792%2061.9862%2049.4781%2060.8961%2052.3788%2058.9377%2055.612%2056.7575%2058.1247%2054.0785%2061.1917%2049.3303%2064.425%2045.7644%2065.5889%2045.1732%2065.7737%2045.0624%2065.8845%2045.1363%2066.2171%2045.2471%2066.7344%2047.5012%2073.7737%2047.612%2073.9584%2047.7229%2074.1432%2048.1293%2074.0139%2050.4203%2073.0531ZM37.1363%2060.4896C37.1363%2060.231%2031.5012%2042.7898%2026.679%2028.0647%2025.9215%2025.7737%2025.3118%2023.8152%2025.3118%2023.7229%2025.3118%2023.612%2025.2194%2023.4457%2025.0901%2023.3164%2024.7945%2023.0208%2023.6674%2023.8707%2021.746%2025.8476%2019.3995%2028.2679%2017.9215%2030.6698%2016.9238%2033.7367%2015.1132%2039.2056%2015.7968%2045.746%2018.6975%2050.5497%2022.4296%2056.739%2028.97%2060.6374%2035.8984%2060.7668%2036.933%2060.7852%2037.1363%2060.7298%2037.1363%2060.4896ZM45.358%2058.7714C49.515%2056.7575%2052.5266%2053.8938%2054.7806%2049.8291%2055.1686%2049.1086%2055.4088%2048.4989%2055.3164%2048.4065%2055.1316%2048.2217%2039.4273%2047.7229%2039.261%2047.8892%2039.1501%2047.9815%2042.679%2059.0485%2042.9561%2059.4919%2043.1409%2059.806%2043.418%2059.7136%2045.358%2058.7714ZM60.7668%2051.3072C61.0808%2050.9192%2061.8938%2048.6097%2061.746%2048.5173%2061.5612%2048.4065%2056.037%2048.2956%2055.9261%2048.4065%2055.6674%2048.6836%2054.5219%2051.1778%2054.6328%2051.1963%2054.7252%2051.2148%2056.037%2051.2887%2057.552%2051.3626%2059.0855%2051.418%2060.3788%2051.4919%2060.4342%2051.5104%2060.5081%2051.5289%2060.6559%2051.4365%2060.7668%2051.3072ZM63.1501%2040.2771C63.2056%2037.1917%2062.9284%2035.067%2062.0601%2032.2587%2060.3418%2026.6605%2056.739%2021.7275%2051.8245%2018.254%2049.7367%2016.7575%2044.933%2014.5035%2044.6005%2014.836%2044.5266%2014.8915%2044.6928%2015.5566%2044.9515%2016.2956%2045.2102%2017.0346%2045.6351%2018.4019%2045.9123%2019.3072%2046.5774%2021.5427%2046.7806%2021.8568%2047.7598%2022.4296%2051.4365%2024.5912%2054.9284%2029.0439%2056.4065%2033.4411%2057.2009%2035.8245%2057.3303%2036.582%2057.4411%2039.7229L57.552%2042.7714%2059.1224%2042.8822C59.9908%2042.9377%2061.2286%2042.9746%2061.8938%2042.9746L63.0947%2042.9561%2063.1501%2040.2771ZM57.0347%2039.5935C56.9608%2036.9885%2056.8684%2036.2125%2056.4619%2034.7529%2055.1871%2030.2263%2052.2864%2026.0693%2048.5728%2023.4088%2047.2795%2022.485%2047.1132%2022.4111%2047.1132%2022.7437%2047.1132%2022.9284%2048.8314%2028.3049%2051.8245%2037.4134%2052.3603%2039.0393%2052.7668%2040.4249%2052.7113%2040.4989%2052.6005%2040.7206%2046.8545%2040.4249%2046.7067%2040.2032%2046.6328%2040.0924%2046.1894%2038.836%2045.7275%2037.3949L44.8961%2034.7898%2041.2564%2034.6605C38.836%2034.5681%2037.5243%2034.4573%2037.3949%2034.3095%2037.1547%2034.0508%2035.2887%2028.5081%2035.3995%2028.3972%2035.4365%2028.3603%2037.1178%2028.3603%2039.0947%2028.4157L42.7159%2028.5081%2042.6051%2027.9723C42.5312%2027.6767%2041.9215%2025.7367%2041.2379%2023.649L40%2019.8799%2039.3534%2019.7136C38.3002%2019.4365%2033.3303%2019.6582%2031.8707%2020.0462%2031.1686%2020.231%2030.5035%2020.4342%2030.4296%2020.5081%2030.3372%2020.582%2031.7413%2025.164%2033.5335%2030.6882%2035.3256%2036.2125%2036.8776%2041.0162%2036.97%2041.3303%2037.0808%2041.6628%2037.2656%2041.9954%2037.3764%2042.0693%2037.5982%2042.2171%2048.3141%2042.5866%2053.9307%2042.642L57.127%2042.679%2057.0347%2039.5935ZM31.1501%2019.8799C32.8868%2019.3811%2034.8637%2019.1778%2037.3025%2019.2517%2039.3903%2019.3072%2039.7229%2019.2887%2039.7044%2019.03%2039.7044%2018.8822%2039.2979%2017.5889%2038.836%2016.1663L37.9677%2013.5797%2036.582%2013.5243C34.0878%2013.4134%2028.8776%2014.2448%2028.5266%2014.7991%2028.4527%2014.9284%2029.3395%2017.9954%2030.0231%2019.9169%2030.1155%2020.194%2030.0416%2020.194%2031.1501%2019.8799ZM31.0393%2013.6721C32.0739%2013.4319%2033.7922%2013.2286%2035.2517%2013.1732%2037.3395%2013.0808%2037.6905%2013.0254%2037.6721%2012.7667%2037.6721%2012.6005%2037.0624%2010.679%2036.3418%208.49885L35.0116%204.52656%2033.5335%204.58199C30.5219%204.71132%2025.164%206.06005%2022.0785%207.48268L20.97%208%2021.709%208.14781C22.1155%208.22171%2023.261%208.29561%2024.2402%208.29561%2026.4203%208.31409%2026.2356%208.12933%2027.3626%2011.6952L28.157%2014.2633%2028.7113%2014.1524C29.0254%2014.097%2030.0785%2013.8753%2031.0393%2013.6721Z'%20transform%3D'matrix(1.04013%200%200%20-1%200.0459667%2080)'%2F%3E%3Cpath%20d%3D'M34.8822%2074.7344C34.8268%2074.679%2035.0116%2074.0323%2035.3072%2073.3303%2035.6028%2072.6097%2035.843%2071.8337%2035.843%2071.612%2035.843%2071.3903%2035.6028%2070.6328%2035.2887%2069.9307%2034.6236%2068.3603%2034.6051%2068.1755%2035.1778%2068.1755%2035.5474%2068.1755%2035.6952%2068.3418%2035.9908%2069.1178%2036.1755%2069.6351%2036.3972%2070.0416%2036.4896%2070.0416%2036.582%2070.0601%2036.8222%2069.6351%2037.0069%2069.1178%2037.3025%2068.3418%2037.4504%2068.1755%2037.8014%2068.1755%2038.3741%2068.1755%2038.3557%2068.3972%2037.6905%2070.0231%2037.3949%2070.7621%2037.1363%2071.5196%2037.1363%2071.6859%2037.1363%2071.8707%2037.3949%2072.6097%2037.6905%2073.3118%2038.0046%2074.0323%2038.2448%2074.679%2038.2448%2074.7344%2038.2448%2074.8083%2038.0231%2074.8268%2037.746%2074.7899%2037.321%2074.7529%2037.1732%2074.5866%2036.9515%2073.94%2036.8037%2073.515%2036.6005%2073.1825%2036.5081%2073.2194%2036.4157%2073.2564%2036.2125%2073.6259%2036.0647%2074.0508%2035.8614%2074.6605%2035.7136%2074.8268%2035.3995%2074.8268%2035.1594%2074.8268%2034.9377%2074.7899%2034.8822%2074.7344Z'%20transform%3D'matrix(1.04013%200%200%20-1%200.0459667%2080)'%2F%3E%3Cpath%20d%3D'M32.0924%2074.5127C32.037%2074.4388%2031.8152%2073.5335%2031.612%2072.5173%2031.3903%2071.5196%2031.1686%2070.6513%2031.1316%2070.5959%2031.0023%2070.485%2030.8915%2070.9284%2030.6143%2072.6097%2030.3926%2073.9954%2030.3187%2074.1802%2029.9677%2074.2356%2029.4688%2074.3095%2029.4688%2074.4203%2030.0231%2070.8915%2030.5035%2067.7875%2030.5404%2067.6213%2030.9469%2067.6213%2031.3349%2067.6213%2031.5196%2068.0832%2031.8707%2069.9307%2032.3326%2072.3326%2032.4804%2072.3511%2032.7945%2070.0231%2033.0162%2068.4157%2033.0901%2068.1755%2033.4226%2068.1755%2033.6074%2068.1755%2033.7922%2068.2125%2033.8476%2068.2679%2033.8845%2068.3233%2033.7183%2069.746%2033.4411%2071.4457%2032.9977%2074.2725%2032.9238%2074.5497%2032.5728%2074.6051%2032.351%2074.642%2032.1478%2074.6051%2032.0924%2074.5127Z'%20transform%3D'matrix(1.04013%200%200%20-1%200.0459667%2080)'%2F%3E%3Cpath%20d%3D'M26.7159%2073.3118C26.5497%2073.0901%2026.4203%2072.776%2026.4203%2072.6097%2026.4203%2072.0924%2026.0323%2070.9469%2025.8661%2070.9469%2025.7737%2070.9469%2025.6074%2071.2979%2025.4781%2071.7414%2025.2379%2072.6836%2024.9977%2072.9977%2024.6467%2072.8499%2024.2587%2072.7021%2024.3141%2072.3695%2025.3303%2069.3395%2026.0693%2067.1224%2026.3279%2066.5127%2026.5866%2066.5127%2027.1224%2066.5127%2027.1409%2066.679%2026.7529%2067.843%2026.4573%2068.6929%2026.4203%2068.9885%2026.6051%2069.1547%2026.7714%2069.321%2027.0485%2069.1178%2027.7875%2068.2864%2028.6559%2067.3256%2028.8222%2067.2148%2029.2656%2067.3256%2029.5427%2067.3996%2029.746%2067.5289%2029.709%2067.6213%2029.6536%2067.7691%2029.0069%2068.5081%2027.4734%2070.1524L26.9192%2070.7437%2027.2148%2071.9261C27.3811%2072.5728%2027.5658%2073.2379%2027.6397%2073.4042%2027.8245%2073.8845%2027.0485%2073.7922%2026.7159%2073.3118Z'%20transform%3D'matrix(1.04013%200%200%20-1%200.0459667%2080)'%2F%3E%3Cpath%20d%3D'M21.4319%2071.4088C21.2471%2071.1871%2021.3395%2070.9099%2021.8938%2069.9123L22.5958%2068.6744%2022.1709%2068.3233C21.9492%2068.1386%2021.6351%2067.9908%2021.5058%2067.9908%2021.2471%2067.9908%2020.2494%2069.3949%2020.0277%2070.0601%2019.9169%2070.4296%2019.2887%2070.522%2019.1778%2070.1709%2019.0855%2069.8938%2020.0647%2068.0277%2020.6559%2067.3996%2021.2286%2066.7898%2021.7644%2066.7529%2022.4296%2067.2702%2023.0208%2067.7321%2023.1686%2067.6582%2023.7598%2066.4942%2024.0739%2065.8476%2024.3141%2065.5889%2024.5358%2065.6259%2024.7206%2065.6628%2024.8499%2065.8661%2024.8314%2066.0693%2024.8314%2066.4942%2022.0231%2071.6859%2021.8014%2071.6859%2021.7275%2071.6859%2021.5612%2071.5566%2021.4319%2071.4088Z'%20transform%3D'matrix(1.04013%200%200%20-1%200.0459667%2080)'%2F%3E%3Cpath%20d%3D'M17.1825%2069.0069C16.9977%2068.7852%2017.0531%2068.3603%2017.4596%2066.8638%2017.7182%2065.8476%2017.903%2064.9608%2017.8661%2064.9053%2017.8106%2064.8684%2017.2933%2065.4781%2016.7021%2066.2725%2016.1293%2067.067%2015.612%2067.7506%2015.5751%2067.7875%2015.5381%2067.843%2015.3718%2067.7506%2015.2055%2067.5843%2014.9284%2067.3072%2015.0577%2067.0855%2016.7206%2064.776%2017.6998%2063.3903%2018.6051%2062.2079%2018.6975%2062.1524%2018.8083%2062.0785%2019.0116%2062.1524%2019.1594%2062.3187%2019.418%2062.5589%2019.3995%2062.7991%2018.9376%2064.4804%2018.679%2065.515%2018.4942%2066.4019%2018.5497%2066.4573%2018.5866%2066.5127%2019.1039%2065.903%2019.6952%2065.0901%2020.2679%2064.2956%2020.7852%2063.612%2020.8222%2063.5751%2020.8591%2063.5196%2021.0254%2063.612%2021.1917%2063.7783%2021.4503%2064.0554%2021.4503%2064.1293%2021.0439%2064.7021%2019.6582%2066.679%2017.6813%2069.2841%2017.552%2069.2841%2017.4781%2069.2841%2017.3118%2069.1547%2017.1825%2069.0069Z'%20transform%3D'matrix(1.04013%200%200%20-1%200.0459667%2080)'%2F%3E%3Cpath%20d%3D'M12.8776%2065.8291C12.6559%2065.6259%2012.7298%2065.4781%2013.4873%2064.6651%2013.8938%2064.2217%2014.2263%2063.7598%2014.2263%2063.6305%2014.2263%2063.5012%2014.0046%2063.224%2013.746%2063.0208L13.2471%2062.6328%2012.3418%2063.4827C11.4919%2064.2771%2011.3995%2064.3141%2011.1224%2064.037%2010.8453%2063.7598%2010.9931%2063.5566%2013.1732%2061.3949%2015.2979%2059.2702%2015.5381%2059.067%2015.7968%2059.3256%2016.0554%2059.5843%2016%2059.7136%2015.1686%2060.6189%2014.6513%2061.1732%2014.2263%2061.709%2014.2263%2061.8199%2014.2263%2061.9307%2014.4296%2062.2079%2014.6882%2062.448L15.1501%2062.8915%2016.1293%2061.9307C17.1455%2060.9146%2017.3487%2060.8407%2017.6998%2061.1917%2017.8845%2061.3765%2017.4411%2061.9123%2015.6674%2063.6859%2013.5058%2065.8476%2013.1547%2066.1247%2012.8776%2065.8291Z'%20transform%3D'matrix(1.04013%200%200%20-1%200.0459667%2080)'%2F%3E%3Cpath%20d%3D'M9.58892%2062.3372C9.36721%2062.0785%209.42264%2061.8938%209.86605%2061.0993L10.3834%2060.1755%209.7552%2060.3233C8.6097%2060.6005%208.03695%2060.545%208.03695%2060.1571%208.03695%2059.8245%208.5358%2059.5843%2010.291%2059.1409%2010.9931%2058.9561%2011.1224%2058.8083%2011.8984%2057.4596%2012.3788%2056.6467%2012.8222%2055.9815%2012.9146%2055.9815%2013.0069%2055.9815%2013.1732%2056.1109%2013.3025%2056.2587%2013.4873%2056.4804%2013.4319%2056.6836%2013.0254%2057.3857%2012.7483%2057.8476%2012.582%2058.2725%2012.6374%2058.328%2012.6744%2058.3834%2013.1547%2058.3095%2013.6536%2058.1801%2014.5958%2057.94%2014.873%2058.0139%2015.0023%2058.5312%2015.0393%2058.6975%2014.5404%2058.9377%2013.4873%2059.2333%2012.6374%2059.4919%2011.8245%2059.7875%2011.6952%2059.8799%2011.5658%2059.9908%2011.1778%2060.6189%2010.8083%2061.2656%2010.0508%2062.6143%209.92148%2062.7252%209.58892%2062.3372Z'%20transform%3D'matrix(1.04013%200%200%20-1%200.0459667%2080)'%2F%3E%3Cpath%20d%3D'M6.50347%2057.9769C6.1709%2057.552%205.33949%2055.7783%205.39492%2055.5935%205.4873%2055.3534%2010.7714%2052.4527%2010.9931%2052.545%2011.0855%2052.582%2011.4734%2053.1547%2011.8245%2053.8199%2012.3603%2054.836%2012.4157%2055.0577%2012.2125%2055.3164%2011.8614%2055.7414%2011.5104%2055.6859%2011.1778%2055.1501%2011.03%2054.8915%2010.7714%2054.485%2010.6236%2054.2263%2010.3464%2053.7829%2010.3279%2053.7829%209.69977%2054.0785%209.34873%2054.2448%209.05312%2054.4665%209.05312%2054.5404%209.05312%2054.6328%209.2194%2055.0393%209.44111%2055.4457%209.73672%2056.037%209.77367%2056.2587%209.58892%2056.4619%209.2194%2056.9053%208.77598%2056.7575%208.44342%2056.0739%208.05543%2055.261%207.70439%2055.1132%207.11317%2055.5012L6.6328%2055.8153%207.15012%2056.7575C7.64896%2057.6628%207.64896%2057.6813%207.29792%2057.94%206.87298%2058.2541%206.74365%2058.2541%206.50347%2057.9769Z'%20transform%3D'matrix(1.04013%200%200%20-1%200.0459667%2080)'%2F%3E%3Cpath%20d%3D'M4.45266%2053.9123C4.3418%2053.6905%204.10162%2053.0808%203.89838%2052.582%203.43649%2051.5104%203.41801%2051.067%203.80601%2050.9192%204.30485%2050.7344%204.43418%2050.7898%204.61894%2051.2702%204.71132%2051.5289%204.91455%2051.7321%205.06236%2051.7321%205.21016%2051.7321%206.28176%2051.3626%207.4642%2050.9007%209.8291%2049.9954%2010.0693%2049.94%2010.2171%2050.328%2010.3649%2050.7159%2010.1432%2050.8453%207.61201%2051.8245L5.33949%2052.7113%205.45035%2053.4134C5.52425%2053.8568%205.50577%2054.134%205.39492%2054.134%205.28407%2054.134%205.08083%2054.1894%204.91455%2054.2448%204.72979%2054.3187%204.56351%2054.2079%204.45266%2053.9123Z'%20transform%3D'matrix(1.04013%200%200%20-1%200.0459667%2080)'%2F%3E%3Cpath%20d%3D'M1.62587%2042.642C1.55196%2040.9977%201.69977%2040.5912%202.29099%2040.6836%202.58661%2040.7206%202.69746%2040.8868%202.73441%2041.3487L2.78984%2041.9769%205.50577%2041.903C8.11086%2041.8476%208.22171%2041.8661%208.22171%2042.2171%208.22171%2042.5681%208.05543%2042.6051%205.72748%2042.7344%202.90069%2042.8822%202.73441%2042.9192%202.78984%2043.3626%202.84527%2044.0277%202.75289%2044.1571%202.23557%2044.1571L1.69977%2044.1571%201.62587%2042.642Z'%20transform%3D'matrix(1.04013%200%200%20-1%200.0459667%2080)'%2F%3E%3Cpath%20d%3D'M7.02079%2038.6882%207.02079%2037.4873%206.2448%2037.5427%205.45035%2037.5982%205.35797%2038.5219C5.26559%2039.3534%205.22864%2039.4457%204.8037%2039.4457%204.37875%2039.4457%204.3418%2039.3718%204.28638%2038.3741L4.23095%2037.3025%203.54734%2037.358%202.86374%2037.4134%202.77136%2038.4296C2.69746%2039.2795%202.62356%2039.4457%202.29099%2039.5012%201.68129%2039.5935%201.53349%2039.1871%201.64434%2037.7829L1.7552%2036.4896%203.87991%2036.5266C5.04388%2036.545%206.52194%2036.6005%207.16859%2036.6744L8.31409%2036.8037%208.31409%2038.0601C8.31409%2039.6674%208.22171%2039.9076%207.55658%2039.9076L7.02079%2039.9076%207.02079%2038.6882Z'%20transform%3D'matrix(1.04013%200%200%20-1%200.0459667%2080)'%2F%3E%3Cpath%20d%3D'M2.12471%2034.6975C2.08776%2034.5681%202.18014%2033.7922%202.3649%2032.9792%202.66051%2031.612%202.71594%2031.5012%203.14088%2031.5012%203.54734%2031.5012%203.60277%2031.5935%203.6582%2032.2032%203.69515%2032.5728%203.76905%2032.8868%203.84296%2032.9053%203.91686%2032.9053%205.06236%2033.1455%206.37414%2033.4042%208.55427%2033.8476%208.77598%2033.94%208.83141%2034.3279%208.90531%2034.8453%208.86836%2034.8453%205.98614%2034.2725%204.71132%2034.0139%203.60277%2033.8106%203.51039%2033.8106%203.43649%2033.8106%203.32564%2034.0693%203.27021%2034.3649%203.17783%2034.8083%203.0485%2034.9192%202.67898%2034.9192%202.42032%2034.9192%202.16166%2034.8083%202.12471%2034.6975Z'%20transform%3D'matrix(1.04013%200%200%20-1%200.0459667%2080)'%2F%3E%3Cpath%20d%3D'M6.20785%2030.9469C4.67437%2030.4296%203.39954%2029.8938%203.36259%2029.7829%203.28868%2029.5427%203.84296%2027.7321%204.10162%2027.418%204.21247%2027.2517%204.8037%2027.3626%206.2448%2027.8245%208.79446%2028.6559%209.42264%2028.7667%209.60739%2028.4527%209.73672%2028.2494%209.86605%2028.2494%2010.2356%2028.4157%2010.7898%2028.6559%2010.8268%2028.8037%2010.4573%2029.2841%2010.1062%2029.7644%209.09007%2029.6905%207.00231%2029.0069%206.06005%2028.7113%205.17321%2028.4527%205.06236%2028.4527%204.8037%2028.4527%204.52656%2029.1547%204.71132%2029.3395%204.76674%2029.4134%205.87529%2029.8383%207.16859%2030.3002%209.10855%2030.9838%209.51501%2031.2055%209.51501%2031.5012%209.51501%2031.7044%209.38568%2031.8707%209.23788%2031.8892%209.09007%2031.9076%207.72287%2031.4827%206.20785%2030.9469Z'%20transform%3D'matrix(1.04013%200%200%20-1%200.0459667%2080)'%2F%3E%3Cpath%20d%3D'M9.77367%2026.5127C9.71825%2026.4758%208.66513%2026.2171%207.40878%2025.94%205.19169%2025.4411%204.69284%2025.164%205.13626%2024.7206%205.28407%2024.5728%205.69053%2024.6097%206.54042%2024.8314%208.48037%2025.3118%208.51732%2025.2564%207.2425%2023.9631%206.1709%2022.8915%206.11547%2022.7806%206.35566%2022.448%206.61432%2022.097%206.7067%2022.1709%208.46189%2023.8892%209.45959%2024.8684%2010.3834%2025.6813%2010.4942%2025.6813%2010.6051%2025.6813%2010.7714%2025.5335%2010.8822%2025.3672%2011.0485%2025.0716%2011.1039%2025.0531%2011.5658%2025.3118%2012.194%2025.6628%2012.2864%2025.9215%2011.9169%2026.3095%2011.6397%2026.5866%209.99538%2026.7529%209.77367%2026.5127Z'%20transform%3D'matrix(1.04013%200%200%20-1%200.0459667%2080)'%2F%3E%3Cpath%20d%3D'M11.5658%2023.0393C11.067%2022.1155%2010.5681%2021.2841%2010.4573%2021.2102%2010.3464%2021.1363%209.69977%2021.0624%209.01617%2021.0624%207.70439%2021.0624%207.44573%2020.9146%207.74134%2020.3603%207.90762%2020.0462%208.11086%2020.0092%209.36721%2020.0831L10.8083%2020.157%2010.3464%2019.7321C10.0878%2019.4919%209.6813%2019.1778%209.45959%2019.03%208.96074%2018.7159%209.0716%2018.0139%209.58892%2018.1617%209.97691%2018.254%2014.7806%2021.8014%2014.7806%2021.9861%2014.7806%2022.0601%2014.6513%2022.2263%2014.5035%2022.3557%2014.2818%2022.5404%2014.06%2022.448%2013.3025%2021.8938%2011.8984%2020.8591%2011.6397%2021.1178%2012.5081%2022.7067%2013.0624%2023.7413%2013.1732%2024.0739%2013.0069%2024.3141%2012.8961%2024.4988%2012.7298%2024.6651%2012.6374%2024.7021%2012.545%2024.7206%2012.0647%2023.9815%2011.5658%2023.0393Z'%20transform%3D'matrix(1.04013%200%200%20-1%200.0459667%2080)'%2F%3E%3Cpath%20d%3D'M13.5982%2018.254C11.9538%2015.612%2011.8614%2015.4088%2012.1386%2015.0947%2012.3049%2014.9099%2012.5635%2014.8176%2012.7113%2014.873%2013.4873%2015.1686%2018.1062%2018.1986%2018.1062%2018.4203%2018.1062%2018.8453%2017.6074%2018.9007%2017.0162%2018.5497%2016.4619%2018.2171%2016.4434%2018.2171%2015.9815%2018.6605%2015.4457%2019.1594%2015.4088%2019.4365%2015.8152%2020.0462%2016.0554%2020.4157%2016.0739%2020.5635%2015.8891%2020.7852%2015.7598%2020.933%2015.5935%2021.0624%2015.5012%2021.0624%2015.4273%2021.0624%2014.5774%2019.7875%2013.5982%2018.254ZM15.2979%2017.6998C15.3349%2017.515%2015.0762%2017.2379%2014.5589%2016.9238%2014.134%2016.6651%2013.746%2016.4988%2013.709%2016.5358%2013.6721%2016.5728%2013.8199%2016.9423%2014.06%2017.3672%2014.3741%2017.9215%2014.5958%2018.1062%2014.8545%2018.0693%2015.0762%2018.0323%2015.261%2017.8845%2015.2979%2017.6998Z'%20transform%3D'matrix(1.04013%200%200%20-1%200.0459667%2080)'%2F%3E%3Cpath%20d%3D'M19.7136%2016.9607C19.5289%2016.8684%2019.1594%2016.8314%2018.9007%2016.9053%2018.2171%2017.0716%2016.9423%2016.388%2016.351%2015.5196%2015.7229%2014.6143%2015.5566%2013.5058%2015.9631%2012.8961%2016.1293%2012.6374%2016.2217%2012.3049%2016.1663%2012.157%2016.0185%2011.7691%2016.5543%2011.3441%2016.8684%2011.6028%2017.0162%2011.7321%2017.4042%2011.7691%2017.7922%2011.6952%2019.5104%2011.418%2021.3949%2014.0046%2020.6189%2015.5566%2020.4527%2015.8707%2020.3603%2016.2771%2020.4157%2016.4434%2020.5635%2016.8868%2020.1386%2017.2009%2019.7136%2016.9607ZM18.6605%2015.7044C18.6605%2015.3718%2017.1455%2013.4873%2016.8868%2013.4873%2016.351%2013.4873%2016.6651%2014.6328%2017.4226%2015.4827%2017.8106%2015.8891%2018.6605%2016.0554%2018.6605%2015.7044ZM19.8614%2014.9469C20.2125%2014.4111%2018.9746%2012.5635%2018.2725%2012.5635%2017.7367%2012.5635%2017.8476%2013.0439%2018.679%2014.134%2019.455%2015.1686%2019.6582%2015.2979%2019.8614%2014.9469Z'%20transform%3D'matrix(1.04013%200%200%20-1%200.0459667%2080)'%2F%3E%3Cpath%20d%3D'M48.9238%2069.0254C47.8707%2066.9192%2047.5566%2066.1432%2047.7229%2065.9769%2048.1109%2065.5889%2048.3326%2065.7737%2048.9238%2066.9931%2049.4965%2068.1386%2049.552%2068.2125%2050.0323%2068.0832%2051.03%2067.843%2051.067%2067.6028%2050.4019%2066.2541%2049.8845%2065.2009%2049.8291%2064.9977%2050.0693%2064.8499%2050.2171%2064.7575%2050.4019%2064.6651%2050.4942%2064.6651%2050.7159%2064.6651%2053.4134%2070.2448%2053.321%2070.522%2053.1178%2071.0208%2052.6559%2070.7437%2052.194%2069.8568%2051.9538%2069.358%2051.6767%2068.8961%2051.5843%2068.8407%2051.3626%2068.7113%2050.2541%2069.3026%2050.2541%2069.5427%2050.2725%2069.6536%2050.4573%2070.1709%2050.6975%2070.6698%2051.1594%2071.649%2051.1594%2071.8707%2050.6605%2071.8707%2050.4388%2071.8707%2049.9215%2071.0393%2048.9238%2069.0254Z'%20transform%3D'matrix(1.04013%200%200%20-1%200.0459667%2080)'%2F%3E%3Cpath%20d%3D'M53.6166%2066.642C52.3603%2065.4966%2051.3441%2064.4989%2051.3441%2064.388%2051.3441%2064.2956%2051.455%2064.1293%2051.6213%2064.0185%2051.8245%2063.8892%2052.0092%2063.9631%2052.3418%2064.2587%2052.8776%2064.7575%2052.9885%2064.7575%2053.6166%2064.2402%2054.097%2063.8522%2054.1155%2063.7783%2053.9123%2063.2425%2053.746%2062.7806%2053.746%2062.5959%2053.9492%2062.3557%2054.3372%2061.8938%2054.5404%2062.2263%2055.7968%2065.3857%2056.6651%2067.6028%2056.8684%2068.2679%2056.7021%2068.4711%2056.5912%2068.6189%2056.3511%2068.7298%2056.1848%2068.7298%2056.0185%2068.7113%2054.873%2067.7875%2053.6166%2066.642ZM55.3164%2066.4758C55.1686%2065.9584%2054.7067%2065.0347%2054.6143%2065.0347%2054.3372%2065.0347%2053.9492%2065.2933%2053.9492%2065.4596%2053.9492%2065.6998%2055.0577%2066.8822%2055.2979%2066.8822%2055.3718%2066.8822%2055.3903%2066.6975%2055.3164%2066.4758Z'%20transform%3D'matrix(1.04013%200%200%20-1%200.0459667%2080)'%2F%3E%3Cpath%20d%3D'M57.9584%2064.388C56.8868%2062.2263%2056.5543%2061.8568%2056.0924%2062.2448%2055.8892%2062.4296%2055.7414%2062.3741%2055.4457%2062.0601%2054.9469%2061.5058%2054.9469%2061.1917%2055.5012%2060.9515%2056%2060.7113%2056.1293%2060.7668%2059.455%2062.6882%2060.97%2063.5751%2061.709%2064.1109%2061.6721%2064.2956%2061.5612%2064.7945%2060.97%2064.7021%2059.9723%2064.037%2058.291%2062.9284%2058.2356%2062.9654%2059.0855%2064.5728%2059.6582%2065.6628%2059.806%2066.0878%2059.6397%2066.2725%2059.5289%2066.4019%2059.3441%2066.5127%2059.2333%2066.5127%2059.1224%2066.5127%2058.5497%2065.552%2057.9584%2064.388Z'%20transform%3D'matrix(1.04013%200%200%20-1%200.0459667%2080)'%2F%3E%3Cpath%20d%3D'M60.4157%2061.7829C59.3441%2060.9146%2058.2541%2060.0277%2057.9769%2059.8245%2057.6813%2059.6213%2057.4596%2059.3441%2057.4596%2059.1963%2057.4596%2058.6605%2058.0139%2058.7344%2058.8638%2059.3811%2059.7136%2060.0462%2060.231%2060.2125%2060.231%2059.8614%2060.231%2059.7691%2059.9538%2059.1409%2059.6397%2058.4758%2059.1778%2057.552%2059.0855%2057.2009%2059.2333%2056.9608%2059.3441%2056.7945%2059.5104%2056.6282%2059.6028%2056.5912%2059.6952%2056.5543%2060.194%2057.3672%2060.6929%2058.3649%2061.6905%2060.3972%2061.3949%2060.194%2063.7968%2060.5081%2064.7575%2060.6374%2064.8314%2060.7483%2064.3141%2061.2286%2064%2061.5058%2063.8337%2061.5243%2062.8176%2061.3395%2062.1894%2061.2286%2061.6166%2061.1917%2061.5427%2061.2471%2061.4873%2061.321%2061.8014%2061.709%2062.2448%2062.097%2062.9099%2062.7067%2063.0023%2062.8545%2062.8176%2063.0947%2062.6882%2063.2425%2062.5404%2063.3718%2062.4665%2063.3718%2062.4111%2063.3718%2061.4873%2062.6513%2060.4157%2061.7829Z'%20transform%3D'matrix(1.04013%200%200%20-1%200.0459667%2080)'%2F%3E%3Cpath%20d%3D'M63.3534%2056.9053C61.7644%2056.425%2060.3603%2055.9631%2060.231%2055.8892%2060.0832%2055.7968%2060.1016%2055.6674%2060.3233%2055.4273%2060.5635%2055.1501%2060.7298%2055.1132%2061.0993%2055.261%2061.7829%2055.5196%2061.8753%2055.4827%2062.2079%2054.7806%2062.5035%2054.1524%2062.5035%2054.1155%2062.097%2053.6905%2061.6721%2053.2471%2061.6166%2052.5635%2062.0046%2052.5635%2062.3557%2052.5635%2066.8822%2056.7575%2066.8822%2057.0901%2066.8822%2057.3857%2066.5312%2057.8476%2066.3464%2057.8106%2066.2725%2057.7922%2064.9423%2057.3857%2063.3534%2056.9053ZM64.8499%2056.1848C64.8499%2055.9076%2063.5381%2055.0023%2063.3718%2055.1686%2063.0023%2055.5566%2063.1317%2055.8522%2063.7414%2056.0739%2064.5173%2056.3695%2064.8499%2056.4065%2064.8499%2056.1848Z'%20transform%3D'matrix(1.04013%200%200%20-1%200.0459667%2080)'%2F%3E%3Cpath%20d%3D'M70.3741%2039.8892C70.2263%2039.7783%2068.9885%2039.7413%2067.6213%2039.7598L65.127%2039.8153%2064.9792%2038.448C64.9053%2037.6905%2064.8684%2036.9885%2064.9238%2036.8591%2064.9608%2036.7298%2065.5704%2036.582%2066.3649%2036.5266%2068.0462%2036.3603%2069.6721%2035.9353%2069.9492%2035.5658%2070.0785%2035.3995%2070.4481%2035.2887%2070.9284%2035.2887%2071.5566%2035.2887%2071.6859%2035.3441%2071.6859%2035.6397%2071.6859%2035.8245%2071.5566%2036.0277%2071.4088%2036.1016%2071.2056%2036.1755%2071.1317%2036.5266%2071.1317%2037.5243%2071.1317%2038.6513%2071.1871%2038.873%2071.5566%2039.1686%2071.8707%2039.4457%2071.9076%2039.5566%2071.7414%2039.7413%2071.4457%2040.037%2070.7067%2040.1109%2070.3741%2039.8892ZM69.3395%2038.6143%2070.0231%2038.6143%2070.0231%2037.7644%2070.0231%2036.8961%2069.3395%2037.0254C68.9515%2037.0993%2068.0647%2037.2471%2067.3441%2037.3764%2066.5497%2037.5243%2066.0508%2037.6905%2066.0693%2037.8383%2066.0878%2037.9492%2066.1062%2038.2448%2066.1247%2038.448%2066.1432%2038.836%2066.1986%2038.8545%2067.3996%2038.7437%2068.0832%2038.6698%2068.9515%2038.6143%2069.3395%2038.6143Z'%20transform%3D'matrix(1.04013%200%200%20-1%200.0459667%2080)'%2F%3E%3Cpath%20d%3D'M67.1778%2034.3464C65.7552%2034.254%2064.5358%2034.1247%2064.4619%2034.0508%2064.388%2033.9584%2064.2771%2033.7183%2064.2217%2033.515%2064.0924%2033.0716%2064.2032%2032.9977%2067.1594%2031.4088%2067.9723%2030.9654%2068.8037%2030.5035%2069.0069%2030.3557%2069.5058%2030.0231%2069.7829%2030.0601%2069.8938%2030.4665%2070.0046%2030.8915%2069.8753%2031.0947%2069.3026%2031.3903%2068.933%2031.5935%2068.8961%2031.7229%2068.97%2032.2771%2069.1178%2033.0901%2069.3949%2033.4411%2069.9492%2033.4411%2070.3926%2033.4411%2070.873%2034.0508%2070.6698%2034.3649%2070.6143%2034.4758%2070.3741%2034.5312%2070.1524%2034.5312%2069.9307%2034.5127%2068.582%2034.4203%2067.1778%2034.3464ZM67.9908%2032.8868C67.9908%2032.3326%2067.5658%2032.2587%2066.8083%2032.7021%2066.4388%2032.9238%2066.1432%2033.1455%2066.1432%2033.1825%2066.1432%2033.2194%2066.5681%2033.2564%2067.067%2033.2564%2067.8799%2033.2564%2067.9908%2033.2009%2067.9908%2032.8868Z'%20transform%3D'matrix(1.04013%200%200%20-1%200.0459667%2080)'%2F%3E%3Cpath%20d%3D'M63.7414%2030.6143C62.1709%2029.3764%2062.6513%2027.5843%2064.8314%2026.4758%2066.1617%2025.7922%2067.1409%2025.6998%2068.0093%2026.1617%2068.6744%2026.4942%2069.1732%2027.5473%2069.0069%2028.2494%2068.8776%2028.8037%2068.0462%2029.746%2067.6952%2029.746%2067.3072%2029.746%2067.3072%2029.1178%2067.6952%2028.5635%2068.0277%2028.0831%2068.0277%2027.9908%2067.7875%2027.5473%2067.0855%2026.3095%2063.9261%2027.418%2063.9261%2028.8961%2063.9261%2029.4134%2064.2587%2029.746%2064.776%2029.746%2065.2009%2029.746%2065.8291%2030.4296%2065.6628%2030.7067%2065.515%2030.9284%2064.0554%2030.873%2063.7414%2030.6143Z'%20transform%3D'matrix(1.04013%200%200%20-1%200.0459667%2080)'%2F%3E%3Cpath%20d%3D'M60.5081%2024.388C60.2125%2024.0554%2060.231%2023.9631%2061.1363%2022.2448%2061.6721%2021.2656%2062.0416%2020.4157%2062.0046%2020.3603%2061.9492%2020.3049%2061.2656%2020.7483%2060.5081%2021.321%2059.3441%2022.1894%2059.0485%2022.3372%2058.8268%2022.1524%2058.679%2022.0231%2058.5681%2021.8199%2058.6051%2021.709%2058.6975%2021.321%2063.1871%2018.0693%2063.4827%2018.1801%2064.0185%2018.3834%2063.9446%2018.8453%2063.0947%2020.5081%2062.6143%2021.4319%2062.2633%2022.2448%2062.3372%2022.3002%2062.3926%2022.3557%2063.0023%2021.9861%2063.6859%2021.4503%2064.9238%2020.4896%2065.4411%2020.3418%2065.552%2020.8961%2065.5889%2021.0993%2064.8684%2021.7644%2063.4273%2022.8545%2060.7113%2024.9238%2060.8961%2024.8129%2060.5081%2024.388Z'%20transform%3D'matrix(1.04013%200%200%20-1%200.0459667%2080)'%2F%3E%3Cpath%20d%3D'M56.2956%2019.418%2055.1686%2018.3279%2056.6467%2016.7945C57.4596%2015.9446%2058.3649%2014.9654%2058.6605%2014.6513%2058.9377%2014.3187%2059.2887%2014.0416%2059.3996%2014.0416%2059.6952%2014.0416%2061.4504%2015.9076%2061.5982%2016.388%2061.8383%2017.127%2061.1732%2018.1432%2060.194%2018.5681%2059.7506%2018.7344%2059.4919%2018.9931%2059.418%2019.3072%2059.2887%2019.806%2058.328%2020.5081%2057.7737%2020.5081%2057.5704%2020.5081%2056.9238%2020.0277%2056.2956%2019.418ZM58.3464%2019.1778C58.7159%2018.8083%2058.5866%2018.2171%2058.0323%2017.7922%2057.515%2017.3857%2057.3672%2017.4042%2056.9238%2017.9769%2056.7021%2018.2725%2056.7206%2018.3649%2057.1825%2018.8453%2057.7552%2019.455%2058.0139%2019.5104%2058.3464%2019.1778ZM59.9723%2017.5889C60.0832%2017.515%2060.2679%2017.2748%2060.3788%2017.0531%2060.5635%2016.7206%2060.5266%2016.5728%2060.1201%2016.0924%2059.5474%2015.4088%2059.3811%2015.3903%2058.8083%2015.9261%2058.2541%2016.4434%2058.2725%2016.6836%2058.9561%2017.2564%2059.5658%2017.7737%2059.6582%2017.8106%2059.9723%2017.5889Z'%20transform%3D'matrix(1.04013%200%200%20-1%200.0459667%2080)'%2F%3E%3Cpath%20d%3D'M52.8961%2016.8314C52.1016%2016.3326%2051.8614%2015.8152%2051.9538%2014.7806%2052.0647%2013.6905%2052.8037%2012.3788%2053.709%2011.6952%2054.2263%2011.2887%2054.5774%2011.1778%2055.2979%2011.1778%2056.0924%2011.1778%2056.2587%2011.2517%2056.7575%2011.806%2057.2748%2012.3788%2057.3118%2012.5266%2057.2379%2013.4688%2057.0531%2015.9446%2054.5589%2017.8845%2052.8961%2016.8314ZM55.0577%2015.5935C56.1293%2014.6882%2056.4989%2013.2471%2055.8522%2012.5266%2055.4642%2012.1016%2055.1132%2012.1016%2054.3741%2012.5635%2053.2656%2013.2286%2052.6744%2015.0208%2053.3395%2015.7413%2053.7644%2016.2032%2054.3741%2016.1478%2055.0577%2015.5935Z'%20transform%3D'matrix(1.04013%200%200%20-1%200.0459667%2080)'%2F%3E%3Cpath%20d%3D'M49.9769%2014.8915C49.6074%2014.6328%2049.6259%2014.6143%2050.0323%2013.7829%2050.2541%2013.3025%2050.4388%2012.8406%2050.4388%2012.7483%2050.4388%2012.6559%2050.1062%2012.3972%2049.7183%2012.194%2048.9053%2011.7875%2048.8868%2011.806%2048.2402%2013.0808%2047.8892%2013.7644%2047.7968%2013.8383%2047.4827%2013.6721%2047.2795%2013.5612%2047.1132%2013.3764%2047.1132%2013.2471%2047.1132%2013.0254%2049.4411%208.35104%2049.6813%208.0739%2049.7552%208%2049.9769%208.05543%2050.1801%208.20323%2050.5312%208.46189%2050.5127%208.48037%2050.0139%209.49654%2049.7367%2010.0693%2049.515%2010.6236%2049.515%2010.7159%2049.515%2010.9376%2050.4942%2011.455%2050.9007%2011.455%2051.067%2011.455%2051.3995%2011.03%2051.6767%2010.4388%2052.2125%209.34873%2052.4711%209.1455%2052.9146%209.47806%2053.1732%209.6813%2053.0624%209.99538%2051.9169%2012.2679%2051.2148%2013.6905%2050.5681%2014.9099%2050.4758%2015.0023%2050.4019%2015.0762%2050.1617%2015.0393%2049.9769%2014.8915Z'%20transform%3D'matrix(1.04013%200%200%20-1%200.0459667%2080)'%2F%3E%3C%2Fg%3E%3C%2Fsvg%3E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1" name="Subtitle 2"/>
          <p:cNvSpPr txBox="1">
            <a:spLocks/>
          </p:cNvSpPr>
          <p:nvPr/>
        </p:nvSpPr>
        <p:spPr>
          <a:xfrm>
            <a:off x="1621959" y="3560266"/>
            <a:ext cx="9194511" cy="8473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000" b="1" err="1" smtClean="0">
                <a:latin typeface="Arial Rounded MT Bold" pitchFamily="34" charset="0"/>
              </a:rPr>
              <a:t>Системи</a:t>
            </a:r>
            <a:r>
              <a:rPr lang="en-US" sz="5000" b="1" smtClean="0">
                <a:latin typeface="Arial Rounded MT Bold" pitchFamily="34" charset="0"/>
              </a:rPr>
              <a:t> </a:t>
            </a:r>
            <a:r>
              <a:rPr lang="en-US" sz="5000" b="1" err="1" smtClean="0">
                <a:latin typeface="Arial Rounded MT Bold" pitchFamily="34" charset="0"/>
              </a:rPr>
              <a:t>база</a:t>
            </a:r>
            <a:r>
              <a:rPr lang="en-US" sz="5000" b="1" smtClean="0">
                <a:latin typeface="Arial Rounded MT Bold" pitchFamily="34" charset="0"/>
              </a:rPr>
              <a:t> </a:t>
            </a:r>
            <a:r>
              <a:rPr lang="en-US" sz="5000" b="1" err="1" smtClean="0">
                <a:latin typeface="Arial Rounded MT Bold" pitchFamily="34" charset="0"/>
              </a:rPr>
              <a:t>података</a:t>
            </a:r>
            <a:endParaRPr lang="en-US" sz="5000" b="1">
              <a:latin typeface="Arial Rounded MT Bold" pitchFamily="34" charset="0"/>
            </a:endParaRPr>
          </a:p>
        </p:txBody>
      </p:sp>
      <p:sp>
        <p:nvSpPr>
          <p:cNvPr id="552" name="TextBox 551">
            <a:extLst>
              <a:ext uri="{FF2B5EF4-FFF2-40B4-BE49-F238E27FC236}">
                <a16:creationId xmlns:a16="http://schemas.microsoft.com/office/drawing/2014/main" xmlns="" id="{36409674-B6E7-714F-E32B-D4508D18F7F5}"/>
              </a:ext>
            </a:extLst>
          </p:cNvPr>
          <p:cNvSpPr txBox="1"/>
          <p:nvPr/>
        </p:nvSpPr>
        <p:spPr>
          <a:xfrm>
            <a:off x="4459130" y="2958265"/>
            <a:ext cx="35169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ПРОЈЕКАТ ЗА ПРЕДМЕТ</a:t>
            </a:r>
          </a:p>
        </p:txBody>
      </p:sp>
      <p:pic>
        <p:nvPicPr>
          <p:cNvPr id="553" name="Graphic 36">
            <a:extLst>
              <a:ext uri="{FF2B5EF4-FFF2-40B4-BE49-F238E27FC236}">
                <a16:creationId xmlns:a16="http://schemas.microsoft.com/office/drawing/2014/main" xmlns="" id="{6D59A901-76F9-C02D-51EC-809A1F45D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5630979" y="223599"/>
            <a:ext cx="930041" cy="986205"/>
          </a:xfrm>
          <a:prstGeom prst="rect">
            <a:avLst/>
          </a:prstGeom>
        </p:spPr>
      </p:pic>
      <p:sp>
        <p:nvSpPr>
          <p:cNvPr id="554" name="TextBox 553">
            <a:extLst>
              <a:ext uri="{FF2B5EF4-FFF2-40B4-BE49-F238E27FC236}">
                <a16:creationId xmlns:a16="http://schemas.microsoft.com/office/drawing/2014/main" xmlns="" id="{9D456127-2E70-B4EF-1183-61D9DEB73057}"/>
              </a:ext>
            </a:extLst>
          </p:cNvPr>
          <p:cNvSpPr txBox="1"/>
          <p:nvPr/>
        </p:nvSpPr>
        <p:spPr>
          <a:xfrm>
            <a:off x="4770423" y="1652400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i="1" err="1"/>
              <a:t>Нови</a:t>
            </a:r>
            <a:r>
              <a:rPr lang="en-US" i="1"/>
              <a:t> </a:t>
            </a:r>
            <a:r>
              <a:rPr lang="en-US" i="1" err="1"/>
              <a:t>Сад</a:t>
            </a:r>
            <a:r>
              <a:rPr lang="en-US" i="1"/>
              <a:t>,</a:t>
            </a:r>
          </a:p>
          <a:p>
            <a:pPr algn="ctr"/>
            <a:r>
              <a:rPr lang="en-US" i="1" err="1"/>
              <a:t>Јун</a:t>
            </a:r>
            <a:r>
              <a:rPr lang="en-US" i="1"/>
              <a:t> 2024</a:t>
            </a:r>
          </a:p>
        </p:txBody>
      </p:sp>
      <p:sp>
        <p:nvSpPr>
          <p:cNvPr id="555" name="TextBox 554">
            <a:extLst>
              <a:ext uri="{FF2B5EF4-FFF2-40B4-BE49-F238E27FC236}">
                <a16:creationId xmlns:a16="http://schemas.microsoft.com/office/drawing/2014/main" xmlns="" id="{B1863F45-284D-ECC8-7729-1700EE4BF4E4}"/>
              </a:ext>
            </a:extLst>
          </p:cNvPr>
          <p:cNvSpPr txBox="1"/>
          <p:nvPr/>
        </p:nvSpPr>
        <p:spPr>
          <a:xfrm>
            <a:off x="4440115" y="5993422"/>
            <a:ext cx="350959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/>
              <a:t>Никола</a:t>
            </a:r>
            <a:r>
              <a:rPr lang="en-US"/>
              <a:t> </a:t>
            </a:r>
            <a:r>
              <a:rPr lang="en-US" b="1" err="1"/>
              <a:t>Радовић</a:t>
            </a:r>
            <a:r>
              <a:rPr lang="en-US"/>
              <a:t>  IN14/2020</a:t>
            </a:r>
          </a:p>
          <a:p>
            <a:pPr algn="ctr"/>
            <a:r>
              <a:rPr lang="en-US" err="1"/>
              <a:t>Владимир</a:t>
            </a:r>
            <a:r>
              <a:rPr lang="en-US"/>
              <a:t> </a:t>
            </a:r>
            <a:r>
              <a:rPr lang="en-US" b="1" err="1"/>
              <a:t>Блануша</a:t>
            </a:r>
            <a:r>
              <a:rPr lang="en-US"/>
              <a:t>  IN28/2020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91787" y="4280748"/>
            <a:ext cx="6606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>
                <a:latin typeface="Bahnschrift" pitchFamily="34" charset="0"/>
              </a:rPr>
              <a:t>- </a:t>
            </a:r>
            <a:r>
              <a:rPr lang="sr-Cyrl-RS" sz="2000" b="1" smtClean="0">
                <a:latin typeface="Bahnschrift" pitchFamily="34" charset="0"/>
              </a:rPr>
              <a:t>Резултати рада над </a:t>
            </a:r>
            <a:r>
              <a:rPr lang="en-US" sz="2000" b="1" i="1" err="1" smtClean="0">
                <a:latin typeface="Bahnschrift" pitchFamily="34" charset="0"/>
              </a:rPr>
              <a:t>MongoDB</a:t>
            </a:r>
            <a:r>
              <a:rPr lang="sr-Cyrl-RS" sz="2000" b="1" smtClean="0">
                <a:latin typeface="Bahnschrift" pitchFamily="34" charset="0"/>
              </a:rPr>
              <a:t> </a:t>
            </a:r>
            <a:r>
              <a:rPr lang="en-US" sz="2000" b="1" smtClean="0">
                <a:latin typeface="Bahnschrift" pitchFamily="34" charset="0"/>
              </a:rPr>
              <a:t> </a:t>
            </a:r>
            <a:r>
              <a:rPr lang="sr-Cyrl-RS" sz="2000" b="1" smtClean="0">
                <a:latin typeface="Bahnschrift" pitchFamily="34" charset="0"/>
              </a:rPr>
              <a:t>базом података</a:t>
            </a:r>
            <a:r>
              <a:rPr lang="en-US" sz="2000" b="1" smtClean="0">
                <a:latin typeface="Bahnschrift" pitchFamily="34" charset="0"/>
              </a:rPr>
              <a:t> - </a:t>
            </a:r>
            <a:endParaRPr lang="en-US" sz="2000" b="1">
              <a:latin typeface="Bahnschrif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40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26654071-FC6F-41ED-8633-53B5F9879863}"/>
              </a:ext>
            </a:extLst>
          </p:cNvPr>
          <p:cNvGrpSpPr/>
          <p:nvPr/>
        </p:nvGrpSpPr>
        <p:grpSpPr>
          <a:xfrm>
            <a:off x="9195260" y="2204745"/>
            <a:ext cx="2996740" cy="3172783"/>
            <a:chOff x="6216785" y="959879"/>
            <a:chExt cx="3718218" cy="3936645"/>
          </a:xfrm>
        </p:grpSpPr>
        <p:sp>
          <p:nvSpPr>
            <p:cNvPr id="3" name="Freeform: Shape 15">
              <a:extLst>
                <a:ext uri="{FF2B5EF4-FFF2-40B4-BE49-F238E27FC236}">
                  <a16:creationId xmlns:a16="http://schemas.microsoft.com/office/drawing/2014/main" xmlns="" id="{B8D918DA-E061-4895-AF47-1722ADCFB609}"/>
                </a:ext>
              </a:extLst>
            </p:cNvPr>
            <p:cNvSpPr/>
            <p:nvPr/>
          </p:nvSpPr>
          <p:spPr>
            <a:xfrm>
              <a:off x="7709921" y="4201909"/>
              <a:ext cx="123180" cy="33901"/>
            </a:xfrm>
            <a:custGeom>
              <a:avLst/>
              <a:gdLst>
                <a:gd name="connsiteX0" fmla="*/ 0 w 76485"/>
                <a:gd name="connsiteY0" fmla="*/ 21050 h 21050"/>
                <a:gd name="connsiteX1" fmla="*/ 0 w 76485"/>
                <a:gd name="connsiteY1" fmla="*/ 21050 h 21050"/>
                <a:gd name="connsiteX2" fmla="*/ 2667 w 76485"/>
                <a:gd name="connsiteY2" fmla="*/ 5048 h 21050"/>
                <a:gd name="connsiteX3" fmla="*/ 3429 w 76485"/>
                <a:gd name="connsiteY3" fmla="*/ 0 h 21050"/>
                <a:gd name="connsiteX4" fmla="*/ 15240 w 76485"/>
                <a:gd name="connsiteY4" fmla="*/ 2762 h 21050"/>
                <a:gd name="connsiteX5" fmla="*/ 39719 w 76485"/>
                <a:gd name="connsiteY5" fmla="*/ 6287 h 21050"/>
                <a:gd name="connsiteX6" fmla="*/ 76486 w 76485"/>
                <a:gd name="connsiteY6" fmla="*/ 8287 h 21050"/>
                <a:gd name="connsiteX7" fmla="*/ 30956 w 76485"/>
                <a:gd name="connsiteY7" fmla="*/ 17050 h 21050"/>
                <a:gd name="connsiteX8" fmla="*/ 1619 w 76485"/>
                <a:gd name="connsiteY8" fmla="*/ 20859 h 2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485" h="21050">
                  <a:moveTo>
                    <a:pt x="0" y="21050"/>
                  </a:moveTo>
                  <a:lnTo>
                    <a:pt x="0" y="21050"/>
                  </a:lnTo>
                  <a:cubicBezTo>
                    <a:pt x="857" y="15812"/>
                    <a:pt x="1715" y="10478"/>
                    <a:pt x="2667" y="5048"/>
                  </a:cubicBezTo>
                  <a:cubicBezTo>
                    <a:pt x="2667" y="3429"/>
                    <a:pt x="3143" y="1714"/>
                    <a:pt x="3429" y="0"/>
                  </a:cubicBezTo>
                  <a:cubicBezTo>
                    <a:pt x="7316" y="1125"/>
                    <a:pt x="11258" y="2047"/>
                    <a:pt x="15240" y="2762"/>
                  </a:cubicBezTo>
                  <a:cubicBezTo>
                    <a:pt x="23336" y="4381"/>
                    <a:pt x="31528" y="5334"/>
                    <a:pt x="39719" y="6287"/>
                  </a:cubicBezTo>
                  <a:cubicBezTo>
                    <a:pt x="51917" y="7765"/>
                    <a:pt x="64200" y="8433"/>
                    <a:pt x="76486" y="8287"/>
                  </a:cubicBezTo>
                  <a:cubicBezTo>
                    <a:pt x="61151" y="12382"/>
                    <a:pt x="46958" y="14097"/>
                    <a:pt x="30956" y="17050"/>
                  </a:cubicBezTo>
                  <a:cubicBezTo>
                    <a:pt x="21283" y="19033"/>
                    <a:pt x="11478" y="20306"/>
                    <a:pt x="1619" y="20859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16">
              <a:extLst>
                <a:ext uri="{FF2B5EF4-FFF2-40B4-BE49-F238E27FC236}">
                  <a16:creationId xmlns:a16="http://schemas.microsoft.com/office/drawing/2014/main" xmlns="" id="{5AB2CD98-4D1C-4E2F-92A2-E8A9E841D7FD}"/>
                </a:ext>
              </a:extLst>
            </p:cNvPr>
            <p:cNvSpPr/>
            <p:nvPr/>
          </p:nvSpPr>
          <p:spPr>
            <a:xfrm>
              <a:off x="6216785" y="2012899"/>
              <a:ext cx="3718218" cy="2883625"/>
            </a:xfrm>
            <a:custGeom>
              <a:avLst/>
              <a:gdLst>
                <a:gd name="connsiteX0" fmla="*/ 2305673 w 2308721"/>
                <a:gd name="connsiteY0" fmla="*/ 1036591 h 1790504"/>
                <a:gd name="connsiteX1" fmla="*/ 2104219 w 2308721"/>
                <a:gd name="connsiteY1" fmla="*/ 992871 h 1790504"/>
                <a:gd name="connsiteX2" fmla="*/ 2072787 w 2308721"/>
                <a:gd name="connsiteY2" fmla="*/ 986299 h 1790504"/>
                <a:gd name="connsiteX3" fmla="*/ 2043450 w 2308721"/>
                <a:gd name="connsiteY3" fmla="*/ 979060 h 1790504"/>
                <a:gd name="connsiteX4" fmla="*/ 2021542 w 2308721"/>
                <a:gd name="connsiteY4" fmla="*/ 974964 h 1790504"/>
                <a:gd name="connsiteX5" fmla="*/ 2015446 w 2308721"/>
                <a:gd name="connsiteY5" fmla="*/ 959439 h 1790504"/>
                <a:gd name="connsiteX6" fmla="*/ 1989634 w 2308721"/>
                <a:gd name="connsiteY6" fmla="*/ 932102 h 1790504"/>
                <a:gd name="connsiteX7" fmla="*/ 1926007 w 2308721"/>
                <a:gd name="connsiteY7" fmla="*/ 904194 h 1790504"/>
                <a:gd name="connsiteX8" fmla="*/ 1859332 w 2308721"/>
                <a:gd name="connsiteY8" fmla="*/ 897431 h 1790504"/>
                <a:gd name="connsiteX9" fmla="*/ 1821232 w 2308721"/>
                <a:gd name="connsiteY9" fmla="*/ 908289 h 1790504"/>
                <a:gd name="connsiteX10" fmla="*/ 1811707 w 2308721"/>
                <a:gd name="connsiteY10" fmla="*/ 916195 h 1790504"/>
                <a:gd name="connsiteX11" fmla="*/ 1805134 w 2308721"/>
                <a:gd name="connsiteY11" fmla="*/ 921624 h 1790504"/>
                <a:gd name="connsiteX12" fmla="*/ 1786084 w 2308721"/>
                <a:gd name="connsiteY12" fmla="*/ 918957 h 1790504"/>
                <a:gd name="connsiteX13" fmla="*/ 1784275 w 2308721"/>
                <a:gd name="connsiteY13" fmla="*/ 918195 h 1790504"/>
                <a:gd name="connsiteX14" fmla="*/ 1767416 w 2308721"/>
                <a:gd name="connsiteY14" fmla="*/ 916100 h 1790504"/>
                <a:gd name="connsiteX15" fmla="*/ 1762177 w 2308721"/>
                <a:gd name="connsiteY15" fmla="*/ 914862 h 1790504"/>
                <a:gd name="connsiteX16" fmla="*/ 1746175 w 2308721"/>
                <a:gd name="connsiteY16" fmla="*/ 910480 h 1790504"/>
                <a:gd name="connsiteX17" fmla="*/ 1714552 w 2308721"/>
                <a:gd name="connsiteY17" fmla="*/ 900955 h 1790504"/>
                <a:gd name="connsiteX18" fmla="*/ 1659688 w 2308721"/>
                <a:gd name="connsiteY18" fmla="*/ 881905 h 1790504"/>
                <a:gd name="connsiteX19" fmla="*/ 1658735 w 2308721"/>
                <a:gd name="connsiteY19" fmla="*/ 881429 h 1790504"/>
                <a:gd name="connsiteX20" fmla="*/ 1655592 w 2308721"/>
                <a:gd name="connsiteY20" fmla="*/ 880000 h 1790504"/>
                <a:gd name="connsiteX21" fmla="*/ 1649591 w 2308721"/>
                <a:gd name="connsiteY21" fmla="*/ 876952 h 1790504"/>
                <a:gd name="connsiteX22" fmla="*/ 1638066 w 2308721"/>
                <a:gd name="connsiteY22" fmla="*/ 869999 h 1790504"/>
                <a:gd name="connsiteX23" fmla="*/ 1634351 w 2308721"/>
                <a:gd name="connsiteY23" fmla="*/ 867427 h 1790504"/>
                <a:gd name="connsiteX24" fmla="*/ 1629588 w 2308721"/>
                <a:gd name="connsiteY24" fmla="*/ 862665 h 1790504"/>
                <a:gd name="connsiteX25" fmla="*/ 1619111 w 2308721"/>
                <a:gd name="connsiteY25" fmla="*/ 850473 h 1790504"/>
                <a:gd name="connsiteX26" fmla="*/ 1597775 w 2308721"/>
                <a:gd name="connsiteY26" fmla="*/ 826660 h 1790504"/>
                <a:gd name="connsiteX27" fmla="*/ 1586154 w 2308721"/>
                <a:gd name="connsiteY27" fmla="*/ 815706 h 1790504"/>
                <a:gd name="connsiteX28" fmla="*/ 1577772 w 2308721"/>
                <a:gd name="connsiteY28" fmla="*/ 808467 h 1790504"/>
                <a:gd name="connsiteX29" fmla="*/ 1576344 w 2308721"/>
                <a:gd name="connsiteY29" fmla="*/ 805800 h 1790504"/>
                <a:gd name="connsiteX30" fmla="*/ 1561485 w 2308721"/>
                <a:gd name="connsiteY30" fmla="*/ 783607 h 1790504"/>
                <a:gd name="connsiteX31" fmla="*/ 1529004 w 2308721"/>
                <a:gd name="connsiteY31" fmla="*/ 740649 h 1790504"/>
                <a:gd name="connsiteX32" fmla="*/ 1463091 w 2308721"/>
                <a:gd name="connsiteY32" fmla="*/ 667688 h 1790504"/>
                <a:gd name="connsiteX33" fmla="*/ 1423182 w 2308721"/>
                <a:gd name="connsiteY33" fmla="*/ 639875 h 1790504"/>
                <a:gd name="connsiteX34" fmla="*/ 1376223 w 2308721"/>
                <a:gd name="connsiteY34" fmla="*/ 625016 h 1790504"/>
                <a:gd name="connsiteX35" fmla="*/ 1330408 w 2308721"/>
                <a:gd name="connsiteY35" fmla="*/ 615491 h 1790504"/>
                <a:gd name="connsiteX36" fmla="*/ 1282307 w 2308721"/>
                <a:gd name="connsiteY36" fmla="*/ 602156 h 1790504"/>
                <a:gd name="connsiteX37" fmla="*/ 1230396 w 2308721"/>
                <a:gd name="connsiteY37" fmla="*/ 593774 h 1790504"/>
                <a:gd name="connsiteX38" fmla="*/ 1193915 w 2308721"/>
                <a:gd name="connsiteY38" fmla="*/ 590916 h 1790504"/>
                <a:gd name="connsiteX39" fmla="*/ 1146290 w 2308721"/>
                <a:gd name="connsiteY39" fmla="*/ 602918 h 1790504"/>
                <a:gd name="connsiteX40" fmla="*/ 1105523 w 2308721"/>
                <a:gd name="connsiteY40" fmla="*/ 622920 h 1790504"/>
                <a:gd name="connsiteX41" fmla="*/ 1099713 w 2308721"/>
                <a:gd name="connsiteY41" fmla="*/ 628540 h 1790504"/>
                <a:gd name="connsiteX42" fmla="*/ 1087140 w 2308721"/>
                <a:gd name="connsiteY42" fmla="*/ 626635 h 1790504"/>
                <a:gd name="connsiteX43" fmla="*/ 1061803 w 2308721"/>
                <a:gd name="connsiteY43" fmla="*/ 623397 h 1790504"/>
                <a:gd name="connsiteX44" fmla="*/ 1031800 w 2308721"/>
                <a:gd name="connsiteY44" fmla="*/ 622158 h 1790504"/>
                <a:gd name="connsiteX45" fmla="*/ 1031800 w 2308721"/>
                <a:gd name="connsiteY45" fmla="*/ 621682 h 1790504"/>
                <a:gd name="connsiteX46" fmla="*/ 1030276 w 2308721"/>
                <a:gd name="connsiteY46" fmla="*/ 613205 h 1790504"/>
                <a:gd name="connsiteX47" fmla="*/ 1054279 w 2308721"/>
                <a:gd name="connsiteY47" fmla="*/ 587202 h 1790504"/>
                <a:gd name="connsiteX48" fmla="*/ 1068185 w 2308721"/>
                <a:gd name="connsiteY48" fmla="*/ 568152 h 1790504"/>
                <a:gd name="connsiteX49" fmla="*/ 1072566 w 2308721"/>
                <a:gd name="connsiteY49" fmla="*/ 556341 h 1790504"/>
                <a:gd name="connsiteX50" fmla="*/ 1076662 w 2308721"/>
                <a:gd name="connsiteY50" fmla="*/ 545006 h 1790504"/>
                <a:gd name="connsiteX51" fmla="*/ 1090854 w 2308721"/>
                <a:gd name="connsiteY51" fmla="*/ 529671 h 1790504"/>
                <a:gd name="connsiteX52" fmla="*/ 1105428 w 2308721"/>
                <a:gd name="connsiteY52" fmla="*/ 514526 h 1790504"/>
                <a:gd name="connsiteX53" fmla="*/ 1095903 w 2308721"/>
                <a:gd name="connsiteY53" fmla="*/ 470044 h 1790504"/>
                <a:gd name="connsiteX54" fmla="*/ 1089140 w 2308721"/>
                <a:gd name="connsiteY54" fmla="*/ 462519 h 1790504"/>
                <a:gd name="connsiteX55" fmla="*/ 1083330 w 2308721"/>
                <a:gd name="connsiteY55" fmla="*/ 455185 h 1790504"/>
                <a:gd name="connsiteX56" fmla="*/ 1080853 w 2308721"/>
                <a:gd name="connsiteY56" fmla="*/ 450423 h 1790504"/>
                <a:gd name="connsiteX57" fmla="*/ 1080282 w 2308721"/>
                <a:gd name="connsiteY57" fmla="*/ 447946 h 1790504"/>
                <a:gd name="connsiteX58" fmla="*/ 1080282 w 2308721"/>
                <a:gd name="connsiteY58" fmla="*/ 444136 h 1790504"/>
                <a:gd name="connsiteX59" fmla="*/ 1080282 w 2308721"/>
                <a:gd name="connsiteY59" fmla="*/ 439945 h 1790504"/>
                <a:gd name="connsiteX60" fmla="*/ 1077424 w 2308721"/>
                <a:gd name="connsiteY60" fmla="*/ 428325 h 1790504"/>
                <a:gd name="connsiteX61" fmla="*/ 1092855 w 2308721"/>
                <a:gd name="connsiteY61" fmla="*/ 410322 h 1790504"/>
                <a:gd name="connsiteX62" fmla="*/ 1122478 w 2308721"/>
                <a:gd name="connsiteY62" fmla="*/ 376128 h 1790504"/>
                <a:gd name="connsiteX63" fmla="*/ 1130955 w 2308721"/>
                <a:gd name="connsiteY63" fmla="*/ 326788 h 1790504"/>
                <a:gd name="connsiteX64" fmla="*/ 1110191 w 2308721"/>
                <a:gd name="connsiteY64" fmla="*/ 286974 h 1790504"/>
                <a:gd name="connsiteX65" fmla="*/ 1100666 w 2308721"/>
                <a:gd name="connsiteY65" fmla="*/ 269829 h 1790504"/>
                <a:gd name="connsiteX66" fmla="*/ 1100189 w 2308721"/>
                <a:gd name="connsiteY66" fmla="*/ 268876 h 1790504"/>
                <a:gd name="connsiteX67" fmla="*/ 1100189 w 2308721"/>
                <a:gd name="connsiteY67" fmla="*/ 268209 h 1790504"/>
                <a:gd name="connsiteX68" fmla="*/ 1099046 w 2308721"/>
                <a:gd name="connsiteY68" fmla="*/ 264114 h 1790504"/>
                <a:gd name="connsiteX69" fmla="*/ 1098475 w 2308721"/>
                <a:gd name="connsiteY69" fmla="*/ 259923 h 1790504"/>
                <a:gd name="connsiteX70" fmla="*/ 1098475 w 2308721"/>
                <a:gd name="connsiteY70" fmla="*/ 254493 h 1790504"/>
                <a:gd name="connsiteX71" fmla="*/ 1102190 w 2308721"/>
                <a:gd name="connsiteY71" fmla="*/ 237063 h 1790504"/>
                <a:gd name="connsiteX72" fmla="*/ 1106762 w 2308721"/>
                <a:gd name="connsiteY72" fmla="*/ 215917 h 1790504"/>
                <a:gd name="connsiteX73" fmla="*/ 1085235 w 2308721"/>
                <a:gd name="connsiteY73" fmla="*/ 154481 h 1790504"/>
                <a:gd name="connsiteX74" fmla="*/ 1073995 w 2308721"/>
                <a:gd name="connsiteY74" fmla="*/ 144956 h 1790504"/>
                <a:gd name="connsiteX75" fmla="*/ 1059517 w 2308721"/>
                <a:gd name="connsiteY75" fmla="*/ 133812 h 1790504"/>
                <a:gd name="connsiteX76" fmla="*/ 1032466 w 2308721"/>
                <a:gd name="connsiteY76" fmla="*/ 118857 h 1790504"/>
                <a:gd name="connsiteX77" fmla="*/ 996938 w 2308721"/>
                <a:gd name="connsiteY77" fmla="*/ 100855 h 1790504"/>
                <a:gd name="connsiteX78" fmla="*/ 957695 w 2308721"/>
                <a:gd name="connsiteY78" fmla="*/ 77995 h 1790504"/>
                <a:gd name="connsiteX79" fmla="*/ 879304 w 2308721"/>
                <a:gd name="connsiteY79" fmla="*/ 32180 h 1790504"/>
                <a:gd name="connsiteX80" fmla="*/ 785293 w 2308721"/>
                <a:gd name="connsiteY80" fmla="*/ 4462 h 1790504"/>
                <a:gd name="connsiteX81" fmla="*/ 666325 w 2308721"/>
                <a:gd name="connsiteY81" fmla="*/ 5796 h 1790504"/>
                <a:gd name="connsiteX82" fmla="*/ 629845 w 2308721"/>
                <a:gd name="connsiteY82" fmla="*/ 32561 h 1790504"/>
                <a:gd name="connsiteX83" fmla="*/ 640703 w 2308721"/>
                <a:gd name="connsiteY83" fmla="*/ 61136 h 1790504"/>
                <a:gd name="connsiteX84" fmla="*/ 616033 w 2308721"/>
                <a:gd name="connsiteY84" fmla="*/ 61136 h 1790504"/>
                <a:gd name="connsiteX85" fmla="*/ 587458 w 2308721"/>
                <a:gd name="connsiteY85" fmla="*/ 61136 h 1790504"/>
                <a:gd name="connsiteX86" fmla="*/ 570694 w 2308721"/>
                <a:gd name="connsiteY86" fmla="*/ 59136 h 1790504"/>
                <a:gd name="connsiteX87" fmla="*/ 551644 w 2308721"/>
                <a:gd name="connsiteY87" fmla="*/ 60564 h 1790504"/>
                <a:gd name="connsiteX88" fmla="*/ 546215 w 2308721"/>
                <a:gd name="connsiteY88" fmla="*/ 64565 h 1790504"/>
                <a:gd name="connsiteX89" fmla="*/ 517640 w 2308721"/>
                <a:gd name="connsiteY89" fmla="*/ 76376 h 1790504"/>
                <a:gd name="connsiteX90" fmla="*/ 482397 w 2308721"/>
                <a:gd name="connsiteY90" fmla="*/ 61136 h 1790504"/>
                <a:gd name="connsiteX91" fmla="*/ 401625 w 2308721"/>
                <a:gd name="connsiteY91" fmla="*/ 40181 h 1790504"/>
                <a:gd name="connsiteX92" fmla="*/ 336760 w 2308721"/>
                <a:gd name="connsiteY92" fmla="*/ 91044 h 1790504"/>
                <a:gd name="connsiteX93" fmla="*/ 316567 w 2308721"/>
                <a:gd name="connsiteY93" fmla="*/ 134669 h 1790504"/>
                <a:gd name="connsiteX94" fmla="*/ 314662 w 2308721"/>
                <a:gd name="connsiteY94" fmla="*/ 139336 h 1790504"/>
                <a:gd name="connsiteX95" fmla="*/ 313329 w 2308721"/>
                <a:gd name="connsiteY95" fmla="*/ 142575 h 1790504"/>
                <a:gd name="connsiteX96" fmla="*/ 308661 w 2308721"/>
                <a:gd name="connsiteY96" fmla="*/ 153052 h 1790504"/>
                <a:gd name="connsiteX97" fmla="*/ 296755 w 2308721"/>
                <a:gd name="connsiteY97" fmla="*/ 174483 h 1790504"/>
                <a:gd name="connsiteX98" fmla="*/ 293803 w 2308721"/>
                <a:gd name="connsiteY98" fmla="*/ 178770 h 1790504"/>
                <a:gd name="connsiteX99" fmla="*/ 287992 w 2308721"/>
                <a:gd name="connsiteY99" fmla="*/ 185532 h 1790504"/>
                <a:gd name="connsiteX100" fmla="*/ 274753 w 2308721"/>
                <a:gd name="connsiteY100" fmla="*/ 198106 h 1790504"/>
                <a:gd name="connsiteX101" fmla="*/ 262561 w 2308721"/>
                <a:gd name="connsiteY101" fmla="*/ 207630 h 1790504"/>
                <a:gd name="connsiteX102" fmla="*/ 247702 w 2308721"/>
                <a:gd name="connsiteY102" fmla="*/ 218298 h 1790504"/>
                <a:gd name="connsiteX103" fmla="*/ 200553 w 2308721"/>
                <a:gd name="connsiteY103" fmla="*/ 264209 h 1790504"/>
                <a:gd name="connsiteX104" fmla="*/ 194171 w 2308721"/>
                <a:gd name="connsiteY104" fmla="*/ 324026 h 1790504"/>
                <a:gd name="connsiteX105" fmla="*/ 210078 w 2308721"/>
                <a:gd name="connsiteY105" fmla="*/ 355744 h 1790504"/>
                <a:gd name="connsiteX106" fmla="*/ 219603 w 2308721"/>
                <a:gd name="connsiteY106" fmla="*/ 371175 h 1790504"/>
                <a:gd name="connsiteX107" fmla="*/ 223508 w 2308721"/>
                <a:gd name="connsiteY107" fmla="*/ 379176 h 1790504"/>
                <a:gd name="connsiteX108" fmla="*/ 224746 w 2308721"/>
                <a:gd name="connsiteY108" fmla="*/ 381557 h 1790504"/>
                <a:gd name="connsiteX109" fmla="*/ 224746 w 2308721"/>
                <a:gd name="connsiteY109" fmla="*/ 381557 h 1790504"/>
                <a:gd name="connsiteX110" fmla="*/ 227032 w 2308721"/>
                <a:gd name="connsiteY110" fmla="*/ 400035 h 1790504"/>
                <a:gd name="connsiteX111" fmla="*/ 205506 w 2308721"/>
                <a:gd name="connsiteY111" fmla="*/ 493571 h 1790504"/>
                <a:gd name="connsiteX112" fmla="*/ 185408 w 2308721"/>
                <a:gd name="connsiteY112" fmla="*/ 597774 h 1790504"/>
                <a:gd name="connsiteX113" fmla="*/ 168739 w 2308721"/>
                <a:gd name="connsiteY113" fmla="*/ 704931 h 1790504"/>
                <a:gd name="connsiteX114" fmla="*/ 151689 w 2308721"/>
                <a:gd name="connsiteY114" fmla="*/ 815135 h 1790504"/>
                <a:gd name="connsiteX115" fmla="*/ 127686 w 2308721"/>
                <a:gd name="connsiteY115" fmla="*/ 1031543 h 1790504"/>
                <a:gd name="connsiteX116" fmla="*/ 121305 w 2308721"/>
                <a:gd name="connsiteY116" fmla="*/ 1082407 h 1790504"/>
                <a:gd name="connsiteX117" fmla="*/ 113399 w 2308721"/>
                <a:gd name="connsiteY117" fmla="*/ 1135842 h 1790504"/>
                <a:gd name="connsiteX118" fmla="*/ 98730 w 2308721"/>
                <a:gd name="connsiteY118" fmla="*/ 1240617 h 1790504"/>
                <a:gd name="connsiteX119" fmla="*/ 95016 w 2308721"/>
                <a:gd name="connsiteY119" fmla="*/ 1275288 h 1790504"/>
                <a:gd name="connsiteX120" fmla="*/ 92920 w 2308721"/>
                <a:gd name="connsiteY120" fmla="*/ 1293576 h 1790504"/>
                <a:gd name="connsiteX121" fmla="*/ 91872 w 2308721"/>
                <a:gd name="connsiteY121" fmla="*/ 1301672 h 1790504"/>
                <a:gd name="connsiteX122" fmla="*/ 91872 w 2308721"/>
                <a:gd name="connsiteY122" fmla="*/ 1305768 h 1790504"/>
                <a:gd name="connsiteX123" fmla="*/ 91872 w 2308721"/>
                <a:gd name="connsiteY123" fmla="*/ 1307196 h 1790504"/>
                <a:gd name="connsiteX124" fmla="*/ 91872 w 2308721"/>
                <a:gd name="connsiteY124" fmla="*/ 1308720 h 1790504"/>
                <a:gd name="connsiteX125" fmla="*/ 86443 w 2308721"/>
                <a:gd name="connsiteY125" fmla="*/ 1342629 h 1790504"/>
                <a:gd name="connsiteX126" fmla="*/ 83395 w 2308721"/>
                <a:gd name="connsiteY126" fmla="*/ 1360346 h 1790504"/>
                <a:gd name="connsiteX127" fmla="*/ 81490 w 2308721"/>
                <a:gd name="connsiteY127" fmla="*/ 1370919 h 1790504"/>
                <a:gd name="connsiteX128" fmla="*/ 81967 w 2308721"/>
                <a:gd name="connsiteY128" fmla="*/ 1378062 h 1790504"/>
                <a:gd name="connsiteX129" fmla="*/ 68251 w 2308721"/>
                <a:gd name="connsiteY129" fmla="*/ 1421687 h 1790504"/>
                <a:gd name="connsiteX130" fmla="*/ 66536 w 2308721"/>
                <a:gd name="connsiteY130" fmla="*/ 1426640 h 1790504"/>
                <a:gd name="connsiteX131" fmla="*/ 66536 w 2308721"/>
                <a:gd name="connsiteY131" fmla="*/ 1427402 h 1790504"/>
                <a:gd name="connsiteX132" fmla="*/ 66536 w 2308721"/>
                <a:gd name="connsiteY132" fmla="*/ 1428069 h 1790504"/>
                <a:gd name="connsiteX133" fmla="*/ 62250 w 2308721"/>
                <a:gd name="connsiteY133" fmla="*/ 1436165 h 1790504"/>
                <a:gd name="connsiteX134" fmla="*/ 59869 w 2308721"/>
                <a:gd name="connsiteY134" fmla="*/ 1439784 h 1790504"/>
                <a:gd name="connsiteX135" fmla="*/ 59869 w 2308721"/>
                <a:gd name="connsiteY135" fmla="*/ 1439784 h 1790504"/>
                <a:gd name="connsiteX136" fmla="*/ 59869 w 2308721"/>
                <a:gd name="connsiteY136" fmla="*/ 1439784 h 1790504"/>
                <a:gd name="connsiteX137" fmla="*/ 53392 w 2308721"/>
                <a:gd name="connsiteY137" fmla="*/ 1447214 h 1790504"/>
                <a:gd name="connsiteX138" fmla="*/ 24817 w 2308721"/>
                <a:gd name="connsiteY138" fmla="*/ 1473979 h 1790504"/>
                <a:gd name="connsiteX139" fmla="*/ 2528 w 2308721"/>
                <a:gd name="connsiteY139" fmla="*/ 1511222 h 1790504"/>
                <a:gd name="connsiteX140" fmla="*/ 52 w 2308721"/>
                <a:gd name="connsiteY140" fmla="*/ 1533034 h 1790504"/>
                <a:gd name="connsiteX141" fmla="*/ 9577 w 2308721"/>
                <a:gd name="connsiteY141" fmla="*/ 1552084 h 1790504"/>
                <a:gd name="connsiteX142" fmla="*/ 10148 w 2308721"/>
                <a:gd name="connsiteY142" fmla="*/ 1552084 h 1790504"/>
                <a:gd name="connsiteX143" fmla="*/ 13196 w 2308721"/>
                <a:gd name="connsiteY143" fmla="*/ 1569610 h 1790504"/>
                <a:gd name="connsiteX144" fmla="*/ 26912 w 2308721"/>
                <a:gd name="connsiteY144" fmla="*/ 1605615 h 1790504"/>
                <a:gd name="connsiteX145" fmla="*/ 74537 w 2308721"/>
                <a:gd name="connsiteY145" fmla="*/ 1660669 h 1790504"/>
                <a:gd name="connsiteX146" fmla="*/ 236462 w 2308721"/>
                <a:gd name="connsiteY146" fmla="*/ 1745346 h 1790504"/>
                <a:gd name="connsiteX147" fmla="*/ 428867 w 2308721"/>
                <a:gd name="connsiteY147" fmla="*/ 1785828 h 1790504"/>
                <a:gd name="connsiteX148" fmla="*/ 625749 w 2308721"/>
                <a:gd name="connsiteY148" fmla="*/ 1785828 h 1790504"/>
                <a:gd name="connsiteX149" fmla="*/ 813773 w 2308721"/>
                <a:gd name="connsiteY149" fmla="*/ 1747728 h 1790504"/>
                <a:gd name="connsiteX150" fmla="*/ 873780 w 2308721"/>
                <a:gd name="connsiteY150" fmla="*/ 1719153 h 1790504"/>
                <a:gd name="connsiteX151" fmla="*/ 887401 w 2308721"/>
                <a:gd name="connsiteY151" fmla="*/ 1706770 h 1790504"/>
                <a:gd name="connsiteX152" fmla="*/ 894735 w 2308721"/>
                <a:gd name="connsiteY152" fmla="*/ 1695150 h 1790504"/>
                <a:gd name="connsiteX153" fmla="*/ 908737 w 2308721"/>
                <a:gd name="connsiteY153" fmla="*/ 1676100 h 1790504"/>
                <a:gd name="connsiteX154" fmla="*/ 910070 w 2308721"/>
                <a:gd name="connsiteY154" fmla="*/ 1674290 h 1790504"/>
                <a:gd name="connsiteX155" fmla="*/ 927596 w 2308721"/>
                <a:gd name="connsiteY155" fmla="*/ 1622474 h 1790504"/>
                <a:gd name="connsiteX156" fmla="*/ 928644 w 2308721"/>
                <a:gd name="connsiteY156" fmla="*/ 1605234 h 1790504"/>
                <a:gd name="connsiteX157" fmla="*/ 931215 w 2308721"/>
                <a:gd name="connsiteY157" fmla="*/ 1583993 h 1790504"/>
                <a:gd name="connsiteX158" fmla="*/ 927215 w 2308721"/>
                <a:gd name="connsiteY158" fmla="*/ 1549608 h 1790504"/>
                <a:gd name="connsiteX159" fmla="*/ 921881 w 2308721"/>
                <a:gd name="connsiteY159" fmla="*/ 1534273 h 1790504"/>
                <a:gd name="connsiteX160" fmla="*/ 917023 w 2308721"/>
                <a:gd name="connsiteY160" fmla="*/ 1525319 h 1790504"/>
                <a:gd name="connsiteX161" fmla="*/ 917023 w 2308721"/>
                <a:gd name="connsiteY161" fmla="*/ 1518080 h 1790504"/>
                <a:gd name="connsiteX162" fmla="*/ 917023 w 2308721"/>
                <a:gd name="connsiteY162" fmla="*/ 1517413 h 1790504"/>
                <a:gd name="connsiteX163" fmla="*/ 941979 w 2308721"/>
                <a:gd name="connsiteY163" fmla="*/ 1515223 h 1790504"/>
                <a:gd name="connsiteX164" fmla="*/ 995128 w 2308721"/>
                <a:gd name="connsiteY164" fmla="*/ 1507317 h 1790504"/>
                <a:gd name="connsiteX165" fmla="*/ 1089902 w 2308721"/>
                <a:gd name="connsiteY165" fmla="*/ 1478075 h 1790504"/>
                <a:gd name="connsiteX166" fmla="*/ 1183247 w 2308721"/>
                <a:gd name="connsiteY166" fmla="*/ 1413400 h 1790504"/>
                <a:gd name="connsiteX167" fmla="*/ 1217632 w 2308721"/>
                <a:gd name="connsiteY167" fmla="*/ 1425782 h 1790504"/>
                <a:gd name="connsiteX168" fmla="*/ 1265257 w 2308721"/>
                <a:gd name="connsiteY168" fmla="*/ 1436831 h 1790504"/>
                <a:gd name="connsiteX169" fmla="*/ 1367937 w 2308721"/>
                <a:gd name="connsiteY169" fmla="*/ 1433974 h 1790504"/>
                <a:gd name="connsiteX170" fmla="*/ 1418324 w 2308721"/>
                <a:gd name="connsiteY170" fmla="*/ 1422925 h 1790504"/>
                <a:gd name="connsiteX171" fmla="*/ 1442803 w 2308721"/>
                <a:gd name="connsiteY171" fmla="*/ 1418544 h 1790504"/>
                <a:gd name="connsiteX172" fmla="*/ 1466902 w 2308721"/>
                <a:gd name="connsiteY172" fmla="*/ 1415686 h 1790504"/>
                <a:gd name="connsiteX173" fmla="*/ 1519194 w 2308721"/>
                <a:gd name="connsiteY173" fmla="*/ 1410448 h 1790504"/>
                <a:gd name="connsiteX174" fmla="*/ 1546626 w 2308721"/>
                <a:gd name="connsiteY174" fmla="*/ 1406923 h 1790504"/>
                <a:gd name="connsiteX175" fmla="*/ 1558913 w 2308721"/>
                <a:gd name="connsiteY175" fmla="*/ 1404828 h 1790504"/>
                <a:gd name="connsiteX176" fmla="*/ 1565009 w 2308721"/>
                <a:gd name="connsiteY176" fmla="*/ 1403780 h 1790504"/>
                <a:gd name="connsiteX177" fmla="*/ 1569010 w 2308721"/>
                <a:gd name="connsiteY177" fmla="*/ 1403208 h 1790504"/>
                <a:gd name="connsiteX178" fmla="*/ 1570914 w 2308721"/>
                <a:gd name="connsiteY178" fmla="*/ 1403208 h 1790504"/>
                <a:gd name="connsiteX179" fmla="*/ 1628636 w 2308721"/>
                <a:gd name="connsiteY179" fmla="*/ 1403208 h 1790504"/>
                <a:gd name="connsiteX180" fmla="*/ 1653687 w 2308721"/>
                <a:gd name="connsiteY180" fmla="*/ 1407114 h 1790504"/>
                <a:gd name="connsiteX181" fmla="*/ 1685881 w 2308721"/>
                <a:gd name="connsiteY181" fmla="*/ 1408828 h 1790504"/>
                <a:gd name="connsiteX182" fmla="*/ 1690453 w 2308721"/>
                <a:gd name="connsiteY182" fmla="*/ 1406161 h 1790504"/>
                <a:gd name="connsiteX183" fmla="*/ 1691406 w 2308721"/>
                <a:gd name="connsiteY183" fmla="*/ 1438832 h 1790504"/>
                <a:gd name="connsiteX184" fmla="*/ 1693025 w 2308721"/>
                <a:gd name="connsiteY184" fmla="*/ 1469502 h 1790504"/>
                <a:gd name="connsiteX185" fmla="*/ 1697978 w 2308721"/>
                <a:gd name="connsiteY185" fmla="*/ 1500840 h 1790504"/>
                <a:gd name="connsiteX186" fmla="*/ 1703026 w 2308721"/>
                <a:gd name="connsiteY186" fmla="*/ 1507222 h 1790504"/>
                <a:gd name="connsiteX187" fmla="*/ 1720076 w 2308721"/>
                <a:gd name="connsiteY187" fmla="*/ 1526272 h 1790504"/>
                <a:gd name="connsiteX188" fmla="*/ 1779703 w 2308721"/>
                <a:gd name="connsiteY188" fmla="*/ 1549894 h 1790504"/>
                <a:gd name="connsiteX189" fmla="*/ 1864189 w 2308721"/>
                <a:gd name="connsiteY189" fmla="*/ 1560943 h 1790504"/>
                <a:gd name="connsiteX190" fmla="*/ 1907052 w 2308721"/>
                <a:gd name="connsiteY190" fmla="*/ 1554466 h 1790504"/>
                <a:gd name="connsiteX191" fmla="*/ 1929150 w 2308721"/>
                <a:gd name="connsiteY191" fmla="*/ 1546274 h 1790504"/>
                <a:gd name="connsiteX192" fmla="*/ 1950105 w 2308721"/>
                <a:gd name="connsiteY192" fmla="*/ 1526367 h 1790504"/>
                <a:gd name="connsiteX193" fmla="*/ 1953534 w 2308721"/>
                <a:gd name="connsiteY193" fmla="*/ 1523319 h 1790504"/>
                <a:gd name="connsiteX194" fmla="*/ 1954963 w 2308721"/>
                <a:gd name="connsiteY194" fmla="*/ 1521604 h 1790504"/>
                <a:gd name="connsiteX195" fmla="*/ 1956487 w 2308721"/>
                <a:gd name="connsiteY195" fmla="*/ 1519794 h 1790504"/>
                <a:gd name="connsiteX196" fmla="*/ 1960773 w 2308721"/>
                <a:gd name="connsiteY196" fmla="*/ 1514175 h 1790504"/>
                <a:gd name="connsiteX197" fmla="*/ 1965345 w 2308721"/>
                <a:gd name="connsiteY197" fmla="*/ 1504174 h 1790504"/>
                <a:gd name="connsiteX198" fmla="*/ 2034306 w 2308721"/>
                <a:gd name="connsiteY198" fmla="*/ 1537892 h 1790504"/>
                <a:gd name="connsiteX199" fmla="*/ 2130794 w 2308721"/>
                <a:gd name="connsiteY199" fmla="*/ 1575135 h 1790504"/>
                <a:gd name="connsiteX200" fmla="*/ 2227759 w 2308721"/>
                <a:gd name="connsiteY200" fmla="*/ 1613235 h 1790504"/>
                <a:gd name="connsiteX201" fmla="*/ 2308721 w 2308721"/>
                <a:gd name="connsiteY201" fmla="*/ 1647239 h 1790504"/>
                <a:gd name="connsiteX202" fmla="*/ 2308721 w 2308721"/>
                <a:gd name="connsiteY202" fmla="*/ 1037639 h 1790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2308721" h="1790504">
                  <a:moveTo>
                    <a:pt x="2305673" y="1036591"/>
                  </a:moveTo>
                  <a:cubicBezTo>
                    <a:pt x="2238236" y="1023542"/>
                    <a:pt x="2171561" y="1006397"/>
                    <a:pt x="2104219" y="992871"/>
                  </a:cubicBezTo>
                  <a:cubicBezTo>
                    <a:pt x="2093742" y="990776"/>
                    <a:pt x="2083169" y="988966"/>
                    <a:pt x="2072787" y="986299"/>
                  </a:cubicBezTo>
                  <a:cubicBezTo>
                    <a:pt x="2062404" y="983632"/>
                    <a:pt x="2053261" y="981346"/>
                    <a:pt x="2043450" y="979060"/>
                  </a:cubicBezTo>
                  <a:cubicBezTo>
                    <a:pt x="2036116" y="977441"/>
                    <a:pt x="2028877" y="975917"/>
                    <a:pt x="2021542" y="974964"/>
                  </a:cubicBezTo>
                  <a:cubicBezTo>
                    <a:pt x="2020134" y="969566"/>
                    <a:pt x="2018087" y="964354"/>
                    <a:pt x="2015446" y="959439"/>
                  </a:cubicBezTo>
                  <a:cubicBezTo>
                    <a:pt x="2008846" y="948623"/>
                    <a:pt x="2000053" y="939311"/>
                    <a:pt x="1989634" y="932102"/>
                  </a:cubicBezTo>
                  <a:cubicBezTo>
                    <a:pt x="1970538" y="918578"/>
                    <a:pt x="1948890" y="909082"/>
                    <a:pt x="1926007" y="904194"/>
                  </a:cubicBezTo>
                  <a:cubicBezTo>
                    <a:pt x="1904282" y="898414"/>
                    <a:pt x="1881775" y="896131"/>
                    <a:pt x="1859332" y="897431"/>
                  </a:cubicBezTo>
                  <a:cubicBezTo>
                    <a:pt x="1845932" y="897863"/>
                    <a:pt x="1832846" y="901593"/>
                    <a:pt x="1821232" y="908289"/>
                  </a:cubicBezTo>
                  <a:cubicBezTo>
                    <a:pt x="1817799" y="910597"/>
                    <a:pt x="1814607" y="913246"/>
                    <a:pt x="1811707" y="916195"/>
                  </a:cubicBezTo>
                  <a:cubicBezTo>
                    <a:pt x="1809387" y="917842"/>
                    <a:pt x="1807190" y="919657"/>
                    <a:pt x="1805134" y="921624"/>
                  </a:cubicBezTo>
                  <a:cubicBezTo>
                    <a:pt x="1798960" y="919758"/>
                    <a:pt x="1792534" y="918858"/>
                    <a:pt x="1786084" y="918957"/>
                  </a:cubicBezTo>
                  <a:lnTo>
                    <a:pt x="1784275" y="918195"/>
                  </a:lnTo>
                  <a:cubicBezTo>
                    <a:pt x="1778917" y="916106"/>
                    <a:pt x="1773122" y="915385"/>
                    <a:pt x="1767416" y="916100"/>
                  </a:cubicBezTo>
                  <a:lnTo>
                    <a:pt x="1762177" y="914862"/>
                  </a:lnTo>
                  <a:lnTo>
                    <a:pt x="1746175" y="910480"/>
                  </a:lnTo>
                  <a:cubicBezTo>
                    <a:pt x="1735602" y="907527"/>
                    <a:pt x="1725029" y="904194"/>
                    <a:pt x="1714552" y="900955"/>
                  </a:cubicBezTo>
                  <a:cubicBezTo>
                    <a:pt x="1696073" y="894859"/>
                    <a:pt x="1677595" y="889049"/>
                    <a:pt x="1659688" y="881905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4" y="819421"/>
                    <a:pt x="1586154" y="815706"/>
                  </a:cubicBezTo>
                  <a:cubicBezTo>
                    <a:pt x="1582345" y="811992"/>
                    <a:pt x="1580535" y="810944"/>
                    <a:pt x="1577772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43" y="656487"/>
                    <a:pt x="1437792" y="647113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1"/>
                    <a:pt x="1298500" y="605966"/>
                    <a:pt x="1282307" y="602156"/>
                  </a:cubicBezTo>
                  <a:cubicBezTo>
                    <a:pt x="1265283" y="597845"/>
                    <a:pt x="1247912" y="595040"/>
                    <a:pt x="1230396" y="593774"/>
                  </a:cubicBezTo>
                  <a:cubicBezTo>
                    <a:pt x="1218299" y="592917"/>
                    <a:pt x="1206107" y="591393"/>
                    <a:pt x="1193915" y="590916"/>
                  </a:cubicBezTo>
                  <a:cubicBezTo>
                    <a:pt x="1177187" y="589964"/>
                    <a:pt x="1160569" y="594152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10" y="140818"/>
                    <a:pt x="1064665" y="137089"/>
                    <a:pt x="1059517" y="133812"/>
                  </a:cubicBezTo>
                  <a:cubicBezTo>
                    <a:pt x="1050754" y="128287"/>
                    <a:pt x="1041610" y="123429"/>
                    <a:pt x="1032466" y="118857"/>
                  </a:cubicBezTo>
                  <a:cubicBezTo>
                    <a:pt x="1020560" y="112857"/>
                    <a:pt x="1008463" y="107427"/>
                    <a:pt x="996938" y="100855"/>
                  </a:cubicBezTo>
                  <a:cubicBezTo>
                    <a:pt x="983698" y="93426"/>
                    <a:pt x="970649" y="85901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1136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042"/>
                    <a:pt x="482397" y="61136"/>
                  </a:cubicBezTo>
                  <a:cubicBezTo>
                    <a:pt x="460204" y="41957"/>
                    <a:pt x="430344" y="34210"/>
                    <a:pt x="401625" y="40181"/>
                  </a:cubicBezTo>
                  <a:cubicBezTo>
                    <a:pt x="374333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cubicBezTo>
                    <a:pt x="296755" y="174960"/>
                    <a:pt x="293803" y="178674"/>
                    <a:pt x="293803" y="178770"/>
                  </a:cubicBezTo>
                  <a:cubicBezTo>
                    <a:pt x="291897" y="181056"/>
                    <a:pt x="289993" y="183342"/>
                    <a:pt x="287992" y="185532"/>
                  </a:cubicBezTo>
                  <a:cubicBezTo>
                    <a:pt x="283838" y="189988"/>
                    <a:pt x="279416" y="194186"/>
                    <a:pt x="274753" y="198106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212"/>
                    <a:pt x="168739" y="704931"/>
                  </a:cubicBezTo>
                  <a:cubicBezTo>
                    <a:pt x="162929" y="740649"/>
                    <a:pt x="156357" y="778178"/>
                    <a:pt x="151689" y="815135"/>
                  </a:cubicBezTo>
                  <a:cubicBezTo>
                    <a:pt x="142164" y="887144"/>
                    <a:pt x="136069" y="959439"/>
                    <a:pt x="127686" y="1031543"/>
                  </a:cubicBezTo>
                  <a:cubicBezTo>
                    <a:pt x="125591" y="1049259"/>
                    <a:pt x="123400" y="1066690"/>
                    <a:pt x="121305" y="1082407"/>
                  </a:cubicBezTo>
                  <a:cubicBezTo>
                    <a:pt x="118955" y="1100314"/>
                    <a:pt x="116320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243"/>
                    <a:pt x="92158" y="1299005"/>
                    <a:pt x="91872" y="1301672"/>
                  </a:cubicBezTo>
                  <a:cubicBezTo>
                    <a:pt x="91587" y="1304339"/>
                    <a:pt x="91872" y="1304339"/>
                    <a:pt x="91872" y="1305768"/>
                  </a:cubicBezTo>
                  <a:cubicBezTo>
                    <a:pt x="91837" y="1306243"/>
                    <a:pt x="91837" y="1306721"/>
                    <a:pt x="91872" y="1307196"/>
                  </a:cubicBezTo>
                  <a:cubicBezTo>
                    <a:pt x="91847" y="1307704"/>
                    <a:pt x="91847" y="1308213"/>
                    <a:pt x="91872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14" y="1484035"/>
                    <a:pt x="6285" y="1496949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21" y="1540536"/>
                    <a:pt x="3557" y="154760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65" y="1766785"/>
                    <a:pt x="363299" y="1780384"/>
                    <a:pt x="428867" y="1785828"/>
                  </a:cubicBezTo>
                  <a:cubicBezTo>
                    <a:pt x="494346" y="1792064"/>
                    <a:pt x="560270" y="1792064"/>
                    <a:pt x="625749" y="1785828"/>
                  </a:cubicBezTo>
                  <a:cubicBezTo>
                    <a:pt x="689632" y="1780063"/>
                    <a:pt x="752686" y="1767286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96" y="1715459"/>
                    <a:pt x="883256" y="1711313"/>
                    <a:pt x="887401" y="1706770"/>
                  </a:cubicBezTo>
                  <a:cubicBezTo>
                    <a:pt x="890485" y="1703340"/>
                    <a:pt x="892965" y="1699410"/>
                    <a:pt x="894735" y="1695150"/>
                  </a:cubicBezTo>
                  <a:cubicBezTo>
                    <a:pt x="900100" y="1689344"/>
                    <a:pt x="904797" y="1682954"/>
                    <a:pt x="908737" y="1676100"/>
                  </a:cubicBezTo>
                  <a:lnTo>
                    <a:pt x="910070" y="1674290"/>
                  </a:lnTo>
                  <a:cubicBezTo>
                    <a:pt x="920020" y="1658691"/>
                    <a:pt x="926034" y="1640910"/>
                    <a:pt x="927596" y="1622474"/>
                  </a:cubicBezTo>
                  <a:cubicBezTo>
                    <a:pt x="928322" y="1616756"/>
                    <a:pt x="928672" y="1610997"/>
                    <a:pt x="928644" y="1605234"/>
                  </a:cubicBezTo>
                  <a:cubicBezTo>
                    <a:pt x="929975" y="1598219"/>
                    <a:pt x="930834" y="1591123"/>
                    <a:pt x="931215" y="1583993"/>
                  </a:cubicBezTo>
                  <a:cubicBezTo>
                    <a:pt x="931360" y="1572407"/>
                    <a:pt x="930016" y="1560851"/>
                    <a:pt x="927215" y="1549608"/>
                  </a:cubicBezTo>
                  <a:cubicBezTo>
                    <a:pt x="925765" y="1544387"/>
                    <a:pt x="923984" y="1539265"/>
                    <a:pt x="921881" y="1534273"/>
                  </a:cubicBezTo>
                  <a:cubicBezTo>
                    <a:pt x="920687" y="1531076"/>
                    <a:pt x="919052" y="1528062"/>
                    <a:pt x="917023" y="1525319"/>
                  </a:cubicBezTo>
                  <a:cubicBezTo>
                    <a:pt x="917023" y="1522842"/>
                    <a:pt x="917023" y="1520461"/>
                    <a:pt x="917023" y="1518080"/>
                  </a:cubicBezTo>
                  <a:lnTo>
                    <a:pt x="917023" y="1517413"/>
                  </a:lnTo>
                  <a:cubicBezTo>
                    <a:pt x="925215" y="1517413"/>
                    <a:pt x="933597" y="1516080"/>
                    <a:pt x="941979" y="1515223"/>
                  </a:cubicBezTo>
                  <a:cubicBezTo>
                    <a:pt x="959791" y="1513317"/>
                    <a:pt x="977507" y="1510746"/>
                    <a:pt x="995128" y="1507317"/>
                  </a:cubicBezTo>
                  <a:cubicBezTo>
                    <a:pt x="1027728" y="1501201"/>
                    <a:pt x="1059524" y="1491390"/>
                    <a:pt x="1089902" y="1478075"/>
                  </a:cubicBezTo>
                  <a:cubicBezTo>
                    <a:pt x="1125023" y="1462965"/>
                    <a:pt x="1156762" y="1440974"/>
                    <a:pt x="1183247" y="1413400"/>
                  </a:cubicBezTo>
                  <a:cubicBezTo>
                    <a:pt x="1194337" y="1418497"/>
                    <a:pt x="1205840" y="1422639"/>
                    <a:pt x="1217632" y="1425782"/>
                  </a:cubicBezTo>
                  <a:cubicBezTo>
                    <a:pt x="1233262" y="1430452"/>
                    <a:pt x="1249168" y="1434142"/>
                    <a:pt x="1265257" y="1436831"/>
                  </a:cubicBezTo>
                  <a:cubicBezTo>
                    <a:pt x="1299379" y="1442028"/>
                    <a:pt x="1334157" y="1441061"/>
                    <a:pt x="1367937" y="1433974"/>
                  </a:cubicBezTo>
                  <a:cubicBezTo>
                    <a:pt x="1384796" y="1430736"/>
                    <a:pt x="1401560" y="1426450"/>
                    <a:pt x="1418324" y="1422925"/>
                  </a:cubicBezTo>
                  <a:cubicBezTo>
                    <a:pt x="1426516" y="1421211"/>
                    <a:pt x="1434612" y="1419782"/>
                    <a:pt x="1442803" y="1418544"/>
                  </a:cubicBezTo>
                  <a:cubicBezTo>
                    <a:pt x="1448423" y="1417782"/>
                    <a:pt x="1459091" y="1416543"/>
                    <a:pt x="1466902" y="1415686"/>
                  </a:cubicBezTo>
                  <a:cubicBezTo>
                    <a:pt x="1484332" y="1413876"/>
                    <a:pt x="1501763" y="1412352"/>
                    <a:pt x="1519194" y="1410448"/>
                  </a:cubicBezTo>
                  <a:cubicBezTo>
                    <a:pt x="1528719" y="1409400"/>
                    <a:pt x="1537482" y="1408257"/>
                    <a:pt x="1546626" y="1406923"/>
                  </a:cubicBezTo>
                  <a:cubicBezTo>
                    <a:pt x="1550721" y="1406352"/>
                    <a:pt x="1554817" y="1405494"/>
                    <a:pt x="1558913" y="1404828"/>
                  </a:cubicBezTo>
                  <a:lnTo>
                    <a:pt x="1565009" y="1403780"/>
                  </a:lnTo>
                  <a:lnTo>
                    <a:pt x="1569010" y="1403208"/>
                  </a:lnTo>
                  <a:lnTo>
                    <a:pt x="1570914" y="1403208"/>
                  </a:lnTo>
                  <a:cubicBezTo>
                    <a:pt x="1590078" y="1400780"/>
                    <a:pt x="1609472" y="1400780"/>
                    <a:pt x="1628636" y="1403208"/>
                  </a:cubicBezTo>
                  <a:cubicBezTo>
                    <a:pt x="1635685" y="1403970"/>
                    <a:pt x="1645114" y="1405685"/>
                    <a:pt x="1653687" y="1407114"/>
                  </a:cubicBezTo>
                  <a:cubicBezTo>
                    <a:pt x="1664246" y="1409485"/>
                    <a:pt x="1675130" y="1410064"/>
                    <a:pt x="1685881" y="1408828"/>
                  </a:cubicBezTo>
                  <a:cubicBezTo>
                    <a:pt x="1687626" y="1408389"/>
                    <a:pt x="1689212" y="1407464"/>
                    <a:pt x="1690453" y="1406161"/>
                  </a:cubicBezTo>
                  <a:cubicBezTo>
                    <a:pt x="1690453" y="1417020"/>
                    <a:pt x="1691120" y="1427974"/>
                    <a:pt x="1691406" y="1438832"/>
                  </a:cubicBezTo>
                  <a:cubicBezTo>
                    <a:pt x="1691692" y="1449691"/>
                    <a:pt x="1692263" y="1459311"/>
                    <a:pt x="1693025" y="1469502"/>
                  </a:cubicBezTo>
                  <a:cubicBezTo>
                    <a:pt x="1693332" y="1480117"/>
                    <a:pt x="1694996" y="1490648"/>
                    <a:pt x="1697978" y="1500840"/>
                  </a:cubicBezTo>
                  <a:cubicBezTo>
                    <a:pt x="1698770" y="1503541"/>
                    <a:pt x="1700580" y="1505829"/>
                    <a:pt x="1703026" y="1507222"/>
                  </a:cubicBezTo>
                  <a:cubicBezTo>
                    <a:pt x="1707447" y="1514598"/>
                    <a:pt x="1713233" y="1521064"/>
                    <a:pt x="1720076" y="1526272"/>
                  </a:cubicBezTo>
                  <a:cubicBezTo>
                    <a:pt x="1738019" y="1538346"/>
                    <a:pt x="1758358" y="1546404"/>
                    <a:pt x="1779703" y="1549894"/>
                  </a:cubicBezTo>
                  <a:cubicBezTo>
                    <a:pt x="1807259" y="1557262"/>
                    <a:pt x="1835665" y="1560977"/>
                    <a:pt x="1864189" y="1560943"/>
                  </a:cubicBezTo>
                  <a:cubicBezTo>
                    <a:pt x="1878685" y="1560509"/>
                    <a:pt x="1893075" y="1558334"/>
                    <a:pt x="1907052" y="1554466"/>
                  </a:cubicBezTo>
                  <a:cubicBezTo>
                    <a:pt x="1914602" y="1552261"/>
                    <a:pt x="1921987" y="1549524"/>
                    <a:pt x="1929150" y="1546274"/>
                  </a:cubicBezTo>
                  <a:cubicBezTo>
                    <a:pt x="1938720" y="1543039"/>
                    <a:pt x="1946383" y="1535759"/>
                    <a:pt x="1950105" y="1526367"/>
                  </a:cubicBezTo>
                  <a:cubicBezTo>
                    <a:pt x="1951335" y="1525454"/>
                    <a:pt x="1952483" y="1524434"/>
                    <a:pt x="1953534" y="1523319"/>
                  </a:cubicBezTo>
                  <a:cubicBezTo>
                    <a:pt x="1956105" y="1519794"/>
                    <a:pt x="1956582" y="1519128"/>
                    <a:pt x="1954963" y="1521604"/>
                  </a:cubicBezTo>
                  <a:cubicBezTo>
                    <a:pt x="1955439" y="1521033"/>
                    <a:pt x="1956010" y="1520461"/>
                    <a:pt x="1956487" y="1519794"/>
                  </a:cubicBezTo>
                  <a:cubicBezTo>
                    <a:pt x="1958050" y="1518027"/>
                    <a:pt x="1959482" y="1516149"/>
                    <a:pt x="1960773" y="1514175"/>
                  </a:cubicBezTo>
                  <a:cubicBezTo>
                    <a:pt x="1963000" y="1511209"/>
                    <a:pt x="1964560" y="1507798"/>
                    <a:pt x="1965345" y="1504174"/>
                  </a:cubicBezTo>
                  <a:cubicBezTo>
                    <a:pt x="1988300" y="1515508"/>
                    <a:pt x="2011065" y="1527224"/>
                    <a:pt x="2034306" y="1537892"/>
                  </a:cubicBezTo>
                  <a:cubicBezTo>
                    <a:pt x="2065738" y="1552465"/>
                    <a:pt x="2098409" y="1563133"/>
                    <a:pt x="2130794" y="1575135"/>
                  </a:cubicBezTo>
                  <a:cubicBezTo>
                    <a:pt x="2163179" y="1587136"/>
                    <a:pt x="2195564" y="1600090"/>
                    <a:pt x="2227759" y="1613235"/>
                  </a:cubicBezTo>
                  <a:cubicBezTo>
                    <a:pt x="2254810" y="1624284"/>
                    <a:pt x="2281765" y="1635714"/>
                    <a:pt x="2308721" y="1647239"/>
                  </a:cubicBezTo>
                  <a:lnTo>
                    <a:pt x="2308721" y="1037639"/>
                  </a:ln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18">
              <a:extLst>
                <a:ext uri="{FF2B5EF4-FFF2-40B4-BE49-F238E27FC236}">
                  <a16:creationId xmlns:a16="http://schemas.microsoft.com/office/drawing/2014/main" xmlns="" id="{9BD49B8E-C3C0-4B1E-A956-9119FD043C61}"/>
                </a:ext>
              </a:extLst>
            </p:cNvPr>
            <p:cNvSpPr/>
            <p:nvPr/>
          </p:nvSpPr>
          <p:spPr>
            <a:xfrm>
              <a:off x="6628372" y="1044369"/>
              <a:ext cx="299548" cy="613176"/>
            </a:xfrm>
            <a:custGeom>
              <a:avLst/>
              <a:gdLst>
                <a:gd name="connsiteX0" fmla="*/ 5093 w 185996"/>
                <a:gd name="connsiteY0" fmla="*/ 380005 h 380734"/>
                <a:gd name="connsiteX1" fmla="*/ 13285 w 185996"/>
                <a:gd name="connsiteY1" fmla="*/ 376005 h 380734"/>
                <a:gd name="connsiteX2" fmla="*/ 21476 w 185996"/>
                <a:gd name="connsiteY2" fmla="*/ 380291 h 380734"/>
                <a:gd name="connsiteX3" fmla="*/ 36365 w 185996"/>
                <a:gd name="connsiteY3" fmla="*/ 371867 h 380734"/>
                <a:gd name="connsiteX4" fmla="*/ 36430 w 185996"/>
                <a:gd name="connsiteY4" fmla="*/ 371623 h 380734"/>
                <a:gd name="connsiteX5" fmla="*/ 68053 w 185996"/>
                <a:gd name="connsiteY5" fmla="*/ 304282 h 380734"/>
                <a:gd name="connsiteX6" fmla="*/ 122917 w 185996"/>
                <a:gd name="connsiteY6" fmla="*/ 248084 h 380734"/>
                <a:gd name="connsiteX7" fmla="*/ 165590 w 185996"/>
                <a:gd name="connsiteY7" fmla="*/ 174551 h 380734"/>
                <a:gd name="connsiteX8" fmla="*/ 158731 w 185996"/>
                <a:gd name="connsiteY8" fmla="*/ 154453 h 380734"/>
                <a:gd name="connsiteX9" fmla="*/ 155493 w 185996"/>
                <a:gd name="connsiteY9" fmla="*/ 133403 h 380734"/>
                <a:gd name="connsiteX10" fmla="*/ 167304 w 185996"/>
                <a:gd name="connsiteY10" fmla="*/ 91588 h 380734"/>
                <a:gd name="connsiteX11" fmla="*/ 180830 w 185996"/>
                <a:gd name="connsiteY11" fmla="*/ 59108 h 380734"/>
                <a:gd name="connsiteX12" fmla="*/ 184068 w 185996"/>
                <a:gd name="connsiteY12" fmla="*/ 21008 h 380734"/>
                <a:gd name="connsiteX13" fmla="*/ 163494 w 185996"/>
                <a:gd name="connsiteY13" fmla="*/ 815 h 380734"/>
                <a:gd name="connsiteX14" fmla="*/ 139300 w 185996"/>
                <a:gd name="connsiteY14" fmla="*/ 4625 h 380734"/>
                <a:gd name="connsiteX15" fmla="*/ 107011 w 185996"/>
                <a:gd name="connsiteY15" fmla="*/ 35677 h 380734"/>
                <a:gd name="connsiteX16" fmla="*/ 75578 w 185996"/>
                <a:gd name="connsiteY16" fmla="*/ 83302 h 380734"/>
                <a:gd name="connsiteX17" fmla="*/ 54433 w 185996"/>
                <a:gd name="connsiteY17" fmla="*/ 122735 h 380734"/>
                <a:gd name="connsiteX18" fmla="*/ 36240 w 185996"/>
                <a:gd name="connsiteY18" fmla="*/ 170360 h 380734"/>
                <a:gd name="connsiteX19" fmla="*/ 236 w 185996"/>
                <a:gd name="connsiteY19" fmla="*/ 371433 h 380734"/>
                <a:gd name="connsiteX20" fmla="*/ 5093 w 185996"/>
                <a:gd name="connsiteY20" fmla="*/ 380005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996" h="380734">
                  <a:moveTo>
                    <a:pt x="5093" y="380005"/>
                  </a:moveTo>
                  <a:cubicBezTo>
                    <a:pt x="8443" y="380942"/>
                    <a:pt x="11964" y="379223"/>
                    <a:pt x="13285" y="376005"/>
                  </a:cubicBezTo>
                  <a:cubicBezTo>
                    <a:pt x="15836" y="377753"/>
                    <a:pt x="18585" y="379192"/>
                    <a:pt x="21476" y="380291"/>
                  </a:cubicBezTo>
                  <a:cubicBezTo>
                    <a:pt x="27914" y="382076"/>
                    <a:pt x="34580" y="378305"/>
                    <a:pt x="36365" y="371867"/>
                  </a:cubicBezTo>
                  <a:cubicBezTo>
                    <a:pt x="36388" y="371786"/>
                    <a:pt x="36410" y="371705"/>
                    <a:pt x="36430" y="371623"/>
                  </a:cubicBezTo>
                  <a:cubicBezTo>
                    <a:pt x="40942" y="346810"/>
                    <a:pt x="51841" y="323601"/>
                    <a:pt x="68053" y="304282"/>
                  </a:cubicBezTo>
                  <a:cubicBezTo>
                    <a:pt x="85266" y="284529"/>
                    <a:pt x="103584" y="265766"/>
                    <a:pt x="122917" y="248084"/>
                  </a:cubicBezTo>
                  <a:cubicBezTo>
                    <a:pt x="141968" y="229034"/>
                    <a:pt x="171019" y="204936"/>
                    <a:pt x="165590" y="174551"/>
                  </a:cubicBezTo>
                  <a:cubicBezTo>
                    <a:pt x="163878" y="167669"/>
                    <a:pt x="161584" y="160946"/>
                    <a:pt x="158731" y="154453"/>
                  </a:cubicBezTo>
                  <a:cubicBezTo>
                    <a:pt x="156133" y="147756"/>
                    <a:pt x="155027" y="140572"/>
                    <a:pt x="155493" y="133403"/>
                  </a:cubicBezTo>
                  <a:cubicBezTo>
                    <a:pt x="156935" y="118878"/>
                    <a:pt x="160933" y="104721"/>
                    <a:pt x="167304" y="91588"/>
                  </a:cubicBezTo>
                  <a:cubicBezTo>
                    <a:pt x="171876" y="80730"/>
                    <a:pt x="176829" y="70157"/>
                    <a:pt x="180830" y="59108"/>
                  </a:cubicBezTo>
                  <a:cubicBezTo>
                    <a:pt x="186337" y="47179"/>
                    <a:pt x="187483" y="33695"/>
                    <a:pt x="184068" y="21008"/>
                  </a:cubicBezTo>
                  <a:cubicBezTo>
                    <a:pt x="180869" y="11352"/>
                    <a:pt x="173208" y="3833"/>
                    <a:pt x="163494" y="815"/>
                  </a:cubicBezTo>
                  <a:cubicBezTo>
                    <a:pt x="155239" y="-1050"/>
                    <a:pt x="146583" y="313"/>
                    <a:pt x="139300" y="4625"/>
                  </a:cubicBezTo>
                  <a:cubicBezTo>
                    <a:pt x="126443" y="12550"/>
                    <a:pt x="115432" y="23138"/>
                    <a:pt x="107011" y="35677"/>
                  </a:cubicBezTo>
                  <a:cubicBezTo>
                    <a:pt x="95480" y="50831"/>
                    <a:pt x="84980" y="66742"/>
                    <a:pt x="75578" y="83302"/>
                  </a:cubicBezTo>
                  <a:cubicBezTo>
                    <a:pt x="68085" y="96002"/>
                    <a:pt x="61037" y="109146"/>
                    <a:pt x="54433" y="122735"/>
                  </a:cubicBezTo>
                  <a:cubicBezTo>
                    <a:pt x="47188" y="138134"/>
                    <a:pt x="41106" y="154053"/>
                    <a:pt x="36240" y="170360"/>
                  </a:cubicBezTo>
                  <a:cubicBezTo>
                    <a:pt x="15571" y="235606"/>
                    <a:pt x="9189" y="303710"/>
                    <a:pt x="236" y="371433"/>
                  </a:cubicBezTo>
                  <a:cubicBezTo>
                    <a:pt x="-743" y="375136"/>
                    <a:pt x="1414" y="378942"/>
                    <a:pt x="5093" y="3800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19">
              <a:extLst>
                <a:ext uri="{FF2B5EF4-FFF2-40B4-BE49-F238E27FC236}">
                  <a16:creationId xmlns:a16="http://schemas.microsoft.com/office/drawing/2014/main" xmlns="" id="{B39FB15D-F2B3-4A8A-9606-F7EA037938C7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3828 w 202211"/>
                <a:gd name="connsiteY22" fmla="*/ 13318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7082" y="4392"/>
                    <a:pt x="105043" y="7900"/>
                    <a:pt x="93828" y="133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20">
              <a:extLst>
                <a:ext uri="{FF2B5EF4-FFF2-40B4-BE49-F238E27FC236}">
                  <a16:creationId xmlns:a16="http://schemas.microsoft.com/office/drawing/2014/main" xmlns="" id="{A1AB265E-C5F1-43CE-8B7E-3CACFAB10E5A}"/>
                </a:ext>
              </a:extLst>
            </p:cNvPr>
            <p:cNvSpPr/>
            <p:nvPr/>
          </p:nvSpPr>
          <p:spPr>
            <a:xfrm>
              <a:off x="7009984" y="959879"/>
              <a:ext cx="566548" cy="553271"/>
            </a:xfrm>
            <a:custGeom>
              <a:avLst/>
              <a:gdLst>
                <a:gd name="connsiteX0" fmla="*/ 61512 w 351782"/>
                <a:gd name="connsiteY0" fmla="*/ 336264 h 343538"/>
                <a:gd name="connsiteX1" fmla="*/ 127235 w 351782"/>
                <a:gd name="connsiteY1" fmla="*/ 295497 h 343538"/>
                <a:gd name="connsiteX2" fmla="*/ 153524 w 351782"/>
                <a:gd name="connsiteY2" fmla="*/ 265589 h 343538"/>
                <a:gd name="connsiteX3" fmla="*/ 179051 w 351782"/>
                <a:gd name="connsiteY3" fmla="*/ 232442 h 343538"/>
                <a:gd name="connsiteX4" fmla="*/ 182479 w 351782"/>
                <a:gd name="connsiteY4" fmla="*/ 228917 h 343538"/>
                <a:gd name="connsiteX5" fmla="*/ 184861 w 351782"/>
                <a:gd name="connsiteY5" fmla="*/ 226917 h 343538"/>
                <a:gd name="connsiteX6" fmla="*/ 191814 w 351782"/>
                <a:gd name="connsiteY6" fmla="*/ 222726 h 343538"/>
                <a:gd name="connsiteX7" fmla="*/ 192576 w 351782"/>
                <a:gd name="connsiteY7" fmla="*/ 222726 h 343538"/>
                <a:gd name="connsiteX8" fmla="*/ 193624 w 351782"/>
                <a:gd name="connsiteY8" fmla="*/ 222726 h 343538"/>
                <a:gd name="connsiteX9" fmla="*/ 197720 w 351782"/>
                <a:gd name="connsiteY9" fmla="*/ 221393 h 343538"/>
                <a:gd name="connsiteX10" fmla="*/ 201911 w 351782"/>
                <a:gd name="connsiteY10" fmla="*/ 220345 h 343538"/>
                <a:gd name="connsiteX11" fmla="*/ 205911 w 351782"/>
                <a:gd name="connsiteY11" fmla="*/ 219583 h 343538"/>
                <a:gd name="connsiteX12" fmla="*/ 242678 w 351782"/>
                <a:gd name="connsiteY12" fmla="*/ 221107 h 343538"/>
                <a:gd name="connsiteX13" fmla="*/ 301828 w 351782"/>
                <a:gd name="connsiteY13" fmla="*/ 220440 h 343538"/>
                <a:gd name="connsiteX14" fmla="*/ 321925 w 351782"/>
                <a:gd name="connsiteY14" fmla="*/ 197485 h 343538"/>
                <a:gd name="connsiteX15" fmla="*/ 307257 w 351782"/>
                <a:gd name="connsiteY15" fmla="*/ 163957 h 343538"/>
                <a:gd name="connsiteX16" fmla="*/ 296589 w 351782"/>
                <a:gd name="connsiteY16" fmla="*/ 135382 h 343538"/>
                <a:gd name="connsiteX17" fmla="*/ 297065 w 351782"/>
                <a:gd name="connsiteY17" fmla="*/ 132620 h 343538"/>
                <a:gd name="connsiteX18" fmla="*/ 298304 w 351782"/>
                <a:gd name="connsiteY18" fmla="*/ 128238 h 343538"/>
                <a:gd name="connsiteX19" fmla="*/ 302018 w 351782"/>
                <a:gd name="connsiteY19" fmla="*/ 120332 h 343538"/>
                <a:gd name="connsiteX20" fmla="*/ 309353 w 351782"/>
                <a:gd name="connsiteY20" fmla="*/ 110141 h 343538"/>
                <a:gd name="connsiteX21" fmla="*/ 346310 w 351782"/>
                <a:gd name="connsiteY21" fmla="*/ 58801 h 343538"/>
                <a:gd name="connsiteX22" fmla="*/ 350596 w 351782"/>
                <a:gd name="connsiteY22" fmla="*/ 25463 h 343538"/>
                <a:gd name="connsiteX23" fmla="*/ 327355 w 351782"/>
                <a:gd name="connsiteY23" fmla="*/ 1651 h 343538"/>
                <a:gd name="connsiteX24" fmla="*/ 271157 w 351782"/>
                <a:gd name="connsiteY24" fmla="*/ 23749 h 343538"/>
                <a:gd name="connsiteX25" fmla="*/ 181718 w 351782"/>
                <a:gd name="connsiteY25" fmla="*/ 134334 h 343538"/>
                <a:gd name="connsiteX26" fmla="*/ 153143 w 351782"/>
                <a:gd name="connsiteY26" fmla="*/ 167862 h 343538"/>
                <a:gd name="connsiteX27" fmla="*/ 141522 w 351782"/>
                <a:gd name="connsiteY27" fmla="*/ 176149 h 343538"/>
                <a:gd name="connsiteX28" fmla="*/ 114662 w 351782"/>
                <a:gd name="connsiteY28" fmla="*/ 194437 h 343538"/>
                <a:gd name="connsiteX29" fmla="*/ 70751 w 351782"/>
                <a:gd name="connsiteY29" fmla="*/ 222059 h 343538"/>
                <a:gd name="connsiteX30" fmla="*/ 40462 w 351782"/>
                <a:gd name="connsiteY30" fmla="*/ 240443 h 343538"/>
                <a:gd name="connsiteX31" fmla="*/ 29603 w 351782"/>
                <a:gd name="connsiteY31" fmla="*/ 264350 h 343538"/>
                <a:gd name="connsiteX32" fmla="*/ 34363 w 351782"/>
                <a:gd name="connsiteY32" fmla="*/ 275354 h 343538"/>
                <a:gd name="connsiteX33" fmla="*/ 36366 w 351782"/>
                <a:gd name="connsiteY33" fmla="*/ 275876 h 343538"/>
                <a:gd name="connsiteX34" fmla="*/ 39128 w 351782"/>
                <a:gd name="connsiteY34" fmla="*/ 276542 h 343538"/>
                <a:gd name="connsiteX35" fmla="*/ 39128 w 351782"/>
                <a:gd name="connsiteY35" fmla="*/ 276542 h 343538"/>
                <a:gd name="connsiteX36" fmla="*/ 33413 w 351782"/>
                <a:gd name="connsiteY36" fmla="*/ 279495 h 343538"/>
                <a:gd name="connsiteX37" fmla="*/ 31699 w 351782"/>
                <a:gd name="connsiteY37" fmla="*/ 280448 h 343538"/>
                <a:gd name="connsiteX38" fmla="*/ 17602 w 351782"/>
                <a:gd name="connsiteY38" fmla="*/ 290830 h 343538"/>
                <a:gd name="connsiteX39" fmla="*/ 647 w 351782"/>
                <a:gd name="connsiteY39" fmla="*/ 324644 h 343538"/>
                <a:gd name="connsiteX40" fmla="*/ 61512 w 351782"/>
                <a:gd name="connsiteY40" fmla="*/ 336264 h 34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51782" h="343538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01" y="352647"/>
                    <a:pt x="43129" y="343122"/>
                    <a:pt x="61512" y="3362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25">
              <a:extLst>
                <a:ext uri="{FF2B5EF4-FFF2-40B4-BE49-F238E27FC236}">
                  <a16:creationId xmlns:a16="http://schemas.microsoft.com/office/drawing/2014/main" xmlns="" id="{554F9465-DC3A-4AE2-8587-EEE657A05693}"/>
                </a:ext>
              </a:extLst>
            </p:cNvPr>
            <p:cNvSpPr/>
            <p:nvPr/>
          </p:nvSpPr>
          <p:spPr>
            <a:xfrm>
              <a:off x="9274108" y="3253275"/>
              <a:ext cx="655986" cy="970722"/>
            </a:xfrm>
            <a:custGeom>
              <a:avLst/>
              <a:gdLst>
                <a:gd name="connsiteX0" fmla="*/ 407316 w 407316"/>
                <a:gd name="connsiteY0" fmla="*/ 602742 h 602742"/>
                <a:gd name="connsiteX1" fmla="*/ 302541 w 407316"/>
                <a:gd name="connsiteY1" fmla="*/ 560070 h 602742"/>
                <a:gd name="connsiteX2" fmla="*/ 204720 w 407316"/>
                <a:gd name="connsiteY2" fmla="*/ 525018 h 602742"/>
                <a:gd name="connsiteX3" fmla="*/ 114137 w 407316"/>
                <a:gd name="connsiteY3" fmla="*/ 487490 h 602742"/>
                <a:gd name="connsiteX4" fmla="*/ 39842 w 407316"/>
                <a:gd name="connsiteY4" fmla="*/ 454247 h 602742"/>
                <a:gd name="connsiteX5" fmla="*/ 30317 w 407316"/>
                <a:gd name="connsiteY5" fmla="*/ 451294 h 602742"/>
                <a:gd name="connsiteX6" fmla="*/ 27459 w 407316"/>
                <a:gd name="connsiteY6" fmla="*/ 447294 h 602742"/>
                <a:gd name="connsiteX7" fmla="*/ 20982 w 407316"/>
                <a:gd name="connsiteY7" fmla="*/ 439388 h 602742"/>
                <a:gd name="connsiteX8" fmla="*/ 18791 w 407316"/>
                <a:gd name="connsiteY8" fmla="*/ 436531 h 602742"/>
                <a:gd name="connsiteX9" fmla="*/ 16791 w 407316"/>
                <a:gd name="connsiteY9" fmla="*/ 433578 h 602742"/>
                <a:gd name="connsiteX10" fmla="*/ 7742 w 407316"/>
                <a:gd name="connsiteY10" fmla="*/ 418338 h 602742"/>
                <a:gd name="connsiteX11" fmla="*/ 6599 w 407316"/>
                <a:gd name="connsiteY11" fmla="*/ 415290 h 602742"/>
                <a:gd name="connsiteX12" fmla="*/ 5171 w 407316"/>
                <a:gd name="connsiteY12" fmla="*/ 410432 h 602742"/>
                <a:gd name="connsiteX13" fmla="*/ 3932 w 407316"/>
                <a:gd name="connsiteY13" fmla="*/ 405384 h 602742"/>
                <a:gd name="connsiteX14" fmla="*/ 3932 w 407316"/>
                <a:gd name="connsiteY14" fmla="*/ 404146 h 602742"/>
                <a:gd name="connsiteX15" fmla="*/ 3932 w 407316"/>
                <a:gd name="connsiteY15" fmla="*/ 403003 h 602742"/>
                <a:gd name="connsiteX16" fmla="*/ 217 w 407316"/>
                <a:gd name="connsiteY16" fmla="*/ 304800 h 602742"/>
                <a:gd name="connsiteX17" fmla="*/ 7742 w 407316"/>
                <a:gd name="connsiteY17" fmla="*/ 208217 h 602742"/>
                <a:gd name="connsiteX18" fmla="*/ 14410 w 407316"/>
                <a:gd name="connsiteY18" fmla="*/ 160592 h 602742"/>
                <a:gd name="connsiteX19" fmla="*/ 16410 w 407316"/>
                <a:gd name="connsiteY19" fmla="*/ 145733 h 602742"/>
                <a:gd name="connsiteX20" fmla="*/ 36984 w 407316"/>
                <a:gd name="connsiteY20" fmla="*/ 72485 h 602742"/>
                <a:gd name="connsiteX21" fmla="*/ 39461 w 407316"/>
                <a:gd name="connsiteY21" fmla="*/ 65913 h 602742"/>
                <a:gd name="connsiteX22" fmla="*/ 40699 w 407316"/>
                <a:gd name="connsiteY22" fmla="*/ 62865 h 602742"/>
                <a:gd name="connsiteX23" fmla="*/ 40699 w 407316"/>
                <a:gd name="connsiteY23" fmla="*/ 62865 h 602742"/>
                <a:gd name="connsiteX24" fmla="*/ 46890 w 407316"/>
                <a:gd name="connsiteY24" fmla="*/ 49054 h 602742"/>
                <a:gd name="connsiteX25" fmla="*/ 60320 w 407316"/>
                <a:gd name="connsiteY25" fmla="*/ 24670 h 602742"/>
                <a:gd name="connsiteX26" fmla="*/ 63845 w 407316"/>
                <a:gd name="connsiteY26" fmla="*/ 19621 h 602742"/>
                <a:gd name="connsiteX27" fmla="*/ 65464 w 407316"/>
                <a:gd name="connsiteY27" fmla="*/ 17526 h 602742"/>
                <a:gd name="connsiteX28" fmla="*/ 73941 w 407316"/>
                <a:gd name="connsiteY28" fmla="*/ 8477 h 602742"/>
                <a:gd name="connsiteX29" fmla="*/ 76894 w 407316"/>
                <a:gd name="connsiteY29" fmla="*/ 5906 h 602742"/>
                <a:gd name="connsiteX30" fmla="*/ 79656 w 407316"/>
                <a:gd name="connsiteY30" fmla="*/ 4096 h 602742"/>
                <a:gd name="connsiteX31" fmla="*/ 84133 w 407316"/>
                <a:gd name="connsiteY31" fmla="*/ 1524 h 602742"/>
                <a:gd name="connsiteX32" fmla="*/ 84895 w 407316"/>
                <a:gd name="connsiteY32" fmla="*/ 1524 h 602742"/>
                <a:gd name="connsiteX33" fmla="*/ 84895 w 407316"/>
                <a:gd name="connsiteY33" fmla="*/ 1524 h 602742"/>
                <a:gd name="connsiteX34" fmla="*/ 85943 w 407316"/>
                <a:gd name="connsiteY34" fmla="*/ 1524 h 602742"/>
                <a:gd name="connsiteX35" fmla="*/ 91467 w 407316"/>
                <a:gd name="connsiteY35" fmla="*/ 0 h 602742"/>
                <a:gd name="connsiteX36" fmla="*/ 95182 w 407316"/>
                <a:gd name="connsiteY36" fmla="*/ 0 h 602742"/>
                <a:gd name="connsiteX37" fmla="*/ 102421 w 407316"/>
                <a:gd name="connsiteY37" fmla="*/ 1238 h 602742"/>
                <a:gd name="connsiteX38" fmla="*/ 123757 w 407316"/>
                <a:gd name="connsiteY38" fmla="*/ 5906 h 602742"/>
                <a:gd name="connsiteX39" fmla="*/ 164619 w 407316"/>
                <a:gd name="connsiteY39" fmla="*/ 17621 h 602742"/>
                <a:gd name="connsiteX40" fmla="*/ 212244 w 407316"/>
                <a:gd name="connsiteY40" fmla="*/ 28289 h 602742"/>
                <a:gd name="connsiteX41" fmla="*/ 263108 w 407316"/>
                <a:gd name="connsiteY41" fmla="*/ 40386 h 602742"/>
                <a:gd name="connsiteX42" fmla="*/ 365025 w 407316"/>
                <a:gd name="connsiteY42" fmla="*/ 64199 h 602742"/>
                <a:gd name="connsiteX43" fmla="*/ 407316 w 407316"/>
                <a:gd name="connsiteY43" fmla="*/ 71628 h 60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07316" h="602742">
                  <a:moveTo>
                    <a:pt x="407316" y="602742"/>
                  </a:moveTo>
                  <a:cubicBezTo>
                    <a:pt x="372645" y="588074"/>
                    <a:pt x="337784" y="573596"/>
                    <a:pt x="302541" y="560070"/>
                  </a:cubicBezTo>
                  <a:cubicBezTo>
                    <a:pt x="270251" y="547592"/>
                    <a:pt x="237771" y="534924"/>
                    <a:pt x="204720" y="525018"/>
                  </a:cubicBezTo>
                  <a:cubicBezTo>
                    <a:pt x="173605" y="514856"/>
                    <a:pt x="143322" y="502309"/>
                    <a:pt x="114137" y="487490"/>
                  </a:cubicBezTo>
                  <a:cubicBezTo>
                    <a:pt x="90217" y="474610"/>
                    <a:pt x="65385" y="463499"/>
                    <a:pt x="39842" y="454247"/>
                  </a:cubicBezTo>
                  <a:lnTo>
                    <a:pt x="30317" y="451294"/>
                  </a:lnTo>
                  <a:lnTo>
                    <a:pt x="27459" y="447294"/>
                  </a:lnTo>
                  <a:cubicBezTo>
                    <a:pt x="25364" y="444627"/>
                    <a:pt x="23078" y="442055"/>
                    <a:pt x="20982" y="439388"/>
                  </a:cubicBezTo>
                  <a:lnTo>
                    <a:pt x="18791" y="436531"/>
                  </a:lnTo>
                  <a:lnTo>
                    <a:pt x="16791" y="433578"/>
                  </a:lnTo>
                  <a:cubicBezTo>
                    <a:pt x="13338" y="428770"/>
                    <a:pt x="10311" y="423671"/>
                    <a:pt x="7742" y="418338"/>
                  </a:cubicBezTo>
                  <a:lnTo>
                    <a:pt x="6599" y="415290"/>
                  </a:lnTo>
                  <a:cubicBezTo>
                    <a:pt x="6028" y="413671"/>
                    <a:pt x="5647" y="412051"/>
                    <a:pt x="5171" y="410432"/>
                  </a:cubicBezTo>
                  <a:cubicBezTo>
                    <a:pt x="4694" y="408813"/>
                    <a:pt x="4313" y="407099"/>
                    <a:pt x="3932" y="405384"/>
                  </a:cubicBezTo>
                  <a:cubicBezTo>
                    <a:pt x="3963" y="404972"/>
                    <a:pt x="3963" y="404558"/>
                    <a:pt x="3932" y="404146"/>
                  </a:cubicBezTo>
                  <a:cubicBezTo>
                    <a:pt x="3972" y="403766"/>
                    <a:pt x="3972" y="403383"/>
                    <a:pt x="3932" y="403003"/>
                  </a:cubicBezTo>
                  <a:cubicBezTo>
                    <a:pt x="696" y="370375"/>
                    <a:pt x="-544" y="337580"/>
                    <a:pt x="217" y="304800"/>
                  </a:cubicBezTo>
                  <a:cubicBezTo>
                    <a:pt x="867" y="272488"/>
                    <a:pt x="3379" y="240240"/>
                    <a:pt x="7742" y="208217"/>
                  </a:cubicBezTo>
                  <a:cubicBezTo>
                    <a:pt x="9933" y="192215"/>
                    <a:pt x="12219" y="176308"/>
                    <a:pt x="14410" y="160592"/>
                  </a:cubicBezTo>
                  <a:cubicBezTo>
                    <a:pt x="14981" y="155639"/>
                    <a:pt x="15744" y="151067"/>
                    <a:pt x="16410" y="145733"/>
                  </a:cubicBezTo>
                  <a:cubicBezTo>
                    <a:pt x="21660" y="120893"/>
                    <a:pt x="28533" y="96425"/>
                    <a:pt x="36984" y="72485"/>
                  </a:cubicBezTo>
                  <a:cubicBezTo>
                    <a:pt x="37841" y="70295"/>
                    <a:pt x="38699" y="68104"/>
                    <a:pt x="39461" y="65913"/>
                  </a:cubicBezTo>
                  <a:cubicBezTo>
                    <a:pt x="40223" y="63722"/>
                    <a:pt x="40318" y="63913"/>
                    <a:pt x="40699" y="62865"/>
                  </a:cubicBezTo>
                  <a:lnTo>
                    <a:pt x="40699" y="62865"/>
                  </a:lnTo>
                  <a:cubicBezTo>
                    <a:pt x="42604" y="58198"/>
                    <a:pt x="44699" y="53340"/>
                    <a:pt x="46890" y="49054"/>
                  </a:cubicBezTo>
                  <a:cubicBezTo>
                    <a:pt x="50856" y="40655"/>
                    <a:pt x="55342" y="32511"/>
                    <a:pt x="60320" y="24670"/>
                  </a:cubicBezTo>
                  <a:cubicBezTo>
                    <a:pt x="61463" y="22955"/>
                    <a:pt x="62606" y="21241"/>
                    <a:pt x="63845" y="19621"/>
                  </a:cubicBezTo>
                  <a:lnTo>
                    <a:pt x="65464" y="17526"/>
                  </a:lnTo>
                  <a:cubicBezTo>
                    <a:pt x="68116" y="14352"/>
                    <a:pt x="70946" y="11331"/>
                    <a:pt x="73941" y="8477"/>
                  </a:cubicBezTo>
                  <a:lnTo>
                    <a:pt x="76894" y="5906"/>
                  </a:lnTo>
                  <a:lnTo>
                    <a:pt x="79656" y="4096"/>
                  </a:lnTo>
                  <a:cubicBezTo>
                    <a:pt x="81085" y="3143"/>
                    <a:pt x="82609" y="2381"/>
                    <a:pt x="84133" y="1524"/>
                  </a:cubicBezTo>
                  <a:lnTo>
                    <a:pt x="84895" y="1524"/>
                  </a:lnTo>
                  <a:cubicBezTo>
                    <a:pt x="81466" y="2953"/>
                    <a:pt x="81656" y="2858"/>
                    <a:pt x="84895" y="1524"/>
                  </a:cubicBezTo>
                  <a:lnTo>
                    <a:pt x="85943" y="1524"/>
                  </a:lnTo>
                  <a:cubicBezTo>
                    <a:pt x="87741" y="872"/>
                    <a:pt x="89589" y="362"/>
                    <a:pt x="91467" y="0"/>
                  </a:cubicBezTo>
                  <a:lnTo>
                    <a:pt x="95182" y="0"/>
                  </a:lnTo>
                  <a:lnTo>
                    <a:pt x="102421" y="1238"/>
                  </a:lnTo>
                  <a:cubicBezTo>
                    <a:pt x="109565" y="2667"/>
                    <a:pt x="116708" y="4191"/>
                    <a:pt x="123757" y="5906"/>
                  </a:cubicBezTo>
                  <a:cubicBezTo>
                    <a:pt x="137568" y="9144"/>
                    <a:pt x="151094" y="13525"/>
                    <a:pt x="164619" y="17621"/>
                  </a:cubicBezTo>
                  <a:cubicBezTo>
                    <a:pt x="180145" y="22384"/>
                    <a:pt x="196528" y="24765"/>
                    <a:pt x="212244" y="28289"/>
                  </a:cubicBezTo>
                  <a:cubicBezTo>
                    <a:pt x="227961" y="31814"/>
                    <a:pt x="246153" y="36290"/>
                    <a:pt x="263108" y="40386"/>
                  </a:cubicBezTo>
                  <a:cubicBezTo>
                    <a:pt x="297017" y="48768"/>
                    <a:pt x="330830" y="57245"/>
                    <a:pt x="365025" y="64199"/>
                  </a:cubicBezTo>
                  <a:lnTo>
                    <a:pt x="407316" y="71628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26">
              <a:extLst>
                <a:ext uri="{FF2B5EF4-FFF2-40B4-BE49-F238E27FC236}">
                  <a16:creationId xmlns:a16="http://schemas.microsoft.com/office/drawing/2014/main" xmlns="" id="{4F27A33C-9758-42A5-AA9F-0656D236EB29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926548 w 2305101"/>
                <a:gd name="connsiteY247" fmla="*/ 1380063 h 1790471"/>
                <a:gd name="connsiteX248" fmla="*/ 926548 w 2305101"/>
                <a:gd name="connsiteY248" fmla="*/ 1380063 h 1790471"/>
                <a:gd name="connsiteX249" fmla="*/ 929215 w 2305101"/>
                <a:gd name="connsiteY249" fmla="*/ 1364061 h 1790471"/>
                <a:gd name="connsiteX250" fmla="*/ 929977 w 2305101"/>
                <a:gd name="connsiteY250" fmla="*/ 1359012 h 1790471"/>
                <a:gd name="connsiteX251" fmla="*/ 941788 w 2305101"/>
                <a:gd name="connsiteY251" fmla="*/ 1361775 h 1790471"/>
                <a:gd name="connsiteX252" fmla="*/ 966268 w 2305101"/>
                <a:gd name="connsiteY252" fmla="*/ 1365299 h 1790471"/>
                <a:gd name="connsiteX253" fmla="*/ 1003034 w 2305101"/>
                <a:gd name="connsiteY253" fmla="*/ 1367299 h 1790471"/>
                <a:gd name="connsiteX254" fmla="*/ 957504 w 2305101"/>
                <a:gd name="connsiteY254" fmla="*/ 1376062 h 1790471"/>
                <a:gd name="connsiteX255" fmla="*/ 928168 w 2305101"/>
                <a:gd name="connsiteY255" fmla="*/ 137996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926548" y="1380063"/>
                  </a:moveTo>
                  <a:lnTo>
                    <a:pt x="926548" y="1380063"/>
                  </a:lnTo>
                  <a:cubicBezTo>
                    <a:pt x="927405" y="1374824"/>
                    <a:pt x="928263" y="1369490"/>
                    <a:pt x="929215" y="1364061"/>
                  </a:cubicBezTo>
                  <a:cubicBezTo>
                    <a:pt x="929215" y="1362442"/>
                    <a:pt x="929692" y="1360727"/>
                    <a:pt x="929977" y="1359012"/>
                  </a:cubicBezTo>
                  <a:cubicBezTo>
                    <a:pt x="933852" y="1360183"/>
                    <a:pt x="937797" y="1361106"/>
                    <a:pt x="941788" y="1361775"/>
                  </a:cubicBezTo>
                  <a:cubicBezTo>
                    <a:pt x="949885" y="1363394"/>
                    <a:pt x="958076" y="1364346"/>
                    <a:pt x="966268" y="1365299"/>
                  </a:cubicBezTo>
                  <a:cubicBezTo>
                    <a:pt x="978465" y="1366777"/>
                    <a:pt x="990748" y="1367446"/>
                    <a:pt x="1003034" y="1367299"/>
                  </a:cubicBezTo>
                  <a:cubicBezTo>
                    <a:pt x="987699" y="1371395"/>
                    <a:pt x="973507" y="1373109"/>
                    <a:pt x="957504" y="1376062"/>
                  </a:cubicBezTo>
                  <a:cubicBezTo>
                    <a:pt x="947826" y="1378030"/>
                    <a:pt x="938024" y="1379335"/>
                    <a:pt x="928168" y="13799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28">
              <a:extLst>
                <a:ext uri="{FF2B5EF4-FFF2-40B4-BE49-F238E27FC236}">
                  <a16:creationId xmlns:a16="http://schemas.microsoft.com/office/drawing/2014/main" xmlns="" id="{1506DD7C-94A4-4789-B2CE-AC7705A7B6F4}"/>
                </a:ext>
              </a:extLst>
            </p:cNvPr>
            <p:cNvSpPr/>
            <p:nvPr/>
          </p:nvSpPr>
          <p:spPr>
            <a:xfrm>
              <a:off x="7725414" y="2780800"/>
              <a:ext cx="467739" cy="991531"/>
            </a:xfrm>
            <a:custGeom>
              <a:avLst/>
              <a:gdLst>
                <a:gd name="connsiteX0" fmla="*/ 276320 w 290429"/>
                <a:gd name="connsiteY0" fmla="*/ 141256 h 615663"/>
                <a:gd name="connsiteX1" fmla="*/ 271177 w 290429"/>
                <a:gd name="connsiteY1" fmla="*/ 144209 h 615663"/>
                <a:gd name="connsiteX2" fmla="*/ 271177 w 290429"/>
                <a:gd name="connsiteY2" fmla="*/ 144209 h 615663"/>
                <a:gd name="connsiteX3" fmla="*/ 271177 w 290429"/>
                <a:gd name="connsiteY3" fmla="*/ 144209 h 615663"/>
                <a:gd name="connsiteX4" fmla="*/ 271177 w 290429"/>
                <a:gd name="connsiteY4" fmla="*/ 144209 h 615663"/>
                <a:gd name="connsiteX5" fmla="*/ 267176 w 290429"/>
                <a:gd name="connsiteY5" fmla="*/ 148495 h 615663"/>
                <a:gd name="connsiteX6" fmla="*/ 271365 w 290429"/>
                <a:gd name="connsiteY6" fmla="*/ 152876 h 615663"/>
                <a:gd name="connsiteX7" fmla="*/ 271367 w 290429"/>
                <a:gd name="connsiteY7" fmla="*/ 152876 h 615663"/>
                <a:gd name="connsiteX8" fmla="*/ 279559 w 290429"/>
                <a:gd name="connsiteY8" fmla="*/ 145923 h 615663"/>
                <a:gd name="connsiteX9" fmla="*/ 276701 w 290429"/>
                <a:gd name="connsiteY9" fmla="*/ 140684 h 615663"/>
                <a:gd name="connsiteX10" fmla="*/ 155829 w 290429"/>
                <a:gd name="connsiteY10" fmla="*/ 10192 h 615663"/>
                <a:gd name="connsiteX11" fmla="*/ 155829 w 290429"/>
                <a:gd name="connsiteY11" fmla="*/ 10192 h 615663"/>
                <a:gd name="connsiteX12" fmla="*/ 156401 w 290429"/>
                <a:gd name="connsiteY12" fmla="*/ 12287 h 615663"/>
                <a:gd name="connsiteX13" fmla="*/ 156401 w 290429"/>
                <a:gd name="connsiteY13" fmla="*/ 18955 h 615663"/>
                <a:gd name="connsiteX14" fmla="*/ 144875 w 290429"/>
                <a:gd name="connsiteY14" fmla="*/ 47530 h 615663"/>
                <a:gd name="connsiteX15" fmla="*/ 126683 w 290429"/>
                <a:gd name="connsiteY15" fmla="*/ 71533 h 615663"/>
                <a:gd name="connsiteX16" fmla="*/ 93155 w 290429"/>
                <a:gd name="connsiteY16" fmla="*/ 86773 h 615663"/>
                <a:gd name="connsiteX17" fmla="*/ 93155 w 290429"/>
                <a:gd name="connsiteY17" fmla="*/ 86011 h 615663"/>
                <a:gd name="connsiteX18" fmla="*/ 93154 w 290429"/>
                <a:gd name="connsiteY18" fmla="*/ 83344 h 615663"/>
                <a:gd name="connsiteX19" fmla="*/ 94964 w 290429"/>
                <a:gd name="connsiteY19" fmla="*/ 76962 h 615663"/>
                <a:gd name="connsiteX20" fmla="*/ 94964 w 290429"/>
                <a:gd name="connsiteY20" fmla="*/ 76200 h 615663"/>
                <a:gd name="connsiteX21" fmla="*/ 95631 w 290429"/>
                <a:gd name="connsiteY21" fmla="*/ 74867 h 615663"/>
                <a:gd name="connsiteX22" fmla="*/ 98107 w 290429"/>
                <a:gd name="connsiteY22" fmla="*/ 70104 h 615663"/>
                <a:gd name="connsiteX23" fmla="*/ 123920 w 290429"/>
                <a:gd name="connsiteY23" fmla="*/ 32004 h 615663"/>
                <a:gd name="connsiteX24" fmla="*/ 145732 w 290429"/>
                <a:gd name="connsiteY24" fmla="*/ 0 h 615663"/>
                <a:gd name="connsiteX25" fmla="*/ 151162 w 290429"/>
                <a:gd name="connsiteY25" fmla="*/ 4382 h 615663"/>
                <a:gd name="connsiteX26" fmla="*/ 154686 w 290429"/>
                <a:gd name="connsiteY26" fmla="*/ 8192 h 615663"/>
                <a:gd name="connsiteX27" fmla="*/ 155448 w 290429"/>
                <a:gd name="connsiteY27" fmla="*/ 9811 h 615663"/>
                <a:gd name="connsiteX28" fmla="*/ 106585 w 290429"/>
                <a:gd name="connsiteY28" fmla="*/ 106871 h 615663"/>
                <a:gd name="connsiteX29" fmla="*/ 106585 w 290429"/>
                <a:gd name="connsiteY29" fmla="*/ 106871 h 615663"/>
                <a:gd name="connsiteX30" fmla="*/ 107442 w 290429"/>
                <a:gd name="connsiteY30" fmla="*/ 107442 h 615663"/>
                <a:gd name="connsiteX31" fmla="*/ 107442 w 290429"/>
                <a:gd name="connsiteY31" fmla="*/ 107442 h 615663"/>
                <a:gd name="connsiteX32" fmla="*/ 106585 w 290429"/>
                <a:gd name="connsiteY32" fmla="*/ 106871 h 615663"/>
                <a:gd name="connsiteX33" fmla="*/ 64770 w 290429"/>
                <a:gd name="connsiteY33" fmla="*/ 110014 h 615663"/>
                <a:gd name="connsiteX34" fmla="*/ 64770 w 290429"/>
                <a:gd name="connsiteY34" fmla="*/ 110014 h 615663"/>
                <a:gd name="connsiteX35" fmla="*/ 64770 w 290429"/>
                <a:gd name="connsiteY35" fmla="*/ 109252 h 615663"/>
                <a:gd name="connsiteX36" fmla="*/ 65437 w 290429"/>
                <a:gd name="connsiteY36" fmla="*/ 110300 h 615663"/>
                <a:gd name="connsiteX37" fmla="*/ 64484 w 290429"/>
                <a:gd name="connsiteY37" fmla="*/ 110966 h 615663"/>
                <a:gd name="connsiteX38" fmla="*/ 64484 w 290429"/>
                <a:gd name="connsiteY38" fmla="*/ 110014 h 615663"/>
                <a:gd name="connsiteX39" fmla="*/ 74295 w 290429"/>
                <a:gd name="connsiteY39" fmla="*/ 44387 h 615663"/>
                <a:gd name="connsiteX40" fmla="*/ 74295 w 290429"/>
                <a:gd name="connsiteY40" fmla="*/ 44387 h 615663"/>
                <a:gd name="connsiteX41" fmla="*/ 77534 w 290429"/>
                <a:gd name="connsiteY41" fmla="*/ 25337 h 615663"/>
                <a:gd name="connsiteX42" fmla="*/ 80772 w 290429"/>
                <a:gd name="connsiteY42" fmla="*/ 26194 h 615663"/>
                <a:gd name="connsiteX43" fmla="*/ 85820 w 290429"/>
                <a:gd name="connsiteY43" fmla="*/ 27337 h 615663"/>
                <a:gd name="connsiteX44" fmla="*/ 74295 w 290429"/>
                <a:gd name="connsiteY44" fmla="*/ 44672 h 615663"/>
                <a:gd name="connsiteX45" fmla="*/ 48863 w 290429"/>
                <a:gd name="connsiteY45" fmla="*/ 218980 h 615663"/>
                <a:gd name="connsiteX46" fmla="*/ 48863 w 290429"/>
                <a:gd name="connsiteY46" fmla="*/ 218980 h 615663"/>
                <a:gd name="connsiteX47" fmla="*/ 50102 w 290429"/>
                <a:gd name="connsiteY47" fmla="*/ 210598 h 615663"/>
                <a:gd name="connsiteX48" fmla="*/ 56293 w 290429"/>
                <a:gd name="connsiteY48" fmla="*/ 223361 h 615663"/>
                <a:gd name="connsiteX49" fmla="*/ 63151 w 290429"/>
                <a:gd name="connsiteY49" fmla="*/ 225266 h 615663"/>
                <a:gd name="connsiteX50" fmla="*/ 64865 w 290429"/>
                <a:gd name="connsiteY50" fmla="*/ 224504 h 615663"/>
                <a:gd name="connsiteX51" fmla="*/ 68389 w 290429"/>
                <a:gd name="connsiteY51" fmla="*/ 218218 h 615663"/>
                <a:gd name="connsiteX52" fmla="*/ 65722 w 290429"/>
                <a:gd name="connsiteY52" fmla="*/ 200311 h 615663"/>
                <a:gd name="connsiteX53" fmla="*/ 64198 w 290429"/>
                <a:gd name="connsiteY53" fmla="*/ 180118 h 615663"/>
                <a:gd name="connsiteX54" fmla="*/ 61246 w 290429"/>
                <a:gd name="connsiteY54" fmla="*/ 161068 h 615663"/>
                <a:gd name="connsiteX55" fmla="*/ 59341 w 290429"/>
                <a:gd name="connsiteY55" fmla="*/ 148400 h 615663"/>
                <a:gd name="connsiteX56" fmla="*/ 62294 w 290429"/>
                <a:gd name="connsiteY56" fmla="*/ 127921 h 615663"/>
                <a:gd name="connsiteX57" fmla="*/ 74486 w 290429"/>
                <a:gd name="connsiteY57" fmla="*/ 135160 h 615663"/>
                <a:gd name="connsiteX58" fmla="*/ 91440 w 290429"/>
                <a:gd name="connsiteY58" fmla="*/ 135922 h 615663"/>
                <a:gd name="connsiteX59" fmla="*/ 93154 w 290429"/>
                <a:gd name="connsiteY59" fmla="*/ 135922 h 615663"/>
                <a:gd name="connsiteX60" fmla="*/ 101727 w 290429"/>
                <a:gd name="connsiteY60" fmla="*/ 139922 h 615663"/>
                <a:gd name="connsiteX61" fmla="*/ 121539 w 290429"/>
                <a:gd name="connsiteY61" fmla="*/ 141446 h 615663"/>
                <a:gd name="connsiteX62" fmla="*/ 125444 w 290429"/>
                <a:gd name="connsiteY62" fmla="*/ 140113 h 615663"/>
                <a:gd name="connsiteX63" fmla="*/ 145161 w 290429"/>
                <a:gd name="connsiteY63" fmla="*/ 144685 h 615663"/>
                <a:gd name="connsiteX64" fmla="*/ 211836 w 290429"/>
                <a:gd name="connsiteY64" fmla="*/ 166211 h 615663"/>
                <a:gd name="connsiteX65" fmla="*/ 218789 w 290429"/>
                <a:gd name="connsiteY65" fmla="*/ 168212 h 615663"/>
                <a:gd name="connsiteX66" fmla="*/ 197168 w 290429"/>
                <a:gd name="connsiteY66" fmla="*/ 171450 h 615663"/>
                <a:gd name="connsiteX67" fmla="*/ 175165 w 290429"/>
                <a:gd name="connsiteY67" fmla="*/ 185166 h 615663"/>
                <a:gd name="connsiteX68" fmla="*/ 176499 w 290429"/>
                <a:gd name="connsiteY68" fmla="*/ 211169 h 615663"/>
                <a:gd name="connsiteX69" fmla="*/ 182023 w 290429"/>
                <a:gd name="connsiteY69" fmla="*/ 211169 h 615663"/>
                <a:gd name="connsiteX70" fmla="*/ 187071 w 290429"/>
                <a:gd name="connsiteY70" fmla="*/ 203454 h 615663"/>
                <a:gd name="connsiteX71" fmla="*/ 189929 w 290429"/>
                <a:gd name="connsiteY71" fmla="*/ 195072 h 615663"/>
                <a:gd name="connsiteX72" fmla="*/ 193738 w 290429"/>
                <a:gd name="connsiteY72" fmla="*/ 191262 h 615663"/>
                <a:gd name="connsiteX73" fmla="*/ 203263 w 290429"/>
                <a:gd name="connsiteY73" fmla="*/ 187642 h 615663"/>
                <a:gd name="connsiteX74" fmla="*/ 225552 w 290429"/>
                <a:gd name="connsiteY74" fmla="*/ 183928 h 615663"/>
                <a:gd name="connsiteX75" fmla="*/ 236506 w 290429"/>
                <a:gd name="connsiteY75" fmla="*/ 183928 h 615663"/>
                <a:gd name="connsiteX76" fmla="*/ 240506 w 290429"/>
                <a:gd name="connsiteY76" fmla="*/ 184785 h 615663"/>
                <a:gd name="connsiteX77" fmla="*/ 243173 w 290429"/>
                <a:gd name="connsiteY77" fmla="*/ 185357 h 615663"/>
                <a:gd name="connsiteX78" fmla="*/ 244507 w 290429"/>
                <a:gd name="connsiteY78" fmla="*/ 185357 h 615663"/>
                <a:gd name="connsiteX79" fmla="*/ 249174 w 290429"/>
                <a:gd name="connsiteY79" fmla="*/ 182404 h 615663"/>
                <a:gd name="connsiteX80" fmla="*/ 249841 w 290429"/>
                <a:gd name="connsiteY80" fmla="*/ 183166 h 615663"/>
                <a:gd name="connsiteX81" fmla="*/ 251270 w 290429"/>
                <a:gd name="connsiteY81" fmla="*/ 185357 h 615663"/>
                <a:gd name="connsiteX82" fmla="*/ 253841 w 290429"/>
                <a:gd name="connsiteY82" fmla="*/ 190310 h 615663"/>
                <a:gd name="connsiteX83" fmla="*/ 254318 w 290429"/>
                <a:gd name="connsiteY83" fmla="*/ 191643 h 615663"/>
                <a:gd name="connsiteX84" fmla="*/ 255746 w 290429"/>
                <a:gd name="connsiteY84" fmla="*/ 196406 h 615663"/>
                <a:gd name="connsiteX85" fmla="*/ 256413 w 290429"/>
                <a:gd name="connsiteY85" fmla="*/ 199739 h 615663"/>
                <a:gd name="connsiteX86" fmla="*/ 256985 w 290429"/>
                <a:gd name="connsiteY86" fmla="*/ 203073 h 615663"/>
                <a:gd name="connsiteX87" fmla="*/ 256985 w 290429"/>
                <a:gd name="connsiteY87" fmla="*/ 210407 h 615663"/>
                <a:gd name="connsiteX88" fmla="*/ 256985 w 290429"/>
                <a:gd name="connsiteY88" fmla="*/ 227457 h 615663"/>
                <a:gd name="connsiteX89" fmla="*/ 256985 w 290429"/>
                <a:gd name="connsiteY89" fmla="*/ 232410 h 615663"/>
                <a:gd name="connsiteX90" fmla="*/ 248698 w 290429"/>
                <a:gd name="connsiteY90" fmla="*/ 233934 h 615663"/>
                <a:gd name="connsiteX91" fmla="*/ 224314 w 290429"/>
                <a:gd name="connsiteY91" fmla="*/ 233934 h 615663"/>
                <a:gd name="connsiteX92" fmla="*/ 187071 w 290429"/>
                <a:gd name="connsiteY92" fmla="*/ 221837 h 615663"/>
                <a:gd name="connsiteX93" fmla="*/ 180876 w 290429"/>
                <a:gd name="connsiteY93" fmla="*/ 221973 h 615663"/>
                <a:gd name="connsiteX94" fmla="*/ 179832 w 290429"/>
                <a:gd name="connsiteY94" fmla="*/ 226219 h 615663"/>
                <a:gd name="connsiteX95" fmla="*/ 219456 w 290429"/>
                <a:gd name="connsiteY95" fmla="*/ 250793 h 615663"/>
                <a:gd name="connsiteX96" fmla="*/ 222790 w 290429"/>
                <a:gd name="connsiteY96" fmla="*/ 251365 h 615663"/>
                <a:gd name="connsiteX97" fmla="*/ 221361 w 290429"/>
                <a:gd name="connsiteY97" fmla="*/ 251365 h 615663"/>
                <a:gd name="connsiteX98" fmla="*/ 218218 w 290429"/>
                <a:gd name="connsiteY98" fmla="*/ 251936 h 615663"/>
                <a:gd name="connsiteX99" fmla="*/ 215074 w 290429"/>
                <a:gd name="connsiteY99" fmla="*/ 251936 h 615663"/>
                <a:gd name="connsiteX100" fmla="*/ 179927 w 290429"/>
                <a:gd name="connsiteY100" fmla="*/ 253651 h 615663"/>
                <a:gd name="connsiteX101" fmla="*/ 146018 w 290429"/>
                <a:gd name="connsiteY101" fmla="*/ 251270 h 615663"/>
                <a:gd name="connsiteX102" fmla="*/ 142685 w 290429"/>
                <a:gd name="connsiteY102" fmla="*/ 251270 h 615663"/>
                <a:gd name="connsiteX103" fmla="*/ 139827 w 290429"/>
                <a:gd name="connsiteY103" fmla="*/ 251270 h 615663"/>
                <a:gd name="connsiteX104" fmla="*/ 132874 w 290429"/>
                <a:gd name="connsiteY104" fmla="*/ 250127 h 615663"/>
                <a:gd name="connsiteX105" fmla="*/ 115729 w 290429"/>
                <a:gd name="connsiteY105" fmla="*/ 246983 h 615663"/>
                <a:gd name="connsiteX106" fmla="*/ 80677 w 290429"/>
                <a:gd name="connsiteY106" fmla="*/ 238792 h 615663"/>
                <a:gd name="connsiteX107" fmla="*/ 61055 w 290429"/>
                <a:gd name="connsiteY107" fmla="*/ 234410 h 615663"/>
                <a:gd name="connsiteX108" fmla="*/ 47149 w 290429"/>
                <a:gd name="connsiteY108" fmla="*/ 232029 h 615663"/>
                <a:gd name="connsiteX109" fmla="*/ 49244 w 290429"/>
                <a:gd name="connsiteY109" fmla="*/ 219170 h 615663"/>
                <a:gd name="connsiteX110" fmla="*/ 33052 w 290429"/>
                <a:gd name="connsiteY110" fmla="*/ 324517 h 615663"/>
                <a:gd name="connsiteX111" fmla="*/ 33052 w 290429"/>
                <a:gd name="connsiteY111" fmla="*/ 324517 h 615663"/>
                <a:gd name="connsiteX112" fmla="*/ 33052 w 290429"/>
                <a:gd name="connsiteY112" fmla="*/ 324517 h 615663"/>
                <a:gd name="connsiteX113" fmla="*/ 34099 w 290429"/>
                <a:gd name="connsiteY113" fmla="*/ 328422 h 615663"/>
                <a:gd name="connsiteX114" fmla="*/ 42863 w 290429"/>
                <a:gd name="connsiteY114" fmla="*/ 341376 h 615663"/>
                <a:gd name="connsiteX115" fmla="*/ 47815 w 290429"/>
                <a:gd name="connsiteY115" fmla="*/ 339281 h 615663"/>
                <a:gd name="connsiteX116" fmla="*/ 47815 w 290429"/>
                <a:gd name="connsiteY116" fmla="*/ 326422 h 615663"/>
                <a:gd name="connsiteX117" fmla="*/ 43244 w 290429"/>
                <a:gd name="connsiteY117" fmla="*/ 309753 h 615663"/>
                <a:gd name="connsiteX118" fmla="*/ 39053 w 290429"/>
                <a:gd name="connsiteY118" fmla="*/ 281178 h 615663"/>
                <a:gd name="connsiteX119" fmla="*/ 41720 w 290429"/>
                <a:gd name="connsiteY119" fmla="*/ 263176 h 615663"/>
                <a:gd name="connsiteX120" fmla="*/ 49816 w 290429"/>
                <a:gd name="connsiteY120" fmla="*/ 266795 h 615663"/>
                <a:gd name="connsiteX121" fmla="*/ 70580 w 290429"/>
                <a:gd name="connsiteY121" fmla="*/ 274606 h 615663"/>
                <a:gd name="connsiteX122" fmla="*/ 108680 w 290429"/>
                <a:gd name="connsiteY122" fmla="*/ 284798 h 615663"/>
                <a:gd name="connsiteX123" fmla="*/ 186500 w 290429"/>
                <a:gd name="connsiteY123" fmla="*/ 293084 h 615663"/>
                <a:gd name="connsiteX124" fmla="*/ 242697 w 290429"/>
                <a:gd name="connsiteY124" fmla="*/ 285655 h 615663"/>
                <a:gd name="connsiteX125" fmla="*/ 244507 w 290429"/>
                <a:gd name="connsiteY125" fmla="*/ 285655 h 615663"/>
                <a:gd name="connsiteX126" fmla="*/ 252984 w 290429"/>
                <a:gd name="connsiteY126" fmla="*/ 287369 h 615663"/>
                <a:gd name="connsiteX127" fmla="*/ 250222 w 290429"/>
                <a:gd name="connsiteY127" fmla="*/ 287369 h 615663"/>
                <a:gd name="connsiteX128" fmla="*/ 218504 w 290429"/>
                <a:gd name="connsiteY128" fmla="*/ 296894 h 615663"/>
                <a:gd name="connsiteX129" fmla="*/ 194120 w 290429"/>
                <a:gd name="connsiteY129" fmla="*/ 318326 h 615663"/>
                <a:gd name="connsiteX130" fmla="*/ 191167 w 290429"/>
                <a:gd name="connsiteY130" fmla="*/ 326708 h 615663"/>
                <a:gd name="connsiteX131" fmla="*/ 191167 w 290429"/>
                <a:gd name="connsiteY131" fmla="*/ 326898 h 615663"/>
                <a:gd name="connsiteX132" fmla="*/ 191167 w 290429"/>
                <a:gd name="connsiteY132" fmla="*/ 326898 h 615663"/>
                <a:gd name="connsiteX133" fmla="*/ 191167 w 290429"/>
                <a:gd name="connsiteY133" fmla="*/ 328803 h 615663"/>
                <a:gd name="connsiteX134" fmla="*/ 192024 w 290429"/>
                <a:gd name="connsiteY134" fmla="*/ 333280 h 615663"/>
                <a:gd name="connsiteX135" fmla="*/ 202787 w 290429"/>
                <a:gd name="connsiteY135" fmla="*/ 333280 h 615663"/>
                <a:gd name="connsiteX136" fmla="*/ 216884 w 290429"/>
                <a:gd name="connsiteY136" fmla="*/ 319754 h 615663"/>
                <a:gd name="connsiteX137" fmla="*/ 235934 w 290429"/>
                <a:gd name="connsiteY137" fmla="*/ 308801 h 615663"/>
                <a:gd name="connsiteX138" fmla="*/ 258032 w 290429"/>
                <a:gd name="connsiteY138" fmla="*/ 302324 h 615663"/>
                <a:gd name="connsiteX139" fmla="*/ 269177 w 290429"/>
                <a:gd name="connsiteY139" fmla="*/ 300228 h 615663"/>
                <a:gd name="connsiteX140" fmla="*/ 279368 w 290429"/>
                <a:gd name="connsiteY140" fmla="*/ 298514 h 615663"/>
                <a:gd name="connsiteX141" fmla="*/ 282607 w 290429"/>
                <a:gd name="connsiteY141" fmla="*/ 301657 h 615663"/>
                <a:gd name="connsiteX142" fmla="*/ 284798 w 290429"/>
                <a:gd name="connsiteY142" fmla="*/ 304229 h 615663"/>
                <a:gd name="connsiteX143" fmla="*/ 284797 w 290429"/>
                <a:gd name="connsiteY143" fmla="*/ 304229 h 615663"/>
                <a:gd name="connsiteX144" fmla="*/ 288322 w 290429"/>
                <a:gd name="connsiteY144" fmla="*/ 310515 h 615663"/>
                <a:gd name="connsiteX145" fmla="*/ 288322 w 290429"/>
                <a:gd name="connsiteY145" fmla="*/ 310515 h 615663"/>
                <a:gd name="connsiteX146" fmla="*/ 289465 w 290429"/>
                <a:gd name="connsiteY146" fmla="*/ 313658 h 615663"/>
                <a:gd name="connsiteX147" fmla="*/ 290322 w 290429"/>
                <a:gd name="connsiteY147" fmla="*/ 317183 h 615663"/>
                <a:gd name="connsiteX148" fmla="*/ 290322 w 290429"/>
                <a:gd name="connsiteY148" fmla="*/ 317849 h 615663"/>
                <a:gd name="connsiteX149" fmla="*/ 290322 w 290429"/>
                <a:gd name="connsiteY149" fmla="*/ 318421 h 615663"/>
                <a:gd name="connsiteX150" fmla="*/ 290322 w 290429"/>
                <a:gd name="connsiteY150" fmla="*/ 324326 h 615663"/>
                <a:gd name="connsiteX151" fmla="*/ 290322 w 290429"/>
                <a:gd name="connsiteY151" fmla="*/ 326803 h 615663"/>
                <a:gd name="connsiteX152" fmla="*/ 289274 w 290429"/>
                <a:gd name="connsiteY152" fmla="*/ 331089 h 615663"/>
                <a:gd name="connsiteX153" fmla="*/ 287846 w 290429"/>
                <a:gd name="connsiteY153" fmla="*/ 335566 h 615663"/>
                <a:gd name="connsiteX154" fmla="*/ 287846 w 290429"/>
                <a:gd name="connsiteY154" fmla="*/ 335566 h 615663"/>
                <a:gd name="connsiteX155" fmla="*/ 287846 w 290429"/>
                <a:gd name="connsiteY155" fmla="*/ 336042 h 615663"/>
                <a:gd name="connsiteX156" fmla="*/ 284036 w 290429"/>
                <a:gd name="connsiteY156" fmla="*/ 343472 h 615663"/>
                <a:gd name="connsiteX157" fmla="*/ 280511 w 290429"/>
                <a:gd name="connsiteY157" fmla="*/ 348806 h 615663"/>
                <a:gd name="connsiteX158" fmla="*/ 280511 w 290429"/>
                <a:gd name="connsiteY158" fmla="*/ 348806 h 615663"/>
                <a:gd name="connsiteX159" fmla="*/ 280035 w 290429"/>
                <a:gd name="connsiteY159" fmla="*/ 349472 h 615663"/>
                <a:gd name="connsiteX160" fmla="*/ 274606 w 290429"/>
                <a:gd name="connsiteY160" fmla="*/ 349472 h 615663"/>
                <a:gd name="connsiteX161" fmla="*/ 271177 w 290429"/>
                <a:gd name="connsiteY161" fmla="*/ 350615 h 615663"/>
                <a:gd name="connsiteX162" fmla="*/ 262890 w 290429"/>
                <a:gd name="connsiteY162" fmla="*/ 353092 h 615663"/>
                <a:gd name="connsiteX163" fmla="*/ 261080 w 290429"/>
                <a:gd name="connsiteY163" fmla="*/ 353092 h 615663"/>
                <a:gd name="connsiteX164" fmla="*/ 260223 w 290429"/>
                <a:gd name="connsiteY164" fmla="*/ 353092 h 615663"/>
                <a:gd name="connsiteX165" fmla="*/ 254222 w 290429"/>
                <a:gd name="connsiteY165" fmla="*/ 353568 h 615663"/>
                <a:gd name="connsiteX166" fmla="*/ 242697 w 290429"/>
                <a:gd name="connsiteY166" fmla="*/ 353568 h 615663"/>
                <a:gd name="connsiteX167" fmla="*/ 222695 w 290429"/>
                <a:gd name="connsiteY167" fmla="*/ 350330 h 615663"/>
                <a:gd name="connsiteX168" fmla="*/ 217170 w 290429"/>
                <a:gd name="connsiteY168" fmla="*/ 347853 h 615663"/>
                <a:gd name="connsiteX169" fmla="*/ 214313 w 290429"/>
                <a:gd name="connsiteY169" fmla="*/ 345662 h 615663"/>
                <a:gd name="connsiteX170" fmla="*/ 213741 w 290429"/>
                <a:gd name="connsiteY170" fmla="*/ 343948 h 615663"/>
                <a:gd name="connsiteX171" fmla="*/ 208889 w 290429"/>
                <a:gd name="connsiteY171" fmla="*/ 341039 h 615663"/>
                <a:gd name="connsiteX172" fmla="*/ 206407 w 290429"/>
                <a:gd name="connsiteY172" fmla="*/ 342900 h 615663"/>
                <a:gd name="connsiteX173" fmla="*/ 236982 w 290429"/>
                <a:gd name="connsiteY173" fmla="*/ 372618 h 615663"/>
                <a:gd name="connsiteX174" fmla="*/ 244126 w 290429"/>
                <a:gd name="connsiteY174" fmla="*/ 373856 h 615663"/>
                <a:gd name="connsiteX175" fmla="*/ 218789 w 290429"/>
                <a:gd name="connsiteY175" fmla="*/ 381095 h 615663"/>
                <a:gd name="connsiteX176" fmla="*/ 211264 w 290429"/>
                <a:gd name="connsiteY176" fmla="*/ 382524 h 615663"/>
                <a:gd name="connsiteX177" fmla="*/ 205264 w 290429"/>
                <a:gd name="connsiteY177" fmla="*/ 383477 h 615663"/>
                <a:gd name="connsiteX178" fmla="*/ 190595 w 290429"/>
                <a:gd name="connsiteY178" fmla="*/ 385001 h 615663"/>
                <a:gd name="connsiteX179" fmla="*/ 110966 w 290429"/>
                <a:gd name="connsiteY179" fmla="*/ 382715 h 615663"/>
                <a:gd name="connsiteX180" fmla="*/ 102965 w 290429"/>
                <a:gd name="connsiteY180" fmla="*/ 381762 h 615663"/>
                <a:gd name="connsiteX181" fmla="*/ 102108 w 290429"/>
                <a:gd name="connsiteY181" fmla="*/ 381762 h 615663"/>
                <a:gd name="connsiteX182" fmla="*/ 98203 w 290429"/>
                <a:gd name="connsiteY182" fmla="*/ 381191 h 615663"/>
                <a:gd name="connsiteX183" fmla="*/ 68771 w 290429"/>
                <a:gd name="connsiteY183" fmla="*/ 375476 h 615663"/>
                <a:gd name="connsiteX184" fmla="*/ 38195 w 290429"/>
                <a:gd name="connsiteY184" fmla="*/ 368427 h 615663"/>
                <a:gd name="connsiteX185" fmla="*/ 27813 w 290429"/>
                <a:gd name="connsiteY185" fmla="*/ 366332 h 615663"/>
                <a:gd name="connsiteX186" fmla="*/ 32956 w 290429"/>
                <a:gd name="connsiteY186" fmla="*/ 322898 h 615663"/>
                <a:gd name="connsiteX187" fmla="*/ 23527 w 290429"/>
                <a:gd name="connsiteY187" fmla="*/ 613410 h 615663"/>
                <a:gd name="connsiteX188" fmla="*/ 23527 w 290429"/>
                <a:gd name="connsiteY188" fmla="*/ 613410 h 615663"/>
                <a:gd name="connsiteX189" fmla="*/ 21812 w 290429"/>
                <a:gd name="connsiteY189" fmla="*/ 613410 h 615663"/>
                <a:gd name="connsiteX190" fmla="*/ 16097 w 290429"/>
                <a:gd name="connsiteY190" fmla="*/ 612458 h 615663"/>
                <a:gd name="connsiteX191" fmla="*/ 0 w 290429"/>
                <a:gd name="connsiteY191" fmla="*/ 609315 h 615663"/>
                <a:gd name="connsiteX192" fmla="*/ 2762 w 290429"/>
                <a:gd name="connsiteY192" fmla="*/ 589407 h 615663"/>
                <a:gd name="connsiteX193" fmla="*/ 9716 w 290429"/>
                <a:gd name="connsiteY193" fmla="*/ 596265 h 615663"/>
                <a:gd name="connsiteX194" fmla="*/ 17336 w 290429"/>
                <a:gd name="connsiteY194" fmla="*/ 588455 h 615663"/>
                <a:gd name="connsiteX195" fmla="*/ 11239 w 290429"/>
                <a:gd name="connsiteY195" fmla="*/ 577596 h 615663"/>
                <a:gd name="connsiteX196" fmla="*/ 6382 w 290429"/>
                <a:gd name="connsiteY196" fmla="*/ 567214 h 615663"/>
                <a:gd name="connsiteX197" fmla="*/ 5810 w 290429"/>
                <a:gd name="connsiteY197" fmla="*/ 566166 h 615663"/>
                <a:gd name="connsiteX198" fmla="*/ 7144 w 290429"/>
                <a:gd name="connsiteY198" fmla="*/ 555593 h 615663"/>
                <a:gd name="connsiteX199" fmla="*/ 19717 w 290429"/>
                <a:gd name="connsiteY199" fmla="*/ 561308 h 615663"/>
                <a:gd name="connsiteX200" fmla="*/ 67342 w 290429"/>
                <a:gd name="connsiteY200" fmla="*/ 569500 h 615663"/>
                <a:gd name="connsiteX201" fmla="*/ 122968 w 290429"/>
                <a:gd name="connsiteY201" fmla="*/ 567880 h 615663"/>
                <a:gd name="connsiteX202" fmla="*/ 122968 w 290429"/>
                <a:gd name="connsiteY202" fmla="*/ 574071 h 615663"/>
                <a:gd name="connsiteX203" fmla="*/ 126778 w 290429"/>
                <a:gd name="connsiteY203" fmla="*/ 583596 h 615663"/>
                <a:gd name="connsiteX204" fmla="*/ 148114 w 290429"/>
                <a:gd name="connsiteY204" fmla="*/ 596836 h 615663"/>
                <a:gd name="connsiteX205" fmla="*/ 156877 w 290429"/>
                <a:gd name="connsiteY205" fmla="*/ 599122 h 615663"/>
                <a:gd name="connsiteX206" fmla="*/ 154210 w 290429"/>
                <a:gd name="connsiteY206" fmla="*/ 600075 h 615663"/>
                <a:gd name="connsiteX207" fmla="*/ 135160 w 290429"/>
                <a:gd name="connsiteY207" fmla="*/ 606171 h 615663"/>
                <a:gd name="connsiteX208" fmla="*/ 100203 w 290429"/>
                <a:gd name="connsiteY208" fmla="*/ 613696 h 615663"/>
                <a:gd name="connsiteX209" fmla="*/ 98107 w 290429"/>
                <a:gd name="connsiteY209" fmla="*/ 613696 h 615663"/>
                <a:gd name="connsiteX210" fmla="*/ 94774 w 290429"/>
                <a:gd name="connsiteY210" fmla="*/ 613696 h 615663"/>
                <a:gd name="connsiteX211" fmla="*/ 86106 w 290429"/>
                <a:gd name="connsiteY211" fmla="*/ 614553 h 615663"/>
                <a:gd name="connsiteX212" fmla="*/ 67056 w 290429"/>
                <a:gd name="connsiteY212" fmla="*/ 615601 h 615663"/>
                <a:gd name="connsiteX213" fmla="*/ 31718 w 290429"/>
                <a:gd name="connsiteY213" fmla="*/ 614077 h 615663"/>
                <a:gd name="connsiteX214" fmla="*/ 23051 w 290429"/>
                <a:gd name="connsiteY214" fmla="*/ 613029 h 615663"/>
                <a:gd name="connsiteX215" fmla="*/ 204978 w 290429"/>
                <a:gd name="connsiteY215" fmla="*/ 555498 h 615663"/>
                <a:gd name="connsiteX216" fmla="*/ 204978 w 290429"/>
                <a:gd name="connsiteY216" fmla="*/ 551021 h 615663"/>
                <a:gd name="connsiteX217" fmla="*/ 160972 w 290429"/>
                <a:gd name="connsiteY217" fmla="*/ 562261 h 615663"/>
                <a:gd name="connsiteX218" fmla="*/ 132874 w 290429"/>
                <a:gd name="connsiteY218" fmla="*/ 566452 h 615663"/>
                <a:gd name="connsiteX219" fmla="*/ 157353 w 290429"/>
                <a:gd name="connsiteY219" fmla="*/ 581216 h 615663"/>
                <a:gd name="connsiteX220" fmla="*/ 178308 w 290429"/>
                <a:gd name="connsiteY220" fmla="*/ 584073 h 615663"/>
                <a:gd name="connsiteX221" fmla="*/ 187166 w 290429"/>
                <a:gd name="connsiteY221" fmla="*/ 585311 h 615663"/>
                <a:gd name="connsiteX222" fmla="*/ 190786 w 290429"/>
                <a:gd name="connsiteY222" fmla="*/ 583216 h 615663"/>
                <a:gd name="connsiteX223" fmla="*/ 193167 w 290429"/>
                <a:gd name="connsiteY223" fmla="*/ 581501 h 615663"/>
                <a:gd name="connsiteX224" fmla="*/ 194596 w 290429"/>
                <a:gd name="connsiteY224" fmla="*/ 580263 h 615663"/>
                <a:gd name="connsiteX225" fmla="*/ 197644 w 290429"/>
                <a:gd name="connsiteY225" fmla="*/ 577120 h 615663"/>
                <a:gd name="connsiteX226" fmla="*/ 198215 w 290429"/>
                <a:gd name="connsiteY226" fmla="*/ 576453 h 615663"/>
                <a:gd name="connsiteX227" fmla="*/ 201263 w 290429"/>
                <a:gd name="connsiteY227" fmla="*/ 571310 h 615663"/>
                <a:gd name="connsiteX228" fmla="*/ 202502 w 290429"/>
                <a:gd name="connsiteY228" fmla="*/ 568928 h 615663"/>
                <a:gd name="connsiteX229" fmla="*/ 202978 w 290429"/>
                <a:gd name="connsiteY229" fmla="*/ 567595 h 615663"/>
                <a:gd name="connsiteX230" fmla="*/ 204692 w 290429"/>
                <a:gd name="connsiteY230" fmla="*/ 560737 h 615663"/>
                <a:gd name="connsiteX231" fmla="*/ 205264 w 290429"/>
                <a:gd name="connsiteY231" fmla="*/ 557213 h 615663"/>
                <a:gd name="connsiteX232" fmla="*/ 205264 w 290429"/>
                <a:gd name="connsiteY232" fmla="*/ 556070 h 615663"/>
                <a:gd name="connsiteX233" fmla="*/ 14478 w 290429"/>
                <a:gd name="connsiteY233" fmla="*/ 492728 h 615663"/>
                <a:gd name="connsiteX234" fmla="*/ 14478 w 290429"/>
                <a:gd name="connsiteY234" fmla="*/ 492728 h 615663"/>
                <a:gd name="connsiteX235" fmla="*/ 18669 w 290429"/>
                <a:gd name="connsiteY235" fmla="*/ 495491 h 615663"/>
                <a:gd name="connsiteX236" fmla="*/ 24670 w 290429"/>
                <a:gd name="connsiteY236" fmla="*/ 493014 h 615663"/>
                <a:gd name="connsiteX237" fmla="*/ 25717 w 290429"/>
                <a:gd name="connsiteY237" fmla="*/ 475107 h 615663"/>
                <a:gd name="connsiteX238" fmla="*/ 22955 w 290429"/>
                <a:gd name="connsiteY238" fmla="*/ 456057 h 615663"/>
                <a:gd name="connsiteX239" fmla="*/ 20288 w 290429"/>
                <a:gd name="connsiteY239" fmla="*/ 439484 h 615663"/>
                <a:gd name="connsiteX240" fmla="*/ 20955 w 290429"/>
                <a:gd name="connsiteY240" fmla="*/ 432816 h 615663"/>
                <a:gd name="connsiteX241" fmla="*/ 24384 w 290429"/>
                <a:gd name="connsiteY241" fmla="*/ 401098 h 615663"/>
                <a:gd name="connsiteX242" fmla="*/ 44005 w 290429"/>
                <a:gd name="connsiteY242" fmla="*/ 409766 h 615663"/>
                <a:gd name="connsiteX243" fmla="*/ 89154 w 290429"/>
                <a:gd name="connsiteY243" fmla="*/ 421386 h 615663"/>
                <a:gd name="connsiteX244" fmla="*/ 150400 w 290429"/>
                <a:gd name="connsiteY244" fmla="*/ 427673 h 615663"/>
                <a:gd name="connsiteX245" fmla="*/ 191548 w 290429"/>
                <a:gd name="connsiteY245" fmla="*/ 427101 h 615663"/>
                <a:gd name="connsiteX246" fmla="*/ 181356 w 290429"/>
                <a:gd name="connsiteY246" fmla="*/ 432911 h 615663"/>
                <a:gd name="connsiteX247" fmla="*/ 167449 w 290429"/>
                <a:gd name="connsiteY247" fmla="*/ 461486 h 615663"/>
                <a:gd name="connsiteX248" fmla="*/ 176974 w 290429"/>
                <a:gd name="connsiteY248" fmla="*/ 490919 h 615663"/>
                <a:gd name="connsiteX249" fmla="*/ 188786 w 290429"/>
                <a:gd name="connsiteY249" fmla="*/ 481394 h 615663"/>
                <a:gd name="connsiteX250" fmla="*/ 195263 w 290429"/>
                <a:gd name="connsiteY250" fmla="*/ 446437 h 615663"/>
                <a:gd name="connsiteX251" fmla="*/ 218027 w 290429"/>
                <a:gd name="connsiteY251" fmla="*/ 433388 h 615663"/>
                <a:gd name="connsiteX252" fmla="*/ 243745 w 290429"/>
                <a:gd name="connsiteY252" fmla="*/ 420338 h 615663"/>
                <a:gd name="connsiteX253" fmla="*/ 244983 w 290429"/>
                <a:gd name="connsiteY253" fmla="*/ 419767 h 615663"/>
                <a:gd name="connsiteX254" fmla="*/ 245650 w 290429"/>
                <a:gd name="connsiteY254" fmla="*/ 420719 h 615663"/>
                <a:gd name="connsiteX255" fmla="*/ 245650 w 290429"/>
                <a:gd name="connsiteY255" fmla="*/ 420719 h 615663"/>
                <a:gd name="connsiteX256" fmla="*/ 248507 w 290429"/>
                <a:gd name="connsiteY256" fmla="*/ 424434 h 615663"/>
                <a:gd name="connsiteX257" fmla="*/ 249269 w 290429"/>
                <a:gd name="connsiteY257" fmla="*/ 425768 h 615663"/>
                <a:gd name="connsiteX258" fmla="*/ 252222 w 290429"/>
                <a:gd name="connsiteY258" fmla="*/ 430721 h 615663"/>
                <a:gd name="connsiteX259" fmla="*/ 253841 w 290429"/>
                <a:gd name="connsiteY259" fmla="*/ 433959 h 615663"/>
                <a:gd name="connsiteX260" fmla="*/ 255175 w 290429"/>
                <a:gd name="connsiteY260" fmla="*/ 437483 h 615663"/>
                <a:gd name="connsiteX261" fmla="*/ 258032 w 290429"/>
                <a:gd name="connsiteY261" fmla="*/ 449771 h 615663"/>
                <a:gd name="connsiteX262" fmla="*/ 258032 w 290429"/>
                <a:gd name="connsiteY262" fmla="*/ 450342 h 615663"/>
                <a:gd name="connsiteX263" fmla="*/ 258032 w 290429"/>
                <a:gd name="connsiteY263" fmla="*/ 451199 h 615663"/>
                <a:gd name="connsiteX264" fmla="*/ 258032 w 290429"/>
                <a:gd name="connsiteY264" fmla="*/ 457772 h 615663"/>
                <a:gd name="connsiteX265" fmla="*/ 258032 w 290429"/>
                <a:gd name="connsiteY265" fmla="*/ 470916 h 615663"/>
                <a:gd name="connsiteX266" fmla="*/ 257556 w 290429"/>
                <a:gd name="connsiteY266" fmla="*/ 476155 h 615663"/>
                <a:gd name="connsiteX267" fmla="*/ 256127 w 290429"/>
                <a:gd name="connsiteY267" fmla="*/ 479108 h 615663"/>
                <a:gd name="connsiteX268" fmla="*/ 255366 w 290429"/>
                <a:gd name="connsiteY268" fmla="*/ 480536 h 615663"/>
                <a:gd name="connsiteX269" fmla="*/ 254127 w 290429"/>
                <a:gd name="connsiteY269" fmla="*/ 482251 h 615663"/>
                <a:gd name="connsiteX270" fmla="*/ 247936 w 290429"/>
                <a:gd name="connsiteY270" fmla="*/ 488061 h 615663"/>
                <a:gd name="connsiteX271" fmla="*/ 246126 w 290429"/>
                <a:gd name="connsiteY271" fmla="*/ 489585 h 615663"/>
                <a:gd name="connsiteX272" fmla="*/ 244507 w 290429"/>
                <a:gd name="connsiteY272" fmla="*/ 490823 h 615663"/>
                <a:gd name="connsiteX273" fmla="*/ 241363 w 290429"/>
                <a:gd name="connsiteY273" fmla="*/ 492824 h 615663"/>
                <a:gd name="connsiteX274" fmla="*/ 236506 w 290429"/>
                <a:gd name="connsiteY274" fmla="*/ 493395 h 615663"/>
                <a:gd name="connsiteX275" fmla="*/ 198406 w 290429"/>
                <a:gd name="connsiteY275" fmla="*/ 494348 h 615663"/>
                <a:gd name="connsiteX276" fmla="*/ 191953 w 290429"/>
                <a:gd name="connsiteY276" fmla="*/ 502469 h 615663"/>
                <a:gd name="connsiteX277" fmla="*/ 198406 w 290429"/>
                <a:gd name="connsiteY277" fmla="*/ 508921 h 615663"/>
                <a:gd name="connsiteX278" fmla="*/ 205169 w 290429"/>
                <a:gd name="connsiteY278" fmla="*/ 508921 h 615663"/>
                <a:gd name="connsiteX279" fmla="*/ 147447 w 290429"/>
                <a:gd name="connsiteY279" fmla="*/ 523780 h 615663"/>
                <a:gd name="connsiteX280" fmla="*/ 137922 w 290429"/>
                <a:gd name="connsiteY280" fmla="*/ 525304 h 615663"/>
                <a:gd name="connsiteX281" fmla="*/ 134207 w 290429"/>
                <a:gd name="connsiteY281" fmla="*/ 525304 h 615663"/>
                <a:gd name="connsiteX282" fmla="*/ 128683 w 290429"/>
                <a:gd name="connsiteY282" fmla="*/ 525971 h 615663"/>
                <a:gd name="connsiteX283" fmla="*/ 104775 w 290429"/>
                <a:gd name="connsiteY283" fmla="*/ 527876 h 615663"/>
                <a:gd name="connsiteX284" fmla="*/ 60674 w 290429"/>
                <a:gd name="connsiteY284" fmla="*/ 527876 h 615663"/>
                <a:gd name="connsiteX285" fmla="*/ 51149 w 290429"/>
                <a:gd name="connsiteY285" fmla="*/ 527114 h 615663"/>
                <a:gd name="connsiteX286" fmla="*/ 45434 w 290429"/>
                <a:gd name="connsiteY286" fmla="*/ 526352 h 615663"/>
                <a:gd name="connsiteX287" fmla="*/ 42005 w 290429"/>
                <a:gd name="connsiteY287" fmla="*/ 525780 h 615663"/>
                <a:gd name="connsiteX288" fmla="*/ 19240 w 290429"/>
                <a:gd name="connsiteY288" fmla="*/ 520827 h 615663"/>
                <a:gd name="connsiteX289" fmla="*/ 11525 w 290429"/>
                <a:gd name="connsiteY289" fmla="*/ 518446 h 615663"/>
                <a:gd name="connsiteX290" fmla="*/ 14478 w 290429"/>
                <a:gd name="connsiteY290" fmla="*/ 491681 h 615663"/>
                <a:gd name="connsiteX291" fmla="*/ 188976 w 290429"/>
                <a:gd name="connsiteY291" fmla="*/ 112205 h 615663"/>
                <a:gd name="connsiteX292" fmla="*/ 188976 w 290429"/>
                <a:gd name="connsiteY292" fmla="*/ 112205 h 615663"/>
                <a:gd name="connsiteX293" fmla="*/ 197834 w 290429"/>
                <a:gd name="connsiteY293" fmla="*/ 125921 h 615663"/>
                <a:gd name="connsiteX294" fmla="*/ 198501 w 290429"/>
                <a:gd name="connsiteY294" fmla="*/ 126968 h 615663"/>
                <a:gd name="connsiteX295" fmla="*/ 173355 w 290429"/>
                <a:gd name="connsiteY295" fmla="*/ 119063 h 615663"/>
                <a:gd name="connsiteX296" fmla="*/ 188976 w 290429"/>
                <a:gd name="connsiteY296" fmla="*/ 112205 h 615663"/>
                <a:gd name="connsiteX297" fmla="*/ 277559 w 290429"/>
                <a:gd name="connsiteY297" fmla="*/ 125825 h 615663"/>
                <a:gd name="connsiteX298" fmla="*/ 269557 w 290429"/>
                <a:gd name="connsiteY298" fmla="*/ 117539 h 615663"/>
                <a:gd name="connsiteX299" fmla="*/ 255460 w 290429"/>
                <a:gd name="connsiteY299" fmla="*/ 128778 h 615663"/>
                <a:gd name="connsiteX300" fmla="*/ 253922 w 290429"/>
                <a:gd name="connsiteY300" fmla="*/ 136025 h 615663"/>
                <a:gd name="connsiteX301" fmla="*/ 259366 w 290429"/>
                <a:gd name="connsiteY301" fmla="*/ 138303 h 615663"/>
                <a:gd name="connsiteX302" fmla="*/ 277558 w 290429"/>
                <a:gd name="connsiteY302" fmla="*/ 126111 h 61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90429" h="615663">
                  <a:moveTo>
                    <a:pt x="276320" y="141256"/>
                  </a:moveTo>
                  <a:cubicBezTo>
                    <a:pt x="274092" y="140703"/>
                    <a:pt x="271824" y="142006"/>
                    <a:pt x="271177" y="144209"/>
                  </a:cubicBezTo>
                  <a:lnTo>
                    <a:pt x="271177" y="144209"/>
                  </a:lnTo>
                  <a:lnTo>
                    <a:pt x="271177" y="144209"/>
                  </a:lnTo>
                  <a:lnTo>
                    <a:pt x="271177" y="144209"/>
                  </a:lnTo>
                  <a:cubicBezTo>
                    <a:pt x="268922" y="144359"/>
                    <a:pt x="267171" y="146235"/>
                    <a:pt x="267176" y="148495"/>
                  </a:cubicBezTo>
                  <a:cubicBezTo>
                    <a:pt x="267123" y="150861"/>
                    <a:pt x="268998" y="152823"/>
                    <a:pt x="271365" y="152876"/>
                  </a:cubicBezTo>
                  <a:cubicBezTo>
                    <a:pt x="271366" y="152876"/>
                    <a:pt x="271367" y="152876"/>
                    <a:pt x="271367" y="152876"/>
                  </a:cubicBezTo>
                  <a:cubicBezTo>
                    <a:pt x="275352" y="152668"/>
                    <a:pt x="278706" y="149821"/>
                    <a:pt x="279559" y="145923"/>
                  </a:cubicBezTo>
                  <a:cubicBezTo>
                    <a:pt x="280178" y="143692"/>
                    <a:pt x="278912" y="141372"/>
                    <a:pt x="276701" y="140684"/>
                  </a:cubicBezTo>
                  <a:close/>
                  <a:moveTo>
                    <a:pt x="155829" y="10192"/>
                  </a:moveTo>
                  <a:lnTo>
                    <a:pt x="155829" y="10192"/>
                  </a:lnTo>
                  <a:cubicBezTo>
                    <a:pt x="155983" y="10900"/>
                    <a:pt x="156174" y="11599"/>
                    <a:pt x="156401" y="12287"/>
                  </a:cubicBezTo>
                  <a:cubicBezTo>
                    <a:pt x="156591" y="14506"/>
                    <a:pt x="156591" y="16736"/>
                    <a:pt x="156401" y="18955"/>
                  </a:cubicBezTo>
                  <a:cubicBezTo>
                    <a:pt x="154355" y="29110"/>
                    <a:pt x="150448" y="38798"/>
                    <a:pt x="144875" y="47530"/>
                  </a:cubicBezTo>
                  <a:cubicBezTo>
                    <a:pt x="140166" y="56473"/>
                    <a:pt x="134020" y="64582"/>
                    <a:pt x="126683" y="71533"/>
                  </a:cubicBezTo>
                  <a:cubicBezTo>
                    <a:pt x="116689" y="78891"/>
                    <a:pt x="105269" y="84082"/>
                    <a:pt x="93155" y="86773"/>
                  </a:cubicBezTo>
                  <a:cubicBezTo>
                    <a:pt x="93114" y="86521"/>
                    <a:pt x="93114" y="86263"/>
                    <a:pt x="93155" y="86011"/>
                  </a:cubicBezTo>
                  <a:cubicBezTo>
                    <a:pt x="93154" y="86011"/>
                    <a:pt x="93154" y="84011"/>
                    <a:pt x="93154" y="83344"/>
                  </a:cubicBezTo>
                  <a:cubicBezTo>
                    <a:pt x="93631" y="81248"/>
                    <a:pt x="94297" y="79058"/>
                    <a:pt x="94964" y="76962"/>
                  </a:cubicBezTo>
                  <a:lnTo>
                    <a:pt x="94964" y="76200"/>
                  </a:lnTo>
                  <a:cubicBezTo>
                    <a:pt x="95146" y="75736"/>
                    <a:pt x="95369" y="75290"/>
                    <a:pt x="95631" y="74867"/>
                  </a:cubicBezTo>
                  <a:cubicBezTo>
                    <a:pt x="96393" y="73247"/>
                    <a:pt x="97250" y="71628"/>
                    <a:pt x="98107" y="70104"/>
                  </a:cubicBezTo>
                  <a:cubicBezTo>
                    <a:pt x="105871" y="56854"/>
                    <a:pt x="114493" y="44127"/>
                    <a:pt x="123920" y="32004"/>
                  </a:cubicBezTo>
                  <a:cubicBezTo>
                    <a:pt x="131445" y="21527"/>
                    <a:pt x="138779" y="10954"/>
                    <a:pt x="145732" y="0"/>
                  </a:cubicBezTo>
                  <a:cubicBezTo>
                    <a:pt x="147447" y="1524"/>
                    <a:pt x="150019" y="3429"/>
                    <a:pt x="151162" y="4382"/>
                  </a:cubicBezTo>
                  <a:cubicBezTo>
                    <a:pt x="152505" y="5485"/>
                    <a:pt x="153691" y="6767"/>
                    <a:pt x="154686" y="8192"/>
                  </a:cubicBezTo>
                  <a:cubicBezTo>
                    <a:pt x="154686" y="8192"/>
                    <a:pt x="155257" y="9525"/>
                    <a:pt x="155448" y="9811"/>
                  </a:cubicBezTo>
                  <a:close/>
                  <a:moveTo>
                    <a:pt x="106585" y="106871"/>
                  </a:moveTo>
                  <a:lnTo>
                    <a:pt x="106585" y="106871"/>
                  </a:lnTo>
                  <a:cubicBezTo>
                    <a:pt x="106912" y="106990"/>
                    <a:pt x="107206" y="107186"/>
                    <a:pt x="107442" y="107442"/>
                  </a:cubicBezTo>
                  <a:lnTo>
                    <a:pt x="107442" y="107442"/>
                  </a:lnTo>
                  <a:lnTo>
                    <a:pt x="106585" y="106871"/>
                  </a:lnTo>
                  <a:close/>
                  <a:moveTo>
                    <a:pt x="64770" y="110014"/>
                  </a:moveTo>
                  <a:lnTo>
                    <a:pt x="64770" y="110014"/>
                  </a:lnTo>
                  <a:cubicBezTo>
                    <a:pt x="64770" y="110014"/>
                    <a:pt x="64770" y="109442"/>
                    <a:pt x="64770" y="109252"/>
                  </a:cubicBezTo>
                  <a:lnTo>
                    <a:pt x="65437" y="110300"/>
                  </a:lnTo>
                  <a:lnTo>
                    <a:pt x="64484" y="110966"/>
                  </a:lnTo>
                  <a:cubicBezTo>
                    <a:pt x="64528" y="110650"/>
                    <a:pt x="64528" y="110330"/>
                    <a:pt x="64484" y="110014"/>
                  </a:cubicBezTo>
                  <a:close/>
                  <a:moveTo>
                    <a:pt x="74295" y="44387"/>
                  </a:moveTo>
                  <a:lnTo>
                    <a:pt x="74295" y="44387"/>
                  </a:lnTo>
                  <a:cubicBezTo>
                    <a:pt x="75343" y="37910"/>
                    <a:pt x="76390" y="31528"/>
                    <a:pt x="77534" y="25337"/>
                  </a:cubicBezTo>
                  <a:lnTo>
                    <a:pt x="80772" y="26194"/>
                  </a:lnTo>
                  <a:lnTo>
                    <a:pt x="85820" y="27337"/>
                  </a:lnTo>
                  <a:cubicBezTo>
                    <a:pt x="82010" y="32766"/>
                    <a:pt x="78010" y="38576"/>
                    <a:pt x="74295" y="44672"/>
                  </a:cubicBezTo>
                  <a:close/>
                  <a:moveTo>
                    <a:pt x="48863" y="218980"/>
                  </a:moveTo>
                  <a:lnTo>
                    <a:pt x="48863" y="218980"/>
                  </a:lnTo>
                  <a:cubicBezTo>
                    <a:pt x="48863" y="216122"/>
                    <a:pt x="49625" y="213360"/>
                    <a:pt x="50102" y="210598"/>
                  </a:cubicBezTo>
                  <a:cubicBezTo>
                    <a:pt x="51060" y="215305"/>
                    <a:pt x="53189" y="219695"/>
                    <a:pt x="56293" y="223361"/>
                  </a:cubicBezTo>
                  <a:cubicBezTo>
                    <a:pt x="58044" y="225226"/>
                    <a:pt x="60688" y="225960"/>
                    <a:pt x="63151" y="225266"/>
                  </a:cubicBezTo>
                  <a:lnTo>
                    <a:pt x="64865" y="224504"/>
                  </a:lnTo>
                  <a:cubicBezTo>
                    <a:pt x="67060" y="223170"/>
                    <a:pt x="68396" y="220786"/>
                    <a:pt x="68389" y="218218"/>
                  </a:cubicBezTo>
                  <a:cubicBezTo>
                    <a:pt x="67880" y="212198"/>
                    <a:pt x="66989" y="206217"/>
                    <a:pt x="65722" y="200311"/>
                  </a:cubicBezTo>
                  <a:cubicBezTo>
                    <a:pt x="64961" y="193643"/>
                    <a:pt x="64770" y="186785"/>
                    <a:pt x="64198" y="180118"/>
                  </a:cubicBezTo>
                  <a:cubicBezTo>
                    <a:pt x="63629" y="173710"/>
                    <a:pt x="62642" y="167347"/>
                    <a:pt x="61246" y="161068"/>
                  </a:cubicBezTo>
                  <a:cubicBezTo>
                    <a:pt x="60256" y="156906"/>
                    <a:pt x="59619" y="152668"/>
                    <a:pt x="59341" y="148400"/>
                  </a:cubicBezTo>
                  <a:cubicBezTo>
                    <a:pt x="60293" y="141542"/>
                    <a:pt x="61246" y="134684"/>
                    <a:pt x="62294" y="127921"/>
                  </a:cubicBezTo>
                  <a:cubicBezTo>
                    <a:pt x="64160" y="132892"/>
                    <a:pt x="69228" y="135900"/>
                    <a:pt x="74486" y="135160"/>
                  </a:cubicBezTo>
                  <a:cubicBezTo>
                    <a:pt x="80010" y="135731"/>
                    <a:pt x="85820" y="135160"/>
                    <a:pt x="91440" y="135922"/>
                  </a:cubicBezTo>
                  <a:lnTo>
                    <a:pt x="93154" y="135922"/>
                  </a:lnTo>
                  <a:cubicBezTo>
                    <a:pt x="95928" y="137429"/>
                    <a:pt x="98791" y="138765"/>
                    <a:pt x="101727" y="139922"/>
                  </a:cubicBezTo>
                  <a:cubicBezTo>
                    <a:pt x="108068" y="142229"/>
                    <a:pt x="114920" y="142756"/>
                    <a:pt x="121539" y="141446"/>
                  </a:cubicBezTo>
                  <a:cubicBezTo>
                    <a:pt x="122901" y="141204"/>
                    <a:pt x="124218" y="140754"/>
                    <a:pt x="125444" y="140113"/>
                  </a:cubicBezTo>
                  <a:cubicBezTo>
                    <a:pt x="132112" y="141446"/>
                    <a:pt x="138684" y="142970"/>
                    <a:pt x="145161" y="144685"/>
                  </a:cubicBezTo>
                  <a:cubicBezTo>
                    <a:pt x="167640" y="150590"/>
                    <a:pt x="188976" y="160020"/>
                    <a:pt x="211836" y="166211"/>
                  </a:cubicBezTo>
                  <a:lnTo>
                    <a:pt x="218789" y="168212"/>
                  </a:lnTo>
                  <a:cubicBezTo>
                    <a:pt x="211496" y="168609"/>
                    <a:pt x="204257" y="169693"/>
                    <a:pt x="197168" y="171450"/>
                  </a:cubicBezTo>
                  <a:cubicBezTo>
                    <a:pt x="188388" y="173140"/>
                    <a:pt x="180547" y="178027"/>
                    <a:pt x="175165" y="185166"/>
                  </a:cubicBezTo>
                  <a:cubicBezTo>
                    <a:pt x="169445" y="193070"/>
                    <a:pt x="170000" y="203891"/>
                    <a:pt x="176499" y="211169"/>
                  </a:cubicBezTo>
                  <a:cubicBezTo>
                    <a:pt x="178063" y="212598"/>
                    <a:pt x="180459" y="212598"/>
                    <a:pt x="182023" y="211169"/>
                  </a:cubicBezTo>
                  <a:cubicBezTo>
                    <a:pt x="184157" y="208923"/>
                    <a:pt x="185867" y="206309"/>
                    <a:pt x="187071" y="203454"/>
                  </a:cubicBezTo>
                  <a:cubicBezTo>
                    <a:pt x="188163" y="200710"/>
                    <a:pt x="189117" y="197912"/>
                    <a:pt x="189929" y="195072"/>
                  </a:cubicBezTo>
                  <a:cubicBezTo>
                    <a:pt x="190706" y="193390"/>
                    <a:pt x="192057" y="192040"/>
                    <a:pt x="193738" y="191262"/>
                  </a:cubicBezTo>
                  <a:cubicBezTo>
                    <a:pt x="196745" y="189653"/>
                    <a:pt x="199947" y="188436"/>
                    <a:pt x="203263" y="187642"/>
                  </a:cubicBezTo>
                  <a:cubicBezTo>
                    <a:pt x="210527" y="185559"/>
                    <a:pt x="218005" y="184313"/>
                    <a:pt x="225552" y="183928"/>
                  </a:cubicBezTo>
                  <a:cubicBezTo>
                    <a:pt x="229191" y="183499"/>
                    <a:pt x="232867" y="183499"/>
                    <a:pt x="236506" y="183928"/>
                  </a:cubicBezTo>
                  <a:lnTo>
                    <a:pt x="240506" y="184785"/>
                  </a:lnTo>
                  <a:cubicBezTo>
                    <a:pt x="241358" y="185120"/>
                    <a:pt x="242259" y="185313"/>
                    <a:pt x="243173" y="185357"/>
                  </a:cubicBezTo>
                  <a:cubicBezTo>
                    <a:pt x="243840" y="185357"/>
                    <a:pt x="249555" y="184785"/>
                    <a:pt x="244507" y="185357"/>
                  </a:cubicBezTo>
                  <a:cubicBezTo>
                    <a:pt x="246484" y="185296"/>
                    <a:pt x="248273" y="184165"/>
                    <a:pt x="249174" y="182404"/>
                  </a:cubicBezTo>
                  <a:lnTo>
                    <a:pt x="249841" y="183166"/>
                  </a:lnTo>
                  <a:cubicBezTo>
                    <a:pt x="250275" y="183923"/>
                    <a:pt x="250752" y="184654"/>
                    <a:pt x="251270" y="185357"/>
                  </a:cubicBezTo>
                  <a:cubicBezTo>
                    <a:pt x="252221" y="186957"/>
                    <a:pt x="253079" y="188611"/>
                    <a:pt x="253841" y="190310"/>
                  </a:cubicBezTo>
                  <a:cubicBezTo>
                    <a:pt x="253841" y="190310"/>
                    <a:pt x="253841" y="190976"/>
                    <a:pt x="254318" y="191643"/>
                  </a:cubicBezTo>
                  <a:cubicBezTo>
                    <a:pt x="254794" y="192310"/>
                    <a:pt x="255270" y="194786"/>
                    <a:pt x="255746" y="196406"/>
                  </a:cubicBezTo>
                  <a:cubicBezTo>
                    <a:pt x="256222" y="198025"/>
                    <a:pt x="255746" y="198596"/>
                    <a:pt x="256413" y="199739"/>
                  </a:cubicBezTo>
                  <a:cubicBezTo>
                    <a:pt x="257080" y="200882"/>
                    <a:pt x="256889" y="202787"/>
                    <a:pt x="256985" y="203073"/>
                  </a:cubicBezTo>
                  <a:cubicBezTo>
                    <a:pt x="256985" y="205454"/>
                    <a:pt x="256985" y="207931"/>
                    <a:pt x="256985" y="210407"/>
                  </a:cubicBezTo>
                  <a:cubicBezTo>
                    <a:pt x="256985" y="216122"/>
                    <a:pt x="256985" y="221837"/>
                    <a:pt x="256985" y="227457"/>
                  </a:cubicBezTo>
                  <a:cubicBezTo>
                    <a:pt x="256887" y="229107"/>
                    <a:pt x="256887" y="230760"/>
                    <a:pt x="256985" y="232410"/>
                  </a:cubicBezTo>
                  <a:cubicBezTo>
                    <a:pt x="254032" y="232982"/>
                    <a:pt x="251270" y="233648"/>
                    <a:pt x="248698" y="233934"/>
                  </a:cubicBezTo>
                  <a:cubicBezTo>
                    <a:pt x="240580" y="234505"/>
                    <a:pt x="232432" y="234505"/>
                    <a:pt x="224314" y="233934"/>
                  </a:cubicBezTo>
                  <a:cubicBezTo>
                    <a:pt x="212598" y="233934"/>
                    <a:pt x="195739" y="231458"/>
                    <a:pt x="187071" y="221837"/>
                  </a:cubicBezTo>
                  <a:cubicBezTo>
                    <a:pt x="185323" y="220164"/>
                    <a:pt x="182550" y="220225"/>
                    <a:pt x="180876" y="221973"/>
                  </a:cubicBezTo>
                  <a:cubicBezTo>
                    <a:pt x="179796" y="223101"/>
                    <a:pt x="179399" y="224719"/>
                    <a:pt x="179832" y="226219"/>
                  </a:cubicBezTo>
                  <a:cubicBezTo>
                    <a:pt x="186023" y="242411"/>
                    <a:pt x="204216" y="247841"/>
                    <a:pt x="219456" y="250793"/>
                  </a:cubicBezTo>
                  <a:lnTo>
                    <a:pt x="222790" y="251365"/>
                  </a:lnTo>
                  <a:lnTo>
                    <a:pt x="221361" y="251365"/>
                  </a:lnTo>
                  <a:lnTo>
                    <a:pt x="218218" y="251936"/>
                  </a:lnTo>
                  <a:lnTo>
                    <a:pt x="215074" y="251936"/>
                  </a:lnTo>
                  <a:cubicBezTo>
                    <a:pt x="203408" y="253270"/>
                    <a:pt x="191668" y="253843"/>
                    <a:pt x="179927" y="253651"/>
                  </a:cubicBezTo>
                  <a:cubicBezTo>
                    <a:pt x="168593" y="253651"/>
                    <a:pt x="157258" y="252508"/>
                    <a:pt x="146018" y="251270"/>
                  </a:cubicBezTo>
                  <a:lnTo>
                    <a:pt x="142685" y="251270"/>
                  </a:lnTo>
                  <a:lnTo>
                    <a:pt x="139827" y="251270"/>
                  </a:lnTo>
                  <a:lnTo>
                    <a:pt x="132874" y="250127"/>
                  </a:lnTo>
                  <a:cubicBezTo>
                    <a:pt x="127159" y="249269"/>
                    <a:pt x="121444" y="248126"/>
                    <a:pt x="115729" y="246983"/>
                  </a:cubicBezTo>
                  <a:cubicBezTo>
                    <a:pt x="103918" y="244602"/>
                    <a:pt x="92297" y="241554"/>
                    <a:pt x="80677" y="238792"/>
                  </a:cubicBezTo>
                  <a:cubicBezTo>
                    <a:pt x="74104" y="237268"/>
                    <a:pt x="67628" y="235744"/>
                    <a:pt x="61055" y="234410"/>
                  </a:cubicBezTo>
                  <a:cubicBezTo>
                    <a:pt x="56480" y="233300"/>
                    <a:pt x="51833" y="232504"/>
                    <a:pt x="47149" y="232029"/>
                  </a:cubicBezTo>
                  <a:cubicBezTo>
                    <a:pt x="47815" y="227648"/>
                    <a:pt x="48482" y="223361"/>
                    <a:pt x="49244" y="219170"/>
                  </a:cubicBezTo>
                  <a:close/>
                  <a:moveTo>
                    <a:pt x="33052" y="324517"/>
                  </a:moveTo>
                  <a:lnTo>
                    <a:pt x="33052" y="324517"/>
                  </a:lnTo>
                  <a:lnTo>
                    <a:pt x="33052" y="324517"/>
                  </a:lnTo>
                  <a:cubicBezTo>
                    <a:pt x="33052" y="325850"/>
                    <a:pt x="33719" y="327184"/>
                    <a:pt x="34099" y="328422"/>
                  </a:cubicBezTo>
                  <a:cubicBezTo>
                    <a:pt x="34688" y="333927"/>
                    <a:pt x="37971" y="338782"/>
                    <a:pt x="42863" y="341376"/>
                  </a:cubicBezTo>
                  <a:cubicBezTo>
                    <a:pt x="44801" y="341929"/>
                    <a:pt x="46863" y="341057"/>
                    <a:pt x="47815" y="339281"/>
                  </a:cubicBezTo>
                  <a:cubicBezTo>
                    <a:pt x="49625" y="335185"/>
                    <a:pt x="49625" y="330517"/>
                    <a:pt x="47815" y="326422"/>
                  </a:cubicBezTo>
                  <a:cubicBezTo>
                    <a:pt x="46101" y="320897"/>
                    <a:pt x="44577" y="315373"/>
                    <a:pt x="43244" y="309753"/>
                  </a:cubicBezTo>
                  <a:cubicBezTo>
                    <a:pt x="41045" y="300363"/>
                    <a:pt x="39644" y="290804"/>
                    <a:pt x="39053" y="281178"/>
                  </a:cubicBezTo>
                  <a:cubicBezTo>
                    <a:pt x="39910" y="275177"/>
                    <a:pt x="40862" y="269177"/>
                    <a:pt x="41720" y="263176"/>
                  </a:cubicBezTo>
                  <a:cubicBezTo>
                    <a:pt x="44387" y="264509"/>
                    <a:pt x="47149" y="265652"/>
                    <a:pt x="49816" y="266795"/>
                  </a:cubicBezTo>
                  <a:cubicBezTo>
                    <a:pt x="56674" y="269748"/>
                    <a:pt x="63532" y="272320"/>
                    <a:pt x="70580" y="274606"/>
                  </a:cubicBezTo>
                  <a:cubicBezTo>
                    <a:pt x="83075" y="278728"/>
                    <a:pt x="95796" y="282131"/>
                    <a:pt x="108680" y="284798"/>
                  </a:cubicBezTo>
                  <a:cubicBezTo>
                    <a:pt x="134275" y="290173"/>
                    <a:pt x="160347" y="292949"/>
                    <a:pt x="186500" y="293084"/>
                  </a:cubicBezTo>
                  <a:cubicBezTo>
                    <a:pt x="205494" y="293367"/>
                    <a:pt x="224428" y="290864"/>
                    <a:pt x="242697" y="285655"/>
                  </a:cubicBezTo>
                  <a:lnTo>
                    <a:pt x="244507" y="285655"/>
                  </a:lnTo>
                  <a:lnTo>
                    <a:pt x="252984" y="287369"/>
                  </a:lnTo>
                  <a:lnTo>
                    <a:pt x="250222" y="287369"/>
                  </a:lnTo>
                  <a:cubicBezTo>
                    <a:pt x="239174" y="288668"/>
                    <a:pt x="228439" y="291892"/>
                    <a:pt x="218504" y="296894"/>
                  </a:cubicBezTo>
                  <a:cubicBezTo>
                    <a:pt x="208510" y="301585"/>
                    <a:pt x="200054" y="309017"/>
                    <a:pt x="194120" y="318326"/>
                  </a:cubicBezTo>
                  <a:cubicBezTo>
                    <a:pt x="192468" y="320838"/>
                    <a:pt x="191455" y="323715"/>
                    <a:pt x="191167" y="326708"/>
                  </a:cubicBezTo>
                  <a:lnTo>
                    <a:pt x="191167" y="326898"/>
                  </a:lnTo>
                  <a:lnTo>
                    <a:pt x="191167" y="326898"/>
                  </a:lnTo>
                  <a:cubicBezTo>
                    <a:pt x="191221" y="327532"/>
                    <a:pt x="191221" y="328169"/>
                    <a:pt x="191167" y="328803"/>
                  </a:cubicBezTo>
                  <a:cubicBezTo>
                    <a:pt x="191086" y="330343"/>
                    <a:pt x="191380" y="331879"/>
                    <a:pt x="192024" y="333280"/>
                  </a:cubicBezTo>
                  <a:cubicBezTo>
                    <a:pt x="194691" y="338042"/>
                    <a:pt x="199454" y="336423"/>
                    <a:pt x="202787" y="333280"/>
                  </a:cubicBezTo>
                  <a:cubicBezTo>
                    <a:pt x="208407" y="330422"/>
                    <a:pt x="212312" y="323755"/>
                    <a:pt x="216884" y="319754"/>
                  </a:cubicBezTo>
                  <a:cubicBezTo>
                    <a:pt x="222486" y="314934"/>
                    <a:pt x="228950" y="311218"/>
                    <a:pt x="235934" y="308801"/>
                  </a:cubicBezTo>
                  <a:cubicBezTo>
                    <a:pt x="243124" y="306080"/>
                    <a:pt x="250511" y="303915"/>
                    <a:pt x="258032" y="302324"/>
                  </a:cubicBezTo>
                  <a:cubicBezTo>
                    <a:pt x="261747" y="301466"/>
                    <a:pt x="265462" y="300800"/>
                    <a:pt x="269177" y="300228"/>
                  </a:cubicBezTo>
                  <a:cubicBezTo>
                    <a:pt x="272891" y="299657"/>
                    <a:pt x="276035" y="298895"/>
                    <a:pt x="279368" y="298514"/>
                  </a:cubicBezTo>
                  <a:cubicBezTo>
                    <a:pt x="280511" y="299466"/>
                    <a:pt x="281559" y="300609"/>
                    <a:pt x="282607" y="301657"/>
                  </a:cubicBezTo>
                  <a:cubicBezTo>
                    <a:pt x="283387" y="302470"/>
                    <a:pt x="284119" y="303329"/>
                    <a:pt x="284798" y="304229"/>
                  </a:cubicBezTo>
                  <a:lnTo>
                    <a:pt x="284797" y="304229"/>
                  </a:lnTo>
                  <a:cubicBezTo>
                    <a:pt x="286191" y="306194"/>
                    <a:pt x="287372" y="308301"/>
                    <a:pt x="288322" y="310515"/>
                  </a:cubicBezTo>
                  <a:lnTo>
                    <a:pt x="288322" y="310515"/>
                  </a:lnTo>
                  <a:cubicBezTo>
                    <a:pt x="288798" y="311563"/>
                    <a:pt x="289084" y="312611"/>
                    <a:pt x="289465" y="313658"/>
                  </a:cubicBezTo>
                  <a:lnTo>
                    <a:pt x="290322" y="317183"/>
                  </a:lnTo>
                  <a:cubicBezTo>
                    <a:pt x="290310" y="317405"/>
                    <a:pt x="290310" y="317627"/>
                    <a:pt x="290322" y="317849"/>
                  </a:cubicBezTo>
                  <a:lnTo>
                    <a:pt x="290322" y="318421"/>
                  </a:lnTo>
                  <a:cubicBezTo>
                    <a:pt x="290465" y="320387"/>
                    <a:pt x="290465" y="322360"/>
                    <a:pt x="290322" y="324326"/>
                  </a:cubicBezTo>
                  <a:cubicBezTo>
                    <a:pt x="290322" y="324993"/>
                    <a:pt x="290322" y="326327"/>
                    <a:pt x="290322" y="326803"/>
                  </a:cubicBezTo>
                  <a:cubicBezTo>
                    <a:pt x="290322" y="327279"/>
                    <a:pt x="289655" y="329660"/>
                    <a:pt x="289274" y="331089"/>
                  </a:cubicBezTo>
                  <a:cubicBezTo>
                    <a:pt x="288893" y="332518"/>
                    <a:pt x="288322" y="334137"/>
                    <a:pt x="287846" y="335566"/>
                  </a:cubicBezTo>
                  <a:lnTo>
                    <a:pt x="287846" y="335566"/>
                  </a:lnTo>
                  <a:lnTo>
                    <a:pt x="287846" y="336042"/>
                  </a:lnTo>
                  <a:cubicBezTo>
                    <a:pt x="286703" y="338614"/>
                    <a:pt x="285369" y="341090"/>
                    <a:pt x="284036" y="343472"/>
                  </a:cubicBezTo>
                  <a:cubicBezTo>
                    <a:pt x="282702" y="345853"/>
                    <a:pt x="281749" y="347091"/>
                    <a:pt x="280511" y="348806"/>
                  </a:cubicBezTo>
                  <a:lnTo>
                    <a:pt x="280511" y="348806"/>
                  </a:lnTo>
                  <a:lnTo>
                    <a:pt x="280035" y="349472"/>
                  </a:lnTo>
                  <a:cubicBezTo>
                    <a:pt x="278257" y="348995"/>
                    <a:pt x="276384" y="348995"/>
                    <a:pt x="274606" y="349472"/>
                  </a:cubicBezTo>
                  <a:cubicBezTo>
                    <a:pt x="273463" y="349472"/>
                    <a:pt x="267176" y="352235"/>
                    <a:pt x="271177" y="350615"/>
                  </a:cubicBezTo>
                  <a:cubicBezTo>
                    <a:pt x="268504" y="351714"/>
                    <a:pt x="265728" y="352543"/>
                    <a:pt x="262890" y="353092"/>
                  </a:cubicBezTo>
                  <a:lnTo>
                    <a:pt x="261080" y="353092"/>
                  </a:lnTo>
                  <a:lnTo>
                    <a:pt x="260223" y="353092"/>
                  </a:lnTo>
                  <a:lnTo>
                    <a:pt x="254222" y="353568"/>
                  </a:lnTo>
                  <a:cubicBezTo>
                    <a:pt x="250317" y="353568"/>
                    <a:pt x="246507" y="353568"/>
                    <a:pt x="242697" y="353568"/>
                  </a:cubicBezTo>
                  <a:cubicBezTo>
                    <a:pt x="235898" y="353579"/>
                    <a:pt x="229143" y="352485"/>
                    <a:pt x="222695" y="350330"/>
                  </a:cubicBezTo>
                  <a:cubicBezTo>
                    <a:pt x="220748" y="349763"/>
                    <a:pt x="218889" y="348929"/>
                    <a:pt x="217170" y="347853"/>
                  </a:cubicBezTo>
                  <a:cubicBezTo>
                    <a:pt x="216155" y="347208"/>
                    <a:pt x="215199" y="346475"/>
                    <a:pt x="214313" y="345662"/>
                  </a:cubicBezTo>
                  <a:cubicBezTo>
                    <a:pt x="214313" y="345662"/>
                    <a:pt x="214313" y="344710"/>
                    <a:pt x="213741" y="343948"/>
                  </a:cubicBezTo>
                  <a:cubicBezTo>
                    <a:pt x="213204" y="341804"/>
                    <a:pt x="211032" y="340502"/>
                    <a:pt x="208889" y="341039"/>
                  </a:cubicBezTo>
                  <a:cubicBezTo>
                    <a:pt x="207845" y="341300"/>
                    <a:pt x="206950" y="341971"/>
                    <a:pt x="206407" y="342900"/>
                  </a:cubicBezTo>
                  <a:cubicBezTo>
                    <a:pt x="197548" y="360902"/>
                    <a:pt x="225457" y="369856"/>
                    <a:pt x="236982" y="372618"/>
                  </a:cubicBezTo>
                  <a:cubicBezTo>
                    <a:pt x="239363" y="373094"/>
                    <a:pt x="241745" y="373571"/>
                    <a:pt x="244126" y="373856"/>
                  </a:cubicBezTo>
                  <a:cubicBezTo>
                    <a:pt x="235880" y="376920"/>
                    <a:pt x="227409" y="379340"/>
                    <a:pt x="218789" y="381095"/>
                  </a:cubicBezTo>
                  <a:lnTo>
                    <a:pt x="211264" y="382524"/>
                  </a:lnTo>
                  <a:lnTo>
                    <a:pt x="205264" y="383477"/>
                  </a:lnTo>
                  <a:cubicBezTo>
                    <a:pt x="200406" y="384143"/>
                    <a:pt x="195739" y="384620"/>
                    <a:pt x="190595" y="385001"/>
                  </a:cubicBezTo>
                  <a:cubicBezTo>
                    <a:pt x="164040" y="386763"/>
                    <a:pt x="137377" y="385998"/>
                    <a:pt x="110966" y="382715"/>
                  </a:cubicBezTo>
                  <a:lnTo>
                    <a:pt x="102965" y="381762"/>
                  </a:lnTo>
                  <a:lnTo>
                    <a:pt x="102108" y="381762"/>
                  </a:lnTo>
                  <a:lnTo>
                    <a:pt x="98203" y="381191"/>
                  </a:lnTo>
                  <a:cubicBezTo>
                    <a:pt x="88678" y="379667"/>
                    <a:pt x="78581" y="377476"/>
                    <a:pt x="68771" y="375476"/>
                  </a:cubicBezTo>
                  <a:cubicBezTo>
                    <a:pt x="58960" y="373475"/>
                    <a:pt x="48292" y="370904"/>
                    <a:pt x="38195" y="368427"/>
                  </a:cubicBezTo>
                  <a:cubicBezTo>
                    <a:pt x="34766" y="367665"/>
                    <a:pt x="31242" y="366903"/>
                    <a:pt x="27813" y="366332"/>
                  </a:cubicBezTo>
                  <a:cubicBezTo>
                    <a:pt x="29464" y="351854"/>
                    <a:pt x="31179" y="337376"/>
                    <a:pt x="32956" y="322898"/>
                  </a:cubicBezTo>
                  <a:close/>
                  <a:moveTo>
                    <a:pt x="23527" y="613410"/>
                  </a:moveTo>
                  <a:lnTo>
                    <a:pt x="23527" y="613410"/>
                  </a:lnTo>
                  <a:lnTo>
                    <a:pt x="21812" y="613410"/>
                  </a:lnTo>
                  <a:lnTo>
                    <a:pt x="16097" y="612458"/>
                  </a:lnTo>
                  <a:cubicBezTo>
                    <a:pt x="10793" y="611118"/>
                    <a:pt x="5419" y="610068"/>
                    <a:pt x="0" y="609315"/>
                  </a:cubicBezTo>
                  <a:cubicBezTo>
                    <a:pt x="953" y="602647"/>
                    <a:pt x="1810" y="596075"/>
                    <a:pt x="2762" y="589407"/>
                  </a:cubicBezTo>
                  <a:cubicBezTo>
                    <a:pt x="4581" y="592149"/>
                    <a:pt x="6949" y="594484"/>
                    <a:pt x="9716" y="596265"/>
                  </a:cubicBezTo>
                  <a:cubicBezTo>
                    <a:pt x="14954" y="599408"/>
                    <a:pt x="19240" y="593408"/>
                    <a:pt x="17336" y="588455"/>
                  </a:cubicBezTo>
                  <a:cubicBezTo>
                    <a:pt x="15430" y="583502"/>
                    <a:pt x="13145" y="581311"/>
                    <a:pt x="11239" y="577596"/>
                  </a:cubicBezTo>
                  <a:cubicBezTo>
                    <a:pt x="9335" y="573881"/>
                    <a:pt x="8001" y="570643"/>
                    <a:pt x="6382" y="567214"/>
                  </a:cubicBezTo>
                  <a:lnTo>
                    <a:pt x="5810" y="566166"/>
                  </a:lnTo>
                  <a:cubicBezTo>
                    <a:pt x="6287" y="562642"/>
                    <a:pt x="6668" y="559118"/>
                    <a:pt x="7144" y="555593"/>
                  </a:cubicBezTo>
                  <a:cubicBezTo>
                    <a:pt x="11208" y="557562"/>
                    <a:pt x="15399" y="559467"/>
                    <a:pt x="19717" y="561308"/>
                  </a:cubicBezTo>
                  <a:cubicBezTo>
                    <a:pt x="34990" y="566805"/>
                    <a:pt x="51110" y="569577"/>
                    <a:pt x="67342" y="569500"/>
                  </a:cubicBezTo>
                  <a:cubicBezTo>
                    <a:pt x="85899" y="570199"/>
                    <a:pt x="104483" y="569658"/>
                    <a:pt x="122968" y="567880"/>
                  </a:cubicBezTo>
                  <a:cubicBezTo>
                    <a:pt x="122584" y="569926"/>
                    <a:pt x="122584" y="572026"/>
                    <a:pt x="122968" y="574071"/>
                  </a:cubicBezTo>
                  <a:cubicBezTo>
                    <a:pt x="123519" y="577489"/>
                    <a:pt x="124820" y="580742"/>
                    <a:pt x="126778" y="583596"/>
                  </a:cubicBezTo>
                  <a:cubicBezTo>
                    <a:pt x="132284" y="590185"/>
                    <a:pt x="139765" y="594827"/>
                    <a:pt x="148114" y="596836"/>
                  </a:cubicBezTo>
                  <a:cubicBezTo>
                    <a:pt x="150971" y="597694"/>
                    <a:pt x="153924" y="598456"/>
                    <a:pt x="156877" y="599122"/>
                  </a:cubicBezTo>
                  <a:lnTo>
                    <a:pt x="154210" y="600075"/>
                  </a:lnTo>
                  <a:cubicBezTo>
                    <a:pt x="148114" y="602361"/>
                    <a:pt x="141827" y="604266"/>
                    <a:pt x="135160" y="606171"/>
                  </a:cubicBezTo>
                  <a:cubicBezTo>
                    <a:pt x="123674" y="609399"/>
                    <a:pt x="112000" y="611912"/>
                    <a:pt x="100203" y="613696"/>
                  </a:cubicBezTo>
                  <a:lnTo>
                    <a:pt x="98107" y="613696"/>
                  </a:lnTo>
                  <a:lnTo>
                    <a:pt x="94774" y="613696"/>
                  </a:lnTo>
                  <a:cubicBezTo>
                    <a:pt x="91916" y="613696"/>
                    <a:pt x="88963" y="614363"/>
                    <a:pt x="86106" y="614553"/>
                  </a:cubicBezTo>
                  <a:cubicBezTo>
                    <a:pt x="79724" y="615125"/>
                    <a:pt x="73438" y="615410"/>
                    <a:pt x="67056" y="615601"/>
                  </a:cubicBezTo>
                  <a:cubicBezTo>
                    <a:pt x="55256" y="615854"/>
                    <a:pt x="43453" y="615345"/>
                    <a:pt x="31718" y="614077"/>
                  </a:cubicBezTo>
                  <a:lnTo>
                    <a:pt x="23051" y="613029"/>
                  </a:lnTo>
                  <a:close/>
                  <a:moveTo>
                    <a:pt x="204978" y="555498"/>
                  </a:moveTo>
                  <a:lnTo>
                    <a:pt x="204978" y="551021"/>
                  </a:lnTo>
                  <a:cubicBezTo>
                    <a:pt x="190610" y="555859"/>
                    <a:pt x="175901" y="559616"/>
                    <a:pt x="160972" y="562261"/>
                  </a:cubicBezTo>
                  <a:cubicBezTo>
                    <a:pt x="151447" y="563975"/>
                    <a:pt x="141922" y="565309"/>
                    <a:pt x="132874" y="566452"/>
                  </a:cubicBezTo>
                  <a:cubicBezTo>
                    <a:pt x="134588" y="575977"/>
                    <a:pt x="148971" y="579501"/>
                    <a:pt x="157353" y="581216"/>
                  </a:cubicBezTo>
                  <a:cubicBezTo>
                    <a:pt x="164274" y="582587"/>
                    <a:pt x="171272" y="583541"/>
                    <a:pt x="178308" y="584073"/>
                  </a:cubicBezTo>
                  <a:cubicBezTo>
                    <a:pt x="181289" y="584250"/>
                    <a:pt x="184251" y="584664"/>
                    <a:pt x="187166" y="585311"/>
                  </a:cubicBezTo>
                  <a:cubicBezTo>
                    <a:pt x="188404" y="584645"/>
                    <a:pt x="189643" y="583978"/>
                    <a:pt x="190786" y="583216"/>
                  </a:cubicBezTo>
                  <a:cubicBezTo>
                    <a:pt x="191929" y="582454"/>
                    <a:pt x="194120" y="580644"/>
                    <a:pt x="193167" y="581501"/>
                  </a:cubicBezTo>
                  <a:lnTo>
                    <a:pt x="194596" y="580263"/>
                  </a:lnTo>
                  <a:cubicBezTo>
                    <a:pt x="195644" y="579215"/>
                    <a:pt x="196691" y="578263"/>
                    <a:pt x="197644" y="577120"/>
                  </a:cubicBezTo>
                  <a:lnTo>
                    <a:pt x="198215" y="576453"/>
                  </a:lnTo>
                  <a:cubicBezTo>
                    <a:pt x="199377" y="574829"/>
                    <a:pt x="200397" y="573109"/>
                    <a:pt x="201263" y="571310"/>
                  </a:cubicBezTo>
                  <a:cubicBezTo>
                    <a:pt x="201263" y="570833"/>
                    <a:pt x="202692" y="568071"/>
                    <a:pt x="202502" y="568928"/>
                  </a:cubicBezTo>
                  <a:cubicBezTo>
                    <a:pt x="202618" y="568470"/>
                    <a:pt x="202777" y="568023"/>
                    <a:pt x="202978" y="567595"/>
                  </a:cubicBezTo>
                  <a:cubicBezTo>
                    <a:pt x="203613" y="565309"/>
                    <a:pt x="204184" y="563023"/>
                    <a:pt x="204692" y="560737"/>
                  </a:cubicBezTo>
                  <a:lnTo>
                    <a:pt x="205264" y="557213"/>
                  </a:lnTo>
                  <a:cubicBezTo>
                    <a:pt x="205264" y="557213"/>
                    <a:pt x="205264" y="556641"/>
                    <a:pt x="205264" y="556070"/>
                  </a:cubicBezTo>
                  <a:close/>
                  <a:moveTo>
                    <a:pt x="14478" y="492728"/>
                  </a:moveTo>
                  <a:lnTo>
                    <a:pt x="14478" y="492728"/>
                  </a:lnTo>
                  <a:cubicBezTo>
                    <a:pt x="15696" y="493896"/>
                    <a:pt x="17116" y="494832"/>
                    <a:pt x="18669" y="495491"/>
                  </a:cubicBezTo>
                  <a:cubicBezTo>
                    <a:pt x="20997" y="496084"/>
                    <a:pt x="23438" y="495076"/>
                    <a:pt x="24670" y="493014"/>
                  </a:cubicBezTo>
                  <a:cubicBezTo>
                    <a:pt x="27350" y="487412"/>
                    <a:pt x="27726" y="480983"/>
                    <a:pt x="25717" y="475107"/>
                  </a:cubicBezTo>
                  <a:cubicBezTo>
                    <a:pt x="24670" y="468821"/>
                    <a:pt x="23717" y="462534"/>
                    <a:pt x="22955" y="456057"/>
                  </a:cubicBezTo>
                  <a:cubicBezTo>
                    <a:pt x="22193" y="449580"/>
                    <a:pt x="21336" y="444913"/>
                    <a:pt x="20288" y="439484"/>
                  </a:cubicBezTo>
                  <a:cubicBezTo>
                    <a:pt x="20288" y="437198"/>
                    <a:pt x="20764" y="435102"/>
                    <a:pt x="20955" y="432816"/>
                  </a:cubicBezTo>
                  <a:lnTo>
                    <a:pt x="24384" y="401098"/>
                  </a:lnTo>
                  <a:cubicBezTo>
                    <a:pt x="30766" y="404336"/>
                    <a:pt x="37433" y="407099"/>
                    <a:pt x="44005" y="409766"/>
                  </a:cubicBezTo>
                  <a:cubicBezTo>
                    <a:pt x="58580" y="415294"/>
                    <a:pt x="73722" y="419192"/>
                    <a:pt x="89154" y="421386"/>
                  </a:cubicBezTo>
                  <a:cubicBezTo>
                    <a:pt x="109429" y="424672"/>
                    <a:pt x="129879" y="426771"/>
                    <a:pt x="150400" y="427673"/>
                  </a:cubicBezTo>
                  <a:cubicBezTo>
                    <a:pt x="164115" y="428289"/>
                    <a:pt x="177855" y="428098"/>
                    <a:pt x="191548" y="427101"/>
                  </a:cubicBezTo>
                  <a:cubicBezTo>
                    <a:pt x="187958" y="428678"/>
                    <a:pt x="184542" y="430625"/>
                    <a:pt x="181356" y="432911"/>
                  </a:cubicBezTo>
                  <a:cubicBezTo>
                    <a:pt x="172780" y="439956"/>
                    <a:pt x="167701" y="450391"/>
                    <a:pt x="167449" y="461486"/>
                  </a:cubicBezTo>
                  <a:cubicBezTo>
                    <a:pt x="165204" y="472291"/>
                    <a:pt x="168824" y="483479"/>
                    <a:pt x="176974" y="490919"/>
                  </a:cubicBezTo>
                  <a:cubicBezTo>
                    <a:pt x="183452" y="495395"/>
                    <a:pt x="189833" y="487966"/>
                    <a:pt x="188786" y="481394"/>
                  </a:cubicBezTo>
                  <a:cubicBezTo>
                    <a:pt x="186880" y="469868"/>
                    <a:pt x="183166" y="454057"/>
                    <a:pt x="195263" y="446437"/>
                  </a:cubicBezTo>
                  <a:cubicBezTo>
                    <a:pt x="202597" y="441770"/>
                    <a:pt x="210598" y="438055"/>
                    <a:pt x="218027" y="433388"/>
                  </a:cubicBezTo>
                  <a:cubicBezTo>
                    <a:pt x="225888" y="427758"/>
                    <a:pt x="234560" y="423358"/>
                    <a:pt x="243745" y="420338"/>
                  </a:cubicBezTo>
                  <a:cubicBezTo>
                    <a:pt x="244182" y="420206"/>
                    <a:pt x="244599" y="420013"/>
                    <a:pt x="244983" y="419767"/>
                  </a:cubicBezTo>
                  <a:cubicBezTo>
                    <a:pt x="245173" y="420106"/>
                    <a:pt x="245397" y="420425"/>
                    <a:pt x="245650" y="420719"/>
                  </a:cubicBezTo>
                  <a:lnTo>
                    <a:pt x="245650" y="420719"/>
                  </a:lnTo>
                  <a:cubicBezTo>
                    <a:pt x="246495" y="422037"/>
                    <a:pt x="247451" y="423280"/>
                    <a:pt x="248507" y="424434"/>
                  </a:cubicBezTo>
                  <a:cubicBezTo>
                    <a:pt x="248696" y="424913"/>
                    <a:pt x="248952" y="425362"/>
                    <a:pt x="249269" y="425768"/>
                  </a:cubicBezTo>
                  <a:cubicBezTo>
                    <a:pt x="250317" y="427387"/>
                    <a:pt x="251270" y="429101"/>
                    <a:pt x="252222" y="430721"/>
                  </a:cubicBezTo>
                  <a:lnTo>
                    <a:pt x="253841" y="433959"/>
                  </a:lnTo>
                  <a:cubicBezTo>
                    <a:pt x="252794" y="431768"/>
                    <a:pt x="254889" y="436721"/>
                    <a:pt x="255175" y="437483"/>
                  </a:cubicBezTo>
                  <a:cubicBezTo>
                    <a:pt x="256373" y="441518"/>
                    <a:pt x="257328" y="445621"/>
                    <a:pt x="258032" y="449771"/>
                  </a:cubicBezTo>
                  <a:cubicBezTo>
                    <a:pt x="258032" y="449771"/>
                    <a:pt x="258032" y="449771"/>
                    <a:pt x="258032" y="450342"/>
                  </a:cubicBezTo>
                  <a:cubicBezTo>
                    <a:pt x="258032" y="450914"/>
                    <a:pt x="258032" y="450818"/>
                    <a:pt x="258032" y="451199"/>
                  </a:cubicBezTo>
                  <a:cubicBezTo>
                    <a:pt x="258174" y="453388"/>
                    <a:pt x="258174" y="455583"/>
                    <a:pt x="258032" y="457772"/>
                  </a:cubicBezTo>
                  <a:cubicBezTo>
                    <a:pt x="258270" y="462150"/>
                    <a:pt x="258270" y="466538"/>
                    <a:pt x="258032" y="470916"/>
                  </a:cubicBezTo>
                  <a:cubicBezTo>
                    <a:pt x="258032" y="472631"/>
                    <a:pt x="258032" y="474345"/>
                    <a:pt x="257556" y="476155"/>
                  </a:cubicBezTo>
                  <a:cubicBezTo>
                    <a:pt x="257080" y="477965"/>
                    <a:pt x="256604" y="478155"/>
                    <a:pt x="256127" y="479108"/>
                  </a:cubicBezTo>
                  <a:cubicBezTo>
                    <a:pt x="255911" y="479603"/>
                    <a:pt x="255656" y="480081"/>
                    <a:pt x="255366" y="480536"/>
                  </a:cubicBezTo>
                  <a:lnTo>
                    <a:pt x="254127" y="482251"/>
                  </a:lnTo>
                  <a:cubicBezTo>
                    <a:pt x="252252" y="484379"/>
                    <a:pt x="250179" y="486325"/>
                    <a:pt x="247936" y="488061"/>
                  </a:cubicBezTo>
                  <a:lnTo>
                    <a:pt x="246126" y="489585"/>
                  </a:lnTo>
                  <a:lnTo>
                    <a:pt x="244507" y="490823"/>
                  </a:lnTo>
                  <a:lnTo>
                    <a:pt x="241363" y="492824"/>
                  </a:lnTo>
                  <a:lnTo>
                    <a:pt x="236506" y="493395"/>
                  </a:lnTo>
                  <a:cubicBezTo>
                    <a:pt x="223647" y="494443"/>
                    <a:pt x="210979" y="494252"/>
                    <a:pt x="198406" y="494348"/>
                  </a:cubicBezTo>
                  <a:cubicBezTo>
                    <a:pt x="194381" y="494808"/>
                    <a:pt x="191493" y="498444"/>
                    <a:pt x="191953" y="502469"/>
                  </a:cubicBezTo>
                  <a:cubicBezTo>
                    <a:pt x="192341" y="505858"/>
                    <a:pt x="195016" y="508533"/>
                    <a:pt x="198406" y="508921"/>
                  </a:cubicBezTo>
                  <a:cubicBezTo>
                    <a:pt x="200692" y="508921"/>
                    <a:pt x="202882" y="508921"/>
                    <a:pt x="205169" y="508921"/>
                  </a:cubicBezTo>
                  <a:cubicBezTo>
                    <a:pt x="186383" y="515498"/>
                    <a:pt x="167074" y="520469"/>
                    <a:pt x="147447" y="523780"/>
                  </a:cubicBezTo>
                  <a:lnTo>
                    <a:pt x="137922" y="525304"/>
                  </a:lnTo>
                  <a:lnTo>
                    <a:pt x="134207" y="525304"/>
                  </a:lnTo>
                  <a:lnTo>
                    <a:pt x="128683" y="525971"/>
                  </a:lnTo>
                  <a:cubicBezTo>
                    <a:pt x="120682" y="526828"/>
                    <a:pt x="112776" y="527495"/>
                    <a:pt x="104775" y="527876"/>
                  </a:cubicBezTo>
                  <a:cubicBezTo>
                    <a:pt x="90086" y="528685"/>
                    <a:pt x="75363" y="528685"/>
                    <a:pt x="60674" y="527876"/>
                  </a:cubicBezTo>
                  <a:lnTo>
                    <a:pt x="51149" y="527114"/>
                  </a:lnTo>
                  <a:lnTo>
                    <a:pt x="45434" y="526352"/>
                  </a:lnTo>
                  <a:lnTo>
                    <a:pt x="42005" y="525780"/>
                  </a:lnTo>
                  <a:cubicBezTo>
                    <a:pt x="34338" y="524514"/>
                    <a:pt x="26741" y="522861"/>
                    <a:pt x="19240" y="520827"/>
                  </a:cubicBezTo>
                  <a:cubicBezTo>
                    <a:pt x="16764" y="520160"/>
                    <a:pt x="14097" y="519303"/>
                    <a:pt x="11525" y="518446"/>
                  </a:cubicBezTo>
                  <a:cubicBezTo>
                    <a:pt x="12478" y="509492"/>
                    <a:pt x="13526" y="500539"/>
                    <a:pt x="14478" y="491681"/>
                  </a:cubicBezTo>
                  <a:close/>
                  <a:moveTo>
                    <a:pt x="188976" y="112205"/>
                  </a:moveTo>
                  <a:lnTo>
                    <a:pt x="188976" y="112205"/>
                  </a:lnTo>
                  <a:cubicBezTo>
                    <a:pt x="191613" y="116973"/>
                    <a:pt x="194572" y="121556"/>
                    <a:pt x="197834" y="125921"/>
                  </a:cubicBezTo>
                  <a:lnTo>
                    <a:pt x="198501" y="126968"/>
                  </a:lnTo>
                  <a:cubicBezTo>
                    <a:pt x="190119" y="124301"/>
                    <a:pt x="181832" y="121539"/>
                    <a:pt x="173355" y="119063"/>
                  </a:cubicBezTo>
                  <a:lnTo>
                    <a:pt x="188976" y="112205"/>
                  </a:lnTo>
                  <a:close/>
                  <a:moveTo>
                    <a:pt x="277559" y="125825"/>
                  </a:moveTo>
                  <a:cubicBezTo>
                    <a:pt x="281083" y="121063"/>
                    <a:pt x="274130" y="114014"/>
                    <a:pt x="269557" y="117539"/>
                  </a:cubicBezTo>
                  <a:cubicBezTo>
                    <a:pt x="265100" y="121578"/>
                    <a:pt x="260391" y="125332"/>
                    <a:pt x="255460" y="128778"/>
                  </a:cubicBezTo>
                  <a:cubicBezTo>
                    <a:pt x="253034" y="130355"/>
                    <a:pt x="252346" y="133599"/>
                    <a:pt x="253922" y="136025"/>
                  </a:cubicBezTo>
                  <a:cubicBezTo>
                    <a:pt x="255096" y="137831"/>
                    <a:pt x="257256" y="138735"/>
                    <a:pt x="259366" y="138303"/>
                  </a:cubicBezTo>
                  <a:cubicBezTo>
                    <a:pt x="266768" y="136721"/>
                    <a:pt x="273281" y="132357"/>
                    <a:pt x="277558" y="126111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29">
              <a:extLst>
                <a:ext uri="{FF2B5EF4-FFF2-40B4-BE49-F238E27FC236}">
                  <a16:creationId xmlns:a16="http://schemas.microsoft.com/office/drawing/2014/main" xmlns="" id="{36CAC58C-6013-4040-8524-E86364FC627B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30">
              <a:extLst>
                <a:ext uri="{FF2B5EF4-FFF2-40B4-BE49-F238E27FC236}">
                  <a16:creationId xmlns:a16="http://schemas.microsoft.com/office/drawing/2014/main" xmlns="" id="{8896D781-DCE0-4B04-AE91-4109F4BFD220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31">
              <a:extLst>
                <a:ext uri="{FF2B5EF4-FFF2-40B4-BE49-F238E27FC236}">
                  <a16:creationId xmlns:a16="http://schemas.microsoft.com/office/drawing/2014/main" xmlns="" id="{365EA40B-D3C1-422C-AD34-F798EF0C0AD9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32">
              <a:extLst>
                <a:ext uri="{FF2B5EF4-FFF2-40B4-BE49-F238E27FC236}">
                  <a16:creationId xmlns:a16="http://schemas.microsoft.com/office/drawing/2014/main" xmlns="" id="{8A7675B4-745F-414D-BE27-59B2FCDE3874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33">
              <a:extLst>
                <a:ext uri="{FF2B5EF4-FFF2-40B4-BE49-F238E27FC236}">
                  <a16:creationId xmlns:a16="http://schemas.microsoft.com/office/drawing/2014/main" xmlns="" id="{18A0999D-BCBC-4128-8407-AB39174C3DD4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34">
              <a:extLst>
                <a:ext uri="{FF2B5EF4-FFF2-40B4-BE49-F238E27FC236}">
                  <a16:creationId xmlns:a16="http://schemas.microsoft.com/office/drawing/2014/main" xmlns="" id="{1B9C943E-2DB6-4BF6-B078-63B91C693A4A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35">
              <a:extLst>
                <a:ext uri="{FF2B5EF4-FFF2-40B4-BE49-F238E27FC236}">
                  <a16:creationId xmlns:a16="http://schemas.microsoft.com/office/drawing/2014/main" xmlns="" id="{4C5986F1-B8F0-4540-9FAB-850FF2A4D34B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36">
              <a:extLst>
                <a:ext uri="{FF2B5EF4-FFF2-40B4-BE49-F238E27FC236}">
                  <a16:creationId xmlns:a16="http://schemas.microsoft.com/office/drawing/2014/main" xmlns="" id="{BDCA2711-FF42-495D-9786-5647E0810F26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37">
              <a:extLst>
                <a:ext uri="{FF2B5EF4-FFF2-40B4-BE49-F238E27FC236}">
                  <a16:creationId xmlns:a16="http://schemas.microsoft.com/office/drawing/2014/main" xmlns="" id="{EFFBC94E-5EDA-4C64-85C4-EE6E8E98C35D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38">
              <a:extLst>
                <a:ext uri="{FF2B5EF4-FFF2-40B4-BE49-F238E27FC236}">
                  <a16:creationId xmlns:a16="http://schemas.microsoft.com/office/drawing/2014/main" xmlns="" id="{4308D572-D9FB-48C1-9EE7-26C9FA4C8CD9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39">
              <a:extLst>
                <a:ext uri="{FF2B5EF4-FFF2-40B4-BE49-F238E27FC236}">
                  <a16:creationId xmlns:a16="http://schemas.microsoft.com/office/drawing/2014/main" xmlns="" id="{F9F729F9-EC58-4CAE-AB18-F0AA5F12EB9E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40">
              <a:extLst>
                <a:ext uri="{FF2B5EF4-FFF2-40B4-BE49-F238E27FC236}">
                  <a16:creationId xmlns:a16="http://schemas.microsoft.com/office/drawing/2014/main" xmlns="" id="{06D25D05-EEBF-470C-9CB5-EC0FAA81B6F1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41">
              <a:extLst>
                <a:ext uri="{FF2B5EF4-FFF2-40B4-BE49-F238E27FC236}">
                  <a16:creationId xmlns:a16="http://schemas.microsoft.com/office/drawing/2014/main" xmlns="" id="{E50BC837-56DF-4E9D-9E27-8A4CFA2F5D5F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42">
              <a:extLst>
                <a:ext uri="{FF2B5EF4-FFF2-40B4-BE49-F238E27FC236}">
                  <a16:creationId xmlns:a16="http://schemas.microsoft.com/office/drawing/2014/main" xmlns="" id="{AEF343F1-BC17-4392-AA64-525CE6FAFCBC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43">
              <a:extLst>
                <a:ext uri="{FF2B5EF4-FFF2-40B4-BE49-F238E27FC236}">
                  <a16:creationId xmlns:a16="http://schemas.microsoft.com/office/drawing/2014/main" xmlns="" id="{53F5E64B-75AE-40B9-B706-80AD7066539F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44">
              <a:extLst>
                <a:ext uri="{FF2B5EF4-FFF2-40B4-BE49-F238E27FC236}">
                  <a16:creationId xmlns:a16="http://schemas.microsoft.com/office/drawing/2014/main" xmlns="" id="{B3C230D5-F4A2-430E-8C55-5C211B105379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45">
              <a:extLst>
                <a:ext uri="{FF2B5EF4-FFF2-40B4-BE49-F238E27FC236}">
                  <a16:creationId xmlns:a16="http://schemas.microsoft.com/office/drawing/2014/main" xmlns="" id="{869A4A84-3C76-43B3-AF07-99333CE74398}"/>
                </a:ext>
              </a:extLst>
            </p:cNvPr>
            <p:cNvSpPr/>
            <p:nvPr/>
          </p:nvSpPr>
          <p:spPr>
            <a:xfrm>
              <a:off x="8989594" y="3135829"/>
              <a:ext cx="419551" cy="948516"/>
            </a:xfrm>
            <a:custGeom>
              <a:avLst/>
              <a:gdLst>
                <a:gd name="connsiteX0" fmla="*/ 237935 w 260508"/>
                <a:gd name="connsiteY0" fmla="*/ 48161 h 588954"/>
                <a:gd name="connsiteX1" fmla="*/ 237935 w 260508"/>
                <a:gd name="connsiteY1" fmla="*/ 48161 h 588954"/>
                <a:gd name="connsiteX2" fmla="*/ 199358 w 260508"/>
                <a:gd name="connsiteY2" fmla="*/ 88832 h 588954"/>
                <a:gd name="connsiteX3" fmla="*/ 174403 w 260508"/>
                <a:gd name="connsiteY3" fmla="*/ 145316 h 588954"/>
                <a:gd name="connsiteX4" fmla="*/ 159734 w 260508"/>
                <a:gd name="connsiteY4" fmla="*/ 195322 h 588954"/>
                <a:gd name="connsiteX5" fmla="*/ 145923 w 260508"/>
                <a:gd name="connsiteY5" fmla="*/ 259520 h 588954"/>
                <a:gd name="connsiteX6" fmla="*/ 127445 w 260508"/>
                <a:gd name="connsiteY6" fmla="*/ 357723 h 588954"/>
                <a:gd name="connsiteX7" fmla="*/ 117253 w 260508"/>
                <a:gd name="connsiteY7" fmla="*/ 460117 h 588954"/>
                <a:gd name="connsiteX8" fmla="*/ 118681 w 260508"/>
                <a:gd name="connsiteY8" fmla="*/ 508313 h 588954"/>
                <a:gd name="connsiteX9" fmla="*/ 119729 w 260508"/>
                <a:gd name="connsiteY9" fmla="*/ 519648 h 588954"/>
                <a:gd name="connsiteX10" fmla="*/ 120872 w 260508"/>
                <a:gd name="connsiteY10" fmla="*/ 528411 h 588954"/>
                <a:gd name="connsiteX11" fmla="*/ 120872 w 260508"/>
                <a:gd name="connsiteY11" fmla="*/ 529935 h 588954"/>
                <a:gd name="connsiteX12" fmla="*/ 124778 w 260508"/>
                <a:gd name="connsiteY12" fmla="*/ 552509 h 588954"/>
                <a:gd name="connsiteX13" fmla="*/ 134303 w 260508"/>
                <a:gd name="connsiteY13" fmla="*/ 572607 h 588954"/>
                <a:gd name="connsiteX14" fmla="*/ 130969 w 260508"/>
                <a:gd name="connsiteY14" fmla="*/ 572607 h 588954"/>
                <a:gd name="connsiteX15" fmla="*/ 114586 w 260508"/>
                <a:gd name="connsiteY15" fmla="*/ 569940 h 588954"/>
                <a:gd name="connsiteX16" fmla="*/ 81724 w 260508"/>
                <a:gd name="connsiteY16" fmla="*/ 560415 h 588954"/>
                <a:gd name="connsiteX17" fmla="*/ 14573 w 260508"/>
                <a:gd name="connsiteY17" fmla="*/ 533555 h 588954"/>
                <a:gd name="connsiteX18" fmla="*/ 12668 w 260508"/>
                <a:gd name="connsiteY18" fmla="*/ 536984 h 588954"/>
                <a:gd name="connsiteX19" fmla="*/ 80010 w 260508"/>
                <a:gd name="connsiteY19" fmla="*/ 573464 h 588954"/>
                <a:gd name="connsiteX20" fmla="*/ 113919 w 260508"/>
                <a:gd name="connsiteY20" fmla="*/ 585275 h 588954"/>
                <a:gd name="connsiteX21" fmla="*/ 132969 w 260508"/>
                <a:gd name="connsiteY21" fmla="*/ 587847 h 588954"/>
                <a:gd name="connsiteX22" fmla="*/ 141160 w 260508"/>
                <a:gd name="connsiteY22" fmla="*/ 586704 h 588954"/>
                <a:gd name="connsiteX23" fmla="*/ 144208 w 260508"/>
                <a:gd name="connsiteY23" fmla="*/ 584989 h 588954"/>
                <a:gd name="connsiteX24" fmla="*/ 148209 w 260508"/>
                <a:gd name="connsiteY24" fmla="*/ 588800 h 588954"/>
                <a:gd name="connsiteX25" fmla="*/ 141922 w 260508"/>
                <a:gd name="connsiteY25" fmla="*/ 588800 h 588954"/>
                <a:gd name="connsiteX26" fmla="*/ 105346 w 260508"/>
                <a:gd name="connsiteY26" fmla="*/ 587276 h 588954"/>
                <a:gd name="connsiteX27" fmla="*/ 101632 w 260508"/>
                <a:gd name="connsiteY27" fmla="*/ 587276 h 588954"/>
                <a:gd name="connsiteX28" fmla="*/ 100870 w 260508"/>
                <a:gd name="connsiteY28" fmla="*/ 587276 h 588954"/>
                <a:gd name="connsiteX29" fmla="*/ 99155 w 260508"/>
                <a:gd name="connsiteY29" fmla="*/ 587276 h 588954"/>
                <a:gd name="connsiteX30" fmla="*/ 89630 w 260508"/>
                <a:gd name="connsiteY30" fmla="*/ 585752 h 588954"/>
                <a:gd name="connsiteX31" fmla="*/ 69056 w 260508"/>
                <a:gd name="connsiteY31" fmla="*/ 581656 h 588954"/>
                <a:gd name="connsiteX32" fmla="*/ 40481 w 260508"/>
                <a:gd name="connsiteY32" fmla="*/ 574988 h 588954"/>
                <a:gd name="connsiteX33" fmla="*/ 27527 w 260508"/>
                <a:gd name="connsiteY33" fmla="*/ 570607 h 588954"/>
                <a:gd name="connsiteX34" fmla="*/ 27527 w 260508"/>
                <a:gd name="connsiteY34" fmla="*/ 570607 h 588954"/>
                <a:gd name="connsiteX35" fmla="*/ 24574 w 260508"/>
                <a:gd name="connsiteY35" fmla="*/ 569273 h 588954"/>
                <a:gd name="connsiteX36" fmla="*/ 18574 w 260508"/>
                <a:gd name="connsiteY36" fmla="*/ 565844 h 588954"/>
                <a:gd name="connsiteX37" fmla="*/ 13906 w 260508"/>
                <a:gd name="connsiteY37" fmla="*/ 562701 h 588954"/>
                <a:gd name="connsiteX38" fmla="*/ 10478 w 260508"/>
                <a:gd name="connsiteY38" fmla="*/ 559463 h 588954"/>
                <a:gd name="connsiteX39" fmla="*/ 6858 w 260508"/>
                <a:gd name="connsiteY39" fmla="*/ 555462 h 588954"/>
                <a:gd name="connsiteX40" fmla="*/ 4572 w 260508"/>
                <a:gd name="connsiteY40" fmla="*/ 551462 h 588954"/>
                <a:gd name="connsiteX41" fmla="*/ 4572 w 260508"/>
                <a:gd name="connsiteY41" fmla="*/ 550890 h 588954"/>
                <a:gd name="connsiteX42" fmla="*/ 2857 w 260508"/>
                <a:gd name="connsiteY42" fmla="*/ 546318 h 588954"/>
                <a:gd name="connsiteX43" fmla="*/ 1619 w 260508"/>
                <a:gd name="connsiteY43" fmla="*/ 539079 h 588954"/>
                <a:gd name="connsiteX44" fmla="*/ 0 w 260508"/>
                <a:gd name="connsiteY44" fmla="*/ 528506 h 588954"/>
                <a:gd name="connsiteX45" fmla="*/ 0 w 260508"/>
                <a:gd name="connsiteY45" fmla="*/ 509456 h 588954"/>
                <a:gd name="connsiteX46" fmla="*/ 19812 w 260508"/>
                <a:gd name="connsiteY46" fmla="*/ 521648 h 588954"/>
                <a:gd name="connsiteX47" fmla="*/ 43148 w 260508"/>
                <a:gd name="connsiteY47" fmla="*/ 526411 h 588954"/>
                <a:gd name="connsiteX48" fmla="*/ 45543 w 260508"/>
                <a:gd name="connsiteY48" fmla="*/ 521735 h 588954"/>
                <a:gd name="connsiteX49" fmla="*/ 44005 w 260508"/>
                <a:gd name="connsiteY49" fmla="*/ 519743 h 588954"/>
                <a:gd name="connsiteX50" fmla="*/ 23336 w 260508"/>
                <a:gd name="connsiteY50" fmla="*/ 511552 h 588954"/>
                <a:gd name="connsiteX51" fmla="*/ 4286 w 260508"/>
                <a:gd name="connsiteY51" fmla="*/ 500217 h 588954"/>
                <a:gd name="connsiteX52" fmla="*/ 285 w 260508"/>
                <a:gd name="connsiteY52" fmla="*/ 499646 h 588954"/>
                <a:gd name="connsiteX53" fmla="*/ 1143 w 260508"/>
                <a:gd name="connsiteY53" fmla="*/ 458879 h 588954"/>
                <a:gd name="connsiteX54" fmla="*/ 9620 w 260508"/>
                <a:gd name="connsiteY54" fmla="*/ 351437 h 588954"/>
                <a:gd name="connsiteX55" fmla="*/ 48292 w 260508"/>
                <a:gd name="connsiteY55" fmla="*/ 144554 h 588954"/>
                <a:gd name="connsiteX56" fmla="*/ 82963 w 260508"/>
                <a:gd name="connsiteY56" fmla="*/ 55114 h 588954"/>
                <a:gd name="connsiteX57" fmla="*/ 99727 w 260508"/>
                <a:gd name="connsiteY57" fmla="*/ 24538 h 588954"/>
                <a:gd name="connsiteX58" fmla="*/ 103441 w 260508"/>
                <a:gd name="connsiteY58" fmla="*/ 18538 h 588954"/>
                <a:gd name="connsiteX59" fmla="*/ 105156 w 260508"/>
                <a:gd name="connsiteY59" fmla="*/ 16347 h 588954"/>
                <a:gd name="connsiteX60" fmla="*/ 107823 w 260508"/>
                <a:gd name="connsiteY60" fmla="*/ 13394 h 588954"/>
                <a:gd name="connsiteX61" fmla="*/ 109633 w 260508"/>
                <a:gd name="connsiteY61" fmla="*/ 11680 h 588954"/>
                <a:gd name="connsiteX62" fmla="*/ 111347 w 260508"/>
                <a:gd name="connsiteY62" fmla="*/ 10632 h 588954"/>
                <a:gd name="connsiteX63" fmla="*/ 116777 w 260508"/>
                <a:gd name="connsiteY63" fmla="*/ 6917 h 588954"/>
                <a:gd name="connsiteX64" fmla="*/ 117443 w 260508"/>
                <a:gd name="connsiteY64" fmla="*/ 6250 h 588954"/>
                <a:gd name="connsiteX65" fmla="*/ 118015 w 260508"/>
                <a:gd name="connsiteY65" fmla="*/ 6250 h 588954"/>
                <a:gd name="connsiteX66" fmla="*/ 122777 w 260508"/>
                <a:gd name="connsiteY66" fmla="*/ 1202 h 588954"/>
                <a:gd name="connsiteX67" fmla="*/ 122777 w 260508"/>
                <a:gd name="connsiteY67" fmla="*/ 1202 h 588954"/>
                <a:gd name="connsiteX68" fmla="*/ 126111 w 260508"/>
                <a:gd name="connsiteY68" fmla="*/ 1202 h 588954"/>
                <a:gd name="connsiteX69" fmla="*/ 142875 w 260508"/>
                <a:gd name="connsiteY69" fmla="*/ 250 h 588954"/>
                <a:gd name="connsiteX70" fmla="*/ 157448 w 260508"/>
                <a:gd name="connsiteY70" fmla="*/ 250 h 588954"/>
                <a:gd name="connsiteX71" fmla="*/ 161735 w 260508"/>
                <a:gd name="connsiteY71" fmla="*/ 821 h 588954"/>
                <a:gd name="connsiteX72" fmla="*/ 167069 w 260508"/>
                <a:gd name="connsiteY72" fmla="*/ 1583 h 588954"/>
                <a:gd name="connsiteX73" fmla="*/ 196405 w 260508"/>
                <a:gd name="connsiteY73" fmla="*/ 7394 h 588954"/>
                <a:gd name="connsiteX74" fmla="*/ 224980 w 260508"/>
                <a:gd name="connsiteY74" fmla="*/ 16919 h 588954"/>
                <a:gd name="connsiteX75" fmla="*/ 224980 w 260508"/>
                <a:gd name="connsiteY75" fmla="*/ 16919 h 588954"/>
                <a:gd name="connsiteX76" fmla="*/ 227838 w 260508"/>
                <a:gd name="connsiteY76" fmla="*/ 18252 h 588954"/>
                <a:gd name="connsiteX77" fmla="*/ 234982 w 260508"/>
                <a:gd name="connsiteY77" fmla="*/ 21776 h 588954"/>
                <a:gd name="connsiteX78" fmla="*/ 248221 w 260508"/>
                <a:gd name="connsiteY78" fmla="*/ 30158 h 588954"/>
                <a:gd name="connsiteX79" fmla="*/ 250127 w 260508"/>
                <a:gd name="connsiteY79" fmla="*/ 31587 h 588954"/>
                <a:gd name="connsiteX80" fmla="*/ 250793 w 260508"/>
                <a:gd name="connsiteY80" fmla="*/ 32063 h 588954"/>
                <a:gd name="connsiteX81" fmla="*/ 256318 w 260508"/>
                <a:gd name="connsiteY81" fmla="*/ 37207 h 588954"/>
                <a:gd name="connsiteX82" fmla="*/ 260509 w 260508"/>
                <a:gd name="connsiteY82" fmla="*/ 41779 h 588954"/>
                <a:gd name="connsiteX83" fmla="*/ 260509 w 260508"/>
                <a:gd name="connsiteY83" fmla="*/ 41779 h 588954"/>
                <a:gd name="connsiteX84" fmla="*/ 237935 w 260508"/>
                <a:gd name="connsiteY84" fmla="*/ 48161 h 58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60508" h="588954">
                  <a:moveTo>
                    <a:pt x="237935" y="48161"/>
                  </a:moveTo>
                  <a:lnTo>
                    <a:pt x="237935" y="48161"/>
                  </a:lnTo>
                  <a:cubicBezTo>
                    <a:pt x="221735" y="58104"/>
                    <a:pt x="208432" y="72130"/>
                    <a:pt x="199358" y="88832"/>
                  </a:cubicBezTo>
                  <a:cubicBezTo>
                    <a:pt x="189094" y="106739"/>
                    <a:pt x="180730" y="125670"/>
                    <a:pt x="174403" y="145316"/>
                  </a:cubicBezTo>
                  <a:cubicBezTo>
                    <a:pt x="168688" y="161699"/>
                    <a:pt x="163925" y="178463"/>
                    <a:pt x="159734" y="195322"/>
                  </a:cubicBezTo>
                  <a:cubicBezTo>
                    <a:pt x="154496" y="216563"/>
                    <a:pt x="150209" y="238089"/>
                    <a:pt x="145923" y="259520"/>
                  </a:cubicBezTo>
                  <a:cubicBezTo>
                    <a:pt x="139160" y="292191"/>
                    <a:pt x="132588" y="324767"/>
                    <a:pt x="127445" y="357723"/>
                  </a:cubicBezTo>
                  <a:cubicBezTo>
                    <a:pt x="121815" y="391595"/>
                    <a:pt x="118411" y="425800"/>
                    <a:pt x="117253" y="460117"/>
                  </a:cubicBezTo>
                  <a:cubicBezTo>
                    <a:pt x="116871" y="476196"/>
                    <a:pt x="117347" y="492285"/>
                    <a:pt x="118681" y="508313"/>
                  </a:cubicBezTo>
                  <a:cubicBezTo>
                    <a:pt x="118681" y="512123"/>
                    <a:pt x="119348" y="515838"/>
                    <a:pt x="119729" y="519648"/>
                  </a:cubicBezTo>
                  <a:lnTo>
                    <a:pt x="120872" y="528411"/>
                  </a:lnTo>
                  <a:cubicBezTo>
                    <a:pt x="120301" y="524125"/>
                    <a:pt x="120872" y="529364"/>
                    <a:pt x="120872" y="529935"/>
                  </a:cubicBezTo>
                  <a:cubicBezTo>
                    <a:pt x="121454" y="537567"/>
                    <a:pt x="122761" y="545126"/>
                    <a:pt x="124778" y="552509"/>
                  </a:cubicBezTo>
                  <a:cubicBezTo>
                    <a:pt x="126993" y="559622"/>
                    <a:pt x="130200" y="566388"/>
                    <a:pt x="134303" y="572607"/>
                  </a:cubicBezTo>
                  <a:lnTo>
                    <a:pt x="130969" y="572607"/>
                  </a:lnTo>
                  <a:cubicBezTo>
                    <a:pt x="125435" y="572245"/>
                    <a:pt x="119948" y="571352"/>
                    <a:pt x="114586" y="569940"/>
                  </a:cubicBezTo>
                  <a:cubicBezTo>
                    <a:pt x="103537" y="567273"/>
                    <a:pt x="92678" y="563749"/>
                    <a:pt x="81724" y="560415"/>
                  </a:cubicBezTo>
                  <a:cubicBezTo>
                    <a:pt x="58674" y="553747"/>
                    <a:pt x="34099" y="548509"/>
                    <a:pt x="14573" y="533555"/>
                  </a:cubicBezTo>
                  <a:cubicBezTo>
                    <a:pt x="12573" y="532030"/>
                    <a:pt x="10668" y="535460"/>
                    <a:pt x="12668" y="536984"/>
                  </a:cubicBezTo>
                  <a:cubicBezTo>
                    <a:pt x="33024" y="552662"/>
                    <a:pt x="55759" y="564978"/>
                    <a:pt x="80010" y="573464"/>
                  </a:cubicBezTo>
                  <a:cubicBezTo>
                    <a:pt x="91249" y="577560"/>
                    <a:pt x="102394" y="582322"/>
                    <a:pt x="113919" y="585275"/>
                  </a:cubicBezTo>
                  <a:cubicBezTo>
                    <a:pt x="120148" y="586866"/>
                    <a:pt x="126541" y="587729"/>
                    <a:pt x="132969" y="587847"/>
                  </a:cubicBezTo>
                  <a:cubicBezTo>
                    <a:pt x="135736" y="587801"/>
                    <a:pt x="138487" y="587417"/>
                    <a:pt x="141160" y="586704"/>
                  </a:cubicBezTo>
                  <a:cubicBezTo>
                    <a:pt x="142307" y="586405"/>
                    <a:pt x="143358" y="585815"/>
                    <a:pt x="144208" y="584989"/>
                  </a:cubicBezTo>
                  <a:cubicBezTo>
                    <a:pt x="145542" y="586323"/>
                    <a:pt x="146875" y="587656"/>
                    <a:pt x="148209" y="588800"/>
                  </a:cubicBezTo>
                  <a:lnTo>
                    <a:pt x="141922" y="588800"/>
                  </a:lnTo>
                  <a:cubicBezTo>
                    <a:pt x="129709" y="589243"/>
                    <a:pt x="117480" y="588734"/>
                    <a:pt x="105346" y="587276"/>
                  </a:cubicBezTo>
                  <a:lnTo>
                    <a:pt x="101632" y="587276"/>
                  </a:lnTo>
                  <a:lnTo>
                    <a:pt x="100870" y="587276"/>
                  </a:lnTo>
                  <a:lnTo>
                    <a:pt x="99155" y="587276"/>
                  </a:lnTo>
                  <a:lnTo>
                    <a:pt x="89630" y="585752"/>
                  </a:lnTo>
                  <a:cubicBezTo>
                    <a:pt x="82772" y="584609"/>
                    <a:pt x="75819" y="583180"/>
                    <a:pt x="69056" y="581656"/>
                  </a:cubicBezTo>
                  <a:cubicBezTo>
                    <a:pt x="59531" y="579655"/>
                    <a:pt x="50006" y="577655"/>
                    <a:pt x="40481" y="574988"/>
                  </a:cubicBezTo>
                  <a:cubicBezTo>
                    <a:pt x="36089" y="573757"/>
                    <a:pt x="31765" y="572294"/>
                    <a:pt x="27527" y="570607"/>
                  </a:cubicBezTo>
                  <a:lnTo>
                    <a:pt x="27527" y="570607"/>
                  </a:lnTo>
                  <a:lnTo>
                    <a:pt x="24574" y="569273"/>
                  </a:lnTo>
                  <a:cubicBezTo>
                    <a:pt x="22511" y="568244"/>
                    <a:pt x="20508" y="567099"/>
                    <a:pt x="18574" y="565844"/>
                  </a:cubicBezTo>
                  <a:cubicBezTo>
                    <a:pt x="16960" y="564885"/>
                    <a:pt x="15402" y="563836"/>
                    <a:pt x="13906" y="562701"/>
                  </a:cubicBezTo>
                  <a:cubicBezTo>
                    <a:pt x="15145" y="563558"/>
                    <a:pt x="11144" y="560129"/>
                    <a:pt x="10478" y="559463"/>
                  </a:cubicBezTo>
                  <a:cubicBezTo>
                    <a:pt x="9811" y="558796"/>
                    <a:pt x="8001" y="556796"/>
                    <a:pt x="6858" y="555462"/>
                  </a:cubicBezTo>
                  <a:cubicBezTo>
                    <a:pt x="7906" y="556605"/>
                    <a:pt x="4953" y="552319"/>
                    <a:pt x="4572" y="551462"/>
                  </a:cubicBezTo>
                  <a:lnTo>
                    <a:pt x="4572" y="550890"/>
                  </a:lnTo>
                  <a:cubicBezTo>
                    <a:pt x="4000" y="549461"/>
                    <a:pt x="3048" y="546604"/>
                    <a:pt x="2857" y="546318"/>
                  </a:cubicBezTo>
                  <a:cubicBezTo>
                    <a:pt x="2253" y="543942"/>
                    <a:pt x="1839" y="541521"/>
                    <a:pt x="1619" y="539079"/>
                  </a:cubicBezTo>
                  <a:cubicBezTo>
                    <a:pt x="1143" y="535364"/>
                    <a:pt x="762" y="531840"/>
                    <a:pt x="0" y="528506"/>
                  </a:cubicBezTo>
                  <a:lnTo>
                    <a:pt x="0" y="509456"/>
                  </a:lnTo>
                  <a:cubicBezTo>
                    <a:pt x="6223" y="514110"/>
                    <a:pt x="12854" y="518190"/>
                    <a:pt x="19812" y="521648"/>
                  </a:cubicBezTo>
                  <a:cubicBezTo>
                    <a:pt x="26618" y="526345"/>
                    <a:pt x="35046" y="528065"/>
                    <a:pt x="43148" y="526411"/>
                  </a:cubicBezTo>
                  <a:cubicBezTo>
                    <a:pt x="45101" y="525781"/>
                    <a:pt x="46173" y="523688"/>
                    <a:pt x="45543" y="521735"/>
                  </a:cubicBezTo>
                  <a:cubicBezTo>
                    <a:pt x="45278" y="520913"/>
                    <a:pt x="44734" y="520208"/>
                    <a:pt x="44005" y="519743"/>
                  </a:cubicBezTo>
                  <a:cubicBezTo>
                    <a:pt x="37451" y="516232"/>
                    <a:pt x="30516" y="513484"/>
                    <a:pt x="23336" y="511552"/>
                  </a:cubicBezTo>
                  <a:cubicBezTo>
                    <a:pt x="16646" y="508377"/>
                    <a:pt x="10268" y="504582"/>
                    <a:pt x="4286" y="500217"/>
                  </a:cubicBezTo>
                  <a:cubicBezTo>
                    <a:pt x="3138" y="499354"/>
                    <a:pt x="1629" y="499138"/>
                    <a:pt x="285" y="499646"/>
                  </a:cubicBezTo>
                  <a:cubicBezTo>
                    <a:pt x="286" y="486025"/>
                    <a:pt x="286" y="472404"/>
                    <a:pt x="1143" y="458879"/>
                  </a:cubicBezTo>
                  <a:cubicBezTo>
                    <a:pt x="2477" y="422874"/>
                    <a:pt x="5334" y="387155"/>
                    <a:pt x="9620" y="351437"/>
                  </a:cubicBezTo>
                  <a:cubicBezTo>
                    <a:pt x="18287" y="281753"/>
                    <a:pt x="31202" y="212663"/>
                    <a:pt x="48292" y="144554"/>
                  </a:cubicBezTo>
                  <a:cubicBezTo>
                    <a:pt x="55666" y="113283"/>
                    <a:pt x="67334" y="83184"/>
                    <a:pt x="82963" y="55114"/>
                  </a:cubicBezTo>
                  <a:cubicBezTo>
                    <a:pt x="88678" y="44922"/>
                    <a:pt x="93536" y="34349"/>
                    <a:pt x="99727" y="24538"/>
                  </a:cubicBezTo>
                  <a:lnTo>
                    <a:pt x="103441" y="18538"/>
                  </a:lnTo>
                  <a:lnTo>
                    <a:pt x="105156" y="16347"/>
                  </a:lnTo>
                  <a:cubicBezTo>
                    <a:pt x="106013" y="15299"/>
                    <a:pt x="106966" y="14347"/>
                    <a:pt x="107823" y="13394"/>
                  </a:cubicBezTo>
                  <a:lnTo>
                    <a:pt x="109633" y="11680"/>
                  </a:lnTo>
                  <a:cubicBezTo>
                    <a:pt x="108585" y="12728"/>
                    <a:pt x="110776" y="11013"/>
                    <a:pt x="111347" y="10632"/>
                  </a:cubicBezTo>
                  <a:cubicBezTo>
                    <a:pt x="113352" y="9707"/>
                    <a:pt x="115187" y="8451"/>
                    <a:pt x="116777" y="6917"/>
                  </a:cubicBezTo>
                  <a:lnTo>
                    <a:pt x="117443" y="6250"/>
                  </a:lnTo>
                  <a:lnTo>
                    <a:pt x="118015" y="6250"/>
                  </a:lnTo>
                  <a:cubicBezTo>
                    <a:pt x="119995" y="4988"/>
                    <a:pt x="121632" y="3253"/>
                    <a:pt x="122777" y="1202"/>
                  </a:cubicBezTo>
                  <a:lnTo>
                    <a:pt x="122777" y="1202"/>
                  </a:lnTo>
                  <a:lnTo>
                    <a:pt x="126111" y="1202"/>
                  </a:lnTo>
                  <a:cubicBezTo>
                    <a:pt x="131731" y="1202"/>
                    <a:pt x="137255" y="345"/>
                    <a:pt x="142875" y="250"/>
                  </a:cubicBezTo>
                  <a:cubicBezTo>
                    <a:pt x="147727" y="-83"/>
                    <a:pt x="152596" y="-83"/>
                    <a:pt x="157448" y="250"/>
                  </a:cubicBezTo>
                  <a:lnTo>
                    <a:pt x="161735" y="821"/>
                  </a:lnTo>
                  <a:lnTo>
                    <a:pt x="167069" y="1583"/>
                  </a:lnTo>
                  <a:cubicBezTo>
                    <a:pt x="176942" y="3006"/>
                    <a:pt x="186735" y="4945"/>
                    <a:pt x="196405" y="7394"/>
                  </a:cubicBezTo>
                  <a:cubicBezTo>
                    <a:pt x="206143" y="9891"/>
                    <a:pt x="215692" y="13074"/>
                    <a:pt x="224980" y="16919"/>
                  </a:cubicBezTo>
                  <a:lnTo>
                    <a:pt x="224980" y="16919"/>
                  </a:lnTo>
                  <a:lnTo>
                    <a:pt x="227838" y="18252"/>
                  </a:lnTo>
                  <a:cubicBezTo>
                    <a:pt x="230219" y="19300"/>
                    <a:pt x="232600" y="20538"/>
                    <a:pt x="234982" y="21776"/>
                  </a:cubicBezTo>
                  <a:cubicBezTo>
                    <a:pt x="239561" y="24299"/>
                    <a:pt x="243982" y="27098"/>
                    <a:pt x="248221" y="30158"/>
                  </a:cubicBezTo>
                  <a:cubicBezTo>
                    <a:pt x="248888" y="30158"/>
                    <a:pt x="249460" y="31111"/>
                    <a:pt x="250127" y="31587"/>
                  </a:cubicBezTo>
                  <a:lnTo>
                    <a:pt x="250793" y="32063"/>
                  </a:lnTo>
                  <a:cubicBezTo>
                    <a:pt x="252698" y="33683"/>
                    <a:pt x="254508" y="35397"/>
                    <a:pt x="256318" y="37207"/>
                  </a:cubicBezTo>
                  <a:cubicBezTo>
                    <a:pt x="258128" y="39017"/>
                    <a:pt x="259175" y="40255"/>
                    <a:pt x="260509" y="41779"/>
                  </a:cubicBezTo>
                  <a:lnTo>
                    <a:pt x="260509" y="41779"/>
                  </a:lnTo>
                  <a:cubicBezTo>
                    <a:pt x="252620" y="42300"/>
                    <a:pt x="244929" y="44474"/>
                    <a:pt x="237935" y="48161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46">
              <a:extLst>
                <a:ext uri="{FF2B5EF4-FFF2-40B4-BE49-F238E27FC236}">
                  <a16:creationId xmlns:a16="http://schemas.microsoft.com/office/drawing/2014/main" xmlns="" id="{3ECF19D3-1FD1-4845-8313-7CF8E413100D}"/>
                </a:ext>
              </a:extLst>
            </p:cNvPr>
            <p:cNvSpPr/>
            <p:nvPr/>
          </p:nvSpPr>
          <p:spPr>
            <a:xfrm>
              <a:off x="7881096" y="2642928"/>
              <a:ext cx="1202993" cy="1253252"/>
            </a:xfrm>
            <a:custGeom>
              <a:avLst/>
              <a:gdLst>
                <a:gd name="connsiteX0" fmla="*/ 652000 w 746964"/>
                <a:gd name="connsiteY0" fmla="*/ 761503 h 778171"/>
                <a:gd name="connsiteX1" fmla="*/ 652000 w 746964"/>
                <a:gd name="connsiteY1" fmla="*/ 761503 h 778171"/>
                <a:gd name="connsiteX2" fmla="*/ 629330 w 746964"/>
                <a:gd name="connsiteY2" fmla="*/ 750835 h 778171"/>
                <a:gd name="connsiteX3" fmla="*/ 604470 w 746964"/>
                <a:gd name="connsiteY3" fmla="*/ 743501 h 778171"/>
                <a:gd name="connsiteX4" fmla="*/ 551797 w 746964"/>
                <a:gd name="connsiteY4" fmla="*/ 738071 h 778171"/>
                <a:gd name="connsiteX5" fmla="*/ 499219 w 746964"/>
                <a:gd name="connsiteY5" fmla="*/ 745120 h 778171"/>
                <a:gd name="connsiteX6" fmla="*/ 495123 w 746964"/>
                <a:gd name="connsiteY6" fmla="*/ 745691 h 778171"/>
                <a:gd name="connsiteX7" fmla="*/ 488932 w 746964"/>
                <a:gd name="connsiteY7" fmla="*/ 746453 h 778171"/>
                <a:gd name="connsiteX8" fmla="*/ 476454 w 746964"/>
                <a:gd name="connsiteY8" fmla="*/ 747882 h 778171"/>
                <a:gd name="connsiteX9" fmla="*/ 449308 w 746964"/>
                <a:gd name="connsiteY9" fmla="*/ 750454 h 778171"/>
                <a:gd name="connsiteX10" fmla="*/ 394730 w 746964"/>
                <a:gd name="connsiteY10" fmla="*/ 756931 h 778171"/>
                <a:gd name="connsiteX11" fmla="*/ 344056 w 746964"/>
                <a:gd name="connsiteY11" fmla="*/ 767217 h 778171"/>
                <a:gd name="connsiteX12" fmla="*/ 319863 w 746964"/>
                <a:gd name="connsiteY12" fmla="*/ 772456 h 778171"/>
                <a:gd name="connsiteX13" fmla="*/ 296146 w 746964"/>
                <a:gd name="connsiteY13" fmla="*/ 776266 h 778171"/>
                <a:gd name="connsiteX14" fmla="*/ 291383 w 746964"/>
                <a:gd name="connsiteY14" fmla="*/ 776933 h 778171"/>
                <a:gd name="connsiteX15" fmla="*/ 290621 w 746964"/>
                <a:gd name="connsiteY15" fmla="*/ 776933 h 778171"/>
                <a:gd name="connsiteX16" fmla="*/ 285002 w 746964"/>
                <a:gd name="connsiteY16" fmla="*/ 777505 h 778171"/>
                <a:gd name="connsiteX17" fmla="*/ 273762 w 746964"/>
                <a:gd name="connsiteY17" fmla="*/ 778171 h 778171"/>
                <a:gd name="connsiteX18" fmla="*/ 248806 w 746964"/>
                <a:gd name="connsiteY18" fmla="*/ 778171 h 778171"/>
                <a:gd name="connsiteX19" fmla="*/ 228709 w 746964"/>
                <a:gd name="connsiteY19" fmla="*/ 776552 h 778171"/>
                <a:gd name="connsiteX20" fmla="*/ 219184 w 746964"/>
                <a:gd name="connsiteY20" fmla="*/ 763026 h 778171"/>
                <a:gd name="connsiteX21" fmla="*/ 204134 w 746964"/>
                <a:gd name="connsiteY21" fmla="*/ 748834 h 778171"/>
                <a:gd name="connsiteX22" fmla="*/ 188799 w 746964"/>
                <a:gd name="connsiteY22" fmla="*/ 721402 h 778171"/>
                <a:gd name="connsiteX23" fmla="*/ 191371 w 746964"/>
                <a:gd name="connsiteY23" fmla="*/ 715116 h 778171"/>
                <a:gd name="connsiteX24" fmla="*/ 196229 w 746964"/>
                <a:gd name="connsiteY24" fmla="*/ 702257 h 778171"/>
                <a:gd name="connsiteX25" fmla="*/ 210040 w 746964"/>
                <a:gd name="connsiteY25" fmla="*/ 654632 h 778171"/>
                <a:gd name="connsiteX26" fmla="*/ 227471 w 746964"/>
                <a:gd name="connsiteY26" fmla="*/ 555763 h 778171"/>
                <a:gd name="connsiteX27" fmla="*/ 251759 w 746964"/>
                <a:gd name="connsiteY27" fmla="*/ 342784 h 778171"/>
                <a:gd name="connsiteX28" fmla="*/ 252236 w 746964"/>
                <a:gd name="connsiteY28" fmla="*/ 290682 h 778171"/>
                <a:gd name="connsiteX29" fmla="*/ 268333 w 746964"/>
                <a:gd name="connsiteY29" fmla="*/ 285634 h 778171"/>
                <a:gd name="connsiteX30" fmla="*/ 280334 w 746964"/>
                <a:gd name="connsiteY30" fmla="*/ 282300 h 778171"/>
                <a:gd name="connsiteX31" fmla="*/ 296431 w 746964"/>
                <a:gd name="connsiteY31" fmla="*/ 304112 h 778171"/>
                <a:gd name="connsiteX32" fmla="*/ 304045 w 746964"/>
                <a:gd name="connsiteY32" fmla="*/ 301833 h 778171"/>
                <a:gd name="connsiteX33" fmla="*/ 304718 w 746964"/>
                <a:gd name="connsiteY33" fmla="*/ 299159 h 778171"/>
                <a:gd name="connsiteX34" fmla="*/ 297289 w 746964"/>
                <a:gd name="connsiteY34" fmla="*/ 273727 h 778171"/>
                <a:gd name="connsiteX35" fmla="*/ 287288 w 746964"/>
                <a:gd name="connsiteY35" fmla="*/ 247343 h 778171"/>
                <a:gd name="connsiteX36" fmla="*/ 282906 w 746964"/>
                <a:gd name="connsiteY36" fmla="*/ 232865 h 778171"/>
                <a:gd name="connsiteX37" fmla="*/ 282239 w 746964"/>
                <a:gd name="connsiteY37" fmla="*/ 230865 h 778171"/>
                <a:gd name="connsiteX38" fmla="*/ 281668 w 746964"/>
                <a:gd name="connsiteY38" fmla="*/ 222007 h 778171"/>
                <a:gd name="connsiteX39" fmla="*/ 266333 w 746964"/>
                <a:gd name="connsiteY39" fmla="*/ 211148 h 778171"/>
                <a:gd name="connsiteX40" fmla="*/ 249473 w 746964"/>
                <a:gd name="connsiteY40" fmla="*/ 199908 h 778171"/>
                <a:gd name="connsiteX41" fmla="*/ 230423 w 746964"/>
                <a:gd name="connsiteY41" fmla="*/ 185716 h 778171"/>
                <a:gd name="connsiteX42" fmla="*/ 226613 w 746964"/>
                <a:gd name="connsiteY42" fmla="*/ 179049 h 778171"/>
                <a:gd name="connsiteX43" fmla="*/ 212612 w 746964"/>
                <a:gd name="connsiteY43" fmla="*/ 171429 h 778171"/>
                <a:gd name="connsiteX44" fmla="*/ 188894 w 746964"/>
                <a:gd name="connsiteY44" fmla="*/ 151426 h 778171"/>
                <a:gd name="connsiteX45" fmla="*/ 148985 w 746964"/>
                <a:gd name="connsiteY45" fmla="*/ 128757 h 778171"/>
                <a:gd name="connsiteX46" fmla="*/ 118219 w 746964"/>
                <a:gd name="connsiteY46" fmla="*/ 139234 h 778171"/>
                <a:gd name="connsiteX47" fmla="*/ 109646 w 746964"/>
                <a:gd name="connsiteY47" fmla="*/ 145902 h 778171"/>
                <a:gd name="connsiteX48" fmla="*/ 109646 w 746964"/>
                <a:gd name="connsiteY48" fmla="*/ 145902 h 778171"/>
                <a:gd name="connsiteX49" fmla="*/ 108313 w 746964"/>
                <a:gd name="connsiteY49" fmla="*/ 147045 h 778171"/>
                <a:gd name="connsiteX50" fmla="*/ 103931 w 746964"/>
                <a:gd name="connsiteY50" fmla="*/ 150379 h 778171"/>
                <a:gd name="connsiteX51" fmla="*/ 85453 w 746964"/>
                <a:gd name="connsiteY51" fmla="*/ 161808 h 778171"/>
                <a:gd name="connsiteX52" fmla="*/ 47829 w 746964"/>
                <a:gd name="connsiteY52" fmla="*/ 186383 h 778171"/>
                <a:gd name="connsiteX53" fmla="*/ 35923 w 746964"/>
                <a:gd name="connsiteY53" fmla="*/ 195908 h 778171"/>
                <a:gd name="connsiteX54" fmla="*/ 16301 w 746964"/>
                <a:gd name="connsiteY54" fmla="*/ 193527 h 778171"/>
                <a:gd name="connsiteX55" fmla="*/ 10967 w 746964"/>
                <a:gd name="connsiteY55" fmla="*/ 193527 h 778171"/>
                <a:gd name="connsiteX56" fmla="*/ 9062 w 746964"/>
                <a:gd name="connsiteY56" fmla="*/ 192003 h 778171"/>
                <a:gd name="connsiteX57" fmla="*/ 6205 w 746964"/>
                <a:gd name="connsiteY57" fmla="*/ 189241 h 778171"/>
                <a:gd name="connsiteX58" fmla="*/ 585 w 746964"/>
                <a:gd name="connsiteY58" fmla="*/ 183526 h 778171"/>
                <a:gd name="connsiteX59" fmla="*/ 14 w 746964"/>
                <a:gd name="connsiteY59" fmla="*/ 182859 h 778171"/>
                <a:gd name="connsiteX60" fmla="*/ 14 w 746964"/>
                <a:gd name="connsiteY60" fmla="*/ 182192 h 778171"/>
                <a:gd name="connsiteX61" fmla="*/ 41638 w 746964"/>
                <a:gd name="connsiteY61" fmla="*/ 169143 h 778171"/>
                <a:gd name="connsiteX62" fmla="*/ 64974 w 746964"/>
                <a:gd name="connsiteY62" fmla="*/ 139234 h 778171"/>
                <a:gd name="connsiteX63" fmla="*/ 78023 w 746964"/>
                <a:gd name="connsiteY63" fmla="*/ 101134 h 778171"/>
                <a:gd name="connsiteX64" fmla="*/ 57545 w 746964"/>
                <a:gd name="connsiteY64" fmla="*/ 73893 h 778171"/>
                <a:gd name="connsiteX65" fmla="*/ 63640 w 746964"/>
                <a:gd name="connsiteY65" fmla="*/ 64368 h 778171"/>
                <a:gd name="connsiteX66" fmla="*/ 69451 w 746964"/>
                <a:gd name="connsiteY66" fmla="*/ 55700 h 778171"/>
                <a:gd name="connsiteX67" fmla="*/ 72118 w 746964"/>
                <a:gd name="connsiteY67" fmla="*/ 50557 h 778171"/>
                <a:gd name="connsiteX68" fmla="*/ 74023 w 746964"/>
                <a:gd name="connsiteY68" fmla="*/ 47985 h 778171"/>
                <a:gd name="connsiteX69" fmla="*/ 97454 w 746964"/>
                <a:gd name="connsiteY69" fmla="*/ 22362 h 778171"/>
                <a:gd name="connsiteX70" fmla="*/ 103550 w 746964"/>
                <a:gd name="connsiteY70" fmla="*/ 17029 h 778171"/>
                <a:gd name="connsiteX71" fmla="*/ 104408 w 746964"/>
                <a:gd name="connsiteY71" fmla="*/ 16266 h 778171"/>
                <a:gd name="connsiteX72" fmla="*/ 105074 w 746964"/>
                <a:gd name="connsiteY72" fmla="*/ 15695 h 778171"/>
                <a:gd name="connsiteX73" fmla="*/ 111265 w 746964"/>
                <a:gd name="connsiteY73" fmla="*/ 10742 h 778171"/>
                <a:gd name="connsiteX74" fmla="*/ 118028 w 746964"/>
                <a:gd name="connsiteY74" fmla="*/ 3694 h 778171"/>
                <a:gd name="connsiteX75" fmla="*/ 119743 w 746964"/>
                <a:gd name="connsiteY75" fmla="*/ 2932 h 778171"/>
                <a:gd name="connsiteX76" fmla="*/ 120410 w 746964"/>
                <a:gd name="connsiteY76" fmla="*/ 2932 h 778171"/>
                <a:gd name="connsiteX77" fmla="*/ 121267 w 746964"/>
                <a:gd name="connsiteY77" fmla="*/ 2932 h 778171"/>
                <a:gd name="connsiteX78" fmla="*/ 128506 w 746964"/>
                <a:gd name="connsiteY78" fmla="*/ 1027 h 778171"/>
                <a:gd name="connsiteX79" fmla="*/ 132411 w 746964"/>
                <a:gd name="connsiteY79" fmla="*/ 265 h 778171"/>
                <a:gd name="connsiteX80" fmla="*/ 133173 w 746964"/>
                <a:gd name="connsiteY80" fmla="*/ 265 h 778171"/>
                <a:gd name="connsiteX81" fmla="*/ 134888 w 746964"/>
                <a:gd name="connsiteY81" fmla="*/ 265 h 778171"/>
                <a:gd name="connsiteX82" fmla="*/ 169368 w 746964"/>
                <a:gd name="connsiteY82" fmla="*/ 1693 h 778171"/>
                <a:gd name="connsiteX83" fmla="*/ 175559 w 746964"/>
                <a:gd name="connsiteY83" fmla="*/ 2551 h 778171"/>
                <a:gd name="connsiteX84" fmla="*/ 181370 w 746964"/>
                <a:gd name="connsiteY84" fmla="*/ 3408 h 778171"/>
                <a:gd name="connsiteX85" fmla="*/ 204706 w 746964"/>
                <a:gd name="connsiteY85" fmla="*/ 6170 h 778171"/>
                <a:gd name="connsiteX86" fmla="*/ 253093 w 746964"/>
                <a:gd name="connsiteY86" fmla="*/ 16933 h 778171"/>
                <a:gd name="connsiteX87" fmla="*/ 300718 w 746964"/>
                <a:gd name="connsiteY87" fmla="*/ 30554 h 778171"/>
                <a:gd name="connsiteX88" fmla="*/ 346438 w 746964"/>
                <a:gd name="connsiteY88" fmla="*/ 40079 h 778171"/>
                <a:gd name="connsiteX89" fmla="*/ 367679 w 746964"/>
                <a:gd name="connsiteY89" fmla="*/ 46461 h 778171"/>
                <a:gd name="connsiteX90" fmla="*/ 368631 w 746964"/>
                <a:gd name="connsiteY90" fmla="*/ 46461 h 778171"/>
                <a:gd name="connsiteX91" fmla="*/ 369964 w 746964"/>
                <a:gd name="connsiteY91" fmla="*/ 47128 h 778171"/>
                <a:gd name="connsiteX92" fmla="*/ 374822 w 746964"/>
                <a:gd name="connsiteY92" fmla="*/ 49414 h 778171"/>
                <a:gd name="connsiteX93" fmla="*/ 385871 w 746964"/>
                <a:gd name="connsiteY93" fmla="*/ 55510 h 778171"/>
                <a:gd name="connsiteX94" fmla="*/ 395396 w 746964"/>
                <a:gd name="connsiteY94" fmla="*/ 61701 h 778171"/>
                <a:gd name="connsiteX95" fmla="*/ 399873 w 746964"/>
                <a:gd name="connsiteY95" fmla="*/ 64939 h 778171"/>
                <a:gd name="connsiteX96" fmla="*/ 402826 w 746964"/>
                <a:gd name="connsiteY96" fmla="*/ 67225 h 778171"/>
                <a:gd name="connsiteX97" fmla="*/ 420352 w 746964"/>
                <a:gd name="connsiteY97" fmla="*/ 82656 h 778171"/>
                <a:gd name="connsiteX98" fmla="*/ 480264 w 746964"/>
                <a:gd name="connsiteY98" fmla="*/ 147045 h 778171"/>
                <a:gd name="connsiteX99" fmla="*/ 509887 w 746964"/>
                <a:gd name="connsiteY99" fmla="*/ 181525 h 778171"/>
                <a:gd name="connsiteX100" fmla="*/ 526460 w 746964"/>
                <a:gd name="connsiteY100" fmla="*/ 198670 h 778171"/>
                <a:gd name="connsiteX101" fmla="*/ 534271 w 746964"/>
                <a:gd name="connsiteY101" fmla="*/ 206481 h 778171"/>
                <a:gd name="connsiteX102" fmla="*/ 544463 w 746964"/>
                <a:gd name="connsiteY102" fmla="*/ 213529 h 778171"/>
                <a:gd name="connsiteX103" fmla="*/ 549035 w 746964"/>
                <a:gd name="connsiteY103" fmla="*/ 214863 h 778171"/>
                <a:gd name="connsiteX104" fmla="*/ 565418 w 746964"/>
                <a:gd name="connsiteY104" fmla="*/ 244771 h 778171"/>
                <a:gd name="connsiteX105" fmla="*/ 613043 w 746964"/>
                <a:gd name="connsiteY105" fmla="*/ 287443 h 778171"/>
                <a:gd name="connsiteX106" fmla="*/ 673241 w 746964"/>
                <a:gd name="connsiteY106" fmla="*/ 311161 h 778171"/>
                <a:gd name="connsiteX107" fmla="*/ 690862 w 746964"/>
                <a:gd name="connsiteY107" fmla="*/ 316876 h 778171"/>
                <a:gd name="connsiteX108" fmla="*/ 702578 w 746964"/>
                <a:gd name="connsiteY108" fmla="*/ 323448 h 778171"/>
                <a:gd name="connsiteX109" fmla="*/ 707150 w 746964"/>
                <a:gd name="connsiteY109" fmla="*/ 323448 h 778171"/>
                <a:gd name="connsiteX110" fmla="*/ 707912 w 746964"/>
                <a:gd name="connsiteY110" fmla="*/ 323448 h 778171"/>
                <a:gd name="connsiteX111" fmla="*/ 710198 w 746964"/>
                <a:gd name="connsiteY111" fmla="*/ 323448 h 778171"/>
                <a:gd name="connsiteX112" fmla="*/ 725057 w 746964"/>
                <a:gd name="connsiteY112" fmla="*/ 327543 h 778171"/>
                <a:gd name="connsiteX113" fmla="*/ 738963 w 746964"/>
                <a:gd name="connsiteY113" fmla="*/ 332497 h 778171"/>
                <a:gd name="connsiteX114" fmla="*/ 745440 w 746964"/>
                <a:gd name="connsiteY114" fmla="*/ 334878 h 778171"/>
                <a:gd name="connsiteX115" fmla="*/ 746964 w 746964"/>
                <a:gd name="connsiteY115" fmla="*/ 334878 h 778171"/>
                <a:gd name="connsiteX116" fmla="*/ 726295 w 746964"/>
                <a:gd name="connsiteY116" fmla="*/ 374978 h 778171"/>
                <a:gd name="connsiteX117" fmla="*/ 708197 w 746964"/>
                <a:gd name="connsiteY117" fmla="*/ 423746 h 778171"/>
                <a:gd name="connsiteX118" fmla="*/ 683528 w 746964"/>
                <a:gd name="connsiteY118" fmla="*/ 526045 h 778171"/>
                <a:gd name="connsiteX119" fmla="*/ 679622 w 746964"/>
                <a:gd name="connsiteY119" fmla="*/ 545666 h 778171"/>
                <a:gd name="connsiteX120" fmla="*/ 651047 w 746964"/>
                <a:gd name="connsiteY120" fmla="*/ 539475 h 778171"/>
                <a:gd name="connsiteX121" fmla="*/ 607328 w 746964"/>
                <a:gd name="connsiteY121" fmla="*/ 525664 h 778171"/>
                <a:gd name="connsiteX122" fmla="*/ 604375 w 746964"/>
                <a:gd name="connsiteY122" fmla="*/ 536903 h 778171"/>
                <a:gd name="connsiteX123" fmla="*/ 647523 w 746964"/>
                <a:gd name="connsiteY123" fmla="*/ 552619 h 778171"/>
                <a:gd name="connsiteX124" fmla="*/ 677146 w 746964"/>
                <a:gd name="connsiteY124" fmla="*/ 558620 h 778171"/>
                <a:gd name="connsiteX125" fmla="*/ 665525 w 746964"/>
                <a:gd name="connsiteY125" fmla="*/ 631201 h 778171"/>
                <a:gd name="connsiteX126" fmla="*/ 658572 w 746964"/>
                <a:gd name="connsiteY126" fmla="*/ 691113 h 778171"/>
                <a:gd name="connsiteX127" fmla="*/ 654762 w 746964"/>
                <a:gd name="connsiteY127" fmla="*/ 751406 h 778171"/>
                <a:gd name="connsiteX128" fmla="*/ 654762 w 746964"/>
                <a:gd name="connsiteY128" fmla="*/ 763503 h 778171"/>
                <a:gd name="connsiteX129" fmla="*/ 652000 w 746964"/>
                <a:gd name="connsiteY129" fmla="*/ 761503 h 778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746964" h="778171">
                  <a:moveTo>
                    <a:pt x="652000" y="761503"/>
                  </a:moveTo>
                  <a:lnTo>
                    <a:pt x="652000" y="761503"/>
                  </a:lnTo>
                  <a:cubicBezTo>
                    <a:pt x="645031" y="756812"/>
                    <a:pt x="637387" y="753214"/>
                    <a:pt x="629330" y="750835"/>
                  </a:cubicBezTo>
                  <a:cubicBezTo>
                    <a:pt x="621173" y="747971"/>
                    <a:pt x="612876" y="745523"/>
                    <a:pt x="604470" y="743501"/>
                  </a:cubicBezTo>
                  <a:cubicBezTo>
                    <a:pt x="587247" y="739267"/>
                    <a:pt x="569521" y="737440"/>
                    <a:pt x="551797" y="738071"/>
                  </a:cubicBezTo>
                  <a:cubicBezTo>
                    <a:pt x="534157" y="739471"/>
                    <a:pt x="516605" y="741824"/>
                    <a:pt x="499219" y="745120"/>
                  </a:cubicBezTo>
                  <a:lnTo>
                    <a:pt x="495123" y="745691"/>
                  </a:lnTo>
                  <a:lnTo>
                    <a:pt x="488932" y="746453"/>
                  </a:lnTo>
                  <a:lnTo>
                    <a:pt x="476454" y="747882"/>
                  </a:lnTo>
                  <a:lnTo>
                    <a:pt x="449308" y="750454"/>
                  </a:lnTo>
                  <a:cubicBezTo>
                    <a:pt x="431020" y="752263"/>
                    <a:pt x="412827" y="754264"/>
                    <a:pt x="394730" y="756931"/>
                  </a:cubicBezTo>
                  <a:cubicBezTo>
                    <a:pt x="376632" y="759598"/>
                    <a:pt x="360821" y="763408"/>
                    <a:pt x="344056" y="767217"/>
                  </a:cubicBezTo>
                  <a:cubicBezTo>
                    <a:pt x="336056" y="769123"/>
                    <a:pt x="327959" y="770837"/>
                    <a:pt x="319863" y="772456"/>
                  </a:cubicBezTo>
                  <a:cubicBezTo>
                    <a:pt x="311767" y="774076"/>
                    <a:pt x="303575" y="775504"/>
                    <a:pt x="296146" y="776266"/>
                  </a:cubicBezTo>
                  <a:lnTo>
                    <a:pt x="291383" y="776933"/>
                  </a:lnTo>
                  <a:lnTo>
                    <a:pt x="290621" y="776933"/>
                  </a:lnTo>
                  <a:lnTo>
                    <a:pt x="285002" y="777505"/>
                  </a:lnTo>
                  <a:lnTo>
                    <a:pt x="273762" y="778171"/>
                  </a:lnTo>
                  <a:cubicBezTo>
                    <a:pt x="265380" y="778171"/>
                    <a:pt x="257093" y="778171"/>
                    <a:pt x="248806" y="778171"/>
                  </a:cubicBezTo>
                  <a:cubicBezTo>
                    <a:pt x="240520" y="778171"/>
                    <a:pt x="235186" y="777219"/>
                    <a:pt x="228709" y="776552"/>
                  </a:cubicBezTo>
                  <a:cubicBezTo>
                    <a:pt x="227244" y="771054"/>
                    <a:pt x="223867" y="766258"/>
                    <a:pt x="219184" y="763026"/>
                  </a:cubicBezTo>
                  <a:cubicBezTo>
                    <a:pt x="213916" y="758569"/>
                    <a:pt x="208892" y="753832"/>
                    <a:pt x="204134" y="748834"/>
                  </a:cubicBezTo>
                  <a:cubicBezTo>
                    <a:pt x="196488" y="741358"/>
                    <a:pt x="191163" y="731832"/>
                    <a:pt x="188799" y="721402"/>
                  </a:cubicBezTo>
                  <a:lnTo>
                    <a:pt x="191371" y="715116"/>
                  </a:lnTo>
                  <a:cubicBezTo>
                    <a:pt x="193085" y="710798"/>
                    <a:pt x="194705" y="706512"/>
                    <a:pt x="196229" y="702257"/>
                  </a:cubicBezTo>
                  <a:cubicBezTo>
                    <a:pt x="201771" y="686670"/>
                    <a:pt x="206383" y="670766"/>
                    <a:pt x="210040" y="654632"/>
                  </a:cubicBezTo>
                  <a:cubicBezTo>
                    <a:pt x="217850" y="622057"/>
                    <a:pt x="222613" y="588814"/>
                    <a:pt x="227471" y="555763"/>
                  </a:cubicBezTo>
                  <a:cubicBezTo>
                    <a:pt x="239136" y="485222"/>
                    <a:pt x="247243" y="414139"/>
                    <a:pt x="251759" y="342784"/>
                  </a:cubicBezTo>
                  <a:cubicBezTo>
                    <a:pt x="252521" y="325448"/>
                    <a:pt x="252426" y="308113"/>
                    <a:pt x="252236" y="290682"/>
                  </a:cubicBezTo>
                  <a:cubicBezTo>
                    <a:pt x="257760" y="289444"/>
                    <a:pt x="262999" y="287348"/>
                    <a:pt x="268333" y="285634"/>
                  </a:cubicBezTo>
                  <a:cubicBezTo>
                    <a:pt x="273667" y="283919"/>
                    <a:pt x="276429" y="283729"/>
                    <a:pt x="280334" y="282300"/>
                  </a:cubicBezTo>
                  <a:cubicBezTo>
                    <a:pt x="283439" y="290995"/>
                    <a:pt x="289038" y="298582"/>
                    <a:pt x="296431" y="304112"/>
                  </a:cubicBezTo>
                  <a:cubicBezTo>
                    <a:pt x="299163" y="305585"/>
                    <a:pt x="302572" y="304564"/>
                    <a:pt x="304045" y="301833"/>
                  </a:cubicBezTo>
                  <a:cubicBezTo>
                    <a:pt x="304488" y="301011"/>
                    <a:pt x="304719" y="300092"/>
                    <a:pt x="304718" y="299159"/>
                  </a:cubicBezTo>
                  <a:cubicBezTo>
                    <a:pt x="303665" y="290329"/>
                    <a:pt x="301155" y="281735"/>
                    <a:pt x="297289" y="273727"/>
                  </a:cubicBezTo>
                  <a:cubicBezTo>
                    <a:pt x="293574" y="265155"/>
                    <a:pt x="290431" y="256201"/>
                    <a:pt x="287288" y="247343"/>
                  </a:cubicBezTo>
                  <a:cubicBezTo>
                    <a:pt x="285573" y="242676"/>
                    <a:pt x="284430" y="237818"/>
                    <a:pt x="282906" y="232865"/>
                  </a:cubicBezTo>
                  <a:cubicBezTo>
                    <a:pt x="282742" y="232180"/>
                    <a:pt x="282519" y="231511"/>
                    <a:pt x="282239" y="230865"/>
                  </a:cubicBezTo>
                  <a:cubicBezTo>
                    <a:pt x="284420" y="228225"/>
                    <a:pt x="284170" y="224344"/>
                    <a:pt x="281668" y="222007"/>
                  </a:cubicBezTo>
                  <a:cubicBezTo>
                    <a:pt x="277010" y="217785"/>
                    <a:pt x="271861" y="214140"/>
                    <a:pt x="266333" y="211148"/>
                  </a:cubicBezTo>
                  <a:cubicBezTo>
                    <a:pt x="260618" y="207624"/>
                    <a:pt x="254903" y="203909"/>
                    <a:pt x="249473" y="199908"/>
                  </a:cubicBezTo>
                  <a:cubicBezTo>
                    <a:pt x="244044" y="195908"/>
                    <a:pt x="236900" y="190383"/>
                    <a:pt x="230423" y="185716"/>
                  </a:cubicBezTo>
                  <a:cubicBezTo>
                    <a:pt x="229911" y="183139"/>
                    <a:pt x="228574" y="180798"/>
                    <a:pt x="226613" y="179049"/>
                  </a:cubicBezTo>
                  <a:cubicBezTo>
                    <a:pt x="222459" y="175663"/>
                    <a:pt x="217711" y="173079"/>
                    <a:pt x="212612" y="171429"/>
                  </a:cubicBezTo>
                  <a:cubicBezTo>
                    <a:pt x="204611" y="164857"/>
                    <a:pt x="196800" y="158094"/>
                    <a:pt x="188894" y="151426"/>
                  </a:cubicBezTo>
                  <a:cubicBezTo>
                    <a:pt x="176702" y="141139"/>
                    <a:pt x="165177" y="130662"/>
                    <a:pt x="148985" y="128757"/>
                  </a:cubicBezTo>
                  <a:cubicBezTo>
                    <a:pt x="137771" y="128215"/>
                    <a:pt x="126771" y="131961"/>
                    <a:pt x="118219" y="139234"/>
                  </a:cubicBezTo>
                  <a:cubicBezTo>
                    <a:pt x="115266" y="141330"/>
                    <a:pt x="112504" y="143616"/>
                    <a:pt x="109646" y="145902"/>
                  </a:cubicBezTo>
                  <a:lnTo>
                    <a:pt x="109646" y="145902"/>
                  </a:lnTo>
                  <a:lnTo>
                    <a:pt x="108313" y="147045"/>
                  </a:lnTo>
                  <a:lnTo>
                    <a:pt x="103931" y="150379"/>
                  </a:lnTo>
                  <a:cubicBezTo>
                    <a:pt x="98036" y="154601"/>
                    <a:pt x="91863" y="158419"/>
                    <a:pt x="85453" y="161808"/>
                  </a:cubicBezTo>
                  <a:cubicBezTo>
                    <a:pt x="72213" y="168878"/>
                    <a:pt x="59623" y="177101"/>
                    <a:pt x="47829" y="186383"/>
                  </a:cubicBezTo>
                  <a:cubicBezTo>
                    <a:pt x="44019" y="189622"/>
                    <a:pt x="40019" y="192670"/>
                    <a:pt x="35923" y="195908"/>
                  </a:cubicBezTo>
                  <a:cubicBezTo>
                    <a:pt x="29446" y="194956"/>
                    <a:pt x="22873" y="194098"/>
                    <a:pt x="16301" y="193527"/>
                  </a:cubicBezTo>
                  <a:lnTo>
                    <a:pt x="10967" y="193527"/>
                  </a:lnTo>
                  <a:lnTo>
                    <a:pt x="9062" y="192003"/>
                  </a:lnTo>
                  <a:cubicBezTo>
                    <a:pt x="8042" y="191156"/>
                    <a:pt x="7086" y="190232"/>
                    <a:pt x="6205" y="189241"/>
                  </a:cubicBezTo>
                  <a:lnTo>
                    <a:pt x="585" y="183526"/>
                  </a:lnTo>
                  <a:lnTo>
                    <a:pt x="14" y="182859"/>
                  </a:lnTo>
                  <a:cubicBezTo>
                    <a:pt x="-5" y="182637"/>
                    <a:pt x="-5" y="182414"/>
                    <a:pt x="14" y="182192"/>
                  </a:cubicBezTo>
                  <a:cubicBezTo>
                    <a:pt x="15054" y="183393"/>
                    <a:pt x="29975" y="178716"/>
                    <a:pt x="41638" y="169143"/>
                  </a:cubicBezTo>
                  <a:cubicBezTo>
                    <a:pt x="51059" y="160571"/>
                    <a:pt x="58951" y="150457"/>
                    <a:pt x="64974" y="139234"/>
                  </a:cubicBezTo>
                  <a:cubicBezTo>
                    <a:pt x="72501" y="127855"/>
                    <a:pt x="76993" y="114739"/>
                    <a:pt x="78023" y="101134"/>
                  </a:cubicBezTo>
                  <a:cubicBezTo>
                    <a:pt x="79146" y="88159"/>
                    <a:pt x="70320" y="76420"/>
                    <a:pt x="57545" y="73893"/>
                  </a:cubicBezTo>
                  <a:cubicBezTo>
                    <a:pt x="59545" y="70464"/>
                    <a:pt x="61450" y="67130"/>
                    <a:pt x="63640" y="64368"/>
                  </a:cubicBezTo>
                  <a:cubicBezTo>
                    <a:pt x="65831" y="61606"/>
                    <a:pt x="67451" y="58558"/>
                    <a:pt x="69451" y="55700"/>
                  </a:cubicBezTo>
                  <a:lnTo>
                    <a:pt x="72118" y="50557"/>
                  </a:lnTo>
                  <a:lnTo>
                    <a:pt x="74023" y="47985"/>
                  </a:lnTo>
                  <a:cubicBezTo>
                    <a:pt x="81099" y="38800"/>
                    <a:pt x="88937" y="30229"/>
                    <a:pt x="97454" y="22362"/>
                  </a:cubicBezTo>
                  <a:cubicBezTo>
                    <a:pt x="99455" y="20553"/>
                    <a:pt x="101455" y="18743"/>
                    <a:pt x="103550" y="17029"/>
                  </a:cubicBezTo>
                  <a:lnTo>
                    <a:pt x="104408" y="16266"/>
                  </a:lnTo>
                  <a:lnTo>
                    <a:pt x="105074" y="15695"/>
                  </a:lnTo>
                  <a:cubicBezTo>
                    <a:pt x="107170" y="14076"/>
                    <a:pt x="109265" y="12552"/>
                    <a:pt x="111265" y="10742"/>
                  </a:cubicBezTo>
                  <a:cubicBezTo>
                    <a:pt x="113733" y="8607"/>
                    <a:pt x="115997" y="6247"/>
                    <a:pt x="118028" y="3694"/>
                  </a:cubicBezTo>
                  <a:lnTo>
                    <a:pt x="119743" y="2932"/>
                  </a:lnTo>
                  <a:lnTo>
                    <a:pt x="120410" y="2932"/>
                  </a:lnTo>
                  <a:lnTo>
                    <a:pt x="121267" y="2932"/>
                  </a:lnTo>
                  <a:cubicBezTo>
                    <a:pt x="123616" y="2075"/>
                    <a:pt x="126040" y="1438"/>
                    <a:pt x="128506" y="1027"/>
                  </a:cubicBezTo>
                  <a:lnTo>
                    <a:pt x="132411" y="265"/>
                  </a:lnTo>
                  <a:lnTo>
                    <a:pt x="133173" y="265"/>
                  </a:lnTo>
                  <a:lnTo>
                    <a:pt x="134888" y="265"/>
                  </a:lnTo>
                  <a:cubicBezTo>
                    <a:pt x="146400" y="-359"/>
                    <a:pt x="157946" y="120"/>
                    <a:pt x="169368" y="1693"/>
                  </a:cubicBezTo>
                  <a:lnTo>
                    <a:pt x="175559" y="2551"/>
                  </a:lnTo>
                  <a:lnTo>
                    <a:pt x="181370" y="3408"/>
                  </a:lnTo>
                  <a:cubicBezTo>
                    <a:pt x="188894" y="4551"/>
                    <a:pt x="199848" y="5408"/>
                    <a:pt x="204706" y="6170"/>
                  </a:cubicBezTo>
                  <a:cubicBezTo>
                    <a:pt x="221042" y="8751"/>
                    <a:pt x="237203" y="12346"/>
                    <a:pt x="253093" y="16933"/>
                  </a:cubicBezTo>
                  <a:cubicBezTo>
                    <a:pt x="268904" y="21315"/>
                    <a:pt x="284525" y="26458"/>
                    <a:pt x="300718" y="30554"/>
                  </a:cubicBezTo>
                  <a:cubicBezTo>
                    <a:pt x="316910" y="34650"/>
                    <a:pt x="331198" y="36269"/>
                    <a:pt x="346438" y="40079"/>
                  </a:cubicBezTo>
                  <a:cubicBezTo>
                    <a:pt x="353661" y="41697"/>
                    <a:pt x="360760" y="43829"/>
                    <a:pt x="367679" y="46461"/>
                  </a:cubicBezTo>
                  <a:lnTo>
                    <a:pt x="368631" y="46461"/>
                  </a:lnTo>
                  <a:lnTo>
                    <a:pt x="369964" y="47128"/>
                  </a:lnTo>
                  <a:lnTo>
                    <a:pt x="374822" y="49414"/>
                  </a:lnTo>
                  <a:cubicBezTo>
                    <a:pt x="378616" y="51237"/>
                    <a:pt x="382305" y="53273"/>
                    <a:pt x="385871" y="55510"/>
                  </a:cubicBezTo>
                  <a:cubicBezTo>
                    <a:pt x="389014" y="57510"/>
                    <a:pt x="392063" y="59605"/>
                    <a:pt x="395396" y="61701"/>
                  </a:cubicBezTo>
                  <a:lnTo>
                    <a:pt x="399873" y="64939"/>
                  </a:lnTo>
                  <a:lnTo>
                    <a:pt x="402826" y="67225"/>
                  </a:lnTo>
                  <a:cubicBezTo>
                    <a:pt x="408827" y="72083"/>
                    <a:pt x="414637" y="77322"/>
                    <a:pt x="420352" y="82656"/>
                  </a:cubicBezTo>
                  <a:cubicBezTo>
                    <a:pt x="441442" y="103049"/>
                    <a:pt x="461441" y="124542"/>
                    <a:pt x="480264" y="147045"/>
                  </a:cubicBezTo>
                  <a:cubicBezTo>
                    <a:pt x="489789" y="158570"/>
                    <a:pt x="499314" y="170381"/>
                    <a:pt x="509887" y="181525"/>
                  </a:cubicBezTo>
                  <a:cubicBezTo>
                    <a:pt x="514892" y="187720"/>
                    <a:pt x="520439" y="193458"/>
                    <a:pt x="526460" y="198670"/>
                  </a:cubicBezTo>
                  <a:cubicBezTo>
                    <a:pt x="529318" y="200861"/>
                    <a:pt x="531604" y="204004"/>
                    <a:pt x="534271" y="206481"/>
                  </a:cubicBezTo>
                  <a:cubicBezTo>
                    <a:pt x="537537" y="209014"/>
                    <a:pt x="540939" y="211367"/>
                    <a:pt x="544463" y="213529"/>
                  </a:cubicBezTo>
                  <a:cubicBezTo>
                    <a:pt x="545799" y="214463"/>
                    <a:pt x="547405" y="214932"/>
                    <a:pt x="549035" y="214863"/>
                  </a:cubicBezTo>
                  <a:cubicBezTo>
                    <a:pt x="553854" y="225171"/>
                    <a:pt x="559326" y="235161"/>
                    <a:pt x="565418" y="244771"/>
                  </a:cubicBezTo>
                  <a:cubicBezTo>
                    <a:pt x="575780" y="264154"/>
                    <a:pt x="592643" y="279263"/>
                    <a:pt x="613043" y="287443"/>
                  </a:cubicBezTo>
                  <a:cubicBezTo>
                    <a:pt x="632621" y="296535"/>
                    <a:pt x="652722" y="304455"/>
                    <a:pt x="673241" y="311161"/>
                  </a:cubicBezTo>
                  <a:cubicBezTo>
                    <a:pt x="679051" y="313161"/>
                    <a:pt x="684956" y="315066"/>
                    <a:pt x="690862" y="316876"/>
                  </a:cubicBezTo>
                  <a:cubicBezTo>
                    <a:pt x="693221" y="321094"/>
                    <a:pt x="697747" y="323633"/>
                    <a:pt x="702578" y="323448"/>
                  </a:cubicBezTo>
                  <a:lnTo>
                    <a:pt x="707150" y="323448"/>
                  </a:lnTo>
                  <a:lnTo>
                    <a:pt x="707912" y="323448"/>
                  </a:lnTo>
                  <a:lnTo>
                    <a:pt x="710198" y="323448"/>
                  </a:lnTo>
                  <a:cubicBezTo>
                    <a:pt x="715248" y="324432"/>
                    <a:pt x="720215" y="325802"/>
                    <a:pt x="725057" y="327543"/>
                  </a:cubicBezTo>
                  <a:cubicBezTo>
                    <a:pt x="729724" y="329068"/>
                    <a:pt x="734582" y="330782"/>
                    <a:pt x="738963" y="332497"/>
                  </a:cubicBezTo>
                  <a:lnTo>
                    <a:pt x="745440" y="334878"/>
                  </a:lnTo>
                  <a:lnTo>
                    <a:pt x="746964" y="334878"/>
                  </a:lnTo>
                  <a:cubicBezTo>
                    <a:pt x="739915" y="348213"/>
                    <a:pt x="732486" y="361167"/>
                    <a:pt x="726295" y="374978"/>
                  </a:cubicBezTo>
                  <a:cubicBezTo>
                    <a:pt x="719265" y="390846"/>
                    <a:pt x="713221" y="407133"/>
                    <a:pt x="708197" y="423746"/>
                  </a:cubicBezTo>
                  <a:cubicBezTo>
                    <a:pt x="698101" y="457179"/>
                    <a:pt x="690671" y="491850"/>
                    <a:pt x="683528" y="526045"/>
                  </a:cubicBezTo>
                  <a:cubicBezTo>
                    <a:pt x="682194" y="532617"/>
                    <a:pt x="680861" y="539094"/>
                    <a:pt x="679622" y="545666"/>
                  </a:cubicBezTo>
                  <a:cubicBezTo>
                    <a:pt x="670097" y="543190"/>
                    <a:pt x="660572" y="541761"/>
                    <a:pt x="651047" y="539475"/>
                  </a:cubicBezTo>
                  <a:cubicBezTo>
                    <a:pt x="636206" y="535767"/>
                    <a:pt x="621606" y="531154"/>
                    <a:pt x="607328" y="525664"/>
                  </a:cubicBezTo>
                  <a:cubicBezTo>
                    <a:pt x="600374" y="523187"/>
                    <a:pt x="597803" y="534236"/>
                    <a:pt x="604375" y="536903"/>
                  </a:cubicBezTo>
                  <a:cubicBezTo>
                    <a:pt x="618469" y="542903"/>
                    <a:pt x="632872" y="548149"/>
                    <a:pt x="647523" y="552619"/>
                  </a:cubicBezTo>
                  <a:cubicBezTo>
                    <a:pt x="657123" y="555793"/>
                    <a:pt x="667068" y="557807"/>
                    <a:pt x="677146" y="558620"/>
                  </a:cubicBezTo>
                  <a:cubicBezTo>
                    <a:pt x="672669" y="582623"/>
                    <a:pt x="668859" y="606912"/>
                    <a:pt x="665525" y="631201"/>
                  </a:cubicBezTo>
                  <a:cubicBezTo>
                    <a:pt x="662858" y="651140"/>
                    <a:pt x="660541" y="671110"/>
                    <a:pt x="658572" y="691113"/>
                  </a:cubicBezTo>
                  <a:cubicBezTo>
                    <a:pt x="656667" y="711115"/>
                    <a:pt x="654667" y="731213"/>
                    <a:pt x="654762" y="751406"/>
                  </a:cubicBezTo>
                  <a:cubicBezTo>
                    <a:pt x="654762" y="755407"/>
                    <a:pt x="654762" y="759407"/>
                    <a:pt x="654762" y="763503"/>
                  </a:cubicBezTo>
                  <a:cubicBezTo>
                    <a:pt x="654004" y="762636"/>
                    <a:pt x="653060" y="761952"/>
                    <a:pt x="652000" y="76150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47">
              <a:extLst>
                <a:ext uri="{FF2B5EF4-FFF2-40B4-BE49-F238E27FC236}">
                  <a16:creationId xmlns:a16="http://schemas.microsoft.com/office/drawing/2014/main" xmlns="" id="{DA574F2B-F937-43EC-A1C2-FA6C0922AD09}"/>
                </a:ext>
              </a:extLst>
            </p:cNvPr>
            <p:cNvSpPr/>
            <p:nvPr/>
          </p:nvSpPr>
          <p:spPr>
            <a:xfrm>
              <a:off x="8147729" y="3835588"/>
              <a:ext cx="61666" cy="51082"/>
            </a:xfrm>
            <a:custGeom>
              <a:avLst/>
              <a:gdLst>
                <a:gd name="connsiteX0" fmla="*/ 0 w 38290"/>
                <a:gd name="connsiteY0" fmla="*/ 23527 h 31718"/>
                <a:gd name="connsiteX1" fmla="*/ 0 w 38290"/>
                <a:gd name="connsiteY1" fmla="*/ 23527 h 31718"/>
                <a:gd name="connsiteX2" fmla="*/ 11906 w 38290"/>
                <a:gd name="connsiteY2" fmla="*/ 4477 h 31718"/>
                <a:gd name="connsiteX3" fmla="*/ 14383 w 38290"/>
                <a:gd name="connsiteY3" fmla="*/ 0 h 31718"/>
                <a:gd name="connsiteX4" fmla="*/ 23908 w 38290"/>
                <a:gd name="connsiteY4" fmla="*/ 16002 h 31718"/>
                <a:gd name="connsiteX5" fmla="*/ 38291 w 38290"/>
                <a:gd name="connsiteY5" fmla="*/ 31718 h 31718"/>
                <a:gd name="connsiteX6" fmla="*/ 31052 w 38290"/>
                <a:gd name="connsiteY6" fmla="*/ 30289 h 31718"/>
                <a:gd name="connsiteX7" fmla="*/ 0 w 38290"/>
                <a:gd name="connsiteY7" fmla="*/ 23527 h 3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90" h="31718">
                  <a:moveTo>
                    <a:pt x="0" y="23527"/>
                  </a:moveTo>
                  <a:lnTo>
                    <a:pt x="0" y="23527"/>
                  </a:lnTo>
                  <a:cubicBezTo>
                    <a:pt x="4320" y="17403"/>
                    <a:pt x="8295" y="11044"/>
                    <a:pt x="11906" y="4477"/>
                  </a:cubicBezTo>
                  <a:cubicBezTo>
                    <a:pt x="12763" y="3048"/>
                    <a:pt x="13621" y="1524"/>
                    <a:pt x="14383" y="0"/>
                  </a:cubicBezTo>
                  <a:cubicBezTo>
                    <a:pt x="16904" y="5697"/>
                    <a:pt x="20102" y="11069"/>
                    <a:pt x="23908" y="16002"/>
                  </a:cubicBezTo>
                  <a:cubicBezTo>
                    <a:pt x="28298" y="21597"/>
                    <a:pt x="33106" y="26850"/>
                    <a:pt x="38291" y="31718"/>
                  </a:cubicBezTo>
                  <a:lnTo>
                    <a:pt x="31052" y="30289"/>
                  </a:lnTo>
                  <a:cubicBezTo>
                    <a:pt x="20860" y="28480"/>
                    <a:pt x="10382" y="25813"/>
                    <a:pt x="0" y="235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48">
              <a:extLst>
                <a:ext uri="{FF2B5EF4-FFF2-40B4-BE49-F238E27FC236}">
                  <a16:creationId xmlns:a16="http://schemas.microsoft.com/office/drawing/2014/main" xmlns="" id="{19F5FD88-9A74-4E6D-A8DA-8DA6ABCE3838}"/>
                </a:ext>
              </a:extLst>
            </p:cNvPr>
            <p:cNvSpPr/>
            <p:nvPr/>
          </p:nvSpPr>
          <p:spPr>
            <a:xfrm>
              <a:off x="6282372" y="2394690"/>
              <a:ext cx="1527259" cy="2054096"/>
            </a:xfrm>
            <a:custGeom>
              <a:avLst/>
              <a:gdLst>
                <a:gd name="connsiteX0" fmla="*/ 746665 w 948308"/>
                <a:gd name="connsiteY0" fmla="*/ 1239774 h 1275432"/>
                <a:gd name="connsiteX1" fmla="*/ 746665 w 948308"/>
                <a:gd name="connsiteY1" fmla="*/ 1239774 h 1275432"/>
                <a:gd name="connsiteX2" fmla="*/ 648176 w 948308"/>
                <a:gd name="connsiteY2" fmla="*/ 1261967 h 1275432"/>
                <a:gd name="connsiteX3" fmla="*/ 623507 w 948308"/>
                <a:gd name="connsiteY3" fmla="*/ 1265968 h 1275432"/>
                <a:gd name="connsiteX4" fmla="*/ 617411 w 948308"/>
                <a:gd name="connsiteY4" fmla="*/ 1266825 h 1275432"/>
                <a:gd name="connsiteX5" fmla="*/ 617125 w 948308"/>
                <a:gd name="connsiteY5" fmla="*/ 1266825 h 1275432"/>
                <a:gd name="connsiteX6" fmla="*/ 615125 w 948308"/>
                <a:gd name="connsiteY6" fmla="*/ 1266825 h 1275432"/>
                <a:gd name="connsiteX7" fmla="*/ 600742 w 948308"/>
                <a:gd name="connsiteY7" fmla="*/ 1268635 h 1275432"/>
                <a:gd name="connsiteX8" fmla="*/ 549497 w 948308"/>
                <a:gd name="connsiteY8" fmla="*/ 1273207 h 1275432"/>
                <a:gd name="connsiteX9" fmla="*/ 354521 w 948308"/>
                <a:gd name="connsiteY9" fmla="*/ 1267492 h 1275432"/>
                <a:gd name="connsiteX10" fmla="*/ 348805 w 948308"/>
                <a:gd name="connsiteY10" fmla="*/ 1266730 h 1275432"/>
                <a:gd name="connsiteX11" fmla="*/ 348139 w 948308"/>
                <a:gd name="connsiteY11" fmla="*/ 1266730 h 1275432"/>
                <a:gd name="connsiteX12" fmla="*/ 346615 w 948308"/>
                <a:gd name="connsiteY12" fmla="*/ 1266730 h 1275432"/>
                <a:gd name="connsiteX13" fmla="*/ 335185 w 948308"/>
                <a:gd name="connsiteY13" fmla="*/ 1265015 h 1275432"/>
                <a:gd name="connsiteX14" fmla="*/ 310420 w 948308"/>
                <a:gd name="connsiteY14" fmla="*/ 1260729 h 1275432"/>
                <a:gd name="connsiteX15" fmla="*/ 263271 w 948308"/>
                <a:gd name="connsiteY15" fmla="*/ 1250347 h 1275432"/>
                <a:gd name="connsiteX16" fmla="*/ 170593 w 948308"/>
                <a:gd name="connsiteY16" fmla="*/ 1221772 h 1275432"/>
                <a:gd name="connsiteX17" fmla="*/ 135350 w 948308"/>
                <a:gd name="connsiteY17" fmla="*/ 1207008 h 1275432"/>
                <a:gd name="connsiteX18" fmla="*/ 98679 w 948308"/>
                <a:gd name="connsiteY18" fmla="*/ 1188815 h 1275432"/>
                <a:gd name="connsiteX19" fmla="*/ 70866 w 948308"/>
                <a:gd name="connsiteY19" fmla="*/ 1172432 h 1275432"/>
                <a:gd name="connsiteX20" fmla="*/ 57341 w 948308"/>
                <a:gd name="connsiteY20" fmla="*/ 1162907 h 1275432"/>
                <a:gd name="connsiteX21" fmla="*/ 51530 w 948308"/>
                <a:gd name="connsiteY21" fmla="*/ 1158526 h 1275432"/>
                <a:gd name="connsiteX22" fmla="*/ 49721 w 948308"/>
                <a:gd name="connsiteY22" fmla="*/ 1157097 h 1275432"/>
                <a:gd name="connsiteX23" fmla="*/ 47244 w 948308"/>
                <a:gd name="connsiteY23" fmla="*/ 1155097 h 1275432"/>
                <a:gd name="connsiteX24" fmla="*/ 26289 w 948308"/>
                <a:gd name="connsiteY24" fmla="*/ 1134523 h 1275432"/>
                <a:gd name="connsiteX25" fmla="*/ 22860 w 948308"/>
                <a:gd name="connsiteY25" fmla="*/ 1130332 h 1275432"/>
                <a:gd name="connsiteX26" fmla="*/ 21336 w 948308"/>
                <a:gd name="connsiteY26" fmla="*/ 1128332 h 1275432"/>
                <a:gd name="connsiteX27" fmla="*/ 19050 w 948308"/>
                <a:gd name="connsiteY27" fmla="*/ 1124998 h 1275432"/>
                <a:gd name="connsiteX28" fmla="*/ 11335 w 948308"/>
                <a:gd name="connsiteY28" fmla="*/ 1111853 h 1275432"/>
                <a:gd name="connsiteX29" fmla="*/ 8382 w 948308"/>
                <a:gd name="connsiteY29" fmla="*/ 1105567 h 1275432"/>
                <a:gd name="connsiteX30" fmla="*/ 7906 w 948308"/>
                <a:gd name="connsiteY30" fmla="*/ 1104519 h 1275432"/>
                <a:gd name="connsiteX31" fmla="*/ 6858 w 948308"/>
                <a:gd name="connsiteY31" fmla="*/ 1101947 h 1275432"/>
                <a:gd name="connsiteX32" fmla="*/ 2286 w 948308"/>
                <a:gd name="connsiteY32" fmla="*/ 1086612 h 1275432"/>
                <a:gd name="connsiteX33" fmla="*/ 762 w 948308"/>
                <a:gd name="connsiteY33" fmla="*/ 1079278 h 1275432"/>
                <a:gd name="connsiteX34" fmla="*/ 0 w 948308"/>
                <a:gd name="connsiteY34" fmla="*/ 1074706 h 1275432"/>
                <a:gd name="connsiteX35" fmla="*/ 0 w 948308"/>
                <a:gd name="connsiteY35" fmla="*/ 1074706 h 1275432"/>
                <a:gd name="connsiteX36" fmla="*/ 0 w 948308"/>
                <a:gd name="connsiteY36" fmla="*/ 1073563 h 1275432"/>
                <a:gd name="connsiteX37" fmla="*/ 5524 w 948308"/>
                <a:gd name="connsiteY37" fmla="*/ 1050893 h 1275432"/>
                <a:gd name="connsiteX38" fmla="*/ 19812 w 948308"/>
                <a:gd name="connsiteY38" fmla="*/ 1020794 h 1275432"/>
                <a:gd name="connsiteX39" fmla="*/ 22193 w 948308"/>
                <a:gd name="connsiteY39" fmla="*/ 1016603 h 1275432"/>
                <a:gd name="connsiteX40" fmla="*/ 25527 w 948308"/>
                <a:gd name="connsiteY40" fmla="*/ 1013555 h 1275432"/>
                <a:gd name="connsiteX41" fmla="*/ 50007 w 948308"/>
                <a:gd name="connsiteY41" fmla="*/ 986314 h 1275432"/>
                <a:gd name="connsiteX42" fmla="*/ 64675 w 948308"/>
                <a:gd name="connsiteY42" fmla="*/ 947643 h 1275432"/>
                <a:gd name="connsiteX43" fmla="*/ 76581 w 948308"/>
                <a:gd name="connsiteY43" fmla="*/ 902303 h 1275432"/>
                <a:gd name="connsiteX44" fmla="*/ 80010 w 948308"/>
                <a:gd name="connsiteY44" fmla="*/ 875633 h 1275432"/>
                <a:gd name="connsiteX45" fmla="*/ 80010 w 948308"/>
                <a:gd name="connsiteY45" fmla="*/ 874395 h 1275432"/>
                <a:gd name="connsiteX46" fmla="*/ 81534 w 948308"/>
                <a:gd name="connsiteY46" fmla="*/ 866108 h 1275432"/>
                <a:gd name="connsiteX47" fmla="*/ 89249 w 948308"/>
                <a:gd name="connsiteY47" fmla="*/ 812864 h 1275432"/>
                <a:gd name="connsiteX48" fmla="*/ 94774 w 948308"/>
                <a:gd name="connsiteY48" fmla="*/ 761905 h 1275432"/>
                <a:gd name="connsiteX49" fmla="*/ 100584 w 948308"/>
                <a:gd name="connsiteY49" fmla="*/ 714280 h 1275432"/>
                <a:gd name="connsiteX50" fmla="*/ 116777 w 948308"/>
                <a:gd name="connsiteY50" fmla="*/ 609505 h 1275432"/>
                <a:gd name="connsiteX51" fmla="*/ 129635 w 948308"/>
                <a:gd name="connsiteY51" fmla="*/ 498824 h 1275432"/>
                <a:gd name="connsiteX52" fmla="*/ 141256 w 948308"/>
                <a:gd name="connsiteY52" fmla="*/ 390430 h 1275432"/>
                <a:gd name="connsiteX53" fmla="*/ 147733 w 948308"/>
                <a:gd name="connsiteY53" fmla="*/ 336328 h 1275432"/>
                <a:gd name="connsiteX54" fmla="*/ 147733 w 948308"/>
                <a:gd name="connsiteY54" fmla="*/ 334804 h 1275432"/>
                <a:gd name="connsiteX55" fmla="*/ 147733 w 948308"/>
                <a:gd name="connsiteY55" fmla="*/ 332708 h 1275432"/>
                <a:gd name="connsiteX56" fmla="*/ 148971 w 948308"/>
                <a:gd name="connsiteY56" fmla="*/ 323183 h 1275432"/>
                <a:gd name="connsiteX57" fmla="*/ 150304 w 948308"/>
                <a:gd name="connsiteY57" fmla="*/ 313087 h 1275432"/>
                <a:gd name="connsiteX58" fmla="*/ 154305 w 948308"/>
                <a:gd name="connsiteY58" fmla="*/ 284512 h 1275432"/>
                <a:gd name="connsiteX59" fmla="*/ 170402 w 948308"/>
                <a:gd name="connsiteY59" fmla="*/ 177356 h 1275432"/>
                <a:gd name="connsiteX60" fmla="*/ 185166 w 948308"/>
                <a:gd name="connsiteY60" fmla="*/ 69723 h 1275432"/>
                <a:gd name="connsiteX61" fmla="*/ 196215 w 948308"/>
                <a:gd name="connsiteY61" fmla="*/ 0 h 1275432"/>
                <a:gd name="connsiteX62" fmla="*/ 226314 w 948308"/>
                <a:gd name="connsiteY62" fmla="*/ 20193 h 1275432"/>
                <a:gd name="connsiteX63" fmla="*/ 291179 w 948308"/>
                <a:gd name="connsiteY63" fmla="*/ 45529 h 1275432"/>
                <a:gd name="connsiteX64" fmla="*/ 296323 w 948308"/>
                <a:gd name="connsiteY64" fmla="*/ 48673 h 1275432"/>
                <a:gd name="connsiteX65" fmla="*/ 383382 w 948308"/>
                <a:gd name="connsiteY65" fmla="*/ 88868 h 1275432"/>
                <a:gd name="connsiteX66" fmla="*/ 432816 w 948308"/>
                <a:gd name="connsiteY66" fmla="*/ 106871 h 1275432"/>
                <a:gd name="connsiteX67" fmla="*/ 456629 w 948308"/>
                <a:gd name="connsiteY67" fmla="*/ 115253 h 1275432"/>
                <a:gd name="connsiteX68" fmla="*/ 475679 w 948308"/>
                <a:gd name="connsiteY68" fmla="*/ 118682 h 1275432"/>
                <a:gd name="connsiteX69" fmla="*/ 480631 w 948308"/>
                <a:gd name="connsiteY69" fmla="*/ 122682 h 1275432"/>
                <a:gd name="connsiteX70" fmla="*/ 490728 w 948308"/>
                <a:gd name="connsiteY70" fmla="*/ 181451 h 1275432"/>
                <a:gd name="connsiteX71" fmla="*/ 537401 w 948308"/>
                <a:gd name="connsiteY71" fmla="*/ 214979 h 1275432"/>
                <a:gd name="connsiteX72" fmla="*/ 579216 w 948308"/>
                <a:gd name="connsiteY72" fmla="*/ 191072 h 1275432"/>
                <a:gd name="connsiteX73" fmla="*/ 588169 w 948308"/>
                <a:gd name="connsiteY73" fmla="*/ 178308 h 1275432"/>
                <a:gd name="connsiteX74" fmla="*/ 588169 w 948308"/>
                <a:gd name="connsiteY74" fmla="*/ 178308 h 1275432"/>
                <a:gd name="connsiteX75" fmla="*/ 592265 w 948308"/>
                <a:gd name="connsiteY75" fmla="*/ 180213 h 1275432"/>
                <a:gd name="connsiteX76" fmla="*/ 597123 w 948308"/>
                <a:gd name="connsiteY76" fmla="*/ 182975 h 1275432"/>
                <a:gd name="connsiteX77" fmla="*/ 597122 w 948308"/>
                <a:gd name="connsiteY77" fmla="*/ 182975 h 1275432"/>
                <a:gd name="connsiteX78" fmla="*/ 597789 w 948308"/>
                <a:gd name="connsiteY78" fmla="*/ 183452 h 1275432"/>
                <a:gd name="connsiteX79" fmla="*/ 597789 w 948308"/>
                <a:gd name="connsiteY79" fmla="*/ 183452 h 1275432"/>
                <a:gd name="connsiteX80" fmla="*/ 603504 w 948308"/>
                <a:gd name="connsiteY80" fmla="*/ 188595 h 1275432"/>
                <a:gd name="connsiteX81" fmla="*/ 598742 w 948308"/>
                <a:gd name="connsiteY81" fmla="*/ 210503 h 1275432"/>
                <a:gd name="connsiteX82" fmla="*/ 602647 w 948308"/>
                <a:gd name="connsiteY82" fmla="*/ 224790 h 1275432"/>
                <a:gd name="connsiteX83" fmla="*/ 600456 w 948308"/>
                <a:gd name="connsiteY83" fmla="*/ 232315 h 1275432"/>
                <a:gd name="connsiteX84" fmla="*/ 582263 w 948308"/>
                <a:gd name="connsiteY84" fmla="*/ 228886 h 1275432"/>
                <a:gd name="connsiteX85" fmla="*/ 533972 w 948308"/>
                <a:gd name="connsiteY85" fmla="*/ 222885 h 1275432"/>
                <a:gd name="connsiteX86" fmla="*/ 440912 w 948308"/>
                <a:gd name="connsiteY86" fmla="*/ 206312 h 1275432"/>
                <a:gd name="connsiteX87" fmla="*/ 353473 w 948308"/>
                <a:gd name="connsiteY87" fmla="*/ 175546 h 1275432"/>
                <a:gd name="connsiteX88" fmla="*/ 312420 w 948308"/>
                <a:gd name="connsiteY88" fmla="*/ 155734 h 1275432"/>
                <a:gd name="connsiteX89" fmla="*/ 268129 w 948308"/>
                <a:gd name="connsiteY89" fmla="*/ 132969 h 1275432"/>
                <a:gd name="connsiteX90" fmla="*/ 265938 w 948308"/>
                <a:gd name="connsiteY90" fmla="*/ 136684 h 1275432"/>
                <a:gd name="connsiteX91" fmla="*/ 306800 w 948308"/>
                <a:gd name="connsiteY91" fmla="*/ 161639 h 1275432"/>
                <a:gd name="connsiteX92" fmla="*/ 325850 w 948308"/>
                <a:gd name="connsiteY92" fmla="*/ 174879 h 1275432"/>
                <a:gd name="connsiteX93" fmla="*/ 347663 w 948308"/>
                <a:gd name="connsiteY93" fmla="*/ 185738 h 1275432"/>
                <a:gd name="connsiteX94" fmla="*/ 389382 w 948308"/>
                <a:gd name="connsiteY94" fmla="*/ 203264 h 1275432"/>
                <a:gd name="connsiteX95" fmla="*/ 435388 w 948308"/>
                <a:gd name="connsiteY95" fmla="*/ 220504 h 1275432"/>
                <a:gd name="connsiteX96" fmla="*/ 530638 w 948308"/>
                <a:gd name="connsiteY96" fmla="*/ 240887 h 1275432"/>
                <a:gd name="connsiteX97" fmla="*/ 578263 w 948308"/>
                <a:gd name="connsiteY97" fmla="*/ 247269 h 1275432"/>
                <a:gd name="connsiteX98" fmla="*/ 597313 w 948308"/>
                <a:gd name="connsiteY98" fmla="*/ 250889 h 1275432"/>
                <a:gd name="connsiteX99" fmla="*/ 595598 w 948308"/>
                <a:gd name="connsiteY99" fmla="*/ 264700 h 1275432"/>
                <a:gd name="connsiteX100" fmla="*/ 615696 w 948308"/>
                <a:gd name="connsiteY100" fmla="*/ 317373 h 1275432"/>
                <a:gd name="connsiteX101" fmla="*/ 615125 w 948308"/>
                <a:gd name="connsiteY101" fmla="*/ 326898 h 1275432"/>
                <a:gd name="connsiteX102" fmla="*/ 609751 w 948308"/>
                <a:gd name="connsiteY102" fmla="*/ 329399 h 1275432"/>
                <a:gd name="connsiteX103" fmla="*/ 609505 w 948308"/>
                <a:gd name="connsiteY103" fmla="*/ 331089 h 1275432"/>
                <a:gd name="connsiteX104" fmla="*/ 606552 w 948308"/>
                <a:gd name="connsiteY104" fmla="*/ 353568 h 1275432"/>
                <a:gd name="connsiteX105" fmla="*/ 603790 w 948308"/>
                <a:gd name="connsiteY105" fmla="*/ 376047 h 1275432"/>
                <a:gd name="connsiteX106" fmla="*/ 596075 w 948308"/>
                <a:gd name="connsiteY106" fmla="*/ 423672 h 1275432"/>
                <a:gd name="connsiteX107" fmla="*/ 580454 w 948308"/>
                <a:gd name="connsiteY107" fmla="*/ 519970 h 1275432"/>
                <a:gd name="connsiteX108" fmla="*/ 566928 w 948308"/>
                <a:gd name="connsiteY108" fmla="*/ 616839 h 1275432"/>
                <a:gd name="connsiteX109" fmla="*/ 560165 w 948308"/>
                <a:gd name="connsiteY109" fmla="*/ 666369 h 1275432"/>
                <a:gd name="connsiteX110" fmla="*/ 557213 w 948308"/>
                <a:gd name="connsiteY110" fmla="*/ 715994 h 1275432"/>
                <a:gd name="connsiteX111" fmla="*/ 566738 w 948308"/>
                <a:gd name="connsiteY111" fmla="*/ 718471 h 1275432"/>
                <a:gd name="connsiteX112" fmla="*/ 578739 w 948308"/>
                <a:gd name="connsiteY112" fmla="*/ 671513 h 1275432"/>
                <a:gd name="connsiteX113" fmla="*/ 585597 w 948308"/>
                <a:gd name="connsiteY113" fmla="*/ 622078 h 1275432"/>
                <a:gd name="connsiteX114" fmla="*/ 598646 w 948308"/>
                <a:gd name="connsiteY114" fmla="*/ 523970 h 1275432"/>
                <a:gd name="connsiteX115" fmla="*/ 597408 w 948308"/>
                <a:gd name="connsiteY115" fmla="*/ 548259 h 1275432"/>
                <a:gd name="connsiteX116" fmla="*/ 598646 w 948308"/>
                <a:gd name="connsiteY116" fmla="*/ 602552 h 1275432"/>
                <a:gd name="connsiteX117" fmla="*/ 599885 w 948308"/>
                <a:gd name="connsiteY117" fmla="*/ 625221 h 1275432"/>
                <a:gd name="connsiteX118" fmla="*/ 611219 w 948308"/>
                <a:gd name="connsiteY118" fmla="*/ 670560 h 1275432"/>
                <a:gd name="connsiteX119" fmla="*/ 630269 w 948308"/>
                <a:gd name="connsiteY119" fmla="*/ 688276 h 1275432"/>
                <a:gd name="connsiteX120" fmla="*/ 644747 w 948308"/>
                <a:gd name="connsiteY120" fmla="*/ 688276 h 1275432"/>
                <a:gd name="connsiteX121" fmla="*/ 652463 w 948308"/>
                <a:gd name="connsiteY121" fmla="*/ 702183 h 1275432"/>
                <a:gd name="connsiteX122" fmla="*/ 668750 w 948308"/>
                <a:gd name="connsiteY122" fmla="*/ 719519 h 1275432"/>
                <a:gd name="connsiteX123" fmla="*/ 663321 w 948308"/>
                <a:gd name="connsiteY123" fmla="*/ 742855 h 1275432"/>
                <a:gd name="connsiteX124" fmla="*/ 659606 w 948308"/>
                <a:gd name="connsiteY124" fmla="*/ 780002 h 1275432"/>
                <a:gd name="connsiteX125" fmla="*/ 654653 w 948308"/>
                <a:gd name="connsiteY125" fmla="*/ 851726 h 1275432"/>
                <a:gd name="connsiteX126" fmla="*/ 652177 w 948308"/>
                <a:gd name="connsiteY126" fmla="*/ 925449 h 1275432"/>
                <a:gd name="connsiteX127" fmla="*/ 649129 w 948308"/>
                <a:gd name="connsiteY127" fmla="*/ 963549 h 1275432"/>
                <a:gd name="connsiteX128" fmla="*/ 645700 w 948308"/>
                <a:gd name="connsiteY128" fmla="*/ 1000221 h 1275432"/>
                <a:gd name="connsiteX129" fmla="*/ 653153 w 948308"/>
                <a:gd name="connsiteY129" fmla="*/ 1004553 h 1275432"/>
                <a:gd name="connsiteX130" fmla="*/ 655892 w 948308"/>
                <a:gd name="connsiteY130" fmla="*/ 1002983 h 1275432"/>
                <a:gd name="connsiteX131" fmla="*/ 665893 w 948308"/>
                <a:gd name="connsiteY131" fmla="*/ 969931 h 1275432"/>
                <a:gd name="connsiteX132" fmla="*/ 669512 w 948308"/>
                <a:gd name="connsiteY132" fmla="*/ 931831 h 1275432"/>
                <a:gd name="connsiteX133" fmla="*/ 672370 w 948308"/>
                <a:gd name="connsiteY133" fmla="*/ 855631 h 1275432"/>
                <a:gd name="connsiteX134" fmla="*/ 676942 w 948308"/>
                <a:gd name="connsiteY134" fmla="*/ 785908 h 1275432"/>
                <a:gd name="connsiteX135" fmla="*/ 679799 w 948308"/>
                <a:gd name="connsiteY135" fmla="*/ 749046 h 1275432"/>
                <a:gd name="connsiteX136" fmla="*/ 683228 w 948308"/>
                <a:gd name="connsiteY136" fmla="*/ 727710 h 1275432"/>
                <a:gd name="connsiteX137" fmla="*/ 685610 w 948308"/>
                <a:gd name="connsiteY137" fmla="*/ 728663 h 1275432"/>
                <a:gd name="connsiteX138" fmla="*/ 689420 w 948308"/>
                <a:gd name="connsiteY138" fmla="*/ 729710 h 1275432"/>
                <a:gd name="connsiteX139" fmla="*/ 711137 w 948308"/>
                <a:gd name="connsiteY139" fmla="*/ 727138 h 1275432"/>
                <a:gd name="connsiteX140" fmla="*/ 713709 w 948308"/>
                <a:gd name="connsiteY140" fmla="*/ 725519 h 1275432"/>
                <a:gd name="connsiteX141" fmla="*/ 715613 w 948308"/>
                <a:gd name="connsiteY141" fmla="*/ 723900 h 1275432"/>
                <a:gd name="connsiteX142" fmla="*/ 718661 w 948308"/>
                <a:gd name="connsiteY142" fmla="*/ 721519 h 1275432"/>
                <a:gd name="connsiteX143" fmla="*/ 728186 w 948308"/>
                <a:gd name="connsiteY143" fmla="*/ 706755 h 1275432"/>
                <a:gd name="connsiteX144" fmla="*/ 734473 w 948308"/>
                <a:gd name="connsiteY144" fmla="*/ 688276 h 1275432"/>
                <a:gd name="connsiteX145" fmla="*/ 749999 w 948308"/>
                <a:gd name="connsiteY145" fmla="*/ 689324 h 1275432"/>
                <a:gd name="connsiteX146" fmla="*/ 770859 w 948308"/>
                <a:gd name="connsiteY146" fmla="*/ 679133 h 1275432"/>
                <a:gd name="connsiteX147" fmla="*/ 768573 w 948308"/>
                <a:gd name="connsiteY147" fmla="*/ 674942 h 1275432"/>
                <a:gd name="connsiteX148" fmla="*/ 759809 w 948308"/>
                <a:gd name="connsiteY148" fmla="*/ 674942 h 1275432"/>
                <a:gd name="connsiteX149" fmla="*/ 748284 w 948308"/>
                <a:gd name="connsiteY149" fmla="*/ 676656 h 1275432"/>
                <a:gd name="connsiteX150" fmla="*/ 736950 w 948308"/>
                <a:gd name="connsiteY150" fmla="*/ 676084 h 1275432"/>
                <a:gd name="connsiteX151" fmla="*/ 740188 w 948308"/>
                <a:gd name="connsiteY151" fmla="*/ 632174 h 1275432"/>
                <a:gd name="connsiteX152" fmla="*/ 761143 w 948308"/>
                <a:gd name="connsiteY152" fmla="*/ 627507 h 1275432"/>
                <a:gd name="connsiteX153" fmla="*/ 761923 w 948308"/>
                <a:gd name="connsiteY153" fmla="*/ 622857 h 1275432"/>
                <a:gd name="connsiteX154" fmla="*/ 761143 w 948308"/>
                <a:gd name="connsiteY154" fmla="*/ 622078 h 1275432"/>
                <a:gd name="connsiteX155" fmla="*/ 740283 w 948308"/>
                <a:gd name="connsiteY155" fmla="*/ 617410 h 1275432"/>
                <a:gd name="connsiteX156" fmla="*/ 739807 w 948308"/>
                <a:gd name="connsiteY156" fmla="*/ 595503 h 1275432"/>
                <a:gd name="connsiteX157" fmla="*/ 741712 w 948308"/>
                <a:gd name="connsiteY157" fmla="*/ 592741 h 1275432"/>
                <a:gd name="connsiteX158" fmla="*/ 744950 w 948308"/>
                <a:gd name="connsiteY158" fmla="*/ 591884 h 1275432"/>
                <a:gd name="connsiteX159" fmla="*/ 750856 w 948308"/>
                <a:gd name="connsiteY159" fmla="*/ 591884 h 1275432"/>
                <a:gd name="connsiteX160" fmla="*/ 769906 w 948308"/>
                <a:gd name="connsiteY160" fmla="*/ 589788 h 1275432"/>
                <a:gd name="connsiteX161" fmla="*/ 771833 w 948308"/>
                <a:gd name="connsiteY161" fmla="*/ 581523 h 1275432"/>
                <a:gd name="connsiteX162" fmla="*/ 769906 w 948308"/>
                <a:gd name="connsiteY162" fmla="*/ 579596 h 1275432"/>
                <a:gd name="connsiteX163" fmla="*/ 754380 w 948308"/>
                <a:gd name="connsiteY163" fmla="*/ 577596 h 1275432"/>
                <a:gd name="connsiteX164" fmla="*/ 755047 w 948308"/>
                <a:gd name="connsiteY164" fmla="*/ 572834 h 1275432"/>
                <a:gd name="connsiteX165" fmla="*/ 755904 w 948308"/>
                <a:gd name="connsiteY165" fmla="*/ 569214 h 1275432"/>
                <a:gd name="connsiteX166" fmla="*/ 757714 w 948308"/>
                <a:gd name="connsiteY166" fmla="*/ 562832 h 1275432"/>
                <a:gd name="connsiteX167" fmla="*/ 764858 w 948308"/>
                <a:gd name="connsiteY167" fmla="*/ 545116 h 1275432"/>
                <a:gd name="connsiteX168" fmla="*/ 773811 w 948308"/>
                <a:gd name="connsiteY168" fmla="*/ 544354 h 1275432"/>
                <a:gd name="connsiteX169" fmla="*/ 778243 w 948308"/>
                <a:gd name="connsiteY169" fmla="*/ 535425 h 1275432"/>
                <a:gd name="connsiteX170" fmla="*/ 775430 w 948308"/>
                <a:gd name="connsiteY170" fmla="*/ 531781 h 1275432"/>
                <a:gd name="connsiteX171" fmla="*/ 771715 w 948308"/>
                <a:gd name="connsiteY171" fmla="*/ 530352 h 1275432"/>
                <a:gd name="connsiteX172" fmla="*/ 777907 w 948308"/>
                <a:gd name="connsiteY172" fmla="*/ 516255 h 1275432"/>
                <a:gd name="connsiteX173" fmla="*/ 782384 w 948308"/>
                <a:gd name="connsiteY173" fmla="*/ 503873 h 1275432"/>
                <a:gd name="connsiteX174" fmla="*/ 783431 w 948308"/>
                <a:gd name="connsiteY174" fmla="*/ 500920 h 1275432"/>
                <a:gd name="connsiteX175" fmla="*/ 807339 w 948308"/>
                <a:gd name="connsiteY175" fmla="*/ 474631 h 1275432"/>
                <a:gd name="connsiteX176" fmla="*/ 806387 w 948308"/>
                <a:gd name="connsiteY176" fmla="*/ 479679 h 1275432"/>
                <a:gd name="connsiteX177" fmla="*/ 799814 w 948308"/>
                <a:gd name="connsiteY177" fmla="*/ 531971 h 1275432"/>
                <a:gd name="connsiteX178" fmla="*/ 792385 w 948308"/>
                <a:gd name="connsiteY178" fmla="*/ 582168 h 1275432"/>
                <a:gd name="connsiteX179" fmla="*/ 781622 w 948308"/>
                <a:gd name="connsiteY179" fmla="*/ 634175 h 1275432"/>
                <a:gd name="connsiteX180" fmla="*/ 765524 w 948308"/>
                <a:gd name="connsiteY180" fmla="*/ 740950 h 1275432"/>
                <a:gd name="connsiteX181" fmla="*/ 753332 w 948308"/>
                <a:gd name="connsiteY181" fmla="*/ 848297 h 1275432"/>
                <a:gd name="connsiteX182" fmla="*/ 752189 w 948308"/>
                <a:gd name="connsiteY182" fmla="*/ 867347 h 1275432"/>
                <a:gd name="connsiteX183" fmla="*/ 753332 w 948308"/>
                <a:gd name="connsiteY183" fmla="*/ 885825 h 1275432"/>
                <a:gd name="connsiteX184" fmla="*/ 758119 w 948308"/>
                <a:gd name="connsiteY184" fmla="*/ 888580 h 1275432"/>
                <a:gd name="connsiteX185" fmla="*/ 760476 w 948308"/>
                <a:gd name="connsiteY185" fmla="*/ 886778 h 1275432"/>
                <a:gd name="connsiteX186" fmla="*/ 764381 w 948308"/>
                <a:gd name="connsiteY186" fmla="*/ 875538 h 1275432"/>
                <a:gd name="connsiteX187" fmla="*/ 767905 w 948308"/>
                <a:gd name="connsiteY187" fmla="*/ 863060 h 1275432"/>
                <a:gd name="connsiteX188" fmla="*/ 772573 w 948308"/>
                <a:gd name="connsiteY188" fmla="*/ 835247 h 1275432"/>
                <a:gd name="connsiteX189" fmla="*/ 779050 w 948308"/>
                <a:gd name="connsiteY189" fmla="*/ 781241 h 1275432"/>
                <a:gd name="connsiteX190" fmla="*/ 793147 w 948308"/>
                <a:gd name="connsiteY190" fmla="*/ 674942 h 1275432"/>
                <a:gd name="connsiteX191" fmla="*/ 812197 w 948308"/>
                <a:gd name="connsiteY191" fmla="*/ 570167 h 1275432"/>
                <a:gd name="connsiteX192" fmla="*/ 818579 w 948308"/>
                <a:gd name="connsiteY192" fmla="*/ 518922 h 1275432"/>
                <a:gd name="connsiteX193" fmla="*/ 824770 w 948308"/>
                <a:gd name="connsiteY193" fmla="*/ 466820 h 1275432"/>
                <a:gd name="connsiteX194" fmla="*/ 828485 w 948308"/>
                <a:gd name="connsiteY194" fmla="*/ 428054 h 1275432"/>
                <a:gd name="connsiteX195" fmla="*/ 828485 w 948308"/>
                <a:gd name="connsiteY195" fmla="*/ 428054 h 1275432"/>
                <a:gd name="connsiteX196" fmla="*/ 834580 w 948308"/>
                <a:gd name="connsiteY196" fmla="*/ 428625 h 1275432"/>
                <a:gd name="connsiteX197" fmla="*/ 872680 w 948308"/>
                <a:gd name="connsiteY197" fmla="*/ 403574 h 1275432"/>
                <a:gd name="connsiteX198" fmla="*/ 881539 w 948308"/>
                <a:gd name="connsiteY198" fmla="*/ 381476 h 1275432"/>
                <a:gd name="connsiteX199" fmla="*/ 888302 w 948308"/>
                <a:gd name="connsiteY199" fmla="*/ 356045 h 1275432"/>
                <a:gd name="connsiteX200" fmla="*/ 893064 w 948308"/>
                <a:gd name="connsiteY200" fmla="*/ 305371 h 1275432"/>
                <a:gd name="connsiteX201" fmla="*/ 894969 w 948308"/>
                <a:gd name="connsiteY201" fmla="*/ 257746 h 1275432"/>
                <a:gd name="connsiteX202" fmla="*/ 895541 w 948308"/>
                <a:gd name="connsiteY202" fmla="*/ 254699 h 1275432"/>
                <a:gd name="connsiteX203" fmla="*/ 903256 w 948308"/>
                <a:gd name="connsiteY203" fmla="*/ 249841 h 1275432"/>
                <a:gd name="connsiteX204" fmla="*/ 905542 w 948308"/>
                <a:gd name="connsiteY204" fmla="*/ 248222 h 1275432"/>
                <a:gd name="connsiteX205" fmla="*/ 910876 w 948308"/>
                <a:gd name="connsiteY205" fmla="*/ 243459 h 1275432"/>
                <a:gd name="connsiteX206" fmla="*/ 917543 w 948308"/>
                <a:gd name="connsiteY206" fmla="*/ 237554 h 1275432"/>
                <a:gd name="connsiteX207" fmla="*/ 919448 w 948308"/>
                <a:gd name="connsiteY207" fmla="*/ 236220 h 1275432"/>
                <a:gd name="connsiteX208" fmla="*/ 922115 w 948308"/>
                <a:gd name="connsiteY208" fmla="*/ 234506 h 1275432"/>
                <a:gd name="connsiteX209" fmla="*/ 924973 w 948308"/>
                <a:gd name="connsiteY209" fmla="*/ 233077 h 1275432"/>
                <a:gd name="connsiteX210" fmla="*/ 928211 w 948308"/>
                <a:gd name="connsiteY210" fmla="*/ 232029 h 1275432"/>
                <a:gd name="connsiteX211" fmla="*/ 936974 w 948308"/>
                <a:gd name="connsiteY211" fmla="*/ 228505 h 1275432"/>
                <a:gd name="connsiteX212" fmla="*/ 948309 w 948308"/>
                <a:gd name="connsiteY212" fmla="*/ 222980 h 1275432"/>
                <a:gd name="connsiteX213" fmla="*/ 946404 w 948308"/>
                <a:gd name="connsiteY213" fmla="*/ 230791 h 1275432"/>
                <a:gd name="connsiteX214" fmla="*/ 928211 w 948308"/>
                <a:gd name="connsiteY214" fmla="*/ 334709 h 1275432"/>
                <a:gd name="connsiteX215" fmla="*/ 895255 w 948308"/>
                <a:gd name="connsiteY215" fmla="*/ 554546 h 1275432"/>
                <a:gd name="connsiteX216" fmla="*/ 870776 w 948308"/>
                <a:gd name="connsiteY216" fmla="*/ 771811 h 1275432"/>
                <a:gd name="connsiteX217" fmla="*/ 856202 w 948308"/>
                <a:gd name="connsiteY217" fmla="*/ 877443 h 1275432"/>
                <a:gd name="connsiteX218" fmla="*/ 841153 w 948308"/>
                <a:gd name="connsiteY218" fmla="*/ 984695 h 1275432"/>
                <a:gd name="connsiteX219" fmla="*/ 838962 w 948308"/>
                <a:gd name="connsiteY219" fmla="*/ 1017080 h 1275432"/>
                <a:gd name="connsiteX220" fmla="*/ 835438 w 948308"/>
                <a:gd name="connsiteY220" fmla="*/ 1026605 h 1275432"/>
                <a:gd name="connsiteX221" fmla="*/ 837152 w 948308"/>
                <a:gd name="connsiteY221" fmla="*/ 1033653 h 1275432"/>
                <a:gd name="connsiteX222" fmla="*/ 837152 w 948308"/>
                <a:gd name="connsiteY222" fmla="*/ 1051084 h 1275432"/>
                <a:gd name="connsiteX223" fmla="*/ 837152 w 948308"/>
                <a:gd name="connsiteY223" fmla="*/ 1052131 h 1275432"/>
                <a:gd name="connsiteX224" fmla="*/ 836295 w 948308"/>
                <a:gd name="connsiteY224" fmla="*/ 1064419 h 1275432"/>
                <a:gd name="connsiteX225" fmla="*/ 837248 w 948308"/>
                <a:gd name="connsiteY225" fmla="*/ 1071086 h 1275432"/>
                <a:gd name="connsiteX226" fmla="*/ 838295 w 948308"/>
                <a:gd name="connsiteY226" fmla="*/ 1079373 h 1275432"/>
                <a:gd name="connsiteX227" fmla="*/ 838772 w 948308"/>
                <a:gd name="connsiteY227" fmla="*/ 1082707 h 1275432"/>
                <a:gd name="connsiteX228" fmla="*/ 839915 w 948308"/>
                <a:gd name="connsiteY228" fmla="*/ 1090517 h 1275432"/>
                <a:gd name="connsiteX229" fmla="*/ 839915 w 948308"/>
                <a:gd name="connsiteY229" fmla="*/ 1126998 h 1275432"/>
                <a:gd name="connsiteX230" fmla="*/ 833342 w 948308"/>
                <a:gd name="connsiteY230" fmla="*/ 1155573 h 1275432"/>
                <a:gd name="connsiteX231" fmla="*/ 820769 w 948308"/>
                <a:gd name="connsiteY231" fmla="*/ 1184624 h 1275432"/>
                <a:gd name="connsiteX232" fmla="*/ 817340 w 948308"/>
                <a:gd name="connsiteY232" fmla="*/ 1191864 h 1275432"/>
                <a:gd name="connsiteX233" fmla="*/ 814388 w 948308"/>
                <a:gd name="connsiteY233" fmla="*/ 1194340 h 1275432"/>
                <a:gd name="connsiteX234" fmla="*/ 809816 w 948308"/>
                <a:gd name="connsiteY234" fmla="*/ 1199864 h 1275432"/>
                <a:gd name="connsiteX235" fmla="*/ 806101 w 948308"/>
                <a:gd name="connsiteY235" fmla="*/ 1207199 h 1275432"/>
                <a:gd name="connsiteX236" fmla="*/ 806101 w 948308"/>
                <a:gd name="connsiteY236" fmla="*/ 1208151 h 1275432"/>
                <a:gd name="connsiteX237" fmla="*/ 805053 w 948308"/>
                <a:gd name="connsiteY237" fmla="*/ 1210818 h 1275432"/>
                <a:gd name="connsiteX238" fmla="*/ 805053 w 948308"/>
                <a:gd name="connsiteY238" fmla="*/ 1212247 h 1275432"/>
                <a:gd name="connsiteX239" fmla="*/ 799434 w 948308"/>
                <a:gd name="connsiteY239" fmla="*/ 1218057 h 1275432"/>
                <a:gd name="connsiteX240" fmla="*/ 796100 w 948308"/>
                <a:gd name="connsiteY240" fmla="*/ 1220915 h 1275432"/>
                <a:gd name="connsiteX241" fmla="*/ 790290 w 948308"/>
                <a:gd name="connsiteY241" fmla="*/ 1224439 h 1275432"/>
                <a:gd name="connsiteX242" fmla="*/ 787051 w 948308"/>
                <a:gd name="connsiteY242" fmla="*/ 1226630 h 1275432"/>
                <a:gd name="connsiteX243" fmla="*/ 778097 w 948308"/>
                <a:gd name="connsiteY243" fmla="*/ 1229868 h 1275432"/>
                <a:gd name="connsiteX244" fmla="*/ 746665 w 948308"/>
                <a:gd name="connsiteY244" fmla="*/ 1239774 h 127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</a:cxnLst>
              <a:rect l="l" t="t" r="r" b="b"/>
              <a:pathLst>
                <a:path w="948308" h="1275432">
                  <a:moveTo>
                    <a:pt x="746665" y="1239774"/>
                  </a:moveTo>
                  <a:lnTo>
                    <a:pt x="746665" y="1239774"/>
                  </a:lnTo>
                  <a:cubicBezTo>
                    <a:pt x="714298" y="1249093"/>
                    <a:pt x="681412" y="1256503"/>
                    <a:pt x="648176" y="1261967"/>
                  </a:cubicBezTo>
                  <a:cubicBezTo>
                    <a:pt x="639985" y="1263396"/>
                    <a:pt x="631793" y="1264730"/>
                    <a:pt x="623507" y="1265968"/>
                  </a:cubicBezTo>
                  <a:lnTo>
                    <a:pt x="617411" y="1266825"/>
                  </a:lnTo>
                  <a:lnTo>
                    <a:pt x="617125" y="1266825"/>
                  </a:lnTo>
                  <a:lnTo>
                    <a:pt x="615125" y="1266825"/>
                  </a:lnTo>
                  <a:lnTo>
                    <a:pt x="600742" y="1268635"/>
                  </a:lnTo>
                  <a:cubicBezTo>
                    <a:pt x="583692" y="1270635"/>
                    <a:pt x="566642" y="1272159"/>
                    <a:pt x="549497" y="1273207"/>
                  </a:cubicBezTo>
                  <a:cubicBezTo>
                    <a:pt x="484471" y="1277496"/>
                    <a:pt x="419184" y="1275583"/>
                    <a:pt x="354521" y="1267492"/>
                  </a:cubicBezTo>
                  <a:lnTo>
                    <a:pt x="348805" y="1266730"/>
                  </a:lnTo>
                  <a:lnTo>
                    <a:pt x="348139" y="1266730"/>
                  </a:lnTo>
                  <a:lnTo>
                    <a:pt x="346615" y="1266730"/>
                  </a:lnTo>
                  <a:lnTo>
                    <a:pt x="335185" y="1265015"/>
                  </a:lnTo>
                  <a:cubicBezTo>
                    <a:pt x="326898" y="1263682"/>
                    <a:pt x="318707" y="1262253"/>
                    <a:pt x="310420" y="1260729"/>
                  </a:cubicBezTo>
                  <a:cubicBezTo>
                    <a:pt x="294608" y="1257808"/>
                    <a:pt x="278892" y="1254347"/>
                    <a:pt x="263271" y="1250347"/>
                  </a:cubicBezTo>
                  <a:cubicBezTo>
                    <a:pt x="231835" y="1242684"/>
                    <a:pt x="200886" y="1233142"/>
                    <a:pt x="170593" y="1221772"/>
                  </a:cubicBezTo>
                  <a:cubicBezTo>
                    <a:pt x="156877" y="1216533"/>
                    <a:pt x="146876" y="1212247"/>
                    <a:pt x="135350" y="1207008"/>
                  </a:cubicBezTo>
                  <a:cubicBezTo>
                    <a:pt x="123825" y="1201769"/>
                    <a:pt x="110680" y="1195292"/>
                    <a:pt x="98679" y="1188815"/>
                  </a:cubicBezTo>
                  <a:cubicBezTo>
                    <a:pt x="89154" y="1183672"/>
                    <a:pt x="79629" y="1178243"/>
                    <a:pt x="70866" y="1172432"/>
                  </a:cubicBezTo>
                  <a:cubicBezTo>
                    <a:pt x="66294" y="1169480"/>
                    <a:pt x="61341" y="1166432"/>
                    <a:pt x="57341" y="1162907"/>
                  </a:cubicBezTo>
                  <a:lnTo>
                    <a:pt x="51530" y="1158526"/>
                  </a:lnTo>
                  <a:lnTo>
                    <a:pt x="49721" y="1157097"/>
                  </a:lnTo>
                  <a:lnTo>
                    <a:pt x="47244" y="1155097"/>
                  </a:lnTo>
                  <a:cubicBezTo>
                    <a:pt x="39728" y="1148802"/>
                    <a:pt x="32721" y="1141923"/>
                    <a:pt x="26289" y="1134523"/>
                  </a:cubicBezTo>
                  <a:lnTo>
                    <a:pt x="22860" y="1130332"/>
                  </a:lnTo>
                  <a:lnTo>
                    <a:pt x="21336" y="1128332"/>
                  </a:lnTo>
                  <a:lnTo>
                    <a:pt x="19050" y="1124998"/>
                  </a:lnTo>
                  <a:cubicBezTo>
                    <a:pt x="16241" y="1120760"/>
                    <a:pt x="13665" y="1116372"/>
                    <a:pt x="11335" y="1111853"/>
                  </a:cubicBezTo>
                  <a:cubicBezTo>
                    <a:pt x="10287" y="1109853"/>
                    <a:pt x="9335" y="1107662"/>
                    <a:pt x="8382" y="1105567"/>
                  </a:cubicBezTo>
                  <a:cubicBezTo>
                    <a:pt x="8167" y="1105246"/>
                    <a:pt x="8006" y="1104892"/>
                    <a:pt x="7906" y="1104519"/>
                  </a:cubicBezTo>
                  <a:cubicBezTo>
                    <a:pt x="7906" y="1105091"/>
                    <a:pt x="7049" y="1102424"/>
                    <a:pt x="6858" y="1101947"/>
                  </a:cubicBezTo>
                  <a:cubicBezTo>
                    <a:pt x="5047" y="1096926"/>
                    <a:pt x="3520" y="1091806"/>
                    <a:pt x="2286" y="1086612"/>
                  </a:cubicBezTo>
                  <a:cubicBezTo>
                    <a:pt x="1715" y="1084231"/>
                    <a:pt x="1238" y="1081754"/>
                    <a:pt x="762" y="1079278"/>
                  </a:cubicBezTo>
                  <a:cubicBezTo>
                    <a:pt x="286" y="1076801"/>
                    <a:pt x="191" y="1076230"/>
                    <a:pt x="0" y="1074706"/>
                  </a:cubicBezTo>
                  <a:lnTo>
                    <a:pt x="0" y="1074706"/>
                  </a:lnTo>
                  <a:cubicBezTo>
                    <a:pt x="0" y="1074706"/>
                    <a:pt x="0" y="1074039"/>
                    <a:pt x="0" y="1073563"/>
                  </a:cubicBezTo>
                  <a:cubicBezTo>
                    <a:pt x="1176" y="1065860"/>
                    <a:pt x="3024" y="1058274"/>
                    <a:pt x="5524" y="1050893"/>
                  </a:cubicBezTo>
                  <a:cubicBezTo>
                    <a:pt x="9446" y="1040482"/>
                    <a:pt x="14225" y="1030415"/>
                    <a:pt x="19812" y="1020794"/>
                  </a:cubicBezTo>
                  <a:cubicBezTo>
                    <a:pt x="20574" y="1019366"/>
                    <a:pt x="21336" y="1017937"/>
                    <a:pt x="22193" y="1016603"/>
                  </a:cubicBezTo>
                  <a:lnTo>
                    <a:pt x="25527" y="1013555"/>
                  </a:lnTo>
                  <a:cubicBezTo>
                    <a:pt x="34782" y="1005523"/>
                    <a:pt x="43005" y="996372"/>
                    <a:pt x="50007" y="986314"/>
                  </a:cubicBezTo>
                  <a:cubicBezTo>
                    <a:pt x="56893" y="974272"/>
                    <a:pt x="61843" y="961222"/>
                    <a:pt x="64675" y="947643"/>
                  </a:cubicBezTo>
                  <a:cubicBezTo>
                    <a:pt x="68771" y="932593"/>
                    <a:pt x="73343" y="917639"/>
                    <a:pt x="76581" y="902303"/>
                  </a:cubicBezTo>
                  <a:cubicBezTo>
                    <a:pt x="78391" y="893512"/>
                    <a:pt x="79537" y="884596"/>
                    <a:pt x="80010" y="875633"/>
                  </a:cubicBezTo>
                  <a:cubicBezTo>
                    <a:pt x="80061" y="875222"/>
                    <a:pt x="80061" y="874806"/>
                    <a:pt x="80010" y="874395"/>
                  </a:cubicBezTo>
                  <a:cubicBezTo>
                    <a:pt x="80582" y="871633"/>
                    <a:pt x="81058" y="868966"/>
                    <a:pt x="81534" y="866108"/>
                  </a:cubicBezTo>
                  <a:cubicBezTo>
                    <a:pt x="84772" y="848487"/>
                    <a:pt x="87154" y="830675"/>
                    <a:pt x="89249" y="812864"/>
                  </a:cubicBezTo>
                  <a:cubicBezTo>
                    <a:pt x="91345" y="795052"/>
                    <a:pt x="92964" y="778955"/>
                    <a:pt x="94774" y="761905"/>
                  </a:cubicBezTo>
                  <a:cubicBezTo>
                    <a:pt x="96584" y="744855"/>
                    <a:pt x="98298" y="729996"/>
                    <a:pt x="100584" y="714280"/>
                  </a:cubicBezTo>
                  <a:cubicBezTo>
                    <a:pt x="105823" y="679133"/>
                    <a:pt x="112204" y="644271"/>
                    <a:pt x="116777" y="609505"/>
                  </a:cubicBezTo>
                  <a:cubicBezTo>
                    <a:pt x="121634" y="572643"/>
                    <a:pt x="125730" y="535781"/>
                    <a:pt x="129635" y="498824"/>
                  </a:cubicBezTo>
                  <a:cubicBezTo>
                    <a:pt x="133541" y="461867"/>
                    <a:pt x="137160" y="426530"/>
                    <a:pt x="141256" y="390430"/>
                  </a:cubicBezTo>
                  <a:cubicBezTo>
                    <a:pt x="143256" y="372428"/>
                    <a:pt x="145447" y="354330"/>
                    <a:pt x="147733" y="336328"/>
                  </a:cubicBezTo>
                  <a:cubicBezTo>
                    <a:pt x="147763" y="335820"/>
                    <a:pt x="147763" y="335312"/>
                    <a:pt x="147733" y="334804"/>
                  </a:cubicBezTo>
                  <a:cubicBezTo>
                    <a:pt x="147780" y="334106"/>
                    <a:pt x="147780" y="333406"/>
                    <a:pt x="147733" y="332708"/>
                  </a:cubicBezTo>
                  <a:cubicBezTo>
                    <a:pt x="148209" y="329565"/>
                    <a:pt x="148590" y="326422"/>
                    <a:pt x="148971" y="323183"/>
                  </a:cubicBezTo>
                  <a:cubicBezTo>
                    <a:pt x="149352" y="319945"/>
                    <a:pt x="149638" y="318040"/>
                    <a:pt x="150304" y="313087"/>
                  </a:cubicBezTo>
                  <a:cubicBezTo>
                    <a:pt x="151543" y="303562"/>
                    <a:pt x="152876" y="294037"/>
                    <a:pt x="154305" y="284512"/>
                  </a:cubicBezTo>
                  <a:cubicBezTo>
                    <a:pt x="159544" y="248793"/>
                    <a:pt x="165354" y="213074"/>
                    <a:pt x="170402" y="177356"/>
                  </a:cubicBezTo>
                  <a:cubicBezTo>
                    <a:pt x="175451" y="141637"/>
                    <a:pt x="179927" y="106394"/>
                    <a:pt x="185166" y="69723"/>
                  </a:cubicBezTo>
                  <a:cubicBezTo>
                    <a:pt x="188214" y="46577"/>
                    <a:pt x="192310" y="23432"/>
                    <a:pt x="196215" y="0"/>
                  </a:cubicBezTo>
                  <a:cubicBezTo>
                    <a:pt x="204571" y="8945"/>
                    <a:pt x="214869" y="15853"/>
                    <a:pt x="226314" y="20193"/>
                  </a:cubicBezTo>
                  <a:cubicBezTo>
                    <a:pt x="246878" y="31130"/>
                    <a:pt x="268647" y="39633"/>
                    <a:pt x="291179" y="45529"/>
                  </a:cubicBezTo>
                  <a:lnTo>
                    <a:pt x="296323" y="48673"/>
                  </a:lnTo>
                  <a:cubicBezTo>
                    <a:pt x="324077" y="64658"/>
                    <a:pt x="353214" y="78111"/>
                    <a:pt x="383382" y="88868"/>
                  </a:cubicBezTo>
                  <a:cubicBezTo>
                    <a:pt x="399764" y="95155"/>
                    <a:pt x="416338" y="100965"/>
                    <a:pt x="432816" y="106871"/>
                  </a:cubicBezTo>
                  <a:lnTo>
                    <a:pt x="456629" y="115253"/>
                  </a:lnTo>
                  <a:cubicBezTo>
                    <a:pt x="462812" y="117181"/>
                    <a:pt x="469211" y="118333"/>
                    <a:pt x="475679" y="118682"/>
                  </a:cubicBezTo>
                  <a:cubicBezTo>
                    <a:pt x="477412" y="119910"/>
                    <a:pt x="479066" y="121246"/>
                    <a:pt x="480631" y="122682"/>
                  </a:cubicBezTo>
                  <a:cubicBezTo>
                    <a:pt x="475607" y="142821"/>
                    <a:pt x="479270" y="164144"/>
                    <a:pt x="490728" y="181451"/>
                  </a:cubicBezTo>
                  <a:cubicBezTo>
                    <a:pt x="501205" y="198787"/>
                    <a:pt x="516446" y="214503"/>
                    <a:pt x="537401" y="214979"/>
                  </a:cubicBezTo>
                  <a:cubicBezTo>
                    <a:pt x="554266" y="213840"/>
                    <a:pt x="569678" y="205028"/>
                    <a:pt x="579216" y="191072"/>
                  </a:cubicBezTo>
                  <a:cubicBezTo>
                    <a:pt x="582478" y="187019"/>
                    <a:pt x="585469" y="182755"/>
                    <a:pt x="588169" y="178308"/>
                  </a:cubicBezTo>
                  <a:lnTo>
                    <a:pt x="588169" y="178308"/>
                  </a:lnTo>
                  <a:lnTo>
                    <a:pt x="592265" y="180213"/>
                  </a:lnTo>
                  <a:cubicBezTo>
                    <a:pt x="593965" y="180983"/>
                    <a:pt x="595591" y="181908"/>
                    <a:pt x="597123" y="182975"/>
                  </a:cubicBezTo>
                  <a:cubicBezTo>
                    <a:pt x="597122" y="182975"/>
                    <a:pt x="597122" y="182975"/>
                    <a:pt x="597122" y="182975"/>
                  </a:cubicBezTo>
                  <a:cubicBezTo>
                    <a:pt x="597122" y="182975"/>
                    <a:pt x="599122" y="185357"/>
                    <a:pt x="597789" y="183452"/>
                  </a:cubicBezTo>
                  <a:lnTo>
                    <a:pt x="597789" y="183452"/>
                  </a:lnTo>
                  <a:cubicBezTo>
                    <a:pt x="599278" y="185579"/>
                    <a:pt x="601232" y="187338"/>
                    <a:pt x="603504" y="188595"/>
                  </a:cubicBezTo>
                  <a:cubicBezTo>
                    <a:pt x="599619" y="195202"/>
                    <a:pt x="597950" y="202879"/>
                    <a:pt x="598742" y="210503"/>
                  </a:cubicBezTo>
                  <a:cubicBezTo>
                    <a:pt x="599220" y="215453"/>
                    <a:pt x="600540" y="220285"/>
                    <a:pt x="602647" y="224790"/>
                  </a:cubicBezTo>
                  <a:cubicBezTo>
                    <a:pt x="601790" y="227267"/>
                    <a:pt x="601123" y="229934"/>
                    <a:pt x="600456" y="232315"/>
                  </a:cubicBezTo>
                  <a:cubicBezTo>
                    <a:pt x="594455" y="231172"/>
                    <a:pt x="588359" y="229934"/>
                    <a:pt x="582263" y="228886"/>
                  </a:cubicBezTo>
                  <a:cubicBezTo>
                    <a:pt x="566166" y="226028"/>
                    <a:pt x="550164" y="224314"/>
                    <a:pt x="533972" y="222885"/>
                  </a:cubicBezTo>
                  <a:cubicBezTo>
                    <a:pt x="502514" y="220186"/>
                    <a:pt x="471367" y="214639"/>
                    <a:pt x="440912" y="206312"/>
                  </a:cubicBezTo>
                  <a:cubicBezTo>
                    <a:pt x="411099" y="198120"/>
                    <a:pt x="382619" y="185642"/>
                    <a:pt x="353473" y="175546"/>
                  </a:cubicBezTo>
                  <a:cubicBezTo>
                    <a:pt x="339116" y="170438"/>
                    <a:pt x="325352" y="163796"/>
                    <a:pt x="312420" y="155734"/>
                  </a:cubicBezTo>
                  <a:cubicBezTo>
                    <a:pt x="298096" y="147319"/>
                    <a:pt x="283309" y="139718"/>
                    <a:pt x="268129" y="132969"/>
                  </a:cubicBezTo>
                  <a:cubicBezTo>
                    <a:pt x="265652" y="131826"/>
                    <a:pt x="263557" y="135350"/>
                    <a:pt x="265938" y="136684"/>
                  </a:cubicBezTo>
                  <a:cubicBezTo>
                    <a:pt x="279996" y="144264"/>
                    <a:pt x="293637" y="152595"/>
                    <a:pt x="306800" y="161639"/>
                  </a:cubicBezTo>
                  <a:cubicBezTo>
                    <a:pt x="312922" y="166372"/>
                    <a:pt x="319281" y="170791"/>
                    <a:pt x="325850" y="174879"/>
                  </a:cubicBezTo>
                  <a:cubicBezTo>
                    <a:pt x="332916" y="178896"/>
                    <a:pt x="340198" y="182521"/>
                    <a:pt x="347663" y="185738"/>
                  </a:cubicBezTo>
                  <a:cubicBezTo>
                    <a:pt x="361474" y="191738"/>
                    <a:pt x="375571" y="197263"/>
                    <a:pt x="389382" y="203264"/>
                  </a:cubicBezTo>
                  <a:cubicBezTo>
                    <a:pt x="404406" y="209810"/>
                    <a:pt x="419762" y="215565"/>
                    <a:pt x="435388" y="220504"/>
                  </a:cubicBezTo>
                  <a:cubicBezTo>
                    <a:pt x="466411" y="230336"/>
                    <a:pt x="498308" y="237161"/>
                    <a:pt x="530638" y="240887"/>
                  </a:cubicBezTo>
                  <a:cubicBezTo>
                    <a:pt x="546449" y="242602"/>
                    <a:pt x="562166" y="244316"/>
                    <a:pt x="578263" y="247269"/>
                  </a:cubicBezTo>
                  <a:lnTo>
                    <a:pt x="597313" y="250889"/>
                  </a:lnTo>
                  <a:cubicBezTo>
                    <a:pt x="596551" y="255461"/>
                    <a:pt x="595979" y="260414"/>
                    <a:pt x="595598" y="264700"/>
                  </a:cubicBezTo>
                  <a:cubicBezTo>
                    <a:pt x="594074" y="282893"/>
                    <a:pt x="599218" y="307658"/>
                    <a:pt x="615696" y="317373"/>
                  </a:cubicBezTo>
                  <a:lnTo>
                    <a:pt x="615125" y="326898"/>
                  </a:lnTo>
                  <a:cubicBezTo>
                    <a:pt x="612950" y="326105"/>
                    <a:pt x="610544" y="327224"/>
                    <a:pt x="609751" y="329399"/>
                  </a:cubicBezTo>
                  <a:cubicBezTo>
                    <a:pt x="609554" y="329939"/>
                    <a:pt x="609470" y="330515"/>
                    <a:pt x="609505" y="331089"/>
                  </a:cubicBezTo>
                  <a:cubicBezTo>
                    <a:pt x="608949" y="338632"/>
                    <a:pt x="607963" y="346137"/>
                    <a:pt x="606552" y="353568"/>
                  </a:cubicBezTo>
                  <a:cubicBezTo>
                    <a:pt x="605409" y="361093"/>
                    <a:pt x="604838" y="368618"/>
                    <a:pt x="603790" y="376047"/>
                  </a:cubicBezTo>
                  <a:cubicBezTo>
                    <a:pt x="601599" y="392049"/>
                    <a:pt x="599027" y="407956"/>
                    <a:pt x="596075" y="423672"/>
                  </a:cubicBezTo>
                  <a:cubicBezTo>
                    <a:pt x="590360" y="455422"/>
                    <a:pt x="585153" y="487521"/>
                    <a:pt x="580454" y="519970"/>
                  </a:cubicBezTo>
                  <a:cubicBezTo>
                    <a:pt x="575596" y="552260"/>
                    <a:pt x="570929" y="584549"/>
                    <a:pt x="566928" y="616839"/>
                  </a:cubicBezTo>
                  <a:cubicBezTo>
                    <a:pt x="564737" y="633413"/>
                    <a:pt x="562547" y="649891"/>
                    <a:pt x="560165" y="666369"/>
                  </a:cubicBezTo>
                  <a:cubicBezTo>
                    <a:pt x="557186" y="682732"/>
                    <a:pt x="556195" y="699394"/>
                    <a:pt x="557213" y="715994"/>
                  </a:cubicBezTo>
                  <a:cubicBezTo>
                    <a:pt x="557213" y="720376"/>
                    <a:pt x="564071" y="723519"/>
                    <a:pt x="566738" y="718471"/>
                  </a:cubicBezTo>
                  <a:cubicBezTo>
                    <a:pt x="572934" y="703463"/>
                    <a:pt x="576975" y="687653"/>
                    <a:pt x="578739" y="671513"/>
                  </a:cubicBezTo>
                  <a:cubicBezTo>
                    <a:pt x="581152" y="655003"/>
                    <a:pt x="583438" y="638524"/>
                    <a:pt x="585597" y="622078"/>
                  </a:cubicBezTo>
                  <a:cubicBezTo>
                    <a:pt x="590074" y="589312"/>
                    <a:pt x="594074" y="556641"/>
                    <a:pt x="598646" y="523970"/>
                  </a:cubicBezTo>
                  <a:cubicBezTo>
                    <a:pt x="598075" y="532067"/>
                    <a:pt x="597599" y="540163"/>
                    <a:pt x="597408" y="548259"/>
                  </a:cubicBezTo>
                  <a:cubicBezTo>
                    <a:pt x="596772" y="566365"/>
                    <a:pt x="597186" y="584493"/>
                    <a:pt x="598646" y="602552"/>
                  </a:cubicBezTo>
                  <a:cubicBezTo>
                    <a:pt x="599218" y="610076"/>
                    <a:pt x="599122" y="617696"/>
                    <a:pt x="599885" y="625221"/>
                  </a:cubicBezTo>
                  <a:cubicBezTo>
                    <a:pt x="600751" y="640916"/>
                    <a:pt x="604597" y="656303"/>
                    <a:pt x="611219" y="670560"/>
                  </a:cubicBezTo>
                  <a:cubicBezTo>
                    <a:pt x="615169" y="678611"/>
                    <a:pt x="621953" y="684920"/>
                    <a:pt x="630269" y="688276"/>
                  </a:cubicBezTo>
                  <a:cubicBezTo>
                    <a:pt x="634935" y="690039"/>
                    <a:pt x="640082" y="690039"/>
                    <a:pt x="644747" y="688276"/>
                  </a:cubicBezTo>
                  <a:cubicBezTo>
                    <a:pt x="646980" y="693092"/>
                    <a:pt x="649558" y="697740"/>
                    <a:pt x="652463" y="702183"/>
                  </a:cubicBezTo>
                  <a:cubicBezTo>
                    <a:pt x="656842" y="708865"/>
                    <a:pt x="662354" y="714731"/>
                    <a:pt x="668750" y="719519"/>
                  </a:cubicBezTo>
                  <a:cubicBezTo>
                    <a:pt x="665768" y="726977"/>
                    <a:pt x="663937" y="734846"/>
                    <a:pt x="663321" y="742855"/>
                  </a:cubicBezTo>
                  <a:cubicBezTo>
                    <a:pt x="661511" y="755142"/>
                    <a:pt x="660463" y="767525"/>
                    <a:pt x="659606" y="780002"/>
                  </a:cubicBezTo>
                  <a:cubicBezTo>
                    <a:pt x="657987" y="803910"/>
                    <a:pt x="655987" y="827627"/>
                    <a:pt x="654653" y="851726"/>
                  </a:cubicBezTo>
                  <a:cubicBezTo>
                    <a:pt x="653320" y="875824"/>
                    <a:pt x="653225" y="900875"/>
                    <a:pt x="652177" y="925449"/>
                  </a:cubicBezTo>
                  <a:cubicBezTo>
                    <a:pt x="651605" y="938213"/>
                    <a:pt x="650653" y="950881"/>
                    <a:pt x="649129" y="963549"/>
                  </a:cubicBezTo>
                  <a:cubicBezTo>
                    <a:pt x="646245" y="975547"/>
                    <a:pt x="645090" y="987896"/>
                    <a:pt x="645700" y="1000221"/>
                  </a:cubicBezTo>
                  <a:cubicBezTo>
                    <a:pt x="646561" y="1003475"/>
                    <a:pt x="649898" y="1005415"/>
                    <a:pt x="653153" y="1004553"/>
                  </a:cubicBezTo>
                  <a:cubicBezTo>
                    <a:pt x="654188" y="1004279"/>
                    <a:pt x="655132" y="1003738"/>
                    <a:pt x="655892" y="1002983"/>
                  </a:cubicBezTo>
                  <a:cubicBezTo>
                    <a:pt x="662046" y="993024"/>
                    <a:pt x="665493" y="981631"/>
                    <a:pt x="665893" y="969931"/>
                  </a:cubicBezTo>
                  <a:cubicBezTo>
                    <a:pt x="667798" y="957263"/>
                    <a:pt x="668750" y="944309"/>
                    <a:pt x="669512" y="931831"/>
                  </a:cubicBezTo>
                  <a:cubicBezTo>
                    <a:pt x="671036" y="906494"/>
                    <a:pt x="671036" y="881158"/>
                    <a:pt x="672370" y="855631"/>
                  </a:cubicBezTo>
                  <a:cubicBezTo>
                    <a:pt x="673608" y="832390"/>
                    <a:pt x="675799" y="809244"/>
                    <a:pt x="676942" y="785908"/>
                  </a:cubicBezTo>
                  <a:cubicBezTo>
                    <a:pt x="677609" y="773621"/>
                    <a:pt x="678371" y="761333"/>
                    <a:pt x="679799" y="749046"/>
                  </a:cubicBezTo>
                  <a:cubicBezTo>
                    <a:pt x="680561" y="742188"/>
                    <a:pt x="682466" y="734949"/>
                    <a:pt x="683228" y="727710"/>
                  </a:cubicBezTo>
                  <a:lnTo>
                    <a:pt x="685610" y="728663"/>
                  </a:lnTo>
                  <a:lnTo>
                    <a:pt x="689420" y="729710"/>
                  </a:lnTo>
                  <a:cubicBezTo>
                    <a:pt x="696731" y="731515"/>
                    <a:pt x="704449" y="730601"/>
                    <a:pt x="711137" y="727138"/>
                  </a:cubicBezTo>
                  <a:lnTo>
                    <a:pt x="713709" y="725519"/>
                  </a:lnTo>
                  <a:lnTo>
                    <a:pt x="715613" y="723900"/>
                  </a:lnTo>
                  <a:lnTo>
                    <a:pt x="718661" y="721519"/>
                  </a:lnTo>
                  <a:cubicBezTo>
                    <a:pt x="722780" y="717275"/>
                    <a:pt x="726018" y="712257"/>
                    <a:pt x="728186" y="706755"/>
                  </a:cubicBezTo>
                  <a:cubicBezTo>
                    <a:pt x="730820" y="700792"/>
                    <a:pt x="732924" y="694609"/>
                    <a:pt x="734473" y="688276"/>
                  </a:cubicBezTo>
                  <a:cubicBezTo>
                    <a:pt x="739625" y="688913"/>
                    <a:pt x="744808" y="689263"/>
                    <a:pt x="749999" y="689324"/>
                  </a:cubicBezTo>
                  <a:cubicBezTo>
                    <a:pt x="757142" y="689324"/>
                    <a:pt x="769049" y="688277"/>
                    <a:pt x="770859" y="679133"/>
                  </a:cubicBezTo>
                  <a:cubicBezTo>
                    <a:pt x="771303" y="677354"/>
                    <a:pt x="770309" y="675531"/>
                    <a:pt x="768573" y="674942"/>
                  </a:cubicBezTo>
                  <a:cubicBezTo>
                    <a:pt x="765729" y="673990"/>
                    <a:pt x="762653" y="673990"/>
                    <a:pt x="759809" y="674942"/>
                  </a:cubicBezTo>
                  <a:cubicBezTo>
                    <a:pt x="756085" y="676129"/>
                    <a:pt x="752193" y="676707"/>
                    <a:pt x="748284" y="676656"/>
                  </a:cubicBezTo>
                  <a:cubicBezTo>
                    <a:pt x="744498" y="676703"/>
                    <a:pt x="740712" y="676512"/>
                    <a:pt x="736950" y="676084"/>
                  </a:cubicBezTo>
                  <a:cubicBezTo>
                    <a:pt x="739215" y="661559"/>
                    <a:pt x="740298" y="646875"/>
                    <a:pt x="740188" y="632174"/>
                  </a:cubicBezTo>
                  <a:cubicBezTo>
                    <a:pt x="747495" y="632943"/>
                    <a:pt x="754853" y="631304"/>
                    <a:pt x="761143" y="627507"/>
                  </a:cubicBezTo>
                  <a:cubicBezTo>
                    <a:pt x="762642" y="626438"/>
                    <a:pt x="762991" y="624356"/>
                    <a:pt x="761923" y="622857"/>
                  </a:cubicBezTo>
                  <a:cubicBezTo>
                    <a:pt x="761708" y="622556"/>
                    <a:pt x="761445" y="622292"/>
                    <a:pt x="761143" y="622078"/>
                  </a:cubicBezTo>
                  <a:cubicBezTo>
                    <a:pt x="754902" y="618248"/>
                    <a:pt x="747562" y="616606"/>
                    <a:pt x="740283" y="617410"/>
                  </a:cubicBezTo>
                  <a:cubicBezTo>
                    <a:pt x="740283" y="610076"/>
                    <a:pt x="740283" y="602837"/>
                    <a:pt x="739807" y="595503"/>
                  </a:cubicBezTo>
                  <a:cubicBezTo>
                    <a:pt x="740769" y="594857"/>
                    <a:pt x="741450" y="593870"/>
                    <a:pt x="741712" y="592741"/>
                  </a:cubicBezTo>
                  <a:cubicBezTo>
                    <a:pt x="742834" y="592649"/>
                    <a:pt x="743930" y="592358"/>
                    <a:pt x="744950" y="591884"/>
                  </a:cubicBezTo>
                  <a:lnTo>
                    <a:pt x="750856" y="591884"/>
                  </a:lnTo>
                  <a:cubicBezTo>
                    <a:pt x="757283" y="592622"/>
                    <a:pt x="763793" y="591906"/>
                    <a:pt x="769906" y="589788"/>
                  </a:cubicBezTo>
                  <a:cubicBezTo>
                    <a:pt x="772720" y="588038"/>
                    <a:pt x="773583" y="584338"/>
                    <a:pt x="771833" y="581523"/>
                  </a:cubicBezTo>
                  <a:cubicBezTo>
                    <a:pt x="771347" y="580742"/>
                    <a:pt x="770688" y="580082"/>
                    <a:pt x="769906" y="579596"/>
                  </a:cubicBezTo>
                  <a:cubicBezTo>
                    <a:pt x="764955" y="577738"/>
                    <a:pt x="759641" y="577053"/>
                    <a:pt x="754380" y="577596"/>
                  </a:cubicBezTo>
                  <a:cubicBezTo>
                    <a:pt x="754380" y="576072"/>
                    <a:pt x="754856" y="574548"/>
                    <a:pt x="755047" y="572834"/>
                  </a:cubicBezTo>
                  <a:cubicBezTo>
                    <a:pt x="755047" y="575786"/>
                    <a:pt x="755809" y="569786"/>
                    <a:pt x="755904" y="569214"/>
                  </a:cubicBezTo>
                  <a:cubicBezTo>
                    <a:pt x="755904" y="567023"/>
                    <a:pt x="757047" y="564928"/>
                    <a:pt x="757714" y="562832"/>
                  </a:cubicBezTo>
                  <a:cubicBezTo>
                    <a:pt x="759648" y="556756"/>
                    <a:pt x="762036" y="550834"/>
                    <a:pt x="764858" y="545116"/>
                  </a:cubicBezTo>
                  <a:cubicBezTo>
                    <a:pt x="767863" y="545293"/>
                    <a:pt x="770879" y="545037"/>
                    <a:pt x="773811" y="544354"/>
                  </a:cubicBezTo>
                  <a:cubicBezTo>
                    <a:pt x="777501" y="543112"/>
                    <a:pt x="779485" y="539115"/>
                    <a:pt x="778243" y="535425"/>
                  </a:cubicBezTo>
                  <a:cubicBezTo>
                    <a:pt x="777740" y="533930"/>
                    <a:pt x="776749" y="532647"/>
                    <a:pt x="775430" y="531781"/>
                  </a:cubicBezTo>
                  <a:cubicBezTo>
                    <a:pt x="774232" y="531207"/>
                    <a:pt x="772990" y="530729"/>
                    <a:pt x="771715" y="530352"/>
                  </a:cubicBezTo>
                  <a:cubicBezTo>
                    <a:pt x="773906" y="525685"/>
                    <a:pt x="776002" y="520827"/>
                    <a:pt x="777907" y="516255"/>
                  </a:cubicBezTo>
                  <a:cubicBezTo>
                    <a:pt x="779812" y="511683"/>
                    <a:pt x="781145" y="508064"/>
                    <a:pt x="782384" y="503873"/>
                  </a:cubicBezTo>
                  <a:cubicBezTo>
                    <a:pt x="782384" y="502920"/>
                    <a:pt x="783050" y="501968"/>
                    <a:pt x="783431" y="500920"/>
                  </a:cubicBezTo>
                  <a:cubicBezTo>
                    <a:pt x="793903" y="494809"/>
                    <a:pt x="802247" y="485634"/>
                    <a:pt x="807339" y="474631"/>
                  </a:cubicBezTo>
                  <a:cubicBezTo>
                    <a:pt x="807339" y="476345"/>
                    <a:pt x="806672" y="477965"/>
                    <a:pt x="806387" y="479679"/>
                  </a:cubicBezTo>
                  <a:cubicBezTo>
                    <a:pt x="803624" y="497015"/>
                    <a:pt x="801815" y="514541"/>
                    <a:pt x="799814" y="531971"/>
                  </a:cubicBezTo>
                  <a:cubicBezTo>
                    <a:pt x="797814" y="549402"/>
                    <a:pt x="795528" y="565499"/>
                    <a:pt x="792385" y="582168"/>
                  </a:cubicBezTo>
                  <a:cubicBezTo>
                    <a:pt x="789242" y="598837"/>
                    <a:pt x="784860" y="616744"/>
                    <a:pt x="781622" y="634175"/>
                  </a:cubicBezTo>
                  <a:cubicBezTo>
                    <a:pt x="774954" y="669512"/>
                    <a:pt x="770096" y="705231"/>
                    <a:pt x="765524" y="740950"/>
                  </a:cubicBezTo>
                  <a:cubicBezTo>
                    <a:pt x="760952" y="776668"/>
                    <a:pt x="756571" y="812387"/>
                    <a:pt x="753332" y="848297"/>
                  </a:cubicBezTo>
                  <a:cubicBezTo>
                    <a:pt x="752632" y="854624"/>
                    <a:pt x="752251" y="860982"/>
                    <a:pt x="752189" y="867347"/>
                  </a:cubicBezTo>
                  <a:cubicBezTo>
                    <a:pt x="751997" y="873528"/>
                    <a:pt x="752380" y="879715"/>
                    <a:pt x="753332" y="885825"/>
                  </a:cubicBezTo>
                  <a:cubicBezTo>
                    <a:pt x="753893" y="887908"/>
                    <a:pt x="756036" y="889141"/>
                    <a:pt x="758119" y="888580"/>
                  </a:cubicBezTo>
                  <a:cubicBezTo>
                    <a:pt x="759111" y="888313"/>
                    <a:pt x="759958" y="887665"/>
                    <a:pt x="760476" y="886778"/>
                  </a:cubicBezTo>
                  <a:cubicBezTo>
                    <a:pt x="762312" y="883239"/>
                    <a:pt x="763627" y="879453"/>
                    <a:pt x="764381" y="875538"/>
                  </a:cubicBezTo>
                  <a:cubicBezTo>
                    <a:pt x="765334" y="871347"/>
                    <a:pt x="766953" y="867347"/>
                    <a:pt x="767905" y="863060"/>
                  </a:cubicBezTo>
                  <a:cubicBezTo>
                    <a:pt x="770001" y="853535"/>
                    <a:pt x="771144" y="844487"/>
                    <a:pt x="772573" y="835247"/>
                  </a:cubicBezTo>
                  <a:cubicBezTo>
                    <a:pt x="775335" y="817340"/>
                    <a:pt x="776954" y="799243"/>
                    <a:pt x="779050" y="781241"/>
                  </a:cubicBezTo>
                  <a:cubicBezTo>
                    <a:pt x="783241" y="745712"/>
                    <a:pt x="787622" y="710184"/>
                    <a:pt x="793147" y="674942"/>
                  </a:cubicBezTo>
                  <a:cubicBezTo>
                    <a:pt x="798671" y="639699"/>
                    <a:pt x="807339" y="605504"/>
                    <a:pt x="812197" y="570167"/>
                  </a:cubicBezTo>
                  <a:cubicBezTo>
                    <a:pt x="814864" y="553117"/>
                    <a:pt x="816674" y="536067"/>
                    <a:pt x="818579" y="518922"/>
                  </a:cubicBezTo>
                  <a:cubicBezTo>
                    <a:pt x="820484" y="501777"/>
                    <a:pt x="821436" y="483870"/>
                    <a:pt x="824770" y="466820"/>
                  </a:cubicBezTo>
                  <a:cubicBezTo>
                    <a:pt x="827720" y="454120"/>
                    <a:pt x="828969" y="441083"/>
                    <a:pt x="828485" y="428054"/>
                  </a:cubicBezTo>
                  <a:lnTo>
                    <a:pt x="828485" y="428054"/>
                  </a:lnTo>
                  <a:lnTo>
                    <a:pt x="834580" y="428625"/>
                  </a:lnTo>
                  <a:cubicBezTo>
                    <a:pt x="851335" y="429296"/>
                    <a:pt x="866656" y="419222"/>
                    <a:pt x="872680" y="403574"/>
                  </a:cubicBezTo>
                  <a:cubicBezTo>
                    <a:pt x="876395" y="395192"/>
                    <a:pt x="878300" y="390620"/>
                    <a:pt x="881539" y="381476"/>
                  </a:cubicBezTo>
                  <a:cubicBezTo>
                    <a:pt x="884316" y="373147"/>
                    <a:pt x="886574" y="364653"/>
                    <a:pt x="888302" y="356045"/>
                  </a:cubicBezTo>
                  <a:cubicBezTo>
                    <a:pt x="891269" y="339312"/>
                    <a:pt x="892862" y="322364"/>
                    <a:pt x="893064" y="305371"/>
                  </a:cubicBezTo>
                  <a:cubicBezTo>
                    <a:pt x="892831" y="289474"/>
                    <a:pt x="893466" y="273575"/>
                    <a:pt x="894969" y="257746"/>
                  </a:cubicBezTo>
                  <a:lnTo>
                    <a:pt x="895541" y="254699"/>
                  </a:lnTo>
                  <a:cubicBezTo>
                    <a:pt x="898364" y="253518"/>
                    <a:pt x="900971" y="251876"/>
                    <a:pt x="903256" y="249841"/>
                  </a:cubicBezTo>
                  <a:cubicBezTo>
                    <a:pt x="904094" y="249417"/>
                    <a:pt x="904864" y="248871"/>
                    <a:pt x="905542" y="248222"/>
                  </a:cubicBezTo>
                  <a:cubicBezTo>
                    <a:pt x="907469" y="246809"/>
                    <a:pt x="909255" y="245214"/>
                    <a:pt x="910876" y="243459"/>
                  </a:cubicBezTo>
                  <a:cubicBezTo>
                    <a:pt x="912876" y="241364"/>
                    <a:pt x="915353" y="239459"/>
                    <a:pt x="917543" y="237554"/>
                  </a:cubicBezTo>
                  <a:cubicBezTo>
                    <a:pt x="914019" y="240506"/>
                    <a:pt x="918020" y="237554"/>
                    <a:pt x="919448" y="236220"/>
                  </a:cubicBezTo>
                  <a:lnTo>
                    <a:pt x="922115" y="234506"/>
                  </a:lnTo>
                  <a:lnTo>
                    <a:pt x="924973" y="233077"/>
                  </a:lnTo>
                  <a:lnTo>
                    <a:pt x="928211" y="232029"/>
                  </a:lnTo>
                  <a:cubicBezTo>
                    <a:pt x="931164" y="231077"/>
                    <a:pt x="934117" y="229743"/>
                    <a:pt x="936974" y="228505"/>
                  </a:cubicBezTo>
                  <a:cubicBezTo>
                    <a:pt x="940852" y="226875"/>
                    <a:pt x="944636" y="225030"/>
                    <a:pt x="948309" y="222980"/>
                  </a:cubicBezTo>
                  <a:cubicBezTo>
                    <a:pt x="947738" y="225552"/>
                    <a:pt x="947071" y="228219"/>
                    <a:pt x="946404" y="230791"/>
                  </a:cubicBezTo>
                  <a:cubicBezTo>
                    <a:pt x="938117" y="264986"/>
                    <a:pt x="933450" y="299942"/>
                    <a:pt x="928211" y="334709"/>
                  </a:cubicBezTo>
                  <a:cubicBezTo>
                    <a:pt x="917162" y="407956"/>
                    <a:pt x="904875" y="481013"/>
                    <a:pt x="895255" y="554546"/>
                  </a:cubicBezTo>
                  <a:cubicBezTo>
                    <a:pt x="885635" y="628079"/>
                    <a:pt x="879348" y="699421"/>
                    <a:pt x="870776" y="771811"/>
                  </a:cubicBezTo>
                  <a:cubicBezTo>
                    <a:pt x="866585" y="807530"/>
                    <a:pt x="862013" y="841153"/>
                    <a:pt x="856202" y="877443"/>
                  </a:cubicBezTo>
                  <a:cubicBezTo>
                    <a:pt x="850392" y="913733"/>
                    <a:pt x="844582" y="948690"/>
                    <a:pt x="841153" y="984695"/>
                  </a:cubicBezTo>
                  <a:cubicBezTo>
                    <a:pt x="840105" y="995458"/>
                    <a:pt x="839343" y="1006316"/>
                    <a:pt x="838962" y="1017080"/>
                  </a:cubicBezTo>
                  <a:cubicBezTo>
                    <a:pt x="836629" y="1019697"/>
                    <a:pt x="835370" y="1023099"/>
                    <a:pt x="835438" y="1026605"/>
                  </a:cubicBezTo>
                  <a:cubicBezTo>
                    <a:pt x="835452" y="1029056"/>
                    <a:pt x="836039" y="1031469"/>
                    <a:pt x="837152" y="1033653"/>
                  </a:cubicBezTo>
                  <a:cubicBezTo>
                    <a:pt x="837152" y="1039463"/>
                    <a:pt x="837152" y="1045274"/>
                    <a:pt x="837152" y="1051084"/>
                  </a:cubicBezTo>
                  <a:cubicBezTo>
                    <a:pt x="837206" y="1051431"/>
                    <a:pt x="837206" y="1051784"/>
                    <a:pt x="837152" y="1052131"/>
                  </a:cubicBezTo>
                  <a:cubicBezTo>
                    <a:pt x="836246" y="1056160"/>
                    <a:pt x="835957" y="1060303"/>
                    <a:pt x="836295" y="1064419"/>
                  </a:cubicBezTo>
                  <a:cubicBezTo>
                    <a:pt x="836385" y="1066668"/>
                    <a:pt x="836704" y="1068902"/>
                    <a:pt x="837248" y="1071086"/>
                  </a:cubicBezTo>
                  <a:cubicBezTo>
                    <a:pt x="837247" y="1071086"/>
                    <a:pt x="838486" y="1081088"/>
                    <a:pt x="838295" y="1079373"/>
                  </a:cubicBezTo>
                  <a:cubicBezTo>
                    <a:pt x="838295" y="1080516"/>
                    <a:pt x="838295" y="1081564"/>
                    <a:pt x="838772" y="1082707"/>
                  </a:cubicBezTo>
                  <a:cubicBezTo>
                    <a:pt x="838772" y="1081564"/>
                    <a:pt x="839438" y="1087755"/>
                    <a:pt x="839915" y="1090517"/>
                  </a:cubicBezTo>
                  <a:cubicBezTo>
                    <a:pt x="840962" y="1102655"/>
                    <a:pt x="840962" y="1114860"/>
                    <a:pt x="839915" y="1126998"/>
                  </a:cubicBezTo>
                  <a:cubicBezTo>
                    <a:pt x="838527" y="1136690"/>
                    <a:pt x="836328" y="1146249"/>
                    <a:pt x="833342" y="1155573"/>
                  </a:cubicBezTo>
                  <a:cubicBezTo>
                    <a:pt x="829740" y="1165501"/>
                    <a:pt x="825541" y="1175202"/>
                    <a:pt x="820769" y="1184624"/>
                  </a:cubicBezTo>
                  <a:cubicBezTo>
                    <a:pt x="819722" y="1187006"/>
                    <a:pt x="818579" y="1189482"/>
                    <a:pt x="817340" y="1191864"/>
                  </a:cubicBezTo>
                  <a:lnTo>
                    <a:pt x="814388" y="1194340"/>
                  </a:lnTo>
                  <a:cubicBezTo>
                    <a:pt x="813149" y="1195483"/>
                    <a:pt x="807625" y="1202341"/>
                    <a:pt x="809816" y="1199864"/>
                  </a:cubicBezTo>
                  <a:cubicBezTo>
                    <a:pt x="808058" y="1202010"/>
                    <a:pt x="806791" y="1204513"/>
                    <a:pt x="806101" y="1207199"/>
                  </a:cubicBezTo>
                  <a:cubicBezTo>
                    <a:pt x="806101" y="1207199"/>
                    <a:pt x="806101" y="1207865"/>
                    <a:pt x="806101" y="1208151"/>
                  </a:cubicBezTo>
                  <a:cubicBezTo>
                    <a:pt x="806101" y="1208437"/>
                    <a:pt x="805434" y="1209866"/>
                    <a:pt x="805053" y="1210818"/>
                  </a:cubicBezTo>
                  <a:lnTo>
                    <a:pt x="805053" y="1212247"/>
                  </a:lnTo>
                  <a:cubicBezTo>
                    <a:pt x="803243" y="1214247"/>
                    <a:pt x="801434" y="1216152"/>
                    <a:pt x="799434" y="1218057"/>
                  </a:cubicBezTo>
                  <a:lnTo>
                    <a:pt x="796100" y="1220915"/>
                  </a:lnTo>
                  <a:cubicBezTo>
                    <a:pt x="794241" y="1222214"/>
                    <a:pt x="792300" y="1223391"/>
                    <a:pt x="790290" y="1224439"/>
                  </a:cubicBezTo>
                  <a:cubicBezTo>
                    <a:pt x="789105" y="1225001"/>
                    <a:pt x="788014" y="1225740"/>
                    <a:pt x="787051" y="1226630"/>
                  </a:cubicBezTo>
                  <a:lnTo>
                    <a:pt x="778097" y="1229868"/>
                  </a:lnTo>
                  <a:cubicBezTo>
                    <a:pt x="766382" y="1234059"/>
                    <a:pt x="756476" y="1236917"/>
                    <a:pt x="746665" y="1239774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49">
              <a:extLst>
                <a:ext uri="{FF2B5EF4-FFF2-40B4-BE49-F238E27FC236}">
                  <a16:creationId xmlns:a16="http://schemas.microsoft.com/office/drawing/2014/main" xmlns="" id="{5B59E716-4B2D-478E-BAC2-CA229A72484F}"/>
                </a:ext>
              </a:extLst>
            </p:cNvPr>
            <p:cNvSpPr/>
            <p:nvPr/>
          </p:nvSpPr>
          <p:spPr>
            <a:xfrm>
              <a:off x="6576664" y="2457738"/>
              <a:ext cx="440325" cy="1449113"/>
            </a:xfrm>
            <a:custGeom>
              <a:avLst/>
              <a:gdLst>
                <a:gd name="connsiteX0" fmla="*/ 86540 w 273407"/>
                <a:gd name="connsiteY0" fmla="*/ 0 h 899785"/>
                <a:gd name="connsiteX1" fmla="*/ 108638 w 273407"/>
                <a:gd name="connsiteY1" fmla="*/ 6477 h 899785"/>
                <a:gd name="connsiteX2" fmla="*/ 113781 w 273407"/>
                <a:gd name="connsiteY2" fmla="*/ 9620 h 899785"/>
                <a:gd name="connsiteX3" fmla="*/ 182933 w 273407"/>
                <a:gd name="connsiteY3" fmla="*/ 42863 h 899785"/>
                <a:gd name="connsiteX4" fmla="*/ 169884 w 273407"/>
                <a:gd name="connsiteY4" fmla="*/ 136208 h 899785"/>
                <a:gd name="connsiteX5" fmla="*/ 130069 w 273407"/>
                <a:gd name="connsiteY5" fmla="*/ 117158 h 899785"/>
                <a:gd name="connsiteX6" fmla="*/ 85778 w 273407"/>
                <a:gd name="connsiteY6" fmla="*/ 94393 h 899785"/>
                <a:gd name="connsiteX7" fmla="*/ 83587 w 273407"/>
                <a:gd name="connsiteY7" fmla="*/ 98108 h 899785"/>
                <a:gd name="connsiteX8" fmla="*/ 124450 w 273407"/>
                <a:gd name="connsiteY8" fmla="*/ 123063 h 899785"/>
                <a:gd name="connsiteX9" fmla="*/ 143500 w 273407"/>
                <a:gd name="connsiteY9" fmla="*/ 136303 h 899785"/>
                <a:gd name="connsiteX10" fmla="*/ 165312 w 273407"/>
                <a:gd name="connsiteY10" fmla="*/ 147161 h 899785"/>
                <a:gd name="connsiteX11" fmla="*/ 168550 w 273407"/>
                <a:gd name="connsiteY11" fmla="*/ 148495 h 899785"/>
                <a:gd name="connsiteX12" fmla="*/ 55107 w 273407"/>
                <a:gd name="connsiteY12" fmla="*/ 870299 h 899785"/>
                <a:gd name="connsiteX13" fmla="*/ 19008 w 273407"/>
                <a:gd name="connsiteY13" fmla="*/ 603599 h 899785"/>
                <a:gd name="connsiteX14" fmla="*/ 86921 w 273407"/>
                <a:gd name="connsiteY14" fmla="*/ 476 h 899785"/>
                <a:gd name="connsiteX15" fmla="*/ 267515 w 273407"/>
                <a:gd name="connsiteY15" fmla="*/ 169736 h 899785"/>
                <a:gd name="connsiteX16" fmla="*/ 258847 w 273407"/>
                <a:gd name="connsiteY16" fmla="*/ 167450 h 899785"/>
                <a:gd name="connsiteX17" fmla="*/ 216366 w 273407"/>
                <a:gd name="connsiteY17" fmla="*/ 153353 h 899785"/>
                <a:gd name="connsiteX18" fmla="*/ 267515 w 273407"/>
                <a:gd name="connsiteY18" fmla="*/ 169736 h 899785"/>
                <a:gd name="connsiteX19" fmla="*/ 210365 w 273407"/>
                <a:gd name="connsiteY19" fmla="*/ 165735 h 899785"/>
                <a:gd name="connsiteX20" fmla="*/ 151310 w 273407"/>
                <a:gd name="connsiteY20" fmla="*/ 638747 h 899785"/>
                <a:gd name="connsiteX21" fmla="*/ 175218 w 273407"/>
                <a:gd name="connsiteY21" fmla="*/ 814864 h 899785"/>
                <a:gd name="connsiteX22" fmla="*/ 257799 w 273407"/>
                <a:gd name="connsiteY22" fmla="*/ 283655 h 899785"/>
                <a:gd name="connsiteX23" fmla="*/ 273135 w 273407"/>
                <a:gd name="connsiteY23" fmla="*/ 187452 h 899785"/>
                <a:gd name="connsiteX24" fmla="*/ 253227 w 273407"/>
                <a:gd name="connsiteY24" fmla="*/ 181642 h 899785"/>
                <a:gd name="connsiteX25" fmla="*/ 209794 w 273407"/>
                <a:gd name="connsiteY25" fmla="*/ 165545 h 899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3407" h="899785">
                  <a:moveTo>
                    <a:pt x="86540" y="0"/>
                  </a:moveTo>
                  <a:cubicBezTo>
                    <a:pt x="93734" y="2708"/>
                    <a:pt x="101121" y="4873"/>
                    <a:pt x="108638" y="6477"/>
                  </a:cubicBezTo>
                  <a:lnTo>
                    <a:pt x="113781" y="9620"/>
                  </a:lnTo>
                  <a:cubicBezTo>
                    <a:pt x="135878" y="22584"/>
                    <a:pt x="159007" y="33703"/>
                    <a:pt x="182933" y="42863"/>
                  </a:cubicBezTo>
                  <a:lnTo>
                    <a:pt x="169884" y="136208"/>
                  </a:lnTo>
                  <a:cubicBezTo>
                    <a:pt x="155974" y="131289"/>
                    <a:pt x="142627" y="124903"/>
                    <a:pt x="130069" y="117158"/>
                  </a:cubicBezTo>
                  <a:cubicBezTo>
                    <a:pt x="115745" y="108742"/>
                    <a:pt x="100958" y="101142"/>
                    <a:pt x="85778" y="94393"/>
                  </a:cubicBezTo>
                  <a:cubicBezTo>
                    <a:pt x="83302" y="93250"/>
                    <a:pt x="81206" y="96774"/>
                    <a:pt x="83587" y="98108"/>
                  </a:cubicBezTo>
                  <a:cubicBezTo>
                    <a:pt x="97645" y="105688"/>
                    <a:pt x="111286" y="114018"/>
                    <a:pt x="124450" y="123063"/>
                  </a:cubicBezTo>
                  <a:cubicBezTo>
                    <a:pt x="130571" y="127796"/>
                    <a:pt x="136930" y="132215"/>
                    <a:pt x="143500" y="136303"/>
                  </a:cubicBezTo>
                  <a:cubicBezTo>
                    <a:pt x="150565" y="140320"/>
                    <a:pt x="157847" y="143945"/>
                    <a:pt x="165312" y="147161"/>
                  </a:cubicBezTo>
                  <a:lnTo>
                    <a:pt x="168550" y="148495"/>
                  </a:lnTo>
                  <a:cubicBezTo>
                    <a:pt x="134070" y="392525"/>
                    <a:pt x="70347" y="834295"/>
                    <a:pt x="55107" y="870299"/>
                  </a:cubicBezTo>
                  <a:cubicBezTo>
                    <a:pt x="34057" y="919925"/>
                    <a:pt x="-32237" y="947833"/>
                    <a:pt x="19008" y="603599"/>
                  </a:cubicBezTo>
                  <a:cubicBezTo>
                    <a:pt x="53869" y="368999"/>
                    <a:pt x="69204" y="140208"/>
                    <a:pt x="86921" y="476"/>
                  </a:cubicBezTo>
                  <a:close/>
                  <a:moveTo>
                    <a:pt x="267515" y="169736"/>
                  </a:moveTo>
                  <a:cubicBezTo>
                    <a:pt x="264562" y="169069"/>
                    <a:pt x="261705" y="168307"/>
                    <a:pt x="258847" y="167450"/>
                  </a:cubicBezTo>
                  <a:cubicBezTo>
                    <a:pt x="244369" y="163544"/>
                    <a:pt x="230272" y="158591"/>
                    <a:pt x="216366" y="153353"/>
                  </a:cubicBezTo>
                  <a:cubicBezTo>
                    <a:pt x="230367" y="135446"/>
                    <a:pt x="254942" y="147161"/>
                    <a:pt x="267515" y="169736"/>
                  </a:cubicBezTo>
                  <a:close/>
                  <a:moveTo>
                    <a:pt x="210365" y="165735"/>
                  </a:moveTo>
                  <a:cubicBezTo>
                    <a:pt x="190172" y="222885"/>
                    <a:pt x="182838" y="427101"/>
                    <a:pt x="151310" y="638747"/>
                  </a:cubicBezTo>
                  <a:cubicBezTo>
                    <a:pt x="117591" y="866013"/>
                    <a:pt x="160835" y="847630"/>
                    <a:pt x="175218" y="814864"/>
                  </a:cubicBezTo>
                  <a:cubicBezTo>
                    <a:pt x="186552" y="788194"/>
                    <a:pt x="238749" y="419957"/>
                    <a:pt x="257799" y="283655"/>
                  </a:cubicBezTo>
                  <a:cubicBezTo>
                    <a:pt x="261609" y="256223"/>
                    <a:pt x="275516" y="214503"/>
                    <a:pt x="273135" y="187452"/>
                  </a:cubicBezTo>
                  <a:cubicBezTo>
                    <a:pt x="266467" y="185642"/>
                    <a:pt x="259895" y="183737"/>
                    <a:pt x="253227" y="181642"/>
                  </a:cubicBezTo>
                  <a:cubicBezTo>
                    <a:pt x="238178" y="176975"/>
                    <a:pt x="223795" y="171736"/>
                    <a:pt x="209794" y="165545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50">
              <a:extLst>
                <a:ext uri="{FF2B5EF4-FFF2-40B4-BE49-F238E27FC236}">
                  <a16:creationId xmlns:a16="http://schemas.microsoft.com/office/drawing/2014/main" xmlns="" id="{3DE10D09-3054-4D67-BCB2-ECD6F5C5E285}"/>
                </a:ext>
              </a:extLst>
            </p:cNvPr>
            <p:cNvSpPr/>
            <p:nvPr/>
          </p:nvSpPr>
          <p:spPr>
            <a:xfrm>
              <a:off x="6585626" y="2753190"/>
              <a:ext cx="1222472" cy="1675138"/>
            </a:xfrm>
            <a:custGeom>
              <a:avLst/>
              <a:gdLst>
                <a:gd name="connsiteX0" fmla="*/ 558367 w 759059"/>
                <a:gd name="connsiteY0" fmla="*/ 1017175 h 1040129"/>
                <a:gd name="connsiteX1" fmla="*/ 558367 w 759059"/>
                <a:gd name="connsiteY1" fmla="*/ 1017175 h 1040129"/>
                <a:gd name="connsiteX2" fmla="*/ 459879 w 759059"/>
                <a:gd name="connsiteY2" fmla="*/ 1039368 h 1040129"/>
                <a:gd name="connsiteX3" fmla="*/ 455402 w 759059"/>
                <a:gd name="connsiteY3" fmla="*/ 1040130 h 1040129"/>
                <a:gd name="connsiteX4" fmla="*/ 343102 w 759059"/>
                <a:gd name="connsiteY4" fmla="*/ 954405 h 1040129"/>
                <a:gd name="connsiteX5" fmla="*/ 2488 w 759059"/>
                <a:gd name="connsiteY5" fmla="*/ 839629 h 1040129"/>
                <a:gd name="connsiteX6" fmla="*/ 548080 w 759059"/>
                <a:gd name="connsiteY6" fmla="*/ 740378 h 1040129"/>
                <a:gd name="connsiteX7" fmla="*/ 565130 w 759059"/>
                <a:gd name="connsiteY7" fmla="*/ 614077 h 1040129"/>
                <a:gd name="connsiteX8" fmla="*/ 564082 w 759059"/>
                <a:gd name="connsiteY8" fmla="*/ 625316 h 1040129"/>
                <a:gd name="connsiteX9" fmla="*/ 562939 w 759059"/>
                <a:gd name="connsiteY9" fmla="*/ 644366 h 1040129"/>
                <a:gd name="connsiteX10" fmla="*/ 564082 w 759059"/>
                <a:gd name="connsiteY10" fmla="*/ 662845 h 1040129"/>
                <a:gd name="connsiteX11" fmla="*/ 568869 w 759059"/>
                <a:gd name="connsiteY11" fmla="*/ 665600 h 1040129"/>
                <a:gd name="connsiteX12" fmla="*/ 571226 w 759059"/>
                <a:gd name="connsiteY12" fmla="*/ 663797 h 1040129"/>
                <a:gd name="connsiteX13" fmla="*/ 575131 w 759059"/>
                <a:gd name="connsiteY13" fmla="*/ 652558 h 1040129"/>
                <a:gd name="connsiteX14" fmla="*/ 578656 w 759059"/>
                <a:gd name="connsiteY14" fmla="*/ 640080 h 1040129"/>
                <a:gd name="connsiteX15" fmla="*/ 583323 w 759059"/>
                <a:gd name="connsiteY15" fmla="*/ 612267 h 1040129"/>
                <a:gd name="connsiteX16" fmla="*/ 589800 w 759059"/>
                <a:gd name="connsiteY16" fmla="*/ 558260 h 1040129"/>
                <a:gd name="connsiteX17" fmla="*/ 603897 w 759059"/>
                <a:gd name="connsiteY17" fmla="*/ 451961 h 1040129"/>
                <a:gd name="connsiteX18" fmla="*/ 622947 w 759059"/>
                <a:gd name="connsiteY18" fmla="*/ 347186 h 1040129"/>
                <a:gd name="connsiteX19" fmla="*/ 629328 w 759059"/>
                <a:gd name="connsiteY19" fmla="*/ 295942 h 1040129"/>
                <a:gd name="connsiteX20" fmla="*/ 635520 w 759059"/>
                <a:gd name="connsiteY20" fmla="*/ 243840 h 1040129"/>
                <a:gd name="connsiteX21" fmla="*/ 639235 w 759059"/>
                <a:gd name="connsiteY21" fmla="*/ 205073 h 1040129"/>
                <a:gd name="connsiteX22" fmla="*/ 639234 w 759059"/>
                <a:gd name="connsiteY22" fmla="*/ 205073 h 1040129"/>
                <a:gd name="connsiteX23" fmla="*/ 645331 w 759059"/>
                <a:gd name="connsiteY23" fmla="*/ 205645 h 1040129"/>
                <a:gd name="connsiteX24" fmla="*/ 683431 w 759059"/>
                <a:gd name="connsiteY24" fmla="*/ 180594 h 1040129"/>
                <a:gd name="connsiteX25" fmla="*/ 692289 w 759059"/>
                <a:gd name="connsiteY25" fmla="*/ 158496 h 1040129"/>
                <a:gd name="connsiteX26" fmla="*/ 699051 w 759059"/>
                <a:gd name="connsiteY26" fmla="*/ 133064 h 1040129"/>
                <a:gd name="connsiteX27" fmla="*/ 703814 w 759059"/>
                <a:gd name="connsiteY27" fmla="*/ 82391 h 1040129"/>
                <a:gd name="connsiteX28" fmla="*/ 705719 w 759059"/>
                <a:gd name="connsiteY28" fmla="*/ 34766 h 1040129"/>
                <a:gd name="connsiteX29" fmla="*/ 706290 w 759059"/>
                <a:gd name="connsiteY29" fmla="*/ 31718 h 1040129"/>
                <a:gd name="connsiteX30" fmla="*/ 714006 w 759059"/>
                <a:gd name="connsiteY30" fmla="*/ 26861 h 1040129"/>
                <a:gd name="connsiteX31" fmla="*/ 716292 w 759059"/>
                <a:gd name="connsiteY31" fmla="*/ 25241 h 1040129"/>
                <a:gd name="connsiteX32" fmla="*/ 721626 w 759059"/>
                <a:gd name="connsiteY32" fmla="*/ 20479 h 1040129"/>
                <a:gd name="connsiteX33" fmla="*/ 728293 w 759059"/>
                <a:gd name="connsiteY33" fmla="*/ 14573 h 1040129"/>
                <a:gd name="connsiteX34" fmla="*/ 730198 w 759059"/>
                <a:gd name="connsiteY34" fmla="*/ 13240 h 1040129"/>
                <a:gd name="connsiteX35" fmla="*/ 732865 w 759059"/>
                <a:gd name="connsiteY35" fmla="*/ 11525 h 1040129"/>
                <a:gd name="connsiteX36" fmla="*/ 735723 w 759059"/>
                <a:gd name="connsiteY36" fmla="*/ 10096 h 1040129"/>
                <a:gd name="connsiteX37" fmla="*/ 738961 w 759059"/>
                <a:gd name="connsiteY37" fmla="*/ 9049 h 1040129"/>
                <a:gd name="connsiteX38" fmla="*/ 747724 w 759059"/>
                <a:gd name="connsiteY38" fmla="*/ 5525 h 1040129"/>
                <a:gd name="connsiteX39" fmla="*/ 759059 w 759059"/>
                <a:gd name="connsiteY39" fmla="*/ 0 h 1040129"/>
                <a:gd name="connsiteX40" fmla="*/ 757154 w 759059"/>
                <a:gd name="connsiteY40" fmla="*/ 7810 h 1040129"/>
                <a:gd name="connsiteX41" fmla="*/ 738961 w 759059"/>
                <a:gd name="connsiteY41" fmla="*/ 111728 h 1040129"/>
                <a:gd name="connsiteX42" fmla="*/ 706005 w 759059"/>
                <a:gd name="connsiteY42" fmla="*/ 331565 h 1040129"/>
                <a:gd name="connsiteX43" fmla="*/ 681525 w 759059"/>
                <a:gd name="connsiteY43" fmla="*/ 548830 h 1040129"/>
                <a:gd name="connsiteX44" fmla="*/ 666952 w 759059"/>
                <a:gd name="connsiteY44" fmla="*/ 654463 h 1040129"/>
                <a:gd name="connsiteX45" fmla="*/ 651903 w 759059"/>
                <a:gd name="connsiteY45" fmla="*/ 761714 h 1040129"/>
                <a:gd name="connsiteX46" fmla="*/ 649712 w 759059"/>
                <a:gd name="connsiteY46" fmla="*/ 794099 h 1040129"/>
                <a:gd name="connsiteX47" fmla="*/ 646188 w 759059"/>
                <a:gd name="connsiteY47" fmla="*/ 803624 h 1040129"/>
                <a:gd name="connsiteX48" fmla="*/ 647902 w 759059"/>
                <a:gd name="connsiteY48" fmla="*/ 810673 h 1040129"/>
                <a:gd name="connsiteX49" fmla="*/ 647902 w 759059"/>
                <a:gd name="connsiteY49" fmla="*/ 828104 h 1040129"/>
                <a:gd name="connsiteX50" fmla="*/ 647902 w 759059"/>
                <a:gd name="connsiteY50" fmla="*/ 829151 h 1040129"/>
                <a:gd name="connsiteX51" fmla="*/ 647045 w 759059"/>
                <a:gd name="connsiteY51" fmla="*/ 841438 h 1040129"/>
                <a:gd name="connsiteX52" fmla="*/ 647998 w 759059"/>
                <a:gd name="connsiteY52" fmla="*/ 848106 h 1040129"/>
                <a:gd name="connsiteX53" fmla="*/ 649045 w 759059"/>
                <a:gd name="connsiteY53" fmla="*/ 856393 h 1040129"/>
                <a:gd name="connsiteX54" fmla="*/ 649522 w 759059"/>
                <a:gd name="connsiteY54" fmla="*/ 859727 h 1040129"/>
                <a:gd name="connsiteX55" fmla="*/ 650665 w 759059"/>
                <a:gd name="connsiteY55" fmla="*/ 867537 h 1040129"/>
                <a:gd name="connsiteX56" fmla="*/ 650665 w 759059"/>
                <a:gd name="connsiteY56" fmla="*/ 904018 h 1040129"/>
                <a:gd name="connsiteX57" fmla="*/ 644092 w 759059"/>
                <a:gd name="connsiteY57" fmla="*/ 932593 h 1040129"/>
                <a:gd name="connsiteX58" fmla="*/ 631519 w 759059"/>
                <a:gd name="connsiteY58" fmla="*/ 961644 h 1040129"/>
                <a:gd name="connsiteX59" fmla="*/ 628090 w 759059"/>
                <a:gd name="connsiteY59" fmla="*/ 968883 h 1040129"/>
                <a:gd name="connsiteX60" fmla="*/ 625137 w 759059"/>
                <a:gd name="connsiteY60" fmla="*/ 971359 h 1040129"/>
                <a:gd name="connsiteX61" fmla="*/ 620565 w 759059"/>
                <a:gd name="connsiteY61" fmla="*/ 976884 h 1040129"/>
                <a:gd name="connsiteX62" fmla="*/ 616851 w 759059"/>
                <a:gd name="connsiteY62" fmla="*/ 984218 h 1040129"/>
                <a:gd name="connsiteX63" fmla="*/ 616851 w 759059"/>
                <a:gd name="connsiteY63" fmla="*/ 985171 h 1040129"/>
                <a:gd name="connsiteX64" fmla="*/ 615803 w 759059"/>
                <a:gd name="connsiteY64" fmla="*/ 987838 h 1040129"/>
                <a:gd name="connsiteX65" fmla="*/ 615803 w 759059"/>
                <a:gd name="connsiteY65" fmla="*/ 989266 h 1040129"/>
                <a:gd name="connsiteX66" fmla="*/ 610183 w 759059"/>
                <a:gd name="connsiteY66" fmla="*/ 995077 h 1040129"/>
                <a:gd name="connsiteX67" fmla="*/ 606849 w 759059"/>
                <a:gd name="connsiteY67" fmla="*/ 997934 h 1040129"/>
                <a:gd name="connsiteX68" fmla="*/ 601039 w 759059"/>
                <a:gd name="connsiteY68" fmla="*/ 1001458 h 1040129"/>
                <a:gd name="connsiteX69" fmla="*/ 597801 w 759059"/>
                <a:gd name="connsiteY69" fmla="*/ 1003649 h 1040129"/>
                <a:gd name="connsiteX70" fmla="*/ 588847 w 759059"/>
                <a:gd name="connsiteY70" fmla="*/ 1006888 h 1040129"/>
                <a:gd name="connsiteX71" fmla="*/ 559510 w 759059"/>
                <a:gd name="connsiteY71" fmla="*/ 1016413 h 1040129"/>
                <a:gd name="connsiteX72" fmla="*/ 597134 w 759059"/>
                <a:gd name="connsiteY72" fmla="*/ 276511 h 1040129"/>
                <a:gd name="connsiteX73" fmla="*/ 573036 w 759059"/>
                <a:gd name="connsiteY73" fmla="*/ 544735 h 1040129"/>
                <a:gd name="connsiteX74" fmla="*/ 576274 w 759059"/>
                <a:gd name="connsiteY74" fmla="*/ 518446 h 1040129"/>
                <a:gd name="connsiteX75" fmla="*/ 592372 w 759059"/>
                <a:gd name="connsiteY75" fmla="*/ 411671 h 1040129"/>
                <a:gd name="connsiteX76" fmla="*/ 603135 w 759059"/>
                <a:gd name="connsiteY76" fmla="*/ 359664 h 1040129"/>
                <a:gd name="connsiteX77" fmla="*/ 610564 w 759059"/>
                <a:gd name="connsiteY77" fmla="*/ 309467 h 1040129"/>
                <a:gd name="connsiteX78" fmla="*/ 617136 w 759059"/>
                <a:gd name="connsiteY78" fmla="*/ 257175 h 1040129"/>
                <a:gd name="connsiteX79" fmla="*/ 618089 w 759059"/>
                <a:gd name="connsiteY79" fmla="*/ 252127 h 1040129"/>
                <a:gd name="connsiteX80" fmla="*/ 597134 w 759059"/>
                <a:gd name="connsiteY80" fmla="*/ 276511 h 104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759059" h="1040129">
                  <a:moveTo>
                    <a:pt x="558367" y="1017175"/>
                  </a:moveTo>
                  <a:lnTo>
                    <a:pt x="558367" y="1017175"/>
                  </a:lnTo>
                  <a:cubicBezTo>
                    <a:pt x="526000" y="1026493"/>
                    <a:pt x="493114" y="1033904"/>
                    <a:pt x="459879" y="1039368"/>
                  </a:cubicBezTo>
                  <a:lnTo>
                    <a:pt x="455402" y="1040130"/>
                  </a:lnTo>
                  <a:cubicBezTo>
                    <a:pt x="447401" y="996696"/>
                    <a:pt x="417302" y="961168"/>
                    <a:pt x="343102" y="954405"/>
                  </a:cubicBezTo>
                  <a:cubicBezTo>
                    <a:pt x="132123" y="935831"/>
                    <a:pt x="-21610" y="839629"/>
                    <a:pt x="2488" y="839629"/>
                  </a:cubicBezTo>
                  <a:cubicBezTo>
                    <a:pt x="26586" y="839629"/>
                    <a:pt x="502836" y="1035082"/>
                    <a:pt x="548080" y="740378"/>
                  </a:cubicBezTo>
                  <a:cubicBezTo>
                    <a:pt x="554176" y="700469"/>
                    <a:pt x="559891" y="657892"/>
                    <a:pt x="565130" y="614077"/>
                  </a:cubicBezTo>
                  <a:lnTo>
                    <a:pt x="564082" y="625316"/>
                  </a:lnTo>
                  <a:cubicBezTo>
                    <a:pt x="563382" y="631643"/>
                    <a:pt x="563001" y="638001"/>
                    <a:pt x="562939" y="644366"/>
                  </a:cubicBezTo>
                  <a:cubicBezTo>
                    <a:pt x="562747" y="650548"/>
                    <a:pt x="563130" y="656734"/>
                    <a:pt x="564082" y="662845"/>
                  </a:cubicBezTo>
                  <a:cubicBezTo>
                    <a:pt x="564643" y="664927"/>
                    <a:pt x="566786" y="666161"/>
                    <a:pt x="568869" y="665600"/>
                  </a:cubicBezTo>
                  <a:cubicBezTo>
                    <a:pt x="569861" y="665332"/>
                    <a:pt x="570708" y="664685"/>
                    <a:pt x="571226" y="663797"/>
                  </a:cubicBezTo>
                  <a:cubicBezTo>
                    <a:pt x="573062" y="660258"/>
                    <a:pt x="574377" y="656473"/>
                    <a:pt x="575131" y="652558"/>
                  </a:cubicBezTo>
                  <a:cubicBezTo>
                    <a:pt x="576084" y="648367"/>
                    <a:pt x="577703" y="644366"/>
                    <a:pt x="578656" y="640080"/>
                  </a:cubicBezTo>
                  <a:cubicBezTo>
                    <a:pt x="580751" y="630555"/>
                    <a:pt x="581894" y="621506"/>
                    <a:pt x="583323" y="612267"/>
                  </a:cubicBezTo>
                  <a:cubicBezTo>
                    <a:pt x="586085" y="594360"/>
                    <a:pt x="587704" y="576263"/>
                    <a:pt x="589800" y="558260"/>
                  </a:cubicBezTo>
                  <a:cubicBezTo>
                    <a:pt x="593991" y="522732"/>
                    <a:pt x="598372" y="487204"/>
                    <a:pt x="603897" y="451961"/>
                  </a:cubicBezTo>
                  <a:cubicBezTo>
                    <a:pt x="609421" y="416719"/>
                    <a:pt x="618089" y="382524"/>
                    <a:pt x="622947" y="347186"/>
                  </a:cubicBezTo>
                  <a:cubicBezTo>
                    <a:pt x="625614" y="330136"/>
                    <a:pt x="627423" y="313087"/>
                    <a:pt x="629328" y="295942"/>
                  </a:cubicBezTo>
                  <a:cubicBezTo>
                    <a:pt x="631233" y="278797"/>
                    <a:pt x="632186" y="260890"/>
                    <a:pt x="635520" y="243840"/>
                  </a:cubicBezTo>
                  <a:cubicBezTo>
                    <a:pt x="638470" y="231139"/>
                    <a:pt x="639719" y="218103"/>
                    <a:pt x="639235" y="205073"/>
                  </a:cubicBezTo>
                  <a:lnTo>
                    <a:pt x="639234" y="205073"/>
                  </a:lnTo>
                  <a:lnTo>
                    <a:pt x="645331" y="205645"/>
                  </a:lnTo>
                  <a:cubicBezTo>
                    <a:pt x="662085" y="206316"/>
                    <a:pt x="677406" y="196242"/>
                    <a:pt x="683431" y="180594"/>
                  </a:cubicBezTo>
                  <a:cubicBezTo>
                    <a:pt x="687145" y="172212"/>
                    <a:pt x="689050" y="167640"/>
                    <a:pt x="692289" y="158496"/>
                  </a:cubicBezTo>
                  <a:cubicBezTo>
                    <a:pt x="695066" y="150166"/>
                    <a:pt x="697324" y="141673"/>
                    <a:pt x="699051" y="133064"/>
                  </a:cubicBezTo>
                  <a:cubicBezTo>
                    <a:pt x="702019" y="116331"/>
                    <a:pt x="703611" y="99384"/>
                    <a:pt x="703814" y="82391"/>
                  </a:cubicBezTo>
                  <a:cubicBezTo>
                    <a:pt x="703580" y="66493"/>
                    <a:pt x="704216" y="50595"/>
                    <a:pt x="705719" y="34766"/>
                  </a:cubicBezTo>
                  <a:lnTo>
                    <a:pt x="706290" y="31718"/>
                  </a:lnTo>
                  <a:cubicBezTo>
                    <a:pt x="709114" y="30538"/>
                    <a:pt x="711721" y="28896"/>
                    <a:pt x="714006" y="26861"/>
                  </a:cubicBezTo>
                  <a:cubicBezTo>
                    <a:pt x="714843" y="26436"/>
                    <a:pt x="715614" y="25891"/>
                    <a:pt x="716292" y="25241"/>
                  </a:cubicBezTo>
                  <a:cubicBezTo>
                    <a:pt x="718219" y="23829"/>
                    <a:pt x="720005" y="22234"/>
                    <a:pt x="721626" y="20479"/>
                  </a:cubicBezTo>
                  <a:cubicBezTo>
                    <a:pt x="723626" y="18383"/>
                    <a:pt x="726102" y="16478"/>
                    <a:pt x="728293" y="14573"/>
                  </a:cubicBezTo>
                  <a:cubicBezTo>
                    <a:pt x="724769" y="17526"/>
                    <a:pt x="728769" y="14573"/>
                    <a:pt x="730198" y="13240"/>
                  </a:cubicBezTo>
                  <a:lnTo>
                    <a:pt x="732865" y="11525"/>
                  </a:lnTo>
                  <a:lnTo>
                    <a:pt x="735723" y="10096"/>
                  </a:lnTo>
                  <a:lnTo>
                    <a:pt x="738961" y="9049"/>
                  </a:lnTo>
                  <a:cubicBezTo>
                    <a:pt x="741914" y="8096"/>
                    <a:pt x="744867" y="6763"/>
                    <a:pt x="747724" y="5525"/>
                  </a:cubicBezTo>
                  <a:cubicBezTo>
                    <a:pt x="751602" y="3895"/>
                    <a:pt x="755386" y="2050"/>
                    <a:pt x="759059" y="0"/>
                  </a:cubicBezTo>
                  <a:cubicBezTo>
                    <a:pt x="758487" y="2572"/>
                    <a:pt x="757821" y="5239"/>
                    <a:pt x="757154" y="7810"/>
                  </a:cubicBezTo>
                  <a:cubicBezTo>
                    <a:pt x="748867" y="42005"/>
                    <a:pt x="744200" y="76962"/>
                    <a:pt x="738961" y="111728"/>
                  </a:cubicBezTo>
                  <a:cubicBezTo>
                    <a:pt x="727912" y="184975"/>
                    <a:pt x="715625" y="258032"/>
                    <a:pt x="706005" y="331565"/>
                  </a:cubicBezTo>
                  <a:cubicBezTo>
                    <a:pt x="696384" y="405098"/>
                    <a:pt x="690098" y="476440"/>
                    <a:pt x="681525" y="548830"/>
                  </a:cubicBezTo>
                  <a:cubicBezTo>
                    <a:pt x="677334" y="584549"/>
                    <a:pt x="672762" y="618172"/>
                    <a:pt x="666952" y="654463"/>
                  </a:cubicBezTo>
                  <a:cubicBezTo>
                    <a:pt x="661142" y="690753"/>
                    <a:pt x="655332" y="725710"/>
                    <a:pt x="651903" y="761714"/>
                  </a:cubicBezTo>
                  <a:cubicBezTo>
                    <a:pt x="650855" y="772478"/>
                    <a:pt x="650093" y="783336"/>
                    <a:pt x="649712" y="794099"/>
                  </a:cubicBezTo>
                  <a:cubicBezTo>
                    <a:pt x="647378" y="796717"/>
                    <a:pt x="646120" y="800118"/>
                    <a:pt x="646188" y="803624"/>
                  </a:cubicBezTo>
                  <a:cubicBezTo>
                    <a:pt x="646202" y="806075"/>
                    <a:pt x="646789" y="808489"/>
                    <a:pt x="647902" y="810673"/>
                  </a:cubicBezTo>
                  <a:cubicBezTo>
                    <a:pt x="647902" y="816483"/>
                    <a:pt x="647902" y="822293"/>
                    <a:pt x="647902" y="828104"/>
                  </a:cubicBezTo>
                  <a:cubicBezTo>
                    <a:pt x="647956" y="828451"/>
                    <a:pt x="647956" y="828804"/>
                    <a:pt x="647902" y="829151"/>
                  </a:cubicBezTo>
                  <a:cubicBezTo>
                    <a:pt x="646996" y="833180"/>
                    <a:pt x="646707" y="837323"/>
                    <a:pt x="647045" y="841438"/>
                  </a:cubicBezTo>
                  <a:cubicBezTo>
                    <a:pt x="647134" y="843687"/>
                    <a:pt x="647454" y="845922"/>
                    <a:pt x="647998" y="848106"/>
                  </a:cubicBezTo>
                  <a:cubicBezTo>
                    <a:pt x="647998" y="848106"/>
                    <a:pt x="649236" y="858107"/>
                    <a:pt x="649045" y="856393"/>
                  </a:cubicBezTo>
                  <a:cubicBezTo>
                    <a:pt x="649045" y="857536"/>
                    <a:pt x="649045" y="858583"/>
                    <a:pt x="649522" y="859727"/>
                  </a:cubicBezTo>
                  <a:cubicBezTo>
                    <a:pt x="649522" y="858583"/>
                    <a:pt x="650188" y="864775"/>
                    <a:pt x="650665" y="867537"/>
                  </a:cubicBezTo>
                  <a:cubicBezTo>
                    <a:pt x="651712" y="879675"/>
                    <a:pt x="651712" y="891880"/>
                    <a:pt x="650665" y="904018"/>
                  </a:cubicBezTo>
                  <a:cubicBezTo>
                    <a:pt x="649277" y="913710"/>
                    <a:pt x="647078" y="923268"/>
                    <a:pt x="644092" y="932593"/>
                  </a:cubicBezTo>
                  <a:cubicBezTo>
                    <a:pt x="640490" y="942520"/>
                    <a:pt x="636291" y="952222"/>
                    <a:pt x="631519" y="961644"/>
                  </a:cubicBezTo>
                  <a:cubicBezTo>
                    <a:pt x="630472" y="964025"/>
                    <a:pt x="629328" y="966502"/>
                    <a:pt x="628090" y="968883"/>
                  </a:cubicBezTo>
                  <a:lnTo>
                    <a:pt x="625137" y="971359"/>
                  </a:lnTo>
                  <a:cubicBezTo>
                    <a:pt x="623899" y="972503"/>
                    <a:pt x="618375" y="979361"/>
                    <a:pt x="620565" y="976884"/>
                  </a:cubicBezTo>
                  <a:cubicBezTo>
                    <a:pt x="618808" y="979029"/>
                    <a:pt x="617540" y="981532"/>
                    <a:pt x="616851" y="984218"/>
                  </a:cubicBezTo>
                  <a:cubicBezTo>
                    <a:pt x="616851" y="984218"/>
                    <a:pt x="616851" y="984885"/>
                    <a:pt x="616851" y="985171"/>
                  </a:cubicBezTo>
                  <a:cubicBezTo>
                    <a:pt x="616851" y="985456"/>
                    <a:pt x="616184" y="986885"/>
                    <a:pt x="615803" y="987838"/>
                  </a:cubicBezTo>
                  <a:lnTo>
                    <a:pt x="615803" y="989266"/>
                  </a:lnTo>
                  <a:cubicBezTo>
                    <a:pt x="613993" y="991267"/>
                    <a:pt x="612183" y="993172"/>
                    <a:pt x="610183" y="995077"/>
                  </a:cubicBezTo>
                  <a:lnTo>
                    <a:pt x="606849" y="997934"/>
                  </a:lnTo>
                  <a:cubicBezTo>
                    <a:pt x="604991" y="999233"/>
                    <a:pt x="603050" y="1000410"/>
                    <a:pt x="601039" y="1001458"/>
                  </a:cubicBezTo>
                  <a:cubicBezTo>
                    <a:pt x="599855" y="1002021"/>
                    <a:pt x="598763" y="1002759"/>
                    <a:pt x="597801" y="1003649"/>
                  </a:cubicBezTo>
                  <a:lnTo>
                    <a:pt x="588847" y="1006888"/>
                  </a:lnTo>
                  <a:cubicBezTo>
                    <a:pt x="579322" y="1010412"/>
                    <a:pt x="569321" y="1013270"/>
                    <a:pt x="559510" y="1016413"/>
                  </a:cubicBezTo>
                  <a:close/>
                  <a:moveTo>
                    <a:pt x="597134" y="276511"/>
                  </a:moveTo>
                  <a:cubicBezTo>
                    <a:pt x="590848" y="359473"/>
                    <a:pt x="582847" y="453009"/>
                    <a:pt x="573036" y="544735"/>
                  </a:cubicBezTo>
                  <a:lnTo>
                    <a:pt x="576274" y="518446"/>
                  </a:lnTo>
                  <a:cubicBezTo>
                    <a:pt x="580846" y="482727"/>
                    <a:pt x="585799" y="447008"/>
                    <a:pt x="592372" y="411671"/>
                  </a:cubicBezTo>
                  <a:cubicBezTo>
                    <a:pt x="595610" y="394240"/>
                    <a:pt x="599991" y="377095"/>
                    <a:pt x="603135" y="359664"/>
                  </a:cubicBezTo>
                  <a:cubicBezTo>
                    <a:pt x="606278" y="342233"/>
                    <a:pt x="608564" y="326326"/>
                    <a:pt x="610564" y="309467"/>
                  </a:cubicBezTo>
                  <a:cubicBezTo>
                    <a:pt x="612565" y="292608"/>
                    <a:pt x="614374" y="274510"/>
                    <a:pt x="617136" y="257175"/>
                  </a:cubicBezTo>
                  <a:cubicBezTo>
                    <a:pt x="617136" y="255460"/>
                    <a:pt x="617708" y="253841"/>
                    <a:pt x="618089" y="252127"/>
                  </a:cubicBezTo>
                  <a:cubicBezTo>
                    <a:pt x="613515" y="262050"/>
                    <a:pt x="606256" y="270496"/>
                    <a:pt x="597134" y="276511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51">
              <a:extLst>
                <a:ext uri="{FF2B5EF4-FFF2-40B4-BE49-F238E27FC236}">
                  <a16:creationId xmlns:a16="http://schemas.microsoft.com/office/drawing/2014/main" xmlns="" id="{D191EDF3-E960-43A5-887C-AC31CC0E0BB6}"/>
                </a:ext>
              </a:extLst>
            </p:cNvPr>
            <p:cNvSpPr/>
            <p:nvPr/>
          </p:nvSpPr>
          <p:spPr>
            <a:xfrm>
              <a:off x="7245578" y="2689681"/>
              <a:ext cx="32" cy="920"/>
            </a:xfrm>
            <a:custGeom>
              <a:avLst/>
              <a:gdLst>
                <a:gd name="connsiteX0" fmla="*/ 0 w 20"/>
                <a:gd name="connsiteY0" fmla="*/ 0 h 571"/>
                <a:gd name="connsiteX1" fmla="*/ 0 w 20"/>
                <a:gd name="connsiteY1" fmla="*/ 0 h 571"/>
                <a:gd name="connsiteX2" fmla="*/ 0 w 20"/>
                <a:gd name="connsiteY2" fmla="*/ 571 h 571"/>
                <a:gd name="connsiteX3" fmla="*/ 0 w 20"/>
                <a:gd name="connsiteY3" fmla="*/ 571 h 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" h="571">
                  <a:moveTo>
                    <a:pt x="0" y="0"/>
                  </a:moveTo>
                  <a:lnTo>
                    <a:pt x="0" y="0"/>
                  </a:lnTo>
                  <a:cubicBezTo>
                    <a:pt x="27" y="190"/>
                    <a:pt x="27" y="382"/>
                    <a:pt x="0" y="571"/>
                  </a:cubicBezTo>
                  <a:lnTo>
                    <a:pt x="0" y="571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52">
              <a:extLst>
                <a:ext uri="{FF2B5EF4-FFF2-40B4-BE49-F238E27FC236}">
                  <a16:creationId xmlns:a16="http://schemas.microsoft.com/office/drawing/2014/main" xmlns="" id="{9C6225CC-2BA1-4BA3-A116-DA990C679BCD}"/>
                </a:ext>
              </a:extLst>
            </p:cNvPr>
            <p:cNvSpPr/>
            <p:nvPr/>
          </p:nvSpPr>
          <p:spPr>
            <a:xfrm>
              <a:off x="7411096" y="3526196"/>
              <a:ext cx="2933" cy="1208"/>
            </a:xfrm>
            <a:custGeom>
              <a:avLst/>
              <a:gdLst>
                <a:gd name="connsiteX0" fmla="*/ 0 w 1821"/>
                <a:gd name="connsiteY0" fmla="*/ 751 h 750"/>
                <a:gd name="connsiteX1" fmla="*/ 0 w 1821"/>
                <a:gd name="connsiteY1" fmla="*/ 751 h 750"/>
                <a:gd name="connsiteX2" fmla="*/ 0 w 1821"/>
                <a:gd name="connsiteY2" fmla="*/ 751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1" h="750">
                  <a:moveTo>
                    <a:pt x="0" y="751"/>
                  </a:moveTo>
                  <a:lnTo>
                    <a:pt x="0" y="751"/>
                  </a:lnTo>
                  <a:cubicBezTo>
                    <a:pt x="2476" y="-297"/>
                    <a:pt x="2381" y="-202"/>
                    <a:pt x="0" y="7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54">
              <a:extLst>
                <a:ext uri="{FF2B5EF4-FFF2-40B4-BE49-F238E27FC236}">
                  <a16:creationId xmlns:a16="http://schemas.microsoft.com/office/drawing/2014/main" xmlns="" id="{725AE8CC-5FCC-4AB3-A43A-D91C4A6C6466}"/>
                </a:ext>
              </a:extLst>
            </p:cNvPr>
            <p:cNvSpPr/>
            <p:nvPr/>
          </p:nvSpPr>
          <p:spPr>
            <a:xfrm>
              <a:off x="7589502" y="3085916"/>
              <a:ext cx="10430" cy="40190"/>
            </a:xfrm>
            <a:custGeom>
              <a:avLst/>
              <a:gdLst>
                <a:gd name="connsiteX0" fmla="*/ 1429 w 6476"/>
                <a:gd name="connsiteY0" fmla="*/ 13049 h 24955"/>
                <a:gd name="connsiteX1" fmla="*/ 1429 w 6476"/>
                <a:gd name="connsiteY1" fmla="*/ 13049 h 24955"/>
                <a:gd name="connsiteX2" fmla="*/ 3238 w 6476"/>
                <a:gd name="connsiteY2" fmla="*/ 5239 h 24955"/>
                <a:gd name="connsiteX3" fmla="*/ 4381 w 6476"/>
                <a:gd name="connsiteY3" fmla="*/ 2667 h 24955"/>
                <a:gd name="connsiteX4" fmla="*/ 4381 w 6476"/>
                <a:gd name="connsiteY4" fmla="*/ 2096 h 24955"/>
                <a:gd name="connsiteX5" fmla="*/ 5143 w 6476"/>
                <a:gd name="connsiteY5" fmla="*/ 1143 h 24955"/>
                <a:gd name="connsiteX6" fmla="*/ 6477 w 6476"/>
                <a:gd name="connsiteY6" fmla="*/ 0 h 24955"/>
                <a:gd name="connsiteX7" fmla="*/ 0 w 6476"/>
                <a:gd name="connsiteY7" fmla="*/ 24193 h 24955"/>
                <a:gd name="connsiteX8" fmla="*/ 0 w 6476"/>
                <a:gd name="connsiteY8" fmla="*/ 24955 h 24955"/>
                <a:gd name="connsiteX9" fmla="*/ 571 w 6476"/>
                <a:gd name="connsiteY9" fmla="*/ 20288 h 24955"/>
                <a:gd name="connsiteX10" fmla="*/ 1048 w 6476"/>
                <a:gd name="connsiteY10" fmla="*/ 15621 h 24955"/>
                <a:gd name="connsiteX11" fmla="*/ 1429 w 6476"/>
                <a:gd name="connsiteY11" fmla="*/ 13049 h 2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6" h="24955">
                  <a:moveTo>
                    <a:pt x="1429" y="13049"/>
                  </a:moveTo>
                  <a:lnTo>
                    <a:pt x="1429" y="13049"/>
                  </a:lnTo>
                  <a:cubicBezTo>
                    <a:pt x="1885" y="10414"/>
                    <a:pt x="2490" y="7806"/>
                    <a:pt x="3238" y="5239"/>
                  </a:cubicBezTo>
                  <a:cubicBezTo>
                    <a:pt x="3238" y="5239"/>
                    <a:pt x="4096" y="3143"/>
                    <a:pt x="4381" y="2667"/>
                  </a:cubicBezTo>
                  <a:cubicBezTo>
                    <a:pt x="4345" y="2478"/>
                    <a:pt x="4345" y="2284"/>
                    <a:pt x="4381" y="2096"/>
                  </a:cubicBezTo>
                  <a:lnTo>
                    <a:pt x="5143" y="1143"/>
                  </a:lnTo>
                  <a:cubicBezTo>
                    <a:pt x="5555" y="725"/>
                    <a:pt x="6001" y="343"/>
                    <a:pt x="6477" y="0"/>
                  </a:cubicBezTo>
                  <a:cubicBezTo>
                    <a:pt x="5126" y="8259"/>
                    <a:pt x="2957" y="16364"/>
                    <a:pt x="0" y="24193"/>
                  </a:cubicBezTo>
                  <a:cubicBezTo>
                    <a:pt x="0" y="24193"/>
                    <a:pt x="0" y="24193"/>
                    <a:pt x="0" y="24955"/>
                  </a:cubicBezTo>
                  <a:lnTo>
                    <a:pt x="571" y="20288"/>
                  </a:lnTo>
                  <a:cubicBezTo>
                    <a:pt x="571" y="18764"/>
                    <a:pt x="571" y="17145"/>
                    <a:pt x="1048" y="15621"/>
                  </a:cubicBezTo>
                  <a:cubicBezTo>
                    <a:pt x="1524" y="14097"/>
                    <a:pt x="1333" y="13621"/>
                    <a:pt x="1429" y="1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55">
              <a:extLst>
                <a:ext uri="{FF2B5EF4-FFF2-40B4-BE49-F238E27FC236}">
                  <a16:creationId xmlns:a16="http://schemas.microsoft.com/office/drawing/2014/main" xmlns="" id="{F37E66E3-A9E9-4B07-B348-79B1A4281882}"/>
                </a:ext>
              </a:extLst>
            </p:cNvPr>
            <p:cNvSpPr/>
            <p:nvPr/>
          </p:nvSpPr>
          <p:spPr>
            <a:xfrm>
              <a:off x="7633989" y="3030078"/>
              <a:ext cx="1380" cy="15340"/>
            </a:xfrm>
            <a:custGeom>
              <a:avLst/>
              <a:gdLst>
                <a:gd name="connsiteX0" fmla="*/ 0 w 857"/>
                <a:gd name="connsiteY0" fmla="*/ 0 h 9525"/>
                <a:gd name="connsiteX1" fmla="*/ 0 w 857"/>
                <a:gd name="connsiteY1" fmla="*/ 0 h 9525"/>
                <a:gd name="connsiteX2" fmla="*/ 857 w 857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" h="9525">
                  <a:moveTo>
                    <a:pt x="0" y="0"/>
                  </a:moveTo>
                  <a:lnTo>
                    <a:pt x="0" y="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56">
              <a:extLst>
                <a:ext uri="{FF2B5EF4-FFF2-40B4-BE49-F238E27FC236}">
                  <a16:creationId xmlns:a16="http://schemas.microsoft.com/office/drawing/2014/main" xmlns="" id="{D0E997DB-8CD8-4C99-9C50-8878EAFBDA4D}"/>
                </a:ext>
              </a:extLst>
            </p:cNvPr>
            <p:cNvSpPr/>
            <p:nvPr/>
          </p:nvSpPr>
          <p:spPr>
            <a:xfrm>
              <a:off x="7432397" y="3265395"/>
              <a:ext cx="21" cy="1073"/>
            </a:xfrm>
            <a:custGeom>
              <a:avLst/>
              <a:gdLst>
                <a:gd name="connsiteX0" fmla="*/ 14 w 13"/>
                <a:gd name="connsiteY0" fmla="*/ 0 h 666"/>
                <a:gd name="connsiteX1" fmla="*/ 14 w 13"/>
                <a:gd name="connsiteY1" fmla="*/ 667 h 666"/>
                <a:gd name="connsiteX2" fmla="*/ 14 w 13"/>
                <a:gd name="connsiteY2" fmla="*/ 0 h 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" h="666">
                  <a:moveTo>
                    <a:pt x="14" y="0"/>
                  </a:moveTo>
                  <a:cubicBezTo>
                    <a:pt x="14" y="0"/>
                    <a:pt x="14" y="476"/>
                    <a:pt x="14" y="667"/>
                  </a:cubicBezTo>
                  <a:cubicBezTo>
                    <a:pt x="-5" y="445"/>
                    <a:pt x="-5" y="222"/>
                    <a:pt x="14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57">
              <a:extLst>
                <a:ext uri="{FF2B5EF4-FFF2-40B4-BE49-F238E27FC236}">
                  <a16:creationId xmlns:a16="http://schemas.microsoft.com/office/drawing/2014/main" xmlns="" id="{4741E7A8-23C8-41FB-B7D8-EA049D710CCC}"/>
                </a:ext>
              </a:extLst>
            </p:cNvPr>
            <p:cNvSpPr/>
            <p:nvPr/>
          </p:nvSpPr>
          <p:spPr>
            <a:xfrm>
              <a:off x="7432419" y="326524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59">
              <a:extLst>
                <a:ext uri="{FF2B5EF4-FFF2-40B4-BE49-F238E27FC236}">
                  <a16:creationId xmlns:a16="http://schemas.microsoft.com/office/drawing/2014/main" xmlns="" id="{43EF94BF-5A38-4ACD-B14C-59EBD15BC3BA}"/>
                </a:ext>
              </a:extLst>
            </p:cNvPr>
            <p:cNvSpPr/>
            <p:nvPr/>
          </p:nvSpPr>
          <p:spPr>
            <a:xfrm>
              <a:off x="7712530" y="2686152"/>
              <a:ext cx="521870" cy="1317254"/>
            </a:xfrm>
            <a:custGeom>
              <a:avLst/>
              <a:gdLst>
                <a:gd name="connsiteX0" fmla="*/ 308038 w 324040"/>
                <a:gd name="connsiteY0" fmla="*/ 176594 h 817911"/>
                <a:gd name="connsiteX1" fmla="*/ 308038 w 324040"/>
                <a:gd name="connsiteY1" fmla="*/ 176594 h 817911"/>
                <a:gd name="connsiteX2" fmla="*/ 324040 w 324040"/>
                <a:gd name="connsiteY2" fmla="*/ 186785 h 817911"/>
                <a:gd name="connsiteX3" fmla="*/ 322802 w 324040"/>
                <a:gd name="connsiteY3" fmla="*/ 205835 h 817911"/>
                <a:gd name="connsiteX4" fmla="*/ 322802 w 324040"/>
                <a:gd name="connsiteY4" fmla="*/ 231648 h 817911"/>
                <a:gd name="connsiteX5" fmla="*/ 321373 w 324040"/>
                <a:gd name="connsiteY5" fmla="*/ 283178 h 817911"/>
                <a:gd name="connsiteX6" fmla="*/ 318325 w 324040"/>
                <a:gd name="connsiteY6" fmla="*/ 339376 h 817911"/>
                <a:gd name="connsiteX7" fmla="*/ 290417 w 324040"/>
                <a:gd name="connsiteY7" fmla="*/ 321564 h 817911"/>
                <a:gd name="connsiteX8" fmla="*/ 287750 w 324040"/>
                <a:gd name="connsiteY8" fmla="*/ 320516 h 817911"/>
                <a:gd name="connsiteX9" fmla="*/ 293084 w 324040"/>
                <a:gd name="connsiteY9" fmla="*/ 302609 h 817911"/>
                <a:gd name="connsiteX10" fmla="*/ 293084 w 324040"/>
                <a:gd name="connsiteY10" fmla="*/ 297656 h 817911"/>
                <a:gd name="connsiteX11" fmla="*/ 295180 w 324040"/>
                <a:gd name="connsiteY11" fmla="*/ 291941 h 817911"/>
                <a:gd name="connsiteX12" fmla="*/ 298132 w 324040"/>
                <a:gd name="connsiteY12" fmla="*/ 270605 h 817911"/>
                <a:gd name="connsiteX13" fmla="*/ 289465 w 324040"/>
                <a:gd name="connsiteY13" fmla="*/ 230886 h 817911"/>
                <a:gd name="connsiteX14" fmla="*/ 242792 w 324040"/>
                <a:gd name="connsiteY14" fmla="*/ 196882 h 817911"/>
                <a:gd name="connsiteX15" fmla="*/ 243269 w 324040"/>
                <a:gd name="connsiteY15" fmla="*/ 196882 h 817911"/>
                <a:gd name="connsiteX16" fmla="*/ 249841 w 324040"/>
                <a:gd name="connsiteY16" fmla="*/ 188690 h 817911"/>
                <a:gd name="connsiteX17" fmla="*/ 252794 w 324040"/>
                <a:gd name="connsiteY17" fmla="*/ 185642 h 817911"/>
                <a:gd name="connsiteX18" fmla="*/ 254413 w 324040"/>
                <a:gd name="connsiteY18" fmla="*/ 184214 h 817911"/>
                <a:gd name="connsiteX19" fmla="*/ 254984 w 324040"/>
                <a:gd name="connsiteY19" fmla="*/ 183737 h 817911"/>
                <a:gd name="connsiteX20" fmla="*/ 263080 w 324040"/>
                <a:gd name="connsiteY20" fmla="*/ 178499 h 817911"/>
                <a:gd name="connsiteX21" fmla="*/ 272034 w 324040"/>
                <a:gd name="connsiteY21" fmla="*/ 174212 h 817911"/>
                <a:gd name="connsiteX22" fmla="*/ 293084 w 324040"/>
                <a:gd name="connsiteY22" fmla="*/ 172403 h 817911"/>
                <a:gd name="connsiteX23" fmla="*/ 306991 w 324040"/>
                <a:gd name="connsiteY23" fmla="*/ 176213 h 817911"/>
                <a:gd name="connsiteX24" fmla="*/ 308134 w 324040"/>
                <a:gd name="connsiteY24" fmla="*/ 176975 h 817911"/>
                <a:gd name="connsiteX25" fmla="*/ 300609 w 324040"/>
                <a:gd name="connsiteY25" fmla="*/ 492728 h 817911"/>
                <a:gd name="connsiteX26" fmla="*/ 300609 w 324040"/>
                <a:gd name="connsiteY26" fmla="*/ 492728 h 817911"/>
                <a:gd name="connsiteX27" fmla="*/ 300609 w 324040"/>
                <a:gd name="connsiteY27" fmla="*/ 495776 h 817911"/>
                <a:gd name="connsiteX28" fmla="*/ 291655 w 324040"/>
                <a:gd name="connsiteY28" fmla="*/ 473107 h 817911"/>
                <a:gd name="connsiteX29" fmla="*/ 284702 w 324040"/>
                <a:gd name="connsiteY29" fmla="*/ 463582 h 817911"/>
                <a:gd name="connsiteX30" fmla="*/ 289179 w 324040"/>
                <a:gd name="connsiteY30" fmla="*/ 461010 h 817911"/>
                <a:gd name="connsiteX31" fmla="*/ 308229 w 324040"/>
                <a:gd name="connsiteY31" fmla="*/ 446437 h 817911"/>
                <a:gd name="connsiteX32" fmla="*/ 301466 w 324040"/>
                <a:gd name="connsiteY32" fmla="*/ 493109 h 817911"/>
                <a:gd name="connsiteX33" fmla="*/ 147447 w 324040"/>
                <a:gd name="connsiteY33" fmla="*/ 3905 h 817911"/>
                <a:gd name="connsiteX34" fmla="*/ 147447 w 324040"/>
                <a:gd name="connsiteY34" fmla="*/ 3905 h 817911"/>
                <a:gd name="connsiteX35" fmla="*/ 124015 w 324040"/>
                <a:gd name="connsiteY35" fmla="*/ 42005 h 817911"/>
                <a:gd name="connsiteX36" fmla="*/ 107442 w 324040"/>
                <a:gd name="connsiteY36" fmla="*/ 67247 h 817911"/>
                <a:gd name="connsiteX37" fmla="*/ 106966 w 324040"/>
                <a:gd name="connsiteY37" fmla="*/ 67247 h 817911"/>
                <a:gd name="connsiteX38" fmla="*/ 106966 w 324040"/>
                <a:gd name="connsiteY38" fmla="*/ 67247 h 817911"/>
                <a:gd name="connsiteX39" fmla="*/ 110680 w 324040"/>
                <a:gd name="connsiteY39" fmla="*/ 59436 h 817911"/>
                <a:gd name="connsiteX40" fmla="*/ 118300 w 324040"/>
                <a:gd name="connsiteY40" fmla="*/ 39433 h 817911"/>
                <a:gd name="connsiteX41" fmla="*/ 118300 w 324040"/>
                <a:gd name="connsiteY41" fmla="*/ 14002 h 817911"/>
                <a:gd name="connsiteX42" fmla="*/ 114681 w 324040"/>
                <a:gd name="connsiteY42" fmla="*/ 0 h 817911"/>
                <a:gd name="connsiteX43" fmla="*/ 127159 w 324040"/>
                <a:gd name="connsiteY43" fmla="*/ 1429 h 817911"/>
                <a:gd name="connsiteX44" fmla="*/ 147447 w 324040"/>
                <a:gd name="connsiteY44" fmla="*/ 4382 h 817911"/>
                <a:gd name="connsiteX45" fmla="*/ 48863 w 324040"/>
                <a:gd name="connsiteY45" fmla="*/ 814292 h 817911"/>
                <a:gd name="connsiteX46" fmla="*/ 49339 w 324040"/>
                <a:gd name="connsiteY46" fmla="*/ 814292 h 817911"/>
                <a:gd name="connsiteX47" fmla="*/ 48863 w 324040"/>
                <a:gd name="connsiteY47" fmla="*/ 814292 h 817911"/>
                <a:gd name="connsiteX48" fmla="*/ 41815 w 324040"/>
                <a:gd name="connsiteY48" fmla="*/ 811625 h 817911"/>
                <a:gd name="connsiteX49" fmla="*/ 29432 w 324040"/>
                <a:gd name="connsiteY49" fmla="*/ 805053 h 817911"/>
                <a:gd name="connsiteX50" fmla="*/ 19907 w 324040"/>
                <a:gd name="connsiteY50" fmla="*/ 797719 h 817911"/>
                <a:gd name="connsiteX51" fmla="*/ 0 w 324040"/>
                <a:gd name="connsiteY51" fmla="*/ 756571 h 817911"/>
                <a:gd name="connsiteX52" fmla="*/ 3524 w 324040"/>
                <a:gd name="connsiteY52" fmla="*/ 756571 h 817911"/>
                <a:gd name="connsiteX53" fmla="*/ 35242 w 324040"/>
                <a:gd name="connsiteY53" fmla="*/ 753809 h 817911"/>
                <a:gd name="connsiteX54" fmla="*/ 93726 w 324040"/>
                <a:gd name="connsiteY54" fmla="*/ 742378 h 817911"/>
                <a:gd name="connsiteX55" fmla="*/ 144971 w 324040"/>
                <a:gd name="connsiteY55" fmla="*/ 720280 h 817911"/>
                <a:gd name="connsiteX56" fmla="*/ 150114 w 324040"/>
                <a:gd name="connsiteY56" fmla="*/ 719233 h 817911"/>
                <a:gd name="connsiteX57" fmla="*/ 157734 w 324040"/>
                <a:gd name="connsiteY57" fmla="*/ 719042 h 817911"/>
                <a:gd name="connsiteX58" fmla="*/ 168593 w 324040"/>
                <a:gd name="connsiteY58" fmla="*/ 717233 h 817911"/>
                <a:gd name="connsiteX59" fmla="*/ 176498 w 324040"/>
                <a:gd name="connsiteY59" fmla="*/ 715994 h 817911"/>
                <a:gd name="connsiteX60" fmla="*/ 178498 w 324040"/>
                <a:gd name="connsiteY60" fmla="*/ 715994 h 817911"/>
                <a:gd name="connsiteX61" fmla="*/ 181165 w 324040"/>
                <a:gd name="connsiteY61" fmla="*/ 716471 h 817911"/>
                <a:gd name="connsiteX62" fmla="*/ 181832 w 324040"/>
                <a:gd name="connsiteY62" fmla="*/ 716471 h 817911"/>
                <a:gd name="connsiteX63" fmla="*/ 186499 w 324040"/>
                <a:gd name="connsiteY63" fmla="*/ 717137 h 817911"/>
                <a:gd name="connsiteX64" fmla="*/ 191738 w 324040"/>
                <a:gd name="connsiteY64" fmla="*/ 717137 h 817911"/>
                <a:gd name="connsiteX65" fmla="*/ 206693 w 324040"/>
                <a:gd name="connsiteY65" fmla="*/ 715232 h 817911"/>
                <a:gd name="connsiteX66" fmla="*/ 231267 w 324040"/>
                <a:gd name="connsiteY66" fmla="*/ 703802 h 817911"/>
                <a:gd name="connsiteX67" fmla="*/ 236315 w 324040"/>
                <a:gd name="connsiteY67" fmla="*/ 697801 h 817911"/>
                <a:gd name="connsiteX68" fmla="*/ 238220 w 324040"/>
                <a:gd name="connsiteY68" fmla="*/ 694182 h 817911"/>
                <a:gd name="connsiteX69" fmla="*/ 239173 w 324040"/>
                <a:gd name="connsiteY69" fmla="*/ 691991 h 817911"/>
                <a:gd name="connsiteX70" fmla="*/ 243364 w 324040"/>
                <a:gd name="connsiteY70" fmla="*/ 641318 h 817911"/>
                <a:gd name="connsiteX71" fmla="*/ 243364 w 324040"/>
                <a:gd name="connsiteY71" fmla="*/ 641318 h 817911"/>
                <a:gd name="connsiteX72" fmla="*/ 243364 w 324040"/>
                <a:gd name="connsiteY72" fmla="*/ 640461 h 817911"/>
                <a:gd name="connsiteX73" fmla="*/ 244793 w 324040"/>
                <a:gd name="connsiteY73" fmla="*/ 639509 h 817911"/>
                <a:gd name="connsiteX74" fmla="*/ 257080 w 324040"/>
                <a:gd name="connsiteY74" fmla="*/ 630650 h 817911"/>
                <a:gd name="connsiteX75" fmla="*/ 280321 w 324040"/>
                <a:gd name="connsiteY75" fmla="*/ 611600 h 817911"/>
                <a:gd name="connsiteX76" fmla="*/ 280321 w 324040"/>
                <a:gd name="connsiteY76" fmla="*/ 611600 h 817911"/>
                <a:gd name="connsiteX77" fmla="*/ 272987 w 324040"/>
                <a:gd name="connsiteY77" fmla="*/ 640747 h 817911"/>
                <a:gd name="connsiteX78" fmla="*/ 265747 w 324040"/>
                <a:gd name="connsiteY78" fmla="*/ 663416 h 817911"/>
                <a:gd name="connsiteX79" fmla="*/ 261747 w 324040"/>
                <a:gd name="connsiteY79" fmla="*/ 674465 h 817911"/>
                <a:gd name="connsiteX80" fmla="*/ 260604 w 324040"/>
                <a:gd name="connsiteY80" fmla="*/ 677227 h 817911"/>
                <a:gd name="connsiteX81" fmla="*/ 259366 w 324040"/>
                <a:gd name="connsiteY81" fmla="*/ 680371 h 817911"/>
                <a:gd name="connsiteX82" fmla="*/ 258032 w 324040"/>
                <a:gd name="connsiteY82" fmla="*/ 683419 h 817911"/>
                <a:gd name="connsiteX83" fmla="*/ 237744 w 324040"/>
                <a:gd name="connsiteY83" fmla="*/ 718662 h 817911"/>
                <a:gd name="connsiteX84" fmla="*/ 237744 w 324040"/>
                <a:gd name="connsiteY84" fmla="*/ 719233 h 817911"/>
                <a:gd name="connsiteX85" fmla="*/ 237268 w 324040"/>
                <a:gd name="connsiteY85" fmla="*/ 719900 h 817911"/>
                <a:gd name="connsiteX86" fmla="*/ 234315 w 324040"/>
                <a:gd name="connsiteY86" fmla="*/ 723614 h 817911"/>
                <a:gd name="connsiteX87" fmla="*/ 228124 w 324040"/>
                <a:gd name="connsiteY87" fmla="*/ 730853 h 817911"/>
                <a:gd name="connsiteX88" fmla="*/ 228124 w 324040"/>
                <a:gd name="connsiteY88" fmla="*/ 730853 h 817911"/>
                <a:gd name="connsiteX89" fmla="*/ 213646 w 324040"/>
                <a:gd name="connsiteY89" fmla="*/ 745617 h 817911"/>
                <a:gd name="connsiteX90" fmla="*/ 206502 w 324040"/>
                <a:gd name="connsiteY90" fmla="*/ 751904 h 817911"/>
                <a:gd name="connsiteX91" fmla="*/ 202882 w 324040"/>
                <a:gd name="connsiteY91" fmla="*/ 754951 h 817911"/>
                <a:gd name="connsiteX92" fmla="*/ 202216 w 324040"/>
                <a:gd name="connsiteY92" fmla="*/ 755523 h 817911"/>
                <a:gd name="connsiteX93" fmla="*/ 201644 w 324040"/>
                <a:gd name="connsiteY93" fmla="*/ 755999 h 817911"/>
                <a:gd name="connsiteX94" fmla="*/ 184785 w 324040"/>
                <a:gd name="connsiteY94" fmla="*/ 768001 h 817911"/>
                <a:gd name="connsiteX95" fmla="*/ 149638 w 324040"/>
                <a:gd name="connsiteY95" fmla="*/ 787813 h 817911"/>
                <a:gd name="connsiteX96" fmla="*/ 140875 w 324040"/>
                <a:gd name="connsiteY96" fmla="*/ 791909 h 817911"/>
                <a:gd name="connsiteX97" fmla="*/ 138208 w 324040"/>
                <a:gd name="connsiteY97" fmla="*/ 793147 h 817911"/>
                <a:gd name="connsiteX98" fmla="*/ 134779 w 324040"/>
                <a:gd name="connsiteY98" fmla="*/ 794576 h 817911"/>
                <a:gd name="connsiteX99" fmla="*/ 112109 w 324040"/>
                <a:gd name="connsiteY99" fmla="*/ 802862 h 817911"/>
                <a:gd name="connsiteX100" fmla="*/ 63341 w 324040"/>
                <a:gd name="connsiteY100" fmla="*/ 815911 h 817911"/>
                <a:gd name="connsiteX101" fmla="*/ 53816 w 324040"/>
                <a:gd name="connsiteY101" fmla="*/ 817912 h 817911"/>
                <a:gd name="connsiteX102" fmla="*/ 53816 w 324040"/>
                <a:gd name="connsiteY102" fmla="*/ 817912 h 817911"/>
                <a:gd name="connsiteX103" fmla="*/ 48863 w 324040"/>
                <a:gd name="connsiteY103" fmla="*/ 814292 h 81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4040" h="817911">
                  <a:moveTo>
                    <a:pt x="308038" y="176594"/>
                  </a:moveTo>
                  <a:lnTo>
                    <a:pt x="308038" y="176594"/>
                  </a:lnTo>
                  <a:cubicBezTo>
                    <a:pt x="313277" y="180213"/>
                    <a:pt x="318611" y="183642"/>
                    <a:pt x="324040" y="186785"/>
                  </a:cubicBezTo>
                  <a:cubicBezTo>
                    <a:pt x="324040" y="193262"/>
                    <a:pt x="322707" y="199358"/>
                    <a:pt x="322802" y="205835"/>
                  </a:cubicBezTo>
                  <a:cubicBezTo>
                    <a:pt x="322802" y="214503"/>
                    <a:pt x="322802" y="222980"/>
                    <a:pt x="322802" y="231648"/>
                  </a:cubicBezTo>
                  <a:cubicBezTo>
                    <a:pt x="322231" y="248793"/>
                    <a:pt x="322040" y="265938"/>
                    <a:pt x="321373" y="283178"/>
                  </a:cubicBezTo>
                  <a:cubicBezTo>
                    <a:pt x="320802" y="302228"/>
                    <a:pt x="319786" y="320961"/>
                    <a:pt x="318325" y="339376"/>
                  </a:cubicBezTo>
                  <a:cubicBezTo>
                    <a:pt x="310325" y="331609"/>
                    <a:pt x="300830" y="325549"/>
                    <a:pt x="290417" y="321564"/>
                  </a:cubicBezTo>
                  <a:lnTo>
                    <a:pt x="287750" y="320516"/>
                  </a:lnTo>
                  <a:cubicBezTo>
                    <a:pt x="291098" y="315132"/>
                    <a:pt x="292940" y="308948"/>
                    <a:pt x="293084" y="302609"/>
                  </a:cubicBezTo>
                  <a:cubicBezTo>
                    <a:pt x="293227" y="300961"/>
                    <a:pt x="293227" y="299304"/>
                    <a:pt x="293084" y="297656"/>
                  </a:cubicBezTo>
                  <a:cubicBezTo>
                    <a:pt x="293954" y="295818"/>
                    <a:pt x="294655" y="293905"/>
                    <a:pt x="295180" y="291941"/>
                  </a:cubicBezTo>
                  <a:cubicBezTo>
                    <a:pt x="296922" y="284955"/>
                    <a:pt x="297912" y="277802"/>
                    <a:pt x="298132" y="270605"/>
                  </a:cubicBezTo>
                  <a:cubicBezTo>
                    <a:pt x="298386" y="256870"/>
                    <a:pt x="295417" y="243267"/>
                    <a:pt x="289465" y="230886"/>
                  </a:cubicBezTo>
                  <a:cubicBezTo>
                    <a:pt x="280416" y="211836"/>
                    <a:pt x="261652" y="202311"/>
                    <a:pt x="242792" y="196882"/>
                  </a:cubicBezTo>
                  <a:lnTo>
                    <a:pt x="243269" y="196882"/>
                  </a:lnTo>
                  <a:cubicBezTo>
                    <a:pt x="245627" y="194290"/>
                    <a:pt x="247822" y="191554"/>
                    <a:pt x="249841" y="188690"/>
                  </a:cubicBezTo>
                  <a:cubicBezTo>
                    <a:pt x="250793" y="187643"/>
                    <a:pt x="251746" y="186595"/>
                    <a:pt x="252794" y="185642"/>
                  </a:cubicBezTo>
                  <a:lnTo>
                    <a:pt x="254413" y="184214"/>
                  </a:lnTo>
                  <a:lnTo>
                    <a:pt x="254984" y="183737"/>
                  </a:lnTo>
                  <a:cubicBezTo>
                    <a:pt x="257573" y="181827"/>
                    <a:pt x="260277" y="180077"/>
                    <a:pt x="263080" y="178499"/>
                  </a:cubicBezTo>
                  <a:cubicBezTo>
                    <a:pt x="265933" y="176809"/>
                    <a:pt x="268929" y="175374"/>
                    <a:pt x="272034" y="174212"/>
                  </a:cubicBezTo>
                  <a:cubicBezTo>
                    <a:pt x="278658" y="171301"/>
                    <a:pt x="286060" y="170665"/>
                    <a:pt x="293084" y="172403"/>
                  </a:cubicBezTo>
                  <a:cubicBezTo>
                    <a:pt x="297752" y="173355"/>
                    <a:pt x="302609" y="174879"/>
                    <a:pt x="306991" y="176213"/>
                  </a:cubicBezTo>
                  <a:lnTo>
                    <a:pt x="308134" y="176975"/>
                  </a:lnTo>
                  <a:close/>
                  <a:moveTo>
                    <a:pt x="300609" y="492728"/>
                  </a:moveTo>
                  <a:lnTo>
                    <a:pt x="300609" y="492728"/>
                  </a:lnTo>
                  <a:lnTo>
                    <a:pt x="300609" y="495776"/>
                  </a:lnTo>
                  <a:cubicBezTo>
                    <a:pt x="298777" y="487814"/>
                    <a:pt x="295759" y="480172"/>
                    <a:pt x="291655" y="473107"/>
                  </a:cubicBezTo>
                  <a:cubicBezTo>
                    <a:pt x="289587" y="469757"/>
                    <a:pt x="287262" y="466572"/>
                    <a:pt x="284702" y="463582"/>
                  </a:cubicBezTo>
                  <a:lnTo>
                    <a:pt x="289179" y="461010"/>
                  </a:lnTo>
                  <a:cubicBezTo>
                    <a:pt x="296031" y="456847"/>
                    <a:pt x="302418" y="451961"/>
                    <a:pt x="308229" y="446437"/>
                  </a:cubicBezTo>
                  <a:cubicBezTo>
                    <a:pt x="306133" y="461963"/>
                    <a:pt x="303847" y="477584"/>
                    <a:pt x="301466" y="493109"/>
                  </a:cubicBezTo>
                  <a:close/>
                  <a:moveTo>
                    <a:pt x="147447" y="3905"/>
                  </a:moveTo>
                  <a:lnTo>
                    <a:pt x="147447" y="3905"/>
                  </a:lnTo>
                  <a:cubicBezTo>
                    <a:pt x="138779" y="16002"/>
                    <a:pt x="131731" y="28956"/>
                    <a:pt x="124015" y="42005"/>
                  </a:cubicBezTo>
                  <a:cubicBezTo>
                    <a:pt x="118777" y="50673"/>
                    <a:pt x="113157" y="58960"/>
                    <a:pt x="107442" y="67247"/>
                  </a:cubicBezTo>
                  <a:lnTo>
                    <a:pt x="106966" y="67247"/>
                  </a:lnTo>
                  <a:cubicBezTo>
                    <a:pt x="107632" y="67247"/>
                    <a:pt x="107442" y="67247"/>
                    <a:pt x="106966" y="67247"/>
                  </a:cubicBezTo>
                  <a:cubicBezTo>
                    <a:pt x="108204" y="64579"/>
                    <a:pt x="109442" y="61913"/>
                    <a:pt x="110680" y="59436"/>
                  </a:cubicBezTo>
                  <a:cubicBezTo>
                    <a:pt x="114084" y="53130"/>
                    <a:pt x="116646" y="46406"/>
                    <a:pt x="118300" y="39433"/>
                  </a:cubicBezTo>
                  <a:cubicBezTo>
                    <a:pt x="120014" y="31043"/>
                    <a:pt x="120014" y="22392"/>
                    <a:pt x="118300" y="14002"/>
                  </a:cubicBezTo>
                  <a:cubicBezTo>
                    <a:pt x="117533" y="9232"/>
                    <a:pt x="116321" y="4544"/>
                    <a:pt x="114681" y="0"/>
                  </a:cubicBezTo>
                  <a:cubicBezTo>
                    <a:pt x="118967" y="0"/>
                    <a:pt x="123158" y="857"/>
                    <a:pt x="127159" y="1429"/>
                  </a:cubicBezTo>
                  <a:lnTo>
                    <a:pt x="147447" y="4382"/>
                  </a:lnTo>
                  <a:close/>
                  <a:moveTo>
                    <a:pt x="48863" y="814292"/>
                  </a:moveTo>
                  <a:lnTo>
                    <a:pt x="49339" y="814292"/>
                  </a:lnTo>
                  <a:lnTo>
                    <a:pt x="48863" y="814292"/>
                  </a:lnTo>
                  <a:cubicBezTo>
                    <a:pt x="46482" y="813245"/>
                    <a:pt x="44196" y="812483"/>
                    <a:pt x="41815" y="811625"/>
                  </a:cubicBezTo>
                  <a:cubicBezTo>
                    <a:pt x="37473" y="809865"/>
                    <a:pt x="33323" y="807663"/>
                    <a:pt x="29432" y="805053"/>
                  </a:cubicBezTo>
                  <a:cubicBezTo>
                    <a:pt x="26063" y="802871"/>
                    <a:pt x="22878" y="800418"/>
                    <a:pt x="19907" y="797719"/>
                  </a:cubicBezTo>
                  <a:cubicBezTo>
                    <a:pt x="13906" y="783526"/>
                    <a:pt x="10382" y="768287"/>
                    <a:pt x="0" y="756571"/>
                  </a:cubicBezTo>
                  <a:lnTo>
                    <a:pt x="3524" y="756571"/>
                  </a:lnTo>
                  <a:cubicBezTo>
                    <a:pt x="14144" y="756313"/>
                    <a:pt x="24738" y="755390"/>
                    <a:pt x="35242" y="753809"/>
                  </a:cubicBezTo>
                  <a:cubicBezTo>
                    <a:pt x="55048" y="751813"/>
                    <a:pt x="74626" y="747986"/>
                    <a:pt x="93726" y="742378"/>
                  </a:cubicBezTo>
                  <a:cubicBezTo>
                    <a:pt x="111522" y="736795"/>
                    <a:pt x="128695" y="729390"/>
                    <a:pt x="144971" y="720280"/>
                  </a:cubicBezTo>
                  <a:cubicBezTo>
                    <a:pt x="146754" y="720520"/>
                    <a:pt x="148566" y="720150"/>
                    <a:pt x="150114" y="719233"/>
                  </a:cubicBezTo>
                  <a:cubicBezTo>
                    <a:pt x="152649" y="719558"/>
                    <a:pt x="155219" y="719494"/>
                    <a:pt x="157734" y="719042"/>
                  </a:cubicBezTo>
                  <a:cubicBezTo>
                    <a:pt x="160496" y="718471"/>
                    <a:pt x="164021" y="717995"/>
                    <a:pt x="168593" y="717233"/>
                  </a:cubicBezTo>
                  <a:lnTo>
                    <a:pt x="176498" y="715994"/>
                  </a:lnTo>
                  <a:cubicBezTo>
                    <a:pt x="174022" y="715994"/>
                    <a:pt x="176498" y="715994"/>
                    <a:pt x="178498" y="715994"/>
                  </a:cubicBezTo>
                  <a:lnTo>
                    <a:pt x="181165" y="716471"/>
                  </a:lnTo>
                  <a:lnTo>
                    <a:pt x="181832" y="716471"/>
                  </a:lnTo>
                  <a:lnTo>
                    <a:pt x="186499" y="717137"/>
                  </a:lnTo>
                  <a:cubicBezTo>
                    <a:pt x="188214" y="717137"/>
                    <a:pt x="190024" y="717137"/>
                    <a:pt x="191738" y="717137"/>
                  </a:cubicBezTo>
                  <a:cubicBezTo>
                    <a:pt x="196787" y="717137"/>
                    <a:pt x="201739" y="716090"/>
                    <a:pt x="206693" y="715232"/>
                  </a:cubicBezTo>
                  <a:cubicBezTo>
                    <a:pt x="215767" y="713715"/>
                    <a:pt x="224260" y="709765"/>
                    <a:pt x="231267" y="703802"/>
                  </a:cubicBezTo>
                  <a:cubicBezTo>
                    <a:pt x="233204" y="702030"/>
                    <a:pt x="234900" y="700013"/>
                    <a:pt x="236315" y="697801"/>
                  </a:cubicBezTo>
                  <a:cubicBezTo>
                    <a:pt x="237118" y="696691"/>
                    <a:pt x="237760" y="695473"/>
                    <a:pt x="238220" y="694182"/>
                  </a:cubicBezTo>
                  <a:lnTo>
                    <a:pt x="239173" y="691991"/>
                  </a:lnTo>
                  <a:cubicBezTo>
                    <a:pt x="245547" y="675886"/>
                    <a:pt x="247005" y="658252"/>
                    <a:pt x="243364" y="641318"/>
                  </a:cubicBezTo>
                  <a:lnTo>
                    <a:pt x="243364" y="641318"/>
                  </a:lnTo>
                  <a:lnTo>
                    <a:pt x="243364" y="640461"/>
                  </a:lnTo>
                  <a:lnTo>
                    <a:pt x="244793" y="639509"/>
                  </a:lnTo>
                  <a:lnTo>
                    <a:pt x="257080" y="630650"/>
                  </a:lnTo>
                  <a:cubicBezTo>
                    <a:pt x="265288" y="624884"/>
                    <a:pt x="273056" y="618517"/>
                    <a:pt x="280321" y="611600"/>
                  </a:cubicBezTo>
                  <a:lnTo>
                    <a:pt x="280321" y="611600"/>
                  </a:lnTo>
                  <a:cubicBezTo>
                    <a:pt x="278130" y="621125"/>
                    <a:pt x="275654" y="631126"/>
                    <a:pt x="272987" y="640747"/>
                  </a:cubicBezTo>
                  <a:cubicBezTo>
                    <a:pt x="270796" y="648367"/>
                    <a:pt x="268414" y="655987"/>
                    <a:pt x="265747" y="663416"/>
                  </a:cubicBezTo>
                  <a:cubicBezTo>
                    <a:pt x="264509" y="667131"/>
                    <a:pt x="263176" y="670846"/>
                    <a:pt x="261747" y="674465"/>
                  </a:cubicBezTo>
                  <a:cubicBezTo>
                    <a:pt x="261747" y="674465"/>
                    <a:pt x="259366" y="680466"/>
                    <a:pt x="260604" y="677227"/>
                  </a:cubicBezTo>
                  <a:cubicBezTo>
                    <a:pt x="258604" y="682276"/>
                    <a:pt x="258128" y="683324"/>
                    <a:pt x="259366" y="680371"/>
                  </a:cubicBezTo>
                  <a:cubicBezTo>
                    <a:pt x="259366" y="681418"/>
                    <a:pt x="258508" y="682371"/>
                    <a:pt x="258032" y="683419"/>
                  </a:cubicBezTo>
                  <a:cubicBezTo>
                    <a:pt x="252527" y="695847"/>
                    <a:pt x="245727" y="707660"/>
                    <a:pt x="237744" y="718662"/>
                  </a:cubicBezTo>
                  <a:lnTo>
                    <a:pt x="237744" y="719233"/>
                  </a:lnTo>
                  <a:lnTo>
                    <a:pt x="237268" y="719900"/>
                  </a:lnTo>
                  <a:lnTo>
                    <a:pt x="234315" y="723614"/>
                  </a:lnTo>
                  <a:cubicBezTo>
                    <a:pt x="232315" y="726091"/>
                    <a:pt x="230219" y="728567"/>
                    <a:pt x="228124" y="730853"/>
                  </a:cubicBezTo>
                  <a:lnTo>
                    <a:pt x="228124" y="730853"/>
                  </a:lnTo>
                  <a:cubicBezTo>
                    <a:pt x="223552" y="736092"/>
                    <a:pt x="218599" y="740950"/>
                    <a:pt x="213646" y="745617"/>
                  </a:cubicBezTo>
                  <a:cubicBezTo>
                    <a:pt x="211360" y="747808"/>
                    <a:pt x="208883" y="749903"/>
                    <a:pt x="206502" y="751904"/>
                  </a:cubicBezTo>
                  <a:lnTo>
                    <a:pt x="202882" y="754951"/>
                  </a:lnTo>
                  <a:lnTo>
                    <a:pt x="202216" y="755523"/>
                  </a:lnTo>
                  <a:lnTo>
                    <a:pt x="201644" y="755999"/>
                  </a:lnTo>
                  <a:cubicBezTo>
                    <a:pt x="196215" y="760190"/>
                    <a:pt x="190500" y="764191"/>
                    <a:pt x="184785" y="768001"/>
                  </a:cubicBezTo>
                  <a:cubicBezTo>
                    <a:pt x="173511" y="775360"/>
                    <a:pt x="161770" y="781978"/>
                    <a:pt x="149638" y="787813"/>
                  </a:cubicBezTo>
                  <a:lnTo>
                    <a:pt x="140875" y="791909"/>
                  </a:lnTo>
                  <a:lnTo>
                    <a:pt x="138208" y="793147"/>
                  </a:lnTo>
                  <a:lnTo>
                    <a:pt x="134779" y="794576"/>
                  </a:lnTo>
                  <a:cubicBezTo>
                    <a:pt x="127349" y="797624"/>
                    <a:pt x="119729" y="800291"/>
                    <a:pt x="112109" y="802862"/>
                  </a:cubicBezTo>
                  <a:cubicBezTo>
                    <a:pt x="96108" y="808112"/>
                    <a:pt x="79827" y="812469"/>
                    <a:pt x="63341" y="815911"/>
                  </a:cubicBezTo>
                  <a:lnTo>
                    <a:pt x="53816" y="817912"/>
                  </a:lnTo>
                  <a:lnTo>
                    <a:pt x="53816" y="817912"/>
                  </a:lnTo>
                  <a:cubicBezTo>
                    <a:pt x="53816" y="817912"/>
                    <a:pt x="47815" y="814292"/>
                    <a:pt x="48863" y="8142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60">
              <a:extLst>
                <a:ext uri="{FF2B5EF4-FFF2-40B4-BE49-F238E27FC236}">
                  <a16:creationId xmlns:a16="http://schemas.microsoft.com/office/drawing/2014/main" xmlns="" id="{2941F4FC-5A5D-4E1F-8B4A-E71DE4676379}"/>
                </a:ext>
              </a:extLst>
            </p:cNvPr>
            <p:cNvSpPr/>
            <p:nvPr/>
          </p:nvSpPr>
          <p:spPr>
            <a:xfrm>
              <a:off x="8185465" y="3802298"/>
              <a:ext cx="767" cy="1841"/>
            </a:xfrm>
            <a:custGeom>
              <a:avLst/>
              <a:gdLst>
                <a:gd name="connsiteX0" fmla="*/ 0 w 476"/>
                <a:gd name="connsiteY0" fmla="*/ 1143 h 1143"/>
                <a:gd name="connsiteX1" fmla="*/ 0 w 476"/>
                <a:gd name="connsiteY1" fmla="*/ 1143 h 1143"/>
                <a:gd name="connsiteX2" fmla="*/ 476 w 476"/>
                <a:gd name="connsiteY2" fmla="*/ 0 h 1143"/>
                <a:gd name="connsiteX3" fmla="*/ 0 w 476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1143">
                  <a:moveTo>
                    <a:pt x="0" y="1143"/>
                  </a:moveTo>
                  <a:lnTo>
                    <a:pt x="0" y="1143"/>
                  </a:lnTo>
                  <a:lnTo>
                    <a:pt x="476" y="0"/>
                  </a:lnTo>
                  <a:cubicBezTo>
                    <a:pt x="476" y="571"/>
                    <a:pt x="476" y="953"/>
                    <a:pt x="0" y="114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61">
              <a:extLst>
                <a:ext uri="{FF2B5EF4-FFF2-40B4-BE49-F238E27FC236}">
                  <a16:creationId xmlns:a16="http://schemas.microsoft.com/office/drawing/2014/main" xmlns="" id="{0BB47571-A325-43F4-BFF3-CCDFA900AF0D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62">
              <a:extLst>
                <a:ext uri="{FF2B5EF4-FFF2-40B4-BE49-F238E27FC236}">
                  <a16:creationId xmlns:a16="http://schemas.microsoft.com/office/drawing/2014/main" xmlns="" id="{C588514D-CFCE-4338-8A24-C0DA56ACE56E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63">
              <a:extLst>
                <a:ext uri="{FF2B5EF4-FFF2-40B4-BE49-F238E27FC236}">
                  <a16:creationId xmlns:a16="http://schemas.microsoft.com/office/drawing/2014/main" xmlns="" id="{9A85F717-A341-4876-A100-61232F5F10F6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64">
              <a:extLst>
                <a:ext uri="{FF2B5EF4-FFF2-40B4-BE49-F238E27FC236}">
                  <a16:creationId xmlns:a16="http://schemas.microsoft.com/office/drawing/2014/main" xmlns="" id="{E94268A8-1F98-4CB5-94AC-0C0B664BCF44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65">
              <a:extLst>
                <a:ext uri="{FF2B5EF4-FFF2-40B4-BE49-F238E27FC236}">
                  <a16:creationId xmlns:a16="http://schemas.microsoft.com/office/drawing/2014/main" xmlns="" id="{E3DA292E-08F1-4F45-87EB-CE4A2FD7CAB2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66">
              <a:extLst>
                <a:ext uri="{FF2B5EF4-FFF2-40B4-BE49-F238E27FC236}">
                  <a16:creationId xmlns:a16="http://schemas.microsoft.com/office/drawing/2014/main" xmlns="" id="{65D765C8-46C1-45EE-8267-3028F238DE56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67">
              <a:extLst>
                <a:ext uri="{FF2B5EF4-FFF2-40B4-BE49-F238E27FC236}">
                  <a16:creationId xmlns:a16="http://schemas.microsoft.com/office/drawing/2014/main" xmlns="" id="{92E1931E-D8F4-4EBF-89C8-DF36CF4B2F39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68">
              <a:extLst>
                <a:ext uri="{FF2B5EF4-FFF2-40B4-BE49-F238E27FC236}">
                  <a16:creationId xmlns:a16="http://schemas.microsoft.com/office/drawing/2014/main" xmlns="" id="{C4F4B7BF-BE77-4EFE-8807-11B62416BB9C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69">
              <a:extLst>
                <a:ext uri="{FF2B5EF4-FFF2-40B4-BE49-F238E27FC236}">
                  <a16:creationId xmlns:a16="http://schemas.microsoft.com/office/drawing/2014/main" xmlns="" id="{9DD96B43-2F5A-47D1-8523-994076102C5F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70">
              <a:extLst>
                <a:ext uri="{FF2B5EF4-FFF2-40B4-BE49-F238E27FC236}">
                  <a16:creationId xmlns:a16="http://schemas.microsoft.com/office/drawing/2014/main" xmlns="" id="{7653B555-D604-4FEF-98ED-87863C1130CD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71">
              <a:extLst>
                <a:ext uri="{FF2B5EF4-FFF2-40B4-BE49-F238E27FC236}">
                  <a16:creationId xmlns:a16="http://schemas.microsoft.com/office/drawing/2014/main" xmlns="" id="{66575C9F-D86D-46F6-A2D3-A82DB170EA34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72">
              <a:extLst>
                <a:ext uri="{FF2B5EF4-FFF2-40B4-BE49-F238E27FC236}">
                  <a16:creationId xmlns:a16="http://schemas.microsoft.com/office/drawing/2014/main" xmlns="" id="{3313DF73-7E38-4F6E-BEB3-89495F60D537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73">
              <a:extLst>
                <a:ext uri="{FF2B5EF4-FFF2-40B4-BE49-F238E27FC236}">
                  <a16:creationId xmlns:a16="http://schemas.microsoft.com/office/drawing/2014/main" xmlns="" id="{FFC86C87-A87E-4862-8CA7-1BE653C17121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74">
              <a:extLst>
                <a:ext uri="{FF2B5EF4-FFF2-40B4-BE49-F238E27FC236}">
                  <a16:creationId xmlns:a16="http://schemas.microsoft.com/office/drawing/2014/main" xmlns="" id="{7689D871-D8FF-4E92-B763-B69A8E59A2E7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75">
              <a:extLst>
                <a:ext uri="{FF2B5EF4-FFF2-40B4-BE49-F238E27FC236}">
                  <a16:creationId xmlns:a16="http://schemas.microsoft.com/office/drawing/2014/main" xmlns="" id="{913C6B79-3D31-4279-9057-FCEA30259F3E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76">
              <a:extLst>
                <a:ext uri="{FF2B5EF4-FFF2-40B4-BE49-F238E27FC236}">
                  <a16:creationId xmlns:a16="http://schemas.microsoft.com/office/drawing/2014/main" xmlns="" id="{DC0E68A1-78B4-4BE8-AEA2-1FCB8A3D3EB6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77">
              <a:extLst>
                <a:ext uri="{FF2B5EF4-FFF2-40B4-BE49-F238E27FC236}">
                  <a16:creationId xmlns:a16="http://schemas.microsoft.com/office/drawing/2014/main" xmlns="" id="{6D0FF700-536D-403C-B980-2B9BDD93DB9D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78">
              <a:extLst>
                <a:ext uri="{FF2B5EF4-FFF2-40B4-BE49-F238E27FC236}">
                  <a16:creationId xmlns:a16="http://schemas.microsoft.com/office/drawing/2014/main" xmlns="" id="{2EE51B30-A831-474C-BC37-2A9A6B0E8DFF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79">
              <a:extLst>
                <a:ext uri="{FF2B5EF4-FFF2-40B4-BE49-F238E27FC236}">
                  <a16:creationId xmlns:a16="http://schemas.microsoft.com/office/drawing/2014/main" xmlns="" id="{11F0263C-73AF-4A5C-B5BB-81B1494AD155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80">
              <a:extLst>
                <a:ext uri="{FF2B5EF4-FFF2-40B4-BE49-F238E27FC236}">
                  <a16:creationId xmlns:a16="http://schemas.microsoft.com/office/drawing/2014/main" xmlns="" id="{763F0CD4-5A53-4EC2-B2E3-27C1CDD89498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81">
              <a:extLst>
                <a:ext uri="{FF2B5EF4-FFF2-40B4-BE49-F238E27FC236}">
                  <a16:creationId xmlns:a16="http://schemas.microsoft.com/office/drawing/2014/main" xmlns="" id="{E8C0B5C1-1662-4CA6-A7BF-76E6CB71EFC8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82">
              <a:extLst>
                <a:ext uri="{FF2B5EF4-FFF2-40B4-BE49-F238E27FC236}">
                  <a16:creationId xmlns:a16="http://schemas.microsoft.com/office/drawing/2014/main" xmlns="" id="{2B26CF68-F7BD-44A9-90F0-C96E4526786A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83">
              <a:extLst>
                <a:ext uri="{FF2B5EF4-FFF2-40B4-BE49-F238E27FC236}">
                  <a16:creationId xmlns:a16="http://schemas.microsoft.com/office/drawing/2014/main" xmlns="" id="{CBBDA67A-3466-477A-A25F-5917806D1709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84">
              <a:extLst>
                <a:ext uri="{FF2B5EF4-FFF2-40B4-BE49-F238E27FC236}">
                  <a16:creationId xmlns:a16="http://schemas.microsoft.com/office/drawing/2014/main" xmlns="" id="{8B14542D-0256-4AAF-A544-5A51D7EF795F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85">
              <a:extLst>
                <a:ext uri="{FF2B5EF4-FFF2-40B4-BE49-F238E27FC236}">
                  <a16:creationId xmlns:a16="http://schemas.microsoft.com/office/drawing/2014/main" xmlns="" id="{367176AD-A6EF-4304-B26D-592564E82613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86">
              <a:extLst>
                <a:ext uri="{FF2B5EF4-FFF2-40B4-BE49-F238E27FC236}">
                  <a16:creationId xmlns:a16="http://schemas.microsoft.com/office/drawing/2014/main" xmlns="" id="{7DB10750-8F26-4F36-8300-83E7FF4024F4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87">
              <a:extLst>
                <a:ext uri="{FF2B5EF4-FFF2-40B4-BE49-F238E27FC236}">
                  <a16:creationId xmlns:a16="http://schemas.microsoft.com/office/drawing/2014/main" xmlns="" id="{3C23182F-CDF6-4763-8DED-BA1BDE4541DC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88">
              <a:extLst>
                <a:ext uri="{FF2B5EF4-FFF2-40B4-BE49-F238E27FC236}">
                  <a16:creationId xmlns:a16="http://schemas.microsoft.com/office/drawing/2014/main" xmlns="" id="{07A9466E-E377-47AA-BE54-5CBE994B9A6F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89">
              <a:extLst>
                <a:ext uri="{FF2B5EF4-FFF2-40B4-BE49-F238E27FC236}">
                  <a16:creationId xmlns:a16="http://schemas.microsoft.com/office/drawing/2014/main" xmlns="" id="{E495A092-225C-4088-B606-64823312D220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90">
              <a:extLst>
                <a:ext uri="{FF2B5EF4-FFF2-40B4-BE49-F238E27FC236}">
                  <a16:creationId xmlns:a16="http://schemas.microsoft.com/office/drawing/2014/main" xmlns="" id="{61D95A45-2ADB-4279-B5E2-B7261073E6F0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91">
              <a:extLst>
                <a:ext uri="{FF2B5EF4-FFF2-40B4-BE49-F238E27FC236}">
                  <a16:creationId xmlns:a16="http://schemas.microsoft.com/office/drawing/2014/main" xmlns="" id="{2AE63294-BE9A-43FB-807A-89FC4688A506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92">
              <a:extLst>
                <a:ext uri="{FF2B5EF4-FFF2-40B4-BE49-F238E27FC236}">
                  <a16:creationId xmlns:a16="http://schemas.microsoft.com/office/drawing/2014/main" xmlns="" id="{3E486F4C-A41B-40F7-865A-B7C0F3E187EF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93">
              <a:extLst>
                <a:ext uri="{FF2B5EF4-FFF2-40B4-BE49-F238E27FC236}">
                  <a16:creationId xmlns:a16="http://schemas.microsoft.com/office/drawing/2014/main" xmlns="" id="{D7A3DCF8-DBAF-4D64-BD44-87820F3D287B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94">
              <a:extLst>
                <a:ext uri="{FF2B5EF4-FFF2-40B4-BE49-F238E27FC236}">
                  <a16:creationId xmlns:a16="http://schemas.microsoft.com/office/drawing/2014/main" xmlns="" id="{26A325C4-16C2-4640-887A-C97B01807919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95">
              <a:extLst>
                <a:ext uri="{FF2B5EF4-FFF2-40B4-BE49-F238E27FC236}">
                  <a16:creationId xmlns:a16="http://schemas.microsoft.com/office/drawing/2014/main" xmlns="" id="{20D3F2AB-35B8-40EE-919B-57994055A5A8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96">
              <a:extLst>
                <a:ext uri="{FF2B5EF4-FFF2-40B4-BE49-F238E27FC236}">
                  <a16:creationId xmlns:a16="http://schemas.microsoft.com/office/drawing/2014/main" xmlns="" id="{E39D9C39-99D2-4993-98F6-B6ACAFFE84B4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97">
              <a:extLst>
                <a:ext uri="{FF2B5EF4-FFF2-40B4-BE49-F238E27FC236}">
                  <a16:creationId xmlns:a16="http://schemas.microsoft.com/office/drawing/2014/main" xmlns="" id="{56BAC3EB-A4F1-4F34-AA73-48DF7FC8804D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98">
              <a:extLst>
                <a:ext uri="{FF2B5EF4-FFF2-40B4-BE49-F238E27FC236}">
                  <a16:creationId xmlns:a16="http://schemas.microsoft.com/office/drawing/2014/main" xmlns="" id="{31118E5B-1326-44E3-88E6-FFD79DBBEACD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100">
              <a:extLst>
                <a:ext uri="{FF2B5EF4-FFF2-40B4-BE49-F238E27FC236}">
                  <a16:creationId xmlns:a16="http://schemas.microsoft.com/office/drawing/2014/main" xmlns="" id="{701D8BCD-6D34-4D48-92EE-DD925ED67BB2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101">
              <a:extLst>
                <a:ext uri="{FF2B5EF4-FFF2-40B4-BE49-F238E27FC236}">
                  <a16:creationId xmlns:a16="http://schemas.microsoft.com/office/drawing/2014/main" xmlns="" id="{D0D8CDAB-F314-4AEF-AD6F-0770BA65688F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102">
              <a:extLst>
                <a:ext uri="{FF2B5EF4-FFF2-40B4-BE49-F238E27FC236}">
                  <a16:creationId xmlns:a16="http://schemas.microsoft.com/office/drawing/2014/main" xmlns="" id="{450D7297-0006-420E-A349-FCA075378B16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103">
              <a:extLst>
                <a:ext uri="{FF2B5EF4-FFF2-40B4-BE49-F238E27FC236}">
                  <a16:creationId xmlns:a16="http://schemas.microsoft.com/office/drawing/2014/main" xmlns="" id="{E52D2E6E-6294-45F4-879A-AB390245FBE8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104">
              <a:extLst>
                <a:ext uri="{FF2B5EF4-FFF2-40B4-BE49-F238E27FC236}">
                  <a16:creationId xmlns:a16="http://schemas.microsoft.com/office/drawing/2014/main" xmlns="" id="{42AFCC50-D136-4AB5-BF53-A6EA1919B505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105">
              <a:extLst>
                <a:ext uri="{FF2B5EF4-FFF2-40B4-BE49-F238E27FC236}">
                  <a16:creationId xmlns:a16="http://schemas.microsoft.com/office/drawing/2014/main" xmlns="" id="{1064E7F6-A8D6-4AEE-ADCF-8859E06B6043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106">
              <a:extLst>
                <a:ext uri="{FF2B5EF4-FFF2-40B4-BE49-F238E27FC236}">
                  <a16:creationId xmlns:a16="http://schemas.microsoft.com/office/drawing/2014/main" xmlns="" id="{2172A83A-4212-4EA3-BF85-0FFD89FB07E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107">
              <a:extLst>
                <a:ext uri="{FF2B5EF4-FFF2-40B4-BE49-F238E27FC236}">
                  <a16:creationId xmlns:a16="http://schemas.microsoft.com/office/drawing/2014/main" xmlns="" id="{0035282F-0B1F-4E3F-9735-FB320CCCFCD7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108">
              <a:extLst>
                <a:ext uri="{FF2B5EF4-FFF2-40B4-BE49-F238E27FC236}">
                  <a16:creationId xmlns:a16="http://schemas.microsoft.com/office/drawing/2014/main" xmlns="" id="{B8E34840-7203-4BB7-B610-1373D4B9590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109">
              <a:extLst>
                <a:ext uri="{FF2B5EF4-FFF2-40B4-BE49-F238E27FC236}">
                  <a16:creationId xmlns:a16="http://schemas.microsoft.com/office/drawing/2014/main" xmlns="" id="{1F152B2D-56A4-41B3-B1C7-811A86AE03F2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110">
              <a:extLst>
                <a:ext uri="{FF2B5EF4-FFF2-40B4-BE49-F238E27FC236}">
                  <a16:creationId xmlns:a16="http://schemas.microsoft.com/office/drawing/2014/main" xmlns="" id="{8901E47A-FF99-47CF-9E44-3403925FCB71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111">
              <a:extLst>
                <a:ext uri="{FF2B5EF4-FFF2-40B4-BE49-F238E27FC236}">
                  <a16:creationId xmlns:a16="http://schemas.microsoft.com/office/drawing/2014/main" xmlns="" id="{F89DA206-63EA-45A7-9E5F-BD2BFE63862A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112">
              <a:extLst>
                <a:ext uri="{FF2B5EF4-FFF2-40B4-BE49-F238E27FC236}">
                  <a16:creationId xmlns:a16="http://schemas.microsoft.com/office/drawing/2014/main" xmlns="" id="{3D875F78-2232-4725-8CE6-B38A7F7CE6B7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113">
              <a:extLst>
                <a:ext uri="{FF2B5EF4-FFF2-40B4-BE49-F238E27FC236}">
                  <a16:creationId xmlns:a16="http://schemas.microsoft.com/office/drawing/2014/main" xmlns="" id="{D4E371E1-0E29-4661-B0BC-B559DB60394E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114">
              <a:extLst>
                <a:ext uri="{FF2B5EF4-FFF2-40B4-BE49-F238E27FC236}">
                  <a16:creationId xmlns:a16="http://schemas.microsoft.com/office/drawing/2014/main" xmlns="" id="{BBC22A41-3870-4D33-9532-226A90E3F289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115">
              <a:extLst>
                <a:ext uri="{FF2B5EF4-FFF2-40B4-BE49-F238E27FC236}">
                  <a16:creationId xmlns:a16="http://schemas.microsoft.com/office/drawing/2014/main" xmlns="" id="{B0E82DBF-5765-4281-B8F7-DEA36F360AE4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116">
              <a:extLst>
                <a:ext uri="{FF2B5EF4-FFF2-40B4-BE49-F238E27FC236}">
                  <a16:creationId xmlns:a16="http://schemas.microsoft.com/office/drawing/2014/main" xmlns="" id="{D16A588D-9ACF-440C-8F50-6CB8839BA2A3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117">
              <a:extLst>
                <a:ext uri="{FF2B5EF4-FFF2-40B4-BE49-F238E27FC236}">
                  <a16:creationId xmlns:a16="http://schemas.microsoft.com/office/drawing/2014/main" xmlns="" id="{A400E285-9FF5-400E-8794-EDABB7ABB677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118">
              <a:extLst>
                <a:ext uri="{FF2B5EF4-FFF2-40B4-BE49-F238E27FC236}">
                  <a16:creationId xmlns:a16="http://schemas.microsoft.com/office/drawing/2014/main" xmlns="" id="{A1EC4AF3-9ABC-4995-89E8-4F1A45800BB1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119">
              <a:extLst>
                <a:ext uri="{FF2B5EF4-FFF2-40B4-BE49-F238E27FC236}">
                  <a16:creationId xmlns:a16="http://schemas.microsoft.com/office/drawing/2014/main" xmlns="" id="{02EEC6F5-5852-459B-BFD8-338EDA337ADC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120">
              <a:extLst>
                <a:ext uri="{FF2B5EF4-FFF2-40B4-BE49-F238E27FC236}">
                  <a16:creationId xmlns:a16="http://schemas.microsoft.com/office/drawing/2014/main" xmlns="" id="{45201BE4-5FB7-4FE8-BEE1-E7B1DA4193DD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121">
              <a:extLst>
                <a:ext uri="{FF2B5EF4-FFF2-40B4-BE49-F238E27FC236}">
                  <a16:creationId xmlns:a16="http://schemas.microsoft.com/office/drawing/2014/main" xmlns="" id="{97AB417F-4B12-4639-A977-F10D9E2F92FD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22">
              <a:extLst>
                <a:ext uri="{FF2B5EF4-FFF2-40B4-BE49-F238E27FC236}">
                  <a16:creationId xmlns:a16="http://schemas.microsoft.com/office/drawing/2014/main" xmlns="" id="{2DC0CFFC-2911-4BAB-AC0D-368F870E99D9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23">
              <a:extLst>
                <a:ext uri="{FF2B5EF4-FFF2-40B4-BE49-F238E27FC236}">
                  <a16:creationId xmlns:a16="http://schemas.microsoft.com/office/drawing/2014/main" xmlns="" id="{3D91AF75-ED89-4CB5-9002-6B74D51ECBD8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24">
              <a:extLst>
                <a:ext uri="{FF2B5EF4-FFF2-40B4-BE49-F238E27FC236}">
                  <a16:creationId xmlns:a16="http://schemas.microsoft.com/office/drawing/2014/main" xmlns="" id="{D3242953-94D1-41F8-BD66-8FEF255D2B93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25">
              <a:extLst>
                <a:ext uri="{FF2B5EF4-FFF2-40B4-BE49-F238E27FC236}">
                  <a16:creationId xmlns:a16="http://schemas.microsoft.com/office/drawing/2014/main" xmlns="" id="{6E1A9124-0A47-41E0-8C5D-58E2DAB56611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26">
              <a:extLst>
                <a:ext uri="{FF2B5EF4-FFF2-40B4-BE49-F238E27FC236}">
                  <a16:creationId xmlns:a16="http://schemas.microsoft.com/office/drawing/2014/main" xmlns="" id="{C0809DC0-93F1-48F3-A2B9-72AFE53E074A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27">
              <a:extLst>
                <a:ext uri="{FF2B5EF4-FFF2-40B4-BE49-F238E27FC236}">
                  <a16:creationId xmlns:a16="http://schemas.microsoft.com/office/drawing/2014/main" xmlns="" id="{BE0E1274-601E-446D-BC5D-062380F8033F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28">
              <a:extLst>
                <a:ext uri="{FF2B5EF4-FFF2-40B4-BE49-F238E27FC236}">
                  <a16:creationId xmlns:a16="http://schemas.microsoft.com/office/drawing/2014/main" xmlns="" id="{957CF5B0-EC02-4D72-8664-D1472EDDD14B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29">
              <a:extLst>
                <a:ext uri="{FF2B5EF4-FFF2-40B4-BE49-F238E27FC236}">
                  <a16:creationId xmlns:a16="http://schemas.microsoft.com/office/drawing/2014/main" xmlns="" id="{7685AE83-97DD-4423-92E6-367DA191B145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30">
              <a:extLst>
                <a:ext uri="{FF2B5EF4-FFF2-40B4-BE49-F238E27FC236}">
                  <a16:creationId xmlns:a16="http://schemas.microsoft.com/office/drawing/2014/main" xmlns="" id="{3D8EA1BB-0118-4FCF-9C5B-E26EA9227B40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31">
              <a:extLst>
                <a:ext uri="{FF2B5EF4-FFF2-40B4-BE49-F238E27FC236}">
                  <a16:creationId xmlns:a16="http://schemas.microsoft.com/office/drawing/2014/main" xmlns="" id="{FDA3F64F-7FD6-4D44-B31B-E3A74BB47368}"/>
                </a:ext>
              </a:extLst>
            </p:cNvPr>
            <p:cNvSpPr/>
            <p:nvPr/>
          </p:nvSpPr>
          <p:spPr>
            <a:xfrm>
              <a:off x="7364156" y="1407555"/>
              <a:ext cx="251423" cy="125307"/>
            </a:xfrm>
            <a:custGeom>
              <a:avLst/>
              <a:gdLst>
                <a:gd name="connsiteX0" fmla="*/ 113443 w 156114"/>
                <a:gd name="connsiteY0" fmla="*/ 1238 h 77806"/>
                <a:gd name="connsiteX1" fmla="*/ 113443 w 156114"/>
                <a:gd name="connsiteY1" fmla="*/ 1238 h 77806"/>
                <a:gd name="connsiteX2" fmla="*/ 115348 w 156114"/>
                <a:gd name="connsiteY2" fmla="*/ 1238 h 77806"/>
                <a:gd name="connsiteX3" fmla="*/ 122206 w 156114"/>
                <a:gd name="connsiteY3" fmla="*/ 571 h 77806"/>
                <a:gd name="connsiteX4" fmla="*/ 146399 w 156114"/>
                <a:gd name="connsiteY4" fmla="*/ 571 h 77806"/>
                <a:gd name="connsiteX5" fmla="*/ 147447 w 156114"/>
                <a:gd name="connsiteY5" fmla="*/ 571 h 77806"/>
                <a:gd name="connsiteX6" fmla="*/ 148876 w 156114"/>
                <a:gd name="connsiteY6" fmla="*/ 571 h 77806"/>
                <a:gd name="connsiteX7" fmla="*/ 153448 w 156114"/>
                <a:gd name="connsiteY7" fmla="*/ 1714 h 77806"/>
                <a:gd name="connsiteX8" fmla="*/ 155162 w 156114"/>
                <a:gd name="connsiteY8" fmla="*/ 2286 h 77806"/>
                <a:gd name="connsiteX9" fmla="*/ 156115 w 156114"/>
                <a:gd name="connsiteY9" fmla="*/ 2857 h 77806"/>
                <a:gd name="connsiteX10" fmla="*/ 156115 w 156114"/>
                <a:gd name="connsiteY10" fmla="*/ 3810 h 77806"/>
                <a:gd name="connsiteX11" fmla="*/ 156115 w 156114"/>
                <a:gd name="connsiteY11" fmla="*/ 4667 h 77806"/>
                <a:gd name="connsiteX12" fmla="*/ 156115 w 156114"/>
                <a:gd name="connsiteY12" fmla="*/ 5619 h 77806"/>
                <a:gd name="connsiteX13" fmla="*/ 154972 w 156114"/>
                <a:gd name="connsiteY13" fmla="*/ 8001 h 77806"/>
                <a:gd name="connsiteX14" fmla="*/ 154972 w 156114"/>
                <a:gd name="connsiteY14" fmla="*/ 8001 h 77806"/>
                <a:gd name="connsiteX15" fmla="*/ 154019 w 156114"/>
                <a:gd name="connsiteY15" fmla="*/ 9525 h 77806"/>
                <a:gd name="connsiteX16" fmla="*/ 151447 w 156114"/>
                <a:gd name="connsiteY16" fmla="*/ 12192 h 77806"/>
                <a:gd name="connsiteX17" fmla="*/ 146495 w 156114"/>
                <a:gd name="connsiteY17" fmla="*/ 15049 h 77806"/>
                <a:gd name="connsiteX18" fmla="*/ 144780 w 156114"/>
                <a:gd name="connsiteY18" fmla="*/ 15811 h 77806"/>
                <a:gd name="connsiteX19" fmla="*/ 141160 w 156114"/>
                <a:gd name="connsiteY19" fmla="*/ 17145 h 77806"/>
                <a:gd name="connsiteX20" fmla="*/ 95631 w 156114"/>
                <a:gd name="connsiteY20" fmla="*/ 36195 h 77806"/>
                <a:gd name="connsiteX21" fmla="*/ 59626 w 156114"/>
                <a:gd name="connsiteY21" fmla="*/ 74295 h 77806"/>
                <a:gd name="connsiteX22" fmla="*/ 28480 w 156114"/>
                <a:gd name="connsiteY22" fmla="*/ 77438 h 77806"/>
                <a:gd name="connsiteX23" fmla="*/ 14002 w 156114"/>
                <a:gd name="connsiteY23" fmla="*/ 74580 h 77806"/>
                <a:gd name="connsiteX24" fmla="*/ 7144 w 156114"/>
                <a:gd name="connsiteY24" fmla="*/ 72580 h 77806"/>
                <a:gd name="connsiteX25" fmla="*/ 4858 w 156114"/>
                <a:gd name="connsiteY25" fmla="*/ 71818 h 77806"/>
                <a:gd name="connsiteX26" fmla="*/ 4858 w 156114"/>
                <a:gd name="connsiteY26" fmla="*/ 71818 h 77806"/>
                <a:gd name="connsiteX27" fmla="*/ 4096 w 156114"/>
                <a:gd name="connsiteY27" fmla="*/ 71818 h 77806"/>
                <a:gd name="connsiteX28" fmla="*/ 2667 w 156114"/>
                <a:gd name="connsiteY28" fmla="*/ 70961 h 77806"/>
                <a:gd name="connsiteX29" fmla="*/ 2667 w 156114"/>
                <a:gd name="connsiteY29" fmla="*/ 70961 h 77806"/>
                <a:gd name="connsiteX30" fmla="*/ 2667 w 156114"/>
                <a:gd name="connsiteY30" fmla="*/ 70961 h 77806"/>
                <a:gd name="connsiteX31" fmla="*/ 2096 w 156114"/>
                <a:gd name="connsiteY31" fmla="*/ 69818 h 77806"/>
                <a:gd name="connsiteX32" fmla="*/ 1524 w 156114"/>
                <a:gd name="connsiteY32" fmla="*/ 67246 h 77806"/>
                <a:gd name="connsiteX33" fmla="*/ 1524 w 156114"/>
                <a:gd name="connsiteY33" fmla="*/ 67246 h 77806"/>
                <a:gd name="connsiteX34" fmla="*/ 1524 w 156114"/>
                <a:gd name="connsiteY34" fmla="*/ 64960 h 77806"/>
                <a:gd name="connsiteX35" fmla="*/ 0 w 156114"/>
                <a:gd name="connsiteY35" fmla="*/ 50482 h 77806"/>
                <a:gd name="connsiteX36" fmla="*/ 1048 w 156114"/>
                <a:gd name="connsiteY36" fmla="*/ 50482 h 77806"/>
                <a:gd name="connsiteX37" fmla="*/ 4191 w 156114"/>
                <a:gd name="connsiteY37" fmla="*/ 50482 h 77806"/>
                <a:gd name="connsiteX38" fmla="*/ 7144 w 156114"/>
                <a:gd name="connsiteY38" fmla="*/ 49053 h 77806"/>
                <a:gd name="connsiteX39" fmla="*/ 31432 w 156114"/>
                <a:gd name="connsiteY39" fmla="*/ 39528 h 77806"/>
                <a:gd name="connsiteX40" fmla="*/ 33814 w 156114"/>
                <a:gd name="connsiteY40" fmla="*/ 35623 h 77806"/>
                <a:gd name="connsiteX41" fmla="*/ 47720 w 156114"/>
                <a:gd name="connsiteY41" fmla="*/ 28194 h 77806"/>
                <a:gd name="connsiteX42" fmla="*/ 87058 w 156114"/>
                <a:gd name="connsiteY42" fmla="*/ 8286 h 77806"/>
                <a:gd name="connsiteX43" fmla="*/ 102679 w 156114"/>
                <a:gd name="connsiteY43" fmla="*/ 4572 h 77806"/>
                <a:gd name="connsiteX44" fmla="*/ 113347 w 156114"/>
                <a:gd name="connsiteY44" fmla="*/ 2667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6114" h="77806">
                  <a:moveTo>
                    <a:pt x="113443" y="1238"/>
                  </a:moveTo>
                  <a:lnTo>
                    <a:pt x="113443" y="1238"/>
                  </a:lnTo>
                  <a:lnTo>
                    <a:pt x="115348" y="1238"/>
                  </a:lnTo>
                  <a:lnTo>
                    <a:pt x="122206" y="571"/>
                  </a:lnTo>
                  <a:cubicBezTo>
                    <a:pt x="130252" y="-190"/>
                    <a:pt x="138353" y="-190"/>
                    <a:pt x="146399" y="571"/>
                  </a:cubicBezTo>
                  <a:lnTo>
                    <a:pt x="147447" y="571"/>
                  </a:lnTo>
                  <a:lnTo>
                    <a:pt x="148876" y="571"/>
                  </a:lnTo>
                  <a:lnTo>
                    <a:pt x="153448" y="1714"/>
                  </a:lnTo>
                  <a:lnTo>
                    <a:pt x="155162" y="2286"/>
                  </a:lnTo>
                  <a:lnTo>
                    <a:pt x="156115" y="2857"/>
                  </a:lnTo>
                  <a:cubicBezTo>
                    <a:pt x="156115" y="3619"/>
                    <a:pt x="156115" y="4476"/>
                    <a:pt x="156115" y="3810"/>
                  </a:cubicBezTo>
                  <a:cubicBezTo>
                    <a:pt x="156115" y="3143"/>
                    <a:pt x="156115" y="4381"/>
                    <a:pt x="156115" y="4667"/>
                  </a:cubicBezTo>
                  <a:cubicBezTo>
                    <a:pt x="156115" y="4953"/>
                    <a:pt x="154400" y="9239"/>
                    <a:pt x="156115" y="5619"/>
                  </a:cubicBezTo>
                  <a:lnTo>
                    <a:pt x="154972" y="8001"/>
                  </a:lnTo>
                  <a:cubicBezTo>
                    <a:pt x="154972" y="7048"/>
                    <a:pt x="154972" y="7143"/>
                    <a:pt x="154972" y="8001"/>
                  </a:cubicBezTo>
                  <a:cubicBezTo>
                    <a:pt x="154680" y="8525"/>
                    <a:pt x="154362" y="9033"/>
                    <a:pt x="154019" y="9525"/>
                  </a:cubicBezTo>
                  <a:cubicBezTo>
                    <a:pt x="152876" y="10668"/>
                    <a:pt x="150971" y="12382"/>
                    <a:pt x="151447" y="12192"/>
                  </a:cubicBezTo>
                  <a:cubicBezTo>
                    <a:pt x="149851" y="13235"/>
                    <a:pt x="148197" y="14189"/>
                    <a:pt x="146495" y="15049"/>
                  </a:cubicBezTo>
                  <a:lnTo>
                    <a:pt x="144780" y="15811"/>
                  </a:lnTo>
                  <a:lnTo>
                    <a:pt x="141160" y="17145"/>
                  </a:lnTo>
                  <a:cubicBezTo>
                    <a:pt x="125444" y="22574"/>
                    <a:pt x="108966" y="25336"/>
                    <a:pt x="95631" y="36195"/>
                  </a:cubicBezTo>
                  <a:cubicBezTo>
                    <a:pt x="82296" y="47053"/>
                    <a:pt x="77629" y="68770"/>
                    <a:pt x="59626" y="74295"/>
                  </a:cubicBezTo>
                  <a:cubicBezTo>
                    <a:pt x="49551" y="77378"/>
                    <a:pt x="38967" y="78446"/>
                    <a:pt x="28480" y="77438"/>
                  </a:cubicBezTo>
                  <a:cubicBezTo>
                    <a:pt x="23585" y="76872"/>
                    <a:pt x="18744" y="75916"/>
                    <a:pt x="14002" y="74580"/>
                  </a:cubicBezTo>
                  <a:cubicBezTo>
                    <a:pt x="11621" y="74009"/>
                    <a:pt x="9430" y="73152"/>
                    <a:pt x="7144" y="72580"/>
                  </a:cubicBezTo>
                  <a:lnTo>
                    <a:pt x="4858" y="71818"/>
                  </a:lnTo>
                  <a:lnTo>
                    <a:pt x="4858" y="71818"/>
                  </a:lnTo>
                  <a:lnTo>
                    <a:pt x="4096" y="71818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096" y="69818"/>
                  </a:lnTo>
                  <a:cubicBezTo>
                    <a:pt x="2857" y="71342"/>
                    <a:pt x="1619" y="67913"/>
                    <a:pt x="1524" y="67246"/>
                  </a:cubicBezTo>
                  <a:lnTo>
                    <a:pt x="1524" y="67246"/>
                  </a:lnTo>
                  <a:cubicBezTo>
                    <a:pt x="1524" y="66484"/>
                    <a:pt x="1524" y="65722"/>
                    <a:pt x="1524" y="64960"/>
                  </a:cubicBezTo>
                  <a:cubicBezTo>
                    <a:pt x="1524" y="60007"/>
                    <a:pt x="667" y="55435"/>
                    <a:pt x="0" y="50482"/>
                  </a:cubicBezTo>
                  <a:lnTo>
                    <a:pt x="1048" y="50482"/>
                  </a:lnTo>
                  <a:cubicBezTo>
                    <a:pt x="2054" y="50900"/>
                    <a:pt x="3185" y="50900"/>
                    <a:pt x="4191" y="50482"/>
                  </a:cubicBezTo>
                  <a:lnTo>
                    <a:pt x="7144" y="49053"/>
                  </a:lnTo>
                  <a:cubicBezTo>
                    <a:pt x="15805" y="47569"/>
                    <a:pt x="24071" y="44328"/>
                    <a:pt x="31432" y="39528"/>
                  </a:cubicBezTo>
                  <a:cubicBezTo>
                    <a:pt x="32581" y="38479"/>
                    <a:pt x="33407" y="37125"/>
                    <a:pt x="33814" y="35623"/>
                  </a:cubicBezTo>
                  <a:cubicBezTo>
                    <a:pt x="38481" y="33242"/>
                    <a:pt x="43339" y="30765"/>
                    <a:pt x="47720" y="28194"/>
                  </a:cubicBezTo>
                  <a:cubicBezTo>
                    <a:pt x="60283" y="20523"/>
                    <a:pt x="73437" y="13866"/>
                    <a:pt x="87058" y="8286"/>
                  </a:cubicBezTo>
                  <a:cubicBezTo>
                    <a:pt x="92155" y="6623"/>
                    <a:pt x="97380" y="5381"/>
                    <a:pt x="102679" y="4572"/>
                  </a:cubicBezTo>
                  <a:cubicBezTo>
                    <a:pt x="106204" y="3810"/>
                    <a:pt x="109728" y="3238"/>
                    <a:pt x="113347" y="266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32">
              <a:extLst>
                <a:ext uri="{FF2B5EF4-FFF2-40B4-BE49-F238E27FC236}">
                  <a16:creationId xmlns:a16="http://schemas.microsoft.com/office/drawing/2014/main" xmlns="" id="{4DC20820-657A-48A8-BBF7-DDE4C53A305D}"/>
                </a:ext>
              </a:extLst>
            </p:cNvPr>
            <p:cNvSpPr/>
            <p:nvPr/>
          </p:nvSpPr>
          <p:spPr>
            <a:xfrm>
              <a:off x="7061496" y="1008099"/>
              <a:ext cx="468074" cy="458361"/>
            </a:xfrm>
            <a:custGeom>
              <a:avLst/>
              <a:gdLst>
                <a:gd name="connsiteX0" fmla="*/ 2286 w 290637"/>
                <a:gd name="connsiteY0" fmla="*/ 282130 h 284606"/>
                <a:gd name="connsiteX1" fmla="*/ 2286 w 290637"/>
                <a:gd name="connsiteY1" fmla="*/ 282130 h 284606"/>
                <a:gd name="connsiteX2" fmla="*/ 9906 w 290637"/>
                <a:gd name="connsiteY2" fmla="*/ 275082 h 284606"/>
                <a:gd name="connsiteX3" fmla="*/ 24575 w 290637"/>
                <a:gd name="connsiteY3" fmla="*/ 265557 h 284606"/>
                <a:gd name="connsiteX4" fmla="*/ 42577 w 290637"/>
                <a:gd name="connsiteY4" fmla="*/ 245078 h 284606"/>
                <a:gd name="connsiteX5" fmla="*/ 42577 w 290637"/>
                <a:gd name="connsiteY5" fmla="*/ 238125 h 284606"/>
                <a:gd name="connsiteX6" fmla="*/ 42577 w 290637"/>
                <a:gd name="connsiteY6" fmla="*/ 239744 h 284606"/>
                <a:gd name="connsiteX7" fmla="*/ 42577 w 290637"/>
                <a:gd name="connsiteY7" fmla="*/ 238125 h 284606"/>
                <a:gd name="connsiteX8" fmla="*/ 38576 w 290637"/>
                <a:gd name="connsiteY8" fmla="*/ 229934 h 284606"/>
                <a:gd name="connsiteX9" fmla="*/ 30671 w 290637"/>
                <a:gd name="connsiteY9" fmla="*/ 225647 h 284606"/>
                <a:gd name="connsiteX10" fmla="*/ 94583 w 290637"/>
                <a:gd name="connsiteY10" fmla="*/ 182023 h 284606"/>
                <a:gd name="connsiteX11" fmla="*/ 168783 w 290637"/>
                <a:gd name="connsiteY11" fmla="*/ 121063 h 284606"/>
                <a:gd name="connsiteX12" fmla="*/ 262699 w 290637"/>
                <a:gd name="connsiteY12" fmla="*/ 12478 h 284606"/>
                <a:gd name="connsiteX13" fmla="*/ 264128 w 290637"/>
                <a:gd name="connsiteY13" fmla="*/ 11240 h 284606"/>
                <a:gd name="connsiteX14" fmla="*/ 266319 w 290637"/>
                <a:gd name="connsiteY14" fmla="*/ 9620 h 284606"/>
                <a:gd name="connsiteX15" fmla="*/ 272034 w 290637"/>
                <a:gd name="connsiteY15" fmla="*/ 5715 h 284606"/>
                <a:gd name="connsiteX16" fmla="*/ 277654 w 290637"/>
                <a:gd name="connsiteY16" fmla="*/ 2381 h 284606"/>
                <a:gd name="connsiteX17" fmla="*/ 279368 w 290637"/>
                <a:gd name="connsiteY17" fmla="*/ 1619 h 284606"/>
                <a:gd name="connsiteX18" fmla="*/ 281654 w 290637"/>
                <a:gd name="connsiteY18" fmla="*/ 762 h 284606"/>
                <a:gd name="connsiteX19" fmla="*/ 285274 w 290637"/>
                <a:gd name="connsiteY19" fmla="*/ 0 h 284606"/>
                <a:gd name="connsiteX20" fmla="*/ 287750 w 290637"/>
                <a:gd name="connsiteY20" fmla="*/ 0 h 284606"/>
                <a:gd name="connsiteX21" fmla="*/ 287750 w 290637"/>
                <a:gd name="connsiteY21" fmla="*/ 0 h 284606"/>
                <a:gd name="connsiteX22" fmla="*/ 288798 w 290637"/>
                <a:gd name="connsiteY22" fmla="*/ 762 h 284606"/>
                <a:gd name="connsiteX23" fmla="*/ 289560 w 290637"/>
                <a:gd name="connsiteY23" fmla="*/ 1524 h 284606"/>
                <a:gd name="connsiteX24" fmla="*/ 290608 w 290637"/>
                <a:gd name="connsiteY24" fmla="*/ 2857 h 284606"/>
                <a:gd name="connsiteX25" fmla="*/ 290608 w 290637"/>
                <a:gd name="connsiteY25" fmla="*/ 2857 h 284606"/>
                <a:gd name="connsiteX26" fmla="*/ 290608 w 290637"/>
                <a:gd name="connsiteY26" fmla="*/ 3905 h 284606"/>
                <a:gd name="connsiteX27" fmla="*/ 290608 w 290637"/>
                <a:gd name="connsiteY27" fmla="*/ 5239 h 284606"/>
                <a:gd name="connsiteX28" fmla="*/ 290608 w 290637"/>
                <a:gd name="connsiteY28" fmla="*/ 6667 h 284606"/>
                <a:gd name="connsiteX29" fmla="*/ 290608 w 290637"/>
                <a:gd name="connsiteY29" fmla="*/ 8477 h 284606"/>
                <a:gd name="connsiteX30" fmla="*/ 288893 w 290637"/>
                <a:gd name="connsiteY30" fmla="*/ 14573 h 284606"/>
                <a:gd name="connsiteX31" fmla="*/ 287941 w 290637"/>
                <a:gd name="connsiteY31" fmla="*/ 16764 h 284606"/>
                <a:gd name="connsiteX32" fmla="*/ 286321 w 290637"/>
                <a:gd name="connsiteY32" fmla="*/ 20002 h 284606"/>
                <a:gd name="connsiteX33" fmla="*/ 282607 w 290637"/>
                <a:gd name="connsiteY33" fmla="*/ 26575 h 284606"/>
                <a:gd name="connsiteX34" fmla="*/ 278416 w 290637"/>
                <a:gd name="connsiteY34" fmla="*/ 32956 h 284606"/>
                <a:gd name="connsiteX35" fmla="*/ 276130 w 290637"/>
                <a:gd name="connsiteY35" fmla="*/ 36100 h 284606"/>
                <a:gd name="connsiteX36" fmla="*/ 274034 w 290637"/>
                <a:gd name="connsiteY36" fmla="*/ 39052 h 284606"/>
                <a:gd name="connsiteX37" fmla="*/ 256889 w 290637"/>
                <a:gd name="connsiteY37" fmla="*/ 60198 h 284606"/>
                <a:gd name="connsiteX38" fmla="*/ 253937 w 290637"/>
                <a:gd name="connsiteY38" fmla="*/ 63913 h 284606"/>
                <a:gd name="connsiteX39" fmla="*/ 251841 w 290637"/>
                <a:gd name="connsiteY39" fmla="*/ 66484 h 284606"/>
                <a:gd name="connsiteX40" fmla="*/ 251841 w 290637"/>
                <a:gd name="connsiteY40" fmla="*/ 66484 h 284606"/>
                <a:gd name="connsiteX41" fmla="*/ 251079 w 290637"/>
                <a:gd name="connsiteY41" fmla="*/ 67627 h 284606"/>
                <a:gd name="connsiteX42" fmla="*/ 247745 w 290637"/>
                <a:gd name="connsiteY42" fmla="*/ 73057 h 284606"/>
                <a:gd name="connsiteX43" fmla="*/ 239173 w 290637"/>
                <a:gd name="connsiteY43" fmla="*/ 94964 h 284606"/>
                <a:gd name="connsiteX44" fmla="*/ 247650 w 290637"/>
                <a:gd name="connsiteY44" fmla="*/ 135065 h 284606"/>
                <a:gd name="connsiteX45" fmla="*/ 257842 w 290637"/>
                <a:gd name="connsiteY45" fmla="*/ 152209 h 284606"/>
                <a:gd name="connsiteX46" fmla="*/ 262985 w 290637"/>
                <a:gd name="connsiteY46" fmla="*/ 160782 h 284606"/>
                <a:gd name="connsiteX47" fmla="*/ 263747 w 290637"/>
                <a:gd name="connsiteY47" fmla="*/ 162687 h 284606"/>
                <a:gd name="connsiteX48" fmla="*/ 261652 w 290637"/>
                <a:gd name="connsiteY48" fmla="*/ 162687 h 284606"/>
                <a:gd name="connsiteX49" fmla="*/ 260699 w 290637"/>
                <a:gd name="connsiteY49" fmla="*/ 162687 h 284606"/>
                <a:gd name="connsiteX50" fmla="*/ 260699 w 290637"/>
                <a:gd name="connsiteY50" fmla="*/ 162687 h 284606"/>
                <a:gd name="connsiteX51" fmla="*/ 234505 w 290637"/>
                <a:gd name="connsiteY51" fmla="*/ 162020 h 284606"/>
                <a:gd name="connsiteX52" fmla="*/ 228410 w 290637"/>
                <a:gd name="connsiteY52" fmla="*/ 161353 h 284606"/>
                <a:gd name="connsiteX53" fmla="*/ 227266 w 290637"/>
                <a:gd name="connsiteY53" fmla="*/ 161353 h 284606"/>
                <a:gd name="connsiteX54" fmla="*/ 226219 w 290637"/>
                <a:gd name="connsiteY54" fmla="*/ 161353 h 284606"/>
                <a:gd name="connsiteX55" fmla="*/ 221742 w 290637"/>
                <a:gd name="connsiteY55" fmla="*/ 160687 h 284606"/>
                <a:gd name="connsiteX56" fmla="*/ 199454 w 290637"/>
                <a:gd name="connsiteY56" fmla="*/ 157924 h 284606"/>
                <a:gd name="connsiteX57" fmla="*/ 160211 w 290637"/>
                <a:gd name="connsiteY57" fmla="*/ 160210 h 284606"/>
                <a:gd name="connsiteX58" fmla="*/ 124778 w 290637"/>
                <a:gd name="connsiteY58" fmla="*/ 182785 h 284606"/>
                <a:gd name="connsiteX59" fmla="*/ 111157 w 290637"/>
                <a:gd name="connsiteY59" fmla="*/ 200787 h 284606"/>
                <a:gd name="connsiteX60" fmla="*/ 99631 w 290637"/>
                <a:gd name="connsiteY60" fmla="*/ 216122 h 284606"/>
                <a:gd name="connsiteX61" fmla="*/ 42481 w 290637"/>
                <a:gd name="connsiteY61" fmla="*/ 268891 h 284606"/>
                <a:gd name="connsiteX62" fmla="*/ 34766 w 290637"/>
                <a:gd name="connsiteY62" fmla="*/ 272891 h 284606"/>
                <a:gd name="connsiteX63" fmla="*/ 31528 w 290637"/>
                <a:gd name="connsiteY63" fmla="*/ 274415 h 284606"/>
                <a:gd name="connsiteX64" fmla="*/ 31052 w 290637"/>
                <a:gd name="connsiteY64" fmla="*/ 274415 h 284606"/>
                <a:gd name="connsiteX65" fmla="*/ 30385 w 290637"/>
                <a:gd name="connsiteY65" fmla="*/ 274415 h 284606"/>
                <a:gd name="connsiteX66" fmla="*/ 21622 w 290637"/>
                <a:gd name="connsiteY66" fmla="*/ 277749 h 284606"/>
                <a:gd name="connsiteX67" fmla="*/ 10096 w 290637"/>
                <a:gd name="connsiteY67" fmla="*/ 281559 h 284606"/>
                <a:gd name="connsiteX68" fmla="*/ 3905 w 290637"/>
                <a:gd name="connsiteY68" fmla="*/ 283178 h 284606"/>
                <a:gd name="connsiteX69" fmla="*/ 0 w 290637"/>
                <a:gd name="connsiteY69" fmla="*/ 284607 h 284606"/>
                <a:gd name="connsiteX70" fmla="*/ 2286 w 290637"/>
                <a:gd name="connsiteY70" fmla="*/ 282130 h 28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90637" h="284606">
                  <a:moveTo>
                    <a:pt x="2286" y="282130"/>
                  </a:moveTo>
                  <a:lnTo>
                    <a:pt x="2286" y="282130"/>
                  </a:lnTo>
                  <a:cubicBezTo>
                    <a:pt x="4763" y="279654"/>
                    <a:pt x="7429" y="277463"/>
                    <a:pt x="9906" y="275082"/>
                  </a:cubicBezTo>
                  <a:cubicBezTo>
                    <a:pt x="15077" y="272364"/>
                    <a:pt x="19987" y="269175"/>
                    <a:pt x="24575" y="265557"/>
                  </a:cubicBezTo>
                  <a:cubicBezTo>
                    <a:pt x="32535" y="260740"/>
                    <a:pt x="38819" y="253590"/>
                    <a:pt x="42577" y="245078"/>
                  </a:cubicBezTo>
                  <a:cubicBezTo>
                    <a:pt x="42577" y="244030"/>
                    <a:pt x="42577" y="238030"/>
                    <a:pt x="42577" y="238125"/>
                  </a:cubicBezTo>
                  <a:cubicBezTo>
                    <a:pt x="42577" y="238220"/>
                    <a:pt x="42577" y="239173"/>
                    <a:pt x="42577" y="239744"/>
                  </a:cubicBezTo>
                  <a:cubicBezTo>
                    <a:pt x="42577" y="238601"/>
                    <a:pt x="42577" y="238125"/>
                    <a:pt x="42577" y="238125"/>
                  </a:cubicBezTo>
                  <a:cubicBezTo>
                    <a:pt x="42099" y="235054"/>
                    <a:pt x="40704" y="232199"/>
                    <a:pt x="38576" y="229934"/>
                  </a:cubicBezTo>
                  <a:cubicBezTo>
                    <a:pt x="36398" y="227787"/>
                    <a:pt x="33658" y="226301"/>
                    <a:pt x="30671" y="225647"/>
                  </a:cubicBezTo>
                  <a:cubicBezTo>
                    <a:pt x="51435" y="210217"/>
                    <a:pt x="73152" y="196024"/>
                    <a:pt x="94583" y="182023"/>
                  </a:cubicBezTo>
                  <a:cubicBezTo>
                    <a:pt x="121738" y="164844"/>
                    <a:pt x="146661" y="144368"/>
                    <a:pt x="168783" y="121063"/>
                  </a:cubicBezTo>
                  <a:cubicBezTo>
                    <a:pt x="201073" y="85915"/>
                    <a:pt x="225933" y="43244"/>
                    <a:pt x="262699" y="12478"/>
                  </a:cubicBezTo>
                  <a:lnTo>
                    <a:pt x="264128" y="11240"/>
                  </a:lnTo>
                  <a:lnTo>
                    <a:pt x="266319" y="9620"/>
                  </a:lnTo>
                  <a:cubicBezTo>
                    <a:pt x="268129" y="8192"/>
                    <a:pt x="270129" y="6953"/>
                    <a:pt x="272034" y="5715"/>
                  </a:cubicBezTo>
                  <a:lnTo>
                    <a:pt x="277654" y="2381"/>
                  </a:lnTo>
                  <a:lnTo>
                    <a:pt x="279368" y="1619"/>
                  </a:lnTo>
                  <a:cubicBezTo>
                    <a:pt x="277654" y="2381"/>
                    <a:pt x="280892" y="1048"/>
                    <a:pt x="281654" y="762"/>
                  </a:cubicBezTo>
                  <a:lnTo>
                    <a:pt x="285274" y="0"/>
                  </a:lnTo>
                  <a:lnTo>
                    <a:pt x="287750" y="0"/>
                  </a:lnTo>
                  <a:lnTo>
                    <a:pt x="287750" y="0"/>
                  </a:lnTo>
                  <a:lnTo>
                    <a:pt x="288798" y="762"/>
                  </a:lnTo>
                  <a:cubicBezTo>
                    <a:pt x="289098" y="965"/>
                    <a:pt x="289357" y="1224"/>
                    <a:pt x="289560" y="1524"/>
                  </a:cubicBezTo>
                  <a:lnTo>
                    <a:pt x="290608" y="2857"/>
                  </a:lnTo>
                  <a:lnTo>
                    <a:pt x="290608" y="2857"/>
                  </a:lnTo>
                  <a:lnTo>
                    <a:pt x="290608" y="3905"/>
                  </a:lnTo>
                  <a:cubicBezTo>
                    <a:pt x="290648" y="4349"/>
                    <a:pt x="290648" y="4795"/>
                    <a:pt x="290608" y="5239"/>
                  </a:cubicBezTo>
                  <a:lnTo>
                    <a:pt x="290608" y="6667"/>
                  </a:lnTo>
                  <a:cubicBezTo>
                    <a:pt x="290608" y="6667"/>
                    <a:pt x="290608" y="8096"/>
                    <a:pt x="290608" y="8477"/>
                  </a:cubicBezTo>
                  <a:cubicBezTo>
                    <a:pt x="290182" y="10547"/>
                    <a:pt x="289609" y="12585"/>
                    <a:pt x="288893" y="14573"/>
                  </a:cubicBezTo>
                  <a:cubicBezTo>
                    <a:pt x="288893" y="14573"/>
                    <a:pt x="288131" y="16383"/>
                    <a:pt x="287941" y="16764"/>
                  </a:cubicBezTo>
                  <a:cubicBezTo>
                    <a:pt x="287459" y="17871"/>
                    <a:pt x="286918" y="18952"/>
                    <a:pt x="286321" y="20002"/>
                  </a:cubicBezTo>
                  <a:cubicBezTo>
                    <a:pt x="285179" y="22288"/>
                    <a:pt x="283940" y="24384"/>
                    <a:pt x="282607" y="26575"/>
                  </a:cubicBezTo>
                  <a:cubicBezTo>
                    <a:pt x="281273" y="28765"/>
                    <a:pt x="279845" y="30861"/>
                    <a:pt x="278416" y="32956"/>
                  </a:cubicBezTo>
                  <a:lnTo>
                    <a:pt x="276130" y="36100"/>
                  </a:lnTo>
                  <a:lnTo>
                    <a:pt x="274034" y="39052"/>
                  </a:lnTo>
                  <a:cubicBezTo>
                    <a:pt x="268510" y="46292"/>
                    <a:pt x="262604" y="53149"/>
                    <a:pt x="256889" y="60198"/>
                  </a:cubicBezTo>
                  <a:cubicBezTo>
                    <a:pt x="255841" y="61436"/>
                    <a:pt x="254889" y="62579"/>
                    <a:pt x="253937" y="63913"/>
                  </a:cubicBezTo>
                  <a:lnTo>
                    <a:pt x="251841" y="66484"/>
                  </a:lnTo>
                  <a:cubicBezTo>
                    <a:pt x="255270" y="60960"/>
                    <a:pt x="250222" y="68294"/>
                    <a:pt x="251841" y="66484"/>
                  </a:cubicBezTo>
                  <a:lnTo>
                    <a:pt x="251079" y="67627"/>
                  </a:lnTo>
                  <a:lnTo>
                    <a:pt x="247745" y="73057"/>
                  </a:lnTo>
                  <a:cubicBezTo>
                    <a:pt x="243697" y="79835"/>
                    <a:pt x="240800" y="87238"/>
                    <a:pt x="239173" y="94964"/>
                  </a:cubicBezTo>
                  <a:cubicBezTo>
                    <a:pt x="237172" y="108913"/>
                    <a:pt x="240175" y="123119"/>
                    <a:pt x="247650" y="135065"/>
                  </a:cubicBezTo>
                  <a:cubicBezTo>
                    <a:pt x="250698" y="140970"/>
                    <a:pt x="254413" y="146494"/>
                    <a:pt x="257842" y="152209"/>
                  </a:cubicBezTo>
                  <a:cubicBezTo>
                    <a:pt x="259556" y="155067"/>
                    <a:pt x="261366" y="157924"/>
                    <a:pt x="262985" y="160782"/>
                  </a:cubicBezTo>
                  <a:lnTo>
                    <a:pt x="263747" y="162687"/>
                  </a:lnTo>
                  <a:lnTo>
                    <a:pt x="261652" y="162687"/>
                  </a:lnTo>
                  <a:lnTo>
                    <a:pt x="260699" y="162687"/>
                  </a:lnTo>
                  <a:lnTo>
                    <a:pt x="260699" y="162687"/>
                  </a:lnTo>
                  <a:cubicBezTo>
                    <a:pt x="251968" y="163369"/>
                    <a:pt x="243190" y="163146"/>
                    <a:pt x="234505" y="162020"/>
                  </a:cubicBezTo>
                  <a:lnTo>
                    <a:pt x="228410" y="161353"/>
                  </a:lnTo>
                  <a:lnTo>
                    <a:pt x="227266" y="161353"/>
                  </a:lnTo>
                  <a:lnTo>
                    <a:pt x="226219" y="161353"/>
                  </a:lnTo>
                  <a:lnTo>
                    <a:pt x="221742" y="160687"/>
                  </a:lnTo>
                  <a:cubicBezTo>
                    <a:pt x="214313" y="159544"/>
                    <a:pt x="206883" y="158591"/>
                    <a:pt x="199454" y="157924"/>
                  </a:cubicBezTo>
                  <a:cubicBezTo>
                    <a:pt x="186337" y="156489"/>
                    <a:pt x="173072" y="157262"/>
                    <a:pt x="160211" y="160210"/>
                  </a:cubicBezTo>
                  <a:cubicBezTo>
                    <a:pt x="146326" y="163837"/>
                    <a:pt x="133932" y="171733"/>
                    <a:pt x="124778" y="182785"/>
                  </a:cubicBezTo>
                  <a:cubicBezTo>
                    <a:pt x="120015" y="188595"/>
                    <a:pt x="115253" y="194786"/>
                    <a:pt x="111157" y="200787"/>
                  </a:cubicBezTo>
                  <a:cubicBezTo>
                    <a:pt x="107061" y="206788"/>
                    <a:pt x="104394" y="210312"/>
                    <a:pt x="99631" y="216122"/>
                  </a:cubicBezTo>
                  <a:cubicBezTo>
                    <a:pt x="84359" y="237407"/>
                    <a:pt x="64914" y="255361"/>
                    <a:pt x="42481" y="268891"/>
                  </a:cubicBezTo>
                  <a:lnTo>
                    <a:pt x="34766" y="272891"/>
                  </a:lnTo>
                  <a:lnTo>
                    <a:pt x="31528" y="274415"/>
                  </a:lnTo>
                  <a:lnTo>
                    <a:pt x="31052" y="274415"/>
                  </a:lnTo>
                  <a:lnTo>
                    <a:pt x="30385" y="274415"/>
                  </a:lnTo>
                  <a:lnTo>
                    <a:pt x="21622" y="277749"/>
                  </a:lnTo>
                  <a:cubicBezTo>
                    <a:pt x="17812" y="279178"/>
                    <a:pt x="14002" y="280416"/>
                    <a:pt x="10096" y="281559"/>
                  </a:cubicBezTo>
                  <a:cubicBezTo>
                    <a:pt x="8001" y="282226"/>
                    <a:pt x="5905" y="282702"/>
                    <a:pt x="3905" y="283178"/>
                  </a:cubicBezTo>
                  <a:lnTo>
                    <a:pt x="0" y="284607"/>
                  </a:lnTo>
                  <a:cubicBezTo>
                    <a:pt x="722" y="283745"/>
                    <a:pt x="1485" y="282919"/>
                    <a:pt x="2286" y="28213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33">
              <a:extLst>
                <a:ext uri="{FF2B5EF4-FFF2-40B4-BE49-F238E27FC236}">
                  <a16:creationId xmlns:a16="http://schemas.microsoft.com/office/drawing/2014/main" xmlns="" id="{47313796-B946-40F5-9862-A5045D7FE30A}"/>
                </a:ext>
              </a:extLst>
            </p:cNvPr>
            <p:cNvSpPr/>
            <p:nvPr/>
          </p:nvSpPr>
          <p:spPr>
            <a:xfrm>
              <a:off x="7486877" y="1273635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34">
              <a:extLst>
                <a:ext uri="{FF2B5EF4-FFF2-40B4-BE49-F238E27FC236}">
                  <a16:creationId xmlns:a16="http://schemas.microsoft.com/office/drawing/2014/main" xmlns="" id="{D5A60A99-70C3-440D-829C-288D57EDF97F}"/>
                </a:ext>
              </a:extLst>
            </p:cNvPr>
            <p:cNvSpPr/>
            <p:nvPr/>
          </p:nvSpPr>
          <p:spPr>
            <a:xfrm>
              <a:off x="6661119" y="1110571"/>
              <a:ext cx="207244" cy="471554"/>
            </a:xfrm>
            <a:custGeom>
              <a:avLst/>
              <a:gdLst>
                <a:gd name="connsiteX0" fmla="*/ 52006 w 128682"/>
                <a:gd name="connsiteY0" fmla="*/ 108871 h 292798"/>
                <a:gd name="connsiteX1" fmla="*/ 52006 w 128682"/>
                <a:gd name="connsiteY1" fmla="*/ 108871 h 292798"/>
                <a:gd name="connsiteX2" fmla="*/ 52006 w 128682"/>
                <a:gd name="connsiteY2" fmla="*/ 108109 h 292798"/>
                <a:gd name="connsiteX3" fmla="*/ 52959 w 128682"/>
                <a:gd name="connsiteY3" fmla="*/ 106013 h 292798"/>
                <a:gd name="connsiteX4" fmla="*/ 59817 w 128682"/>
                <a:gd name="connsiteY4" fmla="*/ 93631 h 292798"/>
                <a:gd name="connsiteX5" fmla="*/ 84868 w 128682"/>
                <a:gd name="connsiteY5" fmla="*/ 53721 h 292798"/>
                <a:gd name="connsiteX6" fmla="*/ 100679 w 128682"/>
                <a:gd name="connsiteY6" fmla="*/ 31432 h 292798"/>
                <a:gd name="connsiteX7" fmla="*/ 101441 w 128682"/>
                <a:gd name="connsiteY7" fmla="*/ 30385 h 292798"/>
                <a:gd name="connsiteX8" fmla="*/ 102584 w 128682"/>
                <a:gd name="connsiteY8" fmla="*/ 28861 h 292798"/>
                <a:gd name="connsiteX9" fmla="*/ 106489 w 128682"/>
                <a:gd name="connsiteY9" fmla="*/ 23908 h 292798"/>
                <a:gd name="connsiteX10" fmla="*/ 114871 w 128682"/>
                <a:gd name="connsiteY10" fmla="*/ 13811 h 292798"/>
                <a:gd name="connsiteX11" fmla="*/ 128683 w 128682"/>
                <a:gd name="connsiteY11" fmla="*/ 0 h 292798"/>
                <a:gd name="connsiteX12" fmla="*/ 128683 w 128682"/>
                <a:gd name="connsiteY12" fmla="*/ 1524 h 292798"/>
                <a:gd name="connsiteX13" fmla="*/ 125921 w 128682"/>
                <a:gd name="connsiteY13" fmla="*/ 11049 h 292798"/>
                <a:gd name="connsiteX14" fmla="*/ 114776 w 128682"/>
                <a:gd name="connsiteY14" fmla="*/ 42291 h 292798"/>
                <a:gd name="connsiteX15" fmla="*/ 105728 w 128682"/>
                <a:gd name="connsiteY15" fmla="*/ 92107 h 292798"/>
                <a:gd name="connsiteX16" fmla="*/ 118777 w 128682"/>
                <a:gd name="connsiteY16" fmla="*/ 131350 h 292798"/>
                <a:gd name="connsiteX17" fmla="*/ 121634 w 128682"/>
                <a:gd name="connsiteY17" fmla="*/ 144685 h 292798"/>
                <a:gd name="connsiteX18" fmla="*/ 114871 w 128682"/>
                <a:gd name="connsiteY18" fmla="*/ 157829 h 292798"/>
                <a:gd name="connsiteX19" fmla="*/ 89630 w 128682"/>
                <a:gd name="connsiteY19" fmla="*/ 184404 h 292798"/>
                <a:gd name="connsiteX20" fmla="*/ 64294 w 128682"/>
                <a:gd name="connsiteY20" fmla="*/ 208121 h 292798"/>
                <a:gd name="connsiteX21" fmla="*/ 17716 w 128682"/>
                <a:gd name="connsiteY21" fmla="*/ 258890 h 292798"/>
                <a:gd name="connsiteX22" fmla="*/ 0 w 128682"/>
                <a:gd name="connsiteY22" fmla="*/ 292798 h 292798"/>
                <a:gd name="connsiteX23" fmla="*/ 41338 w 128682"/>
                <a:gd name="connsiteY23" fmla="*/ 134112 h 292798"/>
                <a:gd name="connsiteX24" fmla="*/ 41338 w 128682"/>
                <a:gd name="connsiteY24" fmla="*/ 134112 h 292798"/>
                <a:gd name="connsiteX25" fmla="*/ 50197 w 128682"/>
                <a:gd name="connsiteY25" fmla="*/ 112490 h 292798"/>
                <a:gd name="connsiteX26" fmla="*/ 53340 w 128682"/>
                <a:gd name="connsiteY26" fmla="*/ 105346 h 29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8682" h="292798">
                  <a:moveTo>
                    <a:pt x="52006" y="108871"/>
                  </a:moveTo>
                  <a:lnTo>
                    <a:pt x="52006" y="108871"/>
                  </a:lnTo>
                  <a:cubicBezTo>
                    <a:pt x="51952" y="108620"/>
                    <a:pt x="51952" y="108360"/>
                    <a:pt x="52006" y="108109"/>
                  </a:cubicBezTo>
                  <a:lnTo>
                    <a:pt x="52959" y="106013"/>
                  </a:lnTo>
                  <a:cubicBezTo>
                    <a:pt x="55054" y="101822"/>
                    <a:pt x="57436" y="97726"/>
                    <a:pt x="59817" y="93631"/>
                  </a:cubicBezTo>
                  <a:cubicBezTo>
                    <a:pt x="67628" y="80010"/>
                    <a:pt x="76105" y="66770"/>
                    <a:pt x="84868" y="53721"/>
                  </a:cubicBezTo>
                  <a:cubicBezTo>
                    <a:pt x="90011" y="46196"/>
                    <a:pt x="95250" y="38767"/>
                    <a:pt x="100679" y="31432"/>
                  </a:cubicBezTo>
                  <a:lnTo>
                    <a:pt x="101441" y="30385"/>
                  </a:lnTo>
                  <a:lnTo>
                    <a:pt x="102584" y="28861"/>
                  </a:lnTo>
                  <a:cubicBezTo>
                    <a:pt x="103822" y="27146"/>
                    <a:pt x="105156" y="25527"/>
                    <a:pt x="106489" y="23908"/>
                  </a:cubicBezTo>
                  <a:cubicBezTo>
                    <a:pt x="109156" y="20479"/>
                    <a:pt x="112014" y="17145"/>
                    <a:pt x="114871" y="13811"/>
                  </a:cubicBezTo>
                  <a:cubicBezTo>
                    <a:pt x="119160" y="8903"/>
                    <a:pt x="123775" y="4289"/>
                    <a:pt x="128683" y="0"/>
                  </a:cubicBezTo>
                  <a:lnTo>
                    <a:pt x="128683" y="1524"/>
                  </a:lnTo>
                  <a:cubicBezTo>
                    <a:pt x="127921" y="4763"/>
                    <a:pt x="126968" y="8001"/>
                    <a:pt x="125921" y="11049"/>
                  </a:cubicBezTo>
                  <a:cubicBezTo>
                    <a:pt x="122587" y="21622"/>
                    <a:pt x="117824" y="31623"/>
                    <a:pt x="114776" y="42291"/>
                  </a:cubicBezTo>
                  <a:cubicBezTo>
                    <a:pt x="109204" y="58329"/>
                    <a:pt x="106152" y="75134"/>
                    <a:pt x="105728" y="92107"/>
                  </a:cubicBezTo>
                  <a:cubicBezTo>
                    <a:pt x="106723" y="106074"/>
                    <a:pt x="111210" y="119567"/>
                    <a:pt x="118777" y="131350"/>
                  </a:cubicBezTo>
                  <a:cubicBezTo>
                    <a:pt x="121247" y="135329"/>
                    <a:pt x="122257" y="140043"/>
                    <a:pt x="121634" y="144685"/>
                  </a:cubicBezTo>
                  <a:cubicBezTo>
                    <a:pt x="120354" y="149503"/>
                    <a:pt x="118047" y="153987"/>
                    <a:pt x="114871" y="157829"/>
                  </a:cubicBezTo>
                  <a:cubicBezTo>
                    <a:pt x="107103" y="167279"/>
                    <a:pt x="98668" y="176160"/>
                    <a:pt x="89630" y="184404"/>
                  </a:cubicBezTo>
                  <a:cubicBezTo>
                    <a:pt x="81344" y="192500"/>
                    <a:pt x="72771" y="200215"/>
                    <a:pt x="64294" y="208121"/>
                  </a:cubicBezTo>
                  <a:cubicBezTo>
                    <a:pt x="47024" y="223357"/>
                    <a:pt x="31412" y="240374"/>
                    <a:pt x="17716" y="258890"/>
                  </a:cubicBezTo>
                  <a:cubicBezTo>
                    <a:pt x="10346" y="269365"/>
                    <a:pt x="4390" y="280766"/>
                    <a:pt x="0" y="292798"/>
                  </a:cubicBezTo>
                  <a:cubicBezTo>
                    <a:pt x="8852" y="238741"/>
                    <a:pt x="22691" y="185618"/>
                    <a:pt x="41338" y="134112"/>
                  </a:cubicBezTo>
                  <a:lnTo>
                    <a:pt x="41338" y="134112"/>
                  </a:lnTo>
                  <a:cubicBezTo>
                    <a:pt x="44101" y="126778"/>
                    <a:pt x="47054" y="119634"/>
                    <a:pt x="50197" y="112490"/>
                  </a:cubicBezTo>
                  <a:lnTo>
                    <a:pt x="53340" y="1053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264">
              <a:extLst>
                <a:ext uri="{FF2B5EF4-FFF2-40B4-BE49-F238E27FC236}">
                  <a16:creationId xmlns:a16="http://schemas.microsoft.com/office/drawing/2014/main" xmlns="" id="{9963C0D4-8B75-425E-997F-936E96FA685D}"/>
                </a:ext>
              </a:extLst>
            </p:cNvPr>
            <p:cNvSpPr/>
            <p:nvPr/>
          </p:nvSpPr>
          <p:spPr>
            <a:xfrm>
              <a:off x="6565857" y="1882177"/>
              <a:ext cx="862420" cy="1644919"/>
            </a:xfrm>
            <a:custGeom>
              <a:avLst/>
              <a:gdLst>
                <a:gd name="connsiteX0" fmla="*/ 129445 w 535495"/>
                <a:gd name="connsiteY0" fmla="*/ 0 h 1021365"/>
                <a:gd name="connsiteX1" fmla="*/ 130873 w 535495"/>
                <a:gd name="connsiteY1" fmla="*/ 0 h 1021365"/>
                <a:gd name="connsiteX2" fmla="*/ 109728 w 535495"/>
                <a:gd name="connsiteY2" fmla="*/ 91535 h 1021365"/>
                <a:gd name="connsiteX3" fmla="*/ 230314 w 535495"/>
                <a:gd name="connsiteY3" fmla="*/ 335090 h 1021365"/>
                <a:gd name="connsiteX4" fmla="*/ 488061 w 535495"/>
                <a:gd name="connsiteY4" fmla="*/ 518160 h 1021365"/>
                <a:gd name="connsiteX5" fmla="*/ 522732 w 535495"/>
                <a:gd name="connsiteY5" fmla="*/ 637604 h 1021365"/>
                <a:gd name="connsiteX6" fmla="*/ 535496 w 535495"/>
                <a:gd name="connsiteY6" fmla="*/ 994029 h 1021365"/>
                <a:gd name="connsiteX7" fmla="*/ 534257 w 535495"/>
                <a:gd name="connsiteY7" fmla="*/ 999649 h 1021365"/>
                <a:gd name="connsiteX8" fmla="*/ 531590 w 535495"/>
                <a:gd name="connsiteY8" fmla="*/ 1009174 h 1021365"/>
                <a:gd name="connsiteX9" fmla="*/ 530352 w 535495"/>
                <a:gd name="connsiteY9" fmla="*/ 1012317 h 1021365"/>
                <a:gd name="connsiteX10" fmla="*/ 528828 w 535495"/>
                <a:gd name="connsiteY10" fmla="*/ 1015460 h 1021365"/>
                <a:gd name="connsiteX11" fmla="*/ 526923 w 535495"/>
                <a:gd name="connsiteY11" fmla="*/ 1018889 h 1021365"/>
                <a:gd name="connsiteX12" fmla="*/ 526923 w 535495"/>
                <a:gd name="connsiteY12" fmla="*/ 1018889 h 1021365"/>
                <a:gd name="connsiteX13" fmla="*/ 526923 w 535495"/>
                <a:gd name="connsiteY13" fmla="*/ 1018889 h 1021365"/>
                <a:gd name="connsiteX14" fmla="*/ 525113 w 535495"/>
                <a:gd name="connsiteY14" fmla="*/ 1020794 h 1021365"/>
                <a:gd name="connsiteX15" fmla="*/ 523304 w 535495"/>
                <a:gd name="connsiteY15" fmla="*/ 1021366 h 1021365"/>
                <a:gd name="connsiteX16" fmla="*/ 521875 w 535495"/>
                <a:gd name="connsiteY16" fmla="*/ 1021366 h 1021365"/>
                <a:gd name="connsiteX17" fmla="*/ 518922 w 535495"/>
                <a:gd name="connsiteY17" fmla="*/ 1020509 h 1021365"/>
                <a:gd name="connsiteX18" fmla="*/ 516636 w 535495"/>
                <a:gd name="connsiteY18" fmla="*/ 1019175 h 1021365"/>
                <a:gd name="connsiteX19" fmla="*/ 514826 w 535495"/>
                <a:gd name="connsiteY19" fmla="*/ 1017842 h 1021365"/>
                <a:gd name="connsiteX20" fmla="*/ 513397 w 535495"/>
                <a:gd name="connsiteY20" fmla="*/ 1016603 h 1021365"/>
                <a:gd name="connsiteX21" fmla="*/ 508825 w 535495"/>
                <a:gd name="connsiteY21" fmla="*/ 1011555 h 1021365"/>
                <a:gd name="connsiteX22" fmla="*/ 508825 w 535495"/>
                <a:gd name="connsiteY22" fmla="*/ 1011555 h 1021365"/>
                <a:gd name="connsiteX23" fmla="*/ 508825 w 535495"/>
                <a:gd name="connsiteY23" fmla="*/ 1011555 h 1021365"/>
                <a:gd name="connsiteX24" fmla="*/ 506349 w 535495"/>
                <a:gd name="connsiteY24" fmla="*/ 1007555 h 1021365"/>
                <a:gd name="connsiteX25" fmla="*/ 499491 w 535495"/>
                <a:gd name="connsiteY25" fmla="*/ 994410 h 1021365"/>
                <a:gd name="connsiteX26" fmla="*/ 499491 w 535495"/>
                <a:gd name="connsiteY26" fmla="*/ 994410 h 1021365"/>
                <a:gd name="connsiteX27" fmla="*/ 499491 w 535495"/>
                <a:gd name="connsiteY27" fmla="*/ 993839 h 1021365"/>
                <a:gd name="connsiteX28" fmla="*/ 498157 w 535495"/>
                <a:gd name="connsiteY28" fmla="*/ 990124 h 1021365"/>
                <a:gd name="connsiteX29" fmla="*/ 495300 w 535495"/>
                <a:gd name="connsiteY29" fmla="*/ 981266 h 1021365"/>
                <a:gd name="connsiteX30" fmla="*/ 491490 w 535495"/>
                <a:gd name="connsiteY30" fmla="*/ 965264 h 1021365"/>
                <a:gd name="connsiteX31" fmla="*/ 490061 w 535495"/>
                <a:gd name="connsiteY31" fmla="*/ 957072 h 1021365"/>
                <a:gd name="connsiteX32" fmla="*/ 489395 w 535495"/>
                <a:gd name="connsiteY32" fmla="*/ 952976 h 1021365"/>
                <a:gd name="connsiteX33" fmla="*/ 489395 w 535495"/>
                <a:gd name="connsiteY33" fmla="*/ 950786 h 1021365"/>
                <a:gd name="connsiteX34" fmla="*/ 486632 w 535495"/>
                <a:gd name="connsiteY34" fmla="*/ 918877 h 1021365"/>
                <a:gd name="connsiteX35" fmla="*/ 486632 w 535495"/>
                <a:gd name="connsiteY35" fmla="*/ 826961 h 1021365"/>
                <a:gd name="connsiteX36" fmla="*/ 491014 w 535495"/>
                <a:gd name="connsiteY36" fmla="*/ 730949 h 1021365"/>
                <a:gd name="connsiteX37" fmla="*/ 494729 w 535495"/>
                <a:gd name="connsiteY37" fmla="*/ 656463 h 1021365"/>
                <a:gd name="connsiteX38" fmla="*/ 481870 w 535495"/>
                <a:gd name="connsiteY38" fmla="*/ 583883 h 1021365"/>
                <a:gd name="connsiteX39" fmla="*/ 469297 w 535495"/>
                <a:gd name="connsiteY39" fmla="*/ 558451 h 1021365"/>
                <a:gd name="connsiteX40" fmla="*/ 467487 w 535495"/>
                <a:gd name="connsiteY40" fmla="*/ 553879 h 1021365"/>
                <a:gd name="connsiteX41" fmla="*/ 460438 w 535495"/>
                <a:gd name="connsiteY41" fmla="*/ 545592 h 1021365"/>
                <a:gd name="connsiteX42" fmla="*/ 456152 w 535495"/>
                <a:gd name="connsiteY42" fmla="*/ 540544 h 1021365"/>
                <a:gd name="connsiteX43" fmla="*/ 449294 w 535495"/>
                <a:gd name="connsiteY43" fmla="*/ 531019 h 1021365"/>
                <a:gd name="connsiteX44" fmla="*/ 448723 w 535495"/>
                <a:gd name="connsiteY44" fmla="*/ 528542 h 1021365"/>
                <a:gd name="connsiteX45" fmla="*/ 453580 w 535495"/>
                <a:gd name="connsiteY45" fmla="*/ 515017 h 1021365"/>
                <a:gd name="connsiteX46" fmla="*/ 465201 w 535495"/>
                <a:gd name="connsiteY46" fmla="*/ 496729 h 1021365"/>
                <a:gd name="connsiteX47" fmla="*/ 453295 w 535495"/>
                <a:gd name="connsiteY47" fmla="*/ 458629 h 1021365"/>
                <a:gd name="connsiteX48" fmla="*/ 419386 w 535495"/>
                <a:gd name="connsiteY48" fmla="*/ 440531 h 1021365"/>
                <a:gd name="connsiteX49" fmla="*/ 379190 w 535495"/>
                <a:gd name="connsiteY49" fmla="*/ 443960 h 1021365"/>
                <a:gd name="connsiteX50" fmla="*/ 361474 w 535495"/>
                <a:gd name="connsiteY50" fmla="*/ 449485 h 1021365"/>
                <a:gd name="connsiteX51" fmla="*/ 360807 w 535495"/>
                <a:gd name="connsiteY51" fmla="*/ 449485 h 1021365"/>
                <a:gd name="connsiteX52" fmla="*/ 359664 w 535495"/>
                <a:gd name="connsiteY52" fmla="*/ 449485 h 1021365"/>
                <a:gd name="connsiteX53" fmla="*/ 355283 w 535495"/>
                <a:gd name="connsiteY53" fmla="*/ 449485 h 1021365"/>
                <a:gd name="connsiteX54" fmla="*/ 353473 w 535495"/>
                <a:gd name="connsiteY54" fmla="*/ 448723 h 1021365"/>
                <a:gd name="connsiteX55" fmla="*/ 352711 w 535495"/>
                <a:gd name="connsiteY55" fmla="*/ 448723 h 1021365"/>
                <a:gd name="connsiteX56" fmla="*/ 349758 w 535495"/>
                <a:gd name="connsiteY56" fmla="*/ 446818 h 1021365"/>
                <a:gd name="connsiteX57" fmla="*/ 336899 w 535495"/>
                <a:gd name="connsiteY57" fmla="*/ 434435 h 1021365"/>
                <a:gd name="connsiteX58" fmla="*/ 325279 w 535495"/>
                <a:gd name="connsiteY58" fmla="*/ 424148 h 1021365"/>
                <a:gd name="connsiteX59" fmla="*/ 325279 w 535495"/>
                <a:gd name="connsiteY59" fmla="*/ 421958 h 1021365"/>
                <a:gd name="connsiteX60" fmla="*/ 315754 w 535495"/>
                <a:gd name="connsiteY60" fmla="*/ 412433 h 1021365"/>
                <a:gd name="connsiteX61" fmla="*/ 302419 w 535495"/>
                <a:gd name="connsiteY61" fmla="*/ 403479 h 1021365"/>
                <a:gd name="connsiteX62" fmla="*/ 250984 w 535495"/>
                <a:gd name="connsiteY62" fmla="*/ 383858 h 1021365"/>
                <a:gd name="connsiteX63" fmla="*/ 201930 w 535495"/>
                <a:gd name="connsiteY63" fmla="*/ 365951 h 1021365"/>
                <a:gd name="connsiteX64" fmla="*/ 162592 w 535495"/>
                <a:gd name="connsiteY64" fmla="*/ 349187 h 1021365"/>
                <a:gd name="connsiteX65" fmla="*/ 84106 w 535495"/>
                <a:gd name="connsiteY65" fmla="*/ 301562 h 1021365"/>
                <a:gd name="connsiteX66" fmla="*/ 51530 w 535495"/>
                <a:gd name="connsiteY66" fmla="*/ 272225 h 1021365"/>
                <a:gd name="connsiteX67" fmla="*/ 22003 w 535495"/>
                <a:gd name="connsiteY67" fmla="*/ 237173 h 1021365"/>
                <a:gd name="connsiteX68" fmla="*/ 16669 w 535495"/>
                <a:gd name="connsiteY68" fmla="*/ 226505 h 1021365"/>
                <a:gd name="connsiteX69" fmla="*/ 17621 w 535495"/>
                <a:gd name="connsiteY69" fmla="*/ 222695 h 1021365"/>
                <a:gd name="connsiteX70" fmla="*/ 16097 w 535495"/>
                <a:gd name="connsiteY70" fmla="*/ 212027 h 1021365"/>
                <a:gd name="connsiteX71" fmla="*/ 9525 w 535495"/>
                <a:gd name="connsiteY71" fmla="*/ 189643 h 1021365"/>
                <a:gd name="connsiteX72" fmla="*/ 0 w 535495"/>
                <a:gd name="connsiteY72" fmla="*/ 150876 h 1021365"/>
                <a:gd name="connsiteX73" fmla="*/ 0 w 535495"/>
                <a:gd name="connsiteY73" fmla="*/ 150876 h 1021365"/>
                <a:gd name="connsiteX74" fmla="*/ 0 w 535495"/>
                <a:gd name="connsiteY74" fmla="*/ 147257 h 1021365"/>
                <a:gd name="connsiteX75" fmla="*/ 0 w 535495"/>
                <a:gd name="connsiteY75" fmla="*/ 144971 h 1021365"/>
                <a:gd name="connsiteX76" fmla="*/ 2191 w 535495"/>
                <a:gd name="connsiteY76" fmla="*/ 137255 h 1021365"/>
                <a:gd name="connsiteX77" fmla="*/ 2191 w 535495"/>
                <a:gd name="connsiteY77" fmla="*/ 137255 h 1021365"/>
                <a:gd name="connsiteX78" fmla="*/ 2191 w 535495"/>
                <a:gd name="connsiteY78" fmla="*/ 136303 h 1021365"/>
                <a:gd name="connsiteX79" fmla="*/ 4000 w 535495"/>
                <a:gd name="connsiteY79" fmla="*/ 132683 h 1021365"/>
                <a:gd name="connsiteX80" fmla="*/ 8287 w 535495"/>
                <a:gd name="connsiteY80" fmla="*/ 125540 h 1021365"/>
                <a:gd name="connsiteX81" fmla="*/ 10001 w 535495"/>
                <a:gd name="connsiteY81" fmla="*/ 123349 h 1021365"/>
                <a:gd name="connsiteX82" fmla="*/ 12763 w 535495"/>
                <a:gd name="connsiteY82" fmla="*/ 120110 h 1021365"/>
                <a:gd name="connsiteX83" fmla="*/ 19050 w 535495"/>
                <a:gd name="connsiteY83" fmla="*/ 113824 h 1021365"/>
                <a:gd name="connsiteX84" fmla="*/ 25241 w 535495"/>
                <a:gd name="connsiteY84" fmla="*/ 108490 h 1021365"/>
                <a:gd name="connsiteX85" fmla="*/ 27718 w 535495"/>
                <a:gd name="connsiteY85" fmla="*/ 106585 h 1021365"/>
                <a:gd name="connsiteX86" fmla="*/ 32956 w 535495"/>
                <a:gd name="connsiteY86" fmla="*/ 102680 h 1021365"/>
                <a:gd name="connsiteX87" fmla="*/ 69818 w 535495"/>
                <a:gd name="connsiteY87" fmla="*/ 77343 h 1021365"/>
                <a:gd name="connsiteX88" fmla="*/ 107728 w 535495"/>
                <a:gd name="connsiteY88" fmla="*/ 40958 h 1021365"/>
                <a:gd name="connsiteX89" fmla="*/ 129445 w 535495"/>
                <a:gd name="connsiteY89" fmla="*/ 0 h 102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5495" h="1021365">
                  <a:moveTo>
                    <a:pt x="129445" y="0"/>
                  </a:moveTo>
                  <a:lnTo>
                    <a:pt x="130873" y="0"/>
                  </a:lnTo>
                  <a:cubicBezTo>
                    <a:pt x="130873" y="0"/>
                    <a:pt x="144399" y="37243"/>
                    <a:pt x="109728" y="91535"/>
                  </a:cubicBezTo>
                  <a:cubicBezTo>
                    <a:pt x="75057" y="145828"/>
                    <a:pt x="58579" y="245078"/>
                    <a:pt x="230314" y="335090"/>
                  </a:cubicBezTo>
                  <a:cubicBezTo>
                    <a:pt x="402050" y="425101"/>
                    <a:pt x="555879" y="380048"/>
                    <a:pt x="488061" y="518160"/>
                  </a:cubicBezTo>
                  <a:cubicBezTo>
                    <a:pt x="488061" y="518160"/>
                    <a:pt x="518160" y="543020"/>
                    <a:pt x="522732" y="637604"/>
                  </a:cubicBezTo>
                  <a:cubicBezTo>
                    <a:pt x="527018" y="726281"/>
                    <a:pt x="504730" y="921353"/>
                    <a:pt x="535496" y="994029"/>
                  </a:cubicBezTo>
                  <a:cubicBezTo>
                    <a:pt x="535496" y="995839"/>
                    <a:pt x="534638" y="997744"/>
                    <a:pt x="534257" y="999649"/>
                  </a:cubicBezTo>
                  <a:cubicBezTo>
                    <a:pt x="533876" y="1001554"/>
                    <a:pt x="532543" y="1005935"/>
                    <a:pt x="531590" y="1009174"/>
                  </a:cubicBezTo>
                  <a:lnTo>
                    <a:pt x="530352" y="1012317"/>
                  </a:lnTo>
                  <a:cubicBezTo>
                    <a:pt x="529921" y="1013400"/>
                    <a:pt x="529411" y="1014451"/>
                    <a:pt x="528828" y="1015460"/>
                  </a:cubicBezTo>
                  <a:cubicBezTo>
                    <a:pt x="528256" y="1016699"/>
                    <a:pt x="527590" y="1017746"/>
                    <a:pt x="526923" y="1018889"/>
                  </a:cubicBezTo>
                  <a:lnTo>
                    <a:pt x="526923" y="1018889"/>
                  </a:lnTo>
                  <a:lnTo>
                    <a:pt x="526923" y="1018889"/>
                  </a:lnTo>
                  <a:lnTo>
                    <a:pt x="525113" y="1020794"/>
                  </a:lnTo>
                  <a:lnTo>
                    <a:pt x="523304" y="1021366"/>
                  </a:lnTo>
                  <a:lnTo>
                    <a:pt x="521875" y="1021366"/>
                  </a:lnTo>
                  <a:cubicBezTo>
                    <a:pt x="520864" y="1021182"/>
                    <a:pt x="519874" y="1020894"/>
                    <a:pt x="518922" y="1020509"/>
                  </a:cubicBezTo>
                  <a:lnTo>
                    <a:pt x="516636" y="1019175"/>
                  </a:lnTo>
                  <a:lnTo>
                    <a:pt x="514826" y="1017842"/>
                  </a:lnTo>
                  <a:lnTo>
                    <a:pt x="513397" y="1016603"/>
                  </a:lnTo>
                  <a:cubicBezTo>
                    <a:pt x="511752" y="1015035"/>
                    <a:pt x="510224" y="1013347"/>
                    <a:pt x="508825" y="1011555"/>
                  </a:cubicBezTo>
                  <a:lnTo>
                    <a:pt x="508825" y="1011555"/>
                  </a:lnTo>
                  <a:lnTo>
                    <a:pt x="508825" y="1011555"/>
                  </a:lnTo>
                  <a:lnTo>
                    <a:pt x="506349" y="1007555"/>
                  </a:lnTo>
                  <a:cubicBezTo>
                    <a:pt x="503800" y="1003316"/>
                    <a:pt x="501510" y="998926"/>
                    <a:pt x="499491" y="994410"/>
                  </a:cubicBezTo>
                  <a:lnTo>
                    <a:pt x="499491" y="994410"/>
                  </a:lnTo>
                  <a:cubicBezTo>
                    <a:pt x="499450" y="994222"/>
                    <a:pt x="499450" y="994027"/>
                    <a:pt x="499491" y="993839"/>
                  </a:cubicBezTo>
                  <a:cubicBezTo>
                    <a:pt x="499015" y="992600"/>
                    <a:pt x="498538" y="991362"/>
                    <a:pt x="498157" y="990124"/>
                  </a:cubicBezTo>
                  <a:cubicBezTo>
                    <a:pt x="497110" y="987266"/>
                    <a:pt x="496253" y="984218"/>
                    <a:pt x="495300" y="981266"/>
                  </a:cubicBezTo>
                  <a:cubicBezTo>
                    <a:pt x="493776" y="976027"/>
                    <a:pt x="492538" y="970598"/>
                    <a:pt x="491490" y="965264"/>
                  </a:cubicBezTo>
                  <a:lnTo>
                    <a:pt x="490061" y="957072"/>
                  </a:lnTo>
                  <a:cubicBezTo>
                    <a:pt x="490061" y="955643"/>
                    <a:pt x="489585" y="954310"/>
                    <a:pt x="489395" y="952976"/>
                  </a:cubicBezTo>
                  <a:lnTo>
                    <a:pt x="489395" y="950786"/>
                  </a:lnTo>
                  <a:cubicBezTo>
                    <a:pt x="488061" y="940213"/>
                    <a:pt x="487394" y="929545"/>
                    <a:pt x="486632" y="918877"/>
                  </a:cubicBezTo>
                  <a:cubicBezTo>
                    <a:pt x="484632" y="888302"/>
                    <a:pt x="485299" y="857536"/>
                    <a:pt x="486632" y="826961"/>
                  </a:cubicBezTo>
                  <a:cubicBezTo>
                    <a:pt x="487966" y="796385"/>
                    <a:pt x="488918" y="762857"/>
                    <a:pt x="491014" y="730949"/>
                  </a:cubicBezTo>
                  <a:cubicBezTo>
                    <a:pt x="492633" y="706184"/>
                    <a:pt x="495300" y="681228"/>
                    <a:pt x="494729" y="656463"/>
                  </a:cubicBezTo>
                  <a:cubicBezTo>
                    <a:pt x="494936" y="631685"/>
                    <a:pt x="490577" y="607081"/>
                    <a:pt x="481870" y="583883"/>
                  </a:cubicBezTo>
                  <a:cubicBezTo>
                    <a:pt x="478394" y="575070"/>
                    <a:pt x="474189" y="566563"/>
                    <a:pt x="469297" y="558451"/>
                  </a:cubicBezTo>
                  <a:cubicBezTo>
                    <a:pt x="469215" y="556769"/>
                    <a:pt x="468579" y="555161"/>
                    <a:pt x="467487" y="553879"/>
                  </a:cubicBezTo>
                  <a:cubicBezTo>
                    <a:pt x="465201" y="551212"/>
                    <a:pt x="462915" y="548259"/>
                    <a:pt x="460438" y="545592"/>
                  </a:cubicBezTo>
                  <a:cubicBezTo>
                    <a:pt x="457962" y="542925"/>
                    <a:pt x="457676" y="542163"/>
                    <a:pt x="456152" y="540544"/>
                  </a:cubicBezTo>
                  <a:cubicBezTo>
                    <a:pt x="455489" y="536468"/>
                    <a:pt x="452949" y="532940"/>
                    <a:pt x="449294" y="531019"/>
                  </a:cubicBezTo>
                  <a:cubicBezTo>
                    <a:pt x="449014" y="530217"/>
                    <a:pt x="448822" y="529386"/>
                    <a:pt x="448723" y="528542"/>
                  </a:cubicBezTo>
                  <a:cubicBezTo>
                    <a:pt x="448172" y="523526"/>
                    <a:pt x="449964" y="518537"/>
                    <a:pt x="453580" y="515017"/>
                  </a:cubicBezTo>
                  <a:cubicBezTo>
                    <a:pt x="458248" y="509463"/>
                    <a:pt x="462155" y="503313"/>
                    <a:pt x="465201" y="496729"/>
                  </a:cubicBezTo>
                  <a:cubicBezTo>
                    <a:pt x="470630" y="483108"/>
                    <a:pt x="462629" y="468154"/>
                    <a:pt x="453295" y="458629"/>
                  </a:cubicBezTo>
                  <a:cubicBezTo>
                    <a:pt x="443783" y="449715"/>
                    <a:pt x="432085" y="443472"/>
                    <a:pt x="419386" y="440531"/>
                  </a:cubicBezTo>
                  <a:cubicBezTo>
                    <a:pt x="405951" y="437558"/>
                    <a:pt x="391928" y="438755"/>
                    <a:pt x="379190" y="443960"/>
                  </a:cubicBezTo>
                  <a:cubicBezTo>
                    <a:pt x="373393" y="446131"/>
                    <a:pt x="367478" y="447976"/>
                    <a:pt x="361474" y="449485"/>
                  </a:cubicBezTo>
                  <a:lnTo>
                    <a:pt x="360807" y="449485"/>
                  </a:lnTo>
                  <a:lnTo>
                    <a:pt x="359664" y="449485"/>
                  </a:lnTo>
                  <a:cubicBezTo>
                    <a:pt x="358205" y="449579"/>
                    <a:pt x="356742" y="449579"/>
                    <a:pt x="355283" y="449485"/>
                  </a:cubicBezTo>
                  <a:cubicBezTo>
                    <a:pt x="358426" y="449485"/>
                    <a:pt x="353854" y="448818"/>
                    <a:pt x="353473" y="448723"/>
                  </a:cubicBezTo>
                  <a:lnTo>
                    <a:pt x="352711" y="448723"/>
                  </a:lnTo>
                  <a:cubicBezTo>
                    <a:pt x="351692" y="448144"/>
                    <a:pt x="350706" y="447508"/>
                    <a:pt x="349758" y="446818"/>
                  </a:cubicBezTo>
                  <a:cubicBezTo>
                    <a:pt x="345146" y="443042"/>
                    <a:pt x="340846" y="438902"/>
                    <a:pt x="336899" y="434435"/>
                  </a:cubicBezTo>
                  <a:cubicBezTo>
                    <a:pt x="333280" y="430730"/>
                    <a:pt x="329396" y="427292"/>
                    <a:pt x="325279" y="424148"/>
                  </a:cubicBezTo>
                  <a:cubicBezTo>
                    <a:pt x="325332" y="423419"/>
                    <a:pt x="325332" y="422687"/>
                    <a:pt x="325279" y="421958"/>
                  </a:cubicBezTo>
                  <a:cubicBezTo>
                    <a:pt x="323660" y="416052"/>
                    <a:pt x="319373" y="415290"/>
                    <a:pt x="315754" y="412433"/>
                  </a:cubicBezTo>
                  <a:cubicBezTo>
                    <a:pt x="311710" y="408890"/>
                    <a:pt x="307228" y="405881"/>
                    <a:pt x="302419" y="403479"/>
                  </a:cubicBezTo>
                  <a:cubicBezTo>
                    <a:pt x="285646" y="396001"/>
                    <a:pt x="268475" y="389451"/>
                    <a:pt x="250984" y="383858"/>
                  </a:cubicBezTo>
                  <a:cubicBezTo>
                    <a:pt x="234601" y="377952"/>
                    <a:pt x="218218" y="372142"/>
                    <a:pt x="201930" y="365951"/>
                  </a:cubicBezTo>
                  <a:cubicBezTo>
                    <a:pt x="185642" y="359759"/>
                    <a:pt x="176594" y="355568"/>
                    <a:pt x="162592" y="349187"/>
                  </a:cubicBezTo>
                  <a:cubicBezTo>
                    <a:pt x="134696" y="336362"/>
                    <a:pt x="108363" y="320383"/>
                    <a:pt x="84106" y="301562"/>
                  </a:cubicBezTo>
                  <a:cubicBezTo>
                    <a:pt x="72690" y="292419"/>
                    <a:pt x="61814" y="282624"/>
                    <a:pt x="51530" y="272225"/>
                  </a:cubicBezTo>
                  <a:cubicBezTo>
                    <a:pt x="39714" y="262357"/>
                    <a:pt x="29720" y="250493"/>
                    <a:pt x="22003" y="237173"/>
                  </a:cubicBezTo>
                  <a:cubicBezTo>
                    <a:pt x="20288" y="233648"/>
                    <a:pt x="18383" y="230124"/>
                    <a:pt x="16669" y="226505"/>
                  </a:cubicBezTo>
                  <a:cubicBezTo>
                    <a:pt x="17175" y="225289"/>
                    <a:pt x="17496" y="224005"/>
                    <a:pt x="17621" y="222695"/>
                  </a:cubicBezTo>
                  <a:cubicBezTo>
                    <a:pt x="17394" y="219104"/>
                    <a:pt x="16885" y="215537"/>
                    <a:pt x="16097" y="212027"/>
                  </a:cubicBezTo>
                  <a:cubicBezTo>
                    <a:pt x="14589" y="204382"/>
                    <a:pt x="12389" y="196890"/>
                    <a:pt x="9525" y="189643"/>
                  </a:cubicBezTo>
                  <a:cubicBezTo>
                    <a:pt x="3911" y="177445"/>
                    <a:pt x="678" y="164287"/>
                    <a:pt x="0" y="150876"/>
                  </a:cubicBezTo>
                  <a:lnTo>
                    <a:pt x="0" y="150876"/>
                  </a:lnTo>
                  <a:cubicBezTo>
                    <a:pt x="0" y="149638"/>
                    <a:pt x="0" y="148495"/>
                    <a:pt x="0" y="147257"/>
                  </a:cubicBezTo>
                  <a:cubicBezTo>
                    <a:pt x="0" y="148876"/>
                    <a:pt x="0" y="145256"/>
                    <a:pt x="0" y="144971"/>
                  </a:cubicBezTo>
                  <a:cubicBezTo>
                    <a:pt x="597" y="142363"/>
                    <a:pt x="1329" y="139788"/>
                    <a:pt x="2191" y="137255"/>
                  </a:cubicBezTo>
                  <a:lnTo>
                    <a:pt x="2191" y="137255"/>
                  </a:lnTo>
                  <a:cubicBezTo>
                    <a:pt x="2238" y="136939"/>
                    <a:pt x="2238" y="136619"/>
                    <a:pt x="2191" y="136303"/>
                  </a:cubicBezTo>
                  <a:cubicBezTo>
                    <a:pt x="2762" y="135065"/>
                    <a:pt x="3429" y="133922"/>
                    <a:pt x="4000" y="132683"/>
                  </a:cubicBezTo>
                  <a:cubicBezTo>
                    <a:pt x="5281" y="130216"/>
                    <a:pt x="6712" y="127830"/>
                    <a:pt x="8287" y="125540"/>
                  </a:cubicBezTo>
                  <a:cubicBezTo>
                    <a:pt x="8287" y="125540"/>
                    <a:pt x="9811" y="123635"/>
                    <a:pt x="10001" y="123349"/>
                  </a:cubicBezTo>
                  <a:lnTo>
                    <a:pt x="12763" y="120110"/>
                  </a:lnTo>
                  <a:cubicBezTo>
                    <a:pt x="14796" y="117888"/>
                    <a:pt x="16891" y="115792"/>
                    <a:pt x="19050" y="113824"/>
                  </a:cubicBezTo>
                  <a:lnTo>
                    <a:pt x="25241" y="108490"/>
                  </a:lnTo>
                  <a:lnTo>
                    <a:pt x="27718" y="106585"/>
                  </a:lnTo>
                  <a:lnTo>
                    <a:pt x="32956" y="102680"/>
                  </a:lnTo>
                  <a:cubicBezTo>
                    <a:pt x="45053" y="93821"/>
                    <a:pt x="57817" y="86106"/>
                    <a:pt x="69818" y="77343"/>
                  </a:cubicBezTo>
                  <a:cubicBezTo>
                    <a:pt x="84267" y="67256"/>
                    <a:pt x="97057" y="54980"/>
                    <a:pt x="107728" y="40958"/>
                  </a:cubicBezTo>
                  <a:cubicBezTo>
                    <a:pt x="116557" y="28209"/>
                    <a:pt x="123847" y="14461"/>
                    <a:pt x="129445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265">
              <a:extLst>
                <a:ext uri="{FF2B5EF4-FFF2-40B4-BE49-F238E27FC236}">
                  <a16:creationId xmlns:a16="http://schemas.microsoft.com/office/drawing/2014/main" xmlns="" id="{FCBC8F82-3D31-4C3C-B274-C6F556B5F294}"/>
                </a:ext>
              </a:extLst>
            </p:cNvPr>
            <p:cNvSpPr/>
            <p:nvPr/>
          </p:nvSpPr>
          <p:spPr>
            <a:xfrm>
              <a:off x="7712614" y="1870980"/>
              <a:ext cx="270783" cy="787254"/>
            </a:xfrm>
            <a:custGeom>
              <a:avLst/>
              <a:gdLst>
                <a:gd name="connsiteX0" fmla="*/ 87387 w 168135"/>
                <a:gd name="connsiteY0" fmla="*/ 0 h 488823"/>
                <a:gd name="connsiteX1" fmla="*/ 110628 w 168135"/>
                <a:gd name="connsiteY1" fmla="*/ 64675 h 488823"/>
                <a:gd name="connsiteX2" fmla="*/ 110628 w 168135"/>
                <a:gd name="connsiteY2" fmla="*/ 190310 h 488823"/>
                <a:gd name="connsiteX3" fmla="*/ 95579 w 168135"/>
                <a:gd name="connsiteY3" fmla="*/ 314135 h 488823"/>
                <a:gd name="connsiteX4" fmla="*/ 36714 w 168135"/>
                <a:gd name="connsiteY4" fmla="*/ 424244 h 488823"/>
                <a:gd name="connsiteX5" fmla="*/ 233 w 168135"/>
                <a:gd name="connsiteY5" fmla="*/ 488823 h 488823"/>
                <a:gd name="connsiteX6" fmla="*/ 11759 w 168135"/>
                <a:gd name="connsiteY6" fmla="*/ 474821 h 488823"/>
                <a:gd name="connsiteX7" fmla="*/ 49859 w 168135"/>
                <a:gd name="connsiteY7" fmla="*/ 465296 h 488823"/>
                <a:gd name="connsiteX8" fmla="*/ 57479 w 168135"/>
                <a:gd name="connsiteY8" fmla="*/ 468821 h 488823"/>
                <a:gd name="connsiteX9" fmla="*/ 58336 w 168135"/>
                <a:gd name="connsiteY9" fmla="*/ 468821 h 488823"/>
                <a:gd name="connsiteX10" fmla="*/ 61670 w 168135"/>
                <a:gd name="connsiteY10" fmla="*/ 468344 h 488823"/>
                <a:gd name="connsiteX11" fmla="*/ 62241 w 168135"/>
                <a:gd name="connsiteY11" fmla="*/ 468344 h 488823"/>
                <a:gd name="connsiteX12" fmla="*/ 66718 w 168135"/>
                <a:gd name="connsiteY12" fmla="*/ 466344 h 488823"/>
                <a:gd name="connsiteX13" fmla="*/ 74624 w 168135"/>
                <a:gd name="connsiteY13" fmla="*/ 461772 h 488823"/>
                <a:gd name="connsiteX14" fmla="*/ 78053 w 168135"/>
                <a:gd name="connsiteY14" fmla="*/ 459486 h 488823"/>
                <a:gd name="connsiteX15" fmla="*/ 78053 w 168135"/>
                <a:gd name="connsiteY15" fmla="*/ 459486 h 488823"/>
                <a:gd name="connsiteX16" fmla="*/ 86721 w 168135"/>
                <a:gd name="connsiteY16" fmla="*/ 451675 h 488823"/>
                <a:gd name="connsiteX17" fmla="*/ 88911 w 168135"/>
                <a:gd name="connsiteY17" fmla="*/ 449580 h 488823"/>
                <a:gd name="connsiteX18" fmla="*/ 103580 w 168135"/>
                <a:gd name="connsiteY18" fmla="*/ 434721 h 488823"/>
                <a:gd name="connsiteX19" fmla="*/ 124630 w 168135"/>
                <a:gd name="connsiteY19" fmla="*/ 403288 h 488823"/>
                <a:gd name="connsiteX20" fmla="*/ 130154 w 168135"/>
                <a:gd name="connsiteY20" fmla="*/ 382714 h 488823"/>
                <a:gd name="connsiteX21" fmla="*/ 143489 w 168135"/>
                <a:gd name="connsiteY21" fmla="*/ 367189 h 488823"/>
                <a:gd name="connsiteX22" fmla="*/ 155586 w 168135"/>
                <a:gd name="connsiteY22" fmla="*/ 355378 h 488823"/>
                <a:gd name="connsiteX23" fmla="*/ 156253 w 168135"/>
                <a:gd name="connsiteY23" fmla="*/ 354235 h 488823"/>
                <a:gd name="connsiteX24" fmla="*/ 156253 w 168135"/>
                <a:gd name="connsiteY24" fmla="*/ 353378 h 488823"/>
                <a:gd name="connsiteX25" fmla="*/ 156253 w 168135"/>
                <a:gd name="connsiteY25" fmla="*/ 352520 h 488823"/>
                <a:gd name="connsiteX26" fmla="*/ 156253 w 168135"/>
                <a:gd name="connsiteY26" fmla="*/ 351092 h 488823"/>
                <a:gd name="connsiteX27" fmla="*/ 133393 w 168135"/>
                <a:gd name="connsiteY27" fmla="*/ 323279 h 488823"/>
                <a:gd name="connsiteX28" fmla="*/ 129583 w 168135"/>
                <a:gd name="connsiteY28" fmla="*/ 282797 h 488823"/>
                <a:gd name="connsiteX29" fmla="*/ 130154 w 168135"/>
                <a:gd name="connsiteY29" fmla="*/ 281845 h 488823"/>
                <a:gd name="connsiteX30" fmla="*/ 129488 w 168135"/>
                <a:gd name="connsiteY30" fmla="*/ 276130 h 488823"/>
                <a:gd name="connsiteX31" fmla="*/ 136536 w 168135"/>
                <a:gd name="connsiteY31" fmla="*/ 257080 h 488823"/>
                <a:gd name="connsiteX32" fmla="*/ 159873 w 168135"/>
                <a:gd name="connsiteY32" fmla="*/ 222028 h 488823"/>
                <a:gd name="connsiteX33" fmla="*/ 163016 w 168135"/>
                <a:gd name="connsiteY33" fmla="*/ 215932 h 488823"/>
                <a:gd name="connsiteX34" fmla="*/ 164064 w 168135"/>
                <a:gd name="connsiteY34" fmla="*/ 213836 h 488823"/>
                <a:gd name="connsiteX35" fmla="*/ 167207 w 168135"/>
                <a:gd name="connsiteY35" fmla="*/ 204311 h 488823"/>
                <a:gd name="connsiteX36" fmla="*/ 168064 w 168135"/>
                <a:gd name="connsiteY36" fmla="*/ 200692 h 488823"/>
                <a:gd name="connsiteX37" fmla="*/ 168064 w 168135"/>
                <a:gd name="connsiteY37" fmla="*/ 197644 h 488823"/>
                <a:gd name="connsiteX38" fmla="*/ 168064 w 168135"/>
                <a:gd name="connsiteY38" fmla="*/ 192500 h 488823"/>
                <a:gd name="connsiteX39" fmla="*/ 168064 w 168135"/>
                <a:gd name="connsiteY39" fmla="*/ 191072 h 488823"/>
                <a:gd name="connsiteX40" fmla="*/ 168064 w 168135"/>
                <a:gd name="connsiteY40" fmla="*/ 190214 h 488823"/>
                <a:gd name="connsiteX41" fmla="*/ 167207 w 168135"/>
                <a:gd name="connsiteY41" fmla="*/ 187643 h 488823"/>
                <a:gd name="connsiteX42" fmla="*/ 165302 w 168135"/>
                <a:gd name="connsiteY42" fmla="*/ 183833 h 488823"/>
                <a:gd name="connsiteX43" fmla="*/ 160253 w 168135"/>
                <a:gd name="connsiteY43" fmla="*/ 175165 h 488823"/>
                <a:gd name="connsiteX44" fmla="*/ 149109 w 168135"/>
                <a:gd name="connsiteY44" fmla="*/ 158401 h 488823"/>
                <a:gd name="connsiteX45" fmla="*/ 136155 w 168135"/>
                <a:gd name="connsiteY45" fmla="*/ 110776 h 488823"/>
                <a:gd name="connsiteX46" fmla="*/ 145680 w 168135"/>
                <a:gd name="connsiteY46" fmla="*/ 88964 h 488823"/>
                <a:gd name="connsiteX47" fmla="*/ 155205 w 168135"/>
                <a:gd name="connsiteY47" fmla="*/ 71247 h 488823"/>
                <a:gd name="connsiteX48" fmla="*/ 155967 w 168135"/>
                <a:gd name="connsiteY48" fmla="*/ 41053 h 488823"/>
                <a:gd name="connsiteX49" fmla="*/ 140346 w 168135"/>
                <a:gd name="connsiteY49" fmla="*/ 20669 h 488823"/>
                <a:gd name="connsiteX50" fmla="*/ 113676 w 168135"/>
                <a:gd name="connsiteY50" fmla="*/ 8096 h 488823"/>
                <a:gd name="connsiteX51" fmla="*/ 87387 w 168135"/>
                <a:gd name="connsiteY51" fmla="*/ 0 h 48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8135" h="488823">
                  <a:moveTo>
                    <a:pt x="87387" y="0"/>
                  </a:moveTo>
                  <a:cubicBezTo>
                    <a:pt x="102056" y="13240"/>
                    <a:pt x="125487" y="40100"/>
                    <a:pt x="110628" y="64675"/>
                  </a:cubicBezTo>
                  <a:cubicBezTo>
                    <a:pt x="89483" y="98774"/>
                    <a:pt x="97007" y="153067"/>
                    <a:pt x="110628" y="190310"/>
                  </a:cubicBezTo>
                  <a:cubicBezTo>
                    <a:pt x="124249" y="227552"/>
                    <a:pt x="85006" y="270986"/>
                    <a:pt x="95579" y="314135"/>
                  </a:cubicBezTo>
                  <a:cubicBezTo>
                    <a:pt x="106151" y="357283"/>
                    <a:pt x="75957" y="413385"/>
                    <a:pt x="36714" y="424244"/>
                  </a:cubicBezTo>
                  <a:cubicBezTo>
                    <a:pt x="10140" y="431673"/>
                    <a:pt x="-1862" y="459772"/>
                    <a:pt x="233" y="488823"/>
                  </a:cubicBezTo>
                  <a:cubicBezTo>
                    <a:pt x="3297" y="483566"/>
                    <a:pt x="7189" y="478839"/>
                    <a:pt x="11759" y="474821"/>
                  </a:cubicBezTo>
                  <a:cubicBezTo>
                    <a:pt x="21651" y="464724"/>
                    <a:pt x="36378" y="461043"/>
                    <a:pt x="49859" y="465296"/>
                  </a:cubicBezTo>
                  <a:cubicBezTo>
                    <a:pt x="52431" y="466249"/>
                    <a:pt x="54907" y="467582"/>
                    <a:pt x="57479" y="468821"/>
                  </a:cubicBezTo>
                  <a:lnTo>
                    <a:pt x="58336" y="468821"/>
                  </a:lnTo>
                  <a:lnTo>
                    <a:pt x="61670" y="468344"/>
                  </a:lnTo>
                  <a:cubicBezTo>
                    <a:pt x="59003" y="468344"/>
                    <a:pt x="63098" y="468344"/>
                    <a:pt x="62241" y="468344"/>
                  </a:cubicBezTo>
                  <a:lnTo>
                    <a:pt x="66718" y="466344"/>
                  </a:lnTo>
                  <a:cubicBezTo>
                    <a:pt x="69437" y="464970"/>
                    <a:pt x="72076" y="463443"/>
                    <a:pt x="74624" y="461772"/>
                  </a:cubicBezTo>
                  <a:cubicBezTo>
                    <a:pt x="75810" y="461077"/>
                    <a:pt x="76955" y="460313"/>
                    <a:pt x="78053" y="459486"/>
                  </a:cubicBezTo>
                  <a:lnTo>
                    <a:pt x="78053" y="459486"/>
                  </a:lnTo>
                  <a:cubicBezTo>
                    <a:pt x="79068" y="455352"/>
                    <a:pt x="82503" y="452256"/>
                    <a:pt x="86721" y="451675"/>
                  </a:cubicBezTo>
                  <a:lnTo>
                    <a:pt x="88911" y="449580"/>
                  </a:lnTo>
                  <a:cubicBezTo>
                    <a:pt x="93864" y="444722"/>
                    <a:pt x="98436" y="440055"/>
                    <a:pt x="103580" y="434721"/>
                  </a:cubicBezTo>
                  <a:cubicBezTo>
                    <a:pt x="113149" y="426199"/>
                    <a:pt x="120393" y="415382"/>
                    <a:pt x="124630" y="403288"/>
                  </a:cubicBezTo>
                  <a:cubicBezTo>
                    <a:pt x="125366" y="396180"/>
                    <a:pt x="127231" y="389235"/>
                    <a:pt x="130154" y="382714"/>
                  </a:cubicBezTo>
                  <a:cubicBezTo>
                    <a:pt x="133832" y="376927"/>
                    <a:pt x="138323" y="371698"/>
                    <a:pt x="143489" y="367189"/>
                  </a:cubicBezTo>
                  <a:cubicBezTo>
                    <a:pt x="147867" y="363621"/>
                    <a:pt x="151915" y="359669"/>
                    <a:pt x="155586" y="355378"/>
                  </a:cubicBezTo>
                  <a:lnTo>
                    <a:pt x="156253" y="354235"/>
                  </a:lnTo>
                  <a:cubicBezTo>
                    <a:pt x="156253" y="354235"/>
                    <a:pt x="156253" y="353282"/>
                    <a:pt x="156253" y="353378"/>
                  </a:cubicBezTo>
                  <a:cubicBezTo>
                    <a:pt x="156253" y="353473"/>
                    <a:pt x="156253" y="352711"/>
                    <a:pt x="156253" y="352520"/>
                  </a:cubicBezTo>
                  <a:cubicBezTo>
                    <a:pt x="156253" y="352330"/>
                    <a:pt x="155586" y="350615"/>
                    <a:pt x="156253" y="351092"/>
                  </a:cubicBezTo>
                  <a:cubicBezTo>
                    <a:pt x="149106" y="341442"/>
                    <a:pt x="141476" y="332159"/>
                    <a:pt x="133393" y="323279"/>
                  </a:cubicBezTo>
                  <a:cubicBezTo>
                    <a:pt x="124024" y="311809"/>
                    <a:pt x="122518" y="295814"/>
                    <a:pt x="129583" y="282797"/>
                  </a:cubicBezTo>
                  <a:lnTo>
                    <a:pt x="130154" y="281845"/>
                  </a:lnTo>
                  <a:cubicBezTo>
                    <a:pt x="130154" y="280035"/>
                    <a:pt x="129678" y="278130"/>
                    <a:pt x="129488" y="276130"/>
                  </a:cubicBezTo>
                  <a:cubicBezTo>
                    <a:pt x="129981" y="269239"/>
                    <a:pt x="132426" y="262632"/>
                    <a:pt x="136536" y="257080"/>
                  </a:cubicBezTo>
                  <a:cubicBezTo>
                    <a:pt x="144251" y="245269"/>
                    <a:pt x="153015" y="234506"/>
                    <a:pt x="159873" y="222028"/>
                  </a:cubicBezTo>
                  <a:cubicBezTo>
                    <a:pt x="160920" y="220028"/>
                    <a:pt x="162063" y="218027"/>
                    <a:pt x="163016" y="215932"/>
                  </a:cubicBezTo>
                  <a:cubicBezTo>
                    <a:pt x="163016" y="215932"/>
                    <a:pt x="165207" y="210788"/>
                    <a:pt x="164064" y="213836"/>
                  </a:cubicBezTo>
                  <a:cubicBezTo>
                    <a:pt x="165207" y="210788"/>
                    <a:pt x="166349" y="207645"/>
                    <a:pt x="167207" y="204311"/>
                  </a:cubicBezTo>
                  <a:lnTo>
                    <a:pt x="168064" y="200692"/>
                  </a:lnTo>
                  <a:cubicBezTo>
                    <a:pt x="168064" y="199930"/>
                    <a:pt x="168064" y="197929"/>
                    <a:pt x="168064" y="197644"/>
                  </a:cubicBezTo>
                  <a:cubicBezTo>
                    <a:pt x="168159" y="195931"/>
                    <a:pt x="168159" y="194213"/>
                    <a:pt x="168064" y="192500"/>
                  </a:cubicBezTo>
                  <a:cubicBezTo>
                    <a:pt x="168011" y="192025"/>
                    <a:pt x="168011" y="191546"/>
                    <a:pt x="168064" y="191072"/>
                  </a:cubicBezTo>
                  <a:lnTo>
                    <a:pt x="168064" y="190214"/>
                  </a:lnTo>
                  <a:cubicBezTo>
                    <a:pt x="168064" y="190214"/>
                    <a:pt x="166254" y="185547"/>
                    <a:pt x="167207" y="187643"/>
                  </a:cubicBezTo>
                  <a:cubicBezTo>
                    <a:pt x="166635" y="186309"/>
                    <a:pt x="165968" y="185071"/>
                    <a:pt x="165302" y="183833"/>
                  </a:cubicBezTo>
                  <a:cubicBezTo>
                    <a:pt x="163768" y="180859"/>
                    <a:pt x="162083" y="177966"/>
                    <a:pt x="160253" y="175165"/>
                  </a:cubicBezTo>
                  <a:cubicBezTo>
                    <a:pt x="156539" y="169545"/>
                    <a:pt x="152729" y="164021"/>
                    <a:pt x="149109" y="158401"/>
                  </a:cubicBezTo>
                  <a:cubicBezTo>
                    <a:pt x="138858" y="144767"/>
                    <a:pt x="134222" y="127723"/>
                    <a:pt x="136155" y="110776"/>
                  </a:cubicBezTo>
                  <a:cubicBezTo>
                    <a:pt x="138203" y="103063"/>
                    <a:pt x="141415" y="95708"/>
                    <a:pt x="145680" y="88964"/>
                  </a:cubicBezTo>
                  <a:cubicBezTo>
                    <a:pt x="148728" y="82963"/>
                    <a:pt x="152157" y="77153"/>
                    <a:pt x="155205" y="71247"/>
                  </a:cubicBezTo>
                  <a:cubicBezTo>
                    <a:pt x="159405" y="61671"/>
                    <a:pt x="159678" y="50829"/>
                    <a:pt x="155967" y="41053"/>
                  </a:cubicBezTo>
                  <a:cubicBezTo>
                    <a:pt x="152725" y="32956"/>
                    <a:pt x="147321" y="25905"/>
                    <a:pt x="140346" y="20669"/>
                  </a:cubicBezTo>
                  <a:cubicBezTo>
                    <a:pt x="132261" y="14949"/>
                    <a:pt x="123233" y="10694"/>
                    <a:pt x="113676" y="8096"/>
                  </a:cubicBezTo>
                  <a:cubicBezTo>
                    <a:pt x="105294" y="4858"/>
                    <a:pt x="96341" y="2381"/>
                    <a:pt x="87387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400">
              <a:extLst>
                <a:ext uri="{FF2B5EF4-FFF2-40B4-BE49-F238E27FC236}">
                  <a16:creationId xmlns:a16="http://schemas.microsoft.com/office/drawing/2014/main" xmlns="" id="{CE8D539D-B686-4282-B1FA-19306DD20C68}"/>
                </a:ext>
              </a:extLst>
            </p:cNvPr>
            <p:cNvSpPr/>
            <p:nvPr/>
          </p:nvSpPr>
          <p:spPr>
            <a:xfrm>
              <a:off x="7431759" y="3265395"/>
              <a:ext cx="353" cy="2430"/>
            </a:xfrm>
            <a:custGeom>
              <a:avLst/>
              <a:gdLst>
                <a:gd name="connsiteX0" fmla="*/ 220 w 219"/>
                <a:gd name="connsiteY0" fmla="*/ 1143 h 1509"/>
                <a:gd name="connsiteX1" fmla="*/ 220 w 219"/>
                <a:gd name="connsiteY1" fmla="*/ 0 h 1509"/>
                <a:gd name="connsiteX2" fmla="*/ 220 w 219"/>
                <a:gd name="connsiteY2" fmla="*/ 0 h 1509"/>
                <a:gd name="connsiteX3" fmla="*/ 220 w 219"/>
                <a:gd name="connsiteY3" fmla="*/ 1143 h 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" h="1509">
                  <a:moveTo>
                    <a:pt x="220" y="1143"/>
                  </a:moveTo>
                  <a:cubicBezTo>
                    <a:pt x="166" y="764"/>
                    <a:pt x="166" y="379"/>
                    <a:pt x="220" y="0"/>
                  </a:cubicBezTo>
                  <a:lnTo>
                    <a:pt x="220" y="0"/>
                  </a:lnTo>
                  <a:cubicBezTo>
                    <a:pt x="-161" y="1810"/>
                    <a:pt x="30" y="1714"/>
                    <a:pt x="220" y="114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401">
              <a:extLst>
                <a:ext uri="{FF2B5EF4-FFF2-40B4-BE49-F238E27FC236}">
                  <a16:creationId xmlns:a16="http://schemas.microsoft.com/office/drawing/2014/main" xmlns="" id="{9EC011A9-323C-457B-9A68-1445FC4C686A}"/>
                </a:ext>
              </a:extLst>
            </p:cNvPr>
            <p:cNvSpPr/>
            <p:nvPr/>
          </p:nvSpPr>
          <p:spPr>
            <a:xfrm>
              <a:off x="7441095" y="3216000"/>
              <a:ext cx="122" cy="2604"/>
            </a:xfrm>
            <a:custGeom>
              <a:avLst/>
              <a:gdLst>
                <a:gd name="connsiteX0" fmla="*/ 42 w 76"/>
                <a:gd name="connsiteY0" fmla="*/ 1238 h 1617"/>
                <a:gd name="connsiteX1" fmla="*/ 42 w 76"/>
                <a:gd name="connsiteY1" fmla="*/ 0 h 1617"/>
                <a:gd name="connsiteX2" fmla="*/ 42 w 76"/>
                <a:gd name="connsiteY2" fmla="*/ 1238 h 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" h="1617">
                  <a:moveTo>
                    <a:pt x="42" y="1238"/>
                  </a:moveTo>
                  <a:cubicBezTo>
                    <a:pt x="88" y="827"/>
                    <a:pt x="88" y="412"/>
                    <a:pt x="42" y="0"/>
                  </a:cubicBezTo>
                  <a:cubicBezTo>
                    <a:pt x="42" y="1810"/>
                    <a:pt x="-53" y="1905"/>
                    <a:pt x="42" y="12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402">
              <a:extLst>
                <a:ext uri="{FF2B5EF4-FFF2-40B4-BE49-F238E27FC236}">
                  <a16:creationId xmlns:a16="http://schemas.microsoft.com/office/drawing/2014/main" xmlns="" id="{14FCFB1A-670D-41B8-8A8F-D412999FDC4B}"/>
                </a:ext>
              </a:extLst>
            </p:cNvPr>
            <p:cNvSpPr/>
            <p:nvPr/>
          </p:nvSpPr>
          <p:spPr>
            <a:xfrm>
              <a:off x="6628361" y="1044369"/>
              <a:ext cx="299560" cy="613176"/>
            </a:xfrm>
            <a:custGeom>
              <a:avLst/>
              <a:gdLst>
                <a:gd name="connsiteX0" fmla="*/ 5100 w 186003"/>
                <a:gd name="connsiteY0" fmla="*/ 380005 h 380734"/>
                <a:gd name="connsiteX1" fmla="*/ 13291 w 186003"/>
                <a:gd name="connsiteY1" fmla="*/ 376005 h 380734"/>
                <a:gd name="connsiteX2" fmla="*/ 21483 w 186003"/>
                <a:gd name="connsiteY2" fmla="*/ 380291 h 380734"/>
                <a:gd name="connsiteX3" fmla="*/ 36372 w 186003"/>
                <a:gd name="connsiteY3" fmla="*/ 371867 h 380734"/>
                <a:gd name="connsiteX4" fmla="*/ 36437 w 186003"/>
                <a:gd name="connsiteY4" fmla="*/ 371623 h 380734"/>
                <a:gd name="connsiteX5" fmla="*/ 68060 w 186003"/>
                <a:gd name="connsiteY5" fmla="*/ 304282 h 380734"/>
                <a:gd name="connsiteX6" fmla="*/ 122924 w 186003"/>
                <a:gd name="connsiteY6" fmla="*/ 248084 h 380734"/>
                <a:gd name="connsiteX7" fmla="*/ 165596 w 186003"/>
                <a:gd name="connsiteY7" fmla="*/ 174551 h 380734"/>
                <a:gd name="connsiteX8" fmla="*/ 158738 w 186003"/>
                <a:gd name="connsiteY8" fmla="*/ 154453 h 380734"/>
                <a:gd name="connsiteX9" fmla="*/ 155500 w 186003"/>
                <a:gd name="connsiteY9" fmla="*/ 133403 h 380734"/>
                <a:gd name="connsiteX10" fmla="*/ 167311 w 186003"/>
                <a:gd name="connsiteY10" fmla="*/ 91588 h 380734"/>
                <a:gd name="connsiteX11" fmla="*/ 180836 w 186003"/>
                <a:gd name="connsiteY11" fmla="*/ 59108 h 380734"/>
                <a:gd name="connsiteX12" fmla="*/ 184075 w 186003"/>
                <a:gd name="connsiteY12" fmla="*/ 21008 h 380734"/>
                <a:gd name="connsiteX13" fmla="*/ 163501 w 186003"/>
                <a:gd name="connsiteY13" fmla="*/ 815 h 380734"/>
                <a:gd name="connsiteX14" fmla="*/ 139307 w 186003"/>
                <a:gd name="connsiteY14" fmla="*/ 4625 h 380734"/>
                <a:gd name="connsiteX15" fmla="*/ 107017 w 186003"/>
                <a:gd name="connsiteY15" fmla="*/ 35677 h 380734"/>
                <a:gd name="connsiteX16" fmla="*/ 75585 w 186003"/>
                <a:gd name="connsiteY16" fmla="*/ 83302 h 380734"/>
                <a:gd name="connsiteX17" fmla="*/ 54440 w 186003"/>
                <a:gd name="connsiteY17" fmla="*/ 122735 h 380734"/>
                <a:gd name="connsiteX18" fmla="*/ 36247 w 186003"/>
                <a:gd name="connsiteY18" fmla="*/ 170360 h 380734"/>
                <a:gd name="connsiteX19" fmla="*/ 243 w 186003"/>
                <a:gd name="connsiteY19" fmla="*/ 371433 h 380734"/>
                <a:gd name="connsiteX20" fmla="*/ 5005 w 186003"/>
                <a:gd name="connsiteY20" fmla="*/ 380005 h 380734"/>
                <a:gd name="connsiteX21" fmla="*/ 61679 w 186003"/>
                <a:gd name="connsiteY21" fmla="*/ 175408 h 380734"/>
                <a:gd name="connsiteX22" fmla="*/ 61679 w 186003"/>
                <a:gd name="connsiteY22" fmla="*/ 175408 h 380734"/>
                <a:gd name="connsiteX23" fmla="*/ 70537 w 186003"/>
                <a:gd name="connsiteY23" fmla="*/ 153787 h 380734"/>
                <a:gd name="connsiteX24" fmla="*/ 73680 w 186003"/>
                <a:gd name="connsiteY24" fmla="*/ 146643 h 380734"/>
                <a:gd name="connsiteX25" fmla="*/ 72347 w 186003"/>
                <a:gd name="connsiteY25" fmla="*/ 149977 h 380734"/>
                <a:gd name="connsiteX26" fmla="*/ 72347 w 186003"/>
                <a:gd name="connsiteY26" fmla="*/ 149215 h 380734"/>
                <a:gd name="connsiteX27" fmla="*/ 73299 w 186003"/>
                <a:gd name="connsiteY27" fmla="*/ 147119 h 380734"/>
                <a:gd name="connsiteX28" fmla="*/ 80157 w 186003"/>
                <a:gd name="connsiteY28" fmla="*/ 134737 h 380734"/>
                <a:gd name="connsiteX29" fmla="*/ 105208 w 186003"/>
                <a:gd name="connsiteY29" fmla="*/ 94827 h 380734"/>
                <a:gd name="connsiteX30" fmla="*/ 121019 w 186003"/>
                <a:gd name="connsiteY30" fmla="*/ 72538 h 380734"/>
                <a:gd name="connsiteX31" fmla="*/ 121781 w 186003"/>
                <a:gd name="connsiteY31" fmla="*/ 71491 h 380734"/>
                <a:gd name="connsiteX32" fmla="*/ 122925 w 186003"/>
                <a:gd name="connsiteY32" fmla="*/ 69967 h 380734"/>
                <a:gd name="connsiteX33" fmla="*/ 126830 w 186003"/>
                <a:gd name="connsiteY33" fmla="*/ 65014 h 380734"/>
                <a:gd name="connsiteX34" fmla="*/ 135212 w 186003"/>
                <a:gd name="connsiteY34" fmla="*/ 54917 h 380734"/>
                <a:gd name="connsiteX35" fmla="*/ 149023 w 186003"/>
                <a:gd name="connsiteY35" fmla="*/ 41106 h 380734"/>
                <a:gd name="connsiteX36" fmla="*/ 149023 w 186003"/>
                <a:gd name="connsiteY36" fmla="*/ 42630 h 380734"/>
                <a:gd name="connsiteX37" fmla="*/ 146261 w 186003"/>
                <a:gd name="connsiteY37" fmla="*/ 52155 h 380734"/>
                <a:gd name="connsiteX38" fmla="*/ 135117 w 186003"/>
                <a:gd name="connsiteY38" fmla="*/ 83397 h 380734"/>
                <a:gd name="connsiteX39" fmla="*/ 126068 w 186003"/>
                <a:gd name="connsiteY39" fmla="*/ 133213 h 380734"/>
                <a:gd name="connsiteX40" fmla="*/ 139117 w 186003"/>
                <a:gd name="connsiteY40" fmla="*/ 172456 h 380734"/>
                <a:gd name="connsiteX41" fmla="*/ 141974 w 186003"/>
                <a:gd name="connsiteY41" fmla="*/ 185791 h 380734"/>
                <a:gd name="connsiteX42" fmla="*/ 135212 w 186003"/>
                <a:gd name="connsiteY42" fmla="*/ 198935 h 380734"/>
                <a:gd name="connsiteX43" fmla="*/ 109970 w 186003"/>
                <a:gd name="connsiteY43" fmla="*/ 225510 h 380734"/>
                <a:gd name="connsiteX44" fmla="*/ 84634 w 186003"/>
                <a:gd name="connsiteY44" fmla="*/ 249227 h 380734"/>
                <a:gd name="connsiteX45" fmla="*/ 38057 w 186003"/>
                <a:gd name="connsiteY45" fmla="*/ 299995 h 380734"/>
                <a:gd name="connsiteX46" fmla="*/ 20340 w 186003"/>
                <a:gd name="connsiteY46" fmla="*/ 333904 h 380734"/>
                <a:gd name="connsiteX47" fmla="*/ 61679 w 186003"/>
                <a:gd name="connsiteY47" fmla="*/ 175408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6003" h="380734">
                  <a:moveTo>
                    <a:pt x="5100" y="380005"/>
                  </a:moveTo>
                  <a:cubicBezTo>
                    <a:pt x="8450" y="380942"/>
                    <a:pt x="11971" y="379223"/>
                    <a:pt x="13291" y="376005"/>
                  </a:cubicBezTo>
                  <a:cubicBezTo>
                    <a:pt x="15843" y="377753"/>
                    <a:pt x="18592" y="379192"/>
                    <a:pt x="21483" y="380291"/>
                  </a:cubicBezTo>
                  <a:cubicBezTo>
                    <a:pt x="27921" y="382076"/>
                    <a:pt x="34587" y="378305"/>
                    <a:pt x="36372" y="371867"/>
                  </a:cubicBezTo>
                  <a:cubicBezTo>
                    <a:pt x="36395" y="371786"/>
                    <a:pt x="36416" y="371705"/>
                    <a:pt x="36437" y="371623"/>
                  </a:cubicBezTo>
                  <a:cubicBezTo>
                    <a:pt x="40949" y="346810"/>
                    <a:pt x="51848" y="323601"/>
                    <a:pt x="68060" y="304282"/>
                  </a:cubicBezTo>
                  <a:cubicBezTo>
                    <a:pt x="85273" y="284529"/>
                    <a:pt x="103591" y="265766"/>
                    <a:pt x="122924" y="248084"/>
                  </a:cubicBezTo>
                  <a:cubicBezTo>
                    <a:pt x="141975" y="229034"/>
                    <a:pt x="171026" y="204936"/>
                    <a:pt x="165596" y="174551"/>
                  </a:cubicBezTo>
                  <a:cubicBezTo>
                    <a:pt x="163885" y="167669"/>
                    <a:pt x="161591" y="160946"/>
                    <a:pt x="158738" y="154453"/>
                  </a:cubicBezTo>
                  <a:cubicBezTo>
                    <a:pt x="156139" y="147756"/>
                    <a:pt x="155034" y="140572"/>
                    <a:pt x="155500" y="133403"/>
                  </a:cubicBezTo>
                  <a:cubicBezTo>
                    <a:pt x="156941" y="118878"/>
                    <a:pt x="160940" y="104721"/>
                    <a:pt x="167311" y="91588"/>
                  </a:cubicBezTo>
                  <a:cubicBezTo>
                    <a:pt x="171883" y="80730"/>
                    <a:pt x="176836" y="70157"/>
                    <a:pt x="180836" y="59108"/>
                  </a:cubicBezTo>
                  <a:cubicBezTo>
                    <a:pt x="186344" y="47179"/>
                    <a:pt x="187490" y="33695"/>
                    <a:pt x="184075" y="21008"/>
                  </a:cubicBezTo>
                  <a:cubicBezTo>
                    <a:pt x="180876" y="11352"/>
                    <a:pt x="173215" y="3833"/>
                    <a:pt x="163501" y="815"/>
                  </a:cubicBezTo>
                  <a:cubicBezTo>
                    <a:pt x="155246" y="-1050"/>
                    <a:pt x="146590" y="313"/>
                    <a:pt x="139307" y="4625"/>
                  </a:cubicBezTo>
                  <a:cubicBezTo>
                    <a:pt x="126450" y="12550"/>
                    <a:pt x="115439" y="23138"/>
                    <a:pt x="107017" y="35677"/>
                  </a:cubicBezTo>
                  <a:cubicBezTo>
                    <a:pt x="95487" y="50831"/>
                    <a:pt x="84986" y="66742"/>
                    <a:pt x="75585" y="83302"/>
                  </a:cubicBezTo>
                  <a:cubicBezTo>
                    <a:pt x="68092" y="96002"/>
                    <a:pt x="61044" y="109146"/>
                    <a:pt x="54440" y="122735"/>
                  </a:cubicBezTo>
                  <a:cubicBezTo>
                    <a:pt x="47195" y="138134"/>
                    <a:pt x="41113" y="154053"/>
                    <a:pt x="36247" y="170360"/>
                  </a:cubicBezTo>
                  <a:cubicBezTo>
                    <a:pt x="15578" y="235606"/>
                    <a:pt x="9196" y="303710"/>
                    <a:pt x="243" y="371433"/>
                  </a:cubicBezTo>
                  <a:cubicBezTo>
                    <a:pt x="-744" y="375107"/>
                    <a:pt x="1364" y="378902"/>
                    <a:pt x="5005" y="380005"/>
                  </a:cubicBezTo>
                  <a:close/>
                  <a:moveTo>
                    <a:pt x="61679" y="175408"/>
                  </a:moveTo>
                  <a:lnTo>
                    <a:pt x="61679" y="175408"/>
                  </a:lnTo>
                  <a:cubicBezTo>
                    <a:pt x="64441" y="168074"/>
                    <a:pt x="67394" y="160930"/>
                    <a:pt x="70537" y="153787"/>
                  </a:cubicBezTo>
                  <a:lnTo>
                    <a:pt x="73680" y="146643"/>
                  </a:lnTo>
                  <a:lnTo>
                    <a:pt x="72347" y="149977"/>
                  </a:lnTo>
                  <a:cubicBezTo>
                    <a:pt x="72292" y="149725"/>
                    <a:pt x="72292" y="149466"/>
                    <a:pt x="72347" y="149215"/>
                  </a:cubicBezTo>
                  <a:lnTo>
                    <a:pt x="73299" y="147119"/>
                  </a:lnTo>
                  <a:cubicBezTo>
                    <a:pt x="75395" y="142928"/>
                    <a:pt x="77776" y="138832"/>
                    <a:pt x="80157" y="134737"/>
                  </a:cubicBezTo>
                  <a:cubicBezTo>
                    <a:pt x="87968" y="121116"/>
                    <a:pt x="96445" y="107876"/>
                    <a:pt x="105208" y="94827"/>
                  </a:cubicBezTo>
                  <a:cubicBezTo>
                    <a:pt x="110352" y="87302"/>
                    <a:pt x="115590" y="79873"/>
                    <a:pt x="121019" y="72538"/>
                  </a:cubicBezTo>
                  <a:lnTo>
                    <a:pt x="121781" y="71491"/>
                  </a:lnTo>
                  <a:lnTo>
                    <a:pt x="122925" y="69967"/>
                  </a:lnTo>
                  <a:cubicBezTo>
                    <a:pt x="124163" y="68252"/>
                    <a:pt x="125496" y="66633"/>
                    <a:pt x="126830" y="65014"/>
                  </a:cubicBezTo>
                  <a:cubicBezTo>
                    <a:pt x="129497" y="61585"/>
                    <a:pt x="132354" y="58251"/>
                    <a:pt x="135212" y="54917"/>
                  </a:cubicBezTo>
                  <a:cubicBezTo>
                    <a:pt x="139501" y="50009"/>
                    <a:pt x="144115" y="45395"/>
                    <a:pt x="149023" y="41106"/>
                  </a:cubicBezTo>
                  <a:lnTo>
                    <a:pt x="149023" y="42630"/>
                  </a:lnTo>
                  <a:cubicBezTo>
                    <a:pt x="148261" y="45868"/>
                    <a:pt x="147309" y="49107"/>
                    <a:pt x="146261" y="52155"/>
                  </a:cubicBezTo>
                  <a:cubicBezTo>
                    <a:pt x="142927" y="62728"/>
                    <a:pt x="138164" y="72729"/>
                    <a:pt x="135117" y="83397"/>
                  </a:cubicBezTo>
                  <a:cubicBezTo>
                    <a:pt x="129545" y="99435"/>
                    <a:pt x="126492" y="116239"/>
                    <a:pt x="126068" y="133213"/>
                  </a:cubicBezTo>
                  <a:cubicBezTo>
                    <a:pt x="127064" y="147180"/>
                    <a:pt x="131551" y="160673"/>
                    <a:pt x="139117" y="172456"/>
                  </a:cubicBezTo>
                  <a:cubicBezTo>
                    <a:pt x="141587" y="176435"/>
                    <a:pt x="142597" y="181149"/>
                    <a:pt x="141974" y="185791"/>
                  </a:cubicBezTo>
                  <a:cubicBezTo>
                    <a:pt x="140694" y="190608"/>
                    <a:pt x="138387" y="195092"/>
                    <a:pt x="135212" y="198935"/>
                  </a:cubicBezTo>
                  <a:cubicBezTo>
                    <a:pt x="127443" y="208385"/>
                    <a:pt x="119008" y="217266"/>
                    <a:pt x="109970" y="225510"/>
                  </a:cubicBezTo>
                  <a:cubicBezTo>
                    <a:pt x="101684" y="233606"/>
                    <a:pt x="93111" y="241321"/>
                    <a:pt x="84634" y="249227"/>
                  </a:cubicBezTo>
                  <a:cubicBezTo>
                    <a:pt x="67364" y="264463"/>
                    <a:pt x="51752" y="281480"/>
                    <a:pt x="38057" y="299995"/>
                  </a:cubicBezTo>
                  <a:cubicBezTo>
                    <a:pt x="30687" y="310471"/>
                    <a:pt x="24730" y="321872"/>
                    <a:pt x="20340" y="333904"/>
                  </a:cubicBezTo>
                  <a:cubicBezTo>
                    <a:pt x="29204" y="279911"/>
                    <a:pt x="43043" y="226853"/>
                    <a:pt x="61679" y="1754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405">
              <a:extLst>
                <a:ext uri="{FF2B5EF4-FFF2-40B4-BE49-F238E27FC236}">
                  <a16:creationId xmlns:a16="http://schemas.microsoft.com/office/drawing/2014/main" xmlns="" id="{2AC3374E-AAA5-4681-99BC-6507313283A4}"/>
                </a:ext>
              </a:extLst>
            </p:cNvPr>
            <p:cNvSpPr/>
            <p:nvPr/>
          </p:nvSpPr>
          <p:spPr>
            <a:xfrm>
              <a:off x="7130373" y="1391908"/>
              <a:ext cx="68" cy="2607"/>
            </a:xfrm>
            <a:custGeom>
              <a:avLst/>
              <a:gdLst>
                <a:gd name="connsiteX0" fmla="*/ 0 w 42"/>
                <a:gd name="connsiteY0" fmla="*/ 0 h 1619"/>
                <a:gd name="connsiteX1" fmla="*/ 0 w 42"/>
                <a:gd name="connsiteY1" fmla="*/ 1619 h 1619"/>
                <a:gd name="connsiteX2" fmla="*/ 0 w 42"/>
                <a:gd name="connsiteY2" fmla="*/ 0 h 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" h="1619">
                  <a:moveTo>
                    <a:pt x="0" y="0"/>
                  </a:moveTo>
                  <a:cubicBezTo>
                    <a:pt x="0" y="571"/>
                    <a:pt x="0" y="1048"/>
                    <a:pt x="0" y="1619"/>
                  </a:cubicBezTo>
                  <a:cubicBezTo>
                    <a:pt x="95" y="47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406">
              <a:extLst>
                <a:ext uri="{FF2B5EF4-FFF2-40B4-BE49-F238E27FC236}">
                  <a16:creationId xmlns:a16="http://schemas.microsoft.com/office/drawing/2014/main" xmlns="" id="{7FDEEF2B-DF43-4D2F-ADAB-5B0563C36E25}"/>
                </a:ext>
              </a:extLst>
            </p:cNvPr>
            <p:cNvSpPr/>
            <p:nvPr/>
          </p:nvSpPr>
          <p:spPr>
            <a:xfrm>
              <a:off x="7009984" y="959879"/>
              <a:ext cx="566548" cy="552880"/>
            </a:xfrm>
            <a:custGeom>
              <a:avLst/>
              <a:gdLst>
                <a:gd name="connsiteX0" fmla="*/ 61512 w 351782"/>
                <a:gd name="connsiteY0" fmla="*/ 336264 h 343295"/>
                <a:gd name="connsiteX1" fmla="*/ 127235 w 351782"/>
                <a:gd name="connsiteY1" fmla="*/ 295497 h 343295"/>
                <a:gd name="connsiteX2" fmla="*/ 153524 w 351782"/>
                <a:gd name="connsiteY2" fmla="*/ 265589 h 343295"/>
                <a:gd name="connsiteX3" fmla="*/ 179051 w 351782"/>
                <a:gd name="connsiteY3" fmla="*/ 232442 h 343295"/>
                <a:gd name="connsiteX4" fmla="*/ 182479 w 351782"/>
                <a:gd name="connsiteY4" fmla="*/ 228917 h 343295"/>
                <a:gd name="connsiteX5" fmla="*/ 184861 w 351782"/>
                <a:gd name="connsiteY5" fmla="*/ 226917 h 343295"/>
                <a:gd name="connsiteX6" fmla="*/ 191814 w 351782"/>
                <a:gd name="connsiteY6" fmla="*/ 222726 h 343295"/>
                <a:gd name="connsiteX7" fmla="*/ 192576 w 351782"/>
                <a:gd name="connsiteY7" fmla="*/ 222726 h 343295"/>
                <a:gd name="connsiteX8" fmla="*/ 193624 w 351782"/>
                <a:gd name="connsiteY8" fmla="*/ 222726 h 343295"/>
                <a:gd name="connsiteX9" fmla="*/ 197720 w 351782"/>
                <a:gd name="connsiteY9" fmla="*/ 221393 h 343295"/>
                <a:gd name="connsiteX10" fmla="*/ 201911 w 351782"/>
                <a:gd name="connsiteY10" fmla="*/ 220345 h 343295"/>
                <a:gd name="connsiteX11" fmla="*/ 205911 w 351782"/>
                <a:gd name="connsiteY11" fmla="*/ 219583 h 343295"/>
                <a:gd name="connsiteX12" fmla="*/ 242678 w 351782"/>
                <a:gd name="connsiteY12" fmla="*/ 221107 h 343295"/>
                <a:gd name="connsiteX13" fmla="*/ 301828 w 351782"/>
                <a:gd name="connsiteY13" fmla="*/ 220440 h 343295"/>
                <a:gd name="connsiteX14" fmla="*/ 321925 w 351782"/>
                <a:gd name="connsiteY14" fmla="*/ 197485 h 343295"/>
                <a:gd name="connsiteX15" fmla="*/ 307257 w 351782"/>
                <a:gd name="connsiteY15" fmla="*/ 163957 h 343295"/>
                <a:gd name="connsiteX16" fmla="*/ 296589 w 351782"/>
                <a:gd name="connsiteY16" fmla="*/ 135382 h 343295"/>
                <a:gd name="connsiteX17" fmla="*/ 297065 w 351782"/>
                <a:gd name="connsiteY17" fmla="*/ 132620 h 343295"/>
                <a:gd name="connsiteX18" fmla="*/ 298304 w 351782"/>
                <a:gd name="connsiteY18" fmla="*/ 128238 h 343295"/>
                <a:gd name="connsiteX19" fmla="*/ 302018 w 351782"/>
                <a:gd name="connsiteY19" fmla="*/ 120332 h 343295"/>
                <a:gd name="connsiteX20" fmla="*/ 309353 w 351782"/>
                <a:gd name="connsiteY20" fmla="*/ 110141 h 343295"/>
                <a:gd name="connsiteX21" fmla="*/ 346310 w 351782"/>
                <a:gd name="connsiteY21" fmla="*/ 58801 h 343295"/>
                <a:gd name="connsiteX22" fmla="*/ 350596 w 351782"/>
                <a:gd name="connsiteY22" fmla="*/ 25463 h 343295"/>
                <a:gd name="connsiteX23" fmla="*/ 327355 w 351782"/>
                <a:gd name="connsiteY23" fmla="*/ 1651 h 343295"/>
                <a:gd name="connsiteX24" fmla="*/ 271157 w 351782"/>
                <a:gd name="connsiteY24" fmla="*/ 23749 h 343295"/>
                <a:gd name="connsiteX25" fmla="*/ 181718 w 351782"/>
                <a:gd name="connsiteY25" fmla="*/ 134334 h 343295"/>
                <a:gd name="connsiteX26" fmla="*/ 153143 w 351782"/>
                <a:gd name="connsiteY26" fmla="*/ 167862 h 343295"/>
                <a:gd name="connsiteX27" fmla="*/ 141522 w 351782"/>
                <a:gd name="connsiteY27" fmla="*/ 176149 h 343295"/>
                <a:gd name="connsiteX28" fmla="*/ 114662 w 351782"/>
                <a:gd name="connsiteY28" fmla="*/ 194437 h 343295"/>
                <a:gd name="connsiteX29" fmla="*/ 70751 w 351782"/>
                <a:gd name="connsiteY29" fmla="*/ 222059 h 343295"/>
                <a:gd name="connsiteX30" fmla="*/ 40462 w 351782"/>
                <a:gd name="connsiteY30" fmla="*/ 240443 h 343295"/>
                <a:gd name="connsiteX31" fmla="*/ 29603 w 351782"/>
                <a:gd name="connsiteY31" fmla="*/ 264350 h 343295"/>
                <a:gd name="connsiteX32" fmla="*/ 34363 w 351782"/>
                <a:gd name="connsiteY32" fmla="*/ 275354 h 343295"/>
                <a:gd name="connsiteX33" fmla="*/ 36366 w 351782"/>
                <a:gd name="connsiteY33" fmla="*/ 275876 h 343295"/>
                <a:gd name="connsiteX34" fmla="*/ 39128 w 351782"/>
                <a:gd name="connsiteY34" fmla="*/ 276542 h 343295"/>
                <a:gd name="connsiteX35" fmla="*/ 39128 w 351782"/>
                <a:gd name="connsiteY35" fmla="*/ 276542 h 343295"/>
                <a:gd name="connsiteX36" fmla="*/ 33413 w 351782"/>
                <a:gd name="connsiteY36" fmla="*/ 279495 h 343295"/>
                <a:gd name="connsiteX37" fmla="*/ 31699 w 351782"/>
                <a:gd name="connsiteY37" fmla="*/ 280448 h 343295"/>
                <a:gd name="connsiteX38" fmla="*/ 17602 w 351782"/>
                <a:gd name="connsiteY38" fmla="*/ 290830 h 343295"/>
                <a:gd name="connsiteX39" fmla="*/ 647 w 351782"/>
                <a:gd name="connsiteY39" fmla="*/ 324644 h 343295"/>
                <a:gd name="connsiteX40" fmla="*/ 61607 w 351782"/>
                <a:gd name="connsiteY40" fmla="*/ 336074 h 343295"/>
                <a:gd name="connsiteX41" fmla="*/ 296113 w 351782"/>
                <a:gd name="connsiteY41" fmla="*/ 194818 h 343295"/>
                <a:gd name="connsiteX42" fmla="*/ 296113 w 351782"/>
                <a:gd name="connsiteY42" fmla="*/ 194818 h 343295"/>
                <a:gd name="connsiteX43" fmla="*/ 296113 w 351782"/>
                <a:gd name="connsiteY43" fmla="*/ 194818 h 343295"/>
                <a:gd name="connsiteX44" fmla="*/ 34270 w 351782"/>
                <a:gd name="connsiteY44" fmla="*/ 312071 h 343295"/>
                <a:gd name="connsiteX45" fmla="*/ 34270 w 351782"/>
                <a:gd name="connsiteY45" fmla="*/ 312071 h 343295"/>
                <a:gd name="connsiteX46" fmla="*/ 41891 w 351782"/>
                <a:gd name="connsiteY46" fmla="*/ 305022 h 343295"/>
                <a:gd name="connsiteX47" fmla="*/ 56559 w 351782"/>
                <a:gd name="connsiteY47" fmla="*/ 295497 h 343295"/>
                <a:gd name="connsiteX48" fmla="*/ 74562 w 351782"/>
                <a:gd name="connsiteY48" fmla="*/ 275018 h 343295"/>
                <a:gd name="connsiteX49" fmla="*/ 74561 w 351782"/>
                <a:gd name="connsiteY49" fmla="*/ 268065 h 343295"/>
                <a:gd name="connsiteX50" fmla="*/ 70561 w 351782"/>
                <a:gd name="connsiteY50" fmla="*/ 259874 h 343295"/>
                <a:gd name="connsiteX51" fmla="*/ 62655 w 351782"/>
                <a:gd name="connsiteY51" fmla="*/ 255587 h 343295"/>
                <a:gd name="connsiteX52" fmla="*/ 126568 w 351782"/>
                <a:gd name="connsiteY52" fmla="*/ 211963 h 343295"/>
                <a:gd name="connsiteX53" fmla="*/ 200768 w 351782"/>
                <a:gd name="connsiteY53" fmla="*/ 151003 h 343295"/>
                <a:gd name="connsiteX54" fmla="*/ 294684 w 351782"/>
                <a:gd name="connsiteY54" fmla="*/ 42418 h 343295"/>
                <a:gd name="connsiteX55" fmla="*/ 296113 w 351782"/>
                <a:gd name="connsiteY55" fmla="*/ 41180 h 343295"/>
                <a:gd name="connsiteX56" fmla="*/ 298304 w 351782"/>
                <a:gd name="connsiteY56" fmla="*/ 39560 h 343295"/>
                <a:gd name="connsiteX57" fmla="*/ 304019 w 351782"/>
                <a:gd name="connsiteY57" fmla="*/ 35655 h 343295"/>
                <a:gd name="connsiteX58" fmla="*/ 309638 w 351782"/>
                <a:gd name="connsiteY58" fmla="*/ 32321 h 343295"/>
                <a:gd name="connsiteX59" fmla="*/ 311353 w 351782"/>
                <a:gd name="connsiteY59" fmla="*/ 31559 h 343295"/>
                <a:gd name="connsiteX60" fmla="*/ 313639 w 351782"/>
                <a:gd name="connsiteY60" fmla="*/ 30702 h 343295"/>
                <a:gd name="connsiteX61" fmla="*/ 317258 w 351782"/>
                <a:gd name="connsiteY61" fmla="*/ 29940 h 343295"/>
                <a:gd name="connsiteX62" fmla="*/ 319735 w 351782"/>
                <a:gd name="connsiteY62" fmla="*/ 29940 h 343295"/>
                <a:gd name="connsiteX63" fmla="*/ 319735 w 351782"/>
                <a:gd name="connsiteY63" fmla="*/ 29940 h 343295"/>
                <a:gd name="connsiteX64" fmla="*/ 320783 w 351782"/>
                <a:gd name="connsiteY64" fmla="*/ 30702 h 343295"/>
                <a:gd name="connsiteX65" fmla="*/ 321545 w 351782"/>
                <a:gd name="connsiteY65" fmla="*/ 31464 h 343295"/>
                <a:gd name="connsiteX66" fmla="*/ 322592 w 351782"/>
                <a:gd name="connsiteY66" fmla="*/ 32798 h 343295"/>
                <a:gd name="connsiteX67" fmla="*/ 322592 w 351782"/>
                <a:gd name="connsiteY67" fmla="*/ 32798 h 343295"/>
                <a:gd name="connsiteX68" fmla="*/ 322592 w 351782"/>
                <a:gd name="connsiteY68" fmla="*/ 33845 h 343295"/>
                <a:gd name="connsiteX69" fmla="*/ 322592 w 351782"/>
                <a:gd name="connsiteY69" fmla="*/ 35179 h 343295"/>
                <a:gd name="connsiteX70" fmla="*/ 322592 w 351782"/>
                <a:gd name="connsiteY70" fmla="*/ 36608 h 343295"/>
                <a:gd name="connsiteX71" fmla="*/ 322592 w 351782"/>
                <a:gd name="connsiteY71" fmla="*/ 38417 h 343295"/>
                <a:gd name="connsiteX72" fmla="*/ 320878 w 351782"/>
                <a:gd name="connsiteY72" fmla="*/ 44513 h 343295"/>
                <a:gd name="connsiteX73" fmla="*/ 319925 w 351782"/>
                <a:gd name="connsiteY73" fmla="*/ 46704 h 343295"/>
                <a:gd name="connsiteX74" fmla="*/ 318306 w 351782"/>
                <a:gd name="connsiteY74" fmla="*/ 49943 h 343295"/>
                <a:gd name="connsiteX75" fmla="*/ 314591 w 351782"/>
                <a:gd name="connsiteY75" fmla="*/ 56515 h 343295"/>
                <a:gd name="connsiteX76" fmla="*/ 310400 w 351782"/>
                <a:gd name="connsiteY76" fmla="*/ 62897 h 343295"/>
                <a:gd name="connsiteX77" fmla="*/ 308114 w 351782"/>
                <a:gd name="connsiteY77" fmla="*/ 66040 h 343295"/>
                <a:gd name="connsiteX78" fmla="*/ 306019 w 351782"/>
                <a:gd name="connsiteY78" fmla="*/ 68993 h 343295"/>
                <a:gd name="connsiteX79" fmla="*/ 288874 w 351782"/>
                <a:gd name="connsiteY79" fmla="*/ 90138 h 343295"/>
                <a:gd name="connsiteX80" fmla="*/ 285921 w 351782"/>
                <a:gd name="connsiteY80" fmla="*/ 93853 h 343295"/>
                <a:gd name="connsiteX81" fmla="*/ 283826 w 351782"/>
                <a:gd name="connsiteY81" fmla="*/ 96425 h 343295"/>
                <a:gd name="connsiteX82" fmla="*/ 283063 w 351782"/>
                <a:gd name="connsiteY82" fmla="*/ 97568 h 343295"/>
                <a:gd name="connsiteX83" fmla="*/ 279730 w 351782"/>
                <a:gd name="connsiteY83" fmla="*/ 102997 h 343295"/>
                <a:gd name="connsiteX84" fmla="*/ 271157 w 351782"/>
                <a:gd name="connsiteY84" fmla="*/ 124904 h 343295"/>
                <a:gd name="connsiteX85" fmla="*/ 279635 w 351782"/>
                <a:gd name="connsiteY85" fmla="*/ 165005 h 343295"/>
                <a:gd name="connsiteX86" fmla="*/ 289826 w 351782"/>
                <a:gd name="connsiteY86" fmla="*/ 182150 h 343295"/>
                <a:gd name="connsiteX87" fmla="*/ 294970 w 351782"/>
                <a:gd name="connsiteY87" fmla="*/ 190722 h 343295"/>
                <a:gd name="connsiteX88" fmla="*/ 295732 w 351782"/>
                <a:gd name="connsiteY88" fmla="*/ 192627 h 343295"/>
                <a:gd name="connsiteX89" fmla="*/ 293636 w 351782"/>
                <a:gd name="connsiteY89" fmla="*/ 192627 h 343295"/>
                <a:gd name="connsiteX90" fmla="*/ 292684 w 351782"/>
                <a:gd name="connsiteY90" fmla="*/ 192627 h 343295"/>
                <a:gd name="connsiteX91" fmla="*/ 292684 w 351782"/>
                <a:gd name="connsiteY91" fmla="*/ 192627 h 343295"/>
                <a:gd name="connsiteX92" fmla="*/ 266490 w 351782"/>
                <a:gd name="connsiteY92" fmla="*/ 191960 h 343295"/>
                <a:gd name="connsiteX93" fmla="*/ 260394 w 351782"/>
                <a:gd name="connsiteY93" fmla="*/ 191294 h 343295"/>
                <a:gd name="connsiteX94" fmla="*/ 259251 w 351782"/>
                <a:gd name="connsiteY94" fmla="*/ 191294 h 343295"/>
                <a:gd name="connsiteX95" fmla="*/ 258203 w 351782"/>
                <a:gd name="connsiteY95" fmla="*/ 191294 h 343295"/>
                <a:gd name="connsiteX96" fmla="*/ 253727 w 351782"/>
                <a:gd name="connsiteY96" fmla="*/ 190627 h 343295"/>
                <a:gd name="connsiteX97" fmla="*/ 231438 w 351782"/>
                <a:gd name="connsiteY97" fmla="*/ 187865 h 343295"/>
                <a:gd name="connsiteX98" fmla="*/ 192195 w 351782"/>
                <a:gd name="connsiteY98" fmla="*/ 190151 h 343295"/>
                <a:gd name="connsiteX99" fmla="*/ 156762 w 351782"/>
                <a:gd name="connsiteY99" fmla="*/ 212725 h 343295"/>
                <a:gd name="connsiteX100" fmla="*/ 143141 w 351782"/>
                <a:gd name="connsiteY100" fmla="*/ 230727 h 343295"/>
                <a:gd name="connsiteX101" fmla="*/ 131616 w 351782"/>
                <a:gd name="connsiteY101" fmla="*/ 246062 h 343295"/>
                <a:gd name="connsiteX102" fmla="*/ 74466 w 351782"/>
                <a:gd name="connsiteY102" fmla="*/ 298831 h 343295"/>
                <a:gd name="connsiteX103" fmla="*/ 66751 w 351782"/>
                <a:gd name="connsiteY103" fmla="*/ 302831 h 343295"/>
                <a:gd name="connsiteX104" fmla="*/ 63512 w 351782"/>
                <a:gd name="connsiteY104" fmla="*/ 304355 h 343295"/>
                <a:gd name="connsiteX105" fmla="*/ 63036 w 351782"/>
                <a:gd name="connsiteY105" fmla="*/ 304355 h 343295"/>
                <a:gd name="connsiteX106" fmla="*/ 62369 w 351782"/>
                <a:gd name="connsiteY106" fmla="*/ 304355 h 343295"/>
                <a:gd name="connsiteX107" fmla="*/ 53606 w 351782"/>
                <a:gd name="connsiteY107" fmla="*/ 307689 h 343295"/>
                <a:gd name="connsiteX108" fmla="*/ 42081 w 351782"/>
                <a:gd name="connsiteY108" fmla="*/ 311499 h 343295"/>
                <a:gd name="connsiteX109" fmla="*/ 35890 w 351782"/>
                <a:gd name="connsiteY109" fmla="*/ 313118 h 343295"/>
                <a:gd name="connsiteX110" fmla="*/ 31985 w 351782"/>
                <a:gd name="connsiteY110" fmla="*/ 314547 h 343295"/>
                <a:gd name="connsiteX111" fmla="*/ 34270 w 351782"/>
                <a:gd name="connsiteY111" fmla="*/ 312071 h 34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51782" h="343295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96" y="352552"/>
                    <a:pt x="43224" y="342646"/>
                    <a:pt x="61607" y="336074"/>
                  </a:cubicBezTo>
                  <a:close/>
                  <a:moveTo>
                    <a:pt x="296113" y="194818"/>
                  </a:moveTo>
                  <a:lnTo>
                    <a:pt x="296113" y="194818"/>
                  </a:lnTo>
                  <a:lnTo>
                    <a:pt x="296113" y="194818"/>
                  </a:lnTo>
                  <a:close/>
                  <a:moveTo>
                    <a:pt x="34270" y="312071"/>
                  </a:moveTo>
                  <a:lnTo>
                    <a:pt x="34270" y="312071"/>
                  </a:lnTo>
                  <a:cubicBezTo>
                    <a:pt x="36747" y="309594"/>
                    <a:pt x="39414" y="307403"/>
                    <a:pt x="41891" y="305022"/>
                  </a:cubicBezTo>
                  <a:cubicBezTo>
                    <a:pt x="47062" y="302304"/>
                    <a:pt x="51972" y="299115"/>
                    <a:pt x="56559" y="295497"/>
                  </a:cubicBezTo>
                  <a:cubicBezTo>
                    <a:pt x="64519" y="290680"/>
                    <a:pt x="70804" y="283530"/>
                    <a:pt x="74562" y="275018"/>
                  </a:cubicBezTo>
                  <a:cubicBezTo>
                    <a:pt x="74561" y="273971"/>
                    <a:pt x="74561" y="267970"/>
                    <a:pt x="74561" y="268065"/>
                  </a:cubicBezTo>
                  <a:cubicBezTo>
                    <a:pt x="74083" y="264994"/>
                    <a:pt x="72689" y="262139"/>
                    <a:pt x="70561" y="259874"/>
                  </a:cubicBezTo>
                  <a:cubicBezTo>
                    <a:pt x="68383" y="257727"/>
                    <a:pt x="65642" y="256241"/>
                    <a:pt x="62655" y="255587"/>
                  </a:cubicBezTo>
                  <a:cubicBezTo>
                    <a:pt x="83420" y="240157"/>
                    <a:pt x="105137" y="225965"/>
                    <a:pt x="126568" y="211963"/>
                  </a:cubicBezTo>
                  <a:cubicBezTo>
                    <a:pt x="153723" y="194784"/>
                    <a:pt x="178646" y="174308"/>
                    <a:pt x="200768" y="151003"/>
                  </a:cubicBezTo>
                  <a:cubicBezTo>
                    <a:pt x="233057" y="115856"/>
                    <a:pt x="257918" y="73184"/>
                    <a:pt x="294684" y="42418"/>
                  </a:cubicBezTo>
                  <a:lnTo>
                    <a:pt x="296113" y="41180"/>
                  </a:lnTo>
                  <a:lnTo>
                    <a:pt x="298304" y="39560"/>
                  </a:lnTo>
                  <a:cubicBezTo>
                    <a:pt x="300113" y="38132"/>
                    <a:pt x="302113" y="36893"/>
                    <a:pt x="304019" y="35655"/>
                  </a:cubicBezTo>
                  <a:lnTo>
                    <a:pt x="309638" y="32321"/>
                  </a:lnTo>
                  <a:lnTo>
                    <a:pt x="311353" y="31559"/>
                  </a:lnTo>
                  <a:cubicBezTo>
                    <a:pt x="309638" y="32321"/>
                    <a:pt x="312877" y="30988"/>
                    <a:pt x="313639" y="30702"/>
                  </a:cubicBezTo>
                  <a:lnTo>
                    <a:pt x="317258" y="29940"/>
                  </a:lnTo>
                  <a:lnTo>
                    <a:pt x="319735" y="29940"/>
                  </a:lnTo>
                  <a:lnTo>
                    <a:pt x="319735" y="29940"/>
                  </a:lnTo>
                  <a:lnTo>
                    <a:pt x="320783" y="30702"/>
                  </a:lnTo>
                  <a:cubicBezTo>
                    <a:pt x="321083" y="30906"/>
                    <a:pt x="321341" y="31164"/>
                    <a:pt x="321545" y="31464"/>
                  </a:cubicBezTo>
                  <a:lnTo>
                    <a:pt x="322592" y="32798"/>
                  </a:lnTo>
                  <a:lnTo>
                    <a:pt x="322592" y="32798"/>
                  </a:lnTo>
                  <a:lnTo>
                    <a:pt x="322592" y="33845"/>
                  </a:lnTo>
                  <a:cubicBezTo>
                    <a:pt x="322633" y="34289"/>
                    <a:pt x="322633" y="34735"/>
                    <a:pt x="322592" y="35179"/>
                  </a:cubicBezTo>
                  <a:lnTo>
                    <a:pt x="322592" y="36608"/>
                  </a:lnTo>
                  <a:cubicBezTo>
                    <a:pt x="322592" y="36608"/>
                    <a:pt x="322592" y="38036"/>
                    <a:pt x="322592" y="38417"/>
                  </a:cubicBezTo>
                  <a:cubicBezTo>
                    <a:pt x="322167" y="40488"/>
                    <a:pt x="321594" y="42525"/>
                    <a:pt x="320878" y="44513"/>
                  </a:cubicBezTo>
                  <a:cubicBezTo>
                    <a:pt x="320878" y="44513"/>
                    <a:pt x="320116" y="46323"/>
                    <a:pt x="319925" y="46704"/>
                  </a:cubicBezTo>
                  <a:cubicBezTo>
                    <a:pt x="319443" y="47812"/>
                    <a:pt x="318903" y="48893"/>
                    <a:pt x="318306" y="49943"/>
                  </a:cubicBezTo>
                  <a:cubicBezTo>
                    <a:pt x="317163" y="52229"/>
                    <a:pt x="315925" y="54324"/>
                    <a:pt x="314591" y="56515"/>
                  </a:cubicBezTo>
                  <a:cubicBezTo>
                    <a:pt x="313258" y="58706"/>
                    <a:pt x="311829" y="60801"/>
                    <a:pt x="310400" y="62897"/>
                  </a:cubicBezTo>
                  <a:lnTo>
                    <a:pt x="308114" y="66040"/>
                  </a:lnTo>
                  <a:lnTo>
                    <a:pt x="306019" y="68993"/>
                  </a:lnTo>
                  <a:cubicBezTo>
                    <a:pt x="300494" y="76232"/>
                    <a:pt x="294589" y="83090"/>
                    <a:pt x="288874" y="90138"/>
                  </a:cubicBezTo>
                  <a:cubicBezTo>
                    <a:pt x="287826" y="91376"/>
                    <a:pt x="286874" y="92519"/>
                    <a:pt x="285921" y="93853"/>
                  </a:cubicBezTo>
                  <a:lnTo>
                    <a:pt x="283826" y="96425"/>
                  </a:lnTo>
                  <a:lnTo>
                    <a:pt x="283063" y="97568"/>
                  </a:lnTo>
                  <a:lnTo>
                    <a:pt x="279730" y="102997"/>
                  </a:lnTo>
                  <a:cubicBezTo>
                    <a:pt x="275681" y="109776"/>
                    <a:pt x="272785" y="117178"/>
                    <a:pt x="271157" y="124904"/>
                  </a:cubicBezTo>
                  <a:cubicBezTo>
                    <a:pt x="269156" y="138853"/>
                    <a:pt x="272159" y="153060"/>
                    <a:pt x="279635" y="165005"/>
                  </a:cubicBezTo>
                  <a:cubicBezTo>
                    <a:pt x="282683" y="170910"/>
                    <a:pt x="286397" y="176435"/>
                    <a:pt x="289826" y="182150"/>
                  </a:cubicBezTo>
                  <a:cubicBezTo>
                    <a:pt x="291541" y="185007"/>
                    <a:pt x="293351" y="187865"/>
                    <a:pt x="294970" y="190722"/>
                  </a:cubicBezTo>
                  <a:lnTo>
                    <a:pt x="295732" y="192627"/>
                  </a:lnTo>
                  <a:lnTo>
                    <a:pt x="293636" y="192627"/>
                  </a:lnTo>
                  <a:lnTo>
                    <a:pt x="292684" y="192627"/>
                  </a:lnTo>
                  <a:lnTo>
                    <a:pt x="292684" y="192627"/>
                  </a:lnTo>
                  <a:cubicBezTo>
                    <a:pt x="283953" y="193310"/>
                    <a:pt x="275175" y="193086"/>
                    <a:pt x="266490" y="191960"/>
                  </a:cubicBezTo>
                  <a:lnTo>
                    <a:pt x="260394" y="191294"/>
                  </a:lnTo>
                  <a:lnTo>
                    <a:pt x="259251" y="191294"/>
                  </a:lnTo>
                  <a:lnTo>
                    <a:pt x="258203" y="191294"/>
                  </a:lnTo>
                  <a:lnTo>
                    <a:pt x="253727" y="190627"/>
                  </a:lnTo>
                  <a:cubicBezTo>
                    <a:pt x="246297" y="189484"/>
                    <a:pt x="238868" y="188531"/>
                    <a:pt x="231438" y="187865"/>
                  </a:cubicBezTo>
                  <a:cubicBezTo>
                    <a:pt x="218321" y="186429"/>
                    <a:pt x="205057" y="187202"/>
                    <a:pt x="192195" y="190151"/>
                  </a:cubicBezTo>
                  <a:cubicBezTo>
                    <a:pt x="178311" y="193777"/>
                    <a:pt x="165916" y="201674"/>
                    <a:pt x="156762" y="212725"/>
                  </a:cubicBezTo>
                  <a:cubicBezTo>
                    <a:pt x="152000" y="218535"/>
                    <a:pt x="147237" y="224726"/>
                    <a:pt x="143141" y="230727"/>
                  </a:cubicBezTo>
                  <a:cubicBezTo>
                    <a:pt x="139045" y="236728"/>
                    <a:pt x="136378" y="240252"/>
                    <a:pt x="131616" y="246062"/>
                  </a:cubicBezTo>
                  <a:cubicBezTo>
                    <a:pt x="116343" y="267347"/>
                    <a:pt x="96899" y="285301"/>
                    <a:pt x="74466" y="298831"/>
                  </a:cubicBezTo>
                  <a:lnTo>
                    <a:pt x="66751" y="302831"/>
                  </a:lnTo>
                  <a:lnTo>
                    <a:pt x="63512" y="304355"/>
                  </a:lnTo>
                  <a:lnTo>
                    <a:pt x="63036" y="304355"/>
                  </a:lnTo>
                  <a:lnTo>
                    <a:pt x="62369" y="304355"/>
                  </a:lnTo>
                  <a:lnTo>
                    <a:pt x="53606" y="307689"/>
                  </a:lnTo>
                  <a:cubicBezTo>
                    <a:pt x="49796" y="309118"/>
                    <a:pt x="45986" y="310356"/>
                    <a:pt x="42081" y="311499"/>
                  </a:cubicBezTo>
                  <a:cubicBezTo>
                    <a:pt x="39986" y="312166"/>
                    <a:pt x="37890" y="312642"/>
                    <a:pt x="35890" y="313118"/>
                  </a:cubicBezTo>
                  <a:lnTo>
                    <a:pt x="31985" y="314547"/>
                  </a:lnTo>
                  <a:cubicBezTo>
                    <a:pt x="32707" y="313686"/>
                    <a:pt x="33470" y="312859"/>
                    <a:pt x="34270" y="31207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407">
              <a:extLst>
                <a:ext uri="{FF2B5EF4-FFF2-40B4-BE49-F238E27FC236}">
                  <a16:creationId xmlns:a16="http://schemas.microsoft.com/office/drawing/2014/main" xmlns="" id="{442B5B6E-9C75-4467-8C2E-2050E84EF561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2971 w 202211"/>
                <a:gd name="connsiteY22" fmla="*/ 14175 h 130219"/>
                <a:gd name="connsiteX23" fmla="*/ 176124 w 202211"/>
                <a:gd name="connsiteY23" fmla="*/ 29796 h 130219"/>
                <a:gd name="connsiteX24" fmla="*/ 176124 w 202211"/>
                <a:gd name="connsiteY24" fmla="*/ 29796 h 130219"/>
                <a:gd name="connsiteX25" fmla="*/ 176124 w 202211"/>
                <a:gd name="connsiteY25" fmla="*/ 29796 h 130219"/>
                <a:gd name="connsiteX26" fmla="*/ 132786 w 202211"/>
                <a:gd name="connsiteY26" fmla="*/ 27986 h 130219"/>
                <a:gd name="connsiteX27" fmla="*/ 132786 w 202211"/>
                <a:gd name="connsiteY27" fmla="*/ 27986 h 130219"/>
                <a:gd name="connsiteX28" fmla="*/ 134690 w 202211"/>
                <a:gd name="connsiteY28" fmla="*/ 27986 h 130219"/>
                <a:gd name="connsiteX29" fmla="*/ 141548 w 202211"/>
                <a:gd name="connsiteY29" fmla="*/ 27319 h 130219"/>
                <a:gd name="connsiteX30" fmla="*/ 165742 w 202211"/>
                <a:gd name="connsiteY30" fmla="*/ 27319 h 130219"/>
                <a:gd name="connsiteX31" fmla="*/ 166790 w 202211"/>
                <a:gd name="connsiteY31" fmla="*/ 27319 h 130219"/>
                <a:gd name="connsiteX32" fmla="*/ 168218 w 202211"/>
                <a:gd name="connsiteY32" fmla="*/ 27319 h 130219"/>
                <a:gd name="connsiteX33" fmla="*/ 172790 w 202211"/>
                <a:gd name="connsiteY33" fmla="*/ 28462 h 130219"/>
                <a:gd name="connsiteX34" fmla="*/ 174505 w 202211"/>
                <a:gd name="connsiteY34" fmla="*/ 29034 h 130219"/>
                <a:gd name="connsiteX35" fmla="*/ 175457 w 202211"/>
                <a:gd name="connsiteY35" fmla="*/ 29605 h 130219"/>
                <a:gd name="connsiteX36" fmla="*/ 175457 w 202211"/>
                <a:gd name="connsiteY36" fmla="*/ 30558 h 130219"/>
                <a:gd name="connsiteX37" fmla="*/ 175457 w 202211"/>
                <a:gd name="connsiteY37" fmla="*/ 31415 h 130219"/>
                <a:gd name="connsiteX38" fmla="*/ 175457 w 202211"/>
                <a:gd name="connsiteY38" fmla="*/ 32368 h 130219"/>
                <a:gd name="connsiteX39" fmla="*/ 174314 w 202211"/>
                <a:gd name="connsiteY39" fmla="*/ 34749 h 130219"/>
                <a:gd name="connsiteX40" fmla="*/ 174314 w 202211"/>
                <a:gd name="connsiteY40" fmla="*/ 34749 h 130219"/>
                <a:gd name="connsiteX41" fmla="*/ 173362 w 202211"/>
                <a:gd name="connsiteY41" fmla="*/ 36273 h 130219"/>
                <a:gd name="connsiteX42" fmla="*/ 170790 w 202211"/>
                <a:gd name="connsiteY42" fmla="*/ 38940 h 130219"/>
                <a:gd name="connsiteX43" fmla="*/ 165837 w 202211"/>
                <a:gd name="connsiteY43" fmla="*/ 41797 h 130219"/>
                <a:gd name="connsiteX44" fmla="*/ 164123 w 202211"/>
                <a:gd name="connsiteY44" fmla="*/ 42559 h 130219"/>
                <a:gd name="connsiteX45" fmla="*/ 160503 w 202211"/>
                <a:gd name="connsiteY45" fmla="*/ 43893 h 130219"/>
                <a:gd name="connsiteX46" fmla="*/ 114974 w 202211"/>
                <a:gd name="connsiteY46" fmla="*/ 62943 h 130219"/>
                <a:gd name="connsiteX47" fmla="*/ 78969 w 202211"/>
                <a:gd name="connsiteY47" fmla="*/ 101043 h 130219"/>
                <a:gd name="connsiteX48" fmla="*/ 47822 w 202211"/>
                <a:gd name="connsiteY48" fmla="*/ 104186 h 130219"/>
                <a:gd name="connsiteX49" fmla="*/ 33345 w 202211"/>
                <a:gd name="connsiteY49" fmla="*/ 101329 h 130219"/>
                <a:gd name="connsiteX50" fmla="*/ 26487 w 202211"/>
                <a:gd name="connsiteY50" fmla="*/ 99328 h 130219"/>
                <a:gd name="connsiteX51" fmla="*/ 24200 w 202211"/>
                <a:gd name="connsiteY51" fmla="*/ 98566 h 130219"/>
                <a:gd name="connsiteX52" fmla="*/ 24200 w 202211"/>
                <a:gd name="connsiteY52" fmla="*/ 98566 h 130219"/>
                <a:gd name="connsiteX53" fmla="*/ 23438 w 202211"/>
                <a:gd name="connsiteY53" fmla="*/ 98566 h 130219"/>
                <a:gd name="connsiteX54" fmla="*/ 22010 w 202211"/>
                <a:gd name="connsiteY54" fmla="*/ 97709 h 130219"/>
                <a:gd name="connsiteX55" fmla="*/ 22010 w 202211"/>
                <a:gd name="connsiteY55" fmla="*/ 97709 h 130219"/>
                <a:gd name="connsiteX56" fmla="*/ 22010 w 202211"/>
                <a:gd name="connsiteY56" fmla="*/ 97709 h 130219"/>
                <a:gd name="connsiteX57" fmla="*/ 21438 w 202211"/>
                <a:gd name="connsiteY57" fmla="*/ 96566 h 130219"/>
                <a:gd name="connsiteX58" fmla="*/ 20867 w 202211"/>
                <a:gd name="connsiteY58" fmla="*/ 93994 h 130219"/>
                <a:gd name="connsiteX59" fmla="*/ 20867 w 202211"/>
                <a:gd name="connsiteY59" fmla="*/ 93994 h 130219"/>
                <a:gd name="connsiteX60" fmla="*/ 20867 w 202211"/>
                <a:gd name="connsiteY60" fmla="*/ 91708 h 130219"/>
                <a:gd name="connsiteX61" fmla="*/ 19343 w 202211"/>
                <a:gd name="connsiteY61" fmla="*/ 77230 h 130219"/>
                <a:gd name="connsiteX62" fmla="*/ 20390 w 202211"/>
                <a:gd name="connsiteY62" fmla="*/ 77230 h 130219"/>
                <a:gd name="connsiteX63" fmla="*/ 23533 w 202211"/>
                <a:gd name="connsiteY63" fmla="*/ 77230 h 130219"/>
                <a:gd name="connsiteX64" fmla="*/ 26487 w 202211"/>
                <a:gd name="connsiteY64" fmla="*/ 75802 h 130219"/>
                <a:gd name="connsiteX65" fmla="*/ 50775 w 202211"/>
                <a:gd name="connsiteY65" fmla="*/ 66277 h 130219"/>
                <a:gd name="connsiteX66" fmla="*/ 53156 w 202211"/>
                <a:gd name="connsiteY66" fmla="*/ 62371 h 130219"/>
                <a:gd name="connsiteX67" fmla="*/ 67063 w 202211"/>
                <a:gd name="connsiteY67" fmla="*/ 54942 h 130219"/>
                <a:gd name="connsiteX68" fmla="*/ 106401 w 202211"/>
                <a:gd name="connsiteY68" fmla="*/ 35035 h 130219"/>
                <a:gd name="connsiteX69" fmla="*/ 122022 w 202211"/>
                <a:gd name="connsiteY69" fmla="*/ 31320 h 130219"/>
                <a:gd name="connsiteX70" fmla="*/ 132690 w 202211"/>
                <a:gd name="connsiteY70" fmla="*/ 29415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6738" y="4567"/>
                    <a:pt x="104398" y="8369"/>
                    <a:pt x="92971" y="14175"/>
                  </a:cubicBezTo>
                  <a:close/>
                  <a:moveTo>
                    <a:pt x="176124" y="29796"/>
                  </a:moveTo>
                  <a:lnTo>
                    <a:pt x="176124" y="29796"/>
                  </a:lnTo>
                  <a:lnTo>
                    <a:pt x="176124" y="29796"/>
                  </a:lnTo>
                  <a:close/>
                  <a:moveTo>
                    <a:pt x="132786" y="27986"/>
                  </a:moveTo>
                  <a:lnTo>
                    <a:pt x="132786" y="27986"/>
                  </a:lnTo>
                  <a:lnTo>
                    <a:pt x="134690" y="27986"/>
                  </a:lnTo>
                  <a:lnTo>
                    <a:pt x="141548" y="27319"/>
                  </a:lnTo>
                  <a:cubicBezTo>
                    <a:pt x="149595" y="26558"/>
                    <a:pt x="157695" y="26558"/>
                    <a:pt x="165742" y="27319"/>
                  </a:cubicBezTo>
                  <a:lnTo>
                    <a:pt x="166790" y="27319"/>
                  </a:lnTo>
                  <a:lnTo>
                    <a:pt x="168218" y="27319"/>
                  </a:lnTo>
                  <a:lnTo>
                    <a:pt x="172790" y="28462"/>
                  </a:lnTo>
                  <a:lnTo>
                    <a:pt x="174505" y="29034"/>
                  </a:lnTo>
                  <a:lnTo>
                    <a:pt x="175457" y="29605"/>
                  </a:lnTo>
                  <a:cubicBezTo>
                    <a:pt x="175457" y="30367"/>
                    <a:pt x="175457" y="31225"/>
                    <a:pt x="175457" y="30558"/>
                  </a:cubicBezTo>
                  <a:cubicBezTo>
                    <a:pt x="175457" y="29891"/>
                    <a:pt x="175457" y="31129"/>
                    <a:pt x="175457" y="31415"/>
                  </a:cubicBezTo>
                  <a:cubicBezTo>
                    <a:pt x="175457" y="31701"/>
                    <a:pt x="173743" y="35987"/>
                    <a:pt x="175457" y="32368"/>
                  </a:cubicBezTo>
                  <a:lnTo>
                    <a:pt x="174314" y="34749"/>
                  </a:lnTo>
                  <a:cubicBezTo>
                    <a:pt x="174314" y="33796"/>
                    <a:pt x="174314" y="33892"/>
                    <a:pt x="174314" y="34749"/>
                  </a:cubicBezTo>
                  <a:cubicBezTo>
                    <a:pt x="174023" y="35273"/>
                    <a:pt x="173705" y="35782"/>
                    <a:pt x="173362" y="36273"/>
                  </a:cubicBezTo>
                  <a:cubicBezTo>
                    <a:pt x="172219" y="37416"/>
                    <a:pt x="170314" y="39130"/>
                    <a:pt x="170790" y="38940"/>
                  </a:cubicBezTo>
                  <a:cubicBezTo>
                    <a:pt x="169194" y="39984"/>
                    <a:pt x="167540" y="40938"/>
                    <a:pt x="165837" y="41797"/>
                  </a:cubicBezTo>
                  <a:lnTo>
                    <a:pt x="164123" y="42559"/>
                  </a:lnTo>
                  <a:lnTo>
                    <a:pt x="160503" y="43893"/>
                  </a:lnTo>
                  <a:cubicBezTo>
                    <a:pt x="144787" y="49322"/>
                    <a:pt x="128309" y="52084"/>
                    <a:pt x="114974" y="62943"/>
                  </a:cubicBezTo>
                  <a:cubicBezTo>
                    <a:pt x="101639" y="73801"/>
                    <a:pt x="96971" y="95518"/>
                    <a:pt x="78969" y="101043"/>
                  </a:cubicBezTo>
                  <a:cubicBezTo>
                    <a:pt x="68894" y="104126"/>
                    <a:pt x="58310" y="105195"/>
                    <a:pt x="47822" y="104186"/>
                  </a:cubicBezTo>
                  <a:cubicBezTo>
                    <a:pt x="42928" y="103620"/>
                    <a:pt x="38087" y="102664"/>
                    <a:pt x="33345" y="101329"/>
                  </a:cubicBezTo>
                  <a:cubicBezTo>
                    <a:pt x="30963" y="100757"/>
                    <a:pt x="28772" y="99900"/>
                    <a:pt x="26487" y="99328"/>
                  </a:cubicBezTo>
                  <a:lnTo>
                    <a:pt x="24200" y="98566"/>
                  </a:lnTo>
                  <a:lnTo>
                    <a:pt x="24200" y="98566"/>
                  </a:lnTo>
                  <a:lnTo>
                    <a:pt x="23438" y="98566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1438" y="96566"/>
                  </a:lnTo>
                  <a:cubicBezTo>
                    <a:pt x="22200" y="98090"/>
                    <a:pt x="20962" y="94661"/>
                    <a:pt x="20867" y="93994"/>
                  </a:cubicBezTo>
                  <a:lnTo>
                    <a:pt x="20867" y="93994"/>
                  </a:lnTo>
                  <a:cubicBezTo>
                    <a:pt x="20867" y="93232"/>
                    <a:pt x="20867" y="92470"/>
                    <a:pt x="20867" y="91708"/>
                  </a:cubicBezTo>
                  <a:cubicBezTo>
                    <a:pt x="20867" y="86755"/>
                    <a:pt x="20009" y="82183"/>
                    <a:pt x="19343" y="77230"/>
                  </a:cubicBezTo>
                  <a:lnTo>
                    <a:pt x="20390" y="77230"/>
                  </a:lnTo>
                  <a:cubicBezTo>
                    <a:pt x="21396" y="77648"/>
                    <a:pt x="22527" y="77648"/>
                    <a:pt x="23533" y="77230"/>
                  </a:cubicBezTo>
                  <a:lnTo>
                    <a:pt x="26487" y="75802"/>
                  </a:lnTo>
                  <a:cubicBezTo>
                    <a:pt x="35148" y="74317"/>
                    <a:pt x="43414" y="71076"/>
                    <a:pt x="50775" y="66277"/>
                  </a:cubicBezTo>
                  <a:cubicBezTo>
                    <a:pt x="51924" y="65227"/>
                    <a:pt x="52749" y="63873"/>
                    <a:pt x="53156" y="62371"/>
                  </a:cubicBezTo>
                  <a:cubicBezTo>
                    <a:pt x="57824" y="59990"/>
                    <a:pt x="62681" y="57514"/>
                    <a:pt x="67063" y="54942"/>
                  </a:cubicBezTo>
                  <a:cubicBezTo>
                    <a:pt x="79626" y="47271"/>
                    <a:pt x="92780" y="40615"/>
                    <a:pt x="106401" y="35035"/>
                  </a:cubicBezTo>
                  <a:cubicBezTo>
                    <a:pt x="111498" y="33371"/>
                    <a:pt x="116722" y="32129"/>
                    <a:pt x="122022" y="31320"/>
                  </a:cubicBezTo>
                  <a:cubicBezTo>
                    <a:pt x="125546" y="30558"/>
                    <a:pt x="129071" y="29986"/>
                    <a:pt x="132690" y="294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408">
              <a:extLst>
                <a:ext uri="{FF2B5EF4-FFF2-40B4-BE49-F238E27FC236}">
                  <a16:creationId xmlns:a16="http://schemas.microsoft.com/office/drawing/2014/main" xmlns="" id="{C8128A04-C311-405E-9C54-D77D1612D651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409">
              <a:extLst>
                <a:ext uri="{FF2B5EF4-FFF2-40B4-BE49-F238E27FC236}">
                  <a16:creationId xmlns:a16="http://schemas.microsoft.com/office/drawing/2014/main" xmlns="" id="{825D82EF-8B7B-4E0B-8FE4-38FF96729DFA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410">
              <a:extLst>
                <a:ext uri="{FF2B5EF4-FFF2-40B4-BE49-F238E27FC236}">
                  <a16:creationId xmlns:a16="http://schemas.microsoft.com/office/drawing/2014/main" xmlns="" id="{48750ED1-82CB-42C9-A418-53C285175270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411">
              <a:extLst>
                <a:ext uri="{FF2B5EF4-FFF2-40B4-BE49-F238E27FC236}">
                  <a16:creationId xmlns:a16="http://schemas.microsoft.com/office/drawing/2014/main" xmlns="" id="{507D4E9E-E35B-471C-8045-00B80AC0B350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412">
              <a:extLst>
                <a:ext uri="{FF2B5EF4-FFF2-40B4-BE49-F238E27FC236}">
                  <a16:creationId xmlns:a16="http://schemas.microsoft.com/office/drawing/2014/main" xmlns="" id="{61E982AB-F135-45DC-AFE4-9B4141EB56A2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413">
              <a:extLst>
                <a:ext uri="{FF2B5EF4-FFF2-40B4-BE49-F238E27FC236}">
                  <a16:creationId xmlns:a16="http://schemas.microsoft.com/office/drawing/2014/main" xmlns="" id="{5260A199-82E0-4BC5-9C9B-00DA5A53957D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414">
              <a:extLst>
                <a:ext uri="{FF2B5EF4-FFF2-40B4-BE49-F238E27FC236}">
                  <a16:creationId xmlns:a16="http://schemas.microsoft.com/office/drawing/2014/main" xmlns="" id="{09816388-A6DE-4DB6-A301-05C250A5F9D8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415">
              <a:extLst>
                <a:ext uri="{FF2B5EF4-FFF2-40B4-BE49-F238E27FC236}">
                  <a16:creationId xmlns:a16="http://schemas.microsoft.com/office/drawing/2014/main" xmlns="" id="{FCF4F205-207A-4D68-99C7-EE90A7E946E7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416">
              <a:extLst>
                <a:ext uri="{FF2B5EF4-FFF2-40B4-BE49-F238E27FC236}">
                  <a16:creationId xmlns:a16="http://schemas.microsoft.com/office/drawing/2014/main" xmlns="" id="{C25EB4F7-51EE-4968-9561-B07A1AAB644C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417">
              <a:extLst>
                <a:ext uri="{FF2B5EF4-FFF2-40B4-BE49-F238E27FC236}">
                  <a16:creationId xmlns:a16="http://schemas.microsoft.com/office/drawing/2014/main" xmlns="" id="{CC8DFBE2-74F3-41E1-92E8-188C50093699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418">
              <a:extLst>
                <a:ext uri="{FF2B5EF4-FFF2-40B4-BE49-F238E27FC236}">
                  <a16:creationId xmlns:a16="http://schemas.microsoft.com/office/drawing/2014/main" xmlns="" id="{AB0D7EE6-403E-4EFC-8E22-30A35581C140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419">
              <a:extLst>
                <a:ext uri="{FF2B5EF4-FFF2-40B4-BE49-F238E27FC236}">
                  <a16:creationId xmlns:a16="http://schemas.microsoft.com/office/drawing/2014/main" xmlns="" id="{2C5A3D3A-452E-48D4-BF37-269DA02A316F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420">
              <a:extLst>
                <a:ext uri="{FF2B5EF4-FFF2-40B4-BE49-F238E27FC236}">
                  <a16:creationId xmlns:a16="http://schemas.microsoft.com/office/drawing/2014/main" xmlns="" id="{EAEB58DF-9E02-4A74-822B-4FE6B0B3A16B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421">
              <a:extLst>
                <a:ext uri="{FF2B5EF4-FFF2-40B4-BE49-F238E27FC236}">
                  <a16:creationId xmlns:a16="http://schemas.microsoft.com/office/drawing/2014/main" xmlns="" id="{D3A2F354-667C-40D0-B4F0-A71CA9996404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422">
              <a:extLst>
                <a:ext uri="{FF2B5EF4-FFF2-40B4-BE49-F238E27FC236}">
                  <a16:creationId xmlns:a16="http://schemas.microsoft.com/office/drawing/2014/main" xmlns="" id="{A87A224C-36A1-485A-AFDF-3F7A07B6940E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423">
              <a:extLst>
                <a:ext uri="{FF2B5EF4-FFF2-40B4-BE49-F238E27FC236}">
                  <a16:creationId xmlns:a16="http://schemas.microsoft.com/office/drawing/2014/main" xmlns="" id="{BDE1F608-6F8C-413F-BA2B-08B69347F5D1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424">
              <a:extLst>
                <a:ext uri="{FF2B5EF4-FFF2-40B4-BE49-F238E27FC236}">
                  <a16:creationId xmlns:a16="http://schemas.microsoft.com/office/drawing/2014/main" xmlns="" id="{323FFAD0-3B2D-4B08-A503-0782544DE131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425">
              <a:extLst>
                <a:ext uri="{FF2B5EF4-FFF2-40B4-BE49-F238E27FC236}">
                  <a16:creationId xmlns:a16="http://schemas.microsoft.com/office/drawing/2014/main" xmlns="" id="{BA6AF7F6-83FC-4727-8507-591C4BFAA19B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426">
              <a:extLst>
                <a:ext uri="{FF2B5EF4-FFF2-40B4-BE49-F238E27FC236}">
                  <a16:creationId xmlns:a16="http://schemas.microsoft.com/office/drawing/2014/main" xmlns="" id="{3468EAE6-972F-488E-A2C4-22DC384D71F6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427">
              <a:extLst>
                <a:ext uri="{FF2B5EF4-FFF2-40B4-BE49-F238E27FC236}">
                  <a16:creationId xmlns:a16="http://schemas.microsoft.com/office/drawing/2014/main" xmlns="" id="{C448C119-1F96-43F9-8DD7-AA67CA5B4BD6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428">
              <a:extLst>
                <a:ext uri="{FF2B5EF4-FFF2-40B4-BE49-F238E27FC236}">
                  <a16:creationId xmlns:a16="http://schemas.microsoft.com/office/drawing/2014/main" xmlns="" id="{74C8036B-4F23-4F8E-BD5C-6CBC8C2E7F9D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429">
              <a:extLst>
                <a:ext uri="{FF2B5EF4-FFF2-40B4-BE49-F238E27FC236}">
                  <a16:creationId xmlns:a16="http://schemas.microsoft.com/office/drawing/2014/main" xmlns="" id="{1D46C483-C8AC-4DE9-8D9E-F55D51B2C489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430">
              <a:extLst>
                <a:ext uri="{FF2B5EF4-FFF2-40B4-BE49-F238E27FC236}">
                  <a16:creationId xmlns:a16="http://schemas.microsoft.com/office/drawing/2014/main" xmlns="" id="{32DE4277-7F43-4322-A47C-0C56D1B5CBC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431">
              <a:extLst>
                <a:ext uri="{FF2B5EF4-FFF2-40B4-BE49-F238E27FC236}">
                  <a16:creationId xmlns:a16="http://schemas.microsoft.com/office/drawing/2014/main" xmlns="" id="{3CE73497-3CE8-4D96-8CD9-4E8DC4BA0330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432">
              <a:extLst>
                <a:ext uri="{FF2B5EF4-FFF2-40B4-BE49-F238E27FC236}">
                  <a16:creationId xmlns:a16="http://schemas.microsoft.com/office/drawing/2014/main" xmlns="" id="{16B74419-B084-4A85-9DB4-62679A8DD4D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433">
              <a:extLst>
                <a:ext uri="{FF2B5EF4-FFF2-40B4-BE49-F238E27FC236}">
                  <a16:creationId xmlns:a16="http://schemas.microsoft.com/office/drawing/2014/main" xmlns="" id="{425CDB93-9059-4FFD-8D10-C08397F64101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434">
              <a:extLst>
                <a:ext uri="{FF2B5EF4-FFF2-40B4-BE49-F238E27FC236}">
                  <a16:creationId xmlns:a16="http://schemas.microsoft.com/office/drawing/2014/main" xmlns="" id="{2E483BD7-8224-4B59-A99D-2C7B36774F92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435">
              <a:extLst>
                <a:ext uri="{FF2B5EF4-FFF2-40B4-BE49-F238E27FC236}">
                  <a16:creationId xmlns:a16="http://schemas.microsoft.com/office/drawing/2014/main" xmlns="" id="{D44AFD12-7F8C-4689-AD91-0AE4FBD0894A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436">
              <a:extLst>
                <a:ext uri="{FF2B5EF4-FFF2-40B4-BE49-F238E27FC236}">
                  <a16:creationId xmlns:a16="http://schemas.microsoft.com/office/drawing/2014/main" xmlns="" id="{CDA7C98D-59F6-45B7-A815-3AAB6EEE3F4F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437">
              <a:extLst>
                <a:ext uri="{FF2B5EF4-FFF2-40B4-BE49-F238E27FC236}">
                  <a16:creationId xmlns:a16="http://schemas.microsoft.com/office/drawing/2014/main" xmlns="" id="{DB6A717E-F715-4927-BB40-7FC632C6CEFE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438">
              <a:extLst>
                <a:ext uri="{FF2B5EF4-FFF2-40B4-BE49-F238E27FC236}">
                  <a16:creationId xmlns:a16="http://schemas.microsoft.com/office/drawing/2014/main" xmlns="" id="{BAF13740-7485-4E34-907E-A75351D25656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440">
              <a:extLst>
                <a:ext uri="{FF2B5EF4-FFF2-40B4-BE49-F238E27FC236}">
                  <a16:creationId xmlns:a16="http://schemas.microsoft.com/office/drawing/2014/main" xmlns="" id="{E7C245D7-2E58-412A-9A5F-0BF0804616DC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441">
              <a:extLst>
                <a:ext uri="{FF2B5EF4-FFF2-40B4-BE49-F238E27FC236}">
                  <a16:creationId xmlns:a16="http://schemas.microsoft.com/office/drawing/2014/main" xmlns="" id="{78A47975-FC68-4EC5-9B6C-3EA824E2EF81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442">
              <a:extLst>
                <a:ext uri="{FF2B5EF4-FFF2-40B4-BE49-F238E27FC236}">
                  <a16:creationId xmlns:a16="http://schemas.microsoft.com/office/drawing/2014/main" xmlns="" id="{5D9EBDED-6229-4264-AB3F-3FB9A45577BB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443">
              <a:extLst>
                <a:ext uri="{FF2B5EF4-FFF2-40B4-BE49-F238E27FC236}">
                  <a16:creationId xmlns:a16="http://schemas.microsoft.com/office/drawing/2014/main" xmlns="" id="{BB6FECD6-D54D-44B7-B383-04A1BA8D2994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444">
              <a:extLst>
                <a:ext uri="{FF2B5EF4-FFF2-40B4-BE49-F238E27FC236}">
                  <a16:creationId xmlns:a16="http://schemas.microsoft.com/office/drawing/2014/main" xmlns="" id="{F1780D99-C919-4C0D-AEF3-0CDEAA54DEF5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445">
              <a:extLst>
                <a:ext uri="{FF2B5EF4-FFF2-40B4-BE49-F238E27FC236}">
                  <a16:creationId xmlns:a16="http://schemas.microsoft.com/office/drawing/2014/main" xmlns="" id="{9E93F8D3-D356-4F58-BA94-59C78C3C71EA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446">
              <a:extLst>
                <a:ext uri="{FF2B5EF4-FFF2-40B4-BE49-F238E27FC236}">
                  <a16:creationId xmlns:a16="http://schemas.microsoft.com/office/drawing/2014/main" xmlns="" id="{27EB26DE-F1CC-4E43-9480-CFC77D391428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447">
              <a:extLst>
                <a:ext uri="{FF2B5EF4-FFF2-40B4-BE49-F238E27FC236}">
                  <a16:creationId xmlns:a16="http://schemas.microsoft.com/office/drawing/2014/main" xmlns="" id="{9A32C651-FDC2-4720-BDC7-E070957CCDBE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448">
              <a:extLst>
                <a:ext uri="{FF2B5EF4-FFF2-40B4-BE49-F238E27FC236}">
                  <a16:creationId xmlns:a16="http://schemas.microsoft.com/office/drawing/2014/main" xmlns="" id="{12251AE5-80D9-4169-84A1-5761E52DB7F9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449">
              <a:extLst>
                <a:ext uri="{FF2B5EF4-FFF2-40B4-BE49-F238E27FC236}">
                  <a16:creationId xmlns:a16="http://schemas.microsoft.com/office/drawing/2014/main" xmlns="" id="{43E42AC2-09B7-4EB1-8611-DCBD76EABAE3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450">
              <a:extLst>
                <a:ext uri="{FF2B5EF4-FFF2-40B4-BE49-F238E27FC236}">
                  <a16:creationId xmlns:a16="http://schemas.microsoft.com/office/drawing/2014/main" xmlns="" id="{50A6B5DF-9C8E-4BA7-9ACC-1DE3377E0D87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451">
              <a:extLst>
                <a:ext uri="{FF2B5EF4-FFF2-40B4-BE49-F238E27FC236}">
                  <a16:creationId xmlns:a16="http://schemas.microsoft.com/office/drawing/2014/main" xmlns="" id="{8B221A01-7F4E-4339-836A-0DDE586F14CD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452">
              <a:extLst>
                <a:ext uri="{FF2B5EF4-FFF2-40B4-BE49-F238E27FC236}">
                  <a16:creationId xmlns:a16="http://schemas.microsoft.com/office/drawing/2014/main" xmlns="" id="{62755596-AE04-4DFB-8703-AD77CA90FAAB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453">
              <a:extLst>
                <a:ext uri="{FF2B5EF4-FFF2-40B4-BE49-F238E27FC236}">
                  <a16:creationId xmlns:a16="http://schemas.microsoft.com/office/drawing/2014/main" xmlns="" id="{E646B3DC-60BD-4D71-B3C5-BEC2D8867DE7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454">
              <a:extLst>
                <a:ext uri="{FF2B5EF4-FFF2-40B4-BE49-F238E27FC236}">
                  <a16:creationId xmlns:a16="http://schemas.microsoft.com/office/drawing/2014/main" xmlns="" id="{C2CB4E58-1787-4F3C-8661-569524607F09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455">
              <a:extLst>
                <a:ext uri="{FF2B5EF4-FFF2-40B4-BE49-F238E27FC236}">
                  <a16:creationId xmlns:a16="http://schemas.microsoft.com/office/drawing/2014/main" xmlns="" id="{1F525A5C-8A05-4727-9D42-BD5EC6D294C2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456">
              <a:extLst>
                <a:ext uri="{FF2B5EF4-FFF2-40B4-BE49-F238E27FC236}">
                  <a16:creationId xmlns:a16="http://schemas.microsoft.com/office/drawing/2014/main" xmlns="" id="{52DF9CE6-81F6-4637-863E-0E9B5B833A41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457">
              <a:extLst>
                <a:ext uri="{FF2B5EF4-FFF2-40B4-BE49-F238E27FC236}">
                  <a16:creationId xmlns:a16="http://schemas.microsoft.com/office/drawing/2014/main" xmlns="" id="{58615E84-1812-476A-90A2-337E4D4FE6D3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458">
              <a:extLst>
                <a:ext uri="{FF2B5EF4-FFF2-40B4-BE49-F238E27FC236}">
                  <a16:creationId xmlns:a16="http://schemas.microsoft.com/office/drawing/2014/main" xmlns="" id="{D9B0DF6E-759D-44C7-A572-F04BF59AB660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459">
              <a:extLst>
                <a:ext uri="{FF2B5EF4-FFF2-40B4-BE49-F238E27FC236}">
                  <a16:creationId xmlns:a16="http://schemas.microsoft.com/office/drawing/2014/main" xmlns="" id="{8883D34E-0471-487F-8E39-AA1D86E53B57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460">
              <a:extLst>
                <a:ext uri="{FF2B5EF4-FFF2-40B4-BE49-F238E27FC236}">
                  <a16:creationId xmlns:a16="http://schemas.microsoft.com/office/drawing/2014/main" xmlns="" id="{786583B2-14EA-439D-8636-7ED26DE0914A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461">
              <a:extLst>
                <a:ext uri="{FF2B5EF4-FFF2-40B4-BE49-F238E27FC236}">
                  <a16:creationId xmlns:a16="http://schemas.microsoft.com/office/drawing/2014/main" xmlns="" id="{FC38B1E0-F0A1-48A6-AF08-DADA0C15323F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462">
              <a:extLst>
                <a:ext uri="{FF2B5EF4-FFF2-40B4-BE49-F238E27FC236}">
                  <a16:creationId xmlns:a16="http://schemas.microsoft.com/office/drawing/2014/main" xmlns="" id="{74A91FB5-1391-484D-A1D2-22AF2AE16F43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463">
              <a:extLst>
                <a:ext uri="{FF2B5EF4-FFF2-40B4-BE49-F238E27FC236}">
                  <a16:creationId xmlns:a16="http://schemas.microsoft.com/office/drawing/2014/main" xmlns="" id="{DD765427-7847-41DA-BDAB-62C0869D580A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464">
              <a:extLst>
                <a:ext uri="{FF2B5EF4-FFF2-40B4-BE49-F238E27FC236}">
                  <a16:creationId xmlns:a16="http://schemas.microsoft.com/office/drawing/2014/main" xmlns="" id="{41441A01-5CB6-48F8-8EE9-4E41EDF1F462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465">
              <a:extLst>
                <a:ext uri="{FF2B5EF4-FFF2-40B4-BE49-F238E27FC236}">
                  <a16:creationId xmlns:a16="http://schemas.microsoft.com/office/drawing/2014/main" xmlns="" id="{8E62F7E6-94C7-47D8-B255-F3FDBAB4B4DA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466">
              <a:extLst>
                <a:ext uri="{FF2B5EF4-FFF2-40B4-BE49-F238E27FC236}">
                  <a16:creationId xmlns:a16="http://schemas.microsoft.com/office/drawing/2014/main" xmlns="" id="{6EFF94F6-DC6B-4845-860B-3668790104CF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467">
              <a:extLst>
                <a:ext uri="{FF2B5EF4-FFF2-40B4-BE49-F238E27FC236}">
                  <a16:creationId xmlns:a16="http://schemas.microsoft.com/office/drawing/2014/main" xmlns="" id="{C5E52686-713E-4F5D-BA59-DDA805DA94BB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468">
              <a:extLst>
                <a:ext uri="{FF2B5EF4-FFF2-40B4-BE49-F238E27FC236}">
                  <a16:creationId xmlns:a16="http://schemas.microsoft.com/office/drawing/2014/main" xmlns="" id="{17DE2E1E-EB55-4BB2-9E48-9357A297BDB9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469">
              <a:extLst>
                <a:ext uri="{FF2B5EF4-FFF2-40B4-BE49-F238E27FC236}">
                  <a16:creationId xmlns:a16="http://schemas.microsoft.com/office/drawing/2014/main" xmlns="" id="{798E7DDC-054E-43F3-9A31-0445EFC6B24B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470">
              <a:extLst>
                <a:ext uri="{FF2B5EF4-FFF2-40B4-BE49-F238E27FC236}">
                  <a16:creationId xmlns:a16="http://schemas.microsoft.com/office/drawing/2014/main" xmlns="" id="{7EE9F2BC-03F3-4072-9AA1-D695078682A0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471">
              <a:extLst>
                <a:ext uri="{FF2B5EF4-FFF2-40B4-BE49-F238E27FC236}">
                  <a16:creationId xmlns:a16="http://schemas.microsoft.com/office/drawing/2014/main" xmlns="" id="{8A69DA1D-A3A9-4038-8913-5E4D14B1FA6F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472">
              <a:extLst>
                <a:ext uri="{FF2B5EF4-FFF2-40B4-BE49-F238E27FC236}">
                  <a16:creationId xmlns:a16="http://schemas.microsoft.com/office/drawing/2014/main" xmlns="" id="{76A70EA7-53CA-4F32-BA1C-8CE211DB36EF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473">
              <a:extLst>
                <a:ext uri="{FF2B5EF4-FFF2-40B4-BE49-F238E27FC236}">
                  <a16:creationId xmlns:a16="http://schemas.microsoft.com/office/drawing/2014/main" xmlns="" id="{D0C6EF74-9479-4B32-BDC3-70A78F1A46AF}"/>
                </a:ext>
              </a:extLst>
            </p:cNvPr>
            <p:cNvSpPr/>
            <p:nvPr/>
          </p:nvSpPr>
          <p:spPr>
            <a:xfrm>
              <a:off x="7377388" y="3722804"/>
              <a:ext cx="55339" cy="23562"/>
            </a:xfrm>
            <a:custGeom>
              <a:avLst/>
              <a:gdLst>
                <a:gd name="connsiteX0" fmla="*/ 4357 w 34361"/>
                <a:gd name="connsiteY0" fmla="*/ 12022 h 14630"/>
                <a:gd name="connsiteX1" fmla="*/ 4357 w 34361"/>
                <a:gd name="connsiteY1" fmla="*/ 12022 h 14630"/>
                <a:gd name="connsiteX2" fmla="*/ 4357 w 34361"/>
                <a:gd name="connsiteY2" fmla="*/ 12022 h 14630"/>
                <a:gd name="connsiteX3" fmla="*/ 7595 w 34361"/>
                <a:gd name="connsiteY3" fmla="*/ 13260 h 14630"/>
                <a:gd name="connsiteX4" fmla="*/ 17597 w 34361"/>
                <a:gd name="connsiteY4" fmla="*/ 14308 h 14630"/>
                <a:gd name="connsiteX5" fmla="*/ 34361 w 34361"/>
                <a:gd name="connsiteY5" fmla="*/ 7354 h 14630"/>
                <a:gd name="connsiteX6" fmla="*/ 17597 w 34361"/>
                <a:gd name="connsiteY6" fmla="*/ 306 h 14630"/>
                <a:gd name="connsiteX7" fmla="*/ 9215 w 34361"/>
                <a:gd name="connsiteY7" fmla="*/ 1163 h 14630"/>
                <a:gd name="connsiteX8" fmla="*/ 5691 w 34361"/>
                <a:gd name="connsiteY8" fmla="*/ 2021 h 14630"/>
                <a:gd name="connsiteX9" fmla="*/ 4357 w 34361"/>
                <a:gd name="connsiteY9" fmla="*/ 2021 h 14630"/>
                <a:gd name="connsiteX10" fmla="*/ 4357 w 34361"/>
                <a:gd name="connsiteY10" fmla="*/ 2021 h 14630"/>
                <a:gd name="connsiteX11" fmla="*/ 48 w 34361"/>
                <a:gd name="connsiteY11" fmla="*/ 7713 h 14630"/>
                <a:gd name="connsiteX12" fmla="*/ 4357 w 34361"/>
                <a:gd name="connsiteY12" fmla="*/ 12022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361" h="14630">
                  <a:moveTo>
                    <a:pt x="4357" y="12022"/>
                  </a:moveTo>
                  <a:lnTo>
                    <a:pt x="4357" y="12022"/>
                  </a:lnTo>
                  <a:lnTo>
                    <a:pt x="4357" y="12022"/>
                  </a:lnTo>
                  <a:cubicBezTo>
                    <a:pt x="5332" y="12669"/>
                    <a:pt x="6438" y="13092"/>
                    <a:pt x="7595" y="13260"/>
                  </a:cubicBezTo>
                  <a:cubicBezTo>
                    <a:pt x="10893" y="13897"/>
                    <a:pt x="14239" y="14247"/>
                    <a:pt x="17597" y="14308"/>
                  </a:cubicBezTo>
                  <a:cubicBezTo>
                    <a:pt x="23026" y="14879"/>
                    <a:pt x="34361" y="15641"/>
                    <a:pt x="34361" y="7354"/>
                  </a:cubicBezTo>
                  <a:cubicBezTo>
                    <a:pt x="34361" y="-932"/>
                    <a:pt x="23026" y="-265"/>
                    <a:pt x="17597" y="306"/>
                  </a:cubicBezTo>
                  <a:lnTo>
                    <a:pt x="9215" y="1163"/>
                  </a:lnTo>
                  <a:cubicBezTo>
                    <a:pt x="8000" y="1246"/>
                    <a:pt x="6808" y="1536"/>
                    <a:pt x="5691" y="2021"/>
                  </a:cubicBezTo>
                  <a:lnTo>
                    <a:pt x="4357" y="2021"/>
                  </a:lnTo>
                  <a:lnTo>
                    <a:pt x="4357" y="2021"/>
                  </a:lnTo>
                  <a:cubicBezTo>
                    <a:pt x="1595" y="2402"/>
                    <a:pt x="-334" y="4951"/>
                    <a:pt x="48" y="7713"/>
                  </a:cubicBezTo>
                  <a:cubicBezTo>
                    <a:pt x="358" y="9952"/>
                    <a:pt x="2118" y="11712"/>
                    <a:pt x="4357" y="120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475">
              <a:extLst>
                <a:ext uri="{FF2B5EF4-FFF2-40B4-BE49-F238E27FC236}">
                  <a16:creationId xmlns:a16="http://schemas.microsoft.com/office/drawing/2014/main" xmlns="" id="{9EA12549-2EE6-462C-8EA1-1A4CCE5A9D00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476">
              <a:extLst>
                <a:ext uri="{FF2B5EF4-FFF2-40B4-BE49-F238E27FC236}">
                  <a16:creationId xmlns:a16="http://schemas.microsoft.com/office/drawing/2014/main" xmlns="" id="{B2582B64-9F59-4859-96A7-9BC914CB1F8D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477">
              <a:extLst>
                <a:ext uri="{FF2B5EF4-FFF2-40B4-BE49-F238E27FC236}">
                  <a16:creationId xmlns:a16="http://schemas.microsoft.com/office/drawing/2014/main" xmlns="" id="{349C890F-1039-4026-878E-49C83411FAF3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479">
              <a:extLst>
                <a:ext uri="{FF2B5EF4-FFF2-40B4-BE49-F238E27FC236}">
                  <a16:creationId xmlns:a16="http://schemas.microsoft.com/office/drawing/2014/main" xmlns="" id="{ADA0E58E-F866-4453-A4E6-CCB2DC552B76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480">
              <a:extLst>
                <a:ext uri="{FF2B5EF4-FFF2-40B4-BE49-F238E27FC236}">
                  <a16:creationId xmlns:a16="http://schemas.microsoft.com/office/drawing/2014/main" xmlns="" id="{889B68DB-EF5F-4EEC-BC25-5DF848E4A38F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481">
              <a:extLst>
                <a:ext uri="{FF2B5EF4-FFF2-40B4-BE49-F238E27FC236}">
                  <a16:creationId xmlns:a16="http://schemas.microsoft.com/office/drawing/2014/main" xmlns="" id="{3725DE04-C897-46CC-9FA2-B606DB38BB72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1091998 w 2305101"/>
                <a:gd name="connsiteY247" fmla="*/ 721504 h 1790471"/>
                <a:gd name="connsiteX248" fmla="*/ 1091998 w 2305101"/>
                <a:gd name="connsiteY248" fmla="*/ 721504 h 1790471"/>
                <a:gd name="connsiteX249" fmla="*/ 1092569 w 2305101"/>
                <a:gd name="connsiteY249" fmla="*/ 723600 h 1790471"/>
                <a:gd name="connsiteX250" fmla="*/ 1092569 w 2305101"/>
                <a:gd name="connsiteY250" fmla="*/ 730267 h 1790471"/>
                <a:gd name="connsiteX251" fmla="*/ 1081044 w 2305101"/>
                <a:gd name="connsiteY251" fmla="*/ 758842 h 1790471"/>
                <a:gd name="connsiteX252" fmla="*/ 1062851 w 2305101"/>
                <a:gd name="connsiteY252" fmla="*/ 782845 h 1790471"/>
                <a:gd name="connsiteX253" fmla="*/ 1029323 w 2305101"/>
                <a:gd name="connsiteY253" fmla="*/ 798085 h 1790471"/>
                <a:gd name="connsiteX254" fmla="*/ 1029323 w 2305101"/>
                <a:gd name="connsiteY254" fmla="*/ 797323 h 1790471"/>
                <a:gd name="connsiteX255" fmla="*/ 1029323 w 2305101"/>
                <a:gd name="connsiteY255" fmla="*/ 794656 h 1790471"/>
                <a:gd name="connsiteX256" fmla="*/ 1031133 w 2305101"/>
                <a:gd name="connsiteY256" fmla="*/ 788274 h 1790471"/>
                <a:gd name="connsiteX257" fmla="*/ 1031133 w 2305101"/>
                <a:gd name="connsiteY257" fmla="*/ 787512 h 1790471"/>
                <a:gd name="connsiteX258" fmla="*/ 1031800 w 2305101"/>
                <a:gd name="connsiteY258" fmla="*/ 786179 h 1790471"/>
                <a:gd name="connsiteX259" fmla="*/ 1034276 w 2305101"/>
                <a:gd name="connsiteY259" fmla="*/ 781416 h 1790471"/>
                <a:gd name="connsiteX260" fmla="*/ 1060089 w 2305101"/>
                <a:gd name="connsiteY260" fmla="*/ 743316 h 1790471"/>
                <a:gd name="connsiteX261" fmla="*/ 1081901 w 2305101"/>
                <a:gd name="connsiteY261" fmla="*/ 711312 h 1790471"/>
                <a:gd name="connsiteX262" fmla="*/ 1087330 w 2305101"/>
                <a:gd name="connsiteY262" fmla="*/ 715694 h 1790471"/>
                <a:gd name="connsiteX263" fmla="*/ 1090854 w 2305101"/>
                <a:gd name="connsiteY263" fmla="*/ 719504 h 1790471"/>
                <a:gd name="connsiteX264" fmla="*/ 1091617 w 2305101"/>
                <a:gd name="connsiteY264" fmla="*/ 721123 h 1790471"/>
                <a:gd name="connsiteX265" fmla="*/ 1042753 w 2305101"/>
                <a:gd name="connsiteY265" fmla="*/ 818183 h 1790471"/>
                <a:gd name="connsiteX266" fmla="*/ 1042753 w 2305101"/>
                <a:gd name="connsiteY266" fmla="*/ 818183 h 1790471"/>
                <a:gd name="connsiteX267" fmla="*/ 1043611 w 2305101"/>
                <a:gd name="connsiteY267" fmla="*/ 818754 h 1790471"/>
                <a:gd name="connsiteX268" fmla="*/ 1043611 w 2305101"/>
                <a:gd name="connsiteY268" fmla="*/ 818754 h 1790471"/>
                <a:gd name="connsiteX269" fmla="*/ 1042753 w 2305101"/>
                <a:gd name="connsiteY269" fmla="*/ 818183 h 1790471"/>
                <a:gd name="connsiteX270" fmla="*/ 1221823 w 2305101"/>
                <a:gd name="connsiteY270" fmla="*/ 1346725 h 1790471"/>
                <a:gd name="connsiteX271" fmla="*/ 1221823 w 2305101"/>
                <a:gd name="connsiteY271" fmla="*/ 1346725 h 1790471"/>
                <a:gd name="connsiteX272" fmla="*/ 1222300 w 2305101"/>
                <a:gd name="connsiteY272" fmla="*/ 1345582 h 1790471"/>
                <a:gd name="connsiteX273" fmla="*/ 1221823 w 2305101"/>
                <a:gd name="connsiteY273" fmla="*/ 1346725 h 1790471"/>
                <a:gd name="connsiteX274" fmla="*/ 1000938 w 2305101"/>
                <a:gd name="connsiteY274" fmla="*/ 821326 h 1790471"/>
                <a:gd name="connsiteX275" fmla="*/ 1000938 w 2305101"/>
                <a:gd name="connsiteY275" fmla="*/ 821326 h 1790471"/>
                <a:gd name="connsiteX276" fmla="*/ 1000938 w 2305101"/>
                <a:gd name="connsiteY276" fmla="*/ 820564 h 1790471"/>
                <a:gd name="connsiteX277" fmla="*/ 1001605 w 2305101"/>
                <a:gd name="connsiteY277" fmla="*/ 821612 h 1790471"/>
                <a:gd name="connsiteX278" fmla="*/ 1000653 w 2305101"/>
                <a:gd name="connsiteY278" fmla="*/ 822279 h 1790471"/>
                <a:gd name="connsiteX279" fmla="*/ 1000653 w 2305101"/>
                <a:gd name="connsiteY279" fmla="*/ 821326 h 1790471"/>
                <a:gd name="connsiteX280" fmla="*/ 1010463 w 2305101"/>
                <a:gd name="connsiteY280" fmla="*/ 755699 h 1790471"/>
                <a:gd name="connsiteX281" fmla="*/ 1010463 w 2305101"/>
                <a:gd name="connsiteY281" fmla="*/ 755699 h 1790471"/>
                <a:gd name="connsiteX282" fmla="*/ 1013702 w 2305101"/>
                <a:gd name="connsiteY282" fmla="*/ 736649 h 1790471"/>
                <a:gd name="connsiteX283" fmla="*/ 1016941 w 2305101"/>
                <a:gd name="connsiteY283" fmla="*/ 737506 h 1790471"/>
                <a:gd name="connsiteX284" fmla="*/ 1021989 w 2305101"/>
                <a:gd name="connsiteY284" fmla="*/ 738649 h 1790471"/>
                <a:gd name="connsiteX285" fmla="*/ 1010463 w 2305101"/>
                <a:gd name="connsiteY285" fmla="*/ 755985 h 1790471"/>
                <a:gd name="connsiteX286" fmla="*/ 985032 w 2305101"/>
                <a:gd name="connsiteY286" fmla="*/ 930292 h 1790471"/>
                <a:gd name="connsiteX287" fmla="*/ 985032 w 2305101"/>
                <a:gd name="connsiteY287" fmla="*/ 930292 h 1790471"/>
                <a:gd name="connsiteX288" fmla="*/ 986270 w 2305101"/>
                <a:gd name="connsiteY288" fmla="*/ 921910 h 1790471"/>
                <a:gd name="connsiteX289" fmla="*/ 992461 w 2305101"/>
                <a:gd name="connsiteY289" fmla="*/ 934674 h 1790471"/>
                <a:gd name="connsiteX290" fmla="*/ 999319 w 2305101"/>
                <a:gd name="connsiteY290" fmla="*/ 936579 h 1790471"/>
                <a:gd name="connsiteX291" fmla="*/ 1001034 w 2305101"/>
                <a:gd name="connsiteY291" fmla="*/ 935817 h 1790471"/>
                <a:gd name="connsiteX292" fmla="*/ 1004558 w 2305101"/>
                <a:gd name="connsiteY292" fmla="*/ 929530 h 1790471"/>
                <a:gd name="connsiteX293" fmla="*/ 1001891 w 2305101"/>
                <a:gd name="connsiteY293" fmla="*/ 911623 h 1790471"/>
                <a:gd name="connsiteX294" fmla="*/ 1000367 w 2305101"/>
                <a:gd name="connsiteY294" fmla="*/ 891430 h 1790471"/>
                <a:gd name="connsiteX295" fmla="*/ 997414 w 2305101"/>
                <a:gd name="connsiteY295" fmla="*/ 872380 h 1790471"/>
                <a:gd name="connsiteX296" fmla="*/ 995509 w 2305101"/>
                <a:gd name="connsiteY296" fmla="*/ 859712 h 1790471"/>
                <a:gd name="connsiteX297" fmla="*/ 998462 w 2305101"/>
                <a:gd name="connsiteY297" fmla="*/ 839233 h 1790471"/>
                <a:gd name="connsiteX298" fmla="*/ 1010654 w 2305101"/>
                <a:gd name="connsiteY298" fmla="*/ 846472 h 1790471"/>
                <a:gd name="connsiteX299" fmla="*/ 1027609 w 2305101"/>
                <a:gd name="connsiteY299" fmla="*/ 847234 h 1790471"/>
                <a:gd name="connsiteX300" fmla="*/ 1029323 w 2305101"/>
                <a:gd name="connsiteY300" fmla="*/ 847234 h 1790471"/>
                <a:gd name="connsiteX301" fmla="*/ 1037895 w 2305101"/>
                <a:gd name="connsiteY301" fmla="*/ 851235 h 1790471"/>
                <a:gd name="connsiteX302" fmla="*/ 1057707 w 2305101"/>
                <a:gd name="connsiteY302" fmla="*/ 852759 h 1790471"/>
                <a:gd name="connsiteX303" fmla="*/ 1061613 w 2305101"/>
                <a:gd name="connsiteY303" fmla="*/ 851425 h 1790471"/>
                <a:gd name="connsiteX304" fmla="*/ 1081329 w 2305101"/>
                <a:gd name="connsiteY304" fmla="*/ 855997 h 1790471"/>
                <a:gd name="connsiteX305" fmla="*/ 1148004 w 2305101"/>
                <a:gd name="connsiteY305" fmla="*/ 877524 h 1790471"/>
                <a:gd name="connsiteX306" fmla="*/ 1154958 w 2305101"/>
                <a:gd name="connsiteY306" fmla="*/ 879524 h 1790471"/>
                <a:gd name="connsiteX307" fmla="*/ 1133336 w 2305101"/>
                <a:gd name="connsiteY307" fmla="*/ 882762 h 1790471"/>
                <a:gd name="connsiteX308" fmla="*/ 1111333 w 2305101"/>
                <a:gd name="connsiteY308" fmla="*/ 896478 h 1790471"/>
                <a:gd name="connsiteX309" fmla="*/ 1112667 w 2305101"/>
                <a:gd name="connsiteY309" fmla="*/ 922482 h 1790471"/>
                <a:gd name="connsiteX310" fmla="*/ 1118191 w 2305101"/>
                <a:gd name="connsiteY310" fmla="*/ 922482 h 1790471"/>
                <a:gd name="connsiteX311" fmla="*/ 1123240 w 2305101"/>
                <a:gd name="connsiteY311" fmla="*/ 914766 h 1790471"/>
                <a:gd name="connsiteX312" fmla="*/ 1126097 w 2305101"/>
                <a:gd name="connsiteY312" fmla="*/ 906384 h 1790471"/>
                <a:gd name="connsiteX313" fmla="*/ 1129907 w 2305101"/>
                <a:gd name="connsiteY313" fmla="*/ 902574 h 1790471"/>
                <a:gd name="connsiteX314" fmla="*/ 1139432 w 2305101"/>
                <a:gd name="connsiteY314" fmla="*/ 898955 h 1790471"/>
                <a:gd name="connsiteX315" fmla="*/ 1161721 w 2305101"/>
                <a:gd name="connsiteY315" fmla="*/ 895240 h 1790471"/>
                <a:gd name="connsiteX316" fmla="*/ 1172674 w 2305101"/>
                <a:gd name="connsiteY316" fmla="*/ 895240 h 1790471"/>
                <a:gd name="connsiteX317" fmla="*/ 1176675 w 2305101"/>
                <a:gd name="connsiteY317" fmla="*/ 896097 h 1790471"/>
                <a:gd name="connsiteX318" fmla="*/ 1179342 w 2305101"/>
                <a:gd name="connsiteY318" fmla="*/ 896669 h 1790471"/>
                <a:gd name="connsiteX319" fmla="*/ 1180675 w 2305101"/>
                <a:gd name="connsiteY319" fmla="*/ 896669 h 1790471"/>
                <a:gd name="connsiteX320" fmla="*/ 1185343 w 2305101"/>
                <a:gd name="connsiteY320" fmla="*/ 893716 h 1790471"/>
                <a:gd name="connsiteX321" fmla="*/ 1186009 w 2305101"/>
                <a:gd name="connsiteY321" fmla="*/ 894478 h 1790471"/>
                <a:gd name="connsiteX322" fmla="*/ 1187438 w 2305101"/>
                <a:gd name="connsiteY322" fmla="*/ 896669 h 1790471"/>
                <a:gd name="connsiteX323" fmla="*/ 1190010 w 2305101"/>
                <a:gd name="connsiteY323" fmla="*/ 901622 h 1790471"/>
                <a:gd name="connsiteX324" fmla="*/ 1190486 w 2305101"/>
                <a:gd name="connsiteY324" fmla="*/ 902955 h 1790471"/>
                <a:gd name="connsiteX325" fmla="*/ 1191915 w 2305101"/>
                <a:gd name="connsiteY325" fmla="*/ 907718 h 1790471"/>
                <a:gd name="connsiteX326" fmla="*/ 1192582 w 2305101"/>
                <a:gd name="connsiteY326" fmla="*/ 911052 h 1790471"/>
                <a:gd name="connsiteX327" fmla="*/ 1193153 w 2305101"/>
                <a:gd name="connsiteY327" fmla="*/ 914385 h 1790471"/>
                <a:gd name="connsiteX328" fmla="*/ 1193153 w 2305101"/>
                <a:gd name="connsiteY328" fmla="*/ 921720 h 1790471"/>
                <a:gd name="connsiteX329" fmla="*/ 1193153 w 2305101"/>
                <a:gd name="connsiteY329" fmla="*/ 938769 h 1790471"/>
                <a:gd name="connsiteX330" fmla="*/ 1193153 w 2305101"/>
                <a:gd name="connsiteY330" fmla="*/ 943722 h 1790471"/>
                <a:gd name="connsiteX331" fmla="*/ 1184866 w 2305101"/>
                <a:gd name="connsiteY331" fmla="*/ 945246 h 1790471"/>
                <a:gd name="connsiteX332" fmla="*/ 1160483 w 2305101"/>
                <a:gd name="connsiteY332" fmla="*/ 945246 h 1790471"/>
                <a:gd name="connsiteX333" fmla="*/ 1123240 w 2305101"/>
                <a:gd name="connsiteY333" fmla="*/ 933150 h 1790471"/>
                <a:gd name="connsiteX334" fmla="*/ 1117045 w 2305101"/>
                <a:gd name="connsiteY334" fmla="*/ 933285 h 1790471"/>
                <a:gd name="connsiteX335" fmla="*/ 1116001 w 2305101"/>
                <a:gd name="connsiteY335" fmla="*/ 937531 h 1790471"/>
                <a:gd name="connsiteX336" fmla="*/ 1155625 w 2305101"/>
                <a:gd name="connsiteY336" fmla="*/ 962106 h 1790471"/>
                <a:gd name="connsiteX337" fmla="*/ 1158958 w 2305101"/>
                <a:gd name="connsiteY337" fmla="*/ 962677 h 1790471"/>
                <a:gd name="connsiteX338" fmla="*/ 1157529 w 2305101"/>
                <a:gd name="connsiteY338" fmla="*/ 962677 h 1790471"/>
                <a:gd name="connsiteX339" fmla="*/ 1154386 w 2305101"/>
                <a:gd name="connsiteY339" fmla="*/ 963249 h 1790471"/>
                <a:gd name="connsiteX340" fmla="*/ 1151243 w 2305101"/>
                <a:gd name="connsiteY340" fmla="*/ 963249 h 1790471"/>
                <a:gd name="connsiteX341" fmla="*/ 1116096 w 2305101"/>
                <a:gd name="connsiteY341" fmla="*/ 964963 h 1790471"/>
                <a:gd name="connsiteX342" fmla="*/ 1082187 w 2305101"/>
                <a:gd name="connsiteY342" fmla="*/ 962582 h 1790471"/>
                <a:gd name="connsiteX343" fmla="*/ 1078853 w 2305101"/>
                <a:gd name="connsiteY343" fmla="*/ 962582 h 1790471"/>
                <a:gd name="connsiteX344" fmla="*/ 1075996 w 2305101"/>
                <a:gd name="connsiteY344" fmla="*/ 962582 h 1790471"/>
                <a:gd name="connsiteX345" fmla="*/ 1069042 w 2305101"/>
                <a:gd name="connsiteY345" fmla="*/ 961439 h 1790471"/>
                <a:gd name="connsiteX346" fmla="*/ 1051897 w 2305101"/>
                <a:gd name="connsiteY346" fmla="*/ 958296 h 1790471"/>
                <a:gd name="connsiteX347" fmla="*/ 1016845 w 2305101"/>
                <a:gd name="connsiteY347" fmla="*/ 950104 h 1790471"/>
                <a:gd name="connsiteX348" fmla="*/ 997224 w 2305101"/>
                <a:gd name="connsiteY348" fmla="*/ 945723 h 1790471"/>
                <a:gd name="connsiteX349" fmla="*/ 983317 w 2305101"/>
                <a:gd name="connsiteY349" fmla="*/ 943341 h 1790471"/>
                <a:gd name="connsiteX350" fmla="*/ 985413 w 2305101"/>
                <a:gd name="connsiteY350" fmla="*/ 930483 h 1790471"/>
                <a:gd name="connsiteX351" fmla="*/ 969220 w 2305101"/>
                <a:gd name="connsiteY351" fmla="*/ 1035829 h 1790471"/>
                <a:gd name="connsiteX352" fmla="*/ 969220 w 2305101"/>
                <a:gd name="connsiteY352" fmla="*/ 1035829 h 1790471"/>
                <a:gd name="connsiteX353" fmla="*/ 969220 w 2305101"/>
                <a:gd name="connsiteY353" fmla="*/ 1035829 h 1790471"/>
                <a:gd name="connsiteX354" fmla="*/ 970268 w 2305101"/>
                <a:gd name="connsiteY354" fmla="*/ 1039734 h 1790471"/>
                <a:gd name="connsiteX355" fmla="*/ 979031 w 2305101"/>
                <a:gd name="connsiteY355" fmla="*/ 1052688 h 1790471"/>
                <a:gd name="connsiteX356" fmla="*/ 983984 w 2305101"/>
                <a:gd name="connsiteY356" fmla="*/ 1050593 h 1790471"/>
                <a:gd name="connsiteX357" fmla="*/ 983984 w 2305101"/>
                <a:gd name="connsiteY357" fmla="*/ 1037734 h 1790471"/>
                <a:gd name="connsiteX358" fmla="*/ 979412 w 2305101"/>
                <a:gd name="connsiteY358" fmla="*/ 1021065 h 1790471"/>
                <a:gd name="connsiteX359" fmla="*/ 975221 w 2305101"/>
                <a:gd name="connsiteY359" fmla="*/ 992490 h 1790471"/>
                <a:gd name="connsiteX360" fmla="*/ 977888 w 2305101"/>
                <a:gd name="connsiteY360" fmla="*/ 974488 h 1790471"/>
                <a:gd name="connsiteX361" fmla="*/ 985984 w 2305101"/>
                <a:gd name="connsiteY361" fmla="*/ 978108 h 1790471"/>
                <a:gd name="connsiteX362" fmla="*/ 1006749 w 2305101"/>
                <a:gd name="connsiteY362" fmla="*/ 985918 h 1790471"/>
                <a:gd name="connsiteX363" fmla="*/ 1044849 w 2305101"/>
                <a:gd name="connsiteY363" fmla="*/ 996110 h 1790471"/>
                <a:gd name="connsiteX364" fmla="*/ 1122668 w 2305101"/>
                <a:gd name="connsiteY364" fmla="*/ 1004397 h 1790471"/>
                <a:gd name="connsiteX365" fmla="*/ 1178866 w 2305101"/>
                <a:gd name="connsiteY365" fmla="*/ 996967 h 1790471"/>
                <a:gd name="connsiteX366" fmla="*/ 1180675 w 2305101"/>
                <a:gd name="connsiteY366" fmla="*/ 996967 h 1790471"/>
                <a:gd name="connsiteX367" fmla="*/ 1189153 w 2305101"/>
                <a:gd name="connsiteY367" fmla="*/ 998682 h 1790471"/>
                <a:gd name="connsiteX368" fmla="*/ 1186390 w 2305101"/>
                <a:gd name="connsiteY368" fmla="*/ 998682 h 1790471"/>
                <a:gd name="connsiteX369" fmla="*/ 1154672 w 2305101"/>
                <a:gd name="connsiteY369" fmla="*/ 1008207 h 1790471"/>
                <a:gd name="connsiteX370" fmla="*/ 1130288 w 2305101"/>
                <a:gd name="connsiteY370" fmla="*/ 1029638 h 1790471"/>
                <a:gd name="connsiteX371" fmla="*/ 1127335 w 2305101"/>
                <a:gd name="connsiteY371" fmla="*/ 1038020 h 1790471"/>
                <a:gd name="connsiteX372" fmla="*/ 1127335 w 2305101"/>
                <a:gd name="connsiteY372" fmla="*/ 1038210 h 1790471"/>
                <a:gd name="connsiteX373" fmla="*/ 1127335 w 2305101"/>
                <a:gd name="connsiteY373" fmla="*/ 1040115 h 1790471"/>
                <a:gd name="connsiteX374" fmla="*/ 1128193 w 2305101"/>
                <a:gd name="connsiteY374" fmla="*/ 1044592 h 1790471"/>
                <a:gd name="connsiteX375" fmla="*/ 1138956 w 2305101"/>
                <a:gd name="connsiteY375" fmla="*/ 1044592 h 1790471"/>
                <a:gd name="connsiteX376" fmla="*/ 1153053 w 2305101"/>
                <a:gd name="connsiteY376" fmla="*/ 1031067 h 1790471"/>
                <a:gd name="connsiteX377" fmla="*/ 1172103 w 2305101"/>
                <a:gd name="connsiteY377" fmla="*/ 1020113 h 1790471"/>
                <a:gd name="connsiteX378" fmla="*/ 1194201 w 2305101"/>
                <a:gd name="connsiteY378" fmla="*/ 1013636 h 1790471"/>
                <a:gd name="connsiteX379" fmla="*/ 1205345 w 2305101"/>
                <a:gd name="connsiteY379" fmla="*/ 1011540 h 1790471"/>
                <a:gd name="connsiteX380" fmla="*/ 1215537 w 2305101"/>
                <a:gd name="connsiteY380" fmla="*/ 1009826 h 1790471"/>
                <a:gd name="connsiteX381" fmla="*/ 1218775 w 2305101"/>
                <a:gd name="connsiteY381" fmla="*/ 1012969 h 1790471"/>
                <a:gd name="connsiteX382" fmla="*/ 1220966 w 2305101"/>
                <a:gd name="connsiteY382" fmla="*/ 1015541 h 1790471"/>
                <a:gd name="connsiteX383" fmla="*/ 1220966 w 2305101"/>
                <a:gd name="connsiteY383" fmla="*/ 1015541 h 1790471"/>
                <a:gd name="connsiteX384" fmla="*/ 1224490 w 2305101"/>
                <a:gd name="connsiteY384" fmla="*/ 1021827 h 1790471"/>
                <a:gd name="connsiteX385" fmla="*/ 1224490 w 2305101"/>
                <a:gd name="connsiteY385" fmla="*/ 1021827 h 1790471"/>
                <a:gd name="connsiteX386" fmla="*/ 1225633 w 2305101"/>
                <a:gd name="connsiteY386" fmla="*/ 1024971 h 1790471"/>
                <a:gd name="connsiteX387" fmla="*/ 1226491 w 2305101"/>
                <a:gd name="connsiteY387" fmla="*/ 1028495 h 1790471"/>
                <a:gd name="connsiteX388" fmla="*/ 1226491 w 2305101"/>
                <a:gd name="connsiteY388" fmla="*/ 1029162 h 1790471"/>
                <a:gd name="connsiteX389" fmla="*/ 1226491 w 2305101"/>
                <a:gd name="connsiteY389" fmla="*/ 1029733 h 1790471"/>
                <a:gd name="connsiteX390" fmla="*/ 1226491 w 2305101"/>
                <a:gd name="connsiteY390" fmla="*/ 1035639 h 1790471"/>
                <a:gd name="connsiteX391" fmla="*/ 1226491 w 2305101"/>
                <a:gd name="connsiteY391" fmla="*/ 1038115 h 1790471"/>
                <a:gd name="connsiteX392" fmla="*/ 1225443 w 2305101"/>
                <a:gd name="connsiteY392" fmla="*/ 1042401 h 1790471"/>
                <a:gd name="connsiteX393" fmla="*/ 1224014 w 2305101"/>
                <a:gd name="connsiteY393" fmla="*/ 1046878 h 1790471"/>
                <a:gd name="connsiteX394" fmla="*/ 1224014 w 2305101"/>
                <a:gd name="connsiteY394" fmla="*/ 1046878 h 1790471"/>
                <a:gd name="connsiteX395" fmla="*/ 1224014 w 2305101"/>
                <a:gd name="connsiteY395" fmla="*/ 1047354 h 1790471"/>
                <a:gd name="connsiteX396" fmla="*/ 1220204 w 2305101"/>
                <a:gd name="connsiteY396" fmla="*/ 1054784 h 1790471"/>
                <a:gd name="connsiteX397" fmla="*/ 1216680 w 2305101"/>
                <a:gd name="connsiteY397" fmla="*/ 1060118 h 1790471"/>
                <a:gd name="connsiteX398" fmla="*/ 1216680 w 2305101"/>
                <a:gd name="connsiteY398" fmla="*/ 1060118 h 1790471"/>
                <a:gd name="connsiteX399" fmla="*/ 1216204 w 2305101"/>
                <a:gd name="connsiteY399" fmla="*/ 1060785 h 1790471"/>
                <a:gd name="connsiteX400" fmla="*/ 1210774 w 2305101"/>
                <a:gd name="connsiteY400" fmla="*/ 1060785 h 1790471"/>
                <a:gd name="connsiteX401" fmla="*/ 1207345 w 2305101"/>
                <a:gd name="connsiteY401" fmla="*/ 1061928 h 1790471"/>
                <a:gd name="connsiteX402" fmla="*/ 1199059 w 2305101"/>
                <a:gd name="connsiteY402" fmla="*/ 1064404 h 1790471"/>
                <a:gd name="connsiteX403" fmla="*/ 1197249 w 2305101"/>
                <a:gd name="connsiteY403" fmla="*/ 1064404 h 1790471"/>
                <a:gd name="connsiteX404" fmla="*/ 1196392 w 2305101"/>
                <a:gd name="connsiteY404" fmla="*/ 1064404 h 1790471"/>
                <a:gd name="connsiteX405" fmla="*/ 1190391 w 2305101"/>
                <a:gd name="connsiteY405" fmla="*/ 1064880 h 1790471"/>
                <a:gd name="connsiteX406" fmla="*/ 1178866 w 2305101"/>
                <a:gd name="connsiteY406" fmla="*/ 1064880 h 1790471"/>
                <a:gd name="connsiteX407" fmla="*/ 1158863 w 2305101"/>
                <a:gd name="connsiteY407" fmla="*/ 1061642 h 1790471"/>
                <a:gd name="connsiteX408" fmla="*/ 1153339 w 2305101"/>
                <a:gd name="connsiteY408" fmla="*/ 1059166 h 1790471"/>
                <a:gd name="connsiteX409" fmla="*/ 1150481 w 2305101"/>
                <a:gd name="connsiteY409" fmla="*/ 1056975 h 1790471"/>
                <a:gd name="connsiteX410" fmla="*/ 1149910 w 2305101"/>
                <a:gd name="connsiteY410" fmla="*/ 1055260 h 1790471"/>
                <a:gd name="connsiteX411" fmla="*/ 1145057 w 2305101"/>
                <a:gd name="connsiteY411" fmla="*/ 1052351 h 1790471"/>
                <a:gd name="connsiteX412" fmla="*/ 1142575 w 2305101"/>
                <a:gd name="connsiteY412" fmla="*/ 1054212 h 1790471"/>
                <a:gd name="connsiteX413" fmla="*/ 1173151 w 2305101"/>
                <a:gd name="connsiteY413" fmla="*/ 1083930 h 1790471"/>
                <a:gd name="connsiteX414" fmla="*/ 1180294 w 2305101"/>
                <a:gd name="connsiteY414" fmla="*/ 1085169 h 1790471"/>
                <a:gd name="connsiteX415" fmla="*/ 1154958 w 2305101"/>
                <a:gd name="connsiteY415" fmla="*/ 1092408 h 1790471"/>
                <a:gd name="connsiteX416" fmla="*/ 1147433 w 2305101"/>
                <a:gd name="connsiteY416" fmla="*/ 1093836 h 1790471"/>
                <a:gd name="connsiteX417" fmla="*/ 1141432 w 2305101"/>
                <a:gd name="connsiteY417" fmla="*/ 1094789 h 1790471"/>
                <a:gd name="connsiteX418" fmla="*/ 1126764 w 2305101"/>
                <a:gd name="connsiteY418" fmla="*/ 1096313 h 1790471"/>
                <a:gd name="connsiteX419" fmla="*/ 1047135 w 2305101"/>
                <a:gd name="connsiteY419" fmla="*/ 1094027 h 1790471"/>
                <a:gd name="connsiteX420" fmla="*/ 1039134 w 2305101"/>
                <a:gd name="connsiteY420" fmla="*/ 1093074 h 1790471"/>
                <a:gd name="connsiteX421" fmla="*/ 1038277 w 2305101"/>
                <a:gd name="connsiteY421" fmla="*/ 1093074 h 1790471"/>
                <a:gd name="connsiteX422" fmla="*/ 1034371 w 2305101"/>
                <a:gd name="connsiteY422" fmla="*/ 1092503 h 1790471"/>
                <a:gd name="connsiteX423" fmla="*/ 1004939 w 2305101"/>
                <a:gd name="connsiteY423" fmla="*/ 1086788 h 1790471"/>
                <a:gd name="connsiteX424" fmla="*/ 974364 w 2305101"/>
                <a:gd name="connsiteY424" fmla="*/ 1079739 h 1790471"/>
                <a:gd name="connsiteX425" fmla="*/ 963982 w 2305101"/>
                <a:gd name="connsiteY425" fmla="*/ 1077644 h 1790471"/>
                <a:gd name="connsiteX426" fmla="*/ 969125 w 2305101"/>
                <a:gd name="connsiteY426" fmla="*/ 1034210 h 1790471"/>
                <a:gd name="connsiteX427" fmla="*/ 959695 w 2305101"/>
                <a:gd name="connsiteY427" fmla="*/ 1324722 h 1790471"/>
                <a:gd name="connsiteX428" fmla="*/ 959695 w 2305101"/>
                <a:gd name="connsiteY428" fmla="*/ 1324722 h 1790471"/>
                <a:gd name="connsiteX429" fmla="*/ 957981 w 2305101"/>
                <a:gd name="connsiteY429" fmla="*/ 1324722 h 1790471"/>
                <a:gd name="connsiteX430" fmla="*/ 952266 w 2305101"/>
                <a:gd name="connsiteY430" fmla="*/ 1323770 h 1790471"/>
                <a:gd name="connsiteX431" fmla="*/ 936169 w 2305101"/>
                <a:gd name="connsiteY431" fmla="*/ 1320627 h 1790471"/>
                <a:gd name="connsiteX432" fmla="*/ 938931 w 2305101"/>
                <a:gd name="connsiteY432" fmla="*/ 1300719 h 1790471"/>
                <a:gd name="connsiteX433" fmla="*/ 945884 w 2305101"/>
                <a:gd name="connsiteY433" fmla="*/ 1307577 h 1790471"/>
                <a:gd name="connsiteX434" fmla="*/ 953504 w 2305101"/>
                <a:gd name="connsiteY434" fmla="*/ 1299767 h 1790471"/>
                <a:gd name="connsiteX435" fmla="*/ 947408 w 2305101"/>
                <a:gd name="connsiteY435" fmla="*/ 1288909 h 1790471"/>
                <a:gd name="connsiteX436" fmla="*/ 942550 w 2305101"/>
                <a:gd name="connsiteY436" fmla="*/ 1278526 h 1790471"/>
                <a:gd name="connsiteX437" fmla="*/ 941979 w 2305101"/>
                <a:gd name="connsiteY437" fmla="*/ 1277478 h 1790471"/>
                <a:gd name="connsiteX438" fmla="*/ 943312 w 2305101"/>
                <a:gd name="connsiteY438" fmla="*/ 1266906 h 1790471"/>
                <a:gd name="connsiteX439" fmla="*/ 955885 w 2305101"/>
                <a:gd name="connsiteY439" fmla="*/ 1272621 h 1790471"/>
                <a:gd name="connsiteX440" fmla="*/ 1003510 w 2305101"/>
                <a:gd name="connsiteY440" fmla="*/ 1280812 h 1790471"/>
                <a:gd name="connsiteX441" fmla="*/ 1059136 w 2305101"/>
                <a:gd name="connsiteY441" fmla="*/ 1279193 h 1790471"/>
                <a:gd name="connsiteX442" fmla="*/ 1059136 w 2305101"/>
                <a:gd name="connsiteY442" fmla="*/ 1285384 h 1790471"/>
                <a:gd name="connsiteX443" fmla="*/ 1062946 w 2305101"/>
                <a:gd name="connsiteY443" fmla="*/ 1294909 h 1790471"/>
                <a:gd name="connsiteX444" fmla="*/ 1084282 w 2305101"/>
                <a:gd name="connsiteY444" fmla="*/ 1308149 h 1790471"/>
                <a:gd name="connsiteX445" fmla="*/ 1093045 w 2305101"/>
                <a:gd name="connsiteY445" fmla="*/ 1310435 h 1790471"/>
                <a:gd name="connsiteX446" fmla="*/ 1090378 w 2305101"/>
                <a:gd name="connsiteY446" fmla="*/ 1311387 h 1790471"/>
                <a:gd name="connsiteX447" fmla="*/ 1071328 w 2305101"/>
                <a:gd name="connsiteY447" fmla="*/ 1317484 h 1790471"/>
                <a:gd name="connsiteX448" fmla="*/ 1036371 w 2305101"/>
                <a:gd name="connsiteY448" fmla="*/ 1325008 h 1790471"/>
                <a:gd name="connsiteX449" fmla="*/ 1034276 w 2305101"/>
                <a:gd name="connsiteY449" fmla="*/ 1325008 h 1790471"/>
                <a:gd name="connsiteX450" fmla="*/ 1030942 w 2305101"/>
                <a:gd name="connsiteY450" fmla="*/ 1325008 h 1790471"/>
                <a:gd name="connsiteX451" fmla="*/ 1022275 w 2305101"/>
                <a:gd name="connsiteY451" fmla="*/ 1325866 h 1790471"/>
                <a:gd name="connsiteX452" fmla="*/ 1003225 w 2305101"/>
                <a:gd name="connsiteY452" fmla="*/ 1326913 h 1790471"/>
                <a:gd name="connsiteX453" fmla="*/ 967887 w 2305101"/>
                <a:gd name="connsiteY453" fmla="*/ 1325389 h 1790471"/>
                <a:gd name="connsiteX454" fmla="*/ 959219 w 2305101"/>
                <a:gd name="connsiteY454" fmla="*/ 1324342 h 1790471"/>
                <a:gd name="connsiteX455" fmla="*/ 1141146 w 2305101"/>
                <a:gd name="connsiteY455" fmla="*/ 1266810 h 1790471"/>
                <a:gd name="connsiteX456" fmla="*/ 1141146 w 2305101"/>
                <a:gd name="connsiteY456" fmla="*/ 1266810 h 1790471"/>
                <a:gd name="connsiteX457" fmla="*/ 1141146 w 2305101"/>
                <a:gd name="connsiteY457" fmla="*/ 1267953 h 1790471"/>
                <a:gd name="connsiteX458" fmla="*/ 1140575 w 2305101"/>
                <a:gd name="connsiteY458" fmla="*/ 1271478 h 1790471"/>
                <a:gd name="connsiteX459" fmla="*/ 1138861 w 2305101"/>
                <a:gd name="connsiteY459" fmla="*/ 1278336 h 1790471"/>
                <a:gd name="connsiteX460" fmla="*/ 1138384 w 2305101"/>
                <a:gd name="connsiteY460" fmla="*/ 1279669 h 1790471"/>
                <a:gd name="connsiteX461" fmla="*/ 1137146 w 2305101"/>
                <a:gd name="connsiteY461" fmla="*/ 1282050 h 1790471"/>
                <a:gd name="connsiteX462" fmla="*/ 1134098 w 2305101"/>
                <a:gd name="connsiteY462" fmla="*/ 1287194 h 1790471"/>
                <a:gd name="connsiteX463" fmla="*/ 1133527 w 2305101"/>
                <a:gd name="connsiteY463" fmla="*/ 1287861 h 1790471"/>
                <a:gd name="connsiteX464" fmla="*/ 1130479 w 2305101"/>
                <a:gd name="connsiteY464" fmla="*/ 1291004 h 1790471"/>
                <a:gd name="connsiteX465" fmla="*/ 1129050 w 2305101"/>
                <a:gd name="connsiteY465" fmla="*/ 1292242 h 1790471"/>
                <a:gd name="connsiteX466" fmla="*/ 1126669 w 2305101"/>
                <a:gd name="connsiteY466" fmla="*/ 1293957 h 1790471"/>
                <a:gd name="connsiteX467" fmla="*/ 1123049 w 2305101"/>
                <a:gd name="connsiteY467" fmla="*/ 1296052 h 1790471"/>
                <a:gd name="connsiteX468" fmla="*/ 1114477 w 2305101"/>
                <a:gd name="connsiteY468" fmla="*/ 1295385 h 1790471"/>
                <a:gd name="connsiteX469" fmla="*/ 1094188 w 2305101"/>
                <a:gd name="connsiteY469" fmla="*/ 1293100 h 1790471"/>
                <a:gd name="connsiteX470" fmla="*/ 1069709 w 2305101"/>
                <a:gd name="connsiteY470" fmla="*/ 1278336 h 1790471"/>
                <a:gd name="connsiteX471" fmla="*/ 1097808 w 2305101"/>
                <a:gd name="connsiteY471" fmla="*/ 1274145 h 1790471"/>
                <a:gd name="connsiteX472" fmla="*/ 1141813 w 2305101"/>
                <a:gd name="connsiteY472" fmla="*/ 1262905 h 1790471"/>
                <a:gd name="connsiteX473" fmla="*/ 1141813 w 2305101"/>
                <a:gd name="connsiteY473" fmla="*/ 1267382 h 1790471"/>
                <a:gd name="connsiteX474" fmla="*/ 950646 w 2305101"/>
                <a:gd name="connsiteY474" fmla="*/ 1204041 h 1790471"/>
                <a:gd name="connsiteX475" fmla="*/ 950646 w 2305101"/>
                <a:gd name="connsiteY475" fmla="*/ 1204041 h 1790471"/>
                <a:gd name="connsiteX476" fmla="*/ 954837 w 2305101"/>
                <a:gd name="connsiteY476" fmla="*/ 1206803 h 1790471"/>
                <a:gd name="connsiteX477" fmla="*/ 960838 w 2305101"/>
                <a:gd name="connsiteY477" fmla="*/ 1204326 h 1790471"/>
                <a:gd name="connsiteX478" fmla="*/ 961886 w 2305101"/>
                <a:gd name="connsiteY478" fmla="*/ 1186419 h 1790471"/>
                <a:gd name="connsiteX479" fmla="*/ 959124 w 2305101"/>
                <a:gd name="connsiteY479" fmla="*/ 1167369 h 1790471"/>
                <a:gd name="connsiteX480" fmla="*/ 956457 w 2305101"/>
                <a:gd name="connsiteY480" fmla="*/ 1150796 h 1790471"/>
                <a:gd name="connsiteX481" fmla="*/ 957124 w 2305101"/>
                <a:gd name="connsiteY481" fmla="*/ 1144128 h 1790471"/>
                <a:gd name="connsiteX482" fmla="*/ 960553 w 2305101"/>
                <a:gd name="connsiteY482" fmla="*/ 1112410 h 1790471"/>
                <a:gd name="connsiteX483" fmla="*/ 980174 w 2305101"/>
                <a:gd name="connsiteY483" fmla="*/ 1121078 h 1790471"/>
                <a:gd name="connsiteX484" fmla="*/ 1025322 w 2305101"/>
                <a:gd name="connsiteY484" fmla="*/ 1132698 h 1790471"/>
                <a:gd name="connsiteX485" fmla="*/ 1086568 w 2305101"/>
                <a:gd name="connsiteY485" fmla="*/ 1138985 h 1790471"/>
                <a:gd name="connsiteX486" fmla="*/ 1127716 w 2305101"/>
                <a:gd name="connsiteY486" fmla="*/ 1138413 h 1790471"/>
                <a:gd name="connsiteX487" fmla="*/ 1117524 w 2305101"/>
                <a:gd name="connsiteY487" fmla="*/ 1144224 h 1790471"/>
                <a:gd name="connsiteX488" fmla="*/ 1103618 w 2305101"/>
                <a:gd name="connsiteY488" fmla="*/ 1172799 h 1790471"/>
                <a:gd name="connsiteX489" fmla="*/ 1113143 w 2305101"/>
                <a:gd name="connsiteY489" fmla="*/ 1202231 h 1790471"/>
                <a:gd name="connsiteX490" fmla="*/ 1124954 w 2305101"/>
                <a:gd name="connsiteY490" fmla="*/ 1192706 h 1790471"/>
                <a:gd name="connsiteX491" fmla="*/ 1131431 w 2305101"/>
                <a:gd name="connsiteY491" fmla="*/ 1157749 h 1790471"/>
                <a:gd name="connsiteX492" fmla="*/ 1154196 w 2305101"/>
                <a:gd name="connsiteY492" fmla="*/ 1144700 h 1790471"/>
                <a:gd name="connsiteX493" fmla="*/ 1179914 w 2305101"/>
                <a:gd name="connsiteY493" fmla="*/ 1131651 h 1790471"/>
                <a:gd name="connsiteX494" fmla="*/ 1181152 w 2305101"/>
                <a:gd name="connsiteY494" fmla="*/ 1131079 h 1790471"/>
                <a:gd name="connsiteX495" fmla="*/ 1181819 w 2305101"/>
                <a:gd name="connsiteY495" fmla="*/ 1132032 h 1790471"/>
                <a:gd name="connsiteX496" fmla="*/ 1181818 w 2305101"/>
                <a:gd name="connsiteY496" fmla="*/ 1132032 h 1790471"/>
                <a:gd name="connsiteX497" fmla="*/ 1184676 w 2305101"/>
                <a:gd name="connsiteY497" fmla="*/ 1135746 h 1790471"/>
                <a:gd name="connsiteX498" fmla="*/ 1185438 w 2305101"/>
                <a:gd name="connsiteY498" fmla="*/ 1137080 h 1790471"/>
                <a:gd name="connsiteX499" fmla="*/ 1188391 w 2305101"/>
                <a:gd name="connsiteY499" fmla="*/ 1142033 h 1790471"/>
                <a:gd name="connsiteX500" fmla="*/ 1190010 w 2305101"/>
                <a:gd name="connsiteY500" fmla="*/ 1145271 h 1790471"/>
                <a:gd name="connsiteX501" fmla="*/ 1191343 w 2305101"/>
                <a:gd name="connsiteY501" fmla="*/ 1148796 h 1790471"/>
                <a:gd name="connsiteX502" fmla="*/ 1194201 w 2305101"/>
                <a:gd name="connsiteY502" fmla="*/ 1161083 h 1790471"/>
                <a:gd name="connsiteX503" fmla="*/ 1194201 w 2305101"/>
                <a:gd name="connsiteY503" fmla="*/ 1161655 h 1790471"/>
                <a:gd name="connsiteX504" fmla="*/ 1194201 w 2305101"/>
                <a:gd name="connsiteY504" fmla="*/ 1162512 h 1790471"/>
                <a:gd name="connsiteX505" fmla="*/ 1194201 w 2305101"/>
                <a:gd name="connsiteY505" fmla="*/ 1169084 h 1790471"/>
                <a:gd name="connsiteX506" fmla="*/ 1194201 w 2305101"/>
                <a:gd name="connsiteY506" fmla="*/ 1182229 h 1790471"/>
                <a:gd name="connsiteX507" fmla="*/ 1193725 w 2305101"/>
                <a:gd name="connsiteY507" fmla="*/ 1187467 h 1790471"/>
                <a:gd name="connsiteX508" fmla="*/ 1192296 w 2305101"/>
                <a:gd name="connsiteY508" fmla="*/ 1190420 h 1790471"/>
                <a:gd name="connsiteX509" fmla="*/ 1191534 w 2305101"/>
                <a:gd name="connsiteY509" fmla="*/ 1191849 h 1790471"/>
                <a:gd name="connsiteX510" fmla="*/ 1190296 w 2305101"/>
                <a:gd name="connsiteY510" fmla="*/ 1193563 h 1790471"/>
                <a:gd name="connsiteX511" fmla="*/ 1184104 w 2305101"/>
                <a:gd name="connsiteY511" fmla="*/ 1199373 h 1790471"/>
                <a:gd name="connsiteX512" fmla="*/ 1182295 w 2305101"/>
                <a:gd name="connsiteY512" fmla="*/ 1200897 h 1790471"/>
                <a:gd name="connsiteX513" fmla="*/ 1180675 w 2305101"/>
                <a:gd name="connsiteY513" fmla="*/ 1202136 h 1790471"/>
                <a:gd name="connsiteX514" fmla="*/ 1177532 w 2305101"/>
                <a:gd name="connsiteY514" fmla="*/ 1204136 h 1790471"/>
                <a:gd name="connsiteX515" fmla="*/ 1172674 w 2305101"/>
                <a:gd name="connsiteY515" fmla="*/ 1204707 h 1790471"/>
                <a:gd name="connsiteX516" fmla="*/ 1134574 w 2305101"/>
                <a:gd name="connsiteY516" fmla="*/ 1205660 h 1790471"/>
                <a:gd name="connsiteX517" fmla="*/ 1128122 w 2305101"/>
                <a:gd name="connsiteY517" fmla="*/ 1213781 h 1790471"/>
                <a:gd name="connsiteX518" fmla="*/ 1134574 w 2305101"/>
                <a:gd name="connsiteY518" fmla="*/ 1220233 h 1790471"/>
                <a:gd name="connsiteX519" fmla="*/ 1141337 w 2305101"/>
                <a:gd name="connsiteY519" fmla="*/ 1220233 h 1790471"/>
                <a:gd name="connsiteX520" fmla="*/ 1083616 w 2305101"/>
                <a:gd name="connsiteY520" fmla="*/ 1235092 h 1790471"/>
                <a:gd name="connsiteX521" fmla="*/ 1074091 w 2305101"/>
                <a:gd name="connsiteY521" fmla="*/ 1236616 h 1790471"/>
                <a:gd name="connsiteX522" fmla="*/ 1070376 w 2305101"/>
                <a:gd name="connsiteY522" fmla="*/ 1236616 h 1790471"/>
                <a:gd name="connsiteX523" fmla="*/ 1064851 w 2305101"/>
                <a:gd name="connsiteY523" fmla="*/ 1237283 h 1790471"/>
                <a:gd name="connsiteX524" fmla="*/ 1040944 w 2305101"/>
                <a:gd name="connsiteY524" fmla="*/ 1239188 h 1790471"/>
                <a:gd name="connsiteX525" fmla="*/ 996843 w 2305101"/>
                <a:gd name="connsiteY525" fmla="*/ 1239188 h 1790471"/>
                <a:gd name="connsiteX526" fmla="*/ 987318 w 2305101"/>
                <a:gd name="connsiteY526" fmla="*/ 1238426 h 1790471"/>
                <a:gd name="connsiteX527" fmla="*/ 981603 w 2305101"/>
                <a:gd name="connsiteY527" fmla="*/ 1237664 h 1790471"/>
                <a:gd name="connsiteX528" fmla="*/ 978174 w 2305101"/>
                <a:gd name="connsiteY528" fmla="*/ 1237092 h 1790471"/>
                <a:gd name="connsiteX529" fmla="*/ 955409 w 2305101"/>
                <a:gd name="connsiteY529" fmla="*/ 1232139 h 1790471"/>
                <a:gd name="connsiteX530" fmla="*/ 947694 w 2305101"/>
                <a:gd name="connsiteY530" fmla="*/ 1229758 h 1790471"/>
                <a:gd name="connsiteX531" fmla="*/ 950646 w 2305101"/>
                <a:gd name="connsiteY531" fmla="*/ 1202993 h 1790471"/>
                <a:gd name="connsiteX532" fmla="*/ 926834 w 2305101"/>
                <a:gd name="connsiteY532" fmla="*/ 1379967 h 1790471"/>
                <a:gd name="connsiteX533" fmla="*/ 926834 w 2305101"/>
                <a:gd name="connsiteY533" fmla="*/ 1379967 h 1790471"/>
                <a:gd name="connsiteX534" fmla="*/ 929501 w 2305101"/>
                <a:gd name="connsiteY534" fmla="*/ 1363966 h 1790471"/>
                <a:gd name="connsiteX535" fmla="*/ 930263 w 2305101"/>
                <a:gd name="connsiteY535" fmla="*/ 1358917 h 1790471"/>
                <a:gd name="connsiteX536" fmla="*/ 942074 w 2305101"/>
                <a:gd name="connsiteY536" fmla="*/ 1361680 h 1790471"/>
                <a:gd name="connsiteX537" fmla="*/ 966553 w 2305101"/>
                <a:gd name="connsiteY537" fmla="*/ 1365204 h 1790471"/>
                <a:gd name="connsiteX538" fmla="*/ 1003320 w 2305101"/>
                <a:gd name="connsiteY538" fmla="*/ 1367204 h 1790471"/>
                <a:gd name="connsiteX539" fmla="*/ 957790 w 2305101"/>
                <a:gd name="connsiteY539" fmla="*/ 1375967 h 1790471"/>
                <a:gd name="connsiteX540" fmla="*/ 928453 w 2305101"/>
                <a:gd name="connsiteY540" fmla="*/ 1379872 h 1790471"/>
                <a:gd name="connsiteX541" fmla="*/ 1228777 w 2305101"/>
                <a:gd name="connsiteY541" fmla="*/ 1145271 h 1790471"/>
                <a:gd name="connsiteX542" fmla="*/ 1228777 w 2305101"/>
                <a:gd name="connsiteY542" fmla="*/ 1145271 h 1790471"/>
                <a:gd name="connsiteX543" fmla="*/ 1228777 w 2305101"/>
                <a:gd name="connsiteY543" fmla="*/ 1148319 h 1790471"/>
                <a:gd name="connsiteX544" fmla="*/ 1219823 w 2305101"/>
                <a:gd name="connsiteY544" fmla="*/ 1125650 h 1790471"/>
                <a:gd name="connsiteX545" fmla="*/ 1212870 w 2305101"/>
                <a:gd name="connsiteY545" fmla="*/ 1116125 h 1790471"/>
                <a:gd name="connsiteX546" fmla="*/ 1217346 w 2305101"/>
                <a:gd name="connsiteY546" fmla="*/ 1113553 h 1790471"/>
                <a:gd name="connsiteX547" fmla="*/ 1236396 w 2305101"/>
                <a:gd name="connsiteY547" fmla="*/ 1098980 h 1790471"/>
                <a:gd name="connsiteX548" fmla="*/ 1229634 w 2305101"/>
                <a:gd name="connsiteY548" fmla="*/ 1145652 h 1790471"/>
                <a:gd name="connsiteX549" fmla="*/ 1236587 w 2305101"/>
                <a:gd name="connsiteY549" fmla="*/ 829137 h 1790471"/>
                <a:gd name="connsiteX550" fmla="*/ 1236587 w 2305101"/>
                <a:gd name="connsiteY550" fmla="*/ 829137 h 1790471"/>
                <a:gd name="connsiteX551" fmla="*/ 1252589 w 2305101"/>
                <a:gd name="connsiteY551" fmla="*/ 839328 h 1790471"/>
                <a:gd name="connsiteX552" fmla="*/ 1251351 w 2305101"/>
                <a:gd name="connsiteY552" fmla="*/ 858378 h 1790471"/>
                <a:gd name="connsiteX553" fmla="*/ 1251351 w 2305101"/>
                <a:gd name="connsiteY553" fmla="*/ 884191 h 1790471"/>
                <a:gd name="connsiteX554" fmla="*/ 1249922 w 2305101"/>
                <a:gd name="connsiteY554" fmla="*/ 935721 h 1790471"/>
                <a:gd name="connsiteX555" fmla="*/ 1246874 w 2305101"/>
                <a:gd name="connsiteY555" fmla="*/ 991919 h 1790471"/>
                <a:gd name="connsiteX556" fmla="*/ 1218966 w 2305101"/>
                <a:gd name="connsiteY556" fmla="*/ 974107 h 1790471"/>
                <a:gd name="connsiteX557" fmla="*/ 1216299 w 2305101"/>
                <a:gd name="connsiteY557" fmla="*/ 973059 h 1790471"/>
                <a:gd name="connsiteX558" fmla="*/ 1221633 w 2305101"/>
                <a:gd name="connsiteY558" fmla="*/ 955152 h 1790471"/>
                <a:gd name="connsiteX559" fmla="*/ 1221633 w 2305101"/>
                <a:gd name="connsiteY559" fmla="*/ 950199 h 1790471"/>
                <a:gd name="connsiteX560" fmla="*/ 1223728 w 2305101"/>
                <a:gd name="connsiteY560" fmla="*/ 944484 h 1790471"/>
                <a:gd name="connsiteX561" fmla="*/ 1226681 w 2305101"/>
                <a:gd name="connsiteY561" fmla="*/ 923148 h 1790471"/>
                <a:gd name="connsiteX562" fmla="*/ 1218013 w 2305101"/>
                <a:gd name="connsiteY562" fmla="*/ 883429 h 1790471"/>
                <a:gd name="connsiteX563" fmla="*/ 1171341 w 2305101"/>
                <a:gd name="connsiteY563" fmla="*/ 849425 h 1790471"/>
                <a:gd name="connsiteX564" fmla="*/ 1171817 w 2305101"/>
                <a:gd name="connsiteY564" fmla="*/ 849425 h 1790471"/>
                <a:gd name="connsiteX565" fmla="*/ 1178389 w 2305101"/>
                <a:gd name="connsiteY565" fmla="*/ 841233 h 1790471"/>
                <a:gd name="connsiteX566" fmla="*/ 1181342 w 2305101"/>
                <a:gd name="connsiteY566" fmla="*/ 838185 h 1790471"/>
                <a:gd name="connsiteX567" fmla="*/ 1182961 w 2305101"/>
                <a:gd name="connsiteY567" fmla="*/ 836757 h 1790471"/>
                <a:gd name="connsiteX568" fmla="*/ 1183533 w 2305101"/>
                <a:gd name="connsiteY568" fmla="*/ 836280 h 1790471"/>
                <a:gd name="connsiteX569" fmla="*/ 1191629 w 2305101"/>
                <a:gd name="connsiteY569" fmla="*/ 831042 h 1790471"/>
                <a:gd name="connsiteX570" fmla="*/ 1200583 w 2305101"/>
                <a:gd name="connsiteY570" fmla="*/ 826755 h 1790471"/>
                <a:gd name="connsiteX571" fmla="*/ 1221633 w 2305101"/>
                <a:gd name="connsiteY571" fmla="*/ 824946 h 1790471"/>
                <a:gd name="connsiteX572" fmla="*/ 1235539 w 2305101"/>
                <a:gd name="connsiteY572" fmla="*/ 828756 h 1790471"/>
                <a:gd name="connsiteX573" fmla="*/ 1236682 w 2305101"/>
                <a:gd name="connsiteY573" fmla="*/ 829518 h 1790471"/>
                <a:gd name="connsiteX574" fmla="*/ 1125526 w 2305101"/>
                <a:gd name="connsiteY574" fmla="*/ 823803 h 1790471"/>
                <a:gd name="connsiteX575" fmla="*/ 1125526 w 2305101"/>
                <a:gd name="connsiteY575" fmla="*/ 823803 h 1790471"/>
                <a:gd name="connsiteX576" fmla="*/ 1134384 w 2305101"/>
                <a:gd name="connsiteY576" fmla="*/ 837519 h 1790471"/>
                <a:gd name="connsiteX577" fmla="*/ 1135051 w 2305101"/>
                <a:gd name="connsiteY577" fmla="*/ 838566 h 1790471"/>
                <a:gd name="connsiteX578" fmla="*/ 1109904 w 2305101"/>
                <a:gd name="connsiteY578" fmla="*/ 830661 h 1790471"/>
                <a:gd name="connsiteX579" fmla="*/ 1125526 w 2305101"/>
                <a:gd name="connsiteY579" fmla="*/ 823803 h 1790471"/>
                <a:gd name="connsiteX580" fmla="*/ 1075615 w 2305101"/>
                <a:gd name="connsiteY580" fmla="*/ 656448 h 1790471"/>
                <a:gd name="connsiteX581" fmla="*/ 1075615 w 2305101"/>
                <a:gd name="connsiteY581" fmla="*/ 656448 h 1790471"/>
                <a:gd name="connsiteX582" fmla="*/ 1052183 w 2305101"/>
                <a:gd name="connsiteY582" fmla="*/ 694548 h 1790471"/>
                <a:gd name="connsiteX583" fmla="*/ 1035610 w 2305101"/>
                <a:gd name="connsiteY583" fmla="*/ 719790 h 1790471"/>
                <a:gd name="connsiteX584" fmla="*/ 1035133 w 2305101"/>
                <a:gd name="connsiteY584" fmla="*/ 719790 h 1790471"/>
                <a:gd name="connsiteX585" fmla="*/ 1035133 w 2305101"/>
                <a:gd name="connsiteY585" fmla="*/ 719790 h 1790471"/>
                <a:gd name="connsiteX586" fmla="*/ 1038848 w 2305101"/>
                <a:gd name="connsiteY586" fmla="*/ 711979 h 1790471"/>
                <a:gd name="connsiteX587" fmla="*/ 1046468 w 2305101"/>
                <a:gd name="connsiteY587" fmla="*/ 691977 h 1790471"/>
                <a:gd name="connsiteX588" fmla="*/ 1046468 w 2305101"/>
                <a:gd name="connsiteY588" fmla="*/ 666545 h 1790471"/>
                <a:gd name="connsiteX589" fmla="*/ 1042848 w 2305101"/>
                <a:gd name="connsiteY589" fmla="*/ 652543 h 1790471"/>
                <a:gd name="connsiteX590" fmla="*/ 1055326 w 2305101"/>
                <a:gd name="connsiteY590" fmla="*/ 653972 h 1790471"/>
                <a:gd name="connsiteX591" fmla="*/ 1075615 w 2305101"/>
                <a:gd name="connsiteY591" fmla="*/ 656925 h 1790471"/>
                <a:gd name="connsiteX592" fmla="*/ 216078 w 2305101"/>
                <a:gd name="connsiteY592" fmla="*/ 304023 h 1790471"/>
                <a:gd name="connsiteX593" fmla="*/ 216078 w 2305101"/>
                <a:gd name="connsiteY593" fmla="*/ 304023 h 1790471"/>
                <a:gd name="connsiteX594" fmla="*/ 216078 w 2305101"/>
                <a:gd name="connsiteY594" fmla="*/ 300404 h 1790471"/>
                <a:gd name="connsiteX595" fmla="*/ 216078 w 2305101"/>
                <a:gd name="connsiteY595" fmla="*/ 298118 h 1790471"/>
                <a:gd name="connsiteX596" fmla="*/ 218269 w 2305101"/>
                <a:gd name="connsiteY596" fmla="*/ 290403 h 1790471"/>
                <a:gd name="connsiteX597" fmla="*/ 218269 w 2305101"/>
                <a:gd name="connsiteY597" fmla="*/ 290403 h 1790471"/>
                <a:gd name="connsiteX598" fmla="*/ 218269 w 2305101"/>
                <a:gd name="connsiteY598" fmla="*/ 289450 h 1790471"/>
                <a:gd name="connsiteX599" fmla="*/ 220079 w 2305101"/>
                <a:gd name="connsiteY599" fmla="*/ 285831 h 1790471"/>
                <a:gd name="connsiteX600" fmla="*/ 224365 w 2305101"/>
                <a:gd name="connsiteY600" fmla="*/ 278687 h 1790471"/>
                <a:gd name="connsiteX601" fmla="*/ 226080 w 2305101"/>
                <a:gd name="connsiteY601" fmla="*/ 276496 h 1790471"/>
                <a:gd name="connsiteX602" fmla="*/ 228842 w 2305101"/>
                <a:gd name="connsiteY602" fmla="*/ 273258 h 1790471"/>
                <a:gd name="connsiteX603" fmla="*/ 235128 w 2305101"/>
                <a:gd name="connsiteY603" fmla="*/ 266971 h 1790471"/>
                <a:gd name="connsiteX604" fmla="*/ 241320 w 2305101"/>
                <a:gd name="connsiteY604" fmla="*/ 261637 h 1790471"/>
                <a:gd name="connsiteX605" fmla="*/ 243796 w 2305101"/>
                <a:gd name="connsiteY605" fmla="*/ 259732 h 1790471"/>
                <a:gd name="connsiteX606" fmla="*/ 249035 w 2305101"/>
                <a:gd name="connsiteY606" fmla="*/ 255827 h 1790471"/>
                <a:gd name="connsiteX607" fmla="*/ 285897 w 2305101"/>
                <a:gd name="connsiteY607" fmla="*/ 230490 h 1790471"/>
                <a:gd name="connsiteX608" fmla="*/ 323902 w 2305101"/>
                <a:gd name="connsiteY608" fmla="*/ 194295 h 1790471"/>
                <a:gd name="connsiteX609" fmla="*/ 346095 w 2305101"/>
                <a:gd name="connsiteY609" fmla="*/ 152671 h 1790471"/>
                <a:gd name="connsiteX610" fmla="*/ 365145 w 2305101"/>
                <a:gd name="connsiteY610" fmla="*/ 111047 h 1790471"/>
                <a:gd name="connsiteX611" fmla="*/ 368574 w 2305101"/>
                <a:gd name="connsiteY611" fmla="*/ 105522 h 1790471"/>
                <a:gd name="connsiteX612" fmla="*/ 370384 w 2305101"/>
                <a:gd name="connsiteY612" fmla="*/ 102951 h 1790471"/>
                <a:gd name="connsiteX613" fmla="*/ 370860 w 2305101"/>
                <a:gd name="connsiteY613" fmla="*/ 102189 h 1790471"/>
                <a:gd name="connsiteX614" fmla="*/ 371336 w 2305101"/>
                <a:gd name="connsiteY614" fmla="*/ 101617 h 1790471"/>
                <a:gd name="connsiteX615" fmla="*/ 380861 w 2305101"/>
                <a:gd name="connsiteY615" fmla="*/ 91330 h 1790471"/>
                <a:gd name="connsiteX616" fmla="*/ 385338 w 2305101"/>
                <a:gd name="connsiteY616" fmla="*/ 87234 h 1790471"/>
                <a:gd name="connsiteX617" fmla="*/ 386290 w 2305101"/>
                <a:gd name="connsiteY617" fmla="*/ 86377 h 1790471"/>
                <a:gd name="connsiteX618" fmla="*/ 388576 w 2305101"/>
                <a:gd name="connsiteY618" fmla="*/ 84567 h 1790471"/>
                <a:gd name="connsiteX619" fmla="*/ 401054 w 2305101"/>
                <a:gd name="connsiteY619" fmla="*/ 76947 h 1790471"/>
                <a:gd name="connsiteX620" fmla="*/ 404674 w 2305101"/>
                <a:gd name="connsiteY620" fmla="*/ 75233 h 1790471"/>
                <a:gd name="connsiteX621" fmla="*/ 410008 w 2305101"/>
                <a:gd name="connsiteY621" fmla="*/ 73233 h 1790471"/>
                <a:gd name="connsiteX622" fmla="*/ 422581 w 2305101"/>
                <a:gd name="connsiteY622" fmla="*/ 69899 h 1790471"/>
                <a:gd name="connsiteX623" fmla="*/ 424962 w 2305101"/>
                <a:gd name="connsiteY623" fmla="*/ 69899 h 1790471"/>
                <a:gd name="connsiteX624" fmla="*/ 424962 w 2305101"/>
                <a:gd name="connsiteY624" fmla="*/ 69899 h 1790471"/>
                <a:gd name="connsiteX625" fmla="*/ 432391 w 2305101"/>
                <a:gd name="connsiteY625" fmla="*/ 69899 h 1790471"/>
                <a:gd name="connsiteX626" fmla="*/ 445536 w 2305101"/>
                <a:gd name="connsiteY626" fmla="*/ 70566 h 1790471"/>
                <a:gd name="connsiteX627" fmla="*/ 472777 w 2305101"/>
                <a:gd name="connsiteY627" fmla="*/ 80091 h 1790471"/>
                <a:gd name="connsiteX628" fmla="*/ 502781 w 2305101"/>
                <a:gd name="connsiteY628" fmla="*/ 94854 h 1790471"/>
                <a:gd name="connsiteX629" fmla="*/ 534976 w 2305101"/>
                <a:gd name="connsiteY629" fmla="*/ 90663 h 1790471"/>
                <a:gd name="connsiteX630" fmla="*/ 556502 w 2305101"/>
                <a:gd name="connsiteY630" fmla="*/ 80091 h 1790471"/>
                <a:gd name="connsiteX631" fmla="*/ 567361 w 2305101"/>
                <a:gd name="connsiteY631" fmla="*/ 81996 h 1790471"/>
                <a:gd name="connsiteX632" fmla="*/ 586411 w 2305101"/>
                <a:gd name="connsiteY632" fmla="*/ 83996 h 1790471"/>
                <a:gd name="connsiteX633" fmla="*/ 617653 w 2305101"/>
                <a:gd name="connsiteY633" fmla="*/ 83996 h 1790471"/>
                <a:gd name="connsiteX634" fmla="*/ 644894 w 2305101"/>
                <a:gd name="connsiteY634" fmla="*/ 83996 h 1790471"/>
                <a:gd name="connsiteX635" fmla="*/ 659849 w 2305101"/>
                <a:gd name="connsiteY635" fmla="*/ 81710 h 1790471"/>
                <a:gd name="connsiteX636" fmla="*/ 667088 w 2305101"/>
                <a:gd name="connsiteY636" fmla="*/ 79043 h 1790471"/>
                <a:gd name="connsiteX637" fmla="*/ 667087 w 2305101"/>
                <a:gd name="connsiteY637" fmla="*/ 79043 h 1790471"/>
                <a:gd name="connsiteX638" fmla="*/ 671659 w 2305101"/>
                <a:gd name="connsiteY638" fmla="*/ 76947 h 1790471"/>
                <a:gd name="connsiteX639" fmla="*/ 675619 w 2305101"/>
                <a:gd name="connsiteY639" fmla="*/ 60028 h 1790471"/>
                <a:gd name="connsiteX640" fmla="*/ 673945 w 2305101"/>
                <a:gd name="connsiteY640" fmla="*/ 57897 h 1790471"/>
                <a:gd name="connsiteX641" fmla="*/ 662039 w 2305101"/>
                <a:gd name="connsiteY641" fmla="*/ 45324 h 1790471"/>
                <a:gd name="connsiteX642" fmla="*/ 659562 w 2305101"/>
                <a:gd name="connsiteY642" fmla="*/ 42086 h 1790471"/>
                <a:gd name="connsiteX643" fmla="*/ 662039 w 2305101"/>
                <a:gd name="connsiteY643" fmla="*/ 41324 h 1790471"/>
                <a:gd name="connsiteX644" fmla="*/ 669183 w 2305101"/>
                <a:gd name="connsiteY644" fmla="*/ 39705 h 1790471"/>
                <a:gd name="connsiteX645" fmla="*/ 670993 w 2305101"/>
                <a:gd name="connsiteY645" fmla="*/ 39705 h 1790471"/>
                <a:gd name="connsiteX646" fmla="*/ 673564 w 2305101"/>
                <a:gd name="connsiteY646" fmla="*/ 39705 h 1790471"/>
                <a:gd name="connsiteX647" fmla="*/ 716808 w 2305101"/>
                <a:gd name="connsiteY647" fmla="*/ 36752 h 1790471"/>
                <a:gd name="connsiteX648" fmla="*/ 740049 w 2305101"/>
                <a:gd name="connsiteY648" fmla="*/ 37800 h 1790471"/>
                <a:gd name="connsiteX649" fmla="*/ 751765 w 2305101"/>
                <a:gd name="connsiteY649" fmla="*/ 38847 h 1790471"/>
                <a:gd name="connsiteX650" fmla="*/ 757575 w 2305101"/>
                <a:gd name="connsiteY650" fmla="*/ 39514 h 1790471"/>
                <a:gd name="connsiteX651" fmla="*/ 758623 w 2305101"/>
                <a:gd name="connsiteY651" fmla="*/ 39514 h 1790471"/>
                <a:gd name="connsiteX652" fmla="*/ 762337 w 2305101"/>
                <a:gd name="connsiteY652" fmla="*/ 40086 h 1790471"/>
                <a:gd name="connsiteX653" fmla="*/ 809962 w 2305101"/>
                <a:gd name="connsiteY653" fmla="*/ 50658 h 1790471"/>
                <a:gd name="connsiteX654" fmla="*/ 831965 w 2305101"/>
                <a:gd name="connsiteY654" fmla="*/ 57612 h 1790471"/>
                <a:gd name="connsiteX655" fmla="*/ 842443 w 2305101"/>
                <a:gd name="connsiteY655" fmla="*/ 61612 h 1790471"/>
                <a:gd name="connsiteX656" fmla="*/ 847491 w 2305101"/>
                <a:gd name="connsiteY656" fmla="*/ 63612 h 1790471"/>
                <a:gd name="connsiteX657" fmla="*/ 847967 w 2305101"/>
                <a:gd name="connsiteY657" fmla="*/ 63612 h 1790471"/>
                <a:gd name="connsiteX658" fmla="*/ 851110 w 2305101"/>
                <a:gd name="connsiteY658" fmla="*/ 65041 h 1790471"/>
                <a:gd name="connsiteX659" fmla="*/ 930168 w 2305101"/>
                <a:gd name="connsiteY659" fmla="*/ 109713 h 1790471"/>
                <a:gd name="connsiteX660" fmla="*/ 1013226 w 2305101"/>
                <a:gd name="connsiteY660" fmla="*/ 147813 h 1790471"/>
                <a:gd name="connsiteX661" fmla="*/ 1042277 w 2305101"/>
                <a:gd name="connsiteY661" fmla="*/ 156386 h 1790471"/>
                <a:gd name="connsiteX662" fmla="*/ 1068947 w 2305101"/>
                <a:gd name="connsiteY662" fmla="*/ 168959 h 1790471"/>
                <a:gd name="connsiteX663" fmla="*/ 1084568 w 2305101"/>
                <a:gd name="connsiteY663" fmla="*/ 189342 h 1790471"/>
                <a:gd name="connsiteX664" fmla="*/ 1083806 w 2305101"/>
                <a:gd name="connsiteY664" fmla="*/ 219537 h 1790471"/>
                <a:gd name="connsiteX665" fmla="*/ 1074281 w 2305101"/>
                <a:gd name="connsiteY665" fmla="*/ 237253 h 1790471"/>
                <a:gd name="connsiteX666" fmla="*/ 1064756 w 2305101"/>
                <a:gd name="connsiteY666" fmla="*/ 259065 h 1790471"/>
                <a:gd name="connsiteX667" fmla="*/ 1077710 w 2305101"/>
                <a:gd name="connsiteY667" fmla="*/ 306690 h 1790471"/>
                <a:gd name="connsiteX668" fmla="*/ 1088854 w 2305101"/>
                <a:gd name="connsiteY668" fmla="*/ 323454 h 1790471"/>
                <a:gd name="connsiteX669" fmla="*/ 1093903 w 2305101"/>
                <a:gd name="connsiteY669" fmla="*/ 332122 h 1790471"/>
                <a:gd name="connsiteX670" fmla="*/ 1095808 w 2305101"/>
                <a:gd name="connsiteY670" fmla="*/ 335932 h 1790471"/>
                <a:gd name="connsiteX671" fmla="*/ 1096665 w 2305101"/>
                <a:gd name="connsiteY671" fmla="*/ 338504 h 1790471"/>
                <a:gd name="connsiteX672" fmla="*/ 1096665 w 2305101"/>
                <a:gd name="connsiteY672" fmla="*/ 339361 h 1790471"/>
                <a:gd name="connsiteX673" fmla="*/ 1096665 w 2305101"/>
                <a:gd name="connsiteY673" fmla="*/ 340790 h 1790471"/>
                <a:gd name="connsiteX674" fmla="*/ 1096665 w 2305101"/>
                <a:gd name="connsiteY674" fmla="*/ 345933 h 1790471"/>
                <a:gd name="connsiteX675" fmla="*/ 1096665 w 2305101"/>
                <a:gd name="connsiteY675" fmla="*/ 348981 h 1790471"/>
                <a:gd name="connsiteX676" fmla="*/ 1095808 w 2305101"/>
                <a:gd name="connsiteY676" fmla="*/ 352601 h 1790471"/>
                <a:gd name="connsiteX677" fmla="*/ 1092664 w 2305101"/>
                <a:gd name="connsiteY677" fmla="*/ 362126 h 1790471"/>
                <a:gd name="connsiteX678" fmla="*/ 1091617 w 2305101"/>
                <a:gd name="connsiteY678" fmla="*/ 364221 h 1790471"/>
                <a:gd name="connsiteX679" fmla="*/ 1088473 w 2305101"/>
                <a:gd name="connsiteY679" fmla="*/ 370317 h 1790471"/>
                <a:gd name="connsiteX680" fmla="*/ 1065137 w 2305101"/>
                <a:gd name="connsiteY680" fmla="*/ 405369 h 1790471"/>
                <a:gd name="connsiteX681" fmla="*/ 1058089 w 2305101"/>
                <a:gd name="connsiteY681" fmla="*/ 424419 h 1790471"/>
                <a:gd name="connsiteX682" fmla="*/ 1058755 w 2305101"/>
                <a:gd name="connsiteY682" fmla="*/ 430134 h 1790471"/>
                <a:gd name="connsiteX683" fmla="*/ 1058184 w 2305101"/>
                <a:gd name="connsiteY683" fmla="*/ 431087 h 1790471"/>
                <a:gd name="connsiteX684" fmla="*/ 1061994 w 2305101"/>
                <a:gd name="connsiteY684" fmla="*/ 471568 h 1790471"/>
                <a:gd name="connsiteX685" fmla="*/ 1084854 w 2305101"/>
                <a:gd name="connsiteY685" fmla="*/ 499381 h 1790471"/>
                <a:gd name="connsiteX686" fmla="*/ 1084854 w 2305101"/>
                <a:gd name="connsiteY686" fmla="*/ 500810 h 1790471"/>
                <a:gd name="connsiteX687" fmla="*/ 1084854 w 2305101"/>
                <a:gd name="connsiteY687" fmla="*/ 501667 h 1790471"/>
                <a:gd name="connsiteX688" fmla="*/ 1084854 w 2305101"/>
                <a:gd name="connsiteY688" fmla="*/ 502524 h 1790471"/>
                <a:gd name="connsiteX689" fmla="*/ 1084187 w 2305101"/>
                <a:gd name="connsiteY689" fmla="*/ 503667 h 1790471"/>
                <a:gd name="connsiteX690" fmla="*/ 1072091 w 2305101"/>
                <a:gd name="connsiteY690" fmla="*/ 515478 h 1790471"/>
                <a:gd name="connsiteX691" fmla="*/ 1058756 w 2305101"/>
                <a:gd name="connsiteY691" fmla="*/ 531004 h 1790471"/>
                <a:gd name="connsiteX692" fmla="*/ 1053231 w 2305101"/>
                <a:gd name="connsiteY692" fmla="*/ 551578 h 1790471"/>
                <a:gd name="connsiteX693" fmla="*/ 1032181 w 2305101"/>
                <a:gd name="connsiteY693" fmla="*/ 583011 h 1790471"/>
                <a:gd name="connsiteX694" fmla="*/ 1017512 w 2305101"/>
                <a:gd name="connsiteY694" fmla="*/ 597870 h 1790471"/>
                <a:gd name="connsiteX695" fmla="*/ 1015321 w 2305101"/>
                <a:gd name="connsiteY695" fmla="*/ 599965 h 1790471"/>
                <a:gd name="connsiteX696" fmla="*/ 1006653 w 2305101"/>
                <a:gd name="connsiteY696" fmla="*/ 607776 h 1790471"/>
                <a:gd name="connsiteX697" fmla="*/ 1006653 w 2305101"/>
                <a:gd name="connsiteY697" fmla="*/ 607776 h 1790471"/>
                <a:gd name="connsiteX698" fmla="*/ 1003225 w 2305101"/>
                <a:gd name="connsiteY698" fmla="*/ 610062 h 1790471"/>
                <a:gd name="connsiteX699" fmla="*/ 995319 w 2305101"/>
                <a:gd name="connsiteY699" fmla="*/ 614634 h 1790471"/>
                <a:gd name="connsiteX700" fmla="*/ 990842 w 2305101"/>
                <a:gd name="connsiteY700" fmla="*/ 616634 h 1790471"/>
                <a:gd name="connsiteX701" fmla="*/ 990270 w 2305101"/>
                <a:gd name="connsiteY701" fmla="*/ 616634 h 1790471"/>
                <a:gd name="connsiteX702" fmla="*/ 986937 w 2305101"/>
                <a:gd name="connsiteY702" fmla="*/ 617110 h 1790471"/>
                <a:gd name="connsiteX703" fmla="*/ 986079 w 2305101"/>
                <a:gd name="connsiteY703" fmla="*/ 617110 h 1790471"/>
                <a:gd name="connsiteX704" fmla="*/ 978460 w 2305101"/>
                <a:gd name="connsiteY704" fmla="*/ 613586 h 1790471"/>
                <a:gd name="connsiteX705" fmla="*/ 940360 w 2305101"/>
                <a:gd name="connsiteY705" fmla="*/ 623111 h 1790471"/>
                <a:gd name="connsiteX706" fmla="*/ 912642 w 2305101"/>
                <a:gd name="connsiteY706" fmla="*/ 683976 h 1790471"/>
                <a:gd name="connsiteX707" fmla="*/ 905784 w 2305101"/>
                <a:gd name="connsiteY707" fmla="*/ 781321 h 1790471"/>
                <a:gd name="connsiteX708" fmla="*/ 900164 w 2305101"/>
                <a:gd name="connsiteY708" fmla="*/ 828279 h 1790471"/>
                <a:gd name="connsiteX709" fmla="*/ 891877 w 2305101"/>
                <a:gd name="connsiteY709" fmla="*/ 849425 h 1790471"/>
                <a:gd name="connsiteX710" fmla="*/ 886829 w 2305101"/>
                <a:gd name="connsiteY710" fmla="*/ 858950 h 1790471"/>
                <a:gd name="connsiteX711" fmla="*/ 884638 w 2305101"/>
                <a:gd name="connsiteY711" fmla="*/ 862950 h 1790471"/>
                <a:gd name="connsiteX712" fmla="*/ 883210 w 2305101"/>
                <a:gd name="connsiteY712" fmla="*/ 865141 h 1790471"/>
                <a:gd name="connsiteX713" fmla="*/ 883210 w 2305101"/>
                <a:gd name="connsiteY713" fmla="*/ 865141 h 1790471"/>
                <a:gd name="connsiteX714" fmla="*/ 881495 w 2305101"/>
                <a:gd name="connsiteY714" fmla="*/ 866760 h 1790471"/>
                <a:gd name="connsiteX715" fmla="*/ 879780 w 2305101"/>
                <a:gd name="connsiteY715" fmla="*/ 867618 h 1790471"/>
                <a:gd name="connsiteX716" fmla="*/ 879209 w 2305101"/>
                <a:gd name="connsiteY716" fmla="*/ 867618 h 1790471"/>
                <a:gd name="connsiteX717" fmla="*/ 874828 w 2305101"/>
                <a:gd name="connsiteY717" fmla="*/ 867618 h 1790471"/>
                <a:gd name="connsiteX718" fmla="*/ 853872 w 2305101"/>
                <a:gd name="connsiteY718" fmla="*/ 867618 h 1790471"/>
                <a:gd name="connsiteX719" fmla="*/ 822535 w 2305101"/>
                <a:gd name="connsiteY719" fmla="*/ 901241 h 1790471"/>
                <a:gd name="connsiteX720" fmla="*/ 820440 w 2305101"/>
                <a:gd name="connsiteY720" fmla="*/ 914862 h 1790471"/>
                <a:gd name="connsiteX721" fmla="*/ 819773 w 2305101"/>
                <a:gd name="connsiteY721" fmla="*/ 921148 h 1790471"/>
                <a:gd name="connsiteX722" fmla="*/ 819773 w 2305101"/>
                <a:gd name="connsiteY722" fmla="*/ 923625 h 1790471"/>
                <a:gd name="connsiteX723" fmla="*/ 819773 w 2305101"/>
                <a:gd name="connsiteY723" fmla="*/ 924291 h 1790471"/>
                <a:gd name="connsiteX724" fmla="*/ 818535 w 2305101"/>
                <a:gd name="connsiteY724" fmla="*/ 930387 h 1790471"/>
                <a:gd name="connsiteX725" fmla="*/ 817678 w 2305101"/>
                <a:gd name="connsiteY725" fmla="*/ 933054 h 1790471"/>
                <a:gd name="connsiteX726" fmla="*/ 817678 w 2305101"/>
                <a:gd name="connsiteY726" fmla="*/ 933054 h 1790471"/>
                <a:gd name="connsiteX727" fmla="*/ 814534 w 2305101"/>
                <a:gd name="connsiteY727" fmla="*/ 938674 h 1790471"/>
                <a:gd name="connsiteX728" fmla="*/ 813868 w 2305101"/>
                <a:gd name="connsiteY728" fmla="*/ 939817 h 1790471"/>
                <a:gd name="connsiteX729" fmla="*/ 812153 w 2305101"/>
                <a:gd name="connsiteY729" fmla="*/ 941627 h 1790471"/>
                <a:gd name="connsiteX730" fmla="*/ 808724 w 2305101"/>
                <a:gd name="connsiteY730" fmla="*/ 944865 h 1790471"/>
                <a:gd name="connsiteX731" fmla="*/ 805676 w 2305101"/>
                <a:gd name="connsiteY731" fmla="*/ 946675 h 1790471"/>
                <a:gd name="connsiteX732" fmla="*/ 800152 w 2305101"/>
                <a:gd name="connsiteY732" fmla="*/ 949628 h 1790471"/>
                <a:gd name="connsiteX733" fmla="*/ 798723 w 2305101"/>
                <a:gd name="connsiteY733" fmla="*/ 950295 h 1790471"/>
                <a:gd name="connsiteX734" fmla="*/ 796723 w 2305101"/>
                <a:gd name="connsiteY734" fmla="*/ 951152 h 1790471"/>
                <a:gd name="connsiteX735" fmla="*/ 774530 w 2305101"/>
                <a:gd name="connsiteY735" fmla="*/ 961820 h 1790471"/>
                <a:gd name="connsiteX736" fmla="*/ 761861 w 2305101"/>
                <a:gd name="connsiteY736" fmla="*/ 979155 h 1790471"/>
                <a:gd name="connsiteX737" fmla="*/ 760814 w 2305101"/>
                <a:gd name="connsiteY737" fmla="*/ 984204 h 1790471"/>
                <a:gd name="connsiteX738" fmla="*/ 760337 w 2305101"/>
                <a:gd name="connsiteY738" fmla="*/ 989633 h 1790471"/>
                <a:gd name="connsiteX739" fmla="*/ 760813 w 2305101"/>
                <a:gd name="connsiteY739" fmla="*/ 999729 h 1790471"/>
                <a:gd name="connsiteX740" fmla="*/ 760813 w 2305101"/>
                <a:gd name="connsiteY740" fmla="*/ 1000206 h 1790471"/>
                <a:gd name="connsiteX741" fmla="*/ 756146 w 2305101"/>
                <a:gd name="connsiteY741" fmla="*/ 1007254 h 1790471"/>
                <a:gd name="connsiteX742" fmla="*/ 755670 w 2305101"/>
                <a:gd name="connsiteY742" fmla="*/ 1011540 h 1790471"/>
                <a:gd name="connsiteX743" fmla="*/ 755670 w 2305101"/>
                <a:gd name="connsiteY743" fmla="*/ 1013541 h 1790471"/>
                <a:gd name="connsiteX744" fmla="*/ 755670 w 2305101"/>
                <a:gd name="connsiteY744" fmla="*/ 1013541 h 1790471"/>
                <a:gd name="connsiteX745" fmla="*/ 755670 w 2305101"/>
                <a:gd name="connsiteY745" fmla="*/ 1014207 h 1790471"/>
                <a:gd name="connsiteX746" fmla="*/ 755670 w 2305101"/>
                <a:gd name="connsiteY746" fmla="*/ 1017065 h 1790471"/>
                <a:gd name="connsiteX747" fmla="*/ 755670 w 2305101"/>
                <a:gd name="connsiteY747" fmla="*/ 1034115 h 1790471"/>
                <a:gd name="connsiteX748" fmla="*/ 757670 w 2305101"/>
                <a:gd name="connsiteY748" fmla="*/ 1081740 h 1790471"/>
                <a:gd name="connsiteX749" fmla="*/ 755860 w 2305101"/>
                <a:gd name="connsiteY749" fmla="*/ 1133842 h 1790471"/>
                <a:gd name="connsiteX750" fmla="*/ 755289 w 2305101"/>
                <a:gd name="connsiteY750" fmla="*/ 1138699 h 1790471"/>
                <a:gd name="connsiteX751" fmla="*/ 754717 w 2305101"/>
                <a:gd name="connsiteY751" fmla="*/ 1142985 h 1790471"/>
                <a:gd name="connsiteX752" fmla="*/ 752527 w 2305101"/>
                <a:gd name="connsiteY752" fmla="*/ 1154415 h 1790471"/>
                <a:gd name="connsiteX753" fmla="*/ 749860 w 2305101"/>
                <a:gd name="connsiteY753" fmla="*/ 1163940 h 1790471"/>
                <a:gd name="connsiteX754" fmla="*/ 748621 w 2305101"/>
                <a:gd name="connsiteY754" fmla="*/ 1167084 h 1790471"/>
                <a:gd name="connsiteX755" fmla="*/ 747097 w 2305101"/>
                <a:gd name="connsiteY755" fmla="*/ 1170227 h 1790471"/>
                <a:gd name="connsiteX756" fmla="*/ 745192 w 2305101"/>
                <a:gd name="connsiteY756" fmla="*/ 1173656 h 1790471"/>
                <a:gd name="connsiteX757" fmla="*/ 745192 w 2305101"/>
                <a:gd name="connsiteY757" fmla="*/ 1173656 h 1790471"/>
                <a:gd name="connsiteX758" fmla="*/ 745192 w 2305101"/>
                <a:gd name="connsiteY758" fmla="*/ 1173656 h 1790471"/>
                <a:gd name="connsiteX759" fmla="*/ 743383 w 2305101"/>
                <a:gd name="connsiteY759" fmla="*/ 1175561 h 1790471"/>
                <a:gd name="connsiteX760" fmla="*/ 741573 w 2305101"/>
                <a:gd name="connsiteY760" fmla="*/ 1176132 h 1790471"/>
                <a:gd name="connsiteX761" fmla="*/ 740144 w 2305101"/>
                <a:gd name="connsiteY761" fmla="*/ 1176132 h 1790471"/>
                <a:gd name="connsiteX762" fmla="*/ 737191 w 2305101"/>
                <a:gd name="connsiteY762" fmla="*/ 1175275 h 1790471"/>
                <a:gd name="connsiteX763" fmla="*/ 734905 w 2305101"/>
                <a:gd name="connsiteY763" fmla="*/ 1173942 h 1790471"/>
                <a:gd name="connsiteX764" fmla="*/ 733095 w 2305101"/>
                <a:gd name="connsiteY764" fmla="*/ 1172608 h 1790471"/>
                <a:gd name="connsiteX765" fmla="*/ 731667 w 2305101"/>
                <a:gd name="connsiteY765" fmla="*/ 1171370 h 1790471"/>
                <a:gd name="connsiteX766" fmla="*/ 727095 w 2305101"/>
                <a:gd name="connsiteY766" fmla="*/ 1166322 h 1790471"/>
                <a:gd name="connsiteX767" fmla="*/ 727095 w 2305101"/>
                <a:gd name="connsiteY767" fmla="*/ 1166322 h 1790471"/>
                <a:gd name="connsiteX768" fmla="*/ 727095 w 2305101"/>
                <a:gd name="connsiteY768" fmla="*/ 1166322 h 1790471"/>
                <a:gd name="connsiteX769" fmla="*/ 724618 w 2305101"/>
                <a:gd name="connsiteY769" fmla="*/ 1162321 h 1790471"/>
                <a:gd name="connsiteX770" fmla="*/ 717760 w 2305101"/>
                <a:gd name="connsiteY770" fmla="*/ 1149177 h 1790471"/>
                <a:gd name="connsiteX771" fmla="*/ 717760 w 2305101"/>
                <a:gd name="connsiteY771" fmla="*/ 1149177 h 1790471"/>
                <a:gd name="connsiteX772" fmla="*/ 717760 w 2305101"/>
                <a:gd name="connsiteY772" fmla="*/ 1148605 h 1790471"/>
                <a:gd name="connsiteX773" fmla="*/ 716427 w 2305101"/>
                <a:gd name="connsiteY773" fmla="*/ 1144890 h 1790471"/>
                <a:gd name="connsiteX774" fmla="*/ 713569 w 2305101"/>
                <a:gd name="connsiteY774" fmla="*/ 1136032 h 1790471"/>
                <a:gd name="connsiteX775" fmla="*/ 709759 w 2305101"/>
                <a:gd name="connsiteY775" fmla="*/ 1120030 h 1790471"/>
                <a:gd name="connsiteX776" fmla="*/ 708330 w 2305101"/>
                <a:gd name="connsiteY776" fmla="*/ 1111839 h 1790471"/>
                <a:gd name="connsiteX777" fmla="*/ 707664 w 2305101"/>
                <a:gd name="connsiteY777" fmla="*/ 1107743 h 1790471"/>
                <a:gd name="connsiteX778" fmla="*/ 707664 w 2305101"/>
                <a:gd name="connsiteY778" fmla="*/ 1105552 h 1790471"/>
                <a:gd name="connsiteX779" fmla="*/ 704902 w 2305101"/>
                <a:gd name="connsiteY779" fmla="*/ 1073643 h 1790471"/>
                <a:gd name="connsiteX780" fmla="*/ 704902 w 2305101"/>
                <a:gd name="connsiteY780" fmla="*/ 981727 h 1790471"/>
                <a:gd name="connsiteX781" fmla="*/ 709283 w 2305101"/>
                <a:gd name="connsiteY781" fmla="*/ 885715 h 1790471"/>
                <a:gd name="connsiteX782" fmla="*/ 712998 w 2305101"/>
                <a:gd name="connsiteY782" fmla="*/ 811230 h 1790471"/>
                <a:gd name="connsiteX783" fmla="*/ 700139 w 2305101"/>
                <a:gd name="connsiteY783" fmla="*/ 738649 h 1790471"/>
                <a:gd name="connsiteX784" fmla="*/ 687566 w 2305101"/>
                <a:gd name="connsiteY784" fmla="*/ 713217 h 1790471"/>
                <a:gd name="connsiteX785" fmla="*/ 685756 w 2305101"/>
                <a:gd name="connsiteY785" fmla="*/ 708645 h 1790471"/>
                <a:gd name="connsiteX786" fmla="*/ 678708 w 2305101"/>
                <a:gd name="connsiteY786" fmla="*/ 700359 h 1790471"/>
                <a:gd name="connsiteX787" fmla="*/ 674421 w 2305101"/>
                <a:gd name="connsiteY787" fmla="*/ 695310 h 1790471"/>
                <a:gd name="connsiteX788" fmla="*/ 667563 w 2305101"/>
                <a:gd name="connsiteY788" fmla="*/ 685785 h 1790471"/>
                <a:gd name="connsiteX789" fmla="*/ 666992 w 2305101"/>
                <a:gd name="connsiteY789" fmla="*/ 683309 h 1790471"/>
                <a:gd name="connsiteX790" fmla="*/ 671850 w 2305101"/>
                <a:gd name="connsiteY790" fmla="*/ 669783 h 1790471"/>
                <a:gd name="connsiteX791" fmla="*/ 683470 w 2305101"/>
                <a:gd name="connsiteY791" fmla="*/ 651495 h 1790471"/>
                <a:gd name="connsiteX792" fmla="*/ 671564 w 2305101"/>
                <a:gd name="connsiteY792" fmla="*/ 613395 h 1790471"/>
                <a:gd name="connsiteX793" fmla="*/ 637655 w 2305101"/>
                <a:gd name="connsiteY793" fmla="*/ 595298 h 1790471"/>
                <a:gd name="connsiteX794" fmla="*/ 597460 w 2305101"/>
                <a:gd name="connsiteY794" fmla="*/ 598727 h 1790471"/>
                <a:gd name="connsiteX795" fmla="*/ 579743 w 2305101"/>
                <a:gd name="connsiteY795" fmla="*/ 604251 h 1790471"/>
                <a:gd name="connsiteX796" fmla="*/ 579076 w 2305101"/>
                <a:gd name="connsiteY796" fmla="*/ 604251 h 1790471"/>
                <a:gd name="connsiteX797" fmla="*/ 577933 w 2305101"/>
                <a:gd name="connsiteY797" fmla="*/ 604251 h 1790471"/>
                <a:gd name="connsiteX798" fmla="*/ 573552 w 2305101"/>
                <a:gd name="connsiteY798" fmla="*/ 604251 h 1790471"/>
                <a:gd name="connsiteX799" fmla="*/ 571742 w 2305101"/>
                <a:gd name="connsiteY799" fmla="*/ 603489 h 1790471"/>
                <a:gd name="connsiteX800" fmla="*/ 570980 w 2305101"/>
                <a:gd name="connsiteY800" fmla="*/ 603489 h 1790471"/>
                <a:gd name="connsiteX801" fmla="*/ 568027 w 2305101"/>
                <a:gd name="connsiteY801" fmla="*/ 601584 h 1790471"/>
                <a:gd name="connsiteX802" fmla="*/ 555169 w 2305101"/>
                <a:gd name="connsiteY802" fmla="*/ 589202 h 1790471"/>
                <a:gd name="connsiteX803" fmla="*/ 543548 w 2305101"/>
                <a:gd name="connsiteY803" fmla="*/ 578915 h 1790471"/>
                <a:gd name="connsiteX804" fmla="*/ 543548 w 2305101"/>
                <a:gd name="connsiteY804" fmla="*/ 576724 h 1790471"/>
                <a:gd name="connsiteX805" fmla="*/ 534023 w 2305101"/>
                <a:gd name="connsiteY805" fmla="*/ 567199 h 1790471"/>
                <a:gd name="connsiteX806" fmla="*/ 520688 w 2305101"/>
                <a:gd name="connsiteY806" fmla="*/ 558246 h 1790471"/>
                <a:gd name="connsiteX807" fmla="*/ 469253 w 2305101"/>
                <a:gd name="connsiteY807" fmla="*/ 538624 h 1790471"/>
                <a:gd name="connsiteX808" fmla="*/ 420199 w 2305101"/>
                <a:gd name="connsiteY808" fmla="*/ 520717 h 1790471"/>
                <a:gd name="connsiteX809" fmla="*/ 380861 w 2305101"/>
                <a:gd name="connsiteY809" fmla="*/ 503953 h 1790471"/>
                <a:gd name="connsiteX810" fmla="*/ 302375 w 2305101"/>
                <a:gd name="connsiteY810" fmla="*/ 456328 h 1790471"/>
                <a:gd name="connsiteX811" fmla="*/ 269800 w 2305101"/>
                <a:gd name="connsiteY811" fmla="*/ 426991 h 1790471"/>
                <a:gd name="connsiteX812" fmla="*/ 238177 w 2305101"/>
                <a:gd name="connsiteY812" fmla="*/ 390510 h 1790471"/>
                <a:gd name="connsiteX813" fmla="*/ 232843 w 2305101"/>
                <a:gd name="connsiteY813" fmla="*/ 379842 h 1790471"/>
                <a:gd name="connsiteX814" fmla="*/ 233795 w 2305101"/>
                <a:gd name="connsiteY814" fmla="*/ 376032 h 1790471"/>
                <a:gd name="connsiteX815" fmla="*/ 232271 w 2305101"/>
                <a:gd name="connsiteY815" fmla="*/ 365365 h 1790471"/>
                <a:gd name="connsiteX816" fmla="*/ 225699 w 2305101"/>
                <a:gd name="connsiteY816" fmla="*/ 342981 h 1790471"/>
                <a:gd name="connsiteX817" fmla="*/ 216174 w 2305101"/>
                <a:gd name="connsiteY817" fmla="*/ 304214 h 1790471"/>
                <a:gd name="connsiteX818" fmla="*/ 879400 w 2305101"/>
                <a:gd name="connsiteY818" fmla="*/ 865998 h 1790471"/>
                <a:gd name="connsiteX819" fmla="*/ 879400 w 2305101"/>
                <a:gd name="connsiteY819" fmla="*/ 865998 h 1790471"/>
                <a:gd name="connsiteX820" fmla="*/ 880257 w 2305101"/>
                <a:gd name="connsiteY820" fmla="*/ 865998 h 1790471"/>
                <a:gd name="connsiteX821" fmla="*/ 879495 w 2305101"/>
                <a:gd name="connsiteY821" fmla="*/ 865998 h 1790471"/>
                <a:gd name="connsiteX822" fmla="*/ 853206 w 2305101"/>
                <a:gd name="connsiteY822" fmla="*/ 913623 h 1790471"/>
                <a:gd name="connsiteX823" fmla="*/ 853206 w 2305101"/>
                <a:gd name="connsiteY823" fmla="*/ 913623 h 1790471"/>
                <a:gd name="connsiteX824" fmla="*/ 855016 w 2305101"/>
                <a:gd name="connsiteY824" fmla="*/ 905813 h 1790471"/>
                <a:gd name="connsiteX825" fmla="*/ 856159 w 2305101"/>
                <a:gd name="connsiteY825" fmla="*/ 903241 h 1790471"/>
                <a:gd name="connsiteX826" fmla="*/ 856159 w 2305101"/>
                <a:gd name="connsiteY826" fmla="*/ 902670 h 1790471"/>
                <a:gd name="connsiteX827" fmla="*/ 856920 w 2305101"/>
                <a:gd name="connsiteY827" fmla="*/ 901717 h 1790471"/>
                <a:gd name="connsiteX828" fmla="*/ 858254 w 2305101"/>
                <a:gd name="connsiteY828" fmla="*/ 900574 h 1790471"/>
                <a:gd name="connsiteX829" fmla="*/ 851777 w 2305101"/>
                <a:gd name="connsiteY829" fmla="*/ 924768 h 1790471"/>
                <a:gd name="connsiteX830" fmla="*/ 851777 w 2305101"/>
                <a:gd name="connsiteY830" fmla="*/ 925530 h 1790471"/>
                <a:gd name="connsiteX831" fmla="*/ 852349 w 2305101"/>
                <a:gd name="connsiteY831" fmla="*/ 920862 h 1790471"/>
                <a:gd name="connsiteX832" fmla="*/ 852825 w 2305101"/>
                <a:gd name="connsiteY832" fmla="*/ 916195 h 1790471"/>
                <a:gd name="connsiteX833" fmla="*/ 852825 w 2305101"/>
                <a:gd name="connsiteY833" fmla="*/ 913623 h 1790471"/>
                <a:gd name="connsiteX834" fmla="*/ 741001 w 2305101"/>
                <a:gd name="connsiteY834" fmla="*/ 1175085 h 1790471"/>
                <a:gd name="connsiteX835" fmla="*/ 741001 w 2305101"/>
                <a:gd name="connsiteY835" fmla="*/ 1175085 h 1790471"/>
                <a:gd name="connsiteX836" fmla="*/ 741001 w 2305101"/>
                <a:gd name="connsiteY836" fmla="*/ 1175085 h 1790471"/>
                <a:gd name="connsiteX837" fmla="*/ 638227 w 2305101"/>
                <a:gd name="connsiteY837" fmla="*/ 654734 h 1790471"/>
                <a:gd name="connsiteX838" fmla="*/ 638227 w 2305101"/>
                <a:gd name="connsiteY838" fmla="*/ 654734 h 1790471"/>
                <a:gd name="connsiteX839" fmla="*/ 638227 w 2305101"/>
                <a:gd name="connsiteY839" fmla="*/ 655305 h 1790471"/>
                <a:gd name="connsiteX840" fmla="*/ 638227 w 2305101"/>
                <a:gd name="connsiteY840" fmla="*/ 655305 h 1790471"/>
                <a:gd name="connsiteX841" fmla="*/ 638227 w 2305101"/>
                <a:gd name="connsiteY841" fmla="*/ 655305 h 1790471"/>
                <a:gd name="connsiteX842" fmla="*/ 786817 w 2305101"/>
                <a:gd name="connsiteY842" fmla="*/ 1711342 h 1790471"/>
                <a:gd name="connsiteX843" fmla="*/ 786817 w 2305101"/>
                <a:gd name="connsiteY843" fmla="*/ 1711342 h 1790471"/>
                <a:gd name="connsiteX844" fmla="*/ 688328 w 2305101"/>
                <a:gd name="connsiteY844" fmla="*/ 1733535 h 1790471"/>
                <a:gd name="connsiteX845" fmla="*/ 663658 w 2305101"/>
                <a:gd name="connsiteY845" fmla="*/ 1737536 h 1790471"/>
                <a:gd name="connsiteX846" fmla="*/ 657562 w 2305101"/>
                <a:gd name="connsiteY846" fmla="*/ 1738393 h 1790471"/>
                <a:gd name="connsiteX847" fmla="*/ 657277 w 2305101"/>
                <a:gd name="connsiteY847" fmla="*/ 1738393 h 1790471"/>
                <a:gd name="connsiteX848" fmla="*/ 655276 w 2305101"/>
                <a:gd name="connsiteY848" fmla="*/ 1738393 h 1790471"/>
                <a:gd name="connsiteX849" fmla="*/ 640894 w 2305101"/>
                <a:gd name="connsiteY849" fmla="*/ 1740203 h 1790471"/>
                <a:gd name="connsiteX850" fmla="*/ 589649 w 2305101"/>
                <a:gd name="connsiteY850" fmla="*/ 1744775 h 1790471"/>
                <a:gd name="connsiteX851" fmla="*/ 394672 w 2305101"/>
                <a:gd name="connsiteY851" fmla="*/ 1739060 h 1790471"/>
                <a:gd name="connsiteX852" fmla="*/ 388957 w 2305101"/>
                <a:gd name="connsiteY852" fmla="*/ 1738298 h 1790471"/>
                <a:gd name="connsiteX853" fmla="*/ 388291 w 2305101"/>
                <a:gd name="connsiteY853" fmla="*/ 1738298 h 1790471"/>
                <a:gd name="connsiteX854" fmla="*/ 386767 w 2305101"/>
                <a:gd name="connsiteY854" fmla="*/ 1738298 h 1790471"/>
                <a:gd name="connsiteX855" fmla="*/ 375336 w 2305101"/>
                <a:gd name="connsiteY855" fmla="*/ 1736584 h 1790471"/>
                <a:gd name="connsiteX856" fmla="*/ 350571 w 2305101"/>
                <a:gd name="connsiteY856" fmla="*/ 1732297 h 1790471"/>
                <a:gd name="connsiteX857" fmla="*/ 303423 w 2305101"/>
                <a:gd name="connsiteY857" fmla="*/ 1721915 h 1790471"/>
                <a:gd name="connsiteX858" fmla="*/ 210744 w 2305101"/>
                <a:gd name="connsiteY858" fmla="*/ 1693340 h 1790471"/>
                <a:gd name="connsiteX859" fmla="*/ 175502 w 2305101"/>
                <a:gd name="connsiteY859" fmla="*/ 1678576 h 1790471"/>
                <a:gd name="connsiteX860" fmla="*/ 138831 w 2305101"/>
                <a:gd name="connsiteY860" fmla="*/ 1660384 h 1790471"/>
                <a:gd name="connsiteX861" fmla="*/ 111018 w 2305101"/>
                <a:gd name="connsiteY861" fmla="*/ 1644000 h 1790471"/>
                <a:gd name="connsiteX862" fmla="*/ 97492 w 2305101"/>
                <a:gd name="connsiteY862" fmla="*/ 1634475 h 1790471"/>
                <a:gd name="connsiteX863" fmla="*/ 91682 w 2305101"/>
                <a:gd name="connsiteY863" fmla="*/ 1630094 h 1790471"/>
                <a:gd name="connsiteX864" fmla="*/ 89872 w 2305101"/>
                <a:gd name="connsiteY864" fmla="*/ 1628665 h 1790471"/>
                <a:gd name="connsiteX865" fmla="*/ 87396 w 2305101"/>
                <a:gd name="connsiteY865" fmla="*/ 1626665 h 1790471"/>
                <a:gd name="connsiteX866" fmla="*/ 66441 w 2305101"/>
                <a:gd name="connsiteY866" fmla="*/ 1606091 h 1790471"/>
                <a:gd name="connsiteX867" fmla="*/ 63012 w 2305101"/>
                <a:gd name="connsiteY867" fmla="*/ 1601900 h 1790471"/>
                <a:gd name="connsiteX868" fmla="*/ 61488 w 2305101"/>
                <a:gd name="connsiteY868" fmla="*/ 1599900 h 1790471"/>
                <a:gd name="connsiteX869" fmla="*/ 59202 w 2305101"/>
                <a:gd name="connsiteY869" fmla="*/ 1596566 h 1790471"/>
                <a:gd name="connsiteX870" fmla="*/ 51486 w 2305101"/>
                <a:gd name="connsiteY870" fmla="*/ 1583421 h 1790471"/>
                <a:gd name="connsiteX871" fmla="*/ 48534 w 2305101"/>
                <a:gd name="connsiteY871" fmla="*/ 1577135 h 1790471"/>
                <a:gd name="connsiteX872" fmla="*/ 48058 w 2305101"/>
                <a:gd name="connsiteY872" fmla="*/ 1576087 h 1790471"/>
                <a:gd name="connsiteX873" fmla="*/ 47010 w 2305101"/>
                <a:gd name="connsiteY873" fmla="*/ 1573516 h 1790471"/>
                <a:gd name="connsiteX874" fmla="*/ 42438 w 2305101"/>
                <a:gd name="connsiteY874" fmla="*/ 1558180 h 1790471"/>
                <a:gd name="connsiteX875" fmla="*/ 40914 w 2305101"/>
                <a:gd name="connsiteY875" fmla="*/ 1550846 h 1790471"/>
                <a:gd name="connsiteX876" fmla="*/ 40152 w 2305101"/>
                <a:gd name="connsiteY876" fmla="*/ 1546274 h 1790471"/>
                <a:gd name="connsiteX877" fmla="*/ 40152 w 2305101"/>
                <a:gd name="connsiteY877" fmla="*/ 1546274 h 1790471"/>
                <a:gd name="connsiteX878" fmla="*/ 40152 w 2305101"/>
                <a:gd name="connsiteY878" fmla="*/ 1545131 h 1790471"/>
                <a:gd name="connsiteX879" fmla="*/ 45676 w 2305101"/>
                <a:gd name="connsiteY879" fmla="*/ 1522461 h 1790471"/>
                <a:gd name="connsiteX880" fmla="*/ 59964 w 2305101"/>
                <a:gd name="connsiteY880" fmla="*/ 1492362 h 1790471"/>
                <a:gd name="connsiteX881" fmla="*/ 62345 w 2305101"/>
                <a:gd name="connsiteY881" fmla="*/ 1488171 h 1790471"/>
                <a:gd name="connsiteX882" fmla="*/ 65679 w 2305101"/>
                <a:gd name="connsiteY882" fmla="*/ 1485124 h 1790471"/>
                <a:gd name="connsiteX883" fmla="*/ 90158 w 2305101"/>
                <a:gd name="connsiteY883" fmla="*/ 1457882 h 1790471"/>
                <a:gd name="connsiteX884" fmla="*/ 104827 w 2305101"/>
                <a:gd name="connsiteY884" fmla="*/ 1419211 h 1790471"/>
                <a:gd name="connsiteX885" fmla="*/ 116733 w 2305101"/>
                <a:gd name="connsiteY885" fmla="*/ 1373871 h 1790471"/>
                <a:gd name="connsiteX886" fmla="*/ 120162 w 2305101"/>
                <a:gd name="connsiteY886" fmla="*/ 1347201 h 1790471"/>
                <a:gd name="connsiteX887" fmla="*/ 120162 w 2305101"/>
                <a:gd name="connsiteY887" fmla="*/ 1345963 h 1790471"/>
                <a:gd name="connsiteX888" fmla="*/ 121686 w 2305101"/>
                <a:gd name="connsiteY888" fmla="*/ 1337676 h 1790471"/>
                <a:gd name="connsiteX889" fmla="*/ 129401 w 2305101"/>
                <a:gd name="connsiteY889" fmla="*/ 1284432 h 1790471"/>
                <a:gd name="connsiteX890" fmla="*/ 134926 w 2305101"/>
                <a:gd name="connsiteY890" fmla="*/ 1233473 h 1790471"/>
                <a:gd name="connsiteX891" fmla="*/ 140736 w 2305101"/>
                <a:gd name="connsiteY891" fmla="*/ 1185848 h 1790471"/>
                <a:gd name="connsiteX892" fmla="*/ 156928 w 2305101"/>
                <a:gd name="connsiteY892" fmla="*/ 1081073 h 1790471"/>
                <a:gd name="connsiteX893" fmla="*/ 169787 w 2305101"/>
                <a:gd name="connsiteY893" fmla="*/ 970392 h 1790471"/>
                <a:gd name="connsiteX894" fmla="*/ 181408 w 2305101"/>
                <a:gd name="connsiteY894" fmla="*/ 861998 h 1790471"/>
                <a:gd name="connsiteX895" fmla="*/ 187885 w 2305101"/>
                <a:gd name="connsiteY895" fmla="*/ 807896 h 1790471"/>
                <a:gd name="connsiteX896" fmla="*/ 187885 w 2305101"/>
                <a:gd name="connsiteY896" fmla="*/ 806372 h 1790471"/>
                <a:gd name="connsiteX897" fmla="*/ 187885 w 2305101"/>
                <a:gd name="connsiteY897" fmla="*/ 804276 h 1790471"/>
                <a:gd name="connsiteX898" fmla="*/ 189123 w 2305101"/>
                <a:gd name="connsiteY898" fmla="*/ 794751 h 1790471"/>
                <a:gd name="connsiteX899" fmla="*/ 190456 w 2305101"/>
                <a:gd name="connsiteY899" fmla="*/ 784655 h 1790471"/>
                <a:gd name="connsiteX900" fmla="*/ 194457 w 2305101"/>
                <a:gd name="connsiteY900" fmla="*/ 756080 h 1790471"/>
                <a:gd name="connsiteX901" fmla="*/ 210554 w 2305101"/>
                <a:gd name="connsiteY901" fmla="*/ 648924 h 1790471"/>
                <a:gd name="connsiteX902" fmla="*/ 225318 w 2305101"/>
                <a:gd name="connsiteY902" fmla="*/ 541291 h 1790471"/>
                <a:gd name="connsiteX903" fmla="*/ 236367 w 2305101"/>
                <a:gd name="connsiteY903" fmla="*/ 471568 h 1790471"/>
                <a:gd name="connsiteX904" fmla="*/ 266466 w 2305101"/>
                <a:gd name="connsiteY904" fmla="*/ 491761 h 1790471"/>
                <a:gd name="connsiteX905" fmla="*/ 331331 w 2305101"/>
                <a:gd name="connsiteY905" fmla="*/ 517098 h 1790471"/>
                <a:gd name="connsiteX906" fmla="*/ 336475 w 2305101"/>
                <a:gd name="connsiteY906" fmla="*/ 520241 h 1790471"/>
                <a:gd name="connsiteX907" fmla="*/ 423533 w 2305101"/>
                <a:gd name="connsiteY907" fmla="*/ 560436 h 1790471"/>
                <a:gd name="connsiteX908" fmla="*/ 472968 w 2305101"/>
                <a:gd name="connsiteY908" fmla="*/ 578439 h 1790471"/>
                <a:gd name="connsiteX909" fmla="*/ 496780 w 2305101"/>
                <a:gd name="connsiteY909" fmla="*/ 586821 h 1790471"/>
                <a:gd name="connsiteX910" fmla="*/ 515830 w 2305101"/>
                <a:gd name="connsiteY910" fmla="*/ 590250 h 1790471"/>
                <a:gd name="connsiteX911" fmla="*/ 520783 w 2305101"/>
                <a:gd name="connsiteY911" fmla="*/ 594250 h 1790471"/>
                <a:gd name="connsiteX912" fmla="*/ 530880 w 2305101"/>
                <a:gd name="connsiteY912" fmla="*/ 653019 h 1790471"/>
                <a:gd name="connsiteX913" fmla="*/ 577552 w 2305101"/>
                <a:gd name="connsiteY913" fmla="*/ 686547 h 1790471"/>
                <a:gd name="connsiteX914" fmla="*/ 619367 w 2305101"/>
                <a:gd name="connsiteY914" fmla="*/ 662640 h 1790471"/>
                <a:gd name="connsiteX915" fmla="*/ 628321 w 2305101"/>
                <a:gd name="connsiteY915" fmla="*/ 649876 h 1790471"/>
                <a:gd name="connsiteX916" fmla="*/ 628320 w 2305101"/>
                <a:gd name="connsiteY916" fmla="*/ 649876 h 1790471"/>
                <a:gd name="connsiteX917" fmla="*/ 632416 w 2305101"/>
                <a:gd name="connsiteY917" fmla="*/ 651781 h 1790471"/>
                <a:gd name="connsiteX918" fmla="*/ 637274 w 2305101"/>
                <a:gd name="connsiteY918" fmla="*/ 654543 h 1790471"/>
                <a:gd name="connsiteX919" fmla="*/ 637274 w 2305101"/>
                <a:gd name="connsiteY919" fmla="*/ 654543 h 1790471"/>
                <a:gd name="connsiteX920" fmla="*/ 637941 w 2305101"/>
                <a:gd name="connsiteY920" fmla="*/ 655020 h 1790471"/>
                <a:gd name="connsiteX921" fmla="*/ 637941 w 2305101"/>
                <a:gd name="connsiteY921" fmla="*/ 655020 h 1790471"/>
                <a:gd name="connsiteX922" fmla="*/ 643656 w 2305101"/>
                <a:gd name="connsiteY922" fmla="*/ 660163 h 1790471"/>
                <a:gd name="connsiteX923" fmla="*/ 638893 w 2305101"/>
                <a:gd name="connsiteY923" fmla="*/ 682071 h 1790471"/>
                <a:gd name="connsiteX924" fmla="*/ 642799 w 2305101"/>
                <a:gd name="connsiteY924" fmla="*/ 696358 h 1790471"/>
                <a:gd name="connsiteX925" fmla="*/ 640608 w 2305101"/>
                <a:gd name="connsiteY925" fmla="*/ 703883 h 1790471"/>
                <a:gd name="connsiteX926" fmla="*/ 622415 w 2305101"/>
                <a:gd name="connsiteY926" fmla="*/ 700454 h 1790471"/>
                <a:gd name="connsiteX927" fmla="*/ 574123 w 2305101"/>
                <a:gd name="connsiteY927" fmla="*/ 694453 h 1790471"/>
                <a:gd name="connsiteX928" fmla="*/ 481064 w 2305101"/>
                <a:gd name="connsiteY928" fmla="*/ 677880 h 1790471"/>
                <a:gd name="connsiteX929" fmla="*/ 393625 w 2305101"/>
                <a:gd name="connsiteY929" fmla="*/ 647114 h 1790471"/>
                <a:gd name="connsiteX930" fmla="*/ 352572 w 2305101"/>
                <a:gd name="connsiteY930" fmla="*/ 627302 h 1790471"/>
                <a:gd name="connsiteX931" fmla="*/ 308281 w 2305101"/>
                <a:gd name="connsiteY931" fmla="*/ 604537 h 1790471"/>
                <a:gd name="connsiteX932" fmla="*/ 306090 w 2305101"/>
                <a:gd name="connsiteY932" fmla="*/ 608252 h 1790471"/>
                <a:gd name="connsiteX933" fmla="*/ 346952 w 2305101"/>
                <a:gd name="connsiteY933" fmla="*/ 633207 h 1790471"/>
                <a:gd name="connsiteX934" fmla="*/ 366002 w 2305101"/>
                <a:gd name="connsiteY934" fmla="*/ 646447 h 1790471"/>
                <a:gd name="connsiteX935" fmla="*/ 387815 w 2305101"/>
                <a:gd name="connsiteY935" fmla="*/ 657306 h 1790471"/>
                <a:gd name="connsiteX936" fmla="*/ 429534 w 2305101"/>
                <a:gd name="connsiteY936" fmla="*/ 674832 h 1790471"/>
                <a:gd name="connsiteX937" fmla="*/ 475539 w 2305101"/>
                <a:gd name="connsiteY937" fmla="*/ 692072 h 1790471"/>
                <a:gd name="connsiteX938" fmla="*/ 570789 w 2305101"/>
                <a:gd name="connsiteY938" fmla="*/ 712455 h 1790471"/>
                <a:gd name="connsiteX939" fmla="*/ 618415 w 2305101"/>
                <a:gd name="connsiteY939" fmla="*/ 718837 h 1790471"/>
                <a:gd name="connsiteX940" fmla="*/ 637465 w 2305101"/>
                <a:gd name="connsiteY940" fmla="*/ 722457 h 1790471"/>
                <a:gd name="connsiteX941" fmla="*/ 635750 w 2305101"/>
                <a:gd name="connsiteY941" fmla="*/ 736268 h 1790471"/>
                <a:gd name="connsiteX942" fmla="*/ 655848 w 2305101"/>
                <a:gd name="connsiteY942" fmla="*/ 788941 h 1790471"/>
                <a:gd name="connsiteX943" fmla="*/ 655276 w 2305101"/>
                <a:gd name="connsiteY943" fmla="*/ 798466 h 1790471"/>
                <a:gd name="connsiteX944" fmla="*/ 649903 w 2305101"/>
                <a:gd name="connsiteY944" fmla="*/ 800967 h 1790471"/>
                <a:gd name="connsiteX945" fmla="*/ 649657 w 2305101"/>
                <a:gd name="connsiteY945" fmla="*/ 802657 h 1790471"/>
                <a:gd name="connsiteX946" fmla="*/ 646704 w 2305101"/>
                <a:gd name="connsiteY946" fmla="*/ 825136 h 1790471"/>
                <a:gd name="connsiteX947" fmla="*/ 643942 w 2305101"/>
                <a:gd name="connsiteY947" fmla="*/ 847615 h 1790471"/>
                <a:gd name="connsiteX948" fmla="*/ 636226 w 2305101"/>
                <a:gd name="connsiteY948" fmla="*/ 895240 h 1790471"/>
                <a:gd name="connsiteX949" fmla="*/ 620605 w 2305101"/>
                <a:gd name="connsiteY949" fmla="*/ 991538 h 1790471"/>
                <a:gd name="connsiteX950" fmla="*/ 607080 w 2305101"/>
                <a:gd name="connsiteY950" fmla="*/ 1088407 h 1790471"/>
                <a:gd name="connsiteX951" fmla="*/ 600317 w 2305101"/>
                <a:gd name="connsiteY951" fmla="*/ 1137937 h 1790471"/>
                <a:gd name="connsiteX952" fmla="*/ 597364 w 2305101"/>
                <a:gd name="connsiteY952" fmla="*/ 1187563 h 1790471"/>
                <a:gd name="connsiteX953" fmla="*/ 606889 w 2305101"/>
                <a:gd name="connsiteY953" fmla="*/ 1190039 h 1790471"/>
                <a:gd name="connsiteX954" fmla="*/ 618891 w 2305101"/>
                <a:gd name="connsiteY954" fmla="*/ 1143081 h 1790471"/>
                <a:gd name="connsiteX955" fmla="*/ 625749 w 2305101"/>
                <a:gd name="connsiteY955" fmla="*/ 1093646 h 1790471"/>
                <a:gd name="connsiteX956" fmla="*/ 638798 w 2305101"/>
                <a:gd name="connsiteY956" fmla="*/ 995538 h 1790471"/>
                <a:gd name="connsiteX957" fmla="*/ 637560 w 2305101"/>
                <a:gd name="connsiteY957" fmla="*/ 1019827 h 1790471"/>
                <a:gd name="connsiteX958" fmla="*/ 638798 w 2305101"/>
                <a:gd name="connsiteY958" fmla="*/ 1074120 h 1790471"/>
                <a:gd name="connsiteX959" fmla="*/ 640036 w 2305101"/>
                <a:gd name="connsiteY959" fmla="*/ 1096789 h 1790471"/>
                <a:gd name="connsiteX960" fmla="*/ 651371 w 2305101"/>
                <a:gd name="connsiteY960" fmla="*/ 1142128 h 1790471"/>
                <a:gd name="connsiteX961" fmla="*/ 670421 w 2305101"/>
                <a:gd name="connsiteY961" fmla="*/ 1159845 h 1790471"/>
                <a:gd name="connsiteX962" fmla="*/ 684899 w 2305101"/>
                <a:gd name="connsiteY962" fmla="*/ 1159845 h 1790471"/>
                <a:gd name="connsiteX963" fmla="*/ 692614 w 2305101"/>
                <a:gd name="connsiteY963" fmla="*/ 1173751 h 1790471"/>
                <a:gd name="connsiteX964" fmla="*/ 708902 w 2305101"/>
                <a:gd name="connsiteY964" fmla="*/ 1191087 h 1790471"/>
                <a:gd name="connsiteX965" fmla="*/ 703473 w 2305101"/>
                <a:gd name="connsiteY965" fmla="*/ 1214423 h 1790471"/>
                <a:gd name="connsiteX966" fmla="*/ 699758 w 2305101"/>
                <a:gd name="connsiteY966" fmla="*/ 1251570 h 1790471"/>
                <a:gd name="connsiteX967" fmla="*/ 694805 w 2305101"/>
                <a:gd name="connsiteY967" fmla="*/ 1323294 h 1790471"/>
                <a:gd name="connsiteX968" fmla="*/ 692328 w 2305101"/>
                <a:gd name="connsiteY968" fmla="*/ 1397017 h 1790471"/>
                <a:gd name="connsiteX969" fmla="*/ 689280 w 2305101"/>
                <a:gd name="connsiteY969" fmla="*/ 1435117 h 1790471"/>
                <a:gd name="connsiteX970" fmla="*/ 685852 w 2305101"/>
                <a:gd name="connsiteY970" fmla="*/ 1471789 h 1790471"/>
                <a:gd name="connsiteX971" fmla="*/ 693305 w 2305101"/>
                <a:gd name="connsiteY971" fmla="*/ 1476122 h 1790471"/>
                <a:gd name="connsiteX972" fmla="*/ 696043 w 2305101"/>
                <a:gd name="connsiteY972" fmla="*/ 1474551 h 1790471"/>
                <a:gd name="connsiteX973" fmla="*/ 706045 w 2305101"/>
                <a:gd name="connsiteY973" fmla="*/ 1441499 h 1790471"/>
                <a:gd name="connsiteX974" fmla="*/ 709664 w 2305101"/>
                <a:gd name="connsiteY974" fmla="*/ 1403399 h 1790471"/>
                <a:gd name="connsiteX975" fmla="*/ 712521 w 2305101"/>
                <a:gd name="connsiteY975" fmla="*/ 1327199 h 1790471"/>
                <a:gd name="connsiteX976" fmla="*/ 717094 w 2305101"/>
                <a:gd name="connsiteY976" fmla="*/ 1257476 h 1790471"/>
                <a:gd name="connsiteX977" fmla="*/ 719951 w 2305101"/>
                <a:gd name="connsiteY977" fmla="*/ 1220614 h 1790471"/>
                <a:gd name="connsiteX978" fmla="*/ 723380 w 2305101"/>
                <a:gd name="connsiteY978" fmla="*/ 1199278 h 1790471"/>
                <a:gd name="connsiteX979" fmla="*/ 725761 w 2305101"/>
                <a:gd name="connsiteY979" fmla="*/ 1200231 h 1790471"/>
                <a:gd name="connsiteX980" fmla="*/ 729571 w 2305101"/>
                <a:gd name="connsiteY980" fmla="*/ 1201278 h 1790471"/>
                <a:gd name="connsiteX981" fmla="*/ 751288 w 2305101"/>
                <a:gd name="connsiteY981" fmla="*/ 1198707 h 1790471"/>
                <a:gd name="connsiteX982" fmla="*/ 753860 w 2305101"/>
                <a:gd name="connsiteY982" fmla="*/ 1197087 h 1790471"/>
                <a:gd name="connsiteX983" fmla="*/ 755765 w 2305101"/>
                <a:gd name="connsiteY983" fmla="*/ 1195468 h 1790471"/>
                <a:gd name="connsiteX984" fmla="*/ 758813 w 2305101"/>
                <a:gd name="connsiteY984" fmla="*/ 1193087 h 1790471"/>
                <a:gd name="connsiteX985" fmla="*/ 768338 w 2305101"/>
                <a:gd name="connsiteY985" fmla="*/ 1178323 h 1790471"/>
                <a:gd name="connsiteX986" fmla="*/ 774625 w 2305101"/>
                <a:gd name="connsiteY986" fmla="*/ 1159845 h 1790471"/>
                <a:gd name="connsiteX987" fmla="*/ 790150 w 2305101"/>
                <a:gd name="connsiteY987" fmla="*/ 1160892 h 1790471"/>
                <a:gd name="connsiteX988" fmla="*/ 811010 w 2305101"/>
                <a:gd name="connsiteY988" fmla="*/ 1150701 h 1790471"/>
                <a:gd name="connsiteX989" fmla="*/ 808724 w 2305101"/>
                <a:gd name="connsiteY989" fmla="*/ 1146510 h 1790471"/>
                <a:gd name="connsiteX990" fmla="*/ 799961 w 2305101"/>
                <a:gd name="connsiteY990" fmla="*/ 1146510 h 1790471"/>
                <a:gd name="connsiteX991" fmla="*/ 788436 w 2305101"/>
                <a:gd name="connsiteY991" fmla="*/ 1148224 h 1790471"/>
                <a:gd name="connsiteX992" fmla="*/ 777101 w 2305101"/>
                <a:gd name="connsiteY992" fmla="*/ 1147653 h 1790471"/>
                <a:gd name="connsiteX993" fmla="*/ 780340 w 2305101"/>
                <a:gd name="connsiteY993" fmla="*/ 1103742 h 1790471"/>
                <a:gd name="connsiteX994" fmla="*/ 801295 w 2305101"/>
                <a:gd name="connsiteY994" fmla="*/ 1099075 h 1790471"/>
                <a:gd name="connsiteX995" fmla="*/ 802074 w 2305101"/>
                <a:gd name="connsiteY995" fmla="*/ 1094425 h 1790471"/>
                <a:gd name="connsiteX996" fmla="*/ 801295 w 2305101"/>
                <a:gd name="connsiteY996" fmla="*/ 1093646 h 1790471"/>
                <a:gd name="connsiteX997" fmla="*/ 780435 w 2305101"/>
                <a:gd name="connsiteY997" fmla="*/ 1088979 h 1790471"/>
                <a:gd name="connsiteX998" fmla="*/ 779959 w 2305101"/>
                <a:gd name="connsiteY998" fmla="*/ 1067071 h 1790471"/>
                <a:gd name="connsiteX999" fmla="*/ 781864 w 2305101"/>
                <a:gd name="connsiteY999" fmla="*/ 1064309 h 1790471"/>
                <a:gd name="connsiteX1000" fmla="*/ 785102 w 2305101"/>
                <a:gd name="connsiteY1000" fmla="*/ 1063452 h 1790471"/>
                <a:gd name="connsiteX1001" fmla="*/ 791008 w 2305101"/>
                <a:gd name="connsiteY1001" fmla="*/ 1063452 h 1790471"/>
                <a:gd name="connsiteX1002" fmla="*/ 810058 w 2305101"/>
                <a:gd name="connsiteY1002" fmla="*/ 1061356 h 1790471"/>
                <a:gd name="connsiteX1003" fmla="*/ 811985 w 2305101"/>
                <a:gd name="connsiteY1003" fmla="*/ 1053092 h 1790471"/>
                <a:gd name="connsiteX1004" fmla="*/ 810058 w 2305101"/>
                <a:gd name="connsiteY1004" fmla="*/ 1051164 h 1790471"/>
                <a:gd name="connsiteX1005" fmla="*/ 794532 w 2305101"/>
                <a:gd name="connsiteY1005" fmla="*/ 1049164 h 1790471"/>
                <a:gd name="connsiteX1006" fmla="*/ 795199 w 2305101"/>
                <a:gd name="connsiteY1006" fmla="*/ 1044402 h 1790471"/>
                <a:gd name="connsiteX1007" fmla="*/ 796056 w 2305101"/>
                <a:gd name="connsiteY1007" fmla="*/ 1040782 h 1790471"/>
                <a:gd name="connsiteX1008" fmla="*/ 797866 w 2305101"/>
                <a:gd name="connsiteY1008" fmla="*/ 1034400 h 1790471"/>
                <a:gd name="connsiteX1009" fmla="*/ 805009 w 2305101"/>
                <a:gd name="connsiteY1009" fmla="*/ 1016684 h 1790471"/>
                <a:gd name="connsiteX1010" fmla="*/ 813963 w 2305101"/>
                <a:gd name="connsiteY1010" fmla="*/ 1015922 h 1790471"/>
                <a:gd name="connsiteX1011" fmla="*/ 818395 w 2305101"/>
                <a:gd name="connsiteY1011" fmla="*/ 1006993 h 1790471"/>
                <a:gd name="connsiteX1012" fmla="*/ 815582 w 2305101"/>
                <a:gd name="connsiteY1012" fmla="*/ 1003349 h 1790471"/>
                <a:gd name="connsiteX1013" fmla="*/ 811867 w 2305101"/>
                <a:gd name="connsiteY1013" fmla="*/ 1001920 h 1790471"/>
                <a:gd name="connsiteX1014" fmla="*/ 818059 w 2305101"/>
                <a:gd name="connsiteY1014" fmla="*/ 987823 h 1790471"/>
                <a:gd name="connsiteX1015" fmla="*/ 822535 w 2305101"/>
                <a:gd name="connsiteY1015" fmla="*/ 975441 h 1790471"/>
                <a:gd name="connsiteX1016" fmla="*/ 823583 w 2305101"/>
                <a:gd name="connsiteY1016" fmla="*/ 972488 h 1790471"/>
                <a:gd name="connsiteX1017" fmla="*/ 847491 w 2305101"/>
                <a:gd name="connsiteY1017" fmla="*/ 946199 h 1790471"/>
                <a:gd name="connsiteX1018" fmla="*/ 846538 w 2305101"/>
                <a:gd name="connsiteY1018" fmla="*/ 951247 h 1790471"/>
                <a:gd name="connsiteX1019" fmla="*/ 839966 w 2305101"/>
                <a:gd name="connsiteY1019" fmla="*/ 1003539 h 1790471"/>
                <a:gd name="connsiteX1020" fmla="*/ 832537 w 2305101"/>
                <a:gd name="connsiteY1020" fmla="*/ 1053736 h 1790471"/>
                <a:gd name="connsiteX1021" fmla="*/ 821773 w 2305101"/>
                <a:gd name="connsiteY1021" fmla="*/ 1105743 h 1790471"/>
                <a:gd name="connsiteX1022" fmla="*/ 805676 w 2305101"/>
                <a:gd name="connsiteY1022" fmla="*/ 1212518 h 1790471"/>
                <a:gd name="connsiteX1023" fmla="*/ 793484 w 2305101"/>
                <a:gd name="connsiteY1023" fmla="*/ 1319865 h 1790471"/>
                <a:gd name="connsiteX1024" fmla="*/ 792341 w 2305101"/>
                <a:gd name="connsiteY1024" fmla="*/ 1338915 h 1790471"/>
                <a:gd name="connsiteX1025" fmla="*/ 793484 w 2305101"/>
                <a:gd name="connsiteY1025" fmla="*/ 1357393 h 1790471"/>
                <a:gd name="connsiteX1026" fmla="*/ 798271 w 2305101"/>
                <a:gd name="connsiteY1026" fmla="*/ 1360148 h 1790471"/>
                <a:gd name="connsiteX1027" fmla="*/ 800628 w 2305101"/>
                <a:gd name="connsiteY1027" fmla="*/ 1358346 h 1790471"/>
                <a:gd name="connsiteX1028" fmla="*/ 804533 w 2305101"/>
                <a:gd name="connsiteY1028" fmla="*/ 1347106 h 1790471"/>
                <a:gd name="connsiteX1029" fmla="*/ 808057 w 2305101"/>
                <a:gd name="connsiteY1029" fmla="*/ 1334628 h 1790471"/>
                <a:gd name="connsiteX1030" fmla="*/ 812725 w 2305101"/>
                <a:gd name="connsiteY1030" fmla="*/ 1306816 h 1790471"/>
                <a:gd name="connsiteX1031" fmla="*/ 819202 w 2305101"/>
                <a:gd name="connsiteY1031" fmla="*/ 1252809 h 1790471"/>
                <a:gd name="connsiteX1032" fmla="*/ 833299 w 2305101"/>
                <a:gd name="connsiteY1032" fmla="*/ 1146510 h 1790471"/>
                <a:gd name="connsiteX1033" fmla="*/ 852349 w 2305101"/>
                <a:gd name="connsiteY1033" fmla="*/ 1041735 h 1790471"/>
                <a:gd name="connsiteX1034" fmla="*/ 858730 w 2305101"/>
                <a:gd name="connsiteY1034" fmla="*/ 990490 h 1790471"/>
                <a:gd name="connsiteX1035" fmla="*/ 864921 w 2305101"/>
                <a:gd name="connsiteY1035" fmla="*/ 938388 h 1790471"/>
                <a:gd name="connsiteX1036" fmla="*/ 868636 w 2305101"/>
                <a:gd name="connsiteY1036" fmla="*/ 899622 h 1790471"/>
                <a:gd name="connsiteX1037" fmla="*/ 868636 w 2305101"/>
                <a:gd name="connsiteY1037" fmla="*/ 899622 h 1790471"/>
                <a:gd name="connsiteX1038" fmla="*/ 874732 w 2305101"/>
                <a:gd name="connsiteY1038" fmla="*/ 900193 h 1790471"/>
                <a:gd name="connsiteX1039" fmla="*/ 912832 w 2305101"/>
                <a:gd name="connsiteY1039" fmla="*/ 875142 h 1790471"/>
                <a:gd name="connsiteX1040" fmla="*/ 921691 w 2305101"/>
                <a:gd name="connsiteY1040" fmla="*/ 853044 h 1790471"/>
                <a:gd name="connsiteX1041" fmla="*/ 928453 w 2305101"/>
                <a:gd name="connsiteY1041" fmla="*/ 827613 h 1790471"/>
                <a:gd name="connsiteX1042" fmla="*/ 933216 w 2305101"/>
                <a:gd name="connsiteY1042" fmla="*/ 776940 h 1790471"/>
                <a:gd name="connsiteX1043" fmla="*/ 935121 w 2305101"/>
                <a:gd name="connsiteY1043" fmla="*/ 729315 h 1790471"/>
                <a:gd name="connsiteX1044" fmla="*/ 935692 w 2305101"/>
                <a:gd name="connsiteY1044" fmla="*/ 726267 h 1790471"/>
                <a:gd name="connsiteX1045" fmla="*/ 943408 w 2305101"/>
                <a:gd name="connsiteY1045" fmla="*/ 721409 h 1790471"/>
                <a:gd name="connsiteX1046" fmla="*/ 945694 w 2305101"/>
                <a:gd name="connsiteY1046" fmla="*/ 719790 h 1790471"/>
                <a:gd name="connsiteX1047" fmla="*/ 951028 w 2305101"/>
                <a:gd name="connsiteY1047" fmla="*/ 715027 h 1790471"/>
                <a:gd name="connsiteX1048" fmla="*/ 957695 w 2305101"/>
                <a:gd name="connsiteY1048" fmla="*/ 709122 h 1790471"/>
                <a:gd name="connsiteX1049" fmla="*/ 959600 w 2305101"/>
                <a:gd name="connsiteY1049" fmla="*/ 707788 h 1790471"/>
                <a:gd name="connsiteX1050" fmla="*/ 962267 w 2305101"/>
                <a:gd name="connsiteY1050" fmla="*/ 706074 h 1790471"/>
                <a:gd name="connsiteX1051" fmla="*/ 965125 w 2305101"/>
                <a:gd name="connsiteY1051" fmla="*/ 704645 h 1790471"/>
                <a:gd name="connsiteX1052" fmla="*/ 968363 w 2305101"/>
                <a:gd name="connsiteY1052" fmla="*/ 703597 h 1790471"/>
                <a:gd name="connsiteX1053" fmla="*/ 977126 w 2305101"/>
                <a:gd name="connsiteY1053" fmla="*/ 700073 h 1790471"/>
                <a:gd name="connsiteX1054" fmla="*/ 988461 w 2305101"/>
                <a:gd name="connsiteY1054" fmla="*/ 694548 h 1790471"/>
                <a:gd name="connsiteX1055" fmla="*/ 986556 w 2305101"/>
                <a:gd name="connsiteY1055" fmla="*/ 702359 h 1790471"/>
                <a:gd name="connsiteX1056" fmla="*/ 968363 w 2305101"/>
                <a:gd name="connsiteY1056" fmla="*/ 806277 h 1790471"/>
                <a:gd name="connsiteX1057" fmla="*/ 935407 w 2305101"/>
                <a:gd name="connsiteY1057" fmla="*/ 1026114 h 1790471"/>
                <a:gd name="connsiteX1058" fmla="*/ 910927 w 2305101"/>
                <a:gd name="connsiteY1058" fmla="*/ 1243379 h 1790471"/>
                <a:gd name="connsiteX1059" fmla="*/ 896354 w 2305101"/>
                <a:gd name="connsiteY1059" fmla="*/ 1349011 h 1790471"/>
                <a:gd name="connsiteX1060" fmla="*/ 881304 w 2305101"/>
                <a:gd name="connsiteY1060" fmla="*/ 1456263 h 1790471"/>
                <a:gd name="connsiteX1061" fmla="*/ 879114 w 2305101"/>
                <a:gd name="connsiteY1061" fmla="*/ 1488648 h 1790471"/>
                <a:gd name="connsiteX1062" fmla="*/ 875590 w 2305101"/>
                <a:gd name="connsiteY1062" fmla="*/ 1498173 h 1790471"/>
                <a:gd name="connsiteX1063" fmla="*/ 877304 w 2305101"/>
                <a:gd name="connsiteY1063" fmla="*/ 1505221 h 1790471"/>
                <a:gd name="connsiteX1064" fmla="*/ 877304 w 2305101"/>
                <a:gd name="connsiteY1064" fmla="*/ 1522652 h 1790471"/>
                <a:gd name="connsiteX1065" fmla="*/ 877304 w 2305101"/>
                <a:gd name="connsiteY1065" fmla="*/ 1523699 h 1790471"/>
                <a:gd name="connsiteX1066" fmla="*/ 876447 w 2305101"/>
                <a:gd name="connsiteY1066" fmla="*/ 1535987 h 1790471"/>
                <a:gd name="connsiteX1067" fmla="*/ 877399 w 2305101"/>
                <a:gd name="connsiteY1067" fmla="*/ 1542654 h 1790471"/>
                <a:gd name="connsiteX1068" fmla="*/ 878447 w 2305101"/>
                <a:gd name="connsiteY1068" fmla="*/ 1550941 h 1790471"/>
                <a:gd name="connsiteX1069" fmla="*/ 878923 w 2305101"/>
                <a:gd name="connsiteY1069" fmla="*/ 1554275 h 1790471"/>
                <a:gd name="connsiteX1070" fmla="*/ 880066 w 2305101"/>
                <a:gd name="connsiteY1070" fmla="*/ 1562085 h 1790471"/>
                <a:gd name="connsiteX1071" fmla="*/ 880066 w 2305101"/>
                <a:gd name="connsiteY1071" fmla="*/ 1598566 h 1790471"/>
                <a:gd name="connsiteX1072" fmla="*/ 873494 w 2305101"/>
                <a:gd name="connsiteY1072" fmla="*/ 1627141 h 1790471"/>
                <a:gd name="connsiteX1073" fmla="*/ 860921 w 2305101"/>
                <a:gd name="connsiteY1073" fmla="*/ 1656192 h 1790471"/>
                <a:gd name="connsiteX1074" fmla="*/ 857492 w 2305101"/>
                <a:gd name="connsiteY1074" fmla="*/ 1663432 h 1790471"/>
                <a:gd name="connsiteX1075" fmla="*/ 854539 w 2305101"/>
                <a:gd name="connsiteY1075" fmla="*/ 1665908 h 1790471"/>
                <a:gd name="connsiteX1076" fmla="*/ 849967 w 2305101"/>
                <a:gd name="connsiteY1076" fmla="*/ 1671433 h 1790471"/>
                <a:gd name="connsiteX1077" fmla="*/ 846253 w 2305101"/>
                <a:gd name="connsiteY1077" fmla="*/ 1678767 h 1790471"/>
                <a:gd name="connsiteX1078" fmla="*/ 846253 w 2305101"/>
                <a:gd name="connsiteY1078" fmla="*/ 1679719 h 1790471"/>
                <a:gd name="connsiteX1079" fmla="*/ 845205 w 2305101"/>
                <a:gd name="connsiteY1079" fmla="*/ 1682386 h 1790471"/>
                <a:gd name="connsiteX1080" fmla="*/ 845205 w 2305101"/>
                <a:gd name="connsiteY1080" fmla="*/ 1683815 h 1790471"/>
                <a:gd name="connsiteX1081" fmla="*/ 839585 w 2305101"/>
                <a:gd name="connsiteY1081" fmla="*/ 1689625 h 1790471"/>
                <a:gd name="connsiteX1082" fmla="*/ 836251 w 2305101"/>
                <a:gd name="connsiteY1082" fmla="*/ 1692483 h 1790471"/>
                <a:gd name="connsiteX1083" fmla="*/ 830441 w 2305101"/>
                <a:gd name="connsiteY1083" fmla="*/ 1696007 h 1790471"/>
                <a:gd name="connsiteX1084" fmla="*/ 827203 w 2305101"/>
                <a:gd name="connsiteY1084" fmla="*/ 1698198 h 1790471"/>
                <a:gd name="connsiteX1085" fmla="*/ 818249 w 2305101"/>
                <a:gd name="connsiteY1085" fmla="*/ 1701436 h 1790471"/>
                <a:gd name="connsiteX1086" fmla="*/ 788912 w 2305101"/>
                <a:gd name="connsiteY1086" fmla="*/ 1710961 h 1790471"/>
                <a:gd name="connsiteX1087" fmla="*/ 1156005 w 2305101"/>
                <a:gd name="connsiteY1087" fmla="*/ 1382920 h 1790471"/>
                <a:gd name="connsiteX1088" fmla="*/ 1156005 w 2305101"/>
                <a:gd name="connsiteY1088" fmla="*/ 1382920 h 1790471"/>
                <a:gd name="connsiteX1089" fmla="*/ 1141528 w 2305101"/>
                <a:gd name="connsiteY1089" fmla="*/ 1397684 h 1790471"/>
                <a:gd name="connsiteX1090" fmla="*/ 1134384 w 2305101"/>
                <a:gd name="connsiteY1090" fmla="*/ 1403970 h 1790471"/>
                <a:gd name="connsiteX1091" fmla="*/ 1130764 w 2305101"/>
                <a:gd name="connsiteY1091" fmla="*/ 1407018 h 1790471"/>
                <a:gd name="connsiteX1092" fmla="*/ 1130098 w 2305101"/>
                <a:gd name="connsiteY1092" fmla="*/ 1407590 h 1790471"/>
                <a:gd name="connsiteX1093" fmla="*/ 1129526 w 2305101"/>
                <a:gd name="connsiteY1093" fmla="*/ 1408066 h 1790471"/>
                <a:gd name="connsiteX1094" fmla="*/ 1112667 w 2305101"/>
                <a:gd name="connsiteY1094" fmla="*/ 1420068 h 1790471"/>
                <a:gd name="connsiteX1095" fmla="*/ 1077520 w 2305101"/>
                <a:gd name="connsiteY1095" fmla="*/ 1439880 h 1790471"/>
                <a:gd name="connsiteX1096" fmla="*/ 1068757 w 2305101"/>
                <a:gd name="connsiteY1096" fmla="*/ 1443975 h 1790471"/>
                <a:gd name="connsiteX1097" fmla="*/ 1066090 w 2305101"/>
                <a:gd name="connsiteY1097" fmla="*/ 1445214 h 1790471"/>
                <a:gd name="connsiteX1098" fmla="*/ 1062661 w 2305101"/>
                <a:gd name="connsiteY1098" fmla="*/ 1446642 h 1790471"/>
                <a:gd name="connsiteX1099" fmla="*/ 1039991 w 2305101"/>
                <a:gd name="connsiteY1099" fmla="*/ 1454929 h 1790471"/>
                <a:gd name="connsiteX1100" fmla="*/ 991223 w 2305101"/>
                <a:gd name="connsiteY1100" fmla="*/ 1467978 h 1790471"/>
                <a:gd name="connsiteX1101" fmla="*/ 981698 w 2305101"/>
                <a:gd name="connsiteY1101" fmla="*/ 1469979 h 1790471"/>
                <a:gd name="connsiteX1102" fmla="*/ 981698 w 2305101"/>
                <a:gd name="connsiteY1102" fmla="*/ 1469979 h 1790471"/>
                <a:gd name="connsiteX1103" fmla="*/ 977602 w 2305101"/>
                <a:gd name="connsiteY1103" fmla="*/ 1467407 h 1790471"/>
                <a:gd name="connsiteX1104" fmla="*/ 970554 w 2305101"/>
                <a:gd name="connsiteY1104" fmla="*/ 1464740 h 1790471"/>
                <a:gd name="connsiteX1105" fmla="*/ 958172 w 2305101"/>
                <a:gd name="connsiteY1105" fmla="*/ 1458168 h 1790471"/>
                <a:gd name="connsiteX1106" fmla="*/ 948647 w 2305101"/>
                <a:gd name="connsiteY1106" fmla="*/ 1450834 h 1790471"/>
                <a:gd name="connsiteX1107" fmla="*/ 928739 w 2305101"/>
                <a:gd name="connsiteY1107" fmla="*/ 1409685 h 1790471"/>
                <a:gd name="connsiteX1108" fmla="*/ 932263 w 2305101"/>
                <a:gd name="connsiteY1108" fmla="*/ 1409685 h 1790471"/>
                <a:gd name="connsiteX1109" fmla="*/ 963981 w 2305101"/>
                <a:gd name="connsiteY1109" fmla="*/ 1406923 h 1790471"/>
                <a:gd name="connsiteX1110" fmla="*/ 1022465 w 2305101"/>
                <a:gd name="connsiteY1110" fmla="*/ 1395493 h 1790471"/>
                <a:gd name="connsiteX1111" fmla="*/ 1073710 w 2305101"/>
                <a:gd name="connsiteY1111" fmla="*/ 1373395 h 1790471"/>
                <a:gd name="connsiteX1112" fmla="*/ 1078853 w 2305101"/>
                <a:gd name="connsiteY1112" fmla="*/ 1372347 h 1790471"/>
                <a:gd name="connsiteX1113" fmla="*/ 1085902 w 2305101"/>
                <a:gd name="connsiteY1113" fmla="*/ 1371585 h 1790471"/>
                <a:gd name="connsiteX1114" fmla="*/ 1096760 w 2305101"/>
                <a:gd name="connsiteY1114" fmla="*/ 1369776 h 1790471"/>
                <a:gd name="connsiteX1115" fmla="*/ 1104666 w 2305101"/>
                <a:gd name="connsiteY1115" fmla="*/ 1368537 h 1790471"/>
                <a:gd name="connsiteX1116" fmla="*/ 1106666 w 2305101"/>
                <a:gd name="connsiteY1116" fmla="*/ 1368537 h 1790471"/>
                <a:gd name="connsiteX1117" fmla="*/ 1109333 w 2305101"/>
                <a:gd name="connsiteY1117" fmla="*/ 1369014 h 1790471"/>
                <a:gd name="connsiteX1118" fmla="*/ 1110000 w 2305101"/>
                <a:gd name="connsiteY1118" fmla="*/ 1369014 h 1790471"/>
                <a:gd name="connsiteX1119" fmla="*/ 1114667 w 2305101"/>
                <a:gd name="connsiteY1119" fmla="*/ 1369680 h 1790471"/>
                <a:gd name="connsiteX1120" fmla="*/ 1119906 w 2305101"/>
                <a:gd name="connsiteY1120" fmla="*/ 1369680 h 1790471"/>
                <a:gd name="connsiteX1121" fmla="*/ 1134860 w 2305101"/>
                <a:gd name="connsiteY1121" fmla="*/ 1367775 h 1790471"/>
                <a:gd name="connsiteX1122" fmla="*/ 1159435 w 2305101"/>
                <a:gd name="connsiteY1122" fmla="*/ 1356345 h 1790471"/>
                <a:gd name="connsiteX1123" fmla="*/ 1164483 w 2305101"/>
                <a:gd name="connsiteY1123" fmla="*/ 1350345 h 1790471"/>
                <a:gd name="connsiteX1124" fmla="*/ 1166388 w 2305101"/>
                <a:gd name="connsiteY1124" fmla="*/ 1346725 h 1790471"/>
                <a:gd name="connsiteX1125" fmla="*/ 1167340 w 2305101"/>
                <a:gd name="connsiteY1125" fmla="*/ 1344534 h 1790471"/>
                <a:gd name="connsiteX1126" fmla="*/ 1171531 w 2305101"/>
                <a:gd name="connsiteY1126" fmla="*/ 1293861 h 1790471"/>
                <a:gd name="connsiteX1127" fmla="*/ 1171531 w 2305101"/>
                <a:gd name="connsiteY1127" fmla="*/ 1293861 h 1790471"/>
                <a:gd name="connsiteX1128" fmla="*/ 1171531 w 2305101"/>
                <a:gd name="connsiteY1128" fmla="*/ 1293004 h 1790471"/>
                <a:gd name="connsiteX1129" fmla="*/ 1172960 w 2305101"/>
                <a:gd name="connsiteY1129" fmla="*/ 1292052 h 1790471"/>
                <a:gd name="connsiteX1130" fmla="*/ 1185247 w 2305101"/>
                <a:gd name="connsiteY1130" fmla="*/ 1283193 h 1790471"/>
                <a:gd name="connsiteX1131" fmla="*/ 1208488 w 2305101"/>
                <a:gd name="connsiteY1131" fmla="*/ 1264143 h 1790471"/>
                <a:gd name="connsiteX1132" fmla="*/ 1208488 w 2305101"/>
                <a:gd name="connsiteY1132" fmla="*/ 1264143 h 1790471"/>
                <a:gd name="connsiteX1133" fmla="*/ 1201154 w 2305101"/>
                <a:gd name="connsiteY1133" fmla="*/ 1293290 h 1790471"/>
                <a:gd name="connsiteX1134" fmla="*/ 1193915 w 2305101"/>
                <a:gd name="connsiteY1134" fmla="*/ 1315959 h 1790471"/>
                <a:gd name="connsiteX1135" fmla="*/ 1189915 w 2305101"/>
                <a:gd name="connsiteY1135" fmla="*/ 1327009 h 1790471"/>
                <a:gd name="connsiteX1136" fmla="*/ 1188771 w 2305101"/>
                <a:gd name="connsiteY1136" fmla="*/ 1329771 h 1790471"/>
                <a:gd name="connsiteX1137" fmla="*/ 1187533 w 2305101"/>
                <a:gd name="connsiteY1137" fmla="*/ 1332914 h 1790471"/>
                <a:gd name="connsiteX1138" fmla="*/ 1186200 w 2305101"/>
                <a:gd name="connsiteY1138" fmla="*/ 1335962 h 1790471"/>
                <a:gd name="connsiteX1139" fmla="*/ 1165912 w 2305101"/>
                <a:gd name="connsiteY1139" fmla="*/ 1371205 h 1790471"/>
                <a:gd name="connsiteX1140" fmla="*/ 1165912 w 2305101"/>
                <a:gd name="connsiteY1140" fmla="*/ 1371776 h 1790471"/>
                <a:gd name="connsiteX1141" fmla="*/ 1165435 w 2305101"/>
                <a:gd name="connsiteY1141" fmla="*/ 1372443 h 1790471"/>
                <a:gd name="connsiteX1142" fmla="*/ 1162483 w 2305101"/>
                <a:gd name="connsiteY1142" fmla="*/ 1376158 h 1790471"/>
                <a:gd name="connsiteX1143" fmla="*/ 1156291 w 2305101"/>
                <a:gd name="connsiteY1143" fmla="*/ 1383396 h 1790471"/>
                <a:gd name="connsiteX1144" fmla="*/ 1198392 w 2305101"/>
                <a:gd name="connsiteY1144" fmla="*/ 1389778 h 1790471"/>
                <a:gd name="connsiteX1145" fmla="*/ 1198392 w 2305101"/>
                <a:gd name="connsiteY1145" fmla="*/ 1389778 h 1790471"/>
                <a:gd name="connsiteX1146" fmla="*/ 1210298 w 2305101"/>
                <a:gd name="connsiteY1146" fmla="*/ 1370728 h 1790471"/>
                <a:gd name="connsiteX1147" fmla="*/ 1212775 w 2305101"/>
                <a:gd name="connsiteY1147" fmla="*/ 1366251 h 1790471"/>
                <a:gd name="connsiteX1148" fmla="*/ 1222300 w 2305101"/>
                <a:gd name="connsiteY1148" fmla="*/ 1382253 h 1790471"/>
                <a:gd name="connsiteX1149" fmla="*/ 1236683 w 2305101"/>
                <a:gd name="connsiteY1149" fmla="*/ 1397970 h 1790471"/>
                <a:gd name="connsiteX1150" fmla="*/ 1229443 w 2305101"/>
                <a:gd name="connsiteY1150" fmla="*/ 1396541 h 1790471"/>
                <a:gd name="connsiteX1151" fmla="*/ 1198296 w 2305101"/>
                <a:gd name="connsiteY1151" fmla="*/ 1389492 h 1790471"/>
                <a:gd name="connsiteX1152" fmla="*/ 1684834 w 2305101"/>
                <a:gd name="connsiteY1152" fmla="*/ 1387207 h 1790471"/>
                <a:gd name="connsiteX1153" fmla="*/ 1684834 w 2305101"/>
                <a:gd name="connsiteY1153" fmla="*/ 1387207 h 1790471"/>
                <a:gd name="connsiteX1154" fmla="*/ 1662164 w 2305101"/>
                <a:gd name="connsiteY1154" fmla="*/ 1376539 h 1790471"/>
                <a:gd name="connsiteX1155" fmla="*/ 1637304 w 2305101"/>
                <a:gd name="connsiteY1155" fmla="*/ 1369204 h 1790471"/>
                <a:gd name="connsiteX1156" fmla="*/ 1584631 w 2305101"/>
                <a:gd name="connsiteY1156" fmla="*/ 1363775 h 1790471"/>
                <a:gd name="connsiteX1157" fmla="*/ 1532053 w 2305101"/>
                <a:gd name="connsiteY1157" fmla="*/ 1370824 h 1790471"/>
                <a:gd name="connsiteX1158" fmla="*/ 1527957 w 2305101"/>
                <a:gd name="connsiteY1158" fmla="*/ 1371395 h 1790471"/>
                <a:gd name="connsiteX1159" fmla="*/ 1521766 w 2305101"/>
                <a:gd name="connsiteY1159" fmla="*/ 1372157 h 1790471"/>
                <a:gd name="connsiteX1160" fmla="*/ 1509288 w 2305101"/>
                <a:gd name="connsiteY1160" fmla="*/ 1373586 h 1790471"/>
                <a:gd name="connsiteX1161" fmla="*/ 1482142 w 2305101"/>
                <a:gd name="connsiteY1161" fmla="*/ 1376158 h 1790471"/>
                <a:gd name="connsiteX1162" fmla="*/ 1427563 w 2305101"/>
                <a:gd name="connsiteY1162" fmla="*/ 1382634 h 1790471"/>
                <a:gd name="connsiteX1163" fmla="*/ 1376890 w 2305101"/>
                <a:gd name="connsiteY1163" fmla="*/ 1392921 h 1790471"/>
                <a:gd name="connsiteX1164" fmla="*/ 1352697 w 2305101"/>
                <a:gd name="connsiteY1164" fmla="*/ 1398160 h 1790471"/>
                <a:gd name="connsiteX1165" fmla="*/ 1328979 w 2305101"/>
                <a:gd name="connsiteY1165" fmla="*/ 1401970 h 1790471"/>
                <a:gd name="connsiteX1166" fmla="*/ 1324217 w 2305101"/>
                <a:gd name="connsiteY1166" fmla="*/ 1402637 h 1790471"/>
                <a:gd name="connsiteX1167" fmla="*/ 1323455 w 2305101"/>
                <a:gd name="connsiteY1167" fmla="*/ 1402637 h 1790471"/>
                <a:gd name="connsiteX1168" fmla="*/ 1317835 w 2305101"/>
                <a:gd name="connsiteY1168" fmla="*/ 1403209 h 1790471"/>
                <a:gd name="connsiteX1169" fmla="*/ 1306596 w 2305101"/>
                <a:gd name="connsiteY1169" fmla="*/ 1403875 h 1790471"/>
                <a:gd name="connsiteX1170" fmla="*/ 1281640 w 2305101"/>
                <a:gd name="connsiteY1170" fmla="*/ 1403875 h 1790471"/>
                <a:gd name="connsiteX1171" fmla="*/ 1261543 w 2305101"/>
                <a:gd name="connsiteY1171" fmla="*/ 1402256 h 1790471"/>
                <a:gd name="connsiteX1172" fmla="*/ 1252018 w 2305101"/>
                <a:gd name="connsiteY1172" fmla="*/ 1388730 h 1790471"/>
                <a:gd name="connsiteX1173" fmla="*/ 1236968 w 2305101"/>
                <a:gd name="connsiteY1173" fmla="*/ 1374538 h 1790471"/>
                <a:gd name="connsiteX1174" fmla="*/ 1221633 w 2305101"/>
                <a:gd name="connsiteY1174" fmla="*/ 1347106 h 1790471"/>
                <a:gd name="connsiteX1175" fmla="*/ 1224204 w 2305101"/>
                <a:gd name="connsiteY1175" fmla="*/ 1340820 h 1790471"/>
                <a:gd name="connsiteX1176" fmla="*/ 1229062 w 2305101"/>
                <a:gd name="connsiteY1176" fmla="*/ 1327961 h 1790471"/>
                <a:gd name="connsiteX1177" fmla="*/ 1242874 w 2305101"/>
                <a:gd name="connsiteY1177" fmla="*/ 1280336 h 1790471"/>
                <a:gd name="connsiteX1178" fmla="*/ 1260304 w 2305101"/>
                <a:gd name="connsiteY1178" fmla="*/ 1181466 h 1790471"/>
                <a:gd name="connsiteX1179" fmla="*/ 1284593 w 2305101"/>
                <a:gd name="connsiteY1179" fmla="*/ 968487 h 1790471"/>
                <a:gd name="connsiteX1180" fmla="*/ 1285069 w 2305101"/>
                <a:gd name="connsiteY1180" fmla="*/ 916386 h 1790471"/>
                <a:gd name="connsiteX1181" fmla="*/ 1301167 w 2305101"/>
                <a:gd name="connsiteY1181" fmla="*/ 911337 h 1790471"/>
                <a:gd name="connsiteX1182" fmla="*/ 1313168 w 2305101"/>
                <a:gd name="connsiteY1182" fmla="*/ 908004 h 1790471"/>
                <a:gd name="connsiteX1183" fmla="*/ 1329265 w 2305101"/>
                <a:gd name="connsiteY1183" fmla="*/ 929816 h 1790471"/>
                <a:gd name="connsiteX1184" fmla="*/ 1336879 w 2305101"/>
                <a:gd name="connsiteY1184" fmla="*/ 927536 h 1790471"/>
                <a:gd name="connsiteX1185" fmla="*/ 1337552 w 2305101"/>
                <a:gd name="connsiteY1185" fmla="*/ 924863 h 1790471"/>
                <a:gd name="connsiteX1186" fmla="*/ 1330122 w 2305101"/>
                <a:gd name="connsiteY1186" fmla="*/ 899431 h 1790471"/>
                <a:gd name="connsiteX1187" fmla="*/ 1320121 w 2305101"/>
                <a:gd name="connsiteY1187" fmla="*/ 873047 h 1790471"/>
                <a:gd name="connsiteX1188" fmla="*/ 1315740 w 2305101"/>
                <a:gd name="connsiteY1188" fmla="*/ 858569 h 1790471"/>
                <a:gd name="connsiteX1189" fmla="*/ 1315073 w 2305101"/>
                <a:gd name="connsiteY1189" fmla="*/ 856569 h 1790471"/>
                <a:gd name="connsiteX1190" fmla="*/ 1314502 w 2305101"/>
                <a:gd name="connsiteY1190" fmla="*/ 847710 h 1790471"/>
                <a:gd name="connsiteX1191" fmla="*/ 1299166 w 2305101"/>
                <a:gd name="connsiteY1191" fmla="*/ 836852 h 1790471"/>
                <a:gd name="connsiteX1192" fmla="*/ 1282307 w 2305101"/>
                <a:gd name="connsiteY1192" fmla="*/ 825612 h 1790471"/>
                <a:gd name="connsiteX1193" fmla="*/ 1263257 w 2305101"/>
                <a:gd name="connsiteY1193" fmla="*/ 811420 h 1790471"/>
                <a:gd name="connsiteX1194" fmla="*/ 1259447 w 2305101"/>
                <a:gd name="connsiteY1194" fmla="*/ 804753 h 1790471"/>
                <a:gd name="connsiteX1195" fmla="*/ 1245445 w 2305101"/>
                <a:gd name="connsiteY1195" fmla="*/ 797133 h 1790471"/>
                <a:gd name="connsiteX1196" fmla="*/ 1221728 w 2305101"/>
                <a:gd name="connsiteY1196" fmla="*/ 777130 h 1790471"/>
                <a:gd name="connsiteX1197" fmla="*/ 1181818 w 2305101"/>
                <a:gd name="connsiteY1197" fmla="*/ 754461 h 1790471"/>
                <a:gd name="connsiteX1198" fmla="*/ 1151053 w 2305101"/>
                <a:gd name="connsiteY1198" fmla="*/ 764938 h 1790471"/>
                <a:gd name="connsiteX1199" fmla="*/ 1142480 w 2305101"/>
                <a:gd name="connsiteY1199" fmla="*/ 771606 h 1790471"/>
                <a:gd name="connsiteX1200" fmla="*/ 1142480 w 2305101"/>
                <a:gd name="connsiteY1200" fmla="*/ 771606 h 1790471"/>
                <a:gd name="connsiteX1201" fmla="*/ 1141146 w 2305101"/>
                <a:gd name="connsiteY1201" fmla="*/ 772749 h 1790471"/>
                <a:gd name="connsiteX1202" fmla="*/ 1136765 w 2305101"/>
                <a:gd name="connsiteY1202" fmla="*/ 776082 h 1790471"/>
                <a:gd name="connsiteX1203" fmla="*/ 1118287 w 2305101"/>
                <a:gd name="connsiteY1203" fmla="*/ 787512 h 1790471"/>
                <a:gd name="connsiteX1204" fmla="*/ 1080663 w 2305101"/>
                <a:gd name="connsiteY1204" fmla="*/ 812087 h 1790471"/>
                <a:gd name="connsiteX1205" fmla="*/ 1068757 w 2305101"/>
                <a:gd name="connsiteY1205" fmla="*/ 821612 h 1790471"/>
                <a:gd name="connsiteX1206" fmla="*/ 1049135 w 2305101"/>
                <a:gd name="connsiteY1206" fmla="*/ 819231 h 1790471"/>
                <a:gd name="connsiteX1207" fmla="*/ 1043801 w 2305101"/>
                <a:gd name="connsiteY1207" fmla="*/ 819231 h 1790471"/>
                <a:gd name="connsiteX1208" fmla="*/ 1041896 w 2305101"/>
                <a:gd name="connsiteY1208" fmla="*/ 817707 h 1790471"/>
                <a:gd name="connsiteX1209" fmla="*/ 1039039 w 2305101"/>
                <a:gd name="connsiteY1209" fmla="*/ 814945 h 1790471"/>
                <a:gd name="connsiteX1210" fmla="*/ 1033419 w 2305101"/>
                <a:gd name="connsiteY1210" fmla="*/ 809229 h 1790471"/>
                <a:gd name="connsiteX1211" fmla="*/ 1032847 w 2305101"/>
                <a:gd name="connsiteY1211" fmla="*/ 808563 h 1790471"/>
                <a:gd name="connsiteX1212" fmla="*/ 1032847 w 2305101"/>
                <a:gd name="connsiteY1212" fmla="*/ 807896 h 1790471"/>
                <a:gd name="connsiteX1213" fmla="*/ 1074471 w 2305101"/>
                <a:gd name="connsiteY1213" fmla="*/ 794847 h 1790471"/>
                <a:gd name="connsiteX1214" fmla="*/ 1097808 w 2305101"/>
                <a:gd name="connsiteY1214" fmla="*/ 764938 h 1790471"/>
                <a:gd name="connsiteX1215" fmla="*/ 1110857 w 2305101"/>
                <a:gd name="connsiteY1215" fmla="*/ 726838 h 1790471"/>
                <a:gd name="connsiteX1216" fmla="*/ 1090378 w 2305101"/>
                <a:gd name="connsiteY1216" fmla="*/ 699597 h 1790471"/>
                <a:gd name="connsiteX1217" fmla="*/ 1096474 w 2305101"/>
                <a:gd name="connsiteY1217" fmla="*/ 690072 h 1790471"/>
                <a:gd name="connsiteX1218" fmla="*/ 1102285 w 2305101"/>
                <a:gd name="connsiteY1218" fmla="*/ 681404 h 1790471"/>
                <a:gd name="connsiteX1219" fmla="*/ 1104952 w 2305101"/>
                <a:gd name="connsiteY1219" fmla="*/ 676260 h 1790471"/>
                <a:gd name="connsiteX1220" fmla="*/ 1106857 w 2305101"/>
                <a:gd name="connsiteY1220" fmla="*/ 673689 h 1790471"/>
                <a:gd name="connsiteX1221" fmla="*/ 1130288 w 2305101"/>
                <a:gd name="connsiteY1221" fmla="*/ 648066 h 1790471"/>
                <a:gd name="connsiteX1222" fmla="*/ 1136384 w 2305101"/>
                <a:gd name="connsiteY1222" fmla="*/ 642732 h 1790471"/>
                <a:gd name="connsiteX1223" fmla="*/ 1137241 w 2305101"/>
                <a:gd name="connsiteY1223" fmla="*/ 641970 h 1790471"/>
                <a:gd name="connsiteX1224" fmla="*/ 1137908 w 2305101"/>
                <a:gd name="connsiteY1224" fmla="*/ 641399 h 1790471"/>
                <a:gd name="connsiteX1225" fmla="*/ 1144099 w 2305101"/>
                <a:gd name="connsiteY1225" fmla="*/ 636446 h 1790471"/>
                <a:gd name="connsiteX1226" fmla="*/ 1150862 w 2305101"/>
                <a:gd name="connsiteY1226" fmla="*/ 629397 h 1790471"/>
                <a:gd name="connsiteX1227" fmla="*/ 1152577 w 2305101"/>
                <a:gd name="connsiteY1227" fmla="*/ 628635 h 1790471"/>
                <a:gd name="connsiteX1228" fmla="*/ 1153243 w 2305101"/>
                <a:gd name="connsiteY1228" fmla="*/ 628635 h 1790471"/>
                <a:gd name="connsiteX1229" fmla="*/ 1154101 w 2305101"/>
                <a:gd name="connsiteY1229" fmla="*/ 628635 h 1790471"/>
                <a:gd name="connsiteX1230" fmla="*/ 1161340 w 2305101"/>
                <a:gd name="connsiteY1230" fmla="*/ 626730 h 1790471"/>
                <a:gd name="connsiteX1231" fmla="*/ 1165245 w 2305101"/>
                <a:gd name="connsiteY1231" fmla="*/ 625968 h 1790471"/>
                <a:gd name="connsiteX1232" fmla="*/ 1166007 w 2305101"/>
                <a:gd name="connsiteY1232" fmla="*/ 625968 h 1790471"/>
                <a:gd name="connsiteX1233" fmla="*/ 1167721 w 2305101"/>
                <a:gd name="connsiteY1233" fmla="*/ 625968 h 1790471"/>
                <a:gd name="connsiteX1234" fmla="*/ 1202202 w 2305101"/>
                <a:gd name="connsiteY1234" fmla="*/ 627397 h 1790471"/>
                <a:gd name="connsiteX1235" fmla="*/ 1208393 w 2305101"/>
                <a:gd name="connsiteY1235" fmla="*/ 628254 h 1790471"/>
                <a:gd name="connsiteX1236" fmla="*/ 1214203 w 2305101"/>
                <a:gd name="connsiteY1236" fmla="*/ 629112 h 1790471"/>
                <a:gd name="connsiteX1237" fmla="*/ 1237540 w 2305101"/>
                <a:gd name="connsiteY1237" fmla="*/ 631874 h 1790471"/>
                <a:gd name="connsiteX1238" fmla="*/ 1285927 w 2305101"/>
                <a:gd name="connsiteY1238" fmla="*/ 642637 h 1790471"/>
                <a:gd name="connsiteX1239" fmla="*/ 1333552 w 2305101"/>
                <a:gd name="connsiteY1239" fmla="*/ 656258 h 1790471"/>
                <a:gd name="connsiteX1240" fmla="*/ 1379271 w 2305101"/>
                <a:gd name="connsiteY1240" fmla="*/ 665783 h 1790471"/>
                <a:gd name="connsiteX1241" fmla="*/ 1400512 w 2305101"/>
                <a:gd name="connsiteY1241" fmla="*/ 672165 h 1790471"/>
                <a:gd name="connsiteX1242" fmla="*/ 1401465 w 2305101"/>
                <a:gd name="connsiteY1242" fmla="*/ 672165 h 1790471"/>
                <a:gd name="connsiteX1243" fmla="*/ 1402798 w 2305101"/>
                <a:gd name="connsiteY1243" fmla="*/ 672831 h 1790471"/>
                <a:gd name="connsiteX1244" fmla="*/ 1407656 w 2305101"/>
                <a:gd name="connsiteY1244" fmla="*/ 675117 h 1790471"/>
                <a:gd name="connsiteX1245" fmla="*/ 1418705 w 2305101"/>
                <a:gd name="connsiteY1245" fmla="*/ 681213 h 1790471"/>
                <a:gd name="connsiteX1246" fmla="*/ 1428230 w 2305101"/>
                <a:gd name="connsiteY1246" fmla="*/ 687405 h 1790471"/>
                <a:gd name="connsiteX1247" fmla="*/ 1432707 w 2305101"/>
                <a:gd name="connsiteY1247" fmla="*/ 690643 h 1790471"/>
                <a:gd name="connsiteX1248" fmla="*/ 1435660 w 2305101"/>
                <a:gd name="connsiteY1248" fmla="*/ 692929 h 1790471"/>
                <a:gd name="connsiteX1249" fmla="*/ 1453186 w 2305101"/>
                <a:gd name="connsiteY1249" fmla="*/ 708360 h 1790471"/>
                <a:gd name="connsiteX1250" fmla="*/ 1513098 w 2305101"/>
                <a:gd name="connsiteY1250" fmla="*/ 772749 h 1790471"/>
                <a:gd name="connsiteX1251" fmla="*/ 1542721 w 2305101"/>
                <a:gd name="connsiteY1251" fmla="*/ 807229 h 1790471"/>
                <a:gd name="connsiteX1252" fmla="*/ 1559294 w 2305101"/>
                <a:gd name="connsiteY1252" fmla="*/ 824374 h 1790471"/>
                <a:gd name="connsiteX1253" fmla="*/ 1567104 w 2305101"/>
                <a:gd name="connsiteY1253" fmla="*/ 832185 h 1790471"/>
                <a:gd name="connsiteX1254" fmla="*/ 1577296 w 2305101"/>
                <a:gd name="connsiteY1254" fmla="*/ 839233 h 1790471"/>
                <a:gd name="connsiteX1255" fmla="*/ 1581868 w 2305101"/>
                <a:gd name="connsiteY1255" fmla="*/ 840567 h 1790471"/>
                <a:gd name="connsiteX1256" fmla="*/ 1598251 w 2305101"/>
                <a:gd name="connsiteY1256" fmla="*/ 870475 h 1790471"/>
                <a:gd name="connsiteX1257" fmla="*/ 1645876 w 2305101"/>
                <a:gd name="connsiteY1257" fmla="*/ 913147 h 1790471"/>
                <a:gd name="connsiteX1258" fmla="*/ 1706074 w 2305101"/>
                <a:gd name="connsiteY1258" fmla="*/ 936864 h 1790471"/>
                <a:gd name="connsiteX1259" fmla="*/ 1723696 w 2305101"/>
                <a:gd name="connsiteY1259" fmla="*/ 942579 h 1790471"/>
                <a:gd name="connsiteX1260" fmla="*/ 1735411 w 2305101"/>
                <a:gd name="connsiteY1260" fmla="*/ 949152 h 1790471"/>
                <a:gd name="connsiteX1261" fmla="*/ 1739983 w 2305101"/>
                <a:gd name="connsiteY1261" fmla="*/ 949152 h 1790471"/>
                <a:gd name="connsiteX1262" fmla="*/ 1740745 w 2305101"/>
                <a:gd name="connsiteY1262" fmla="*/ 949152 h 1790471"/>
                <a:gd name="connsiteX1263" fmla="*/ 1743031 w 2305101"/>
                <a:gd name="connsiteY1263" fmla="*/ 949152 h 1790471"/>
                <a:gd name="connsiteX1264" fmla="*/ 1757890 w 2305101"/>
                <a:gd name="connsiteY1264" fmla="*/ 953247 h 1790471"/>
                <a:gd name="connsiteX1265" fmla="*/ 1771797 w 2305101"/>
                <a:gd name="connsiteY1265" fmla="*/ 958200 h 1790471"/>
                <a:gd name="connsiteX1266" fmla="*/ 1778274 w 2305101"/>
                <a:gd name="connsiteY1266" fmla="*/ 960582 h 1790471"/>
                <a:gd name="connsiteX1267" fmla="*/ 1779798 w 2305101"/>
                <a:gd name="connsiteY1267" fmla="*/ 960582 h 1790471"/>
                <a:gd name="connsiteX1268" fmla="*/ 1759129 w 2305101"/>
                <a:gd name="connsiteY1268" fmla="*/ 1000682 h 1790471"/>
                <a:gd name="connsiteX1269" fmla="*/ 1741031 w 2305101"/>
                <a:gd name="connsiteY1269" fmla="*/ 1049450 h 1790471"/>
                <a:gd name="connsiteX1270" fmla="*/ 1716361 w 2305101"/>
                <a:gd name="connsiteY1270" fmla="*/ 1151748 h 1790471"/>
                <a:gd name="connsiteX1271" fmla="*/ 1712456 w 2305101"/>
                <a:gd name="connsiteY1271" fmla="*/ 1171370 h 1790471"/>
                <a:gd name="connsiteX1272" fmla="*/ 1683881 w 2305101"/>
                <a:gd name="connsiteY1272" fmla="*/ 1165179 h 1790471"/>
                <a:gd name="connsiteX1273" fmla="*/ 1640161 w 2305101"/>
                <a:gd name="connsiteY1273" fmla="*/ 1151367 h 1790471"/>
                <a:gd name="connsiteX1274" fmla="*/ 1637209 w 2305101"/>
                <a:gd name="connsiteY1274" fmla="*/ 1162607 h 1790471"/>
                <a:gd name="connsiteX1275" fmla="*/ 1680357 w 2305101"/>
                <a:gd name="connsiteY1275" fmla="*/ 1178323 h 1790471"/>
                <a:gd name="connsiteX1276" fmla="*/ 1709979 w 2305101"/>
                <a:gd name="connsiteY1276" fmla="*/ 1184324 h 1790471"/>
                <a:gd name="connsiteX1277" fmla="*/ 1698359 w 2305101"/>
                <a:gd name="connsiteY1277" fmla="*/ 1256904 h 1790471"/>
                <a:gd name="connsiteX1278" fmla="*/ 1691406 w 2305101"/>
                <a:gd name="connsiteY1278" fmla="*/ 1316817 h 1790471"/>
                <a:gd name="connsiteX1279" fmla="*/ 1687596 w 2305101"/>
                <a:gd name="connsiteY1279" fmla="*/ 1377110 h 1790471"/>
                <a:gd name="connsiteX1280" fmla="*/ 1687596 w 2305101"/>
                <a:gd name="connsiteY1280" fmla="*/ 1389207 h 1790471"/>
                <a:gd name="connsiteX1281" fmla="*/ 1685977 w 2305101"/>
                <a:gd name="connsiteY1281" fmla="*/ 1387778 h 1790471"/>
                <a:gd name="connsiteX1282" fmla="*/ 1959058 w 2305101"/>
                <a:gd name="connsiteY1282" fmla="*/ 979917 h 1790471"/>
                <a:gd name="connsiteX1283" fmla="*/ 1959058 w 2305101"/>
                <a:gd name="connsiteY1283" fmla="*/ 979917 h 1790471"/>
                <a:gd name="connsiteX1284" fmla="*/ 1920482 w 2305101"/>
                <a:gd name="connsiteY1284" fmla="*/ 1020589 h 1790471"/>
                <a:gd name="connsiteX1285" fmla="*/ 1895527 w 2305101"/>
                <a:gd name="connsiteY1285" fmla="*/ 1077072 h 1790471"/>
                <a:gd name="connsiteX1286" fmla="*/ 1880858 w 2305101"/>
                <a:gd name="connsiteY1286" fmla="*/ 1127079 h 1790471"/>
                <a:gd name="connsiteX1287" fmla="*/ 1867047 w 2305101"/>
                <a:gd name="connsiteY1287" fmla="*/ 1191277 h 1790471"/>
                <a:gd name="connsiteX1288" fmla="*/ 1848568 w 2305101"/>
                <a:gd name="connsiteY1288" fmla="*/ 1289480 h 1790471"/>
                <a:gd name="connsiteX1289" fmla="*/ 1838377 w 2305101"/>
                <a:gd name="connsiteY1289" fmla="*/ 1391874 h 1790471"/>
                <a:gd name="connsiteX1290" fmla="*/ 1839805 w 2305101"/>
                <a:gd name="connsiteY1290" fmla="*/ 1440070 h 1790471"/>
                <a:gd name="connsiteX1291" fmla="*/ 1840853 w 2305101"/>
                <a:gd name="connsiteY1291" fmla="*/ 1451405 h 1790471"/>
                <a:gd name="connsiteX1292" fmla="*/ 1841996 w 2305101"/>
                <a:gd name="connsiteY1292" fmla="*/ 1460168 h 1790471"/>
                <a:gd name="connsiteX1293" fmla="*/ 1841996 w 2305101"/>
                <a:gd name="connsiteY1293" fmla="*/ 1461692 h 1790471"/>
                <a:gd name="connsiteX1294" fmla="*/ 1845901 w 2305101"/>
                <a:gd name="connsiteY1294" fmla="*/ 1484266 h 1790471"/>
                <a:gd name="connsiteX1295" fmla="*/ 1855426 w 2305101"/>
                <a:gd name="connsiteY1295" fmla="*/ 1504364 h 1790471"/>
                <a:gd name="connsiteX1296" fmla="*/ 1852093 w 2305101"/>
                <a:gd name="connsiteY1296" fmla="*/ 1504364 h 1790471"/>
                <a:gd name="connsiteX1297" fmla="*/ 1835710 w 2305101"/>
                <a:gd name="connsiteY1297" fmla="*/ 1501697 h 1790471"/>
                <a:gd name="connsiteX1298" fmla="*/ 1802848 w 2305101"/>
                <a:gd name="connsiteY1298" fmla="*/ 1492172 h 1790471"/>
                <a:gd name="connsiteX1299" fmla="*/ 1735697 w 2305101"/>
                <a:gd name="connsiteY1299" fmla="*/ 1465311 h 1790471"/>
                <a:gd name="connsiteX1300" fmla="*/ 1733792 w 2305101"/>
                <a:gd name="connsiteY1300" fmla="*/ 1468741 h 1790471"/>
                <a:gd name="connsiteX1301" fmla="*/ 1801134 w 2305101"/>
                <a:gd name="connsiteY1301" fmla="*/ 1505221 h 1790471"/>
                <a:gd name="connsiteX1302" fmla="*/ 1835043 w 2305101"/>
                <a:gd name="connsiteY1302" fmla="*/ 1517032 h 1790471"/>
                <a:gd name="connsiteX1303" fmla="*/ 1854093 w 2305101"/>
                <a:gd name="connsiteY1303" fmla="*/ 1519604 h 1790471"/>
                <a:gd name="connsiteX1304" fmla="*/ 1862284 w 2305101"/>
                <a:gd name="connsiteY1304" fmla="*/ 1518461 h 1790471"/>
                <a:gd name="connsiteX1305" fmla="*/ 1865332 w 2305101"/>
                <a:gd name="connsiteY1305" fmla="*/ 1516746 h 1790471"/>
                <a:gd name="connsiteX1306" fmla="*/ 1869333 w 2305101"/>
                <a:gd name="connsiteY1306" fmla="*/ 1520557 h 1790471"/>
                <a:gd name="connsiteX1307" fmla="*/ 1863046 w 2305101"/>
                <a:gd name="connsiteY1307" fmla="*/ 1520557 h 1790471"/>
                <a:gd name="connsiteX1308" fmla="*/ 1826470 w 2305101"/>
                <a:gd name="connsiteY1308" fmla="*/ 1519033 h 1790471"/>
                <a:gd name="connsiteX1309" fmla="*/ 1822755 w 2305101"/>
                <a:gd name="connsiteY1309" fmla="*/ 1519033 h 1790471"/>
                <a:gd name="connsiteX1310" fmla="*/ 1821994 w 2305101"/>
                <a:gd name="connsiteY1310" fmla="*/ 1519033 h 1790471"/>
                <a:gd name="connsiteX1311" fmla="*/ 1820279 w 2305101"/>
                <a:gd name="connsiteY1311" fmla="*/ 1519033 h 1790471"/>
                <a:gd name="connsiteX1312" fmla="*/ 1810754 w 2305101"/>
                <a:gd name="connsiteY1312" fmla="*/ 1517509 h 1790471"/>
                <a:gd name="connsiteX1313" fmla="*/ 1790180 w 2305101"/>
                <a:gd name="connsiteY1313" fmla="*/ 1513413 h 1790471"/>
                <a:gd name="connsiteX1314" fmla="*/ 1761605 w 2305101"/>
                <a:gd name="connsiteY1314" fmla="*/ 1506745 h 1790471"/>
                <a:gd name="connsiteX1315" fmla="*/ 1748651 w 2305101"/>
                <a:gd name="connsiteY1315" fmla="*/ 1502364 h 1790471"/>
                <a:gd name="connsiteX1316" fmla="*/ 1748651 w 2305101"/>
                <a:gd name="connsiteY1316" fmla="*/ 1502364 h 1790471"/>
                <a:gd name="connsiteX1317" fmla="*/ 1745698 w 2305101"/>
                <a:gd name="connsiteY1317" fmla="*/ 1501030 h 1790471"/>
                <a:gd name="connsiteX1318" fmla="*/ 1739697 w 2305101"/>
                <a:gd name="connsiteY1318" fmla="*/ 1497601 h 1790471"/>
                <a:gd name="connsiteX1319" fmla="*/ 1735030 w 2305101"/>
                <a:gd name="connsiteY1319" fmla="*/ 1494458 h 1790471"/>
                <a:gd name="connsiteX1320" fmla="*/ 1731601 w 2305101"/>
                <a:gd name="connsiteY1320" fmla="*/ 1491219 h 1790471"/>
                <a:gd name="connsiteX1321" fmla="*/ 1727982 w 2305101"/>
                <a:gd name="connsiteY1321" fmla="*/ 1487219 h 1790471"/>
                <a:gd name="connsiteX1322" fmla="*/ 1725696 w 2305101"/>
                <a:gd name="connsiteY1322" fmla="*/ 1483218 h 1790471"/>
                <a:gd name="connsiteX1323" fmla="*/ 1725696 w 2305101"/>
                <a:gd name="connsiteY1323" fmla="*/ 1482647 h 1790471"/>
                <a:gd name="connsiteX1324" fmla="*/ 1723981 w 2305101"/>
                <a:gd name="connsiteY1324" fmla="*/ 1478075 h 1790471"/>
                <a:gd name="connsiteX1325" fmla="*/ 1722743 w 2305101"/>
                <a:gd name="connsiteY1325" fmla="*/ 1470836 h 1790471"/>
                <a:gd name="connsiteX1326" fmla="*/ 1721124 w 2305101"/>
                <a:gd name="connsiteY1326" fmla="*/ 1460263 h 1790471"/>
                <a:gd name="connsiteX1327" fmla="*/ 1721124 w 2305101"/>
                <a:gd name="connsiteY1327" fmla="*/ 1441213 h 1790471"/>
                <a:gd name="connsiteX1328" fmla="*/ 1740936 w 2305101"/>
                <a:gd name="connsiteY1328" fmla="*/ 1453405 h 1790471"/>
                <a:gd name="connsiteX1329" fmla="*/ 1764272 w 2305101"/>
                <a:gd name="connsiteY1329" fmla="*/ 1458168 h 1790471"/>
                <a:gd name="connsiteX1330" fmla="*/ 1766667 w 2305101"/>
                <a:gd name="connsiteY1330" fmla="*/ 1453492 h 1790471"/>
                <a:gd name="connsiteX1331" fmla="*/ 1765129 w 2305101"/>
                <a:gd name="connsiteY1331" fmla="*/ 1451500 h 1790471"/>
                <a:gd name="connsiteX1332" fmla="*/ 1744460 w 2305101"/>
                <a:gd name="connsiteY1332" fmla="*/ 1443309 h 1790471"/>
                <a:gd name="connsiteX1333" fmla="*/ 1725410 w 2305101"/>
                <a:gd name="connsiteY1333" fmla="*/ 1431974 h 1790471"/>
                <a:gd name="connsiteX1334" fmla="*/ 1721409 w 2305101"/>
                <a:gd name="connsiteY1334" fmla="*/ 1431402 h 1790471"/>
                <a:gd name="connsiteX1335" fmla="*/ 1722267 w 2305101"/>
                <a:gd name="connsiteY1335" fmla="*/ 1390635 h 1790471"/>
                <a:gd name="connsiteX1336" fmla="*/ 1730744 w 2305101"/>
                <a:gd name="connsiteY1336" fmla="*/ 1283193 h 1790471"/>
                <a:gd name="connsiteX1337" fmla="*/ 1769416 w 2305101"/>
                <a:gd name="connsiteY1337" fmla="*/ 1076310 h 1790471"/>
                <a:gd name="connsiteX1338" fmla="*/ 1804087 w 2305101"/>
                <a:gd name="connsiteY1338" fmla="*/ 986871 h 1790471"/>
                <a:gd name="connsiteX1339" fmla="*/ 1820851 w 2305101"/>
                <a:gd name="connsiteY1339" fmla="*/ 956295 h 1790471"/>
                <a:gd name="connsiteX1340" fmla="*/ 1824565 w 2305101"/>
                <a:gd name="connsiteY1340" fmla="*/ 950295 h 1790471"/>
                <a:gd name="connsiteX1341" fmla="*/ 1826280 w 2305101"/>
                <a:gd name="connsiteY1341" fmla="*/ 948104 h 1790471"/>
                <a:gd name="connsiteX1342" fmla="*/ 1828947 w 2305101"/>
                <a:gd name="connsiteY1342" fmla="*/ 945151 h 1790471"/>
                <a:gd name="connsiteX1343" fmla="*/ 1830757 w 2305101"/>
                <a:gd name="connsiteY1343" fmla="*/ 943437 h 1790471"/>
                <a:gd name="connsiteX1344" fmla="*/ 1832471 w 2305101"/>
                <a:gd name="connsiteY1344" fmla="*/ 942389 h 1790471"/>
                <a:gd name="connsiteX1345" fmla="*/ 1837900 w 2305101"/>
                <a:gd name="connsiteY1345" fmla="*/ 938674 h 1790471"/>
                <a:gd name="connsiteX1346" fmla="*/ 1838567 w 2305101"/>
                <a:gd name="connsiteY1346" fmla="*/ 938007 h 1790471"/>
                <a:gd name="connsiteX1347" fmla="*/ 1839138 w 2305101"/>
                <a:gd name="connsiteY1347" fmla="*/ 938007 h 1790471"/>
                <a:gd name="connsiteX1348" fmla="*/ 1843901 w 2305101"/>
                <a:gd name="connsiteY1348" fmla="*/ 932959 h 1790471"/>
                <a:gd name="connsiteX1349" fmla="*/ 1843901 w 2305101"/>
                <a:gd name="connsiteY1349" fmla="*/ 932959 h 1790471"/>
                <a:gd name="connsiteX1350" fmla="*/ 1847235 w 2305101"/>
                <a:gd name="connsiteY1350" fmla="*/ 932959 h 1790471"/>
                <a:gd name="connsiteX1351" fmla="*/ 1863999 w 2305101"/>
                <a:gd name="connsiteY1351" fmla="*/ 932007 h 1790471"/>
                <a:gd name="connsiteX1352" fmla="*/ 1878572 w 2305101"/>
                <a:gd name="connsiteY1352" fmla="*/ 932007 h 1790471"/>
                <a:gd name="connsiteX1353" fmla="*/ 1882858 w 2305101"/>
                <a:gd name="connsiteY1353" fmla="*/ 932578 h 1790471"/>
                <a:gd name="connsiteX1354" fmla="*/ 1888192 w 2305101"/>
                <a:gd name="connsiteY1354" fmla="*/ 933340 h 1790471"/>
                <a:gd name="connsiteX1355" fmla="*/ 1917529 w 2305101"/>
                <a:gd name="connsiteY1355" fmla="*/ 939150 h 1790471"/>
                <a:gd name="connsiteX1356" fmla="*/ 1946104 w 2305101"/>
                <a:gd name="connsiteY1356" fmla="*/ 948675 h 1790471"/>
                <a:gd name="connsiteX1357" fmla="*/ 1946104 w 2305101"/>
                <a:gd name="connsiteY1357" fmla="*/ 948675 h 1790471"/>
                <a:gd name="connsiteX1358" fmla="*/ 1948962 w 2305101"/>
                <a:gd name="connsiteY1358" fmla="*/ 950009 h 1790471"/>
                <a:gd name="connsiteX1359" fmla="*/ 1956105 w 2305101"/>
                <a:gd name="connsiteY1359" fmla="*/ 953533 h 1790471"/>
                <a:gd name="connsiteX1360" fmla="*/ 1969345 w 2305101"/>
                <a:gd name="connsiteY1360" fmla="*/ 961915 h 1790471"/>
                <a:gd name="connsiteX1361" fmla="*/ 1971250 w 2305101"/>
                <a:gd name="connsiteY1361" fmla="*/ 963344 h 1790471"/>
                <a:gd name="connsiteX1362" fmla="*/ 1971917 w 2305101"/>
                <a:gd name="connsiteY1362" fmla="*/ 963820 h 1790471"/>
                <a:gd name="connsiteX1363" fmla="*/ 1977442 w 2305101"/>
                <a:gd name="connsiteY1363" fmla="*/ 968964 h 1790471"/>
                <a:gd name="connsiteX1364" fmla="*/ 1981633 w 2305101"/>
                <a:gd name="connsiteY1364" fmla="*/ 973536 h 1790471"/>
                <a:gd name="connsiteX1365" fmla="*/ 1981633 w 2305101"/>
                <a:gd name="connsiteY1365" fmla="*/ 973536 h 1790471"/>
                <a:gd name="connsiteX1366" fmla="*/ 1959058 w 2305101"/>
                <a:gd name="connsiteY1366" fmla="*/ 97991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1091998" y="721504"/>
                  </a:moveTo>
                  <a:lnTo>
                    <a:pt x="1091998" y="721504"/>
                  </a:lnTo>
                  <a:cubicBezTo>
                    <a:pt x="1092152" y="722212"/>
                    <a:pt x="1092343" y="722911"/>
                    <a:pt x="1092569" y="723600"/>
                  </a:cubicBezTo>
                  <a:cubicBezTo>
                    <a:pt x="1092760" y="725818"/>
                    <a:pt x="1092760" y="728049"/>
                    <a:pt x="1092569" y="730267"/>
                  </a:cubicBezTo>
                  <a:cubicBezTo>
                    <a:pt x="1090524" y="740422"/>
                    <a:pt x="1086616" y="750110"/>
                    <a:pt x="1081044" y="758842"/>
                  </a:cubicBezTo>
                  <a:cubicBezTo>
                    <a:pt x="1076335" y="767785"/>
                    <a:pt x="1070189" y="775894"/>
                    <a:pt x="1062851" y="782845"/>
                  </a:cubicBezTo>
                  <a:cubicBezTo>
                    <a:pt x="1052858" y="790203"/>
                    <a:pt x="1041438" y="795394"/>
                    <a:pt x="1029323" y="798085"/>
                  </a:cubicBezTo>
                  <a:cubicBezTo>
                    <a:pt x="1029282" y="797833"/>
                    <a:pt x="1029282" y="797576"/>
                    <a:pt x="1029323" y="797323"/>
                  </a:cubicBezTo>
                  <a:cubicBezTo>
                    <a:pt x="1029323" y="797323"/>
                    <a:pt x="1029323" y="795323"/>
                    <a:pt x="1029323" y="794656"/>
                  </a:cubicBezTo>
                  <a:cubicBezTo>
                    <a:pt x="1029799" y="792561"/>
                    <a:pt x="1030466" y="790370"/>
                    <a:pt x="1031133" y="788274"/>
                  </a:cubicBezTo>
                  <a:lnTo>
                    <a:pt x="1031133" y="787512"/>
                  </a:lnTo>
                  <a:cubicBezTo>
                    <a:pt x="1031314" y="787049"/>
                    <a:pt x="1031537" y="786602"/>
                    <a:pt x="1031800" y="786179"/>
                  </a:cubicBezTo>
                  <a:cubicBezTo>
                    <a:pt x="1032562" y="784560"/>
                    <a:pt x="1033419" y="782940"/>
                    <a:pt x="1034276" y="781416"/>
                  </a:cubicBezTo>
                  <a:cubicBezTo>
                    <a:pt x="1042039" y="768167"/>
                    <a:pt x="1050662" y="755439"/>
                    <a:pt x="1060089" y="743316"/>
                  </a:cubicBezTo>
                  <a:cubicBezTo>
                    <a:pt x="1067613" y="732839"/>
                    <a:pt x="1074948" y="722266"/>
                    <a:pt x="1081901" y="711312"/>
                  </a:cubicBezTo>
                  <a:cubicBezTo>
                    <a:pt x="1083616" y="712836"/>
                    <a:pt x="1086187" y="714741"/>
                    <a:pt x="1087330" y="715694"/>
                  </a:cubicBezTo>
                  <a:cubicBezTo>
                    <a:pt x="1088673" y="716797"/>
                    <a:pt x="1089859" y="718079"/>
                    <a:pt x="1090854" y="719504"/>
                  </a:cubicBezTo>
                  <a:cubicBezTo>
                    <a:pt x="1090854" y="719504"/>
                    <a:pt x="1091426" y="720837"/>
                    <a:pt x="1091617" y="721123"/>
                  </a:cubicBezTo>
                  <a:close/>
                  <a:moveTo>
                    <a:pt x="1042753" y="818183"/>
                  </a:moveTo>
                  <a:lnTo>
                    <a:pt x="1042753" y="818183"/>
                  </a:lnTo>
                  <a:cubicBezTo>
                    <a:pt x="1043080" y="818302"/>
                    <a:pt x="1043374" y="818498"/>
                    <a:pt x="1043611" y="818754"/>
                  </a:cubicBezTo>
                  <a:lnTo>
                    <a:pt x="1043611" y="818754"/>
                  </a:lnTo>
                  <a:lnTo>
                    <a:pt x="1042753" y="818183"/>
                  </a:lnTo>
                  <a:close/>
                  <a:moveTo>
                    <a:pt x="1221823" y="1346725"/>
                  </a:moveTo>
                  <a:lnTo>
                    <a:pt x="1221823" y="1346725"/>
                  </a:lnTo>
                  <a:cubicBezTo>
                    <a:pt x="1221823" y="1346725"/>
                    <a:pt x="1221823" y="1346154"/>
                    <a:pt x="1222300" y="1345582"/>
                  </a:cubicBezTo>
                  <a:lnTo>
                    <a:pt x="1221823" y="1346725"/>
                  </a:lnTo>
                  <a:close/>
                  <a:moveTo>
                    <a:pt x="1000938" y="821326"/>
                  </a:moveTo>
                  <a:lnTo>
                    <a:pt x="1000938" y="821326"/>
                  </a:lnTo>
                  <a:cubicBezTo>
                    <a:pt x="1000938" y="821326"/>
                    <a:pt x="1000938" y="820755"/>
                    <a:pt x="1000938" y="820564"/>
                  </a:cubicBezTo>
                  <a:lnTo>
                    <a:pt x="1001605" y="821612"/>
                  </a:lnTo>
                  <a:lnTo>
                    <a:pt x="1000653" y="822279"/>
                  </a:lnTo>
                  <a:cubicBezTo>
                    <a:pt x="1000697" y="821963"/>
                    <a:pt x="1000697" y="821642"/>
                    <a:pt x="1000653" y="821326"/>
                  </a:cubicBezTo>
                  <a:close/>
                  <a:moveTo>
                    <a:pt x="1010463" y="755699"/>
                  </a:moveTo>
                  <a:lnTo>
                    <a:pt x="1010463" y="755699"/>
                  </a:lnTo>
                  <a:cubicBezTo>
                    <a:pt x="1011511" y="749222"/>
                    <a:pt x="1012559" y="742840"/>
                    <a:pt x="1013702" y="736649"/>
                  </a:cubicBezTo>
                  <a:lnTo>
                    <a:pt x="1016941" y="737506"/>
                  </a:lnTo>
                  <a:lnTo>
                    <a:pt x="1021989" y="738649"/>
                  </a:lnTo>
                  <a:cubicBezTo>
                    <a:pt x="1018179" y="744078"/>
                    <a:pt x="1014178" y="749889"/>
                    <a:pt x="1010463" y="755985"/>
                  </a:cubicBezTo>
                  <a:close/>
                  <a:moveTo>
                    <a:pt x="985032" y="930292"/>
                  </a:moveTo>
                  <a:lnTo>
                    <a:pt x="985032" y="930292"/>
                  </a:lnTo>
                  <a:cubicBezTo>
                    <a:pt x="985032" y="927435"/>
                    <a:pt x="985794" y="924672"/>
                    <a:pt x="986270" y="921910"/>
                  </a:cubicBezTo>
                  <a:cubicBezTo>
                    <a:pt x="987228" y="926617"/>
                    <a:pt x="989358" y="931007"/>
                    <a:pt x="992461" y="934674"/>
                  </a:cubicBezTo>
                  <a:cubicBezTo>
                    <a:pt x="994213" y="936538"/>
                    <a:pt x="996857" y="937272"/>
                    <a:pt x="999319" y="936579"/>
                  </a:cubicBezTo>
                  <a:lnTo>
                    <a:pt x="1001034" y="935817"/>
                  </a:lnTo>
                  <a:cubicBezTo>
                    <a:pt x="1003228" y="934483"/>
                    <a:pt x="1004565" y="932098"/>
                    <a:pt x="1004558" y="929530"/>
                  </a:cubicBezTo>
                  <a:cubicBezTo>
                    <a:pt x="1004048" y="923511"/>
                    <a:pt x="1003158" y="917530"/>
                    <a:pt x="1001891" y="911623"/>
                  </a:cubicBezTo>
                  <a:cubicBezTo>
                    <a:pt x="1001129" y="904956"/>
                    <a:pt x="1000938" y="898098"/>
                    <a:pt x="1000367" y="891430"/>
                  </a:cubicBezTo>
                  <a:cubicBezTo>
                    <a:pt x="999798" y="885023"/>
                    <a:pt x="998811" y="878659"/>
                    <a:pt x="997414" y="872380"/>
                  </a:cubicBezTo>
                  <a:cubicBezTo>
                    <a:pt x="996425" y="868218"/>
                    <a:pt x="995788" y="863981"/>
                    <a:pt x="995509" y="859712"/>
                  </a:cubicBezTo>
                  <a:cubicBezTo>
                    <a:pt x="996462" y="852854"/>
                    <a:pt x="997414" y="845996"/>
                    <a:pt x="998462" y="839233"/>
                  </a:cubicBezTo>
                  <a:cubicBezTo>
                    <a:pt x="1000329" y="844204"/>
                    <a:pt x="1005396" y="847213"/>
                    <a:pt x="1010654" y="846472"/>
                  </a:cubicBezTo>
                  <a:cubicBezTo>
                    <a:pt x="1016178" y="847044"/>
                    <a:pt x="1021989" y="846472"/>
                    <a:pt x="1027609" y="847234"/>
                  </a:cubicBezTo>
                  <a:lnTo>
                    <a:pt x="1029323" y="847234"/>
                  </a:lnTo>
                  <a:cubicBezTo>
                    <a:pt x="1032096" y="848741"/>
                    <a:pt x="1034959" y="850077"/>
                    <a:pt x="1037895" y="851235"/>
                  </a:cubicBezTo>
                  <a:cubicBezTo>
                    <a:pt x="1044236" y="853542"/>
                    <a:pt x="1051088" y="854069"/>
                    <a:pt x="1057707" y="852759"/>
                  </a:cubicBezTo>
                  <a:cubicBezTo>
                    <a:pt x="1059070" y="852517"/>
                    <a:pt x="1060387" y="852067"/>
                    <a:pt x="1061613" y="851425"/>
                  </a:cubicBezTo>
                  <a:cubicBezTo>
                    <a:pt x="1068280" y="852759"/>
                    <a:pt x="1074853" y="854283"/>
                    <a:pt x="1081329" y="855997"/>
                  </a:cubicBezTo>
                  <a:cubicBezTo>
                    <a:pt x="1103809" y="861903"/>
                    <a:pt x="1125145" y="871332"/>
                    <a:pt x="1148004" y="877524"/>
                  </a:cubicBezTo>
                  <a:lnTo>
                    <a:pt x="1154958" y="879524"/>
                  </a:lnTo>
                  <a:cubicBezTo>
                    <a:pt x="1147665" y="879921"/>
                    <a:pt x="1140425" y="881005"/>
                    <a:pt x="1133336" y="882762"/>
                  </a:cubicBezTo>
                  <a:cubicBezTo>
                    <a:pt x="1124557" y="884452"/>
                    <a:pt x="1116716" y="889339"/>
                    <a:pt x="1111333" y="896478"/>
                  </a:cubicBezTo>
                  <a:cubicBezTo>
                    <a:pt x="1105613" y="904383"/>
                    <a:pt x="1106168" y="915204"/>
                    <a:pt x="1112667" y="922482"/>
                  </a:cubicBezTo>
                  <a:cubicBezTo>
                    <a:pt x="1114232" y="923910"/>
                    <a:pt x="1116627" y="923910"/>
                    <a:pt x="1118191" y="922482"/>
                  </a:cubicBezTo>
                  <a:cubicBezTo>
                    <a:pt x="1120325" y="920235"/>
                    <a:pt x="1122035" y="917621"/>
                    <a:pt x="1123240" y="914766"/>
                  </a:cubicBezTo>
                  <a:cubicBezTo>
                    <a:pt x="1124332" y="912022"/>
                    <a:pt x="1125285" y="909224"/>
                    <a:pt x="1126097" y="906384"/>
                  </a:cubicBezTo>
                  <a:cubicBezTo>
                    <a:pt x="1126875" y="904703"/>
                    <a:pt x="1128225" y="903352"/>
                    <a:pt x="1129907" y="902574"/>
                  </a:cubicBezTo>
                  <a:cubicBezTo>
                    <a:pt x="1132914" y="900965"/>
                    <a:pt x="1136115" y="899748"/>
                    <a:pt x="1139432" y="898955"/>
                  </a:cubicBezTo>
                  <a:cubicBezTo>
                    <a:pt x="1146696" y="896871"/>
                    <a:pt x="1154174" y="895625"/>
                    <a:pt x="1161721" y="895240"/>
                  </a:cubicBezTo>
                  <a:cubicBezTo>
                    <a:pt x="1165359" y="894811"/>
                    <a:pt x="1169035" y="894811"/>
                    <a:pt x="1172674" y="895240"/>
                  </a:cubicBezTo>
                  <a:lnTo>
                    <a:pt x="1176675" y="896097"/>
                  </a:lnTo>
                  <a:cubicBezTo>
                    <a:pt x="1177527" y="896432"/>
                    <a:pt x="1178428" y="896625"/>
                    <a:pt x="1179342" y="896669"/>
                  </a:cubicBezTo>
                  <a:cubicBezTo>
                    <a:pt x="1180009" y="896669"/>
                    <a:pt x="1185724" y="896097"/>
                    <a:pt x="1180675" y="896669"/>
                  </a:cubicBezTo>
                  <a:cubicBezTo>
                    <a:pt x="1182653" y="896609"/>
                    <a:pt x="1184441" y="895477"/>
                    <a:pt x="1185343" y="893716"/>
                  </a:cubicBezTo>
                  <a:lnTo>
                    <a:pt x="1186009" y="894478"/>
                  </a:lnTo>
                  <a:cubicBezTo>
                    <a:pt x="1186443" y="895235"/>
                    <a:pt x="1186920" y="895967"/>
                    <a:pt x="1187438" y="896669"/>
                  </a:cubicBezTo>
                  <a:cubicBezTo>
                    <a:pt x="1188389" y="898269"/>
                    <a:pt x="1189248" y="899923"/>
                    <a:pt x="1190010" y="901622"/>
                  </a:cubicBezTo>
                  <a:cubicBezTo>
                    <a:pt x="1190010" y="901622"/>
                    <a:pt x="1190010" y="902289"/>
                    <a:pt x="1190486" y="902955"/>
                  </a:cubicBezTo>
                  <a:cubicBezTo>
                    <a:pt x="1190962" y="903622"/>
                    <a:pt x="1191438" y="906099"/>
                    <a:pt x="1191915" y="907718"/>
                  </a:cubicBezTo>
                  <a:cubicBezTo>
                    <a:pt x="1192391" y="909337"/>
                    <a:pt x="1191915" y="909909"/>
                    <a:pt x="1192582" y="911052"/>
                  </a:cubicBezTo>
                  <a:cubicBezTo>
                    <a:pt x="1193248" y="912195"/>
                    <a:pt x="1193058" y="914100"/>
                    <a:pt x="1193153" y="914385"/>
                  </a:cubicBezTo>
                  <a:cubicBezTo>
                    <a:pt x="1193153" y="916767"/>
                    <a:pt x="1193153" y="919243"/>
                    <a:pt x="1193153" y="921720"/>
                  </a:cubicBezTo>
                  <a:cubicBezTo>
                    <a:pt x="1193153" y="927435"/>
                    <a:pt x="1193153" y="933150"/>
                    <a:pt x="1193153" y="938769"/>
                  </a:cubicBezTo>
                  <a:cubicBezTo>
                    <a:pt x="1193055" y="940419"/>
                    <a:pt x="1193055" y="942073"/>
                    <a:pt x="1193153" y="943722"/>
                  </a:cubicBezTo>
                  <a:cubicBezTo>
                    <a:pt x="1190200" y="944294"/>
                    <a:pt x="1187438" y="944961"/>
                    <a:pt x="1184866" y="945246"/>
                  </a:cubicBezTo>
                  <a:cubicBezTo>
                    <a:pt x="1176749" y="945818"/>
                    <a:pt x="1168600" y="945818"/>
                    <a:pt x="1160483" y="945246"/>
                  </a:cubicBezTo>
                  <a:cubicBezTo>
                    <a:pt x="1148767" y="945246"/>
                    <a:pt x="1131907" y="942770"/>
                    <a:pt x="1123240" y="933150"/>
                  </a:cubicBezTo>
                  <a:cubicBezTo>
                    <a:pt x="1121492" y="931476"/>
                    <a:pt x="1118718" y="931537"/>
                    <a:pt x="1117045" y="933285"/>
                  </a:cubicBezTo>
                  <a:cubicBezTo>
                    <a:pt x="1115965" y="934413"/>
                    <a:pt x="1115567" y="936031"/>
                    <a:pt x="1116001" y="937531"/>
                  </a:cubicBezTo>
                  <a:cubicBezTo>
                    <a:pt x="1122192" y="953724"/>
                    <a:pt x="1140385" y="959153"/>
                    <a:pt x="1155625" y="962106"/>
                  </a:cubicBezTo>
                  <a:lnTo>
                    <a:pt x="1158958" y="962677"/>
                  </a:lnTo>
                  <a:lnTo>
                    <a:pt x="1157529" y="962677"/>
                  </a:lnTo>
                  <a:lnTo>
                    <a:pt x="1154386" y="963249"/>
                  </a:lnTo>
                  <a:lnTo>
                    <a:pt x="1151243" y="963249"/>
                  </a:lnTo>
                  <a:cubicBezTo>
                    <a:pt x="1139577" y="964582"/>
                    <a:pt x="1127836" y="965155"/>
                    <a:pt x="1116096" y="964963"/>
                  </a:cubicBezTo>
                  <a:cubicBezTo>
                    <a:pt x="1104761" y="964963"/>
                    <a:pt x="1093426" y="963820"/>
                    <a:pt x="1082187" y="962582"/>
                  </a:cubicBezTo>
                  <a:lnTo>
                    <a:pt x="1078853" y="962582"/>
                  </a:lnTo>
                  <a:lnTo>
                    <a:pt x="1075996" y="962582"/>
                  </a:lnTo>
                  <a:lnTo>
                    <a:pt x="1069042" y="961439"/>
                  </a:lnTo>
                  <a:cubicBezTo>
                    <a:pt x="1063327" y="960582"/>
                    <a:pt x="1057612" y="959439"/>
                    <a:pt x="1051897" y="958296"/>
                  </a:cubicBezTo>
                  <a:cubicBezTo>
                    <a:pt x="1040086" y="955914"/>
                    <a:pt x="1028466" y="952866"/>
                    <a:pt x="1016845" y="950104"/>
                  </a:cubicBezTo>
                  <a:cubicBezTo>
                    <a:pt x="1010273" y="948580"/>
                    <a:pt x="1003796" y="947056"/>
                    <a:pt x="997224" y="945723"/>
                  </a:cubicBezTo>
                  <a:cubicBezTo>
                    <a:pt x="992648" y="944612"/>
                    <a:pt x="988002" y="943817"/>
                    <a:pt x="983317" y="943341"/>
                  </a:cubicBezTo>
                  <a:cubicBezTo>
                    <a:pt x="983984" y="938960"/>
                    <a:pt x="984651" y="934674"/>
                    <a:pt x="985413" y="930483"/>
                  </a:cubicBezTo>
                  <a:close/>
                  <a:moveTo>
                    <a:pt x="969220" y="1035829"/>
                  </a:moveTo>
                  <a:lnTo>
                    <a:pt x="969220" y="1035829"/>
                  </a:lnTo>
                  <a:lnTo>
                    <a:pt x="969220" y="1035829"/>
                  </a:lnTo>
                  <a:cubicBezTo>
                    <a:pt x="969220" y="1037163"/>
                    <a:pt x="969887" y="1038496"/>
                    <a:pt x="970268" y="1039734"/>
                  </a:cubicBezTo>
                  <a:cubicBezTo>
                    <a:pt x="970856" y="1045240"/>
                    <a:pt x="974140" y="1050094"/>
                    <a:pt x="979031" y="1052688"/>
                  </a:cubicBezTo>
                  <a:cubicBezTo>
                    <a:pt x="980969" y="1053242"/>
                    <a:pt x="983031" y="1052369"/>
                    <a:pt x="983984" y="1050593"/>
                  </a:cubicBezTo>
                  <a:cubicBezTo>
                    <a:pt x="985794" y="1046498"/>
                    <a:pt x="985794" y="1041829"/>
                    <a:pt x="983984" y="1037734"/>
                  </a:cubicBezTo>
                  <a:cubicBezTo>
                    <a:pt x="982270" y="1032210"/>
                    <a:pt x="980745" y="1026685"/>
                    <a:pt x="979412" y="1021065"/>
                  </a:cubicBezTo>
                  <a:cubicBezTo>
                    <a:pt x="977214" y="1011675"/>
                    <a:pt x="975812" y="1002116"/>
                    <a:pt x="975221" y="992490"/>
                  </a:cubicBezTo>
                  <a:cubicBezTo>
                    <a:pt x="976078" y="986490"/>
                    <a:pt x="977031" y="980489"/>
                    <a:pt x="977888" y="974488"/>
                  </a:cubicBezTo>
                  <a:cubicBezTo>
                    <a:pt x="980555" y="975822"/>
                    <a:pt x="983317" y="976965"/>
                    <a:pt x="985984" y="978108"/>
                  </a:cubicBezTo>
                  <a:cubicBezTo>
                    <a:pt x="992842" y="981060"/>
                    <a:pt x="999700" y="983632"/>
                    <a:pt x="1006749" y="985918"/>
                  </a:cubicBezTo>
                  <a:cubicBezTo>
                    <a:pt x="1019244" y="990040"/>
                    <a:pt x="1031965" y="993443"/>
                    <a:pt x="1044849" y="996110"/>
                  </a:cubicBezTo>
                  <a:cubicBezTo>
                    <a:pt x="1070444" y="1001485"/>
                    <a:pt x="1096515" y="1004261"/>
                    <a:pt x="1122668" y="1004397"/>
                  </a:cubicBezTo>
                  <a:cubicBezTo>
                    <a:pt x="1141663" y="1004679"/>
                    <a:pt x="1160597" y="1002176"/>
                    <a:pt x="1178866" y="996967"/>
                  </a:cubicBezTo>
                  <a:lnTo>
                    <a:pt x="1180675" y="996967"/>
                  </a:lnTo>
                  <a:lnTo>
                    <a:pt x="1189153" y="998682"/>
                  </a:lnTo>
                  <a:lnTo>
                    <a:pt x="1186390" y="998682"/>
                  </a:lnTo>
                  <a:cubicBezTo>
                    <a:pt x="1175342" y="999980"/>
                    <a:pt x="1164608" y="1003204"/>
                    <a:pt x="1154672" y="1008207"/>
                  </a:cubicBezTo>
                  <a:cubicBezTo>
                    <a:pt x="1144679" y="1012897"/>
                    <a:pt x="1136223" y="1020329"/>
                    <a:pt x="1130288" y="1029638"/>
                  </a:cubicBezTo>
                  <a:cubicBezTo>
                    <a:pt x="1128637" y="1032150"/>
                    <a:pt x="1127623" y="1035027"/>
                    <a:pt x="1127335" y="1038020"/>
                  </a:cubicBezTo>
                  <a:lnTo>
                    <a:pt x="1127335" y="1038210"/>
                  </a:lnTo>
                  <a:cubicBezTo>
                    <a:pt x="1127390" y="1038844"/>
                    <a:pt x="1127390" y="1039482"/>
                    <a:pt x="1127335" y="1040115"/>
                  </a:cubicBezTo>
                  <a:cubicBezTo>
                    <a:pt x="1127255" y="1041655"/>
                    <a:pt x="1127549" y="1043191"/>
                    <a:pt x="1128193" y="1044592"/>
                  </a:cubicBezTo>
                  <a:cubicBezTo>
                    <a:pt x="1130860" y="1049355"/>
                    <a:pt x="1135622" y="1047735"/>
                    <a:pt x="1138956" y="1044592"/>
                  </a:cubicBezTo>
                  <a:cubicBezTo>
                    <a:pt x="1144576" y="1041735"/>
                    <a:pt x="1148481" y="1035067"/>
                    <a:pt x="1153053" y="1031067"/>
                  </a:cubicBezTo>
                  <a:cubicBezTo>
                    <a:pt x="1158655" y="1026246"/>
                    <a:pt x="1165119" y="1022530"/>
                    <a:pt x="1172103" y="1020113"/>
                  </a:cubicBezTo>
                  <a:cubicBezTo>
                    <a:pt x="1179292" y="1017392"/>
                    <a:pt x="1186680" y="1015227"/>
                    <a:pt x="1194201" y="1013636"/>
                  </a:cubicBezTo>
                  <a:cubicBezTo>
                    <a:pt x="1197916" y="1012779"/>
                    <a:pt x="1201630" y="1012112"/>
                    <a:pt x="1205345" y="1011540"/>
                  </a:cubicBezTo>
                  <a:cubicBezTo>
                    <a:pt x="1209060" y="1010969"/>
                    <a:pt x="1212203" y="1010207"/>
                    <a:pt x="1215537" y="1009826"/>
                  </a:cubicBezTo>
                  <a:cubicBezTo>
                    <a:pt x="1216680" y="1010778"/>
                    <a:pt x="1217728" y="1011921"/>
                    <a:pt x="1218775" y="1012969"/>
                  </a:cubicBezTo>
                  <a:cubicBezTo>
                    <a:pt x="1219556" y="1013783"/>
                    <a:pt x="1220287" y="1014641"/>
                    <a:pt x="1220966" y="1015541"/>
                  </a:cubicBezTo>
                  <a:lnTo>
                    <a:pt x="1220966" y="1015541"/>
                  </a:lnTo>
                  <a:cubicBezTo>
                    <a:pt x="1222360" y="1017506"/>
                    <a:pt x="1223541" y="1019613"/>
                    <a:pt x="1224490" y="1021827"/>
                  </a:cubicBezTo>
                  <a:lnTo>
                    <a:pt x="1224490" y="1021827"/>
                  </a:lnTo>
                  <a:cubicBezTo>
                    <a:pt x="1224967" y="1022875"/>
                    <a:pt x="1225252" y="1023923"/>
                    <a:pt x="1225633" y="1024971"/>
                  </a:cubicBezTo>
                  <a:lnTo>
                    <a:pt x="1226491" y="1028495"/>
                  </a:lnTo>
                  <a:cubicBezTo>
                    <a:pt x="1226478" y="1028717"/>
                    <a:pt x="1226478" y="1028939"/>
                    <a:pt x="1226491" y="1029162"/>
                  </a:cubicBezTo>
                  <a:lnTo>
                    <a:pt x="1226491" y="1029733"/>
                  </a:lnTo>
                  <a:cubicBezTo>
                    <a:pt x="1226633" y="1031699"/>
                    <a:pt x="1226633" y="1033673"/>
                    <a:pt x="1226491" y="1035639"/>
                  </a:cubicBezTo>
                  <a:cubicBezTo>
                    <a:pt x="1226491" y="1036305"/>
                    <a:pt x="1226491" y="1037639"/>
                    <a:pt x="1226491" y="1038115"/>
                  </a:cubicBezTo>
                  <a:cubicBezTo>
                    <a:pt x="1226491" y="1038591"/>
                    <a:pt x="1225824" y="1040973"/>
                    <a:pt x="1225443" y="1042401"/>
                  </a:cubicBezTo>
                  <a:cubicBezTo>
                    <a:pt x="1225062" y="1043830"/>
                    <a:pt x="1224490" y="1045449"/>
                    <a:pt x="1224014" y="1046878"/>
                  </a:cubicBezTo>
                  <a:lnTo>
                    <a:pt x="1224014" y="1046878"/>
                  </a:lnTo>
                  <a:lnTo>
                    <a:pt x="1224014" y="1047354"/>
                  </a:lnTo>
                  <a:cubicBezTo>
                    <a:pt x="1222871" y="1049926"/>
                    <a:pt x="1221538" y="1052403"/>
                    <a:pt x="1220204" y="1054784"/>
                  </a:cubicBezTo>
                  <a:cubicBezTo>
                    <a:pt x="1218871" y="1057165"/>
                    <a:pt x="1217918" y="1058403"/>
                    <a:pt x="1216680" y="1060118"/>
                  </a:cubicBezTo>
                  <a:lnTo>
                    <a:pt x="1216680" y="1060118"/>
                  </a:lnTo>
                  <a:lnTo>
                    <a:pt x="1216204" y="1060785"/>
                  </a:lnTo>
                  <a:cubicBezTo>
                    <a:pt x="1214425" y="1060308"/>
                    <a:pt x="1212553" y="1060308"/>
                    <a:pt x="1210774" y="1060785"/>
                  </a:cubicBezTo>
                  <a:cubicBezTo>
                    <a:pt x="1209631" y="1060785"/>
                    <a:pt x="1203345" y="1063547"/>
                    <a:pt x="1207345" y="1061928"/>
                  </a:cubicBezTo>
                  <a:cubicBezTo>
                    <a:pt x="1204672" y="1063026"/>
                    <a:pt x="1201896" y="1063856"/>
                    <a:pt x="1199059" y="1064404"/>
                  </a:cubicBezTo>
                  <a:lnTo>
                    <a:pt x="1197249" y="1064404"/>
                  </a:lnTo>
                  <a:lnTo>
                    <a:pt x="1196392" y="1064404"/>
                  </a:lnTo>
                  <a:lnTo>
                    <a:pt x="1190391" y="1064880"/>
                  </a:lnTo>
                  <a:cubicBezTo>
                    <a:pt x="1186486" y="1064880"/>
                    <a:pt x="1182676" y="1064880"/>
                    <a:pt x="1178866" y="1064880"/>
                  </a:cubicBezTo>
                  <a:cubicBezTo>
                    <a:pt x="1172067" y="1064891"/>
                    <a:pt x="1165311" y="1063798"/>
                    <a:pt x="1158863" y="1061642"/>
                  </a:cubicBezTo>
                  <a:cubicBezTo>
                    <a:pt x="1156916" y="1061075"/>
                    <a:pt x="1155057" y="1060242"/>
                    <a:pt x="1153339" y="1059166"/>
                  </a:cubicBezTo>
                  <a:cubicBezTo>
                    <a:pt x="1152324" y="1058521"/>
                    <a:pt x="1151368" y="1057788"/>
                    <a:pt x="1150481" y="1056975"/>
                  </a:cubicBezTo>
                  <a:cubicBezTo>
                    <a:pt x="1150481" y="1056975"/>
                    <a:pt x="1150481" y="1056022"/>
                    <a:pt x="1149910" y="1055260"/>
                  </a:cubicBezTo>
                  <a:cubicBezTo>
                    <a:pt x="1149373" y="1053117"/>
                    <a:pt x="1147201" y="1051814"/>
                    <a:pt x="1145057" y="1052351"/>
                  </a:cubicBezTo>
                  <a:cubicBezTo>
                    <a:pt x="1144013" y="1052612"/>
                    <a:pt x="1143118" y="1053283"/>
                    <a:pt x="1142575" y="1054212"/>
                  </a:cubicBezTo>
                  <a:cubicBezTo>
                    <a:pt x="1133717" y="1072215"/>
                    <a:pt x="1161625" y="1081168"/>
                    <a:pt x="1173151" y="1083930"/>
                  </a:cubicBezTo>
                  <a:cubicBezTo>
                    <a:pt x="1175532" y="1084407"/>
                    <a:pt x="1177913" y="1084883"/>
                    <a:pt x="1180294" y="1085169"/>
                  </a:cubicBezTo>
                  <a:cubicBezTo>
                    <a:pt x="1172048" y="1088232"/>
                    <a:pt x="1163578" y="1090653"/>
                    <a:pt x="1154958" y="1092408"/>
                  </a:cubicBezTo>
                  <a:lnTo>
                    <a:pt x="1147433" y="1093836"/>
                  </a:lnTo>
                  <a:lnTo>
                    <a:pt x="1141432" y="1094789"/>
                  </a:lnTo>
                  <a:cubicBezTo>
                    <a:pt x="1136575" y="1095456"/>
                    <a:pt x="1131907" y="1095932"/>
                    <a:pt x="1126764" y="1096313"/>
                  </a:cubicBezTo>
                  <a:cubicBezTo>
                    <a:pt x="1100209" y="1098076"/>
                    <a:pt x="1073546" y="1097310"/>
                    <a:pt x="1047135" y="1094027"/>
                  </a:cubicBezTo>
                  <a:lnTo>
                    <a:pt x="1039134" y="1093074"/>
                  </a:lnTo>
                  <a:lnTo>
                    <a:pt x="1038277" y="1093074"/>
                  </a:lnTo>
                  <a:lnTo>
                    <a:pt x="1034371" y="1092503"/>
                  </a:lnTo>
                  <a:cubicBezTo>
                    <a:pt x="1024846" y="1090979"/>
                    <a:pt x="1014750" y="1088788"/>
                    <a:pt x="1004939" y="1086788"/>
                  </a:cubicBezTo>
                  <a:cubicBezTo>
                    <a:pt x="995128" y="1084788"/>
                    <a:pt x="984460" y="1082216"/>
                    <a:pt x="974364" y="1079739"/>
                  </a:cubicBezTo>
                  <a:cubicBezTo>
                    <a:pt x="970935" y="1078977"/>
                    <a:pt x="967411" y="1078215"/>
                    <a:pt x="963982" y="1077644"/>
                  </a:cubicBezTo>
                  <a:cubicBezTo>
                    <a:pt x="965633" y="1063166"/>
                    <a:pt x="967347" y="1048688"/>
                    <a:pt x="969125" y="1034210"/>
                  </a:cubicBezTo>
                  <a:close/>
                  <a:moveTo>
                    <a:pt x="959695" y="1324722"/>
                  </a:moveTo>
                  <a:lnTo>
                    <a:pt x="959695" y="1324722"/>
                  </a:lnTo>
                  <a:lnTo>
                    <a:pt x="957981" y="1324722"/>
                  </a:lnTo>
                  <a:lnTo>
                    <a:pt x="952266" y="1323770"/>
                  </a:lnTo>
                  <a:cubicBezTo>
                    <a:pt x="946961" y="1322430"/>
                    <a:pt x="941588" y="1321381"/>
                    <a:pt x="936169" y="1320627"/>
                  </a:cubicBezTo>
                  <a:cubicBezTo>
                    <a:pt x="937121" y="1313959"/>
                    <a:pt x="937978" y="1307387"/>
                    <a:pt x="938931" y="1300719"/>
                  </a:cubicBezTo>
                  <a:cubicBezTo>
                    <a:pt x="940750" y="1303461"/>
                    <a:pt x="943118" y="1305796"/>
                    <a:pt x="945884" y="1307577"/>
                  </a:cubicBezTo>
                  <a:cubicBezTo>
                    <a:pt x="951123" y="1310721"/>
                    <a:pt x="955409" y="1304720"/>
                    <a:pt x="953504" y="1299767"/>
                  </a:cubicBezTo>
                  <a:cubicBezTo>
                    <a:pt x="951599" y="1294814"/>
                    <a:pt x="949313" y="1292623"/>
                    <a:pt x="947408" y="1288909"/>
                  </a:cubicBezTo>
                  <a:cubicBezTo>
                    <a:pt x="945503" y="1285194"/>
                    <a:pt x="944170" y="1281955"/>
                    <a:pt x="942550" y="1278526"/>
                  </a:cubicBezTo>
                  <a:lnTo>
                    <a:pt x="941979" y="1277478"/>
                  </a:lnTo>
                  <a:cubicBezTo>
                    <a:pt x="942455" y="1273954"/>
                    <a:pt x="942836" y="1270430"/>
                    <a:pt x="943312" y="1266906"/>
                  </a:cubicBezTo>
                  <a:cubicBezTo>
                    <a:pt x="947376" y="1268874"/>
                    <a:pt x="951567" y="1270779"/>
                    <a:pt x="955885" y="1272621"/>
                  </a:cubicBezTo>
                  <a:cubicBezTo>
                    <a:pt x="971159" y="1278117"/>
                    <a:pt x="987278" y="1280890"/>
                    <a:pt x="1003510" y="1280812"/>
                  </a:cubicBezTo>
                  <a:cubicBezTo>
                    <a:pt x="1022068" y="1281511"/>
                    <a:pt x="1040651" y="1280970"/>
                    <a:pt x="1059136" y="1279193"/>
                  </a:cubicBezTo>
                  <a:cubicBezTo>
                    <a:pt x="1058752" y="1281238"/>
                    <a:pt x="1058752" y="1283338"/>
                    <a:pt x="1059136" y="1285384"/>
                  </a:cubicBezTo>
                  <a:cubicBezTo>
                    <a:pt x="1059687" y="1288801"/>
                    <a:pt x="1060988" y="1292054"/>
                    <a:pt x="1062946" y="1294909"/>
                  </a:cubicBezTo>
                  <a:cubicBezTo>
                    <a:pt x="1068453" y="1301498"/>
                    <a:pt x="1075934" y="1306139"/>
                    <a:pt x="1084282" y="1308149"/>
                  </a:cubicBezTo>
                  <a:cubicBezTo>
                    <a:pt x="1087140" y="1309006"/>
                    <a:pt x="1090093" y="1309768"/>
                    <a:pt x="1093045" y="1310435"/>
                  </a:cubicBezTo>
                  <a:lnTo>
                    <a:pt x="1090378" y="1311387"/>
                  </a:lnTo>
                  <a:cubicBezTo>
                    <a:pt x="1084282" y="1313674"/>
                    <a:pt x="1077996" y="1315578"/>
                    <a:pt x="1071328" y="1317484"/>
                  </a:cubicBezTo>
                  <a:cubicBezTo>
                    <a:pt x="1059843" y="1320711"/>
                    <a:pt x="1048168" y="1323224"/>
                    <a:pt x="1036371" y="1325008"/>
                  </a:cubicBezTo>
                  <a:lnTo>
                    <a:pt x="1034276" y="1325008"/>
                  </a:lnTo>
                  <a:lnTo>
                    <a:pt x="1030942" y="1325008"/>
                  </a:lnTo>
                  <a:cubicBezTo>
                    <a:pt x="1028085" y="1325008"/>
                    <a:pt x="1025132" y="1325675"/>
                    <a:pt x="1022275" y="1325866"/>
                  </a:cubicBezTo>
                  <a:cubicBezTo>
                    <a:pt x="1015893" y="1326437"/>
                    <a:pt x="1009606" y="1326723"/>
                    <a:pt x="1003225" y="1326913"/>
                  </a:cubicBezTo>
                  <a:cubicBezTo>
                    <a:pt x="991425" y="1327166"/>
                    <a:pt x="979621" y="1326657"/>
                    <a:pt x="967887" y="1325389"/>
                  </a:cubicBezTo>
                  <a:lnTo>
                    <a:pt x="959219" y="1324342"/>
                  </a:lnTo>
                  <a:close/>
                  <a:moveTo>
                    <a:pt x="1141146" y="1266810"/>
                  </a:moveTo>
                  <a:lnTo>
                    <a:pt x="1141146" y="1266810"/>
                  </a:lnTo>
                  <a:cubicBezTo>
                    <a:pt x="1141146" y="1267382"/>
                    <a:pt x="1141146" y="1267763"/>
                    <a:pt x="1141146" y="1267953"/>
                  </a:cubicBezTo>
                  <a:lnTo>
                    <a:pt x="1140575" y="1271478"/>
                  </a:lnTo>
                  <a:cubicBezTo>
                    <a:pt x="1140067" y="1273764"/>
                    <a:pt x="1139496" y="1276050"/>
                    <a:pt x="1138861" y="1278336"/>
                  </a:cubicBezTo>
                  <a:cubicBezTo>
                    <a:pt x="1138660" y="1278764"/>
                    <a:pt x="1138500" y="1279211"/>
                    <a:pt x="1138384" y="1279669"/>
                  </a:cubicBezTo>
                  <a:cubicBezTo>
                    <a:pt x="1138384" y="1278812"/>
                    <a:pt x="1137432" y="1281574"/>
                    <a:pt x="1137146" y="1282050"/>
                  </a:cubicBezTo>
                  <a:cubicBezTo>
                    <a:pt x="1136280" y="1283849"/>
                    <a:pt x="1135260" y="1285570"/>
                    <a:pt x="1134098" y="1287194"/>
                  </a:cubicBezTo>
                  <a:lnTo>
                    <a:pt x="1133527" y="1287861"/>
                  </a:lnTo>
                  <a:cubicBezTo>
                    <a:pt x="1132574" y="1289004"/>
                    <a:pt x="1131526" y="1289956"/>
                    <a:pt x="1130479" y="1291004"/>
                  </a:cubicBezTo>
                  <a:lnTo>
                    <a:pt x="1129050" y="1292242"/>
                  </a:lnTo>
                  <a:cubicBezTo>
                    <a:pt x="1130002" y="1291385"/>
                    <a:pt x="1126954" y="1293671"/>
                    <a:pt x="1126669" y="1293957"/>
                  </a:cubicBezTo>
                  <a:cubicBezTo>
                    <a:pt x="1126383" y="1294242"/>
                    <a:pt x="1124287" y="1295385"/>
                    <a:pt x="1123049" y="1296052"/>
                  </a:cubicBezTo>
                  <a:cubicBezTo>
                    <a:pt x="1120213" y="1295611"/>
                    <a:pt x="1117347" y="1295389"/>
                    <a:pt x="1114477" y="1295385"/>
                  </a:cubicBezTo>
                  <a:cubicBezTo>
                    <a:pt x="1107675" y="1295016"/>
                    <a:pt x="1100901" y="1294253"/>
                    <a:pt x="1094188" y="1293100"/>
                  </a:cubicBezTo>
                  <a:cubicBezTo>
                    <a:pt x="1085806" y="1291385"/>
                    <a:pt x="1071424" y="1287861"/>
                    <a:pt x="1069709" y="1278336"/>
                  </a:cubicBezTo>
                  <a:cubicBezTo>
                    <a:pt x="1079234" y="1277193"/>
                    <a:pt x="1088759" y="1275859"/>
                    <a:pt x="1097808" y="1274145"/>
                  </a:cubicBezTo>
                  <a:cubicBezTo>
                    <a:pt x="1112736" y="1271500"/>
                    <a:pt x="1127446" y="1267743"/>
                    <a:pt x="1141813" y="1262905"/>
                  </a:cubicBezTo>
                  <a:lnTo>
                    <a:pt x="1141813" y="1267382"/>
                  </a:lnTo>
                  <a:close/>
                  <a:moveTo>
                    <a:pt x="950646" y="1204041"/>
                  </a:moveTo>
                  <a:lnTo>
                    <a:pt x="950646" y="1204041"/>
                  </a:lnTo>
                  <a:cubicBezTo>
                    <a:pt x="951864" y="1205208"/>
                    <a:pt x="953284" y="1206144"/>
                    <a:pt x="954837" y="1206803"/>
                  </a:cubicBezTo>
                  <a:cubicBezTo>
                    <a:pt x="957165" y="1207396"/>
                    <a:pt x="959606" y="1206389"/>
                    <a:pt x="960838" y="1204326"/>
                  </a:cubicBezTo>
                  <a:cubicBezTo>
                    <a:pt x="963518" y="1198725"/>
                    <a:pt x="963894" y="1192296"/>
                    <a:pt x="961886" y="1186419"/>
                  </a:cubicBezTo>
                  <a:cubicBezTo>
                    <a:pt x="960838" y="1180133"/>
                    <a:pt x="959886" y="1173846"/>
                    <a:pt x="959124" y="1167369"/>
                  </a:cubicBezTo>
                  <a:cubicBezTo>
                    <a:pt x="958362" y="1160892"/>
                    <a:pt x="957504" y="1156225"/>
                    <a:pt x="956457" y="1150796"/>
                  </a:cubicBezTo>
                  <a:cubicBezTo>
                    <a:pt x="956457" y="1148510"/>
                    <a:pt x="956933" y="1146414"/>
                    <a:pt x="957124" y="1144128"/>
                  </a:cubicBezTo>
                  <a:lnTo>
                    <a:pt x="960553" y="1112410"/>
                  </a:lnTo>
                  <a:cubicBezTo>
                    <a:pt x="966934" y="1115649"/>
                    <a:pt x="973602" y="1118411"/>
                    <a:pt x="980174" y="1121078"/>
                  </a:cubicBezTo>
                  <a:cubicBezTo>
                    <a:pt x="994748" y="1126607"/>
                    <a:pt x="1009890" y="1130504"/>
                    <a:pt x="1025322" y="1132698"/>
                  </a:cubicBezTo>
                  <a:cubicBezTo>
                    <a:pt x="1045598" y="1135985"/>
                    <a:pt x="1066048" y="1138084"/>
                    <a:pt x="1086568" y="1138985"/>
                  </a:cubicBezTo>
                  <a:cubicBezTo>
                    <a:pt x="1100284" y="1139601"/>
                    <a:pt x="1114023" y="1139410"/>
                    <a:pt x="1127716" y="1138413"/>
                  </a:cubicBezTo>
                  <a:cubicBezTo>
                    <a:pt x="1124126" y="1139991"/>
                    <a:pt x="1120711" y="1141938"/>
                    <a:pt x="1117524" y="1144224"/>
                  </a:cubicBezTo>
                  <a:cubicBezTo>
                    <a:pt x="1108948" y="1151269"/>
                    <a:pt x="1103870" y="1161703"/>
                    <a:pt x="1103618" y="1172799"/>
                  </a:cubicBezTo>
                  <a:cubicBezTo>
                    <a:pt x="1101372" y="1183603"/>
                    <a:pt x="1104993" y="1194791"/>
                    <a:pt x="1113143" y="1202231"/>
                  </a:cubicBezTo>
                  <a:cubicBezTo>
                    <a:pt x="1119620" y="1206708"/>
                    <a:pt x="1126002" y="1199278"/>
                    <a:pt x="1124954" y="1192706"/>
                  </a:cubicBezTo>
                  <a:cubicBezTo>
                    <a:pt x="1123049" y="1181181"/>
                    <a:pt x="1119334" y="1165369"/>
                    <a:pt x="1131431" y="1157749"/>
                  </a:cubicBezTo>
                  <a:cubicBezTo>
                    <a:pt x="1138765" y="1153082"/>
                    <a:pt x="1146766" y="1149367"/>
                    <a:pt x="1154196" y="1144700"/>
                  </a:cubicBezTo>
                  <a:cubicBezTo>
                    <a:pt x="1162057" y="1139070"/>
                    <a:pt x="1170728" y="1134670"/>
                    <a:pt x="1179914" y="1131651"/>
                  </a:cubicBezTo>
                  <a:cubicBezTo>
                    <a:pt x="1180351" y="1131518"/>
                    <a:pt x="1180767" y="1131326"/>
                    <a:pt x="1181152" y="1131079"/>
                  </a:cubicBezTo>
                  <a:cubicBezTo>
                    <a:pt x="1181342" y="1131418"/>
                    <a:pt x="1181565" y="1131737"/>
                    <a:pt x="1181819" y="1132032"/>
                  </a:cubicBezTo>
                  <a:lnTo>
                    <a:pt x="1181818" y="1132032"/>
                  </a:lnTo>
                  <a:cubicBezTo>
                    <a:pt x="1182663" y="1133349"/>
                    <a:pt x="1183619" y="1134592"/>
                    <a:pt x="1184676" y="1135746"/>
                  </a:cubicBezTo>
                  <a:cubicBezTo>
                    <a:pt x="1184864" y="1136225"/>
                    <a:pt x="1185121" y="1136675"/>
                    <a:pt x="1185438" y="1137080"/>
                  </a:cubicBezTo>
                  <a:cubicBezTo>
                    <a:pt x="1186486" y="1138699"/>
                    <a:pt x="1187438" y="1140414"/>
                    <a:pt x="1188391" y="1142033"/>
                  </a:cubicBezTo>
                  <a:lnTo>
                    <a:pt x="1190010" y="1145271"/>
                  </a:lnTo>
                  <a:cubicBezTo>
                    <a:pt x="1188962" y="1143081"/>
                    <a:pt x="1191058" y="1148034"/>
                    <a:pt x="1191343" y="1148796"/>
                  </a:cubicBezTo>
                  <a:cubicBezTo>
                    <a:pt x="1192542" y="1152830"/>
                    <a:pt x="1193496" y="1156934"/>
                    <a:pt x="1194201" y="1161083"/>
                  </a:cubicBezTo>
                  <a:cubicBezTo>
                    <a:pt x="1194201" y="1161083"/>
                    <a:pt x="1194201" y="1161083"/>
                    <a:pt x="1194201" y="1161655"/>
                  </a:cubicBezTo>
                  <a:cubicBezTo>
                    <a:pt x="1194201" y="1162226"/>
                    <a:pt x="1194201" y="1162131"/>
                    <a:pt x="1194201" y="1162512"/>
                  </a:cubicBezTo>
                  <a:cubicBezTo>
                    <a:pt x="1194343" y="1164700"/>
                    <a:pt x="1194343" y="1166895"/>
                    <a:pt x="1194201" y="1169084"/>
                  </a:cubicBezTo>
                  <a:cubicBezTo>
                    <a:pt x="1194439" y="1173462"/>
                    <a:pt x="1194439" y="1177850"/>
                    <a:pt x="1194201" y="1182229"/>
                  </a:cubicBezTo>
                  <a:cubicBezTo>
                    <a:pt x="1194201" y="1183943"/>
                    <a:pt x="1194201" y="1185657"/>
                    <a:pt x="1193725" y="1187467"/>
                  </a:cubicBezTo>
                  <a:cubicBezTo>
                    <a:pt x="1193248" y="1189277"/>
                    <a:pt x="1192772" y="1189467"/>
                    <a:pt x="1192296" y="1190420"/>
                  </a:cubicBezTo>
                  <a:cubicBezTo>
                    <a:pt x="1192079" y="1190915"/>
                    <a:pt x="1191825" y="1191393"/>
                    <a:pt x="1191534" y="1191849"/>
                  </a:cubicBezTo>
                  <a:lnTo>
                    <a:pt x="1190296" y="1193563"/>
                  </a:lnTo>
                  <a:cubicBezTo>
                    <a:pt x="1188421" y="1195692"/>
                    <a:pt x="1186347" y="1197637"/>
                    <a:pt x="1184104" y="1199373"/>
                  </a:cubicBezTo>
                  <a:lnTo>
                    <a:pt x="1182295" y="1200897"/>
                  </a:lnTo>
                  <a:lnTo>
                    <a:pt x="1180675" y="1202136"/>
                  </a:lnTo>
                  <a:lnTo>
                    <a:pt x="1177532" y="1204136"/>
                  </a:lnTo>
                  <a:lnTo>
                    <a:pt x="1172674" y="1204707"/>
                  </a:lnTo>
                  <a:cubicBezTo>
                    <a:pt x="1159816" y="1205755"/>
                    <a:pt x="1147147" y="1205565"/>
                    <a:pt x="1134574" y="1205660"/>
                  </a:cubicBezTo>
                  <a:cubicBezTo>
                    <a:pt x="1130550" y="1206121"/>
                    <a:pt x="1127661" y="1209757"/>
                    <a:pt x="1128122" y="1213781"/>
                  </a:cubicBezTo>
                  <a:cubicBezTo>
                    <a:pt x="1128510" y="1217171"/>
                    <a:pt x="1131185" y="1219845"/>
                    <a:pt x="1134574" y="1220233"/>
                  </a:cubicBezTo>
                  <a:cubicBezTo>
                    <a:pt x="1136860" y="1220233"/>
                    <a:pt x="1139051" y="1220233"/>
                    <a:pt x="1141337" y="1220233"/>
                  </a:cubicBezTo>
                  <a:cubicBezTo>
                    <a:pt x="1122552" y="1226811"/>
                    <a:pt x="1103242" y="1231782"/>
                    <a:pt x="1083616" y="1235092"/>
                  </a:cubicBezTo>
                  <a:lnTo>
                    <a:pt x="1074091" y="1236616"/>
                  </a:lnTo>
                  <a:lnTo>
                    <a:pt x="1070376" y="1236616"/>
                  </a:lnTo>
                  <a:lnTo>
                    <a:pt x="1064851" y="1237283"/>
                  </a:lnTo>
                  <a:cubicBezTo>
                    <a:pt x="1056850" y="1238140"/>
                    <a:pt x="1048945" y="1238807"/>
                    <a:pt x="1040944" y="1239188"/>
                  </a:cubicBezTo>
                  <a:cubicBezTo>
                    <a:pt x="1026254" y="1239998"/>
                    <a:pt x="1011532" y="1239998"/>
                    <a:pt x="996843" y="1239188"/>
                  </a:cubicBezTo>
                  <a:lnTo>
                    <a:pt x="987318" y="1238426"/>
                  </a:lnTo>
                  <a:lnTo>
                    <a:pt x="981603" y="1237664"/>
                  </a:lnTo>
                  <a:lnTo>
                    <a:pt x="978174" y="1237092"/>
                  </a:lnTo>
                  <a:cubicBezTo>
                    <a:pt x="970507" y="1235826"/>
                    <a:pt x="962909" y="1234173"/>
                    <a:pt x="955409" y="1232139"/>
                  </a:cubicBezTo>
                  <a:cubicBezTo>
                    <a:pt x="952933" y="1231473"/>
                    <a:pt x="950266" y="1230615"/>
                    <a:pt x="947694" y="1229758"/>
                  </a:cubicBezTo>
                  <a:cubicBezTo>
                    <a:pt x="948646" y="1220805"/>
                    <a:pt x="949694" y="1211851"/>
                    <a:pt x="950646" y="1202993"/>
                  </a:cubicBezTo>
                  <a:close/>
                  <a:moveTo>
                    <a:pt x="926834" y="1379967"/>
                  </a:moveTo>
                  <a:lnTo>
                    <a:pt x="926834" y="1379967"/>
                  </a:lnTo>
                  <a:cubicBezTo>
                    <a:pt x="927691" y="1374729"/>
                    <a:pt x="928549" y="1369395"/>
                    <a:pt x="929501" y="1363966"/>
                  </a:cubicBezTo>
                  <a:cubicBezTo>
                    <a:pt x="929501" y="1362346"/>
                    <a:pt x="929977" y="1360632"/>
                    <a:pt x="930263" y="1358917"/>
                  </a:cubicBezTo>
                  <a:cubicBezTo>
                    <a:pt x="934137" y="1360088"/>
                    <a:pt x="938082" y="1361011"/>
                    <a:pt x="942074" y="1361680"/>
                  </a:cubicBezTo>
                  <a:cubicBezTo>
                    <a:pt x="950170" y="1363299"/>
                    <a:pt x="958362" y="1364251"/>
                    <a:pt x="966553" y="1365204"/>
                  </a:cubicBezTo>
                  <a:cubicBezTo>
                    <a:pt x="978751" y="1366682"/>
                    <a:pt x="991034" y="1367350"/>
                    <a:pt x="1003320" y="1367204"/>
                  </a:cubicBezTo>
                  <a:cubicBezTo>
                    <a:pt x="987985" y="1371300"/>
                    <a:pt x="973792" y="1373014"/>
                    <a:pt x="957790" y="1375967"/>
                  </a:cubicBezTo>
                  <a:cubicBezTo>
                    <a:pt x="948111" y="1377935"/>
                    <a:pt x="938310" y="1379240"/>
                    <a:pt x="928453" y="1379872"/>
                  </a:cubicBezTo>
                  <a:close/>
                  <a:moveTo>
                    <a:pt x="1228777" y="1145271"/>
                  </a:moveTo>
                  <a:lnTo>
                    <a:pt x="1228777" y="1145271"/>
                  </a:lnTo>
                  <a:lnTo>
                    <a:pt x="1228777" y="1148319"/>
                  </a:lnTo>
                  <a:cubicBezTo>
                    <a:pt x="1226945" y="1140357"/>
                    <a:pt x="1223927" y="1132715"/>
                    <a:pt x="1219823" y="1125650"/>
                  </a:cubicBezTo>
                  <a:cubicBezTo>
                    <a:pt x="1217755" y="1122300"/>
                    <a:pt x="1215430" y="1119116"/>
                    <a:pt x="1212870" y="1116125"/>
                  </a:cubicBezTo>
                  <a:lnTo>
                    <a:pt x="1217346" y="1113553"/>
                  </a:lnTo>
                  <a:cubicBezTo>
                    <a:pt x="1224199" y="1109390"/>
                    <a:pt x="1230585" y="1104504"/>
                    <a:pt x="1236396" y="1098980"/>
                  </a:cubicBezTo>
                  <a:cubicBezTo>
                    <a:pt x="1234301" y="1114506"/>
                    <a:pt x="1232015" y="1130127"/>
                    <a:pt x="1229634" y="1145652"/>
                  </a:cubicBezTo>
                  <a:close/>
                  <a:moveTo>
                    <a:pt x="1236587" y="829137"/>
                  </a:moveTo>
                  <a:lnTo>
                    <a:pt x="1236587" y="829137"/>
                  </a:lnTo>
                  <a:cubicBezTo>
                    <a:pt x="1241826" y="832756"/>
                    <a:pt x="1247160" y="836185"/>
                    <a:pt x="1252589" y="839328"/>
                  </a:cubicBezTo>
                  <a:cubicBezTo>
                    <a:pt x="1252589" y="845805"/>
                    <a:pt x="1251255" y="851901"/>
                    <a:pt x="1251351" y="858378"/>
                  </a:cubicBezTo>
                  <a:cubicBezTo>
                    <a:pt x="1251351" y="867046"/>
                    <a:pt x="1251351" y="875523"/>
                    <a:pt x="1251351" y="884191"/>
                  </a:cubicBezTo>
                  <a:cubicBezTo>
                    <a:pt x="1250779" y="901336"/>
                    <a:pt x="1250589" y="918481"/>
                    <a:pt x="1249922" y="935721"/>
                  </a:cubicBezTo>
                  <a:cubicBezTo>
                    <a:pt x="1249351" y="954771"/>
                    <a:pt x="1248335" y="973504"/>
                    <a:pt x="1246874" y="991919"/>
                  </a:cubicBezTo>
                  <a:cubicBezTo>
                    <a:pt x="1238874" y="984152"/>
                    <a:pt x="1229379" y="978093"/>
                    <a:pt x="1218966" y="974107"/>
                  </a:cubicBezTo>
                  <a:lnTo>
                    <a:pt x="1216299" y="973059"/>
                  </a:lnTo>
                  <a:cubicBezTo>
                    <a:pt x="1219647" y="967675"/>
                    <a:pt x="1221489" y="961491"/>
                    <a:pt x="1221633" y="955152"/>
                  </a:cubicBezTo>
                  <a:cubicBezTo>
                    <a:pt x="1221776" y="953505"/>
                    <a:pt x="1221776" y="951847"/>
                    <a:pt x="1221633" y="950199"/>
                  </a:cubicBezTo>
                  <a:cubicBezTo>
                    <a:pt x="1222502" y="948361"/>
                    <a:pt x="1223204" y="946449"/>
                    <a:pt x="1223728" y="944484"/>
                  </a:cubicBezTo>
                  <a:cubicBezTo>
                    <a:pt x="1225471" y="937498"/>
                    <a:pt x="1226460" y="930345"/>
                    <a:pt x="1226681" y="923148"/>
                  </a:cubicBezTo>
                  <a:cubicBezTo>
                    <a:pt x="1226935" y="909413"/>
                    <a:pt x="1223966" y="895810"/>
                    <a:pt x="1218013" y="883429"/>
                  </a:cubicBezTo>
                  <a:cubicBezTo>
                    <a:pt x="1208965" y="864379"/>
                    <a:pt x="1190200" y="854854"/>
                    <a:pt x="1171341" y="849425"/>
                  </a:cubicBezTo>
                  <a:lnTo>
                    <a:pt x="1171817" y="849425"/>
                  </a:lnTo>
                  <a:cubicBezTo>
                    <a:pt x="1174175" y="846833"/>
                    <a:pt x="1176370" y="844097"/>
                    <a:pt x="1178389" y="841233"/>
                  </a:cubicBezTo>
                  <a:cubicBezTo>
                    <a:pt x="1179342" y="840186"/>
                    <a:pt x="1180294" y="839138"/>
                    <a:pt x="1181342" y="838185"/>
                  </a:cubicBezTo>
                  <a:lnTo>
                    <a:pt x="1182961" y="836757"/>
                  </a:lnTo>
                  <a:lnTo>
                    <a:pt x="1183533" y="836280"/>
                  </a:lnTo>
                  <a:cubicBezTo>
                    <a:pt x="1186122" y="834370"/>
                    <a:pt x="1188826" y="832620"/>
                    <a:pt x="1191629" y="831042"/>
                  </a:cubicBezTo>
                  <a:cubicBezTo>
                    <a:pt x="1194481" y="829352"/>
                    <a:pt x="1197478" y="827917"/>
                    <a:pt x="1200583" y="826755"/>
                  </a:cubicBezTo>
                  <a:cubicBezTo>
                    <a:pt x="1207207" y="823844"/>
                    <a:pt x="1214609" y="823208"/>
                    <a:pt x="1221633" y="824946"/>
                  </a:cubicBezTo>
                  <a:cubicBezTo>
                    <a:pt x="1226300" y="825898"/>
                    <a:pt x="1231158" y="827422"/>
                    <a:pt x="1235539" y="828756"/>
                  </a:cubicBezTo>
                  <a:lnTo>
                    <a:pt x="1236682" y="829518"/>
                  </a:lnTo>
                  <a:close/>
                  <a:moveTo>
                    <a:pt x="1125526" y="823803"/>
                  </a:moveTo>
                  <a:lnTo>
                    <a:pt x="1125526" y="823803"/>
                  </a:lnTo>
                  <a:cubicBezTo>
                    <a:pt x="1128163" y="828571"/>
                    <a:pt x="1131122" y="833154"/>
                    <a:pt x="1134384" y="837519"/>
                  </a:cubicBezTo>
                  <a:lnTo>
                    <a:pt x="1135051" y="838566"/>
                  </a:lnTo>
                  <a:cubicBezTo>
                    <a:pt x="1126669" y="835899"/>
                    <a:pt x="1118382" y="833137"/>
                    <a:pt x="1109904" y="830661"/>
                  </a:cubicBezTo>
                  <a:lnTo>
                    <a:pt x="1125526" y="823803"/>
                  </a:lnTo>
                  <a:close/>
                  <a:moveTo>
                    <a:pt x="1075615" y="656448"/>
                  </a:moveTo>
                  <a:lnTo>
                    <a:pt x="1075615" y="656448"/>
                  </a:lnTo>
                  <a:cubicBezTo>
                    <a:pt x="1066947" y="668545"/>
                    <a:pt x="1059898" y="681499"/>
                    <a:pt x="1052183" y="694548"/>
                  </a:cubicBezTo>
                  <a:cubicBezTo>
                    <a:pt x="1046944" y="703216"/>
                    <a:pt x="1041325" y="711503"/>
                    <a:pt x="1035610" y="719790"/>
                  </a:cubicBezTo>
                  <a:lnTo>
                    <a:pt x="1035133" y="719790"/>
                  </a:lnTo>
                  <a:cubicBezTo>
                    <a:pt x="1035800" y="719790"/>
                    <a:pt x="1035610" y="719790"/>
                    <a:pt x="1035133" y="719790"/>
                  </a:cubicBezTo>
                  <a:cubicBezTo>
                    <a:pt x="1036371" y="717123"/>
                    <a:pt x="1037610" y="714456"/>
                    <a:pt x="1038848" y="711979"/>
                  </a:cubicBezTo>
                  <a:cubicBezTo>
                    <a:pt x="1042252" y="705674"/>
                    <a:pt x="1044814" y="698949"/>
                    <a:pt x="1046468" y="691977"/>
                  </a:cubicBezTo>
                  <a:cubicBezTo>
                    <a:pt x="1048182" y="683586"/>
                    <a:pt x="1048182" y="674935"/>
                    <a:pt x="1046468" y="666545"/>
                  </a:cubicBezTo>
                  <a:cubicBezTo>
                    <a:pt x="1045700" y="661775"/>
                    <a:pt x="1044488" y="657087"/>
                    <a:pt x="1042848" y="652543"/>
                  </a:cubicBezTo>
                  <a:cubicBezTo>
                    <a:pt x="1047135" y="652543"/>
                    <a:pt x="1051326" y="653400"/>
                    <a:pt x="1055326" y="653972"/>
                  </a:cubicBezTo>
                  <a:lnTo>
                    <a:pt x="1075615" y="656925"/>
                  </a:lnTo>
                  <a:close/>
                  <a:moveTo>
                    <a:pt x="216078" y="304023"/>
                  </a:moveTo>
                  <a:lnTo>
                    <a:pt x="216078" y="304023"/>
                  </a:lnTo>
                  <a:cubicBezTo>
                    <a:pt x="216078" y="302785"/>
                    <a:pt x="216078" y="301642"/>
                    <a:pt x="216078" y="300404"/>
                  </a:cubicBezTo>
                  <a:cubicBezTo>
                    <a:pt x="216078" y="302023"/>
                    <a:pt x="216078" y="298404"/>
                    <a:pt x="216078" y="298118"/>
                  </a:cubicBezTo>
                  <a:cubicBezTo>
                    <a:pt x="216676" y="295510"/>
                    <a:pt x="217407" y="292935"/>
                    <a:pt x="218269" y="290403"/>
                  </a:cubicBezTo>
                  <a:lnTo>
                    <a:pt x="218269" y="290403"/>
                  </a:lnTo>
                  <a:cubicBezTo>
                    <a:pt x="218316" y="290087"/>
                    <a:pt x="218316" y="289766"/>
                    <a:pt x="218269" y="289450"/>
                  </a:cubicBezTo>
                  <a:cubicBezTo>
                    <a:pt x="218841" y="288212"/>
                    <a:pt x="219508" y="287069"/>
                    <a:pt x="220079" y="285831"/>
                  </a:cubicBezTo>
                  <a:cubicBezTo>
                    <a:pt x="221360" y="283363"/>
                    <a:pt x="222791" y="280978"/>
                    <a:pt x="224365" y="278687"/>
                  </a:cubicBezTo>
                  <a:cubicBezTo>
                    <a:pt x="224365" y="278687"/>
                    <a:pt x="225889" y="276782"/>
                    <a:pt x="226080" y="276496"/>
                  </a:cubicBezTo>
                  <a:lnTo>
                    <a:pt x="228842" y="273258"/>
                  </a:lnTo>
                  <a:cubicBezTo>
                    <a:pt x="230874" y="271035"/>
                    <a:pt x="232970" y="268940"/>
                    <a:pt x="235128" y="266971"/>
                  </a:cubicBezTo>
                  <a:lnTo>
                    <a:pt x="241320" y="261637"/>
                  </a:lnTo>
                  <a:lnTo>
                    <a:pt x="243796" y="259732"/>
                  </a:lnTo>
                  <a:lnTo>
                    <a:pt x="249035" y="255827"/>
                  </a:lnTo>
                  <a:cubicBezTo>
                    <a:pt x="261132" y="246969"/>
                    <a:pt x="273895" y="239253"/>
                    <a:pt x="285897" y="230490"/>
                  </a:cubicBezTo>
                  <a:cubicBezTo>
                    <a:pt x="300365" y="220469"/>
                    <a:pt x="313187" y="208258"/>
                    <a:pt x="323902" y="194295"/>
                  </a:cubicBezTo>
                  <a:cubicBezTo>
                    <a:pt x="332893" y="181331"/>
                    <a:pt x="340342" y="167362"/>
                    <a:pt x="346095" y="152671"/>
                  </a:cubicBezTo>
                  <a:cubicBezTo>
                    <a:pt x="351465" y="138369"/>
                    <a:pt x="357831" y="124460"/>
                    <a:pt x="365145" y="111047"/>
                  </a:cubicBezTo>
                  <a:cubicBezTo>
                    <a:pt x="366193" y="109142"/>
                    <a:pt x="367431" y="107332"/>
                    <a:pt x="368574" y="105522"/>
                  </a:cubicBezTo>
                  <a:lnTo>
                    <a:pt x="370384" y="102951"/>
                  </a:lnTo>
                  <a:lnTo>
                    <a:pt x="370860" y="102189"/>
                  </a:lnTo>
                  <a:lnTo>
                    <a:pt x="371336" y="101617"/>
                  </a:lnTo>
                  <a:cubicBezTo>
                    <a:pt x="374305" y="98003"/>
                    <a:pt x="377486" y="94568"/>
                    <a:pt x="380861" y="91330"/>
                  </a:cubicBezTo>
                  <a:cubicBezTo>
                    <a:pt x="382290" y="89901"/>
                    <a:pt x="383719" y="88568"/>
                    <a:pt x="385338" y="87234"/>
                  </a:cubicBezTo>
                  <a:lnTo>
                    <a:pt x="386290" y="86377"/>
                  </a:lnTo>
                  <a:lnTo>
                    <a:pt x="388576" y="84567"/>
                  </a:lnTo>
                  <a:cubicBezTo>
                    <a:pt x="392551" y="81738"/>
                    <a:pt x="396721" y="79191"/>
                    <a:pt x="401054" y="76947"/>
                  </a:cubicBezTo>
                  <a:cubicBezTo>
                    <a:pt x="401054" y="76947"/>
                    <a:pt x="404102" y="75519"/>
                    <a:pt x="404674" y="75233"/>
                  </a:cubicBezTo>
                  <a:cubicBezTo>
                    <a:pt x="405245" y="74947"/>
                    <a:pt x="408198" y="73899"/>
                    <a:pt x="410008" y="73233"/>
                  </a:cubicBezTo>
                  <a:cubicBezTo>
                    <a:pt x="414130" y="71876"/>
                    <a:pt x="418328" y="70763"/>
                    <a:pt x="422581" y="69899"/>
                  </a:cubicBezTo>
                  <a:lnTo>
                    <a:pt x="424962" y="69899"/>
                  </a:lnTo>
                  <a:lnTo>
                    <a:pt x="424962" y="69899"/>
                  </a:lnTo>
                  <a:cubicBezTo>
                    <a:pt x="427343" y="69899"/>
                    <a:pt x="429915" y="69899"/>
                    <a:pt x="432391" y="69899"/>
                  </a:cubicBezTo>
                  <a:cubicBezTo>
                    <a:pt x="436784" y="69742"/>
                    <a:pt x="441182" y="69965"/>
                    <a:pt x="445536" y="70566"/>
                  </a:cubicBezTo>
                  <a:cubicBezTo>
                    <a:pt x="455074" y="72237"/>
                    <a:pt x="464276" y="75454"/>
                    <a:pt x="472777" y="80091"/>
                  </a:cubicBezTo>
                  <a:cubicBezTo>
                    <a:pt x="482265" y="85994"/>
                    <a:pt x="492316" y="90939"/>
                    <a:pt x="502781" y="94854"/>
                  </a:cubicBezTo>
                  <a:cubicBezTo>
                    <a:pt x="513689" y="96762"/>
                    <a:pt x="524919" y="95300"/>
                    <a:pt x="534976" y="90663"/>
                  </a:cubicBezTo>
                  <a:cubicBezTo>
                    <a:pt x="542506" y="87914"/>
                    <a:pt x="549722" y="84369"/>
                    <a:pt x="556502" y="80091"/>
                  </a:cubicBezTo>
                  <a:cubicBezTo>
                    <a:pt x="560072" y="80980"/>
                    <a:pt x="563701" y="81617"/>
                    <a:pt x="567361" y="81996"/>
                  </a:cubicBezTo>
                  <a:cubicBezTo>
                    <a:pt x="573647" y="82662"/>
                    <a:pt x="579838" y="83520"/>
                    <a:pt x="586411" y="83996"/>
                  </a:cubicBezTo>
                  <a:cubicBezTo>
                    <a:pt x="596888" y="84948"/>
                    <a:pt x="607175" y="83996"/>
                    <a:pt x="617653" y="83996"/>
                  </a:cubicBezTo>
                  <a:cubicBezTo>
                    <a:pt x="628130" y="83996"/>
                    <a:pt x="635845" y="83996"/>
                    <a:pt x="644894" y="83996"/>
                  </a:cubicBezTo>
                  <a:cubicBezTo>
                    <a:pt x="649936" y="83668"/>
                    <a:pt x="654939" y="82903"/>
                    <a:pt x="659849" y="81710"/>
                  </a:cubicBezTo>
                  <a:cubicBezTo>
                    <a:pt x="662349" y="81079"/>
                    <a:pt x="664776" y="80185"/>
                    <a:pt x="667088" y="79043"/>
                  </a:cubicBezTo>
                  <a:lnTo>
                    <a:pt x="667087" y="79043"/>
                  </a:lnTo>
                  <a:cubicBezTo>
                    <a:pt x="668647" y="78424"/>
                    <a:pt x="670172" y="77724"/>
                    <a:pt x="671659" y="76947"/>
                  </a:cubicBezTo>
                  <a:cubicBezTo>
                    <a:pt x="677425" y="73369"/>
                    <a:pt x="679198" y="65794"/>
                    <a:pt x="675619" y="60028"/>
                  </a:cubicBezTo>
                  <a:cubicBezTo>
                    <a:pt x="675142" y="59258"/>
                    <a:pt x="674580" y="58544"/>
                    <a:pt x="673945" y="57897"/>
                  </a:cubicBezTo>
                  <a:cubicBezTo>
                    <a:pt x="669945" y="53802"/>
                    <a:pt x="665849" y="49706"/>
                    <a:pt x="662039" y="45324"/>
                  </a:cubicBezTo>
                  <a:cubicBezTo>
                    <a:pt x="661118" y="44322"/>
                    <a:pt x="660289" y="43238"/>
                    <a:pt x="659562" y="42086"/>
                  </a:cubicBezTo>
                  <a:lnTo>
                    <a:pt x="662039" y="41324"/>
                  </a:lnTo>
                  <a:cubicBezTo>
                    <a:pt x="664325" y="40657"/>
                    <a:pt x="666706" y="40181"/>
                    <a:pt x="669183" y="39705"/>
                  </a:cubicBezTo>
                  <a:lnTo>
                    <a:pt x="670993" y="39705"/>
                  </a:lnTo>
                  <a:lnTo>
                    <a:pt x="673564" y="39705"/>
                  </a:lnTo>
                  <a:cubicBezTo>
                    <a:pt x="687908" y="37865"/>
                    <a:pt x="702347" y="36879"/>
                    <a:pt x="716808" y="36752"/>
                  </a:cubicBezTo>
                  <a:cubicBezTo>
                    <a:pt x="724618" y="36752"/>
                    <a:pt x="732334" y="37228"/>
                    <a:pt x="740049" y="37800"/>
                  </a:cubicBezTo>
                  <a:cubicBezTo>
                    <a:pt x="743954" y="37800"/>
                    <a:pt x="747859" y="38466"/>
                    <a:pt x="751765" y="38847"/>
                  </a:cubicBezTo>
                  <a:lnTo>
                    <a:pt x="757575" y="39514"/>
                  </a:lnTo>
                  <a:lnTo>
                    <a:pt x="758623" y="39514"/>
                  </a:lnTo>
                  <a:lnTo>
                    <a:pt x="762337" y="40086"/>
                  </a:lnTo>
                  <a:cubicBezTo>
                    <a:pt x="778417" y="42614"/>
                    <a:pt x="794323" y="46145"/>
                    <a:pt x="809962" y="50658"/>
                  </a:cubicBezTo>
                  <a:cubicBezTo>
                    <a:pt x="817296" y="52754"/>
                    <a:pt x="824631" y="55135"/>
                    <a:pt x="831965" y="57612"/>
                  </a:cubicBezTo>
                  <a:cubicBezTo>
                    <a:pt x="835489" y="58850"/>
                    <a:pt x="838918" y="60183"/>
                    <a:pt x="842443" y="61612"/>
                  </a:cubicBezTo>
                  <a:cubicBezTo>
                    <a:pt x="844157" y="62184"/>
                    <a:pt x="845871" y="62946"/>
                    <a:pt x="847491" y="63612"/>
                  </a:cubicBezTo>
                  <a:lnTo>
                    <a:pt x="847967" y="63612"/>
                  </a:lnTo>
                  <a:lnTo>
                    <a:pt x="851110" y="65041"/>
                  </a:lnTo>
                  <a:cubicBezTo>
                    <a:pt x="878348" y="78308"/>
                    <a:pt x="904750" y="93226"/>
                    <a:pt x="930168" y="109713"/>
                  </a:cubicBezTo>
                  <a:cubicBezTo>
                    <a:pt x="955839" y="126411"/>
                    <a:pt x="983824" y="139248"/>
                    <a:pt x="1013226" y="147813"/>
                  </a:cubicBezTo>
                  <a:cubicBezTo>
                    <a:pt x="1022751" y="150385"/>
                    <a:pt x="1032752" y="152957"/>
                    <a:pt x="1042277" y="156386"/>
                  </a:cubicBezTo>
                  <a:cubicBezTo>
                    <a:pt x="1051835" y="158983"/>
                    <a:pt x="1060862" y="163239"/>
                    <a:pt x="1068947" y="168959"/>
                  </a:cubicBezTo>
                  <a:cubicBezTo>
                    <a:pt x="1075922" y="174195"/>
                    <a:pt x="1081326" y="181246"/>
                    <a:pt x="1084568" y="189342"/>
                  </a:cubicBezTo>
                  <a:cubicBezTo>
                    <a:pt x="1088280" y="199118"/>
                    <a:pt x="1088006" y="209960"/>
                    <a:pt x="1083806" y="219537"/>
                  </a:cubicBezTo>
                  <a:cubicBezTo>
                    <a:pt x="1080472" y="225442"/>
                    <a:pt x="1077043" y="231252"/>
                    <a:pt x="1074281" y="237253"/>
                  </a:cubicBezTo>
                  <a:cubicBezTo>
                    <a:pt x="1070016" y="243997"/>
                    <a:pt x="1066804" y="251353"/>
                    <a:pt x="1064756" y="259065"/>
                  </a:cubicBezTo>
                  <a:cubicBezTo>
                    <a:pt x="1062823" y="276013"/>
                    <a:pt x="1067459" y="293057"/>
                    <a:pt x="1077710" y="306690"/>
                  </a:cubicBezTo>
                  <a:cubicBezTo>
                    <a:pt x="1081329" y="312310"/>
                    <a:pt x="1085140" y="317835"/>
                    <a:pt x="1088854" y="323454"/>
                  </a:cubicBezTo>
                  <a:cubicBezTo>
                    <a:pt x="1090684" y="326256"/>
                    <a:pt x="1092369" y="329149"/>
                    <a:pt x="1093903" y="332122"/>
                  </a:cubicBezTo>
                  <a:cubicBezTo>
                    <a:pt x="1094569" y="333360"/>
                    <a:pt x="1095236" y="334599"/>
                    <a:pt x="1095808" y="335932"/>
                  </a:cubicBezTo>
                  <a:cubicBezTo>
                    <a:pt x="1094855" y="333837"/>
                    <a:pt x="1096474" y="338123"/>
                    <a:pt x="1096665" y="338504"/>
                  </a:cubicBezTo>
                  <a:lnTo>
                    <a:pt x="1096665" y="339361"/>
                  </a:lnTo>
                  <a:cubicBezTo>
                    <a:pt x="1096612" y="339836"/>
                    <a:pt x="1096612" y="340315"/>
                    <a:pt x="1096665" y="340790"/>
                  </a:cubicBezTo>
                  <a:cubicBezTo>
                    <a:pt x="1096760" y="342503"/>
                    <a:pt x="1096760" y="344220"/>
                    <a:pt x="1096665" y="345933"/>
                  </a:cubicBezTo>
                  <a:cubicBezTo>
                    <a:pt x="1096665" y="345933"/>
                    <a:pt x="1096665" y="348219"/>
                    <a:pt x="1096665" y="348981"/>
                  </a:cubicBezTo>
                  <a:lnTo>
                    <a:pt x="1095808" y="352601"/>
                  </a:lnTo>
                  <a:cubicBezTo>
                    <a:pt x="1094950" y="355839"/>
                    <a:pt x="1093807" y="358983"/>
                    <a:pt x="1092664" y="362126"/>
                  </a:cubicBezTo>
                  <a:cubicBezTo>
                    <a:pt x="1093807" y="359078"/>
                    <a:pt x="1091617" y="364126"/>
                    <a:pt x="1091617" y="364221"/>
                  </a:cubicBezTo>
                  <a:cubicBezTo>
                    <a:pt x="1090664" y="366317"/>
                    <a:pt x="1089521" y="368317"/>
                    <a:pt x="1088473" y="370317"/>
                  </a:cubicBezTo>
                  <a:cubicBezTo>
                    <a:pt x="1081615" y="382795"/>
                    <a:pt x="1072852" y="393558"/>
                    <a:pt x="1065137" y="405369"/>
                  </a:cubicBezTo>
                  <a:cubicBezTo>
                    <a:pt x="1061027" y="410922"/>
                    <a:pt x="1058582" y="417529"/>
                    <a:pt x="1058089" y="424419"/>
                  </a:cubicBezTo>
                  <a:cubicBezTo>
                    <a:pt x="1058088" y="426420"/>
                    <a:pt x="1058088" y="428325"/>
                    <a:pt x="1058755" y="430134"/>
                  </a:cubicBezTo>
                  <a:lnTo>
                    <a:pt x="1058184" y="431087"/>
                  </a:lnTo>
                  <a:cubicBezTo>
                    <a:pt x="1051119" y="444103"/>
                    <a:pt x="1052625" y="460099"/>
                    <a:pt x="1061994" y="471568"/>
                  </a:cubicBezTo>
                  <a:cubicBezTo>
                    <a:pt x="1070077" y="480448"/>
                    <a:pt x="1077707" y="489731"/>
                    <a:pt x="1084854" y="499381"/>
                  </a:cubicBezTo>
                  <a:cubicBezTo>
                    <a:pt x="1084854" y="498905"/>
                    <a:pt x="1084854" y="500048"/>
                    <a:pt x="1084854" y="500810"/>
                  </a:cubicBezTo>
                  <a:cubicBezTo>
                    <a:pt x="1084854" y="501572"/>
                    <a:pt x="1084854" y="501286"/>
                    <a:pt x="1084854" y="501667"/>
                  </a:cubicBezTo>
                  <a:cubicBezTo>
                    <a:pt x="1084854" y="502048"/>
                    <a:pt x="1084854" y="502620"/>
                    <a:pt x="1084854" y="502524"/>
                  </a:cubicBezTo>
                  <a:lnTo>
                    <a:pt x="1084187" y="503667"/>
                  </a:lnTo>
                  <a:cubicBezTo>
                    <a:pt x="1080516" y="507958"/>
                    <a:pt x="1076468" y="511911"/>
                    <a:pt x="1072091" y="515478"/>
                  </a:cubicBezTo>
                  <a:cubicBezTo>
                    <a:pt x="1066924" y="519988"/>
                    <a:pt x="1062433" y="525217"/>
                    <a:pt x="1058756" y="531004"/>
                  </a:cubicBezTo>
                  <a:cubicBezTo>
                    <a:pt x="1055833" y="537525"/>
                    <a:pt x="1053968" y="544470"/>
                    <a:pt x="1053231" y="551578"/>
                  </a:cubicBezTo>
                  <a:cubicBezTo>
                    <a:pt x="1048994" y="563672"/>
                    <a:pt x="1041750" y="574489"/>
                    <a:pt x="1032181" y="583011"/>
                  </a:cubicBezTo>
                  <a:cubicBezTo>
                    <a:pt x="1027418" y="588154"/>
                    <a:pt x="1022655" y="592536"/>
                    <a:pt x="1017512" y="597870"/>
                  </a:cubicBezTo>
                  <a:lnTo>
                    <a:pt x="1015321" y="599965"/>
                  </a:lnTo>
                  <a:cubicBezTo>
                    <a:pt x="1011104" y="600546"/>
                    <a:pt x="1007668" y="603641"/>
                    <a:pt x="1006653" y="607776"/>
                  </a:cubicBezTo>
                  <a:lnTo>
                    <a:pt x="1006653" y="607776"/>
                  </a:lnTo>
                  <a:cubicBezTo>
                    <a:pt x="1005555" y="608603"/>
                    <a:pt x="1004411" y="609366"/>
                    <a:pt x="1003225" y="610062"/>
                  </a:cubicBezTo>
                  <a:cubicBezTo>
                    <a:pt x="1000677" y="611733"/>
                    <a:pt x="998038" y="613259"/>
                    <a:pt x="995319" y="614634"/>
                  </a:cubicBezTo>
                  <a:lnTo>
                    <a:pt x="990842" y="616634"/>
                  </a:lnTo>
                  <a:cubicBezTo>
                    <a:pt x="991699" y="616634"/>
                    <a:pt x="987603" y="616634"/>
                    <a:pt x="990270" y="616634"/>
                  </a:cubicBezTo>
                  <a:lnTo>
                    <a:pt x="986937" y="617110"/>
                  </a:lnTo>
                  <a:lnTo>
                    <a:pt x="986079" y="617110"/>
                  </a:lnTo>
                  <a:cubicBezTo>
                    <a:pt x="983508" y="615872"/>
                    <a:pt x="981031" y="614538"/>
                    <a:pt x="978460" y="613586"/>
                  </a:cubicBezTo>
                  <a:cubicBezTo>
                    <a:pt x="964979" y="609332"/>
                    <a:pt x="950252" y="613014"/>
                    <a:pt x="940360" y="623111"/>
                  </a:cubicBezTo>
                  <a:cubicBezTo>
                    <a:pt x="923500" y="637589"/>
                    <a:pt x="917785" y="663116"/>
                    <a:pt x="912642" y="683976"/>
                  </a:cubicBezTo>
                  <a:cubicBezTo>
                    <a:pt x="904831" y="715789"/>
                    <a:pt x="906260" y="748650"/>
                    <a:pt x="905784" y="781321"/>
                  </a:cubicBezTo>
                  <a:cubicBezTo>
                    <a:pt x="905682" y="797135"/>
                    <a:pt x="903797" y="812888"/>
                    <a:pt x="900164" y="828279"/>
                  </a:cubicBezTo>
                  <a:cubicBezTo>
                    <a:pt x="898285" y="835643"/>
                    <a:pt x="895501" y="842745"/>
                    <a:pt x="891877" y="849425"/>
                  </a:cubicBezTo>
                  <a:cubicBezTo>
                    <a:pt x="890258" y="852568"/>
                    <a:pt x="888544" y="855616"/>
                    <a:pt x="886829" y="858950"/>
                  </a:cubicBezTo>
                  <a:cubicBezTo>
                    <a:pt x="886162" y="860283"/>
                    <a:pt x="885400" y="861617"/>
                    <a:pt x="884638" y="862950"/>
                  </a:cubicBezTo>
                  <a:lnTo>
                    <a:pt x="883210" y="865141"/>
                  </a:lnTo>
                  <a:lnTo>
                    <a:pt x="883210" y="865141"/>
                  </a:lnTo>
                  <a:cubicBezTo>
                    <a:pt x="883210" y="865141"/>
                    <a:pt x="881971" y="866284"/>
                    <a:pt x="881495" y="866760"/>
                  </a:cubicBezTo>
                  <a:lnTo>
                    <a:pt x="879780" y="867618"/>
                  </a:lnTo>
                  <a:lnTo>
                    <a:pt x="879209" y="867618"/>
                  </a:lnTo>
                  <a:cubicBezTo>
                    <a:pt x="877750" y="867713"/>
                    <a:pt x="876286" y="867713"/>
                    <a:pt x="874828" y="867618"/>
                  </a:cubicBezTo>
                  <a:cubicBezTo>
                    <a:pt x="867861" y="866903"/>
                    <a:pt x="860839" y="866903"/>
                    <a:pt x="853872" y="867618"/>
                  </a:cubicBezTo>
                  <a:cubicBezTo>
                    <a:pt x="837742" y="871719"/>
                    <a:pt x="825492" y="884862"/>
                    <a:pt x="822535" y="901241"/>
                  </a:cubicBezTo>
                  <a:cubicBezTo>
                    <a:pt x="821551" y="905733"/>
                    <a:pt x="820851" y="910282"/>
                    <a:pt x="820440" y="914862"/>
                  </a:cubicBezTo>
                  <a:cubicBezTo>
                    <a:pt x="820440" y="916957"/>
                    <a:pt x="819963" y="919053"/>
                    <a:pt x="819773" y="921148"/>
                  </a:cubicBezTo>
                  <a:lnTo>
                    <a:pt x="819773" y="923625"/>
                  </a:lnTo>
                  <a:cubicBezTo>
                    <a:pt x="819773" y="923625"/>
                    <a:pt x="819773" y="923625"/>
                    <a:pt x="819773" y="924291"/>
                  </a:cubicBezTo>
                  <a:cubicBezTo>
                    <a:pt x="819773" y="926387"/>
                    <a:pt x="819011" y="928387"/>
                    <a:pt x="818535" y="930387"/>
                  </a:cubicBezTo>
                  <a:cubicBezTo>
                    <a:pt x="818059" y="932388"/>
                    <a:pt x="818059" y="932197"/>
                    <a:pt x="817678" y="933054"/>
                  </a:cubicBezTo>
                  <a:cubicBezTo>
                    <a:pt x="817296" y="933912"/>
                    <a:pt x="817678" y="933054"/>
                    <a:pt x="817678" y="933054"/>
                  </a:cubicBezTo>
                  <a:cubicBezTo>
                    <a:pt x="816760" y="934998"/>
                    <a:pt x="815710" y="936875"/>
                    <a:pt x="814534" y="938674"/>
                  </a:cubicBezTo>
                  <a:cubicBezTo>
                    <a:pt x="814282" y="939037"/>
                    <a:pt x="814059" y="939419"/>
                    <a:pt x="813868" y="939817"/>
                  </a:cubicBezTo>
                  <a:lnTo>
                    <a:pt x="812153" y="941627"/>
                  </a:lnTo>
                  <a:cubicBezTo>
                    <a:pt x="811081" y="942779"/>
                    <a:pt x="809936" y="943861"/>
                    <a:pt x="808724" y="944865"/>
                  </a:cubicBezTo>
                  <a:cubicBezTo>
                    <a:pt x="810915" y="942960"/>
                    <a:pt x="806152" y="946389"/>
                    <a:pt x="805676" y="946675"/>
                  </a:cubicBezTo>
                  <a:cubicBezTo>
                    <a:pt x="803886" y="947753"/>
                    <a:pt x="802042" y="948738"/>
                    <a:pt x="800152" y="949628"/>
                  </a:cubicBezTo>
                  <a:lnTo>
                    <a:pt x="798723" y="950295"/>
                  </a:lnTo>
                  <a:lnTo>
                    <a:pt x="796723" y="951152"/>
                  </a:lnTo>
                  <a:cubicBezTo>
                    <a:pt x="788855" y="953634"/>
                    <a:pt x="781382" y="957226"/>
                    <a:pt x="774530" y="961820"/>
                  </a:cubicBezTo>
                  <a:cubicBezTo>
                    <a:pt x="768574" y="966108"/>
                    <a:pt x="764137" y="972179"/>
                    <a:pt x="761861" y="979155"/>
                  </a:cubicBezTo>
                  <a:cubicBezTo>
                    <a:pt x="761402" y="980813"/>
                    <a:pt x="761052" y="982500"/>
                    <a:pt x="760814" y="984204"/>
                  </a:cubicBezTo>
                  <a:cubicBezTo>
                    <a:pt x="760813" y="986013"/>
                    <a:pt x="760813" y="987728"/>
                    <a:pt x="760337" y="989633"/>
                  </a:cubicBezTo>
                  <a:cubicBezTo>
                    <a:pt x="760258" y="993005"/>
                    <a:pt x="760417" y="996379"/>
                    <a:pt x="760813" y="999729"/>
                  </a:cubicBezTo>
                  <a:lnTo>
                    <a:pt x="760813" y="1000206"/>
                  </a:lnTo>
                  <a:cubicBezTo>
                    <a:pt x="757777" y="1001143"/>
                    <a:pt x="755823" y="1004093"/>
                    <a:pt x="756146" y="1007254"/>
                  </a:cubicBezTo>
                  <a:cubicBezTo>
                    <a:pt x="755898" y="1008672"/>
                    <a:pt x="755739" y="1010103"/>
                    <a:pt x="755670" y="1011540"/>
                  </a:cubicBezTo>
                  <a:lnTo>
                    <a:pt x="755670" y="1013541"/>
                  </a:lnTo>
                  <a:lnTo>
                    <a:pt x="755670" y="1013541"/>
                  </a:lnTo>
                  <a:cubicBezTo>
                    <a:pt x="755670" y="1013541"/>
                    <a:pt x="755670" y="1014017"/>
                    <a:pt x="755670" y="1014207"/>
                  </a:cubicBezTo>
                  <a:cubicBezTo>
                    <a:pt x="755670" y="1014398"/>
                    <a:pt x="755670" y="1016208"/>
                    <a:pt x="755670" y="1017065"/>
                  </a:cubicBezTo>
                  <a:cubicBezTo>
                    <a:pt x="755241" y="1022740"/>
                    <a:pt x="755241" y="1028439"/>
                    <a:pt x="755670" y="1034115"/>
                  </a:cubicBezTo>
                  <a:cubicBezTo>
                    <a:pt x="755670" y="1049831"/>
                    <a:pt x="757384" y="1065642"/>
                    <a:pt x="757670" y="1081740"/>
                  </a:cubicBezTo>
                  <a:cubicBezTo>
                    <a:pt x="758070" y="1099127"/>
                    <a:pt x="757466" y="1116524"/>
                    <a:pt x="755860" y="1133842"/>
                  </a:cubicBezTo>
                  <a:lnTo>
                    <a:pt x="755289" y="1138699"/>
                  </a:lnTo>
                  <a:cubicBezTo>
                    <a:pt x="755289" y="1138699"/>
                    <a:pt x="754812" y="1142319"/>
                    <a:pt x="754717" y="1142985"/>
                  </a:cubicBezTo>
                  <a:cubicBezTo>
                    <a:pt x="754146" y="1146891"/>
                    <a:pt x="753384" y="1150701"/>
                    <a:pt x="752527" y="1154415"/>
                  </a:cubicBezTo>
                  <a:cubicBezTo>
                    <a:pt x="751669" y="1158130"/>
                    <a:pt x="750812" y="1160702"/>
                    <a:pt x="749860" y="1163940"/>
                  </a:cubicBezTo>
                  <a:lnTo>
                    <a:pt x="748621" y="1167084"/>
                  </a:lnTo>
                  <a:cubicBezTo>
                    <a:pt x="748190" y="1168167"/>
                    <a:pt x="747681" y="1169217"/>
                    <a:pt x="747097" y="1170227"/>
                  </a:cubicBezTo>
                  <a:cubicBezTo>
                    <a:pt x="746526" y="1171465"/>
                    <a:pt x="745859" y="1172513"/>
                    <a:pt x="745192" y="1173656"/>
                  </a:cubicBezTo>
                  <a:lnTo>
                    <a:pt x="745192" y="1173656"/>
                  </a:lnTo>
                  <a:lnTo>
                    <a:pt x="745192" y="1173656"/>
                  </a:lnTo>
                  <a:lnTo>
                    <a:pt x="743383" y="1175561"/>
                  </a:lnTo>
                  <a:lnTo>
                    <a:pt x="741573" y="1176132"/>
                  </a:lnTo>
                  <a:lnTo>
                    <a:pt x="740144" y="1176132"/>
                  </a:lnTo>
                  <a:cubicBezTo>
                    <a:pt x="739133" y="1175948"/>
                    <a:pt x="738144" y="1175661"/>
                    <a:pt x="737191" y="1175275"/>
                  </a:cubicBezTo>
                  <a:lnTo>
                    <a:pt x="734905" y="1173942"/>
                  </a:lnTo>
                  <a:lnTo>
                    <a:pt x="733095" y="1172608"/>
                  </a:lnTo>
                  <a:lnTo>
                    <a:pt x="731667" y="1171370"/>
                  </a:lnTo>
                  <a:cubicBezTo>
                    <a:pt x="730021" y="1169801"/>
                    <a:pt x="728493" y="1168114"/>
                    <a:pt x="727095" y="1166322"/>
                  </a:cubicBezTo>
                  <a:lnTo>
                    <a:pt x="727095" y="1166322"/>
                  </a:lnTo>
                  <a:lnTo>
                    <a:pt x="727095" y="1166322"/>
                  </a:lnTo>
                  <a:lnTo>
                    <a:pt x="724618" y="1162321"/>
                  </a:lnTo>
                  <a:cubicBezTo>
                    <a:pt x="722069" y="1158082"/>
                    <a:pt x="719779" y="1153693"/>
                    <a:pt x="717760" y="1149177"/>
                  </a:cubicBezTo>
                  <a:lnTo>
                    <a:pt x="717760" y="1149177"/>
                  </a:lnTo>
                  <a:cubicBezTo>
                    <a:pt x="717719" y="1148988"/>
                    <a:pt x="717719" y="1148793"/>
                    <a:pt x="717760" y="1148605"/>
                  </a:cubicBezTo>
                  <a:cubicBezTo>
                    <a:pt x="717284" y="1147367"/>
                    <a:pt x="716808" y="1146129"/>
                    <a:pt x="716427" y="1144890"/>
                  </a:cubicBezTo>
                  <a:cubicBezTo>
                    <a:pt x="715379" y="1142033"/>
                    <a:pt x="714522" y="1138985"/>
                    <a:pt x="713569" y="1136032"/>
                  </a:cubicBezTo>
                  <a:cubicBezTo>
                    <a:pt x="712045" y="1130793"/>
                    <a:pt x="710807" y="1125364"/>
                    <a:pt x="709759" y="1120030"/>
                  </a:cubicBezTo>
                  <a:lnTo>
                    <a:pt x="708330" y="1111839"/>
                  </a:lnTo>
                  <a:cubicBezTo>
                    <a:pt x="708330" y="1110410"/>
                    <a:pt x="707854" y="1109076"/>
                    <a:pt x="707664" y="1107743"/>
                  </a:cubicBezTo>
                  <a:lnTo>
                    <a:pt x="707664" y="1105552"/>
                  </a:lnTo>
                  <a:cubicBezTo>
                    <a:pt x="706330" y="1094980"/>
                    <a:pt x="705663" y="1084311"/>
                    <a:pt x="704902" y="1073643"/>
                  </a:cubicBezTo>
                  <a:cubicBezTo>
                    <a:pt x="702901" y="1043068"/>
                    <a:pt x="703568" y="1012302"/>
                    <a:pt x="704902" y="981727"/>
                  </a:cubicBezTo>
                  <a:cubicBezTo>
                    <a:pt x="706235" y="951152"/>
                    <a:pt x="707187" y="917624"/>
                    <a:pt x="709283" y="885715"/>
                  </a:cubicBezTo>
                  <a:cubicBezTo>
                    <a:pt x="710902" y="860950"/>
                    <a:pt x="713569" y="835995"/>
                    <a:pt x="712998" y="811230"/>
                  </a:cubicBezTo>
                  <a:cubicBezTo>
                    <a:pt x="713205" y="786452"/>
                    <a:pt x="708846" y="761848"/>
                    <a:pt x="700139" y="738649"/>
                  </a:cubicBezTo>
                  <a:cubicBezTo>
                    <a:pt x="696663" y="729837"/>
                    <a:pt x="692458" y="721330"/>
                    <a:pt x="687566" y="713217"/>
                  </a:cubicBezTo>
                  <a:cubicBezTo>
                    <a:pt x="687485" y="711535"/>
                    <a:pt x="686848" y="709928"/>
                    <a:pt x="685756" y="708645"/>
                  </a:cubicBezTo>
                  <a:cubicBezTo>
                    <a:pt x="683470" y="705978"/>
                    <a:pt x="681184" y="703026"/>
                    <a:pt x="678708" y="700359"/>
                  </a:cubicBezTo>
                  <a:cubicBezTo>
                    <a:pt x="676231" y="697692"/>
                    <a:pt x="675945" y="696930"/>
                    <a:pt x="674421" y="695310"/>
                  </a:cubicBezTo>
                  <a:cubicBezTo>
                    <a:pt x="673759" y="691234"/>
                    <a:pt x="671219" y="687707"/>
                    <a:pt x="667563" y="685785"/>
                  </a:cubicBezTo>
                  <a:cubicBezTo>
                    <a:pt x="667283" y="684983"/>
                    <a:pt x="667091" y="684153"/>
                    <a:pt x="666992" y="683309"/>
                  </a:cubicBezTo>
                  <a:cubicBezTo>
                    <a:pt x="666442" y="678293"/>
                    <a:pt x="668234" y="673303"/>
                    <a:pt x="671850" y="669783"/>
                  </a:cubicBezTo>
                  <a:cubicBezTo>
                    <a:pt x="676517" y="664230"/>
                    <a:pt x="680425" y="658080"/>
                    <a:pt x="683470" y="651495"/>
                  </a:cubicBezTo>
                  <a:cubicBezTo>
                    <a:pt x="688900" y="637875"/>
                    <a:pt x="680899" y="622920"/>
                    <a:pt x="671564" y="613395"/>
                  </a:cubicBezTo>
                  <a:cubicBezTo>
                    <a:pt x="662052" y="604482"/>
                    <a:pt x="650355" y="598239"/>
                    <a:pt x="637655" y="595298"/>
                  </a:cubicBezTo>
                  <a:cubicBezTo>
                    <a:pt x="624220" y="592325"/>
                    <a:pt x="610197" y="593521"/>
                    <a:pt x="597460" y="598727"/>
                  </a:cubicBezTo>
                  <a:cubicBezTo>
                    <a:pt x="591662" y="600898"/>
                    <a:pt x="585747" y="602742"/>
                    <a:pt x="579743" y="604251"/>
                  </a:cubicBezTo>
                  <a:lnTo>
                    <a:pt x="579076" y="604251"/>
                  </a:lnTo>
                  <a:lnTo>
                    <a:pt x="577933" y="604251"/>
                  </a:lnTo>
                  <a:cubicBezTo>
                    <a:pt x="576475" y="604346"/>
                    <a:pt x="575011" y="604346"/>
                    <a:pt x="573552" y="604251"/>
                  </a:cubicBezTo>
                  <a:cubicBezTo>
                    <a:pt x="576695" y="604251"/>
                    <a:pt x="572123" y="603585"/>
                    <a:pt x="571742" y="603489"/>
                  </a:cubicBezTo>
                  <a:lnTo>
                    <a:pt x="570980" y="603489"/>
                  </a:lnTo>
                  <a:cubicBezTo>
                    <a:pt x="569961" y="602910"/>
                    <a:pt x="568975" y="602274"/>
                    <a:pt x="568027" y="601584"/>
                  </a:cubicBezTo>
                  <a:cubicBezTo>
                    <a:pt x="563415" y="597809"/>
                    <a:pt x="559115" y="593668"/>
                    <a:pt x="555169" y="589202"/>
                  </a:cubicBezTo>
                  <a:cubicBezTo>
                    <a:pt x="551549" y="585496"/>
                    <a:pt x="547666" y="582058"/>
                    <a:pt x="543548" y="578915"/>
                  </a:cubicBezTo>
                  <a:cubicBezTo>
                    <a:pt x="543602" y="578186"/>
                    <a:pt x="543602" y="577453"/>
                    <a:pt x="543548" y="576724"/>
                  </a:cubicBezTo>
                  <a:cubicBezTo>
                    <a:pt x="541929" y="570819"/>
                    <a:pt x="537643" y="570057"/>
                    <a:pt x="534023" y="567199"/>
                  </a:cubicBezTo>
                  <a:cubicBezTo>
                    <a:pt x="529979" y="563657"/>
                    <a:pt x="525498" y="560648"/>
                    <a:pt x="520688" y="558246"/>
                  </a:cubicBezTo>
                  <a:cubicBezTo>
                    <a:pt x="503916" y="550768"/>
                    <a:pt x="486745" y="544217"/>
                    <a:pt x="469253" y="538624"/>
                  </a:cubicBezTo>
                  <a:cubicBezTo>
                    <a:pt x="452870" y="532719"/>
                    <a:pt x="436487" y="526908"/>
                    <a:pt x="420199" y="520717"/>
                  </a:cubicBezTo>
                  <a:cubicBezTo>
                    <a:pt x="403911" y="514526"/>
                    <a:pt x="394863" y="510335"/>
                    <a:pt x="380861" y="503953"/>
                  </a:cubicBezTo>
                  <a:cubicBezTo>
                    <a:pt x="352966" y="491129"/>
                    <a:pt x="326632" y="475149"/>
                    <a:pt x="302375" y="456328"/>
                  </a:cubicBezTo>
                  <a:cubicBezTo>
                    <a:pt x="290960" y="447186"/>
                    <a:pt x="280083" y="437391"/>
                    <a:pt x="269800" y="426991"/>
                  </a:cubicBezTo>
                  <a:cubicBezTo>
                    <a:pt x="257100" y="416885"/>
                    <a:pt x="246378" y="404516"/>
                    <a:pt x="238177" y="390510"/>
                  </a:cubicBezTo>
                  <a:cubicBezTo>
                    <a:pt x="236462" y="386986"/>
                    <a:pt x="234557" y="383462"/>
                    <a:pt x="232843" y="379842"/>
                  </a:cubicBezTo>
                  <a:cubicBezTo>
                    <a:pt x="233349" y="378627"/>
                    <a:pt x="233670" y="377343"/>
                    <a:pt x="233795" y="376032"/>
                  </a:cubicBezTo>
                  <a:cubicBezTo>
                    <a:pt x="233568" y="372442"/>
                    <a:pt x="233059" y="368875"/>
                    <a:pt x="232271" y="365365"/>
                  </a:cubicBezTo>
                  <a:cubicBezTo>
                    <a:pt x="230763" y="357720"/>
                    <a:pt x="228563" y="350228"/>
                    <a:pt x="225699" y="342981"/>
                  </a:cubicBezTo>
                  <a:cubicBezTo>
                    <a:pt x="220084" y="330783"/>
                    <a:pt x="216851" y="317625"/>
                    <a:pt x="216174" y="304214"/>
                  </a:cubicBezTo>
                  <a:close/>
                  <a:moveTo>
                    <a:pt x="879400" y="865998"/>
                  </a:moveTo>
                  <a:lnTo>
                    <a:pt x="879400" y="865998"/>
                  </a:lnTo>
                  <a:lnTo>
                    <a:pt x="880257" y="865998"/>
                  </a:lnTo>
                  <a:lnTo>
                    <a:pt x="879495" y="865998"/>
                  </a:lnTo>
                  <a:close/>
                  <a:moveTo>
                    <a:pt x="853206" y="913623"/>
                  </a:moveTo>
                  <a:lnTo>
                    <a:pt x="853206" y="913623"/>
                  </a:lnTo>
                  <a:cubicBezTo>
                    <a:pt x="853663" y="910988"/>
                    <a:pt x="854267" y="908381"/>
                    <a:pt x="855016" y="905813"/>
                  </a:cubicBezTo>
                  <a:cubicBezTo>
                    <a:pt x="855016" y="905813"/>
                    <a:pt x="855873" y="903717"/>
                    <a:pt x="856159" y="903241"/>
                  </a:cubicBezTo>
                  <a:cubicBezTo>
                    <a:pt x="856123" y="903052"/>
                    <a:pt x="856123" y="902858"/>
                    <a:pt x="856159" y="902670"/>
                  </a:cubicBezTo>
                  <a:lnTo>
                    <a:pt x="856920" y="901717"/>
                  </a:lnTo>
                  <a:cubicBezTo>
                    <a:pt x="857332" y="901299"/>
                    <a:pt x="857778" y="900917"/>
                    <a:pt x="858254" y="900574"/>
                  </a:cubicBezTo>
                  <a:cubicBezTo>
                    <a:pt x="856903" y="908834"/>
                    <a:pt x="854734" y="916938"/>
                    <a:pt x="851777" y="924768"/>
                  </a:cubicBezTo>
                  <a:cubicBezTo>
                    <a:pt x="851777" y="924768"/>
                    <a:pt x="851777" y="924768"/>
                    <a:pt x="851777" y="925530"/>
                  </a:cubicBezTo>
                  <a:lnTo>
                    <a:pt x="852349" y="920862"/>
                  </a:lnTo>
                  <a:cubicBezTo>
                    <a:pt x="852349" y="919338"/>
                    <a:pt x="852349" y="917719"/>
                    <a:pt x="852825" y="916195"/>
                  </a:cubicBezTo>
                  <a:cubicBezTo>
                    <a:pt x="853301" y="914671"/>
                    <a:pt x="852825" y="914481"/>
                    <a:pt x="852825" y="913623"/>
                  </a:cubicBezTo>
                  <a:close/>
                  <a:moveTo>
                    <a:pt x="741001" y="1175085"/>
                  </a:moveTo>
                  <a:lnTo>
                    <a:pt x="741001" y="1175085"/>
                  </a:lnTo>
                  <a:cubicBezTo>
                    <a:pt x="743478" y="1174037"/>
                    <a:pt x="743383" y="1174132"/>
                    <a:pt x="741001" y="1175085"/>
                  </a:cubicBezTo>
                  <a:close/>
                  <a:moveTo>
                    <a:pt x="638227" y="654734"/>
                  </a:moveTo>
                  <a:lnTo>
                    <a:pt x="638227" y="654734"/>
                  </a:lnTo>
                  <a:cubicBezTo>
                    <a:pt x="638254" y="654923"/>
                    <a:pt x="638254" y="655116"/>
                    <a:pt x="638227" y="655305"/>
                  </a:cubicBezTo>
                  <a:lnTo>
                    <a:pt x="638227" y="655305"/>
                  </a:lnTo>
                  <a:lnTo>
                    <a:pt x="638227" y="655305"/>
                  </a:lnTo>
                  <a:close/>
                  <a:moveTo>
                    <a:pt x="786817" y="1711342"/>
                  </a:moveTo>
                  <a:lnTo>
                    <a:pt x="786817" y="1711342"/>
                  </a:lnTo>
                  <a:cubicBezTo>
                    <a:pt x="754450" y="1720661"/>
                    <a:pt x="721564" y="1728071"/>
                    <a:pt x="688328" y="1733535"/>
                  </a:cubicBezTo>
                  <a:cubicBezTo>
                    <a:pt x="680137" y="1734964"/>
                    <a:pt x="671945" y="1736298"/>
                    <a:pt x="663658" y="1737536"/>
                  </a:cubicBezTo>
                  <a:lnTo>
                    <a:pt x="657562" y="1738393"/>
                  </a:lnTo>
                  <a:lnTo>
                    <a:pt x="657277" y="1738393"/>
                  </a:lnTo>
                  <a:lnTo>
                    <a:pt x="655276" y="1738393"/>
                  </a:lnTo>
                  <a:lnTo>
                    <a:pt x="640894" y="1740203"/>
                  </a:lnTo>
                  <a:cubicBezTo>
                    <a:pt x="623844" y="1742203"/>
                    <a:pt x="606794" y="1743727"/>
                    <a:pt x="589649" y="1744775"/>
                  </a:cubicBezTo>
                  <a:cubicBezTo>
                    <a:pt x="524623" y="1749064"/>
                    <a:pt x="459336" y="1747151"/>
                    <a:pt x="394672" y="1739060"/>
                  </a:cubicBezTo>
                  <a:lnTo>
                    <a:pt x="388957" y="1738298"/>
                  </a:lnTo>
                  <a:lnTo>
                    <a:pt x="388291" y="1738298"/>
                  </a:lnTo>
                  <a:lnTo>
                    <a:pt x="386767" y="1738298"/>
                  </a:lnTo>
                  <a:lnTo>
                    <a:pt x="375336" y="1736584"/>
                  </a:lnTo>
                  <a:cubicBezTo>
                    <a:pt x="367050" y="1735250"/>
                    <a:pt x="358858" y="1733821"/>
                    <a:pt x="350571" y="1732297"/>
                  </a:cubicBezTo>
                  <a:cubicBezTo>
                    <a:pt x="334760" y="1729376"/>
                    <a:pt x="319044" y="1725916"/>
                    <a:pt x="303423" y="1721915"/>
                  </a:cubicBezTo>
                  <a:cubicBezTo>
                    <a:pt x="271986" y="1714252"/>
                    <a:pt x="241038" y="1704710"/>
                    <a:pt x="210744" y="1693340"/>
                  </a:cubicBezTo>
                  <a:cubicBezTo>
                    <a:pt x="197028" y="1688101"/>
                    <a:pt x="187027" y="1683815"/>
                    <a:pt x="175502" y="1678576"/>
                  </a:cubicBezTo>
                  <a:cubicBezTo>
                    <a:pt x="163977" y="1673337"/>
                    <a:pt x="150832" y="1666860"/>
                    <a:pt x="138831" y="1660384"/>
                  </a:cubicBezTo>
                  <a:cubicBezTo>
                    <a:pt x="129306" y="1655240"/>
                    <a:pt x="119781" y="1649811"/>
                    <a:pt x="111018" y="1644000"/>
                  </a:cubicBezTo>
                  <a:cubicBezTo>
                    <a:pt x="106446" y="1641048"/>
                    <a:pt x="101493" y="1638000"/>
                    <a:pt x="97492" y="1634475"/>
                  </a:cubicBezTo>
                  <a:lnTo>
                    <a:pt x="91682" y="1630094"/>
                  </a:lnTo>
                  <a:lnTo>
                    <a:pt x="89872" y="1628665"/>
                  </a:lnTo>
                  <a:lnTo>
                    <a:pt x="87396" y="1626665"/>
                  </a:lnTo>
                  <a:cubicBezTo>
                    <a:pt x="79879" y="1620371"/>
                    <a:pt x="72872" y="1613491"/>
                    <a:pt x="66441" y="1606091"/>
                  </a:cubicBezTo>
                  <a:lnTo>
                    <a:pt x="63012" y="1601900"/>
                  </a:lnTo>
                  <a:lnTo>
                    <a:pt x="61488" y="1599900"/>
                  </a:lnTo>
                  <a:lnTo>
                    <a:pt x="59202" y="1596566"/>
                  </a:lnTo>
                  <a:cubicBezTo>
                    <a:pt x="56392" y="1592328"/>
                    <a:pt x="53817" y="1587940"/>
                    <a:pt x="51486" y="1583421"/>
                  </a:cubicBezTo>
                  <a:cubicBezTo>
                    <a:pt x="50439" y="1581421"/>
                    <a:pt x="49486" y="1579230"/>
                    <a:pt x="48534" y="1577135"/>
                  </a:cubicBezTo>
                  <a:cubicBezTo>
                    <a:pt x="48319" y="1576814"/>
                    <a:pt x="48158" y="1576460"/>
                    <a:pt x="48058" y="1576087"/>
                  </a:cubicBezTo>
                  <a:cubicBezTo>
                    <a:pt x="48058" y="1576659"/>
                    <a:pt x="47200" y="1573992"/>
                    <a:pt x="47010" y="1573516"/>
                  </a:cubicBezTo>
                  <a:cubicBezTo>
                    <a:pt x="45198" y="1568494"/>
                    <a:pt x="43672" y="1563374"/>
                    <a:pt x="42438" y="1558180"/>
                  </a:cubicBezTo>
                  <a:cubicBezTo>
                    <a:pt x="41866" y="1555799"/>
                    <a:pt x="41390" y="1553322"/>
                    <a:pt x="40914" y="1550846"/>
                  </a:cubicBezTo>
                  <a:cubicBezTo>
                    <a:pt x="40437" y="1548369"/>
                    <a:pt x="40342" y="1547798"/>
                    <a:pt x="40152" y="1546274"/>
                  </a:cubicBezTo>
                  <a:lnTo>
                    <a:pt x="40152" y="1546274"/>
                  </a:lnTo>
                  <a:cubicBezTo>
                    <a:pt x="40152" y="1546274"/>
                    <a:pt x="40152" y="1545607"/>
                    <a:pt x="40152" y="1545131"/>
                  </a:cubicBezTo>
                  <a:cubicBezTo>
                    <a:pt x="41327" y="1537428"/>
                    <a:pt x="43176" y="1529842"/>
                    <a:pt x="45676" y="1522461"/>
                  </a:cubicBezTo>
                  <a:cubicBezTo>
                    <a:pt x="49598" y="1512050"/>
                    <a:pt x="54377" y="1501983"/>
                    <a:pt x="59964" y="1492362"/>
                  </a:cubicBezTo>
                  <a:cubicBezTo>
                    <a:pt x="60726" y="1490934"/>
                    <a:pt x="61488" y="1489505"/>
                    <a:pt x="62345" y="1488171"/>
                  </a:cubicBezTo>
                  <a:lnTo>
                    <a:pt x="65679" y="1485124"/>
                  </a:lnTo>
                  <a:cubicBezTo>
                    <a:pt x="74934" y="1477091"/>
                    <a:pt x="83157" y="1467940"/>
                    <a:pt x="90158" y="1457882"/>
                  </a:cubicBezTo>
                  <a:cubicBezTo>
                    <a:pt x="97045" y="1445841"/>
                    <a:pt x="101995" y="1432790"/>
                    <a:pt x="104827" y="1419211"/>
                  </a:cubicBezTo>
                  <a:cubicBezTo>
                    <a:pt x="108922" y="1404161"/>
                    <a:pt x="113494" y="1389207"/>
                    <a:pt x="116733" y="1373871"/>
                  </a:cubicBezTo>
                  <a:cubicBezTo>
                    <a:pt x="118542" y="1365080"/>
                    <a:pt x="119688" y="1356165"/>
                    <a:pt x="120162" y="1347201"/>
                  </a:cubicBezTo>
                  <a:cubicBezTo>
                    <a:pt x="120213" y="1346790"/>
                    <a:pt x="120213" y="1346374"/>
                    <a:pt x="120162" y="1345963"/>
                  </a:cubicBezTo>
                  <a:cubicBezTo>
                    <a:pt x="120733" y="1343201"/>
                    <a:pt x="121210" y="1340534"/>
                    <a:pt x="121686" y="1337676"/>
                  </a:cubicBezTo>
                  <a:cubicBezTo>
                    <a:pt x="124924" y="1320055"/>
                    <a:pt x="127305" y="1302243"/>
                    <a:pt x="129401" y="1284432"/>
                  </a:cubicBezTo>
                  <a:cubicBezTo>
                    <a:pt x="131496" y="1266620"/>
                    <a:pt x="133116" y="1250523"/>
                    <a:pt x="134926" y="1233473"/>
                  </a:cubicBezTo>
                  <a:cubicBezTo>
                    <a:pt x="136735" y="1216423"/>
                    <a:pt x="138450" y="1201564"/>
                    <a:pt x="140736" y="1185848"/>
                  </a:cubicBezTo>
                  <a:cubicBezTo>
                    <a:pt x="145975" y="1150701"/>
                    <a:pt x="152356" y="1115839"/>
                    <a:pt x="156928" y="1081073"/>
                  </a:cubicBezTo>
                  <a:cubicBezTo>
                    <a:pt x="161786" y="1044211"/>
                    <a:pt x="165882" y="1007349"/>
                    <a:pt x="169787" y="970392"/>
                  </a:cubicBezTo>
                  <a:cubicBezTo>
                    <a:pt x="173692" y="933435"/>
                    <a:pt x="177312" y="898098"/>
                    <a:pt x="181408" y="861998"/>
                  </a:cubicBezTo>
                  <a:cubicBezTo>
                    <a:pt x="183408" y="843996"/>
                    <a:pt x="185599" y="825898"/>
                    <a:pt x="187885" y="807896"/>
                  </a:cubicBezTo>
                  <a:cubicBezTo>
                    <a:pt x="187914" y="807388"/>
                    <a:pt x="187914" y="806880"/>
                    <a:pt x="187885" y="806372"/>
                  </a:cubicBezTo>
                  <a:cubicBezTo>
                    <a:pt x="187931" y="805674"/>
                    <a:pt x="187931" y="804974"/>
                    <a:pt x="187885" y="804276"/>
                  </a:cubicBezTo>
                  <a:cubicBezTo>
                    <a:pt x="188361" y="801133"/>
                    <a:pt x="188742" y="797990"/>
                    <a:pt x="189123" y="794751"/>
                  </a:cubicBezTo>
                  <a:cubicBezTo>
                    <a:pt x="189504" y="791513"/>
                    <a:pt x="189790" y="789608"/>
                    <a:pt x="190456" y="784655"/>
                  </a:cubicBezTo>
                  <a:cubicBezTo>
                    <a:pt x="191694" y="775130"/>
                    <a:pt x="193028" y="765605"/>
                    <a:pt x="194457" y="756080"/>
                  </a:cubicBezTo>
                  <a:cubicBezTo>
                    <a:pt x="199695" y="720361"/>
                    <a:pt x="205506" y="684642"/>
                    <a:pt x="210554" y="648924"/>
                  </a:cubicBezTo>
                  <a:cubicBezTo>
                    <a:pt x="215602" y="613205"/>
                    <a:pt x="220079" y="577962"/>
                    <a:pt x="225318" y="541291"/>
                  </a:cubicBezTo>
                  <a:cubicBezTo>
                    <a:pt x="228366" y="518145"/>
                    <a:pt x="232461" y="495000"/>
                    <a:pt x="236367" y="471568"/>
                  </a:cubicBezTo>
                  <a:cubicBezTo>
                    <a:pt x="244723" y="480513"/>
                    <a:pt x="255020" y="487421"/>
                    <a:pt x="266466" y="491761"/>
                  </a:cubicBezTo>
                  <a:cubicBezTo>
                    <a:pt x="287030" y="502698"/>
                    <a:pt x="308798" y="511201"/>
                    <a:pt x="331331" y="517098"/>
                  </a:cubicBezTo>
                  <a:lnTo>
                    <a:pt x="336475" y="520241"/>
                  </a:lnTo>
                  <a:cubicBezTo>
                    <a:pt x="364228" y="536226"/>
                    <a:pt x="393366" y="549679"/>
                    <a:pt x="423533" y="560436"/>
                  </a:cubicBezTo>
                  <a:cubicBezTo>
                    <a:pt x="439916" y="566723"/>
                    <a:pt x="456490" y="572533"/>
                    <a:pt x="472968" y="578439"/>
                  </a:cubicBezTo>
                  <a:lnTo>
                    <a:pt x="496780" y="586821"/>
                  </a:lnTo>
                  <a:cubicBezTo>
                    <a:pt x="502964" y="588749"/>
                    <a:pt x="509363" y="589901"/>
                    <a:pt x="515830" y="590250"/>
                  </a:cubicBezTo>
                  <a:cubicBezTo>
                    <a:pt x="517564" y="591478"/>
                    <a:pt x="519218" y="592814"/>
                    <a:pt x="520783" y="594250"/>
                  </a:cubicBezTo>
                  <a:cubicBezTo>
                    <a:pt x="515759" y="614389"/>
                    <a:pt x="519422" y="635712"/>
                    <a:pt x="530880" y="653019"/>
                  </a:cubicBezTo>
                  <a:cubicBezTo>
                    <a:pt x="541357" y="670355"/>
                    <a:pt x="556597" y="686071"/>
                    <a:pt x="577552" y="686547"/>
                  </a:cubicBezTo>
                  <a:cubicBezTo>
                    <a:pt x="594418" y="685408"/>
                    <a:pt x="609829" y="676596"/>
                    <a:pt x="619367" y="662640"/>
                  </a:cubicBezTo>
                  <a:cubicBezTo>
                    <a:pt x="622630" y="658587"/>
                    <a:pt x="625621" y="654323"/>
                    <a:pt x="628321" y="649876"/>
                  </a:cubicBezTo>
                  <a:lnTo>
                    <a:pt x="628320" y="649876"/>
                  </a:lnTo>
                  <a:lnTo>
                    <a:pt x="632416" y="651781"/>
                  </a:lnTo>
                  <a:cubicBezTo>
                    <a:pt x="634117" y="652551"/>
                    <a:pt x="635743" y="653476"/>
                    <a:pt x="637274" y="654543"/>
                  </a:cubicBezTo>
                  <a:cubicBezTo>
                    <a:pt x="637274" y="654543"/>
                    <a:pt x="637274" y="654543"/>
                    <a:pt x="637274" y="654543"/>
                  </a:cubicBezTo>
                  <a:cubicBezTo>
                    <a:pt x="637274" y="654543"/>
                    <a:pt x="639274" y="656925"/>
                    <a:pt x="637941" y="655020"/>
                  </a:cubicBezTo>
                  <a:lnTo>
                    <a:pt x="637941" y="655020"/>
                  </a:lnTo>
                  <a:cubicBezTo>
                    <a:pt x="639429" y="657147"/>
                    <a:pt x="641384" y="658906"/>
                    <a:pt x="643656" y="660163"/>
                  </a:cubicBezTo>
                  <a:cubicBezTo>
                    <a:pt x="639771" y="666770"/>
                    <a:pt x="638102" y="674447"/>
                    <a:pt x="638893" y="682071"/>
                  </a:cubicBezTo>
                  <a:cubicBezTo>
                    <a:pt x="639371" y="687021"/>
                    <a:pt x="640692" y="691853"/>
                    <a:pt x="642799" y="696358"/>
                  </a:cubicBezTo>
                  <a:cubicBezTo>
                    <a:pt x="641941" y="698835"/>
                    <a:pt x="641275" y="701502"/>
                    <a:pt x="640608" y="703883"/>
                  </a:cubicBezTo>
                  <a:cubicBezTo>
                    <a:pt x="634607" y="702740"/>
                    <a:pt x="628511" y="701502"/>
                    <a:pt x="622415" y="700454"/>
                  </a:cubicBezTo>
                  <a:cubicBezTo>
                    <a:pt x="606318" y="697596"/>
                    <a:pt x="590316" y="695882"/>
                    <a:pt x="574123" y="694453"/>
                  </a:cubicBezTo>
                  <a:cubicBezTo>
                    <a:pt x="542666" y="691754"/>
                    <a:pt x="511519" y="686207"/>
                    <a:pt x="481064" y="677880"/>
                  </a:cubicBezTo>
                  <a:cubicBezTo>
                    <a:pt x="451251" y="669688"/>
                    <a:pt x="422771" y="657210"/>
                    <a:pt x="393625" y="647114"/>
                  </a:cubicBezTo>
                  <a:cubicBezTo>
                    <a:pt x="379267" y="642006"/>
                    <a:pt x="365503" y="635364"/>
                    <a:pt x="352572" y="627302"/>
                  </a:cubicBezTo>
                  <a:cubicBezTo>
                    <a:pt x="338248" y="618887"/>
                    <a:pt x="323461" y="611286"/>
                    <a:pt x="308281" y="604537"/>
                  </a:cubicBezTo>
                  <a:cubicBezTo>
                    <a:pt x="305804" y="603394"/>
                    <a:pt x="303709" y="606918"/>
                    <a:pt x="306090" y="608252"/>
                  </a:cubicBezTo>
                  <a:cubicBezTo>
                    <a:pt x="320148" y="615832"/>
                    <a:pt x="333788" y="624163"/>
                    <a:pt x="346952" y="633207"/>
                  </a:cubicBezTo>
                  <a:cubicBezTo>
                    <a:pt x="353074" y="637940"/>
                    <a:pt x="359432" y="642359"/>
                    <a:pt x="366002" y="646447"/>
                  </a:cubicBezTo>
                  <a:cubicBezTo>
                    <a:pt x="373068" y="650464"/>
                    <a:pt x="380350" y="654089"/>
                    <a:pt x="387815" y="657306"/>
                  </a:cubicBezTo>
                  <a:cubicBezTo>
                    <a:pt x="401626" y="663306"/>
                    <a:pt x="415723" y="668831"/>
                    <a:pt x="429534" y="674832"/>
                  </a:cubicBezTo>
                  <a:cubicBezTo>
                    <a:pt x="444557" y="681378"/>
                    <a:pt x="459914" y="687133"/>
                    <a:pt x="475539" y="692072"/>
                  </a:cubicBezTo>
                  <a:cubicBezTo>
                    <a:pt x="506563" y="701904"/>
                    <a:pt x="538459" y="708730"/>
                    <a:pt x="570789" y="712455"/>
                  </a:cubicBezTo>
                  <a:cubicBezTo>
                    <a:pt x="586601" y="714170"/>
                    <a:pt x="602317" y="715884"/>
                    <a:pt x="618415" y="718837"/>
                  </a:cubicBezTo>
                  <a:lnTo>
                    <a:pt x="637465" y="722457"/>
                  </a:lnTo>
                  <a:cubicBezTo>
                    <a:pt x="636703" y="727029"/>
                    <a:pt x="636131" y="731982"/>
                    <a:pt x="635750" y="736268"/>
                  </a:cubicBezTo>
                  <a:cubicBezTo>
                    <a:pt x="634226" y="754461"/>
                    <a:pt x="639370" y="779226"/>
                    <a:pt x="655848" y="788941"/>
                  </a:cubicBezTo>
                  <a:lnTo>
                    <a:pt x="655276" y="798466"/>
                  </a:lnTo>
                  <a:cubicBezTo>
                    <a:pt x="653102" y="797673"/>
                    <a:pt x="650696" y="798792"/>
                    <a:pt x="649903" y="800967"/>
                  </a:cubicBezTo>
                  <a:cubicBezTo>
                    <a:pt x="649706" y="801507"/>
                    <a:pt x="649622" y="802083"/>
                    <a:pt x="649657" y="802657"/>
                  </a:cubicBezTo>
                  <a:cubicBezTo>
                    <a:pt x="649101" y="810200"/>
                    <a:pt x="648115" y="817705"/>
                    <a:pt x="646704" y="825136"/>
                  </a:cubicBezTo>
                  <a:cubicBezTo>
                    <a:pt x="645561" y="832661"/>
                    <a:pt x="644989" y="840186"/>
                    <a:pt x="643942" y="847615"/>
                  </a:cubicBezTo>
                  <a:cubicBezTo>
                    <a:pt x="641751" y="863617"/>
                    <a:pt x="639179" y="879524"/>
                    <a:pt x="636226" y="895240"/>
                  </a:cubicBezTo>
                  <a:cubicBezTo>
                    <a:pt x="630511" y="926990"/>
                    <a:pt x="625304" y="959089"/>
                    <a:pt x="620605" y="991538"/>
                  </a:cubicBezTo>
                  <a:cubicBezTo>
                    <a:pt x="615748" y="1023828"/>
                    <a:pt x="611080" y="1056117"/>
                    <a:pt x="607080" y="1088407"/>
                  </a:cubicBezTo>
                  <a:cubicBezTo>
                    <a:pt x="604889" y="1104981"/>
                    <a:pt x="602698" y="1121459"/>
                    <a:pt x="600317" y="1137937"/>
                  </a:cubicBezTo>
                  <a:cubicBezTo>
                    <a:pt x="597338" y="1154300"/>
                    <a:pt x="596347" y="1170962"/>
                    <a:pt x="597364" y="1187563"/>
                  </a:cubicBezTo>
                  <a:cubicBezTo>
                    <a:pt x="597364" y="1191944"/>
                    <a:pt x="604222" y="1195087"/>
                    <a:pt x="606889" y="1190039"/>
                  </a:cubicBezTo>
                  <a:cubicBezTo>
                    <a:pt x="613086" y="1175031"/>
                    <a:pt x="617126" y="1159221"/>
                    <a:pt x="618891" y="1143081"/>
                  </a:cubicBezTo>
                  <a:cubicBezTo>
                    <a:pt x="621304" y="1126571"/>
                    <a:pt x="623590" y="1110092"/>
                    <a:pt x="625749" y="1093646"/>
                  </a:cubicBezTo>
                  <a:cubicBezTo>
                    <a:pt x="630226" y="1060880"/>
                    <a:pt x="634226" y="1028209"/>
                    <a:pt x="638798" y="995538"/>
                  </a:cubicBezTo>
                  <a:cubicBezTo>
                    <a:pt x="638227" y="1003635"/>
                    <a:pt x="637750" y="1011731"/>
                    <a:pt x="637560" y="1019827"/>
                  </a:cubicBezTo>
                  <a:cubicBezTo>
                    <a:pt x="636924" y="1037933"/>
                    <a:pt x="637337" y="1056061"/>
                    <a:pt x="638798" y="1074120"/>
                  </a:cubicBezTo>
                  <a:cubicBezTo>
                    <a:pt x="639370" y="1081644"/>
                    <a:pt x="639274" y="1089264"/>
                    <a:pt x="640036" y="1096789"/>
                  </a:cubicBezTo>
                  <a:cubicBezTo>
                    <a:pt x="640903" y="1112485"/>
                    <a:pt x="644749" y="1127872"/>
                    <a:pt x="651371" y="1142128"/>
                  </a:cubicBezTo>
                  <a:cubicBezTo>
                    <a:pt x="655321" y="1150179"/>
                    <a:pt x="662105" y="1156489"/>
                    <a:pt x="670421" y="1159845"/>
                  </a:cubicBezTo>
                  <a:cubicBezTo>
                    <a:pt x="675086" y="1161607"/>
                    <a:pt x="680234" y="1161607"/>
                    <a:pt x="684899" y="1159845"/>
                  </a:cubicBezTo>
                  <a:cubicBezTo>
                    <a:pt x="687132" y="1164660"/>
                    <a:pt x="689710" y="1169308"/>
                    <a:pt x="692614" y="1173751"/>
                  </a:cubicBezTo>
                  <a:cubicBezTo>
                    <a:pt x="696994" y="1180433"/>
                    <a:pt x="702506" y="1186300"/>
                    <a:pt x="708902" y="1191087"/>
                  </a:cubicBezTo>
                  <a:cubicBezTo>
                    <a:pt x="705920" y="1198545"/>
                    <a:pt x="704089" y="1206414"/>
                    <a:pt x="703473" y="1214423"/>
                  </a:cubicBezTo>
                  <a:cubicBezTo>
                    <a:pt x="701663" y="1226710"/>
                    <a:pt x="700615" y="1239093"/>
                    <a:pt x="699758" y="1251570"/>
                  </a:cubicBezTo>
                  <a:cubicBezTo>
                    <a:pt x="698139" y="1275478"/>
                    <a:pt x="696138" y="1299195"/>
                    <a:pt x="694805" y="1323294"/>
                  </a:cubicBezTo>
                  <a:cubicBezTo>
                    <a:pt x="693471" y="1347392"/>
                    <a:pt x="693376" y="1372443"/>
                    <a:pt x="692328" y="1397017"/>
                  </a:cubicBezTo>
                  <a:cubicBezTo>
                    <a:pt x="691757" y="1409781"/>
                    <a:pt x="690804" y="1422449"/>
                    <a:pt x="689280" y="1435117"/>
                  </a:cubicBezTo>
                  <a:cubicBezTo>
                    <a:pt x="686397" y="1447115"/>
                    <a:pt x="685242" y="1459464"/>
                    <a:pt x="685852" y="1471789"/>
                  </a:cubicBezTo>
                  <a:cubicBezTo>
                    <a:pt x="686713" y="1475043"/>
                    <a:pt x="690050" y="1476983"/>
                    <a:pt x="693305" y="1476122"/>
                  </a:cubicBezTo>
                  <a:cubicBezTo>
                    <a:pt x="694340" y="1475847"/>
                    <a:pt x="695284" y="1475306"/>
                    <a:pt x="696043" y="1474551"/>
                  </a:cubicBezTo>
                  <a:cubicBezTo>
                    <a:pt x="702197" y="1464592"/>
                    <a:pt x="705645" y="1453199"/>
                    <a:pt x="706045" y="1441499"/>
                  </a:cubicBezTo>
                  <a:cubicBezTo>
                    <a:pt x="707950" y="1428831"/>
                    <a:pt x="708902" y="1415877"/>
                    <a:pt x="709664" y="1403399"/>
                  </a:cubicBezTo>
                  <a:cubicBezTo>
                    <a:pt x="711188" y="1378062"/>
                    <a:pt x="711188" y="1352726"/>
                    <a:pt x="712521" y="1327199"/>
                  </a:cubicBezTo>
                  <a:cubicBezTo>
                    <a:pt x="713760" y="1303958"/>
                    <a:pt x="715951" y="1280812"/>
                    <a:pt x="717094" y="1257476"/>
                  </a:cubicBezTo>
                  <a:cubicBezTo>
                    <a:pt x="717760" y="1245189"/>
                    <a:pt x="718522" y="1232901"/>
                    <a:pt x="719951" y="1220614"/>
                  </a:cubicBezTo>
                  <a:cubicBezTo>
                    <a:pt x="720713" y="1213756"/>
                    <a:pt x="722618" y="1206517"/>
                    <a:pt x="723380" y="1199278"/>
                  </a:cubicBezTo>
                  <a:lnTo>
                    <a:pt x="725761" y="1200231"/>
                  </a:lnTo>
                  <a:lnTo>
                    <a:pt x="729571" y="1201278"/>
                  </a:lnTo>
                  <a:cubicBezTo>
                    <a:pt x="736883" y="1203083"/>
                    <a:pt x="744601" y="1202169"/>
                    <a:pt x="751288" y="1198707"/>
                  </a:cubicBezTo>
                  <a:lnTo>
                    <a:pt x="753860" y="1197087"/>
                  </a:lnTo>
                  <a:lnTo>
                    <a:pt x="755765" y="1195468"/>
                  </a:lnTo>
                  <a:lnTo>
                    <a:pt x="758813" y="1193087"/>
                  </a:lnTo>
                  <a:cubicBezTo>
                    <a:pt x="762932" y="1188843"/>
                    <a:pt x="766169" y="1183825"/>
                    <a:pt x="768338" y="1178323"/>
                  </a:cubicBezTo>
                  <a:cubicBezTo>
                    <a:pt x="770972" y="1172360"/>
                    <a:pt x="773076" y="1166177"/>
                    <a:pt x="774625" y="1159845"/>
                  </a:cubicBezTo>
                  <a:cubicBezTo>
                    <a:pt x="779776" y="1160481"/>
                    <a:pt x="784960" y="1160831"/>
                    <a:pt x="790150" y="1160892"/>
                  </a:cubicBezTo>
                  <a:cubicBezTo>
                    <a:pt x="797294" y="1160892"/>
                    <a:pt x="809200" y="1159845"/>
                    <a:pt x="811010" y="1150701"/>
                  </a:cubicBezTo>
                  <a:cubicBezTo>
                    <a:pt x="811454" y="1148922"/>
                    <a:pt x="810461" y="1147099"/>
                    <a:pt x="808724" y="1146510"/>
                  </a:cubicBezTo>
                  <a:cubicBezTo>
                    <a:pt x="805881" y="1145558"/>
                    <a:pt x="802805" y="1145558"/>
                    <a:pt x="799961" y="1146510"/>
                  </a:cubicBezTo>
                  <a:cubicBezTo>
                    <a:pt x="796236" y="1147697"/>
                    <a:pt x="792345" y="1148276"/>
                    <a:pt x="788436" y="1148224"/>
                  </a:cubicBezTo>
                  <a:cubicBezTo>
                    <a:pt x="784650" y="1148271"/>
                    <a:pt x="780864" y="1148080"/>
                    <a:pt x="777101" y="1147653"/>
                  </a:cubicBezTo>
                  <a:cubicBezTo>
                    <a:pt x="779367" y="1133127"/>
                    <a:pt x="780450" y="1118443"/>
                    <a:pt x="780340" y="1103742"/>
                  </a:cubicBezTo>
                  <a:cubicBezTo>
                    <a:pt x="787647" y="1104511"/>
                    <a:pt x="795005" y="1102872"/>
                    <a:pt x="801295" y="1099075"/>
                  </a:cubicBezTo>
                  <a:cubicBezTo>
                    <a:pt x="802794" y="1098006"/>
                    <a:pt x="803143" y="1095925"/>
                    <a:pt x="802074" y="1094425"/>
                  </a:cubicBezTo>
                  <a:cubicBezTo>
                    <a:pt x="801860" y="1094124"/>
                    <a:pt x="801596" y="1093861"/>
                    <a:pt x="801295" y="1093646"/>
                  </a:cubicBezTo>
                  <a:cubicBezTo>
                    <a:pt x="795053" y="1089816"/>
                    <a:pt x="787714" y="1088174"/>
                    <a:pt x="780435" y="1088979"/>
                  </a:cubicBezTo>
                  <a:cubicBezTo>
                    <a:pt x="780435" y="1081644"/>
                    <a:pt x="780435" y="1074405"/>
                    <a:pt x="779959" y="1067071"/>
                  </a:cubicBezTo>
                  <a:cubicBezTo>
                    <a:pt x="780921" y="1066425"/>
                    <a:pt x="781602" y="1065438"/>
                    <a:pt x="781864" y="1064309"/>
                  </a:cubicBezTo>
                  <a:cubicBezTo>
                    <a:pt x="782985" y="1064217"/>
                    <a:pt x="784082" y="1063927"/>
                    <a:pt x="785102" y="1063452"/>
                  </a:cubicBezTo>
                  <a:lnTo>
                    <a:pt x="791008" y="1063452"/>
                  </a:lnTo>
                  <a:cubicBezTo>
                    <a:pt x="797435" y="1064190"/>
                    <a:pt x="803945" y="1063474"/>
                    <a:pt x="810058" y="1061356"/>
                  </a:cubicBezTo>
                  <a:cubicBezTo>
                    <a:pt x="812872" y="1059606"/>
                    <a:pt x="813735" y="1055906"/>
                    <a:pt x="811985" y="1053092"/>
                  </a:cubicBezTo>
                  <a:cubicBezTo>
                    <a:pt x="811499" y="1052310"/>
                    <a:pt x="810839" y="1051650"/>
                    <a:pt x="810058" y="1051164"/>
                  </a:cubicBezTo>
                  <a:cubicBezTo>
                    <a:pt x="805107" y="1049306"/>
                    <a:pt x="799792" y="1048621"/>
                    <a:pt x="794532" y="1049164"/>
                  </a:cubicBezTo>
                  <a:cubicBezTo>
                    <a:pt x="794532" y="1047640"/>
                    <a:pt x="795008" y="1046116"/>
                    <a:pt x="795199" y="1044402"/>
                  </a:cubicBezTo>
                  <a:cubicBezTo>
                    <a:pt x="795199" y="1047354"/>
                    <a:pt x="795961" y="1041354"/>
                    <a:pt x="796056" y="1040782"/>
                  </a:cubicBezTo>
                  <a:cubicBezTo>
                    <a:pt x="796056" y="1038591"/>
                    <a:pt x="797199" y="1036496"/>
                    <a:pt x="797866" y="1034400"/>
                  </a:cubicBezTo>
                  <a:cubicBezTo>
                    <a:pt x="799800" y="1028324"/>
                    <a:pt x="802188" y="1022402"/>
                    <a:pt x="805009" y="1016684"/>
                  </a:cubicBezTo>
                  <a:cubicBezTo>
                    <a:pt x="808015" y="1016861"/>
                    <a:pt x="811031" y="1016605"/>
                    <a:pt x="813963" y="1015922"/>
                  </a:cubicBezTo>
                  <a:cubicBezTo>
                    <a:pt x="817652" y="1014680"/>
                    <a:pt x="819637" y="1010683"/>
                    <a:pt x="818395" y="1006993"/>
                  </a:cubicBezTo>
                  <a:cubicBezTo>
                    <a:pt x="817892" y="1005498"/>
                    <a:pt x="816901" y="1004215"/>
                    <a:pt x="815582" y="1003349"/>
                  </a:cubicBezTo>
                  <a:cubicBezTo>
                    <a:pt x="814384" y="1002775"/>
                    <a:pt x="813141" y="1002297"/>
                    <a:pt x="811867" y="1001920"/>
                  </a:cubicBezTo>
                  <a:cubicBezTo>
                    <a:pt x="814058" y="997253"/>
                    <a:pt x="816153" y="992395"/>
                    <a:pt x="818059" y="987823"/>
                  </a:cubicBezTo>
                  <a:cubicBezTo>
                    <a:pt x="819963" y="983251"/>
                    <a:pt x="821297" y="979632"/>
                    <a:pt x="822535" y="975441"/>
                  </a:cubicBezTo>
                  <a:cubicBezTo>
                    <a:pt x="822535" y="974488"/>
                    <a:pt x="823202" y="973536"/>
                    <a:pt x="823583" y="972488"/>
                  </a:cubicBezTo>
                  <a:cubicBezTo>
                    <a:pt x="834054" y="966378"/>
                    <a:pt x="842399" y="957202"/>
                    <a:pt x="847491" y="946199"/>
                  </a:cubicBezTo>
                  <a:cubicBezTo>
                    <a:pt x="847491" y="947913"/>
                    <a:pt x="846824" y="949533"/>
                    <a:pt x="846538" y="951247"/>
                  </a:cubicBezTo>
                  <a:cubicBezTo>
                    <a:pt x="843776" y="968583"/>
                    <a:pt x="841966" y="986109"/>
                    <a:pt x="839966" y="1003539"/>
                  </a:cubicBezTo>
                  <a:cubicBezTo>
                    <a:pt x="837966" y="1020970"/>
                    <a:pt x="835680" y="1037067"/>
                    <a:pt x="832537" y="1053736"/>
                  </a:cubicBezTo>
                  <a:cubicBezTo>
                    <a:pt x="829393" y="1070405"/>
                    <a:pt x="825012" y="1088312"/>
                    <a:pt x="821773" y="1105743"/>
                  </a:cubicBezTo>
                  <a:cubicBezTo>
                    <a:pt x="815106" y="1141080"/>
                    <a:pt x="810248" y="1176799"/>
                    <a:pt x="805676" y="1212518"/>
                  </a:cubicBezTo>
                  <a:cubicBezTo>
                    <a:pt x="801104" y="1248237"/>
                    <a:pt x="796723" y="1283955"/>
                    <a:pt x="793484" y="1319865"/>
                  </a:cubicBezTo>
                  <a:cubicBezTo>
                    <a:pt x="792784" y="1326192"/>
                    <a:pt x="792402" y="1332550"/>
                    <a:pt x="792341" y="1338915"/>
                  </a:cubicBezTo>
                  <a:cubicBezTo>
                    <a:pt x="792149" y="1345096"/>
                    <a:pt x="792531" y="1351283"/>
                    <a:pt x="793484" y="1357393"/>
                  </a:cubicBezTo>
                  <a:cubicBezTo>
                    <a:pt x="794045" y="1359476"/>
                    <a:pt x="796188" y="1360709"/>
                    <a:pt x="798271" y="1360148"/>
                  </a:cubicBezTo>
                  <a:cubicBezTo>
                    <a:pt x="799263" y="1359881"/>
                    <a:pt x="800110" y="1359233"/>
                    <a:pt x="800628" y="1358346"/>
                  </a:cubicBezTo>
                  <a:cubicBezTo>
                    <a:pt x="802463" y="1354807"/>
                    <a:pt x="803779" y="1351021"/>
                    <a:pt x="804533" y="1347106"/>
                  </a:cubicBezTo>
                  <a:cubicBezTo>
                    <a:pt x="805486" y="1342915"/>
                    <a:pt x="807105" y="1338915"/>
                    <a:pt x="808057" y="1334628"/>
                  </a:cubicBezTo>
                  <a:cubicBezTo>
                    <a:pt x="810153" y="1325103"/>
                    <a:pt x="811296" y="1316055"/>
                    <a:pt x="812725" y="1306816"/>
                  </a:cubicBezTo>
                  <a:cubicBezTo>
                    <a:pt x="815487" y="1288909"/>
                    <a:pt x="817106" y="1270811"/>
                    <a:pt x="819202" y="1252809"/>
                  </a:cubicBezTo>
                  <a:cubicBezTo>
                    <a:pt x="823393" y="1217280"/>
                    <a:pt x="827774" y="1181752"/>
                    <a:pt x="833299" y="1146510"/>
                  </a:cubicBezTo>
                  <a:cubicBezTo>
                    <a:pt x="838823" y="1111267"/>
                    <a:pt x="847491" y="1077072"/>
                    <a:pt x="852349" y="1041735"/>
                  </a:cubicBezTo>
                  <a:cubicBezTo>
                    <a:pt x="855016" y="1024685"/>
                    <a:pt x="856825" y="1007635"/>
                    <a:pt x="858730" y="990490"/>
                  </a:cubicBezTo>
                  <a:cubicBezTo>
                    <a:pt x="860635" y="973345"/>
                    <a:pt x="861588" y="955438"/>
                    <a:pt x="864921" y="938388"/>
                  </a:cubicBezTo>
                  <a:cubicBezTo>
                    <a:pt x="867872" y="925688"/>
                    <a:pt x="869121" y="912652"/>
                    <a:pt x="868636" y="899622"/>
                  </a:cubicBezTo>
                  <a:lnTo>
                    <a:pt x="868636" y="899622"/>
                  </a:lnTo>
                  <a:lnTo>
                    <a:pt x="874732" y="900193"/>
                  </a:lnTo>
                  <a:cubicBezTo>
                    <a:pt x="891486" y="900864"/>
                    <a:pt x="906808" y="890790"/>
                    <a:pt x="912832" y="875142"/>
                  </a:cubicBezTo>
                  <a:cubicBezTo>
                    <a:pt x="916547" y="866760"/>
                    <a:pt x="918452" y="862188"/>
                    <a:pt x="921691" y="853044"/>
                  </a:cubicBezTo>
                  <a:cubicBezTo>
                    <a:pt x="924468" y="844715"/>
                    <a:pt x="926726" y="836221"/>
                    <a:pt x="928453" y="827613"/>
                  </a:cubicBezTo>
                  <a:cubicBezTo>
                    <a:pt x="931421" y="810880"/>
                    <a:pt x="933013" y="793932"/>
                    <a:pt x="933216" y="776940"/>
                  </a:cubicBezTo>
                  <a:cubicBezTo>
                    <a:pt x="932982" y="761042"/>
                    <a:pt x="933618" y="745143"/>
                    <a:pt x="935121" y="729315"/>
                  </a:cubicBezTo>
                  <a:lnTo>
                    <a:pt x="935692" y="726267"/>
                  </a:lnTo>
                  <a:cubicBezTo>
                    <a:pt x="938516" y="725086"/>
                    <a:pt x="941123" y="723444"/>
                    <a:pt x="943408" y="721409"/>
                  </a:cubicBezTo>
                  <a:cubicBezTo>
                    <a:pt x="944245" y="720985"/>
                    <a:pt x="945016" y="720439"/>
                    <a:pt x="945694" y="719790"/>
                  </a:cubicBezTo>
                  <a:cubicBezTo>
                    <a:pt x="947620" y="718377"/>
                    <a:pt x="949407" y="716783"/>
                    <a:pt x="951028" y="715027"/>
                  </a:cubicBezTo>
                  <a:cubicBezTo>
                    <a:pt x="953028" y="712932"/>
                    <a:pt x="955504" y="711027"/>
                    <a:pt x="957695" y="709122"/>
                  </a:cubicBezTo>
                  <a:cubicBezTo>
                    <a:pt x="954171" y="712074"/>
                    <a:pt x="958171" y="709122"/>
                    <a:pt x="959600" y="707788"/>
                  </a:cubicBezTo>
                  <a:lnTo>
                    <a:pt x="962267" y="706074"/>
                  </a:lnTo>
                  <a:lnTo>
                    <a:pt x="965125" y="704645"/>
                  </a:lnTo>
                  <a:lnTo>
                    <a:pt x="968363" y="703597"/>
                  </a:lnTo>
                  <a:cubicBezTo>
                    <a:pt x="971316" y="702645"/>
                    <a:pt x="974269" y="701311"/>
                    <a:pt x="977126" y="700073"/>
                  </a:cubicBezTo>
                  <a:cubicBezTo>
                    <a:pt x="981004" y="698443"/>
                    <a:pt x="984788" y="696599"/>
                    <a:pt x="988461" y="694548"/>
                  </a:cubicBezTo>
                  <a:cubicBezTo>
                    <a:pt x="987889" y="697120"/>
                    <a:pt x="987223" y="699787"/>
                    <a:pt x="986556" y="702359"/>
                  </a:cubicBezTo>
                  <a:cubicBezTo>
                    <a:pt x="978269" y="736554"/>
                    <a:pt x="973602" y="771510"/>
                    <a:pt x="968363" y="806277"/>
                  </a:cubicBezTo>
                  <a:cubicBezTo>
                    <a:pt x="957314" y="879524"/>
                    <a:pt x="945027" y="952581"/>
                    <a:pt x="935407" y="1026114"/>
                  </a:cubicBezTo>
                  <a:cubicBezTo>
                    <a:pt x="925786" y="1099647"/>
                    <a:pt x="919500" y="1170989"/>
                    <a:pt x="910927" y="1243379"/>
                  </a:cubicBezTo>
                  <a:cubicBezTo>
                    <a:pt x="906736" y="1279098"/>
                    <a:pt x="902164" y="1312721"/>
                    <a:pt x="896354" y="1349011"/>
                  </a:cubicBezTo>
                  <a:cubicBezTo>
                    <a:pt x="890544" y="1385301"/>
                    <a:pt x="884734" y="1420258"/>
                    <a:pt x="881304" y="1456263"/>
                  </a:cubicBezTo>
                  <a:cubicBezTo>
                    <a:pt x="880257" y="1467026"/>
                    <a:pt x="879495" y="1477884"/>
                    <a:pt x="879114" y="1488648"/>
                  </a:cubicBezTo>
                  <a:cubicBezTo>
                    <a:pt x="876780" y="1491265"/>
                    <a:pt x="875522" y="1494667"/>
                    <a:pt x="875590" y="1498173"/>
                  </a:cubicBezTo>
                  <a:cubicBezTo>
                    <a:pt x="875604" y="1500624"/>
                    <a:pt x="876191" y="1503038"/>
                    <a:pt x="877304" y="1505221"/>
                  </a:cubicBezTo>
                  <a:cubicBezTo>
                    <a:pt x="877304" y="1511032"/>
                    <a:pt x="877304" y="1516842"/>
                    <a:pt x="877304" y="1522652"/>
                  </a:cubicBezTo>
                  <a:cubicBezTo>
                    <a:pt x="877358" y="1522999"/>
                    <a:pt x="877358" y="1523352"/>
                    <a:pt x="877304" y="1523699"/>
                  </a:cubicBezTo>
                  <a:cubicBezTo>
                    <a:pt x="876398" y="1527728"/>
                    <a:pt x="876109" y="1531871"/>
                    <a:pt x="876447" y="1535987"/>
                  </a:cubicBezTo>
                  <a:cubicBezTo>
                    <a:pt x="876536" y="1538236"/>
                    <a:pt x="876856" y="1540470"/>
                    <a:pt x="877399" y="1542654"/>
                  </a:cubicBezTo>
                  <a:cubicBezTo>
                    <a:pt x="877399" y="1542654"/>
                    <a:pt x="878637" y="1552656"/>
                    <a:pt x="878447" y="1550941"/>
                  </a:cubicBezTo>
                  <a:cubicBezTo>
                    <a:pt x="878447" y="1552084"/>
                    <a:pt x="878447" y="1553132"/>
                    <a:pt x="878923" y="1554275"/>
                  </a:cubicBezTo>
                  <a:cubicBezTo>
                    <a:pt x="878923" y="1553132"/>
                    <a:pt x="879590" y="1559323"/>
                    <a:pt x="880066" y="1562085"/>
                  </a:cubicBezTo>
                  <a:cubicBezTo>
                    <a:pt x="881114" y="1574223"/>
                    <a:pt x="881114" y="1586428"/>
                    <a:pt x="880066" y="1598566"/>
                  </a:cubicBezTo>
                  <a:cubicBezTo>
                    <a:pt x="878678" y="1608258"/>
                    <a:pt x="876480" y="1617817"/>
                    <a:pt x="873494" y="1627141"/>
                  </a:cubicBezTo>
                  <a:cubicBezTo>
                    <a:pt x="869891" y="1637069"/>
                    <a:pt x="865693" y="1646770"/>
                    <a:pt x="860921" y="1656192"/>
                  </a:cubicBezTo>
                  <a:cubicBezTo>
                    <a:pt x="859873" y="1658574"/>
                    <a:pt x="858730" y="1661050"/>
                    <a:pt x="857492" y="1663432"/>
                  </a:cubicBezTo>
                  <a:lnTo>
                    <a:pt x="854539" y="1665908"/>
                  </a:lnTo>
                  <a:cubicBezTo>
                    <a:pt x="853301" y="1667051"/>
                    <a:pt x="847777" y="1673909"/>
                    <a:pt x="849967" y="1671433"/>
                  </a:cubicBezTo>
                  <a:cubicBezTo>
                    <a:pt x="848210" y="1673578"/>
                    <a:pt x="846942" y="1676081"/>
                    <a:pt x="846253" y="1678767"/>
                  </a:cubicBezTo>
                  <a:cubicBezTo>
                    <a:pt x="846253" y="1678767"/>
                    <a:pt x="846253" y="1679434"/>
                    <a:pt x="846253" y="1679719"/>
                  </a:cubicBezTo>
                  <a:cubicBezTo>
                    <a:pt x="846253" y="1680005"/>
                    <a:pt x="845586" y="1681434"/>
                    <a:pt x="845205" y="1682386"/>
                  </a:cubicBezTo>
                  <a:lnTo>
                    <a:pt x="845205" y="1683815"/>
                  </a:lnTo>
                  <a:cubicBezTo>
                    <a:pt x="843395" y="1685815"/>
                    <a:pt x="841585" y="1687720"/>
                    <a:pt x="839585" y="1689625"/>
                  </a:cubicBezTo>
                  <a:lnTo>
                    <a:pt x="836251" y="1692483"/>
                  </a:lnTo>
                  <a:cubicBezTo>
                    <a:pt x="834393" y="1693782"/>
                    <a:pt x="832452" y="1694959"/>
                    <a:pt x="830441" y="1696007"/>
                  </a:cubicBezTo>
                  <a:cubicBezTo>
                    <a:pt x="829257" y="1696569"/>
                    <a:pt x="828165" y="1697308"/>
                    <a:pt x="827203" y="1698198"/>
                  </a:cubicBezTo>
                  <a:lnTo>
                    <a:pt x="818249" y="1701436"/>
                  </a:lnTo>
                  <a:cubicBezTo>
                    <a:pt x="808724" y="1704960"/>
                    <a:pt x="798723" y="1707818"/>
                    <a:pt x="788912" y="1710961"/>
                  </a:cubicBezTo>
                  <a:close/>
                  <a:moveTo>
                    <a:pt x="1156005" y="1382920"/>
                  </a:moveTo>
                  <a:lnTo>
                    <a:pt x="1156005" y="1382920"/>
                  </a:lnTo>
                  <a:cubicBezTo>
                    <a:pt x="1151434" y="1388159"/>
                    <a:pt x="1146480" y="1393017"/>
                    <a:pt x="1141528" y="1397684"/>
                  </a:cubicBezTo>
                  <a:cubicBezTo>
                    <a:pt x="1139242" y="1399875"/>
                    <a:pt x="1136765" y="1401970"/>
                    <a:pt x="1134384" y="1403970"/>
                  </a:cubicBezTo>
                  <a:lnTo>
                    <a:pt x="1130764" y="1407018"/>
                  </a:lnTo>
                  <a:lnTo>
                    <a:pt x="1130098" y="1407590"/>
                  </a:lnTo>
                  <a:lnTo>
                    <a:pt x="1129526" y="1408066"/>
                  </a:lnTo>
                  <a:cubicBezTo>
                    <a:pt x="1124097" y="1412257"/>
                    <a:pt x="1118382" y="1416258"/>
                    <a:pt x="1112667" y="1420068"/>
                  </a:cubicBezTo>
                  <a:cubicBezTo>
                    <a:pt x="1101393" y="1427427"/>
                    <a:pt x="1089652" y="1434044"/>
                    <a:pt x="1077520" y="1439880"/>
                  </a:cubicBezTo>
                  <a:lnTo>
                    <a:pt x="1068757" y="1443975"/>
                  </a:lnTo>
                  <a:lnTo>
                    <a:pt x="1066090" y="1445214"/>
                  </a:lnTo>
                  <a:lnTo>
                    <a:pt x="1062661" y="1446642"/>
                  </a:lnTo>
                  <a:cubicBezTo>
                    <a:pt x="1055231" y="1449691"/>
                    <a:pt x="1047611" y="1452358"/>
                    <a:pt x="1039991" y="1454929"/>
                  </a:cubicBezTo>
                  <a:cubicBezTo>
                    <a:pt x="1023989" y="1460179"/>
                    <a:pt x="1007708" y="1464536"/>
                    <a:pt x="991223" y="1467978"/>
                  </a:cubicBezTo>
                  <a:lnTo>
                    <a:pt x="981698" y="1469979"/>
                  </a:lnTo>
                  <a:lnTo>
                    <a:pt x="981698" y="1469979"/>
                  </a:lnTo>
                  <a:cubicBezTo>
                    <a:pt x="981698" y="1469979"/>
                    <a:pt x="976554" y="1467026"/>
                    <a:pt x="977602" y="1467407"/>
                  </a:cubicBezTo>
                  <a:cubicBezTo>
                    <a:pt x="975221" y="1466359"/>
                    <a:pt x="972935" y="1465597"/>
                    <a:pt x="970554" y="1464740"/>
                  </a:cubicBezTo>
                  <a:cubicBezTo>
                    <a:pt x="966212" y="1462980"/>
                    <a:pt x="962063" y="1460777"/>
                    <a:pt x="958172" y="1458168"/>
                  </a:cubicBezTo>
                  <a:cubicBezTo>
                    <a:pt x="954803" y="1455986"/>
                    <a:pt x="951617" y="1453533"/>
                    <a:pt x="948647" y="1450834"/>
                  </a:cubicBezTo>
                  <a:cubicBezTo>
                    <a:pt x="942645" y="1436641"/>
                    <a:pt x="939121" y="1421401"/>
                    <a:pt x="928739" y="1409685"/>
                  </a:cubicBezTo>
                  <a:lnTo>
                    <a:pt x="932263" y="1409685"/>
                  </a:lnTo>
                  <a:cubicBezTo>
                    <a:pt x="942883" y="1409427"/>
                    <a:pt x="953477" y="1408505"/>
                    <a:pt x="963981" y="1406923"/>
                  </a:cubicBezTo>
                  <a:cubicBezTo>
                    <a:pt x="983787" y="1404927"/>
                    <a:pt x="1003365" y="1401101"/>
                    <a:pt x="1022465" y="1395493"/>
                  </a:cubicBezTo>
                  <a:cubicBezTo>
                    <a:pt x="1040261" y="1389910"/>
                    <a:pt x="1057434" y="1382504"/>
                    <a:pt x="1073710" y="1373395"/>
                  </a:cubicBezTo>
                  <a:cubicBezTo>
                    <a:pt x="1075493" y="1373634"/>
                    <a:pt x="1077305" y="1373265"/>
                    <a:pt x="1078853" y="1372347"/>
                  </a:cubicBezTo>
                  <a:cubicBezTo>
                    <a:pt x="1081227" y="1372429"/>
                    <a:pt x="1083600" y="1372172"/>
                    <a:pt x="1085902" y="1371585"/>
                  </a:cubicBezTo>
                  <a:cubicBezTo>
                    <a:pt x="1088664" y="1371014"/>
                    <a:pt x="1092188" y="1370538"/>
                    <a:pt x="1096760" y="1369776"/>
                  </a:cubicBezTo>
                  <a:lnTo>
                    <a:pt x="1104666" y="1368537"/>
                  </a:lnTo>
                  <a:cubicBezTo>
                    <a:pt x="1102189" y="1368537"/>
                    <a:pt x="1104666" y="1368537"/>
                    <a:pt x="1106666" y="1368537"/>
                  </a:cubicBezTo>
                  <a:lnTo>
                    <a:pt x="1109333" y="1369014"/>
                  </a:lnTo>
                  <a:lnTo>
                    <a:pt x="1110000" y="1369014"/>
                  </a:lnTo>
                  <a:lnTo>
                    <a:pt x="1114667" y="1369680"/>
                  </a:lnTo>
                  <a:cubicBezTo>
                    <a:pt x="1116382" y="1369680"/>
                    <a:pt x="1118191" y="1369680"/>
                    <a:pt x="1119906" y="1369680"/>
                  </a:cubicBezTo>
                  <a:cubicBezTo>
                    <a:pt x="1124954" y="1369680"/>
                    <a:pt x="1129907" y="1368633"/>
                    <a:pt x="1134860" y="1367775"/>
                  </a:cubicBezTo>
                  <a:cubicBezTo>
                    <a:pt x="1143935" y="1366258"/>
                    <a:pt x="1152428" y="1362308"/>
                    <a:pt x="1159435" y="1356345"/>
                  </a:cubicBezTo>
                  <a:cubicBezTo>
                    <a:pt x="1161371" y="1354573"/>
                    <a:pt x="1163068" y="1352556"/>
                    <a:pt x="1164483" y="1350345"/>
                  </a:cubicBezTo>
                  <a:cubicBezTo>
                    <a:pt x="1165286" y="1349234"/>
                    <a:pt x="1165927" y="1348016"/>
                    <a:pt x="1166388" y="1346725"/>
                  </a:cubicBezTo>
                  <a:lnTo>
                    <a:pt x="1167340" y="1344534"/>
                  </a:lnTo>
                  <a:cubicBezTo>
                    <a:pt x="1173715" y="1328429"/>
                    <a:pt x="1175173" y="1310796"/>
                    <a:pt x="1171531" y="1293861"/>
                  </a:cubicBezTo>
                  <a:lnTo>
                    <a:pt x="1171531" y="1293861"/>
                  </a:lnTo>
                  <a:lnTo>
                    <a:pt x="1171531" y="1293004"/>
                  </a:lnTo>
                  <a:lnTo>
                    <a:pt x="1172960" y="1292052"/>
                  </a:lnTo>
                  <a:lnTo>
                    <a:pt x="1185247" y="1283193"/>
                  </a:lnTo>
                  <a:cubicBezTo>
                    <a:pt x="1193455" y="1277428"/>
                    <a:pt x="1201224" y="1271060"/>
                    <a:pt x="1208488" y="1264143"/>
                  </a:cubicBezTo>
                  <a:lnTo>
                    <a:pt x="1208488" y="1264143"/>
                  </a:lnTo>
                  <a:cubicBezTo>
                    <a:pt x="1206298" y="1273668"/>
                    <a:pt x="1203821" y="1283670"/>
                    <a:pt x="1201154" y="1293290"/>
                  </a:cubicBezTo>
                  <a:cubicBezTo>
                    <a:pt x="1198963" y="1300910"/>
                    <a:pt x="1196582" y="1308530"/>
                    <a:pt x="1193915" y="1315959"/>
                  </a:cubicBezTo>
                  <a:cubicBezTo>
                    <a:pt x="1192677" y="1319674"/>
                    <a:pt x="1191343" y="1323389"/>
                    <a:pt x="1189915" y="1327009"/>
                  </a:cubicBezTo>
                  <a:cubicBezTo>
                    <a:pt x="1189915" y="1327009"/>
                    <a:pt x="1187533" y="1333009"/>
                    <a:pt x="1188771" y="1329771"/>
                  </a:cubicBezTo>
                  <a:cubicBezTo>
                    <a:pt x="1186771" y="1334819"/>
                    <a:pt x="1186295" y="1335867"/>
                    <a:pt x="1187533" y="1332914"/>
                  </a:cubicBezTo>
                  <a:cubicBezTo>
                    <a:pt x="1187533" y="1333962"/>
                    <a:pt x="1186676" y="1334914"/>
                    <a:pt x="1186200" y="1335962"/>
                  </a:cubicBezTo>
                  <a:cubicBezTo>
                    <a:pt x="1180695" y="1348390"/>
                    <a:pt x="1173894" y="1360203"/>
                    <a:pt x="1165912" y="1371205"/>
                  </a:cubicBezTo>
                  <a:lnTo>
                    <a:pt x="1165912" y="1371776"/>
                  </a:lnTo>
                  <a:lnTo>
                    <a:pt x="1165435" y="1372443"/>
                  </a:lnTo>
                  <a:lnTo>
                    <a:pt x="1162483" y="1376158"/>
                  </a:lnTo>
                  <a:cubicBezTo>
                    <a:pt x="1160482" y="1378634"/>
                    <a:pt x="1158387" y="1381110"/>
                    <a:pt x="1156291" y="1383396"/>
                  </a:cubicBezTo>
                  <a:close/>
                  <a:moveTo>
                    <a:pt x="1198392" y="1389778"/>
                  </a:moveTo>
                  <a:lnTo>
                    <a:pt x="1198392" y="1389778"/>
                  </a:lnTo>
                  <a:cubicBezTo>
                    <a:pt x="1202712" y="1383655"/>
                    <a:pt x="1206687" y="1377295"/>
                    <a:pt x="1210298" y="1370728"/>
                  </a:cubicBezTo>
                  <a:cubicBezTo>
                    <a:pt x="1211155" y="1369300"/>
                    <a:pt x="1212013" y="1367775"/>
                    <a:pt x="1212775" y="1366251"/>
                  </a:cubicBezTo>
                  <a:cubicBezTo>
                    <a:pt x="1215296" y="1371948"/>
                    <a:pt x="1218494" y="1377321"/>
                    <a:pt x="1222300" y="1382253"/>
                  </a:cubicBezTo>
                  <a:cubicBezTo>
                    <a:pt x="1226690" y="1387848"/>
                    <a:pt x="1231498" y="1393102"/>
                    <a:pt x="1236683" y="1397970"/>
                  </a:cubicBezTo>
                  <a:lnTo>
                    <a:pt x="1229443" y="1396541"/>
                  </a:lnTo>
                  <a:cubicBezTo>
                    <a:pt x="1219061" y="1394445"/>
                    <a:pt x="1208679" y="1391778"/>
                    <a:pt x="1198296" y="1389492"/>
                  </a:cubicBezTo>
                  <a:close/>
                  <a:moveTo>
                    <a:pt x="1684834" y="1387207"/>
                  </a:moveTo>
                  <a:lnTo>
                    <a:pt x="1684834" y="1387207"/>
                  </a:lnTo>
                  <a:cubicBezTo>
                    <a:pt x="1677865" y="1382516"/>
                    <a:pt x="1670220" y="1378918"/>
                    <a:pt x="1662164" y="1376539"/>
                  </a:cubicBezTo>
                  <a:cubicBezTo>
                    <a:pt x="1654007" y="1373675"/>
                    <a:pt x="1645709" y="1371227"/>
                    <a:pt x="1637304" y="1369204"/>
                  </a:cubicBezTo>
                  <a:cubicBezTo>
                    <a:pt x="1620081" y="1364971"/>
                    <a:pt x="1602355" y="1363144"/>
                    <a:pt x="1584631" y="1363775"/>
                  </a:cubicBezTo>
                  <a:cubicBezTo>
                    <a:pt x="1566991" y="1365175"/>
                    <a:pt x="1549439" y="1367528"/>
                    <a:pt x="1532053" y="1370824"/>
                  </a:cubicBezTo>
                  <a:lnTo>
                    <a:pt x="1527957" y="1371395"/>
                  </a:lnTo>
                  <a:lnTo>
                    <a:pt x="1521766" y="1372157"/>
                  </a:lnTo>
                  <a:lnTo>
                    <a:pt x="1509288" y="1373586"/>
                  </a:lnTo>
                  <a:lnTo>
                    <a:pt x="1482142" y="1376158"/>
                  </a:lnTo>
                  <a:cubicBezTo>
                    <a:pt x="1463854" y="1377967"/>
                    <a:pt x="1445661" y="1379967"/>
                    <a:pt x="1427563" y="1382634"/>
                  </a:cubicBezTo>
                  <a:cubicBezTo>
                    <a:pt x="1409466" y="1385301"/>
                    <a:pt x="1393654" y="1389111"/>
                    <a:pt x="1376890" y="1392921"/>
                  </a:cubicBezTo>
                  <a:cubicBezTo>
                    <a:pt x="1368889" y="1394826"/>
                    <a:pt x="1360793" y="1396541"/>
                    <a:pt x="1352697" y="1398160"/>
                  </a:cubicBezTo>
                  <a:cubicBezTo>
                    <a:pt x="1344601" y="1399779"/>
                    <a:pt x="1336409" y="1401208"/>
                    <a:pt x="1328979" y="1401970"/>
                  </a:cubicBezTo>
                  <a:lnTo>
                    <a:pt x="1324217" y="1402637"/>
                  </a:lnTo>
                  <a:lnTo>
                    <a:pt x="1323455" y="1402637"/>
                  </a:lnTo>
                  <a:lnTo>
                    <a:pt x="1317835" y="1403209"/>
                  </a:lnTo>
                  <a:lnTo>
                    <a:pt x="1306596" y="1403875"/>
                  </a:lnTo>
                  <a:cubicBezTo>
                    <a:pt x="1298214" y="1403875"/>
                    <a:pt x="1289927" y="1403875"/>
                    <a:pt x="1281640" y="1403875"/>
                  </a:cubicBezTo>
                  <a:cubicBezTo>
                    <a:pt x="1273354" y="1403875"/>
                    <a:pt x="1268020" y="1402923"/>
                    <a:pt x="1261543" y="1402256"/>
                  </a:cubicBezTo>
                  <a:cubicBezTo>
                    <a:pt x="1260078" y="1396758"/>
                    <a:pt x="1256701" y="1391962"/>
                    <a:pt x="1252018" y="1388730"/>
                  </a:cubicBezTo>
                  <a:cubicBezTo>
                    <a:pt x="1246750" y="1384273"/>
                    <a:pt x="1241726" y="1379536"/>
                    <a:pt x="1236968" y="1374538"/>
                  </a:cubicBezTo>
                  <a:cubicBezTo>
                    <a:pt x="1229322" y="1367062"/>
                    <a:pt x="1223997" y="1357536"/>
                    <a:pt x="1221633" y="1347106"/>
                  </a:cubicBezTo>
                  <a:lnTo>
                    <a:pt x="1224204" y="1340820"/>
                  </a:lnTo>
                  <a:cubicBezTo>
                    <a:pt x="1225919" y="1336502"/>
                    <a:pt x="1227538" y="1332215"/>
                    <a:pt x="1229062" y="1327961"/>
                  </a:cubicBezTo>
                  <a:cubicBezTo>
                    <a:pt x="1234604" y="1312373"/>
                    <a:pt x="1239216" y="1296470"/>
                    <a:pt x="1242874" y="1280336"/>
                  </a:cubicBezTo>
                  <a:cubicBezTo>
                    <a:pt x="1250684" y="1247760"/>
                    <a:pt x="1255446" y="1214518"/>
                    <a:pt x="1260304" y="1181466"/>
                  </a:cubicBezTo>
                  <a:cubicBezTo>
                    <a:pt x="1271970" y="1110926"/>
                    <a:pt x="1280076" y="1039843"/>
                    <a:pt x="1284593" y="968487"/>
                  </a:cubicBezTo>
                  <a:cubicBezTo>
                    <a:pt x="1285355" y="951152"/>
                    <a:pt x="1285260" y="933816"/>
                    <a:pt x="1285069" y="916386"/>
                  </a:cubicBezTo>
                  <a:cubicBezTo>
                    <a:pt x="1290594" y="915147"/>
                    <a:pt x="1295833" y="913052"/>
                    <a:pt x="1301167" y="911337"/>
                  </a:cubicBezTo>
                  <a:cubicBezTo>
                    <a:pt x="1306501" y="909623"/>
                    <a:pt x="1309263" y="909432"/>
                    <a:pt x="1313168" y="908004"/>
                  </a:cubicBezTo>
                  <a:cubicBezTo>
                    <a:pt x="1316273" y="916699"/>
                    <a:pt x="1321872" y="924286"/>
                    <a:pt x="1329265" y="929816"/>
                  </a:cubicBezTo>
                  <a:cubicBezTo>
                    <a:pt x="1331997" y="931289"/>
                    <a:pt x="1335406" y="930268"/>
                    <a:pt x="1336879" y="927536"/>
                  </a:cubicBezTo>
                  <a:cubicBezTo>
                    <a:pt x="1337322" y="926715"/>
                    <a:pt x="1337553" y="925796"/>
                    <a:pt x="1337552" y="924863"/>
                  </a:cubicBezTo>
                  <a:cubicBezTo>
                    <a:pt x="1336499" y="916033"/>
                    <a:pt x="1333988" y="907439"/>
                    <a:pt x="1330122" y="899431"/>
                  </a:cubicBezTo>
                  <a:cubicBezTo>
                    <a:pt x="1326408" y="890859"/>
                    <a:pt x="1323265" y="881905"/>
                    <a:pt x="1320121" y="873047"/>
                  </a:cubicBezTo>
                  <a:cubicBezTo>
                    <a:pt x="1318407" y="868380"/>
                    <a:pt x="1317264" y="863522"/>
                    <a:pt x="1315740" y="858569"/>
                  </a:cubicBezTo>
                  <a:cubicBezTo>
                    <a:pt x="1315576" y="857884"/>
                    <a:pt x="1315353" y="857215"/>
                    <a:pt x="1315073" y="856569"/>
                  </a:cubicBezTo>
                  <a:cubicBezTo>
                    <a:pt x="1317254" y="853929"/>
                    <a:pt x="1317003" y="850048"/>
                    <a:pt x="1314502" y="847710"/>
                  </a:cubicBezTo>
                  <a:cubicBezTo>
                    <a:pt x="1309844" y="843489"/>
                    <a:pt x="1304695" y="839843"/>
                    <a:pt x="1299166" y="836852"/>
                  </a:cubicBezTo>
                  <a:cubicBezTo>
                    <a:pt x="1293451" y="833328"/>
                    <a:pt x="1287736" y="829613"/>
                    <a:pt x="1282307" y="825612"/>
                  </a:cubicBezTo>
                  <a:cubicBezTo>
                    <a:pt x="1276878" y="821612"/>
                    <a:pt x="1269734" y="816087"/>
                    <a:pt x="1263257" y="811420"/>
                  </a:cubicBezTo>
                  <a:cubicBezTo>
                    <a:pt x="1262745" y="808843"/>
                    <a:pt x="1261407" y="806502"/>
                    <a:pt x="1259447" y="804753"/>
                  </a:cubicBezTo>
                  <a:cubicBezTo>
                    <a:pt x="1255292" y="801367"/>
                    <a:pt x="1250544" y="798783"/>
                    <a:pt x="1245445" y="797133"/>
                  </a:cubicBezTo>
                  <a:cubicBezTo>
                    <a:pt x="1237444" y="790560"/>
                    <a:pt x="1229634" y="783798"/>
                    <a:pt x="1221728" y="777130"/>
                  </a:cubicBezTo>
                  <a:cubicBezTo>
                    <a:pt x="1209536" y="766843"/>
                    <a:pt x="1198011" y="756366"/>
                    <a:pt x="1181818" y="754461"/>
                  </a:cubicBezTo>
                  <a:cubicBezTo>
                    <a:pt x="1170605" y="753919"/>
                    <a:pt x="1159605" y="757665"/>
                    <a:pt x="1151053" y="764938"/>
                  </a:cubicBezTo>
                  <a:cubicBezTo>
                    <a:pt x="1148100" y="767034"/>
                    <a:pt x="1145338" y="769320"/>
                    <a:pt x="1142480" y="771606"/>
                  </a:cubicBezTo>
                  <a:lnTo>
                    <a:pt x="1142480" y="771606"/>
                  </a:lnTo>
                  <a:lnTo>
                    <a:pt x="1141146" y="772749"/>
                  </a:lnTo>
                  <a:lnTo>
                    <a:pt x="1136765" y="776082"/>
                  </a:lnTo>
                  <a:cubicBezTo>
                    <a:pt x="1130870" y="780304"/>
                    <a:pt x="1124697" y="784123"/>
                    <a:pt x="1118287" y="787512"/>
                  </a:cubicBezTo>
                  <a:cubicBezTo>
                    <a:pt x="1105047" y="794581"/>
                    <a:pt x="1092457" y="802805"/>
                    <a:pt x="1080663" y="812087"/>
                  </a:cubicBezTo>
                  <a:cubicBezTo>
                    <a:pt x="1076853" y="815325"/>
                    <a:pt x="1072852" y="818373"/>
                    <a:pt x="1068757" y="821612"/>
                  </a:cubicBezTo>
                  <a:cubicBezTo>
                    <a:pt x="1062279" y="820659"/>
                    <a:pt x="1055707" y="819802"/>
                    <a:pt x="1049135" y="819231"/>
                  </a:cubicBezTo>
                  <a:lnTo>
                    <a:pt x="1043801" y="819231"/>
                  </a:lnTo>
                  <a:lnTo>
                    <a:pt x="1041896" y="817707"/>
                  </a:lnTo>
                  <a:cubicBezTo>
                    <a:pt x="1040875" y="816859"/>
                    <a:pt x="1039920" y="815936"/>
                    <a:pt x="1039039" y="814945"/>
                  </a:cubicBezTo>
                  <a:lnTo>
                    <a:pt x="1033419" y="809229"/>
                  </a:lnTo>
                  <a:lnTo>
                    <a:pt x="1032847" y="808563"/>
                  </a:lnTo>
                  <a:cubicBezTo>
                    <a:pt x="1032829" y="808341"/>
                    <a:pt x="1032829" y="808118"/>
                    <a:pt x="1032847" y="807896"/>
                  </a:cubicBezTo>
                  <a:cubicBezTo>
                    <a:pt x="1047888" y="809097"/>
                    <a:pt x="1062809" y="804419"/>
                    <a:pt x="1074471" y="794847"/>
                  </a:cubicBezTo>
                  <a:cubicBezTo>
                    <a:pt x="1083893" y="786275"/>
                    <a:pt x="1091784" y="776161"/>
                    <a:pt x="1097808" y="764938"/>
                  </a:cubicBezTo>
                  <a:cubicBezTo>
                    <a:pt x="1105335" y="753558"/>
                    <a:pt x="1109827" y="740443"/>
                    <a:pt x="1110857" y="726838"/>
                  </a:cubicBezTo>
                  <a:cubicBezTo>
                    <a:pt x="1111979" y="713863"/>
                    <a:pt x="1103154" y="702124"/>
                    <a:pt x="1090378" y="699597"/>
                  </a:cubicBezTo>
                  <a:cubicBezTo>
                    <a:pt x="1092379" y="696168"/>
                    <a:pt x="1094284" y="692834"/>
                    <a:pt x="1096474" y="690072"/>
                  </a:cubicBezTo>
                  <a:cubicBezTo>
                    <a:pt x="1098665" y="687309"/>
                    <a:pt x="1100284" y="684261"/>
                    <a:pt x="1102285" y="681404"/>
                  </a:cubicBezTo>
                  <a:lnTo>
                    <a:pt x="1104952" y="676260"/>
                  </a:lnTo>
                  <a:lnTo>
                    <a:pt x="1106857" y="673689"/>
                  </a:lnTo>
                  <a:cubicBezTo>
                    <a:pt x="1113932" y="664504"/>
                    <a:pt x="1121771" y="655933"/>
                    <a:pt x="1130288" y="648066"/>
                  </a:cubicBezTo>
                  <a:cubicBezTo>
                    <a:pt x="1132288" y="646257"/>
                    <a:pt x="1134288" y="644447"/>
                    <a:pt x="1136384" y="642732"/>
                  </a:cubicBezTo>
                  <a:lnTo>
                    <a:pt x="1137241" y="641970"/>
                  </a:lnTo>
                  <a:lnTo>
                    <a:pt x="1137908" y="641399"/>
                  </a:lnTo>
                  <a:cubicBezTo>
                    <a:pt x="1140004" y="639780"/>
                    <a:pt x="1142099" y="638256"/>
                    <a:pt x="1144099" y="636446"/>
                  </a:cubicBezTo>
                  <a:cubicBezTo>
                    <a:pt x="1146567" y="634311"/>
                    <a:pt x="1148831" y="631951"/>
                    <a:pt x="1150862" y="629397"/>
                  </a:cubicBezTo>
                  <a:lnTo>
                    <a:pt x="1152577" y="628635"/>
                  </a:lnTo>
                  <a:lnTo>
                    <a:pt x="1153243" y="628635"/>
                  </a:lnTo>
                  <a:lnTo>
                    <a:pt x="1154101" y="628635"/>
                  </a:lnTo>
                  <a:cubicBezTo>
                    <a:pt x="1156450" y="627779"/>
                    <a:pt x="1158873" y="627142"/>
                    <a:pt x="1161340" y="626730"/>
                  </a:cubicBezTo>
                  <a:lnTo>
                    <a:pt x="1165245" y="625968"/>
                  </a:lnTo>
                  <a:lnTo>
                    <a:pt x="1166007" y="625968"/>
                  </a:lnTo>
                  <a:lnTo>
                    <a:pt x="1167721" y="625968"/>
                  </a:lnTo>
                  <a:cubicBezTo>
                    <a:pt x="1179234" y="625345"/>
                    <a:pt x="1190780" y="625824"/>
                    <a:pt x="1202202" y="627397"/>
                  </a:cubicBezTo>
                  <a:lnTo>
                    <a:pt x="1208393" y="628254"/>
                  </a:lnTo>
                  <a:lnTo>
                    <a:pt x="1214203" y="629112"/>
                  </a:lnTo>
                  <a:cubicBezTo>
                    <a:pt x="1221728" y="630255"/>
                    <a:pt x="1232682" y="631112"/>
                    <a:pt x="1237540" y="631874"/>
                  </a:cubicBezTo>
                  <a:cubicBezTo>
                    <a:pt x="1253876" y="634455"/>
                    <a:pt x="1270037" y="638050"/>
                    <a:pt x="1285927" y="642637"/>
                  </a:cubicBezTo>
                  <a:cubicBezTo>
                    <a:pt x="1301738" y="647019"/>
                    <a:pt x="1317359" y="652162"/>
                    <a:pt x="1333552" y="656258"/>
                  </a:cubicBezTo>
                  <a:cubicBezTo>
                    <a:pt x="1349744" y="660354"/>
                    <a:pt x="1364032" y="661973"/>
                    <a:pt x="1379271" y="665783"/>
                  </a:cubicBezTo>
                  <a:cubicBezTo>
                    <a:pt x="1386495" y="667401"/>
                    <a:pt x="1393593" y="669533"/>
                    <a:pt x="1400512" y="672165"/>
                  </a:cubicBezTo>
                  <a:lnTo>
                    <a:pt x="1401465" y="672165"/>
                  </a:lnTo>
                  <a:lnTo>
                    <a:pt x="1402798" y="672831"/>
                  </a:lnTo>
                  <a:lnTo>
                    <a:pt x="1407656" y="675117"/>
                  </a:lnTo>
                  <a:cubicBezTo>
                    <a:pt x="1411450" y="676941"/>
                    <a:pt x="1415139" y="678977"/>
                    <a:pt x="1418705" y="681213"/>
                  </a:cubicBezTo>
                  <a:cubicBezTo>
                    <a:pt x="1421848" y="683214"/>
                    <a:pt x="1424896" y="685309"/>
                    <a:pt x="1428230" y="687405"/>
                  </a:cubicBezTo>
                  <a:lnTo>
                    <a:pt x="1432707" y="690643"/>
                  </a:lnTo>
                  <a:lnTo>
                    <a:pt x="1435660" y="692929"/>
                  </a:lnTo>
                  <a:cubicBezTo>
                    <a:pt x="1441660" y="697787"/>
                    <a:pt x="1447471" y="703026"/>
                    <a:pt x="1453186" y="708360"/>
                  </a:cubicBezTo>
                  <a:cubicBezTo>
                    <a:pt x="1474276" y="728753"/>
                    <a:pt x="1494274" y="750246"/>
                    <a:pt x="1513098" y="772749"/>
                  </a:cubicBezTo>
                  <a:cubicBezTo>
                    <a:pt x="1522623" y="784274"/>
                    <a:pt x="1532148" y="796085"/>
                    <a:pt x="1542721" y="807229"/>
                  </a:cubicBezTo>
                  <a:cubicBezTo>
                    <a:pt x="1547726" y="813424"/>
                    <a:pt x="1553272" y="819162"/>
                    <a:pt x="1559294" y="824374"/>
                  </a:cubicBezTo>
                  <a:cubicBezTo>
                    <a:pt x="1562152" y="826565"/>
                    <a:pt x="1564438" y="829708"/>
                    <a:pt x="1567104" y="832185"/>
                  </a:cubicBezTo>
                  <a:cubicBezTo>
                    <a:pt x="1570371" y="834718"/>
                    <a:pt x="1573773" y="837071"/>
                    <a:pt x="1577296" y="839233"/>
                  </a:cubicBezTo>
                  <a:cubicBezTo>
                    <a:pt x="1578633" y="840167"/>
                    <a:pt x="1580239" y="840636"/>
                    <a:pt x="1581868" y="840567"/>
                  </a:cubicBezTo>
                  <a:cubicBezTo>
                    <a:pt x="1586687" y="850875"/>
                    <a:pt x="1592159" y="860865"/>
                    <a:pt x="1598251" y="870475"/>
                  </a:cubicBezTo>
                  <a:cubicBezTo>
                    <a:pt x="1608614" y="889858"/>
                    <a:pt x="1625477" y="904967"/>
                    <a:pt x="1645876" y="913147"/>
                  </a:cubicBezTo>
                  <a:cubicBezTo>
                    <a:pt x="1665455" y="922239"/>
                    <a:pt x="1685556" y="930159"/>
                    <a:pt x="1706074" y="936864"/>
                  </a:cubicBezTo>
                  <a:cubicBezTo>
                    <a:pt x="1711885" y="938865"/>
                    <a:pt x="1717790" y="940770"/>
                    <a:pt x="1723696" y="942579"/>
                  </a:cubicBezTo>
                  <a:cubicBezTo>
                    <a:pt x="1726055" y="946798"/>
                    <a:pt x="1730581" y="949337"/>
                    <a:pt x="1735411" y="949152"/>
                  </a:cubicBezTo>
                  <a:lnTo>
                    <a:pt x="1739983" y="949152"/>
                  </a:lnTo>
                  <a:lnTo>
                    <a:pt x="1740745" y="949152"/>
                  </a:lnTo>
                  <a:lnTo>
                    <a:pt x="1743031" y="949152"/>
                  </a:lnTo>
                  <a:cubicBezTo>
                    <a:pt x="1748081" y="950136"/>
                    <a:pt x="1753049" y="951506"/>
                    <a:pt x="1757890" y="953247"/>
                  </a:cubicBezTo>
                  <a:cubicBezTo>
                    <a:pt x="1762558" y="954771"/>
                    <a:pt x="1767415" y="956486"/>
                    <a:pt x="1771797" y="958200"/>
                  </a:cubicBezTo>
                  <a:lnTo>
                    <a:pt x="1778274" y="960582"/>
                  </a:lnTo>
                  <a:lnTo>
                    <a:pt x="1779798" y="960582"/>
                  </a:lnTo>
                  <a:cubicBezTo>
                    <a:pt x="1772749" y="973917"/>
                    <a:pt x="1765320" y="986871"/>
                    <a:pt x="1759129" y="1000682"/>
                  </a:cubicBezTo>
                  <a:cubicBezTo>
                    <a:pt x="1752098" y="1016550"/>
                    <a:pt x="1746054" y="1032837"/>
                    <a:pt x="1741031" y="1049450"/>
                  </a:cubicBezTo>
                  <a:cubicBezTo>
                    <a:pt x="1730935" y="1082883"/>
                    <a:pt x="1723505" y="1117554"/>
                    <a:pt x="1716361" y="1151748"/>
                  </a:cubicBezTo>
                  <a:cubicBezTo>
                    <a:pt x="1715028" y="1158321"/>
                    <a:pt x="1713694" y="1164798"/>
                    <a:pt x="1712456" y="1171370"/>
                  </a:cubicBezTo>
                  <a:cubicBezTo>
                    <a:pt x="1702931" y="1168893"/>
                    <a:pt x="1693406" y="1167465"/>
                    <a:pt x="1683881" y="1165179"/>
                  </a:cubicBezTo>
                  <a:cubicBezTo>
                    <a:pt x="1669040" y="1161470"/>
                    <a:pt x="1654440" y="1156858"/>
                    <a:pt x="1640161" y="1151367"/>
                  </a:cubicBezTo>
                  <a:cubicBezTo>
                    <a:pt x="1633208" y="1148891"/>
                    <a:pt x="1630636" y="1159940"/>
                    <a:pt x="1637209" y="1162607"/>
                  </a:cubicBezTo>
                  <a:cubicBezTo>
                    <a:pt x="1651303" y="1168607"/>
                    <a:pt x="1665706" y="1173853"/>
                    <a:pt x="1680357" y="1178323"/>
                  </a:cubicBezTo>
                  <a:cubicBezTo>
                    <a:pt x="1689957" y="1181497"/>
                    <a:pt x="1699902" y="1183511"/>
                    <a:pt x="1709979" y="1184324"/>
                  </a:cubicBezTo>
                  <a:cubicBezTo>
                    <a:pt x="1705503" y="1208327"/>
                    <a:pt x="1701693" y="1232616"/>
                    <a:pt x="1698359" y="1256904"/>
                  </a:cubicBezTo>
                  <a:cubicBezTo>
                    <a:pt x="1695692" y="1276844"/>
                    <a:pt x="1693374" y="1296814"/>
                    <a:pt x="1691406" y="1316817"/>
                  </a:cubicBezTo>
                  <a:cubicBezTo>
                    <a:pt x="1689501" y="1336819"/>
                    <a:pt x="1687501" y="1356917"/>
                    <a:pt x="1687596" y="1377110"/>
                  </a:cubicBezTo>
                  <a:cubicBezTo>
                    <a:pt x="1687596" y="1381110"/>
                    <a:pt x="1687596" y="1385111"/>
                    <a:pt x="1687596" y="1389207"/>
                  </a:cubicBezTo>
                  <a:cubicBezTo>
                    <a:pt x="1687127" y="1388656"/>
                    <a:pt x="1686582" y="1388175"/>
                    <a:pt x="1685977" y="1387778"/>
                  </a:cubicBezTo>
                  <a:close/>
                  <a:moveTo>
                    <a:pt x="1959058" y="979917"/>
                  </a:moveTo>
                  <a:lnTo>
                    <a:pt x="1959058" y="979917"/>
                  </a:lnTo>
                  <a:cubicBezTo>
                    <a:pt x="1942859" y="989861"/>
                    <a:pt x="1929556" y="1003887"/>
                    <a:pt x="1920482" y="1020589"/>
                  </a:cubicBezTo>
                  <a:cubicBezTo>
                    <a:pt x="1910218" y="1038496"/>
                    <a:pt x="1901854" y="1057427"/>
                    <a:pt x="1895527" y="1077072"/>
                  </a:cubicBezTo>
                  <a:cubicBezTo>
                    <a:pt x="1889812" y="1093455"/>
                    <a:pt x="1885049" y="1110219"/>
                    <a:pt x="1880858" y="1127079"/>
                  </a:cubicBezTo>
                  <a:cubicBezTo>
                    <a:pt x="1875619" y="1148319"/>
                    <a:pt x="1871333" y="1169846"/>
                    <a:pt x="1867047" y="1191277"/>
                  </a:cubicBezTo>
                  <a:cubicBezTo>
                    <a:pt x="1860284" y="1223948"/>
                    <a:pt x="1853712" y="1256524"/>
                    <a:pt x="1848568" y="1289480"/>
                  </a:cubicBezTo>
                  <a:cubicBezTo>
                    <a:pt x="1842939" y="1323352"/>
                    <a:pt x="1839535" y="1357557"/>
                    <a:pt x="1838377" y="1391874"/>
                  </a:cubicBezTo>
                  <a:cubicBezTo>
                    <a:pt x="1837995" y="1407953"/>
                    <a:pt x="1838471" y="1424042"/>
                    <a:pt x="1839805" y="1440070"/>
                  </a:cubicBezTo>
                  <a:cubicBezTo>
                    <a:pt x="1839805" y="1443880"/>
                    <a:pt x="1840472" y="1447595"/>
                    <a:pt x="1840853" y="1451405"/>
                  </a:cubicBezTo>
                  <a:lnTo>
                    <a:pt x="1841996" y="1460168"/>
                  </a:lnTo>
                  <a:cubicBezTo>
                    <a:pt x="1841425" y="1455882"/>
                    <a:pt x="1841996" y="1461120"/>
                    <a:pt x="1841996" y="1461692"/>
                  </a:cubicBezTo>
                  <a:cubicBezTo>
                    <a:pt x="1842578" y="1469324"/>
                    <a:pt x="1843885" y="1476883"/>
                    <a:pt x="1845901" y="1484266"/>
                  </a:cubicBezTo>
                  <a:cubicBezTo>
                    <a:pt x="1848117" y="1491379"/>
                    <a:pt x="1851323" y="1498145"/>
                    <a:pt x="1855426" y="1504364"/>
                  </a:cubicBezTo>
                  <a:lnTo>
                    <a:pt x="1852093" y="1504364"/>
                  </a:lnTo>
                  <a:cubicBezTo>
                    <a:pt x="1846559" y="1504002"/>
                    <a:pt x="1841072" y="1503109"/>
                    <a:pt x="1835710" y="1501697"/>
                  </a:cubicBezTo>
                  <a:cubicBezTo>
                    <a:pt x="1824661" y="1499030"/>
                    <a:pt x="1813802" y="1495506"/>
                    <a:pt x="1802848" y="1492172"/>
                  </a:cubicBezTo>
                  <a:cubicBezTo>
                    <a:pt x="1779798" y="1485504"/>
                    <a:pt x="1755223" y="1480266"/>
                    <a:pt x="1735697" y="1465311"/>
                  </a:cubicBezTo>
                  <a:cubicBezTo>
                    <a:pt x="1733697" y="1463787"/>
                    <a:pt x="1731792" y="1467217"/>
                    <a:pt x="1733792" y="1468741"/>
                  </a:cubicBezTo>
                  <a:cubicBezTo>
                    <a:pt x="1754147" y="1484418"/>
                    <a:pt x="1776883" y="1496735"/>
                    <a:pt x="1801134" y="1505221"/>
                  </a:cubicBezTo>
                  <a:cubicBezTo>
                    <a:pt x="1812373" y="1509317"/>
                    <a:pt x="1823518" y="1514079"/>
                    <a:pt x="1835043" y="1517032"/>
                  </a:cubicBezTo>
                  <a:cubicBezTo>
                    <a:pt x="1841272" y="1518623"/>
                    <a:pt x="1847665" y="1519486"/>
                    <a:pt x="1854093" y="1519604"/>
                  </a:cubicBezTo>
                  <a:cubicBezTo>
                    <a:pt x="1856859" y="1519558"/>
                    <a:pt x="1859610" y="1519174"/>
                    <a:pt x="1862284" y="1518461"/>
                  </a:cubicBezTo>
                  <a:cubicBezTo>
                    <a:pt x="1863431" y="1518162"/>
                    <a:pt x="1864481" y="1517572"/>
                    <a:pt x="1865332" y="1516746"/>
                  </a:cubicBezTo>
                  <a:cubicBezTo>
                    <a:pt x="1866666" y="1518080"/>
                    <a:pt x="1867999" y="1519413"/>
                    <a:pt x="1869333" y="1520557"/>
                  </a:cubicBezTo>
                  <a:lnTo>
                    <a:pt x="1863046" y="1520557"/>
                  </a:lnTo>
                  <a:cubicBezTo>
                    <a:pt x="1850833" y="1521000"/>
                    <a:pt x="1838604" y="1520491"/>
                    <a:pt x="1826470" y="1519033"/>
                  </a:cubicBezTo>
                  <a:lnTo>
                    <a:pt x="1822755" y="1519033"/>
                  </a:lnTo>
                  <a:lnTo>
                    <a:pt x="1821994" y="1519033"/>
                  </a:lnTo>
                  <a:lnTo>
                    <a:pt x="1820279" y="1519033"/>
                  </a:lnTo>
                  <a:lnTo>
                    <a:pt x="1810754" y="1517509"/>
                  </a:lnTo>
                  <a:cubicBezTo>
                    <a:pt x="1803896" y="1516366"/>
                    <a:pt x="1796943" y="1514937"/>
                    <a:pt x="1790180" y="1513413"/>
                  </a:cubicBezTo>
                  <a:cubicBezTo>
                    <a:pt x="1780655" y="1511412"/>
                    <a:pt x="1771130" y="1509412"/>
                    <a:pt x="1761605" y="1506745"/>
                  </a:cubicBezTo>
                  <a:cubicBezTo>
                    <a:pt x="1757213" y="1505514"/>
                    <a:pt x="1752889" y="1504051"/>
                    <a:pt x="1748651" y="1502364"/>
                  </a:cubicBezTo>
                  <a:lnTo>
                    <a:pt x="1748651" y="1502364"/>
                  </a:lnTo>
                  <a:lnTo>
                    <a:pt x="1745698" y="1501030"/>
                  </a:lnTo>
                  <a:cubicBezTo>
                    <a:pt x="1743635" y="1500001"/>
                    <a:pt x="1741632" y="1498856"/>
                    <a:pt x="1739697" y="1497601"/>
                  </a:cubicBezTo>
                  <a:cubicBezTo>
                    <a:pt x="1738084" y="1496642"/>
                    <a:pt x="1736526" y="1495593"/>
                    <a:pt x="1735030" y="1494458"/>
                  </a:cubicBezTo>
                  <a:cubicBezTo>
                    <a:pt x="1736269" y="1495315"/>
                    <a:pt x="1732268" y="1491886"/>
                    <a:pt x="1731601" y="1491219"/>
                  </a:cubicBezTo>
                  <a:cubicBezTo>
                    <a:pt x="1730935" y="1490553"/>
                    <a:pt x="1729125" y="1488552"/>
                    <a:pt x="1727982" y="1487219"/>
                  </a:cubicBezTo>
                  <a:cubicBezTo>
                    <a:pt x="1729029" y="1488362"/>
                    <a:pt x="1726077" y="1484076"/>
                    <a:pt x="1725696" y="1483218"/>
                  </a:cubicBezTo>
                  <a:lnTo>
                    <a:pt x="1725696" y="1482647"/>
                  </a:lnTo>
                  <a:cubicBezTo>
                    <a:pt x="1725124" y="1481218"/>
                    <a:pt x="1724172" y="1478361"/>
                    <a:pt x="1723981" y="1478075"/>
                  </a:cubicBezTo>
                  <a:cubicBezTo>
                    <a:pt x="1723377" y="1475699"/>
                    <a:pt x="1722963" y="1473278"/>
                    <a:pt x="1722743" y="1470836"/>
                  </a:cubicBezTo>
                  <a:cubicBezTo>
                    <a:pt x="1722267" y="1467121"/>
                    <a:pt x="1721886" y="1463597"/>
                    <a:pt x="1721124" y="1460263"/>
                  </a:cubicBezTo>
                  <a:lnTo>
                    <a:pt x="1721124" y="1441213"/>
                  </a:lnTo>
                  <a:cubicBezTo>
                    <a:pt x="1727346" y="1445867"/>
                    <a:pt x="1733977" y="1449947"/>
                    <a:pt x="1740936" y="1453405"/>
                  </a:cubicBezTo>
                  <a:cubicBezTo>
                    <a:pt x="1747742" y="1458102"/>
                    <a:pt x="1756169" y="1459822"/>
                    <a:pt x="1764272" y="1458168"/>
                  </a:cubicBezTo>
                  <a:cubicBezTo>
                    <a:pt x="1766225" y="1457538"/>
                    <a:pt x="1767297" y="1455445"/>
                    <a:pt x="1766667" y="1453492"/>
                  </a:cubicBezTo>
                  <a:cubicBezTo>
                    <a:pt x="1766402" y="1452669"/>
                    <a:pt x="1765858" y="1451965"/>
                    <a:pt x="1765129" y="1451500"/>
                  </a:cubicBezTo>
                  <a:cubicBezTo>
                    <a:pt x="1758575" y="1447989"/>
                    <a:pt x="1751640" y="1445241"/>
                    <a:pt x="1744460" y="1443309"/>
                  </a:cubicBezTo>
                  <a:cubicBezTo>
                    <a:pt x="1737770" y="1440134"/>
                    <a:pt x="1731392" y="1436339"/>
                    <a:pt x="1725410" y="1431974"/>
                  </a:cubicBezTo>
                  <a:cubicBezTo>
                    <a:pt x="1724262" y="1431111"/>
                    <a:pt x="1722753" y="1430895"/>
                    <a:pt x="1721409" y="1431402"/>
                  </a:cubicBezTo>
                  <a:cubicBezTo>
                    <a:pt x="1721410" y="1417782"/>
                    <a:pt x="1721410" y="1404161"/>
                    <a:pt x="1722267" y="1390635"/>
                  </a:cubicBezTo>
                  <a:cubicBezTo>
                    <a:pt x="1723600" y="1354631"/>
                    <a:pt x="1726458" y="1318912"/>
                    <a:pt x="1730744" y="1283193"/>
                  </a:cubicBezTo>
                  <a:cubicBezTo>
                    <a:pt x="1739411" y="1213509"/>
                    <a:pt x="1752325" y="1144420"/>
                    <a:pt x="1769416" y="1076310"/>
                  </a:cubicBezTo>
                  <a:cubicBezTo>
                    <a:pt x="1776790" y="1045040"/>
                    <a:pt x="1788458" y="1014941"/>
                    <a:pt x="1804087" y="986871"/>
                  </a:cubicBezTo>
                  <a:cubicBezTo>
                    <a:pt x="1809802" y="976679"/>
                    <a:pt x="1814659" y="966106"/>
                    <a:pt x="1820851" y="956295"/>
                  </a:cubicBezTo>
                  <a:lnTo>
                    <a:pt x="1824565" y="950295"/>
                  </a:lnTo>
                  <a:lnTo>
                    <a:pt x="1826280" y="948104"/>
                  </a:lnTo>
                  <a:cubicBezTo>
                    <a:pt x="1827137" y="947056"/>
                    <a:pt x="1828090" y="946104"/>
                    <a:pt x="1828947" y="945151"/>
                  </a:cubicBezTo>
                  <a:lnTo>
                    <a:pt x="1830757" y="943437"/>
                  </a:lnTo>
                  <a:cubicBezTo>
                    <a:pt x="1829709" y="944484"/>
                    <a:pt x="1831900" y="942770"/>
                    <a:pt x="1832471" y="942389"/>
                  </a:cubicBezTo>
                  <a:cubicBezTo>
                    <a:pt x="1834476" y="941463"/>
                    <a:pt x="1836311" y="940208"/>
                    <a:pt x="1837900" y="938674"/>
                  </a:cubicBezTo>
                  <a:lnTo>
                    <a:pt x="1838567" y="938007"/>
                  </a:lnTo>
                  <a:lnTo>
                    <a:pt x="1839138" y="938007"/>
                  </a:lnTo>
                  <a:cubicBezTo>
                    <a:pt x="1841119" y="936745"/>
                    <a:pt x="1842756" y="935010"/>
                    <a:pt x="1843901" y="932959"/>
                  </a:cubicBezTo>
                  <a:lnTo>
                    <a:pt x="1843901" y="932959"/>
                  </a:lnTo>
                  <a:lnTo>
                    <a:pt x="1847235" y="932959"/>
                  </a:lnTo>
                  <a:cubicBezTo>
                    <a:pt x="1852854" y="932959"/>
                    <a:pt x="1858379" y="932102"/>
                    <a:pt x="1863999" y="932007"/>
                  </a:cubicBezTo>
                  <a:cubicBezTo>
                    <a:pt x="1868851" y="931674"/>
                    <a:pt x="1873720" y="931674"/>
                    <a:pt x="1878572" y="932007"/>
                  </a:cubicBezTo>
                  <a:lnTo>
                    <a:pt x="1882858" y="932578"/>
                  </a:lnTo>
                  <a:lnTo>
                    <a:pt x="1888192" y="933340"/>
                  </a:lnTo>
                  <a:cubicBezTo>
                    <a:pt x="1898066" y="934763"/>
                    <a:pt x="1907859" y="936702"/>
                    <a:pt x="1917529" y="939150"/>
                  </a:cubicBezTo>
                  <a:cubicBezTo>
                    <a:pt x="1927267" y="941648"/>
                    <a:pt x="1936816" y="944831"/>
                    <a:pt x="1946104" y="948675"/>
                  </a:cubicBezTo>
                  <a:lnTo>
                    <a:pt x="1946104" y="948675"/>
                  </a:lnTo>
                  <a:lnTo>
                    <a:pt x="1948962" y="950009"/>
                  </a:lnTo>
                  <a:cubicBezTo>
                    <a:pt x="1951343" y="951057"/>
                    <a:pt x="1953724" y="952295"/>
                    <a:pt x="1956105" y="953533"/>
                  </a:cubicBezTo>
                  <a:cubicBezTo>
                    <a:pt x="1960685" y="956056"/>
                    <a:pt x="1965106" y="958855"/>
                    <a:pt x="1969345" y="961915"/>
                  </a:cubicBezTo>
                  <a:cubicBezTo>
                    <a:pt x="1970012" y="961915"/>
                    <a:pt x="1970584" y="962868"/>
                    <a:pt x="1971250" y="963344"/>
                  </a:cubicBezTo>
                  <a:lnTo>
                    <a:pt x="1971917" y="963820"/>
                  </a:lnTo>
                  <a:cubicBezTo>
                    <a:pt x="1973822" y="965439"/>
                    <a:pt x="1975632" y="967154"/>
                    <a:pt x="1977442" y="968964"/>
                  </a:cubicBezTo>
                  <a:cubicBezTo>
                    <a:pt x="1979251" y="970773"/>
                    <a:pt x="1980299" y="972012"/>
                    <a:pt x="1981633" y="973536"/>
                  </a:cubicBezTo>
                  <a:lnTo>
                    <a:pt x="1981633" y="973536"/>
                  </a:lnTo>
                  <a:cubicBezTo>
                    <a:pt x="1973744" y="974057"/>
                    <a:pt x="1966053" y="976231"/>
                    <a:pt x="1959058" y="979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482">
              <a:extLst>
                <a:ext uri="{FF2B5EF4-FFF2-40B4-BE49-F238E27FC236}">
                  <a16:creationId xmlns:a16="http://schemas.microsoft.com/office/drawing/2014/main" xmlns="" id="{47B86C88-53DD-4D4A-AE80-0A9F51E31607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483">
              <a:extLst>
                <a:ext uri="{FF2B5EF4-FFF2-40B4-BE49-F238E27FC236}">
                  <a16:creationId xmlns:a16="http://schemas.microsoft.com/office/drawing/2014/main" xmlns="" id="{E3151BBF-06EA-4161-A05D-931234C50C57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484">
              <a:extLst>
                <a:ext uri="{FF2B5EF4-FFF2-40B4-BE49-F238E27FC236}">
                  <a16:creationId xmlns:a16="http://schemas.microsoft.com/office/drawing/2014/main" xmlns="" id="{126BF4BC-22AB-4D90-8A10-F8AD228112EE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485">
              <a:extLst>
                <a:ext uri="{FF2B5EF4-FFF2-40B4-BE49-F238E27FC236}">
                  <a16:creationId xmlns:a16="http://schemas.microsoft.com/office/drawing/2014/main" xmlns="" id="{91A7584E-544C-48D0-9260-90405012FD7D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486">
              <a:extLst>
                <a:ext uri="{FF2B5EF4-FFF2-40B4-BE49-F238E27FC236}">
                  <a16:creationId xmlns:a16="http://schemas.microsoft.com/office/drawing/2014/main" xmlns="" id="{5CB8AEA7-9603-4B89-B77E-E6079AA34184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487">
              <a:extLst>
                <a:ext uri="{FF2B5EF4-FFF2-40B4-BE49-F238E27FC236}">
                  <a16:creationId xmlns:a16="http://schemas.microsoft.com/office/drawing/2014/main" xmlns="" id="{C0AE8CC6-7B25-4DA6-8221-919A5534F8F4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488">
              <a:extLst>
                <a:ext uri="{FF2B5EF4-FFF2-40B4-BE49-F238E27FC236}">
                  <a16:creationId xmlns:a16="http://schemas.microsoft.com/office/drawing/2014/main" xmlns="" id="{30EEBF6A-687C-4B31-AB4C-240E94E07BA5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489">
              <a:extLst>
                <a:ext uri="{FF2B5EF4-FFF2-40B4-BE49-F238E27FC236}">
                  <a16:creationId xmlns:a16="http://schemas.microsoft.com/office/drawing/2014/main" xmlns="" id="{4375AB7D-F18F-4577-AC8E-05365DFA6211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490">
              <a:extLst>
                <a:ext uri="{FF2B5EF4-FFF2-40B4-BE49-F238E27FC236}">
                  <a16:creationId xmlns:a16="http://schemas.microsoft.com/office/drawing/2014/main" xmlns="" id="{3FFC447C-2B25-489D-BAEC-8DF51E9604EC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491">
              <a:extLst>
                <a:ext uri="{FF2B5EF4-FFF2-40B4-BE49-F238E27FC236}">
                  <a16:creationId xmlns:a16="http://schemas.microsoft.com/office/drawing/2014/main" xmlns="" id="{4D230ACE-82D9-4C00-ACC1-562D9CE20690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492">
              <a:extLst>
                <a:ext uri="{FF2B5EF4-FFF2-40B4-BE49-F238E27FC236}">
                  <a16:creationId xmlns:a16="http://schemas.microsoft.com/office/drawing/2014/main" xmlns="" id="{0D8F262E-D7DB-4215-8180-05875288516E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493">
              <a:extLst>
                <a:ext uri="{FF2B5EF4-FFF2-40B4-BE49-F238E27FC236}">
                  <a16:creationId xmlns:a16="http://schemas.microsoft.com/office/drawing/2014/main" xmlns="" id="{725C4C2A-C0F3-4C95-B0B2-CB7BCDCA79CB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494">
              <a:extLst>
                <a:ext uri="{FF2B5EF4-FFF2-40B4-BE49-F238E27FC236}">
                  <a16:creationId xmlns:a16="http://schemas.microsoft.com/office/drawing/2014/main" xmlns="" id="{0D3304CF-9753-4231-84C8-5018805D74AD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495">
              <a:extLst>
                <a:ext uri="{FF2B5EF4-FFF2-40B4-BE49-F238E27FC236}">
                  <a16:creationId xmlns:a16="http://schemas.microsoft.com/office/drawing/2014/main" xmlns="" id="{CDCFF1AB-B268-489E-A713-9A9503A3A81C}"/>
                </a:ext>
              </a:extLst>
            </p:cNvPr>
            <p:cNvSpPr/>
            <p:nvPr/>
          </p:nvSpPr>
          <p:spPr>
            <a:xfrm>
              <a:off x="7850129" y="3037134"/>
              <a:ext cx="17076" cy="81762"/>
            </a:xfrm>
            <a:custGeom>
              <a:avLst/>
              <a:gdLst>
                <a:gd name="connsiteX0" fmla="*/ 3334 w 10603"/>
                <a:gd name="connsiteY0" fmla="*/ 49816 h 50768"/>
                <a:gd name="connsiteX1" fmla="*/ 8001 w 10603"/>
                <a:gd name="connsiteY1" fmla="*/ 49816 h 50768"/>
                <a:gd name="connsiteX2" fmla="*/ 9621 w 10603"/>
                <a:gd name="connsiteY2" fmla="*/ 29432 h 50768"/>
                <a:gd name="connsiteX3" fmla="*/ 8001 w 10603"/>
                <a:gd name="connsiteY3" fmla="*/ 4000 h 50768"/>
                <a:gd name="connsiteX4" fmla="*/ 4001 w 10603"/>
                <a:gd name="connsiteY4" fmla="*/ 0 h 50768"/>
                <a:gd name="connsiteX5" fmla="*/ 0 w 10603"/>
                <a:gd name="connsiteY5" fmla="*/ 4000 h 50768"/>
                <a:gd name="connsiteX6" fmla="*/ 0 w 10603"/>
                <a:gd name="connsiteY6" fmla="*/ 29432 h 50768"/>
                <a:gd name="connsiteX7" fmla="*/ 3334 w 10603"/>
                <a:gd name="connsiteY7" fmla="*/ 49816 h 5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3" h="50768">
                  <a:moveTo>
                    <a:pt x="3334" y="49816"/>
                  </a:moveTo>
                  <a:cubicBezTo>
                    <a:pt x="4631" y="51086"/>
                    <a:pt x="6705" y="51086"/>
                    <a:pt x="8001" y="49816"/>
                  </a:cubicBezTo>
                  <a:cubicBezTo>
                    <a:pt x="12288" y="44387"/>
                    <a:pt x="10097" y="35909"/>
                    <a:pt x="9621" y="29432"/>
                  </a:cubicBezTo>
                  <a:cubicBezTo>
                    <a:pt x="8954" y="20955"/>
                    <a:pt x="8192" y="12478"/>
                    <a:pt x="8001" y="4000"/>
                  </a:cubicBezTo>
                  <a:cubicBezTo>
                    <a:pt x="8001" y="1791"/>
                    <a:pt x="6210" y="0"/>
                    <a:pt x="4001" y="0"/>
                  </a:cubicBezTo>
                  <a:cubicBezTo>
                    <a:pt x="1791" y="0"/>
                    <a:pt x="0" y="1791"/>
                    <a:pt x="0" y="4000"/>
                  </a:cubicBezTo>
                  <a:cubicBezTo>
                    <a:pt x="0" y="12478"/>
                    <a:pt x="0" y="20955"/>
                    <a:pt x="0" y="29432"/>
                  </a:cubicBezTo>
                  <a:cubicBezTo>
                    <a:pt x="572" y="35814"/>
                    <a:pt x="-952" y="44577"/>
                    <a:pt x="3334" y="49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496">
              <a:extLst>
                <a:ext uri="{FF2B5EF4-FFF2-40B4-BE49-F238E27FC236}">
                  <a16:creationId xmlns:a16="http://schemas.microsoft.com/office/drawing/2014/main" xmlns="" id="{CB133D10-C210-484B-9DD6-F465376C7E08}"/>
                </a:ext>
              </a:extLst>
            </p:cNvPr>
            <p:cNvSpPr/>
            <p:nvPr/>
          </p:nvSpPr>
          <p:spPr>
            <a:xfrm>
              <a:off x="7882499" y="3058202"/>
              <a:ext cx="23493" cy="53131"/>
            </a:xfrm>
            <a:custGeom>
              <a:avLst/>
              <a:gdLst>
                <a:gd name="connsiteX0" fmla="*/ 5715 w 14587"/>
                <a:gd name="connsiteY0" fmla="*/ 31876 h 32990"/>
                <a:gd name="connsiteX1" fmla="*/ 10696 w 14587"/>
                <a:gd name="connsiteY1" fmla="*/ 32038 h 32990"/>
                <a:gd name="connsiteX2" fmla="*/ 10858 w 14587"/>
                <a:gd name="connsiteY2" fmla="*/ 31876 h 32990"/>
                <a:gd name="connsiteX3" fmla="*/ 13240 w 14587"/>
                <a:gd name="connsiteY3" fmla="*/ 5873 h 32990"/>
                <a:gd name="connsiteX4" fmla="*/ 5824 w 14587"/>
                <a:gd name="connsiteY4" fmla="*/ 48 h 32990"/>
                <a:gd name="connsiteX5" fmla="*/ 0 w 14587"/>
                <a:gd name="connsiteY5" fmla="*/ 5873 h 32990"/>
                <a:gd name="connsiteX6" fmla="*/ 1048 w 14587"/>
                <a:gd name="connsiteY6" fmla="*/ 19208 h 32990"/>
                <a:gd name="connsiteX7" fmla="*/ 5715 w 14587"/>
                <a:gd name="connsiteY7" fmla="*/ 31876 h 3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7" h="32990">
                  <a:moveTo>
                    <a:pt x="5715" y="31876"/>
                  </a:moveTo>
                  <a:cubicBezTo>
                    <a:pt x="7046" y="33296"/>
                    <a:pt x="9276" y="33369"/>
                    <a:pt x="10696" y="32038"/>
                  </a:cubicBezTo>
                  <a:cubicBezTo>
                    <a:pt x="10752" y="31986"/>
                    <a:pt x="10806" y="31932"/>
                    <a:pt x="10858" y="31876"/>
                  </a:cubicBezTo>
                  <a:cubicBezTo>
                    <a:pt x="17431" y="26256"/>
                    <a:pt x="13335" y="13397"/>
                    <a:pt x="13240" y="5873"/>
                  </a:cubicBezTo>
                  <a:cubicBezTo>
                    <a:pt x="12800" y="2217"/>
                    <a:pt x="9480" y="-391"/>
                    <a:pt x="5824" y="48"/>
                  </a:cubicBezTo>
                  <a:cubicBezTo>
                    <a:pt x="2773" y="415"/>
                    <a:pt x="367" y="2821"/>
                    <a:pt x="0" y="5873"/>
                  </a:cubicBezTo>
                  <a:cubicBezTo>
                    <a:pt x="0" y="10349"/>
                    <a:pt x="571" y="14731"/>
                    <a:pt x="1048" y="19208"/>
                  </a:cubicBezTo>
                  <a:cubicBezTo>
                    <a:pt x="931" y="23871"/>
                    <a:pt x="2600" y="28403"/>
                    <a:pt x="5715" y="318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497">
              <a:extLst>
                <a:ext uri="{FF2B5EF4-FFF2-40B4-BE49-F238E27FC236}">
                  <a16:creationId xmlns:a16="http://schemas.microsoft.com/office/drawing/2014/main" xmlns="" id="{9801E4CD-90BC-4534-9649-DD2AEA039DA5}"/>
                </a:ext>
              </a:extLst>
            </p:cNvPr>
            <p:cNvSpPr/>
            <p:nvPr/>
          </p:nvSpPr>
          <p:spPr>
            <a:xfrm>
              <a:off x="7827361" y="3266683"/>
              <a:ext cx="33441" cy="63987"/>
            </a:xfrm>
            <a:custGeom>
              <a:avLst/>
              <a:gdLst>
                <a:gd name="connsiteX0" fmla="*/ 5946 w 20764"/>
                <a:gd name="connsiteY0" fmla="*/ 27965 h 39731"/>
                <a:gd name="connsiteX1" fmla="*/ 16138 w 20764"/>
                <a:gd name="connsiteY1" fmla="*/ 39491 h 39731"/>
                <a:gd name="connsiteX2" fmla="*/ 19281 w 20764"/>
                <a:gd name="connsiteY2" fmla="*/ 24156 h 39731"/>
                <a:gd name="connsiteX3" fmla="*/ 13471 w 20764"/>
                <a:gd name="connsiteY3" fmla="*/ 5106 h 39731"/>
                <a:gd name="connsiteX4" fmla="*/ 136 w 20764"/>
                <a:gd name="connsiteY4" fmla="*/ 8915 h 39731"/>
                <a:gd name="connsiteX5" fmla="*/ 5946 w 20764"/>
                <a:gd name="connsiteY5" fmla="*/ 27965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64" h="39731">
                  <a:moveTo>
                    <a:pt x="5946" y="27965"/>
                  </a:moveTo>
                  <a:cubicBezTo>
                    <a:pt x="7470" y="32442"/>
                    <a:pt x="9566" y="41301"/>
                    <a:pt x="16138" y="39491"/>
                  </a:cubicBezTo>
                  <a:cubicBezTo>
                    <a:pt x="22710" y="37681"/>
                    <a:pt x="20805" y="28918"/>
                    <a:pt x="19281" y="24156"/>
                  </a:cubicBezTo>
                  <a:cubicBezTo>
                    <a:pt x="16972" y="17925"/>
                    <a:pt x="15032" y="11564"/>
                    <a:pt x="13471" y="5106"/>
                  </a:cubicBezTo>
                  <a:cubicBezTo>
                    <a:pt x="11852" y="-3848"/>
                    <a:pt x="-1483" y="-38"/>
                    <a:pt x="136" y="8915"/>
                  </a:cubicBezTo>
                  <a:cubicBezTo>
                    <a:pt x="1667" y="15382"/>
                    <a:pt x="3608" y="21745"/>
                    <a:pt x="5946" y="279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498">
              <a:extLst>
                <a:ext uri="{FF2B5EF4-FFF2-40B4-BE49-F238E27FC236}">
                  <a16:creationId xmlns:a16="http://schemas.microsoft.com/office/drawing/2014/main" xmlns="" id="{F305BE99-12F8-4DF4-BEF0-B1ECB48B44CC}"/>
                </a:ext>
              </a:extLst>
            </p:cNvPr>
            <p:cNvSpPr/>
            <p:nvPr/>
          </p:nvSpPr>
          <p:spPr>
            <a:xfrm>
              <a:off x="7879714" y="3298338"/>
              <a:ext cx="21658" cy="28521"/>
            </a:xfrm>
            <a:custGeom>
              <a:avLst/>
              <a:gdLst>
                <a:gd name="connsiteX0" fmla="*/ 2776 w 13448"/>
                <a:gd name="connsiteY0" fmla="*/ 15741 h 17709"/>
                <a:gd name="connsiteX1" fmla="*/ 9714 w 13448"/>
                <a:gd name="connsiteY1" fmla="*/ 16709 h 17709"/>
                <a:gd name="connsiteX2" fmla="*/ 10682 w 13448"/>
                <a:gd name="connsiteY2" fmla="*/ 15741 h 17709"/>
                <a:gd name="connsiteX3" fmla="*/ 13254 w 13448"/>
                <a:gd name="connsiteY3" fmla="*/ 8883 h 17709"/>
                <a:gd name="connsiteX4" fmla="*/ 12587 w 13448"/>
                <a:gd name="connsiteY4" fmla="*/ 3549 h 17709"/>
                <a:gd name="connsiteX5" fmla="*/ 3728 w 13448"/>
                <a:gd name="connsiteY5" fmla="*/ 739 h 17709"/>
                <a:gd name="connsiteX6" fmla="*/ 1919 w 13448"/>
                <a:gd name="connsiteY6" fmla="*/ 2120 h 17709"/>
                <a:gd name="connsiteX7" fmla="*/ 205 w 13448"/>
                <a:gd name="connsiteY7" fmla="*/ 8883 h 17709"/>
                <a:gd name="connsiteX8" fmla="*/ 2776 w 13448"/>
                <a:gd name="connsiteY8" fmla="*/ 15741 h 1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8" h="17709">
                  <a:moveTo>
                    <a:pt x="2776" y="15741"/>
                  </a:moveTo>
                  <a:cubicBezTo>
                    <a:pt x="4425" y="17924"/>
                    <a:pt x="7531" y="18357"/>
                    <a:pt x="9714" y="16709"/>
                  </a:cubicBezTo>
                  <a:cubicBezTo>
                    <a:pt x="10080" y="16433"/>
                    <a:pt x="10406" y="16107"/>
                    <a:pt x="10682" y="15741"/>
                  </a:cubicBezTo>
                  <a:cubicBezTo>
                    <a:pt x="12322" y="13830"/>
                    <a:pt x="13233" y="11401"/>
                    <a:pt x="13254" y="8883"/>
                  </a:cubicBezTo>
                  <a:cubicBezTo>
                    <a:pt x="13661" y="7081"/>
                    <a:pt x="13426" y="5194"/>
                    <a:pt x="12587" y="3549"/>
                  </a:cubicBezTo>
                  <a:cubicBezTo>
                    <a:pt x="10917" y="326"/>
                    <a:pt x="6950" y="-932"/>
                    <a:pt x="3728" y="739"/>
                  </a:cubicBezTo>
                  <a:cubicBezTo>
                    <a:pt x="3049" y="1091"/>
                    <a:pt x="2437" y="1558"/>
                    <a:pt x="1919" y="2120"/>
                  </a:cubicBezTo>
                  <a:cubicBezTo>
                    <a:pt x="274" y="3957"/>
                    <a:pt x="-366" y="6484"/>
                    <a:pt x="205" y="8883"/>
                  </a:cubicBezTo>
                  <a:cubicBezTo>
                    <a:pt x="226" y="11401"/>
                    <a:pt x="1137" y="13830"/>
                    <a:pt x="2776" y="157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499">
              <a:extLst>
                <a:ext uri="{FF2B5EF4-FFF2-40B4-BE49-F238E27FC236}">
                  <a16:creationId xmlns:a16="http://schemas.microsoft.com/office/drawing/2014/main" xmlns="" id="{B83FBD25-7333-40D0-A7B4-A643474040C8}"/>
                </a:ext>
              </a:extLst>
            </p:cNvPr>
            <p:cNvSpPr/>
            <p:nvPr/>
          </p:nvSpPr>
          <p:spPr>
            <a:xfrm>
              <a:off x="7776848" y="3529848"/>
              <a:ext cx="39478" cy="63411"/>
            </a:xfrm>
            <a:custGeom>
              <a:avLst/>
              <a:gdLst>
                <a:gd name="connsiteX0" fmla="*/ 9307 w 24513"/>
                <a:gd name="connsiteY0" fmla="*/ 26867 h 39373"/>
                <a:gd name="connsiteX1" fmla="*/ 18832 w 24513"/>
                <a:gd name="connsiteY1" fmla="*/ 39249 h 39373"/>
                <a:gd name="connsiteX2" fmla="*/ 23881 w 24513"/>
                <a:gd name="connsiteY2" fmla="*/ 36296 h 39373"/>
                <a:gd name="connsiteX3" fmla="*/ 21023 w 24513"/>
                <a:gd name="connsiteY3" fmla="*/ 19913 h 39373"/>
                <a:gd name="connsiteX4" fmla="*/ 13213 w 24513"/>
                <a:gd name="connsiteY4" fmla="*/ 3149 h 39373"/>
                <a:gd name="connsiteX5" fmla="*/ 3150 w 24513"/>
                <a:gd name="connsiteY5" fmla="*/ 1267 h 39373"/>
                <a:gd name="connsiteX6" fmla="*/ 1267 w 24513"/>
                <a:gd name="connsiteY6" fmla="*/ 11330 h 39373"/>
                <a:gd name="connsiteX7" fmla="*/ 1878 w 24513"/>
                <a:gd name="connsiteY7" fmla="*/ 12103 h 39373"/>
                <a:gd name="connsiteX8" fmla="*/ 9307 w 24513"/>
                <a:gd name="connsiteY8" fmla="*/ 26867 h 3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3" h="39373">
                  <a:moveTo>
                    <a:pt x="9307" y="26867"/>
                  </a:moveTo>
                  <a:cubicBezTo>
                    <a:pt x="11117" y="31724"/>
                    <a:pt x="13498" y="38297"/>
                    <a:pt x="18832" y="39249"/>
                  </a:cubicBezTo>
                  <a:cubicBezTo>
                    <a:pt x="21037" y="39796"/>
                    <a:pt x="23276" y="38486"/>
                    <a:pt x="23881" y="36296"/>
                  </a:cubicBezTo>
                  <a:cubicBezTo>
                    <a:pt x="25881" y="31058"/>
                    <a:pt x="22643" y="24866"/>
                    <a:pt x="21023" y="19913"/>
                  </a:cubicBezTo>
                  <a:cubicBezTo>
                    <a:pt x="19223" y="13985"/>
                    <a:pt x="16593" y="8341"/>
                    <a:pt x="13213" y="3149"/>
                  </a:cubicBezTo>
                  <a:cubicBezTo>
                    <a:pt x="10954" y="-149"/>
                    <a:pt x="6448" y="-992"/>
                    <a:pt x="3150" y="1267"/>
                  </a:cubicBezTo>
                  <a:cubicBezTo>
                    <a:pt x="-149" y="3526"/>
                    <a:pt x="-992" y="8031"/>
                    <a:pt x="1267" y="11330"/>
                  </a:cubicBezTo>
                  <a:cubicBezTo>
                    <a:pt x="1453" y="11601"/>
                    <a:pt x="1657" y="11859"/>
                    <a:pt x="1878" y="12103"/>
                  </a:cubicBezTo>
                  <a:cubicBezTo>
                    <a:pt x="5078" y="16625"/>
                    <a:pt x="7582" y="21602"/>
                    <a:pt x="9307" y="268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500">
              <a:extLst>
                <a:ext uri="{FF2B5EF4-FFF2-40B4-BE49-F238E27FC236}">
                  <a16:creationId xmlns:a16="http://schemas.microsoft.com/office/drawing/2014/main" xmlns="" id="{7EF8FAB5-6377-428E-8969-2AAA06AB7880}"/>
                </a:ext>
              </a:extLst>
            </p:cNvPr>
            <p:cNvSpPr/>
            <p:nvPr/>
          </p:nvSpPr>
          <p:spPr>
            <a:xfrm>
              <a:off x="7834721" y="3545742"/>
              <a:ext cx="29917" cy="30461"/>
            </a:xfrm>
            <a:custGeom>
              <a:avLst/>
              <a:gdLst>
                <a:gd name="connsiteX0" fmla="*/ 8805 w 18576"/>
                <a:gd name="connsiteY0" fmla="*/ 17188 h 18914"/>
                <a:gd name="connsiteX1" fmla="*/ 10615 w 18576"/>
                <a:gd name="connsiteY1" fmla="*/ 17950 h 18914"/>
                <a:gd name="connsiteX2" fmla="*/ 10615 w 18576"/>
                <a:gd name="connsiteY2" fmla="*/ 17950 h 18914"/>
                <a:gd name="connsiteX3" fmla="*/ 12235 w 18576"/>
                <a:gd name="connsiteY3" fmla="*/ 18712 h 18914"/>
                <a:gd name="connsiteX4" fmla="*/ 17283 w 18576"/>
                <a:gd name="connsiteY4" fmla="*/ 17569 h 18914"/>
                <a:gd name="connsiteX5" fmla="*/ 18426 w 18576"/>
                <a:gd name="connsiteY5" fmla="*/ 12425 h 18914"/>
                <a:gd name="connsiteX6" fmla="*/ 17473 w 18576"/>
                <a:gd name="connsiteY6" fmla="*/ 10521 h 18914"/>
                <a:gd name="connsiteX7" fmla="*/ 17473 w 18576"/>
                <a:gd name="connsiteY7" fmla="*/ 10520 h 18914"/>
                <a:gd name="connsiteX8" fmla="*/ 16616 w 18576"/>
                <a:gd name="connsiteY8" fmla="*/ 8615 h 18914"/>
                <a:gd name="connsiteX9" fmla="*/ 11377 w 18576"/>
                <a:gd name="connsiteY9" fmla="*/ 2043 h 18914"/>
                <a:gd name="connsiteX10" fmla="*/ 2086 w 18576"/>
                <a:gd name="connsiteY10" fmla="*/ 1810 h 18914"/>
                <a:gd name="connsiteX11" fmla="*/ 1852 w 18576"/>
                <a:gd name="connsiteY11" fmla="*/ 2043 h 18914"/>
                <a:gd name="connsiteX12" fmla="*/ 1852 w 18576"/>
                <a:gd name="connsiteY12" fmla="*/ 11568 h 18914"/>
                <a:gd name="connsiteX13" fmla="*/ 8806 w 18576"/>
                <a:gd name="connsiteY13" fmla="*/ 17188 h 1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6" h="18914">
                  <a:moveTo>
                    <a:pt x="8805" y="17188"/>
                  </a:moveTo>
                  <a:cubicBezTo>
                    <a:pt x="9352" y="17560"/>
                    <a:pt x="9967" y="17819"/>
                    <a:pt x="10615" y="17950"/>
                  </a:cubicBezTo>
                  <a:lnTo>
                    <a:pt x="10615" y="17950"/>
                  </a:lnTo>
                  <a:cubicBezTo>
                    <a:pt x="11105" y="18298"/>
                    <a:pt x="11654" y="18556"/>
                    <a:pt x="12235" y="18712"/>
                  </a:cubicBezTo>
                  <a:cubicBezTo>
                    <a:pt x="14002" y="19209"/>
                    <a:pt x="15902" y="18779"/>
                    <a:pt x="17283" y="17569"/>
                  </a:cubicBezTo>
                  <a:cubicBezTo>
                    <a:pt x="18411" y="16110"/>
                    <a:pt x="18830" y="14225"/>
                    <a:pt x="18426" y="12425"/>
                  </a:cubicBezTo>
                  <a:cubicBezTo>
                    <a:pt x="18224" y="11739"/>
                    <a:pt x="17902" y="11094"/>
                    <a:pt x="17473" y="10521"/>
                  </a:cubicBezTo>
                  <a:lnTo>
                    <a:pt x="17473" y="10520"/>
                  </a:lnTo>
                  <a:cubicBezTo>
                    <a:pt x="17246" y="9861"/>
                    <a:pt x="16959" y="9223"/>
                    <a:pt x="16616" y="8615"/>
                  </a:cubicBezTo>
                  <a:cubicBezTo>
                    <a:pt x="15143" y="6220"/>
                    <a:pt x="13384" y="4013"/>
                    <a:pt x="11377" y="2043"/>
                  </a:cubicBezTo>
                  <a:cubicBezTo>
                    <a:pt x="8876" y="-587"/>
                    <a:pt x="4716" y="-692"/>
                    <a:pt x="2086" y="1810"/>
                  </a:cubicBezTo>
                  <a:cubicBezTo>
                    <a:pt x="2006" y="1886"/>
                    <a:pt x="1928" y="1963"/>
                    <a:pt x="1852" y="2043"/>
                  </a:cubicBezTo>
                  <a:cubicBezTo>
                    <a:pt x="-617" y="4738"/>
                    <a:pt x="-617" y="8873"/>
                    <a:pt x="1852" y="11568"/>
                  </a:cubicBezTo>
                  <a:cubicBezTo>
                    <a:pt x="3968" y="13679"/>
                    <a:pt x="6298" y="15562"/>
                    <a:pt x="8806" y="171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501">
              <a:extLst>
                <a:ext uri="{FF2B5EF4-FFF2-40B4-BE49-F238E27FC236}">
                  <a16:creationId xmlns:a16="http://schemas.microsoft.com/office/drawing/2014/main" xmlns="" id="{F1CB5FEC-7084-411E-9026-4C2034BD86F4}"/>
                </a:ext>
              </a:extLst>
            </p:cNvPr>
            <p:cNvSpPr/>
            <p:nvPr/>
          </p:nvSpPr>
          <p:spPr>
            <a:xfrm>
              <a:off x="7770776" y="3707956"/>
              <a:ext cx="22384" cy="29358"/>
            </a:xfrm>
            <a:custGeom>
              <a:avLst/>
              <a:gdLst>
                <a:gd name="connsiteX0" fmla="*/ 12792 w 13899"/>
                <a:gd name="connsiteY0" fmla="*/ 17145 h 18229"/>
                <a:gd name="connsiteX1" fmla="*/ 13363 w 13899"/>
                <a:gd name="connsiteY1" fmla="*/ 12383 h 18229"/>
                <a:gd name="connsiteX2" fmla="*/ 10411 w 13899"/>
                <a:gd name="connsiteY2" fmla="*/ 9335 h 18229"/>
                <a:gd name="connsiteX3" fmla="*/ 9554 w 13899"/>
                <a:gd name="connsiteY3" fmla="*/ 8001 h 18229"/>
                <a:gd name="connsiteX4" fmla="*/ 9554 w 13899"/>
                <a:gd name="connsiteY4" fmla="*/ 4763 h 18229"/>
                <a:gd name="connsiteX5" fmla="*/ 4791 w 13899"/>
                <a:gd name="connsiteY5" fmla="*/ 0 h 18229"/>
                <a:gd name="connsiteX6" fmla="*/ 29 w 13899"/>
                <a:gd name="connsiteY6" fmla="*/ 4763 h 18229"/>
                <a:gd name="connsiteX7" fmla="*/ 9554 w 13899"/>
                <a:gd name="connsiteY7" fmla="*/ 18193 h 18229"/>
                <a:gd name="connsiteX8" fmla="*/ 12792 w 13899"/>
                <a:gd name="connsiteY8" fmla="*/ 17145 h 1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9" h="18229">
                  <a:moveTo>
                    <a:pt x="12792" y="17145"/>
                  </a:moveTo>
                  <a:cubicBezTo>
                    <a:pt x="14019" y="15861"/>
                    <a:pt x="14251" y="13921"/>
                    <a:pt x="13363" y="12383"/>
                  </a:cubicBezTo>
                  <a:cubicBezTo>
                    <a:pt x="12479" y="11275"/>
                    <a:pt x="11490" y="10254"/>
                    <a:pt x="10411" y="9335"/>
                  </a:cubicBezTo>
                  <a:cubicBezTo>
                    <a:pt x="10059" y="8936"/>
                    <a:pt x="9770" y="8486"/>
                    <a:pt x="9554" y="8001"/>
                  </a:cubicBezTo>
                  <a:cubicBezTo>
                    <a:pt x="9352" y="6931"/>
                    <a:pt x="9352" y="5832"/>
                    <a:pt x="9554" y="4763"/>
                  </a:cubicBezTo>
                  <a:cubicBezTo>
                    <a:pt x="9554" y="2132"/>
                    <a:pt x="7421" y="0"/>
                    <a:pt x="4791" y="0"/>
                  </a:cubicBezTo>
                  <a:cubicBezTo>
                    <a:pt x="2161" y="0"/>
                    <a:pt x="29" y="2132"/>
                    <a:pt x="29" y="4763"/>
                  </a:cubicBezTo>
                  <a:cubicBezTo>
                    <a:pt x="-378" y="10930"/>
                    <a:pt x="3598" y="16537"/>
                    <a:pt x="9554" y="18193"/>
                  </a:cubicBezTo>
                  <a:cubicBezTo>
                    <a:pt x="10736" y="18357"/>
                    <a:pt x="11930" y="17971"/>
                    <a:pt x="12792" y="17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502">
              <a:extLst>
                <a:ext uri="{FF2B5EF4-FFF2-40B4-BE49-F238E27FC236}">
                  <a16:creationId xmlns:a16="http://schemas.microsoft.com/office/drawing/2014/main" xmlns="" id="{6E8666BD-647D-4B09-8A1D-37F943A6BE6C}"/>
                </a:ext>
              </a:extLst>
            </p:cNvPr>
            <p:cNvSpPr/>
            <p:nvPr/>
          </p:nvSpPr>
          <p:spPr>
            <a:xfrm>
              <a:off x="7820940" y="3716394"/>
              <a:ext cx="20524" cy="24956"/>
            </a:xfrm>
            <a:custGeom>
              <a:avLst/>
              <a:gdLst>
                <a:gd name="connsiteX0" fmla="*/ 1266 w 12744"/>
                <a:gd name="connsiteY0" fmla="*/ 11240 h 15496"/>
                <a:gd name="connsiteX1" fmla="*/ 3647 w 12744"/>
                <a:gd name="connsiteY1" fmla="*/ 13907 h 15496"/>
                <a:gd name="connsiteX2" fmla="*/ 8696 w 12744"/>
                <a:gd name="connsiteY2" fmla="*/ 15335 h 15496"/>
                <a:gd name="connsiteX3" fmla="*/ 12601 w 12744"/>
                <a:gd name="connsiteY3" fmla="*/ 10097 h 15496"/>
                <a:gd name="connsiteX4" fmla="*/ 12601 w 12744"/>
                <a:gd name="connsiteY4" fmla="*/ 6573 h 15496"/>
                <a:gd name="connsiteX5" fmla="*/ 12601 w 12744"/>
                <a:gd name="connsiteY5" fmla="*/ 6572 h 15496"/>
                <a:gd name="connsiteX6" fmla="*/ 6413 w 12744"/>
                <a:gd name="connsiteY6" fmla="*/ 2 h 15496"/>
                <a:gd name="connsiteX7" fmla="*/ 6314 w 12744"/>
                <a:gd name="connsiteY7" fmla="*/ 0 h 15496"/>
                <a:gd name="connsiteX8" fmla="*/ 1837 w 12744"/>
                <a:gd name="connsiteY8" fmla="*/ 2000 h 15496"/>
                <a:gd name="connsiteX9" fmla="*/ 218 w 12744"/>
                <a:gd name="connsiteY9" fmla="*/ 8287 h 15496"/>
                <a:gd name="connsiteX10" fmla="*/ 1265 w 12744"/>
                <a:gd name="connsiteY10" fmla="*/ 11239 h 1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4" h="15496">
                  <a:moveTo>
                    <a:pt x="1266" y="11240"/>
                  </a:moveTo>
                  <a:cubicBezTo>
                    <a:pt x="1904" y="12256"/>
                    <a:pt x="2709" y="13158"/>
                    <a:pt x="3647" y="13907"/>
                  </a:cubicBezTo>
                  <a:cubicBezTo>
                    <a:pt x="4953" y="15252"/>
                    <a:pt x="6879" y="15797"/>
                    <a:pt x="8696" y="15335"/>
                  </a:cubicBezTo>
                  <a:cubicBezTo>
                    <a:pt x="10983" y="14603"/>
                    <a:pt x="12552" y="12498"/>
                    <a:pt x="12601" y="10097"/>
                  </a:cubicBezTo>
                  <a:cubicBezTo>
                    <a:pt x="12793" y="8930"/>
                    <a:pt x="12793" y="7739"/>
                    <a:pt x="12601" y="6573"/>
                  </a:cubicBezTo>
                  <a:lnTo>
                    <a:pt x="12601" y="6572"/>
                  </a:lnTo>
                  <a:cubicBezTo>
                    <a:pt x="12706" y="3049"/>
                    <a:pt x="9936" y="108"/>
                    <a:pt x="6413" y="2"/>
                  </a:cubicBezTo>
                  <a:cubicBezTo>
                    <a:pt x="6380" y="1"/>
                    <a:pt x="6347" y="1"/>
                    <a:pt x="6314" y="0"/>
                  </a:cubicBezTo>
                  <a:cubicBezTo>
                    <a:pt x="4607" y="11"/>
                    <a:pt x="2984" y="736"/>
                    <a:pt x="1837" y="2000"/>
                  </a:cubicBezTo>
                  <a:cubicBezTo>
                    <a:pt x="245" y="3674"/>
                    <a:pt x="-368" y="6052"/>
                    <a:pt x="218" y="8287"/>
                  </a:cubicBezTo>
                  <a:cubicBezTo>
                    <a:pt x="372" y="9330"/>
                    <a:pt x="727" y="10333"/>
                    <a:pt x="1265" y="11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503">
              <a:extLst>
                <a:ext uri="{FF2B5EF4-FFF2-40B4-BE49-F238E27FC236}">
                  <a16:creationId xmlns:a16="http://schemas.microsoft.com/office/drawing/2014/main" xmlns="" id="{9C574890-BA17-4DA6-B7CE-2417BEC4A3FE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504">
              <a:extLst>
                <a:ext uri="{FF2B5EF4-FFF2-40B4-BE49-F238E27FC236}">
                  <a16:creationId xmlns:a16="http://schemas.microsoft.com/office/drawing/2014/main" xmlns="" id="{38F36A6C-BA1E-4607-95C2-A28D41229C46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505">
              <a:extLst>
                <a:ext uri="{FF2B5EF4-FFF2-40B4-BE49-F238E27FC236}">
                  <a16:creationId xmlns:a16="http://schemas.microsoft.com/office/drawing/2014/main" xmlns="" id="{32199166-57D8-4391-A63F-C0254F57A6F4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506">
              <a:extLst>
                <a:ext uri="{FF2B5EF4-FFF2-40B4-BE49-F238E27FC236}">
                  <a16:creationId xmlns:a16="http://schemas.microsoft.com/office/drawing/2014/main" xmlns="" id="{7F669713-26E7-4FFB-844F-720C449DDCA2}"/>
                </a:ext>
              </a:extLst>
            </p:cNvPr>
            <p:cNvSpPr/>
            <p:nvPr/>
          </p:nvSpPr>
          <p:spPr>
            <a:xfrm>
              <a:off x="8132996" y="2969025"/>
              <a:ext cx="40979" cy="35146"/>
            </a:xfrm>
            <a:custGeom>
              <a:avLst/>
              <a:gdLst>
                <a:gd name="connsiteX0" fmla="*/ 24483 w 25445"/>
                <a:gd name="connsiteY0" fmla="*/ 9239 h 21823"/>
                <a:gd name="connsiteX1" fmla="*/ 16482 w 25445"/>
                <a:gd name="connsiteY1" fmla="*/ 952 h 21823"/>
                <a:gd name="connsiteX2" fmla="*/ 2385 w 25445"/>
                <a:gd name="connsiteY2" fmla="*/ 12192 h 21823"/>
                <a:gd name="connsiteX3" fmla="*/ 847 w 25445"/>
                <a:gd name="connsiteY3" fmla="*/ 19439 h 21823"/>
                <a:gd name="connsiteX4" fmla="*/ 6290 w 25445"/>
                <a:gd name="connsiteY4" fmla="*/ 21717 h 21823"/>
                <a:gd name="connsiteX5" fmla="*/ 24483 w 25445"/>
                <a:gd name="connsiteY5" fmla="*/ 9239 h 2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45" h="21823">
                  <a:moveTo>
                    <a:pt x="24483" y="9239"/>
                  </a:moveTo>
                  <a:cubicBezTo>
                    <a:pt x="28007" y="4476"/>
                    <a:pt x="21054" y="-2572"/>
                    <a:pt x="16482" y="952"/>
                  </a:cubicBezTo>
                  <a:cubicBezTo>
                    <a:pt x="12024" y="4992"/>
                    <a:pt x="7316" y="8746"/>
                    <a:pt x="2385" y="12192"/>
                  </a:cubicBezTo>
                  <a:cubicBezTo>
                    <a:pt x="-41" y="13768"/>
                    <a:pt x="-730" y="17013"/>
                    <a:pt x="847" y="19439"/>
                  </a:cubicBezTo>
                  <a:cubicBezTo>
                    <a:pt x="2021" y="21245"/>
                    <a:pt x="4180" y="22148"/>
                    <a:pt x="6290" y="21717"/>
                  </a:cubicBezTo>
                  <a:cubicBezTo>
                    <a:pt x="13739" y="20064"/>
                    <a:pt x="20258" y="15592"/>
                    <a:pt x="24483" y="9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507">
              <a:extLst>
                <a:ext uri="{FF2B5EF4-FFF2-40B4-BE49-F238E27FC236}">
                  <a16:creationId xmlns:a16="http://schemas.microsoft.com/office/drawing/2014/main" xmlns="" id="{08E0AED8-F53E-447D-A053-333ABFEA41A2}"/>
                </a:ext>
              </a:extLst>
            </p:cNvPr>
            <p:cNvSpPr/>
            <p:nvPr/>
          </p:nvSpPr>
          <p:spPr>
            <a:xfrm>
              <a:off x="8155704" y="3008090"/>
              <a:ext cx="19991" cy="18919"/>
            </a:xfrm>
            <a:custGeom>
              <a:avLst/>
              <a:gdLst>
                <a:gd name="connsiteX0" fmla="*/ 9145 w 12413"/>
                <a:gd name="connsiteY0" fmla="*/ 127 h 11747"/>
                <a:gd name="connsiteX1" fmla="*/ 4002 w 12413"/>
                <a:gd name="connsiteY1" fmla="*/ 3079 h 11747"/>
                <a:gd name="connsiteX2" fmla="*/ 4002 w 12413"/>
                <a:gd name="connsiteY2" fmla="*/ 3080 h 11747"/>
                <a:gd name="connsiteX3" fmla="*/ 4002 w 12413"/>
                <a:gd name="connsiteY3" fmla="*/ 3080 h 11747"/>
                <a:gd name="connsiteX4" fmla="*/ 4002 w 12413"/>
                <a:gd name="connsiteY4" fmla="*/ 3080 h 11747"/>
                <a:gd name="connsiteX5" fmla="*/ 1 w 12413"/>
                <a:gd name="connsiteY5" fmla="*/ 7366 h 11747"/>
                <a:gd name="connsiteX6" fmla="*/ 4190 w 12413"/>
                <a:gd name="connsiteY6" fmla="*/ 11747 h 11747"/>
                <a:gd name="connsiteX7" fmla="*/ 4192 w 12413"/>
                <a:gd name="connsiteY7" fmla="*/ 11747 h 11747"/>
                <a:gd name="connsiteX8" fmla="*/ 12383 w 12413"/>
                <a:gd name="connsiteY8" fmla="*/ 4794 h 11747"/>
                <a:gd name="connsiteX9" fmla="*/ 9145 w 12413"/>
                <a:gd name="connsiteY9" fmla="*/ 127 h 1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13" h="11747">
                  <a:moveTo>
                    <a:pt x="9145" y="127"/>
                  </a:moveTo>
                  <a:cubicBezTo>
                    <a:pt x="6917" y="-426"/>
                    <a:pt x="4649" y="877"/>
                    <a:pt x="4002" y="3079"/>
                  </a:cubicBezTo>
                  <a:lnTo>
                    <a:pt x="4002" y="3080"/>
                  </a:lnTo>
                  <a:lnTo>
                    <a:pt x="4002" y="3080"/>
                  </a:lnTo>
                  <a:lnTo>
                    <a:pt x="4002" y="3080"/>
                  </a:lnTo>
                  <a:cubicBezTo>
                    <a:pt x="1747" y="3230"/>
                    <a:pt x="-4" y="5106"/>
                    <a:pt x="1" y="7366"/>
                  </a:cubicBezTo>
                  <a:cubicBezTo>
                    <a:pt x="-52" y="9732"/>
                    <a:pt x="1823" y="11694"/>
                    <a:pt x="4190" y="11747"/>
                  </a:cubicBezTo>
                  <a:cubicBezTo>
                    <a:pt x="4191" y="11747"/>
                    <a:pt x="4192" y="11747"/>
                    <a:pt x="4192" y="11747"/>
                  </a:cubicBezTo>
                  <a:cubicBezTo>
                    <a:pt x="8177" y="11539"/>
                    <a:pt x="11531" y="8692"/>
                    <a:pt x="12383" y="4794"/>
                  </a:cubicBezTo>
                  <a:cubicBezTo>
                    <a:pt x="12638" y="2644"/>
                    <a:pt x="11248" y="641"/>
                    <a:pt x="9145" y="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508">
              <a:extLst>
                <a:ext uri="{FF2B5EF4-FFF2-40B4-BE49-F238E27FC236}">
                  <a16:creationId xmlns:a16="http://schemas.microsoft.com/office/drawing/2014/main" xmlns="" id="{F567B69F-B89B-4749-B1FF-BA29A1DBC7AF}"/>
                </a:ext>
              </a:extLst>
            </p:cNvPr>
            <p:cNvSpPr/>
            <p:nvPr/>
          </p:nvSpPr>
          <p:spPr>
            <a:xfrm>
              <a:off x="7791225" y="3997579"/>
              <a:ext cx="767" cy="15340"/>
            </a:xfrm>
            <a:custGeom>
              <a:avLst/>
              <a:gdLst>
                <a:gd name="connsiteX0" fmla="*/ 0 w 476"/>
                <a:gd name="connsiteY0" fmla="*/ 0 h 9525"/>
                <a:gd name="connsiteX1" fmla="*/ 476 w 476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" h="9525">
                  <a:moveTo>
                    <a:pt x="0" y="0"/>
                  </a:moveTo>
                  <a:lnTo>
                    <a:pt x="476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515">
              <a:extLst>
                <a:ext uri="{FF2B5EF4-FFF2-40B4-BE49-F238E27FC236}">
                  <a16:creationId xmlns:a16="http://schemas.microsoft.com/office/drawing/2014/main" xmlns="" id="{DD4FF2C4-8BC6-4C9F-BCC6-E8D5ED985080}"/>
                </a:ext>
              </a:extLst>
            </p:cNvPr>
            <p:cNvSpPr/>
            <p:nvPr/>
          </p:nvSpPr>
          <p:spPr>
            <a:xfrm>
              <a:off x="6670476" y="1935869"/>
              <a:ext cx="725433" cy="364634"/>
            </a:xfrm>
            <a:custGeom>
              <a:avLst/>
              <a:gdLst>
                <a:gd name="connsiteX0" fmla="*/ 66675 w 450437"/>
                <a:gd name="connsiteY0" fmla="*/ 0 h 226409"/>
                <a:gd name="connsiteX1" fmla="*/ 0 w 450437"/>
                <a:gd name="connsiteY1" fmla="*/ 68199 h 226409"/>
                <a:gd name="connsiteX2" fmla="*/ 450437 w 450437"/>
                <a:gd name="connsiteY2" fmla="*/ 226409 h 226409"/>
                <a:gd name="connsiteX3" fmla="*/ 66675 w 450437"/>
                <a:gd name="connsiteY3" fmla="*/ 0 h 22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437" h="226409">
                  <a:moveTo>
                    <a:pt x="66675" y="0"/>
                  </a:moveTo>
                  <a:cubicBezTo>
                    <a:pt x="55699" y="31518"/>
                    <a:pt x="31261" y="56513"/>
                    <a:pt x="0" y="68199"/>
                  </a:cubicBezTo>
                  <a:cubicBezTo>
                    <a:pt x="0" y="68199"/>
                    <a:pt x="81058" y="199168"/>
                    <a:pt x="450437" y="226409"/>
                  </a:cubicBezTo>
                  <a:cubicBezTo>
                    <a:pt x="450532" y="226409"/>
                    <a:pt x="148590" y="145447"/>
                    <a:pt x="6667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1" name="Group 220"/>
          <p:cNvGrpSpPr/>
          <p:nvPr/>
        </p:nvGrpSpPr>
        <p:grpSpPr>
          <a:xfrm>
            <a:off x="-9747" y="1988063"/>
            <a:ext cx="3320490" cy="3802671"/>
            <a:chOff x="-5790" y="845824"/>
            <a:chExt cx="4094956" cy="4689599"/>
          </a:xfrm>
        </p:grpSpPr>
        <p:sp>
          <p:nvSpPr>
            <p:cNvPr id="222" name="Freeform: Shape 13">
              <a:extLst>
                <a:ext uri="{FF2B5EF4-FFF2-40B4-BE49-F238E27FC236}">
                  <a16:creationId xmlns:a16="http://schemas.microsoft.com/office/drawing/2014/main" xmlns="" id="{A959E747-D395-4AE5-A2D3-711CA172DB5C}"/>
                </a:ext>
              </a:extLst>
            </p:cNvPr>
            <p:cNvSpPr/>
            <p:nvPr/>
          </p:nvSpPr>
          <p:spPr>
            <a:xfrm>
              <a:off x="2322991" y="4148371"/>
              <a:ext cx="154321" cy="126095"/>
            </a:xfrm>
            <a:custGeom>
              <a:avLst/>
              <a:gdLst>
                <a:gd name="connsiteX0" fmla="*/ 31623 w 95821"/>
                <a:gd name="connsiteY0" fmla="*/ 72676 h 78295"/>
                <a:gd name="connsiteX1" fmla="*/ 31623 w 95821"/>
                <a:gd name="connsiteY1" fmla="*/ 72676 h 78295"/>
                <a:gd name="connsiteX2" fmla="*/ 22098 w 95821"/>
                <a:gd name="connsiteY2" fmla="*/ 71151 h 78295"/>
                <a:gd name="connsiteX3" fmla="*/ 0 w 95821"/>
                <a:gd name="connsiteY3" fmla="*/ 66008 h 78295"/>
                <a:gd name="connsiteX4" fmla="*/ 37338 w 95821"/>
                <a:gd name="connsiteY4" fmla="*/ 53721 h 78295"/>
                <a:gd name="connsiteX5" fmla="*/ 71723 w 95821"/>
                <a:gd name="connsiteY5" fmla="*/ 18097 h 78295"/>
                <a:gd name="connsiteX6" fmla="*/ 78200 w 95821"/>
                <a:gd name="connsiteY6" fmla="*/ 0 h 78295"/>
                <a:gd name="connsiteX7" fmla="*/ 95821 w 95821"/>
                <a:gd name="connsiteY7" fmla="*/ 78295 h 78295"/>
                <a:gd name="connsiteX8" fmla="*/ 86296 w 95821"/>
                <a:gd name="connsiteY8" fmla="*/ 77343 h 78295"/>
                <a:gd name="connsiteX9" fmla="*/ 53435 w 95821"/>
                <a:gd name="connsiteY9" fmla="*/ 74771 h 78295"/>
                <a:gd name="connsiteX10" fmla="*/ 37719 w 95821"/>
                <a:gd name="connsiteY10" fmla="*/ 73342 h 78295"/>
                <a:gd name="connsiteX11" fmla="*/ 33719 w 95821"/>
                <a:gd name="connsiteY11" fmla="*/ 73342 h 7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821" h="78295">
                  <a:moveTo>
                    <a:pt x="31623" y="72676"/>
                  </a:moveTo>
                  <a:lnTo>
                    <a:pt x="31623" y="72676"/>
                  </a:lnTo>
                  <a:lnTo>
                    <a:pt x="22098" y="71151"/>
                  </a:lnTo>
                  <a:cubicBezTo>
                    <a:pt x="14669" y="69818"/>
                    <a:pt x="7334" y="68008"/>
                    <a:pt x="0" y="66008"/>
                  </a:cubicBezTo>
                  <a:cubicBezTo>
                    <a:pt x="12982" y="63767"/>
                    <a:pt x="25563" y="59627"/>
                    <a:pt x="37338" y="53721"/>
                  </a:cubicBezTo>
                  <a:cubicBezTo>
                    <a:pt x="52411" y="45958"/>
                    <a:pt x="64498" y="33435"/>
                    <a:pt x="71723" y="18097"/>
                  </a:cubicBezTo>
                  <a:cubicBezTo>
                    <a:pt x="74387" y="12257"/>
                    <a:pt x="76553" y="6204"/>
                    <a:pt x="78200" y="0"/>
                  </a:cubicBezTo>
                  <a:cubicBezTo>
                    <a:pt x="84296" y="26003"/>
                    <a:pt x="90488" y="52006"/>
                    <a:pt x="95821" y="78295"/>
                  </a:cubicBezTo>
                  <a:cubicBezTo>
                    <a:pt x="92392" y="77819"/>
                    <a:pt x="89059" y="77533"/>
                    <a:pt x="86296" y="77343"/>
                  </a:cubicBezTo>
                  <a:lnTo>
                    <a:pt x="53435" y="74771"/>
                  </a:lnTo>
                  <a:lnTo>
                    <a:pt x="37719" y="73342"/>
                  </a:lnTo>
                  <a:lnTo>
                    <a:pt x="33719" y="73342"/>
                  </a:ln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14">
              <a:extLst>
                <a:ext uri="{FF2B5EF4-FFF2-40B4-BE49-F238E27FC236}">
                  <a16:creationId xmlns:a16="http://schemas.microsoft.com/office/drawing/2014/main" xmlns="" id="{2C1DF62E-4068-4AEB-AE12-77F8D494D1AB}"/>
                </a:ext>
              </a:extLst>
            </p:cNvPr>
            <p:cNvSpPr/>
            <p:nvPr/>
          </p:nvSpPr>
          <p:spPr>
            <a:xfrm>
              <a:off x="2187232" y="3223363"/>
              <a:ext cx="63354" cy="133919"/>
            </a:xfrm>
            <a:custGeom>
              <a:avLst/>
              <a:gdLst>
                <a:gd name="connsiteX0" fmla="*/ 23050 w 39338"/>
                <a:gd name="connsiteY0" fmla="*/ 11906 h 83153"/>
                <a:gd name="connsiteX1" fmla="*/ 23050 w 39338"/>
                <a:gd name="connsiteY1" fmla="*/ 11906 h 83153"/>
                <a:gd name="connsiteX2" fmla="*/ 39338 w 39338"/>
                <a:gd name="connsiteY2" fmla="*/ 80010 h 83153"/>
                <a:gd name="connsiteX3" fmla="*/ 24670 w 39338"/>
                <a:gd name="connsiteY3" fmla="*/ 80010 h 83153"/>
                <a:gd name="connsiteX4" fmla="*/ 0 w 39338"/>
                <a:gd name="connsiteY4" fmla="*/ 83153 h 83153"/>
                <a:gd name="connsiteX5" fmla="*/ 12763 w 39338"/>
                <a:gd name="connsiteY5" fmla="*/ 51245 h 83153"/>
                <a:gd name="connsiteX6" fmla="*/ 11811 w 39338"/>
                <a:gd name="connsiteY6" fmla="*/ 29813 h 83153"/>
                <a:gd name="connsiteX7" fmla="*/ 12382 w 39338"/>
                <a:gd name="connsiteY7" fmla="*/ 20288 h 83153"/>
                <a:gd name="connsiteX8" fmla="*/ 3334 w 39338"/>
                <a:gd name="connsiteY8" fmla="*/ 7811 h 83153"/>
                <a:gd name="connsiteX9" fmla="*/ 20002 w 39338"/>
                <a:gd name="connsiteY9" fmla="*/ 0 h 83153"/>
                <a:gd name="connsiteX10" fmla="*/ 23050 w 39338"/>
                <a:gd name="connsiteY10" fmla="*/ 11906 h 8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338" h="83153">
                  <a:moveTo>
                    <a:pt x="23050" y="11906"/>
                  </a:moveTo>
                  <a:lnTo>
                    <a:pt x="23050" y="11906"/>
                  </a:lnTo>
                  <a:cubicBezTo>
                    <a:pt x="28670" y="34576"/>
                    <a:pt x="34004" y="57245"/>
                    <a:pt x="39338" y="80010"/>
                  </a:cubicBezTo>
                  <a:cubicBezTo>
                    <a:pt x="34454" y="79676"/>
                    <a:pt x="29553" y="79676"/>
                    <a:pt x="24670" y="80010"/>
                  </a:cubicBezTo>
                  <a:cubicBezTo>
                    <a:pt x="16366" y="80287"/>
                    <a:pt x="8107" y="81339"/>
                    <a:pt x="0" y="83153"/>
                  </a:cubicBezTo>
                  <a:cubicBezTo>
                    <a:pt x="6738" y="73687"/>
                    <a:pt x="11114" y="62746"/>
                    <a:pt x="12763" y="51245"/>
                  </a:cubicBezTo>
                  <a:cubicBezTo>
                    <a:pt x="14022" y="44117"/>
                    <a:pt x="13696" y="36801"/>
                    <a:pt x="11811" y="29813"/>
                  </a:cubicBezTo>
                  <a:cubicBezTo>
                    <a:pt x="13298" y="26851"/>
                    <a:pt x="13505" y="23407"/>
                    <a:pt x="12382" y="20288"/>
                  </a:cubicBezTo>
                  <a:cubicBezTo>
                    <a:pt x="10566" y="15379"/>
                    <a:pt x="7436" y="11062"/>
                    <a:pt x="3334" y="7811"/>
                  </a:cubicBezTo>
                  <a:cubicBezTo>
                    <a:pt x="9217" y="5972"/>
                    <a:pt x="14825" y="3345"/>
                    <a:pt x="20002" y="0"/>
                  </a:cubicBezTo>
                  <a:cubicBezTo>
                    <a:pt x="21050" y="3620"/>
                    <a:pt x="22003" y="7715"/>
                    <a:pt x="23050" y="11906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17">
              <a:extLst>
                <a:ext uri="{FF2B5EF4-FFF2-40B4-BE49-F238E27FC236}">
                  <a16:creationId xmlns:a16="http://schemas.microsoft.com/office/drawing/2014/main" xmlns="" id="{DE368483-3253-4E83-9386-3681EC9933F8}"/>
                </a:ext>
              </a:extLst>
            </p:cNvPr>
            <p:cNvSpPr/>
            <p:nvPr/>
          </p:nvSpPr>
          <p:spPr>
            <a:xfrm>
              <a:off x="-5790" y="1982889"/>
              <a:ext cx="3951895" cy="3552534"/>
            </a:xfrm>
            <a:custGeom>
              <a:avLst/>
              <a:gdLst>
                <a:gd name="connsiteX0" fmla="*/ 2437162 w 2453816"/>
                <a:gd name="connsiteY0" fmla="*/ 1384314 h 2205844"/>
                <a:gd name="connsiteX1" fmla="*/ 2412873 w 2453816"/>
                <a:gd name="connsiteY1" fmla="*/ 1341547 h 2205844"/>
                <a:gd name="connsiteX2" fmla="*/ 2372963 w 2453816"/>
                <a:gd name="connsiteY2" fmla="*/ 1248487 h 2205844"/>
                <a:gd name="connsiteX3" fmla="*/ 2346484 w 2453816"/>
                <a:gd name="connsiteY3" fmla="*/ 1143712 h 2205844"/>
                <a:gd name="connsiteX4" fmla="*/ 2334387 w 2453816"/>
                <a:gd name="connsiteY4" fmla="*/ 1090086 h 2205844"/>
                <a:gd name="connsiteX5" fmla="*/ 2318861 w 2453816"/>
                <a:gd name="connsiteY5" fmla="*/ 1040175 h 2205844"/>
                <a:gd name="connsiteX6" fmla="*/ 2291906 w 2453816"/>
                <a:gd name="connsiteY6" fmla="*/ 930447 h 2205844"/>
                <a:gd name="connsiteX7" fmla="*/ 2279333 w 2453816"/>
                <a:gd name="connsiteY7" fmla="*/ 875774 h 2205844"/>
                <a:gd name="connsiteX8" fmla="*/ 2272570 w 2453816"/>
                <a:gd name="connsiteY8" fmla="*/ 850152 h 2205844"/>
                <a:gd name="connsiteX9" fmla="*/ 2267712 w 2453816"/>
                <a:gd name="connsiteY9" fmla="*/ 836626 h 2205844"/>
                <a:gd name="connsiteX10" fmla="*/ 2266093 w 2453816"/>
                <a:gd name="connsiteY10" fmla="*/ 833102 h 2205844"/>
                <a:gd name="connsiteX11" fmla="*/ 2266093 w 2453816"/>
                <a:gd name="connsiteY11" fmla="*/ 831864 h 2205844"/>
                <a:gd name="connsiteX12" fmla="*/ 2267426 w 2453816"/>
                <a:gd name="connsiteY12" fmla="*/ 827673 h 2205844"/>
                <a:gd name="connsiteX13" fmla="*/ 2268665 w 2453816"/>
                <a:gd name="connsiteY13" fmla="*/ 825387 h 2205844"/>
                <a:gd name="connsiteX14" fmla="*/ 2272665 w 2453816"/>
                <a:gd name="connsiteY14" fmla="*/ 818814 h 2205844"/>
                <a:gd name="connsiteX15" fmla="*/ 2274284 w 2453816"/>
                <a:gd name="connsiteY15" fmla="*/ 816528 h 2205844"/>
                <a:gd name="connsiteX16" fmla="*/ 2277999 w 2453816"/>
                <a:gd name="connsiteY16" fmla="*/ 811956 h 2205844"/>
                <a:gd name="connsiteX17" fmla="*/ 2302002 w 2453816"/>
                <a:gd name="connsiteY17" fmla="*/ 771666 h 2205844"/>
                <a:gd name="connsiteX18" fmla="*/ 2302002 w 2453816"/>
                <a:gd name="connsiteY18" fmla="*/ 722040 h 2205844"/>
                <a:gd name="connsiteX19" fmla="*/ 2292477 w 2453816"/>
                <a:gd name="connsiteY19" fmla="*/ 673272 h 2205844"/>
                <a:gd name="connsiteX20" fmla="*/ 2290667 w 2453816"/>
                <a:gd name="connsiteY20" fmla="*/ 661557 h 2205844"/>
                <a:gd name="connsiteX21" fmla="*/ 2290667 w 2453816"/>
                <a:gd name="connsiteY21" fmla="*/ 657747 h 2205844"/>
                <a:gd name="connsiteX22" fmla="*/ 2290001 w 2453816"/>
                <a:gd name="connsiteY22" fmla="*/ 651651 h 2205844"/>
                <a:gd name="connsiteX23" fmla="*/ 2288286 w 2453816"/>
                <a:gd name="connsiteY23" fmla="*/ 635649 h 2205844"/>
                <a:gd name="connsiteX24" fmla="*/ 2288286 w 2453816"/>
                <a:gd name="connsiteY24" fmla="*/ 633839 h 2205844"/>
                <a:gd name="connsiteX25" fmla="*/ 2288286 w 2453816"/>
                <a:gd name="connsiteY25" fmla="*/ 633267 h 2205844"/>
                <a:gd name="connsiteX26" fmla="*/ 2287429 w 2453816"/>
                <a:gd name="connsiteY26" fmla="*/ 625076 h 2205844"/>
                <a:gd name="connsiteX27" fmla="*/ 2288477 w 2453816"/>
                <a:gd name="connsiteY27" fmla="*/ 572784 h 2205844"/>
                <a:gd name="connsiteX28" fmla="*/ 2289429 w 2453816"/>
                <a:gd name="connsiteY28" fmla="*/ 495631 h 2205844"/>
                <a:gd name="connsiteX29" fmla="*/ 2267331 w 2453816"/>
                <a:gd name="connsiteY29" fmla="*/ 422860 h 2205844"/>
                <a:gd name="connsiteX30" fmla="*/ 2237613 w 2453816"/>
                <a:gd name="connsiteY30" fmla="*/ 368758 h 2205844"/>
                <a:gd name="connsiteX31" fmla="*/ 2229326 w 2453816"/>
                <a:gd name="connsiteY31" fmla="*/ 345136 h 2205844"/>
                <a:gd name="connsiteX32" fmla="*/ 2229326 w 2453816"/>
                <a:gd name="connsiteY32" fmla="*/ 344469 h 2205844"/>
                <a:gd name="connsiteX33" fmla="*/ 2229326 w 2453816"/>
                <a:gd name="connsiteY33" fmla="*/ 332087 h 2205844"/>
                <a:gd name="connsiteX34" fmla="*/ 2229993 w 2453816"/>
                <a:gd name="connsiteY34" fmla="*/ 305607 h 2205844"/>
                <a:gd name="connsiteX35" fmla="*/ 2233422 w 2453816"/>
                <a:gd name="connsiteY35" fmla="*/ 257982 h 2205844"/>
                <a:gd name="connsiteX36" fmla="*/ 2222754 w 2453816"/>
                <a:gd name="connsiteY36" fmla="*/ 216549 h 2205844"/>
                <a:gd name="connsiteX37" fmla="*/ 2188464 w 2453816"/>
                <a:gd name="connsiteY37" fmla="*/ 186640 h 2205844"/>
                <a:gd name="connsiteX38" fmla="*/ 2105311 w 2453816"/>
                <a:gd name="connsiteY38" fmla="*/ 165495 h 2205844"/>
                <a:gd name="connsiteX39" fmla="*/ 2095786 w 2453816"/>
                <a:gd name="connsiteY39" fmla="*/ 162828 h 2205844"/>
                <a:gd name="connsiteX40" fmla="*/ 2091595 w 2453816"/>
                <a:gd name="connsiteY40" fmla="*/ 161399 h 2205844"/>
                <a:gd name="connsiteX41" fmla="*/ 2089214 w 2453816"/>
                <a:gd name="connsiteY41" fmla="*/ 160446 h 2205844"/>
                <a:gd name="connsiteX42" fmla="*/ 2077974 w 2453816"/>
                <a:gd name="connsiteY42" fmla="*/ 153779 h 2205844"/>
                <a:gd name="connsiteX43" fmla="*/ 2073688 w 2453816"/>
                <a:gd name="connsiteY43" fmla="*/ 149969 h 2205844"/>
                <a:gd name="connsiteX44" fmla="*/ 2068449 w 2453816"/>
                <a:gd name="connsiteY44" fmla="*/ 144540 h 2205844"/>
                <a:gd name="connsiteX45" fmla="*/ 2063782 w 2453816"/>
                <a:gd name="connsiteY45" fmla="*/ 138920 h 2205844"/>
                <a:gd name="connsiteX46" fmla="*/ 2063782 w 2453816"/>
                <a:gd name="connsiteY46" fmla="*/ 138920 h 2205844"/>
                <a:gd name="connsiteX47" fmla="*/ 2060829 w 2453816"/>
                <a:gd name="connsiteY47" fmla="*/ 134634 h 2205844"/>
                <a:gd name="connsiteX48" fmla="*/ 2028254 w 2453816"/>
                <a:gd name="connsiteY48" fmla="*/ 88152 h 2205844"/>
                <a:gd name="connsiteX49" fmla="*/ 1978628 w 2453816"/>
                <a:gd name="connsiteY49" fmla="*/ 63768 h 2205844"/>
                <a:gd name="connsiteX50" fmla="*/ 1924907 w 2453816"/>
                <a:gd name="connsiteY50" fmla="*/ 63196 h 2205844"/>
                <a:gd name="connsiteX51" fmla="*/ 1903667 w 2453816"/>
                <a:gd name="connsiteY51" fmla="*/ 63196 h 2205844"/>
                <a:gd name="connsiteX52" fmla="*/ 1900714 w 2453816"/>
                <a:gd name="connsiteY52" fmla="*/ 62339 h 2205844"/>
                <a:gd name="connsiteX53" fmla="*/ 1863662 w 2453816"/>
                <a:gd name="connsiteY53" fmla="*/ 47861 h 2205844"/>
                <a:gd name="connsiteX54" fmla="*/ 1845278 w 2453816"/>
                <a:gd name="connsiteY54" fmla="*/ 35955 h 2205844"/>
                <a:gd name="connsiteX55" fmla="*/ 1821942 w 2453816"/>
                <a:gd name="connsiteY55" fmla="*/ 25096 h 2205844"/>
                <a:gd name="connsiteX56" fmla="*/ 1772222 w 2453816"/>
                <a:gd name="connsiteY56" fmla="*/ 13857 h 2205844"/>
                <a:gd name="connsiteX57" fmla="*/ 1722025 w 2453816"/>
                <a:gd name="connsiteY57" fmla="*/ 9285 h 2205844"/>
                <a:gd name="connsiteX58" fmla="*/ 1700975 w 2453816"/>
                <a:gd name="connsiteY58" fmla="*/ 6332 h 2205844"/>
                <a:gd name="connsiteX59" fmla="*/ 1672400 w 2453816"/>
                <a:gd name="connsiteY59" fmla="*/ 1855 h 2205844"/>
                <a:gd name="connsiteX60" fmla="*/ 1576197 w 2453816"/>
                <a:gd name="connsiteY60" fmla="*/ 20429 h 2205844"/>
                <a:gd name="connsiteX61" fmla="*/ 1543241 w 2453816"/>
                <a:gd name="connsiteY61" fmla="*/ 101677 h 2205844"/>
                <a:gd name="connsiteX62" fmla="*/ 1568577 w 2453816"/>
                <a:gd name="connsiteY62" fmla="*/ 136539 h 2205844"/>
                <a:gd name="connsiteX63" fmla="*/ 1584865 w 2453816"/>
                <a:gd name="connsiteY63" fmla="*/ 149016 h 2205844"/>
                <a:gd name="connsiteX64" fmla="*/ 1587151 w 2453816"/>
                <a:gd name="connsiteY64" fmla="*/ 150731 h 2205844"/>
                <a:gd name="connsiteX65" fmla="*/ 1589723 w 2453816"/>
                <a:gd name="connsiteY65" fmla="*/ 152826 h 2205844"/>
                <a:gd name="connsiteX66" fmla="*/ 1597057 w 2453816"/>
                <a:gd name="connsiteY66" fmla="*/ 159780 h 2205844"/>
                <a:gd name="connsiteX67" fmla="*/ 1599533 w 2453816"/>
                <a:gd name="connsiteY67" fmla="*/ 162637 h 2205844"/>
                <a:gd name="connsiteX68" fmla="*/ 1600962 w 2453816"/>
                <a:gd name="connsiteY68" fmla="*/ 164637 h 2205844"/>
                <a:gd name="connsiteX69" fmla="*/ 1605153 w 2453816"/>
                <a:gd name="connsiteY69" fmla="*/ 172353 h 2205844"/>
                <a:gd name="connsiteX70" fmla="*/ 1605915 w 2453816"/>
                <a:gd name="connsiteY70" fmla="*/ 174258 h 2205844"/>
                <a:gd name="connsiteX71" fmla="*/ 1606772 w 2453816"/>
                <a:gd name="connsiteY71" fmla="*/ 176925 h 2205844"/>
                <a:gd name="connsiteX72" fmla="*/ 1606772 w 2453816"/>
                <a:gd name="connsiteY72" fmla="*/ 177496 h 2205844"/>
                <a:gd name="connsiteX73" fmla="*/ 1606772 w 2453816"/>
                <a:gd name="connsiteY73" fmla="*/ 178163 h 2205844"/>
                <a:gd name="connsiteX74" fmla="*/ 1606772 w 2453816"/>
                <a:gd name="connsiteY74" fmla="*/ 179115 h 2205844"/>
                <a:gd name="connsiteX75" fmla="*/ 1606010 w 2453816"/>
                <a:gd name="connsiteY75" fmla="*/ 180258 h 2205844"/>
                <a:gd name="connsiteX76" fmla="*/ 1604391 w 2453816"/>
                <a:gd name="connsiteY76" fmla="*/ 181878 h 2205844"/>
                <a:gd name="connsiteX77" fmla="*/ 1602772 w 2453816"/>
                <a:gd name="connsiteY77" fmla="*/ 183306 h 2205844"/>
                <a:gd name="connsiteX78" fmla="*/ 1598105 w 2453816"/>
                <a:gd name="connsiteY78" fmla="*/ 186259 h 2205844"/>
                <a:gd name="connsiteX79" fmla="*/ 1595057 w 2453816"/>
                <a:gd name="connsiteY79" fmla="*/ 187878 h 2205844"/>
                <a:gd name="connsiteX80" fmla="*/ 1592009 w 2453816"/>
                <a:gd name="connsiteY80" fmla="*/ 189307 h 2205844"/>
                <a:gd name="connsiteX81" fmla="*/ 1534192 w 2453816"/>
                <a:gd name="connsiteY81" fmla="*/ 201213 h 2205844"/>
                <a:gd name="connsiteX82" fmla="*/ 1502188 w 2453816"/>
                <a:gd name="connsiteY82" fmla="*/ 212072 h 2205844"/>
                <a:gd name="connsiteX83" fmla="*/ 1481138 w 2453816"/>
                <a:gd name="connsiteY83" fmla="*/ 248553 h 2205844"/>
                <a:gd name="connsiteX84" fmla="*/ 1480566 w 2453816"/>
                <a:gd name="connsiteY84" fmla="*/ 253506 h 2205844"/>
                <a:gd name="connsiteX85" fmla="*/ 1480090 w 2453816"/>
                <a:gd name="connsiteY85" fmla="*/ 255315 h 2205844"/>
                <a:gd name="connsiteX86" fmla="*/ 1479042 w 2453816"/>
                <a:gd name="connsiteY86" fmla="*/ 259506 h 2205844"/>
                <a:gd name="connsiteX87" fmla="*/ 1479042 w 2453816"/>
                <a:gd name="connsiteY87" fmla="*/ 260745 h 2205844"/>
                <a:gd name="connsiteX88" fmla="*/ 1478280 w 2453816"/>
                <a:gd name="connsiteY88" fmla="*/ 262173 h 2205844"/>
                <a:gd name="connsiteX89" fmla="*/ 1477232 w 2453816"/>
                <a:gd name="connsiteY89" fmla="*/ 263126 h 2205844"/>
                <a:gd name="connsiteX90" fmla="*/ 1473803 w 2453816"/>
                <a:gd name="connsiteY90" fmla="*/ 266745 h 2205844"/>
                <a:gd name="connsiteX91" fmla="*/ 1470946 w 2453816"/>
                <a:gd name="connsiteY91" fmla="*/ 269412 h 2205844"/>
                <a:gd name="connsiteX92" fmla="*/ 1467803 w 2453816"/>
                <a:gd name="connsiteY92" fmla="*/ 271317 h 2205844"/>
                <a:gd name="connsiteX93" fmla="*/ 1459611 w 2453816"/>
                <a:gd name="connsiteY93" fmla="*/ 275413 h 2205844"/>
                <a:gd name="connsiteX94" fmla="*/ 1457992 w 2453816"/>
                <a:gd name="connsiteY94" fmla="*/ 275985 h 2205844"/>
                <a:gd name="connsiteX95" fmla="*/ 1449896 w 2453816"/>
                <a:gd name="connsiteY95" fmla="*/ 279985 h 2205844"/>
                <a:gd name="connsiteX96" fmla="*/ 1439418 w 2453816"/>
                <a:gd name="connsiteY96" fmla="*/ 286843 h 2205844"/>
                <a:gd name="connsiteX97" fmla="*/ 1436370 w 2453816"/>
                <a:gd name="connsiteY97" fmla="*/ 289129 h 2205844"/>
                <a:gd name="connsiteX98" fmla="*/ 1436370 w 2453816"/>
                <a:gd name="connsiteY98" fmla="*/ 289129 h 2205844"/>
                <a:gd name="connsiteX99" fmla="*/ 1419035 w 2453816"/>
                <a:gd name="connsiteY99" fmla="*/ 297225 h 2205844"/>
                <a:gd name="connsiteX100" fmla="*/ 1373981 w 2453816"/>
                <a:gd name="connsiteY100" fmla="*/ 315037 h 2205844"/>
                <a:gd name="connsiteX101" fmla="*/ 1325785 w 2453816"/>
                <a:gd name="connsiteY101" fmla="*/ 325610 h 2205844"/>
                <a:gd name="connsiteX102" fmla="*/ 1285018 w 2453816"/>
                <a:gd name="connsiteY102" fmla="*/ 343612 h 2205844"/>
                <a:gd name="connsiteX103" fmla="*/ 1234821 w 2453816"/>
                <a:gd name="connsiteY103" fmla="*/ 412668 h 2205844"/>
                <a:gd name="connsiteX104" fmla="*/ 1261396 w 2453816"/>
                <a:gd name="connsiteY104" fmla="*/ 467342 h 2205844"/>
                <a:gd name="connsiteX105" fmla="*/ 1284923 w 2453816"/>
                <a:gd name="connsiteY105" fmla="*/ 481534 h 2205844"/>
                <a:gd name="connsiteX106" fmla="*/ 1285589 w 2453816"/>
                <a:gd name="connsiteY106" fmla="*/ 482106 h 2205844"/>
                <a:gd name="connsiteX107" fmla="*/ 1287685 w 2453816"/>
                <a:gd name="connsiteY107" fmla="*/ 483915 h 2205844"/>
                <a:gd name="connsiteX108" fmla="*/ 1291400 w 2453816"/>
                <a:gd name="connsiteY108" fmla="*/ 487630 h 2205844"/>
                <a:gd name="connsiteX109" fmla="*/ 1291400 w 2453816"/>
                <a:gd name="connsiteY109" fmla="*/ 488392 h 2205844"/>
                <a:gd name="connsiteX110" fmla="*/ 1292352 w 2453816"/>
                <a:gd name="connsiteY110" fmla="*/ 490107 h 2205844"/>
                <a:gd name="connsiteX111" fmla="*/ 1294638 w 2453816"/>
                <a:gd name="connsiteY111" fmla="*/ 499632 h 2205844"/>
                <a:gd name="connsiteX112" fmla="*/ 1295686 w 2453816"/>
                <a:gd name="connsiteY112" fmla="*/ 504966 h 2205844"/>
                <a:gd name="connsiteX113" fmla="*/ 1296353 w 2453816"/>
                <a:gd name="connsiteY113" fmla="*/ 509538 h 2205844"/>
                <a:gd name="connsiteX114" fmla="*/ 1298543 w 2453816"/>
                <a:gd name="connsiteY114" fmla="*/ 532874 h 2205844"/>
                <a:gd name="connsiteX115" fmla="*/ 1314164 w 2453816"/>
                <a:gd name="connsiteY115" fmla="*/ 585928 h 2205844"/>
                <a:gd name="connsiteX116" fmla="*/ 1337501 w 2453816"/>
                <a:gd name="connsiteY116" fmla="*/ 598596 h 2205844"/>
                <a:gd name="connsiteX117" fmla="*/ 1338739 w 2453816"/>
                <a:gd name="connsiteY117" fmla="*/ 603930 h 2205844"/>
                <a:gd name="connsiteX118" fmla="*/ 1344549 w 2453816"/>
                <a:gd name="connsiteY118" fmla="*/ 625933 h 2205844"/>
                <a:gd name="connsiteX119" fmla="*/ 1322356 w 2453816"/>
                <a:gd name="connsiteY119" fmla="*/ 631553 h 2205844"/>
                <a:gd name="connsiteX120" fmla="*/ 1311497 w 2453816"/>
                <a:gd name="connsiteY120" fmla="*/ 633648 h 2205844"/>
                <a:gd name="connsiteX121" fmla="*/ 1308068 w 2453816"/>
                <a:gd name="connsiteY121" fmla="*/ 633648 h 2205844"/>
                <a:gd name="connsiteX122" fmla="*/ 1300925 w 2453816"/>
                <a:gd name="connsiteY122" fmla="*/ 634410 h 2205844"/>
                <a:gd name="connsiteX123" fmla="*/ 1246823 w 2453816"/>
                <a:gd name="connsiteY123" fmla="*/ 641554 h 2205844"/>
                <a:gd name="connsiteX124" fmla="*/ 1198626 w 2453816"/>
                <a:gd name="connsiteY124" fmla="*/ 664509 h 2205844"/>
                <a:gd name="connsiteX125" fmla="*/ 1178624 w 2453816"/>
                <a:gd name="connsiteY125" fmla="*/ 683559 h 2205844"/>
                <a:gd name="connsiteX126" fmla="*/ 1173194 w 2453816"/>
                <a:gd name="connsiteY126" fmla="*/ 691846 h 2205844"/>
                <a:gd name="connsiteX127" fmla="*/ 1159097 w 2453816"/>
                <a:gd name="connsiteY127" fmla="*/ 691846 h 2205844"/>
                <a:gd name="connsiteX128" fmla="*/ 1107091 w 2453816"/>
                <a:gd name="connsiteY128" fmla="*/ 701847 h 2205844"/>
                <a:gd name="connsiteX129" fmla="*/ 1059466 w 2453816"/>
                <a:gd name="connsiteY129" fmla="*/ 718611 h 2205844"/>
                <a:gd name="connsiteX130" fmla="*/ 971074 w 2453816"/>
                <a:gd name="connsiteY130" fmla="*/ 753187 h 2205844"/>
                <a:gd name="connsiteX131" fmla="*/ 899160 w 2453816"/>
                <a:gd name="connsiteY131" fmla="*/ 808242 h 2205844"/>
                <a:gd name="connsiteX132" fmla="*/ 836200 w 2453816"/>
                <a:gd name="connsiteY132" fmla="*/ 900253 h 2205844"/>
                <a:gd name="connsiteX133" fmla="*/ 813435 w 2453816"/>
                <a:gd name="connsiteY133" fmla="*/ 938353 h 2205844"/>
                <a:gd name="connsiteX134" fmla="*/ 813435 w 2453816"/>
                <a:gd name="connsiteY134" fmla="*/ 938353 h 2205844"/>
                <a:gd name="connsiteX135" fmla="*/ 808387 w 2453816"/>
                <a:gd name="connsiteY135" fmla="*/ 940830 h 2205844"/>
                <a:gd name="connsiteX136" fmla="*/ 805625 w 2453816"/>
                <a:gd name="connsiteY136" fmla="*/ 942068 h 2205844"/>
                <a:gd name="connsiteX137" fmla="*/ 802958 w 2453816"/>
                <a:gd name="connsiteY137" fmla="*/ 943116 h 2205844"/>
                <a:gd name="connsiteX138" fmla="*/ 779050 w 2453816"/>
                <a:gd name="connsiteY138" fmla="*/ 949878 h 2205844"/>
                <a:gd name="connsiteX139" fmla="*/ 721424 w 2453816"/>
                <a:gd name="connsiteY139" fmla="*/ 965404 h 2205844"/>
                <a:gd name="connsiteX140" fmla="*/ 657606 w 2453816"/>
                <a:gd name="connsiteY140" fmla="*/ 982073 h 2205844"/>
                <a:gd name="connsiteX141" fmla="*/ 642366 w 2453816"/>
                <a:gd name="connsiteY141" fmla="*/ 986645 h 2205844"/>
                <a:gd name="connsiteX142" fmla="*/ 641795 w 2453816"/>
                <a:gd name="connsiteY142" fmla="*/ 986073 h 2205844"/>
                <a:gd name="connsiteX143" fmla="*/ 620744 w 2453816"/>
                <a:gd name="connsiteY143" fmla="*/ 976548 h 2205844"/>
                <a:gd name="connsiteX144" fmla="*/ 615696 w 2453816"/>
                <a:gd name="connsiteY144" fmla="*/ 976548 h 2205844"/>
                <a:gd name="connsiteX145" fmla="*/ 606171 w 2453816"/>
                <a:gd name="connsiteY145" fmla="*/ 974548 h 2205844"/>
                <a:gd name="connsiteX146" fmla="*/ 590550 w 2453816"/>
                <a:gd name="connsiteY146" fmla="*/ 974739 h 2205844"/>
                <a:gd name="connsiteX147" fmla="*/ 588550 w 2453816"/>
                <a:gd name="connsiteY147" fmla="*/ 974739 h 2205844"/>
                <a:gd name="connsiteX148" fmla="*/ 583025 w 2453816"/>
                <a:gd name="connsiteY148" fmla="*/ 974739 h 2205844"/>
                <a:gd name="connsiteX149" fmla="*/ 571976 w 2453816"/>
                <a:gd name="connsiteY149" fmla="*/ 975310 h 2205844"/>
                <a:gd name="connsiteX150" fmla="*/ 560927 w 2453816"/>
                <a:gd name="connsiteY150" fmla="*/ 976263 h 2205844"/>
                <a:gd name="connsiteX151" fmla="*/ 555308 w 2453816"/>
                <a:gd name="connsiteY151" fmla="*/ 976929 h 2205844"/>
                <a:gd name="connsiteX152" fmla="*/ 547973 w 2453816"/>
                <a:gd name="connsiteY152" fmla="*/ 977977 h 2205844"/>
                <a:gd name="connsiteX153" fmla="*/ 547973 w 2453816"/>
                <a:gd name="connsiteY153" fmla="*/ 977977 h 2205844"/>
                <a:gd name="connsiteX154" fmla="*/ 497681 w 2453816"/>
                <a:gd name="connsiteY154" fmla="*/ 991026 h 2205844"/>
                <a:gd name="connsiteX155" fmla="*/ 451580 w 2453816"/>
                <a:gd name="connsiteY155" fmla="*/ 1007886 h 2205844"/>
                <a:gd name="connsiteX156" fmla="*/ 406908 w 2453816"/>
                <a:gd name="connsiteY156" fmla="*/ 1024840 h 2205844"/>
                <a:gd name="connsiteX157" fmla="*/ 358616 w 2453816"/>
                <a:gd name="connsiteY157" fmla="*/ 1039604 h 2205844"/>
                <a:gd name="connsiteX158" fmla="*/ 260033 w 2453816"/>
                <a:gd name="connsiteY158" fmla="*/ 1068179 h 2205844"/>
                <a:gd name="connsiteX159" fmla="*/ 59341 w 2453816"/>
                <a:gd name="connsiteY159" fmla="*/ 1118947 h 2205844"/>
                <a:gd name="connsiteX160" fmla="*/ 0 w 2453816"/>
                <a:gd name="connsiteY160" fmla="*/ 1130949 h 2205844"/>
                <a:gd name="connsiteX161" fmla="*/ 0 w 2453816"/>
                <a:gd name="connsiteY161" fmla="*/ 2205845 h 2205844"/>
                <a:gd name="connsiteX162" fmla="*/ 45148 w 2453816"/>
                <a:gd name="connsiteY162" fmla="*/ 2191176 h 2205844"/>
                <a:gd name="connsiteX163" fmla="*/ 241840 w 2453816"/>
                <a:gd name="connsiteY163" fmla="*/ 2134026 h 2205844"/>
                <a:gd name="connsiteX164" fmla="*/ 438722 w 2453816"/>
                <a:gd name="connsiteY164" fmla="*/ 2079639 h 2205844"/>
                <a:gd name="connsiteX165" fmla="*/ 537877 w 2453816"/>
                <a:gd name="connsiteY165" fmla="*/ 2049730 h 2205844"/>
                <a:gd name="connsiteX166" fmla="*/ 587597 w 2453816"/>
                <a:gd name="connsiteY166" fmla="*/ 2032585 h 2205844"/>
                <a:gd name="connsiteX167" fmla="*/ 598837 w 2453816"/>
                <a:gd name="connsiteY167" fmla="*/ 2027632 h 2205844"/>
                <a:gd name="connsiteX168" fmla="*/ 612077 w 2453816"/>
                <a:gd name="connsiteY168" fmla="*/ 2022489 h 2205844"/>
                <a:gd name="connsiteX169" fmla="*/ 636270 w 2453816"/>
                <a:gd name="connsiteY169" fmla="*/ 2009154 h 2205844"/>
                <a:gd name="connsiteX170" fmla="*/ 641128 w 2453816"/>
                <a:gd name="connsiteY170" fmla="*/ 2001439 h 2205844"/>
                <a:gd name="connsiteX171" fmla="*/ 641699 w 2453816"/>
                <a:gd name="connsiteY171" fmla="*/ 2000962 h 2205844"/>
                <a:gd name="connsiteX172" fmla="*/ 651986 w 2453816"/>
                <a:gd name="connsiteY172" fmla="*/ 1985246 h 2205844"/>
                <a:gd name="connsiteX173" fmla="*/ 653891 w 2453816"/>
                <a:gd name="connsiteY173" fmla="*/ 1980579 h 2205844"/>
                <a:gd name="connsiteX174" fmla="*/ 654749 w 2453816"/>
                <a:gd name="connsiteY174" fmla="*/ 1978769 h 2205844"/>
                <a:gd name="connsiteX175" fmla="*/ 657797 w 2453816"/>
                <a:gd name="connsiteY175" fmla="*/ 1971625 h 2205844"/>
                <a:gd name="connsiteX176" fmla="*/ 666179 w 2453816"/>
                <a:gd name="connsiteY176" fmla="*/ 1951527 h 2205844"/>
                <a:gd name="connsiteX177" fmla="*/ 679990 w 2453816"/>
                <a:gd name="connsiteY177" fmla="*/ 1911046 h 2205844"/>
                <a:gd name="connsiteX178" fmla="*/ 690563 w 2453816"/>
                <a:gd name="connsiteY178" fmla="*/ 1870279 h 2205844"/>
                <a:gd name="connsiteX179" fmla="*/ 694373 w 2453816"/>
                <a:gd name="connsiteY179" fmla="*/ 1848372 h 2205844"/>
                <a:gd name="connsiteX180" fmla="*/ 728758 w 2453816"/>
                <a:gd name="connsiteY180" fmla="*/ 1836751 h 2205844"/>
                <a:gd name="connsiteX181" fmla="*/ 775811 w 2453816"/>
                <a:gd name="connsiteY181" fmla="*/ 1821035 h 2205844"/>
                <a:gd name="connsiteX182" fmla="*/ 778669 w 2453816"/>
                <a:gd name="connsiteY182" fmla="*/ 1820273 h 2205844"/>
                <a:gd name="connsiteX183" fmla="*/ 816769 w 2453816"/>
                <a:gd name="connsiteY183" fmla="*/ 1807509 h 2205844"/>
                <a:gd name="connsiteX184" fmla="*/ 836486 w 2453816"/>
                <a:gd name="connsiteY184" fmla="*/ 1799413 h 2205844"/>
                <a:gd name="connsiteX185" fmla="*/ 837819 w 2453816"/>
                <a:gd name="connsiteY185" fmla="*/ 1798842 h 2205844"/>
                <a:gd name="connsiteX186" fmla="*/ 842486 w 2453816"/>
                <a:gd name="connsiteY186" fmla="*/ 1797032 h 2205844"/>
                <a:gd name="connsiteX187" fmla="*/ 850678 w 2453816"/>
                <a:gd name="connsiteY187" fmla="*/ 1793984 h 2205844"/>
                <a:gd name="connsiteX188" fmla="*/ 866775 w 2453816"/>
                <a:gd name="connsiteY188" fmla="*/ 1783697 h 2205844"/>
                <a:gd name="connsiteX189" fmla="*/ 871442 w 2453816"/>
                <a:gd name="connsiteY189" fmla="*/ 1776744 h 2205844"/>
                <a:gd name="connsiteX190" fmla="*/ 872395 w 2453816"/>
                <a:gd name="connsiteY190" fmla="*/ 1774839 h 2205844"/>
                <a:gd name="connsiteX191" fmla="*/ 873252 w 2453816"/>
                <a:gd name="connsiteY191" fmla="*/ 1772457 h 2205844"/>
                <a:gd name="connsiteX192" fmla="*/ 873252 w 2453816"/>
                <a:gd name="connsiteY192" fmla="*/ 1772457 h 2205844"/>
                <a:gd name="connsiteX193" fmla="*/ 873252 w 2453816"/>
                <a:gd name="connsiteY193" fmla="*/ 1772457 h 2205844"/>
                <a:gd name="connsiteX194" fmla="*/ 873252 w 2453816"/>
                <a:gd name="connsiteY194" fmla="*/ 1772457 h 2205844"/>
                <a:gd name="connsiteX195" fmla="*/ 914400 w 2453816"/>
                <a:gd name="connsiteY195" fmla="*/ 1700448 h 2205844"/>
                <a:gd name="connsiteX196" fmla="*/ 937070 w 2453816"/>
                <a:gd name="connsiteY196" fmla="*/ 1610342 h 2205844"/>
                <a:gd name="connsiteX197" fmla="*/ 930211 w 2453816"/>
                <a:gd name="connsiteY197" fmla="*/ 1489946 h 2205844"/>
                <a:gd name="connsiteX198" fmla="*/ 924020 w 2453816"/>
                <a:gd name="connsiteY198" fmla="*/ 1483374 h 2205844"/>
                <a:gd name="connsiteX199" fmla="*/ 1019270 w 2453816"/>
                <a:gd name="connsiteY199" fmla="*/ 1503281 h 2205844"/>
                <a:gd name="connsiteX200" fmla="*/ 1069658 w 2453816"/>
                <a:gd name="connsiteY200" fmla="*/ 1505852 h 2205844"/>
                <a:gd name="connsiteX201" fmla="*/ 1117283 w 2453816"/>
                <a:gd name="connsiteY201" fmla="*/ 1503852 h 2205844"/>
                <a:gd name="connsiteX202" fmla="*/ 1152525 w 2453816"/>
                <a:gd name="connsiteY202" fmla="*/ 1498614 h 2205844"/>
                <a:gd name="connsiteX203" fmla="*/ 1167479 w 2453816"/>
                <a:gd name="connsiteY203" fmla="*/ 1495089 h 2205844"/>
                <a:gd name="connsiteX204" fmla="*/ 1171575 w 2453816"/>
                <a:gd name="connsiteY204" fmla="*/ 1494327 h 2205844"/>
                <a:gd name="connsiteX205" fmla="*/ 1177957 w 2453816"/>
                <a:gd name="connsiteY205" fmla="*/ 1493661 h 2205844"/>
                <a:gd name="connsiteX206" fmla="*/ 1209961 w 2453816"/>
                <a:gd name="connsiteY206" fmla="*/ 1487470 h 2205844"/>
                <a:gd name="connsiteX207" fmla="*/ 1211580 w 2453816"/>
                <a:gd name="connsiteY207" fmla="*/ 1488613 h 2205844"/>
                <a:gd name="connsiteX208" fmla="*/ 1216152 w 2453816"/>
                <a:gd name="connsiteY208" fmla="*/ 1490137 h 2205844"/>
                <a:gd name="connsiteX209" fmla="*/ 1278541 w 2453816"/>
                <a:gd name="connsiteY209" fmla="*/ 1538619 h 2205844"/>
                <a:gd name="connsiteX210" fmla="*/ 1364266 w 2453816"/>
                <a:gd name="connsiteY210" fmla="*/ 1568813 h 2205844"/>
                <a:gd name="connsiteX211" fmla="*/ 1455230 w 2453816"/>
                <a:gd name="connsiteY211" fmla="*/ 1583672 h 2205844"/>
                <a:gd name="connsiteX212" fmla="*/ 1514856 w 2453816"/>
                <a:gd name="connsiteY212" fmla="*/ 1586815 h 2205844"/>
                <a:gd name="connsiteX213" fmla="*/ 1559433 w 2453816"/>
                <a:gd name="connsiteY213" fmla="*/ 1582434 h 2205844"/>
                <a:gd name="connsiteX214" fmla="*/ 1562005 w 2453816"/>
                <a:gd name="connsiteY214" fmla="*/ 1624534 h 2205844"/>
                <a:gd name="connsiteX215" fmla="*/ 1564386 w 2453816"/>
                <a:gd name="connsiteY215" fmla="*/ 1657681 h 2205844"/>
                <a:gd name="connsiteX216" fmla="*/ 1566005 w 2453816"/>
                <a:gd name="connsiteY216" fmla="*/ 1677493 h 2205844"/>
                <a:gd name="connsiteX217" fmla="*/ 1567053 w 2453816"/>
                <a:gd name="connsiteY217" fmla="*/ 1685780 h 2205844"/>
                <a:gd name="connsiteX218" fmla="*/ 1571339 w 2453816"/>
                <a:gd name="connsiteY218" fmla="*/ 1697210 h 2205844"/>
                <a:gd name="connsiteX219" fmla="*/ 1573435 w 2453816"/>
                <a:gd name="connsiteY219" fmla="*/ 1700353 h 2205844"/>
                <a:gd name="connsiteX220" fmla="*/ 1578483 w 2453816"/>
                <a:gd name="connsiteY220" fmla="*/ 1710355 h 2205844"/>
                <a:gd name="connsiteX221" fmla="*/ 1588008 w 2453816"/>
                <a:gd name="connsiteY221" fmla="*/ 1724261 h 2205844"/>
                <a:gd name="connsiteX222" fmla="*/ 1590389 w 2453816"/>
                <a:gd name="connsiteY222" fmla="*/ 1727404 h 2205844"/>
                <a:gd name="connsiteX223" fmla="*/ 1594771 w 2453816"/>
                <a:gd name="connsiteY223" fmla="*/ 1733310 h 2205844"/>
                <a:gd name="connsiteX224" fmla="*/ 1600867 w 2453816"/>
                <a:gd name="connsiteY224" fmla="*/ 1740454 h 2205844"/>
                <a:gd name="connsiteX225" fmla="*/ 1666780 w 2453816"/>
                <a:gd name="connsiteY225" fmla="*/ 1777887 h 2205844"/>
                <a:gd name="connsiteX226" fmla="*/ 1767554 w 2453816"/>
                <a:gd name="connsiteY226" fmla="*/ 1787412 h 2205844"/>
                <a:gd name="connsiteX227" fmla="*/ 1874520 w 2453816"/>
                <a:gd name="connsiteY227" fmla="*/ 1776744 h 2205844"/>
                <a:gd name="connsiteX228" fmla="*/ 2256187 w 2453816"/>
                <a:gd name="connsiteY228" fmla="*/ 1659586 h 2205844"/>
                <a:gd name="connsiteX229" fmla="*/ 2393442 w 2453816"/>
                <a:gd name="connsiteY229" fmla="*/ 1548715 h 2205844"/>
                <a:gd name="connsiteX230" fmla="*/ 2443829 w 2453816"/>
                <a:gd name="connsiteY230" fmla="*/ 1469848 h 2205844"/>
                <a:gd name="connsiteX231" fmla="*/ 2450783 w 2453816"/>
                <a:gd name="connsiteY231" fmla="*/ 1436892 h 2205844"/>
                <a:gd name="connsiteX232" fmla="*/ 2437162 w 2453816"/>
                <a:gd name="connsiteY232" fmla="*/ 1384314 h 220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</a:cxnLst>
              <a:rect l="l" t="t" r="r" b="b"/>
              <a:pathLst>
                <a:path w="2453816" h="220584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28" y="1214130"/>
                    <a:pt x="2353185" y="1179140"/>
                    <a:pt x="2346484" y="1143712"/>
                  </a:cubicBezTo>
                  <a:cubicBezTo>
                    <a:pt x="2342674" y="1125805"/>
                    <a:pt x="2338864" y="1107898"/>
                    <a:pt x="2334387" y="1090086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774"/>
                  </a:cubicBezTo>
                  <a:cubicBezTo>
                    <a:pt x="2277428" y="867201"/>
                    <a:pt x="2275332" y="858534"/>
                    <a:pt x="2272570" y="850152"/>
                  </a:cubicBezTo>
                  <a:cubicBezTo>
                    <a:pt x="2271141" y="845580"/>
                    <a:pt x="2269427" y="841103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86" y="800320"/>
                    <a:pt x="2296857" y="786604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655"/>
                    <a:pt x="2292477" y="673272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1" y="660287"/>
                    <a:pt x="2290731" y="659016"/>
                    <a:pt x="2290667" y="657747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cubicBezTo>
                    <a:pt x="2288286" y="633839"/>
                    <a:pt x="2288286" y="633839"/>
                    <a:pt x="2288286" y="633267"/>
                  </a:cubicBez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278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2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7"/>
                    <a:pt x="1978628" y="63768"/>
                  </a:cubicBezTo>
                  <a:cubicBezTo>
                    <a:pt x="1960781" y="61864"/>
                    <a:pt x="1942792" y="61672"/>
                    <a:pt x="1924907" y="63196"/>
                  </a:cubicBezTo>
                  <a:cubicBezTo>
                    <a:pt x="1917764" y="63196"/>
                    <a:pt x="1910715" y="63196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5955"/>
                  </a:cubicBezTo>
                  <a:cubicBezTo>
                    <a:pt x="1837731" y="31856"/>
                    <a:pt x="1829938" y="28230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49" y="172970"/>
                    <a:pt x="1605704" y="173606"/>
                    <a:pt x="1605915" y="174258"/>
                  </a:cubicBezTo>
                  <a:cubicBezTo>
                    <a:pt x="1605915" y="175115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lnTo>
                    <a:pt x="1604391" y="181878"/>
                  </a:lnTo>
                  <a:cubicBezTo>
                    <a:pt x="1603897" y="182403"/>
                    <a:pt x="1603355" y="182881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42" y="220448"/>
                    <a:pt x="1482311" y="233845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317"/>
                  </a:cubicBezTo>
                  <a:cubicBezTo>
                    <a:pt x="1465161" y="272853"/>
                    <a:pt x="1462425" y="274221"/>
                    <a:pt x="1459611" y="275413"/>
                  </a:cubicBezTo>
                  <a:cubicBezTo>
                    <a:pt x="1463040" y="273794"/>
                    <a:pt x="1458278" y="275889"/>
                    <a:pt x="1457992" y="275985"/>
                  </a:cubicBezTo>
                  <a:cubicBezTo>
                    <a:pt x="1455211" y="277145"/>
                    <a:pt x="1452507" y="278481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cubicBezTo>
                    <a:pt x="1430560" y="291796"/>
                    <a:pt x="1424845" y="294654"/>
                    <a:pt x="1419035" y="297225"/>
                  </a:cubicBezTo>
                  <a:cubicBezTo>
                    <a:pt x="1404366" y="304011"/>
                    <a:pt x="1389324" y="309958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6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cubicBezTo>
                    <a:pt x="1291417" y="487884"/>
                    <a:pt x="1291417" y="488138"/>
                    <a:pt x="1291400" y="488392"/>
                  </a:cubicBezTo>
                  <a:cubicBezTo>
                    <a:pt x="1291753" y="488943"/>
                    <a:pt x="1292071" y="489515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063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9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2" y="686133"/>
                    <a:pt x="1174723" y="688909"/>
                    <a:pt x="1173194" y="691846"/>
                  </a:cubicBezTo>
                  <a:cubicBezTo>
                    <a:pt x="1168513" y="691276"/>
                    <a:pt x="1163779" y="691276"/>
                    <a:pt x="1159097" y="691846"/>
                  </a:cubicBezTo>
                  <a:cubicBezTo>
                    <a:pt x="1141518" y="693755"/>
                    <a:pt x="1124124" y="697100"/>
                    <a:pt x="1107091" y="701847"/>
                  </a:cubicBezTo>
                  <a:cubicBezTo>
                    <a:pt x="1090994" y="706515"/>
                    <a:pt x="1075182" y="712515"/>
                    <a:pt x="1059466" y="718611"/>
                  </a:cubicBezTo>
                  <a:cubicBezTo>
                    <a:pt x="1030034" y="729946"/>
                    <a:pt x="999744" y="739662"/>
                    <a:pt x="971074" y="753187"/>
                  </a:cubicBezTo>
                  <a:cubicBezTo>
                    <a:pt x="943408" y="766130"/>
                    <a:pt x="918874" y="784912"/>
                    <a:pt x="899160" y="808242"/>
                  </a:cubicBezTo>
                  <a:cubicBezTo>
                    <a:pt x="875520" y="837010"/>
                    <a:pt x="854452" y="867799"/>
                    <a:pt x="836200" y="900253"/>
                  </a:cubicBezTo>
                  <a:cubicBezTo>
                    <a:pt x="828770" y="912953"/>
                    <a:pt x="821182" y="925653"/>
                    <a:pt x="813435" y="938353"/>
                  </a:cubicBezTo>
                  <a:lnTo>
                    <a:pt x="813435" y="938353"/>
                  </a:lnTo>
                  <a:lnTo>
                    <a:pt x="808387" y="940830"/>
                  </a:lnTo>
                  <a:lnTo>
                    <a:pt x="805625" y="942068"/>
                  </a:lnTo>
                  <a:lnTo>
                    <a:pt x="802958" y="943116"/>
                  </a:lnTo>
                  <a:cubicBezTo>
                    <a:pt x="795147" y="945973"/>
                    <a:pt x="787051" y="947592"/>
                    <a:pt x="779050" y="949878"/>
                  </a:cubicBezTo>
                  <a:cubicBezTo>
                    <a:pt x="760000" y="955308"/>
                    <a:pt x="740950" y="960165"/>
                    <a:pt x="721424" y="965404"/>
                  </a:cubicBezTo>
                  <a:cubicBezTo>
                    <a:pt x="700183" y="971214"/>
                    <a:pt x="678847" y="976453"/>
                    <a:pt x="657606" y="982073"/>
                  </a:cubicBezTo>
                  <a:cubicBezTo>
                    <a:pt x="652463" y="983502"/>
                    <a:pt x="647414" y="985026"/>
                    <a:pt x="642366" y="986645"/>
                  </a:cubicBezTo>
                  <a:lnTo>
                    <a:pt x="641795" y="986073"/>
                  </a:lnTo>
                  <a:cubicBezTo>
                    <a:pt x="635976" y="980730"/>
                    <a:pt x="628599" y="977392"/>
                    <a:pt x="620744" y="976548"/>
                  </a:cubicBezTo>
                  <a:cubicBezTo>
                    <a:pt x="619064" y="976407"/>
                    <a:pt x="617376" y="976407"/>
                    <a:pt x="615696" y="976548"/>
                  </a:cubicBezTo>
                  <a:cubicBezTo>
                    <a:pt x="612594" y="975572"/>
                    <a:pt x="609404" y="974902"/>
                    <a:pt x="606171" y="974548"/>
                  </a:cubicBezTo>
                  <a:cubicBezTo>
                    <a:pt x="600982" y="973856"/>
                    <a:pt x="595720" y="973920"/>
                    <a:pt x="590550" y="974739"/>
                  </a:cubicBezTo>
                  <a:cubicBezTo>
                    <a:pt x="590550" y="974739"/>
                    <a:pt x="590550" y="974739"/>
                    <a:pt x="588550" y="974739"/>
                  </a:cubicBezTo>
                  <a:lnTo>
                    <a:pt x="583025" y="974739"/>
                  </a:lnTo>
                  <a:cubicBezTo>
                    <a:pt x="579311" y="974739"/>
                    <a:pt x="575691" y="974739"/>
                    <a:pt x="571976" y="975310"/>
                  </a:cubicBezTo>
                  <a:lnTo>
                    <a:pt x="560927" y="976263"/>
                  </a:lnTo>
                  <a:lnTo>
                    <a:pt x="555308" y="976929"/>
                  </a:lnTo>
                  <a:lnTo>
                    <a:pt x="547973" y="977977"/>
                  </a:lnTo>
                  <a:cubicBezTo>
                    <a:pt x="545497" y="977977"/>
                    <a:pt x="545402" y="977977"/>
                    <a:pt x="547973" y="977977"/>
                  </a:cubicBezTo>
                  <a:cubicBezTo>
                    <a:pt x="530837" y="980740"/>
                    <a:pt x="513999" y="985109"/>
                    <a:pt x="497681" y="991026"/>
                  </a:cubicBezTo>
                  <a:cubicBezTo>
                    <a:pt x="482156" y="996170"/>
                    <a:pt x="466820" y="1001980"/>
                    <a:pt x="451580" y="1007886"/>
                  </a:cubicBezTo>
                  <a:cubicBezTo>
                    <a:pt x="436340" y="1013791"/>
                    <a:pt x="421862" y="1019506"/>
                    <a:pt x="406908" y="1024840"/>
                  </a:cubicBezTo>
                  <a:cubicBezTo>
                    <a:pt x="391954" y="1030174"/>
                    <a:pt x="374714" y="1034365"/>
                    <a:pt x="358616" y="1039604"/>
                  </a:cubicBezTo>
                  <a:cubicBezTo>
                    <a:pt x="325755" y="1049129"/>
                    <a:pt x="292989" y="1058654"/>
                    <a:pt x="260033" y="1068179"/>
                  </a:cubicBezTo>
                  <a:cubicBezTo>
                    <a:pt x="193358" y="1087229"/>
                    <a:pt x="126683" y="1104374"/>
                    <a:pt x="59341" y="1118947"/>
                  </a:cubicBezTo>
                  <a:cubicBezTo>
                    <a:pt x="39465" y="1123329"/>
                    <a:pt x="19685" y="1127329"/>
                    <a:pt x="0" y="1130949"/>
                  </a:cubicBezTo>
                  <a:lnTo>
                    <a:pt x="0" y="2205845"/>
                  </a:lnTo>
                  <a:cubicBezTo>
                    <a:pt x="15050" y="2200892"/>
                    <a:pt x="30099" y="2196320"/>
                    <a:pt x="45148" y="2191176"/>
                  </a:cubicBezTo>
                  <a:cubicBezTo>
                    <a:pt x="110300" y="2170602"/>
                    <a:pt x="176022" y="2152029"/>
                    <a:pt x="241840" y="2134026"/>
                  </a:cubicBezTo>
                  <a:cubicBezTo>
                    <a:pt x="307658" y="2116024"/>
                    <a:pt x="373380" y="2098689"/>
                    <a:pt x="438722" y="2079639"/>
                  </a:cubicBezTo>
                  <a:cubicBezTo>
                    <a:pt x="471869" y="2070050"/>
                    <a:pt x="504920" y="2060081"/>
                    <a:pt x="537877" y="2049730"/>
                  </a:cubicBezTo>
                  <a:cubicBezTo>
                    <a:pt x="554641" y="2044491"/>
                    <a:pt x="571024" y="2038300"/>
                    <a:pt x="587597" y="2032585"/>
                  </a:cubicBezTo>
                  <a:cubicBezTo>
                    <a:pt x="591693" y="2031252"/>
                    <a:pt x="595789" y="2028871"/>
                    <a:pt x="598837" y="2027632"/>
                  </a:cubicBezTo>
                  <a:cubicBezTo>
                    <a:pt x="601885" y="2026394"/>
                    <a:pt x="607600" y="2024203"/>
                    <a:pt x="612077" y="2022489"/>
                  </a:cubicBezTo>
                  <a:cubicBezTo>
                    <a:pt x="620535" y="2018799"/>
                    <a:pt x="628634" y="2014335"/>
                    <a:pt x="636270" y="2009154"/>
                  </a:cubicBezTo>
                  <a:cubicBezTo>
                    <a:pt x="638943" y="2007419"/>
                    <a:pt x="640719" y="2004599"/>
                    <a:pt x="641128" y="2001439"/>
                  </a:cubicBezTo>
                  <a:lnTo>
                    <a:pt x="641699" y="2000962"/>
                  </a:lnTo>
                  <a:cubicBezTo>
                    <a:pt x="646194" y="1996504"/>
                    <a:pt x="649700" y="1991149"/>
                    <a:pt x="651986" y="1985246"/>
                  </a:cubicBezTo>
                  <a:cubicBezTo>
                    <a:pt x="652558" y="1983722"/>
                    <a:pt x="653225" y="1982103"/>
                    <a:pt x="653891" y="1980579"/>
                  </a:cubicBezTo>
                  <a:cubicBezTo>
                    <a:pt x="652844" y="1983246"/>
                    <a:pt x="654653" y="1978864"/>
                    <a:pt x="654749" y="1978769"/>
                  </a:cubicBezTo>
                  <a:lnTo>
                    <a:pt x="657797" y="1971625"/>
                  </a:lnTo>
                  <a:cubicBezTo>
                    <a:pt x="660749" y="1965053"/>
                    <a:pt x="663512" y="1958290"/>
                    <a:pt x="666179" y="1951527"/>
                  </a:cubicBezTo>
                  <a:cubicBezTo>
                    <a:pt x="671513" y="1938288"/>
                    <a:pt x="675704" y="1924762"/>
                    <a:pt x="679990" y="1911046"/>
                  </a:cubicBezTo>
                  <a:cubicBezTo>
                    <a:pt x="684276" y="1897330"/>
                    <a:pt x="687038" y="1883900"/>
                    <a:pt x="690563" y="1870279"/>
                  </a:cubicBezTo>
                  <a:cubicBezTo>
                    <a:pt x="692657" y="1863144"/>
                    <a:pt x="693935" y="1855795"/>
                    <a:pt x="694373" y="1848372"/>
                  </a:cubicBezTo>
                  <a:lnTo>
                    <a:pt x="728758" y="1836751"/>
                  </a:lnTo>
                  <a:cubicBezTo>
                    <a:pt x="744474" y="1831513"/>
                    <a:pt x="760476" y="1827226"/>
                    <a:pt x="775811" y="1821035"/>
                  </a:cubicBezTo>
                  <a:lnTo>
                    <a:pt x="778669" y="1820273"/>
                  </a:lnTo>
                  <a:cubicBezTo>
                    <a:pt x="791337" y="1816558"/>
                    <a:pt x="803910" y="1812081"/>
                    <a:pt x="816769" y="1807509"/>
                  </a:cubicBezTo>
                  <a:cubicBezTo>
                    <a:pt x="823436" y="1805033"/>
                    <a:pt x="830009" y="1802366"/>
                    <a:pt x="836486" y="1799413"/>
                  </a:cubicBezTo>
                  <a:lnTo>
                    <a:pt x="837819" y="1798842"/>
                  </a:lnTo>
                  <a:lnTo>
                    <a:pt x="842486" y="1797032"/>
                  </a:lnTo>
                  <a:lnTo>
                    <a:pt x="850678" y="1793984"/>
                  </a:lnTo>
                  <a:cubicBezTo>
                    <a:pt x="856731" y="1791772"/>
                    <a:pt x="862225" y="1788261"/>
                    <a:pt x="866775" y="1783697"/>
                  </a:cubicBezTo>
                  <a:cubicBezTo>
                    <a:pt x="868578" y="1781556"/>
                    <a:pt x="870143" y="1779224"/>
                    <a:pt x="871442" y="1776744"/>
                  </a:cubicBezTo>
                  <a:lnTo>
                    <a:pt x="872395" y="1774839"/>
                  </a:lnTo>
                  <a:lnTo>
                    <a:pt x="873252" y="1772457"/>
                  </a:lnTo>
                  <a:lnTo>
                    <a:pt x="873252" y="1772457"/>
                  </a:lnTo>
                  <a:cubicBezTo>
                    <a:pt x="873252" y="1773315"/>
                    <a:pt x="873252" y="1773219"/>
                    <a:pt x="873252" y="1772457"/>
                  </a:cubicBezTo>
                  <a:cubicBezTo>
                    <a:pt x="873252" y="1771696"/>
                    <a:pt x="873252" y="1772457"/>
                    <a:pt x="873252" y="1772457"/>
                  </a:cubicBezTo>
                  <a:cubicBezTo>
                    <a:pt x="891279" y="1751189"/>
                    <a:pt x="905229" y="1726778"/>
                    <a:pt x="914400" y="1700448"/>
                  </a:cubicBezTo>
                  <a:cubicBezTo>
                    <a:pt x="925796" y="1671512"/>
                    <a:pt x="933416" y="1641227"/>
                    <a:pt x="937070" y="1610342"/>
                  </a:cubicBezTo>
                  <a:cubicBezTo>
                    <a:pt x="943487" y="1570185"/>
                    <a:pt x="941148" y="1529115"/>
                    <a:pt x="930211" y="1489946"/>
                  </a:cubicBezTo>
                  <a:cubicBezTo>
                    <a:pt x="929383" y="1486854"/>
                    <a:pt x="927057" y="1484385"/>
                    <a:pt x="924020" y="1483374"/>
                  </a:cubicBezTo>
                  <a:cubicBezTo>
                    <a:pt x="955834" y="1489374"/>
                    <a:pt x="986885" y="1498995"/>
                    <a:pt x="1019270" y="1503281"/>
                  </a:cubicBezTo>
                  <a:cubicBezTo>
                    <a:pt x="1036008" y="1505045"/>
                    <a:pt x="1052828" y="1505903"/>
                    <a:pt x="1069658" y="1505852"/>
                  </a:cubicBezTo>
                  <a:cubicBezTo>
                    <a:pt x="1085559" y="1506226"/>
                    <a:pt x="1101468" y="1505558"/>
                    <a:pt x="1117283" y="1503852"/>
                  </a:cubicBezTo>
                  <a:cubicBezTo>
                    <a:pt x="1129113" y="1502718"/>
                    <a:pt x="1140876" y="1500969"/>
                    <a:pt x="1152525" y="1498614"/>
                  </a:cubicBezTo>
                  <a:cubicBezTo>
                    <a:pt x="1157573" y="1497661"/>
                    <a:pt x="1162050" y="1496232"/>
                    <a:pt x="1167479" y="1495089"/>
                  </a:cubicBezTo>
                  <a:lnTo>
                    <a:pt x="1171575" y="1494327"/>
                  </a:lnTo>
                  <a:lnTo>
                    <a:pt x="1177957" y="1493661"/>
                  </a:lnTo>
                  <a:cubicBezTo>
                    <a:pt x="1188856" y="1493059"/>
                    <a:pt x="1199623" y="1490976"/>
                    <a:pt x="1209961" y="1487470"/>
                  </a:cubicBezTo>
                  <a:lnTo>
                    <a:pt x="1211580" y="1488613"/>
                  </a:lnTo>
                  <a:cubicBezTo>
                    <a:pt x="1212977" y="1489442"/>
                    <a:pt x="1214536" y="1489962"/>
                    <a:pt x="1216152" y="1490137"/>
                  </a:cubicBezTo>
                  <a:cubicBezTo>
                    <a:pt x="1233224" y="1510591"/>
                    <a:pt x="1254503" y="1527127"/>
                    <a:pt x="1278541" y="1538619"/>
                  </a:cubicBezTo>
                  <a:cubicBezTo>
                    <a:pt x="1305853" y="1551963"/>
                    <a:pt x="1334620" y="1562096"/>
                    <a:pt x="1364266" y="1568813"/>
                  </a:cubicBezTo>
                  <a:cubicBezTo>
                    <a:pt x="1394181" y="1575993"/>
                    <a:pt x="1424585" y="1580959"/>
                    <a:pt x="1455230" y="1583672"/>
                  </a:cubicBezTo>
                  <a:cubicBezTo>
                    <a:pt x="1475042" y="1585386"/>
                    <a:pt x="1494949" y="1586720"/>
                    <a:pt x="1514856" y="1586815"/>
                  </a:cubicBezTo>
                  <a:cubicBezTo>
                    <a:pt x="1529837" y="1587157"/>
                    <a:pt x="1544805" y="1585686"/>
                    <a:pt x="1559433" y="1582434"/>
                  </a:cubicBezTo>
                  <a:cubicBezTo>
                    <a:pt x="1560005" y="1596435"/>
                    <a:pt x="1560957" y="1610437"/>
                    <a:pt x="1562005" y="1624534"/>
                  </a:cubicBezTo>
                  <a:cubicBezTo>
                    <a:pt x="1562862" y="1635583"/>
                    <a:pt x="1563719" y="1646632"/>
                    <a:pt x="1564386" y="1657681"/>
                  </a:cubicBezTo>
                  <a:cubicBezTo>
                    <a:pt x="1564386" y="1664349"/>
                    <a:pt x="1565053" y="1670826"/>
                    <a:pt x="1566005" y="1677493"/>
                  </a:cubicBezTo>
                  <a:cubicBezTo>
                    <a:pt x="1566005" y="1680256"/>
                    <a:pt x="1566767" y="1683018"/>
                    <a:pt x="1567053" y="1685780"/>
                  </a:cubicBezTo>
                  <a:cubicBezTo>
                    <a:pt x="1568012" y="1689750"/>
                    <a:pt x="1569452" y="1693588"/>
                    <a:pt x="1571339" y="1697210"/>
                  </a:cubicBezTo>
                  <a:cubicBezTo>
                    <a:pt x="1571834" y="1698380"/>
                    <a:pt x="1572545" y="1699447"/>
                    <a:pt x="1573435" y="1700353"/>
                  </a:cubicBezTo>
                  <a:cubicBezTo>
                    <a:pt x="1574959" y="1703782"/>
                    <a:pt x="1576673" y="1707116"/>
                    <a:pt x="1578483" y="1710355"/>
                  </a:cubicBezTo>
                  <a:cubicBezTo>
                    <a:pt x="1581328" y="1715208"/>
                    <a:pt x="1584511" y="1719855"/>
                    <a:pt x="1588008" y="1724261"/>
                  </a:cubicBezTo>
                  <a:cubicBezTo>
                    <a:pt x="1586293" y="1721975"/>
                    <a:pt x="1594390" y="1733119"/>
                    <a:pt x="1590389" y="1727404"/>
                  </a:cubicBezTo>
                  <a:lnTo>
                    <a:pt x="1594771" y="1733310"/>
                  </a:lnTo>
                  <a:cubicBezTo>
                    <a:pt x="1596671" y="1735800"/>
                    <a:pt x="1598707" y="1738185"/>
                    <a:pt x="1600867" y="1740454"/>
                  </a:cubicBezTo>
                  <a:cubicBezTo>
                    <a:pt x="1619211" y="1758448"/>
                    <a:pt x="1641929" y="1771350"/>
                    <a:pt x="1666780" y="1777887"/>
                  </a:cubicBezTo>
                  <a:cubicBezTo>
                    <a:pt x="1699711" y="1786055"/>
                    <a:pt x="1733676" y="1789265"/>
                    <a:pt x="1767554" y="1787412"/>
                  </a:cubicBezTo>
                  <a:cubicBezTo>
                    <a:pt x="1803401" y="1786141"/>
                    <a:pt x="1839129" y="1782578"/>
                    <a:pt x="1874520" y="1776744"/>
                  </a:cubicBezTo>
                  <a:cubicBezTo>
                    <a:pt x="2005870" y="1756741"/>
                    <a:pt x="2138744" y="1725499"/>
                    <a:pt x="2256187" y="1659586"/>
                  </a:cubicBezTo>
                  <a:cubicBezTo>
                    <a:pt x="2308205" y="1631142"/>
                    <a:pt x="2354695" y="1593589"/>
                    <a:pt x="2393442" y="1548715"/>
                  </a:cubicBezTo>
                  <a:cubicBezTo>
                    <a:pt x="2414285" y="1525243"/>
                    <a:pt x="2431290" y="1498626"/>
                    <a:pt x="2443829" y="1469848"/>
                  </a:cubicBezTo>
                  <a:cubicBezTo>
                    <a:pt x="2448050" y="1459352"/>
                    <a:pt x="2450403" y="1448198"/>
                    <a:pt x="2450783" y="1436892"/>
                  </a:cubicBezTo>
                  <a:cubicBezTo>
                    <a:pt x="2460308" y="1420318"/>
                    <a:pt x="2445068" y="1398887"/>
                    <a:pt x="2437162" y="1384314"/>
                  </a:cubicBez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1">
              <a:extLst>
                <a:ext uri="{FF2B5EF4-FFF2-40B4-BE49-F238E27FC236}">
                  <a16:creationId xmlns:a16="http://schemas.microsoft.com/office/drawing/2014/main" xmlns="" id="{B66C645E-BA93-4870-86C1-FF6010C3975B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118 w 251238"/>
                <a:gd name="connsiteY38" fmla="*/ 19313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827" y="164752"/>
                    <a:pt x="24258" y="184945"/>
                    <a:pt x="49118" y="19313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">
              <a:extLst>
                <a:ext uri="{FF2B5EF4-FFF2-40B4-BE49-F238E27FC236}">
                  <a16:creationId xmlns:a16="http://schemas.microsoft.com/office/drawing/2014/main" xmlns="" id="{D745784D-8DC1-418C-B627-006B054F2055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371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93" y="50235"/>
                    <a:pt x="183074" y="42218"/>
                    <a:pt x="176862" y="3637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3">
              <a:extLst>
                <a:ext uri="{FF2B5EF4-FFF2-40B4-BE49-F238E27FC236}">
                  <a16:creationId xmlns:a16="http://schemas.microsoft.com/office/drawing/2014/main" xmlns="" id="{F9D04EA3-ADED-48DF-BC56-801D3CD68B64}"/>
                </a:ext>
              </a:extLst>
            </p:cNvPr>
            <p:cNvSpPr/>
            <p:nvPr/>
          </p:nvSpPr>
          <p:spPr>
            <a:xfrm>
              <a:off x="2007739" y="1237574"/>
              <a:ext cx="544972" cy="300872"/>
            </a:xfrm>
            <a:custGeom>
              <a:avLst/>
              <a:gdLst>
                <a:gd name="connsiteX0" fmla="*/ 43156 w 338385"/>
                <a:gd name="connsiteY0" fmla="*/ 133548 h 186818"/>
                <a:gd name="connsiteX1" fmla="*/ 195556 w 338385"/>
                <a:gd name="connsiteY1" fmla="*/ 153264 h 186818"/>
                <a:gd name="connsiteX2" fmla="*/ 226512 w 338385"/>
                <a:gd name="connsiteY2" fmla="*/ 154503 h 186818"/>
                <a:gd name="connsiteX3" fmla="*/ 261946 w 338385"/>
                <a:gd name="connsiteY3" fmla="*/ 164028 h 186818"/>
                <a:gd name="connsiteX4" fmla="*/ 295474 w 338385"/>
                <a:gd name="connsiteY4" fmla="*/ 175267 h 186818"/>
                <a:gd name="connsiteX5" fmla="*/ 330145 w 338385"/>
                <a:gd name="connsiteY5" fmla="*/ 186697 h 186818"/>
                <a:gd name="connsiteX6" fmla="*/ 335098 w 338385"/>
                <a:gd name="connsiteY6" fmla="*/ 174601 h 186818"/>
                <a:gd name="connsiteX7" fmla="*/ 330907 w 338385"/>
                <a:gd name="connsiteY7" fmla="*/ 172695 h 186818"/>
                <a:gd name="connsiteX8" fmla="*/ 329192 w 338385"/>
                <a:gd name="connsiteY8" fmla="*/ 168028 h 186818"/>
                <a:gd name="connsiteX9" fmla="*/ 252992 w 338385"/>
                <a:gd name="connsiteY9" fmla="*/ 106783 h 186818"/>
                <a:gd name="connsiteX10" fmla="*/ 209177 w 338385"/>
                <a:gd name="connsiteY10" fmla="*/ 83732 h 186818"/>
                <a:gd name="connsiteX11" fmla="*/ 178126 w 338385"/>
                <a:gd name="connsiteY11" fmla="*/ 61729 h 186818"/>
                <a:gd name="connsiteX12" fmla="*/ 116404 w 338385"/>
                <a:gd name="connsiteY12" fmla="*/ 11723 h 186818"/>
                <a:gd name="connsiteX13" fmla="*/ 37537 w 338385"/>
                <a:gd name="connsiteY13" fmla="*/ 8294 h 186818"/>
                <a:gd name="connsiteX14" fmla="*/ 8 w 338385"/>
                <a:gd name="connsiteY14" fmla="*/ 68016 h 186818"/>
                <a:gd name="connsiteX15" fmla="*/ 43156 w 338385"/>
                <a:gd name="connsiteY15" fmla="*/ 133548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8385" h="186818">
                  <a:moveTo>
                    <a:pt x="43156" y="133548"/>
                  </a:moveTo>
                  <a:cubicBezTo>
                    <a:pt x="89257" y="162123"/>
                    <a:pt x="144979" y="153074"/>
                    <a:pt x="195556" y="153264"/>
                  </a:cubicBezTo>
                  <a:cubicBezTo>
                    <a:pt x="205889" y="153152"/>
                    <a:pt x="216221" y="153565"/>
                    <a:pt x="226512" y="154503"/>
                  </a:cubicBezTo>
                  <a:cubicBezTo>
                    <a:pt x="238601" y="156537"/>
                    <a:pt x="250467" y="159726"/>
                    <a:pt x="261946" y="164028"/>
                  </a:cubicBezTo>
                  <a:cubicBezTo>
                    <a:pt x="273185" y="167552"/>
                    <a:pt x="284425" y="171076"/>
                    <a:pt x="295474" y="175267"/>
                  </a:cubicBezTo>
                  <a:cubicBezTo>
                    <a:pt x="306684" y="180057"/>
                    <a:pt x="318283" y="183881"/>
                    <a:pt x="330145" y="186697"/>
                  </a:cubicBezTo>
                  <a:cubicBezTo>
                    <a:pt x="336812" y="188031"/>
                    <a:pt x="342051" y="178029"/>
                    <a:pt x="335098" y="174601"/>
                  </a:cubicBezTo>
                  <a:lnTo>
                    <a:pt x="330907" y="172695"/>
                  </a:lnTo>
                  <a:cubicBezTo>
                    <a:pt x="331194" y="170947"/>
                    <a:pt x="330543" y="169175"/>
                    <a:pt x="329192" y="168028"/>
                  </a:cubicBezTo>
                  <a:cubicBezTo>
                    <a:pt x="305602" y="145458"/>
                    <a:pt x="280107" y="124967"/>
                    <a:pt x="252992" y="106783"/>
                  </a:cubicBezTo>
                  <a:cubicBezTo>
                    <a:pt x="238895" y="98020"/>
                    <a:pt x="223560" y="91828"/>
                    <a:pt x="209177" y="83732"/>
                  </a:cubicBezTo>
                  <a:cubicBezTo>
                    <a:pt x="198017" y="77614"/>
                    <a:pt x="187597" y="70231"/>
                    <a:pt x="178126" y="61729"/>
                  </a:cubicBezTo>
                  <a:cubicBezTo>
                    <a:pt x="158123" y="44394"/>
                    <a:pt x="140026" y="24582"/>
                    <a:pt x="116404" y="11723"/>
                  </a:cubicBezTo>
                  <a:cubicBezTo>
                    <a:pt x="92357" y="-2587"/>
                    <a:pt x="62734" y="-3875"/>
                    <a:pt x="37537" y="8294"/>
                  </a:cubicBezTo>
                  <a:cubicBezTo>
                    <a:pt x="14979" y="19766"/>
                    <a:pt x="558" y="42714"/>
                    <a:pt x="8" y="68016"/>
                  </a:cubicBezTo>
                  <a:cubicBezTo>
                    <a:pt x="-468" y="96495"/>
                    <a:pt x="20391" y="119641"/>
                    <a:pt x="43156" y="1335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4">
              <a:extLst>
                <a:ext uri="{FF2B5EF4-FFF2-40B4-BE49-F238E27FC236}">
                  <a16:creationId xmlns:a16="http://schemas.microsoft.com/office/drawing/2014/main" xmlns="" id="{DBA994A2-B8A8-400D-A952-D81C18DBA9DD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2728 w 279977"/>
                <a:gd name="connsiteY40" fmla="*/ 180262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662" y="152347"/>
                    <a:pt x="27598" y="167502"/>
                    <a:pt x="42728" y="18026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7">
              <a:extLst>
                <a:ext uri="{FF2B5EF4-FFF2-40B4-BE49-F238E27FC236}">
                  <a16:creationId xmlns:a16="http://schemas.microsoft.com/office/drawing/2014/main" xmlns="" id="{E2D25FA2-C3BB-45CB-B247-04B4B7664059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84745 w 2454339"/>
                <a:gd name="connsiteY278" fmla="*/ 781953 h 2205654"/>
                <a:gd name="connsiteX279" fmla="*/ 1384745 w 2454339"/>
                <a:gd name="connsiteY279" fmla="*/ 781953 h 2205654"/>
                <a:gd name="connsiteX280" fmla="*/ 1401032 w 2454339"/>
                <a:gd name="connsiteY280" fmla="*/ 850056 h 2205654"/>
                <a:gd name="connsiteX281" fmla="*/ 1386364 w 2454339"/>
                <a:gd name="connsiteY281" fmla="*/ 850056 h 2205654"/>
                <a:gd name="connsiteX282" fmla="*/ 1361694 w 2454339"/>
                <a:gd name="connsiteY282" fmla="*/ 853200 h 2205654"/>
                <a:gd name="connsiteX283" fmla="*/ 1374458 w 2454339"/>
                <a:gd name="connsiteY283" fmla="*/ 821291 h 2205654"/>
                <a:gd name="connsiteX284" fmla="*/ 1373505 w 2454339"/>
                <a:gd name="connsiteY284" fmla="*/ 799860 h 2205654"/>
                <a:gd name="connsiteX285" fmla="*/ 1374077 w 2454339"/>
                <a:gd name="connsiteY285" fmla="*/ 790335 h 2205654"/>
                <a:gd name="connsiteX286" fmla="*/ 1365028 w 2454339"/>
                <a:gd name="connsiteY286" fmla="*/ 777857 h 2205654"/>
                <a:gd name="connsiteX287" fmla="*/ 1381697 w 2454339"/>
                <a:gd name="connsiteY287" fmla="*/ 770046 h 2205654"/>
                <a:gd name="connsiteX288" fmla="*/ 1384745 w 2454339"/>
                <a:gd name="connsiteY288" fmla="*/ 782524 h 2205654"/>
                <a:gd name="connsiteX289" fmla="*/ 1477613 w 2454339"/>
                <a:gd name="connsiteY289" fmla="*/ 1417080 h 2205654"/>
                <a:gd name="connsiteX290" fmla="*/ 1477613 w 2454339"/>
                <a:gd name="connsiteY290" fmla="*/ 1417080 h 2205654"/>
                <a:gd name="connsiteX291" fmla="*/ 1468088 w 2454339"/>
                <a:gd name="connsiteY291" fmla="*/ 1415556 h 2205654"/>
                <a:gd name="connsiteX292" fmla="*/ 1445990 w 2454339"/>
                <a:gd name="connsiteY292" fmla="*/ 1410412 h 2205654"/>
                <a:gd name="connsiteX293" fmla="*/ 1483328 w 2454339"/>
                <a:gd name="connsiteY293" fmla="*/ 1398220 h 2205654"/>
                <a:gd name="connsiteX294" fmla="*/ 1517714 w 2454339"/>
                <a:gd name="connsiteY294" fmla="*/ 1362501 h 2205654"/>
                <a:gd name="connsiteX295" fmla="*/ 1524190 w 2454339"/>
                <a:gd name="connsiteY295" fmla="*/ 1344404 h 2205654"/>
                <a:gd name="connsiteX296" fmla="*/ 1541812 w 2454339"/>
                <a:gd name="connsiteY296" fmla="*/ 1422699 h 2205654"/>
                <a:gd name="connsiteX297" fmla="*/ 1532287 w 2454339"/>
                <a:gd name="connsiteY297" fmla="*/ 1421652 h 2205654"/>
                <a:gd name="connsiteX298" fmla="*/ 1499426 w 2454339"/>
                <a:gd name="connsiteY298" fmla="*/ 1419175 h 2205654"/>
                <a:gd name="connsiteX299" fmla="*/ 1483709 w 2454339"/>
                <a:gd name="connsiteY299" fmla="*/ 1417747 h 2205654"/>
                <a:gd name="connsiteX300" fmla="*/ 1479709 w 2454339"/>
                <a:gd name="connsiteY300" fmla="*/ 1417270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84745" y="781953"/>
                  </a:moveTo>
                  <a:lnTo>
                    <a:pt x="1384745" y="781953"/>
                  </a:lnTo>
                  <a:cubicBezTo>
                    <a:pt x="1390364" y="804622"/>
                    <a:pt x="1395698" y="827292"/>
                    <a:pt x="1401032" y="850056"/>
                  </a:cubicBezTo>
                  <a:cubicBezTo>
                    <a:pt x="1396148" y="849722"/>
                    <a:pt x="1391248" y="849722"/>
                    <a:pt x="1386364" y="850056"/>
                  </a:cubicBezTo>
                  <a:cubicBezTo>
                    <a:pt x="1378061" y="850333"/>
                    <a:pt x="1369801" y="851386"/>
                    <a:pt x="1361694" y="853200"/>
                  </a:cubicBezTo>
                  <a:cubicBezTo>
                    <a:pt x="1368432" y="843733"/>
                    <a:pt x="1372808" y="832793"/>
                    <a:pt x="1374458" y="821291"/>
                  </a:cubicBezTo>
                  <a:cubicBezTo>
                    <a:pt x="1375716" y="814164"/>
                    <a:pt x="1375391" y="806847"/>
                    <a:pt x="1373505" y="799860"/>
                  </a:cubicBezTo>
                  <a:cubicBezTo>
                    <a:pt x="1374993" y="796897"/>
                    <a:pt x="1375199" y="793454"/>
                    <a:pt x="1374077" y="790335"/>
                  </a:cubicBezTo>
                  <a:cubicBezTo>
                    <a:pt x="1372260" y="785425"/>
                    <a:pt x="1369130" y="781109"/>
                    <a:pt x="1365028" y="777857"/>
                  </a:cubicBezTo>
                  <a:cubicBezTo>
                    <a:pt x="1370911" y="776019"/>
                    <a:pt x="1376519" y="773391"/>
                    <a:pt x="1381697" y="770046"/>
                  </a:cubicBezTo>
                  <a:cubicBezTo>
                    <a:pt x="1382744" y="774237"/>
                    <a:pt x="1383697" y="778428"/>
                    <a:pt x="1384745" y="782524"/>
                  </a:cubicBezTo>
                  <a:close/>
                  <a:moveTo>
                    <a:pt x="1477613" y="1417080"/>
                  </a:moveTo>
                  <a:lnTo>
                    <a:pt x="1477613" y="1417080"/>
                  </a:lnTo>
                  <a:lnTo>
                    <a:pt x="1468088" y="1415556"/>
                  </a:lnTo>
                  <a:cubicBezTo>
                    <a:pt x="1460640" y="1414214"/>
                    <a:pt x="1453265" y="1412497"/>
                    <a:pt x="1445990" y="1410412"/>
                  </a:cubicBezTo>
                  <a:cubicBezTo>
                    <a:pt x="1458957" y="1408161"/>
                    <a:pt x="1471532" y="1404054"/>
                    <a:pt x="1483328" y="1398220"/>
                  </a:cubicBezTo>
                  <a:cubicBezTo>
                    <a:pt x="1498386" y="1390393"/>
                    <a:pt x="1510464" y="1377846"/>
                    <a:pt x="1517714" y="1362501"/>
                  </a:cubicBezTo>
                  <a:cubicBezTo>
                    <a:pt x="1520377" y="1356661"/>
                    <a:pt x="1522543" y="1350608"/>
                    <a:pt x="1524190" y="1344404"/>
                  </a:cubicBezTo>
                  <a:cubicBezTo>
                    <a:pt x="1530287" y="1370407"/>
                    <a:pt x="1536478" y="1396410"/>
                    <a:pt x="1541812" y="1422699"/>
                  </a:cubicBezTo>
                  <a:cubicBezTo>
                    <a:pt x="1538383" y="1422223"/>
                    <a:pt x="1535049" y="1421937"/>
                    <a:pt x="1532287" y="1421652"/>
                  </a:cubicBezTo>
                  <a:cubicBezTo>
                    <a:pt x="1521333" y="1420794"/>
                    <a:pt x="1510379" y="1420128"/>
                    <a:pt x="1499426" y="1419175"/>
                  </a:cubicBezTo>
                  <a:lnTo>
                    <a:pt x="1483709" y="1417747"/>
                  </a:lnTo>
                  <a:lnTo>
                    <a:pt x="1479709" y="141727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136">
              <a:extLst>
                <a:ext uri="{FF2B5EF4-FFF2-40B4-BE49-F238E27FC236}">
                  <a16:creationId xmlns:a16="http://schemas.microsoft.com/office/drawing/2014/main" xmlns="" id="{EBB1C0AF-D1A9-4E02-9DC3-B51E4757E1E5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137">
              <a:extLst>
                <a:ext uri="{FF2B5EF4-FFF2-40B4-BE49-F238E27FC236}">
                  <a16:creationId xmlns:a16="http://schemas.microsoft.com/office/drawing/2014/main" xmlns="" id="{773566D3-D85C-47C6-ADDD-9896676C7477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138">
              <a:extLst>
                <a:ext uri="{FF2B5EF4-FFF2-40B4-BE49-F238E27FC236}">
                  <a16:creationId xmlns:a16="http://schemas.microsoft.com/office/drawing/2014/main" xmlns="" id="{9E027C40-48C0-44CB-8E44-4937FA297530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139">
              <a:extLst>
                <a:ext uri="{FF2B5EF4-FFF2-40B4-BE49-F238E27FC236}">
                  <a16:creationId xmlns:a16="http://schemas.microsoft.com/office/drawing/2014/main" xmlns="" id="{6489CF1F-D6B8-4D93-AF88-E10F48CD1213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140">
              <a:extLst>
                <a:ext uri="{FF2B5EF4-FFF2-40B4-BE49-F238E27FC236}">
                  <a16:creationId xmlns:a16="http://schemas.microsoft.com/office/drawing/2014/main" xmlns="" id="{9891FB35-CA2B-44B1-98D9-C66972C39A73}"/>
                </a:ext>
              </a:extLst>
            </p:cNvPr>
            <p:cNvSpPr/>
            <p:nvPr/>
          </p:nvSpPr>
          <p:spPr>
            <a:xfrm>
              <a:off x="2164221" y="273063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141">
              <a:extLst>
                <a:ext uri="{FF2B5EF4-FFF2-40B4-BE49-F238E27FC236}">
                  <a16:creationId xmlns:a16="http://schemas.microsoft.com/office/drawing/2014/main" xmlns="" id="{0B3D160A-4A4B-4B08-93ED-C502D5DB0AD6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142">
              <a:extLst>
                <a:ext uri="{FF2B5EF4-FFF2-40B4-BE49-F238E27FC236}">
                  <a16:creationId xmlns:a16="http://schemas.microsoft.com/office/drawing/2014/main" xmlns="" id="{1F62331A-2F76-42EA-8FFB-B61C63A095F5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143">
              <a:extLst>
                <a:ext uri="{FF2B5EF4-FFF2-40B4-BE49-F238E27FC236}">
                  <a16:creationId xmlns:a16="http://schemas.microsoft.com/office/drawing/2014/main" xmlns="" id="{88E9B561-15B0-4244-9130-EF060B197E66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144">
              <a:extLst>
                <a:ext uri="{FF2B5EF4-FFF2-40B4-BE49-F238E27FC236}">
                  <a16:creationId xmlns:a16="http://schemas.microsoft.com/office/drawing/2014/main" xmlns="" id="{B3A60C73-079A-4203-89B5-65B0B3124E44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145">
              <a:extLst>
                <a:ext uri="{FF2B5EF4-FFF2-40B4-BE49-F238E27FC236}">
                  <a16:creationId xmlns:a16="http://schemas.microsoft.com/office/drawing/2014/main" xmlns="" id="{F41D1CE0-5213-496E-83A6-02EA8832D10C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146">
              <a:extLst>
                <a:ext uri="{FF2B5EF4-FFF2-40B4-BE49-F238E27FC236}">
                  <a16:creationId xmlns:a16="http://schemas.microsoft.com/office/drawing/2014/main" xmlns="" id="{945BE382-0855-45C2-84E1-4D6406EAE7A3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147">
              <a:extLst>
                <a:ext uri="{FF2B5EF4-FFF2-40B4-BE49-F238E27FC236}">
                  <a16:creationId xmlns:a16="http://schemas.microsoft.com/office/drawing/2014/main" xmlns="" id="{2F87DFC1-5894-4FB0-B35B-597DD5F0273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148">
              <a:extLst>
                <a:ext uri="{FF2B5EF4-FFF2-40B4-BE49-F238E27FC236}">
                  <a16:creationId xmlns:a16="http://schemas.microsoft.com/office/drawing/2014/main" xmlns="" id="{8905067E-BF37-4420-B2F4-548622E55396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149">
              <a:extLst>
                <a:ext uri="{FF2B5EF4-FFF2-40B4-BE49-F238E27FC236}">
                  <a16:creationId xmlns:a16="http://schemas.microsoft.com/office/drawing/2014/main" xmlns="" id="{37162C27-0184-47E9-8DD2-B6723C9C0491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150">
              <a:extLst>
                <a:ext uri="{FF2B5EF4-FFF2-40B4-BE49-F238E27FC236}">
                  <a16:creationId xmlns:a16="http://schemas.microsoft.com/office/drawing/2014/main" xmlns="" id="{048C1C83-B091-4535-A538-A7D353211792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151">
              <a:extLst>
                <a:ext uri="{FF2B5EF4-FFF2-40B4-BE49-F238E27FC236}">
                  <a16:creationId xmlns:a16="http://schemas.microsoft.com/office/drawing/2014/main" xmlns="" id="{4446DE42-3C77-4A06-8EE0-AB6727545AA6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152">
              <a:extLst>
                <a:ext uri="{FF2B5EF4-FFF2-40B4-BE49-F238E27FC236}">
                  <a16:creationId xmlns:a16="http://schemas.microsoft.com/office/drawing/2014/main" xmlns="" id="{5613D164-37F2-4D0A-97E3-EAA0A506188B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153">
              <a:extLst>
                <a:ext uri="{FF2B5EF4-FFF2-40B4-BE49-F238E27FC236}">
                  <a16:creationId xmlns:a16="http://schemas.microsoft.com/office/drawing/2014/main" xmlns="" id="{08BE9B85-B331-4DF4-8C6A-558E4ABE7A40}"/>
                </a:ext>
              </a:extLst>
            </p:cNvPr>
            <p:cNvSpPr/>
            <p:nvPr/>
          </p:nvSpPr>
          <p:spPr>
            <a:xfrm>
              <a:off x="1904800" y="3026704"/>
              <a:ext cx="510997" cy="793695"/>
            </a:xfrm>
            <a:custGeom>
              <a:avLst/>
              <a:gdLst>
                <a:gd name="connsiteX0" fmla="*/ 306050 w 317289"/>
                <a:gd name="connsiteY0" fmla="*/ 447579 h 492822"/>
                <a:gd name="connsiteX1" fmla="*/ 306050 w 317289"/>
                <a:gd name="connsiteY1" fmla="*/ 447579 h 492822"/>
                <a:gd name="connsiteX2" fmla="*/ 302240 w 317289"/>
                <a:gd name="connsiteY2" fmla="*/ 455675 h 492822"/>
                <a:gd name="connsiteX3" fmla="*/ 293953 w 317289"/>
                <a:gd name="connsiteY3" fmla="*/ 469963 h 492822"/>
                <a:gd name="connsiteX4" fmla="*/ 293953 w 317289"/>
                <a:gd name="connsiteY4" fmla="*/ 470534 h 492822"/>
                <a:gd name="connsiteX5" fmla="*/ 291286 w 317289"/>
                <a:gd name="connsiteY5" fmla="*/ 473582 h 492822"/>
                <a:gd name="connsiteX6" fmla="*/ 288334 w 317289"/>
                <a:gd name="connsiteY6" fmla="*/ 476535 h 492822"/>
                <a:gd name="connsiteX7" fmla="*/ 286810 w 317289"/>
                <a:gd name="connsiteY7" fmla="*/ 477869 h 492822"/>
                <a:gd name="connsiteX8" fmla="*/ 286810 w 317289"/>
                <a:gd name="connsiteY8" fmla="*/ 477869 h 492822"/>
                <a:gd name="connsiteX9" fmla="*/ 279285 w 317289"/>
                <a:gd name="connsiteY9" fmla="*/ 482536 h 492822"/>
                <a:gd name="connsiteX10" fmla="*/ 276523 w 317289"/>
                <a:gd name="connsiteY10" fmla="*/ 483869 h 492822"/>
                <a:gd name="connsiteX11" fmla="*/ 273665 w 317289"/>
                <a:gd name="connsiteY11" fmla="*/ 485012 h 492822"/>
                <a:gd name="connsiteX12" fmla="*/ 254044 w 317289"/>
                <a:gd name="connsiteY12" fmla="*/ 490727 h 492822"/>
                <a:gd name="connsiteX13" fmla="*/ 250805 w 317289"/>
                <a:gd name="connsiteY13" fmla="*/ 491299 h 492822"/>
                <a:gd name="connsiteX14" fmla="*/ 247757 w 317289"/>
                <a:gd name="connsiteY14" fmla="*/ 491775 h 492822"/>
                <a:gd name="connsiteX15" fmla="*/ 238232 w 317289"/>
                <a:gd name="connsiteY15" fmla="*/ 492537 h 492822"/>
                <a:gd name="connsiteX16" fmla="*/ 216229 w 317289"/>
                <a:gd name="connsiteY16" fmla="*/ 492537 h 492822"/>
                <a:gd name="connsiteX17" fmla="*/ 205942 w 317289"/>
                <a:gd name="connsiteY17" fmla="*/ 491585 h 492822"/>
                <a:gd name="connsiteX18" fmla="*/ 202609 w 317289"/>
                <a:gd name="connsiteY18" fmla="*/ 491108 h 492822"/>
                <a:gd name="connsiteX19" fmla="*/ 198608 w 317289"/>
                <a:gd name="connsiteY19" fmla="*/ 490537 h 492822"/>
                <a:gd name="connsiteX20" fmla="*/ 176129 w 317289"/>
                <a:gd name="connsiteY20" fmla="*/ 485965 h 492822"/>
                <a:gd name="connsiteX21" fmla="*/ 147554 w 317289"/>
                <a:gd name="connsiteY21" fmla="*/ 477678 h 492822"/>
                <a:gd name="connsiteX22" fmla="*/ 154603 w 317289"/>
                <a:gd name="connsiteY22" fmla="*/ 453961 h 492822"/>
                <a:gd name="connsiteX23" fmla="*/ 153460 w 317289"/>
                <a:gd name="connsiteY23" fmla="*/ 451389 h 492822"/>
                <a:gd name="connsiteX24" fmla="*/ 152698 w 317289"/>
                <a:gd name="connsiteY24" fmla="*/ 447579 h 492822"/>
                <a:gd name="connsiteX25" fmla="*/ 143649 w 317289"/>
                <a:gd name="connsiteY25" fmla="*/ 430149 h 492822"/>
                <a:gd name="connsiteX26" fmla="*/ 219849 w 317289"/>
                <a:gd name="connsiteY26" fmla="*/ 435006 h 492822"/>
                <a:gd name="connsiteX27" fmla="*/ 264426 w 317289"/>
                <a:gd name="connsiteY27" fmla="*/ 430625 h 492822"/>
                <a:gd name="connsiteX28" fmla="*/ 267950 w 317289"/>
                <a:gd name="connsiteY28" fmla="*/ 429958 h 492822"/>
                <a:gd name="connsiteX29" fmla="*/ 268807 w 317289"/>
                <a:gd name="connsiteY29" fmla="*/ 434339 h 492822"/>
                <a:gd name="connsiteX30" fmla="*/ 273284 w 317289"/>
                <a:gd name="connsiteY30" fmla="*/ 452342 h 492822"/>
                <a:gd name="connsiteX31" fmla="*/ 281476 w 317289"/>
                <a:gd name="connsiteY31" fmla="*/ 461105 h 492822"/>
                <a:gd name="connsiteX32" fmla="*/ 286048 w 317289"/>
                <a:gd name="connsiteY32" fmla="*/ 445388 h 492822"/>
                <a:gd name="connsiteX33" fmla="*/ 280618 w 317289"/>
                <a:gd name="connsiteY33" fmla="*/ 427196 h 492822"/>
                <a:gd name="connsiteX34" fmla="*/ 280618 w 317289"/>
                <a:gd name="connsiteY34" fmla="*/ 427196 h 492822"/>
                <a:gd name="connsiteX35" fmla="*/ 304050 w 317289"/>
                <a:gd name="connsiteY35" fmla="*/ 416528 h 492822"/>
                <a:gd name="connsiteX36" fmla="*/ 315766 w 317289"/>
                <a:gd name="connsiteY36" fmla="*/ 406241 h 492822"/>
                <a:gd name="connsiteX37" fmla="*/ 316528 w 317289"/>
                <a:gd name="connsiteY37" fmla="*/ 407479 h 492822"/>
                <a:gd name="connsiteX38" fmla="*/ 317290 w 317289"/>
                <a:gd name="connsiteY38" fmla="*/ 409860 h 492822"/>
                <a:gd name="connsiteX39" fmla="*/ 317290 w 317289"/>
                <a:gd name="connsiteY39" fmla="*/ 409860 h 492822"/>
                <a:gd name="connsiteX40" fmla="*/ 317290 w 317289"/>
                <a:gd name="connsiteY40" fmla="*/ 410813 h 492822"/>
                <a:gd name="connsiteX41" fmla="*/ 317290 w 317289"/>
                <a:gd name="connsiteY41" fmla="*/ 415289 h 492822"/>
                <a:gd name="connsiteX42" fmla="*/ 317290 w 317289"/>
                <a:gd name="connsiteY42" fmla="*/ 418814 h 492822"/>
                <a:gd name="connsiteX43" fmla="*/ 317290 w 317289"/>
                <a:gd name="connsiteY43" fmla="*/ 422147 h 492822"/>
                <a:gd name="connsiteX44" fmla="*/ 315956 w 317289"/>
                <a:gd name="connsiteY44" fmla="*/ 430244 h 492822"/>
                <a:gd name="connsiteX45" fmla="*/ 310432 w 317289"/>
                <a:gd name="connsiteY45" fmla="*/ 441578 h 492822"/>
                <a:gd name="connsiteX46" fmla="*/ 308908 w 317289"/>
                <a:gd name="connsiteY46" fmla="*/ 445769 h 492822"/>
                <a:gd name="connsiteX47" fmla="*/ 308050 w 317289"/>
                <a:gd name="connsiteY47" fmla="*/ 447865 h 492822"/>
                <a:gd name="connsiteX48" fmla="*/ 85451 w 317289"/>
                <a:gd name="connsiteY48" fmla="*/ 451008 h 492822"/>
                <a:gd name="connsiteX49" fmla="*/ 85451 w 317289"/>
                <a:gd name="connsiteY49" fmla="*/ 451008 h 492822"/>
                <a:gd name="connsiteX50" fmla="*/ 81641 w 317289"/>
                <a:gd name="connsiteY50" fmla="*/ 447389 h 492822"/>
                <a:gd name="connsiteX51" fmla="*/ 80784 w 317289"/>
                <a:gd name="connsiteY51" fmla="*/ 445865 h 492822"/>
                <a:gd name="connsiteX52" fmla="*/ 80308 w 317289"/>
                <a:gd name="connsiteY52" fmla="*/ 444436 h 492822"/>
                <a:gd name="connsiteX53" fmla="*/ 80308 w 317289"/>
                <a:gd name="connsiteY53" fmla="*/ 442245 h 492822"/>
                <a:gd name="connsiteX54" fmla="*/ 81546 w 317289"/>
                <a:gd name="connsiteY54" fmla="*/ 440054 h 492822"/>
                <a:gd name="connsiteX55" fmla="*/ 91738 w 317289"/>
                <a:gd name="connsiteY55" fmla="*/ 427481 h 492822"/>
                <a:gd name="connsiteX56" fmla="*/ 106025 w 317289"/>
                <a:gd name="connsiteY56" fmla="*/ 427481 h 492822"/>
                <a:gd name="connsiteX57" fmla="*/ 127171 w 317289"/>
                <a:gd name="connsiteY57" fmla="*/ 428243 h 492822"/>
                <a:gd name="connsiteX58" fmla="*/ 126218 w 317289"/>
                <a:gd name="connsiteY58" fmla="*/ 433959 h 492822"/>
                <a:gd name="connsiteX59" fmla="*/ 133552 w 317289"/>
                <a:gd name="connsiteY59" fmla="*/ 444436 h 492822"/>
                <a:gd name="connsiteX60" fmla="*/ 140887 w 317289"/>
                <a:gd name="connsiteY60" fmla="*/ 453961 h 492822"/>
                <a:gd name="connsiteX61" fmla="*/ 135648 w 317289"/>
                <a:gd name="connsiteY61" fmla="*/ 468629 h 492822"/>
                <a:gd name="connsiteX62" fmla="*/ 130600 w 317289"/>
                <a:gd name="connsiteY62" fmla="*/ 471773 h 492822"/>
                <a:gd name="connsiteX63" fmla="*/ 115455 w 317289"/>
                <a:gd name="connsiteY63" fmla="*/ 466248 h 492822"/>
                <a:gd name="connsiteX64" fmla="*/ 111169 w 317289"/>
                <a:gd name="connsiteY64" fmla="*/ 464534 h 492822"/>
                <a:gd name="connsiteX65" fmla="*/ 110026 w 317289"/>
                <a:gd name="connsiteY65" fmla="*/ 464534 h 492822"/>
                <a:gd name="connsiteX66" fmla="*/ 103453 w 317289"/>
                <a:gd name="connsiteY66" fmla="*/ 461486 h 492822"/>
                <a:gd name="connsiteX67" fmla="*/ 90595 w 317289"/>
                <a:gd name="connsiteY67" fmla="*/ 454628 h 492822"/>
                <a:gd name="connsiteX68" fmla="*/ 87451 w 317289"/>
                <a:gd name="connsiteY68" fmla="*/ 452532 h 492822"/>
                <a:gd name="connsiteX69" fmla="*/ 85451 w 317289"/>
                <a:gd name="connsiteY69" fmla="*/ 451103 h 492822"/>
                <a:gd name="connsiteX70" fmla="*/ 197084 w 317289"/>
                <a:gd name="connsiteY70" fmla="*/ 128492 h 492822"/>
                <a:gd name="connsiteX71" fmla="*/ 197084 w 317289"/>
                <a:gd name="connsiteY71" fmla="*/ 128492 h 492822"/>
                <a:gd name="connsiteX72" fmla="*/ 202513 w 317289"/>
                <a:gd name="connsiteY72" fmla="*/ 127444 h 492822"/>
                <a:gd name="connsiteX73" fmla="*/ 220801 w 317289"/>
                <a:gd name="connsiteY73" fmla="*/ 125825 h 492822"/>
                <a:gd name="connsiteX74" fmla="*/ 240709 w 317289"/>
                <a:gd name="connsiteY74" fmla="*/ 125825 h 492822"/>
                <a:gd name="connsiteX75" fmla="*/ 254329 w 317289"/>
                <a:gd name="connsiteY75" fmla="*/ 129063 h 492822"/>
                <a:gd name="connsiteX76" fmla="*/ 264426 w 317289"/>
                <a:gd name="connsiteY76" fmla="*/ 166211 h 492822"/>
                <a:gd name="connsiteX77" fmla="*/ 263664 w 317289"/>
                <a:gd name="connsiteY77" fmla="*/ 168592 h 492822"/>
                <a:gd name="connsiteX78" fmla="*/ 255568 w 317289"/>
                <a:gd name="connsiteY78" fmla="*/ 200596 h 492822"/>
                <a:gd name="connsiteX79" fmla="*/ 250996 w 317289"/>
                <a:gd name="connsiteY79" fmla="*/ 213931 h 492822"/>
                <a:gd name="connsiteX80" fmla="*/ 243566 w 317289"/>
                <a:gd name="connsiteY80" fmla="*/ 228218 h 492822"/>
                <a:gd name="connsiteX81" fmla="*/ 238042 w 317289"/>
                <a:gd name="connsiteY81" fmla="*/ 238982 h 492822"/>
                <a:gd name="connsiteX82" fmla="*/ 220135 w 317289"/>
                <a:gd name="connsiteY82" fmla="*/ 247554 h 492822"/>
                <a:gd name="connsiteX83" fmla="*/ 186988 w 317289"/>
                <a:gd name="connsiteY83" fmla="*/ 258032 h 492822"/>
                <a:gd name="connsiteX84" fmla="*/ 159175 w 317289"/>
                <a:gd name="connsiteY84" fmla="*/ 266033 h 492822"/>
                <a:gd name="connsiteX85" fmla="*/ 82975 w 317289"/>
                <a:gd name="connsiteY85" fmla="*/ 282701 h 492822"/>
                <a:gd name="connsiteX86" fmla="*/ 93928 w 317289"/>
                <a:gd name="connsiteY86" fmla="*/ 271081 h 492822"/>
                <a:gd name="connsiteX87" fmla="*/ 90810 w 317289"/>
                <a:gd name="connsiteY87" fmla="*/ 262899 h 492822"/>
                <a:gd name="connsiteX88" fmla="*/ 83356 w 317289"/>
                <a:gd name="connsiteY88" fmla="*/ 264794 h 492822"/>
                <a:gd name="connsiteX89" fmla="*/ 68211 w 317289"/>
                <a:gd name="connsiteY89" fmla="*/ 272033 h 492822"/>
                <a:gd name="connsiteX90" fmla="*/ 48113 w 317289"/>
                <a:gd name="connsiteY90" fmla="*/ 276320 h 492822"/>
                <a:gd name="connsiteX91" fmla="*/ 35826 w 317289"/>
                <a:gd name="connsiteY91" fmla="*/ 281749 h 492822"/>
                <a:gd name="connsiteX92" fmla="*/ 24872 w 317289"/>
                <a:gd name="connsiteY92" fmla="*/ 287273 h 492822"/>
                <a:gd name="connsiteX93" fmla="*/ 19348 w 317289"/>
                <a:gd name="connsiteY93" fmla="*/ 288226 h 492822"/>
                <a:gd name="connsiteX94" fmla="*/ 18014 w 317289"/>
                <a:gd name="connsiteY94" fmla="*/ 288226 h 492822"/>
                <a:gd name="connsiteX95" fmla="*/ 11442 w 317289"/>
                <a:gd name="connsiteY95" fmla="*/ 288226 h 492822"/>
                <a:gd name="connsiteX96" fmla="*/ 10108 w 317289"/>
                <a:gd name="connsiteY96" fmla="*/ 288226 h 492822"/>
                <a:gd name="connsiteX97" fmla="*/ 8680 w 317289"/>
                <a:gd name="connsiteY97" fmla="*/ 288226 h 492822"/>
                <a:gd name="connsiteX98" fmla="*/ 3917 w 317289"/>
                <a:gd name="connsiteY98" fmla="*/ 286988 h 492822"/>
                <a:gd name="connsiteX99" fmla="*/ 1441 w 317289"/>
                <a:gd name="connsiteY99" fmla="*/ 286035 h 492822"/>
                <a:gd name="connsiteX100" fmla="*/ 107 w 317289"/>
                <a:gd name="connsiteY100" fmla="*/ 277463 h 492822"/>
                <a:gd name="connsiteX101" fmla="*/ 107 w 317289"/>
                <a:gd name="connsiteY101" fmla="*/ 275462 h 492822"/>
                <a:gd name="connsiteX102" fmla="*/ 107 w 317289"/>
                <a:gd name="connsiteY102" fmla="*/ 275462 h 492822"/>
                <a:gd name="connsiteX103" fmla="*/ 107 w 317289"/>
                <a:gd name="connsiteY103" fmla="*/ 268604 h 492822"/>
                <a:gd name="connsiteX104" fmla="*/ 107 w 317289"/>
                <a:gd name="connsiteY104" fmla="*/ 262889 h 492822"/>
                <a:gd name="connsiteX105" fmla="*/ 107 w 317289"/>
                <a:gd name="connsiteY105" fmla="*/ 261842 h 492822"/>
                <a:gd name="connsiteX106" fmla="*/ 679 w 317289"/>
                <a:gd name="connsiteY106" fmla="*/ 258508 h 492822"/>
                <a:gd name="connsiteX107" fmla="*/ 4012 w 317289"/>
                <a:gd name="connsiteY107" fmla="*/ 245173 h 492822"/>
                <a:gd name="connsiteX108" fmla="*/ 8013 w 317289"/>
                <a:gd name="connsiteY108" fmla="*/ 233457 h 492822"/>
                <a:gd name="connsiteX109" fmla="*/ 8013 w 317289"/>
                <a:gd name="connsiteY109" fmla="*/ 232219 h 492822"/>
                <a:gd name="connsiteX110" fmla="*/ 8870 w 317289"/>
                <a:gd name="connsiteY110" fmla="*/ 230314 h 492822"/>
                <a:gd name="connsiteX111" fmla="*/ 9537 w 317289"/>
                <a:gd name="connsiteY111" fmla="*/ 228695 h 492822"/>
                <a:gd name="connsiteX112" fmla="*/ 21443 w 317289"/>
                <a:gd name="connsiteY112" fmla="*/ 226409 h 492822"/>
                <a:gd name="connsiteX113" fmla="*/ 37921 w 317289"/>
                <a:gd name="connsiteY113" fmla="*/ 223456 h 492822"/>
                <a:gd name="connsiteX114" fmla="*/ 69068 w 317289"/>
                <a:gd name="connsiteY114" fmla="*/ 213931 h 492822"/>
                <a:gd name="connsiteX115" fmla="*/ 68865 w 317289"/>
                <a:gd name="connsiteY115" fmla="*/ 208951 h 492822"/>
                <a:gd name="connsiteX116" fmla="*/ 67639 w 317289"/>
                <a:gd name="connsiteY116" fmla="*/ 208216 h 492822"/>
                <a:gd name="connsiteX117" fmla="*/ 33921 w 317289"/>
                <a:gd name="connsiteY117" fmla="*/ 209168 h 492822"/>
                <a:gd name="connsiteX118" fmla="*/ 17347 w 317289"/>
                <a:gd name="connsiteY118" fmla="*/ 213264 h 492822"/>
                <a:gd name="connsiteX119" fmla="*/ 22967 w 317289"/>
                <a:gd name="connsiteY119" fmla="*/ 203739 h 492822"/>
                <a:gd name="connsiteX120" fmla="*/ 22967 w 317289"/>
                <a:gd name="connsiteY120" fmla="*/ 203739 h 492822"/>
                <a:gd name="connsiteX121" fmla="*/ 24872 w 317289"/>
                <a:gd name="connsiteY121" fmla="*/ 201739 h 492822"/>
                <a:gd name="connsiteX122" fmla="*/ 30778 w 317289"/>
                <a:gd name="connsiteY122" fmla="*/ 196119 h 492822"/>
                <a:gd name="connsiteX123" fmla="*/ 38302 w 317289"/>
                <a:gd name="connsiteY123" fmla="*/ 189452 h 492822"/>
                <a:gd name="connsiteX124" fmla="*/ 41922 w 317289"/>
                <a:gd name="connsiteY124" fmla="*/ 186404 h 492822"/>
                <a:gd name="connsiteX125" fmla="*/ 43065 w 317289"/>
                <a:gd name="connsiteY125" fmla="*/ 185451 h 492822"/>
                <a:gd name="connsiteX126" fmla="*/ 44875 w 317289"/>
                <a:gd name="connsiteY126" fmla="*/ 184022 h 492822"/>
                <a:gd name="connsiteX127" fmla="*/ 61353 w 317289"/>
                <a:gd name="connsiteY127" fmla="*/ 172973 h 492822"/>
                <a:gd name="connsiteX128" fmla="*/ 63925 w 317289"/>
                <a:gd name="connsiteY128" fmla="*/ 171640 h 492822"/>
                <a:gd name="connsiteX129" fmla="*/ 68687 w 317289"/>
                <a:gd name="connsiteY129" fmla="*/ 169354 h 492822"/>
                <a:gd name="connsiteX130" fmla="*/ 71830 w 317289"/>
                <a:gd name="connsiteY130" fmla="*/ 167354 h 492822"/>
                <a:gd name="connsiteX131" fmla="*/ 75926 w 317289"/>
                <a:gd name="connsiteY131" fmla="*/ 164401 h 492822"/>
                <a:gd name="connsiteX132" fmla="*/ 170414 w 317289"/>
                <a:gd name="connsiteY132" fmla="*/ 140684 h 492822"/>
                <a:gd name="connsiteX133" fmla="*/ 196513 w 317289"/>
                <a:gd name="connsiteY133" fmla="*/ 129920 h 492822"/>
                <a:gd name="connsiteX134" fmla="*/ 41541 w 317289"/>
                <a:gd name="connsiteY134" fmla="*/ 352901 h 492822"/>
                <a:gd name="connsiteX135" fmla="*/ 41541 w 317289"/>
                <a:gd name="connsiteY135" fmla="*/ 352901 h 492822"/>
                <a:gd name="connsiteX136" fmla="*/ 41541 w 317289"/>
                <a:gd name="connsiteY136" fmla="*/ 352901 h 492822"/>
                <a:gd name="connsiteX137" fmla="*/ 49828 w 317289"/>
                <a:gd name="connsiteY137" fmla="*/ 385952 h 492822"/>
                <a:gd name="connsiteX138" fmla="*/ 54304 w 317289"/>
                <a:gd name="connsiteY138" fmla="*/ 390620 h 492822"/>
                <a:gd name="connsiteX139" fmla="*/ 54304 w 317289"/>
                <a:gd name="connsiteY139" fmla="*/ 390620 h 492822"/>
                <a:gd name="connsiteX140" fmla="*/ 56781 w 317289"/>
                <a:gd name="connsiteY140" fmla="*/ 391477 h 492822"/>
                <a:gd name="connsiteX141" fmla="*/ 63639 w 317289"/>
                <a:gd name="connsiteY141" fmla="*/ 393096 h 492822"/>
                <a:gd name="connsiteX142" fmla="*/ 64210 w 317289"/>
                <a:gd name="connsiteY142" fmla="*/ 393096 h 492822"/>
                <a:gd name="connsiteX143" fmla="*/ 67544 w 317289"/>
                <a:gd name="connsiteY143" fmla="*/ 393096 h 492822"/>
                <a:gd name="connsiteX144" fmla="*/ 70973 w 317289"/>
                <a:gd name="connsiteY144" fmla="*/ 393096 h 492822"/>
                <a:gd name="connsiteX145" fmla="*/ 79641 w 317289"/>
                <a:gd name="connsiteY145" fmla="*/ 389953 h 492822"/>
                <a:gd name="connsiteX146" fmla="*/ 96976 w 317289"/>
                <a:gd name="connsiteY146" fmla="*/ 383571 h 492822"/>
                <a:gd name="connsiteX147" fmla="*/ 115264 w 317289"/>
                <a:gd name="connsiteY147" fmla="*/ 376713 h 492822"/>
                <a:gd name="connsiteX148" fmla="*/ 130790 w 317289"/>
                <a:gd name="connsiteY148" fmla="*/ 372617 h 492822"/>
                <a:gd name="connsiteX149" fmla="*/ 138982 w 317289"/>
                <a:gd name="connsiteY149" fmla="*/ 373951 h 492822"/>
                <a:gd name="connsiteX150" fmla="*/ 137648 w 317289"/>
                <a:gd name="connsiteY150" fmla="*/ 382142 h 492822"/>
                <a:gd name="connsiteX151" fmla="*/ 125361 w 317289"/>
                <a:gd name="connsiteY151" fmla="*/ 391668 h 492822"/>
                <a:gd name="connsiteX152" fmla="*/ 140887 w 317289"/>
                <a:gd name="connsiteY152" fmla="*/ 392810 h 492822"/>
                <a:gd name="connsiteX153" fmla="*/ 182320 w 317289"/>
                <a:gd name="connsiteY153" fmla="*/ 395954 h 492822"/>
                <a:gd name="connsiteX154" fmla="*/ 225183 w 317289"/>
                <a:gd name="connsiteY154" fmla="*/ 396811 h 492822"/>
                <a:gd name="connsiteX155" fmla="*/ 245757 w 317289"/>
                <a:gd name="connsiteY155" fmla="*/ 395192 h 492822"/>
                <a:gd name="connsiteX156" fmla="*/ 248424 w 317289"/>
                <a:gd name="connsiteY156" fmla="*/ 395192 h 492822"/>
                <a:gd name="connsiteX157" fmla="*/ 253186 w 317289"/>
                <a:gd name="connsiteY157" fmla="*/ 394335 h 492822"/>
                <a:gd name="connsiteX158" fmla="*/ 262711 w 317289"/>
                <a:gd name="connsiteY158" fmla="*/ 392334 h 492822"/>
                <a:gd name="connsiteX159" fmla="*/ 281761 w 317289"/>
                <a:gd name="connsiteY159" fmla="*/ 385952 h 492822"/>
                <a:gd name="connsiteX160" fmla="*/ 282904 w 317289"/>
                <a:gd name="connsiteY160" fmla="*/ 385476 h 492822"/>
                <a:gd name="connsiteX161" fmla="*/ 282904 w 317289"/>
                <a:gd name="connsiteY161" fmla="*/ 385476 h 492822"/>
                <a:gd name="connsiteX162" fmla="*/ 287191 w 317289"/>
                <a:gd name="connsiteY162" fmla="*/ 382809 h 492822"/>
                <a:gd name="connsiteX163" fmla="*/ 290048 w 317289"/>
                <a:gd name="connsiteY163" fmla="*/ 380904 h 492822"/>
                <a:gd name="connsiteX164" fmla="*/ 292334 w 317289"/>
                <a:gd name="connsiteY164" fmla="*/ 378809 h 492822"/>
                <a:gd name="connsiteX165" fmla="*/ 295668 w 317289"/>
                <a:gd name="connsiteY165" fmla="*/ 375189 h 492822"/>
                <a:gd name="connsiteX166" fmla="*/ 297382 w 317289"/>
                <a:gd name="connsiteY166" fmla="*/ 372617 h 492822"/>
                <a:gd name="connsiteX167" fmla="*/ 302145 w 317289"/>
                <a:gd name="connsiteY167" fmla="*/ 364712 h 492822"/>
                <a:gd name="connsiteX168" fmla="*/ 311670 w 317289"/>
                <a:gd name="connsiteY168" fmla="*/ 348424 h 492822"/>
                <a:gd name="connsiteX169" fmla="*/ 313099 w 317289"/>
                <a:gd name="connsiteY169" fmla="*/ 346328 h 492822"/>
                <a:gd name="connsiteX170" fmla="*/ 310622 w 317289"/>
                <a:gd name="connsiteY170" fmla="*/ 335660 h 492822"/>
                <a:gd name="connsiteX171" fmla="*/ 297859 w 317289"/>
                <a:gd name="connsiteY171" fmla="*/ 283082 h 492822"/>
                <a:gd name="connsiteX172" fmla="*/ 293477 w 317289"/>
                <a:gd name="connsiteY172" fmla="*/ 264032 h 492822"/>
                <a:gd name="connsiteX173" fmla="*/ 291477 w 317289"/>
                <a:gd name="connsiteY173" fmla="*/ 260603 h 492822"/>
                <a:gd name="connsiteX174" fmla="*/ 287381 w 317289"/>
                <a:gd name="connsiteY174" fmla="*/ 249364 h 492822"/>
                <a:gd name="connsiteX175" fmla="*/ 281476 w 317289"/>
                <a:gd name="connsiteY175" fmla="*/ 230314 h 492822"/>
                <a:gd name="connsiteX176" fmla="*/ 273379 w 317289"/>
                <a:gd name="connsiteY176" fmla="*/ 244316 h 492822"/>
                <a:gd name="connsiteX177" fmla="*/ 262902 w 317289"/>
                <a:gd name="connsiteY177" fmla="*/ 254507 h 492822"/>
                <a:gd name="connsiteX178" fmla="*/ 243280 w 317289"/>
                <a:gd name="connsiteY178" fmla="*/ 271271 h 492822"/>
                <a:gd name="connsiteX179" fmla="*/ 208324 w 317289"/>
                <a:gd name="connsiteY179" fmla="*/ 288035 h 492822"/>
                <a:gd name="connsiteX180" fmla="*/ 183844 w 317289"/>
                <a:gd name="connsiteY180" fmla="*/ 295751 h 492822"/>
                <a:gd name="connsiteX181" fmla="*/ 117169 w 317289"/>
                <a:gd name="connsiteY181" fmla="*/ 311848 h 492822"/>
                <a:gd name="connsiteX182" fmla="*/ 62496 w 317289"/>
                <a:gd name="connsiteY182" fmla="*/ 319944 h 492822"/>
                <a:gd name="connsiteX183" fmla="*/ 57638 w 317289"/>
                <a:gd name="connsiteY183" fmla="*/ 319944 h 492822"/>
                <a:gd name="connsiteX184" fmla="*/ 56305 w 317289"/>
                <a:gd name="connsiteY184" fmla="*/ 324040 h 492822"/>
                <a:gd name="connsiteX185" fmla="*/ 55352 w 317289"/>
                <a:gd name="connsiteY185" fmla="*/ 326231 h 492822"/>
                <a:gd name="connsiteX186" fmla="*/ 78117 w 317289"/>
                <a:gd name="connsiteY186" fmla="*/ 321659 h 492822"/>
                <a:gd name="connsiteX187" fmla="*/ 102882 w 317289"/>
                <a:gd name="connsiteY187" fmla="*/ 319944 h 492822"/>
                <a:gd name="connsiteX188" fmla="*/ 127552 w 317289"/>
                <a:gd name="connsiteY188" fmla="*/ 327279 h 492822"/>
                <a:gd name="connsiteX189" fmla="*/ 127116 w 317289"/>
                <a:gd name="connsiteY189" fmla="*/ 336698 h 492822"/>
                <a:gd name="connsiteX190" fmla="*/ 123075 w 317289"/>
                <a:gd name="connsiteY190" fmla="*/ 338423 h 492822"/>
                <a:gd name="connsiteX191" fmla="*/ 111264 w 317289"/>
                <a:gd name="connsiteY191" fmla="*/ 336708 h 492822"/>
                <a:gd name="connsiteX192" fmla="*/ 101072 w 317289"/>
                <a:gd name="connsiteY192" fmla="*/ 335851 h 492822"/>
                <a:gd name="connsiteX193" fmla="*/ 79260 w 317289"/>
                <a:gd name="connsiteY193" fmla="*/ 337089 h 492822"/>
                <a:gd name="connsiteX194" fmla="*/ 63163 w 317289"/>
                <a:gd name="connsiteY194" fmla="*/ 339090 h 492822"/>
                <a:gd name="connsiteX195" fmla="*/ 50113 w 317289"/>
                <a:gd name="connsiteY195" fmla="*/ 343757 h 492822"/>
                <a:gd name="connsiteX196" fmla="*/ 44779 w 317289"/>
                <a:gd name="connsiteY196" fmla="*/ 344614 h 492822"/>
                <a:gd name="connsiteX197" fmla="*/ 43922 w 317289"/>
                <a:gd name="connsiteY197" fmla="*/ 346233 h 492822"/>
                <a:gd name="connsiteX198" fmla="*/ 43351 w 317289"/>
                <a:gd name="connsiteY198" fmla="*/ 347471 h 492822"/>
                <a:gd name="connsiteX199" fmla="*/ 43351 w 317289"/>
                <a:gd name="connsiteY199" fmla="*/ 348519 h 492822"/>
                <a:gd name="connsiteX200" fmla="*/ 42208 w 317289"/>
                <a:gd name="connsiteY200" fmla="*/ 352710 h 492822"/>
                <a:gd name="connsiteX201" fmla="*/ 42208 w 317289"/>
                <a:gd name="connsiteY201" fmla="*/ 352710 h 492822"/>
                <a:gd name="connsiteX202" fmla="*/ 42208 w 317289"/>
                <a:gd name="connsiteY202" fmla="*/ 354139 h 492822"/>
                <a:gd name="connsiteX203" fmla="*/ 42208 w 317289"/>
                <a:gd name="connsiteY203" fmla="*/ 358901 h 492822"/>
                <a:gd name="connsiteX204" fmla="*/ 42208 w 317289"/>
                <a:gd name="connsiteY204" fmla="*/ 363473 h 492822"/>
                <a:gd name="connsiteX205" fmla="*/ 43065 w 317289"/>
                <a:gd name="connsiteY205" fmla="*/ 368617 h 492822"/>
                <a:gd name="connsiteX206" fmla="*/ 44875 w 317289"/>
                <a:gd name="connsiteY206" fmla="*/ 375380 h 492822"/>
                <a:gd name="connsiteX207" fmla="*/ 46208 w 317289"/>
                <a:gd name="connsiteY207" fmla="*/ 379190 h 492822"/>
                <a:gd name="connsiteX208" fmla="*/ 48589 w 317289"/>
                <a:gd name="connsiteY208" fmla="*/ 383666 h 492822"/>
                <a:gd name="connsiteX209" fmla="*/ 49447 w 317289"/>
                <a:gd name="connsiteY209" fmla="*/ 385000 h 492822"/>
                <a:gd name="connsiteX210" fmla="*/ 50304 w 317289"/>
                <a:gd name="connsiteY210" fmla="*/ 385952 h 492822"/>
                <a:gd name="connsiteX211" fmla="*/ 47827 w 317289"/>
                <a:gd name="connsiteY211" fmla="*/ 128682 h 492822"/>
                <a:gd name="connsiteX212" fmla="*/ 47827 w 317289"/>
                <a:gd name="connsiteY212" fmla="*/ 127634 h 492822"/>
                <a:gd name="connsiteX213" fmla="*/ 50494 w 317289"/>
                <a:gd name="connsiteY213" fmla="*/ 124967 h 492822"/>
                <a:gd name="connsiteX214" fmla="*/ 54495 w 317289"/>
                <a:gd name="connsiteY214" fmla="*/ 123348 h 492822"/>
                <a:gd name="connsiteX215" fmla="*/ 64020 w 317289"/>
                <a:gd name="connsiteY215" fmla="*/ 121062 h 492822"/>
                <a:gd name="connsiteX216" fmla="*/ 74974 w 317289"/>
                <a:gd name="connsiteY216" fmla="*/ 117633 h 492822"/>
                <a:gd name="connsiteX217" fmla="*/ 94500 w 317289"/>
                <a:gd name="connsiteY217" fmla="*/ 108108 h 492822"/>
                <a:gd name="connsiteX218" fmla="*/ 98405 w 317289"/>
                <a:gd name="connsiteY218" fmla="*/ 103441 h 492822"/>
                <a:gd name="connsiteX219" fmla="*/ 98405 w 317289"/>
                <a:gd name="connsiteY219" fmla="*/ 100679 h 492822"/>
                <a:gd name="connsiteX220" fmla="*/ 97262 w 317289"/>
                <a:gd name="connsiteY220" fmla="*/ 98583 h 492822"/>
                <a:gd name="connsiteX221" fmla="*/ 102215 w 317289"/>
                <a:gd name="connsiteY221" fmla="*/ 92106 h 492822"/>
                <a:gd name="connsiteX222" fmla="*/ 94976 w 317289"/>
                <a:gd name="connsiteY222" fmla="*/ 123729 h 492822"/>
                <a:gd name="connsiteX223" fmla="*/ 84308 w 317289"/>
                <a:gd name="connsiteY223" fmla="*/ 129254 h 492822"/>
                <a:gd name="connsiteX224" fmla="*/ 99167 w 317289"/>
                <a:gd name="connsiteY224" fmla="*/ 126301 h 492822"/>
                <a:gd name="connsiteX225" fmla="*/ 152222 w 317289"/>
                <a:gd name="connsiteY225" fmla="*/ 109156 h 492822"/>
                <a:gd name="connsiteX226" fmla="*/ 178034 w 317289"/>
                <a:gd name="connsiteY226" fmla="*/ 98678 h 492822"/>
                <a:gd name="connsiteX227" fmla="*/ 190702 w 317289"/>
                <a:gd name="connsiteY227" fmla="*/ 93344 h 492822"/>
                <a:gd name="connsiteX228" fmla="*/ 196036 w 317289"/>
                <a:gd name="connsiteY228" fmla="*/ 91154 h 492822"/>
                <a:gd name="connsiteX229" fmla="*/ 198894 w 317289"/>
                <a:gd name="connsiteY229" fmla="*/ 89915 h 492822"/>
                <a:gd name="connsiteX230" fmla="*/ 219754 w 317289"/>
                <a:gd name="connsiteY230" fmla="*/ 80390 h 492822"/>
                <a:gd name="connsiteX231" fmla="*/ 238804 w 317289"/>
                <a:gd name="connsiteY231" fmla="*/ 70008 h 492822"/>
                <a:gd name="connsiteX232" fmla="*/ 238804 w 317289"/>
                <a:gd name="connsiteY232" fmla="*/ 70008 h 492822"/>
                <a:gd name="connsiteX233" fmla="*/ 222325 w 317289"/>
                <a:gd name="connsiteY233" fmla="*/ 1333 h 492822"/>
                <a:gd name="connsiteX234" fmla="*/ 219754 w 317289"/>
                <a:gd name="connsiteY234" fmla="*/ 857 h 492822"/>
                <a:gd name="connsiteX235" fmla="*/ 216801 w 317289"/>
                <a:gd name="connsiteY235" fmla="*/ 285 h 492822"/>
                <a:gd name="connsiteX236" fmla="*/ 213943 w 317289"/>
                <a:gd name="connsiteY236" fmla="*/ 285 h 492822"/>
                <a:gd name="connsiteX237" fmla="*/ 196513 w 317289"/>
                <a:gd name="connsiteY237" fmla="*/ 285 h 492822"/>
                <a:gd name="connsiteX238" fmla="*/ 186988 w 317289"/>
                <a:gd name="connsiteY238" fmla="*/ 1142 h 492822"/>
                <a:gd name="connsiteX239" fmla="*/ 183940 w 317289"/>
                <a:gd name="connsiteY239" fmla="*/ 1142 h 492822"/>
                <a:gd name="connsiteX240" fmla="*/ 181368 w 317289"/>
                <a:gd name="connsiteY240" fmla="*/ 1142 h 492822"/>
                <a:gd name="connsiteX241" fmla="*/ 171843 w 317289"/>
                <a:gd name="connsiteY241" fmla="*/ 2952 h 492822"/>
                <a:gd name="connsiteX242" fmla="*/ 164985 w 317289"/>
                <a:gd name="connsiteY242" fmla="*/ 4000 h 492822"/>
                <a:gd name="connsiteX243" fmla="*/ 164985 w 317289"/>
                <a:gd name="connsiteY243" fmla="*/ 4000 h 492822"/>
                <a:gd name="connsiteX244" fmla="*/ 133076 w 317289"/>
                <a:gd name="connsiteY244" fmla="*/ 15335 h 492822"/>
                <a:gd name="connsiteX245" fmla="*/ 108692 w 317289"/>
                <a:gd name="connsiteY245" fmla="*/ 22097 h 492822"/>
                <a:gd name="connsiteX246" fmla="*/ 98405 w 317289"/>
                <a:gd name="connsiteY246" fmla="*/ 29336 h 492822"/>
                <a:gd name="connsiteX247" fmla="*/ 53352 w 317289"/>
                <a:gd name="connsiteY247" fmla="*/ 59721 h 492822"/>
                <a:gd name="connsiteX248" fmla="*/ 43160 w 317289"/>
                <a:gd name="connsiteY248" fmla="*/ 69246 h 492822"/>
                <a:gd name="connsiteX249" fmla="*/ 45541 w 317289"/>
                <a:gd name="connsiteY249" fmla="*/ 67627 h 492822"/>
                <a:gd name="connsiteX250" fmla="*/ 65353 w 317289"/>
                <a:gd name="connsiteY250" fmla="*/ 61817 h 492822"/>
                <a:gd name="connsiteX251" fmla="*/ 86594 w 317289"/>
                <a:gd name="connsiteY251" fmla="*/ 61817 h 492822"/>
                <a:gd name="connsiteX252" fmla="*/ 100691 w 317289"/>
                <a:gd name="connsiteY252" fmla="*/ 73056 h 492822"/>
                <a:gd name="connsiteX253" fmla="*/ 88594 w 317289"/>
                <a:gd name="connsiteY253" fmla="*/ 75247 h 492822"/>
                <a:gd name="connsiteX254" fmla="*/ 68401 w 317289"/>
                <a:gd name="connsiteY254" fmla="*/ 73532 h 492822"/>
                <a:gd name="connsiteX255" fmla="*/ 48113 w 317289"/>
                <a:gd name="connsiteY255" fmla="*/ 78676 h 492822"/>
                <a:gd name="connsiteX256" fmla="*/ 34683 w 317289"/>
                <a:gd name="connsiteY256" fmla="*/ 84296 h 492822"/>
                <a:gd name="connsiteX257" fmla="*/ 33540 w 317289"/>
                <a:gd name="connsiteY257" fmla="*/ 93821 h 492822"/>
                <a:gd name="connsiteX258" fmla="*/ 33540 w 317289"/>
                <a:gd name="connsiteY258" fmla="*/ 96392 h 492822"/>
                <a:gd name="connsiteX259" fmla="*/ 33540 w 317289"/>
                <a:gd name="connsiteY259" fmla="*/ 98012 h 492822"/>
                <a:gd name="connsiteX260" fmla="*/ 35064 w 317289"/>
                <a:gd name="connsiteY260" fmla="*/ 104679 h 492822"/>
                <a:gd name="connsiteX261" fmla="*/ 38969 w 317289"/>
                <a:gd name="connsiteY261" fmla="*/ 116300 h 492822"/>
                <a:gd name="connsiteX262" fmla="*/ 42779 w 317289"/>
                <a:gd name="connsiteY262" fmla="*/ 129920 h 492822"/>
                <a:gd name="connsiteX263" fmla="*/ 46780 w 317289"/>
                <a:gd name="connsiteY263" fmla="*/ 130777 h 492822"/>
                <a:gd name="connsiteX264" fmla="*/ 46780 w 317289"/>
                <a:gd name="connsiteY264" fmla="*/ 128110 h 492822"/>
                <a:gd name="connsiteX265" fmla="*/ 46780 w 317289"/>
                <a:gd name="connsiteY265" fmla="*/ 128111 h 492822"/>
                <a:gd name="connsiteX266" fmla="*/ 47827 w 317289"/>
                <a:gd name="connsiteY266" fmla="*/ 128682 h 49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317289" h="492822">
                  <a:moveTo>
                    <a:pt x="306050" y="447579"/>
                  </a:moveTo>
                  <a:lnTo>
                    <a:pt x="306050" y="447579"/>
                  </a:lnTo>
                  <a:cubicBezTo>
                    <a:pt x="304907" y="450246"/>
                    <a:pt x="303574" y="453008"/>
                    <a:pt x="302240" y="455675"/>
                  </a:cubicBezTo>
                  <a:cubicBezTo>
                    <a:pt x="299834" y="460636"/>
                    <a:pt x="297065" y="465411"/>
                    <a:pt x="293953" y="469963"/>
                  </a:cubicBezTo>
                  <a:lnTo>
                    <a:pt x="293953" y="470534"/>
                  </a:lnTo>
                  <a:cubicBezTo>
                    <a:pt x="293096" y="471582"/>
                    <a:pt x="292239" y="472630"/>
                    <a:pt x="291286" y="473582"/>
                  </a:cubicBezTo>
                  <a:lnTo>
                    <a:pt x="288334" y="476535"/>
                  </a:lnTo>
                  <a:lnTo>
                    <a:pt x="286810" y="477869"/>
                  </a:lnTo>
                  <a:lnTo>
                    <a:pt x="286810" y="477869"/>
                  </a:lnTo>
                  <a:cubicBezTo>
                    <a:pt x="284416" y="479603"/>
                    <a:pt x="281902" y="481162"/>
                    <a:pt x="279285" y="482536"/>
                  </a:cubicBezTo>
                  <a:lnTo>
                    <a:pt x="276523" y="483869"/>
                  </a:lnTo>
                  <a:lnTo>
                    <a:pt x="273665" y="485012"/>
                  </a:lnTo>
                  <a:cubicBezTo>
                    <a:pt x="267331" y="487566"/>
                    <a:pt x="260758" y="489480"/>
                    <a:pt x="254044" y="490727"/>
                  </a:cubicBezTo>
                  <a:cubicBezTo>
                    <a:pt x="252983" y="491011"/>
                    <a:pt x="251899" y="491202"/>
                    <a:pt x="250805" y="491299"/>
                  </a:cubicBezTo>
                  <a:lnTo>
                    <a:pt x="247757" y="491775"/>
                  </a:lnTo>
                  <a:cubicBezTo>
                    <a:pt x="244519" y="491775"/>
                    <a:pt x="241185" y="492347"/>
                    <a:pt x="238232" y="492537"/>
                  </a:cubicBezTo>
                  <a:cubicBezTo>
                    <a:pt x="230903" y="492918"/>
                    <a:pt x="223559" y="492918"/>
                    <a:pt x="216229" y="492537"/>
                  </a:cubicBezTo>
                  <a:lnTo>
                    <a:pt x="205942" y="491585"/>
                  </a:lnTo>
                  <a:lnTo>
                    <a:pt x="202609" y="491108"/>
                  </a:lnTo>
                  <a:lnTo>
                    <a:pt x="198608" y="490537"/>
                  </a:lnTo>
                  <a:cubicBezTo>
                    <a:pt x="191083" y="489298"/>
                    <a:pt x="183559" y="487679"/>
                    <a:pt x="176129" y="485965"/>
                  </a:cubicBezTo>
                  <a:cubicBezTo>
                    <a:pt x="166604" y="483584"/>
                    <a:pt x="157079" y="480821"/>
                    <a:pt x="147554" y="477678"/>
                  </a:cubicBezTo>
                  <a:cubicBezTo>
                    <a:pt x="153382" y="471252"/>
                    <a:pt x="155975" y="462527"/>
                    <a:pt x="154603" y="453961"/>
                  </a:cubicBezTo>
                  <a:cubicBezTo>
                    <a:pt x="154418" y="453029"/>
                    <a:pt x="154027" y="452150"/>
                    <a:pt x="153460" y="451389"/>
                  </a:cubicBezTo>
                  <a:cubicBezTo>
                    <a:pt x="153470" y="450080"/>
                    <a:pt x="153211" y="448783"/>
                    <a:pt x="152698" y="447579"/>
                  </a:cubicBezTo>
                  <a:cubicBezTo>
                    <a:pt x="150424" y="441413"/>
                    <a:pt x="147384" y="435556"/>
                    <a:pt x="143649" y="430149"/>
                  </a:cubicBezTo>
                  <a:cubicBezTo>
                    <a:pt x="168930" y="433283"/>
                    <a:pt x="194375" y="434905"/>
                    <a:pt x="219849" y="435006"/>
                  </a:cubicBezTo>
                  <a:cubicBezTo>
                    <a:pt x="234807" y="434836"/>
                    <a:pt x="249721" y="433370"/>
                    <a:pt x="264426" y="430625"/>
                  </a:cubicBezTo>
                  <a:lnTo>
                    <a:pt x="267950" y="429958"/>
                  </a:lnTo>
                  <a:cubicBezTo>
                    <a:pt x="267739" y="431473"/>
                    <a:pt x="268041" y="433015"/>
                    <a:pt x="268807" y="434339"/>
                  </a:cubicBezTo>
                  <a:cubicBezTo>
                    <a:pt x="271397" y="440013"/>
                    <a:pt x="272914" y="446116"/>
                    <a:pt x="273284" y="452342"/>
                  </a:cubicBezTo>
                  <a:cubicBezTo>
                    <a:pt x="273856" y="456818"/>
                    <a:pt x="276332" y="461867"/>
                    <a:pt x="281476" y="461105"/>
                  </a:cubicBezTo>
                  <a:cubicBezTo>
                    <a:pt x="286619" y="460343"/>
                    <a:pt x="286619" y="449865"/>
                    <a:pt x="286048" y="445388"/>
                  </a:cubicBezTo>
                  <a:cubicBezTo>
                    <a:pt x="285305" y="439056"/>
                    <a:pt x="283468" y="432900"/>
                    <a:pt x="280618" y="427196"/>
                  </a:cubicBezTo>
                  <a:lnTo>
                    <a:pt x="280618" y="427196"/>
                  </a:lnTo>
                  <a:cubicBezTo>
                    <a:pt x="288928" y="424859"/>
                    <a:pt x="296831" y="421261"/>
                    <a:pt x="304050" y="416528"/>
                  </a:cubicBezTo>
                  <a:cubicBezTo>
                    <a:pt x="308344" y="413569"/>
                    <a:pt x="312276" y="410116"/>
                    <a:pt x="315766" y="406241"/>
                  </a:cubicBezTo>
                  <a:lnTo>
                    <a:pt x="316528" y="407479"/>
                  </a:lnTo>
                  <a:cubicBezTo>
                    <a:pt x="316528" y="408146"/>
                    <a:pt x="317194" y="409384"/>
                    <a:pt x="317290" y="409860"/>
                  </a:cubicBezTo>
                  <a:lnTo>
                    <a:pt x="317290" y="409860"/>
                  </a:lnTo>
                  <a:cubicBezTo>
                    <a:pt x="317238" y="410175"/>
                    <a:pt x="317238" y="410497"/>
                    <a:pt x="317290" y="410813"/>
                  </a:cubicBezTo>
                  <a:cubicBezTo>
                    <a:pt x="317290" y="412241"/>
                    <a:pt x="317290" y="413765"/>
                    <a:pt x="317290" y="415289"/>
                  </a:cubicBezTo>
                  <a:cubicBezTo>
                    <a:pt x="317290" y="416813"/>
                    <a:pt x="317290" y="417671"/>
                    <a:pt x="317290" y="418814"/>
                  </a:cubicBezTo>
                  <a:cubicBezTo>
                    <a:pt x="317290" y="417575"/>
                    <a:pt x="317290" y="421481"/>
                    <a:pt x="317290" y="422147"/>
                  </a:cubicBezTo>
                  <a:cubicBezTo>
                    <a:pt x="316623" y="425577"/>
                    <a:pt x="316242" y="428053"/>
                    <a:pt x="315956" y="430244"/>
                  </a:cubicBezTo>
                  <a:cubicBezTo>
                    <a:pt x="313734" y="433824"/>
                    <a:pt x="311883" y="437622"/>
                    <a:pt x="310432" y="441578"/>
                  </a:cubicBezTo>
                  <a:cubicBezTo>
                    <a:pt x="309955" y="443007"/>
                    <a:pt x="309384" y="444436"/>
                    <a:pt x="308908" y="445769"/>
                  </a:cubicBezTo>
                  <a:lnTo>
                    <a:pt x="308050" y="447865"/>
                  </a:lnTo>
                  <a:close/>
                  <a:moveTo>
                    <a:pt x="85451" y="451008"/>
                  </a:moveTo>
                  <a:lnTo>
                    <a:pt x="85451" y="451008"/>
                  </a:lnTo>
                  <a:cubicBezTo>
                    <a:pt x="84118" y="449865"/>
                    <a:pt x="82879" y="448627"/>
                    <a:pt x="81641" y="447389"/>
                  </a:cubicBezTo>
                  <a:cubicBezTo>
                    <a:pt x="81641" y="447389"/>
                    <a:pt x="81641" y="446722"/>
                    <a:pt x="80784" y="445865"/>
                  </a:cubicBezTo>
                  <a:lnTo>
                    <a:pt x="80308" y="444436"/>
                  </a:lnTo>
                  <a:cubicBezTo>
                    <a:pt x="80405" y="443709"/>
                    <a:pt x="80405" y="442972"/>
                    <a:pt x="80308" y="442245"/>
                  </a:cubicBezTo>
                  <a:cubicBezTo>
                    <a:pt x="80647" y="441476"/>
                    <a:pt x="81062" y="440742"/>
                    <a:pt x="81546" y="440054"/>
                  </a:cubicBezTo>
                  <a:cubicBezTo>
                    <a:pt x="84308" y="435482"/>
                    <a:pt x="88880" y="432053"/>
                    <a:pt x="91738" y="427481"/>
                  </a:cubicBezTo>
                  <a:cubicBezTo>
                    <a:pt x="96500" y="427481"/>
                    <a:pt x="101263" y="427481"/>
                    <a:pt x="106025" y="427481"/>
                  </a:cubicBezTo>
                  <a:cubicBezTo>
                    <a:pt x="113169" y="427481"/>
                    <a:pt x="120122" y="427481"/>
                    <a:pt x="127171" y="428243"/>
                  </a:cubicBezTo>
                  <a:cubicBezTo>
                    <a:pt x="126159" y="429966"/>
                    <a:pt x="125820" y="432001"/>
                    <a:pt x="126218" y="433959"/>
                  </a:cubicBezTo>
                  <a:cubicBezTo>
                    <a:pt x="126885" y="438245"/>
                    <a:pt x="131076" y="441102"/>
                    <a:pt x="133552" y="444436"/>
                  </a:cubicBezTo>
                  <a:cubicBezTo>
                    <a:pt x="136029" y="447770"/>
                    <a:pt x="138315" y="450913"/>
                    <a:pt x="140887" y="453961"/>
                  </a:cubicBezTo>
                  <a:cubicBezTo>
                    <a:pt x="140645" y="459264"/>
                    <a:pt x="138820" y="464373"/>
                    <a:pt x="135648" y="468629"/>
                  </a:cubicBezTo>
                  <a:cubicBezTo>
                    <a:pt x="134241" y="470066"/>
                    <a:pt x="132509" y="471144"/>
                    <a:pt x="130600" y="471773"/>
                  </a:cubicBezTo>
                  <a:lnTo>
                    <a:pt x="115455" y="466248"/>
                  </a:lnTo>
                  <a:lnTo>
                    <a:pt x="111169" y="464534"/>
                  </a:lnTo>
                  <a:cubicBezTo>
                    <a:pt x="110407" y="464534"/>
                    <a:pt x="105835" y="462057"/>
                    <a:pt x="110026" y="464534"/>
                  </a:cubicBezTo>
                  <a:lnTo>
                    <a:pt x="103453" y="461486"/>
                  </a:lnTo>
                  <a:cubicBezTo>
                    <a:pt x="99050" y="459426"/>
                    <a:pt x="94758" y="457137"/>
                    <a:pt x="90595" y="454628"/>
                  </a:cubicBezTo>
                  <a:cubicBezTo>
                    <a:pt x="89511" y="453985"/>
                    <a:pt x="88462" y="453285"/>
                    <a:pt x="87451" y="452532"/>
                  </a:cubicBezTo>
                  <a:lnTo>
                    <a:pt x="85451" y="451103"/>
                  </a:lnTo>
                  <a:close/>
                  <a:moveTo>
                    <a:pt x="197084" y="128492"/>
                  </a:moveTo>
                  <a:lnTo>
                    <a:pt x="197084" y="128492"/>
                  </a:lnTo>
                  <a:lnTo>
                    <a:pt x="202513" y="127444"/>
                  </a:lnTo>
                  <a:cubicBezTo>
                    <a:pt x="208575" y="126569"/>
                    <a:pt x="214680" y="126029"/>
                    <a:pt x="220801" y="125825"/>
                  </a:cubicBezTo>
                  <a:cubicBezTo>
                    <a:pt x="227430" y="125396"/>
                    <a:pt x="234080" y="125396"/>
                    <a:pt x="240709" y="125825"/>
                  </a:cubicBezTo>
                  <a:cubicBezTo>
                    <a:pt x="245322" y="126568"/>
                    <a:pt x="249875" y="127651"/>
                    <a:pt x="254329" y="129063"/>
                  </a:cubicBezTo>
                  <a:cubicBezTo>
                    <a:pt x="257663" y="141446"/>
                    <a:pt x="261092" y="153828"/>
                    <a:pt x="264426" y="166211"/>
                  </a:cubicBezTo>
                  <a:cubicBezTo>
                    <a:pt x="264426" y="167068"/>
                    <a:pt x="263950" y="167830"/>
                    <a:pt x="263664" y="168592"/>
                  </a:cubicBezTo>
                  <a:cubicBezTo>
                    <a:pt x="259854" y="178784"/>
                    <a:pt x="258901" y="190118"/>
                    <a:pt x="255568" y="200596"/>
                  </a:cubicBezTo>
                  <a:cubicBezTo>
                    <a:pt x="254139" y="205073"/>
                    <a:pt x="252234" y="211073"/>
                    <a:pt x="250996" y="213931"/>
                  </a:cubicBezTo>
                  <a:cubicBezTo>
                    <a:pt x="248805" y="218884"/>
                    <a:pt x="245757" y="223456"/>
                    <a:pt x="243566" y="228218"/>
                  </a:cubicBezTo>
                  <a:cubicBezTo>
                    <a:pt x="241955" y="231920"/>
                    <a:pt x="240109" y="235515"/>
                    <a:pt x="238042" y="238982"/>
                  </a:cubicBezTo>
                  <a:cubicBezTo>
                    <a:pt x="232227" y="242151"/>
                    <a:pt x="226250" y="245012"/>
                    <a:pt x="220135" y="247554"/>
                  </a:cubicBezTo>
                  <a:cubicBezTo>
                    <a:pt x="209276" y="251840"/>
                    <a:pt x="197941" y="254222"/>
                    <a:pt x="186988" y="258032"/>
                  </a:cubicBezTo>
                  <a:cubicBezTo>
                    <a:pt x="177463" y="261080"/>
                    <a:pt x="168509" y="263556"/>
                    <a:pt x="159175" y="266033"/>
                  </a:cubicBezTo>
                  <a:cubicBezTo>
                    <a:pt x="134029" y="272700"/>
                    <a:pt x="108597" y="278320"/>
                    <a:pt x="82975" y="282701"/>
                  </a:cubicBezTo>
                  <a:cubicBezTo>
                    <a:pt x="87606" y="279885"/>
                    <a:pt x="91390" y="275870"/>
                    <a:pt x="93928" y="271081"/>
                  </a:cubicBezTo>
                  <a:cubicBezTo>
                    <a:pt x="95327" y="267961"/>
                    <a:pt x="93931" y="264297"/>
                    <a:pt x="90810" y="262899"/>
                  </a:cubicBezTo>
                  <a:cubicBezTo>
                    <a:pt x="88187" y="261723"/>
                    <a:pt x="85099" y="262508"/>
                    <a:pt x="83356" y="264794"/>
                  </a:cubicBezTo>
                  <a:cubicBezTo>
                    <a:pt x="79573" y="269260"/>
                    <a:pt x="74061" y="271895"/>
                    <a:pt x="68211" y="272033"/>
                  </a:cubicBezTo>
                  <a:cubicBezTo>
                    <a:pt x="61448" y="273462"/>
                    <a:pt x="54781" y="274319"/>
                    <a:pt x="48113" y="276320"/>
                  </a:cubicBezTo>
                  <a:cubicBezTo>
                    <a:pt x="43885" y="277813"/>
                    <a:pt x="39777" y="279628"/>
                    <a:pt x="35826" y="281749"/>
                  </a:cubicBezTo>
                  <a:cubicBezTo>
                    <a:pt x="32419" y="284040"/>
                    <a:pt x="28740" y="285896"/>
                    <a:pt x="24872" y="287273"/>
                  </a:cubicBezTo>
                  <a:lnTo>
                    <a:pt x="19348" y="288226"/>
                  </a:lnTo>
                  <a:lnTo>
                    <a:pt x="18014" y="288226"/>
                  </a:lnTo>
                  <a:lnTo>
                    <a:pt x="11442" y="288226"/>
                  </a:lnTo>
                  <a:lnTo>
                    <a:pt x="10108" y="288226"/>
                  </a:lnTo>
                  <a:lnTo>
                    <a:pt x="8680" y="288226"/>
                  </a:lnTo>
                  <a:cubicBezTo>
                    <a:pt x="7070" y="287903"/>
                    <a:pt x="5480" y="287489"/>
                    <a:pt x="3917" y="286988"/>
                  </a:cubicBezTo>
                  <a:lnTo>
                    <a:pt x="1441" y="286035"/>
                  </a:lnTo>
                  <a:cubicBezTo>
                    <a:pt x="1229" y="283146"/>
                    <a:pt x="783" y="280279"/>
                    <a:pt x="107" y="277463"/>
                  </a:cubicBezTo>
                  <a:cubicBezTo>
                    <a:pt x="62" y="276797"/>
                    <a:pt x="62" y="276129"/>
                    <a:pt x="107" y="275462"/>
                  </a:cubicBezTo>
                  <a:lnTo>
                    <a:pt x="107" y="275462"/>
                  </a:lnTo>
                  <a:cubicBezTo>
                    <a:pt x="-36" y="273179"/>
                    <a:pt x="-36" y="270888"/>
                    <a:pt x="107" y="268604"/>
                  </a:cubicBezTo>
                  <a:cubicBezTo>
                    <a:pt x="107" y="266699"/>
                    <a:pt x="107" y="264794"/>
                    <a:pt x="107" y="262889"/>
                  </a:cubicBezTo>
                  <a:cubicBezTo>
                    <a:pt x="143" y="262541"/>
                    <a:pt x="143" y="262190"/>
                    <a:pt x="107" y="261842"/>
                  </a:cubicBezTo>
                  <a:lnTo>
                    <a:pt x="679" y="258508"/>
                  </a:lnTo>
                  <a:cubicBezTo>
                    <a:pt x="1554" y="254007"/>
                    <a:pt x="2667" y="249556"/>
                    <a:pt x="4012" y="245173"/>
                  </a:cubicBezTo>
                  <a:cubicBezTo>
                    <a:pt x="5155" y="241172"/>
                    <a:pt x="6489" y="237362"/>
                    <a:pt x="8013" y="233457"/>
                  </a:cubicBezTo>
                  <a:cubicBezTo>
                    <a:pt x="8013" y="232886"/>
                    <a:pt x="8013" y="232409"/>
                    <a:pt x="8013" y="232219"/>
                  </a:cubicBezTo>
                  <a:lnTo>
                    <a:pt x="8870" y="230314"/>
                  </a:lnTo>
                  <a:cubicBezTo>
                    <a:pt x="8870" y="229742"/>
                    <a:pt x="8870" y="229266"/>
                    <a:pt x="9537" y="228695"/>
                  </a:cubicBezTo>
                  <a:cubicBezTo>
                    <a:pt x="13537" y="227933"/>
                    <a:pt x="17538" y="227361"/>
                    <a:pt x="21443" y="226409"/>
                  </a:cubicBezTo>
                  <a:cubicBezTo>
                    <a:pt x="26872" y="225170"/>
                    <a:pt x="32397" y="224408"/>
                    <a:pt x="37921" y="223456"/>
                  </a:cubicBezTo>
                  <a:cubicBezTo>
                    <a:pt x="48982" y="223208"/>
                    <a:pt x="59760" y="219912"/>
                    <a:pt x="69068" y="213931"/>
                  </a:cubicBezTo>
                  <a:cubicBezTo>
                    <a:pt x="70387" y="212500"/>
                    <a:pt x="70296" y="210270"/>
                    <a:pt x="68865" y="208951"/>
                  </a:cubicBezTo>
                  <a:cubicBezTo>
                    <a:pt x="68511" y="208625"/>
                    <a:pt x="68094" y="208375"/>
                    <a:pt x="67639" y="208216"/>
                  </a:cubicBezTo>
                  <a:cubicBezTo>
                    <a:pt x="56474" y="205961"/>
                    <a:pt x="44941" y="206287"/>
                    <a:pt x="33921" y="209168"/>
                  </a:cubicBezTo>
                  <a:cubicBezTo>
                    <a:pt x="28297" y="210094"/>
                    <a:pt x="22755" y="211464"/>
                    <a:pt x="17347" y="213264"/>
                  </a:cubicBezTo>
                  <a:cubicBezTo>
                    <a:pt x="19062" y="210121"/>
                    <a:pt x="20967" y="206978"/>
                    <a:pt x="22967" y="203739"/>
                  </a:cubicBezTo>
                  <a:lnTo>
                    <a:pt x="22967" y="203739"/>
                  </a:lnTo>
                  <a:lnTo>
                    <a:pt x="24872" y="201739"/>
                  </a:lnTo>
                  <a:lnTo>
                    <a:pt x="30778" y="196119"/>
                  </a:lnTo>
                  <a:lnTo>
                    <a:pt x="38302" y="189452"/>
                  </a:lnTo>
                  <a:lnTo>
                    <a:pt x="41922" y="186404"/>
                  </a:lnTo>
                  <a:lnTo>
                    <a:pt x="43065" y="185451"/>
                  </a:lnTo>
                  <a:lnTo>
                    <a:pt x="44875" y="184022"/>
                  </a:lnTo>
                  <a:cubicBezTo>
                    <a:pt x="50149" y="180024"/>
                    <a:pt x="55651" y="176335"/>
                    <a:pt x="61353" y="172973"/>
                  </a:cubicBezTo>
                  <a:lnTo>
                    <a:pt x="63925" y="171640"/>
                  </a:lnTo>
                  <a:cubicBezTo>
                    <a:pt x="63925" y="171640"/>
                    <a:pt x="67735" y="169925"/>
                    <a:pt x="68687" y="169354"/>
                  </a:cubicBezTo>
                  <a:cubicBezTo>
                    <a:pt x="69790" y="168778"/>
                    <a:pt x="70841" y="168108"/>
                    <a:pt x="71830" y="167354"/>
                  </a:cubicBezTo>
                  <a:cubicBezTo>
                    <a:pt x="73495" y="166870"/>
                    <a:pt x="74942" y="165827"/>
                    <a:pt x="75926" y="164401"/>
                  </a:cubicBezTo>
                  <a:cubicBezTo>
                    <a:pt x="108547" y="161962"/>
                    <a:pt x="140508" y="153940"/>
                    <a:pt x="170414" y="140684"/>
                  </a:cubicBezTo>
                  <a:lnTo>
                    <a:pt x="196513" y="129920"/>
                  </a:lnTo>
                  <a:close/>
                  <a:moveTo>
                    <a:pt x="41541" y="352901"/>
                  </a:moveTo>
                  <a:lnTo>
                    <a:pt x="41541" y="352901"/>
                  </a:lnTo>
                  <a:cubicBezTo>
                    <a:pt x="41541" y="356044"/>
                    <a:pt x="41541" y="354139"/>
                    <a:pt x="41541" y="352901"/>
                  </a:cubicBezTo>
                  <a:close/>
                  <a:moveTo>
                    <a:pt x="49828" y="385952"/>
                  </a:moveTo>
                  <a:lnTo>
                    <a:pt x="54304" y="390620"/>
                  </a:lnTo>
                  <a:lnTo>
                    <a:pt x="54304" y="390620"/>
                  </a:lnTo>
                  <a:lnTo>
                    <a:pt x="56781" y="391477"/>
                  </a:lnTo>
                  <a:cubicBezTo>
                    <a:pt x="59067" y="392048"/>
                    <a:pt x="61258" y="392715"/>
                    <a:pt x="63639" y="393096"/>
                  </a:cubicBezTo>
                  <a:lnTo>
                    <a:pt x="64210" y="393096"/>
                  </a:lnTo>
                  <a:lnTo>
                    <a:pt x="67544" y="393096"/>
                  </a:lnTo>
                  <a:lnTo>
                    <a:pt x="70973" y="393096"/>
                  </a:lnTo>
                  <a:cubicBezTo>
                    <a:pt x="73831" y="391858"/>
                    <a:pt x="76879" y="391001"/>
                    <a:pt x="79641" y="389953"/>
                  </a:cubicBezTo>
                  <a:cubicBezTo>
                    <a:pt x="85451" y="387857"/>
                    <a:pt x="91261" y="385952"/>
                    <a:pt x="96976" y="383571"/>
                  </a:cubicBezTo>
                  <a:cubicBezTo>
                    <a:pt x="102830" y="380685"/>
                    <a:pt x="108956" y="378388"/>
                    <a:pt x="115264" y="376713"/>
                  </a:cubicBezTo>
                  <a:cubicBezTo>
                    <a:pt x="120643" y="376286"/>
                    <a:pt x="125901" y="374899"/>
                    <a:pt x="130790" y="372617"/>
                  </a:cubicBezTo>
                  <a:cubicBezTo>
                    <a:pt x="133420" y="370724"/>
                    <a:pt x="137088" y="371321"/>
                    <a:pt x="138982" y="373951"/>
                  </a:cubicBezTo>
                  <a:cubicBezTo>
                    <a:pt x="140875" y="376581"/>
                    <a:pt x="140278" y="380249"/>
                    <a:pt x="137648" y="382142"/>
                  </a:cubicBezTo>
                  <a:cubicBezTo>
                    <a:pt x="133984" y="385839"/>
                    <a:pt x="129854" y="389040"/>
                    <a:pt x="125361" y="391668"/>
                  </a:cubicBezTo>
                  <a:lnTo>
                    <a:pt x="140887" y="392810"/>
                  </a:lnTo>
                  <a:lnTo>
                    <a:pt x="182320" y="395954"/>
                  </a:lnTo>
                  <a:cubicBezTo>
                    <a:pt x="196608" y="396811"/>
                    <a:pt x="210895" y="397382"/>
                    <a:pt x="225183" y="396811"/>
                  </a:cubicBezTo>
                  <a:cubicBezTo>
                    <a:pt x="232041" y="396811"/>
                    <a:pt x="238899" y="396049"/>
                    <a:pt x="245757" y="395192"/>
                  </a:cubicBezTo>
                  <a:lnTo>
                    <a:pt x="248424" y="395192"/>
                  </a:lnTo>
                  <a:cubicBezTo>
                    <a:pt x="250027" y="394999"/>
                    <a:pt x="251617" y="394712"/>
                    <a:pt x="253186" y="394335"/>
                  </a:cubicBezTo>
                  <a:cubicBezTo>
                    <a:pt x="256330" y="393763"/>
                    <a:pt x="259473" y="393096"/>
                    <a:pt x="262711" y="392334"/>
                  </a:cubicBezTo>
                  <a:cubicBezTo>
                    <a:pt x="269185" y="390594"/>
                    <a:pt x="275547" y="388463"/>
                    <a:pt x="281761" y="385952"/>
                  </a:cubicBezTo>
                  <a:lnTo>
                    <a:pt x="282904" y="385476"/>
                  </a:lnTo>
                  <a:lnTo>
                    <a:pt x="282904" y="385476"/>
                  </a:lnTo>
                  <a:cubicBezTo>
                    <a:pt x="284380" y="384665"/>
                    <a:pt x="285811" y="383774"/>
                    <a:pt x="287191" y="382809"/>
                  </a:cubicBezTo>
                  <a:lnTo>
                    <a:pt x="290048" y="380904"/>
                  </a:lnTo>
                  <a:cubicBezTo>
                    <a:pt x="290745" y="380138"/>
                    <a:pt x="291510" y="379436"/>
                    <a:pt x="292334" y="378809"/>
                  </a:cubicBezTo>
                  <a:cubicBezTo>
                    <a:pt x="293477" y="377570"/>
                    <a:pt x="294620" y="376427"/>
                    <a:pt x="295668" y="375189"/>
                  </a:cubicBezTo>
                  <a:cubicBezTo>
                    <a:pt x="296716" y="373951"/>
                    <a:pt x="297192" y="372808"/>
                    <a:pt x="297382" y="372617"/>
                  </a:cubicBezTo>
                  <a:cubicBezTo>
                    <a:pt x="299002" y="370046"/>
                    <a:pt x="300526" y="367379"/>
                    <a:pt x="302145" y="364712"/>
                  </a:cubicBezTo>
                  <a:cubicBezTo>
                    <a:pt x="305193" y="359282"/>
                    <a:pt x="308622" y="354044"/>
                    <a:pt x="311670" y="348424"/>
                  </a:cubicBezTo>
                  <a:cubicBezTo>
                    <a:pt x="312023" y="347649"/>
                    <a:pt x="312506" y="346940"/>
                    <a:pt x="313099" y="346328"/>
                  </a:cubicBezTo>
                  <a:cubicBezTo>
                    <a:pt x="312241" y="342709"/>
                    <a:pt x="311479" y="339185"/>
                    <a:pt x="310622" y="335660"/>
                  </a:cubicBezTo>
                  <a:cubicBezTo>
                    <a:pt x="306431" y="318134"/>
                    <a:pt x="302177" y="300608"/>
                    <a:pt x="297859" y="283082"/>
                  </a:cubicBezTo>
                  <a:cubicBezTo>
                    <a:pt x="296335" y="276701"/>
                    <a:pt x="294906" y="270319"/>
                    <a:pt x="293477" y="264032"/>
                  </a:cubicBezTo>
                  <a:cubicBezTo>
                    <a:pt x="292779" y="263016"/>
                    <a:pt x="292112" y="261873"/>
                    <a:pt x="291477" y="260603"/>
                  </a:cubicBezTo>
                  <a:cubicBezTo>
                    <a:pt x="289857" y="256955"/>
                    <a:pt x="288488" y="253199"/>
                    <a:pt x="287381" y="249364"/>
                  </a:cubicBezTo>
                  <a:cubicBezTo>
                    <a:pt x="285095" y="243077"/>
                    <a:pt x="283285" y="236696"/>
                    <a:pt x="281476" y="230314"/>
                  </a:cubicBezTo>
                  <a:cubicBezTo>
                    <a:pt x="279170" y="235198"/>
                    <a:pt x="276462" y="239881"/>
                    <a:pt x="273379" y="244316"/>
                  </a:cubicBezTo>
                  <a:cubicBezTo>
                    <a:pt x="270549" y="248333"/>
                    <a:pt x="266996" y="251789"/>
                    <a:pt x="262902" y="254507"/>
                  </a:cubicBezTo>
                  <a:cubicBezTo>
                    <a:pt x="257516" y="261320"/>
                    <a:pt x="250850" y="267015"/>
                    <a:pt x="243280" y="271271"/>
                  </a:cubicBezTo>
                  <a:cubicBezTo>
                    <a:pt x="232250" y="278073"/>
                    <a:pt x="220533" y="283692"/>
                    <a:pt x="208324" y="288035"/>
                  </a:cubicBezTo>
                  <a:cubicBezTo>
                    <a:pt x="200227" y="290798"/>
                    <a:pt x="192036" y="293465"/>
                    <a:pt x="183844" y="295751"/>
                  </a:cubicBezTo>
                  <a:cubicBezTo>
                    <a:pt x="161746" y="302101"/>
                    <a:pt x="139521" y="307466"/>
                    <a:pt x="117169" y="311848"/>
                  </a:cubicBezTo>
                  <a:cubicBezTo>
                    <a:pt x="99106" y="315543"/>
                    <a:pt x="80855" y="318246"/>
                    <a:pt x="62496" y="319944"/>
                  </a:cubicBezTo>
                  <a:lnTo>
                    <a:pt x="57638" y="319944"/>
                  </a:lnTo>
                  <a:cubicBezTo>
                    <a:pt x="57294" y="321340"/>
                    <a:pt x="56848" y="322709"/>
                    <a:pt x="56305" y="324040"/>
                  </a:cubicBezTo>
                  <a:cubicBezTo>
                    <a:pt x="56305" y="324802"/>
                    <a:pt x="55638" y="325564"/>
                    <a:pt x="55352" y="326231"/>
                  </a:cubicBezTo>
                  <a:cubicBezTo>
                    <a:pt x="62710" y="323724"/>
                    <a:pt x="70362" y="322187"/>
                    <a:pt x="78117" y="321659"/>
                  </a:cubicBezTo>
                  <a:cubicBezTo>
                    <a:pt x="86307" y="320374"/>
                    <a:pt x="94593" y="319800"/>
                    <a:pt x="102882" y="319944"/>
                  </a:cubicBezTo>
                  <a:cubicBezTo>
                    <a:pt x="111707" y="319453"/>
                    <a:pt x="120428" y="322046"/>
                    <a:pt x="127552" y="327279"/>
                  </a:cubicBezTo>
                  <a:cubicBezTo>
                    <a:pt x="130032" y="330000"/>
                    <a:pt x="129838" y="334217"/>
                    <a:pt x="127116" y="336698"/>
                  </a:cubicBezTo>
                  <a:cubicBezTo>
                    <a:pt x="126003" y="337713"/>
                    <a:pt x="124578" y="338321"/>
                    <a:pt x="123075" y="338423"/>
                  </a:cubicBezTo>
                  <a:cubicBezTo>
                    <a:pt x="119080" y="338367"/>
                    <a:pt x="115110" y="337790"/>
                    <a:pt x="111264" y="336708"/>
                  </a:cubicBezTo>
                  <a:cubicBezTo>
                    <a:pt x="107886" y="336230"/>
                    <a:pt x="104483" y="335943"/>
                    <a:pt x="101072" y="335851"/>
                  </a:cubicBezTo>
                  <a:cubicBezTo>
                    <a:pt x="93781" y="335742"/>
                    <a:pt x="86492" y="336155"/>
                    <a:pt x="79260" y="337089"/>
                  </a:cubicBezTo>
                  <a:cubicBezTo>
                    <a:pt x="73862" y="337463"/>
                    <a:pt x="68488" y="338130"/>
                    <a:pt x="63163" y="339090"/>
                  </a:cubicBezTo>
                  <a:cubicBezTo>
                    <a:pt x="58462" y="339393"/>
                    <a:pt x="53940" y="341010"/>
                    <a:pt x="50113" y="343757"/>
                  </a:cubicBezTo>
                  <a:cubicBezTo>
                    <a:pt x="48803" y="345341"/>
                    <a:pt x="46521" y="345708"/>
                    <a:pt x="44779" y="344614"/>
                  </a:cubicBezTo>
                  <a:lnTo>
                    <a:pt x="43922" y="346233"/>
                  </a:lnTo>
                  <a:lnTo>
                    <a:pt x="43351" y="347471"/>
                  </a:lnTo>
                  <a:lnTo>
                    <a:pt x="43351" y="348519"/>
                  </a:lnTo>
                  <a:cubicBezTo>
                    <a:pt x="43351" y="349948"/>
                    <a:pt x="42493" y="351281"/>
                    <a:pt x="42208" y="352710"/>
                  </a:cubicBezTo>
                  <a:lnTo>
                    <a:pt x="42208" y="352710"/>
                  </a:lnTo>
                  <a:cubicBezTo>
                    <a:pt x="42208" y="352710"/>
                    <a:pt x="42208" y="353663"/>
                    <a:pt x="42208" y="354139"/>
                  </a:cubicBezTo>
                  <a:cubicBezTo>
                    <a:pt x="42208" y="354615"/>
                    <a:pt x="42208" y="357377"/>
                    <a:pt x="42208" y="358901"/>
                  </a:cubicBezTo>
                  <a:cubicBezTo>
                    <a:pt x="42113" y="360424"/>
                    <a:pt x="42113" y="361951"/>
                    <a:pt x="42208" y="363473"/>
                  </a:cubicBezTo>
                  <a:cubicBezTo>
                    <a:pt x="42208" y="364235"/>
                    <a:pt x="42874" y="367760"/>
                    <a:pt x="43065" y="368617"/>
                  </a:cubicBezTo>
                  <a:cubicBezTo>
                    <a:pt x="43522" y="370908"/>
                    <a:pt x="44127" y="373167"/>
                    <a:pt x="44875" y="375380"/>
                  </a:cubicBezTo>
                  <a:cubicBezTo>
                    <a:pt x="44875" y="376332"/>
                    <a:pt x="46970" y="380714"/>
                    <a:pt x="46208" y="379190"/>
                  </a:cubicBezTo>
                  <a:cubicBezTo>
                    <a:pt x="46970" y="380714"/>
                    <a:pt x="47732" y="382238"/>
                    <a:pt x="48589" y="383666"/>
                  </a:cubicBezTo>
                  <a:lnTo>
                    <a:pt x="49447" y="385000"/>
                  </a:lnTo>
                  <a:cubicBezTo>
                    <a:pt x="49683" y="385359"/>
                    <a:pt x="49972" y="385680"/>
                    <a:pt x="50304" y="385952"/>
                  </a:cubicBezTo>
                  <a:close/>
                  <a:moveTo>
                    <a:pt x="47827" y="128682"/>
                  </a:moveTo>
                  <a:cubicBezTo>
                    <a:pt x="47851" y="128333"/>
                    <a:pt x="47851" y="127983"/>
                    <a:pt x="47827" y="127634"/>
                  </a:cubicBezTo>
                  <a:cubicBezTo>
                    <a:pt x="48461" y="126523"/>
                    <a:pt x="49383" y="125601"/>
                    <a:pt x="50494" y="124967"/>
                  </a:cubicBezTo>
                  <a:cubicBezTo>
                    <a:pt x="51760" y="124273"/>
                    <a:pt x="53103" y="123730"/>
                    <a:pt x="54495" y="123348"/>
                  </a:cubicBezTo>
                  <a:cubicBezTo>
                    <a:pt x="57622" y="122400"/>
                    <a:pt x="60803" y="121636"/>
                    <a:pt x="64020" y="121062"/>
                  </a:cubicBezTo>
                  <a:cubicBezTo>
                    <a:pt x="67735" y="120014"/>
                    <a:pt x="71354" y="118967"/>
                    <a:pt x="74974" y="117633"/>
                  </a:cubicBezTo>
                  <a:cubicBezTo>
                    <a:pt x="81973" y="115582"/>
                    <a:pt x="88575" y="112361"/>
                    <a:pt x="94500" y="108108"/>
                  </a:cubicBezTo>
                  <a:cubicBezTo>
                    <a:pt x="96213" y="106949"/>
                    <a:pt x="97566" y="105332"/>
                    <a:pt x="98405" y="103441"/>
                  </a:cubicBezTo>
                  <a:cubicBezTo>
                    <a:pt x="98405" y="103441"/>
                    <a:pt x="98405" y="102107"/>
                    <a:pt x="98405" y="100679"/>
                  </a:cubicBezTo>
                  <a:cubicBezTo>
                    <a:pt x="98153" y="99917"/>
                    <a:pt x="97766" y="99207"/>
                    <a:pt x="97262" y="98583"/>
                  </a:cubicBezTo>
                  <a:cubicBezTo>
                    <a:pt x="94595" y="95154"/>
                    <a:pt x="98024" y="89058"/>
                    <a:pt x="102215" y="92106"/>
                  </a:cubicBezTo>
                  <a:cubicBezTo>
                    <a:pt x="117836" y="101631"/>
                    <a:pt x="106597" y="116776"/>
                    <a:pt x="94976" y="123729"/>
                  </a:cubicBezTo>
                  <a:cubicBezTo>
                    <a:pt x="91521" y="125758"/>
                    <a:pt x="87960" y="127602"/>
                    <a:pt x="84308" y="129254"/>
                  </a:cubicBezTo>
                  <a:cubicBezTo>
                    <a:pt x="89261" y="128396"/>
                    <a:pt x="94309" y="127444"/>
                    <a:pt x="99167" y="126301"/>
                  </a:cubicBezTo>
                  <a:cubicBezTo>
                    <a:pt x="117241" y="121869"/>
                    <a:pt x="134972" y="116139"/>
                    <a:pt x="152222" y="109156"/>
                  </a:cubicBezTo>
                  <a:lnTo>
                    <a:pt x="178034" y="98678"/>
                  </a:lnTo>
                  <a:lnTo>
                    <a:pt x="190702" y="93344"/>
                  </a:lnTo>
                  <a:lnTo>
                    <a:pt x="196036" y="91154"/>
                  </a:lnTo>
                  <a:lnTo>
                    <a:pt x="198894" y="89915"/>
                  </a:lnTo>
                  <a:cubicBezTo>
                    <a:pt x="205847" y="86772"/>
                    <a:pt x="212896" y="83915"/>
                    <a:pt x="219754" y="80390"/>
                  </a:cubicBezTo>
                  <a:cubicBezTo>
                    <a:pt x="226612" y="76866"/>
                    <a:pt x="232041" y="73247"/>
                    <a:pt x="238804" y="70008"/>
                  </a:cubicBezTo>
                  <a:lnTo>
                    <a:pt x="238804" y="70008"/>
                  </a:lnTo>
                  <a:cubicBezTo>
                    <a:pt x="233089" y="47148"/>
                    <a:pt x="227659" y="24288"/>
                    <a:pt x="222325" y="1333"/>
                  </a:cubicBezTo>
                  <a:lnTo>
                    <a:pt x="219754" y="857"/>
                  </a:lnTo>
                  <a:lnTo>
                    <a:pt x="216801" y="285"/>
                  </a:lnTo>
                  <a:lnTo>
                    <a:pt x="213943" y="285"/>
                  </a:lnTo>
                  <a:cubicBezTo>
                    <a:pt x="208139" y="-95"/>
                    <a:pt x="202317" y="-95"/>
                    <a:pt x="196513" y="285"/>
                  </a:cubicBezTo>
                  <a:lnTo>
                    <a:pt x="186988" y="1142"/>
                  </a:lnTo>
                  <a:lnTo>
                    <a:pt x="183940" y="1142"/>
                  </a:lnTo>
                  <a:lnTo>
                    <a:pt x="181368" y="1142"/>
                  </a:lnTo>
                  <a:lnTo>
                    <a:pt x="171843" y="2952"/>
                  </a:lnTo>
                  <a:cubicBezTo>
                    <a:pt x="169557" y="2952"/>
                    <a:pt x="167271" y="3714"/>
                    <a:pt x="164985" y="4000"/>
                  </a:cubicBezTo>
                  <a:cubicBezTo>
                    <a:pt x="162699" y="4286"/>
                    <a:pt x="163175" y="4000"/>
                    <a:pt x="164985" y="4000"/>
                  </a:cubicBezTo>
                  <a:cubicBezTo>
                    <a:pt x="154006" y="6734"/>
                    <a:pt x="143319" y="10530"/>
                    <a:pt x="133076" y="15335"/>
                  </a:cubicBezTo>
                  <a:cubicBezTo>
                    <a:pt x="125492" y="19223"/>
                    <a:pt x="117195" y="21525"/>
                    <a:pt x="108692" y="22097"/>
                  </a:cubicBezTo>
                  <a:cubicBezTo>
                    <a:pt x="105263" y="24669"/>
                    <a:pt x="101929" y="27050"/>
                    <a:pt x="98405" y="29336"/>
                  </a:cubicBezTo>
                  <a:cubicBezTo>
                    <a:pt x="83260" y="38861"/>
                    <a:pt x="67544" y="48386"/>
                    <a:pt x="53352" y="59721"/>
                  </a:cubicBezTo>
                  <a:cubicBezTo>
                    <a:pt x="49709" y="62623"/>
                    <a:pt x="46301" y="65807"/>
                    <a:pt x="43160" y="69246"/>
                  </a:cubicBezTo>
                  <a:cubicBezTo>
                    <a:pt x="43916" y="68652"/>
                    <a:pt x="44711" y="68111"/>
                    <a:pt x="45541" y="67627"/>
                  </a:cubicBezTo>
                  <a:cubicBezTo>
                    <a:pt x="51565" y="64087"/>
                    <a:pt x="58371" y="62091"/>
                    <a:pt x="65353" y="61817"/>
                  </a:cubicBezTo>
                  <a:cubicBezTo>
                    <a:pt x="72391" y="60721"/>
                    <a:pt x="79556" y="60721"/>
                    <a:pt x="86594" y="61817"/>
                  </a:cubicBezTo>
                  <a:cubicBezTo>
                    <a:pt x="92119" y="62769"/>
                    <a:pt x="100691" y="65817"/>
                    <a:pt x="100691" y="73056"/>
                  </a:cubicBezTo>
                  <a:cubicBezTo>
                    <a:pt x="100691" y="80295"/>
                    <a:pt x="92119" y="76961"/>
                    <a:pt x="88594" y="75247"/>
                  </a:cubicBezTo>
                  <a:cubicBezTo>
                    <a:pt x="82119" y="72964"/>
                    <a:pt x="75169" y="72374"/>
                    <a:pt x="68401" y="73532"/>
                  </a:cubicBezTo>
                  <a:cubicBezTo>
                    <a:pt x="61338" y="73702"/>
                    <a:pt x="54404" y="75460"/>
                    <a:pt x="48113" y="78676"/>
                  </a:cubicBezTo>
                  <a:cubicBezTo>
                    <a:pt x="43858" y="81040"/>
                    <a:pt x="39354" y="82925"/>
                    <a:pt x="34683" y="84296"/>
                  </a:cubicBezTo>
                  <a:cubicBezTo>
                    <a:pt x="33717" y="87373"/>
                    <a:pt x="33329" y="90602"/>
                    <a:pt x="33540" y="93821"/>
                  </a:cubicBezTo>
                  <a:cubicBezTo>
                    <a:pt x="33493" y="94677"/>
                    <a:pt x="33493" y="95536"/>
                    <a:pt x="33540" y="96392"/>
                  </a:cubicBezTo>
                  <a:cubicBezTo>
                    <a:pt x="33540" y="96392"/>
                    <a:pt x="33540" y="96392"/>
                    <a:pt x="33540" y="98012"/>
                  </a:cubicBezTo>
                  <a:cubicBezTo>
                    <a:pt x="33540" y="99631"/>
                    <a:pt x="34492" y="102488"/>
                    <a:pt x="35064" y="104679"/>
                  </a:cubicBezTo>
                  <a:cubicBezTo>
                    <a:pt x="36165" y="108617"/>
                    <a:pt x="37468" y="112496"/>
                    <a:pt x="38969" y="116300"/>
                  </a:cubicBezTo>
                  <a:cubicBezTo>
                    <a:pt x="40877" y="120637"/>
                    <a:pt x="42160" y="125223"/>
                    <a:pt x="42779" y="129920"/>
                  </a:cubicBezTo>
                  <a:cubicBezTo>
                    <a:pt x="44094" y="130287"/>
                    <a:pt x="45430" y="130573"/>
                    <a:pt x="46780" y="130777"/>
                  </a:cubicBezTo>
                  <a:cubicBezTo>
                    <a:pt x="46600" y="129898"/>
                    <a:pt x="46600" y="128990"/>
                    <a:pt x="46780" y="128110"/>
                  </a:cubicBezTo>
                  <a:cubicBezTo>
                    <a:pt x="46780" y="128873"/>
                    <a:pt x="46303" y="129349"/>
                    <a:pt x="46780" y="128111"/>
                  </a:cubicBezTo>
                  <a:lnTo>
                    <a:pt x="47827" y="128682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154">
              <a:extLst>
                <a:ext uri="{FF2B5EF4-FFF2-40B4-BE49-F238E27FC236}">
                  <a16:creationId xmlns:a16="http://schemas.microsoft.com/office/drawing/2014/main" xmlns="" id="{DC96080A-3D44-4559-AF9C-5820211D26EE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155">
              <a:extLst>
                <a:ext uri="{FF2B5EF4-FFF2-40B4-BE49-F238E27FC236}">
                  <a16:creationId xmlns:a16="http://schemas.microsoft.com/office/drawing/2014/main" xmlns="" id="{19A42852-AAB4-4C66-8EB7-D0B4C9BF5CE1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156">
              <a:extLst>
                <a:ext uri="{FF2B5EF4-FFF2-40B4-BE49-F238E27FC236}">
                  <a16:creationId xmlns:a16="http://schemas.microsoft.com/office/drawing/2014/main" xmlns="" id="{6E3C9EF0-45C4-4A34-9ACF-99E7BB4621DC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157">
              <a:extLst>
                <a:ext uri="{FF2B5EF4-FFF2-40B4-BE49-F238E27FC236}">
                  <a16:creationId xmlns:a16="http://schemas.microsoft.com/office/drawing/2014/main" xmlns="" id="{6A44BAF7-D84A-4DB2-9E24-D1AD13D57CB2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158">
              <a:extLst>
                <a:ext uri="{FF2B5EF4-FFF2-40B4-BE49-F238E27FC236}">
                  <a16:creationId xmlns:a16="http://schemas.microsoft.com/office/drawing/2014/main" xmlns="" id="{B96B5C49-EB84-4BDC-A6AF-1EC43314C9C0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159">
              <a:extLst>
                <a:ext uri="{FF2B5EF4-FFF2-40B4-BE49-F238E27FC236}">
                  <a16:creationId xmlns:a16="http://schemas.microsoft.com/office/drawing/2014/main" xmlns="" id="{EED19F3F-9B76-4CD0-8BA7-F5B0F784B013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160">
              <a:extLst>
                <a:ext uri="{FF2B5EF4-FFF2-40B4-BE49-F238E27FC236}">
                  <a16:creationId xmlns:a16="http://schemas.microsoft.com/office/drawing/2014/main" xmlns="" id="{018F1752-390A-4F6F-93F3-297C4D0EF8A5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161">
              <a:extLst>
                <a:ext uri="{FF2B5EF4-FFF2-40B4-BE49-F238E27FC236}">
                  <a16:creationId xmlns:a16="http://schemas.microsoft.com/office/drawing/2014/main" xmlns="" id="{9380D805-E7E4-4679-B6B6-811F27DEDE19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162">
              <a:extLst>
                <a:ext uri="{FF2B5EF4-FFF2-40B4-BE49-F238E27FC236}">
                  <a16:creationId xmlns:a16="http://schemas.microsoft.com/office/drawing/2014/main" xmlns="" id="{E35E3180-D1B8-41F8-9A75-70BB7208F344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163">
              <a:extLst>
                <a:ext uri="{FF2B5EF4-FFF2-40B4-BE49-F238E27FC236}">
                  <a16:creationId xmlns:a16="http://schemas.microsoft.com/office/drawing/2014/main" xmlns="" id="{C76C5CDC-89D0-422A-A9BE-1904E150A1B1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164">
              <a:extLst>
                <a:ext uri="{FF2B5EF4-FFF2-40B4-BE49-F238E27FC236}">
                  <a16:creationId xmlns:a16="http://schemas.microsoft.com/office/drawing/2014/main" xmlns="" id="{C31DA342-A3CB-49BC-A79F-31128B816647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165">
              <a:extLst>
                <a:ext uri="{FF2B5EF4-FFF2-40B4-BE49-F238E27FC236}">
                  <a16:creationId xmlns:a16="http://schemas.microsoft.com/office/drawing/2014/main" xmlns="" id="{6EAFA3CA-B5B1-4EBC-8B97-6851C380477F}"/>
                </a:ext>
              </a:extLst>
            </p:cNvPr>
            <p:cNvSpPr/>
            <p:nvPr/>
          </p:nvSpPr>
          <p:spPr>
            <a:xfrm>
              <a:off x="1182454" y="2783639"/>
              <a:ext cx="971795" cy="1200439"/>
            </a:xfrm>
            <a:custGeom>
              <a:avLst/>
              <a:gdLst>
                <a:gd name="connsiteX0" fmla="*/ 520732 w 603408"/>
                <a:gd name="connsiteY0" fmla="*/ 74438 h 745378"/>
                <a:gd name="connsiteX1" fmla="*/ 520732 w 603408"/>
                <a:gd name="connsiteY1" fmla="*/ 74438 h 745378"/>
                <a:gd name="connsiteX2" fmla="*/ 519874 w 603408"/>
                <a:gd name="connsiteY2" fmla="*/ 73200 h 745378"/>
                <a:gd name="connsiteX3" fmla="*/ 519874 w 603408"/>
                <a:gd name="connsiteY3" fmla="*/ 72723 h 745378"/>
                <a:gd name="connsiteX4" fmla="*/ 519874 w 603408"/>
                <a:gd name="connsiteY4" fmla="*/ 72723 h 745378"/>
                <a:gd name="connsiteX5" fmla="*/ 519874 w 603408"/>
                <a:gd name="connsiteY5" fmla="*/ 70056 h 745378"/>
                <a:gd name="connsiteX6" fmla="*/ 523494 w 603408"/>
                <a:gd name="connsiteY6" fmla="*/ 61865 h 745378"/>
                <a:gd name="connsiteX7" fmla="*/ 535686 w 603408"/>
                <a:gd name="connsiteY7" fmla="*/ 45101 h 745378"/>
                <a:gd name="connsiteX8" fmla="*/ 537686 w 603408"/>
                <a:gd name="connsiteY8" fmla="*/ 43100 h 745378"/>
                <a:gd name="connsiteX9" fmla="*/ 569690 w 603408"/>
                <a:gd name="connsiteY9" fmla="*/ 59864 h 745378"/>
                <a:gd name="connsiteX10" fmla="*/ 595789 w 603408"/>
                <a:gd name="connsiteY10" fmla="*/ 70628 h 745378"/>
                <a:gd name="connsiteX11" fmla="*/ 603409 w 603408"/>
                <a:gd name="connsiteY11" fmla="*/ 73676 h 745378"/>
                <a:gd name="connsiteX12" fmla="*/ 602552 w 603408"/>
                <a:gd name="connsiteY12" fmla="*/ 76343 h 745378"/>
                <a:gd name="connsiteX13" fmla="*/ 600456 w 603408"/>
                <a:gd name="connsiteY13" fmla="*/ 81772 h 745378"/>
                <a:gd name="connsiteX14" fmla="*/ 595503 w 603408"/>
                <a:gd name="connsiteY14" fmla="*/ 91297 h 745378"/>
                <a:gd name="connsiteX15" fmla="*/ 592455 w 603408"/>
                <a:gd name="connsiteY15" fmla="*/ 95012 h 745378"/>
                <a:gd name="connsiteX16" fmla="*/ 588074 w 603408"/>
                <a:gd name="connsiteY16" fmla="*/ 99108 h 745378"/>
                <a:gd name="connsiteX17" fmla="*/ 586454 w 603408"/>
                <a:gd name="connsiteY17" fmla="*/ 100250 h 745378"/>
                <a:gd name="connsiteX18" fmla="*/ 580739 w 603408"/>
                <a:gd name="connsiteY18" fmla="*/ 103870 h 745378"/>
                <a:gd name="connsiteX19" fmla="*/ 570548 w 603408"/>
                <a:gd name="connsiteY19" fmla="*/ 109299 h 745378"/>
                <a:gd name="connsiteX20" fmla="*/ 565499 w 603408"/>
                <a:gd name="connsiteY20" fmla="*/ 111300 h 745378"/>
                <a:gd name="connsiteX21" fmla="*/ 558546 w 603408"/>
                <a:gd name="connsiteY21" fmla="*/ 113585 h 745378"/>
                <a:gd name="connsiteX22" fmla="*/ 544354 w 603408"/>
                <a:gd name="connsiteY22" fmla="*/ 117014 h 745378"/>
                <a:gd name="connsiteX23" fmla="*/ 538734 w 603408"/>
                <a:gd name="connsiteY23" fmla="*/ 118062 h 745378"/>
                <a:gd name="connsiteX24" fmla="*/ 535400 w 603408"/>
                <a:gd name="connsiteY24" fmla="*/ 118062 h 745378"/>
                <a:gd name="connsiteX25" fmla="*/ 521018 w 603408"/>
                <a:gd name="connsiteY25" fmla="*/ 118920 h 745378"/>
                <a:gd name="connsiteX26" fmla="*/ 507111 w 603408"/>
                <a:gd name="connsiteY26" fmla="*/ 118920 h 745378"/>
                <a:gd name="connsiteX27" fmla="*/ 500444 w 603408"/>
                <a:gd name="connsiteY27" fmla="*/ 118920 h 745378"/>
                <a:gd name="connsiteX28" fmla="*/ 495490 w 603408"/>
                <a:gd name="connsiteY28" fmla="*/ 118348 h 745378"/>
                <a:gd name="connsiteX29" fmla="*/ 491014 w 603408"/>
                <a:gd name="connsiteY29" fmla="*/ 117681 h 745378"/>
                <a:gd name="connsiteX30" fmla="*/ 481489 w 603408"/>
                <a:gd name="connsiteY30" fmla="*/ 115776 h 745378"/>
                <a:gd name="connsiteX31" fmla="*/ 462439 w 603408"/>
                <a:gd name="connsiteY31" fmla="*/ 110157 h 745378"/>
                <a:gd name="connsiteX32" fmla="*/ 443389 w 603408"/>
                <a:gd name="connsiteY32" fmla="*/ 104442 h 745378"/>
                <a:gd name="connsiteX33" fmla="*/ 431673 w 603408"/>
                <a:gd name="connsiteY33" fmla="*/ 102727 h 745378"/>
                <a:gd name="connsiteX34" fmla="*/ 426339 w 603408"/>
                <a:gd name="connsiteY34" fmla="*/ 103680 h 745378"/>
                <a:gd name="connsiteX35" fmla="*/ 421576 w 603408"/>
                <a:gd name="connsiteY35" fmla="*/ 106251 h 745378"/>
                <a:gd name="connsiteX36" fmla="*/ 416242 w 603408"/>
                <a:gd name="connsiteY36" fmla="*/ 107775 h 745378"/>
                <a:gd name="connsiteX37" fmla="*/ 416243 w 603408"/>
                <a:gd name="connsiteY37" fmla="*/ 107775 h 745378"/>
                <a:gd name="connsiteX38" fmla="*/ 408623 w 603408"/>
                <a:gd name="connsiteY38" fmla="*/ 112157 h 745378"/>
                <a:gd name="connsiteX39" fmla="*/ 408623 w 603408"/>
                <a:gd name="connsiteY39" fmla="*/ 112157 h 745378"/>
                <a:gd name="connsiteX40" fmla="*/ 407575 w 603408"/>
                <a:gd name="connsiteY40" fmla="*/ 112919 h 745378"/>
                <a:gd name="connsiteX41" fmla="*/ 403955 w 603408"/>
                <a:gd name="connsiteY41" fmla="*/ 115300 h 745378"/>
                <a:gd name="connsiteX42" fmla="*/ 389382 w 603408"/>
                <a:gd name="connsiteY42" fmla="*/ 123206 h 745378"/>
                <a:gd name="connsiteX43" fmla="*/ 356044 w 603408"/>
                <a:gd name="connsiteY43" fmla="*/ 141494 h 745378"/>
                <a:gd name="connsiteX44" fmla="*/ 352139 w 603408"/>
                <a:gd name="connsiteY44" fmla="*/ 143018 h 745378"/>
                <a:gd name="connsiteX45" fmla="*/ 343662 w 603408"/>
                <a:gd name="connsiteY45" fmla="*/ 145780 h 745378"/>
                <a:gd name="connsiteX46" fmla="*/ 326327 w 603408"/>
                <a:gd name="connsiteY46" fmla="*/ 149685 h 745378"/>
                <a:gd name="connsiteX47" fmla="*/ 309944 w 603408"/>
                <a:gd name="connsiteY47" fmla="*/ 153686 h 745378"/>
                <a:gd name="connsiteX48" fmla="*/ 290132 w 603408"/>
                <a:gd name="connsiteY48" fmla="*/ 162163 h 745378"/>
                <a:gd name="connsiteX49" fmla="*/ 286573 w 603408"/>
                <a:gd name="connsiteY49" fmla="*/ 177655 h 745378"/>
                <a:gd name="connsiteX50" fmla="*/ 290132 w 603408"/>
                <a:gd name="connsiteY50" fmla="*/ 181213 h 745378"/>
                <a:gd name="connsiteX51" fmla="*/ 336994 w 603408"/>
                <a:gd name="connsiteY51" fmla="*/ 188833 h 745378"/>
                <a:gd name="connsiteX52" fmla="*/ 337947 w 603408"/>
                <a:gd name="connsiteY52" fmla="*/ 188833 h 745378"/>
                <a:gd name="connsiteX53" fmla="*/ 334709 w 603408"/>
                <a:gd name="connsiteY53" fmla="*/ 203121 h 745378"/>
                <a:gd name="connsiteX54" fmla="*/ 327279 w 603408"/>
                <a:gd name="connsiteY54" fmla="*/ 239982 h 745378"/>
                <a:gd name="connsiteX55" fmla="*/ 319373 w 603408"/>
                <a:gd name="connsiteY55" fmla="*/ 276654 h 745378"/>
                <a:gd name="connsiteX56" fmla="*/ 314230 w 603408"/>
                <a:gd name="connsiteY56" fmla="*/ 313801 h 745378"/>
                <a:gd name="connsiteX57" fmla="*/ 323755 w 603408"/>
                <a:gd name="connsiteY57" fmla="*/ 317706 h 745378"/>
                <a:gd name="connsiteX58" fmla="*/ 344329 w 603408"/>
                <a:gd name="connsiteY58" fmla="*/ 261128 h 745378"/>
                <a:gd name="connsiteX59" fmla="*/ 349282 w 603408"/>
                <a:gd name="connsiteY59" fmla="*/ 253317 h 745378"/>
                <a:gd name="connsiteX60" fmla="*/ 364617 w 603408"/>
                <a:gd name="connsiteY60" fmla="*/ 235601 h 745378"/>
                <a:gd name="connsiteX61" fmla="*/ 383667 w 603408"/>
                <a:gd name="connsiteY61" fmla="*/ 220742 h 745378"/>
                <a:gd name="connsiteX62" fmla="*/ 382524 w 603408"/>
                <a:gd name="connsiteY62" fmla="*/ 297989 h 745378"/>
                <a:gd name="connsiteX63" fmla="*/ 395669 w 603408"/>
                <a:gd name="connsiteY63" fmla="*/ 504301 h 745378"/>
                <a:gd name="connsiteX64" fmla="*/ 422529 w 603408"/>
                <a:gd name="connsiteY64" fmla="*/ 631555 h 745378"/>
                <a:gd name="connsiteX65" fmla="*/ 441008 w 603408"/>
                <a:gd name="connsiteY65" fmla="*/ 693658 h 745378"/>
                <a:gd name="connsiteX66" fmla="*/ 452533 w 603408"/>
                <a:gd name="connsiteY66" fmla="*/ 725281 h 745378"/>
                <a:gd name="connsiteX67" fmla="*/ 453581 w 603408"/>
                <a:gd name="connsiteY67" fmla="*/ 727853 h 745378"/>
                <a:gd name="connsiteX68" fmla="*/ 447961 w 603408"/>
                <a:gd name="connsiteY68" fmla="*/ 727853 h 745378"/>
                <a:gd name="connsiteX69" fmla="*/ 429673 w 603408"/>
                <a:gd name="connsiteY69" fmla="*/ 728520 h 745378"/>
                <a:gd name="connsiteX70" fmla="*/ 429673 w 603408"/>
                <a:gd name="connsiteY70" fmla="*/ 728520 h 745378"/>
                <a:gd name="connsiteX71" fmla="*/ 418148 w 603408"/>
                <a:gd name="connsiteY71" fmla="*/ 729948 h 745378"/>
                <a:gd name="connsiteX72" fmla="*/ 408623 w 603408"/>
                <a:gd name="connsiteY72" fmla="*/ 731377 h 745378"/>
                <a:gd name="connsiteX73" fmla="*/ 312134 w 603408"/>
                <a:gd name="connsiteY73" fmla="*/ 730234 h 745378"/>
                <a:gd name="connsiteX74" fmla="*/ 287560 w 603408"/>
                <a:gd name="connsiteY74" fmla="*/ 727948 h 745378"/>
                <a:gd name="connsiteX75" fmla="*/ 281750 w 603408"/>
                <a:gd name="connsiteY75" fmla="*/ 727186 h 745378"/>
                <a:gd name="connsiteX76" fmla="*/ 281750 w 603408"/>
                <a:gd name="connsiteY76" fmla="*/ 727186 h 745378"/>
                <a:gd name="connsiteX77" fmla="*/ 280035 w 603408"/>
                <a:gd name="connsiteY77" fmla="*/ 727186 h 745378"/>
                <a:gd name="connsiteX78" fmla="*/ 266510 w 603408"/>
                <a:gd name="connsiteY78" fmla="*/ 724805 h 745378"/>
                <a:gd name="connsiteX79" fmla="*/ 218885 w 603408"/>
                <a:gd name="connsiteY79" fmla="*/ 713661 h 745378"/>
                <a:gd name="connsiteX80" fmla="*/ 167164 w 603408"/>
                <a:gd name="connsiteY80" fmla="*/ 704802 h 745378"/>
                <a:gd name="connsiteX81" fmla="*/ 115253 w 603408"/>
                <a:gd name="connsiteY81" fmla="*/ 709184 h 745378"/>
                <a:gd name="connsiteX82" fmla="*/ 85439 w 603408"/>
                <a:gd name="connsiteY82" fmla="*/ 717947 h 745378"/>
                <a:gd name="connsiteX83" fmla="*/ 69628 w 603408"/>
                <a:gd name="connsiteY83" fmla="*/ 724234 h 745378"/>
                <a:gd name="connsiteX84" fmla="*/ 64865 w 603408"/>
                <a:gd name="connsiteY84" fmla="*/ 724233 h 745378"/>
                <a:gd name="connsiteX85" fmla="*/ 55340 w 603408"/>
                <a:gd name="connsiteY85" fmla="*/ 726043 h 745378"/>
                <a:gd name="connsiteX86" fmla="*/ 47149 w 603408"/>
                <a:gd name="connsiteY86" fmla="*/ 728615 h 745378"/>
                <a:gd name="connsiteX87" fmla="*/ 13049 w 603408"/>
                <a:gd name="connsiteY87" fmla="*/ 741093 h 745378"/>
                <a:gd name="connsiteX88" fmla="*/ 2477 w 603408"/>
                <a:gd name="connsiteY88" fmla="*/ 745379 h 745378"/>
                <a:gd name="connsiteX89" fmla="*/ 1524 w 603408"/>
                <a:gd name="connsiteY89" fmla="*/ 726329 h 745378"/>
                <a:gd name="connsiteX90" fmla="*/ 15431 w 603408"/>
                <a:gd name="connsiteY90" fmla="*/ 724233 h 745378"/>
                <a:gd name="connsiteX91" fmla="*/ 44863 w 603408"/>
                <a:gd name="connsiteY91" fmla="*/ 713851 h 745378"/>
                <a:gd name="connsiteX92" fmla="*/ 44844 w 603408"/>
                <a:gd name="connsiteY92" fmla="*/ 707924 h 745378"/>
                <a:gd name="connsiteX93" fmla="*/ 42005 w 603408"/>
                <a:gd name="connsiteY93" fmla="*/ 706707 h 745378"/>
                <a:gd name="connsiteX94" fmla="*/ 8953 w 603408"/>
                <a:gd name="connsiteY94" fmla="*/ 711184 h 745378"/>
                <a:gd name="connsiteX95" fmla="*/ 1048 w 603408"/>
                <a:gd name="connsiteY95" fmla="*/ 712708 h 745378"/>
                <a:gd name="connsiteX96" fmla="*/ 1048 w 603408"/>
                <a:gd name="connsiteY96" fmla="*/ 706993 h 745378"/>
                <a:gd name="connsiteX97" fmla="*/ 9335 w 603408"/>
                <a:gd name="connsiteY97" fmla="*/ 705374 h 745378"/>
                <a:gd name="connsiteX98" fmla="*/ 29813 w 603408"/>
                <a:gd name="connsiteY98" fmla="*/ 694611 h 745378"/>
                <a:gd name="connsiteX99" fmla="*/ 28653 w 603408"/>
                <a:gd name="connsiteY99" fmla="*/ 690320 h 745378"/>
                <a:gd name="connsiteX100" fmla="*/ 28004 w 603408"/>
                <a:gd name="connsiteY100" fmla="*/ 690039 h 745378"/>
                <a:gd name="connsiteX101" fmla="*/ 4001 w 603408"/>
                <a:gd name="connsiteY101" fmla="*/ 693277 h 745378"/>
                <a:gd name="connsiteX102" fmla="*/ 667 w 603408"/>
                <a:gd name="connsiteY102" fmla="*/ 694230 h 745378"/>
                <a:gd name="connsiteX103" fmla="*/ 667 w 603408"/>
                <a:gd name="connsiteY103" fmla="*/ 682799 h 745378"/>
                <a:gd name="connsiteX104" fmla="*/ 14192 w 603408"/>
                <a:gd name="connsiteY104" fmla="*/ 676037 h 745378"/>
                <a:gd name="connsiteX105" fmla="*/ 30766 w 603408"/>
                <a:gd name="connsiteY105" fmla="*/ 663845 h 745378"/>
                <a:gd name="connsiteX106" fmla="*/ 29159 w 603408"/>
                <a:gd name="connsiteY106" fmla="*/ 658420 h 745378"/>
                <a:gd name="connsiteX107" fmla="*/ 27432 w 603408"/>
                <a:gd name="connsiteY107" fmla="*/ 657939 h 745378"/>
                <a:gd name="connsiteX108" fmla="*/ 9525 w 603408"/>
                <a:gd name="connsiteY108" fmla="*/ 664035 h 745378"/>
                <a:gd name="connsiteX109" fmla="*/ 0 w 603408"/>
                <a:gd name="connsiteY109" fmla="*/ 668322 h 745378"/>
                <a:gd name="connsiteX110" fmla="*/ 0 w 603408"/>
                <a:gd name="connsiteY110" fmla="*/ 657749 h 745378"/>
                <a:gd name="connsiteX111" fmla="*/ 0 w 603408"/>
                <a:gd name="connsiteY111" fmla="*/ 648224 h 745378"/>
                <a:gd name="connsiteX112" fmla="*/ 4763 w 603408"/>
                <a:gd name="connsiteY112" fmla="*/ 647557 h 745378"/>
                <a:gd name="connsiteX113" fmla="*/ 19336 w 603408"/>
                <a:gd name="connsiteY113" fmla="*/ 641652 h 745378"/>
                <a:gd name="connsiteX114" fmla="*/ 18878 w 603408"/>
                <a:gd name="connsiteY114" fmla="*/ 633313 h 745378"/>
                <a:gd name="connsiteX115" fmla="*/ 16859 w 603408"/>
                <a:gd name="connsiteY115" fmla="*/ 632127 h 745378"/>
                <a:gd name="connsiteX116" fmla="*/ 7334 w 603408"/>
                <a:gd name="connsiteY116" fmla="*/ 632793 h 745378"/>
                <a:gd name="connsiteX117" fmla="*/ 381 w 603408"/>
                <a:gd name="connsiteY117" fmla="*/ 634984 h 745378"/>
                <a:gd name="connsiteX118" fmla="*/ 381 w 603408"/>
                <a:gd name="connsiteY118" fmla="*/ 608981 h 745378"/>
                <a:gd name="connsiteX119" fmla="*/ 2191 w 603408"/>
                <a:gd name="connsiteY119" fmla="*/ 608981 h 745378"/>
                <a:gd name="connsiteX120" fmla="*/ 11049 w 603408"/>
                <a:gd name="connsiteY120" fmla="*/ 604504 h 745378"/>
                <a:gd name="connsiteX121" fmla="*/ 13430 w 603408"/>
                <a:gd name="connsiteY121" fmla="*/ 599837 h 745378"/>
                <a:gd name="connsiteX122" fmla="*/ 11523 w 603408"/>
                <a:gd name="connsiteY122" fmla="*/ 596428 h 745378"/>
                <a:gd name="connsiteX123" fmla="*/ 10096 w 603408"/>
                <a:gd name="connsiteY123" fmla="*/ 596408 h 745378"/>
                <a:gd name="connsiteX124" fmla="*/ 8287 w 603408"/>
                <a:gd name="connsiteY124" fmla="*/ 596979 h 745378"/>
                <a:gd name="connsiteX125" fmla="*/ 6858 w 603408"/>
                <a:gd name="connsiteY125" fmla="*/ 597551 h 745378"/>
                <a:gd name="connsiteX126" fmla="*/ 4477 w 603408"/>
                <a:gd name="connsiteY126" fmla="*/ 597551 h 745378"/>
                <a:gd name="connsiteX127" fmla="*/ 3048 w 603408"/>
                <a:gd name="connsiteY127" fmla="*/ 597551 h 745378"/>
                <a:gd name="connsiteX128" fmla="*/ 2191 w 603408"/>
                <a:gd name="connsiteY128" fmla="*/ 597551 h 745378"/>
                <a:gd name="connsiteX129" fmla="*/ 381 w 603408"/>
                <a:gd name="connsiteY129" fmla="*/ 597551 h 745378"/>
                <a:gd name="connsiteX130" fmla="*/ 4381 w 603408"/>
                <a:gd name="connsiteY130" fmla="*/ 467154 h 745378"/>
                <a:gd name="connsiteX131" fmla="*/ 6477 w 603408"/>
                <a:gd name="connsiteY131" fmla="*/ 445246 h 745378"/>
                <a:gd name="connsiteX132" fmla="*/ 9049 w 603408"/>
                <a:gd name="connsiteY132" fmla="*/ 424386 h 745378"/>
                <a:gd name="connsiteX133" fmla="*/ 17145 w 603408"/>
                <a:gd name="connsiteY133" fmla="*/ 379714 h 745378"/>
                <a:gd name="connsiteX134" fmla="*/ 41434 w 603408"/>
                <a:gd name="connsiteY134" fmla="*/ 293132 h 745378"/>
                <a:gd name="connsiteX135" fmla="*/ 51530 w 603408"/>
                <a:gd name="connsiteY135" fmla="*/ 270367 h 745378"/>
                <a:gd name="connsiteX136" fmla="*/ 53054 w 603408"/>
                <a:gd name="connsiteY136" fmla="*/ 269700 h 745378"/>
                <a:gd name="connsiteX137" fmla="*/ 60770 w 603408"/>
                <a:gd name="connsiteY137" fmla="*/ 263033 h 745378"/>
                <a:gd name="connsiteX138" fmla="*/ 67818 w 603408"/>
                <a:gd name="connsiteY138" fmla="*/ 254841 h 745378"/>
                <a:gd name="connsiteX139" fmla="*/ 82868 w 603408"/>
                <a:gd name="connsiteY139" fmla="*/ 235791 h 745378"/>
                <a:gd name="connsiteX140" fmla="*/ 109252 w 603408"/>
                <a:gd name="connsiteY140" fmla="*/ 196739 h 745378"/>
                <a:gd name="connsiteX141" fmla="*/ 165449 w 603408"/>
                <a:gd name="connsiteY141" fmla="*/ 124444 h 745378"/>
                <a:gd name="connsiteX142" fmla="*/ 195644 w 603408"/>
                <a:gd name="connsiteY142" fmla="*/ 93202 h 745378"/>
                <a:gd name="connsiteX143" fmla="*/ 203644 w 603408"/>
                <a:gd name="connsiteY143" fmla="*/ 86154 h 745378"/>
                <a:gd name="connsiteX144" fmla="*/ 204406 w 603408"/>
                <a:gd name="connsiteY144" fmla="*/ 85487 h 745378"/>
                <a:gd name="connsiteX145" fmla="*/ 205359 w 603408"/>
                <a:gd name="connsiteY145" fmla="*/ 84820 h 745378"/>
                <a:gd name="connsiteX146" fmla="*/ 209550 w 603408"/>
                <a:gd name="connsiteY146" fmla="*/ 81677 h 745378"/>
                <a:gd name="connsiteX147" fmla="*/ 228600 w 603408"/>
                <a:gd name="connsiteY147" fmla="*/ 69866 h 745378"/>
                <a:gd name="connsiteX148" fmla="*/ 238125 w 603408"/>
                <a:gd name="connsiteY148" fmla="*/ 65103 h 745378"/>
                <a:gd name="connsiteX149" fmla="*/ 242888 w 603408"/>
                <a:gd name="connsiteY149" fmla="*/ 62817 h 745378"/>
                <a:gd name="connsiteX150" fmla="*/ 245840 w 603408"/>
                <a:gd name="connsiteY150" fmla="*/ 61579 h 745378"/>
                <a:gd name="connsiteX151" fmla="*/ 265462 w 603408"/>
                <a:gd name="connsiteY151" fmla="*/ 53673 h 745378"/>
                <a:gd name="connsiteX152" fmla="*/ 306800 w 603408"/>
                <a:gd name="connsiteY152" fmla="*/ 38243 h 745378"/>
                <a:gd name="connsiteX153" fmla="*/ 409670 w 603408"/>
                <a:gd name="connsiteY153" fmla="*/ 3381 h 745378"/>
                <a:gd name="connsiteX154" fmla="*/ 421291 w 603408"/>
                <a:gd name="connsiteY154" fmla="*/ 1095 h 745378"/>
                <a:gd name="connsiteX155" fmla="*/ 427006 w 603408"/>
                <a:gd name="connsiteY155" fmla="*/ 143 h 745378"/>
                <a:gd name="connsiteX156" fmla="*/ 430530 w 603408"/>
                <a:gd name="connsiteY156" fmla="*/ 143 h 745378"/>
                <a:gd name="connsiteX157" fmla="*/ 441674 w 603408"/>
                <a:gd name="connsiteY157" fmla="*/ 143 h 745378"/>
                <a:gd name="connsiteX158" fmla="*/ 446151 w 603408"/>
                <a:gd name="connsiteY158" fmla="*/ 143 h 745378"/>
                <a:gd name="connsiteX159" fmla="*/ 446151 w 603408"/>
                <a:gd name="connsiteY159" fmla="*/ 143 h 745378"/>
                <a:gd name="connsiteX160" fmla="*/ 448913 w 603408"/>
                <a:gd name="connsiteY160" fmla="*/ 714 h 745378"/>
                <a:gd name="connsiteX161" fmla="*/ 467963 w 603408"/>
                <a:gd name="connsiteY161" fmla="*/ 6334 h 745378"/>
                <a:gd name="connsiteX162" fmla="*/ 482441 w 603408"/>
                <a:gd name="connsiteY162" fmla="*/ 8430 h 745378"/>
                <a:gd name="connsiteX163" fmla="*/ 521970 w 603408"/>
                <a:gd name="connsiteY163" fmla="*/ 33480 h 745378"/>
                <a:gd name="connsiteX164" fmla="*/ 526447 w 603408"/>
                <a:gd name="connsiteY164" fmla="*/ 36242 h 745378"/>
                <a:gd name="connsiteX165" fmla="*/ 516255 w 603408"/>
                <a:gd name="connsiteY165" fmla="*/ 48244 h 745378"/>
                <a:gd name="connsiteX166" fmla="*/ 506730 w 603408"/>
                <a:gd name="connsiteY166" fmla="*/ 66341 h 745378"/>
                <a:gd name="connsiteX167" fmla="*/ 511397 w 603408"/>
                <a:gd name="connsiteY167" fmla="*/ 84439 h 745378"/>
                <a:gd name="connsiteX168" fmla="*/ 521779 w 603408"/>
                <a:gd name="connsiteY168" fmla="*/ 82248 h 745378"/>
                <a:gd name="connsiteX169" fmla="*/ 521779 w 603408"/>
                <a:gd name="connsiteY169" fmla="*/ 76629 h 745378"/>
                <a:gd name="connsiteX170" fmla="*/ 520827 w 603408"/>
                <a:gd name="connsiteY170" fmla="*/ 74533 h 745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603408" h="745378">
                  <a:moveTo>
                    <a:pt x="520732" y="74438"/>
                  </a:moveTo>
                  <a:lnTo>
                    <a:pt x="520732" y="74438"/>
                  </a:lnTo>
                  <a:lnTo>
                    <a:pt x="519874" y="73200"/>
                  </a:lnTo>
                  <a:cubicBezTo>
                    <a:pt x="519874" y="73200"/>
                    <a:pt x="519874" y="71580"/>
                    <a:pt x="519874" y="72723"/>
                  </a:cubicBezTo>
                  <a:lnTo>
                    <a:pt x="519874" y="72723"/>
                  </a:lnTo>
                  <a:cubicBezTo>
                    <a:pt x="519874" y="71199"/>
                    <a:pt x="519874" y="71771"/>
                    <a:pt x="519874" y="70056"/>
                  </a:cubicBezTo>
                  <a:cubicBezTo>
                    <a:pt x="520643" y="67153"/>
                    <a:pt x="521864" y="64388"/>
                    <a:pt x="523494" y="61865"/>
                  </a:cubicBezTo>
                  <a:cubicBezTo>
                    <a:pt x="526914" y="55835"/>
                    <a:pt x="531004" y="50212"/>
                    <a:pt x="535686" y="45101"/>
                  </a:cubicBezTo>
                  <a:lnTo>
                    <a:pt x="537686" y="43100"/>
                  </a:lnTo>
                  <a:cubicBezTo>
                    <a:pt x="548164" y="49101"/>
                    <a:pt x="558832" y="54721"/>
                    <a:pt x="569690" y="59864"/>
                  </a:cubicBezTo>
                  <a:cubicBezTo>
                    <a:pt x="578263" y="63865"/>
                    <a:pt x="587026" y="67199"/>
                    <a:pt x="595789" y="70628"/>
                  </a:cubicBezTo>
                  <a:lnTo>
                    <a:pt x="603409" y="73676"/>
                  </a:lnTo>
                  <a:lnTo>
                    <a:pt x="602552" y="76343"/>
                  </a:lnTo>
                  <a:lnTo>
                    <a:pt x="600456" y="81772"/>
                  </a:lnTo>
                  <a:cubicBezTo>
                    <a:pt x="599002" y="85045"/>
                    <a:pt x="597348" y="88226"/>
                    <a:pt x="595503" y="91297"/>
                  </a:cubicBezTo>
                  <a:cubicBezTo>
                    <a:pt x="596074" y="90249"/>
                    <a:pt x="593407" y="93964"/>
                    <a:pt x="592455" y="95012"/>
                  </a:cubicBezTo>
                  <a:lnTo>
                    <a:pt x="588074" y="99108"/>
                  </a:lnTo>
                  <a:lnTo>
                    <a:pt x="586454" y="100250"/>
                  </a:lnTo>
                  <a:cubicBezTo>
                    <a:pt x="584645" y="101489"/>
                    <a:pt x="582740" y="102727"/>
                    <a:pt x="580739" y="103870"/>
                  </a:cubicBezTo>
                  <a:cubicBezTo>
                    <a:pt x="578739" y="105013"/>
                    <a:pt x="573977" y="107585"/>
                    <a:pt x="570548" y="109299"/>
                  </a:cubicBezTo>
                  <a:cubicBezTo>
                    <a:pt x="571214" y="108823"/>
                    <a:pt x="566547" y="110918"/>
                    <a:pt x="565499" y="111300"/>
                  </a:cubicBezTo>
                  <a:cubicBezTo>
                    <a:pt x="564452" y="111680"/>
                    <a:pt x="560927" y="112824"/>
                    <a:pt x="558546" y="113585"/>
                  </a:cubicBezTo>
                  <a:cubicBezTo>
                    <a:pt x="553879" y="115014"/>
                    <a:pt x="549021" y="116062"/>
                    <a:pt x="544354" y="117014"/>
                  </a:cubicBezTo>
                  <a:lnTo>
                    <a:pt x="538734" y="118062"/>
                  </a:lnTo>
                  <a:lnTo>
                    <a:pt x="535400" y="118062"/>
                  </a:lnTo>
                  <a:cubicBezTo>
                    <a:pt x="530638" y="118538"/>
                    <a:pt x="525875" y="118824"/>
                    <a:pt x="521018" y="118920"/>
                  </a:cubicBezTo>
                  <a:cubicBezTo>
                    <a:pt x="516160" y="119015"/>
                    <a:pt x="511493" y="118920"/>
                    <a:pt x="507111" y="118920"/>
                  </a:cubicBezTo>
                  <a:lnTo>
                    <a:pt x="500444" y="118920"/>
                  </a:lnTo>
                  <a:lnTo>
                    <a:pt x="495490" y="118348"/>
                  </a:lnTo>
                  <a:lnTo>
                    <a:pt x="491014" y="117681"/>
                  </a:lnTo>
                  <a:cubicBezTo>
                    <a:pt x="487870" y="117681"/>
                    <a:pt x="484727" y="116443"/>
                    <a:pt x="481489" y="115776"/>
                  </a:cubicBezTo>
                  <a:cubicBezTo>
                    <a:pt x="475048" y="114227"/>
                    <a:pt x="468690" y="112351"/>
                    <a:pt x="462439" y="110157"/>
                  </a:cubicBezTo>
                  <a:cubicBezTo>
                    <a:pt x="456242" y="107774"/>
                    <a:pt x="449874" y="105864"/>
                    <a:pt x="443389" y="104442"/>
                  </a:cubicBezTo>
                  <a:cubicBezTo>
                    <a:pt x="439531" y="103584"/>
                    <a:pt x="435615" y="103011"/>
                    <a:pt x="431673" y="102727"/>
                  </a:cubicBezTo>
                  <a:cubicBezTo>
                    <a:pt x="429859" y="102795"/>
                    <a:pt x="428064" y="103116"/>
                    <a:pt x="426339" y="103680"/>
                  </a:cubicBezTo>
                  <a:cubicBezTo>
                    <a:pt x="424804" y="104631"/>
                    <a:pt x="423214" y="105490"/>
                    <a:pt x="421576" y="106251"/>
                  </a:cubicBezTo>
                  <a:cubicBezTo>
                    <a:pt x="419701" y="106318"/>
                    <a:pt x="417870" y="106841"/>
                    <a:pt x="416242" y="107775"/>
                  </a:cubicBezTo>
                  <a:lnTo>
                    <a:pt x="416243" y="107775"/>
                  </a:lnTo>
                  <a:cubicBezTo>
                    <a:pt x="413410" y="108656"/>
                    <a:pt x="410808" y="110152"/>
                    <a:pt x="408623" y="112157"/>
                  </a:cubicBezTo>
                  <a:lnTo>
                    <a:pt x="408623" y="112157"/>
                  </a:lnTo>
                  <a:lnTo>
                    <a:pt x="407575" y="112919"/>
                  </a:lnTo>
                  <a:cubicBezTo>
                    <a:pt x="406432" y="113776"/>
                    <a:pt x="405098" y="114443"/>
                    <a:pt x="403955" y="115300"/>
                  </a:cubicBezTo>
                  <a:cubicBezTo>
                    <a:pt x="399254" y="118214"/>
                    <a:pt x="394388" y="120853"/>
                    <a:pt x="389382" y="123206"/>
                  </a:cubicBezTo>
                  <a:cubicBezTo>
                    <a:pt x="378143" y="129111"/>
                    <a:pt x="367570" y="136160"/>
                    <a:pt x="356044" y="141494"/>
                  </a:cubicBezTo>
                  <a:lnTo>
                    <a:pt x="352139" y="143018"/>
                  </a:lnTo>
                  <a:cubicBezTo>
                    <a:pt x="349377" y="144066"/>
                    <a:pt x="346519" y="144923"/>
                    <a:pt x="343662" y="145780"/>
                  </a:cubicBezTo>
                  <a:cubicBezTo>
                    <a:pt x="337988" y="147508"/>
                    <a:pt x="332194" y="148814"/>
                    <a:pt x="326327" y="149685"/>
                  </a:cubicBezTo>
                  <a:cubicBezTo>
                    <a:pt x="320783" y="150655"/>
                    <a:pt x="315310" y="151991"/>
                    <a:pt x="309944" y="153686"/>
                  </a:cubicBezTo>
                  <a:cubicBezTo>
                    <a:pt x="303040" y="155753"/>
                    <a:pt x="296394" y="158597"/>
                    <a:pt x="290132" y="162163"/>
                  </a:cubicBezTo>
                  <a:cubicBezTo>
                    <a:pt x="284871" y="165458"/>
                    <a:pt x="283278" y="172394"/>
                    <a:pt x="286573" y="177655"/>
                  </a:cubicBezTo>
                  <a:cubicBezTo>
                    <a:pt x="287475" y="179095"/>
                    <a:pt x="288692" y="180311"/>
                    <a:pt x="290132" y="181213"/>
                  </a:cubicBezTo>
                  <a:cubicBezTo>
                    <a:pt x="304505" y="188790"/>
                    <a:pt x="320961" y="191466"/>
                    <a:pt x="336994" y="188833"/>
                  </a:cubicBezTo>
                  <a:lnTo>
                    <a:pt x="337947" y="188833"/>
                  </a:lnTo>
                  <a:cubicBezTo>
                    <a:pt x="336709" y="193596"/>
                    <a:pt x="335756" y="198358"/>
                    <a:pt x="334709" y="203121"/>
                  </a:cubicBezTo>
                  <a:cubicBezTo>
                    <a:pt x="332137" y="215408"/>
                    <a:pt x="329756" y="227695"/>
                    <a:pt x="327279" y="239982"/>
                  </a:cubicBezTo>
                  <a:cubicBezTo>
                    <a:pt x="324803" y="252270"/>
                    <a:pt x="322136" y="264462"/>
                    <a:pt x="319373" y="276654"/>
                  </a:cubicBezTo>
                  <a:cubicBezTo>
                    <a:pt x="316290" y="288808"/>
                    <a:pt x="314565" y="301266"/>
                    <a:pt x="314230" y="313801"/>
                  </a:cubicBezTo>
                  <a:cubicBezTo>
                    <a:pt x="314230" y="318278"/>
                    <a:pt x="320326" y="321612"/>
                    <a:pt x="323755" y="317706"/>
                  </a:cubicBezTo>
                  <a:cubicBezTo>
                    <a:pt x="335191" y="300841"/>
                    <a:pt x="342261" y="281400"/>
                    <a:pt x="344329" y="261128"/>
                  </a:cubicBezTo>
                  <a:cubicBezTo>
                    <a:pt x="345853" y="258461"/>
                    <a:pt x="347567" y="255794"/>
                    <a:pt x="349282" y="253317"/>
                  </a:cubicBezTo>
                  <a:cubicBezTo>
                    <a:pt x="353742" y="246878"/>
                    <a:pt x="358883" y="240938"/>
                    <a:pt x="364617" y="235601"/>
                  </a:cubicBezTo>
                  <a:cubicBezTo>
                    <a:pt x="370518" y="230097"/>
                    <a:pt x="376892" y="225125"/>
                    <a:pt x="383667" y="220742"/>
                  </a:cubicBezTo>
                  <a:cubicBezTo>
                    <a:pt x="382143" y="246459"/>
                    <a:pt x="382524" y="272272"/>
                    <a:pt x="382524" y="297989"/>
                  </a:cubicBezTo>
                  <a:cubicBezTo>
                    <a:pt x="381830" y="366989"/>
                    <a:pt x="386224" y="435947"/>
                    <a:pt x="395669" y="504301"/>
                  </a:cubicBezTo>
                  <a:cubicBezTo>
                    <a:pt x="402128" y="547207"/>
                    <a:pt x="411097" y="589698"/>
                    <a:pt x="422529" y="631555"/>
                  </a:cubicBezTo>
                  <a:cubicBezTo>
                    <a:pt x="428149" y="652415"/>
                    <a:pt x="434245" y="673179"/>
                    <a:pt x="441008" y="693658"/>
                  </a:cubicBezTo>
                  <a:cubicBezTo>
                    <a:pt x="444532" y="704326"/>
                    <a:pt x="448246" y="714899"/>
                    <a:pt x="452533" y="725281"/>
                  </a:cubicBezTo>
                  <a:lnTo>
                    <a:pt x="453581" y="727853"/>
                  </a:lnTo>
                  <a:lnTo>
                    <a:pt x="447961" y="727853"/>
                  </a:lnTo>
                  <a:cubicBezTo>
                    <a:pt x="441865" y="727853"/>
                    <a:pt x="435769" y="727853"/>
                    <a:pt x="429673" y="728520"/>
                  </a:cubicBezTo>
                  <a:lnTo>
                    <a:pt x="429673" y="728520"/>
                  </a:lnTo>
                  <a:cubicBezTo>
                    <a:pt x="425768" y="728520"/>
                    <a:pt x="421958" y="729377"/>
                    <a:pt x="418148" y="729948"/>
                  </a:cubicBezTo>
                  <a:cubicBezTo>
                    <a:pt x="414338" y="730520"/>
                    <a:pt x="412909" y="730805"/>
                    <a:pt x="408623" y="731377"/>
                  </a:cubicBezTo>
                  <a:cubicBezTo>
                    <a:pt x="376501" y="734188"/>
                    <a:pt x="344180" y="733805"/>
                    <a:pt x="312134" y="730234"/>
                  </a:cubicBezTo>
                  <a:cubicBezTo>
                    <a:pt x="303943" y="729567"/>
                    <a:pt x="295751" y="728901"/>
                    <a:pt x="287560" y="727948"/>
                  </a:cubicBezTo>
                  <a:lnTo>
                    <a:pt x="281750" y="727186"/>
                  </a:lnTo>
                  <a:lnTo>
                    <a:pt x="281750" y="727186"/>
                  </a:lnTo>
                  <a:lnTo>
                    <a:pt x="280035" y="727186"/>
                  </a:lnTo>
                  <a:cubicBezTo>
                    <a:pt x="275463" y="726519"/>
                    <a:pt x="270510" y="725662"/>
                    <a:pt x="266510" y="724805"/>
                  </a:cubicBezTo>
                  <a:cubicBezTo>
                    <a:pt x="250412" y="721662"/>
                    <a:pt x="234601" y="717471"/>
                    <a:pt x="218885" y="713661"/>
                  </a:cubicBezTo>
                  <a:cubicBezTo>
                    <a:pt x="201917" y="709293"/>
                    <a:pt x="184618" y="706331"/>
                    <a:pt x="167164" y="704802"/>
                  </a:cubicBezTo>
                  <a:cubicBezTo>
                    <a:pt x="149747" y="704165"/>
                    <a:pt x="132316" y="705637"/>
                    <a:pt x="115253" y="709184"/>
                  </a:cubicBezTo>
                  <a:cubicBezTo>
                    <a:pt x="105108" y="711348"/>
                    <a:pt x="95142" y="714277"/>
                    <a:pt x="85439" y="717947"/>
                  </a:cubicBezTo>
                  <a:cubicBezTo>
                    <a:pt x="80025" y="719662"/>
                    <a:pt x="74741" y="721763"/>
                    <a:pt x="69628" y="724234"/>
                  </a:cubicBezTo>
                  <a:lnTo>
                    <a:pt x="64865" y="724233"/>
                  </a:lnTo>
                  <a:cubicBezTo>
                    <a:pt x="61628" y="724443"/>
                    <a:pt x="58429" y="725050"/>
                    <a:pt x="55340" y="726043"/>
                  </a:cubicBezTo>
                  <a:cubicBezTo>
                    <a:pt x="52578" y="726805"/>
                    <a:pt x="49911" y="727662"/>
                    <a:pt x="47149" y="728615"/>
                  </a:cubicBezTo>
                  <a:cubicBezTo>
                    <a:pt x="35719" y="732234"/>
                    <a:pt x="24289" y="736521"/>
                    <a:pt x="13049" y="741093"/>
                  </a:cubicBezTo>
                  <a:lnTo>
                    <a:pt x="2477" y="745379"/>
                  </a:lnTo>
                  <a:cubicBezTo>
                    <a:pt x="2477" y="738997"/>
                    <a:pt x="1810" y="732615"/>
                    <a:pt x="1524" y="726329"/>
                  </a:cubicBezTo>
                  <a:cubicBezTo>
                    <a:pt x="6287" y="725376"/>
                    <a:pt x="11049" y="724900"/>
                    <a:pt x="15431" y="724233"/>
                  </a:cubicBezTo>
                  <a:cubicBezTo>
                    <a:pt x="26084" y="723929"/>
                    <a:pt x="36376" y="720299"/>
                    <a:pt x="44863" y="713851"/>
                  </a:cubicBezTo>
                  <a:cubicBezTo>
                    <a:pt x="46494" y="712209"/>
                    <a:pt x="46486" y="709556"/>
                    <a:pt x="44844" y="707924"/>
                  </a:cubicBezTo>
                  <a:cubicBezTo>
                    <a:pt x="44087" y="707172"/>
                    <a:pt x="43072" y="706737"/>
                    <a:pt x="42005" y="706707"/>
                  </a:cubicBezTo>
                  <a:cubicBezTo>
                    <a:pt x="30881" y="707255"/>
                    <a:pt x="19823" y="708753"/>
                    <a:pt x="8953" y="711184"/>
                  </a:cubicBezTo>
                  <a:lnTo>
                    <a:pt x="1048" y="712708"/>
                  </a:lnTo>
                  <a:lnTo>
                    <a:pt x="1048" y="706993"/>
                  </a:lnTo>
                  <a:lnTo>
                    <a:pt x="9335" y="705374"/>
                  </a:lnTo>
                  <a:cubicBezTo>
                    <a:pt x="17424" y="705020"/>
                    <a:pt x="24934" y="701073"/>
                    <a:pt x="29813" y="694611"/>
                  </a:cubicBezTo>
                  <a:cubicBezTo>
                    <a:pt x="30678" y="693105"/>
                    <a:pt x="30158" y="691184"/>
                    <a:pt x="28653" y="690320"/>
                  </a:cubicBezTo>
                  <a:cubicBezTo>
                    <a:pt x="28448" y="690202"/>
                    <a:pt x="28230" y="690108"/>
                    <a:pt x="28004" y="690039"/>
                  </a:cubicBezTo>
                  <a:cubicBezTo>
                    <a:pt x="19857" y="689070"/>
                    <a:pt x="11599" y="690184"/>
                    <a:pt x="4001" y="693277"/>
                  </a:cubicBezTo>
                  <a:lnTo>
                    <a:pt x="667" y="694230"/>
                  </a:lnTo>
                  <a:lnTo>
                    <a:pt x="667" y="682799"/>
                  </a:lnTo>
                  <a:cubicBezTo>
                    <a:pt x="5144" y="680323"/>
                    <a:pt x="9620" y="678132"/>
                    <a:pt x="14192" y="676037"/>
                  </a:cubicBezTo>
                  <a:cubicBezTo>
                    <a:pt x="18764" y="673941"/>
                    <a:pt x="27718" y="670322"/>
                    <a:pt x="30766" y="663845"/>
                  </a:cubicBezTo>
                  <a:cubicBezTo>
                    <a:pt x="31820" y="661903"/>
                    <a:pt x="31101" y="659474"/>
                    <a:pt x="29159" y="658420"/>
                  </a:cubicBezTo>
                  <a:cubicBezTo>
                    <a:pt x="28627" y="658131"/>
                    <a:pt x="28037" y="657967"/>
                    <a:pt x="27432" y="657939"/>
                  </a:cubicBezTo>
                  <a:cubicBezTo>
                    <a:pt x="21063" y="658518"/>
                    <a:pt x="14924" y="660608"/>
                    <a:pt x="9525" y="664035"/>
                  </a:cubicBezTo>
                  <a:cubicBezTo>
                    <a:pt x="6477" y="665464"/>
                    <a:pt x="3429" y="666797"/>
                    <a:pt x="0" y="668322"/>
                  </a:cubicBezTo>
                  <a:cubicBezTo>
                    <a:pt x="0" y="664797"/>
                    <a:pt x="0" y="661273"/>
                    <a:pt x="0" y="657749"/>
                  </a:cubicBezTo>
                  <a:cubicBezTo>
                    <a:pt x="0" y="654224"/>
                    <a:pt x="0" y="651557"/>
                    <a:pt x="0" y="648224"/>
                  </a:cubicBezTo>
                  <a:cubicBezTo>
                    <a:pt x="1619" y="648472"/>
                    <a:pt x="3274" y="648240"/>
                    <a:pt x="4763" y="647557"/>
                  </a:cubicBezTo>
                  <a:cubicBezTo>
                    <a:pt x="9239" y="645366"/>
                    <a:pt x="15907" y="646033"/>
                    <a:pt x="19336" y="641652"/>
                  </a:cubicBezTo>
                  <a:cubicBezTo>
                    <a:pt x="21512" y="639223"/>
                    <a:pt x="21307" y="635489"/>
                    <a:pt x="18878" y="633313"/>
                  </a:cubicBezTo>
                  <a:cubicBezTo>
                    <a:pt x="18291" y="632786"/>
                    <a:pt x="17605" y="632383"/>
                    <a:pt x="16859" y="632127"/>
                  </a:cubicBezTo>
                  <a:cubicBezTo>
                    <a:pt x="13679" y="631537"/>
                    <a:pt x="10401" y="631766"/>
                    <a:pt x="7334" y="632793"/>
                  </a:cubicBezTo>
                  <a:cubicBezTo>
                    <a:pt x="4961" y="633336"/>
                    <a:pt x="2636" y="634068"/>
                    <a:pt x="381" y="634984"/>
                  </a:cubicBezTo>
                  <a:lnTo>
                    <a:pt x="381" y="608981"/>
                  </a:lnTo>
                  <a:cubicBezTo>
                    <a:pt x="980" y="609080"/>
                    <a:pt x="1592" y="609080"/>
                    <a:pt x="2191" y="608981"/>
                  </a:cubicBezTo>
                  <a:cubicBezTo>
                    <a:pt x="5525" y="608981"/>
                    <a:pt x="9620" y="607933"/>
                    <a:pt x="11049" y="604504"/>
                  </a:cubicBezTo>
                  <a:cubicBezTo>
                    <a:pt x="12174" y="603141"/>
                    <a:pt x="12987" y="601548"/>
                    <a:pt x="13430" y="599837"/>
                  </a:cubicBezTo>
                  <a:cubicBezTo>
                    <a:pt x="13845" y="598369"/>
                    <a:pt x="12991" y="596842"/>
                    <a:pt x="11523" y="596428"/>
                  </a:cubicBezTo>
                  <a:cubicBezTo>
                    <a:pt x="11057" y="596297"/>
                    <a:pt x="10565" y="596290"/>
                    <a:pt x="10096" y="596408"/>
                  </a:cubicBezTo>
                  <a:lnTo>
                    <a:pt x="8287" y="596979"/>
                  </a:lnTo>
                  <a:lnTo>
                    <a:pt x="6858" y="597551"/>
                  </a:lnTo>
                  <a:cubicBezTo>
                    <a:pt x="6075" y="597365"/>
                    <a:pt x="5260" y="597365"/>
                    <a:pt x="4477" y="597551"/>
                  </a:cubicBezTo>
                  <a:lnTo>
                    <a:pt x="3048" y="597551"/>
                  </a:lnTo>
                  <a:cubicBezTo>
                    <a:pt x="4000" y="597551"/>
                    <a:pt x="2191" y="597551"/>
                    <a:pt x="2191" y="597551"/>
                  </a:cubicBezTo>
                  <a:cubicBezTo>
                    <a:pt x="1592" y="597451"/>
                    <a:pt x="980" y="597451"/>
                    <a:pt x="381" y="597551"/>
                  </a:cubicBezTo>
                  <a:cubicBezTo>
                    <a:pt x="381" y="554022"/>
                    <a:pt x="1048" y="510588"/>
                    <a:pt x="4381" y="467154"/>
                  </a:cubicBezTo>
                  <a:cubicBezTo>
                    <a:pt x="4953" y="459819"/>
                    <a:pt x="5715" y="452485"/>
                    <a:pt x="6477" y="445246"/>
                  </a:cubicBezTo>
                  <a:cubicBezTo>
                    <a:pt x="7334" y="436483"/>
                    <a:pt x="8001" y="431721"/>
                    <a:pt x="9049" y="424386"/>
                  </a:cubicBezTo>
                  <a:cubicBezTo>
                    <a:pt x="11144" y="409432"/>
                    <a:pt x="13811" y="394478"/>
                    <a:pt x="17145" y="379714"/>
                  </a:cubicBezTo>
                  <a:cubicBezTo>
                    <a:pt x="23171" y="350312"/>
                    <a:pt x="31288" y="321378"/>
                    <a:pt x="41434" y="293132"/>
                  </a:cubicBezTo>
                  <a:cubicBezTo>
                    <a:pt x="44387" y="285417"/>
                    <a:pt x="47911" y="277797"/>
                    <a:pt x="51530" y="270367"/>
                  </a:cubicBezTo>
                  <a:cubicBezTo>
                    <a:pt x="52070" y="270226"/>
                    <a:pt x="52584" y="270001"/>
                    <a:pt x="53054" y="269700"/>
                  </a:cubicBezTo>
                  <a:cubicBezTo>
                    <a:pt x="55964" y="267902"/>
                    <a:pt x="58568" y="265651"/>
                    <a:pt x="60770" y="263033"/>
                  </a:cubicBezTo>
                  <a:cubicBezTo>
                    <a:pt x="62964" y="260173"/>
                    <a:pt x="65318" y="257438"/>
                    <a:pt x="67818" y="254841"/>
                  </a:cubicBezTo>
                  <a:cubicBezTo>
                    <a:pt x="73400" y="248959"/>
                    <a:pt x="78437" y="242583"/>
                    <a:pt x="82868" y="235791"/>
                  </a:cubicBezTo>
                  <a:cubicBezTo>
                    <a:pt x="92393" y="222933"/>
                    <a:pt x="100489" y="209788"/>
                    <a:pt x="109252" y="196739"/>
                  </a:cubicBezTo>
                  <a:cubicBezTo>
                    <a:pt x="126361" y="171421"/>
                    <a:pt x="145135" y="147270"/>
                    <a:pt x="165449" y="124444"/>
                  </a:cubicBezTo>
                  <a:cubicBezTo>
                    <a:pt x="174995" y="113540"/>
                    <a:pt x="185072" y="103114"/>
                    <a:pt x="195644" y="93202"/>
                  </a:cubicBezTo>
                  <a:cubicBezTo>
                    <a:pt x="198311" y="90821"/>
                    <a:pt x="200882" y="88439"/>
                    <a:pt x="203644" y="86154"/>
                  </a:cubicBezTo>
                  <a:lnTo>
                    <a:pt x="204406" y="85487"/>
                  </a:lnTo>
                  <a:lnTo>
                    <a:pt x="205359" y="84820"/>
                  </a:lnTo>
                  <a:cubicBezTo>
                    <a:pt x="206693" y="83677"/>
                    <a:pt x="208121" y="82725"/>
                    <a:pt x="209550" y="81677"/>
                  </a:cubicBezTo>
                  <a:cubicBezTo>
                    <a:pt x="215665" y="77372"/>
                    <a:pt x="222025" y="73428"/>
                    <a:pt x="228600" y="69866"/>
                  </a:cubicBezTo>
                  <a:cubicBezTo>
                    <a:pt x="231648" y="68151"/>
                    <a:pt x="234791" y="66627"/>
                    <a:pt x="238125" y="65103"/>
                  </a:cubicBezTo>
                  <a:lnTo>
                    <a:pt x="242888" y="62817"/>
                  </a:lnTo>
                  <a:lnTo>
                    <a:pt x="245840" y="61579"/>
                  </a:lnTo>
                  <a:cubicBezTo>
                    <a:pt x="252317" y="58817"/>
                    <a:pt x="258985" y="56245"/>
                    <a:pt x="265462" y="53673"/>
                  </a:cubicBezTo>
                  <a:cubicBezTo>
                    <a:pt x="279178" y="48244"/>
                    <a:pt x="292989" y="43386"/>
                    <a:pt x="306800" y="38243"/>
                  </a:cubicBezTo>
                  <a:cubicBezTo>
                    <a:pt x="340337" y="24508"/>
                    <a:pt x="374693" y="12866"/>
                    <a:pt x="409670" y="3381"/>
                  </a:cubicBezTo>
                  <a:cubicBezTo>
                    <a:pt x="413480" y="2524"/>
                    <a:pt x="417386" y="1762"/>
                    <a:pt x="421291" y="1095"/>
                  </a:cubicBezTo>
                  <a:lnTo>
                    <a:pt x="427006" y="143"/>
                  </a:lnTo>
                  <a:cubicBezTo>
                    <a:pt x="422815" y="905"/>
                    <a:pt x="429673" y="143"/>
                    <a:pt x="430530" y="143"/>
                  </a:cubicBezTo>
                  <a:cubicBezTo>
                    <a:pt x="434242" y="-48"/>
                    <a:pt x="437962" y="-48"/>
                    <a:pt x="441674" y="143"/>
                  </a:cubicBezTo>
                  <a:lnTo>
                    <a:pt x="446151" y="143"/>
                  </a:lnTo>
                  <a:lnTo>
                    <a:pt x="446151" y="143"/>
                  </a:lnTo>
                  <a:cubicBezTo>
                    <a:pt x="447090" y="232"/>
                    <a:pt x="448016" y="424"/>
                    <a:pt x="448913" y="714"/>
                  </a:cubicBezTo>
                  <a:cubicBezTo>
                    <a:pt x="455390" y="2143"/>
                    <a:pt x="461582" y="4429"/>
                    <a:pt x="467963" y="6334"/>
                  </a:cubicBezTo>
                  <a:cubicBezTo>
                    <a:pt x="472655" y="7762"/>
                    <a:pt x="477537" y="8469"/>
                    <a:pt x="482441" y="8430"/>
                  </a:cubicBezTo>
                  <a:cubicBezTo>
                    <a:pt x="495681" y="16716"/>
                    <a:pt x="508730" y="25193"/>
                    <a:pt x="521970" y="33480"/>
                  </a:cubicBezTo>
                  <a:lnTo>
                    <a:pt x="526447" y="36242"/>
                  </a:lnTo>
                  <a:cubicBezTo>
                    <a:pt x="522748" y="39977"/>
                    <a:pt x="519340" y="43989"/>
                    <a:pt x="516255" y="48244"/>
                  </a:cubicBezTo>
                  <a:cubicBezTo>
                    <a:pt x="512033" y="53665"/>
                    <a:pt x="508808" y="59793"/>
                    <a:pt x="506730" y="66341"/>
                  </a:cubicBezTo>
                  <a:cubicBezTo>
                    <a:pt x="505111" y="71771"/>
                    <a:pt x="505206" y="81677"/>
                    <a:pt x="511397" y="84439"/>
                  </a:cubicBezTo>
                  <a:cubicBezTo>
                    <a:pt x="514890" y="86582"/>
                    <a:pt x="519450" y="85620"/>
                    <a:pt x="521779" y="82248"/>
                  </a:cubicBezTo>
                  <a:cubicBezTo>
                    <a:pt x="522547" y="80454"/>
                    <a:pt x="522547" y="78423"/>
                    <a:pt x="521779" y="76629"/>
                  </a:cubicBezTo>
                  <a:cubicBezTo>
                    <a:pt x="521621" y="75868"/>
                    <a:pt x="521296" y="75152"/>
                    <a:pt x="520827" y="7453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166">
              <a:extLst>
                <a:ext uri="{FF2B5EF4-FFF2-40B4-BE49-F238E27FC236}">
                  <a16:creationId xmlns:a16="http://schemas.microsoft.com/office/drawing/2014/main" xmlns="" id="{8C5A6F57-9F47-4988-AB22-3EF595400E16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167">
              <a:extLst>
                <a:ext uri="{FF2B5EF4-FFF2-40B4-BE49-F238E27FC236}">
                  <a16:creationId xmlns:a16="http://schemas.microsoft.com/office/drawing/2014/main" xmlns="" id="{63F52EF8-7BDC-4DEA-BD46-623D99F5F6F3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168">
              <a:extLst>
                <a:ext uri="{FF2B5EF4-FFF2-40B4-BE49-F238E27FC236}">
                  <a16:creationId xmlns:a16="http://schemas.microsoft.com/office/drawing/2014/main" xmlns="" id="{16BE7CD6-35D1-49F5-B50A-78AF0656DB23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169">
              <a:extLst>
                <a:ext uri="{FF2B5EF4-FFF2-40B4-BE49-F238E27FC236}">
                  <a16:creationId xmlns:a16="http://schemas.microsoft.com/office/drawing/2014/main" xmlns="" id="{FA2344E8-3D95-4A3F-A505-12F17E8284A3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170">
              <a:extLst>
                <a:ext uri="{FF2B5EF4-FFF2-40B4-BE49-F238E27FC236}">
                  <a16:creationId xmlns:a16="http://schemas.microsoft.com/office/drawing/2014/main" xmlns="" id="{AEA5190B-6B5D-4B55-83B9-4ACA7DEB22EF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171">
              <a:extLst>
                <a:ext uri="{FF2B5EF4-FFF2-40B4-BE49-F238E27FC236}">
                  <a16:creationId xmlns:a16="http://schemas.microsoft.com/office/drawing/2014/main" xmlns="" id="{6A60A5BF-055E-47A3-AC34-16F1117C5544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172">
              <a:extLst>
                <a:ext uri="{FF2B5EF4-FFF2-40B4-BE49-F238E27FC236}">
                  <a16:creationId xmlns:a16="http://schemas.microsoft.com/office/drawing/2014/main" xmlns="" id="{2FE42496-0A30-4EBC-857A-E13F67463D2E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173">
              <a:extLst>
                <a:ext uri="{FF2B5EF4-FFF2-40B4-BE49-F238E27FC236}">
                  <a16:creationId xmlns:a16="http://schemas.microsoft.com/office/drawing/2014/main" xmlns="" id="{9C7BC261-93A2-4630-B227-AA71EE25D10C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174">
              <a:extLst>
                <a:ext uri="{FF2B5EF4-FFF2-40B4-BE49-F238E27FC236}">
                  <a16:creationId xmlns:a16="http://schemas.microsoft.com/office/drawing/2014/main" xmlns="" id="{20A91361-76A2-45B2-8AF4-4DA67FAF648B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175">
              <a:extLst>
                <a:ext uri="{FF2B5EF4-FFF2-40B4-BE49-F238E27FC236}">
                  <a16:creationId xmlns:a16="http://schemas.microsoft.com/office/drawing/2014/main" xmlns="" id="{43E93F1E-9D3E-4CF4-A674-9745EEF37391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176">
              <a:extLst>
                <a:ext uri="{FF2B5EF4-FFF2-40B4-BE49-F238E27FC236}">
                  <a16:creationId xmlns:a16="http://schemas.microsoft.com/office/drawing/2014/main" xmlns="" id="{5684AFAE-5961-4209-9FCA-A13FD93935F4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177">
              <a:extLst>
                <a:ext uri="{FF2B5EF4-FFF2-40B4-BE49-F238E27FC236}">
                  <a16:creationId xmlns:a16="http://schemas.microsoft.com/office/drawing/2014/main" xmlns="" id="{03422A30-AA15-497F-9FEE-3758ED29D3A8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178">
              <a:extLst>
                <a:ext uri="{FF2B5EF4-FFF2-40B4-BE49-F238E27FC236}">
                  <a16:creationId xmlns:a16="http://schemas.microsoft.com/office/drawing/2014/main" xmlns="" id="{36FADDA9-543A-4635-9A1C-E9BEDD431EBF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179">
              <a:extLst>
                <a:ext uri="{FF2B5EF4-FFF2-40B4-BE49-F238E27FC236}">
                  <a16:creationId xmlns:a16="http://schemas.microsoft.com/office/drawing/2014/main" xmlns="" id="{9296E1BE-08A9-41FB-8614-0024DDF1CCA9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180">
              <a:extLst>
                <a:ext uri="{FF2B5EF4-FFF2-40B4-BE49-F238E27FC236}">
                  <a16:creationId xmlns:a16="http://schemas.microsoft.com/office/drawing/2014/main" xmlns="" id="{6EDE4AAC-6642-405A-9655-1ABE0EFE8AA9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181">
              <a:extLst>
                <a:ext uri="{FF2B5EF4-FFF2-40B4-BE49-F238E27FC236}">
                  <a16:creationId xmlns:a16="http://schemas.microsoft.com/office/drawing/2014/main" xmlns="" id="{C1714994-F1C1-4C23-8E51-48564C86D6B6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182">
              <a:extLst>
                <a:ext uri="{FF2B5EF4-FFF2-40B4-BE49-F238E27FC236}">
                  <a16:creationId xmlns:a16="http://schemas.microsoft.com/office/drawing/2014/main" xmlns="" id="{F0A4554A-AB96-45C1-A1A1-9E5C0C09748C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183">
              <a:extLst>
                <a:ext uri="{FF2B5EF4-FFF2-40B4-BE49-F238E27FC236}">
                  <a16:creationId xmlns:a16="http://schemas.microsoft.com/office/drawing/2014/main" xmlns="" id="{4D99D070-6BBE-416D-B1AD-60BE04BE992F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184">
              <a:extLst>
                <a:ext uri="{FF2B5EF4-FFF2-40B4-BE49-F238E27FC236}">
                  <a16:creationId xmlns:a16="http://schemas.microsoft.com/office/drawing/2014/main" xmlns="" id="{739C1F26-1155-4188-B851-1BAB3A9F0300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185">
              <a:extLst>
                <a:ext uri="{FF2B5EF4-FFF2-40B4-BE49-F238E27FC236}">
                  <a16:creationId xmlns:a16="http://schemas.microsoft.com/office/drawing/2014/main" xmlns="" id="{A1B2A76F-B333-4730-833B-3E74C9D432C1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186">
              <a:extLst>
                <a:ext uri="{FF2B5EF4-FFF2-40B4-BE49-F238E27FC236}">
                  <a16:creationId xmlns:a16="http://schemas.microsoft.com/office/drawing/2014/main" xmlns="" id="{754D9272-BA07-41FA-BD71-FC5597664724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187">
              <a:extLst>
                <a:ext uri="{FF2B5EF4-FFF2-40B4-BE49-F238E27FC236}">
                  <a16:creationId xmlns:a16="http://schemas.microsoft.com/office/drawing/2014/main" xmlns="" id="{853A268F-B004-46DE-B341-D58E55C777D6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188">
              <a:extLst>
                <a:ext uri="{FF2B5EF4-FFF2-40B4-BE49-F238E27FC236}">
                  <a16:creationId xmlns:a16="http://schemas.microsoft.com/office/drawing/2014/main" xmlns="" id="{B0055CD3-97E7-4358-8C34-9814C716546C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189">
              <a:extLst>
                <a:ext uri="{FF2B5EF4-FFF2-40B4-BE49-F238E27FC236}">
                  <a16:creationId xmlns:a16="http://schemas.microsoft.com/office/drawing/2014/main" xmlns="" id="{67C6602C-23D8-479E-A4B2-B4804BC5798D}"/>
                </a:ext>
              </a:extLst>
            </p:cNvPr>
            <p:cNvSpPr/>
            <p:nvPr/>
          </p:nvSpPr>
          <p:spPr>
            <a:xfrm>
              <a:off x="2750979" y="387823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190">
              <a:extLst>
                <a:ext uri="{FF2B5EF4-FFF2-40B4-BE49-F238E27FC236}">
                  <a16:creationId xmlns:a16="http://schemas.microsoft.com/office/drawing/2014/main" xmlns="" id="{28C8474D-E0DD-4EFE-9CAC-947599B5049D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191">
              <a:extLst>
                <a:ext uri="{FF2B5EF4-FFF2-40B4-BE49-F238E27FC236}">
                  <a16:creationId xmlns:a16="http://schemas.microsoft.com/office/drawing/2014/main" xmlns="" id="{34B946FF-A6DB-4B74-923E-5BEC5569FD54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192">
              <a:extLst>
                <a:ext uri="{FF2B5EF4-FFF2-40B4-BE49-F238E27FC236}">
                  <a16:creationId xmlns:a16="http://schemas.microsoft.com/office/drawing/2014/main" xmlns="" id="{4DD4D3A2-C8D2-48C7-83E2-A4A88A7A56FD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193">
              <a:extLst>
                <a:ext uri="{FF2B5EF4-FFF2-40B4-BE49-F238E27FC236}">
                  <a16:creationId xmlns:a16="http://schemas.microsoft.com/office/drawing/2014/main" xmlns="" id="{03C0E648-E28F-4E96-89B5-F48F3E5EA7CF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194">
              <a:extLst>
                <a:ext uri="{FF2B5EF4-FFF2-40B4-BE49-F238E27FC236}">
                  <a16:creationId xmlns:a16="http://schemas.microsoft.com/office/drawing/2014/main" xmlns="" id="{21BA8545-DD56-4C7E-858B-B9C20E5563E4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195">
              <a:extLst>
                <a:ext uri="{FF2B5EF4-FFF2-40B4-BE49-F238E27FC236}">
                  <a16:creationId xmlns:a16="http://schemas.microsoft.com/office/drawing/2014/main" xmlns="" id="{5E310E03-E9C8-4C7E-987F-820D60929B03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196">
              <a:extLst>
                <a:ext uri="{FF2B5EF4-FFF2-40B4-BE49-F238E27FC236}">
                  <a16:creationId xmlns:a16="http://schemas.microsoft.com/office/drawing/2014/main" xmlns="" id="{29641C67-22FC-4557-A4BA-8452C463DA42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197">
              <a:extLst>
                <a:ext uri="{FF2B5EF4-FFF2-40B4-BE49-F238E27FC236}">
                  <a16:creationId xmlns:a16="http://schemas.microsoft.com/office/drawing/2014/main" xmlns="" id="{10B28A51-9EA2-4EAB-BA58-834A63F26460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198">
              <a:extLst>
                <a:ext uri="{FF2B5EF4-FFF2-40B4-BE49-F238E27FC236}">
                  <a16:creationId xmlns:a16="http://schemas.microsoft.com/office/drawing/2014/main" xmlns="" id="{D3D196FB-A2C3-431F-805A-3D94F444E047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199">
              <a:extLst>
                <a:ext uri="{FF2B5EF4-FFF2-40B4-BE49-F238E27FC236}">
                  <a16:creationId xmlns:a16="http://schemas.microsoft.com/office/drawing/2014/main" xmlns="" id="{C88FC127-2DFA-4CB7-BC53-1D2892C85660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00">
              <a:extLst>
                <a:ext uri="{FF2B5EF4-FFF2-40B4-BE49-F238E27FC236}">
                  <a16:creationId xmlns:a16="http://schemas.microsoft.com/office/drawing/2014/main" xmlns="" id="{3E74AF19-8DDF-432D-8109-019DFA16E5DA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01">
              <a:extLst>
                <a:ext uri="{FF2B5EF4-FFF2-40B4-BE49-F238E27FC236}">
                  <a16:creationId xmlns:a16="http://schemas.microsoft.com/office/drawing/2014/main" xmlns="" id="{5634E45D-DFB6-463C-9D54-D986FBAE73FD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02">
              <a:extLst>
                <a:ext uri="{FF2B5EF4-FFF2-40B4-BE49-F238E27FC236}">
                  <a16:creationId xmlns:a16="http://schemas.microsoft.com/office/drawing/2014/main" xmlns="" id="{ED63B5F7-31CA-4020-87B8-652200FBF676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03">
              <a:extLst>
                <a:ext uri="{FF2B5EF4-FFF2-40B4-BE49-F238E27FC236}">
                  <a16:creationId xmlns:a16="http://schemas.microsoft.com/office/drawing/2014/main" xmlns="" id="{80493D98-70E0-4BC4-B417-11B78A7B5176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04">
              <a:extLst>
                <a:ext uri="{FF2B5EF4-FFF2-40B4-BE49-F238E27FC236}">
                  <a16:creationId xmlns:a16="http://schemas.microsoft.com/office/drawing/2014/main" xmlns="" id="{476EC204-8C64-489A-B0B7-E4079109B845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05">
              <a:extLst>
                <a:ext uri="{FF2B5EF4-FFF2-40B4-BE49-F238E27FC236}">
                  <a16:creationId xmlns:a16="http://schemas.microsoft.com/office/drawing/2014/main" xmlns="" id="{5BD523FA-E3CA-4690-83CD-1E0A4F332660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06">
              <a:extLst>
                <a:ext uri="{FF2B5EF4-FFF2-40B4-BE49-F238E27FC236}">
                  <a16:creationId xmlns:a16="http://schemas.microsoft.com/office/drawing/2014/main" xmlns="" id="{71C729DB-79E1-4DDB-882F-7059B0CD2C3C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207">
              <a:extLst>
                <a:ext uri="{FF2B5EF4-FFF2-40B4-BE49-F238E27FC236}">
                  <a16:creationId xmlns:a16="http://schemas.microsoft.com/office/drawing/2014/main" xmlns="" id="{AB780E46-3284-4B98-BD2F-955B37D471C5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208">
              <a:extLst>
                <a:ext uri="{FF2B5EF4-FFF2-40B4-BE49-F238E27FC236}">
                  <a16:creationId xmlns:a16="http://schemas.microsoft.com/office/drawing/2014/main" xmlns="" id="{D93E86FE-C58E-4A54-B594-0D34D379DB58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209">
              <a:extLst>
                <a:ext uri="{FF2B5EF4-FFF2-40B4-BE49-F238E27FC236}">
                  <a16:creationId xmlns:a16="http://schemas.microsoft.com/office/drawing/2014/main" xmlns="" id="{35882D2F-B777-4BC7-A38A-EC0F913ECA7F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210">
              <a:extLst>
                <a:ext uri="{FF2B5EF4-FFF2-40B4-BE49-F238E27FC236}">
                  <a16:creationId xmlns:a16="http://schemas.microsoft.com/office/drawing/2014/main" xmlns="" id="{9ED15C3F-4015-4CC6-BA06-F60D5511776C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211">
              <a:extLst>
                <a:ext uri="{FF2B5EF4-FFF2-40B4-BE49-F238E27FC236}">
                  <a16:creationId xmlns:a16="http://schemas.microsoft.com/office/drawing/2014/main" xmlns="" id="{E3B88BCA-58C0-44C0-A79E-B13D91FDAAA7}"/>
                </a:ext>
              </a:extLst>
            </p:cNvPr>
            <p:cNvSpPr/>
            <p:nvPr/>
          </p:nvSpPr>
          <p:spPr>
            <a:xfrm>
              <a:off x="2771037" y="2002040"/>
              <a:ext cx="805" cy="1324"/>
            </a:xfrm>
            <a:custGeom>
              <a:avLst/>
              <a:gdLst>
                <a:gd name="connsiteX0" fmla="*/ 500 w 500"/>
                <a:gd name="connsiteY0" fmla="*/ 823 h 822"/>
                <a:gd name="connsiteX1" fmla="*/ 500 w 500"/>
                <a:gd name="connsiteY1" fmla="*/ 823 h 822"/>
                <a:gd name="connsiteX2" fmla="*/ 500 w 500"/>
                <a:gd name="connsiteY2" fmla="*/ 823 h 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0" h="822">
                  <a:moveTo>
                    <a:pt x="500" y="823"/>
                  </a:moveTo>
                  <a:lnTo>
                    <a:pt x="500" y="823"/>
                  </a:lnTo>
                  <a:cubicBezTo>
                    <a:pt x="-167" y="-701"/>
                    <a:pt x="-167" y="251"/>
                    <a:pt x="500" y="8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212">
              <a:extLst>
                <a:ext uri="{FF2B5EF4-FFF2-40B4-BE49-F238E27FC236}">
                  <a16:creationId xmlns:a16="http://schemas.microsoft.com/office/drawing/2014/main" xmlns="" id="{5C7823C4-7D07-4331-9113-885CF4B76272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213">
              <a:extLst>
                <a:ext uri="{FF2B5EF4-FFF2-40B4-BE49-F238E27FC236}">
                  <a16:creationId xmlns:a16="http://schemas.microsoft.com/office/drawing/2014/main" xmlns="" id="{CA5775D5-D6D4-4263-8D1E-7418EAD555CD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214">
              <a:extLst>
                <a:ext uri="{FF2B5EF4-FFF2-40B4-BE49-F238E27FC236}">
                  <a16:creationId xmlns:a16="http://schemas.microsoft.com/office/drawing/2014/main" xmlns="" id="{17A467F0-C88F-4B72-B3D7-EB5111E6D3EE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215">
              <a:extLst>
                <a:ext uri="{FF2B5EF4-FFF2-40B4-BE49-F238E27FC236}">
                  <a16:creationId xmlns:a16="http://schemas.microsoft.com/office/drawing/2014/main" xmlns="" id="{E47252B3-8F46-4895-B7F1-A8DD5EEBD857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216">
              <a:extLst>
                <a:ext uri="{FF2B5EF4-FFF2-40B4-BE49-F238E27FC236}">
                  <a16:creationId xmlns:a16="http://schemas.microsoft.com/office/drawing/2014/main" xmlns="" id="{F21644D6-59F7-478B-9185-01679756FB2A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217">
              <a:extLst>
                <a:ext uri="{FF2B5EF4-FFF2-40B4-BE49-F238E27FC236}">
                  <a16:creationId xmlns:a16="http://schemas.microsoft.com/office/drawing/2014/main" xmlns="" id="{6EC5707D-092C-4594-A5DE-E17C06801424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218">
              <a:extLst>
                <a:ext uri="{FF2B5EF4-FFF2-40B4-BE49-F238E27FC236}">
                  <a16:creationId xmlns:a16="http://schemas.microsoft.com/office/drawing/2014/main" xmlns="" id="{43429999-AA66-422D-8A44-550D746C525E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219">
              <a:extLst>
                <a:ext uri="{FF2B5EF4-FFF2-40B4-BE49-F238E27FC236}">
                  <a16:creationId xmlns:a16="http://schemas.microsoft.com/office/drawing/2014/main" xmlns="" id="{1BA34D4F-F2E4-4B8F-94B8-9A3ADEBF5F1E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220">
              <a:extLst>
                <a:ext uri="{FF2B5EF4-FFF2-40B4-BE49-F238E27FC236}">
                  <a16:creationId xmlns:a16="http://schemas.microsoft.com/office/drawing/2014/main" xmlns="" id="{38C6C57C-C72C-44D9-B462-285D3C605875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221">
              <a:extLst>
                <a:ext uri="{FF2B5EF4-FFF2-40B4-BE49-F238E27FC236}">
                  <a16:creationId xmlns:a16="http://schemas.microsoft.com/office/drawing/2014/main" xmlns="" id="{B889197B-CE26-46F8-AB95-F3F1D9CD233A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222">
              <a:extLst>
                <a:ext uri="{FF2B5EF4-FFF2-40B4-BE49-F238E27FC236}">
                  <a16:creationId xmlns:a16="http://schemas.microsoft.com/office/drawing/2014/main" xmlns="" id="{67817D0E-03D0-4B24-8CF1-65A5E712C8B9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223">
              <a:extLst>
                <a:ext uri="{FF2B5EF4-FFF2-40B4-BE49-F238E27FC236}">
                  <a16:creationId xmlns:a16="http://schemas.microsoft.com/office/drawing/2014/main" xmlns="" id="{C4A0EC7F-5409-4659-B6ED-A7A83907E4EE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224">
              <a:extLst>
                <a:ext uri="{FF2B5EF4-FFF2-40B4-BE49-F238E27FC236}">
                  <a16:creationId xmlns:a16="http://schemas.microsoft.com/office/drawing/2014/main" xmlns="" id="{3163DE4A-5A17-4B39-91BA-874AC20AE4B1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225">
              <a:extLst>
                <a:ext uri="{FF2B5EF4-FFF2-40B4-BE49-F238E27FC236}">
                  <a16:creationId xmlns:a16="http://schemas.microsoft.com/office/drawing/2014/main" xmlns="" id="{3E67ADCD-BC75-4F36-9455-EE0799D12527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226">
              <a:extLst>
                <a:ext uri="{FF2B5EF4-FFF2-40B4-BE49-F238E27FC236}">
                  <a16:creationId xmlns:a16="http://schemas.microsoft.com/office/drawing/2014/main" xmlns="" id="{B84E8412-1AAF-4191-9B3D-9759E2D77875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227">
              <a:extLst>
                <a:ext uri="{FF2B5EF4-FFF2-40B4-BE49-F238E27FC236}">
                  <a16:creationId xmlns:a16="http://schemas.microsoft.com/office/drawing/2014/main" xmlns="" id="{84259CD7-38F5-4ED9-91AB-21F982AFBAE3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228">
              <a:extLst>
                <a:ext uri="{FF2B5EF4-FFF2-40B4-BE49-F238E27FC236}">
                  <a16:creationId xmlns:a16="http://schemas.microsoft.com/office/drawing/2014/main" xmlns="" id="{CADD702C-570F-436E-95CE-EEA45CA0706C}"/>
                </a:ext>
              </a:extLst>
            </p:cNvPr>
            <p:cNvSpPr/>
            <p:nvPr/>
          </p:nvSpPr>
          <p:spPr>
            <a:xfrm>
              <a:off x="2345385" y="1018554"/>
              <a:ext cx="264159" cy="238974"/>
            </a:xfrm>
            <a:custGeom>
              <a:avLst/>
              <a:gdLst>
                <a:gd name="connsiteX0" fmla="*/ 3812 w 164022"/>
                <a:gd name="connsiteY0" fmla="*/ 82186 h 148384"/>
                <a:gd name="connsiteX1" fmla="*/ 3812 w 164022"/>
                <a:gd name="connsiteY1" fmla="*/ 82186 h 148384"/>
                <a:gd name="connsiteX2" fmla="*/ 14099 w 164022"/>
                <a:gd name="connsiteY2" fmla="*/ 69327 h 148384"/>
                <a:gd name="connsiteX3" fmla="*/ 20290 w 164022"/>
                <a:gd name="connsiteY3" fmla="*/ 65136 h 148384"/>
                <a:gd name="connsiteX4" fmla="*/ 22195 w 164022"/>
                <a:gd name="connsiteY4" fmla="*/ 64279 h 148384"/>
                <a:gd name="connsiteX5" fmla="*/ 26005 w 164022"/>
                <a:gd name="connsiteY5" fmla="*/ 62755 h 148384"/>
                <a:gd name="connsiteX6" fmla="*/ 46293 w 164022"/>
                <a:gd name="connsiteY6" fmla="*/ 44467 h 148384"/>
                <a:gd name="connsiteX7" fmla="*/ 42864 w 164022"/>
                <a:gd name="connsiteY7" fmla="*/ 22559 h 148384"/>
                <a:gd name="connsiteX8" fmla="*/ 35244 w 164022"/>
                <a:gd name="connsiteY8" fmla="*/ 13891 h 148384"/>
                <a:gd name="connsiteX9" fmla="*/ 34196 w 164022"/>
                <a:gd name="connsiteY9" fmla="*/ 11891 h 148384"/>
                <a:gd name="connsiteX10" fmla="*/ 31339 w 164022"/>
                <a:gd name="connsiteY10" fmla="*/ 6176 h 148384"/>
                <a:gd name="connsiteX11" fmla="*/ 31339 w 164022"/>
                <a:gd name="connsiteY11" fmla="*/ 4462 h 148384"/>
                <a:gd name="connsiteX12" fmla="*/ 32006 w 164022"/>
                <a:gd name="connsiteY12" fmla="*/ 3700 h 148384"/>
                <a:gd name="connsiteX13" fmla="*/ 33339 w 164022"/>
                <a:gd name="connsiteY13" fmla="*/ 3033 h 148384"/>
                <a:gd name="connsiteX14" fmla="*/ 36197 w 164022"/>
                <a:gd name="connsiteY14" fmla="*/ 1509 h 148384"/>
                <a:gd name="connsiteX15" fmla="*/ 37149 w 164022"/>
                <a:gd name="connsiteY15" fmla="*/ 1509 h 148384"/>
                <a:gd name="connsiteX16" fmla="*/ 41721 w 164022"/>
                <a:gd name="connsiteY16" fmla="*/ 175 h 148384"/>
                <a:gd name="connsiteX17" fmla="*/ 42864 w 164022"/>
                <a:gd name="connsiteY17" fmla="*/ 175 h 148384"/>
                <a:gd name="connsiteX18" fmla="*/ 43817 w 164022"/>
                <a:gd name="connsiteY18" fmla="*/ 175 h 148384"/>
                <a:gd name="connsiteX19" fmla="*/ 53342 w 164022"/>
                <a:gd name="connsiteY19" fmla="*/ 175 h 148384"/>
                <a:gd name="connsiteX20" fmla="*/ 54294 w 164022"/>
                <a:gd name="connsiteY20" fmla="*/ 175 h 148384"/>
                <a:gd name="connsiteX21" fmla="*/ 55342 w 164022"/>
                <a:gd name="connsiteY21" fmla="*/ 175 h 148384"/>
                <a:gd name="connsiteX22" fmla="*/ 60104 w 164022"/>
                <a:gd name="connsiteY22" fmla="*/ 1318 h 148384"/>
                <a:gd name="connsiteX23" fmla="*/ 64867 w 164022"/>
                <a:gd name="connsiteY23" fmla="*/ 2842 h 148384"/>
                <a:gd name="connsiteX24" fmla="*/ 67820 w 164022"/>
                <a:gd name="connsiteY24" fmla="*/ 3890 h 148384"/>
                <a:gd name="connsiteX25" fmla="*/ 68486 w 164022"/>
                <a:gd name="connsiteY25" fmla="*/ 3890 h 148384"/>
                <a:gd name="connsiteX26" fmla="*/ 106586 w 164022"/>
                <a:gd name="connsiteY26" fmla="*/ 24655 h 148384"/>
                <a:gd name="connsiteX27" fmla="*/ 124779 w 164022"/>
                <a:gd name="connsiteY27" fmla="*/ 36561 h 148384"/>
                <a:gd name="connsiteX28" fmla="*/ 140305 w 164022"/>
                <a:gd name="connsiteY28" fmla="*/ 49515 h 148384"/>
                <a:gd name="connsiteX29" fmla="*/ 164022 w 164022"/>
                <a:gd name="connsiteY29" fmla="*/ 76852 h 148384"/>
                <a:gd name="connsiteX30" fmla="*/ 164022 w 164022"/>
                <a:gd name="connsiteY30" fmla="*/ 78471 h 148384"/>
                <a:gd name="connsiteX31" fmla="*/ 161736 w 164022"/>
                <a:gd name="connsiteY31" fmla="*/ 80662 h 148384"/>
                <a:gd name="connsiteX32" fmla="*/ 148592 w 164022"/>
                <a:gd name="connsiteY32" fmla="*/ 96283 h 148384"/>
                <a:gd name="connsiteX33" fmla="*/ 154783 w 164022"/>
                <a:gd name="connsiteY33" fmla="*/ 148384 h 148384"/>
                <a:gd name="connsiteX34" fmla="*/ 154783 w 164022"/>
                <a:gd name="connsiteY34" fmla="*/ 148384 h 148384"/>
                <a:gd name="connsiteX35" fmla="*/ 110777 w 164022"/>
                <a:gd name="connsiteY35" fmla="*/ 134097 h 148384"/>
                <a:gd name="connsiteX36" fmla="*/ 60676 w 164022"/>
                <a:gd name="connsiteY36" fmla="*/ 130096 h 148384"/>
                <a:gd name="connsiteX37" fmla="*/ 38483 w 164022"/>
                <a:gd name="connsiteY37" fmla="*/ 130096 h 148384"/>
                <a:gd name="connsiteX38" fmla="*/ 34292 w 164022"/>
                <a:gd name="connsiteY38" fmla="*/ 130096 h 148384"/>
                <a:gd name="connsiteX39" fmla="*/ 32768 w 164022"/>
                <a:gd name="connsiteY39" fmla="*/ 130096 h 148384"/>
                <a:gd name="connsiteX40" fmla="*/ 23243 w 164022"/>
                <a:gd name="connsiteY40" fmla="*/ 127525 h 148384"/>
                <a:gd name="connsiteX41" fmla="*/ 20671 w 164022"/>
                <a:gd name="connsiteY41" fmla="*/ 126572 h 148384"/>
                <a:gd name="connsiteX42" fmla="*/ 17813 w 164022"/>
                <a:gd name="connsiteY42" fmla="*/ 125048 h 148384"/>
                <a:gd name="connsiteX43" fmla="*/ 14289 w 164022"/>
                <a:gd name="connsiteY43" fmla="*/ 122857 h 148384"/>
                <a:gd name="connsiteX44" fmla="*/ 12289 w 164022"/>
                <a:gd name="connsiteY44" fmla="*/ 121524 h 148384"/>
                <a:gd name="connsiteX45" fmla="*/ 2764 w 164022"/>
                <a:gd name="connsiteY45" fmla="*/ 110380 h 148384"/>
                <a:gd name="connsiteX46" fmla="*/ 1716 w 164022"/>
                <a:gd name="connsiteY46" fmla="*/ 107998 h 148384"/>
                <a:gd name="connsiteX47" fmla="*/ 764 w 164022"/>
                <a:gd name="connsiteY47" fmla="*/ 105046 h 148384"/>
                <a:gd name="connsiteX48" fmla="*/ 2 w 164022"/>
                <a:gd name="connsiteY48" fmla="*/ 101331 h 148384"/>
                <a:gd name="connsiteX49" fmla="*/ 2 w 164022"/>
                <a:gd name="connsiteY49" fmla="*/ 98950 h 148384"/>
                <a:gd name="connsiteX50" fmla="*/ 3812 w 164022"/>
                <a:gd name="connsiteY50" fmla="*/ 82186 h 14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4022" h="148384">
                  <a:moveTo>
                    <a:pt x="3812" y="82186"/>
                  </a:moveTo>
                  <a:lnTo>
                    <a:pt x="3812" y="82186"/>
                  </a:lnTo>
                  <a:cubicBezTo>
                    <a:pt x="6213" y="77170"/>
                    <a:pt x="9732" y="72771"/>
                    <a:pt x="14099" y="69327"/>
                  </a:cubicBezTo>
                  <a:cubicBezTo>
                    <a:pt x="16022" y="67733"/>
                    <a:pt x="18096" y="66330"/>
                    <a:pt x="20290" y="65136"/>
                  </a:cubicBezTo>
                  <a:lnTo>
                    <a:pt x="22195" y="64279"/>
                  </a:lnTo>
                  <a:lnTo>
                    <a:pt x="26005" y="62755"/>
                  </a:lnTo>
                  <a:cubicBezTo>
                    <a:pt x="35160" y="59995"/>
                    <a:pt x="42602" y="53287"/>
                    <a:pt x="46293" y="44467"/>
                  </a:cubicBezTo>
                  <a:cubicBezTo>
                    <a:pt x="48697" y="37034"/>
                    <a:pt x="47424" y="28902"/>
                    <a:pt x="42864" y="22559"/>
                  </a:cubicBezTo>
                  <a:cubicBezTo>
                    <a:pt x="40588" y="19448"/>
                    <a:pt x="38038" y="16547"/>
                    <a:pt x="35244" y="13891"/>
                  </a:cubicBezTo>
                  <a:cubicBezTo>
                    <a:pt x="34817" y="13268"/>
                    <a:pt x="34465" y="12597"/>
                    <a:pt x="34196" y="11891"/>
                  </a:cubicBezTo>
                  <a:cubicBezTo>
                    <a:pt x="33720" y="10558"/>
                    <a:pt x="31910" y="7510"/>
                    <a:pt x="31339" y="6176"/>
                  </a:cubicBezTo>
                  <a:cubicBezTo>
                    <a:pt x="30767" y="4843"/>
                    <a:pt x="31339" y="4938"/>
                    <a:pt x="31339" y="4462"/>
                  </a:cubicBezTo>
                  <a:cubicBezTo>
                    <a:pt x="31339" y="3985"/>
                    <a:pt x="32006" y="3795"/>
                    <a:pt x="32006" y="3700"/>
                  </a:cubicBezTo>
                  <a:cubicBezTo>
                    <a:pt x="32006" y="3604"/>
                    <a:pt x="32006" y="3700"/>
                    <a:pt x="33339" y="3033"/>
                  </a:cubicBezTo>
                  <a:lnTo>
                    <a:pt x="36197" y="1509"/>
                  </a:lnTo>
                  <a:lnTo>
                    <a:pt x="37149" y="1509"/>
                  </a:lnTo>
                  <a:cubicBezTo>
                    <a:pt x="38646" y="977"/>
                    <a:pt x="40173" y="532"/>
                    <a:pt x="41721" y="175"/>
                  </a:cubicBezTo>
                  <a:lnTo>
                    <a:pt x="42864" y="175"/>
                  </a:lnTo>
                  <a:lnTo>
                    <a:pt x="43817" y="175"/>
                  </a:lnTo>
                  <a:cubicBezTo>
                    <a:pt x="46987" y="-58"/>
                    <a:pt x="50171" y="-58"/>
                    <a:pt x="53342" y="175"/>
                  </a:cubicBezTo>
                  <a:lnTo>
                    <a:pt x="54294" y="175"/>
                  </a:lnTo>
                  <a:lnTo>
                    <a:pt x="55342" y="175"/>
                  </a:lnTo>
                  <a:cubicBezTo>
                    <a:pt x="56952" y="455"/>
                    <a:pt x="58543" y="837"/>
                    <a:pt x="60104" y="1318"/>
                  </a:cubicBezTo>
                  <a:cubicBezTo>
                    <a:pt x="61722" y="1726"/>
                    <a:pt x="63313" y="2235"/>
                    <a:pt x="64867" y="2842"/>
                  </a:cubicBezTo>
                  <a:lnTo>
                    <a:pt x="67820" y="3890"/>
                  </a:lnTo>
                  <a:lnTo>
                    <a:pt x="68486" y="3890"/>
                  </a:lnTo>
                  <a:cubicBezTo>
                    <a:pt x="81564" y="10095"/>
                    <a:pt x="94284" y="17028"/>
                    <a:pt x="106586" y="24655"/>
                  </a:cubicBezTo>
                  <a:cubicBezTo>
                    <a:pt x="112778" y="28465"/>
                    <a:pt x="118874" y="32370"/>
                    <a:pt x="124779" y="36561"/>
                  </a:cubicBezTo>
                  <a:cubicBezTo>
                    <a:pt x="130333" y="40403"/>
                    <a:pt x="135530" y="44739"/>
                    <a:pt x="140305" y="49515"/>
                  </a:cubicBezTo>
                  <a:cubicBezTo>
                    <a:pt x="149690" y="57230"/>
                    <a:pt x="157709" y="66471"/>
                    <a:pt x="164022" y="76852"/>
                  </a:cubicBezTo>
                  <a:cubicBezTo>
                    <a:pt x="164022" y="76185"/>
                    <a:pt x="164022" y="77423"/>
                    <a:pt x="164022" y="78471"/>
                  </a:cubicBezTo>
                  <a:lnTo>
                    <a:pt x="161736" y="80662"/>
                  </a:lnTo>
                  <a:cubicBezTo>
                    <a:pt x="156556" y="85141"/>
                    <a:pt x="152120" y="90413"/>
                    <a:pt x="148592" y="96283"/>
                  </a:cubicBezTo>
                  <a:cubicBezTo>
                    <a:pt x="138114" y="113904"/>
                    <a:pt x="144305" y="132668"/>
                    <a:pt x="154783" y="148384"/>
                  </a:cubicBezTo>
                  <a:lnTo>
                    <a:pt x="154783" y="148384"/>
                  </a:lnTo>
                  <a:cubicBezTo>
                    <a:pt x="140630" y="142159"/>
                    <a:pt x="125888" y="137372"/>
                    <a:pt x="110777" y="134097"/>
                  </a:cubicBezTo>
                  <a:cubicBezTo>
                    <a:pt x="94240" y="131189"/>
                    <a:pt x="77465" y="129850"/>
                    <a:pt x="60676" y="130096"/>
                  </a:cubicBezTo>
                  <a:lnTo>
                    <a:pt x="38483" y="130096"/>
                  </a:lnTo>
                  <a:lnTo>
                    <a:pt x="34292" y="130096"/>
                  </a:lnTo>
                  <a:lnTo>
                    <a:pt x="32768" y="130096"/>
                  </a:lnTo>
                  <a:cubicBezTo>
                    <a:pt x="29534" y="129476"/>
                    <a:pt x="26350" y="128616"/>
                    <a:pt x="23243" y="127525"/>
                  </a:cubicBezTo>
                  <a:lnTo>
                    <a:pt x="20671" y="126572"/>
                  </a:lnTo>
                  <a:lnTo>
                    <a:pt x="17813" y="125048"/>
                  </a:lnTo>
                  <a:cubicBezTo>
                    <a:pt x="16575" y="124381"/>
                    <a:pt x="15432" y="123619"/>
                    <a:pt x="14289" y="122857"/>
                  </a:cubicBezTo>
                  <a:cubicBezTo>
                    <a:pt x="13146" y="122095"/>
                    <a:pt x="11146" y="120571"/>
                    <a:pt x="12289" y="121524"/>
                  </a:cubicBezTo>
                  <a:cubicBezTo>
                    <a:pt x="8233" y="118663"/>
                    <a:pt x="4958" y="114831"/>
                    <a:pt x="2764" y="110380"/>
                  </a:cubicBezTo>
                  <a:cubicBezTo>
                    <a:pt x="2764" y="110380"/>
                    <a:pt x="1907" y="108379"/>
                    <a:pt x="1716" y="107998"/>
                  </a:cubicBezTo>
                  <a:cubicBezTo>
                    <a:pt x="1526" y="107617"/>
                    <a:pt x="1049" y="105998"/>
                    <a:pt x="764" y="105046"/>
                  </a:cubicBezTo>
                  <a:cubicBezTo>
                    <a:pt x="478" y="104093"/>
                    <a:pt x="192" y="102569"/>
                    <a:pt x="2" y="101331"/>
                  </a:cubicBezTo>
                  <a:cubicBezTo>
                    <a:pt x="2" y="103236"/>
                    <a:pt x="2" y="99140"/>
                    <a:pt x="2" y="98950"/>
                  </a:cubicBezTo>
                  <a:cubicBezTo>
                    <a:pt x="-53" y="93141"/>
                    <a:pt x="1252" y="87400"/>
                    <a:pt x="3812" y="821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229">
              <a:extLst>
                <a:ext uri="{FF2B5EF4-FFF2-40B4-BE49-F238E27FC236}">
                  <a16:creationId xmlns:a16="http://schemas.microsoft.com/office/drawing/2014/main" xmlns="" id="{0624DD8B-3D9F-4D8E-8B89-08AE4543048C}"/>
                </a:ext>
              </a:extLst>
            </p:cNvPr>
            <p:cNvSpPr/>
            <p:nvPr/>
          </p:nvSpPr>
          <p:spPr>
            <a:xfrm>
              <a:off x="2396777" y="1023271"/>
              <a:ext cx="467" cy="1238"/>
            </a:xfrm>
            <a:custGeom>
              <a:avLst/>
              <a:gdLst>
                <a:gd name="connsiteX0" fmla="*/ 0 w 290"/>
                <a:gd name="connsiteY0" fmla="*/ 770 h 769"/>
                <a:gd name="connsiteX1" fmla="*/ 0 w 290"/>
                <a:gd name="connsiteY1" fmla="*/ 770 h 769"/>
                <a:gd name="connsiteX2" fmla="*/ 0 w 290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0" h="769">
                  <a:moveTo>
                    <a:pt x="0" y="770"/>
                  </a:moveTo>
                  <a:lnTo>
                    <a:pt x="0" y="770"/>
                  </a:lnTo>
                  <a:cubicBezTo>
                    <a:pt x="476" y="-564"/>
                    <a:pt x="286" y="103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230">
              <a:extLst>
                <a:ext uri="{FF2B5EF4-FFF2-40B4-BE49-F238E27FC236}">
                  <a16:creationId xmlns:a16="http://schemas.microsoft.com/office/drawing/2014/main" xmlns="" id="{F45F00AC-BA47-4986-AFE4-BDC6C0359938}"/>
                </a:ext>
              </a:extLst>
            </p:cNvPr>
            <p:cNvSpPr/>
            <p:nvPr/>
          </p:nvSpPr>
          <p:spPr>
            <a:xfrm>
              <a:off x="2182168" y="1631213"/>
              <a:ext cx="227953" cy="56147"/>
            </a:xfrm>
            <a:custGeom>
              <a:avLst/>
              <a:gdLst>
                <a:gd name="connsiteX0" fmla="*/ 114109 w 141541"/>
                <a:gd name="connsiteY0" fmla="*/ 23336 h 34863"/>
                <a:gd name="connsiteX1" fmla="*/ 114109 w 141541"/>
                <a:gd name="connsiteY1" fmla="*/ 23336 h 34863"/>
                <a:gd name="connsiteX2" fmla="*/ 67151 w 141541"/>
                <a:gd name="connsiteY2" fmla="*/ 32861 h 34863"/>
                <a:gd name="connsiteX3" fmla="*/ 49530 w 141541"/>
                <a:gd name="connsiteY3" fmla="*/ 34862 h 34863"/>
                <a:gd name="connsiteX4" fmla="*/ 43910 w 141541"/>
                <a:gd name="connsiteY4" fmla="*/ 34861 h 34863"/>
                <a:gd name="connsiteX5" fmla="*/ 42005 w 141541"/>
                <a:gd name="connsiteY5" fmla="*/ 34861 h 34863"/>
                <a:gd name="connsiteX6" fmla="*/ 38481 w 141541"/>
                <a:gd name="connsiteY6" fmla="*/ 34195 h 34863"/>
                <a:gd name="connsiteX7" fmla="*/ 11335 w 141541"/>
                <a:gd name="connsiteY7" fmla="*/ 24670 h 34863"/>
                <a:gd name="connsiteX8" fmla="*/ 8287 w 141541"/>
                <a:gd name="connsiteY8" fmla="*/ 22765 h 34863"/>
                <a:gd name="connsiteX9" fmla="*/ 6477 w 141541"/>
                <a:gd name="connsiteY9" fmla="*/ 21336 h 34863"/>
                <a:gd name="connsiteX10" fmla="*/ 2191 w 141541"/>
                <a:gd name="connsiteY10" fmla="*/ 17050 h 34863"/>
                <a:gd name="connsiteX11" fmla="*/ 762 w 141541"/>
                <a:gd name="connsiteY11" fmla="*/ 14478 h 34863"/>
                <a:gd name="connsiteX12" fmla="*/ 0 w 141541"/>
                <a:gd name="connsiteY12" fmla="*/ 11906 h 34863"/>
                <a:gd name="connsiteX13" fmla="*/ 0 w 141541"/>
                <a:gd name="connsiteY13" fmla="*/ 11906 h 34863"/>
                <a:gd name="connsiteX14" fmla="*/ 0 w 141541"/>
                <a:gd name="connsiteY14" fmla="*/ 11144 h 34863"/>
                <a:gd name="connsiteX15" fmla="*/ 0 w 141541"/>
                <a:gd name="connsiteY15" fmla="*/ 11144 h 34863"/>
                <a:gd name="connsiteX16" fmla="*/ 0 w 141541"/>
                <a:gd name="connsiteY16" fmla="*/ 11144 h 34863"/>
                <a:gd name="connsiteX17" fmla="*/ 571 w 141541"/>
                <a:gd name="connsiteY17" fmla="*/ 10573 h 34863"/>
                <a:gd name="connsiteX18" fmla="*/ 1524 w 141541"/>
                <a:gd name="connsiteY18" fmla="*/ 9716 h 34863"/>
                <a:gd name="connsiteX19" fmla="*/ 6382 w 141541"/>
                <a:gd name="connsiteY19" fmla="*/ 7144 h 34863"/>
                <a:gd name="connsiteX20" fmla="*/ 6382 w 141541"/>
                <a:gd name="connsiteY20" fmla="*/ 7144 h 34863"/>
                <a:gd name="connsiteX21" fmla="*/ 7144 w 141541"/>
                <a:gd name="connsiteY21" fmla="*/ 7144 h 34863"/>
                <a:gd name="connsiteX22" fmla="*/ 9715 w 141541"/>
                <a:gd name="connsiteY22" fmla="*/ 6287 h 34863"/>
                <a:gd name="connsiteX23" fmla="*/ 15240 w 141541"/>
                <a:gd name="connsiteY23" fmla="*/ 4572 h 34863"/>
                <a:gd name="connsiteX24" fmla="*/ 27718 w 141541"/>
                <a:gd name="connsiteY24" fmla="*/ 2000 h 34863"/>
                <a:gd name="connsiteX25" fmla="*/ 56293 w 141541"/>
                <a:gd name="connsiteY25" fmla="*/ 0 h 34863"/>
                <a:gd name="connsiteX26" fmla="*/ 76009 w 141541"/>
                <a:gd name="connsiteY26" fmla="*/ 0 h 34863"/>
                <a:gd name="connsiteX27" fmla="*/ 100203 w 141541"/>
                <a:gd name="connsiteY27" fmla="*/ 10763 h 34863"/>
                <a:gd name="connsiteX28" fmla="*/ 122110 w 141541"/>
                <a:gd name="connsiteY28" fmla="*/ 20288 h 34863"/>
                <a:gd name="connsiteX29" fmla="*/ 139351 w 141541"/>
                <a:gd name="connsiteY29" fmla="*/ 28861 h 34863"/>
                <a:gd name="connsiteX30" fmla="*/ 141541 w 141541"/>
                <a:gd name="connsiteY30" fmla="*/ 30385 h 34863"/>
                <a:gd name="connsiteX31" fmla="*/ 137160 w 141541"/>
                <a:gd name="connsiteY31" fmla="*/ 28956 h 34863"/>
                <a:gd name="connsiteX32" fmla="*/ 114109 w 141541"/>
                <a:gd name="connsiteY32" fmla="*/ 23336 h 3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41541" h="34863">
                  <a:moveTo>
                    <a:pt x="114109" y="23336"/>
                  </a:moveTo>
                  <a:lnTo>
                    <a:pt x="114109" y="23336"/>
                  </a:lnTo>
                  <a:cubicBezTo>
                    <a:pt x="98192" y="25026"/>
                    <a:pt x="82469" y="28215"/>
                    <a:pt x="67151" y="32861"/>
                  </a:cubicBezTo>
                  <a:cubicBezTo>
                    <a:pt x="61380" y="34237"/>
                    <a:pt x="55463" y="34908"/>
                    <a:pt x="49530" y="34862"/>
                  </a:cubicBezTo>
                  <a:lnTo>
                    <a:pt x="43910" y="34861"/>
                  </a:lnTo>
                  <a:lnTo>
                    <a:pt x="42005" y="34861"/>
                  </a:lnTo>
                  <a:lnTo>
                    <a:pt x="38481" y="34195"/>
                  </a:lnTo>
                  <a:cubicBezTo>
                    <a:pt x="28921" y="32724"/>
                    <a:pt x="19717" y="29494"/>
                    <a:pt x="11335" y="24670"/>
                  </a:cubicBezTo>
                  <a:lnTo>
                    <a:pt x="8287" y="22765"/>
                  </a:lnTo>
                  <a:lnTo>
                    <a:pt x="6477" y="21336"/>
                  </a:lnTo>
                  <a:cubicBezTo>
                    <a:pt x="4954" y="20004"/>
                    <a:pt x="3523" y="18572"/>
                    <a:pt x="2191" y="17050"/>
                  </a:cubicBezTo>
                  <a:cubicBezTo>
                    <a:pt x="3715" y="18764"/>
                    <a:pt x="476" y="13430"/>
                    <a:pt x="762" y="14478"/>
                  </a:cubicBezTo>
                  <a:cubicBezTo>
                    <a:pt x="421" y="13649"/>
                    <a:pt x="166" y="12787"/>
                    <a:pt x="0" y="11906"/>
                  </a:cubicBezTo>
                  <a:lnTo>
                    <a:pt x="0" y="11906"/>
                  </a:lnTo>
                  <a:cubicBezTo>
                    <a:pt x="0" y="11906"/>
                    <a:pt x="0" y="11906"/>
                    <a:pt x="0" y="11144"/>
                  </a:cubicBezTo>
                  <a:lnTo>
                    <a:pt x="0" y="11144"/>
                  </a:lnTo>
                  <a:lnTo>
                    <a:pt x="0" y="11144"/>
                  </a:lnTo>
                  <a:lnTo>
                    <a:pt x="571" y="10573"/>
                  </a:lnTo>
                  <a:lnTo>
                    <a:pt x="1524" y="9716"/>
                  </a:lnTo>
                  <a:cubicBezTo>
                    <a:pt x="3081" y="8746"/>
                    <a:pt x="4704" y="7886"/>
                    <a:pt x="6382" y="7144"/>
                  </a:cubicBezTo>
                  <a:lnTo>
                    <a:pt x="6382" y="7144"/>
                  </a:lnTo>
                  <a:lnTo>
                    <a:pt x="7144" y="7144"/>
                  </a:lnTo>
                  <a:lnTo>
                    <a:pt x="9715" y="6287"/>
                  </a:lnTo>
                  <a:cubicBezTo>
                    <a:pt x="11525" y="5620"/>
                    <a:pt x="13430" y="5048"/>
                    <a:pt x="15240" y="4572"/>
                  </a:cubicBezTo>
                  <a:cubicBezTo>
                    <a:pt x="19325" y="3387"/>
                    <a:pt x="23497" y="2527"/>
                    <a:pt x="27718" y="2000"/>
                  </a:cubicBezTo>
                  <a:cubicBezTo>
                    <a:pt x="37243" y="857"/>
                    <a:pt x="46768" y="381"/>
                    <a:pt x="56293" y="0"/>
                  </a:cubicBezTo>
                  <a:cubicBezTo>
                    <a:pt x="62865" y="0"/>
                    <a:pt x="69437" y="0"/>
                    <a:pt x="76009" y="0"/>
                  </a:cubicBezTo>
                  <a:cubicBezTo>
                    <a:pt x="83534" y="4697"/>
                    <a:pt x="91677" y="8319"/>
                    <a:pt x="100203" y="10763"/>
                  </a:cubicBezTo>
                  <a:cubicBezTo>
                    <a:pt x="107537" y="14192"/>
                    <a:pt x="114681" y="17812"/>
                    <a:pt x="122110" y="20288"/>
                  </a:cubicBezTo>
                  <a:cubicBezTo>
                    <a:pt x="128153" y="22508"/>
                    <a:pt x="133934" y="25383"/>
                    <a:pt x="139351" y="28861"/>
                  </a:cubicBezTo>
                  <a:cubicBezTo>
                    <a:pt x="140118" y="29314"/>
                    <a:pt x="140850" y="29823"/>
                    <a:pt x="141541" y="30385"/>
                  </a:cubicBezTo>
                  <a:lnTo>
                    <a:pt x="137160" y="28956"/>
                  </a:lnTo>
                  <a:cubicBezTo>
                    <a:pt x="129874" y="25720"/>
                    <a:pt x="122067" y="23816"/>
                    <a:pt x="114109" y="2333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231">
              <a:extLst>
                <a:ext uri="{FF2B5EF4-FFF2-40B4-BE49-F238E27FC236}">
                  <a16:creationId xmlns:a16="http://schemas.microsoft.com/office/drawing/2014/main" xmlns="" id="{4767AC0D-A24D-4C4B-8C9E-2136A9D7672B}"/>
                </a:ext>
              </a:extLst>
            </p:cNvPr>
            <p:cNvSpPr/>
            <p:nvPr/>
          </p:nvSpPr>
          <p:spPr>
            <a:xfrm>
              <a:off x="2182015" y="1643909"/>
              <a:ext cx="242" cy="1723"/>
            </a:xfrm>
            <a:custGeom>
              <a:avLst/>
              <a:gdLst>
                <a:gd name="connsiteX0" fmla="*/ 0 w 150"/>
                <a:gd name="connsiteY0" fmla="*/ 1071 h 1070"/>
                <a:gd name="connsiteX1" fmla="*/ 0 w 150"/>
                <a:gd name="connsiteY1" fmla="*/ 1071 h 1070"/>
                <a:gd name="connsiteX2" fmla="*/ 0 w 150"/>
                <a:gd name="connsiteY2" fmla="*/ 1071 h 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" h="1070">
                  <a:moveTo>
                    <a:pt x="0" y="1071"/>
                  </a:moveTo>
                  <a:lnTo>
                    <a:pt x="0" y="1071"/>
                  </a:lnTo>
                  <a:cubicBezTo>
                    <a:pt x="95" y="213"/>
                    <a:pt x="286" y="-834"/>
                    <a:pt x="0" y="1071"/>
                  </a:cubicBezTo>
                  <a:close/>
                </a:path>
              </a:pathLst>
            </a:custGeom>
            <a:solidFill>
              <a:srgbClr val="E084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232">
              <a:extLst>
                <a:ext uri="{FF2B5EF4-FFF2-40B4-BE49-F238E27FC236}">
                  <a16:creationId xmlns:a16="http://schemas.microsoft.com/office/drawing/2014/main" xmlns="" id="{6AF64006-0819-4868-B061-29E3E6FA7381}"/>
                </a:ext>
              </a:extLst>
            </p:cNvPr>
            <p:cNvSpPr/>
            <p:nvPr/>
          </p:nvSpPr>
          <p:spPr>
            <a:xfrm>
              <a:off x="2058238" y="1290355"/>
              <a:ext cx="440397" cy="210006"/>
            </a:xfrm>
            <a:custGeom>
              <a:avLst/>
              <a:gdLst>
                <a:gd name="connsiteX0" fmla="*/ 561 w 273452"/>
                <a:gd name="connsiteY0" fmla="*/ 33147 h 130397"/>
                <a:gd name="connsiteX1" fmla="*/ 561 w 273452"/>
                <a:gd name="connsiteY1" fmla="*/ 33147 h 130397"/>
                <a:gd name="connsiteX2" fmla="*/ 561 w 273452"/>
                <a:gd name="connsiteY2" fmla="*/ 30956 h 130397"/>
                <a:gd name="connsiteX3" fmla="*/ 1799 w 273452"/>
                <a:gd name="connsiteY3" fmla="*/ 26194 h 130397"/>
                <a:gd name="connsiteX4" fmla="*/ 2466 w 273452"/>
                <a:gd name="connsiteY4" fmla="*/ 24194 h 130397"/>
                <a:gd name="connsiteX5" fmla="*/ 3418 w 273452"/>
                <a:gd name="connsiteY5" fmla="*/ 22289 h 130397"/>
                <a:gd name="connsiteX6" fmla="*/ 7133 w 273452"/>
                <a:gd name="connsiteY6" fmla="*/ 16002 h 130397"/>
                <a:gd name="connsiteX7" fmla="*/ 7133 w 273452"/>
                <a:gd name="connsiteY7" fmla="*/ 16002 h 130397"/>
                <a:gd name="connsiteX8" fmla="*/ 7133 w 273452"/>
                <a:gd name="connsiteY8" fmla="*/ 16002 h 130397"/>
                <a:gd name="connsiteX9" fmla="*/ 9610 w 273452"/>
                <a:gd name="connsiteY9" fmla="*/ 13240 h 130397"/>
                <a:gd name="connsiteX10" fmla="*/ 12277 w 273452"/>
                <a:gd name="connsiteY10" fmla="*/ 10573 h 130397"/>
                <a:gd name="connsiteX11" fmla="*/ 15039 w 273452"/>
                <a:gd name="connsiteY11" fmla="*/ 8192 h 130397"/>
                <a:gd name="connsiteX12" fmla="*/ 20278 w 273452"/>
                <a:gd name="connsiteY12" fmla="*/ 4858 h 130397"/>
                <a:gd name="connsiteX13" fmla="*/ 23707 w 273452"/>
                <a:gd name="connsiteY13" fmla="*/ 3048 h 130397"/>
                <a:gd name="connsiteX14" fmla="*/ 23707 w 273452"/>
                <a:gd name="connsiteY14" fmla="*/ 3048 h 130397"/>
                <a:gd name="connsiteX15" fmla="*/ 24469 w 273452"/>
                <a:gd name="connsiteY15" fmla="*/ 3048 h 130397"/>
                <a:gd name="connsiteX16" fmla="*/ 32184 w 273452"/>
                <a:gd name="connsiteY16" fmla="*/ 667 h 130397"/>
                <a:gd name="connsiteX17" fmla="*/ 35518 w 273452"/>
                <a:gd name="connsiteY17" fmla="*/ 0 h 130397"/>
                <a:gd name="connsiteX18" fmla="*/ 38852 w 273452"/>
                <a:gd name="connsiteY18" fmla="*/ 0 h 130397"/>
                <a:gd name="connsiteX19" fmla="*/ 47424 w 273452"/>
                <a:gd name="connsiteY19" fmla="*/ 0 h 130397"/>
                <a:gd name="connsiteX20" fmla="*/ 48091 w 273452"/>
                <a:gd name="connsiteY20" fmla="*/ 0 h 130397"/>
                <a:gd name="connsiteX21" fmla="*/ 49139 w 273452"/>
                <a:gd name="connsiteY21" fmla="*/ 0 h 130397"/>
                <a:gd name="connsiteX22" fmla="*/ 53710 w 273452"/>
                <a:gd name="connsiteY22" fmla="*/ 1048 h 130397"/>
                <a:gd name="connsiteX23" fmla="*/ 69903 w 273452"/>
                <a:gd name="connsiteY23" fmla="*/ 7525 h 130397"/>
                <a:gd name="connsiteX24" fmla="*/ 99335 w 273452"/>
                <a:gd name="connsiteY24" fmla="*/ 28289 h 130397"/>
                <a:gd name="connsiteX25" fmla="*/ 131053 w 273452"/>
                <a:gd name="connsiteY25" fmla="*/ 54483 h 130397"/>
                <a:gd name="connsiteX26" fmla="*/ 167344 w 273452"/>
                <a:gd name="connsiteY26" fmla="*/ 74486 h 130397"/>
                <a:gd name="connsiteX27" fmla="*/ 213731 w 273452"/>
                <a:gd name="connsiteY27" fmla="*/ 90869 h 130397"/>
                <a:gd name="connsiteX28" fmla="*/ 273452 w 273452"/>
                <a:gd name="connsiteY28" fmla="*/ 130397 h 130397"/>
                <a:gd name="connsiteX29" fmla="*/ 258212 w 273452"/>
                <a:gd name="connsiteY29" fmla="*/ 124587 h 130397"/>
                <a:gd name="connsiteX30" fmla="*/ 212016 w 273452"/>
                <a:gd name="connsiteY30" fmla="*/ 107347 h 130397"/>
                <a:gd name="connsiteX31" fmla="*/ 166296 w 273452"/>
                <a:gd name="connsiteY31" fmla="*/ 97822 h 130397"/>
                <a:gd name="connsiteX32" fmla="*/ 129434 w 273452"/>
                <a:gd name="connsiteY32" fmla="*/ 96107 h 130397"/>
                <a:gd name="connsiteX33" fmla="*/ 55425 w 273452"/>
                <a:gd name="connsiteY33" fmla="*/ 87154 h 130397"/>
                <a:gd name="connsiteX34" fmla="*/ 23897 w 273452"/>
                <a:gd name="connsiteY34" fmla="*/ 73247 h 130397"/>
                <a:gd name="connsiteX35" fmla="*/ 1990 w 273452"/>
                <a:gd name="connsiteY35" fmla="*/ 49530 h 130397"/>
                <a:gd name="connsiteX36" fmla="*/ 1990 w 273452"/>
                <a:gd name="connsiteY36" fmla="*/ 49530 h 130397"/>
                <a:gd name="connsiteX37" fmla="*/ 1990 w 273452"/>
                <a:gd name="connsiteY37" fmla="*/ 48863 h 130397"/>
                <a:gd name="connsiteX38" fmla="*/ 847 w 273452"/>
                <a:gd name="connsiteY38" fmla="*/ 45053 h 130397"/>
                <a:gd name="connsiteX39" fmla="*/ 85 w 273452"/>
                <a:gd name="connsiteY39" fmla="*/ 41339 h 130397"/>
                <a:gd name="connsiteX40" fmla="*/ 85 w 273452"/>
                <a:gd name="connsiteY40" fmla="*/ 40577 h 130397"/>
                <a:gd name="connsiteX41" fmla="*/ 561 w 273452"/>
                <a:gd name="connsiteY41" fmla="*/ 33147 h 130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73452" h="130397">
                  <a:moveTo>
                    <a:pt x="561" y="33147"/>
                  </a:moveTo>
                  <a:lnTo>
                    <a:pt x="561" y="33147"/>
                  </a:lnTo>
                  <a:cubicBezTo>
                    <a:pt x="561" y="32576"/>
                    <a:pt x="561" y="31337"/>
                    <a:pt x="561" y="30956"/>
                  </a:cubicBezTo>
                  <a:cubicBezTo>
                    <a:pt x="872" y="29344"/>
                    <a:pt x="1286" y="27753"/>
                    <a:pt x="1799" y="26194"/>
                  </a:cubicBezTo>
                  <a:cubicBezTo>
                    <a:pt x="1978" y="25513"/>
                    <a:pt x="2201" y="24845"/>
                    <a:pt x="2466" y="24194"/>
                  </a:cubicBezTo>
                  <a:cubicBezTo>
                    <a:pt x="1990" y="25527"/>
                    <a:pt x="3037" y="22860"/>
                    <a:pt x="3418" y="22289"/>
                  </a:cubicBezTo>
                  <a:cubicBezTo>
                    <a:pt x="4508" y="20108"/>
                    <a:pt x="5749" y="18008"/>
                    <a:pt x="7133" y="16002"/>
                  </a:cubicBezTo>
                  <a:lnTo>
                    <a:pt x="7133" y="16002"/>
                  </a:lnTo>
                  <a:lnTo>
                    <a:pt x="7133" y="16002"/>
                  </a:lnTo>
                  <a:cubicBezTo>
                    <a:pt x="7908" y="15037"/>
                    <a:pt x="8735" y="14115"/>
                    <a:pt x="9610" y="13240"/>
                  </a:cubicBezTo>
                  <a:cubicBezTo>
                    <a:pt x="10450" y="12304"/>
                    <a:pt x="11341" y="11413"/>
                    <a:pt x="12277" y="10573"/>
                  </a:cubicBezTo>
                  <a:lnTo>
                    <a:pt x="15039" y="8192"/>
                  </a:lnTo>
                  <a:cubicBezTo>
                    <a:pt x="16753" y="7049"/>
                    <a:pt x="18468" y="5906"/>
                    <a:pt x="20278" y="4858"/>
                  </a:cubicBezTo>
                  <a:lnTo>
                    <a:pt x="23707" y="3048"/>
                  </a:lnTo>
                  <a:lnTo>
                    <a:pt x="23707" y="3048"/>
                  </a:lnTo>
                  <a:lnTo>
                    <a:pt x="24469" y="3048"/>
                  </a:lnTo>
                  <a:cubicBezTo>
                    <a:pt x="26984" y="2081"/>
                    <a:pt x="29561" y="1286"/>
                    <a:pt x="32184" y="667"/>
                  </a:cubicBezTo>
                  <a:lnTo>
                    <a:pt x="35518" y="0"/>
                  </a:lnTo>
                  <a:cubicBezTo>
                    <a:pt x="33136" y="476"/>
                    <a:pt x="38185" y="0"/>
                    <a:pt x="38852" y="0"/>
                  </a:cubicBezTo>
                  <a:cubicBezTo>
                    <a:pt x="41709" y="0"/>
                    <a:pt x="44566" y="0"/>
                    <a:pt x="47424" y="0"/>
                  </a:cubicBezTo>
                  <a:lnTo>
                    <a:pt x="48091" y="0"/>
                  </a:lnTo>
                  <a:lnTo>
                    <a:pt x="49139" y="0"/>
                  </a:lnTo>
                  <a:lnTo>
                    <a:pt x="53710" y="1048"/>
                  </a:lnTo>
                  <a:cubicBezTo>
                    <a:pt x="59379" y="2454"/>
                    <a:pt x="64828" y="4634"/>
                    <a:pt x="69903" y="7525"/>
                  </a:cubicBezTo>
                  <a:cubicBezTo>
                    <a:pt x="80471" y="13305"/>
                    <a:pt x="90346" y="20271"/>
                    <a:pt x="99335" y="28289"/>
                  </a:cubicBezTo>
                  <a:cubicBezTo>
                    <a:pt x="109718" y="37148"/>
                    <a:pt x="120100" y="46196"/>
                    <a:pt x="131053" y="54483"/>
                  </a:cubicBezTo>
                  <a:cubicBezTo>
                    <a:pt x="142074" y="62940"/>
                    <a:pt x="154309" y="69684"/>
                    <a:pt x="167344" y="74486"/>
                  </a:cubicBezTo>
                  <a:cubicBezTo>
                    <a:pt x="182774" y="80105"/>
                    <a:pt x="198776" y="84011"/>
                    <a:pt x="213731" y="90869"/>
                  </a:cubicBezTo>
                  <a:cubicBezTo>
                    <a:pt x="235372" y="101216"/>
                    <a:pt x="255471" y="114520"/>
                    <a:pt x="273452" y="130397"/>
                  </a:cubicBezTo>
                  <a:lnTo>
                    <a:pt x="258212" y="124587"/>
                  </a:lnTo>
                  <a:cubicBezTo>
                    <a:pt x="242782" y="118491"/>
                    <a:pt x="227923" y="112014"/>
                    <a:pt x="212016" y="107347"/>
                  </a:cubicBezTo>
                  <a:cubicBezTo>
                    <a:pt x="197164" y="102534"/>
                    <a:pt x="181835" y="99340"/>
                    <a:pt x="166296" y="97822"/>
                  </a:cubicBezTo>
                  <a:cubicBezTo>
                    <a:pt x="154009" y="96965"/>
                    <a:pt x="141721" y="96679"/>
                    <a:pt x="129434" y="96107"/>
                  </a:cubicBezTo>
                  <a:cubicBezTo>
                    <a:pt x="104509" y="95880"/>
                    <a:pt x="79686" y="92877"/>
                    <a:pt x="55425" y="87154"/>
                  </a:cubicBezTo>
                  <a:cubicBezTo>
                    <a:pt x="44118" y="84592"/>
                    <a:pt x="33413" y="79870"/>
                    <a:pt x="23897" y="73247"/>
                  </a:cubicBezTo>
                  <a:cubicBezTo>
                    <a:pt x="14562" y="67495"/>
                    <a:pt x="6984" y="59292"/>
                    <a:pt x="1990" y="49530"/>
                  </a:cubicBezTo>
                  <a:lnTo>
                    <a:pt x="1990" y="49530"/>
                  </a:lnTo>
                  <a:lnTo>
                    <a:pt x="1990" y="48863"/>
                  </a:lnTo>
                  <a:lnTo>
                    <a:pt x="847" y="45053"/>
                  </a:lnTo>
                  <a:cubicBezTo>
                    <a:pt x="847" y="43815"/>
                    <a:pt x="275" y="42577"/>
                    <a:pt x="85" y="41339"/>
                  </a:cubicBezTo>
                  <a:cubicBezTo>
                    <a:pt x="-106" y="40100"/>
                    <a:pt x="85" y="41339"/>
                    <a:pt x="85" y="40577"/>
                  </a:cubicBezTo>
                  <a:cubicBezTo>
                    <a:pt x="-8" y="38090"/>
                    <a:pt x="152" y="35601"/>
                    <a:pt x="561" y="3314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233">
              <a:extLst>
                <a:ext uri="{FF2B5EF4-FFF2-40B4-BE49-F238E27FC236}">
                  <a16:creationId xmlns:a16="http://schemas.microsoft.com/office/drawing/2014/main" xmlns="" id="{30D0DCB2-C2B7-4DDF-92E2-66AD48FD93FB}"/>
                </a:ext>
              </a:extLst>
            </p:cNvPr>
            <p:cNvSpPr/>
            <p:nvPr/>
          </p:nvSpPr>
          <p:spPr>
            <a:xfrm>
              <a:off x="2915733" y="1135729"/>
              <a:ext cx="356504" cy="456981"/>
            </a:xfrm>
            <a:custGeom>
              <a:avLst/>
              <a:gdLst>
                <a:gd name="connsiteX0" fmla="*/ 8477 w 221361"/>
                <a:gd name="connsiteY0" fmla="*/ 91821 h 283749"/>
                <a:gd name="connsiteX1" fmla="*/ 8477 w 221361"/>
                <a:gd name="connsiteY1" fmla="*/ 91821 h 283749"/>
                <a:gd name="connsiteX2" fmla="*/ 23050 w 221361"/>
                <a:gd name="connsiteY2" fmla="*/ 92678 h 283749"/>
                <a:gd name="connsiteX3" fmla="*/ 53054 w 221361"/>
                <a:gd name="connsiteY3" fmla="*/ 96583 h 283749"/>
                <a:gd name="connsiteX4" fmla="*/ 74200 w 221361"/>
                <a:gd name="connsiteY4" fmla="*/ 84392 h 283749"/>
                <a:gd name="connsiteX5" fmla="*/ 70199 w 221361"/>
                <a:gd name="connsiteY5" fmla="*/ 57817 h 283749"/>
                <a:gd name="connsiteX6" fmla="*/ 54674 w 221361"/>
                <a:gd name="connsiteY6" fmla="*/ 32766 h 283749"/>
                <a:gd name="connsiteX7" fmla="*/ 45720 w 221361"/>
                <a:gd name="connsiteY7" fmla="*/ 11239 h 283749"/>
                <a:gd name="connsiteX8" fmla="*/ 44291 w 221361"/>
                <a:gd name="connsiteY8" fmla="*/ 5239 h 283749"/>
                <a:gd name="connsiteX9" fmla="*/ 44291 w 221361"/>
                <a:gd name="connsiteY9" fmla="*/ 3334 h 283749"/>
                <a:gd name="connsiteX10" fmla="*/ 44291 w 221361"/>
                <a:gd name="connsiteY10" fmla="*/ 1524 h 283749"/>
                <a:gd name="connsiteX11" fmla="*/ 44291 w 221361"/>
                <a:gd name="connsiteY11" fmla="*/ 0 h 283749"/>
                <a:gd name="connsiteX12" fmla="*/ 44767 w 221361"/>
                <a:gd name="connsiteY12" fmla="*/ 0 h 283749"/>
                <a:gd name="connsiteX13" fmla="*/ 48578 w 221361"/>
                <a:gd name="connsiteY13" fmla="*/ 952 h 283749"/>
                <a:gd name="connsiteX14" fmla="*/ 66104 w 221361"/>
                <a:gd name="connsiteY14" fmla="*/ 9334 h 283749"/>
                <a:gd name="connsiteX15" fmla="*/ 124682 w 221361"/>
                <a:gd name="connsiteY15" fmla="*/ 68485 h 283749"/>
                <a:gd name="connsiteX16" fmla="*/ 162782 w 221361"/>
                <a:gd name="connsiteY16" fmla="*/ 135160 h 283749"/>
                <a:gd name="connsiteX17" fmla="*/ 193834 w 221361"/>
                <a:gd name="connsiteY17" fmla="*/ 177832 h 283749"/>
                <a:gd name="connsiteX18" fmla="*/ 187833 w 221361"/>
                <a:gd name="connsiteY18" fmla="*/ 177260 h 283749"/>
                <a:gd name="connsiteX19" fmla="*/ 157829 w 221361"/>
                <a:gd name="connsiteY19" fmla="*/ 200882 h 283749"/>
                <a:gd name="connsiteX20" fmla="*/ 170212 w 221361"/>
                <a:gd name="connsiteY20" fmla="*/ 231553 h 283749"/>
                <a:gd name="connsiteX21" fmla="*/ 194501 w 221361"/>
                <a:gd name="connsiteY21" fmla="*/ 260699 h 283749"/>
                <a:gd name="connsiteX22" fmla="*/ 221361 w 221361"/>
                <a:gd name="connsiteY22" fmla="*/ 283750 h 283749"/>
                <a:gd name="connsiteX23" fmla="*/ 217075 w 221361"/>
                <a:gd name="connsiteY23" fmla="*/ 282035 h 283749"/>
                <a:gd name="connsiteX24" fmla="*/ 181642 w 221361"/>
                <a:gd name="connsiteY24" fmla="*/ 269843 h 283749"/>
                <a:gd name="connsiteX25" fmla="*/ 118205 w 221361"/>
                <a:gd name="connsiteY25" fmla="*/ 240221 h 283749"/>
                <a:gd name="connsiteX26" fmla="*/ 89630 w 221361"/>
                <a:gd name="connsiteY26" fmla="*/ 204978 h 283749"/>
                <a:gd name="connsiteX27" fmla="*/ 59055 w 221361"/>
                <a:gd name="connsiteY27" fmla="*/ 165640 h 283749"/>
                <a:gd name="connsiteX28" fmla="*/ 18859 w 221361"/>
                <a:gd name="connsiteY28" fmla="*/ 123920 h 283749"/>
                <a:gd name="connsiteX29" fmla="*/ 2096 w 221361"/>
                <a:gd name="connsiteY29" fmla="*/ 102298 h 283749"/>
                <a:gd name="connsiteX30" fmla="*/ 762 w 221361"/>
                <a:gd name="connsiteY30" fmla="*/ 99727 h 283749"/>
                <a:gd name="connsiteX31" fmla="*/ 762 w 221361"/>
                <a:gd name="connsiteY31" fmla="*/ 99727 h 283749"/>
                <a:gd name="connsiteX32" fmla="*/ 0 w 221361"/>
                <a:gd name="connsiteY32" fmla="*/ 97250 h 283749"/>
                <a:gd name="connsiteX33" fmla="*/ 0 w 221361"/>
                <a:gd name="connsiteY33" fmla="*/ 97250 h 283749"/>
                <a:gd name="connsiteX34" fmla="*/ 0 w 221361"/>
                <a:gd name="connsiteY34" fmla="*/ 96679 h 283749"/>
                <a:gd name="connsiteX35" fmla="*/ 0 w 221361"/>
                <a:gd name="connsiteY35" fmla="*/ 96679 h 283749"/>
                <a:gd name="connsiteX36" fmla="*/ 667 w 221361"/>
                <a:gd name="connsiteY36" fmla="*/ 96012 h 283749"/>
                <a:gd name="connsiteX37" fmla="*/ 667 w 221361"/>
                <a:gd name="connsiteY37" fmla="*/ 96012 h 283749"/>
                <a:gd name="connsiteX38" fmla="*/ 8477 w 221361"/>
                <a:gd name="connsiteY38" fmla="*/ 91821 h 28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1361" h="283749">
                  <a:moveTo>
                    <a:pt x="8477" y="91821"/>
                  </a:moveTo>
                  <a:lnTo>
                    <a:pt x="8477" y="91821"/>
                  </a:lnTo>
                  <a:cubicBezTo>
                    <a:pt x="13352" y="91534"/>
                    <a:pt x="18243" y="91821"/>
                    <a:pt x="23050" y="92678"/>
                  </a:cubicBezTo>
                  <a:cubicBezTo>
                    <a:pt x="32939" y="94733"/>
                    <a:pt x="42969" y="96039"/>
                    <a:pt x="53054" y="96583"/>
                  </a:cubicBezTo>
                  <a:cubicBezTo>
                    <a:pt x="61888" y="97033"/>
                    <a:pt x="70164" y="92262"/>
                    <a:pt x="74200" y="84392"/>
                  </a:cubicBezTo>
                  <a:cubicBezTo>
                    <a:pt x="76911" y="75381"/>
                    <a:pt x="75443" y="65630"/>
                    <a:pt x="70199" y="57817"/>
                  </a:cubicBezTo>
                  <a:cubicBezTo>
                    <a:pt x="65627" y="49054"/>
                    <a:pt x="59531" y="41338"/>
                    <a:pt x="54674" y="32766"/>
                  </a:cubicBezTo>
                  <a:cubicBezTo>
                    <a:pt x="50729" y="26028"/>
                    <a:pt x="47717" y="18787"/>
                    <a:pt x="45720" y="11239"/>
                  </a:cubicBezTo>
                  <a:cubicBezTo>
                    <a:pt x="45149" y="9239"/>
                    <a:pt x="44767" y="7239"/>
                    <a:pt x="44291" y="5239"/>
                  </a:cubicBezTo>
                  <a:lnTo>
                    <a:pt x="44291" y="3334"/>
                  </a:lnTo>
                  <a:cubicBezTo>
                    <a:pt x="44291" y="3334"/>
                    <a:pt x="44291" y="1810"/>
                    <a:pt x="44291" y="1524"/>
                  </a:cubicBezTo>
                  <a:lnTo>
                    <a:pt x="44291" y="0"/>
                  </a:lnTo>
                  <a:lnTo>
                    <a:pt x="44767" y="0"/>
                  </a:lnTo>
                  <a:cubicBezTo>
                    <a:pt x="46101" y="0"/>
                    <a:pt x="47339" y="667"/>
                    <a:pt x="48578" y="952"/>
                  </a:cubicBezTo>
                  <a:cubicBezTo>
                    <a:pt x="54690" y="3142"/>
                    <a:pt x="60562" y="5950"/>
                    <a:pt x="66104" y="9334"/>
                  </a:cubicBezTo>
                  <a:cubicBezTo>
                    <a:pt x="89894" y="24315"/>
                    <a:pt x="109933" y="44550"/>
                    <a:pt x="124682" y="68485"/>
                  </a:cubicBezTo>
                  <a:cubicBezTo>
                    <a:pt x="139160" y="89630"/>
                    <a:pt x="150114" y="112776"/>
                    <a:pt x="162782" y="135160"/>
                  </a:cubicBezTo>
                  <a:cubicBezTo>
                    <a:pt x="171249" y="150663"/>
                    <a:pt x="181686" y="165007"/>
                    <a:pt x="193834" y="177832"/>
                  </a:cubicBezTo>
                  <a:cubicBezTo>
                    <a:pt x="191802" y="177832"/>
                    <a:pt x="189802" y="177641"/>
                    <a:pt x="187833" y="177260"/>
                  </a:cubicBezTo>
                  <a:cubicBezTo>
                    <a:pt x="173355" y="176403"/>
                    <a:pt x="156115" y="182785"/>
                    <a:pt x="157829" y="200882"/>
                  </a:cubicBezTo>
                  <a:cubicBezTo>
                    <a:pt x="159625" y="211899"/>
                    <a:pt x="163855" y="222377"/>
                    <a:pt x="170212" y="231553"/>
                  </a:cubicBezTo>
                  <a:cubicBezTo>
                    <a:pt x="177029" y="242267"/>
                    <a:pt x="185191" y="252062"/>
                    <a:pt x="194501" y="260699"/>
                  </a:cubicBezTo>
                  <a:cubicBezTo>
                    <a:pt x="203073" y="268891"/>
                    <a:pt x="212217" y="276320"/>
                    <a:pt x="221361" y="283750"/>
                  </a:cubicBezTo>
                  <a:lnTo>
                    <a:pt x="217075" y="282035"/>
                  </a:lnTo>
                  <a:cubicBezTo>
                    <a:pt x="205454" y="277368"/>
                    <a:pt x="193548" y="273653"/>
                    <a:pt x="181642" y="269843"/>
                  </a:cubicBezTo>
                  <a:cubicBezTo>
                    <a:pt x="159067" y="262509"/>
                    <a:pt x="136112" y="256032"/>
                    <a:pt x="118205" y="240221"/>
                  </a:cubicBezTo>
                  <a:cubicBezTo>
                    <a:pt x="107553" y="229434"/>
                    <a:pt x="97982" y="217630"/>
                    <a:pt x="89630" y="204978"/>
                  </a:cubicBezTo>
                  <a:cubicBezTo>
                    <a:pt x="79534" y="191834"/>
                    <a:pt x="69723" y="178403"/>
                    <a:pt x="59055" y="165640"/>
                  </a:cubicBezTo>
                  <a:cubicBezTo>
                    <a:pt x="46577" y="150686"/>
                    <a:pt x="32195" y="138017"/>
                    <a:pt x="18859" y="123920"/>
                  </a:cubicBezTo>
                  <a:cubicBezTo>
                    <a:pt x="12350" y="117477"/>
                    <a:pt x="6714" y="110207"/>
                    <a:pt x="2096" y="102298"/>
                  </a:cubicBezTo>
                  <a:cubicBezTo>
                    <a:pt x="1619" y="101441"/>
                    <a:pt x="1143" y="100584"/>
                    <a:pt x="762" y="99727"/>
                  </a:cubicBezTo>
                  <a:lnTo>
                    <a:pt x="762" y="99727"/>
                  </a:lnTo>
                  <a:cubicBezTo>
                    <a:pt x="762" y="98965"/>
                    <a:pt x="762" y="98107"/>
                    <a:pt x="0" y="97250"/>
                  </a:cubicBezTo>
                  <a:lnTo>
                    <a:pt x="0" y="97250"/>
                  </a:lnTo>
                  <a:cubicBezTo>
                    <a:pt x="0" y="97250"/>
                    <a:pt x="0" y="96679"/>
                    <a:pt x="0" y="96679"/>
                  </a:cubicBezTo>
                  <a:lnTo>
                    <a:pt x="0" y="96679"/>
                  </a:lnTo>
                  <a:cubicBezTo>
                    <a:pt x="171" y="96411"/>
                    <a:pt x="399" y="96183"/>
                    <a:pt x="667" y="96012"/>
                  </a:cubicBezTo>
                  <a:lnTo>
                    <a:pt x="667" y="96012"/>
                  </a:lnTo>
                  <a:cubicBezTo>
                    <a:pt x="2842" y="93932"/>
                    <a:pt x="5542" y="92483"/>
                    <a:pt x="8477" y="918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234">
              <a:extLst>
                <a:ext uri="{FF2B5EF4-FFF2-40B4-BE49-F238E27FC236}">
                  <a16:creationId xmlns:a16="http://schemas.microsoft.com/office/drawing/2014/main" xmlns="" id="{58B358DB-4D9F-4B65-B212-81D469A05392}"/>
                </a:ext>
              </a:extLst>
            </p:cNvPr>
            <p:cNvSpPr/>
            <p:nvPr/>
          </p:nvSpPr>
          <p:spPr>
            <a:xfrm>
              <a:off x="2986603" y="1131573"/>
              <a:ext cx="485" cy="1238"/>
            </a:xfrm>
            <a:custGeom>
              <a:avLst/>
              <a:gdLst>
                <a:gd name="connsiteX0" fmla="*/ 0 w 301"/>
                <a:gd name="connsiteY0" fmla="*/ 770 h 769"/>
                <a:gd name="connsiteX1" fmla="*/ 0 w 301"/>
                <a:gd name="connsiteY1" fmla="*/ 770 h 769"/>
                <a:gd name="connsiteX2" fmla="*/ 0 w 301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" h="769">
                  <a:moveTo>
                    <a:pt x="0" y="770"/>
                  </a:moveTo>
                  <a:lnTo>
                    <a:pt x="0" y="770"/>
                  </a:lnTo>
                  <a:cubicBezTo>
                    <a:pt x="190" y="103"/>
                    <a:pt x="571" y="-564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235">
              <a:extLst>
                <a:ext uri="{FF2B5EF4-FFF2-40B4-BE49-F238E27FC236}">
                  <a16:creationId xmlns:a16="http://schemas.microsoft.com/office/drawing/2014/main" xmlns="" id="{02497C65-7E6C-4350-B464-3F9252016D13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236">
              <a:extLst>
                <a:ext uri="{FF2B5EF4-FFF2-40B4-BE49-F238E27FC236}">
                  <a16:creationId xmlns:a16="http://schemas.microsoft.com/office/drawing/2014/main" xmlns="" id="{5F943024-27DF-440C-9290-F3B7A8C8EFF7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237">
              <a:extLst>
                <a:ext uri="{FF2B5EF4-FFF2-40B4-BE49-F238E27FC236}">
                  <a16:creationId xmlns:a16="http://schemas.microsoft.com/office/drawing/2014/main" xmlns="" id="{B4D73692-A75B-4BF9-A2B7-EDD39E856AE4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238">
              <a:extLst>
                <a:ext uri="{FF2B5EF4-FFF2-40B4-BE49-F238E27FC236}">
                  <a16:creationId xmlns:a16="http://schemas.microsoft.com/office/drawing/2014/main" xmlns="" id="{E53837C7-14F2-49C7-95A7-155F2FC397CF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239">
              <a:extLst>
                <a:ext uri="{FF2B5EF4-FFF2-40B4-BE49-F238E27FC236}">
                  <a16:creationId xmlns:a16="http://schemas.microsoft.com/office/drawing/2014/main" xmlns="" id="{6763DC12-8CB6-46B1-835A-4AE930F9A602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240">
              <a:extLst>
                <a:ext uri="{FF2B5EF4-FFF2-40B4-BE49-F238E27FC236}">
                  <a16:creationId xmlns:a16="http://schemas.microsoft.com/office/drawing/2014/main" xmlns="" id="{F99D605D-0F57-48DB-A4C0-B2153E9EEC93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241">
              <a:extLst>
                <a:ext uri="{FF2B5EF4-FFF2-40B4-BE49-F238E27FC236}">
                  <a16:creationId xmlns:a16="http://schemas.microsoft.com/office/drawing/2014/main" xmlns="" id="{C6E4544B-D92C-45F6-895B-FBF957B6A4EC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242">
              <a:extLst>
                <a:ext uri="{FF2B5EF4-FFF2-40B4-BE49-F238E27FC236}">
                  <a16:creationId xmlns:a16="http://schemas.microsoft.com/office/drawing/2014/main" xmlns="" id="{545F2D9A-4366-43A8-ABAF-2BBD172E29C2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243">
              <a:extLst>
                <a:ext uri="{FF2B5EF4-FFF2-40B4-BE49-F238E27FC236}">
                  <a16:creationId xmlns:a16="http://schemas.microsoft.com/office/drawing/2014/main" xmlns="" id="{304E849C-65B9-47A1-9428-CCAC10E4218A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244">
              <a:extLst>
                <a:ext uri="{FF2B5EF4-FFF2-40B4-BE49-F238E27FC236}">
                  <a16:creationId xmlns:a16="http://schemas.microsoft.com/office/drawing/2014/main" xmlns="" id="{6211A0A8-E222-4F5D-899F-5B7655898388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245">
              <a:extLst>
                <a:ext uri="{FF2B5EF4-FFF2-40B4-BE49-F238E27FC236}">
                  <a16:creationId xmlns:a16="http://schemas.microsoft.com/office/drawing/2014/main" xmlns="" id="{B0F91E0E-B9CF-40A7-9FA3-AB2800B186B7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246">
              <a:extLst>
                <a:ext uri="{FF2B5EF4-FFF2-40B4-BE49-F238E27FC236}">
                  <a16:creationId xmlns:a16="http://schemas.microsoft.com/office/drawing/2014/main" xmlns="" id="{70320713-9F74-4A3C-AF13-D77AC68B8ED1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247">
              <a:extLst>
                <a:ext uri="{FF2B5EF4-FFF2-40B4-BE49-F238E27FC236}">
                  <a16:creationId xmlns:a16="http://schemas.microsoft.com/office/drawing/2014/main" xmlns="" id="{02792832-57EF-41C5-A879-742CE0B2198A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248">
              <a:extLst>
                <a:ext uri="{FF2B5EF4-FFF2-40B4-BE49-F238E27FC236}">
                  <a16:creationId xmlns:a16="http://schemas.microsoft.com/office/drawing/2014/main" xmlns="" id="{33916883-3A72-4B4C-8F09-1BD0C963BB32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249">
              <a:extLst>
                <a:ext uri="{FF2B5EF4-FFF2-40B4-BE49-F238E27FC236}">
                  <a16:creationId xmlns:a16="http://schemas.microsoft.com/office/drawing/2014/main" xmlns="" id="{F8C5D9EC-3745-4643-AB3C-56B51C063DCC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250">
              <a:extLst>
                <a:ext uri="{FF2B5EF4-FFF2-40B4-BE49-F238E27FC236}">
                  <a16:creationId xmlns:a16="http://schemas.microsoft.com/office/drawing/2014/main" xmlns="" id="{3F77439C-12E2-494B-81A4-D19E35FD3A92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251">
              <a:extLst>
                <a:ext uri="{FF2B5EF4-FFF2-40B4-BE49-F238E27FC236}">
                  <a16:creationId xmlns:a16="http://schemas.microsoft.com/office/drawing/2014/main" xmlns="" id="{0031A0A9-5690-4530-9E0A-A7DB6F19AC55}"/>
                </a:ext>
              </a:extLst>
            </p:cNvPr>
            <p:cNvSpPr/>
            <p:nvPr/>
          </p:nvSpPr>
          <p:spPr>
            <a:xfrm>
              <a:off x="2269300" y="2507133"/>
              <a:ext cx="1612705" cy="1907739"/>
            </a:xfrm>
            <a:custGeom>
              <a:avLst/>
              <a:gdLst>
                <a:gd name="connsiteX0" fmla="*/ 1001078 w 1001363"/>
                <a:gd name="connsiteY0" fmla="*/ 868775 h 1184556"/>
                <a:gd name="connsiteX1" fmla="*/ 1001078 w 1001363"/>
                <a:gd name="connsiteY1" fmla="*/ 868775 h 1184556"/>
                <a:gd name="connsiteX2" fmla="*/ 1001078 w 1001363"/>
                <a:gd name="connsiteY2" fmla="*/ 873538 h 1184556"/>
                <a:gd name="connsiteX3" fmla="*/ 996029 w 1001363"/>
                <a:gd name="connsiteY3" fmla="*/ 890683 h 1184556"/>
                <a:gd name="connsiteX4" fmla="*/ 994791 w 1001363"/>
                <a:gd name="connsiteY4" fmla="*/ 893540 h 1184556"/>
                <a:gd name="connsiteX5" fmla="*/ 992410 w 1001363"/>
                <a:gd name="connsiteY5" fmla="*/ 898398 h 1184556"/>
                <a:gd name="connsiteX6" fmla="*/ 986123 w 1001363"/>
                <a:gd name="connsiteY6" fmla="*/ 909447 h 1184556"/>
                <a:gd name="connsiteX7" fmla="*/ 973931 w 1001363"/>
                <a:gd name="connsiteY7" fmla="*/ 927926 h 1184556"/>
                <a:gd name="connsiteX8" fmla="*/ 967645 w 1001363"/>
                <a:gd name="connsiteY8" fmla="*/ 936688 h 1184556"/>
                <a:gd name="connsiteX9" fmla="*/ 965930 w 1001363"/>
                <a:gd name="connsiteY9" fmla="*/ 939070 h 1184556"/>
                <a:gd name="connsiteX10" fmla="*/ 962216 w 1001363"/>
                <a:gd name="connsiteY10" fmla="*/ 943832 h 1184556"/>
                <a:gd name="connsiteX11" fmla="*/ 932498 w 1001363"/>
                <a:gd name="connsiteY11" fmla="*/ 977360 h 1184556"/>
                <a:gd name="connsiteX12" fmla="*/ 899255 w 1001363"/>
                <a:gd name="connsiteY12" fmla="*/ 1008031 h 1184556"/>
                <a:gd name="connsiteX13" fmla="*/ 892302 w 1001363"/>
                <a:gd name="connsiteY13" fmla="*/ 1013841 h 1184556"/>
                <a:gd name="connsiteX14" fmla="*/ 889540 w 1001363"/>
                <a:gd name="connsiteY14" fmla="*/ 1016032 h 1184556"/>
                <a:gd name="connsiteX15" fmla="*/ 885158 w 1001363"/>
                <a:gd name="connsiteY15" fmla="*/ 1019365 h 1184556"/>
                <a:gd name="connsiteX16" fmla="*/ 866108 w 1001363"/>
                <a:gd name="connsiteY16" fmla="*/ 1033272 h 1184556"/>
                <a:gd name="connsiteX17" fmla="*/ 788194 w 1001363"/>
                <a:gd name="connsiteY17" fmla="*/ 1078326 h 1184556"/>
                <a:gd name="connsiteX18" fmla="*/ 768477 w 1001363"/>
                <a:gd name="connsiteY18" fmla="*/ 1087850 h 1184556"/>
                <a:gd name="connsiteX19" fmla="*/ 757428 w 1001363"/>
                <a:gd name="connsiteY19" fmla="*/ 1092898 h 1184556"/>
                <a:gd name="connsiteX20" fmla="*/ 752856 w 1001363"/>
                <a:gd name="connsiteY20" fmla="*/ 1094994 h 1184556"/>
                <a:gd name="connsiteX21" fmla="*/ 747617 w 1001363"/>
                <a:gd name="connsiteY21" fmla="*/ 1097185 h 1184556"/>
                <a:gd name="connsiteX22" fmla="*/ 700469 w 1001363"/>
                <a:gd name="connsiteY22" fmla="*/ 1115187 h 1184556"/>
                <a:gd name="connsiteX23" fmla="*/ 603790 w 1001363"/>
                <a:gd name="connsiteY23" fmla="*/ 1143762 h 1184556"/>
                <a:gd name="connsiteX24" fmla="*/ 505206 w 1001363"/>
                <a:gd name="connsiteY24" fmla="*/ 1165098 h 1184556"/>
                <a:gd name="connsiteX25" fmla="*/ 454247 w 1001363"/>
                <a:gd name="connsiteY25" fmla="*/ 1173575 h 1184556"/>
                <a:gd name="connsiteX26" fmla="*/ 430911 w 1001363"/>
                <a:gd name="connsiteY26" fmla="*/ 1177004 h 1184556"/>
                <a:gd name="connsiteX27" fmla="*/ 426815 w 1001363"/>
                <a:gd name="connsiteY27" fmla="*/ 1177576 h 1184556"/>
                <a:gd name="connsiteX28" fmla="*/ 420624 w 1001363"/>
                <a:gd name="connsiteY28" fmla="*/ 1178338 h 1184556"/>
                <a:gd name="connsiteX29" fmla="*/ 406146 w 1001363"/>
                <a:gd name="connsiteY29" fmla="*/ 1180148 h 1184556"/>
                <a:gd name="connsiteX30" fmla="*/ 321469 w 1001363"/>
                <a:gd name="connsiteY30" fmla="*/ 1184434 h 1184556"/>
                <a:gd name="connsiteX31" fmla="*/ 300990 w 1001363"/>
                <a:gd name="connsiteY31" fmla="*/ 1183291 h 1184556"/>
                <a:gd name="connsiteX32" fmla="*/ 290798 w 1001363"/>
                <a:gd name="connsiteY32" fmla="*/ 1182338 h 1184556"/>
                <a:gd name="connsiteX33" fmla="*/ 286703 w 1001363"/>
                <a:gd name="connsiteY33" fmla="*/ 1182338 h 1184556"/>
                <a:gd name="connsiteX34" fmla="*/ 282892 w 1001363"/>
                <a:gd name="connsiteY34" fmla="*/ 1181767 h 1184556"/>
                <a:gd name="connsiteX35" fmla="*/ 251555 w 1001363"/>
                <a:gd name="connsiteY35" fmla="*/ 1174147 h 1184556"/>
                <a:gd name="connsiteX36" fmla="*/ 244792 w 1001363"/>
                <a:gd name="connsiteY36" fmla="*/ 1171670 h 1184556"/>
                <a:gd name="connsiteX37" fmla="*/ 240030 w 1001363"/>
                <a:gd name="connsiteY37" fmla="*/ 1169765 h 1184556"/>
                <a:gd name="connsiteX38" fmla="*/ 229648 w 1001363"/>
                <a:gd name="connsiteY38" fmla="*/ 1164336 h 1184556"/>
                <a:gd name="connsiteX39" fmla="*/ 218504 w 1001363"/>
                <a:gd name="connsiteY39" fmla="*/ 1157097 h 1184556"/>
                <a:gd name="connsiteX40" fmla="*/ 216408 w 1001363"/>
                <a:gd name="connsiteY40" fmla="*/ 1155573 h 1184556"/>
                <a:gd name="connsiteX41" fmla="*/ 216408 w 1001363"/>
                <a:gd name="connsiteY41" fmla="*/ 1155573 h 1184556"/>
                <a:gd name="connsiteX42" fmla="*/ 210407 w 1001363"/>
                <a:gd name="connsiteY42" fmla="*/ 1150239 h 1184556"/>
                <a:gd name="connsiteX43" fmla="*/ 200882 w 1001363"/>
                <a:gd name="connsiteY43" fmla="*/ 1140714 h 1184556"/>
                <a:gd name="connsiteX44" fmla="*/ 200311 w 1001363"/>
                <a:gd name="connsiteY44" fmla="*/ 1140047 h 1184556"/>
                <a:gd name="connsiteX45" fmla="*/ 198692 w 1001363"/>
                <a:gd name="connsiteY45" fmla="*/ 1137761 h 1184556"/>
                <a:gd name="connsiteX46" fmla="*/ 194120 w 1001363"/>
                <a:gd name="connsiteY46" fmla="*/ 1130618 h 1184556"/>
                <a:gd name="connsiteX47" fmla="*/ 188214 w 1001363"/>
                <a:gd name="connsiteY47" fmla="*/ 1119664 h 1184556"/>
                <a:gd name="connsiteX48" fmla="*/ 188786 w 1001363"/>
                <a:gd name="connsiteY48" fmla="*/ 1108805 h 1184556"/>
                <a:gd name="connsiteX49" fmla="*/ 188786 w 1001363"/>
                <a:gd name="connsiteY49" fmla="*/ 1104614 h 1184556"/>
                <a:gd name="connsiteX50" fmla="*/ 252794 w 1001363"/>
                <a:gd name="connsiteY50" fmla="*/ 1138619 h 1184556"/>
                <a:gd name="connsiteX51" fmla="*/ 298228 w 1001363"/>
                <a:gd name="connsiteY51" fmla="*/ 1148144 h 1184556"/>
                <a:gd name="connsiteX52" fmla="*/ 320040 w 1001363"/>
                <a:gd name="connsiteY52" fmla="*/ 1149953 h 1184556"/>
                <a:gd name="connsiteX53" fmla="*/ 341471 w 1001363"/>
                <a:gd name="connsiteY53" fmla="*/ 1147191 h 1184556"/>
                <a:gd name="connsiteX54" fmla="*/ 342820 w 1001363"/>
                <a:gd name="connsiteY54" fmla="*/ 1142253 h 1184556"/>
                <a:gd name="connsiteX55" fmla="*/ 341471 w 1001363"/>
                <a:gd name="connsiteY55" fmla="*/ 1140905 h 1184556"/>
                <a:gd name="connsiteX56" fmla="*/ 323183 w 1001363"/>
                <a:gd name="connsiteY56" fmla="*/ 1137381 h 1184556"/>
                <a:gd name="connsiteX57" fmla="*/ 301371 w 1001363"/>
                <a:gd name="connsiteY57" fmla="*/ 1135666 h 1184556"/>
                <a:gd name="connsiteX58" fmla="*/ 258889 w 1001363"/>
                <a:gd name="connsiteY58" fmla="*/ 1128332 h 1184556"/>
                <a:gd name="connsiteX59" fmla="*/ 187833 w 1001363"/>
                <a:gd name="connsiteY59" fmla="*/ 1089470 h 1184556"/>
                <a:gd name="connsiteX60" fmla="*/ 187262 w 1001363"/>
                <a:gd name="connsiteY60" fmla="*/ 1081850 h 1184556"/>
                <a:gd name="connsiteX61" fmla="*/ 183642 w 1001363"/>
                <a:gd name="connsiteY61" fmla="*/ 1030605 h 1184556"/>
                <a:gd name="connsiteX62" fmla="*/ 182213 w 1001363"/>
                <a:gd name="connsiteY62" fmla="*/ 978503 h 1184556"/>
                <a:gd name="connsiteX63" fmla="*/ 176975 w 1001363"/>
                <a:gd name="connsiteY63" fmla="*/ 923068 h 1184556"/>
                <a:gd name="connsiteX64" fmla="*/ 131731 w 1001363"/>
                <a:gd name="connsiteY64" fmla="*/ 714756 h 1184556"/>
                <a:gd name="connsiteX65" fmla="*/ 116110 w 1001363"/>
                <a:gd name="connsiteY65" fmla="*/ 648081 h 1184556"/>
                <a:gd name="connsiteX66" fmla="*/ 97060 w 1001363"/>
                <a:gd name="connsiteY66" fmla="*/ 581406 h 1184556"/>
                <a:gd name="connsiteX67" fmla="*/ 83534 w 1001363"/>
                <a:gd name="connsiteY67" fmla="*/ 534638 h 1184556"/>
                <a:gd name="connsiteX68" fmla="*/ 73342 w 1001363"/>
                <a:gd name="connsiteY68" fmla="*/ 483584 h 1184556"/>
                <a:gd name="connsiteX69" fmla="*/ 47625 w 1001363"/>
                <a:gd name="connsiteY69" fmla="*/ 382619 h 1184556"/>
                <a:gd name="connsiteX70" fmla="*/ 0 w 1001363"/>
                <a:gd name="connsiteY70" fmla="*/ 185166 h 1184556"/>
                <a:gd name="connsiteX71" fmla="*/ 20003 w 1001363"/>
                <a:gd name="connsiteY71" fmla="*/ 195929 h 1184556"/>
                <a:gd name="connsiteX72" fmla="*/ 22003 w 1001363"/>
                <a:gd name="connsiteY72" fmla="*/ 196787 h 1184556"/>
                <a:gd name="connsiteX73" fmla="*/ 30956 w 1001363"/>
                <a:gd name="connsiteY73" fmla="*/ 224695 h 1184556"/>
                <a:gd name="connsiteX74" fmla="*/ 63246 w 1001363"/>
                <a:gd name="connsiteY74" fmla="*/ 325946 h 1184556"/>
                <a:gd name="connsiteX75" fmla="*/ 117538 w 1001363"/>
                <a:gd name="connsiteY75" fmla="*/ 534353 h 1184556"/>
                <a:gd name="connsiteX76" fmla="*/ 153734 w 1001363"/>
                <a:gd name="connsiteY76" fmla="*/ 684467 h 1184556"/>
                <a:gd name="connsiteX77" fmla="*/ 162211 w 1001363"/>
                <a:gd name="connsiteY77" fmla="*/ 722567 h 1184556"/>
                <a:gd name="connsiteX78" fmla="*/ 170593 w 1001363"/>
                <a:gd name="connsiteY78" fmla="*/ 760095 h 1184556"/>
                <a:gd name="connsiteX79" fmla="*/ 184880 w 1001363"/>
                <a:gd name="connsiteY79" fmla="*/ 834962 h 1184556"/>
                <a:gd name="connsiteX80" fmla="*/ 191643 w 1001363"/>
                <a:gd name="connsiteY80" fmla="*/ 834962 h 1184556"/>
                <a:gd name="connsiteX81" fmla="*/ 185738 w 1001363"/>
                <a:gd name="connsiteY81" fmla="*/ 785622 h 1184556"/>
                <a:gd name="connsiteX82" fmla="*/ 182213 w 1001363"/>
                <a:gd name="connsiteY82" fmla="*/ 760667 h 1184556"/>
                <a:gd name="connsiteX83" fmla="*/ 179927 w 1001363"/>
                <a:gd name="connsiteY83" fmla="*/ 733235 h 1184556"/>
                <a:gd name="connsiteX84" fmla="*/ 170402 w 1001363"/>
                <a:gd name="connsiteY84" fmla="*/ 679895 h 1184556"/>
                <a:gd name="connsiteX85" fmla="*/ 159258 w 1001363"/>
                <a:gd name="connsiteY85" fmla="*/ 627221 h 1184556"/>
                <a:gd name="connsiteX86" fmla="*/ 107728 w 1001363"/>
                <a:gd name="connsiteY86" fmla="*/ 418719 h 1184556"/>
                <a:gd name="connsiteX87" fmla="*/ 64294 w 1001363"/>
                <a:gd name="connsiteY87" fmla="*/ 265081 h 1184556"/>
                <a:gd name="connsiteX88" fmla="*/ 52673 w 1001363"/>
                <a:gd name="connsiteY88" fmla="*/ 229076 h 1184556"/>
                <a:gd name="connsiteX89" fmla="*/ 44005 w 1001363"/>
                <a:gd name="connsiteY89" fmla="*/ 204788 h 1184556"/>
                <a:gd name="connsiteX90" fmla="*/ 70199 w 1001363"/>
                <a:gd name="connsiteY90" fmla="*/ 210884 h 1184556"/>
                <a:gd name="connsiteX91" fmla="*/ 80867 w 1001363"/>
                <a:gd name="connsiteY91" fmla="*/ 212788 h 1184556"/>
                <a:gd name="connsiteX92" fmla="*/ 85725 w 1001363"/>
                <a:gd name="connsiteY92" fmla="*/ 213931 h 1184556"/>
                <a:gd name="connsiteX93" fmla="*/ 88011 w 1001363"/>
                <a:gd name="connsiteY93" fmla="*/ 214694 h 1184556"/>
                <a:gd name="connsiteX94" fmla="*/ 88011 w 1001363"/>
                <a:gd name="connsiteY94" fmla="*/ 214694 h 1184556"/>
                <a:gd name="connsiteX95" fmla="*/ 88773 w 1001363"/>
                <a:gd name="connsiteY95" fmla="*/ 214694 h 1184556"/>
                <a:gd name="connsiteX96" fmla="*/ 91059 w 1001363"/>
                <a:gd name="connsiteY96" fmla="*/ 216027 h 1184556"/>
                <a:gd name="connsiteX97" fmla="*/ 92012 w 1001363"/>
                <a:gd name="connsiteY97" fmla="*/ 218408 h 1184556"/>
                <a:gd name="connsiteX98" fmla="*/ 95345 w 1001363"/>
                <a:gd name="connsiteY98" fmla="*/ 227933 h 1184556"/>
                <a:gd name="connsiteX99" fmla="*/ 101727 w 1001363"/>
                <a:gd name="connsiteY99" fmla="*/ 246317 h 1184556"/>
                <a:gd name="connsiteX100" fmla="*/ 120777 w 1001363"/>
                <a:gd name="connsiteY100" fmla="*/ 283559 h 1184556"/>
                <a:gd name="connsiteX101" fmla="*/ 141923 w 1001363"/>
                <a:gd name="connsiteY101" fmla="*/ 297752 h 1184556"/>
                <a:gd name="connsiteX102" fmla="*/ 152305 w 1001363"/>
                <a:gd name="connsiteY102" fmla="*/ 333375 h 1184556"/>
                <a:gd name="connsiteX103" fmla="*/ 166307 w 1001363"/>
                <a:gd name="connsiteY103" fmla="*/ 381000 h 1184556"/>
                <a:gd name="connsiteX104" fmla="*/ 179927 w 1001363"/>
                <a:gd name="connsiteY104" fmla="*/ 429578 h 1184556"/>
                <a:gd name="connsiteX105" fmla="*/ 184213 w 1001363"/>
                <a:gd name="connsiteY105" fmla="*/ 479584 h 1184556"/>
                <a:gd name="connsiteX106" fmla="*/ 219075 w 1001363"/>
                <a:gd name="connsiteY106" fmla="*/ 690563 h 1184556"/>
                <a:gd name="connsiteX107" fmla="*/ 233934 w 1001363"/>
                <a:gd name="connsiteY107" fmla="*/ 768096 h 1184556"/>
                <a:gd name="connsiteX108" fmla="*/ 240316 w 1001363"/>
                <a:gd name="connsiteY108" fmla="*/ 804767 h 1184556"/>
                <a:gd name="connsiteX109" fmla="*/ 248602 w 1001363"/>
                <a:gd name="connsiteY109" fmla="*/ 844010 h 1184556"/>
                <a:gd name="connsiteX110" fmla="*/ 255696 w 1001363"/>
                <a:gd name="connsiteY110" fmla="*/ 847594 h 1184556"/>
                <a:gd name="connsiteX111" fmla="*/ 259556 w 1001363"/>
                <a:gd name="connsiteY111" fmla="*/ 842486 h 1184556"/>
                <a:gd name="connsiteX112" fmla="*/ 253270 w 1001363"/>
                <a:gd name="connsiteY112" fmla="*/ 790384 h 1184556"/>
                <a:gd name="connsiteX113" fmla="*/ 243745 w 1001363"/>
                <a:gd name="connsiteY113" fmla="*/ 739140 h 1184556"/>
                <a:gd name="connsiteX114" fmla="*/ 222980 w 1001363"/>
                <a:gd name="connsiteY114" fmla="*/ 633413 h 1184556"/>
                <a:gd name="connsiteX115" fmla="*/ 203930 w 1001363"/>
                <a:gd name="connsiteY115" fmla="*/ 527399 h 1184556"/>
                <a:gd name="connsiteX116" fmla="*/ 193358 w 1001363"/>
                <a:gd name="connsiteY116" fmla="*/ 425767 h 1184556"/>
                <a:gd name="connsiteX117" fmla="*/ 171450 w 1001363"/>
                <a:gd name="connsiteY117" fmla="*/ 352711 h 1184556"/>
                <a:gd name="connsiteX118" fmla="*/ 161068 w 1001363"/>
                <a:gd name="connsiteY118" fmla="*/ 315944 h 1184556"/>
                <a:gd name="connsiteX119" fmla="*/ 156020 w 1001363"/>
                <a:gd name="connsiteY119" fmla="*/ 299275 h 1184556"/>
                <a:gd name="connsiteX120" fmla="*/ 163640 w 1001363"/>
                <a:gd name="connsiteY120" fmla="*/ 298609 h 1184556"/>
                <a:gd name="connsiteX121" fmla="*/ 177641 w 1001363"/>
                <a:gd name="connsiteY121" fmla="*/ 293751 h 1184556"/>
                <a:gd name="connsiteX122" fmla="*/ 187833 w 1001363"/>
                <a:gd name="connsiteY122" fmla="*/ 303276 h 1184556"/>
                <a:gd name="connsiteX123" fmla="*/ 240983 w 1001363"/>
                <a:gd name="connsiteY123" fmla="*/ 284226 h 1184556"/>
                <a:gd name="connsiteX124" fmla="*/ 237649 w 1001363"/>
                <a:gd name="connsiteY124" fmla="*/ 278225 h 1184556"/>
                <a:gd name="connsiteX125" fmla="*/ 207550 w 1001363"/>
                <a:gd name="connsiteY125" fmla="*/ 281273 h 1184556"/>
                <a:gd name="connsiteX126" fmla="*/ 189928 w 1001363"/>
                <a:gd name="connsiteY126" fmla="*/ 285750 h 1184556"/>
                <a:gd name="connsiteX127" fmla="*/ 212884 w 1001363"/>
                <a:gd name="connsiteY127" fmla="*/ 251555 h 1184556"/>
                <a:gd name="connsiteX128" fmla="*/ 218027 w 1001363"/>
                <a:gd name="connsiteY128" fmla="*/ 250127 h 1184556"/>
                <a:gd name="connsiteX129" fmla="*/ 232600 w 1001363"/>
                <a:gd name="connsiteY129" fmla="*/ 244792 h 1184556"/>
                <a:gd name="connsiteX130" fmla="*/ 232600 w 1001363"/>
                <a:gd name="connsiteY130" fmla="*/ 236315 h 1184556"/>
                <a:gd name="connsiteX131" fmla="*/ 217551 w 1001363"/>
                <a:gd name="connsiteY131" fmla="*/ 233934 h 1184556"/>
                <a:gd name="connsiteX132" fmla="*/ 216694 w 1001363"/>
                <a:gd name="connsiteY132" fmla="*/ 205359 h 1184556"/>
                <a:gd name="connsiteX133" fmla="*/ 223647 w 1001363"/>
                <a:gd name="connsiteY133" fmla="*/ 202311 h 1184556"/>
                <a:gd name="connsiteX134" fmla="*/ 228219 w 1001363"/>
                <a:gd name="connsiteY134" fmla="*/ 193548 h 1184556"/>
                <a:gd name="connsiteX135" fmla="*/ 224409 w 1001363"/>
                <a:gd name="connsiteY135" fmla="*/ 190024 h 1184556"/>
                <a:gd name="connsiteX136" fmla="*/ 217265 w 1001363"/>
                <a:gd name="connsiteY136" fmla="*/ 189262 h 1184556"/>
                <a:gd name="connsiteX137" fmla="*/ 213360 w 1001363"/>
                <a:gd name="connsiteY137" fmla="*/ 190500 h 1184556"/>
                <a:gd name="connsiteX138" fmla="*/ 209359 w 1001363"/>
                <a:gd name="connsiteY138" fmla="*/ 177832 h 1184556"/>
                <a:gd name="connsiteX139" fmla="*/ 201454 w 1001363"/>
                <a:gd name="connsiteY139" fmla="*/ 157829 h 1184556"/>
                <a:gd name="connsiteX140" fmla="*/ 207550 w 1001363"/>
                <a:gd name="connsiteY140" fmla="*/ 156400 h 1184556"/>
                <a:gd name="connsiteX141" fmla="*/ 227648 w 1001363"/>
                <a:gd name="connsiteY141" fmla="*/ 145161 h 1184556"/>
                <a:gd name="connsiteX142" fmla="*/ 226409 w 1001363"/>
                <a:gd name="connsiteY142" fmla="*/ 140399 h 1184556"/>
                <a:gd name="connsiteX143" fmla="*/ 205454 w 1001363"/>
                <a:gd name="connsiteY143" fmla="*/ 140399 h 1184556"/>
                <a:gd name="connsiteX144" fmla="*/ 195929 w 1001363"/>
                <a:gd name="connsiteY144" fmla="*/ 143637 h 1184556"/>
                <a:gd name="connsiteX145" fmla="*/ 192691 w 1001363"/>
                <a:gd name="connsiteY145" fmla="*/ 136017 h 1184556"/>
                <a:gd name="connsiteX146" fmla="*/ 191834 w 1001363"/>
                <a:gd name="connsiteY146" fmla="*/ 133826 h 1184556"/>
                <a:gd name="connsiteX147" fmla="*/ 191834 w 1001363"/>
                <a:gd name="connsiteY147" fmla="*/ 133826 h 1184556"/>
                <a:gd name="connsiteX148" fmla="*/ 209550 w 1001363"/>
                <a:gd name="connsiteY148" fmla="*/ 127349 h 1184556"/>
                <a:gd name="connsiteX149" fmla="*/ 207931 w 1001363"/>
                <a:gd name="connsiteY149" fmla="*/ 121063 h 1184556"/>
                <a:gd name="connsiteX150" fmla="*/ 196310 w 1001363"/>
                <a:gd name="connsiteY150" fmla="*/ 119539 h 1184556"/>
                <a:gd name="connsiteX151" fmla="*/ 186785 w 1001363"/>
                <a:gd name="connsiteY151" fmla="*/ 119539 h 1184556"/>
                <a:gd name="connsiteX152" fmla="*/ 185166 w 1001363"/>
                <a:gd name="connsiteY152" fmla="*/ 114681 h 1184556"/>
                <a:gd name="connsiteX153" fmla="*/ 181546 w 1001363"/>
                <a:gd name="connsiteY153" fmla="*/ 100965 h 1184556"/>
                <a:gd name="connsiteX154" fmla="*/ 200596 w 1001363"/>
                <a:gd name="connsiteY154" fmla="*/ 102013 h 1184556"/>
                <a:gd name="connsiteX155" fmla="*/ 233267 w 1001363"/>
                <a:gd name="connsiteY155" fmla="*/ 93345 h 1184556"/>
                <a:gd name="connsiteX156" fmla="*/ 231967 w 1001363"/>
                <a:gd name="connsiteY156" fmla="*/ 88116 h 1184556"/>
                <a:gd name="connsiteX157" fmla="*/ 231077 w 1001363"/>
                <a:gd name="connsiteY157" fmla="*/ 87725 h 1184556"/>
                <a:gd name="connsiteX158" fmla="*/ 214694 w 1001363"/>
                <a:gd name="connsiteY158" fmla="*/ 88773 h 1184556"/>
                <a:gd name="connsiteX159" fmla="*/ 197072 w 1001363"/>
                <a:gd name="connsiteY159" fmla="*/ 88773 h 1184556"/>
                <a:gd name="connsiteX160" fmla="*/ 180308 w 1001363"/>
                <a:gd name="connsiteY160" fmla="*/ 88773 h 1184556"/>
                <a:gd name="connsiteX161" fmla="*/ 180308 w 1001363"/>
                <a:gd name="connsiteY161" fmla="*/ 81820 h 1184556"/>
                <a:gd name="connsiteX162" fmla="*/ 182309 w 1001363"/>
                <a:gd name="connsiteY162" fmla="*/ 64960 h 1184556"/>
                <a:gd name="connsiteX163" fmla="*/ 198977 w 1001363"/>
                <a:gd name="connsiteY163" fmla="*/ 64103 h 1184556"/>
                <a:gd name="connsiteX164" fmla="*/ 234125 w 1001363"/>
                <a:gd name="connsiteY164" fmla="*/ 60579 h 1184556"/>
                <a:gd name="connsiteX165" fmla="*/ 310325 w 1001363"/>
                <a:gd name="connsiteY165" fmla="*/ 46577 h 1184556"/>
                <a:gd name="connsiteX166" fmla="*/ 316040 w 1001363"/>
                <a:gd name="connsiteY166" fmla="*/ 45815 h 1184556"/>
                <a:gd name="connsiteX167" fmla="*/ 329470 w 1001363"/>
                <a:gd name="connsiteY167" fmla="*/ 44101 h 1184556"/>
                <a:gd name="connsiteX168" fmla="*/ 347663 w 1001363"/>
                <a:gd name="connsiteY168" fmla="*/ 38957 h 1184556"/>
                <a:gd name="connsiteX169" fmla="*/ 366713 w 1001363"/>
                <a:gd name="connsiteY169" fmla="*/ 31052 h 1184556"/>
                <a:gd name="connsiteX170" fmla="*/ 374713 w 1001363"/>
                <a:gd name="connsiteY170" fmla="*/ 27432 h 1184556"/>
                <a:gd name="connsiteX171" fmla="*/ 376333 w 1001363"/>
                <a:gd name="connsiteY171" fmla="*/ 26765 h 1184556"/>
                <a:gd name="connsiteX172" fmla="*/ 381762 w 1001363"/>
                <a:gd name="connsiteY172" fmla="*/ 24575 h 1184556"/>
                <a:gd name="connsiteX173" fmla="*/ 400241 w 1001363"/>
                <a:gd name="connsiteY173" fmla="*/ 16764 h 1184556"/>
                <a:gd name="connsiteX174" fmla="*/ 408432 w 1001363"/>
                <a:gd name="connsiteY174" fmla="*/ 12668 h 1184556"/>
                <a:gd name="connsiteX175" fmla="*/ 411766 w 1001363"/>
                <a:gd name="connsiteY175" fmla="*/ 11049 h 1184556"/>
                <a:gd name="connsiteX176" fmla="*/ 415100 w 1001363"/>
                <a:gd name="connsiteY176" fmla="*/ 9525 h 1184556"/>
                <a:gd name="connsiteX177" fmla="*/ 440912 w 1001363"/>
                <a:gd name="connsiteY177" fmla="*/ 0 h 1184556"/>
                <a:gd name="connsiteX178" fmla="*/ 441388 w 1001363"/>
                <a:gd name="connsiteY178" fmla="*/ 0 h 1184556"/>
                <a:gd name="connsiteX179" fmla="*/ 456247 w 1001363"/>
                <a:gd name="connsiteY179" fmla="*/ 12954 h 1184556"/>
                <a:gd name="connsiteX180" fmla="*/ 460629 w 1001363"/>
                <a:gd name="connsiteY180" fmla="*/ 18669 h 1184556"/>
                <a:gd name="connsiteX181" fmla="*/ 453866 w 1001363"/>
                <a:gd name="connsiteY181" fmla="*/ 22479 h 1184556"/>
                <a:gd name="connsiteX182" fmla="*/ 426625 w 1001363"/>
                <a:gd name="connsiteY182" fmla="*/ 36481 h 1184556"/>
                <a:gd name="connsiteX183" fmla="*/ 398526 w 1001363"/>
                <a:gd name="connsiteY183" fmla="*/ 46006 h 1184556"/>
                <a:gd name="connsiteX184" fmla="*/ 368999 w 1001363"/>
                <a:gd name="connsiteY184" fmla="*/ 57341 h 1184556"/>
                <a:gd name="connsiteX185" fmla="*/ 372046 w 1001363"/>
                <a:gd name="connsiteY185" fmla="*/ 64770 h 1184556"/>
                <a:gd name="connsiteX186" fmla="*/ 401860 w 1001363"/>
                <a:gd name="connsiteY186" fmla="*/ 58198 h 1184556"/>
                <a:gd name="connsiteX187" fmla="*/ 430435 w 1001363"/>
                <a:gd name="connsiteY187" fmla="*/ 48673 h 1184556"/>
                <a:gd name="connsiteX188" fmla="*/ 454247 w 1001363"/>
                <a:gd name="connsiteY188" fmla="*/ 36767 h 1184556"/>
                <a:gd name="connsiteX189" fmla="*/ 466916 w 1001363"/>
                <a:gd name="connsiteY189" fmla="*/ 30385 h 1184556"/>
                <a:gd name="connsiteX190" fmla="*/ 467487 w 1001363"/>
                <a:gd name="connsiteY190" fmla="*/ 31242 h 1184556"/>
                <a:gd name="connsiteX191" fmla="*/ 473202 w 1001363"/>
                <a:gd name="connsiteY191" fmla="*/ 39624 h 1184556"/>
                <a:gd name="connsiteX192" fmla="*/ 474631 w 1001363"/>
                <a:gd name="connsiteY192" fmla="*/ 44482 h 1184556"/>
                <a:gd name="connsiteX193" fmla="*/ 481870 w 1001363"/>
                <a:gd name="connsiteY193" fmla="*/ 65056 h 1184556"/>
                <a:gd name="connsiteX194" fmla="*/ 495967 w 1001363"/>
                <a:gd name="connsiteY194" fmla="*/ 107728 h 1184556"/>
                <a:gd name="connsiteX195" fmla="*/ 530352 w 1001363"/>
                <a:gd name="connsiteY195" fmla="*/ 198215 h 1184556"/>
                <a:gd name="connsiteX196" fmla="*/ 583883 w 1001363"/>
                <a:gd name="connsiteY196" fmla="*/ 260413 h 1184556"/>
                <a:gd name="connsiteX197" fmla="*/ 588645 w 1001363"/>
                <a:gd name="connsiteY197" fmla="*/ 261842 h 1184556"/>
                <a:gd name="connsiteX198" fmla="*/ 597408 w 1001363"/>
                <a:gd name="connsiteY198" fmla="*/ 295561 h 1184556"/>
                <a:gd name="connsiteX199" fmla="*/ 625983 w 1001363"/>
                <a:gd name="connsiteY199" fmla="*/ 398050 h 1184556"/>
                <a:gd name="connsiteX200" fmla="*/ 649415 w 1001363"/>
                <a:gd name="connsiteY200" fmla="*/ 502825 h 1184556"/>
                <a:gd name="connsiteX201" fmla="*/ 676275 w 1001363"/>
                <a:gd name="connsiteY201" fmla="*/ 606933 h 1184556"/>
                <a:gd name="connsiteX202" fmla="*/ 691039 w 1001363"/>
                <a:gd name="connsiteY202" fmla="*/ 653891 h 1184556"/>
                <a:gd name="connsiteX203" fmla="*/ 704945 w 1001363"/>
                <a:gd name="connsiteY203" fmla="*/ 695230 h 1184556"/>
                <a:gd name="connsiteX204" fmla="*/ 726758 w 1001363"/>
                <a:gd name="connsiteY204" fmla="*/ 784670 h 1184556"/>
                <a:gd name="connsiteX205" fmla="*/ 731996 w 1001363"/>
                <a:gd name="connsiteY205" fmla="*/ 783908 h 1184556"/>
                <a:gd name="connsiteX206" fmla="*/ 715518 w 1001363"/>
                <a:gd name="connsiteY206" fmla="*/ 688181 h 1184556"/>
                <a:gd name="connsiteX207" fmla="*/ 687991 w 1001363"/>
                <a:gd name="connsiteY207" fmla="*/ 590169 h 1184556"/>
                <a:gd name="connsiteX208" fmla="*/ 661892 w 1001363"/>
                <a:gd name="connsiteY208" fmla="*/ 485394 h 1184556"/>
                <a:gd name="connsiteX209" fmla="*/ 636937 w 1001363"/>
                <a:gd name="connsiteY209" fmla="*/ 380619 h 1184556"/>
                <a:gd name="connsiteX210" fmla="*/ 608362 w 1001363"/>
                <a:gd name="connsiteY210" fmla="*/ 282702 h 1184556"/>
                <a:gd name="connsiteX211" fmla="*/ 602361 w 1001363"/>
                <a:gd name="connsiteY211" fmla="*/ 261747 h 1184556"/>
                <a:gd name="connsiteX212" fmla="*/ 626555 w 1001363"/>
                <a:gd name="connsiteY212" fmla="*/ 253175 h 1184556"/>
                <a:gd name="connsiteX213" fmla="*/ 650843 w 1001363"/>
                <a:gd name="connsiteY213" fmla="*/ 216599 h 1184556"/>
                <a:gd name="connsiteX214" fmla="*/ 665702 w 1001363"/>
                <a:gd name="connsiteY214" fmla="*/ 197549 h 1184556"/>
                <a:gd name="connsiteX215" fmla="*/ 672370 w 1001363"/>
                <a:gd name="connsiteY215" fmla="*/ 171926 h 1184556"/>
                <a:gd name="connsiteX216" fmla="*/ 677132 w 1001363"/>
                <a:gd name="connsiteY216" fmla="*/ 174498 h 1184556"/>
                <a:gd name="connsiteX217" fmla="*/ 681038 w 1001363"/>
                <a:gd name="connsiteY217" fmla="*/ 177070 h 1184556"/>
                <a:gd name="connsiteX218" fmla="*/ 681038 w 1001363"/>
                <a:gd name="connsiteY218" fmla="*/ 177070 h 1184556"/>
                <a:gd name="connsiteX219" fmla="*/ 689038 w 1001363"/>
                <a:gd name="connsiteY219" fmla="*/ 209931 h 1184556"/>
                <a:gd name="connsiteX220" fmla="*/ 699992 w 1001363"/>
                <a:gd name="connsiteY220" fmla="*/ 260604 h 1184556"/>
                <a:gd name="connsiteX221" fmla="*/ 699516 w 1001363"/>
                <a:gd name="connsiteY221" fmla="*/ 268034 h 1184556"/>
                <a:gd name="connsiteX222" fmla="*/ 700088 w 1001363"/>
                <a:gd name="connsiteY222" fmla="*/ 314992 h 1184556"/>
                <a:gd name="connsiteX223" fmla="*/ 722852 w 1001363"/>
                <a:gd name="connsiteY223" fmla="*/ 395288 h 1184556"/>
                <a:gd name="connsiteX224" fmla="*/ 736473 w 1001363"/>
                <a:gd name="connsiteY224" fmla="*/ 408242 h 1184556"/>
                <a:gd name="connsiteX225" fmla="*/ 768382 w 1001363"/>
                <a:gd name="connsiteY225" fmla="*/ 515303 h 1184556"/>
                <a:gd name="connsiteX226" fmla="*/ 796004 w 1001363"/>
                <a:gd name="connsiteY226" fmla="*/ 598265 h 1184556"/>
                <a:gd name="connsiteX227" fmla="*/ 811721 w 1001363"/>
                <a:gd name="connsiteY227" fmla="*/ 640366 h 1184556"/>
                <a:gd name="connsiteX228" fmla="*/ 819055 w 1001363"/>
                <a:gd name="connsiteY228" fmla="*/ 660368 h 1184556"/>
                <a:gd name="connsiteX229" fmla="*/ 828580 w 1001363"/>
                <a:gd name="connsiteY229" fmla="*/ 681228 h 1184556"/>
                <a:gd name="connsiteX230" fmla="*/ 835944 w 1001363"/>
                <a:gd name="connsiteY230" fmla="*/ 683402 h 1184556"/>
                <a:gd name="connsiteX231" fmla="*/ 838772 w 1001363"/>
                <a:gd name="connsiteY231" fmla="*/ 678371 h 1184556"/>
                <a:gd name="connsiteX232" fmla="*/ 832866 w 1001363"/>
                <a:gd name="connsiteY232" fmla="*/ 654368 h 1184556"/>
                <a:gd name="connsiteX233" fmla="*/ 823341 w 1001363"/>
                <a:gd name="connsiteY233" fmla="*/ 628269 h 1184556"/>
                <a:gd name="connsiteX234" fmla="*/ 804291 w 1001363"/>
                <a:gd name="connsiteY234" fmla="*/ 578263 h 1184556"/>
                <a:gd name="connsiteX235" fmla="*/ 771811 w 1001363"/>
                <a:gd name="connsiteY235" fmla="*/ 476536 h 1184556"/>
                <a:gd name="connsiteX236" fmla="*/ 754285 w 1001363"/>
                <a:gd name="connsiteY236" fmla="*/ 417005 h 1184556"/>
                <a:gd name="connsiteX237" fmla="*/ 785908 w 1001363"/>
                <a:gd name="connsiteY237" fmla="*/ 417671 h 1184556"/>
                <a:gd name="connsiteX238" fmla="*/ 811721 w 1001363"/>
                <a:gd name="connsiteY238" fmla="*/ 400336 h 1184556"/>
                <a:gd name="connsiteX239" fmla="*/ 814292 w 1001363"/>
                <a:gd name="connsiteY239" fmla="*/ 409861 h 1184556"/>
                <a:gd name="connsiteX240" fmla="*/ 823246 w 1001363"/>
                <a:gd name="connsiteY240" fmla="*/ 457486 h 1184556"/>
                <a:gd name="connsiteX241" fmla="*/ 835152 w 1001363"/>
                <a:gd name="connsiteY241" fmla="*/ 506730 h 1184556"/>
                <a:gd name="connsiteX242" fmla="*/ 845915 w 1001363"/>
                <a:gd name="connsiteY242" fmla="*/ 558451 h 1184556"/>
                <a:gd name="connsiteX243" fmla="*/ 871538 w 1001363"/>
                <a:gd name="connsiteY243" fmla="*/ 659511 h 1184556"/>
                <a:gd name="connsiteX244" fmla="*/ 886587 w 1001363"/>
                <a:gd name="connsiteY244" fmla="*/ 706469 h 1184556"/>
                <a:gd name="connsiteX245" fmla="*/ 903256 w 1001363"/>
                <a:gd name="connsiteY245" fmla="*/ 752666 h 1184556"/>
                <a:gd name="connsiteX246" fmla="*/ 916781 w 1001363"/>
                <a:gd name="connsiteY246" fmla="*/ 744474 h 1184556"/>
                <a:gd name="connsiteX247" fmla="*/ 901922 w 1001363"/>
                <a:gd name="connsiteY247" fmla="*/ 702088 h 1184556"/>
                <a:gd name="connsiteX248" fmla="*/ 886778 w 1001363"/>
                <a:gd name="connsiteY248" fmla="*/ 655225 h 1184556"/>
                <a:gd name="connsiteX249" fmla="*/ 860012 w 1001363"/>
                <a:gd name="connsiteY249" fmla="*/ 556641 h 1184556"/>
                <a:gd name="connsiteX250" fmla="*/ 849535 w 1001363"/>
                <a:gd name="connsiteY250" fmla="*/ 509016 h 1184556"/>
                <a:gd name="connsiteX251" fmla="*/ 837057 w 1001363"/>
                <a:gd name="connsiteY251" fmla="*/ 459867 h 1184556"/>
                <a:gd name="connsiteX252" fmla="*/ 827532 w 1001363"/>
                <a:gd name="connsiteY252" fmla="*/ 411671 h 1184556"/>
                <a:gd name="connsiteX253" fmla="*/ 821817 w 1001363"/>
                <a:gd name="connsiteY253" fmla="*/ 388811 h 1184556"/>
                <a:gd name="connsiteX254" fmla="*/ 820484 w 1001363"/>
                <a:gd name="connsiteY254" fmla="*/ 380143 h 1184556"/>
                <a:gd name="connsiteX255" fmla="*/ 830485 w 1001363"/>
                <a:gd name="connsiteY255" fmla="*/ 370618 h 1184556"/>
                <a:gd name="connsiteX256" fmla="*/ 845820 w 1001363"/>
                <a:gd name="connsiteY256" fmla="*/ 343948 h 1184556"/>
                <a:gd name="connsiteX257" fmla="*/ 849821 w 1001363"/>
                <a:gd name="connsiteY257" fmla="*/ 368522 h 1184556"/>
                <a:gd name="connsiteX258" fmla="*/ 871347 w 1001363"/>
                <a:gd name="connsiteY258" fmla="*/ 471107 h 1184556"/>
                <a:gd name="connsiteX259" fmla="*/ 885539 w 1001363"/>
                <a:gd name="connsiteY259" fmla="*/ 521113 h 1184556"/>
                <a:gd name="connsiteX260" fmla="*/ 898112 w 1001363"/>
                <a:gd name="connsiteY260" fmla="*/ 574167 h 1184556"/>
                <a:gd name="connsiteX261" fmla="*/ 921639 w 1001363"/>
                <a:gd name="connsiteY261" fmla="*/ 680371 h 1184556"/>
                <a:gd name="connsiteX262" fmla="*/ 940213 w 1001363"/>
                <a:gd name="connsiteY262" fmla="*/ 734378 h 1184556"/>
                <a:gd name="connsiteX263" fmla="*/ 963454 w 1001363"/>
                <a:gd name="connsiteY263" fmla="*/ 788384 h 1184556"/>
                <a:gd name="connsiteX264" fmla="*/ 989362 w 1001363"/>
                <a:gd name="connsiteY264" fmla="*/ 834200 h 1184556"/>
                <a:gd name="connsiteX265" fmla="*/ 978408 w 1001363"/>
                <a:gd name="connsiteY265" fmla="*/ 865632 h 1184556"/>
                <a:gd name="connsiteX266" fmla="*/ 949833 w 1001363"/>
                <a:gd name="connsiteY266" fmla="*/ 899065 h 1184556"/>
                <a:gd name="connsiteX267" fmla="*/ 914495 w 1001363"/>
                <a:gd name="connsiteY267" fmla="*/ 927640 h 1184556"/>
                <a:gd name="connsiteX268" fmla="*/ 897827 w 1001363"/>
                <a:gd name="connsiteY268" fmla="*/ 941832 h 1184556"/>
                <a:gd name="connsiteX269" fmla="*/ 884873 w 1001363"/>
                <a:gd name="connsiteY269" fmla="*/ 958977 h 1184556"/>
                <a:gd name="connsiteX270" fmla="*/ 888057 w 1001363"/>
                <a:gd name="connsiteY270" fmla="*/ 964292 h 1184556"/>
                <a:gd name="connsiteX271" fmla="*/ 890111 w 1001363"/>
                <a:gd name="connsiteY271" fmla="*/ 964311 h 1184556"/>
                <a:gd name="connsiteX272" fmla="*/ 906590 w 1001363"/>
                <a:gd name="connsiteY272" fmla="*/ 953452 h 1184556"/>
                <a:gd name="connsiteX273" fmla="*/ 924973 w 1001363"/>
                <a:gd name="connsiteY273" fmla="*/ 938403 h 1184556"/>
                <a:gd name="connsiteX274" fmla="*/ 961168 w 1001363"/>
                <a:gd name="connsiteY274" fmla="*/ 906113 h 1184556"/>
                <a:gd name="connsiteX275" fmla="*/ 997744 w 1001363"/>
                <a:gd name="connsiteY275" fmla="*/ 848963 h 1184556"/>
                <a:gd name="connsiteX276" fmla="*/ 1001363 w 1001363"/>
                <a:gd name="connsiteY276" fmla="*/ 855726 h 1184556"/>
                <a:gd name="connsiteX277" fmla="*/ 1001363 w 1001363"/>
                <a:gd name="connsiteY277" fmla="*/ 858774 h 1184556"/>
                <a:gd name="connsiteX278" fmla="*/ 1001363 w 1001363"/>
                <a:gd name="connsiteY278" fmla="*/ 863727 h 1184556"/>
                <a:gd name="connsiteX279" fmla="*/ 1001078 w 1001363"/>
                <a:gd name="connsiteY279" fmla="*/ 868775 h 118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1001363" h="1184556">
                  <a:moveTo>
                    <a:pt x="1001078" y="868775"/>
                  </a:moveTo>
                  <a:lnTo>
                    <a:pt x="1001078" y="868775"/>
                  </a:lnTo>
                  <a:cubicBezTo>
                    <a:pt x="1001078" y="869442"/>
                    <a:pt x="1001078" y="873443"/>
                    <a:pt x="1001078" y="873538"/>
                  </a:cubicBezTo>
                  <a:cubicBezTo>
                    <a:pt x="999932" y="879397"/>
                    <a:pt x="998242" y="885137"/>
                    <a:pt x="996029" y="890683"/>
                  </a:cubicBezTo>
                  <a:cubicBezTo>
                    <a:pt x="996696" y="888968"/>
                    <a:pt x="994982" y="893159"/>
                    <a:pt x="994791" y="893540"/>
                  </a:cubicBezTo>
                  <a:cubicBezTo>
                    <a:pt x="994601" y="893921"/>
                    <a:pt x="993267" y="896779"/>
                    <a:pt x="992410" y="898398"/>
                  </a:cubicBezTo>
                  <a:cubicBezTo>
                    <a:pt x="990505" y="902113"/>
                    <a:pt x="988314" y="905828"/>
                    <a:pt x="986123" y="909447"/>
                  </a:cubicBezTo>
                  <a:cubicBezTo>
                    <a:pt x="982218" y="915734"/>
                    <a:pt x="978218" y="921925"/>
                    <a:pt x="973931" y="927926"/>
                  </a:cubicBezTo>
                  <a:lnTo>
                    <a:pt x="967645" y="936688"/>
                  </a:lnTo>
                  <a:lnTo>
                    <a:pt x="965930" y="939070"/>
                  </a:lnTo>
                  <a:lnTo>
                    <a:pt x="962216" y="943832"/>
                  </a:lnTo>
                  <a:cubicBezTo>
                    <a:pt x="952924" y="955538"/>
                    <a:pt x="943003" y="966730"/>
                    <a:pt x="932498" y="977360"/>
                  </a:cubicBezTo>
                  <a:cubicBezTo>
                    <a:pt x="921830" y="988092"/>
                    <a:pt x="910749" y="998315"/>
                    <a:pt x="899255" y="1008031"/>
                  </a:cubicBezTo>
                  <a:lnTo>
                    <a:pt x="892302" y="1013841"/>
                  </a:lnTo>
                  <a:lnTo>
                    <a:pt x="889540" y="1016032"/>
                  </a:lnTo>
                  <a:lnTo>
                    <a:pt x="885158" y="1019365"/>
                  </a:lnTo>
                  <a:cubicBezTo>
                    <a:pt x="878967" y="1024128"/>
                    <a:pt x="872585" y="1028890"/>
                    <a:pt x="866108" y="1033272"/>
                  </a:cubicBezTo>
                  <a:cubicBezTo>
                    <a:pt x="841385" y="1050352"/>
                    <a:pt x="815330" y="1065418"/>
                    <a:pt x="788194" y="1078326"/>
                  </a:cubicBezTo>
                  <a:cubicBezTo>
                    <a:pt x="781717" y="1081469"/>
                    <a:pt x="775049" y="1084421"/>
                    <a:pt x="768477" y="1087850"/>
                  </a:cubicBezTo>
                  <a:lnTo>
                    <a:pt x="757428" y="1092898"/>
                  </a:lnTo>
                  <a:lnTo>
                    <a:pt x="752856" y="1094994"/>
                  </a:lnTo>
                  <a:lnTo>
                    <a:pt x="747617" y="1097185"/>
                  </a:lnTo>
                  <a:cubicBezTo>
                    <a:pt x="732123" y="1103535"/>
                    <a:pt x="716407" y="1109536"/>
                    <a:pt x="700469" y="1115187"/>
                  </a:cubicBezTo>
                  <a:cubicBezTo>
                    <a:pt x="668750" y="1126331"/>
                    <a:pt x="636365" y="1135571"/>
                    <a:pt x="603790" y="1143762"/>
                  </a:cubicBezTo>
                  <a:cubicBezTo>
                    <a:pt x="571214" y="1151954"/>
                    <a:pt x="538258" y="1159573"/>
                    <a:pt x="505206" y="1165098"/>
                  </a:cubicBezTo>
                  <a:cubicBezTo>
                    <a:pt x="488252" y="1168051"/>
                    <a:pt x="471202" y="1170908"/>
                    <a:pt x="454247" y="1173575"/>
                  </a:cubicBezTo>
                  <a:cubicBezTo>
                    <a:pt x="446437" y="1174814"/>
                    <a:pt x="438721" y="1175956"/>
                    <a:pt x="430911" y="1177004"/>
                  </a:cubicBezTo>
                  <a:lnTo>
                    <a:pt x="426815" y="1177576"/>
                  </a:lnTo>
                  <a:lnTo>
                    <a:pt x="420624" y="1178338"/>
                  </a:lnTo>
                  <a:lnTo>
                    <a:pt x="406146" y="1180148"/>
                  </a:lnTo>
                  <a:cubicBezTo>
                    <a:pt x="378057" y="1183575"/>
                    <a:pt x="349760" y="1185007"/>
                    <a:pt x="321469" y="1184434"/>
                  </a:cubicBezTo>
                  <a:cubicBezTo>
                    <a:pt x="314611" y="1184434"/>
                    <a:pt x="307848" y="1183862"/>
                    <a:pt x="300990" y="1183291"/>
                  </a:cubicBezTo>
                  <a:lnTo>
                    <a:pt x="290798" y="1182338"/>
                  </a:lnTo>
                  <a:lnTo>
                    <a:pt x="286703" y="1182338"/>
                  </a:lnTo>
                  <a:lnTo>
                    <a:pt x="282892" y="1181767"/>
                  </a:lnTo>
                  <a:cubicBezTo>
                    <a:pt x="272248" y="1180129"/>
                    <a:pt x="261763" y="1177580"/>
                    <a:pt x="251555" y="1174147"/>
                  </a:cubicBezTo>
                  <a:lnTo>
                    <a:pt x="244792" y="1171670"/>
                  </a:lnTo>
                  <a:lnTo>
                    <a:pt x="240030" y="1169765"/>
                  </a:lnTo>
                  <a:cubicBezTo>
                    <a:pt x="236506" y="1168051"/>
                    <a:pt x="233077" y="1166241"/>
                    <a:pt x="229648" y="1164336"/>
                  </a:cubicBezTo>
                  <a:cubicBezTo>
                    <a:pt x="226219" y="1162431"/>
                    <a:pt x="222123" y="1159669"/>
                    <a:pt x="218504" y="1157097"/>
                  </a:cubicBezTo>
                  <a:lnTo>
                    <a:pt x="216408" y="1155573"/>
                  </a:lnTo>
                  <a:lnTo>
                    <a:pt x="216408" y="1155573"/>
                  </a:lnTo>
                  <a:lnTo>
                    <a:pt x="210407" y="1150239"/>
                  </a:lnTo>
                  <a:cubicBezTo>
                    <a:pt x="206971" y="1147336"/>
                    <a:pt x="203785" y="1144150"/>
                    <a:pt x="200882" y="1140714"/>
                  </a:cubicBezTo>
                  <a:lnTo>
                    <a:pt x="200311" y="1140047"/>
                  </a:lnTo>
                  <a:lnTo>
                    <a:pt x="198692" y="1137761"/>
                  </a:lnTo>
                  <a:cubicBezTo>
                    <a:pt x="197041" y="1135475"/>
                    <a:pt x="195517" y="1133094"/>
                    <a:pt x="194120" y="1130618"/>
                  </a:cubicBezTo>
                  <a:cubicBezTo>
                    <a:pt x="191965" y="1127070"/>
                    <a:pt x="189994" y="1123414"/>
                    <a:pt x="188214" y="1119664"/>
                  </a:cubicBezTo>
                  <a:cubicBezTo>
                    <a:pt x="188594" y="1116057"/>
                    <a:pt x="188785" y="1112432"/>
                    <a:pt x="188786" y="1108805"/>
                  </a:cubicBezTo>
                  <a:lnTo>
                    <a:pt x="188786" y="1104614"/>
                  </a:lnTo>
                  <a:cubicBezTo>
                    <a:pt x="207374" y="1120499"/>
                    <a:pt x="229225" y="1132107"/>
                    <a:pt x="252794" y="1138619"/>
                  </a:cubicBezTo>
                  <a:cubicBezTo>
                    <a:pt x="267654" y="1143026"/>
                    <a:pt x="282849" y="1146211"/>
                    <a:pt x="298228" y="1148144"/>
                  </a:cubicBezTo>
                  <a:cubicBezTo>
                    <a:pt x="305467" y="1149096"/>
                    <a:pt x="312706" y="1149572"/>
                    <a:pt x="320040" y="1149953"/>
                  </a:cubicBezTo>
                  <a:cubicBezTo>
                    <a:pt x="327302" y="1150824"/>
                    <a:pt x="334667" y="1149875"/>
                    <a:pt x="341471" y="1147191"/>
                  </a:cubicBezTo>
                  <a:cubicBezTo>
                    <a:pt x="343207" y="1146200"/>
                    <a:pt x="343811" y="1143989"/>
                    <a:pt x="342820" y="1142253"/>
                  </a:cubicBezTo>
                  <a:cubicBezTo>
                    <a:pt x="342499" y="1141691"/>
                    <a:pt x="342033" y="1141225"/>
                    <a:pt x="341471" y="1140905"/>
                  </a:cubicBezTo>
                  <a:cubicBezTo>
                    <a:pt x="335650" y="1138595"/>
                    <a:pt x="329446" y="1137400"/>
                    <a:pt x="323183" y="1137381"/>
                  </a:cubicBezTo>
                  <a:lnTo>
                    <a:pt x="301371" y="1135666"/>
                  </a:lnTo>
                  <a:cubicBezTo>
                    <a:pt x="287043" y="1134321"/>
                    <a:pt x="272840" y="1131868"/>
                    <a:pt x="258889" y="1128332"/>
                  </a:cubicBezTo>
                  <a:cubicBezTo>
                    <a:pt x="232039" y="1122269"/>
                    <a:pt x="207424" y="1108807"/>
                    <a:pt x="187833" y="1089470"/>
                  </a:cubicBezTo>
                  <a:lnTo>
                    <a:pt x="187262" y="1081850"/>
                  </a:lnTo>
                  <a:cubicBezTo>
                    <a:pt x="186023" y="1064800"/>
                    <a:pt x="184499" y="1047750"/>
                    <a:pt x="183642" y="1030605"/>
                  </a:cubicBezTo>
                  <a:cubicBezTo>
                    <a:pt x="182785" y="1013460"/>
                    <a:pt x="183071" y="995934"/>
                    <a:pt x="182213" y="978503"/>
                  </a:cubicBezTo>
                  <a:cubicBezTo>
                    <a:pt x="181356" y="961072"/>
                    <a:pt x="179451" y="941451"/>
                    <a:pt x="176975" y="923068"/>
                  </a:cubicBezTo>
                  <a:cubicBezTo>
                    <a:pt x="167450" y="852488"/>
                    <a:pt x="148400" y="783812"/>
                    <a:pt x="131731" y="714756"/>
                  </a:cubicBezTo>
                  <a:cubicBezTo>
                    <a:pt x="126397" y="692658"/>
                    <a:pt x="122206" y="670370"/>
                    <a:pt x="116110" y="648081"/>
                  </a:cubicBezTo>
                  <a:cubicBezTo>
                    <a:pt x="110014" y="625793"/>
                    <a:pt x="103442" y="603695"/>
                    <a:pt x="97060" y="581406"/>
                  </a:cubicBezTo>
                  <a:cubicBezTo>
                    <a:pt x="92678" y="565785"/>
                    <a:pt x="88487" y="550069"/>
                    <a:pt x="83534" y="534638"/>
                  </a:cubicBezTo>
                  <a:cubicBezTo>
                    <a:pt x="80296" y="517588"/>
                    <a:pt x="77153" y="500444"/>
                    <a:pt x="73342" y="483584"/>
                  </a:cubicBezTo>
                  <a:cubicBezTo>
                    <a:pt x="65627" y="449675"/>
                    <a:pt x="56007" y="416338"/>
                    <a:pt x="47625" y="382619"/>
                  </a:cubicBezTo>
                  <a:cubicBezTo>
                    <a:pt x="31337" y="316897"/>
                    <a:pt x="17431" y="250508"/>
                    <a:pt x="0" y="185166"/>
                  </a:cubicBezTo>
                  <a:cubicBezTo>
                    <a:pt x="6407" y="189218"/>
                    <a:pt x="13091" y="192814"/>
                    <a:pt x="20003" y="195929"/>
                  </a:cubicBezTo>
                  <a:lnTo>
                    <a:pt x="22003" y="196787"/>
                  </a:lnTo>
                  <a:cubicBezTo>
                    <a:pt x="24479" y="206312"/>
                    <a:pt x="27623" y="215837"/>
                    <a:pt x="30956" y="224695"/>
                  </a:cubicBezTo>
                  <a:cubicBezTo>
                    <a:pt x="42958" y="257937"/>
                    <a:pt x="53340" y="292037"/>
                    <a:pt x="63246" y="325946"/>
                  </a:cubicBezTo>
                  <a:cubicBezTo>
                    <a:pt x="83439" y="394811"/>
                    <a:pt x="100013" y="464725"/>
                    <a:pt x="117538" y="534353"/>
                  </a:cubicBezTo>
                  <a:cubicBezTo>
                    <a:pt x="130207" y="584263"/>
                    <a:pt x="142780" y="634175"/>
                    <a:pt x="153734" y="684467"/>
                  </a:cubicBezTo>
                  <a:cubicBezTo>
                    <a:pt x="156496" y="697230"/>
                    <a:pt x="158877" y="709994"/>
                    <a:pt x="162211" y="722567"/>
                  </a:cubicBezTo>
                  <a:cubicBezTo>
                    <a:pt x="165545" y="735139"/>
                    <a:pt x="168212" y="747522"/>
                    <a:pt x="170593" y="760095"/>
                  </a:cubicBezTo>
                  <a:cubicBezTo>
                    <a:pt x="175260" y="784765"/>
                    <a:pt x="185261" y="809720"/>
                    <a:pt x="184880" y="834962"/>
                  </a:cubicBezTo>
                  <a:cubicBezTo>
                    <a:pt x="184880" y="839534"/>
                    <a:pt x="191167" y="839343"/>
                    <a:pt x="191643" y="834962"/>
                  </a:cubicBezTo>
                  <a:cubicBezTo>
                    <a:pt x="192303" y="818306"/>
                    <a:pt x="190310" y="801651"/>
                    <a:pt x="185738" y="785622"/>
                  </a:cubicBezTo>
                  <a:cubicBezTo>
                    <a:pt x="183752" y="777438"/>
                    <a:pt x="182572" y="769080"/>
                    <a:pt x="182213" y="760667"/>
                  </a:cubicBezTo>
                  <a:cubicBezTo>
                    <a:pt x="181981" y="751486"/>
                    <a:pt x="181218" y="742327"/>
                    <a:pt x="179927" y="733235"/>
                  </a:cubicBezTo>
                  <a:cubicBezTo>
                    <a:pt x="177260" y="715328"/>
                    <a:pt x="173260" y="697611"/>
                    <a:pt x="170402" y="679895"/>
                  </a:cubicBezTo>
                  <a:cubicBezTo>
                    <a:pt x="167545" y="662178"/>
                    <a:pt x="163354" y="644747"/>
                    <a:pt x="159258" y="627221"/>
                  </a:cubicBezTo>
                  <a:cubicBezTo>
                    <a:pt x="143066" y="557498"/>
                    <a:pt x="125254" y="488061"/>
                    <a:pt x="107728" y="418719"/>
                  </a:cubicBezTo>
                  <a:cubicBezTo>
                    <a:pt x="94583" y="367094"/>
                    <a:pt x="80677" y="315659"/>
                    <a:pt x="64294" y="265081"/>
                  </a:cubicBezTo>
                  <a:cubicBezTo>
                    <a:pt x="60388" y="253079"/>
                    <a:pt x="56674" y="240983"/>
                    <a:pt x="52673" y="229076"/>
                  </a:cubicBezTo>
                  <a:cubicBezTo>
                    <a:pt x="49911" y="220885"/>
                    <a:pt x="46863" y="212884"/>
                    <a:pt x="44005" y="204788"/>
                  </a:cubicBezTo>
                  <a:cubicBezTo>
                    <a:pt x="52579" y="207446"/>
                    <a:pt x="61333" y="209484"/>
                    <a:pt x="70199" y="210884"/>
                  </a:cubicBezTo>
                  <a:lnTo>
                    <a:pt x="80867" y="212788"/>
                  </a:lnTo>
                  <a:cubicBezTo>
                    <a:pt x="82507" y="213079"/>
                    <a:pt x="84128" y="213460"/>
                    <a:pt x="85725" y="213931"/>
                  </a:cubicBezTo>
                  <a:lnTo>
                    <a:pt x="88011" y="214694"/>
                  </a:lnTo>
                  <a:lnTo>
                    <a:pt x="88011" y="214694"/>
                  </a:lnTo>
                  <a:lnTo>
                    <a:pt x="88773" y="214694"/>
                  </a:lnTo>
                  <a:lnTo>
                    <a:pt x="91059" y="216027"/>
                  </a:lnTo>
                  <a:lnTo>
                    <a:pt x="92012" y="218408"/>
                  </a:lnTo>
                  <a:cubicBezTo>
                    <a:pt x="93250" y="221552"/>
                    <a:pt x="94298" y="224695"/>
                    <a:pt x="95345" y="227933"/>
                  </a:cubicBezTo>
                  <a:cubicBezTo>
                    <a:pt x="97441" y="234029"/>
                    <a:pt x="99536" y="240221"/>
                    <a:pt x="101727" y="246317"/>
                  </a:cubicBezTo>
                  <a:cubicBezTo>
                    <a:pt x="105933" y="259716"/>
                    <a:pt x="112373" y="272307"/>
                    <a:pt x="120777" y="283559"/>
                  </a:cubicBezTo>
                  <a:cubicBezTo>
                    <a:pt x="126174" y="290378"/>
                    <a:pt x="133567" y="295340"/>
                    <a:pt x="141923" y="297752"/>
                  </a:cubicBezTo>
                  <a:cubicBezTo>
                    <a:pt x="145256" y="309658"/>
                    <a:pt x="149162" y="321469"/>
                    <a:pt x="152305" y="333375"/>
                  </a:cubicBezTo>
                  <a:cubicBezTo>
                    <a:pt x="156686" y="349472"/>
                    <a:pt x="160877" y="365665"/>
                    <a:pt x="166307" y="381000"/>
                  </a:cubicBezTo>
                  <a:cubicBezTo>
                    <a:pt x="172274" y="396758"/>
                    <a:pt x="176832" y="413014"/>
                    <a:pt x="179927" y="429578"/>
                  </a:cubicBezTo>
                  <a:cubicBezTo>
                    <a:pt x="182594" y="446056"/>
                    <a:pt x="183166" y="462915"/>
                    <a:pt x="184213" y="479584"/>
                  </a:cubicBezTo>
                  <a:cubicBezTo>
                    <a:pt x="188786" y="550736"/>
                    <a:pt x="205454" y="620840"/>
                    <a:pt x="219075" y="690563"/>
                  </a:cubicBezTo>
                  <a:cubicBezTo>
                    <a:pt x="224123" y="716375"/>
                    <a:pt x="229171" y="742188"/>
                    <a:pt x="233934" y="768096"/>
                  </a:cubicBezTo>
                  <a:cubicBezTo>
                    <a:pt x="236125" y="780288"/>
                    <a:pt x="238220" y="792575"/>
                    <a:pt x="240316" y="804767"/>
                  </a:cubicBezTo>
                  <a:cubicBezTo>
                    <a:pt x="241763" y="818092"/>
                    <a:pt x="244539" y="831238"/>
                    <a:pt x="248602" y="844010"/>
                  </a:cubicBezTo>
                  <a:cubicBezTo>
                    <a:pt x="249572" y="846959"/>
                    <a:pt x="252748" y="848563"/>
                    <a:pt x="255696" y="847594"/>
                  </a:cubicBezTo>
                  <a:cubicBezTo>
                    <a:pt x="257922" y="846862"/>
                    <a:pt x="259460" y="844827"/>
                    <a:pt x="259556" y="842486"/>
                  </a:cubicBezTo>
                  <a:cubicBezTo>
                    <a:pt x="259362" y="824942"/>
                    <a:pt x="257253" y="807471"/>
                    <a:pt x="253270" y="790384"/>
                  </a:cubicBezTo>
                  <a:cubicBezTo>
                    <a:pt x="250285" y="773239"/>
                    <a:pt x="247110" y="756158"/>
                    <a:pt x="243745" y="739140"/>
                  </a:cubicBezTo>
                  <a:cubicBezTo>
                    <a:pt x="236887" y="703898"/>
                    <a:pt x="229965" y="668655"/>
                    <a:pt x="222980" y="633413"/>
                  </a:cubicBezTo>
                  <a:cubicBezTo>
                    <a:pt x="216027" y="598170"/>
                    <a:pt x="209074" y="562928"/>
                    <a:pt x="203930" y="527399"/>
                  </a:cubicBezTo>
                  <a:cubicBezTo>
                    <a:pt x="198882" y="493681"/>
                    <a:pt x="198692" y="459391"/>
                    <a:pt x="193358" y="425767"/>
                  </a:cubicBezTo>
                  <a:cubicBezTo>
                    <a:pt x="189262" y="400431"/>
                    <a:pt x="178594" y="377190"/>
                    <a:pt x="171450" y="352711"/>
                  </a:cubicBezTo>
                  <a:cubicBezTo>
                    <a:pt x="167830" y="340519"/>
                    <a:pt x="164592" y="328136"/>
                    <a:pt x="161068" y="315944"/>
                  </a:cubicBezTo>
                  <a:cubicBezTo>
                    <a:pt x="159449" y="310420"/>
                    <a:pt x="157829" y="304800"/>
                    <a:pt x="156020" y="299275"/>
                  </a:cubicBezTo>
                  <a:cubicBezTo>
                    <a:pt x="158575" y="299286"/>
                    <a:pt x="161125" y="299063"/>
                    <a:pt x="163640" y="298609"/>
                  </a:cubicBezTo>
                  <a:cubicBezTo>
                    <a:pt x="168519" y="297682"/>
                    <a:pt x="173236" y="296045"/>
                    <a:pt x="177641" y="293751"/>
                  </a:cubicBezTo>
                  <a:cubicBezTo>
                    <a:pt x="175355" y="299752"/>
                    <a:pt x="181166" y="307658"/>
                    <a:pt x="187833" y="303276"/>
                  </a:cubicBezTo>
                  <a:cubicBezTo>
                    <a:pt x="203740" y="292799"/>
                    <a:pt x="228600" y="300800"/>
                    <a:pt x="240983" y="284226"/>
                  </a:cubicBezTo>
                  <a:cubicBezTo>
                    <a:pt x="242983" y="281559"/>
                    <a:pt x="240221" y="278606"/>
                    <a:pt x="237649" y="278225"/>
                  </a:cubicBezTo>
                  <a:cubicBezTo>
                    <a:pt x="227516" y="277575"/>
                    <a:pt x="217346" y="278605"/>
                    <a:pt x="207550" y="281273"/>
                  </a:cubicBezTo>
                  <a:cubicBezTo>
                    <a:pt x="201571" y="282316"/>
                    <a:pt x="195680" y="283813"/>
                    <a:pt x="189928" y="285750"/>
                  </a:cubicBezTo>
                  <a:cubicBezTo>
                    <a:pt x="200120" y="276279"/>
                    <a:pt x="207977" y="264575"/>
                    <a:pt x="212884" y="251555"/>
                  </a:cubicBezTo>
                  <a:cubicBezTo>
                    <a:pt x="214565" y="250967"/>
                    <a:pt x="216283" y="250490"/>
                    <a:pt x="218027" y="250127"/>
                  </a:cubicBezTo>
                  <a:cubicBezTo>
                    <a:pt x="222790" y="249269"/>
                    <a:pt x="229362" y="248984"/>
                    <a:pt x="232600" y="244792"/>
                  </a:cubicBezTo>
                  <a:cubicBezTo>
                    <a:pt x="234792" y="242392"/>
                    <a:pt x="234792" y="238716"/>
                    <a:pt x="232600" y="236315"/>
                  </a:cubicBezTo>
                  <a:cubicBezTo>
                    <a:pt x="228441" y="232732"/>
                    <a:pt x="222613" y="231810"/>
                    <a:pt x="217551" y="233934"/>
                  </a:cubicBezTo>
                  <a:cubicBezTo>
                    <a:pt x="218719" y="224421"/>
                    <a:pt x="218430" y="214785"/>
                    <a:pt x="216694" y="205359"/>
                  </a:cubicBezTo>
                  <a:cubicBezTo>
                    <a:pt x="218980" y="204216"/>
                    <a:pt x="221266" y="203359"/>
                    <a:pt x="223647" y="202311"/>
                  </a:cubicBezTo>
                  <a:cubicBezTo>
                    <a:pt x="226028" y="201263"/>
                    <a:pt x="230124" y="197263"/>
                    <a:pt x="228219" y="193548"/>
                  </a:cubicBezTo>
                  <a:cubicBezTo>
                    <a:pt x="227600" y="191822"/>
                    <a:pt x="226178" y="190507"/>
                    <a:pt x="224409" y="190024"/>
                  </a:cubicBezTo>
                  <a:cubicBezTo>
                    <a:pt x="222129" y="189178"/>
                    <a:pt x="219673" y="188916"/>
                    <a:pt x="217265" y="189262"/>
                  </a:cubicBezTo>
                  <a:cubicBezTo>
                    <a:pt x="215938" y="189588"/>
                    <a:pt x="214633" y="190001"/>
                    <a:pt x="213360" y="190500"/>
                  </a:cubicBezTo>
                  <a:cubicBezTo>
                    <a:pt x="212217" y="186214"/>
                    <a:pt x="210788" y="181928"/>
                    <a:pt x="209359" y="177832"/>
                  </a:cubicBezTo>
                  <a:cubicBezTo>
                    <a:pt x="206883" y="171069"/>
                    <a:pt x="204216" y="164497"/>
                    <a:pt x="201454" y="157829"/>
                  </a:cubicBezTo>
                  <a:lnTo>
                    <a:pt x="207550" y="156400"/>
                  </a:lnTo>
                  <a:cubicBezTo>
                    <a:pt x="214408" y="154591"/>
                    <a:pt x="225076" y="153162"/>
                    <a:pt x="227648" y="145161"/>
                  </a:cubicBezTo>
                  <a:cubicBezTo>
                    <a:pt x="228150" y="143467"/>
                    <a:pt x="227674" y="141633"/>
                    <a:pt x="226409" y="140399"/>
                  </a:cubicBezTo>
                  <a:cubicBezTo>
                    <a:pt x="220790" y="134969"/>
                    <a:pt x="211836" y="138779"/>
                    <a:pt x="205454" y="140399"/>
                  </a:cubicBezTo>
                  <a:lnTo>
                    <a:pt x="195929" y="143637"/>
                  </a:lnTo>
                  <a:cubicBezTo>
                    <a:pt x="194882" y="141065"/>
                    <a:pt x="193834" y="138494"/>
                    <a:pt x="192691" y="136017"/>
                  </a:cubicBezTo>
                  <a:lnTo>
                    <a:pt x="191834" y="133826"/>
                  </a:lnTo>
                  <a:lnTo>
                    <a:pt x="191834" y="133826"/>
                  </a:lnTo>
                  <a:cubicBezTo>
                    <a:pt x="198423" y="134522"/>
                    <a:pt x="204963" y="132131"/>
                    <a:pt x="209550" y="127349"/>
                  </a:cubicBezTo>
                  <a:cubicBezTo>
                    <a:pt x="210795" y="125160"/>
                    <a:pt x="210078" y="122378"/>
                    <a:pt x="207931" y="121063"/>
                  </a:cubicBezTo>
                  <a:cubicBezTo>
                    <a:pt x="204367" y="119173"/>
                    <a:pt x="200241" y="118632"/>
                    <a:pt x="196310" y="119539"/>
                  </a:cubicBezTo>
                  <a:cubicBezTo>
                    <a:pt x="193072" y="119539"/>
                    <a:pt x="189833" y="119539"/>
                    <a:pt x="186785" y="119539"/>
                  </a:cubicBezTo>
                  <a:cubicBezTo>
                    <a:pt x="186214" y="117920"/>
                    <a:pt x="185642" y="116300"/>
                    <a:pt x="185166" y="114681"/>
                  </a:cubicBezTo>
                  <a:cubicBezTo>
                    <a:pt x="183714" y="110177"/>
                    <a:pt x="182506" y="105599"/>
                    <a:pt x="181546" y="100965"/>
                  </a:cubicBezTo>
                  <a:cubicBezTo>
                    <a:pt x="188024" y="100965"/>
                    <a:pt x="194405" y="101632"/>
                    <a:pt x="200596" y="102013"/>
                  </a:cubicBezTo>
                  <a:cubicBezTo>
                    <a:pt x="210979" y="102679"/>
                    <a:pt x="227076" y="103918"/>
                    <a:pt x="233267" y="93345"/>
                  </a:cubicBezTo>
                  <a:cubicBezTo>
                    <a:pt x="234352" y="91542"/>
                    <a:pt x="233770" y="89201"/>
                    <a:pt x="231967" y="88116"/>
                  </a:cubicBezTo>
                  <a:cubicBezTo>
                    <a:pt x="231688" y="87948"/>
                    <a:pt x="231389" y="87817"/>
                    <a:pt x="231077" y="87725"/>
                  </a:cubicBezTo>
                  <a:cubicBezTo>
                    <a:pt x="225596" y="87124"/>
                    <a:pt x="220053" y="87478"/>
                    <a:pt x="214694" y="88773"/>
                  </a:cubicBezTo>
                  <a:cubicBezTo>
                    <a:pt x="208830" y="89249"/>
                    <a:pt x="202936" y="89249"/>
                    <a:pt x="197072" y="88773"/>
                  </a:cubicBezTo>
                  <a:cubicBezTo>
                    <a:pt x="191489" y="88440"/>
                    <a:pt x="185891" y="88440"/>
                    <a:pt x="180308" y="88773"/>
                  </a:cubicBezTo>
                  <a:cubicBezTo>
                    <a:pt x="180308" y="86487"/>
                    <a:pt x="180308" y="84201"/>
                    <a:pt x="180308" y="81820"/>
                  </a:cubicBezTo>
                  <a:cubicBezTo>
                    <a:pt x="180540" y="76157"/>
                    <a:pt x="181209" y="70520"/>
                    <a:pt x="182309" y="64960"/>
                  </a:cubicBezTo>
                  <a:cubicBezTo>
                    <a:pt x="187833" y="64961"/>
                    <a:pt x="193453" y="64961"/>
                    <a:pt x="198977" y="64103"/>
                  </a:cubicBezTo>
                  <a:cubicBezTo>
                    <a:pt x="210693" y="63246"/>
                    <a:pt x="222504" y="62103"/>
                    <a:pt x="234125" y="60579"/>
                  </a:cubicBezTo>
                  <a:cubicBezTo>
                    <a:pt x="259842" y="57245"/>
                    <a:pt x="284988" y="50387"/>
                    <a:pt x="310325" y="46577"/>
                  </a:cubicBezTo>
                  <a:lnTo>
                    <a:pt x="316040" y="45815"/>
                  </a:lnTo>
                  <a:cubicBezTo>
                    <a:pt x="320516" y="45244"/>
                    <a:pt x="324993" y="44863"/>
                    <a:pt x="329470" y="44101"/>
                  </a:cubicBezTo>
                  <a:cubicBezTo>
                    <a:pt x="335671" y="42912"/>
                    <a:pt x="341757" y="41191"/>
                    <a:pt x="347663" y="38957"/>
                  </a:cubicBezTo>
                  <a:cubicBezTo>
                    <a:pt x="354140" y="36671"/>
                    <a:pt x="360331" y="33814"/>
                    <a:pt x="366713" y="31052"/>
                  </a:cubicBezTo>
                  <a:lnTo>
                    <a:pt x="374713" y="27432"/>
                  </a:lnTo>
                  <a:lnTo>
                    <a:pt x="376333" y="26765"/>
                  </a:lnTo>
                  <a:lnTo>
                    <a:pt x="381762" y="24575"/>
                  </a:lnTo>
                  <a:cubicBezTo>
                    <a:pt x="387953" y="22098"/>
                    <a:pt x="394145" y="19526"/>
                    <a:pt x="400241" y="16764"/>
                  </a:cubicBezTo>
                  <a:cubicBezTo>
                    <a:pt x="403003" y="15526"/>
                    <a:pt x="405670" y="14097"/>
                    <a:pt x="408432" y="12668"/>
                  </a:cubicBezTo>
                  <a:lnTo>
                    <a:pt x="411766" y="11049"/>
                  </a:lnTo>
                  <a:lnTo>
                    <a:pt x="415100" y="9525"/>
                  </a:lnTo>
                  <a:cubicBezTo>
                    <a:pt x="423874" y="6832"/>
                    <a:pt x="432492" y="3653"/>
                    <a:pt x="440912" y="0"/>
                  </a:cubicBezTo>
                  <a:lnTo>
                    <a:pt x="441388" y="0"/>
                  </a:lnTo>
                  <a:cubicBezTo>
                    <a:pt x="447297" y="3081"/>
                    <a:pt x="452389" y="7521"/>
                    <a:pt x="456247" y="12954"/>
                  </a:cubicBezTo>
                  <a:cubicBezTo>
                    <a:pt x="457842" y="14752"/>
                    <a:pt x="459306" y="16662"/>
                    <a:pt x="460629" y="18669"/>
                  </a:cubicBezTo>
                  <a:lnTo>
                    <a:pt x="453866" y="22479"/>
                  </a:lnTo>
                  <a:cubicBezTo>
                    <a:pt x="444341" y="27242"/>
                    <a:pt x="435959" y="32004"/>
                    <a:pt x="426625" y="36481"/>
                  </a:cubicBezTo>
                  <a:cubicBezTo>
                    <a:pt x="417449" y="40191"/>
                    <a:pt x="408067" y="43372"/>
                    <a:pt x="398526" y="46006"/>
                  </a:cubicBezTo>
                  <a:cubicBezTo>
                    <a:pt x="388432" y="49093"/>
                    <a:pt x="378566" y="52881"/>
                    <a:pt x="368999" y="57341"/>
                  </a:cubicBezTo>
                  <a:cubicBezTo>
                    <a:pt x="364903" y="59246"/>
                    <a:pt x="367855" y="66294"/>
                    <a:pt x="372046" y="64770"/>
                  </a:cubicBezTo>
                  <a:cubicBezTo>
                    <a:pt x="381860" y="62051"/>
                    <a:pt x="391812" y="59857"/>
                    <a:pt x="401860" y="58198"/>
                  </a:cubicBezTo>
                  <a:cubicBezTo>
                    <a:pt x="411630" y="55812"/>
                    <a:pt x="421187" y="52626"/>
                    <a:pt x="430435" y="48673"/>
                  </a:cubicBezTo>
                  <a:cubicBezTo>
                    <a:pt x="438568" y="45108"/>
                    <a:pt x="446516" y="41134"/>
                    <a:pt x="454247" y="36767"/>
                  </a:cubicBezTo>
                  <a:cubicBezTo>
                    <a:pt x="458438" y="34576"/>
                    <a:pt x="462629" y="32385"/>
                    <a:pt x="466916" y="30385"/>
                  </a:cubicBezTo>
                  <a:lnTo>
                    <a:pt x="467487" y="31242"/>
                  </a:lnTo>
                  <a:cubicBezTo>
                    <a:pt x="469297" y="34100"/>
                    <a:pt x="471202" y="36862"/>
                    <a:pt x="473202" y="39624"/>
                  </a:cubicBezTo>
                  <a:cubicBezTo>
                    <a:pt x="473766" y="41216"/>
                    <a:pt x="474243" y="42838"/>
                    <a:pt x="474631" y="44482"/>
                  </a:cubicBezTo>
                  <a:cubicBezTo>
                    <a:pt x="476516" y="51514"/>
                    <a:pt x="478936" y="58392"/>
                    <a:pt x="481870" y="65056"/>
                  </a:cubicBezTo>
                  <a:cubicBezTo>
                    <a:pt x="486918" y="79153"/>
                    <a:pt x="491395" y="93631"/>
                    <a:pt x="495967" y="107728"/>
                  </a:cubicBezTo>
                  <a:cubicBezTo>
                    <a:pt x="505399" y="138623"/>
                    <a:pt x="516886" y="168853"/>
                    <a:pt x="530352" y="198215"/>
                  </a:cubicBezTo>
                  <a:cubicBezTo>
                    <a:pt x="541877" y="223647"/>
                    <a:pt x="556832" y="250412"/>
                    <a:pt x="583883" y="260413"/>
                  </a:cubicBezTo>
                  <a:cubicBezTo>
                    <a:pt x="585424" y="261033"/>
                    <a:pt x="587018" y="261511"/>
                    <a:pt x="588645" y="261842"/>
                  </a:cubicBezTo>
                  <a:cubicBezTo>
                    <a:pt x="591312" y="273177"/>
                    <a:pt x="594074" y="284512"/>
                    <a:pt x="597408" y="295561"/>
                  </a:cubicBezTo>
                  <a:cubicBezTo>
                    <a:pt x="607886" y="329375"/>
                    <a:pt x="616458" y="363760"/>
                    <a:pt x="625983" y="398050"/>
                  </a:cubicBezTo>
                  <a:cubicBezTo>
                    <a:pt x="635508" y="432340"/>
                    <a:pt x="641033" y="468249"/>
                    <a:pt x="649415" y="502825"/>
                  </a:cubicBezTo>
                  <a:cubicBezTo>
                    <a:pt x="657797" y="537401"/>
                    <a:pt x="666464" y="572548"/>
                    <a:pt x="676275" y="606933"/>
                  </a:cubicBezTo>
                  <a:cubicBezTo>
                    <a:pt x="680752" y="622745"/>
                    <a:pt x="685038" y="638651"/>
                    <a:pt x="691039" y="653891"/>
                  </a:cubicBezTo>
                  <a:cubicBezTo>
                    <a:pt x="696278" y="667417"/>
                    <a:pt x="700564" y="681419"/>
                    <a:pt x="704945" y="695230"/>
                  </a:cubicBezTo>
                  <a:cubicBezTo>
                    <a:pt x="713899" y="724662"/>
                    <a:pt x="719519" y="754761"/>
                    <a:pt x="726758" y="784670"/>
                  </a:cubicBezTo>
                  <a:cubicBezTo>
                    <a:pt x="727520" y="788003"/>
                    <a:pt x="731711" y="786860"/>
                    <a:pt x="731996" y="783908"/>
                  </a:cubicBezTo>
                  <a:cubicBezTo>
                    <a:pt x="736187" y="751713"/>
                    <a:pt x="725043" y="718471"/>
                    <a:pt x="715518" y="688181"/>
                  </a:cubicBezTo>
                  <a:cubicBezTo>
                    <a:pt x="705326" y="655701"/>
                    <a:pt x="696468" y="622935"/>
                    <a:pt x="687991" y="590169"/>
                  </a:cubicBezTo>
                  <a:cubicBezTo>
                    <a:pt x="678466" y="555593"/>
                    <a:pt x="669988" y="520827"/>
                    <a:pt x="661892" y="485394"/>
                  </a:cubicBezTo>
                  <a:cubicBezTo>
                    <a:pt x="653796" y="449961"/>
                    <a:pt x="646367" y="415481"/>
                    <a:pt x="636937" y="380619"/>
                  </a:cubicBezTo>
                  <a:cubicBezTo>
                    <a:pt x="627412" y="347853"/>
                    <a:pt x="618744" y="314992"/>
                    <a:pt x="608362" y="282702"/>
                  </a:cubicBezTo>
                  <a:cubicBezTo>
                    <a:pt x="606171" y="275844"/>
                    <a:pt x="604171" y="268796"/>
                    <a:pt x="602361" y="261747"/>
                  </a:cubicBezTo>
                  <a:cubicBezTo>
                    <a:pt x="611098" y="261357"/>
                    <a:pt x="619521" y="258373"/>
                    <a:pt x="626555" y="253175"/>
                  </a:cubicBezTo>
                  <a:cubicBezTo>
                    <a:pt x="638548" y="244074"/>
                    <a:pt x="647109" y="231183"/>
                    <a:pt x="650843" y="216599"/>
                  </a:cubicBezTo>
                  <a:cubicBezTo>
                    <a:pt x="656725" y="211031"/>
                    <a:pt x="661735" y="204609"/>
                    <a:pt x="665702" y="197549"/>
                  </a:cubicBezTo>
                  <a:cubicBezTo>
                    <a:pt x="670012" y="189692"/>
                    <a:pt x="672304" y="180888"/>
                    <a:pt x="672370" y="171926"/>
                  </a:cubicBezTo>
                  <a:lnTo>
                    <a:pt x="677132" y="174498"/>
                  </a:lnTo>
                  <a:cubicBezTo>
                    <a:pt x="678466" y="175260"/>
                    <a:pt x="679799" y="176213"/>
                    <a:pt x="681038" y="177070"/>
                  </a:cubicBezTo>
                  <a:lnTo>
                    <a:pt x="681038" y="177070"/>
                  </a:lnTo>
                  <a:cubicBezTo>
                    <a:pt x="683895" y="187928"/>
                    <a:pt x="686562" y="198882"/>
                    <a:pt x="689038" y="209931"/>
                  </a:cubicBezTo>
                  <a:cubicBezTo>
                    <a:pt x="692753" y="226790"/>
                    <a:pt x="696373" y="243745"/>
                    <a:pt x="699992" y="260604"/>
                  </a:cubicBezTo>
                  <a:cubicBezTo>
                    <a:pt x="699992" y="263081"/>
                    <a:pt x="699992" y="265557"/>
                    <a:pt x="699516" y="268034"/>
                  </a:cubicBezTo>
                  <a:cubicBezTo>
                    <a:pt x="698945" y="283750"/>
                    <a:pt x="699516" y="299371"/>
                    <a:pt x="700088" y="314992"/>
                  </a:cubicBezTo>
                  <a:cubicBezTo>
                    <a:pt x="700945" y="343567"/>
                    <a:pt x="704945" y="372618"/>
                    <a:pt x="722852" y="395288"/>
                  </a:cubicBezTo>
                  <a:cubicBezTo>
                    <a:pt x="726765" y="400221"/>
                    <a:pt x="731349" y="404582"/>
                    <a:pt x="736473" y="408242"/>
                  </a:cubicBezTo>
                  <a:cubicBezTo>
                    <a:pt x="746570" y="444056"/>
                    <a:pt x="757333" y="479774"/>
                    <a:pt x="768382" y="515303"/>
                  </a:cubicBezTo>
                  <a:cubicBezTo>
                    <a:pt x="777050" y="543116"/>
                    <a:pt x="785908" y="570929"/>
                    <a:pt x="796004" y="598265"/>
                  </a:cubicBezTo>
                  <a:cubicBezTo>
                    <a:pt x="801148" y="612267"/>
                    <a:pt x="806577" y="626269"/>
                    <a:pt x="811721" y="640366"/>
                  </a:cubicBezTo>
                  <a:cubicBezTo>
                    <a:pt x="814197" y="646938"/>
                    <a:pt x="816578" y="653701"/>
                    <a:pt x="819055" y="660368"/>
                  </a:cubicBezTo>
                  <a:cubicBezTo>
                    <a:pt x="821275" y="667719"/>
                    <a:pt x="824479" y="674736"/>
                    <a:pt x="828580" y="681228"/>
                  </a:cubicBezTo>
                  <a:cubicBezTo>
                    <a:pt x="830013" y="683862"/>
                    <a:pt x="833310" y="684835"/>
                    <a:pt x="835944" y="683402"/>
                  </a:cubicBezTo>
                  <a:cubicBezTo>
                    <a:pt x="837773" y="682406"/>
                    <a:pt x="838872" y="680451"/>
                    <a:pt x="838772" y="678371"/>
                  </a:cubicBezTo>
                  <a:cubicBezTo>
                    <a:pt x="838094" y="670106"/>
                    <a:pt x="836101" y="662003"/>
                    <a:pt x="832866" y="654368"/>
                  </a:cubicBezTo>
                  <a:cubicBezTo>
                    <a:pt x="829913" y="645605"/>
                    <a:pt x="826580" y="636937"/>
                    <a:pt x="823341" y="628269"/>
                  </a:cubicBezTo>
                  <a:cubicBezTo>
                    <a:pt x="817055" y="611600"/>
                    <a:pt x="810673" y="595027"/>
                    <a:pt x="804291" y="578263"/>
                  </a:cubicBezTo>
                  <a:cubicBezTo>
                    <a:pt x="792290" y="544735"/>
                    <a:pt x="782098" y="510540"/>
                    <a:pt x="771811" y="476536"/>
                  </a:cubicBezTo>
                  <a:cubicBezTo>
                    <a:pt x="765905" y="456724"/>
                    <a:pt x="760000" y="436912"/>
                    <a:pt x="754285" y="417005"/>
                  </a:cubicBezTo>
                  <a:cubicBezTo>
                    <a:pt x="764564" y="420132"/>
                    <a:pt x="775506" y="420363"/>
                    <a:pt x="785908" y="417671"/>
                  </a:cubicBezTo>
                  <a:cubicBezTo>
                    <a:pt x="796209" y="414943"/>
                    <a:pt x="805298" y="408839"/>
                    <a:pt x="811721" y="400336"/>
                  </a:cubicBezTo>
                  <a:cubicBezTo>
                    <a:pt x="812578" y="403670"/>
                    <a:pt x="813530" y="407003"/>
                    <a:pt x="814292" y="409861"/>
                  </a:cubicBezTo>
                  <a:cubicBezTo>
                    <a:pt x="818198" y="425767"/>
                    <a:pt x="819722" y="441960"/>
                    <a:pt x="823246" y="457486"/>
                  </a:cubicBezTo>
                  <a:cubicBezTo>
                    <a:pt x="826770" y="473012"/>
                    <a:pt x="831342" y="490252"/>
                    <a:pt x="835152" y="506730"/>
                  </a:cubicBezTo>
                  <a:cubicBezTo>
                    <a:pt x="838962" y="523208"/>
                    <a:pt x="842201" y="541211"/>
                    <a:pt x="845915" y="558451"/>
                  </a:cubicBezTo>
                  <a:cubicBezTo>
                    <a:pt x="853345" y="592455"/>
                    <a:pt x="861536" y="626269"/>
                    <a:pt x="871538" y="659511"/>
                  </a:cubicBezTo>
                  <a:cubicBezTo>
                    <a:pt x="876205" y="675323"/>
                    <a:pt x="881729" y="690753"/>
                    <a:pt x="886587" y="706469"/>
                  </a:cubicBezTo>
                  <a:cubicBezTo>
                    <a:pt x="890642" y="722369"/>
                    <a:pt x="896224" y="737840"/>
                    <a:pt x="903256" y="752666"/>
                  </a:cubicBezTo>
                  <a:cubicBezTo>
                    <a:pt x="908209" y="762190"/>
                    <a:pt x="920687" y="753809"/>
                    <a:pt x="916781" y="744474"/>
                  </a:cubicBezTo>
                  <a:cubicBezTo>
                    <a:pt x="911107" y="730609"/>
                    <a:pt x="906147" y="716461"/>
                    <a:pt x="901922" y="702088"/>
                  </a:cubicBezTo>
                  <a:cubicBezTo>
                    <a:pt x="897065" y="686372"/>
                    <a:pt x="891635" y="670941"/>
                    <a:pt x="886778" y="655225"/>
                  </a:cubicBezTo>
                  <a:cubicBezTo>
                    <a:pt x="877253" y="622554"/>
                    <a:pt x="867728" y="589788"/>
                    <a:pt x="860012" y="556641"/>
                  </a:cubicBezTo>
                  <a:cubicBezTo>
                    <a:pt x="856298" y="540925"/>
                    <a:pt x="853059" y="525018"/>
                    <a:pt x="849535" y="509016"/>
                  </a:cubicBezTo>
                  <a:cubicBezTo>
                    <a:pt x="846011" y="493014"/>
                    <a:pt x="841153" y="476345"/>
                    <a:pt x="837057" y="459867"/>
                  </a:cubicBezTo>
                  <a:cubicBezTo>
                    <a:pt x="832961" y="443389"/>
                    <a:pt x="831533" y="427577"/>
                    <a:pt x="827532" y="411671"/>
                  </a:cubicBezTo>
                  <a:cubicBezTo>
                    <a:pt x="825627" y="404050"/>
                    <a:pt x="823436" y="396431"/>
                    <a:pt x="821817" y="388811"/>
                  </a:cubicBezTo>
                  <a:cubicBezTo>
                    <a:pt x="821246" y="385953"/>
                    <a:pt x="820865" y="383000"/>
                    <a:pt x="820484" y="380143"/>
                  </a:cubicBezTo>
                  <a:cubicBezTo>
                    <a:pt x="824146" y="377332"/>
                    <a:pt x="827499" y="374139"/>
                    <a:pt x="830485" y="370618"/>
                  </a:cubicBezTo>
                  <a:cubicBezTo>
                    <a:pt x="837031" y="362633"/>
                    <a:pt x="842212" y="353622"/>
                    <a:pt x="845820" y="343948"/>
                  </a:cubicBezTo>
                  <a:cubicBezTo>
                    <a:pt x="846963" y="352139"/>
                    <a:pt x="848201" y="360331"/>
                    <a:pt x="849821" y="368522"/>
                  </a:cubicBezTo>
                  <a:cubicBezTo>
                    <a:pt x="856679" y="402812"/>
                    <a:pt x="862965" y="437198"/>
                    <a:pt x="871347" y="471107"/>
                  </a:cubicBezTo>
                  <a:cubicBezTo>
                    <a:pt x="875538" y="487871"/>
                    <a:pt x="880205" y="504635"/>
                    <a:pt x="885539" y="521113"/>
                  </a:cubicBezTo>
                  <a:cubicBezTo>
                    <a:pt x="890782" y="538532"/>
                    <a:pt x="894980" y="556248"/>
                    <a:pt x="898112" y="574167"/>
                  </a:cubicBezTo>
                  <a:cubicBezTo>
                    <a:pt x="905351" y="609695"/>
                    <a:pt x="911733" y="645509"/>
                    <a:pt x="921639" y="680371"/>
                  </a:cubicBezTo>
                  <a:cubicBezTo>
                    <a:pt x="926878" y="698659"/>
                    <a:pt x="933355" y="716661"/>
                    <a:pt x="940213" y="734378"/>
                  </a:cubicBezTo>
                  <a:cubicBezTo>
                    <a:pt x="947036" y="752764"/>
                    <a:pt x="954793" y="770789"/>
                    <a:pt x="963454" y="788384"/>
                  </a:cubicBezTo>
                  <a:cubicBezTo>
                    <a:pt x="971455" y="804005"/>
                    <a:pt x="980694" y="818960"/>
                    <a:pt x="989362" y="834200"/>
                  </a:cubicBezTo>
                  <a:cubicBezTo>
                    <a:pt x="987879" y="845312"/>
                    <a:pt x="984152" y="856006"/>
                    <a:pt x="978408" y="865632"/>
                  </a:cubicBezTo>
                  <a:cubicBezTo>
                    <a:pt x="970581" y="878122"/>
                    <a:pt x="960952" y="889388"/>
                    <a:pt x="949833" y="899065"/>
                  </a:cubicBezTo>
                  <a:cubicBezTo>
                    <a:pt x="938594" y="909542"/>
                    <a:pt x="926211" y="918115"/>
                    <a:pt x="914495" y="927640"/>
                  </a:cubicBezTo>
                  <a:cubicBezTo>
                    <a:pt x="908876" y="932307"/>
                    <a:pt x="903161" y="937165"/>
                    <a:pt x="897827" y="941832"/>
                  </a:cubicBezTo>
                  <a:cubicBezTo>
                    <a:pt x="892012" y="946245"/>
                    <a:pt x="887529" y="952178"/>
                    <a:pt x="884873" y="958977"/>
                  </a:cubicBezTo>
                  <a:cubicBezTo>
                    <a:pt x="884284" y="961324"/>
                    <a:pt x="885710" y="963704"/>
                    <a:pt x="888057" y="964292"/>
                  </a:cubicBezTo>
                  <a:cubicBezTo>
                    <a:pt x="888731" y="964461"/>
                    <a:pt x="889435" y="964468"/>
                    <a:pt x="890111" y="964311"/>
                  </a:cubicBezTo>
                  <a:cubicBezTo>
                    <a:pt x="896233" y="961750"/>
                    <a:pt x="901821" y="958067"/>
                    <a:pt x="906590" y="953452"/>
                  </a:cubicBezTo>
                  <a:cubicBezTo>
                    <a:pt x="912781" y="948690"/>
                    <a:pt x="918782" y="943356"/>
                    <a:pt x="924973" y="938403"/>
                  </a:cubicBezTo>
                  <a:cubicBezTo>
                    <a:pt x="937570" y="928252"/>
                    <a:pt x="949650" y="917475"/>
                    <a:pt x="961168" y="906113"/>
                  </a:cubicBezTo>
                  <a:cubicBezTo>
                    <a:pt x="978225" y="890654"/>
                    <a:pt x="990850" y="870927"/>
                    <a:pt x="997744" y="848963"/>
                  </a:cubicBezTo>
                  <a:lnTo>
                    <a:pt x="1001363" y="855726"/>
                  </a:lnTo>
                  <a:lnTo>
                    <a:pt x="1001363" y="858774"/>
                  </a:lnTo>
                  <a:lnTo>
                    <a:pt x="1001363" y="863727"/>
                  </a:lnTo>
                  <a:cubicBezTo>
                    <a:pt x="1001364" y="865414"/>
                    <a:pt x="1001268" y="867099"/>
                    <a:pt x="1001078" y="868775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252">
              <a:extLst>
                <a:ext uri="{FF2B5EF4-FFF2-40B4-BE49-F238E27FC236}">
                  <a16:creationId xmlns:a16="http://schemas.microsoft.com/office/drawing/2014/main" xmlns="" id="{662876E8-AFEB-419A-A408-0AA5FBC29025}"/>
                </a:ext>
              </a:extLst>
            </p:cNvPr>
            <p:cNvSpPr/>
            <p:nvPr/>
          </p:nvSpPr>
          <p:spPr>
            <a:xfrm>
              <a:off x="3040217" y="2771443"/>
              <a:ext cx="533615" cy="1177086"/>
            </a:xfrm>
            <a:custGeom>
              <a:avLst/>
              <a:gdLst>
                <a:gd name="connsiteX0" fmla="*/ 36624 w 331333"/>
                <a:gd name="connsiteY0" fmla="*/ 0 h 730878"/>
                <a:gd name="connsiteX1" fmla="*/ 51197 w 331333"/>
                <a:gd name="connsiteY1" fmla="*/ 34099 h 730878"/>
                <a:gd name="connsiteX2" fmla="*/ 78057 w 331333"/>
                <a:gd name="connsiteY2" fmla="*/ 78010 h 730878"/>
                <a:gd name="connsiteX3" fmla="*/ 163782 w 331333"/>
                <a:gd name="connsiteY3" fmla="*/ 483680 h 730878"/>
                <a:gd name="connsiteX4" fmla="*/ 156639 w 331333"/>
                <a:gd name="connsiteY4" fmla="*/ 661321 h 730878"/>
                <a:gd name="connsiteX5" fmla="*/ 24432 w 331333"/>
                <a:gd name="connsiteY5" fmla="*/ 140875 h 730878"/>
                <a:gd name="connsiteX6" fmla="*/ 1953 w 331333"/>
                <a:gd name="connsiteY6" fmla="*/ 32956 h 730878"/>
                <a:gd name="connsiteX7" fmla="*/ 37005 w 331333"/>
                <a:gd name="connsiteY7" fmla="*/ 0 h 730878"/>
                <a:gd name="connsiteX8" fmla="*/ 253032 w 331333"/>
                <a:gd name="connsiteY8" fmla="*/ 613981 h 730878"/>
                <a:gd name="connsiteX9" fmla="*/ 280368 w 331333"/>
                <a:gd name="connsiteY9" fmla="*/ 704183 h 730878"/>
                <a:gd name="connsiteX10" fmla="*/ 291227 w 331333"/>
                <a:gd name="connsiteY10" fmla="*/ 435007 h 730878"/>
                <a:gd name="connsiteX11" fmla="*/ 246078 w 331333"/>
                <a:gd name="connsiteY11" fmla="*/ 235934 h 730878"/>
                <a:gd name="connsiteX12" fmla="*/ 243030 w 331333"/>
                <a:gd name="connsiteY12" fmla="*/ 232410 h 730878"/>
                <a:gd name="connsiteX13" fmla="*/ 220266 w 331333"/>
                <a:gd name="connsiteY13" fmla="*/ 152114 h 730878"/>
                <a:gd name="connsiteX14" fmla="*/ 219694 w 331333"/>
                <a:gd name="connsiteY14" fmla="*/ 105727 h 730878"/>
                <a:gd name="connsiteX15" fmla="*/ 203787 w 331333"/>
                <a:gd name="connsiteY15" fmla="*/ 24289 h 730878"/>
                <a:gd name="connsiteX16" fmla="*/ 201216 w 331333"/>
                <a:gd name="connsiteY16" fmla="*/ 14192 h 730878"/>
                <a:gd name="connsiteX17" fmla="*/ 201216 w 331333"/>
                <a:gd name="connsiteY17" fmla="*/ 14192 h 730878"/>
                <a:gd name="connsiteX18" fmla="*/ 197310 w 331333"/>
                <a:gd name="connsiteY18" fmla="*/ 11620 h 730878"/>
                <a:gd name="connsiteX19" fmla="*/ 192548 w 331333"/>
                <a:gd name="connsiteY19" fmla="*/ 9049 h 730878"/>
                <a:gd name="connsiteX20" fmla="*/ 185880 w 331333"/>
                <a:gd name="connsiteY20" fmla="*/ 34671 h 730878"/>
                <a:gd name="connsiteX21" fmla="*/ 171021 w 331333"/>
                <a:gd name="connsiteY21" fmla="*/ 53721 h 730878"/>
                <a:gd name="connsiteX22" fmla="*/ 146733 w 331333"/>
                <a:gd name="connsiteY22" fmla="*/ 90297 h 730878"/>
                <a:gd name="connsiteX23" fmla="*/ 124349 w 331333"/>
                <a:gd name="connsiteY23" fmla="*/ 98774 h 730878"/>
                <a:gd name="connsiteX24" fmla="*/ 131969 w 331333"/>
                <a:gd name="connsiteY24" fmla="*/ 130207 h 730878"/>
                <a:gd name="connsiteX25" fmla="*/ 157401 w 331333"/>
                <a:gd name="connsiteY25" fmla="*/ 217741 h 730878"/>
                <a:gd name="connsiteX26" fmla="*/ 182356 w 331333"/>
                <a:gd name="connsiteY26" fmla="*/ 322516 h 730878"/>
                <a:gd name="connsiteX27" fmla="*/ 208455 w 331333"/>
                <a:gd name="connsiteY27" fmla="*/ 427291 h 730878"/>
                <a:gd name="connsiteX28" fmla="*/ 235982 w 331333"/>
                <a:gd name="connsiteY28" fmla="*/ 525304 h 730878"/>
                <a:gd name="connsiteX29" fmla="*/ 253032 w 331333"/>
                <a:gd name="connsiteY29" fmla="*/ 613981 h 73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31333" h="730878">
                  <a:moveTo>
                    <a:pt x="36624" y="0"/>
                  </a:moveTo>
                  <a:cubicBezTo>
                    <a:pt x="41196" y="11430"/>
                    <a:pt x="46149" y="22860"/>
                    <a:pt x="51197" y="34099"/>
                  </a:cubicBezTo>
                  <a:cubicBezTo>
                    <a:pt x="57765" y="50068"/>
                    <a:pt x="66832" y="64890"/>
                    <a:pt x="78057" y="78010"/>
                  </a:cubicBezTo>
                  <a:cubicBezTo>
                    <a:pt x="99012" y="166688"/>
                    <a:pt x="123873" y="323755"/>
                    <a:pt x="163782" y="483680"/>
                  </a:cubicBezTo>
                  <a:cubicBezTo>
                    <a:pt x="218837" y="706469"/>
                    <a:pt x="173307" y="692563"/>
                    <a:pt x="156639" y="661321"/>
                  </a:cubicBezTo>
                  <a:cubicBezTo>
                    <a:pt x="142827" y="635889"/>
                    <a:pt x="56245" y="274606"/>
                    <a:pt x="24432" y="140875"/>
                  </a:cubicBezTo>
                  <a:cubicBezTo>
                    <a:pt x="16812" y="108871"/>
                    <a:pt x="-6906" y="58102"/>
                    <a:pt x="1953" y="32956"/>
                  </a:cubicBezTo>
                  <a:cubicBezTo>
                    <a:pt x="8525" y="13906"/>
                    <a:pt x="23098" y="286"/>
                    <a:pt x="37005" y="0"/>
                  </a:cubicBezTo>
                  <a:close/>
                  <a:moveTo>
                    <a:pt x="253032" y="613981"/>
                  </a:moveTo>
                  <a:cubicBezTo>
                    <a:pt x="260271" y="644585"/>
                    <a:pt x="269401" y="674710"/>
                    <a:pt x="280368" y="704183"/>
                  </a:cubicBezTo>
                  <a:cubicBezTo>
                    <a:pt x="306086" y="751808"/>
                    <a:pt x="374666" y="772668"/>
                    <a:pt x="291227" y="435007"/>
                  </a:cubicBezTo>
                  <a:cubicBezTo>
                    <a:pt x="274558" y="367665"/>
                    <a:pt x="259604" y="300609"/>
                    <a:pt x="246078" y="235934"/>
                  </a:cubicBezTo>
                  <a:cubicBezTo>
                    <a:pt x="245031" y="234791"/>
                    <a:pt x="243983" y="233648"/>
                    <a:pt x="243030" y="232410"/>
                  </a:cubicBezTo>
                  <a:cubicBezTo>
                    <a:pt x="225123" y="209740"/>
                    <a:pt x="221123" y="180403"/>
                    <a:pt x="220266" y="152114"/>
                  </a:cubicBezTo>
                  <a:cubicBezTo>
                    <a:pt x="219694" y="136684"/>
                    <a:pt x="219123" y="121158"/>
                    <a:pt x="219694" y="105727"/>
                  </a:cubicBezTo>
                  <a:cubicBezTo>
                    <a:pt x="214170" y="77629"/>
                    <a:pt x="208836" y="50387"/>
                    <a:pt x="203787" y="24289"/>
                  </a:cubicBezTo>
                  <a:lnTo>
                    <a:pt x="201216" y="14192"/>
                  </a:lnTo>
                  <a:lnTo>
                    <a:pt x="201216" y="14192"/>
                  </a:lnTo>
                  <a:cubicBezTo>
                    <a:pt x="199977" y="13335"/>
                    <a:pt x="198644" y="12382"/>
                    <a:pt x="197310" y="11620"/>
                  </a:cubicBezTo>
                  <a:lnTo>
                    <a:pt x="192548" y="9049"/>
                  </a:lnTo>
                  <a:cubicBezTo>
                    <a:pt x="192482" y="18010"/>
                    <a:pt x="190191" y="26814"/>
                    <a:pt x="185880" y="34671"/>
                  </a:cubicBezTo>
                  <a:cubicBezTo>
                    <a:pt x="181913" y="41732"/>
                    <a:pt x="176904" y="48154"/>
                    <a:pt x="171021" y="53721"/>
                  </a:cubicBezTo>
                  <a:cubicBezTo>
                    <a:pt x="167287" y="68306"/>
                    <a:pt x="158726" y="81197"/>
                    <a:pt x="146733" y="90297"/>
                  </a:cubicBezTo>
                  <a:cubicBezTo>
                    <a:pt x="140184" y="95110"/>
                    <a:pt x="132443" y="98042"/>
                    <a:pt x="124349" y="98774"/>
                  </a:cubicBezTo>
                  <a:lnTo>
                    <a:pt x="131969" y="130207"/>
                  </a:lnTo>
                  <a:cubicBezTo>
                    <a:pt x="141494" y="158782"/>
                    <a:pt x="149304" y="188500"/>
                    <a:pt x="157401" y="217741"/>
                  </a:cubicBezTo>
                  <a:cubicBezTo>
                    <a:pt x="166926" y="252222"/>
                    <a:pt x="174260" y="287274"/>
                    <a:pt x="182356" y="322516"/>
                  </a:cubicBezTo>
                  <a:cubicBezTo>
                    <a:pt x="190452" y="357759"/>
                    <a:pt x="199025" y="392239"/>
                    <a:pt x="208455" y="427291"/>
                  </a:cubicBezTo>
                  <a:cubicBezTo>
                    <a:pt x="217313" y="460057"/>
                    <a:pt x="225790" y="492823"/>
                    <a:pt x="235982" y="525304"/>
                  </a:cubicBezTo>
                  <a:cubicBezTo>
                    <a:pt x="244745" y="552736"/>
                    <a:pt x="255127" y="583692"/>
                    <a:pt x="253032" y="613981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253">
              <a:extLst>
                <a:ext uri="{FF2B5EF4-FFF2-40B4-BE49-F238E27FC236}">
                  <a16:creationId xmlns:a16="http://schemas.microsoft.com/office/drawing/2014/main" xmlns="" id="{1A29398F-FFBB-4D55-A35A-08D380A21FC4}"/>
                </a:ext>
              </a:extLst>
            </p:cNvPr>
            <p:cNvSpPr/>
            <p:nvPr/>
          </p:nvSpPr>
          <p:spPr>
            <a:xfrm>
              <a:off x="2268533" y="2804732"/>
              <a:ext cx="1480355" cy="1609529"/>
            </a:xfrm>
            <a:custGeom>
              <a:avLst/>
              <a:gdLst>
                <a:gd name="connsiteX0" fmla="*/ 398431 w 919184"/>
                <a:gd name="connsiteY0" fmla="*/ 995839 h 999391"/>
                <a:gd name="connsiteX1" fmla="*/ 321469 w 919184"/>
                <a:gd name="connsiteY1" fmla="*/ 999268 h 999391"/>
                <a:gd name="connsiteX2" fmla="*/ 300990 w 919184"/>
                <a:gd name="connsiteY2" fmla="*/ 998125 h 999391"/>
                <a:gd name="connsiteX3" fmla="*/ 290798 w 919184"/>
                <a:gd name="connsiteY3" fmla="*/ 997172 h 999391"/>
                <a:gd name="connsiteX4" fmla="*/ 286703 w 919184"/>
                <a:gd name="connsiteY4" fmla="*/ 997172 h 999391"/>
                <a:gd name="connsiteX5" fmla="*/ 282893 w 919184"/>
                <a:gd name="connsiteY5" fmla="*/ 996601 h 999391"/>
                <a:gd name="connsiteX6" fmla="*/ 251555 w 919184"/>
                <a:gd name="connsiteY6" fmla="*/ 988981 h 999391"/>
                <a:gd name="connsiteX7" fmla="*/ 244793 w 919184"/>
                <a:gd name="connsiteY7" fmla="*/ 986504 h 999391"/>
                <a:gd name="connsiteX8" fmla="*/ 240030 w 919184"/>
                <a:gd name="connsiteY8" fmla="*/ 984599 h 999391"/>
                <a:gd name="connsiteX9" fmla="*/ 229648 w 919184"/>
                <a:gd name="connsiteY9" fmla="*/ 979170 h 999391"/>
                <a:gd name="connsiteX10" fmla="*/ 218504 w 919184"/>
                <a:gd name="connsiteY10" fmla="*/ 971931 h 999391"/>
                <a:gd name="connsiteX11" fmla="*/ 216408 w 919184"/>
                <a:gd name="connsiteY11" fmla="*/ 970407 h 999391"/>
                <a:gd name="connsiteX12" fmla="*/ 216408 w 919184"/>
                <a:gd name="connsiteY12" fmla="*/ 970407 h 999391"/>
                <a:gd name="connsiteX13" fmla="*/ 210407 w 919184"/>
                <a:gd name="connsiteY13" fmla="*/ 965073 h 999391"/>
                <a:gd name="connsiteX14" fmla="*/ 200882 w 919184"/>
                <a:gd name="connsiteY14" fmla="*/ 955548 h 999391"/>
                <a:gd name="connsiteX15" fmla="*/ 200311 w 919184"/>
                <a:gd name="connsiteY15" fmla="*/ 954881 h 999391"/>
                <a:gd name="connsiteX16" fmla="*/ 198692 w 919184"/>
                <a:gd name="connsiteY16" fmla="*/ 952595 h 999391"/>
                <a:gd name="connsiteX17" fmla="*/ 194120 w 919184"/>
                <a:gd name="connsiteY17" fmla="*/ 945451 h 999391"/>
                <a:gd name="connsiteX18" fmla="*/ 188214 w 919184"/>
                <a:gd name="connsiteY18" fmla="*/ 934498 h 999391"/>
                <a:gd name="connsiteX19" fmla="*/ 188786 w 919184"/>
                <a:gd name="connsiteY19" fmla="*/ 923639 h 999391"/>
                <a:gd name="connsiteX20" fmla="*/ 188786 w 919184"/>
                <a:gd name="connsiteY20" fmla="*/ 919448 h 999391"/>
                <a:gd name="connsiteX21" fmla="*/ 252794 w 919184"/>
                <a:gd name="connsiteY21" fmla="*/ 953452 h 999391"/>
                <a:gd name="connsiteX22" fmla="*/ 298228 w 919184"/>
                <a:gd name="connsiteY22" fmla="*/ 962977 h 999391"/>
                <a:gd name="connsiteX23" fmla="*/ 320040 w 919184"/>
                <a:gd name="connsiteY23" fmla="*/ 964787 h 999391"/>
                <a:gd name="connsiteX24" fmla="*/ 341471 w 919184"/>
                <a:gd name="connsiteY24" fmla="*/ 962025 h 999391"/>
                <a:gd name="connsiteX25" fmla="*/ 342820 w 919184"/>
                <a:gd name="connsiteY25" fmla="*/ 957087 h 999391"/>
                <a:gd name="connsiteX26" fmla="*/ 341471 w 919184"/>
                <a:gd name="connsiteY26" fmla="*/ 955739 h 999391"/>
                <a:gd name="connsiteX27" fmla="*/ 323183 w 919184"/>
                <a:gd name="connsiteY27" fmla="*/ 952214 h 999391"/>
                <a:gd name="connsiteX28" fmla="*/ 301371 w 919184"/>
                <a:gd name="connsiteY28" fmla="*/ 950500 h 999391"/>
                <a:gd name="connsiteX29" fmla="*/ 258889 w 919184"/>
                <a:gd name="connsiteY29" fmla="*/ 943166 h 999391"/>
                <a:gd name="connsiteX30" fmla="*/ 187833 w 919184"/>
                <a:gd name="connsiteY30" fmla="*/ 904304 h 999391"/>
                <a:gd name="connsiteX31" fmla="*/ 187262 w 919184"/>
                <a:gd name="connsiteY31" fmla="*/ 896684 h 999391"/>
                <a:gd name="connsiteX32" fmla="*/ 183642 w 919184"/>
                <a:gd name="connsiteY32" fmla="*/ 845439 h 999391"/>
                <a:gd name="connsiteX33" fmla="*/ 182213 w 919184"/>
                <a:gd name="connsiteY33" fmla="*/ 793337 h 999391"/>
                <a:gd name="connsiteX34" fmla="*/ 176975 w 919184"/>
                <a:gd name="connsiteY34" fmla="*/ 737902 h 999391"/>
                <a:gd name="connsiteX35" fmla="*/ 131731 w 919184"/>
                <a:gd name="connsiteY35" fmla="*/ 529590 h 999391"/>
                <a:gd name="connsiteX36" fmla="*/ 116110 w 919184"/>
                <a:gd name="connsiteY36" fmla="*/ 462915 h 999391"/>
                <a:gd name="connsiteX37" fmla="*/ 97060 w 919184"/>
                <a:gd name="connsiteY37" fmla="*/ 396240 h 999391"/>
                <a:gd name="connsiteX38" fmla="*/ 83534 w 919184"/>
                <a:gd name="connsiteY38" fmla="*/ 349472 h 999391"/>
                <a:gd name="connsiteX39" fmla="*/ 73343 w 919184"/>
                <a:gd name="connsiteY39" fmla="*/ 298418 h 999391"/>
                <a:gd name="connsiteX40" fmla="*/ 47625 w 919184"/>
                <a:gd name="connsiteY40" fmla="*/ 197453 h 999391"/>
                <a:gd name="connsiteX41" fmla="*/ 0 w 919184"/>
                <a:gd name="connsiteY41" fmla="*/ 0 h 999391"/>
                <a:gd name="connsiteX42" fmla="*/ 20003 w 919184"/>
                <a:gd name="connsiteY42" fmla="*/ 10763 h 999391"/>
                <a:gd name="connsiteX43" fmla="*/ 22003 w 919184"/>
                <a:gd name="connsiteY43" fmla="*/ 11621 h 999391"/>
                <a:gd name="connsiteX44" fmla="*/ 30956 w 919184"/>
                <a:gd name="connsiteY44" fmla="*/ 39529 h 999391"/>
                <a:gd name="connsiteX45" fmla="*/ 63246 w 919184"/>
                <a:gd name="connsiteY45" fmla="*/ 140779 h 999391"/>
                <a:gd name="connsiteX46" fmla="*/ 117539 w 919184"/>
                <a:gd name="connsiteY46" fmla="*/ 349186 h 999391"/>
                <a:gd name="connsiteX47" fmla="*/ 153734 w 919184"/>
                <a:gd name="connsiteY47" fmla="*/ 499300 h 999391"/>
                <a:gd name="connsiteX48" fmla="*/ 162211 w 919184"/>
                <a:gd name="connsiteY48" fmla="*/ 537401 h 999391"/>
                <a:gd name="connsiteX49" fmla="*/ 170593 w 919184"/>
                <a:gd name="connsiteY49" fmla="*/ 574929 h 999391"/>
                <a:gd name="connsiteX50" fmla="*/ 184880 w 919184"/>
                <a:gd name="connsiteY50" fmla="*/ 649795 h 999391"/>
                <a:gd name="connsiteX51" fmla="*/ 191643 w 919184"/>
                <a:gd name="connsiteY51" fmla="*/ 649795 h 999391"/>
                <a:gd name="connsiteX52" fmla="*/ 185738 w 919184"/>
                <a:gd name="connsiteY52" fmla="*/ 600456 h 999391"/>
                <a:gd name="connsiteX53" fmla="*/ 182213 w 919184"/>
                <a:gd name="connsiteY53" fmla="*/ 575501 h 999391"/>
                <a:gd name="connsiteX54" fmla="*/ 179927 w 919184"/>
                <a:gd name="connsiteY54" fmla="*/ 548068 h 999391"/>
                <a:gd name="connsiteX55" fmla="*/ 170402 w 919184"/>
                <a:gd name="connsiteY55" fmla="*/ 494728 h 999391"/>
                <a:gd name="connsiteX56" fmla="*/ 159258 w 919184"/>
                <a:gd name="connsiteY56" fmla="*/ 442055 h 999391"/>
                <a:gd name="connsiteX57" fmla="*/ 107728 w 919184"/>
                <a:gd name="connsiteY57" fmla="*/ 233553 h 999391"/>
                <a:gd name="connsiteX58" fmla="*/ 64294 w 919184"/>
                <a:gd name="connsiteY58" fmla="*/ 79915 h 999391"/>
                <a:gd name="connsiteX59" fmla="*/ 52673 w 919184"/>
                <a:gd name="connsiteY59" fmla="*/ 43910 h 999391"/>
                <a:gd name="connsiteX60" fmla="*/ 44006 w 919184"/>
                <a:gd name="connsiteY60" fmla="*/ 19621 h 999391"/>
                <a:gd name="connsiteX61" fmla="*/ 70199 w 919184"/>
                <a:gd name="connsiteY61" fmla="*/ 25717 h 999391"/>
                <a:gd name="connsiteX62" fmla="*/ 80867 w 919184"/>
                <a:gd name="connsiteY62" fmla="*/ 27622 h 999391"/>
                <a:gd name="connsiteX63" fmla="*/ 85725 w 919184"/>
                <a:gd name="connsiteY63" fmla="*/ 28765 h 999391"/>
                <a:gd name="connsiteX64" fmla="*/ 88011 w 919184"/>
                <a:gd name="connsiteY64" fmla="*/ 29527 h 999391"/>
                <a:gd name="connsiteX65" fmla="*/ 88011 w 919184"/>
                <a:gd name="connsiteY65" fmla="*/ 29527 h 999391"/>
                <a:gd name="connsiteX66" fmla="*/ 88773 w 919184"/>
                <a:gd name="connsiteY66" fmla="*/ 29527 h 999391"/>
                <a:gd name="connsiteX67" fmla="*/ 91059 w 919184"/>
                <a:gd name="connsiteY67" fmla="*/ 30861 h 999391"/>
                <a:gd name="connsiteX68" fmla="*/ 92012 w 919184"/>
                <a:gd name="connsiteY68" fmla="*/ 33242 h 999391"/>
                <a:gd name="connsiteX69" fmla="*/ 95345 w 919184"/>
                <a:gd name="connsiteY69" fmla="*/ 42767 h 999391"/>
                <a:gd name="connsiteX70" fmla="*/ 101727 w 919184"/>
                <a:gd name="connsiteY70" fmla="*/ 61150 h 999391"/>
                <a:gd name="connsiteX71" fmla="*/ 120777 w 919184"/>
                <a:gd name="connsiteY71" fmla="*/ 98393 h 999391"/>
                <a:gd name="connsiteX72" fmla="*/ 135636 w 919184"/>
                <a:gd name="connsiteY72" fmla="*/ 110204 h 999391"/>
                <a:gd name="connsiteX73" fmla="*/ 184880 w 919184"/>
                <a:gd name="connsiteY73" fmla="*/ 303943 h 999391"/>
                <a:gd name="connsiteX74" fmla="*/ 219075 w 919184"/>
                <a:gd name="connsiteY74" fmla="*/ 505777 h 999391"/>
                <a:gd name="connsiteX75" fmla="*/ 233934 w 919184"/>
                <a:gd name="connsiteY75" fmla="*/ 583311 h 999391"/>
                <a:gd name="connsiteX76" fmla="*/ 240316 w 919184"/>
                <a:gd name="connsiteY76" fmla="*/ 619982 h 999391"/>
                <a:gd name="connsiteX77" fmla="*/ 248603 w 919184"/>
                <a:gd name="connsiteY77" fmla="*/ 659225 h 999391"/>
                <a:gd name="connsiteX78" fmla="*/ 256089 w 919184"/>
                <a:gd name="connsiteY78" fmla="*/ 662927 h 999391"/>
                <a:gd name="connsiteX79" fmla="*/ 256318 w 919184"/>
                <a:gd name="connsiteY79" fmla="*/ 662845 h 999391"/>
                <a:gd name="connsiteX80" fmla="*/ 262795 w 919184"/>
                <a:gd name="connsiteY80" fmla="*/ 718471 h 999391"/>
                <a:gd name="connsiteX81" fmla="*/ 901732 w 919184"/>
                <a:gd name="connsiteY81" fmla="*/ 640937 h 999391"/>
                <a:gd name="connsiteX82" fmla="*/ 529495 w 919184"/>
                <a:gd name="connsiteY82" fmla="*/ 875157 h 999391"/>
                <a:gd name="connsiteX83" fmla="*/ 398431 w 919184"/>
                <a:gd name="connsiteY83" fmla="*/ 995839 h 99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919184" h="999391">
                  <a:moveTo>
                    <a:pt x="398431" y="995839"/>
                  </a:moveTo>
                  <a:cubicBezTo>
                    <a:pt x="372878" y="998649"/>
                    <a:pt x="347170" y="999794"/>
                    <a:pt x="321469" y="999268"/>
                  </a:cubicBezTo>
                  <a:cubicBezTo>
                    <a:pt x="314611" y="999268"/>
                    <a:pt x="307848" y="998696"/>
                    <a:pt x="300990" y="998125"/>
                  </a:cubicBezTo>
                  <a:lnTo>
                    <a:pt x="290798" y="997172"/>
                  </a:lnTo>
                  <a:lnTo>
                    <a:pt x="286703" y="997172"/>
                  </a:lnTo>
                  <a:lnTo>
                    <a:pt x="282893" y="996601"/>
                  </a:lnTo>
                  <a:cubicBezTo>
                    <a:pt x="272248" y="994963"/>
                    <a:pt x="261764" y="992414"/>
                    <a:pt x="251555" y="988981"/>
                  </a:cubicBezTo>
                  <a:lnTo>
                    <a:pt x="244793" y="986504"/>
                  </a:lnTo>
                  <a:lnTo>
                    <a:pt x="240030" y="984599"/>
                  </a:lnTo>
                  <a:cubicBezTo>
                    <a:pt x="236506" y="982885"/>
                    <a:pt x="233077" y="981075"/>
                    <a:pt x="229648" y="979170"/>
                  </a:cubicBezTo>
                  <a:cubicBezTo>
                    <a:pt x="226219" y="977265"/>
                    <a:pt x="222123" y="974503"/>
                    <a:pt x="218504" y="971931"/>
                  </a:cubicBezTo>
                  <a:lnTo>
                    <a:pt x="216408" y="970407"/>
                  </a:lnTo>
                  <a:lnTo>
                    <a:pt x="216408" y="970407"/>
                  </a:lnTo>
                  <a:lnTo>
                    <a:pt x="210407" y="965073"/>
                  </a:lnTo>
                  <a:cubicBezTo>
                    <a:pt x="206972" y="962170"/>
                    <a:pt x="203785" y="958984"/>
                    <a:pt x="200882" y="955548"/>
                  </a:cubicBezTo>
                  <a:lnTo>
                    <a:pt x="200311" y="954881"/>
                  </a:lnTo>
                  <a:lnTo>
                    <a:pt x="198692" y="952595"/>
                  </a:lnTo>
                  <a:cubicBezTo>
                    <a:pt x="197041" y="950309"/>
                    <a:pt x="195517" y="947928"/>
                    <a:pt x="194120" y="945451"/>
                  </a:cubicBezTo>
                  <a:cubicBezTo>
                    <a:pt x="191965" y="941904"/>
                    <a:pt x="189994" y="938248"/>
                    <a:pt x="188214" y="934498"/>
                  </a:cubicBezTo>
                  <a:cubicBezTo>
                    <a:pt x="188594" y="930891"/>
                    <a:pt x="188785" y="927266"/>
                    <a:pt x="188786" y="923639"/>
                  </a:cubicBezTo>
                  <a:lnTo>
                    <a:pt x="188786" y="919448"/>
                  </a:lnTo>
                  <a:cubicBezTo>
                    <a:pt x="207374" y="935333"/>
                    <a:pt x="229225" y="946941"/>
                    <a:pt x="252794" y="953452"/>
                  </a:cubicBezTo>
                  <a:cubicBezTo>
                    <a:pt x="267654" y="957859"/>
                    <a:pt x="282849" y="961045"/>
                    <a:pt x="298228" y="962977"/>
                  </a:cubicBezTo>
                  <a:cubicBezTo>
                    <a:pt x="305467" y="963930"/>
                    <a:pt x="312706" y="964406"/>
                    <a:pt x="320040" y="964787"/>
                  </a:cubicBezTo>
                  <a:cubicBezTo>
                    <a:pt x="327302" y="965658"/>
                    <a:pt x="334667" y="964709"/>
                    <a:pt x="341471" y="962025"/>
                  </a:cubicBezTo>
                  <a:cubicBezTo>
                    <a:pt x="343207" y="961034"/>
                    <a:pt x="343811" y="958823"/>
                    <a:pt x="342820" y="957087"/>
                  </a:cubicBezTo>
                  <a:cubicBezTo>
                    <a:pt x="342499" y="956525"/>
                    <a:pt x="342033" y="956059"/>
                    <a:pt x="341471" y="955739"/>
                  </a:cubicBezTo>
                  <a:cubicBezTo>
                    <a:pt x="335650" y="953429"/>
                    <a:pt x="329446" y="952234"/>
                    <a:pt x="323183" y="952214"/>
                  </a:cubicBezTo>
                  <a:lnTo>
                    <a:pt x="301371" y="950500"/>
                  </a:lnTo>
                  <a:cubicBezTo>
                    <a:pt x="287043" y="949154"/>
                    <a:pt x="272840" y="946702"/>
                    <a:pt x="258889" y="943166"/>
                  </a:cubicBezTo>
                  <a:cubicBezTo>
                    <a:pt x="232039" y="937103"/>
                    <a:pt x="207424" y="923640"/>
                    <a:pt x="187833" y="904304"/>
                  </a:cubicBezTo>
                  <a:lnTo>
                    <a:pt x="187262" y="896684"/>
                  </a:lnTo>
                  <a:cubicBezTo>
                    <a:pt x="186023" y="879634"/>
                    <a:pt x="184499" y="862584"/>
                    <a:pt x="183642" y="845439"/>
                  </a:cubicBezTo>
                  <a:cubicBezTo>
                    <a:pt x="182785" y="828294"/>
                    <a:pt x="183071" y="810768"/>
                    <a:pt x="182213" y="793337"/>
                  </a:cubicBezTo>
                  <a:cubicBezTo>
                    <a:pt x="181356" y="775907"/>
                    <a:pt x="179451" y="756285"/>
                    <a:pt x="176975" y="737902"/>
                  </a:cubicBezTo>
                  <a:cubicBezTo>
                    <a:pt x="167450" y="667321"/>
                    <a:pt x="148400" y="598646"/>
                    <a:pt x="131731" y="529590"/>
                  </a:cubicBezTo>
                  <a:cubicBezTo>
                    <a:pt x="126397" y="507492"/>
                    <a:pt x="122206" y="485203"/>
                    <a:pt x="116110" y="462915"/>
                  </a:cubicBezTo>
                  <a:cubicBezTo>
                    <a:pt x="110014" y="440626"/>
                    <a:pt x="103442" y="418528"/>
                    <a:pt x="97060" y="396240"/>
                  </a:cubicBezTo>
                  <a:cubicBezTo>
                    <a:pt x="92678" y="380619"/>
                    <a:pt x="88487" y="364903"/>
                    <a:pt x="83534" y="349472"/>
                  </a:cubicBezTo>
                  <a:cubicBezTo>
                    <a:pt x="80296" y="332422"/>
                    <a:pt x="77153" y="315277"/>
                    <a:pt x="73343" y="298418"/>
                  </a:cubicBezTo>
                  <a:cubicBezTo>
                    <a:pt x="65627" y="264509"/>
                    <a:pt x="56007" y="231172"/>
                    <a:pt x="47625" y="197453"/>
                  </a:cubicBezTo>
                  <a:cubicBezTo>
                    <a:pt x="31337" y="131731"/>
                    <a:pt x="17431" y="65342"/>
                    <a:pt x="0" y="0"/>
                  </a:cubicBezTo>
                  <a:cubicBezTo>
                    <a:pt x="6407" y="4051"/>
                    <a:pt x="13091" y="7648"/>
                    <a:pt x="20003" y="10763"/>
                  </a:cubicBezTo>
                  <a:lnTo>
                    <a:pt x="22003" y="11621"/>
                  </a:lnTo>
                  <a:cubicBezTo>
                    <a:pt x="24479" y="21146"/>
                    <a:pt x="27623" y="30671"/>
                    <a:pt x="30956" y="39529"/>
                  </a:cubicBezTo>
                  <a:cubicBezTo>
                    <a:pt x="42958" y="72771"/>
                    <a:pt x="53340" y="106871"/>
                    <a:pt x="63246" y="140779"/>
                  </a:cubicBezTo>
                  <a:cubicBezTo>
                    <a:pt x="83439" y="209645"/>
                    <a:pt x="100013" y="279559"/>
                    <a:pt x="117539" y="349186"/>
                  </a:cubicBezTo>
                  <a:cubicBezTo>
                    <a:pt x="130207" y="399097"/>
                    <a:pt x="142780" y="449009"/>
                    <a:pt x="153734" y="499300"/>
                  </a:cubicBezTo>
                  <a:cubicBezTo>
                    <a:pt x="156496" y="512064"/>
                    <a:pt x="158877" y="524827"/>
                    <a:pt x="162211" y="537401"/>
                  </a:cubicBezTo>
                  <a:cubicBezTo>
                    <a:pt x="165545" y="549974"/>
                    <a:pt x="168212" y="562356"/>
                    <a:pt x="170593" y="574929"/>
                  </a:cubicBezTo>
                  <a:cubicBezTo>
                    <a:pt x="175260" y="599599"/>
                    <a:pt x="185261" y="624554"/>
                    <a:pt x="184880" y="649795"/>
                  </a:cubicBezTo>
                  <a:cubicBezTo>
                    <a:pt x="184880" y="654368"/>
                    <a:pt x="191167" y="654177"/>
                    <a:pt x="191643" y="649795"/>
                  </a:cubicBezTo>
                  <a:cubicBezTo>
                    <a:pt x="192304" y="633140"/>
                    <a:pt x="190310" y="616485"/>
                    <a:pt x="185738" y="600456"/>
                  </a:cubicBezTo>
                  <a:cubicBezTo>
                    <a:pt x="183752" y="592272"/>
                    <a:pt x="182572" y="583914"/>
                    <a:pt x="182213" y="575501"/>
                  </a:cubicBezTo>
                  <a:cubicBezTo>
                    <a:pt x="181981" y="566320"/>
                    <a:pt x="181218" y="557161"/>
                    <a:pt x="179927" y="548068"/>
                  </a:cubicBezTo>
                  <a:cubicBezTo>
                    <a:pt x="177260" y="530161"/>
                    <a:pt x="173260" y="512445"/>
                    <a:pt x="170402" y="494728"/>
                  </a:cubicBezTo>
                  <a:cubicBezTo>
                    <a:pt x="167545" y="477012"/>
                    <a:pt x="163354" y="459581"/>
                    <a:pt x="159258" y="442055"/>
                  </a:cubicBezTo>
                  <a:cubicBezTo>
                    <a:pt x="143066" y="372332"/>
                    <a:pt x="125254" y="302895"/>
                    <a:pt x="107728" y="233553"/>
                  </a:cubicBezTo>
                  <a:cubicBezTo>
                    <a:pt x="94583" y="181927"/>
                    <a:pt x="80677" y="130492"/>
                    <a:pt x="64294" y="79915"/>
                  </a:cubicBezTo>
                  <a:cubicBezTo>
                    <a:pt x="60389" y="67913"/>
                    <a:pt x="56674" y="55817"/>
                    <a:pt x="52673" y="43910"/>
                  </a:cubicBezTo>
                  <a:cubicBezTo>
                    <a:pt x="49911" y="35719"/>
                    <a:pt x="46863" y="27718"/>
                    <a:pt x="44006" y="19621"/>
                  </a:cubicBezTo>
                  <a:cubicBezTo>
                    <a:pt x="52579" y="22280"/>
                    <a:pt x="61333" y="24318"/>
                    <a:pt x="70199" y="25717"/>
                  </a:cubicBezTo>
                  <a:lnTo>
                    <a:pt x="80867" y="27622"/>
                  </a:lnTo>
                  <a:cubicBezTo>
                    <a:pt x="82507" y="27913"/>
                    <a:pt x="84128" y="28294"/>
                    <a:pt x="85725" y="28765"/>
                  </a:cubicBezTo>
                  <a:lnTo>
                    <a:pt x="88011" y="29527"/>
                  </a:lnTo>
                  <a:lnTo>
                    <a:pt x="88011" y="29527"/>
                  </a:lnTo>
                  <a:lnTo>
                    <a:pt x="88773" y="29527"/>
                  </a:lnTo>
                  <a:lnTo>
                    <a:pt x="91059" y="30861"/>
                  </a:lnTo>
                  <a:lnTo>
                    <a:pt x="92012" y="33242"/>
                  </a:lnTo>
                  <a:cubicBezTo>
                    <a:pt x="93250" y="36385"/>
                    <a:pt x="94298" y="39529"/>
                    <a:pt x="95345" y="42767"/>
                  </a:cubicBezTo>
                  <a:cubicBezTo>
                    <a:pt x="97441" y="48863"/>
                    <a:pt x="99536" y="55054"/>
                    <a:pt x="101727" y="61150"/>
                  </a:cubicBezTo>
                  <a:cubicBezTo>
                    <a:pt x="105933" y="74550"/>
                    <a:pt x="112373" y="87141"/>
                    <a:pt x="120777" y="98393"/>
                  </a:cubicBezTo>
                  <a:cubicBezTo>
                    <a:pt x="124766" y="103410"/>
                    <a:pt x="129849" y="107450"/>
                    <a:pt x="135636" y="110204"/>
                  </a:cubicBezTo>
                  <a:cubicBezTo>
                    <a:pt x="151543" y="169735"/>
                    <a:pt x="168497" y="235934"/>
                    <a:pt x="184880" y="303943"/>
                  </a:cubicBezTo>
                  <a:cubicBezTo>
                    <a:pt x="190119" y="371951"/>
                    <a:pt x="206026" y="439102"/>
                    <a:pt x="219075" y="505777"/>
                  </a:cubicBezTo>
                  <a:cubicBezTo>
                    <a:pt x="224123" y="531590"/>
                    <a:pt x="229172" y="557403"/>
                    <a:pt x="233934" y="583311"/>
                  </a:cubicBezTo>
                  <a:cubicBezTo>
                    <a:pt x="236125" y="595503"/>
                    <a:pt x="238220" y="607790"/>
                    <a:pt x="240316" y="619982"/>
                  </a:cubicBezTo>
                  <a:cubicBezTo>
                    <a:pt x="241763" y="633307"/>
                    <a:pt x="244539" y="646453"/>
                    <a:pt x="248603" y="659225"/>
                  </a:cubicBezTo>
                  <a:cubicBezTo>
                    <a:pt x="249647" y="662315"/>
                    <a:pt x="252999" y="663972"/>
                    <a:pt x="256089" y="662927"/>
                  </a:cubicBezTo>
                  <a:cubicBezTo>
                    <a:pt x="256166" y="662902"/>
                    <a:pt x="256242" y="662874"/>
                    <a:pt x="256318" y="662845"/>
                  </a:cubicBezTo>
                  <a:cubicBezTo>
                    <a:pt x="258890" y="681895"/>
                    <a:pt x="261080" y="700945"/>
                    <a:pt x="262795" y="718471"/>
                  </a:cubicBezTo>
                  <a:cubicBezTo>
                    <a:pt x="289846" y="1010126"/>
                    <a:pt x="841534" y="715423"/>
                    <a:pt x="901732" y="640937"/>
                  </a:cubicBezTo>
                  <a:cubicBezTo>
                    <a:pt x="961930" y="566452"/>
                    <a:pt x="873157" y="789813"/>
                    <a:pt x="529495" y="875157"/>
                  </a:cubicBezTo>
                  <a:cubicBezTo>
                    <a:pt x="381762" y="911257"/>
                    <a:pt x="367094" y="956310"/>
                    <a:pt x="398431" y="995839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254">
              <a:extLst>
                <a:ext uri="{FF2B5EF4-FFF2-40B4-BE49-F238E27FC236}">
                  <a16:creationId xmlns:a16="http://schemas.microsoft.com/office/drawing/2014/main" xmlns="" id="{AD33650A-8F07-45EA-AEFD-1A7D30E7F565}"/>
                </a:ext>
              </a:extLst>
            </p:cNvPr>
            <p:cNvSpPr/>
            <p:nvPr/>
          </p:nvSpPr>
          <p:spPr>
            <a:xfrm>
              <a:off x="1855357" y="2669739"/>
              <a:ext cx="615205" cy="1428624"/>
            </a:xfrm>
            <a:custGeom>
              <a:avLst/>
              <a:gdLst>
                <a:gd name="connsiteX0" fmla="*/ 324464 w 381994"/>
                <a:gd name="connsiteY0" fmla="*/ 884015 h 887063"/>
                <a:gd name="connsiteX1" fmla="*/ 324464 w 381994"/>
                <a:gd name="connsiteY1" fmla="*/ 884015 h 887063"/>
                <a:gd name="connsiteX2" fmla="*/ 281887 w 381994"/>
                <a:gd name="connsiteY2" fmla="*/ 879062 h 887063"/>
                <a:gd name="connsiteX3" fmla="*/ 276648 w 381994"/>
                <a:gd name="connsiteY3" fmla="*/ 878396 h 887063"/>
                <a:gd name="connsiteX4" fmla="*/ 273791 w 381994"/>
                <a:gd name="connsiteY4" fmla="*/ 878396 h 887063"/>
                <a:gd name="connsiteX5" fmla="*/ 264266 w 381994"/>
                <a:gd name="connsiteY5" fmla="*/ 876967 h 887063"/>
                <a:gd name="connsiteX6" fmla="*/ 241405 w 381994"/>
                <a:gd name="connsiteY6" fmla="*/ 873062 h 887063"/>
                <a:gd name="connsiteX7" fmla="*/ 156347 w 381994"/>
                <a:gd name="connsiteY7" fmla="*/ 849154 h 887063"/>
                <a:gd name="connsiteX8" fmla="*/ 148346 w 381994"/>
                <a:gd name="connsiteY8" fmla="*/ 845915 h 887063"/>
                <a:gd name="connsiteX9" fmla="*/ 145203 w 381994"/>
                <a:gd name="connsiteY9" fmla="*/ 844582 h 887063"/>
                <a:gd name="connsiteX10" fmla="*/ 140631 w 381994"/>
                <a:gd name="connsiteY10" fmla="*/ 842486 h 887063"/>
                <a:gd name="connsiteX11" fmla="*/ 121581 w 381994"/>
                <a:gd name="connsiteY11" fmla="*/ 832390 h 887063"/>
                <a:gd name="connsiteX12" fmla="*/ 106151 w 381994"/>
                <a:gd name="connsiteY12" fmla="*/ 821912 h 887063"/>
                <a:gd name="connsiteX13" fmla="*/ 103674 w 381994"/>
                <a:gd name="connsiteY13" fmla="*/ 819817 h 887063"/>
                <a:gd name="connsiteX14" fmla="*/ 100055 w 381994"/>
                <a:gd name="connsiteY14" fmla="*/ 816578 h 887063"/>
                <a:gd name="connsiteX15" fmla="*/ 92054 w 381994"/>
                <a:gd name="connsiteY15" fmla="*/ 808672 h 887063"/>
                <a:gd name="connsiteX16" fmla="*/ 84814 w 381994"/>
                <a:gd name="connsiteY16" fmla="*/ 800290 h 887063"/>
                <a:gd name="connsiteX17" fmla="*/ 82624 w 381994"/>
                <a:gd name="connsiteY17" fmla="*/ 797528 h 887063"/>
                <a:gd name="connsiteX18" fmla="*/ 79862 w 381994"/>
                <a:gd name="connsiteY18" fmla="*/ 793813 h 887063"/>
                <a:gd name="connsiteX19" fmla="*/ 66812 w 381994"/>
                <a:gd name="connsiteY19" fmla="*/ 772382 h 887063"/>
                <a:gd name="connsiteX20" fmla="*/ 61383 w 381994"/>
                <a:gd name="connsiteY20" fmla="*/ 762857 h 887063"/>
                <a:gd name="connsiteX21" fmla="*/ 47286 w 381994"/>
                <a:gd name="connsiteY21" fmla="*/ 716756 h 887063"/>
                <a:gd name="connsiteX22" fmla="*/ 22521 w 381994"/>
                <a:gd name="connsiteY22" fmla="*/ 616553 h 887063"/>
                <a:gd name="connsiteX23" fmla="*/ 7948 w 381994"/>
                <a:gd name="connsiteY23" fmla="*/ 521303 h 887063"/>
                <a:gd name="connsiteX24" fmla="*/ 10043 w 381994"/>
                <a:gd name="connsiteY24" fmla="*/ 523208 h 887063"/>
                <a:gd name="connsiteX25" fmla="*/ 12424 w 381994"/>
                <a:gd name="connsiteY25" fmla="*/ 526351 h 887063"/>
                <a:gd name="connsiteX26" fmla="*/ 44714 w 381994"/>
                <a:gd name="connsiteY26" fmla="*/ 541496 h 887063"/>
                <a:gd name="connsiteX27" fmla="*/ 54239 w 381994"/>
                <a:gd name="connsiteY27" fmla="*/ 542639 h 887063"/>
                <a:gd name="connsiteX28" fmla="*/ 46429 w 381994"/>
                <a:gd name="connsiteY28" fmla="*/ 553498 h 887063"/>
                <a:gd name="connsiteX29" fmla="*/ 40428 w 381994"/>
                <a:gd name="connsiteY29" fmla="*/ 594170 h 887063"/>
                <a:gd name="connsiteX30" fmla="*/ 54811 w 381994"/>
                <a:gd name="connsiteY30" fmla="*/ 630079 h 887063"/>
                <a:gd name="connsiteX31" fmla="*/ 82243 w 381994"/>
                <a:gd name="connsiteY31" fmla="*/ 640842 h 887063"/>
                <a:gd name="connsiteX32" fmla="*/ 93292 w 381994"/>
                <a:gd name="connsiteY32" fmla="*/ 645223 h 887063"/>
                <a:gd name="connsiteX33" fmla="*/ 85672 w 381994"/>
                <a:gd name="connsiteY33" fmla="*/ 654748 h 887063"/>
                <a:gd name="connsiteX34" fmla="*/ 92244 w 381994"/>
                <a:gd name="connsiteY34" fmla="*/ 694658 h 887063"/>
                <a:gd name="connsiteX35" fmla="*/ 119485 w 381994"/>
                <a:gd name="connsiteY35" fmla="*/ 713708 h 887063"/>
                <a:gd name="connsiteX36" fmla="*/ 149680 w 381994"/>
                <a:gd name="connsiteY36" fmla="*/ 727234 h 887063"/>
                <a:gd name="connsiteX37" fmla="*/ 167587 w 381994"/>
                <a:gd name="connsiteY37" fmla="*/ 743807 h 887063"/>
                <a:gd name="connsiteX38" fmla="*/ 197305 w 381994"/>
                <a:gd name="connsiteY38" fmla="*/ 760381 h 887063"/>
                <a:gd name="connsiteX39" fmla="*/ 266551 w 381994"/>
                <a:gd name="connsiteY39" fmla="*/ 785241 h 887063"/>
                <a:gd name="connsiteX40" fmla="*/ 339608 w 381994"/>
                <a:gd name="connsiteY40" fmla="*/ 797528 h 887063"/>
                <a:gd name="connsiteX41" fmla="*/ 372469 w 381994"/>
                <a:gd name="connsiteY41" fmla="*/ 797528 h 887063"/>
                <a:gd name="connsiteX42" fmla="*/ 381994 w 381994"/>
                <a:gd name="connsiteY42" fmla="*/ 797052 h 887063"/>
                <a:gd name="connsiteX43" fmla="*/ 381042 w 381994"/>
                <a:gd name="connsiteY43" fmla="*/ 808768 h 887063"/>
                <a:gd name="connsiteX44" fmla="*/ 381042 w 381994"/>
                <a:gd name="connsiteY44" fmla="*/ 834962 h 887063"/>
                <a:gd name="connsiteX45" fmla="*/ 381042 w 381994"/>
                <a:gd name="connsiteY45" fmla="*/ 860774 h 887063"/>
                <a:gd name="connsiteX46" fmla="*/ 381709 w 381994"/>
                <a:gd name="connsiteY46" fmla="*/ 886206 h 887063"/>
                <a:gd name="connsiteX47" fmla="*/ 381709 w 381994"/>
                <a:gd name="connsiteY47" fmla="*/ 887063 h 887063"/>
                <a:gd name="connsiteX48" fmla="*/ 369422 w 381994"/>
                <a:gd name="connsiteY48" fmla="*/ 887063 h 887063"/>
                <a:gd name="connsiteX49" fmla="*/ 323606 w 381994"/>
                <a:gd name="connsiteY49" fmla="*/ 884206 h 887063"/>
                <a:gd name="connsiteX50" fmla="*/ 71384 w 381994"/>
                <a:gd name="connsiteY50" fmla="*/ 28670 h 887063"/>
                <a:gd name="connsiteX51" fmla="*/ 71384 w 381994"/>
                <a:gd name="connsiteY51" fmla="*/ 28670 h 887063"/>
                <a:gd name="connsiteX52" fmla="*/ 76147 w 381994"/>
                <a:gd name="connsiteY52" fmla="*/ 26289 h 887063"/>
                <a:gd name="connsiteX53" fmla="*/ 78814 w 381994"/>
                <a:gd name="connsiteY53" fmla="*/ 25051 h 887063"/>
                <a:gd name="connsiteX54" fmla="*/ 79766 w 381994"/>
                <a:gd name="connsiteY54" fmla="*/ 25051 h 887063"/>
                <a:gd name="connsiteX55" fmla="*/ 102817 w 381994"/>
                <a:gd name="connsiteY55" fmla="*/ 17717 h 887063"/>
                <a:gd name="connsiteX56" fmla="*/ 113580 w 381994"/>
                <a:gd name="connsiteY56" fmla="*/ 15621 h 887063"/>
                <a:gd name="connsiteX57" fmla="*/ 117009 w 381994"/>
                <a:gd name="connsiteY57" fmla="*/ 15621 h 887063"/>
                <a:gd name="connsiteX58" fmla="*/ 124058 w 381994"/>
                <a:gd name="connsiteY58" fmla="*/ 14859 h 887063"/>
                <a:gd name="connsiteX59" fmla="*/ 149013 w 381994"/>
                <a:gd name="connsiteY59" fmla="*/ 12668 h 887063"/>
                <a:gd name="connsiteX60" fmla="*/ 176731 w 381994"/>
                <a:gd name="connsiteY60" fmla="*/ 8192 h 887063"/>
                <a:gd name="connsiteX61" fmla="*/ 188542 w 381994"/>
                <a:gd name="connsiteY61" fmla="*/ 4572 h 887063"/>
                <a:gd name="connsiteX62" fmla="*/ 197114 w 381994"/>
                <a:gd name="connsiteY62" fmla="*/ 0 h 887063"/>
                <a:gd name="connsiteX63" fmla="*/ 203020 w 381994"/>
                <a:gd name="connsiteY63" fmla="*/ 20479 h 887063"/>
                <a:gd name="connsiteX64" fmla="*/ 218546 w 381994"/>
                <a:gd name="connsiteY64" fmla="*/ 79058 h 887063"/>
                <a:gd name="connsiteX65" fmla="*/ 213307 w 381994"/>
                <a:gd name="connsiteY65" fmla="*/ 80010 h 887063"/>
                <a:gd name="connsiteX66" fmla="*/ 193114 w 381994"/>
                <a:gd name="connsiteY66" fmla="*/ 84487 h 887063"/>
                <a:gd name="connsiteX67" fmla="*/ 174064 w 381994"/>
                <a:gd name="connsiteY67" fmla="*/ 89154 h 887063"/>
                <a:gd name="connsiteX68" fmla="*/ 161681 w 381994"/>
                <a:gd name="connsiteY68" fmla="*/ 93917 h 887063"/>
                <a:gd name="connsiteX69" fmla="*/ 160634 w 381994"/>
                <a:gd name="connsiteY69" fmla="*/ 94583 h 887063"/>
                <a:gd name="connsiteX70" fmla="*/ 123391 w 381994"/>
                <a:gd name="connsiteY70" fmla="*/ 74676 h 887063"/>
                <a:gd name="connsiteX71" fmla="*/ 75766 w 381994"/>
                <a:gd name="connsiteY71" fmla="*/ 48577 h 887063"/>
                <a:gd name="connsiteX72" fmla="*/ 55668 w 381994"/>
                <a:gd name="connsiteY72" fmla="*/ 39814 h 887063"/>
                <a:gd name="connsiteX73" fmla="*/ 61193 w 381994"/>
                <a:gd name="connsiteY73" fmla="*/ 35909 h 887063"/>
                <a:gd name="connsiteX74" fmla="*/ 71670 w 381994"/>
                <a:gd name="connsiteY74" fmla="*/ 29528 h 887063"/>
                <a:gd name="connsiteX75" fmla="*/ 43381 w 381994"/>
                <a:gd name="connsiteY75" fmla="*/ 284512 h 887063"/>
                <a:gd name="connsiteX76" fmla="*/ 43381 w 381994"/>
                <a:gd name="connsiteY76" fmla="*/ 284512 h 887063"/>
                <a:gd name="connsiteX77" fmla="*/ 37380 w 381994"/>
                <a:gd name="connsiteY77" fmla="*/ 297942 h 887063"/>
                <a:gd name="connsiteX78" fmla="*/ 34427 w 381994"/>
                <a:gd name="connsiteY78" fmla="*/ 314516 h 887063"/>
                <a:gd name="connsiteX79" fmla="*/ 40238 w 381994"/>
                <a:gd name="connsiteY79" fmla="*/ 345281 h 887063"/>
                <a:gd name="connsiteX80" fmla="*/ 46810 w 381994"/>
                <a:gd name="connsiteY80" fmla="*/ 359759 h 887063"/>
                <a:gd name="connsiteX81" fmla="*/ 57192 w 381994"/>
                <a:gd name="connsiteY81" fmla="*/ 367760 h 887063"/>
                <a:gd name="connsiteX82" fmla="*/ 65955 w 381994"/>
                <a:gd name="connsiteY82" fmla="*/ 375095 h 887063"/>
                <a:gd name="connsiteX83" fmla="*/ 67574 w 381994"/>
                <a:gd name="connsiteY83" fmla="*/ 376142 h 887063"/>
                <a:gd name="connsiteX84" fmla="*/ 65193 w 381994"/>
                <a:gd name="connsiteY84" fmla="*/ 377476 h 887063"/>
                <a:gd name="connsiteX85" fmla="*/ 46143 w 381994"/>
                <a:gd name="connsiteY85" fmla="*/ 391192 h 887063"/>
                <a:gd name="connsiteX86" fmla="*/ 31379 w 381994"/>
                <a:gd name="connsiteY86" fmla="*/ 403860 h 887063"/>
                <a:gd name="connsiteX87" fmla="*/ 3661 w 381994"/>
                <a:gd name="connsiteY87" fmla="*/ 458629 h 887063"/>
                <a:gd name="connsiteX88" fmla="*/ 3661 w 381994"/>
                <a:gd name="connsiteY88" fmla="*/ 459772 h 887063"/>
                <a:gd name="connsiteX89" fmla="*/ 1852 w 381994"/>
                <a:gd name="connsiteY89" fmla="*/ 411671 h 887063"/>
                <a:gd name="connsiteX90" fmla="*/ 1090 w 381994"/>
                <a:gd name="connsiteY90" fmla="*/ 355473 h 887063"/>
                <a:gd name="connsiteX91" fmla="*/ 42 w 381994"/>
                <a:gd name="connsiteY91" fmla="*/ 299656 h 887063"/>
                <a:gd name="connsiteX92" fmla="*/ 2804 w 381994"/>
                <a:gd name="connsiteY92" fmla="*/ 243745 h 887063"/>
                <a:gd name="connsiteX93" fmla="*/ 4043 w 381994"/>
                <a:gd name="connsiteY93" fmla="*/ 233458 h 887063"/>
                <a:gd name="connsiteX94" fmla="*/ 6519 w 381994"/>
                <a:gd name="connsiteY94" fmla="*/ 219170 h 887063"/>
                <a:gd name="connsiteX95" fmla="*/ 7662 w 381994"/>
                <a:gd name="connsiteY95" fmla="*/ 213360 h 887063"/>
                <a:gd name="connsiteX96" fmla="*/ 9376 w 381994"/>
                <a:gd name="connsiteY96" fmla="*/ 211264 h 887063"/>
                <a:gd name="connsiteX97" fmla="*/ 11948 w 381994"/>
                <a:gd name="connsiteY97" fmla="*/ 207740 h 887063"/>
                <a:gd name="connsiteX98" fmla="*/ 19378 w 381994"/>
                <a:gd name="connsiteY98" fmla="*/ 219932 h 887063"/>
                <a:gd name="connsiteX99" fmla="*/ 31855 w 381994"/>
                <a:gd name="connsiteY99" fmla="*/ 236315 h 887063"/>
                <a:gd name="connsiteX100" fmla="*/ 33761 w 381994"/>
                <a:gd name="connsiteY100" fmla="*/ 238030 h 887063"/>
                <a:gd name="connsiteX101" fmla="*/ 36618 w 381994"/>
                <a:gd name="connsiteY101" fmla="*/ 240506 h 887063"/>
                <a:gd name="connsiteX102" fmla="*/ 44619 w 381994"/>
                <a:gd name="connsiteY102" fmla="*/ 246412 h 887063"/>
                <a:gd name="connsiteX103" fmla="*/ 59097 w 381994"/>
                <a:gd name="connsiteY103" fmla="*/ 253460 h 887063"/>
                <a:gd name="connsiteX104" fmla="*/ 71194 w 381994"/>
                <a:gd name="connsiteY104" fmla="*/ 258032 h 887063"/>
                <a:gd name="connsiteX105" fmla="*/ 66050 w 381994"/>
                <a:gd name="connsiteY105" fmla="*/ 261652 h 887063"/>
                <a:gd name="connsiteX106" fmla="*/ 43381 w 381994"/>
                <a:gd name="connsiteY106" fmla="*/ 284512 h 88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381994" h="887063">
                  <a:moveTo>
                    <a:pt x="324464" y="884015"/>
                  </a:moveTo>
                  <a:lnTo>
                    <a:pt x="324464" y="884015"/>
                  </a:lnTo>
                  <a:cubicBezTo>
                    <a:pt x="310271" y="882587"/>
                    <a:pt x="295889" y="880777"/>
                    <a:pt x="281887" y="879062"/>
                  </a:cubicBezTo>
                  <a:lnTo>
                    <a:pt x="276648" y="878396"/>
                  </a:lnTo>
                  <a:lnTo>
                    <a:pt x="273791" y="878396"/>
                  </a:lnTo>
                  <a:lnTo>
                    <a:pt x="264266" y="876967"/>
                  </a:lnTo>
                  <a:cubicBezTo>
                    <a:pt x="256646" y="875824"/>
                    <a:pt x="249026" y="874490"/>
                    <a:pt x="241405" y="873062"/>
                  </a:cubicBezTo>
                  <a:cubicBezTo>
                    <a:pt x="212381" y="867710"/>
                    <a:pt x="183909" y="859707"/>
                    <a:pt x="156347" y="849154"/>
                  </a:cubicBezTo>
                  <a:cubicBezTo>
                    <a:pt x="153680" y="848201"/>
                    <a:pt x="151013" y="847058"/>
                    <a:pt x="148346" y="845915"/>
                  </a:cubicBezTo>
                  <a:lnTo>
                    <a:pt x="145203" y="844582"/>
                  </a:lnTo>
                  <a:lnTo>
                    <a:pt x="140631" y="842486"/>
                  </a:lnTo>
                  <a:cubicBezTo>
                    <a:pt x="134059" y="839438"/>
                    <a:pt x="127677" y="836009"/>
                    <a:pt x="121581" y="832390"/>
                  </a:cubicBezTo>
                  <a:cubicBezTo>
                    <a:pt x="116248" y="829184"/>
                    <a:pt x="111097" y="825686"/>
                    <a:pt x="106151" y="821912"/>
                  </a:cubicBezTo>
                  <a:lnTo>
                    <a:pt x="103674" y="819817"/>
                  </a:lnTo>
                  <a:lnTo>
                    <a:pt x="100055" y="816578"/>
                  </a:lnTo>
                  <a:cubicBezTo>
                    <a:pt x="97292" y="814102"/>
                    <a:pt x="94625" y="811435"/>
                    <a:pt x="92054" y="808672"/>
                  </a:cubicBezTo>
                  <a:cubicBezTo>
                    <a:pt x="89482" y="805910"/>
                    <a:pt x="87196" y="803148"/>
                    <a:pt x="84814" y="800290"/>
                  </a:cubicBezTo>
                  <a:cubicBezTo>
                    <a:pt x="84052" y="799338"/>
                    <a:pt x="83291" y="798481"/>
                    <a:pt x="82624" y="797528"/>
                  </a:cubicBezTo>
                  <a:lnTo>
                    <a:pt x="79862" y="793813"/>
                  </a:lnTo>
                  <a:cubicBezTo>
                    <a:pt x="75099" y="786955"/>
                    <a:pt x="71098" y="779621"/>
                    <a:pt x="66812" y="772382"/>
                  </a:cubicBezTo>
                  <a:cubicBezTo>
                    <a:pt x="64907" y="769239"/>
                    <a:pt x="63193" y="765905"/>
                    <a:pt x="61383" y="762857"/>
                  </a:cubicBezTo>
                  <a:cubicBezTo>
                    <a:pt x="56240" y="747617"/>
                    <a:pt x="51858" y="732187"/>
                    <a:pt x="47286" y="716756"/>
                  </a:cubicBezTo>
                  <a:cubicBezTo>
                    <a:pt x="37761" y="683705"/>
                    <a:pt x="29284" y="650081"/>
                    <a:pt x="22521" y="616553"/>
                  </a:cubicBezTo>
                  <a:cubicBezTo>
                    <a:pt x="16139" y="584835"/>
                    <a:pt x="11377" y="553212"/>
                    <a:pt x="7948" y="521303"/>
                  </a:cubicBezTo>
                  <a:lnTo>
                    <a:pt x="10043" y="523208"/>
                  </a:lnTo>
                  <a:lnTo>
                    <a:pt x="12424" y="526351"/>
                  </a:lnTo>
                  <a:cubicBezTo>
                    <a:pt x="20971" y="535182"/>
                    <a:pt x="32460" y="540571"/>
                    <a:pt x="44714" y="541496"/>
                  </a:cubicBezTo>
                  <a:cubicBezTo>
                    <a:pt x="47953" y="541496"/>
                    <a:pt x="51191" y="542354"/>
                    <a:pt x="54239" y="542639"/>
                  </a:cubicBezTo>
                  <a:cubicBezTo>
                    <a:pt x="51309" y="546012"/>
                    <a:pt x="48694" y="549647"/>
                    <a:pt x="46429" y="553498"/>
                  </a:cubicBezTo>
                  <a:cubicBezTo>
                    <a:pt x="39862" y="565978"/>
                    <a:pt x="37745" y="580324"/>
                    <a:pt x="40428" y="594170"/>
                  </a:cubicBezTo>
                  <a:cubicBezTo>
                    <a:pt x="42028" y="607184"/>
                    <a:pt x="46985" y="619558"/>
                    <a:pt x="54811" y="630079"/>
                  </a:cubicBezTo>
                  <a:cubicBezTo>
                    <a:pt x="60896" y="638936"/>
                    <a:pt x="71758" y="643198"/>
                    <a:pt x="82243" y="640842"/>
                  </a:cubicBezTo>
                  <a:cubicBezTo>
                    <a:pt x="85759" y="642693"/>
                    <a:pt x="89463" y="644162"/>
                    <a:pt x="93292" y="645223"/>
                  </a:cubicBezTo>
                  <a:cubicBezTo>
                    <a:pt x="90303" y="648012"/>
                    <a:pt x="87736" y="651220"/>
                    <a:pt x="85672" y="654748"/>
                  </a:cubicBezTo>
                  <a:cubicBezTo>
                    <a:pt x="77766" y="668083"/>
                    <a:pt x="83767" y="683323"/>
                    <a:pt x="92244" y="694658"/>
                  </a:cubicBezTo>
                  <a:cubicBezTo>
                    <a:pt x="99967" y="702757"/>
                    <a:pt x="109228" y="709234"/>
                    <a:pt x="119485" y="713708"/>
                  </a:cubicBezTo>
                  <a:cubicBezTo>
                    <a:pt x="129300" y="718756"/>
                    <a:pt x="139379" y="723271"/>
                    <a:pt x="149680" y="727234"/>
                  </a:cubicBezTo>
                  <a:cubicBezTo>
                    <a:pt x="154327" y="734035"/>
                    <a:pt x="160447" y="739700"/>
                    <a:pt x="167587" y="743807"/>
                  </a:cubicBezTo>
                  <a:cubicBezTo>
                    <a:pt x="177162" y="749905"/>
                    <a:pt x="187085" y="755439"/>
                    <a:pt x="197305" y="760381"/>
                  </a:cubicBezTo>
                  <a:cubicBezTo>
                    <a:pt x="219643" y="770609"/>
                    <a:pt x="242808" y="778926"/>
                    <a:pt x="266551" y="785241"/>
                  </a:cubicBezTo>
                  <a:cubicBezTo>
                    <a:pt x="290426" y="791796"/>
                    <a:pt x="314903" y="795913"/>
                    <a:pt x="339608" y="797528"/>
                  </a:cubicBezTo>
                  <a:cubicBezTo>
                    <a:pt x="350562" y="798195"/>
                    <a:pt x="361611" y="797528"/>
                    <a:pt x="372469" y="797528"/>
                  </a:cubicBezTo>
                  <a:lnTo>
                    <a:pt x="381994" y="797052"/>
                  </a:lnTo>
                  <a:cubicBezTo>
                    <a:pt x="381423" y="800957"/>
                    <a:pt x="381233" y="804958"/>
                    <a:pt x="381042" y="808768"/>
                  </a:cubicBezTo>
                  <a:cubicBezTo>
                    <a:pt x="381042" y="817531"/>
                    <a:pt x="381042" y="826198"/>
                    <a:pt x="381042" y="834962"/>
                  </a:cubicBezTo>
                  <a:cubicBezTo>
                    <a:pt x="381042" y="843724"/>
                    <a:pt x="381042" y="852106"/>
                    <a:pt x="381042" y="860774"/>
                  </a:cubicBezTo>
                  <a:cubicBezTo>
                    <a:pt x="381042" y="869442"/>
                    <a:pt x="381042" y="877824"/>
                    <a:pt x="381709" y="886206"/>
                  </a:cubicBezTo>
                  <a:cubicBezTo>
                    <a:pt x="381662" y="886490"/>
                    <a:pt x="381662" y="886780"/>
                    <a:pt x="381709" y="887063"/>
                  </a:cubicBezTo>
                  <a:cubicBezTo>
                    <a:pt x="377613" y="887063"/>
                    <a:pt x="373517" y="887063"/>
                    <a:pt x="369422" y="887063"/>
                  </a:cubicBezTo>
                  <a:cubicBezTo>
                    <a:pt x="354086" y="887063"/>
                    <a:pt x="338846" y="885635"/>
                    <a:pt x="323606" y="884206"/>
                  </a:cubicBezTo>
                  <a:close/>
                  <a:moveTo>
                    <a:pt x="71384" y="28670"/>
                  </a:moveTo>
                  <a:lnTo>
                    <a:pt x="71384" y="28670"/>
                  </a:lnTo>
                  <a:lnTo>
                    <a:pt x="76147" y="26289"/>
                  </a:lnTo>
                  <a:lnTo>
                    <a:pt x="78814" y="25051"/>
                  </a:lnTo>
                  <a:lnTo>
                    <a:pt x="79766" y="25051"/>
                  </a:lnTo>
                  <a:cubicBezTo>
                    <a:pt x="87241" y="21993"/>
                    <a:pt x="94949" y="19540"/>
                    <a:pt x="102817" y="17717"/>
                  </a:cubicBezTo>
                  <a:cubicBezTo>
                    <a:pt x="106364" y="16826"/>
                    <a:pt x="109957" y="16127"/>
                    <a:pt x="113580" y="15621"/>
                  </a:cubicBezTo>
                  <a:lnTo>
                    <a:pt x="117009" y="15621"/>
                  </a:lnTo>
                  <a:lnTo>
                    <a:pt x="124058" y="14859"/>
                  </a:lnTo>
                  <a:cubicBezTo>
                    <a:pt x="132439" y="14097"/>
                    <a:pt x="140726" y="13525"/>
                    <a:pt x="149013" y="12668"/>
                  </a:cubicBezTo>
                  <a:cubicBezTo>
                    <a:pt x="158343" y="11804"/>
                    <a:pt x="167603" y="10308"/>
                    <a:pt x="176731" y="8192"/>
                  </a:cubicBezTo>
                  <a:cubicBezTo>
                    <a:pt x="180735" y="7217"/>
                    <a:pt x="184679" y="6008"/>
                    <a:pt x="188542" y="4572"/>
                  </a:cubicBezTo>
                  <a:cubicBezTo>
                    <a:pt x="191608" y="3477"/>
                    <a:pt x="194497" y="1937"/>
                    <a:pt x="197114" y="0"/>
                  </a:cubicBezTo>
                  <a:cubicBezTo>
                    <a:pt x="199114" y="6858"/>
                    <a:pt x="201115" y="13716"/>
                    <a:pt x="203020" y="20479"/>
                  </a:cubicBezTo>
                  <a:cubicBezTo>
                    <a:pt x="208544" y="39529"/>
                    <a:pt x="213593" y="59436"/>
                    <a:pt x="218546" y="79058"/>
                  </a:cubicBezTo>
                  <a:lnTo>
                    <a:pt x="213307" y="80010"/>
                  </a:lnTo>
                  <a:cubicBezTo>
                    <a:pt x="206449" y="81153"/>
                    <a:pt x="199781" y="82772"/>
                    <a:pt x="193114" y="84487"/>
                  </a:cubicBezTo>
                  <a:lnTo>
                    <a:pt x="174064" y="89154"/>
                  </a:lnTo>
                  <a:cubicBezTo>
                    <a:pt x="169721" y="90114"/>
                    <a:pt x="165547" y="91719"/>
                    <a:pt x="161681" y="93917"/>
                  </a:cubicBezTo>
                  <a:lnTo>
                    <a:pt x="160634" y="94583"/>
                  </a:lnTo>
                  <a:cubicBezTo>
                    <a:pt x="147965" y="88392"/>
                    <a:pt x="135583" y="81629"/>
                    <a:pt x="123391" y="74676"/>
                  </a:cubicBezTo>
                  <a:cubicBezTo>
                    <a:pt x="107484" y="65818"/>
                    <a:pt x="91387" y="57150"/>
                    <a:pt x="75766" y="48577"/>
                  </a:cubicBezTo>
                  <a:cubicBezTo>
                    <a:pt x="69290" y="45168"/>
                    <a:pt x="62573" y="42239"/>
                    <a:pt x="55668" y="39814"/>
                  </a:cubicBezTo>
                  <a:cubicBezTo>
                    <a:pt x="57478" y="38481"/>
                    <a:pt x="59288" y="37147"/>
                    <a:pt x="61193" y="35909"/>
                  </a:cubicBezTo>
                  <a:cubicBezTo>
                    <a:pt x="64536" y="33547"/>
                    <a:pt x="68037" y="31415"/>
                    <a:pt x="71670" y="29528"/>
                  </a:cubicBezTo>
                  <a:close/>
                  <a:moveTo>
                    <a:pt x="43381" y="284512"/>
                  </a:moveTo>
                  <a:lnTo>
                    <a:pt x="43381" y="284512"/>
                  </a:lnTo>
                  <a:cubicBezTo>
                    <a:pt x="40881" y="288748"/>
                    <a:pt x="38868" y="293254"/>
                    <a:pt x="37380" y="297942"/>
                  </a:cubicBezTo>
                  <a:cubicBezTo>
                    <a:pt x="35501" y="303269"/>
                    <a:pt x="34503" y="308867"/>
                    <a:pt x="34427" y="314516"/>
                  </a:cubicBezTo>
                  <a:cubicBezTo>
                    <a:pt x="34288" y="325056"/>
                    <a:pt x="36264" y="335517"/>
                    <a:pt x="40238" y="345281"/>
                  </a:cubicBezTo>
                  <a:cubicBezTo>
                    <a:pt x="41861" y="350345"/>
                    <a:pt x="44067" y="355204"/>
                    <a:pt x="46810" y="359759"/>
                  </a:cubicBezTo>
                  <a:cubicBezTo>
                    <a:pt x="49300" y="363492"/>
                    <a:pt x="52948" y="366303"/>
                    <a:pt x="57192" y="367760"/>
                  </a:cubicBezTo>
                  <a:cubicBezTo>
                    <a:pt x="59762" y="370596"/>
                    <a:pt x="62711" y="373064"/>
                    <a:pt x="65955" y="375095"/>
                  </a:cubicBezTo>
                  <a:lnTo>
                    <a:pt x="67574" y="376142"/>
                  </a:lnTo>
                  <a:cubicBezTo>
                    <a:pt x="66750" y="376529"/>
                    <a:pt x="65954" y="376975"/>
                    <a:pt x="65193" y="377476"/>
                  </a:cubicBezTo>
                  <a:cubicBezTo>
                    <a:pt x="58571" y="381658"/>
                    <a:pt x="52210" y="386239"/>
                    <a:pt x="46143" y="391192"/>
                  </a:cubicBezTo>
                  <a:cubicBezTo>
                    <a:pt x="40713" y="394783"/>
                    <a:pt x="35753" y="399038"/>
                    <a:pt x="31379" y="403860"/>
                  </a:cubicBezTo>
                  <a:cubicBezTo>
                    <a:pt x="18872" y="420270"/>
                    <a:pt x="9477" y="438833"/>
                    <a:pt x="3661" y="458629"/>
                  </a:cubicBezTo>
                  <a:cubicBezTo>
                    <a:pt x="3621" y="459009"/>
                    <a:pt x="3621" y="459392"/>
                    <a:pt x="3661" y="459772"/>
                  </a:cubicBezTo>
                  <a:cubicBezTo>
                    <a:pt x="2804" y="443865"/>
                    <a:pt x="2233" y="427863"/>
                    <a:pt x="1852" y="411671"/>
                  </a:cubicBezTo>
                  <a:cubicBezTo>
                    <a:pt x="1852" y="392621"/>
                    <a:pt x="1852" y="374237"/>
                    <a:pt x="1090" y="355473"/>
                  </a:cubicBezTo>
                  <a:cubicBezTo>
                    <a:pt x="328" y="336709"/>
                    <a:pt x="-149" y="318230"/>
                    <a:pt x="42" y="299656"/>
                  </a:cubicBezTo>
                  <a:cubicBezTo>
                    <a:pt x="232" y="281083"/>
                    <a:pt x="1185" y="262318"/>
                    <a:pt x="2804" y="243745"/>
                  </a:cubicBezTo>
                  <a:cubicBezTo>
                    <a:pt x="2804" y="239935"/>
                    <a:pt x="3661" y="235839"/>
                    <a:pt x="4043" y="233458"/>
                  </a:cubicBezTo>
                  <a:cubicBezTo>
                    <a:pt x="4709" y="228600"/>
                    <a:pt x="5662" y="223933"/>
                    <a:pt x="6519" y="219170"/>
                  </a:cubicBezTo>
                  <a:lnTo>
                    <a:pt x="7662" y="213360"/>
                  </a:lnTo>
                  <a:cubicBezTo>
                    <a:pt x="8284" y="212705"/>
                    <a:pt x="8858" y="212004"/>
                    <a:pt x="9376" y="211264"/>
                  </a:cubicBezTo>
                  <a:cubicBezTo>
                    <a:pt x="10317" y="210153"/>
                    <a:pt x="11177" y="208975"/>
                    <a:pt x="11948" y="207740"/>
                  </a:cubicBezTo>
                  <a:cubicBezTo>
                    <a:pt x="14065" y="212013"/>
                    <a:pt x="16551" y="216092"/>
                    <a:pt x="19378" y="219932"/>
                  </a:cubicBezTo>
                  <a:cubicBezTo>
                    <a:pt x="22735" y="225960"/>
                    <a:pt x="26937" y="231477"/>
                    <a:pt x="31855" y="236315"/>
                  </a:cubicBezTo>
                  <a:cubicBezTo>
                    <a:pt x="35951" y="239554"/>
                    <a:pt x="36618" y="240125"/>
                    <a:pt x="33761" y="238030"/>
                  </a:cubicBezTo>
                  <a:cubicBezTo>
                    <a:pt x="34618" y="238887"/>
                    <a:pt x="35666" y="239649"/>
                    <a:pt x="36618" y="240506"/>
                  </a:cubicBezTo>
                  <a:cubicBezTo>
                    <a:pt x="39285" y="242602"/>
                    <a:pt x="41857" y="244602"/>
                    <a:pt x="44619" y="246412"/>
                  </a:cubicBezTo>
                  <a:cubicBezTo>
                    <a:pt x="49200" y="249234"/>
                    <a:pt x="54050" y="251595"/>
                    <a:pt x="59097" y="253460"/>
                  </a:cubicBezTo>
                  <a:cubicBezTo>
                    <a:pt x="63047" y="255193"/>
                    <a:pt x="67085" y="256719"/>
                    <a:pt x="71194" y="258032"/>
                  </a:cubicBezTo>
                  <a:lnTo>
                    <a:pt x="66050" y="261652"/>
                  </a:lnTo>
                  <a:cubicBezTo>
                    <a:pt x="57081" y="267728"/>
                    <a:pt x="49382" y="275492"/>
                    <a:pt x="43381" y="2845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255">
              <a:extLst>
                <a:ext uri="{FF2B5EF4-FFF2-40B4-BE49-F238E27FC236}">
                  <a16:creationId xmlns:a16="http://schemas.microsoft.com/office/drawing/2014/main" xmlns="" id="{D0B14516-78AF-4780-9EA6-2614423EA8F3}"/>
                </a:ext>
              </a:extLst>
            </p:cNvPr>
            <p:cNvSpPr/>
            <p:nvPr/>
          </p:nvSpPr>
          <p:spPr>
            <a:xfrm>
              <a:off x="1197794" y="404727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256">
              <a:extLst>
                <a:ext uri="{FF2B5EF4-FFF2-40B4-BE49-F238E27FC236}">
                  <a16:creationId xmlns:a16="http://schemas.microsoft.com/office/drawing/2014/main" xmlns="" id="{209C81EE-EF69-4A08-881A-2925CE2630C4}"/>
                </a:ext>
              </a:extLst>
            </p:cNvPr>
            <p:cNvSpPr/>
            <p:nvPr/>
          </p:nvSpPr>
          <p:spPr>
            <a:xfrm>
              <a:off x="781572" y="3202501"/>
              <a:ext cx="697098" cy="1395182"/>
            </a:xfrm>
            <a:custGeom>
              <a:avLst/>
              <a:gdLst>
                <a:gd name="connsiteX0" fmla="*/ 150046 w 432843"/>
                <a:gd name="connsiteY0" fmla="*/ 832485 h 866298"/>
                <a:gd name="connsiteX1" fmla="*/ 150046 w 432843"/>
                <a:gd name="connsiteY1" fmla="*/ 832485 h 866298"/>
                <a:gd name="connsiteX2" fmla="*/ 99754 w 432843"/>
                <a:gd name="connsiteY2" fmla="*/ 845725 h 866298"/>
                <a:gd name="connsiteX3" fmla="*/ 49653 w 432843"/>
                <a:gd name="connsiteY3" fmla="*/ 859726 h 866298"/>
                <a:gd name="connsiteX4" fmla="*/ 37461 w 432843"/>
                <a:gd name="connsiteY4" fmla="*/ 866299 h 866298"/>
                <a:gd name="connsiteX5" fmla="*/ 23364 w 432843"/>
                <a:gd name="connsiteY5" fmla="*/ 819150 h 866298"/>
                <a:gd name="connsiteX6" fmla="*/ 6409 w 432843"/>
                <a:gd name="connsiteY6" fmla="*/ 719709 h 866298"/>
                <a:gd name="connsiteX7" fmla="*/ 409 w 432843"/>
                <a:gd name="connsiteY7" fmla="*/ 613410 h 866298"/>
                <a:gd name="connsiteX8" fmla="*/ 8600 w 432843"/>
                <a:gd name="connsiteY8" fmla="*/ 398431 h 866298"/>
                <a:gd name="connsiteX9" fmla="*/ 11362 w 432843"/>
                <a:gd name="connsiteY9" fmla="*/ 372618 h 866298"/>
                <a:gd name="connsiteX10" fmla="*/ 12791 w 432843"/>
                <a:gd name="connsiteY10" fmla="*/ 359759 h 866298"/>
                <a:gd name="connsiteX11" fmla="*/ 13458 w 432843"/>
                <a:gd name="connsiteY11" fmla="*/ 354521 h 866298"/>
                <a:gd name="connsiteX12" fmla="*/ 14315 w 432843"/>
                <a:gd name="connsiteY12" fmla="*/ 348520 h 866298"/>
                <a:gd name="connsiteX13" fmla="*/ 23078 w 432843"/>
                <a:gd name="connsiteY13" fmla="*/ 295180 h 866298"/>
                <a:gd name="connsiteX14" fmla="*/ 49653 w 432843"/>
                <a:gd name="connsiteY14" fmla="*/ 192881 h 866298"/>
                <a:gd name="connsiteX15" fmla="*/ 60607 w 432843"/>
                <a:gd name="connsiteY15" fmla="*/ 160496 h 866298"/>
                <a:gd name="connsiteX16" fmla="*/ 65179 w 432843"/>
                <a:gd name="connsiteY16" fmla="*/ 152972 h 866298"/>
                <a:gd name="connsiteX17" fmla="*/ 77275 w 432843"/>
                <a:gd name="connsiteY17" fmla="*/ 131159 h 866298"/>
                <a:gd name="connsiteX18" fmla="*/ 101469 w 432843"/>
                <a:gd name="connsiteY18" fmla="*/ 88201 h 866298"/>
                <a:gd name="connsiteX19" fmla="*/ 130044 w 432843"/>
                <a:gd name="connsiteY19" fmla="*/ 51054 h 866298"/>
                <a:gd name="connsiteX20" fmla="*/ 138140 w 432843"/>
                <a:gd name="connsiteY20" fmla="*/ 42577 h 866298"/>
                <a:gd name="connsiteX21" fmla="*/ 147665 w 432843"/>
                <a:gd name="connsiteY21" fmla="*/ 40291 h 866298"/>
                <a:gd name="connsiteX22" fmla="*/ 178812 w 432843"/>
                <a:gd name="connsiteY22" fmla="*/ 31718 h 866298"/>
                <a:gd name="connsiteX23" fmla="*/ 246535 w 432843"/>
                <a:gd name="connsiteY23" fmla="*/ 13525 h 866298"/>
                <a:gd name="connsiteX24" fmla="*/ 280348 w 432843"/>
                <a:gd name="connsiteY24" fmla="*/ 2191 h 866298"/>
                <a:gd name="connsiteX25" fmla="*/ 286349 w 432843"/>
                <a:gd name="connsiteY25" fmla="*/ 0 h 866298"/>
                <a:gd name="connsiteX26" fmla="*/ 284539 w 432843"/>
                <a:gd name="connsiteY26" fmla="*/ 2572 h 866298"/>
                <a:gd name="connsiteX27" fmla="*/ 262156 w 432843"/>
                <a:gd name="connsiteY27" fmla="*/ 41815 h 866298"/>
                <a:gd name="connsiteX28" fmla="*/ 230723 w 432843"/>
                <a:gd name="connsiteY28" fmla="*/ 127540 h 866298"/>
                <a:gd name="connsiteX29" fmla="*/ 211673 w 432843"/>
                <a:gd name="connsiteY29" fmla="*/ 312992 h 866298"/>
                <a:gd name="connsiteX30" fmla="*/ 215769 w 432843"/>
                <a:gd name="connsiteY30" fmla="*/ 517684 h 866298"/>
                <a:gd name="connsiteX31" fmla="*/ 228437 w 432843"/>
                <a:gd name="connsiteY31" fmla="*/ 626078 h 866298"/>
                <a:gd name="connsiteX32" fmla="*/ 247487 w 432843"/>
                <a:gd name="connsiteY32" fmla="*/ 711803 h 866298"/>
                <a:gd name="connsiteX33" fmla="*/ 287968 w 432843"/>
                <a:gd name="connsiteY33" fmla="*/ 786670 h 866298"/>
                <a:gd name="connsiteX34" fmla="*/ 293017 w 432843"/>
                <a:gd name="connsiteY34" fmla="*/ 791432 h 866298"/>
                <a:gd name="connsiteX35" fmla="*/ 283492 w 432843"/>
                <a:gd name="connsiteY35" fmla="*/ 794290 h 866298"/>
                <a:gd name="connsiteX36" fmla="*/ 277491 w 432843"/>
                <a:gd name="connsiteY36" fmla="*/ 796004 h 866298"/>
                <a:gd name="connsiteX37" fmla="*/ 250630 w 432843"/>
                <a:gd name="connsiteY37" fmla="*/ 802958 h 866298"/>
                <a:gd name="connsiteX38" fmla="*/ 150808 w 432843"/>
                <a:gd name="connsiteY38" fmla="*/ 832294 h 866298"/>
                <a:gd name="connsiteX39" fmla="*/ 273871 w 432843"/>
                <a:gd name="connsiteY39" fmla="*/ 667607 h 866298"/>
                <a:gd name="connsiteX40" fmla="*/ 273871 w 432843"/>
                <a:gd name="connsiteY40" fmla="*/ 667607 h 866298"/>
                <a:gd name="connsiteX41" fmla="*/ 273871 w 432843"/>
                <a:gd name="connsiteY41" fmla="*/ 668369 h 866298"/>
                <a:gd name="connsiteX42" fmla="*/ 273871 w 432843"/>
                <a:gd name="connsiteY42" fmla="*/ 667702 h 866298"/>
                <a:gd name="connsiteX43" fmla="*/ 421795 w 432843"/>
                <a:gd name="connsiteY43" fmla="*/ 500539 h 866298"/>
                <a:gd name="connsiteX44" fmla="*/ 421795 w 432843"/>
                <a:gd name="connsiteY44" fmla="*/ 500539 h 866298"/>
                <a:gd name="connsiteX45" fmla="*/ 416651 w 432843"/>
                <a:gd name="connsiteY45" fmla="*/ 587883 h 866298"/>
                <a:gd name="connsiteX46" fmla="*/ 416080 w 432843"/>
                <a:gd name="connsiteY46" fmla="*/ 592265 h 866298"/>
                <a:gd name="connsiteX47" fmla="*/ 416080 w 432843"/>
                <a:gd name="connsiteY47" fmla="*/ 595789 h 866298"/>
                <a:gd name="connsiteX48" fmla="*/ 414460 w 432843"/>
                <a:gd name="connsiteY48" fmla="*/ 606457 h 866298"/>
                <a:gd name="connsiteX49" fmla="*/ 410079 w 432843"/>
                <a:gd name="connsiteY49" fmla="*/ 629507 h 866298"/>
                <a:gd name="connsiteX50" fmla="*/ 398268 w 432843"/>
                <a:gd name="connsiteY50" fmla="*/ 673036 h 866298"/>
                <a:gd name="connsiteX51" fmla="*/ 391124 w 432843"/>
                <a:gd name="connsiteY51" fmla="*/ 693230 h 866298"/>
                <a:gd name="connsiteX52" fmla="*/ 389886 w 432843"/>
                <a:gd name="connsiteY52" fmla="*/ 696373 h 866298"/>
                <a:gd name="connsiteX53" fmla="*/ 388267 w 432843"/>
                <a:gd name="connsiteY53" fmla="*/ 700088 h 866298"/>
                <a:gd name="connsiteX54" fmla="*/ 383218 w 432843"/>
                <a:gd name="connsiteY54" fmla="*/ 711327 h 866298"/>
                <a:gd name="connsiteX55" fmla="*/ 362644 w 432843"/>
                <a:gd name="connsiteY55" fmla="*/ 748189 h 866298"/>
                <a:gd name="connsiteX56" fmla="*/ 360358 w 432843"/>
                <a:gd name="connsiteY56" fmla="*/ 750951 h 866298"/>
                <a:gd name="connsiteX57" fmla="*/ 356929 w 432843"/>
                <a:gd name="connsiteY57" fmla="*/ 754951 h 866298"/>
                <a:gd name="connsiteX58" fmla="*/ 349405 w 432843"/>
                <a:gd name="connsiteY58" fmla="*/ 762191 h 866298"/>
                <a:gd name="connsiteX59" fmla="*/ 349405 w 432843"/>
                <a:gd name="connsiteY59" fmla="*/ 762667 h 866298"/>
                <a:gd name="connsiteX60" fmla="*/ 348357 w 432843"/>
                <a:gd name="connsiteY60" fmla="*/ 763429 h 866298"/>
                <a:gd name="connsiteX61" fmla="*/ 344166 w 432843"/>
                <a:gd name="connsiteY61" fmla="*/ 766191 h 866298"/>
                <a:gd name="connsiteX62" fmla="*/ 339975 w 432843"/>
                <a:gd name="connsiteY62" fmla="*/ 768477 h 866298"/>
                <a:gd name="connsiteX63" fmla="*/ 336927 w 432843"/>
                <a:gd name="connsiteY63" fmla="*/ 769239 h 866298"/>
                <a:gd name="connsiteX64" fmla="*/ 334165 w 432843"/>
                <a:gd name="connsiteY64" fmla="*/ 769810 h 866298"/>
                <a:gd name="connsiteX65" fmla="*/ 330259 w 432843"/>
                <a:gd name="connsiteY65" fmla="*/ 769810 h 866298"/>
                <a:gd name="connsiteX66" fmla="*/ 329688 w 432843"/>
                <a:gd name="connsiteY66" fmla="*/ 769810 h 866298"/>
                <a:gd name="connsiteX67" fmla="*/ 325021 w 432843"/>
                <a:gd name="connsiteY67" fmla="*/ 768477 h 866298"/>
                <a:gd name="connsiteX68" fmla="*/ 325021 w 432843"/>
                <a:gd name="connsiteY68" fmla="*/ 768477 h 866298"/>
                <a:gd name="connsiteX69" fmla="*/ 346642 w 432843"/>
                <a:gd name="connsiteY69" fmla="*/ 750094 h 866298"/>
                <a:gd name="connsiteX70" fmla="*/ 368359 w 432843"/>
                <a:gd name="connsiteY70" fmla="*/ 700850 h 866298"/>
                <a:gd name="connsiteX71" fmla="*/ 388838 w 432843"/>
                <a:gd name="connsiteY71" fmla="*/ 616172 h 866298"/>
                <a:gd name="connsiteX72" fmla="*/ 398363 w 432843"/>
                <a:gd name="connsiteY72" fmla="*/ 551688 h 866298"/>
                <a:gd name="connsiteX73" fmla="*/ 395410 w 432843"/>
                <a:gd name="connsiteY73" fmla="*/ 505206 h 866298"/>
                <a:gd name="connsiteX74" fmla="*/ 391219 w 432843"/>
                <a:gd name="connsiteY74" fmla="*/ 486156 h 866298"/>
                <a:gd name="connsiteX75" fmla="*/ 409412 w 432843"/>
                <a:gd name="connsiteY75" fmla="*/ 487204 h 866298"/>
                <a:gd name="connsiteX76" fmla="*/ 411603 w 432843"/>
                <a:gd name="connsiteY76" fmla="*/ 487204 h 866298"/>
                <a:gd name="connsiteX77" fmla="*/ 421128 w 432843"/>
                <a:gd name="connsiteY77" fmla="*/ 488442 h 866298"/>
                <a:gd name="connsiteX78" fmla="*/ 421795 w 432843"/>
                <a:gd name="connsiteY78" fmla="*/ 488442 h 866298"/>
                <a:gd name="connsiteX79" fmla="*/ 423128 w 432843"/>
                <a:gd name="connsiteY79" fmla="*/ 488442 h 866298"/>
                <a:gd name="connsiteX80" fmla="*/ 430843 w 432843"/>
                <a:gd name="connsiteY80" fmla="*/ 489680 h 866298"/>
                <a:gd name="connsiteX81" fmla="*/ 432844 w 432843"/>
                <a:gd name="connsiteY81" fmla="*/ 489680 h 866298"/>
                <a:gd name="connsiteX82" fmla="*/ 422152 w 432843"/>
                <a:gd name="connsiteY82" fmla="*/ 497874 h 866298"/>
                <a:gd name="connsiteX83" fmla="*/ 422176 w 432843"/>
                <a:gd name="connsiteY83" fmla="*/ 500539 h 86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432843" h="866298">
                  <a:moveTo>
                    <a:pt x="150046" y="832485"/>
                  </a:moveTo>
                  <a:lnTo>
                    <a:pt x="150046" y="832485"/>
                  </a:lnTo>
                  <a:cubicBezTo>
                    <a:pt x="133378" y="837343"/>
                    <a:pt x="116614" y="842010"/>
                    <a:pt x="99754" y="845725"/>
                  </a:cubicBezTo>
                  <a:cubicBezTo>
                    <a:pt x="82753" y="849240"/>
                    <a:pt x="66013" y="853918"/>
                    <a:pt x="49653" y="859726"/>
                  </a:cubicBezTo>
                  <a:cubicBezTo>
                    <a:pt x="45222" y="861154"/>
                    <a:pt x="41089" y="863381"/>
                    <a:pt x="37461" y="866299"/>
                  </a:cubicBezTo>
                  <a:cubicBezTo>
                    <a:pt x="32032" y="850964"/>
                    <a:pt x="27364" y="835152"/>
                    <a:pt x="23364" y="819150"/>
                  </a:cubicBezTo>
                  <a:cubicBezTo>
                    <a:pt x="15420" y="786435"/>
                    <a:pt x="9755" y="753208"/>
                    <a:pt x="6409" y="719709"/>
                  </a:cubicBezTo>
                  <a:cubicBezTo>
                    <a:pt x="2695" y="684371"/>
                    <a:pt x="980" y="648843"/>
                    <a:pt x="409" y="613410"/>
                  </a:cubicBezTo>
                  <a:cubicBezTo>
                    <a:pt x="-1114" y="541651"/>
                    <a:pt x="1621" y="469866"/>
                    <a:pt x="8600" y="398431"/>
                  </a:cubicBezTo>
                  <a:cubicBezTo>
                    <a:pt x="9457" y="389858"/>
                    <a:pt x="10315" y="381286"/>
                    <a:pt x="11362" y="372618"/>
                  </a:cubicBezTo>
                  <a:lnTo>
                    <a:pt x="12791" y="359759"/>
                  </a:lnTo>
                  <a:cubicBezTo>
                    <a:pt x="12791" y="358045"/>
                    <a:pt x="12791" y="356330"/>
                    <a:pt x="13458" y="354521"/>
                  </a:cubicBezTo>
                  <a:lnTo>
                    <a:pt x="14315" y="348520"/>
                  </a:lnTo>
                  <a:cubicBezTo>
                    <a:pt x="16728" y="330613"/>
                    <a:pt x="19649" y="312833"/>
                    <a:pt x="23078" y="295180"/>
                  </a:cubicBezTo>
                  <a:cubicBezTo>
                    <a:pt x="29826" y="260567"/>
                    <a:pt x="38701" y="226402"/>
                    <a:pt x="49653" y="192881"/>
                  </a:cubicBezTo>
                  <a:cubicBezTo>
                    <a:pt x="53082" y="182023"/>
                    <a:pt x="56797" y="171259"/>
                    <a:pt x="60607" y="160496"/>
                  </a:cubicBezTo>
                  <a:cubicBezTo>
                    <a:pt x="62304" y="158098"/>
                    <a:pt x="63832" y="155583"/>
                    <a:pt x="65179" y="152972"/>
                  </a:cubicBezTo>
                  <a:cubicBezTo>
                    <a:pt x="69084" y="145637"/>
                    <a:pt x="73465" y="138589"/>
                    <a:pt x="77275" y="131159"/>
                  </a:cubicBezTo>
                  <a:cubicBezTo>
                    <a:pt x="84800" y="116586"/>
                    <a:pt x="92896" y="102584"/>
                    <a:pt x="101469" y="88201"/>
                  </a:cubicBezTo>
                  <a:cubicBezTo>
                    <a:pt x="109485" y="74728"/>
                    <a:pt x="119077" y="62258"/>
                    <a:pt x="130044" y="51054"/>
                  </a:cubicBezTo>
                  <a:lnTo>
                    <a:pt x="138140" y="42577"/>
                  </a:lnTo>
                  <a:cubicBezTo>
                    <a:pt x="141252" y="41942"/>
                    <a:pt x="144427" y="41180"/>
                    <a:pt x="147665" y="40291"/>
                  </a:cubicBezTo>
                  <a:lnTo>
                    <a:pt x="178812" y="31718"/>
                  </a:lnTo>
                  <a:cubicBezTo>
                    <a:pt x="201291" y="25527"/>
                    <a:pt x="223960" y="19907"/>
                    <a:pt x="246535" y="13525"/>
                  </a:cubicBezTo>
                  <a:cubicBezTo>
                    <a:pt x="257965" y="10287"/>
                    <a:pt x="269204" y="6287"/>
                    <a:pt x="280348" y="2191"/>
                  </a:cubicBezTo>
                  <a:lnTo>
                    <a:pt x="286349" y="0"/>
                  </a:lnTo>
                  <a:lnTo>
                    <a:pt x="284539" y="2572"/>
                  </a:lnTo>
                  <a:cubicBezTo>
                    <a:pt x="276214" y="15141"/>
                    <a:pt x="268736" y="28251"/>
                    <a:pt x="262156" y="41815"/>
                  </a:cubicBezTo>
                  <a:cubicBezTo>
                    <a:pt x="248209" y="68996"/>
                    <a:pt x="237652" y="97786"/>
                    <a:pt x="230723" y="127540"/>
                  </a:cubicBezTo>
                  <a:cubicBezTo>
                    <a:pt x="217581" y="188470"/>
                    <a:pt x="211192" y="250662"/>
                    <a:pt x="211673" y="312992"/>
                  </a:cubicBezTo>
                  <a:cubicBezTo>
                    <a:pt x="210911" y="381191"/>
                    <a:pt x="211006" y="449675"/>
                    <a:pt x="215769" y="517684"/>
                  </a:cubicBezTo>
                  <a:cubicBezTo>
                    <a:pt x="218341" y="553974"/>
                    <a:pt x="222436" y="590264"/>
                    <a:pt x="228437" y="626078"/>
                  </a:cubicBezTo>
                  <a:cubicBezTo>
                    <a:pt x="232759" y="655067"/>
                    <a:pt x="239124" y="683713"/>
                    <a:pt x="247487" y="711803"/>
                  </a:cubicBezTo>
                  <a:cubicBezTo>
                    <a:pt x="254958" y="739574"/>
                    <a:pt x="268821" y="765212"/>
                    <a:pt x="287968" y="786670"/>
                  </a:cubicBezTo>
                  <a:lnTo>
                    <a:pt x="293017" y="791432"/>
                  </a:lnTo>
                  <a:lnTo>
                    <a:pt x="283492" y="794290"/>
                  </a:lnTo>
                  <a:lnTo>
                    <a:pt x="277491" y="796004"/>
                  </a:lnTo>
                  <a:lnTo>
                    <a:pt x="250630" y="802958"/>
                  </a:lnTo>
                  <a:cubicBezTo>
                    <a:pt x="217007" y="811530"/>
                    <a:pt x="183955" y="822484"/>
                    <a:pt x="150808" y="832294"/>
                  </a:cubicBezTo>
                  <a:close/>
                  <a:moveTo>
                    <a:pt x="273871" y="667607"/>
                  </a:moveTo>
                  <a:lnTo>
                    <a:pt x="273871" y="667607"/>
                  </a:lnTo>
                  <a:cubicBezTo>
                    <a:pt x="273926" y="667859"/>
                    <a:pt x="273926" y="668118"/>
                    <a:pt x="273871" y="668369"/>
                  </a:cubicBezTo>
                  <a:cubicBezTo>
                    <a:pt x="273819" y="668150"/>
                    <a:pt x="273819" y="667922"/>
                    <a:pt x="273871" y="667702"/>
                  </a:cubicBezTo>
                  <a:close/>
                  <a:moveTo>
                    <a:pt x="421795" y="500539"/>
                  </a:moveTo>
                  <a:lnTo>
                    <a:pt x="421795" y="500539"/>
                  </a:lnTo>
                  <a:cubicBezTo>
                    <a:pt x="420556" y="529685"/>
                    <a:pt x="419794" y="559022"/>
                    <a:pt x="416651" y="587883"/>
                  </a:cubicBezTo>
                  <a:lnTo>
                    <a:pt x="416080" y="592265"/>
                  </a:lnTo>
                  <a:cubicBezTo>
                    <a:pt x="416080" y="592265"/>
                    <a:pt x="416080" y="595693"/>
                    <a:pt x="416080" y="595789"/>
                  </a:cubicBezTo>
                  <a:cubicBezTo>
                    <a:pt x="416080" y="599313"/>
                    <a:pt x="415032" y="602837"/>
                    <a:pt x="414460" y="606457"/>
                  </a:cubicBezTo>
                  <a:cubicBezTo>
                    <a:pt x="413127" y="614172"/>
                    <a:pt x="411698" y="621792"/>
                    <a:pt x="410079" y="629507"/>
                  </a:cubicBezTo>
                  <a:cubicBezTo>
                    <a:pt x="406936" y="644176"/>
                    <a:pt x="402840" y="658654"/>
                    <a:pt x="398268" y="673036"/>
                  </a:cubicBezTo>
                  <a:cubicBezTo>
                    <a:pt x="396172" y="679799"/>
                    <a:pt x="393696" y="686562"/>
                    <a:pt x="391124" y="693230"/>
                  </a:cubicBezTo>
                  <a:cubicBezTo>
                    <a:pt x="391124" y="693230"/>
                    <a:pt x="390076" y="695706"/>
                    <a:pt x="389886" y="696373"/>
                  </a:cubicBezTo>
                  <a:lnTo>
                    <a:pt x="388267" y="700088"/>
                  </a:lnTo>
                  <a:cubicBezTo>
                    <a:pt x="386647" y="703898"/>
                    <a:pt x="384933" y="707612"/>
                    <a:pt x="383218" y="711327"/>
                  </a:cubicBezTo>
                  <a:cubicBezTo>
                    <a:pt x="377378" y="724155"/>
                    <a:pt x="370497" y="736483"/>
                    <a:pt x="362644" y="748189"/>
                  </a:cubicBezTo>
                  <a:cubicBezTo>
                    <a:pt x="362644" y="748189"/>
                    <a:pt x="360549" y="750760"/>
                    <a:pt x="360358" y="750951"/>
                  </a:cubicBezTo>
                  <a:cubicBezTo>
                    <a:pt x="360168" y="751142"/>
                    <a:pt x="358072" y="753618"/>
                    <a:pt x="356929" y="754951"/>
                  </a:cubicBezTo>
                  <a:cubicBezTo>
                    <a:pt x="354563" y="757508"/>
                    <a:pt x="352051" y="759925"/>
                    <a:pt x="349405" y="762191"/>
                  </a:cubicBezTo>
                  <a:lnTo>
                    <a:pt x="349405" y="762667"/>
                  </a:lnTo>
                  <a:lnTo>
                    <a:pt x="348357" y="763429"/>
                  </a:lnTo>
                  <a:lnTo>
                    <a:pt x="344166" y="766191"/>
                  </a:lnTo>
                  <a:cubicBezTo>
                    <a:pt x="342832" y="767048"/>
                    <a:pt x="341404" y="767715"/>
                    <a:pt x="339975" y="768477"/>
                  </a:cubicBezTo>
                  <a:cubicBezTo>
                    <a:pt x="343499" y="766667"/>
                    <a:pt x="337784" y="768477"/>
                    <a:pt x="336927" y="769239"/>
                  </a:cubicBezTo>
                  <a:cubicBezTo>
                    <a:pt x="336070" y="770001"/>
                    <a:pt x="334831" y="769239"/>
                    <a:pt x="334165" y="769810"/>
                  </a:cubicBezTo>
                  <a:lnTo>
                    <a:pt x="330259" y="769810"/>
                  </a:lnTo>
                  <a:lnTo>
                    <a:pt x="329688" y="769810"/>
                  </a:lnTo>
                  <a:cubicBezTo>
                    <a:pt x="328094" y="769511"/>
                    <a:pt x="326532" y="769065"/>
                    <a:pt x="325021" y="768477"/>
                  </a:cubicBezTo>
                  <a:cubicBezTo>
                    <a:pt x="327021" y="769144"/>
                    <a:pt x="326259" y="768477"/>
                    <a:pt x="325021" y="768477"/>
                  </a:cubicBezTo>
                  <a:cubicBezTo>
                    <a:pt x="333837" y="764543"/>
                    <a:pt x="341341" y="758163"/>
                    <a:pt x="346642" y="750094"/>
                  </a:cubicBezTo>
                  <a:cubicBezTo>
                    <a:pt x="356397" y="734908"/>
                    <a:pt x="363724" y="718293"/>
                    <a:pt x="368359" y="700850"/>
                  </a:cubicBezTo>
                  <a:cubicBezTo>
                    <a:pt x="376752" y="673026"/>
                    <a:pt x="383589" y="644756"/>
                    <a:pt x="388838" y="616172"/>
                  </a:cubicBezTo>
                  <a:cubicBezTo>
                    <a:pt x="393861" y="594991"/>
                    <a:pt x="397048" y="573417"/>
                    <a:pt x="398363" y="551688"/>
                  </a:cubicBezTo>
                  <a:cubicBezTo>
                    <a:pt x="398667" y="536139"/>
                    <a:pt x="397680" y="520592"/>
                    <a:pt x="395410" y="505206"/>
                  </a:cubicBezTo>
                  <a:cubicBezTo>
                    <a:pt x="394514" y="498756"/>
                    <a:pt x="393113" y="492386"/>
                    <a:pt x="391219" y="486156"/>
                  </a:cubicBezTo>
                  <a:cubicBezTo>
                    <a:pt x="397298" y="486173"/>
                    <a:pt x="403372" y="486522"/>
                    <a:pt x="409412" y="487204"/>
                  </a:cubicBezTo>
                  <a:cubicBezTo>
                    <a:pt x="409984" y="487204"/>
                    <a:pt x="416461" y="488061"/>
                    <a:pt x="411603" y="487204"/>
                  </a:cubicBezTo>
                  <a:cubicBezTo>
                    <a:pt x="414746" y="487680"/>
                    <a:pt x="417889" y="488156"/>
                    <a:pt x="421128" y="488442"/>
                  </a:cubicBezTo>
                  <a:lnTo>
                    <a:pt x="421795" y="488442"/>
                  </a:lnTo>
                  <a:lnTo>
                    <a:pt x="423128" y="488442"/>
                  </a:lnTo>
                  <a:cubicBezTo>
                    <a:pt x="425700" y="488442"/>
                    <a:pt x="428272" y="489204"/>
                    <a:pt x="430843" y="489680"/>
                  </a:cubicBezTo>
                  <a:lnTo>
                    <a:pt x="432844" y="489680"/>
                  </a:lnTo>
                  <a:cubicBezTo>
                    <a:pt x="427629" y="488990"/>
                    <a:pt x="422842" y="492659"/>
                    <a:pt x="422152" y="497874"/>
                  </a:cubicBezTo>
                  <a:cubicBezTo>
                    <a:pt x="422035" y="498759"/>
                    <a:pt x="422043" y="499656"/>
                    <a:pt x="422176" y="50053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257">
              <a:extLst>
                <a:ext uri="{FF2B5EF4-FFF2-40B4-BE49-F238E27FC236}">
                  <a16:creationId xmlns:a16="http://schemas.microsoft.com/office/drawing/2014/main" xmlns="" id="{394B8631-C0AA-4656-BDBA-CFAF4F7FF604}"/>
                </a:ext>
              </a:extLst>
            </p:cNvPr>
            <p:cNvSpPr/>
            <p:nvPr/>
          </p:nvSpPr>
          <p:spPr>
            <a:xfrm>
              <a:off x="3538847" y="3069962"/>
              <a:ext cx="1533" cy="15340"/>
            </a:xfrm>
            <a:custGeom>
              <a:avLst/>
              <a:gdLst>
                <a:gd name="connsiteX0" fmla="*/ 0 w 952"/>
                <a:gd name="connsiteY0" fmla="*/ 0 h 9525"/>
                <a:gd name="connsiteX1" fmla="*/ 0 w 952"/>
                <a:gd name="connsiteY1" fmla="*/ 0 h 9525"/>
                <a:gd name="connsiteX2" fmla="*/ 952 w 95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" h="9525">
                  <a:moveTo>
                    <a:pt x="0" y="0"/>
                  </a:moveTo>
                  <a:lnTo>
                    <a:pt x="0" y="0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258">
              <a:extLst>
                <a:ext uri="{FF2B5EF4-FFF2-40B4-BE49-F238E27FC236}">
                  <a16:creationId xmlns:a16="http://schemas.microsoft.com/office/drawing/2014/main" xmlns="" id="{AD0F8470-608B-4A1A-A2F5-95641E391259}"/>
                </a:ext>
              </a:extLst>
            </p:cNvPr>
            <p:cNvSpPr/>
            <p:nvPr/>
          </p:nvSpPr>
          <p:spPr>
            <a:xfrm>
              <a:off x="3540996" y="3071343"/>
              <a:ext cx="1994" cy="15340"/>
            </a:xfrm>
            <a:custGeom>
              <a:avLst/>
              <a:gdLst>
                <a:gd name="connsiteX0" fmla="*/ 1238 w 1238"/>
                <a:gd name="connsiteY0" fmla="*/ 0 h 9525"/>
                <a:gd name="connsiteX1" fmla="*/ 1238 w 1238"/>
                <a:gd name="connsiteY1" fmla="*/ 0 h 9525"/>
                <a:gd name="connsiteX2" fmla="*/ 0 w 1238"/>
                <a:gd name="connsiteY2" fmla="*/ 0 h 9525"/>
                <a:gd name="connsiteX3" fmla="*/ 1238 w 1238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" h="9525">
                  <a:moveTo>
                    <a:pt x="1238" y="0"/>
                  </a:moveTo>
                  <a:lnTo>
                    <a:pt x="1238" y="0"/>
                  </a:lnTo>
                  <a:lnTo>
                    <a:pt x="0" y="0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260">
              <a:extLst>
                <a:ext uri="{FF2B5EF4-FFF2-40B4-BE49-F238E27FC236}">
                  <a16:creationId xmlns:a16="http://schemas.microsoft.com/office/drawing/2014/main" xmlns="" id="{0350842E-2A4E-4610-8991-5BEA11928AB7}"/>
                </a:ext>
              </a:extLst>
            </p:cNvPr>
            <p:cNvSpPr/>
            <p:nvPr/>
          </p:nvSpPr>
          <p:spPr>
            <a:xfrm>
              <a:off x="3545136" y="3071803"/>
              <a:ext cx="1227" cy="15340"/>
            </a:xfrm>
            <a:custGeom>
              <a:avLst/>
              <a:gdLst>
                <a:gd name="connsiteX0" fmla="*/ 0 w 762"/>
                <a:gd name="connsiteY0" fmla="*/ 0 h 9525"/>
                <a:gd name="connsiteX1" fmla="*/ 0 w 762"/>
                <a:gd name="connsiteY1" fmla="*/ 0 h 9525"/>
                <a:gd name="connsiteX2" fmla="*/ 762 w 76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9525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262">
              <a:extLst>
                <a:ext uri="{FF2B5EF4-FFF2-40B4-BE49-F238E27FC236}">
                  <a16:creationId xmlns:a16="http://schemas.microsoft.com/office/drawing/2014/main" xmlns="" id="{AB0B78D9-D7CA-4530-A953-2624B752C73E}"/>
                </a:ext>
              </a:extLst>
            </p:cNvPr>
            <p:cNvSpPr/>
            <p:nvPr/>
          </p:nvSpPr>
          <p:spPr>
            <a:xfrm>
              <a:off x="2456280" y="2413712"/>
              <a:ext cx="1127513" cy="657476"/>
            </a:xfrm>
            <a:custGeom>
              <a:avLst/>
              <a:gdLst>
                <a:gd name="connsiteX0" fmla="*/ 700098 w 700097"/>
                <a:gd name="connsiteY0" fmla="*/ 367094 h 408241"/>
                <a:gd name="connsiteX1" fmla="*/ 698383 w 700097"/>
                <a:gd name="connsiteY1" fmla="*/ 376619 h 408241"/>
                <a:gd name="connsiteX2" fmla="*/ 695621 w 700097"/>
                <a:gd name="connsiteY2" fmla="*/ 385001 h 408241"/>
                <a:gd name="connsiteX3" fmla="*/ 694383 w 700097"/>
                <a:gd name="connsiteY3" fmla="*/ 387953 h 408241"/>
                <a:gd name="connsiteX4" fmla="*/ 692097 w 700097"/>
                <a:gd name="connsiteY4" fmla="*/ 392621 h 408241"/>
                <a:gd name="connsiteX5" fmla="*/ 689430 w 700097"/>
                <a:gd name="connsiteY5" fmla="*/ 397097 h 408241"/>
                <a:gd name="connsiteX6" fmla="*/ 687334 w 700097"/>
                <a:gd name="connsiteY6" fmla="*/ 399955 h 408241"/>
                <a:gd name="connsiteX7" fmla="*/ 684762 w 700097"/>
                <a:gd name="connsiteY7" fmla="*/ 402908 h 408241"/>
                <a:gd name="connsiteX8" fmla="*/ 681333 w 700097"/>
                <a:gd name="connsiteY8" fmla="*/ 406337 h 408241"/>
                <a:gd name="connsiteX9" fmla="*/ 679143 w 700097"/>
                <a:gd name="connsiteY9" fmla="*/ 407670 h 408241"/>
                <a:gd name="connsiteX10" fmla="*/ 678095 w 700097"/>
                <a:gd name="connsiteY10" fmla="*/ 408242 h 408241"/>
                <a:gd name="connsiteX11" fmla="*/ 677047 w 700097"/>
                <a:gd name="connsiteY11" fmla="*/ 408242 h 408241"/>
                <a:gd name="connsiteX12" fmla="*/ 675523 w 700097"/>
                <a:gd name="connsiteY12" fmla="*/ 408242 h 408241"/>
                <a:gd name="connsiteX13" fmla="*/ 673999 w 700097"/>
                <a:gd name="connsiteY13" fmla="*/ 407765 h 408241"/>
                <a:gd name="connsiteX14" fmla="*/ 673047 w 700097"/>
                <a:gd name="connsiteY14" fmla="*/ 407765 h 408241"/>
                <a:gd name="connsiteX15" fmla="*/ 671618 w 700097"/>
                <a:gd name="connsiteY15" fmla="*/ 406813 h 408241"/>
                <a:gd name="connsiteX16" fmla="*/ 665712 w 700097"/>
                <a:gd name="connsiteY16" fmla="*/ 400717 h 408241"/>
                <a:gd name="connsiteX17" fmla="*/ 662664 w 700097"/>
                <a:gd name="connsiteY17" fmla="*/ 397193 h 408241"/>
                <a:gd name="connsiteX18" fmla="*/ 662093 w 700097"/>
                <a:gd name="connsiteY18" fmla="*/ 395097 h 408241"/>
                <a:gd name="connsiteX19" fmla="*/ 660569 w 700097"/>
                <a:gd name="connsiteY19" fmla="*/ 391764 h 408241"/>
                <a:gd name="connsiteX20" fmla="*/ 659045 w 700097"/>
                <a:gd name="connsiteY20" fmla="*/ 387572 h 408241"/>
                <a:gd name="connsiteX21" fmla="*/ 654854 w 700097"/>
                <a:gd name="connsiteY21" fmla="*/ 375190 h 408241"/>
                <a:gd name="connsiteX22" fmla="*/ 649234 w 700097"/>
                <a:gd name="connsiteY22" fmla="*/ 315468 h 408241"/>
                <a:gd name="connsiteX23" fmla="*/ 637518 w 700097"/>
                <a:gd name="connsiteY23" fmla="*/ 253746 h 408241"/>
                <a:gd name="connsiteX24" fmla="*/ 609896 w 700097"/>
                <a:gd name="connsiteY24" fmla="*/ 196596 h 408241"/>
                <a:gd name="connsiteX25" fmla="*/ 591513 w 700097"/>
                <a:gd name="connsiteY25" fmla="*/ 170783 h 408241"/>
                <a:gd name="connsiteX26" fmla="*/ 581988 w 700097"/>
                <a:gd name="connsiteY26" fmla="*/ 159449 h 408241"/>
                <a:gd name="connsiteX27" fmla="*/ 578654 w 700097"/>
                <a:gd name="connsiteY27" fmla="*/ 156210 h 408241"/>
                <a:gd name="connsiteX28" fmla="*/ 569796 w 700097"/>
                <a:gd name="connsiteY28" fmla="*/ 148114 h 408241"/>
                <a:gd name="connsiteX29" fmla="*/ 547698 w 700097"/>
                <a:gd name="connsiteY29" fmla="*/ 145256 h 408241"/>
                <a:gd name="connsiteX30" fmla="*/ 552174 w 700097"/>
                <a:gd name="connsiteY30" fmla="*/ 140780 h 408241"/>
                <a:gd name="connsiteX31" fmla="*/ 662188 w 700097"/>
                <a:gd name="connsiteY31" fmla="*/ 281940 h 408241"/>
                <a:gd name="connsiteX32" fmla="*/ 699526 w 700097"/>
                <a:gd name="connsiteY32" fmla="*/ 367665 h 408241"/>
                <a:gd name="connsiteX33" fmla="*/ 503883 w 700097"/>
                <a:gd name="connsiteY33" fmla="*/ 246602 h 408241"/>
                <a:gd name="connsiteX34" fmla="*/ 503883 w 700097"/>
                <a:gd name="connsiteY34" fmla="*/ 246602 h 408241"/>
                <a:gd name="connsiteX35" fmla="*/ 499596 w 700097"/>
                <a:gd name="connsiteY35" fmla="*/ 248889 h 408241"/>
                <a:gd name="connsiteX36" fmla="*/ 499596 w 700097"/>
                <a:gd name="connsiteY36" fmla="*/ 248889 h 408241"/>
                <a:gd name="connsiteX37" fmla="*/ 498930 w 700097"/>
                <a:gd name="connsiteY37" fmla="*/ 248889 h 408241"/>
                <a:gd name="connsiteX38" fmla="*/ 494358 w 700097"/>
                <a:gd name="connsiteY38" fmla="*/ 250317 h 408241"/>
                <a:gd name="connsiteX39" fmla="*/ 492167 w 700097"/>
                <a:gd name="connsiteY39" fmla="*/ 250317 h 408241"/>
                <a:gd name="connsiteX40" fmla="*/ 484261 w 700097"/>
                <a:gd name="connsiteY40" fmla="*/ 250317 h 408241"/>
                <a:gd name="connsiteX41" fmla="*/ 483785 w 700097"/>
                <a:gd name="connsiteY41" fmla="*/ 250317 h 408241"/>
                <a:gd name="connsiteX42" fmla="*/ 478260 w 700097"/>
                <a:gd name="connsiteY42" fmla="*/ 248698 h 408241"/>
                <a:gd name="connsiteX43" fmla="*/ 478260 w 700097"/>
                <a:gd name="connsiteY43" fmla="*/ 248698 h 408241"/>
                <a:gd name="connsiteX44" fmla="*/ 474450 w 700097"/>
                <a:gd name="connsiteY44" fmla="*/ 246507 h 408241"/>
                <a:gd name="connsiteX45" fmla="*/ 473022 w 700097"/>
                <a:gd name="connsiteY45" fmla="*/ 245555 h 408241"/>
                <a:gd name="connsiteX46" fmla="*/ 470640 w 700097"/>
                <a:gd name="connsiteY46" fmla="*/ 243650 h 408241"/>
                <a:gd name="connsiteX47" fmla="*/ 464544 w 700097"/>
                <a:gd name="connsiteY47" fmla="*/ 237268 h 408241"/>
                <a:gd name="connsiteX48" fmla="*/ 462830 w 700097"/>
                <a:gd name="connsiteY48" fmla="*/ 235172 h 408241"/>
                <a:gd name="connsiteX49" fmla="*/ 460639 w 700097"/>
                <a:gd name="connsiteY49" fmla="*/ 231839 h 408241"/>
                <a:gd name="connsiteX50" fmla="*/ 451971 w 700097"/>
                <a:gd name="connsiteY50" fmla="*/ 215932 h 408241"/>
                <a:gd name="connsiteX51" fmla="*/ 451209 w 700097"/>
                <a:gd name="connsiteY51" fmla="*/ 214218 h 408241"/>
                <a:gd name="connsiteX52" fmla="*/ 449876 w 700097"/>
                <a:gd name="connsiteY52" fmla="*/ 210884 h 408241"/>
                <a:gd name="connsiteX53" fmla="*/ 445399 w 700097"/>
                <a:gd name="connsiteY53" fmla="*/ 197072 h 408241"/>
                <a:gd name="connsiteX54" fmla="*/ 426349 w 700097"/>
                <a:gd name="connsiteY54" fmla="*/ 128207 h 408241"/>
                <a:gd name="connsiteX55" fmla="*/ 384249 w 700097"/>
                <a:gd name="connsiteY55" fmla="*/ 81725 h 408241"/>
                <a:gd name="connsiteX56" fmla="*/ 337576 w 700097"/>
                <a:gd name="connsiteY56" fmla="*/ 39434 h 408241"/>
                <a:gd name="connsiteX57" fmla="*/ 326908 w 700097"/>
                <a:gd name="connsiteY57" fmla="*/ 35624 h 408241"/>
                <a:gd name="connsiteX58" fmla="*/ 293952 w 700097"/>
                <a:gd name="connsiteY58" fmla="*/ 31718 h 408241"/>
                <a:gd name="connsiteX59" fmla="*/ 258423 w 700097"/>
                <a:gd name="connsiteY59" fmla="*/ 42005 h 408241"/>
                <a:gd name="connsiteX60" fmla="*/ 223943 w 700097"/>
                <a:gd name="connsiteY60" fmla="*/ 54959 h 408241"/>
                <a:gd name="connsiteX61" fmla="*/ 205845 w 700097"/>
                <a:gd name="connsiteY61" fmla="*/ 60675 h 408241"/>
                <a:gd name="connsiteX62" fmla="*/ 203369 w 700097"/>
                <a:gd name="connsiteY62" fmla="*/ 61151 h 408241"/>
                <a:gd name="connsiteX63" fmla="*/ 199368 w 700097"/>
                <a:gd name="connsiteY63" fmla="*/ 61722 h 408241"/>
                <a:gd name="connsiteX64" fmla="*/ 185938 w 700097"/>
                <a:gd name="connsiteY64" fmla="*/ 63532 h 408241"/>
                <a:gd name="connsiteX65" fmla="*/ 148600 w 700097"/>
                <a:gd name="connsiteY65" fmla="*/ 69818 h 408241"/>
                <a:gd name="connsiteX66" fmla="*/ 110500 w 700097"/>
                <a:gd name="connsiteY66" fmla="*/ 78677 h 408241"/>
                <a:gd name="connsiteX67" fmla="*/ 75734 w 700097"/>
                <a:gd name="connsiteY67" fmla="*/ 84297 h 408241"/>
                <a:gd name="connsiteX68" fmla="*/ 59922 w 700097"/>
                <a:gd name="connsiteY68" fmla="*/ 90202 h 408241"/>
                <a:gd name="connsiteX69" fmla="*/ 59922 w 700097"/>
                <a:gd name="connsiteY69" fmla="*/ 90202 h 408241"/>
                <a:gd name="connsiteX70" fmla="*/ 46968 w 700097"/>
                <a:gd name="connsiteY70" fmla="*/ 95631 h 408241"/>
                <a:gd name="connsiteX71" fmla="*/ 31062 w 700097"/>
                <a:gd name="connsiteY71" fmla="*/ 144495 h 408241"/>
                <a:gd name="connsiteX72" fmla="*/ 39063 w 700097"/>
                <a:gd name="connsiteY72" fmla="*/ 192120 h 408241"/>
                <a:gd name="connsiteX73" fmla="*/ 47826 w 700097"/>
                <a:gd name="connsiteY73" fmla="*/ 213932 h 408241"/>
                <a:gd name="connsiteX74" fmla="*/ 51826 w 700097"/>
                <a:gd name="connsiteY74" fmla="*/ 223457 h 408241"/>
                <a:gd name="connsiteX75" fmla="*/ 53922 w 700097"/>
                <a:gd name="connsiteY75" fmla="*/ 228314 h 408241"/>
                <a:gd name="connsiteX76" fmla="*/ 54874 w 700097"/>
                <a:gd name="connsiteY76" fmla="*/ 230696 h 408241"/>
                <a:gd name="connsiteX77" fmla="*/ 55446 w 700097"/>
                <a:gd name="connsiteY77" fmla="*/ 232124 h 408241"/>
                <a:gd name="connsiteX78" fmla="*/ 62494 w 700097"/>
                <a:gd name="connsiteY78" fmla="*/ 251746 h 408241"/>
                <a:gd name="connsiteX79" fmla="*/ 65161 w 700097"/>
                <a:gd name="connsiteY79" fmla="*/ 261271 h 408241"/>
                <a:gd name="connsiteX80" fmla="*/ 66209 w 700097"/>
                <a:gd name="connsiteY80" fmla="*/ 266224 h 408241"/>
                <a:gd name="connsiteX81" fmla="*/ 66876 w 700097"/>
                <a:gd name="connsiteY81" fmla="*/ 270891 h 408241"/>
                <a:gd name="connsiteX82" fmla="*/ 66876 w 700097"/>
                <a:gd name="connsiteY82" fmla="*/ 279368 h 408241"/>
                <a:gd name="connsiteX83" fmla="*/ 66876 w 700097"/>
                <a:gd name="connsiteY83" fmla="*/ 284226 h 408241"/>
                <a:gd name="connsiteX84" fmla="*/ 66876 w 700097"/>
                <a:gd name="connsiteY84" fmla="*/ 287560 h 408241"/>
                <a:gd name="connsiteX85" fmla="*/ 61161 w 700097"/>
                <a:gd name="connsiteY85" fmla="*/ 304705 h 408241"/>
                <a:gd name="connsiteX86" fmla="*/ 56208 w 700097"/>
                <a:gd name="connsiteY86" fmla="*/ 312801 h 408241"/>
                <a:gd name="connsiteX87" fmla="*/ 54207 w 700097"/>
                <a:gd name="connsiteY87" fmla="*/ 315087 h 408241"/>
                <a:gd name="connsiteX88" fmla="*/ 50683 w 700097"/>
                <a:gd name="connsiteY88" fmla="*/ 318707 h 408241"/>
                <a:gd name="connsiteX89" fmla="*/ 44682 w 700097"/>
                <a:gd name="connsiteY89" fmla="*/ 322993 h 408241"/>
                <a:gd name="connsiteX90" fmla="*/ 43539 w 700097"/>
                <a:gd name="connsiteY90" fmla="*/ 323660 h 408241"/>
                <a:gd name="connsiteX91" fmla="*/ 42587 w 700097"/>
                <a:gd name="connsiteY91" fmla="*/ 323660 h 408241"/>
                <a:gd name="connsiteX92" fmla="*/ 40206 w 700097"/>
                <a:gd name="connsiteY92" fmla="*/ 324326 h 408241"/>
                <a:gd name="connsiteX93" fmla="*/ 20394 w 700097"/>
                <a:gd name="connsiteY93" fmla="*/ 210026 h 408241"/>
                <a:gd name="connsiteX94" fmla="*/ 59541 w 700097"/>
                <a:gd name="connsiteY94" fmla="*/ 64199 h 408241"/>
                <a:gd name="connsiteX95" fmla="*/ 299190 w 700097"/>
                <a:gd name="connsiteY95" fmla="*/ 8382 h 408241"/>
                <a:gd name="connsiteX96" fmla="*/ 442065 w 700097"/>
                <a:gd name="connsiteY96" fmla="*/ 84582 h 408241"/>
                <a:gd name="connsiteX97" fmla="*/ 503883 w 700097"/>
                <a:gd name="connsiteY97" fmla="*/ 246602 h 4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700097" h="408241">
                  <a:moveTo>
                    <a:pt x="700098" y="367094"/>
                  </a:moveTo>
                  <a:cubicBezTo>
                    <a:pt x="699691" y="370296"/>
                    <a:pt x="699119" y="373476"/>
                    <a:pt x="698383" y="376619"/>
                  </a:cubicBezTo>
                  <a:cubicBezTo>
                    <a:pt x="697621" y="379476"/>
                    <a:pt x="696669" y="382143"/>
                    <a:pt x="695621" y="385001"/>
                  </a:cubicBezTo>
                  <a:cubicBezTo>
                    <a:pt x="695621" y="383953"/>
                    <a:pt x="694573" y="387477"/>
                    <a:pt x="694383" y="387953"/>
                  </a:cubicBezTo>
                  <a:lnTo>
                    <a:pt x="692097" y="392621"/>
                  </a:lnTo>
                  <a:lnTo>
                    <a:pt x="689430" y="397097"/>
                  </a:lnTo>
                  <a:lnTo>
                    <a:pt x="687334" y="399955"/>
                  </a:lnTo>
                  <a:lnTo>
                    <a:pt x="684762" y="402908"/>
                  </a:lnTo>
                  <a:cubicBezTo>
                    <a:pt x="684286" y="403479"/>
                    <a:pt x="681524" y="405956"/>
                    <a:pt x="681333" y="406337"/>
                  </a:cubicBezTo>
                  <a:lnTo>
                    <a:pt x="679143" y="407670"/>
                  </a:lnTo>
                  <a:lnTo>
                    <a:pt x="678095" y="408242"/>
                  </a:lnTo>
                  <a:lnTo>
                    <a:pt x="677047" y="408242"/>
                  </a:lnTo>
                  <a:lnTo>
                    <a:pt x="675523" y="408242"/>
                  </a:lnTo>
                  <a:lnTo>
                    <a:pt x="673999" y="407765"/>
                  </a:lnTo>
                  <a:lnTo>
                    <a:pt x="673047" y="407765"/>
                  </a:lnTo>
                  <a:lnTo>
                    <a:pt x="671618" y="406813"/>
                  </a:lnTo>
                  <a:cubicBezTo>
                    <a:pt x="669522" y="404908"/>
                    <a:pt x="667713" y="402717"/>
                    <a:pt x="665712" y="400717"/>
                  </a:cubicBezTo>
                  <a:lnTo>
                    <a:pt x="662664" y="397193"/>
                  </a:lnTo>
                  <a:cubicBezTo>
                    <a:pt x="665427" y="400526"/>
                    <a:pt x="662664" y="395669"/>
                    <a:pt x="662093" y="395097"/>
                  </a:cubicBezTo>
                  <a:lnTo>
                    <a:pt x="660569" y="391764"/>
                  </a:lnTo>
                  <a:cubicBezTo>
                    <a:pt x="660093" y="390430"/>
                    <a:pt x="659521" y="389001"/>
                    <a:pt x="659045" y="387572"/>
                  </a:cubicBezTo>
                  <a:cubicBezTo>
                    <a:pt x="657322" y="383563"/>
                    <a:pt x="655921" y="379422"/>
                    <a:pt x="654854" y="375190"/>
                  </a:cubicBezTo>
                  <a:cubicBezTo>
                    <a:pt x="651607" y="355436"/>
                    <a:pt x="649730" y="335481"/>
                    <a:pt x="649234" y="315468"/>
                  </a:cubicBezTo>
                  <a:cubicBezTo>
                    <a:pt x="647913" y="294487"/>
                    <a:pt x="643978" y="273752"/>
                    <a:pt x="637518" y="253746"/>
                  </a:cubicBezTo>
                  <a:cubicBezTo>
                    <a:pt x="630678" y="233640"/>
                    <a:pt x="621401" y="214448"/>
                    <a:pt x="609896" y="196596"/>
                  </a:cubicBezTo>
                  <a:cubicBezTo>
                    <a:pt x="604279" y="187640"/>
                    <a:pt x="598140" y="179021"/>
                    <a:pt x="591513" y="170783"/>
                  </a:cubicBezTo>
                  <a:cubicBezTo>
                    <a:pt x="588369" y="166878"/>
                    <a:pt x="585226" y="163068"/>
                    <a:pt x="581988" y="159449"/>
                  </a:cubicBezTo>
                  <a:cubicBezTo>
                    <a:pt x="580973" y="158274"/>
                    <a:pt x="579858" y="157190"/>
                    <a:pt x="578654" y="156210"/>
                  </a:cubicBezTo>
                  <a:cubicBezTo>
                    <a:pt x="576124" y="153082"/>
                    <a:pt x="573138" y="150353"/>
                    <a:pt x="569796" y="148114"/>
                  </a:cubicBezTo>
                  <a:cubicBezTo>
                    <a:pt x="563146" y="144135"/>
                    <a:pt x="555141" y="143100"/>
                    <a:pt x="547698" y="145256"/>
                  </a:cubicBezTo>
                  <a:cubicBezTo>
                    <a:pt x="548993" y="143580"/>
                    <a:pt x="550497" y="142075"/>
                    <a:pt x="552174" y="140780"/>
                  </a:cubicBezTo>
                  <a:cubicBezTo>
                    <a:pt x="594370" y="106680"/>
                    <a:pt x="651615" y="210598"/>
                    <a:pt x="662188" y="281940"/>
                  </a:cubicBezTo>
                  <a:cubicBezTo>
                    <a:pt x="671142" y="342519"/>
                    <a:pt x="693144" y="362807"/>
                    <a:pt x="699526" y="367665"/>
                  </a:cubicBezTo>
                  <a:close/>
                  <a:moveTo>
                    <a:pt x="503883" y="246602"/>
                  </a:moveTo>
                  <a:lnTo>
                    <a:pt x="503883" y="246602"/>
                  </a:lnTo>
                  <a:cubicBezTo>
                    <a:pt x="502494" y="247438"/>
                    <a:pt x="501064" y="248201"/>
                    <a:pt x="499596" y="248889"/>
                  </a:cubicBezTo>
                  <a:lnTo>
                    <a:pt x="499596" y="248889"/>
                  </a:lnTo>
                  <a:lnTo>
                    <a:pt x="498930" y="248889"/>
                  </a:lnTo>
                  <a:cubicBezTo>
                    <a:pt x="497434" y="249451"/>
                    <a:pt x="495908" y="249928"/>
                    <a:pt x="494358" y="250317"/>
                  </a:cubicBezTo>
                  <a:lnTo>
                    <a:pt x="492167" y="250317"/>
                  </a:lnTo>
                  <a:cubicBezTo>
                    <a:pt x="489595" y="250317"/>
                    <a:pt x="486833" y="250317"/>
                    <a:pt x="484261" y="250317"/>
                  </a:cubicBezTo>
                  <a:lnTo>
                    <a:pt x="483785" y="250317"/>
                  </a:lnTo>
                  <a:cubicBezTo>
                    <a:pt x="481904" y="249923"/>
                    <a:pt x="480057" y="249381"/>
                    <a:pt x="478260" y="248698"/>
                  </a:cubicBezTo>
                  <a:lnTo>
                    <a:pt x="478260" y="248698"/>
                  </a:lnTo>
                  <a:cubicBezTo>
                    <a:pt x="476927" y="248031"/>
                    <a:pt x="475689" y="247269"/>
                    <a:pt x="474450" y="246507"/>
                  </a:cubicBezTo>
                  <a:lnTo>
                    <a:pt x="473022" y="245555"/>
                  </a:lnTo>
                  <a:lnTo>
                    <a:pt x="470640" y="243650"/>
                  </a:lnTo>
                  <a:cubicBezTo>
                    <a:pt x="468442" y="241688"/>
                    <a:pt x="466403" y="239554"/>
                    <a:pt x="464544" y="237268"/>
                  </a:cubicBezTo>
                  <a:lnTo>
                    <a:pt x="462830" y="235172"/>
                  </a:lnTo>
                  <a:cubicBezTo>
                    <a:pt x="462068" y="234125"/>
                    <a:pt x="461306" y="232982"/>
                    <a:pt x="460639" y="231839"/>
                  </a:cubicBezTo>
                  <a:cubicBezTo>
                    <a:pt x="457324" y="226780"/>
                    <a:pt x="454425" y="221460"/>
                    <a:pt x="451971" y="215932"/>
                  </a:cubicBezTo>
                  <a:cubicBezTo>
                    <a:pt x="451678" y="215379"/>
                    <a:pt x="451423" y="214806"/>
                    <a:pt x="451209" y="214218"/>
                  </a:cubicBezTo>
                  <a:cubicBezTo>
                    <a:pt x="451209" y="213646"/>
                    <a:pt x="450066" y="211360"/>
                    <a:pt x="449876" y="210884"/>
                  </a:cubicBezTo>
                  <a:cubicBezTo>
                    <a:pt x="448257" y="206312"/>
                    <a:pt x="446828" y="201359"/>
                    <a:pt x="445399" y="197072"/>
                  </a:cubicBezTo>
                  <a:cubicBezTo>
                    <a:pt x="440357" y="173775"/>
                    <a:pt x="433997" y="150783"/>
                    <a:pt x="426349" y="128207"/>
                  </a:cubicBezTo>
                  <a:cubicBezTo>
                    <a:pt x="418158" y="108395"/>
                    <a:pt x="399393" y="94107"/>
                    <a:pt x="384249" y="81725"/>
                  </a:cubicBezTo>
                  <a:cubicBezTo>
                    <a:pt x="369104" y="69342"/>
                    <a:pt x="356150" y="49054"/>
                    <a:pt x="337576" y="39434"/>
                  </a:cubicBezTo>
                  <a:cubicBezTo>
                    <a:pt x="334191" y="37728"/>
                    <a:pt x="330608" y="36448"/>
                    <a:pt x="326908" y="35624"/>
                  </a:cubicBezTo>
                  <a:cubicBezTo>
                    <a:pt x="318431" y="28670"/>
                    <a:pt x="305286" y="29909"/>
                    <a:pt x="293952" y="31718"/>
                  </a:cubicBezTo>
                  <a:cubicBezTo>
                    <a:pt x="281940" y="34536"/>
                    <a:pt x="270082" y="37969"/>
                    <a:pt x="258423" y="42005"/>
                  </a:cubicBezTo>
                  <a:cubicBezTo>
                    <a:pt x="246612" y="45339"/>
                    <a:pt x="235468" y="50768"/>
                    <a:pt x="223943" y="54959"/>
                  </a:cubicBezTo>
                  <a:cubicBezTo>
                    <a:pt x="218019" y="57194"/>
                    <a:pt x="211978" y="59101"/>
                    <a:pt x="205845" y="60675"/>
                  </a:cubicBezTo>
                  <a:lnTo>
                    <a:pt x="203369" y="61151"/>
                  </a:lnTo>
                  <a:lnTo>
                    <a:pt x="199368" y="61722"/>
                  </a:lnTo>
                  <a:lnTo>
                    <a:pt x="185938" y="63532"/>
                  </a:lnTo>
                  <a:cubicBezTo>
                    <a:pt x="173460" y="65247"/>
                    <a:pt x="160983" y="67342"/>
                    <a:pt x="148600" y="69818"/>
                  </a:cubicBezTo>
                  <a:cubicBezTo>
                    <a:pt x="136218" y="72295"/>
                    <a:pt x="122978" y="76295"/>
                    <a:pt x="110500" y="78677"/>
                  </a:cubicBezTo>
                  <a:cubicBezTo>
                    <a:pt x="98022" y="81058"/>
                    <a:pt x="87069" y="81439"/>
                    <a:pt x="75734" y="84297"/>
                  </a:cubicBezTo>
                  <a:cubicBezTo>
                    <a:pt x="70259" y="85669"/>
                    <a:pt x="64956" y="87650"/>
                    <a:pt x="59922" y="90202"/>
                  </a:cubicBezTo>
                  <a:lnTo>
                    <a:pt x="59922" y="90202"/>
                  </a:lnTo>
                  <a:cubicBezTo>
                    <a:pt x="54878" y="88936"/>
                    <a:pt x="49603" y="91147"/>
                    <a:pt x="46968" y="95631"/>
                  </a:cubicBezTo>
                  <a:cubicBezTo>
                    <a:pt x="37505" y="110258"/>
                    <a:pt x="32022" y="127100"/>
                    <a:pt x="31062" y="144495"/>
                  </a:cubicBezTo>
                  <a:cubicBezTo>
                    <a:pt x="30265" y="160761"/>
                    <a:pt x="32994" y="177007"/>
                    <a:pt x="39063" y="192120"/>
                  </a:cubicBezTo>
                  <a:cubicBezTo>
                    <a:pt x="41730" y="199454"/>
                    <a:pt x="44778" y="206693"/>
                    <a:pt x="47826" y="213932"/>
                  </a:cubicBezTo>
                  <a:lnTo>
                    <a:pt x="51826" y="223457"/>
                  </a:lnTo>
                  <a:cubicBezTo>
                    <a:pt x="52588" y="225076"/>
                    <a:pt x="53255" y="226695"/>
                    <a:pt x="53922" y="228314"/>
                  </a:cubicBezTo>
                  <a:lnTo>
                    <a:pt x="54874" y="230696"/>
                  </a:lnTo>
                  <a:lnTo>
                    <a:pt x="55446" y="232124"/>
                  </a:lnTo>
                  <a:cubicBezTo>
                    <a:pt x="58113" y="238601"/>
                    <a:pt x="60399" y="245078"/>
                    <a:pt x="62494" y="251746"/>
                  </a:cubicBezTo>
                  <a:cubicBezTo>
                    <a:pt x="63542" y="254889"/>
                    <a:pt x="64399" y="258223"/>
                    <a:pt x="65161" y="261271"/>
                  </a:cubicBezTo>
                  <a:cubicBezTo>
                    <a:pt x="65161" y="262890"/>
                    <a:pt x="65923" y="264510"/>
                    <a:pt x="66209" y="266224"/>
                  </a:cubicBezTo>
                  <a:cubicBezTo>
                    <a:pt x="66495" y="267939"/>
                    <a:pt x="66780" y="270510"/>
                    <a:pt x="66876" y="270891"/>
                  </a:cubicBezTo>
                  <a:cubicBezTo>
                    <a:pt x="67020" y="273715"/>
                    <a:pt x="67020" y="276545"/>
                    <a:pt x="66876" y="279368"/>
                  </a:cubicBezTo>
                  <a:cubicBezTo>
                    <a:pt x="66876" y="280988"/>
                    <a:pt x="66876" y="282607"/>
                    <a:pt x="66876" y="284226"/>
                  </a:cubicBezTo>
                  <a:cubicBezTo>
                    <a:pt x="66876" y="285845"/>
                    <a:pt x="66876" y="287560"/>
                    <a:pt x="66876" y="287560"/>
                  </a:cubicBezTo>
                  <a:cubicBezTo>
                    <a:pt x="65976" y="293562"/>
                    <a:pt x="64043" y="299363"/>
                    <a:pt x="61161" y="304705"/>
                  </a:cubicBezTo>
                  <a:cubicBezTo>
                    <a:pt x="59679" y="307504"/>
                    <a:pt x="58025" y="310208"/>
                    <a:pt x="56208" y="312801"/>
                  </a:cubicBezTo>
                  <a:cubicBezTo>
                    <a:pt x="56970" y="311563"/>
                    <a:pt x="54207" y="315087"/>
                    <a:pt x="54207" y="315087"/>
                  </a:cubicBezTo>
                  <a:cubicBezTo>
                    <a:pt x="54207" y="315087"/>
                    <a:pt x="51921" y="317564"/>
                    <a:pt x="50683" y="318707"/>
                  </a:cubicBezTo>
                  <a:cubicBezTo>
                    <a:pt x="48861" y="320369"/>
                    <a:pt x="46846" y="321808"/>
                    <a:pt x="44682" y="322993"/>
                  </a:cubicBezTo>
                  <a:lnTo>
                    <a:pt x="43539" y="323660"/>
                  </a:lnTo>
                  <a:lnTo>
                    <a:pt x="42587" y="323660"/>
                  </a:lnTo>
                  <a:lnTo>
                    <a:pt x="40206" y="324326"/>
                  </a:lnTo>
                  <a:cubicBezTo>
                    <a:pt x="45600" y="285094"/>
                    <a:pt x="38677" y="245155"/>
                    <a:pt x="20394" y="210026"/>
                  </a:cubicBezTo>
                  <a:cubicBezTo>
                    <a:pt x="-24850" y="116967"/>
                    <a:pt x="12774" y="72009"/>
                    <a:pt x="59541" y="64199"/>
                  </a:cubicBezTo>
                  <a:cubicBezTo>
                    <a:pt x="106309" y="56388"/>
                    <a:pt x="255471" y="34766"/>
                    <a:pt x="299190" y="8382"/>
                  </a:cubicBezTo>
                  <a:cubicBezTo>
                    <a:pt x="342910" y="-18002"/>
                    <a:pt x="428826" y="20765"/>
                    <a:pt x="442065" y="84582"/>
                  </a:cubicBezTo>
                  <a:cubicBezTo>
                    <a:pt x="453876" y="147447"/>
                    <a:pt x="473974" y="236506"/>
                    <a:pt x="503883" y="246602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263">
              <a:extLst>
                <a:ext uri="{FF2B5EF4-FFF2-40B4-BE49-F238E27FC236}">
                  <a16:creationId xmlns:a16="http://schemas.microsoft.com/office/drawing/2014/main" xmlns="" id="{30A68327-0EBC-45D0-AA90-59FD90EE14E3}"/>
                </a:ext>
              </a:extLst>
            </p:cNvPr>
            <p:cNvSpPr/>
            <p:nvPr/>
          </p:nvSpPr>
          <p:spPr>
            <a:xfrm>
              <a:off x="2016495" y="2177935"/>
              <a:ext cx="636733" cy="342697"/>
            </a:xfrm>
            <a:custGeom>
              <a:avLst/>
              <a:gdLst>
                <a:gd name="connsiteX0" fmla="*/ 56007 w 395361"/>
                <a:gd name="connsiteY0" fmla="*/ 108299 h 212788"/>
                <a:gd name="connsiteX1" fmla="*/ 56007 w 395361"/>
                <a:gd name="connsiteY1" fmla="*/ 108299 h 212788"/>
                <a:gd name="connsiteX2" fmla="*/ 6001 w 395361"/>
                <a:gd name="connsiteY2" fmla="*/ 79724 h 212788"/>
                <a:gd name="connsiteX3" fmla="*/ 3238 w 395361"/>
                <a:gd name="connsiteY3" fmla="*/ 77152 h 212788"/>
                <a:gd name="connsiteX4" fmla="*/ 1048 w 395361"/>
                <a:gd name="connsiteY4" fmla="*/ 74200 h 212788"/>
                <a:gd name="connsiteX5" fmla="*/ 571 w 395361"/>
                <a:gd name="connsiteY5" fmla="*/ 73342 h 212788"/>
                <a:gd name="connsiteX6" fmla="*/ 571 w 395361"/>
                <a:gd name="connsiteY6" fmla="*/ 73342 h 212788"/>
                <a:gd name="connsiteX7" fmla="*/ 571 w 395361"/>
                <a:gd name="connsiteY7" fmla="*/ 72676 h 212788"/>
                <a:gd name="connsiteX8" fmla="*/ 0 w 395361"/>
                <a:gd name="connsiteY8" fmla="*/ 70390 h 212788"/>
                <a:gd name="connsiteX9" fmla="*/ 0 w 395361"/>
                <a:gd name="connsiteY9" fmla="*/ 68294 h 212788"/>
                <a:gd name="connsiteX10" fmla="*/ 8858 w 395361"/>
                <a:gd name="connsiteY10" fmla="*/ 41434 h 212788"/>
                <a:gd name="connsiteX11" fmla="*/ 62198 w 395361"/>
                <a:gd name="connsiteY11" fmla="*/ 5334 h 212788"/>
                <a:gd name="connsiteX12" fmla="*/ 100298 w 395361"/>
                <a:gd name="connsiteY12" fmla="*/ 0 h 212788"/>
                <a:gd name="connsiteX13" fmla="*/ 103346 w 395361"/>
                <a:gd name="connsiteY13" fmla="*/ 0 h 212788"/>
                <a:gd name="connsiteX14" fmla="*/ 84296 w 395361"/>
                <a:gd name="connsiteY14" fmla="*/ 44863 h 212788"/>
                <a:gd name="connsiteX15" fmla="*/ 382619 w 395361"/>
                <a:gd name="connsiteY15" fmla="*/ 158305 h 212788"/>
                <a:gd name="connsiteX16" fmla="*/ 176117 w 395361"/>
                <a:gd name="connsiteY16" fmla="*/ 169164 h 212788"/>
                <a:gd name="connsiteX17" fmla="*/ 112014 w 395361"/>
                <a:gd name="connsiteY17" fmla="*/ 212788 h 212788"/>
                <a:gd name="connsiteX18" fmla="*/ 92392 w 395361"/>
                <a:gd name="connsiteY18" fmla="*/ 210693 h 212788"/>
                <a:gd name="connsiteX19" fmla="*/ 85154 w 395361"/>
                <a:gd name="connsiteY19" fmla="*/ 212788 h 212788"/>
                <a:gd name="connsiteX20" fmla="*/ 85154 w 395361"/>
                <a:gd name="connsiteY20" fmla="*/ 212788 h 212788"/>
                <a:gd name="connsiteX21" fmla="*/ 84487 w 395361"/>
                <a:gd name="connsiteY21" fmla="*/ 212788 h 212788"/>
                <a:gd name="connsiteX22" fmla="*/ 82486 w 395361"/>
                <a:gd name="connsiteY22" fmla="*/ 208883 h 212788"/>
                <a:gd name="connsiteX23" fmla="*/ 82487 w 395361"/>
                <a:gd name="connsiteY23" fmla="*/ 208121 h 212788"/>
                <a:gd name="connsiteX24" fmla="*/ 80772 w 395361"/>
                <a:gd name="connsiteY24" fmla="*/ 202787 h 212788"/>
                <a:gd name="connsiteX25" fmla="*/ 78581 w 395361"/>
                <a:gd name="connsiteY25" fmla="*/ 192024 h 212788"/>
                <a:gd name="connsiteX26" fmla="*/ 78581 w 395361"/>
                <a:gd name="connsiteY26" fmla="*/ 191452 h 212788"/>
                <a:gd name="connsiteX27" fmla="*/ 78581 w 395361"/>
                <a:gd name="connsiteY27" fmla="*/ 190024 h 212788"/>
                <a:gd name="connsiteX28" fmla="*/ 77914 w 395361"/>
                <a:gd name="connsiteY28" fmla="*/ 183071 h 212788"/>
                <a:gd name="connsiteX29" fmla="*/ 75533 w 395361"/>
                <a:gd name="connsiteY29" fmla="*/ 157639 h 212788"/>
                <a:gd name="connsiteX30" fmla="*/ 56007 w 395361"/>
                <a:gd name="connsiteY30" fmla="*/ 108299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95361" h="212788">
                  <a:moveTo>
                    <a:pt x="56007" y="108299"/>
                  </a:moveTo>
                  <a:lnTo>
                    <a:pt x="56007" y="108299"/>
                  </a:lnTo>
                  <a:cubicBezTo>
                    <a:pt x="41053" y="95821"/>
                    <a:pt x="21717" y="91250"/>
                    <a:pt x="6001" y="79724"/>
                  </a:cubicBezTo>
                  <a:cubicBezTo>
                    <a:pt x="6001" y="79724"/>
                    <a:pt x="3715" y="77629"/>
                    <a:pt x="3238" y="77152"/>
                  </a:cubicBezTo>
                  <a:cubicBezTo>
                    <a:pt x="2762" y="76676"/>
                    <a:pt x="1238" y="74390"/>
                    <a:pt x="1048" y="74200"/>
                  </a:cubicBezTo>
                  <a:cubicBezTo>
                    <a:pt x="854" y="73935"/>
                    <a:pt x="694" y="73647"/>
                    <a:pt x="571" y="73342"/>
                  </a:cubicBezTo>
                  <a:cubicBezTo>
                    <a:pt x="571" y="73342"/>
                    <a:pt x="571" y="73342"/>
                    <a:pt x="571" y="73342"/>
                  </a:cubicBezTo>
                  <a:cubicBezTo>
                    <a:pt x="603" y="73121"/>
                    <a:pt x="603" y="72897"/>
                    <a:pt x="571" y="72676"/>
                  </a:cubicBezTo>
                  <a:cubicBezTo>
                    <a:pt x="336" y="71926"/>
                    <a:pt x="145" y="71162"/>
                    <a:pt x="0" y="70390"/>
                  </a:cubicBezTo>
                  <a:cubicBezTo>
                    <a:pt x="0" y="71247"/>
                    <a:pt x="0" y="68675"/>
                    <a:pt x="0" y="68294"/>
                  </a:cubicBezTo>
                  <a:cubicBezTo>
                    <a:pt x="415" y="58694"/>
                    <a:pt x="3481" y="49397"/>
                    <a:pt x="8858" y="41434"/>
                  </a:cubicBezTo>
                  <a:cubicBezTo>
                    <a:pt x="20164" y="21859"/>
                    <a:pt x="39824" y="8554"/>
                    <a:pt x="62198" y="5334"/>
                  </a:cubicBezTo>
                  <a:cubicBezTo>
                    <a:pt x="74962" y="3238"/>
                    <a:pt x="86677" y="1905"/>
                    <a:pt x="100298" y="0"/>
                  </a:cubicBezTo>
                  <a:lnTo>
                    <a:pt x="103346" y="0"/>
                  </a:lnTo>
                  <a:cubicBezTo>
                    <a:pt x="88871" y="10026"/>
                    <a:pt x="81457" y="27485"/>
                    <a:pt x="84296" y="44863"/>
                  </a:cubicBezTo>
                  <a:cubicBezTo>
                    <a:pt x="88297" y="91630"/>
                    <a:pt x="323469" y="156400"/>
                    <a:pt x="382619" y="158305"/>
                  </a:cubicBezTo>
                  <a:cubicBezTo>
                    <a:pt x="441770" y="160210"/>
                    <a:pt x="281654" y="197072"/>
                    <a:pt x="176117" y="169164"/>
                  </a:cubicBezTo>
                  <a:cubicBezTo>
                    <a:pt x="110966" y="151924"/>
                    <a:pt x="106204" y="184975"/>
                    <a:pt x="112014" y="212788"/>
                  </a:cubicBezTo>
                  <a:cubicBezTo>
                    <a:pt x="105671" y="210825"/>
                    <a:pt x="99007" y="210114"/>
                    <a:pt x="92392" y="210693"/>
                  </a:cubicBezTo>
                  <a:cubicBezTo>
                    <a:pt x="89889" y="211029"/>
                    <a:pt x="87449" y="211736"/>
                    <a:pt x="85154" y="212788"/>
                  </a:cubicBezTo>
                  <a:lnTo>
                    <a:pt x="85154" y="212788"/>
                  </a:lnTo>
                  <a:lnTo>
                    <a:pt x="84487" y="212788"/>
                  </a:lnTo>
                  <a:cubicBezTo>
                    <a:pt x="83726" y="211537"/>
                    <a:pt x="83058" y="210232"/>
                    <a:pt x="82486" y="208883"/>
                  </a:cubicBezTo>
                  <a:lnTo>
                    <a:pt x="82487" y="208121"/>
                  </a:lnTo>
                  <a:cubicBezTo>
                    <a:pt x="81815" y="206377"/>
                    <a:pt x="81243" y="204596"/>
                    <a:pt x="80772" y="202787"/>
                  </a:cubicBezTo>
                  <a:cubicBezTo>
                    <a:pt x="79850" y="199241"/>
                    <a:pt x="79119" y="195648"/>
                    <a:pt x="78581" y="192024"/>
                  </a:cubicBezTo>
                  <a:cubicBezTo>
                    <a:pt x="78620" y="191835"/>
                    <a:pt x="78620" y="191641"/>
                    <a:pt x="78581" y="191452"/>
                  </a:cubicBezTo>
                  <a:cubicBezTo>
                    <a:pt x="78581" y="190976"/>
                    <a:pt x="78581" y="190500"/>
                    <a:pt x="78581" y="190024"/>
                  </a:cubicBezTo>
                  <a:cubicBezTo>
                    <a:pt x="78581" y="187642"/>
                    <a:pt x="78581" y="185356"/>
                    <a:pt x="77914" y="183071"/>
                  </a:cubicBezTo>
                  <a:cubicBezTo>
                    <a:pt x="77152" y="174593"/>
                    <a:pt x="76486" y="166116"/>
                    <a:pt x="75533" y="157639"/>
                  </a:cubicBezTo>
                  <a:cubicBezTo>
                    <a:pt x="72390" y="139255"/>
                    <a:pt x="69533" y="119634"/>
                    <a:pt x="56007" y="108299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266">
              <a:extLst>
                <a:ext uri="{FF2B5EF4-FFF2-40B4-BE49-F238E27FC236}">
                  <a16:creationId xmlns:a16="http://schemas.microsoft.com/office/drawing/2014/main" xmlns="" id="{8C3A26EF-B05F-47BC-A1E5-2013E8CBE111}"/>
                </a:ext>
              </a:extLst>
            </p:cNvPr>
            <p:cNvSpPr/>
            <p:nvPr/>
          </p:nvSpPr>
          <p:spPr>
            <a:xfrm>
              <a:off x="-5790" y="3252816"/>
              <a:ext cx="1081783" cy="1829768"/>
            </a:xfrm>
            <a:custGeom>
              <a:avLst/>
              <a:gdLst>
                <a:gd name="connsiteX0" fmla="*/ 0 w 671702"/>
                <a:gd name="connsiteY0" fmla="*/ 152305 h 1136142"/>
                <a:gd name="connsiteX1" fmla="*/ 52007 w 671702"/>
                <a:gd name="connsiteY1" fmla="*/ 142304 h 1136142"/>
                <a:gd name="connsiteX2" fmla="*/ 253175 w 671702"/>
                <a:gd name="connsiteY2" fmla="*/ 92964 h 1136142"/>
                <a:gd name="connsiteX3" fmla="*/ 352044 w 671702"/>
                <a:gd name="connsiteY3" fmla="*/ 64389 h 1136142"/>
                <a:gd name="connsiteX4" fmla="*/ 446342 w 671702"/>
                <a:gd name="connsiteY4" fmla="*/ 33814 h 1136142"/>
                <a:gd name="connsiteX5" fmla="*/ 542354 w 671702"/>
                <a:gd name="connsiteY5" fmla="*/ 0 h 1136142"/>
                <a:gd name="connsiteX6" fmla="*/ 516922 w 671702"/>
                <a:gd name="connsiteY6" fmla="*/ 34671 h 1136142"/>
                <a:gd name="connsiteX7" fmla="*/ 469297 w 671702"/>
                <a:gd name="connsiteY7" fmla="*/ 120396 h 1136142"/>
                <a:gd name="connsiteX8" fmla="*/ 407384 w 671702"/>
                <a:gd name="connsiteY8" fmla="*/ 317468 h 1136142"/>
                <a:gd name="connsiteX9" fmla="*/ 394811 w 671702"/>
                <a:gd name="connsiteY9" fmla="*/ 399288 h 1136142"/>
                <a:gd name="connsiteX10" fmla="*/ 387096 w 671702"/>
                <a:gd name="connsiteY10" fmla="*/ 483489 h 1136142"/>
                <a:gd name="connsiteX11" fmla="*/ 390886 w 671702"/>
                <a:gd name="connsiteY11" fmla="*/ 488219 h 1136142"/>
                <a:gd name="connsiteX12" fmla="*/ 395573 w 671702"/>
                <a:gd name="connsiteY12" fmla="*/ 484727 h 1136142"/>
                <a:gd name="connsiteX13" fmla="*/ 405574 w 671702"/>
                <a:gd name="connsiteY13" fmla="*/ 433102 h 1136142"/>
                <a:gd name="connsiteX14" fmla="*/ 413766 w 671702"/>
                <a:gd name="connsiteY14" fmla="*/ 380524 h 1136142"/>
                <a:gd name="connsiteX15" fmla="*/ 434531 w 671702"/>
                <a:gd name="connsiteY15" fmla="*/ 277654 h 1136142"/>
                <a:gd name="connsiteX16" fmla="*/ 506063 w 671702"/>
                <a:gd name="connsiteY16" fmla="*/ 85916 h 1136142"/>
                <a:gd name="connsiteX17" fmla="*/ 545782 w 671702"/>
                <a:gd name="connsiteY17" fmla="*/ 25432 h 1136142"/>
                <a:gd name="connsiteX18" fmla="*/ 546545 w 671702"/>
                <a:gd name="connsiteY18" fmla="*/ 24289 h 1136142"/>
                <a:gd name="connsiteX19" fmla="*/ 531971 w 671702"/>
                <a:gd name="connsiteY19" fmla="*/ 56483 h 1136142"/>
                <a:gd name="connsiteX20" fmla="*/ 468820 w 671702"/>
                <a:gd name="connsiteY20" fmla="*/ 260795 h 1136142"/>
                <a:gd name="connsiteX21" fmla="*/ 449294 w 671702"/>
                <a:gd name="connsiteY21" fmla="*/ 479298 h 1136142"/>
                <a:gd name="connsiteX22" fmla="*/ 460438 w 671702"/>
                <a:gd name="connsiteY22" fmla="*/ 695230 h 1136142"/>
                <a:gd name="connsiteX23" fmla="*/ 495300 w 671702"/>
                <a:gd name="connsiteY23" fmla="*/ 843439 h 1136142"/>
                <a:gd name="connsiteX24" fmla="*/ 526256 w 671702"/>
                <a:gd name="connsiteY24" fmla="*/ 908876 h 1136142"/>
                <a:gd name="connsiteX25" fmla="*/ 555784 w 671702"/>
                <a:gd name="connsiteY25" fmla="*/ 955167 h 1136142"/>
                <a:gd name="connsiteX26" fmla="*/ 555117 w 671702"/>
                <a:gd name="connsiteY26" fmla="*/ 960025 h 1136142"/>
                <a:gd name="connsiteX27" fmla="*/ 565404 w 671702"/>
                <a:gd name="connsiteY27" fmla="*/ 977456 h 1136142"/>
                <a:gd name="connsiteX28" fmla="*/ 556927 w 671702"/>
                <a:gd name="connsiteY28" fmla="*/ 979837 h 1136142"/>
                <a:gd name="connsiteX29" fmla="*/ 555974 w 671702"/>
                <a:gd name="connsiteY29" fmla="*/ 979837 h 1136142"/>
                <a:gd name="connsiteX30" fmla="*/ 542354 w 671702"/>
                <a:gd name="connsiteY30" fmla="*/ 975360 h 1136142"/>
                <a:gd name="connsiteX31" fmla="*/ 514350 w 671702"/>
                <a:gd name="connsiteY31" fmla="*/ 956215 h 1136142"/>
                <a:gd name="connsiteX32" fmla="*/ 473678 w 671702"/>
                <a:gd name="connsiteY32" fmla="*/ 895826 h 1136142"/>
                <a:gd name="connsiteX33" fmla="*/ 443579 w 671702"/>
                <a:gd name="connsiteY33" fmla="*/ 809530 h 1136142"/>
                <a:gd name="connsiteX34" fmla="*/ 431578 w 671702"/>
                <a:gd name="connsiteY34" fmla="*/ 760381 h 1136142"/>
                <a:gd name="connsiteX35" fmla="*/ 417481 w 671702"/>
                <a:gd name="connsiteY35" fmla="*/ 711899 h 1136142"/>
                <a:gd name="connsiteX36" fmla="*/ 412147 w 671702"/>
                <a:gd name="connsiteY36" fmla="*/ 698659 h 1136142"/>
                <a:gd name="connsiteX37" fmla="*/ 408051 w 671702"/>
                <a:gd name="connsiteY37" fmla="*/ 696468 h 1136142"/>
                <a:gd name="connsiteX38" fmla="*/ 405860 w 671702"/>
                <a:gd name="connsiteY38" fmla="*/ 700564 h 1136142"/>
                <a:gd name="connsiteX39" fmla="*/ 453485 w 671702"/>
                <a:gd name="connsiteY39" fmla="*/ 892016 h 1136142"/>
                <a:gd name="connsiteX40" fmla="*/ 525113 w 671702"/>
                <a:gd name="connsiteY40" fmla="*/ 988314 h 1136142"/>
                <a:gd name="connsiteX41" fmla="*/ 433007 w 671702"/>
                <a:gd name="connsiteY41" fmla="*/ 1013365 h 1136142"/>
                <a:gd name="connsiteX42" fmla="*/ 235934 w 671702"/>
                <a:gd name="connsiteY42" fmla="*/ 1066419 h 1136142"/>
                <a:gd name="connsiteX43" fmla="*/ 39243 w 671702"/>
                <a:gd name="connsiteY43" fmla="*/ 1123569 h 1136142"/>
                <a:gd name="connsiteX44" fmla="*/ 0 w 671702"/>
                <a:gd name="connsiteY44" fmla="*/ 1136142 h 1136142"/>
                <a:gd name="connsiteX45" fmla="*/ 0 w 671702"/>
                <a:gd name="connsiteY45" fmla="*/ 152305 h 1136142"/>
                <a:gd name="connsiteX46" fmla="*/ 665226 w 671702"/>
                <a:gd name="connsiteY46" fmla="*/ 854107 h 1136142"/>
                <a:gd name="connsiteX47" fmla="*/ 665226 w 671702"/>
                <a:gd name="connsiteY47" fmla="*/ 854107 h 1136142"/>
                <a:gd name="connsiteX48" fmla="*/ 648748 w 671702"/>
                <a:gd name="connsiteY48" fmla="*/ 900970 h 1136142"/>
                <a:gd name="connsiteX49" fmla="*/ 629698 w 671702"/>
                <a:gd name="connsiteY49" fmla="*/ 943927 h 1136142"/>
                <a:gd name="connsiteX50" fmla="*/ 625983 w 671702"/>
                <a:gd name="connsiteY50" fmla="*/ 950119 h 1136142"/>
                <a:gd name="connsiteX51" fmla="*/ 624745 w 671702"/>
                <a:gd name="connsiteY51" fmla="*/ 951643 h 1136142"/>
                <a:gd name="connsiteX52" fmla="*/ 623126 w 671702"/>
                <a:gd name="connsiteY52" fmla="*/ 953262 h 1136142"/>
                <a:gd name="connsiteX53" fmla="*/ 622363 w 671702"/>
                <a:gd name="connsiteY53" fmla="*/ 953262 h 1136142"/>
                <a:gd name="connsiteX54" fmla="*/ 620459 w 671702"/>
                <a:gd name="connsiteY54" fmla="*/ 953262 h 1136142"/>
                <a:gd name="connsiteX55" fmla="*/ 617982 w 671702"/>
                <a:gd name="connsiteY55" fmla="*/ 954024 h 1136142"/>
                <a:gd name="connsiteX56" fmla="*/ 612553 w 671702"/>
                <a:gd name="connsiteY56" fmla="*/ 954500 h 1136142"/>
                <a:gd name="connsiteX57" fmla="*/ 608267 w 671702"/>
                <a:gd name="connsiteY57" fmla="*/ 954500 h 1136142"/>
                <a:gd name="connsiteX58" fmla="*/ 609029 w 671702"/>
                <a:gd name="connsiteY58" fmla="*/ 949262 h 1136142"/>
                <a:gd name="connsiteX59" fmla="*/ 609029 w 671702"/>
                <a:gd name="connsiteY59" fmla="*/ 948404 h 1136142"/>
                <a:gd name="connsiteX60" fmla="*/ 638175 w 671702"/>
                <a:gd name="connsiteY60" fmla="*/ 894112 h 1136142"/>
                <a:gd name="connsiteX61" fmla="*/ 650367 w 671702"/>
                <a:gd name="connsiteY61" fmla="*/ 860012 h 1136142"/>
                <a:gd name="connsiteX62" fmla="*/ 653701 w 671702"/>
                <a:gd name="connsiteY62" fmla="*/ 843629 h 1136142"/>
                <a:gd name="connsiteX63" fmla="*/ 654844 w 671702"/>
                <a:gd name="connsiteY63" fmla="*/ 838295 h 1136142"/>
                <a:gd name="connsiteX64" fmla="*/ 671703 w 671702"/>
                <a:gd name="connsiteY64" fmla="*/ 832866 h 1136142"/>
                <a:gd name="connsiteX65" fmla="*/ 665226 w 671702"/>
                <a:gd name="connsiteY65" fmla="*/ 854107 h 113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71702" h="1136142">
                  <a:moveTo>
                    <a:pt x="0" y="152305"/>
                  </a:moveTo>
                  <a:cubicBezTo>
                    <a:pt x="17336" y="149193"/>
                    <a:pt x="34671" y="145860"/>
                    <a:pt x="52007" y="142304"/>
                  </a:cubicBezTo>
                  <a:cubicBezTo>
                    <a:pt x="119634" y="128492"/>
                    <a:pt x="186595" y="111442"/>
                    <a:pt x="253175" y="92964"/>
                  </a:cubicBezTo>
                  <a:cubicBezTo>
                    <a:pt x="286226" y="83439"/>
                    <a:pt x="319088" y="73914"/>
                    <a:pt x="352044" y="64389"/>
                  </a:cubicBezTo>
                  <a:cubicBezTo>
                    <a:pt x="385000" y="54864"/>
                    <a:pt x="415385" y="45815"/>
                    <a:pt x="446342" y="33814"/>
                  </a:cubicBezTo>
                  <a:cubicBezTo>
                    <a:pt x="477669" y="20706"/>
                    <a:pt x="509726" y="9416"/>
                    <a:pt x="542354" y="0"/>
                  </a:cubicBezTo>
                  <a:cubicBezTo>
                    <a:pt x="533876" y="11525"/>
                    <a:pt x="525209" y="22955"/>
                    <a:pt x="516922" y="34671"/>
                  </a:cubicBezTo>
                  <a:cubicBezTo>
                    <a:pt x="498139" y="61531"/>
                    <a:pt x="482180" y="90258"/>
                    <a:pt x="469297" y="120396"/>
                  </a:cubicBezTo>
                  <a:cubicBezTo>
                    <a:pt x="441086" y="183463"/>
                    <a:pt x="420309" y="249599"/>
                    <a:pt x="407384" y="317468"/>
                  </a:cubicBezTo>
                  <a:cubicBezTo>
                    <a:pt x="402336" y="344615"/>
                    <a:pt x="398431" y="371951"/>
                    <a:pt x="394811" y="399288"/>
                  </a:cubicBezTo>
                  <a:cubicBezTo>
                    <a:pt x="389964" y="427100"/>
                    <a:pt x="387384" y="455259"/>
                    <a:pt x="387096" y="483489"/>
                  </a:cubicBezTo>
                  <a:cubicBezTo>
                    <a:pt x="386836" y="485842"/>
                    <a:pt x="388533" y="487960"/>
                    <a:pt x="390886" y="488219"/>
                  </a:cubicBezTo>
                  <a:cubicBezTo>
                    <a:pt x="393123" y="488466"/>
                    <a:pt x="395170" y="486941"/>
                    <a:pt x="395573" y="484727"/>
                  </a:cubicBezTo>
                  <a:cubicBezTo>
                    <a:pt x="400095" y="467770"/>
                    <a:pt x="403437" y="450521"/>
                    <a:pt x="405574" y="433102"/>
                  </a:cubicBezTo>
                  <a:cubicBezTo>
                    <a:pt x="408146" y="415576"/>
                    <a:pt x="410813" y="398050"/>
                    <a:pt x="413766" y="380524"/>
                  </a:cubicBezTo>
                  <a:cubicBezTo>
                    <a:pt x="419481" y="346139"/>
                    <a:pt x="425863" y="311467"/>
                    <a:pt x="434531" y="277654"/>
                  </a:cubicBezTo>
                  <a:cubicBezTo>
                    <a:pt x="451135" y="211269"/>
                    <a:pt x="475129" y="146955"/>
                    <a:pt x="506063" y="85916"/>
                  </a:cubicBezTo>
                  <a:cubicBezTo>
                    <a:pt x="517794" y="64803"/>
                    <a:pt x="531070" y="44587"/>
                    <a:pt x="545782" y="25432"/>
                  </a:cubicBezTo>
                  <a:lnTo>
                    <a:pt x="546545" y="24289"/>
                  </a:lnTo>
                  <a:cubicBezTo>
                    <a:pt x="541592" y="34957"/>
                    <a:pt x="537020" y="45625"/>
                    <a:pt x="531971" y="56483"/>
                  </a:cubicBezTo>
                  <a:cubicBezTo>
                    <a:pt x="503318" y="122001"/>
                    <a:pt x="482135" y="190536"/>
                    <a:pt x="468820" y="260795"/>
                  </a:cubicBezTo>
                  <a:cubicBezTo>
                    <a:pt x="455938" y="332919"/>
                    <a:pt x="449404" y="406033"/>
                    <a:pt x="449294" y="479298"/>
                  </a:cubicBezTo>
                  <a:cubicBezTo>
                    <a:pt x="448143" y="551444"/>
                    <a:pt x="451866" y="623586"/>
                    <a:pt x="460438" y="695230"/>
                  </a:cubicBezTo>
                  <a:cubicBezTo>
                    <a:pt x="466064" y="745854"/>
                    <a:pt x="477769" y="795616"/>
                    <a:pt x="495300" y="843439"/>
                  </a:cubicBezTo>
                  <a:cubicBezTo>
                    <a:pt x="504164" y="865910"/>
                    <a:pt x="514505" y="887770"/>
                    <a:pt x="526256" y="908876"/>
                  </a:cubicBezTo>
                  <a:cubicBezTo>
                    <a:pt x="534753" y="925125"/>
                    <a:pt x="544632" y="940612"/>
                    <a:pt x="555784" y="955167"/>
                  </a:cubicBezTo>
                  <a:cubicBezTo>
                    <a:pt x="555316" y="956743"/>
                    <a:pt x="555091" y="958381"/>
                    <a:pt x="555117" y="960025"/>
                  </a:cubicBezTo>
                  <a:cubicBezTo>
                    <a:pt x="555871" y="967047"/>
                    <a:pt x="559621" y="973402"/>
                    <a:pt x="565404" y="977456"/>
                  </a:cubicBezTo>
                  <a:lnTo>
                    <a:pt x="556927" y="979837"/>
                  </a:lnTo>
                  <a:lnTo>
                    <a:pt x="555974" y="979837"/>
                  </a:lnTo>
                  <a:cubicBezTo>
                    <a:pt x="551286" y="978839"/>
                    <a:pt x="546720" y="977338"/>
                    <a:pt x="542354" y="975360"/>
                  </a:cubicBezTo>
                  <a:cubicBezTo>
                    <a:pt x="531961" y="970684"/>
                    <a:pt x="522479" y="964202"/>
                    <a:pt x="514350" y="956215"/>
                  </a:cubicBezTo>
                  <a:cubicBezTo>
                    <a:pt x="497390" y="938599"/>
                    <a:pt x="483627" y="918164"/>
                    <a:pt x="473678" y="895826"/>
                  </a:cubicBezTo>
                  <a:cubicBezTo>
                    <a:pt x="460797" y="868135"/>
                    <a:pt x="450714" y="839226"/>
                    <a:pt x="443579" y="809530"/>
                  </a:cubicBezTo>
                  <a:cubicBezTo>
                    <a:pt x="439293" y="793147"/>
                    <a:pt x="435578" y="776764"/>
                    <a:pt x="431578" y="760381"/>
                  </a:cubicBezTo>
                  <a:cubicBezTo>
                    <a:pt x="428028" y="743908"/>
                    <a:pt x="423317" y="727707"/>
                    <a:pt x="417481" y="711899"/>
                  </a:cubicBezTo>
                  <a:cubicBezTo>
                    <a:pt x="415671" y="707517"/>
                    <a:pt x="413957" y="703135"/>
                    <a:pt x="412147" y="698659"/>
                  </a:cubicBezTo>
                  <a:cubicBezTo>
                    <a:pt x="411621" y="696923"/>
                    <a:pt x="409787" y="695942"/>
                    <a:pt x="408051" y="696468"/>
                  </a:cubicBezTo>
                  <a:cubicBezTo>
                    <a:pt x="406315" y="696994"/>
                    <a:pt x="405334" y="698828"/>
                    <a:pt x="405860" y="700564"/>
                  </a:cubicBezTo>
                  <a:cubicBezTo>
                    <a:pt x="421005" y="764476"/>
                    <a:pt x="429292" y="830961"/>
                    <a:pt x="453485" y="892016"/>
                  </a:cubicBezTo>
                  <a:cubicBezTo>
                    <a:pt x="468154" y="928402"/>
                    <a:pt x="490728" y="968216"/>
                    <a:pt x="525113" y="988314"/>
                  </a:cubicBezTo>
                  <a:cubicBezTo>
                    <a:pt x="494443" y="997013"/>
                    <a:pt x="463741" y="1005364"/>
                    <a:pt x="433007" y="1013365"/>
                  </a:cubicBezTo>
                  <a:cubicBezTo>
                    <a:pt x="367284" y="1030700"/>
                    <a:pt x="301593" y="1048385"/>
                    <a:pt x="235934" y="1066419"/>
                  </a:cubicBezTo>
                  <a:cubicBezTo>
                    <a:pt x="170117" y="1084421"/>
                    <a:pt x="104394" y="1102995"/>
                    <a:pt x="39243" y="1123569"/>
                  </a:cubicBezTo>
                  <a:lnTo>
                    <a:pt x="0" y="1136142"/>
                  </a:lnTo>
                  <a:lnTo>
                    <a:pt x="0" y="152305"/>
                  </a:lnTo>
                  <a:close/>
                  <a:moveTo>
                    <a:pt x="665226" y="854107"/>
                  </a:moveTo>
                  <a:lnTo>
                    <a:pt x="665226" y="854107"/>
                  </a:lnTo>
                  <a:cubicBezTo>
                    <a:pt x="660368" y="869918"/>
                    <a:pt x="655034" y="885730"/>
                    <a:pt x="648748" y="900970"/>
                  </a:cubicBezTo>
                  <a:cubicBezTo>
                    <a:pt x="642461" y="916210"/>
                    <a:pt x="636270" y="929545"/>
                    <a:pt x="629698" y="943927"/>
                  </a:cubicBezTo>
                  <a:cubicBezTo>
                    <a:pt x="628608" y="946077"/>
                    <a:pt x="627367" y="948146"/>
                    <a:pt x="625983" y="950119"/>
                  </a:cubicBezTo>
                  <a:cubicBezTo>
                    <a:pt x="626936" y="948785"/>
                    <a:pt x="625031" y="951262"/>
                    <a:pt x="624745" y="951643"/>
                  </a:cubicBezTo>
                  <a:cubicBezTo>
                    <a:pt x="624253" y="952229"/>
                    <a:pt x="623712" y="952771"/>
                    <a:pt x="623126" y="953262"/>
                  </a:cubicBezTo>
                  <a:cubicBezTo>
                    <a:pt x="623792" y="952595"/>
                    <a:pt x="623126" y="953262"/>
                    <a:pt x="622363" y="953262"/>
                  </a:cubicBezTo>
                  <a:lnTo>
                    <a:pt x="620459" y="953262"/>
                  </a:lnTo>
                  <a:cubicBezTo>
                    <a:pt x="619887" y="953262"/>
                    <a:pt x="616934" y="954119"/>
                    <a:pt x="617982" y="954024"/>
                  </a:cubicBezTo>
                  <a:lnTo>
                    <a:pt x="612553" y="954500"/>
                  </a:lnTo>
                  <a:cubicBezTo>
                    <a:pt x="611126" y="954595"/>
                    <a:pt x="609694" y="954595"/>
                    <a:pt x="608267" y="954500"/>
                  </a:cubicBezTo>
                  <a:cubicBezTo>
                    <a:pt x="608763" y="952798"/>
                    <a:pt x="609020" y="951035"/>
                    <a:pt x="609029" y="949262"/>
                  </a:cubicBezTo>
                  <a:lnTo>
                    <a:pt x="609029" y="948404"/>
                  </a:lnTo>
                  <a:cubicBezTo>
                    <a:pt x="619682" y="930826"/>
                    <a:pt x="629411" y="912704"/>
                    <a:pt x="638175" y="894112"/>
                  </a:cubicBezTo>
                  <a:cubicBezTo>
                    <a:pt x="643337" y="883168"/>
                    <a:pt x="647420" y="871748"/>
                    <a:pt x="650367" y="860012"/>
                  </a:cubicBezTo>
                  <a:cubicBezTo>
                    <a:pt x="651605" y="854583"/>
                    <a:pt x="652463" y="849154"/>
                    <a:pt x="653701" y="843629"/>
                  </a:cubicBezTo>
                  <a:cubicBezTo>
                    <a:pt x="654192" y="841877"/>
                    <a:pt x="654574" y="840095"/>
                    <a:pt x="654844" y="838295"/>
                  </a:cubicBezTo>
                  <a:lnTo>
                    <a:pt x="671703" y="832866"/>
                  </a:lnTo>
                  <a:cubicBezTo>
                    <a:pt x="669608" y="840010"/>
                    <a:pt x="667417" y="847058"/>
                    <a:pt x="665226" y="854107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268">
              <a:extLst>
                <a:ext uri="{FF2B5EF4-FFF2-40B4-BE49-F238E27FC236}">
                  <a16:creationId xmlns:a16="http://schemas.microsoft.com/office/drawing/2014/main" xmlns="" id="{C0947AE0-6E18-46D2-BAA7-090F3F22C428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11688 w 2454339"/>
                <a:gd name="connsiteY278" fmla="*/ 463913 h 2205654"/>
                <a:gd name="connsiteX279" fmla="*/ 1311688 w 2454339"/>
                <a:gd name="connsiteY279" fmla="*/ 463913 h 2205654"/>
                <a:gd name="connsiteX280" fmla="*/ 1261682 w 2454339"/>
                <a:gd name="connsiteY280" fmla="*/ 435338 h 2205654"/>
                <a:gd name="connsiteX281" fmla="*/ 1258919 w 2454339"/>
                <a:gd name="connsiteY281" fmla="*/ 432766 h 2205654"/>
                <a:gd name="connsiteX282" fmla="*/ 1256729 w 2454339"/>
                <a:gd name="connsiteY282" fmla="*/ 429813 h 2205654"/>
                <a:gd name="connsiteX283" fmla="*/ 1256252 w 2454339"/>
                <a:gd name="connsiteY283" fmla="*/ 428956 h 2205654"/>
                <a:gd name="connsiteX284" fmla="*/ 1256252 w 2454339"/>
                <a:gd name="connsiteY284" fmla="*/ 428956 h 2205654"/>
                <a:gd name="connsiteX285" fmla="*/ 1256252 w 2454339"/>
                <a:gd name="connsiteY285" fmla="*/ 428289 h 2205654"/>
                <a:gd name="connsiteX286" fmla="*/ 1255681 w 2454339"/>
                <a:gd name="connsiteY286" fmla="*/ 426003 h 2205654"/>
                <a:gd name="connsiteX287" fmla="*/ 1255681 w 2454339"/>
                <a:gd name="connsiteY287" fmla="*/ 423908 h 2205654"/>
                <a:gd name="connsiteX288" fmla="*/ 1264539 w 2454339"/>
                <a:gd name="connsiteY288" fmla="*/ 397047 h 2205654"/>
                <a:gd name="connsiteX289" fmla="*/ 1317879 w 2454339"/>
                <a:gd name="connsiteY289" fmla="*/ 360948 h 2205654"/>
                <a:gd name="connsiteX290" fmla="*/ 1355979 w 2454339"/>
                <a:gd name="connsiteY290" fmla="*/ 355614 h 2205654"/>
                <a:gd name="connsiteX291" fmla="*/ 1399223 w 2454339"/>
                <a:gd name="connsiteY291" fmla="*/ 344755 h 2205654"/>
                <a:gd name="connsiteX292" fmla="*/ 1441323 w 2454339"/>
                <a:gd name="connsiteY292" fmla="*/ 327420 h 2205654"/>
                <a:gd name="connsiteX293" fmla="*/ 1473422 w 2454339"/>
                <a:gd name="connsiteY293" fmla="*/ 307417 h 2205654"/>
                <a:gd name="connsiteX294" fmla="*/ 1479709 w 2454339"/>
                <a:gd name="connsiteY294" fmla="*/ 304655 h 2205654"/>
                <a:gd name="connsiteX295" fmla="*/ 1508284 w 2454339"/>
                <a:gd name="connsiteY295" fmla="*/ 269603 h 2205654"/>
                <a:gd name="connsiteX296" fmla="*/ 1509617 w 2454339"/>
                <a:gd name="connsiteY296" fmla="*/ 248553 h 2205654"/>
                <a:gd name="connsiteX297" fmla="*/ 1509617 w 2454339"/>
                <a:gd name="connsiteY297" fmla="*/ 247219 h 2205654"/>
                <a:gd name="connsiteX298" fmla="*/ 1509617 w 2454339"/>
                <a:gd name="connsiteY298" fmla="*/ 246362 h 2205654"/>
                <a:gd name="connsiteX299" fmla="*/ 1510284 w 2454339"/>
                <a:gd name="connsiteY299" fmla="*/ 243885 h 2205654"/>
                <a:gd name="connsiteX300" fmla="*/ 1511237 w 2454339"/>
                <a:gd name="connsiteY300" fmla="*/ 241695 h 2205654"/>
                <a:gd name="connsiteX301" fmla="*/ 1512951 w 2454339"/>
                <a:gd name="connsiteY301" fmla="*/ 238742 h 2205654"/>
                <a:gd name="connsiteX302" fmla="*/ 1515999 w 2454339"/>
                <a:gd name="connsiteY302" fmla="*/ 235599 h 2205654"/>
                <a:gd name="connsiteX303" fmla="*/ 1517809 w 2454339"/>
                <a:gd name="connsiteY303" fmla="*/ 234265 h 2205654"/>
                <a:gd name="connsiteX304" fmla="*/ 1520857 w 2454339"/>
                <a:gd name="connsiteY304" fmla="*/ 232455 h 2205654"/>
                <a:gd name="connsiteX305" fmla="*/ 1523333 w 2454339"/>
                <a:gd name="connsiteY305" fmla="*/ 231122 h 2205654"/>
                <a:gd name="connsiteX306" fmla="*/ 1526191 w 2454339"/>
                <a:gd name="connsiteY306" fmla="*/ 229788 h 2205654"/>
                <a:gd name="connsiteX307" fmla="*/ 1533525 w 2454339"/>
                <a:gd name="connsiteY307" fmla="*/ 227217 h 2205654"/>
                <a:gd name="connsiteX308" fmla="*/ 1565148 w 2454339"/>
                <a:gd name="connsiteY308" fmla="*/ 221692 h 2205654"/>
                <a:gd name="connsiteX309" fmla="*/ 1566482 w 2454339"/>
                <a:gd name="connsiteY309" fmla="*/ 221692 h 2205654"/>
                <a:gd name="connsiteX310" fmla="*/ 1566482 w 2454339"/>
                <a:gd name="connsiteY310" fmla="*/ 221692 h 2205654"/>
                <a:gd name="connsiteX311" fmla="*/ 1572101 w 2454339"/>
                <a:gd name="connsiteY311" fmla="*/ 220930 h 2205654"/>
                <a:gd name="connsiteX312" fmla="*/ 1578293 w 2454339"/>
                <a:gd name="connsiteY312" fmla="*/ 219692 h 2205654"/>
                <a:gd name="connsiteX313" fmla="*/ 1592485 w 2454339"/>
                <a:gd name="connsiteY313" fmla="*/ 215977 h 2205654"/>
                <a:gd name="connsiteX314" fmla="*/ 1633538 w 2454339"/>
                <a:gd name="connsiteY314" fmla="*/ 171019 h 2205654"/>
                <a:gd name="connsiteX315" fmla="*/ 1631347 w 2454339"/>
                <a:gd name="connsiteY315" fmla="*/ 160732 h 2205654"/>
                <a:gd name="connsiteX316" fmla="*/ 1630109 w 2454339"/>
                <a:gd name="connsiteY316" fmla="*/ 157398 h 2205654"/>
                <a:gd name="connsiteX317" fmla="*/ 1628775 w 2454339"/>
                <a:gd name="connsiteY317" fmla="*/ 154446 h 2205654"/>
                <a:gd name="connsiteX318" fmla="*/ 1626870 w 2454339"/>
                <a:gd name="connsiteY318" fmla="*/ 150445 h 2205654"/>
                <a:gd name="connsiteX319" fmla="*/ 1614202 w 2454339"/>
                <a:gd name="connsiteY319" fmla="*/ 133205 h 2205654"/>
                <a:gd name="connsiteX320" fmla="*/ 1588103 w 2454339"/>
                <a:gd name="connsiteY320" fmla="*/ 107297 h 2205654"/>
                <a:gd name="connsiteX321" fmla="*/ 1583341 w 2454339"/>
                <a:gd name="connsiteY321" fmla="*/ 101582 h 2205654"/>
                <a:gd name="connsiteX322" fmla="*/ 1581912 w 2454339"/>
                <a:gd name="connsiteY322" fmla="*/ 99677 h 2205654"/>
                <a:gd name="connsiteX323" fmla="*/ 1579626 w 2454339"/>
                <a:gd name="connsiteY323" fmla="*/ 95962 h 2205654"/>
                <a:gd name="connsiteX324" fmla="*/ 1578102 w 2454339"/>
                <a:gd name="connsiteY324" fmla="*/ 92914 h 2205654"/>
                <a:gd name="connsiteX325" fmla="*/ 1577150 w 2454339"/>
                <a:gd name="connsiteY325" fmla="*/ 90152 h 2205654"/>
                <a:gd name="connsiteX326" fmla="*/ 1576102 w 2454339"/>
                <a:gd name="connsiteY326" fmla="*/ 85770 h 2205654"/>
                <a:gd name="connsiteX327" fmla="*/ 1576102 w 2454339"/>
                <a:gd name="connsiteY327" fmla="*/ 82532 h 2205654"/>
                <a:gd name="connsiteX328" fmla="*/ 1576102 w 2454339"/>
                <a:gd name="connsiteY328" fmla="*/ 79674 h 2205654"/>
                <a:gd name="connsiteX329" fmla="*/ 1576673 w 2454339"/>
                <a:gd name="connsiteY329" fmla="*/ 77198 h 2205654"/>
                <a:gd name="connsiteX330" fmla="*/ 1577340 w 2454339"/>
                <a:gd name="connsiteY330" fmla="*/ 74912 h 2205654"/>
                <a:gd name="connsiteX331" fmla="*/ 1578388 w 2454339"/>
                <a:gd name="connsiteY331" fmla="*/ 72054 h 2205654"/>
                <a:gd name="connsiteX332" fmla="*/ 1582198 w 2454339"/>
                <a:gd name="connsiteY332" fmla="*/ 65673 h 2205654"/>
                <a:gd name="connsiteX333" fmla="*/ 1584103 w 2454339"/>
                <a:gd name="connsiteY333" fmla="*/ 63387 h 2205654"/>
                <a:gd name="connsiteX334" fmla="*/ 1588389 w 2454339"/>
                <a:gd name="connsiteY334" fmla="*/ 58815 h 2205654"/>
                <a:gd name="connsiteX335" fmla="*/ 1591818 w 2454339"/>
                <a:gd name="connsiteY335" fmla="*/ 55671 h 2205654"/>
                <a:gd name="connsiteX336" fmla="*/ 1592485 w 2454339"/>
                <a:gd name="connsiteY336" fmla="*/ 55100 h 2205654"/>
                <a:gd name="connsiteX337" fmla="*/ 1592961 w 2454339"/>
                <a:gd name="connsiteY337" fmla="*/ 55100 h 2205654"/>
                <a:gd name="connsiteX338" fmla="*/ 1600772 w 2454339"/>
                <a:gd name="connsiteY338" fmla="*/ 49861 h 2205654"/>
                <a:gd name="connsiteX339" fmla="*/ 1608868 w 2454339"/>
                <a:gd name="connsiteY339" fmla="*/ 45480 h 2205654"/>
                <a:gd name="connsiteX340" fmla="*/ 1609344 w 2454339"/>
                <a:gd name="connsiteY340" fmla="*/ 45480 h 2205654"/>
                <a:gd name="connsiteX341" fmla="*/ 1610487 w 2454339"/>
                <a:gd name="connsiteY341" fmla="*/ 45480 h 2205654"/>
                <a:gd name="connsiteX342" fmla="*/ 1618488 w 2454339"/>
                <a:gd name="connsiteY342" fmla="*/ 42908 h 2205654"/>
                <a:gd name="connsiteX343" fmla="*/ 1629918 w 2454339"/>
                <a:gd name="connsiteY343" fmla="*/ 40527 h 2205654"/>
                <a:gd name="connsiteX344" fmla="*/ 1633538 w 2454339"/>
                <a:gd name="connsiteY344" fmla="*/ 40527 h 2205654"/>
                <a:gd name="connsiteX345" fmla="*/ 1639538 w 2454339"/>
                <a:gd name="connsiteY345" fmla="*/ 40527 h 2205654"/>
                <a:gd name="connsiteX346" fmla="*/ 1665542 w 2454339"/>
                <a:gd name="connsiteY346" fmla="*/ 41765 h 2205654"/>
                <a:gd name="connsiteX347" fmla="*/ 1686592 w 2454339"/>
                <a:gd name="connsiteY347" fmla="*/ 44718 h 2205654"/>
                <a:gd name="connsiteX348" fmla="*/ 1715643 w 2454339"/>
                <a:gd name="connsiteY348" fmla="*/ 48813 h 2205654"/>
                <a:gd name="connsiteX349" fmla="*/ 1765935 w 2454339"/>
                <a:gd name="connsiteY349" fmla="*/ 52719 h 2205654"/>
                <a:gd name="connsiteX350" fmla="*/ 1812607 w 2454339"/>
                <a:gd name="connsiteY350" fmla="*/ 60243 h 2205654"/>
                <a:gd name="connsiteX351" fmla="*/ 1834039 w 2454339"/>
                <a:gd name="connsiteY351" fmla="*/ 68911 h 2205654"/>
                <a:gd name="connsiteX352" fmla="*/ 1856137 w 2454339"/>
                <a:gd name="connsiteY352" fmla="*/ 76531 h 2205654"/>
                <a:gd name="connsiteX353" fmla="*/ 1876235 w 2454339"/>
                <a:gd name="connsiteY353" fmla="*/ 80532 h 2205654"/>
                <a:gd name="connsiteX354" fmla="*/ 1899571 w 2454339"/>
                <a:gd name="connsiteY354" fmla="*/ 83389 h 2205654"/>
                <a:gd name="connsiteX355" fmla="*/ 1907477 w 2454339"/>
                <a:gd name="connsiteY355" fmla="*/ 83389 h 2205654"/>
                <a:gd name="connsiteX356" fmla="*/ 1935004 w 2454339"/>
                <a:gd name="connsiteY356" fmla="*/ 88152 h 2205654"/>
                <a:gd name="connsiteX357" fmla="*/ 1967675 w 2454339"/>
                <a:gd name="connsiteY357" fmla="*/ 94438 h 2205654"/>
                <a:gd name="connsiteX358" fmla="*/ 1981010 w 2454339"/>
                <a:gd name="connsiteY358" fmla="*/ 98724 h 2205654"/>
                <a:gd name="connsiteX359" fmla="*/ 1983391 w 2454339"/>
                <a:gd name="connsiteY359" fmla="*/ 99867 h 2205654"/>
                <a:gd name="connsiteX360" fmla="*/ 1986725 w 2454339"/>
                <a:gd name="connsiteY360" fmla="*/ 101677 h 2205654"/>
                <a:gd name="connsiteX361" fmla="*/ 1992916 w 2454339"/>
                <a:gd name="connsiteY361" fmla="*/ 105678 h 2205654"/>
                <a:gd name="connsiteX362" fmla="*/ 1995107 w 2454339"/>
                <a:gd name="connsiteY362" fmla="*/ 107392 h 2205654"/>
                <a:gd name="connsiteX363" fmla="*/ 1998059 w 2454339"/>
                <a:gd name="connsiteY363" fmla="*/ 110154 h 2205654"/>
                <a:gd name="connsiteX364" fmla="*/ 2003679 w 2454339"/>
                <a:gd name="connsiteY364" fmla="*/ 116441 h 2205654"/>
                <a:gd name="connsiteX365" fmla="*/ 2003679 w 2454339"/>
                <a:gd name="connsiteY365" fmla="*/ 116441 h 2205654"/>
                <a:gd name="connsiteX366" fmla="*/ 2004346 w 2454339"/>
                <a:gd name="connsiteY366" fmla="*/ 117489 h 2205654"/>
                <a:gd name="connsiteX367" fmla="*/ 2006822 w 2454339"/>
                <a:gd name="connsiteY367" fmla="*/ 121394 h 2205654"/>
                <a:gd name="connsiteX368" fmla="*/ 2012061 w 2454339"/>
                <a:gd name="connsiteY368" fmla="*/ 130919 h 2205654"/>
                <a:gd name="connsiteX369" fmla="*/ 2029301 w 2454339"/>
                <a:gd name="connsiteY369" fmla="*/ 160923 h 2205654"/>
                <a:gd name="connsiteX370" fmla="*/ 2090833 w 2454339"/>
                <a:gd name="connsiteY370" fmla="*/ 206547 h 2205654"/>
                <a:gd name="connsiteX371" fmla="*/ 2152841 w 2454339"/>
                <a:gd name="connsiteY371" fmla="*/ 212929 h 2205654"/>
                <a:gd name="connsiteX372" fmla="*/ 2155127 w 2454339"/>
                <a:gd name="connsiteY372" fmla="*/ 212929 h 2205654"/>
                <a:gd name="connsiteX373" fmla="*/ 2156555 w 2454339"/>
                <a:gd name="connsiteY373" fmla="*/ 212929 h 2205654"/>
                <a:gd name="connsiteX374" fmla="*/ 2164747 w 2454339"/>
                <a:gd name="connsiteY374" fmla="*/ 214453 h 2205654"/>
                <a:gd name="connsiteX375" fmla="*/ 2179034 w 2454339"/>
                <a:gd name="connsiteY375" fmla="*/ 218454 h 2205654"/>
                <a:gd name="connsiteX376" fmla="*/ 2190464 w 2454339"/>
                <a:gd name="connsiteY376" fmla="*/ 223788 h 2205654"/>
                <a:gd name="connsiteX377" fmla="*/ 2201990 w 2454339"/>
                <a:gd name="connsiteY377" fmla="*/ 231693 h 2205654"/>
                <a:gd name="connsiteX378" fmla="*/ 2210181 w 2454339"/>
                <a:gd name="connsiteY378" fmla="*/ 285986 h 2205654"/>
                <a:gd name="connsiteX379" fmla="*/ 2207133 w 2454339"/>
                <a:gd name="connsiteY379" fmla="*/ 323133 h 2205654"/>
                <a:gd name="connsiteX380" fmla="*/ 2207133 w 2454339"/>
                <a:gd name="connsiteY380" fmla="*/ 333706 h 2205654"/>
                <a:gd name="connsiteX381" fmla="*/ 2206276 w 2454339"/>
                <a:gd name="connsiteY381" fmla="*/ 350375 h 2205654"/>
                <a:gd name="connsiteX382" fmla="*/ 2213705 w 2454339"/>
                <a:gd name="connsiteY382" fmla="*/ 392380 h 2205654"/>
                <a:gd name="connsiteX383" fmla="*/ 2229707 w 2454339"/>
                <a:gd name="connsiteY383" fmla="*/ 434385 h 2205654"/>
                <a:gd name="connsiteX384" fmla="*/ 2229707 w 2454339"/>
                <a:gd name="connsiteY384" fmla="*/ 435148 h 2205654"/>
                <a:gd name="connsiteX385" fmla="*/ 2229707 w 2454339"/>
                <a:gd name="connsiteY385" fmla="*/ 436100 h 2205654"/>
                <a:gd name="connsiteX386" fmla="*/ 2231517 w 2454339"/>
                <a:gd name="connsiteY386" fmla="*/ 440767 h 2205654"/>
                <a:gd name="connsiteX387" fmla="*/ 2235041 w 2454339"/>
                <a:gd name="connsiteY387" fmla="*/ 450292 h 2205654"/>
                <a:gd name="connsiteX388" fmla="*/ 2241614 w 2454339"/>
                <a:gd name="connsiteY388" fmla="*/ 470961 h 2205654"/>
                <a:gd name="connsiteX389" fmla="*/ 2244376 w 2454339"/>
                <a:gd name="connsiteY389" fmla="*/ 483725 h 2205654"/>
                <a:gd name="connsiteX390" fmla="*/ 2245233 w 2454339"/>
                <a:gd name="connsiteY390" fmla="*/ 489154 h 2205654"/>
                <a:gd name="connsiteX391" fmla="*/ 2245233 w 2454339"/>
                <a:gd name="connsiteY391" fmla="*/ 492774 h 2205654"/>
                <a:gd name="connsiteX392" fmla="*/ 2246471 w 2454339"/>
                <a:gd name="connsiteY392" fmla="*/ 519825 h 2205654"/>
                <a:gd name="connsiteX393" fmla="*/ 2243995 w 2454339"/>
                <a:gd name="connsiteY393" fmla="*/ 572022 h 2205654"/>
                <a:gd name="connsiteX394" fmla="*/ 2242661 w 2454339"/>
                <a:gd name="connsiteY394" fmla="*/ 624409 h 2205654"/>
                <a:gd name="connsiteX395" fmla="*/ 2253615 w 2454339"/>
                <a:gd name="connsiteY395" fmla="*/ 678702 h 2205654"/>
                <a:gd name="connsiteX396" fmla="*/ 2269046 w 2454339"/>
                <a:gd name="connsiteY396" fmla="*/ 726327 h 2205654"/>
                <a:gd name="connsiteX397" fmla="*/ 2271522 w 2454339"/>
                <a:gd name="connsiteY397" fmla="*/ 737090 h 2205654"/>
                <a:gd name="connsiteX398" fmla="*/ 2272760 w 2454339"/>
                <a:gd name="connsiteY398" fmla="*/ 745377 h 2205654"/>
                <a:gd name="connsiteX399" fmla="*/ 2272760 w 2454339"/>
                <a:gd name="connsiteY399" fmla="*/ 756140 h 2205654"/>
                <a:gd name="connsiteX400" fmla="*/ 2272760 w 2454339"/>
                <a:gd name="connsiteY400" fmla="*/ 759569 h 2205654"/>
                <a:gd name="connsiteX401" fmla="*/ 2271332 w 2454339"/>
                <a:gd name="connsiteY401" fmla="*/ 765951 h 2205654"/>
                <a:gd name="connsiteX402" fmla="*/ 2251139 w 2454339"/>
                <a:gd name="connsiteY402" fmla="*/ 796431 h 2205654"/>
                <a:gd name="connsiteX403" fmla="*/ 2234375 w 2454339"/>
                <a:gd name="connsiteY403" fmla="*/ 836721 h 2205654"/>
                <a:gd name="connsiteX404" fmla="*/ 2229993 w 2454339"/>
                <a:gd name="connsiteY404" fmla="*/ 857200 h 2205654"/>
                <a:gd name="connsiteX405" fmla="*/ 2225612 w 2454339"/>
                <a:gd name="connsiteY405" fmla="*/ 879298 h 2205654"/>
                <a:gd name="connsiteX406" fmla="*/ 2222849 w 2454339"/>
                <a:gd name="connsiteY406" fmla="*/ 887680 h 2205654"/>
                <a:gd name="connsiteX407" fmla="*/ 2221611 w 2454339"/>
                <a:gd name="connsiteY407" fmla="*/ 890633 h 2205654"/>
                <a:gd name="connsiteX408" fmla="*/ 2219325 w 2454339"/>
                <a:gd name="connsiteY408" fmla="*/ 895300 h 2205654"/>
                <a:gd name="connsiteX409" fmla="*/ 2216658 w 2454339"/>
                <a:gd name="connsiteY409" fmla="*/ 899777 h 2205654"/>
                <a:gd name="connsiteX410" fmla="*/ 2214563 w 2454339"/>
                <a:gd name="connsiteY410" fmla="*/ 902634 h 2205654"/>
                <a:gd name="connsiteX411" fmla="*/ 2211991 w 2454339"/>
                <a:gd name="connsiteY411" fmla="*/ 905587 h 2205654"/>
                <a:gd name="connsiteX412" fmla="*/ 2208562 w 2454339"/>
                <a:gd name="connsiteY412" fmla="*/ 909016 h 2205654"/>
                <a:gd name="connsiteX413" fmla="*/ 2206371 w 2454339"/>
                <a:gd name="connsiteY413" fmla="*/ 910350 h 2205654"/>
                <a:gd name="connsiteX414" fmla="*/ 2205323 w 2454339"/>
                <a:gd name="connsiteY414" fmla="*/ 910921 h 2205654"/>
                <a:gd name="connsiteX415" fmla="*/ 2204276 w 2454339"/>
                <a:gd name="connsiteY415" fmla="*/ 910921 h 2205654"/>
                <a:gd name="connsiteX416" fmla="*/ 2202752 w 2454339"/>
                <a:gd name="connsiteY416" fmla="*/ 910921 h 2205654"/>
                <a:gd name="connsiteX417" fmla="*/ 2201228 w 2454339"/>
                <a:gd name="connsiteY417" fmla="*/ 910445 h 2205654"/>
                <a:gd name="connsiteX418" fmla="*/ 2200275 w 2454339"/>
                <a:gd name="connsiteY418" fmla="*/ 910445 h 2205654"/>
                <a:gd name="connsiteX419" fmla="*/ 2198846 w 2454339"/>
                <a:gd name="connsiteY419" fmla="*/ 909492 h 2205654"/>
                <a:gd name="connsiteX420" fmla="*/ 2192941 w 2454339"/>
                <a:gd name="connsiteY420" fmla="*/ 903396 h 2205654"/>
                <a:gd name="connsiteX421" fmla="*/ 2189893 w 2454339"/>
                <a:gd name="connsiteY421" fmla="*/ 899872 h 2205654"/>
                <a:gd name="connsiteX422" fmla="*/ 2189321 w 2454339"/>
                <a:gd name="connsiteY422" fmla="*/ 897777 h 2205654"/>
                <a:gd name="connsiteX423" fmla="*/ 2187797 w 2454339"/>
                <a:gd name="connsiteY423" fmla="*/ 894443 h 2205654"/>
                <a:gd name="connsiteX424" fmla="*/ 2186273 w 2454339"/>
                <a:gd name="connsiteY424" fmla="*/ 890252 h 2205654"/>
                <a:gd name="connsiteX425" fmla="*/ 2182082 w 2454339"/>
                <a:gd name="connsiteY425" fmla="*/ 877869 h 2205654"/>
                <a:gd name="connsiteX426" fmla="*/ 2176463 w 2454339"/>
                <a:gd name="connsiteY426" fmla="*/ 818148 h 2205654"/>
                <a:gd name="connsiteX427" fmla="*/ 2164747 w 2454339"/>
                <a:gd name="connsiteY427" fmla="*/ 756426 h 2205654"/>
                <a:gd name="connsiteX428" fmla="*/ 2137124 w 2454339"/>
                <a:gd name="connsiteY428" fmla="*/ 699276 h 2205654"/>
                <a:gd name="connsiteX429" fmla="*/ 2118741 w 2454339"/>
                <a:gd name="connsiteY429" fmla="*/ 673463 h 2205654"/>
                <a:gd name="connsiteX430" fmla="*/ 2109216 w 2454339"/>
                <a:gd name="connsiteY430" fmla="*/ 662128 h 2205654"/>
                <a:gd name="connsiteX431" fmla="*/ 2105882 w 2454339"/>
                <a:gd name="connsiteY431" fmla="*/ 658890 h 2205654"/>
                <a:gd name="connsiteX432" fmla="*/ 2097024 w 2454339"/>
                <a:gd name="connsiteY432" fmla="*/ 650793 h 2205654"/>
                <a:gd name="connsiteX433" fmla="*/ 2072450 w 2454339"/>
                <a:gd name="connsiteY433" fmla="*/ 648126 h 2205654"/>
                <a:gd name="connsiteX434" fmla="*/ 2052923 w 2454339"/>
                <a:gd name="connsiteY434" fmla="*/ 666414 h 2205654"/>
                <a:gd name="connsiteX435" fmla="*/ 2052352 w 2454339"/>
                <a:gd name="connsiteY435" fmla="*/ 667653 h 2205654"/>
                <a:gd name="connsiteX436" fmla="*/ 2043303 w 2454339"/>
                <a:gd name="connsiteY436" fmla="*/ 695656 h 2205654"/>
                <a:gd name="connsiteX437" fmla="*/ 2045494 w 2454339"/>
                <a:gd name="connsiteY437" fmla="*/ 730899 h 2205654"/>
                <a:gd name="connsiteX438" fmla="*/ 2045494 w 2454339"/>
                <a:gd name="connsiteY438" fmla="*/ 730899 h 2205654"/>
                <a:gd name="connsiteX439" fmla="*/ 2045494 w 2454339"/>
                <a:gd name="connsiteY439" fmla="*/ 732613 h 2205654"/>
                <a:gd name="connsiteX440" fmla="*/ 2044351 w 2454339"/>
                <a:gd name="connsiteY440" fmla="*/ 735566 h 2205654"/>
                <a:gd name="connsiteX441" fmla="*/ 2041874 w 2454339"/>
                <a:gd name="connsiteY441" fmla="*/ 739757 h 2205654"/>
                <a:gd name="connsiteX442" fmla="*/ 2041874 w 2454339"/>
                <a:gd name="connsiteY442" fmla="*/ 740519 h 2205654"/>
                <a:gd name="connsiteX443" fmla="*/ 2041874 w 2454339"/>
                <a:gd name="connsiteY443" fmla="*/ 740519 h 2205654"/>
                <a:gd name="connsiteX444" fmla="*/ 2038636 w 2454339"/>
                <a:gd name="connsiteY444" fmla="*/ 744138 h 2205654"/>
                <a:gd name="connsiteX445" fmla="*/ 2035683 w 2454339"/>
                <a:gd name="connsiteY445" fmla="*/ 746805 h 2205654"/>
                <a:gd name="connsiteX446" fmla="*/ 2032540 w 2454339"/>
                <a:gd name="connsiteY446" fmla="*/ 748901 h 2205654"/>
                <a:gd name="connsiteX447" fmla="*/ 2028254 w 2454339"/>
                <a:gd name="connsiteY447" fmla="*/ 751187 h 2205654"/>
                <a:gd name="connsiteX448" fmla="*/ 2028254 w 2454339"/>
                <a:gd name="connsiteY448" fmla="*/ 751187 h 2205654"/>
                <a:gd name="connsiteX449" fmla="*/ 2027587 w 2454339"/>
                <a:gd name="connsiteY449" fmla="*/ 751187 h 2205654"/>
                <a:gd name="connsiteX450" fmla="*/ 2023015 w 2454339"/>
                <a:gd name="connsiteY450" fmla="*/ 752616 h 2205654"/>
                <a:gd name="connsiteX451" fmla="*/ 2020824 w 2454339"/>
                <a:gd name="connsiteY451" fmla="*/ 752616 h 2205654"/>
                <a:gd name="connsiteX452" fmla="*/ 2012918 w 2454339"/>
                <a:gd name="connsiteY452" fmla="*/ 752616 h 2205654"/>
                <a:gd name="connsiteX453" fmla="*/ 2012442 w 2454339"/>
                <a:gd name="connsiteY453" fmla="*/ 752616 h 2205654"/>
                <a:gd name="connsiteX454" fmla="*/ 2006918 w 2454339"/>
                <a:gd name="connsiteY454" fmla="*/ 750996 h 2205654"/>
                <a:gd name="connsiteX455" fmla="*/ 2006918 w 2454339"/>
                <a:gd name="connsiteY455" fmla="*/ 750996 h 2205654"/>
                <a:gd name="connsiteX456" fmla="*/ 2003108 w 2454339"/>
                <a:gd name="connsiteY456" fmla="*/ 748806 h 2205654"/>
                <a:gd name="connsiteX457" fmla="*/ 2001679 w 2454339"/>
                <a:gd name="connsiteY457" fmla="*/ 747853 h 2205654"/>
                <a:gd name="connsiteX458" fmla="*/ 1999298 w 2454339"/>
                <a:gd name="connsiteY458" fmla="*/ 745948 h 2205654"/>
                <a:gd name="connsiteX459" fmla="*/ 1993202 w 2454339"/>
                <a:gd name="connsiteY459" fmla="*/ 739566 h 2205654"/>
                <a:gd name="connsiteX460" fmla="*/ 1991487 w 2454339"/>
                <a:gd name="connsiteY460" fmla="*/ 737471 h 2205654"/>
                <a:gd name="connsiteX461" fmla="*/ 1989296 w 2454339"/>
                <a:gd name="connsiteY461" fmla="*/ 734137 h 2205654"/>
                <a:gd name="connsiteX462" fmla="*/ 1980629 w 2454339"/>
                <a:gd name="connsiteY462" fmla="*/ 718230 h 2205654"/>
                <a:gd name="connsiteX463" fmla="*/ 1979867 w 2454339"/>
                <a:gd name="connsiteY463" fmla="*/ 716516 h 2205654"/>
                <a:gd name="connsiteX464" fmla="*/ 1978533 w 2454339"/>
                <a:gd name="connsiteY464" fmla="*/ 713182 h 2205654"/>
                <a:gd name="connsiteX465" fmla="*/ 1974056 w 2454339"/>
                <a:gd name="connsiteY465" fmla="*/ 699371 h 2205654"/>
                <a:gd name="connsiteX466" fmla="*/ 1955006 w 2454339"/>
                <a:gd name="connsiteY466" fmla="*/ 630505 h 2205654"/>
                <a:gd name="connsiteX467" fmla="*/ 1912906 w 2454339"/>
                <a:gd name="connsiteY467" fmla="*/ 584023 h 2205654"/>
                <a:gd name="connsiteX468" fmla="*/ 1866233 w 2454339"/>
                <a:gd name="connsiteY468" fmla="*/ 541732 h 2205654"/>
                <a:gd name="connsiteX469" fmla="*/ 1855565 w 2454339"/>
                <a:gd name="connsiteY469" fmla="*/ 537922 h 2205654"/>
                <a:gd name="connsiteX470" fmla="*/ 1822609 w 2454339"/>
                <a:gd name="connsiteY470" fmla="*/ 534017 h 2205654"/>
                <a:gd name="connsiteX471" fmla="*/ 1787081 w 2454339"/>
                <a:gd name="connsiteY471" fmla="*/ 544304 h 2205654"/>
                <a:gd name="connsiteX472" fmla="*/ 1752600 w 2454339"/>
                <a:gd name="connsiteY472" fmla="*/ 557258 h 2205654"/>
                <a:gd name="connsiteX473" fmla="*/ 1734503 w 2454339"/>
                <a:gd name="connsiteY473" fmla="*/ 562973 h 2205654"/>
                <a:gd name="connsiteX474" fmla="*/ 1732026 w 2454339"/>
                <a:gd name="connsiteY474" fmla="*/ 563449 h 2205654"/>
                <a:gd name="connsiteX475" fmla="*/ 1728026 w 2454339"/>
                <a:gd name="connsiteY475" fmla="*/ 564021 h 2205654"/>
                <a:gd name="connsiteX476" fmla="*/ 1714595 w 2454339"/>
                <a:gd name="connsiteY476" fmla="*/ 565830 h 2205654"/>
                <a:gd name="connsiteX477" fmla="*/ 1677257 w 2454339"/>
                <a:gd name="connsiteY477" fmla="*/ 572117 h 2205654"/>
                <a:gd name="connsiteX478" fmla="*/ 1639157 w 2454339"/>
                <a:gd name="connsiteY478" fmla="*/ 580975 h 2205654"/>
                <a:gd name="connsiteX479" fmla="*/ 1604391 w 2454339"/>
                <a:gd name="connsiteY479" fmla="*/ 586595 h 2205654"/>
                <a:gd name="connsiteX480" fmla="*/ 1588580 w 2454339"/>
                <a:gd name="connsiteY480" fmla="*/ 592500 h 2205654"/>
                <a:gd name="connsiteX481" fmla="*/ 1588580 w 2454339"/>
                <a:gd name="connsiteY481" fmla="*/ 592500 h 2205654"/>
                <a:gd name="connsiteX482" fmla="*/ 1575626 w 2454339"/>
                <a:gd name="connsiteY482" fmla="*/ 597930 h 2205654"/>
                <a:gd name="connsiteX483" fmla="*/ 1559719 w 2454339"/>
                <a:gd name="connsiteY483" fmla="*/ 646793 h 2205654"/>
                <a:gd name="connsiteX484" fmla="*/ 1567720 w 2454339"/>
                <a:gd name="connsiteY484" fmla="*/ 694418 h 2205654"/>
                <a:gd name="connsiteX485" fmla="*/ 1576483 w 2454339"/>
                <a:gd name="connsiteY485" fmla="*/ 716230 h 2205654"/>
                <a:gd name="connsiteX486" fmla="*/ 1580483 w 2454339"/>
                <a:gd name="connsiteY486" fmla="*/ 725755 h 2205654"/>
                <a:gd name="connsiteX487" fmla="*/ 1582579 w 2454339"/>
                <a:gd name="connsiteY487" fmla="*/ 730613 h 2205654"/>
                <a:gd name="connsiteX488" fmla="*/ 1583531 w 2454339"/>
                <a:gd name="connsiteY488" fmla="*/ 732994 h 2205654"/>
                <a:gd name="connsiteX489" fmla="*/ 1584103 w 2454339"/>
                <a:gd name="connsiteY489" fmla="*/ 734423 h 2205654"/>
                <a:gd name="connsiteX490" fmla="*/ 1591151 w 2454339"/>
                <a:gd name="connsiteY490" fmla="*/ 754044 h 2205654"/>
                <a:gd name="connsiteX491" fmla="*/ 1593818 w 2454339"/>
                <a:gd name="connsiteY491" fmla="*/ 763569 h 2205654"/>
                <a:gd name="connsiteX492" fmla="*/ 1594866 w 2454339"/>
                <a:gd name="connsiteY492" fmla="*/ 768522 h 2205654"/>
                <a:gd name="connsiteX493" fmla="*/ 1595533 w 2454339"/>
                <a:gd name="connsiteY493" fmla="*/ 773190 h 2205654"/>
                <a:gd name="connsiteX494" fmla="*/ 1595533 w 2454339"/>
                <a:gd name="connsiteY494" fmla="*/ 781667 h 2205654"/>
                <a:gd name="connsiteX495" fmla="*/ 1595533 w 2454339"/>
                <a:gd name="connsiteY495" fmla="*/ 786525 h 2205654"/>
                <a:gd name="connsiteX496" fmla="*/ 1595533 w 2454339"/>
                <a:gd name="connsiteY496" fmla="*/ 789858 h 2205654"/>
                <a:gd name="connsiteX497" fmla="*/ 1589818 w 2454339"/>
                <a:gd name="connsiteY497" fmla="*/ 807003 h 2205654"/>
                <a:gd name="connsiteX498" fmla="*/ 1584865 w 2454339"/>
                <a:gd name="connsiteY498" fmla="*/ 815100 h 2205654"/>
                <a:gd name="connsiteX499" fmla="*/ 1582864 w 2454339"/>
                <a:gd name="connsiteY499" fmla="*/ 817386 h 2205654"/>
                <a:gd name="connsiteX500" fmla="*/ 1579340 w 2454339"/>
                <a:gd name="connsiteY500" fmla="*/ 821005 h 2205654"/>
                <a:gd name="connsiteX501" fmla="*/ 1573339 w 2454339"/>
                <a:gd name="connsiteY501" fmla="*/ 825291 h 2205654"/>
                <a:gd name="connsiteX502" fmla="*/ 1572197 w 2454339"/>
                <a:gd name="connsiteY502" fmla="*/ 825958 h 2205654"/>
                <a:gd name="connsiteX503" fmla="*/ 1571244 w 2454339"/>
                <a:gd name="connsiteY503" fmla="*/ 825958 h 2205654"/>
                <a:gd name="connsiteX504" fmla="*/ 1567529 w 2454339"/>
                <a:gd name="connsiteY504" fmla="*/ 827196 h 2205654"/>
                <a:gd name="connsiteX505" fmla="*/ 1560195 w 2454339"/>
                <a:gd name="connsiteY505" fmla="*/ 826530 h 2205654"/>
                <a:gd name="connsiteX506" fmla="*/ 1558290 w 2454339"/>
                <a:gd name="connsiteY506" fmla="*/ 825291 h 2205654"/>
                <a:gd name="connsiteX507" fmla="*/ 1557528 w 2454339"/>
                <a:gd name="connsiteY507" fmla="*/ 825291 h 2205654"/>
                <a:gd name="connsiteX508" fmla="*/ 1556766 w 2454339"/>
                <a:gd name="connsiteY508" fmla="*/ 824625 h 2205654"/>
                <a:gd name="connsiteX509" fmla="*/ 1553813 w 2454339"/>
                <a:gd name="connsiteY509" fmla="*/ 821577 h 2205654"/>
                <a:gd name="connsiteX510" fmla="*/ 1553051 w 2454339"/>
                <a:gd name="connsiteY510" fmla="*/ 820815 h 2205654"/>
                <a:gd name="connsiteX511" fmla="*/ 1553051 w 2454339"/>
                <a:gd name="connsiteY511" fmla="*/ 819957 h 2205654"/>
                <a:gd name="connsiteX512" fmla="*/ 1550670 w 2454339"/>
                <a:gd name="connsiteY512" fmla="*/ 816243 h 2205654"/>
                <a:gd name="connsiteX513" fmla="*/ 1548670 w 2454339"/>
                <a:gd name="connsiteY513" fmla="*/ 812814 h 2205654"/>
                <a:gd name="connsiteX514" fmla="*/ 1538383 w 2454339"/>
                <a:gd name="connsiteY514" fmla="*/ 776619 h 2205654"/>
                <a:gd name="connsiteX515" fmla="*/ 1512094 w 2454339"/>
                <a:gd name="connsiteY515" fmla="*/ 721850 h 2205654"/>
                <a:gd name="connsiteX516" fmla="*/ 1458944 w 2454339"/>
                <a:gd name="connsiteY516" fmla="*/ 683178 h 2205654"/>
                <a:gd name="connsiteX517" fmla="*/ 1453039 w 2454339"/>
                <a:gd name="connsiteY517" fmla="*/ 678987 h 2205654"/>
                <a:gd name="connsiteX518" fmla="*/ 1450943 w 2454339"/>
                <a:gd name="connsiteY518" fmla="*/ 677368 h 2205654"/>
                <a:gd name="connsiteX519" fmla="*/ 1449514 w 2454339"/>
                <a:gd name="connsiteY519" fmla="*/ 676225 h 2205654"/>
                <a:gd name="connsiteX520" fmla="*/ 1438085 w 2454339"/>
                <a:gd name="connsiteY520" fmla="*/ 665557 h 2205654"/>
                <a:gd name="connsiteX521" fmla="*/ 1433703 w 2454339"/>
                <a:gd name="connsiteY521" fmla="*/ 660604 h 2205654"/>
                <a:gd name="connsiteX522" fmla="*/ 1432465 w 2454339"/>
                <a:gd name="connsiteY522" fmla="*/ 659080 h 2205654"/>
                <a:gd name="connsiteX523" fmla="*/ 1430655 w 2454339"/>
                <a:gd name="connsiteY523" fmla="*/ 656413 h 2205654"/>
                <a:gd name="connsiteX524" fmla="*/ 1423035 w 2454339"/>
                <a:gd name="connsiteY524" fmla="*/ 643459 h 2205654"/>
                <a:gd name="connsiteX525" fmla="*/ 1420559 w 2454339"/>
                <a:gd name="connsiteY525" fmla="*/ 638125 h 2205654"/>
                <a:gd name="connsiteX526" fmla="*/ 1418844 w 2454339"/>
                <a:gd name="connsiteY526" fmla="*/ 633839 h 2205654"/>
                <a:gd name="connsiteX527" fmla="*/ 1413701 w 2454339"/>
                <a:gd name="connsiteY527" fmla="*/ 618599 h 2205654"/>
                <a:gd name="connsiteX528" fmla="*/ 1407128 w 2454339"/>
                <a:gd name="connsiteY528" fmla="*/ 600882 h 2205654"/>
                <a:gd name="connsiteX529" fmla="*/ 1404747 w 2454339"/>
                <a:gd name="connsiteY529" fmla="*/ 596691 h 2205654"/>
                <a:gd name="connsiteX530" fmla="*/ 1391602 w 2454339"/>
                <a:gd name="connsiteY530" fmla="*/ 580594 h 2205654"/>
                <a:gd name="connsiteX531" fmla="*/ 1370076 w 2454339"/>
                <a:gd name="connsiteY531" fmla="*/ 568688 h 2205654"/>
                <a:gd name="connsiteX532" fmla="*/ 1347692 w 2454339"/>
                <a:gd name="connsiteY532" fmla="*/ 565830 h 2205654"/>
                <a:gd name="connsiteX533" fmla="*/ 1340453 w 2454339"/>
                <a:gd name="connsiteY533" fmla="*/ 567926 h 2205654"/>
                <a:gd name="connsiteX534" fmla="*/ 1340453 w 2454339"/>
                <a:gd name="connsiteY534" fmla="*/ 567926 h 2205654"/>
                <a:gd name="connsiteX535" fmla="*/ 1339787 w 2454339"/>
                <a:gd name="connsiteY535" fmla="*/ 567926 h 2205654"/>
                <a:gd name="connsiteX536" fmla="*/ 1337786 w 2454339"/>
                <a:gd name="connsiteY536" fmla="*/ 564021 h 2205654"/>
                <a:gd name="connsiteX537" fmla="*/ 1337786 w 2454339"/>
                <a:gd name="connsiteY537" fmla="*/ 563259 h 2205654"/>
                <a:gd name="connsiteX538" fmla="*/ 1336072 w 2454339"/>
                <a:gd name="connsiteY538" fmla="*/ 557925 h 2205654"/>
                <a:gd name="connsiteX539" fmla="*/ 1333881 w 2454339"/>
                <a:gd name="connsiteY539" fmla="*/ 547161 h 2205654"/>
                <a:gd name="connsiteX540" fmla="*/ 1333881 w 2454339"/>
                <a:gd name="connsiteY540" fmla="*/ 546590 h 2205654"/>
                <a:gd name="connsiteX541" fmla="*/ 1333881 w 2454339"/>
                <a:gd name="connsiteY541" fmla="*/ 545161 h 2205654"/>
                <a:gd name="connsiteX542" fmla="*/ 1333214 w 2454339"/>
                <a:gd name="connsiteY542" fmla="*/ 538208 h 2205654"/>
                <a:gd name="connsiteX543" fmla="*/ 1330833 w 2454339"/>
                <a:gd name="connsiteY543" fmla="*/ 512776 h 2205654"/>
                <a:gd name="connsiteX544" fmla="*/ 1312545 w 2454339"/>
                <a:gd name="connsiteY544" fmla="*/ 465151 h 2205654"/>
                <a:gd name="connsiteX545" fmla="*/ 2204847 w 2454339"/>
                <a:gd name="connsiteY545" fmla="*/ 910635 h 2205654"/>
                <a:gd name="connsiteX546" fmla="*/ 2204847 w 2454339"/>
                <a:gd name="connsiteY546" fmla="*/ 910635 h 2205654"/>
                <a:gd name="connsiteX547" fmla="*/ 2205609 w 2454339"/>
                <a:gd name="connsiteY547" fmla="*/ 910635 h 2205654"/>
                <a:gd name="connsiteX548" fmla="*/ 2204847 w 2454339"/>
                <a:gd name="connsiteY548" fmla="*/ 910635 h 2205654"/>
                <a:gd name="connsiteX549" fmla="*/ 2203514 w 2454339"/>
                <a:gd name="connsiteY549" fmla="*/ 910159 h 2205654"/>
                <a:gd name="connsiteX550" fmla="*/ 2203514 w 2454339"/>
                <a:gd name="connsiteY550" fmla="*/ 910159 h 2205654"/>
                <a:gd name="connsiteX551" fmla="*/ 2202275 w 2454339"/>
                <a:gd name="connsiteY551" fmla="*/ 910159 h 2205654"/>
                <a:gd name="connsiteX552" fmla="*/ 2203514 w 2454339"/>
                <a:gd name="connsiteY552" fmla="*/ 910159 h 2205654"/>
                <a:gd name="connsiteX553" fmla="*/ 2200942 w 2454339"/>
                <a:gd name="connsiteY553" fmla="*/ 909302 h 2205654"/>
                <a:gd name="connsiteX554" fmla="*/ 2200942 w 2454339"/>
                <a:gd name="connsiteY554" fmla="*/ 909302 h 2205654"/>
                <a:gd name="connsiteX555" fmla="*/ 2201894 w 2454339"/>
                <a:gd name="connsiteY555" fmla="*/ 909302 h 2205654"/>
                <a:gd name="connsiteX556" fmla="*/ 2200942 w 2454339"/>
                <a:gd name="connsiteY556" fmla="*/ 909302 h 2205654"/>
                <a:gd name="connsiteX557" fmla="*/ 1477613 w 2454339"/>
                <a:gd name="connsiteY557" fmla="*/ 1416889 h 2205654"/>
                <a:gd name="connsiteX558" fmla="*/ 1477613 w 2454339"/>
                <a:gd name="connsiteY558" fmla="*/ 1416889 h 2205654"/>
                <a:gd name="connsiteX559" fmla="*/ 1468088 w 2454339"/>
                <a:gd name="connsiteY559" fmla="*/ 1415365 h 2205654"/>
                <a:gd name="connsiteX560" fmla="*/ 1445990 w 2454339"/>
                <a:gd name="connsiteY560" fmla="*/ 1410222 h 2205654"/>
                <a:gd name="connsiteX561" fmla="*/ 1483328 w 2454339"/>
                <a:gd name="connsiteY561" fmla="*/ 1398030 h 2205654"/>
                <a:gd name="connsiteX562" fmla="*/ 1517714 w 2454339"/>
                <a:gd name="connsiteY562" fmla="*/ 1362311 h 2205654"/>
                <a:gd name="connsiteX563" fmla="*/ 1524190 w 2454339"/>
                <a:gd name="connsiteY563" fmla="*/ 1344214 h 2205654"/>
                <a:gd name="connsiteX564" fmla="*/ 1541812 w 2454339"/>
                <a:gd name="connsiteY564" fmla="*/ 1422509 h 2205654"/>
                <a:gd name="connsiteX565" fmla="*/ 1532287 w 2454339"/>
                <a:gd name="connsiteY565" fmla="*/ 1421461 h 2205654"/>
                <a:gd name="connsiteX566" fmla="*/ 1499426 w 2454339"/>
                <a:gd name="connsiteY566" fmla="*/ 1418985 h 2205654"/>
                <a:gd name="connsiteX567" fmla="*/ 1483709 w 2454339"/>
                <a:gd name="connsiteY567" fmla="*/ 1417556 h 2205654"/>
                <a:gd name="connsiteX568" fmla="*/ 1479709 w 2454339"/>
                <a:gd name="connsiteY568" fmla="*/ 1417080 h 2205654"/>
                <a:gd name="connsiteX569" fmla="*/ 1477709 w 2454339"/>
                <a:gd name="connsiteY569" fmla="*/ 1417080 h 2205654"/>
                <a:gd name="connsiteX570" fmla="*/ 1271778 w 2454339"/>
                <a:gd name="connsiteY570" fmla="*/ 1333450 h 2205654"/>
                <a:gd name="connsiteX571" fmla="*/ 1271778 w 2454339"/>
                <a:gd name="connsiteY571" fmla="*/ 1333450 h 2205654"/>
                <a:gd name="connsiteX572" fmla="*/ 1267968 w 2454339"/>
                <a:gd name="connsiteY572" fmla="*/ 1329831 h 2205654"/>
                <a:gd name="connsiteX573" fmla="*/ 1267111 w 2454339"/>
                <a:gd name="connsiteY573" fmla="*/ 1328307 h 2205654"/>
                <a:gd name="connsiteX574" fmla="*/ 1266635 w 2454339"/>
                <a:gd name="connsiteY574" fmla="*/ 1326878 h 2205654"/>
                <a:gd name="connsiteX575" fmla="*/ 1266635 w 2454339"/>
                <a:gd name="connsiteY575" fmla="*/ 1324687 h 2205654"/>
                <a:gd name="connsiteX576" fmla="*/ 1267873 w 2454339"/>
                <a:gd name="connsiteY576" fmla="*/ 1322496 h 2205654"/>
                <a:gd name="connsiteX577" fmla="*/ 1278064 w 2454339"/>
                <a:gd name="connsiteY577" fmla="*/ 1309924 h 2205654"/>
                <a:gd name="connsiteX578" fmla="*/ 1292352 w 2454339"/>
                <a:gd name="connsiteY578" fmla="*/ 1309924 h 2205654"/>
                <a:gd name="connsiteX579" fmla="*/ 1313498 w 2454339"/>
                <a:gd name="connsiteY579" fmla="*/ 1310685 h 2205654"/>
                <a:gd name="connsiteX580" fmla="*/ 1312545 w 2454339"/>
                <a:gd name="connsiteY580" fmla="*/ 1316400 h 2205654"/>
                <a:gd name="connsiteX581" fmla="*/ 1319879 w 2454339"/>
                <a:gd name="connsiteY581" fmla="*/ 1326878 h 2205654"/>
                <a:gd name="connsiteX582" fmla="*/ 1327214 w 2454339"/>
                <a:gd name="connsiteY582" fmla="*/ 1336403 h 2205654"/>
                <a:gd name="connsiteX583" fmla="*/ 1321975 w 2454339"/>
                <a:gd name="connsiteY583" fmla="*/ 1351072 h 2205654"/>
                <a:gd name="connsiteX584" fmla="*/ 1316927 w 2454339"/>
                <a:gd name="connsiteY584" fmla="*/ 1354215 h 2205654"/>
                <a:gd name="connsiteX585" fmla="*/ 1301782 w 2454339"/>
                <a:gd name="connsiteY585" fmla="*/ 1348690 h 2205654"/>
                <a:gd name="connsiteX586" fmla="*/ 1297496 w 2454339"/>
                <a:gd name="connsiteY586" fmla="*/ 1346976 h 2205654"/>
                <a:gd name="connsiteX587" fmla="*/ 1296353 w 2454339"/>
                <a:gd name="connsiteY587" fmla="*/ 1346976 h 2205654"/>
                <a:gd name="connsiteX588" fmla="*/ 1289780 w 2454339"/>
                <a:gd name="connsiteY588" fmla="*/ 1343928 h 2205654"/>
                <a:gd name="connsiteX589" fmla="*/ 1276922 w 2454339"/>
                <a:gd name="connsiteY589" fmla="*/ 1337070 h 2205654"/>
                <a:gd name="connsiteX590" fmla="*/ 1273778 w 2454339"/>
                <a:gd name="connsiteY590" fmla="*/ 1334974 h 2205654"/>
                <a:gd name="connsiteX591" fmla="*/ 1271778 w 2454339"/>
                <a:gd name="connsiteY591" fmla="*/ 1333545 h 2205654"/>
                <a:gd name="connsiteX592" fmla="*/ 1384745 w 2454339"/>
                <a:gd name="connsiteY592" fmla="*/ 781762 h 2205654"/>
                <a:gd name="connsiteX593" fmla="*/ 1384745 w 2454339"/>
                <a:gd name="connsiteY593" fmla="*/ 781762 h 2205654"/>
                <a:gd name="connsiteX594" fmla="*/ 1401032 w 2454339"/>
                <a:gd name="connsiteY594" fmla="*/ 849866 h 2205654"/>
                <a:gd name="connsiteX595" fmla="*/ 1386364 w 2454339"/>
                <a:gd name="connsiteY595" fmla="*/ 849866 h 2205654"/>
                <a:gd name="connsiteX596" fmla="*/ 1361694 w 2454339"/>
                <a:gd name="connsiteY596" fmla="*/ 853009 h 2205654"/>
                <a:gd name="connsiteX597" fmla="*/ 1374458 w 2454339"/>
                <a:gd name="connsiteY597" fmla="*/ 821100 h 2205654"/>
                <a:gd name="connsiteX598" fmla="*/ 1373505 w 2454339"/>
                <a:gd name="connsiteY598" fmla="*/ 799669 h 2205654"/>
                <a:gd name="connsiteX599" fmla="*/ 1374077 w 2454339"/>
                <a:gd name="connsiteY599" fmla="*/ 790144 h 2205654"/>
                <a:gd name="connsiteX600" fmla="*/ 1365028 w 2454339"/>
                <a:gd name="connsiteY600" fmla="*/ 777666 h 2205654"/>
                <a:gd name="connsiteX601" fmla="*/ 1381697 w 2454339"/>
                <a:gd name="connsiteY601" fmla="*/ 769856 h 2205654"/>
                <a:gd name="connsiteX602" fmla="*/ 1384745 w 2454339"/>
                <a:gd name="connsiteY602" fmla="*/ 782334 h 2205654"/>
                <a:gd name="connsiteX603" fmla="*/ 1383411 w 2454339"/>
                <a:gd name="connsiteY603" fmla="*/ 1010934 h 2205654"/>
                <a:gd name="connsiteX604" fmla="*/ 1383411 w 2454339"/>
                <a:gd name="connsiteY604" fmla="*/ 1010934 h 2205654"/>
                <a:gd name="connsiteX605" fmla="*/ 1388840 w 2454339"/>
                <a:gd name="connsiteY605" fmla="*/ 1009886 h 2205654"/>
                <a:gd name="connsiteX606" fmla="*/ 1407128 w 2454339"/>
                <a:gd name="connsiteY606" fmla="*/ 1008267 h 2205654"/>
                <a:gd name="connsiteX607" fmla="*/ 1427035 w 2454339"/>
                <a:gd name="connsiteY607" fmla="*/ 1008267 h 2205654"/>
                <a:gd name="connsiteX608" fmla="*/ 1440656 w 2454339"/>
                <a:gd name="connsiteY608" fmla="*/ 1011505 h 2205654"/>
                <a:gd name="connsiteX609" fmla="*/ 1450753 w 2454339"/>
                <a:gd name="connsiteY609" fmla="*/ 1048653 h 2205654"/>
                <a:gd name="connsiteX610" fmla="*/ 1449991 w 2454339"/>
                <a:gd name="connsiteY610" fmla="*/ 1051034 h 2205654"/>
                <a:gd name="connsiteX611" fmla="*/ 1441895 w 2454339"/>
                <a:gd name="connsiteY611" fmla="*/ 1083038 h 2205654"/>
                <a:gd name="connsiteX612" fmla="*/ 1437323 w 2454339"/>
                <a:gd name="connsiteY612" fmla="*/ 1096373 h 2205654"/>
                <a:gd name="connsiteX613" fmla="*/ 1429893 w 2454339"/>
                <a:gd name="connsiteY613" fmla="*/ 1110660 h 2205654"/>
                <a:gd name="connsiteX614" fmla="*/ 1424368 w 2454339"/>
                <a:gd name="connsiteY614" fmla="*/ 1121424 h 2205654"/>
                <a:gd name="connsiteX615" fmla="*/ 1406461 w 2454339"/>
                <a:gd name="connsiteY615" fmla="*/ 1129996 h 2205654"/>
                <a:gd name="connsiteX616" fmla="*/ 1373314 w 2454339"/>
                <a:gd name="connsiteY616" fmla="*/ 1140474 h 2205654"/>
                <a:gd name="connsiteX617" fmla="*/ 1345502 w 2454339"/>
                <a:gd name="connsiteY617" fmla="*/ 1148475 h 2205654"/>
                <a:gd name="connsiteX618" fmla="*/ 1269302 w 2454339"/>
                <a:gd name="connsiteY618" fmla="*/ 1165143 h 2205654"/>
                <a:gd name="connsiteX619" fmla="*/ 1280255 w 2454339"/>
                <a:gd name="connsiteY619" fmla="*/ 1153523 h 2205654"/>
                <a:gd name="connsiteX620" fmla="*/ 1277137 w 2454339"/>
                <a:gd name="connsiteY620" fmla="*/ 1145341 h 2205654"/>
                <a:gd name="connsiteX621" fmla="*/ 1269682 w 2454339"/>
                <a:gd name="connsiteY621" fmla="*/ 1147236 h 2205654"/>
                <a:gd name="connsiteX622" fmla="*/ 1254538 w 2454339"/>
                <a:gd name="connsiteY622" fmla="*/ 1154475 h 2205654"/>
                <a:gd name="connsiteX623" fmla="*/ 1234440 w 2454339"/>
                <a:gd name="connsiteY623" fmla="*/ 1158762 h 2205654"/>
                <a:gd name="connsiteX624" fmla="*/ 1222153 w 2454339"/>
                <a:gd name="connsiteY624" fmla="*/ 1164191 h 2205654"/>
                <a:gd name="connsiteX625" fmla="*/ 1211199 w 2454339"/>
                <a:gd name="connsiteY625" fmla="*/ 1169716 h 2205654"/>
                <a:gd name="connsiteX626" fmla="*/ 1205675 w 2454339"/>
                <a:gd name="connsiteY626" fmla="*/ 1170668 h 2205654"/>
                <a:gd name="connsiteX627" fmla="*/ 1204341 w 2454339"/>
                <a:gd name="connsiteY627" fmla="*/ 1170668 h 2205654"/>
                <a:gd name="connsiteX628" fmla="*/ 1197769 w 2454339"/>
                <a:gd name="connsiteY628" fmla="*/ 1170668 h 2205654"/>
                <a:gd name="connsiteX629" fmla="*/ 1196435 w 2454339"/>
                <a:gd name="connsiteY629" fmla="*/ 1170668 h 2205654"/>
                <a:gd name="connsiteX630" fmla="*/ 1195007 w 2454339"/>
                <a:gd name="connsiteY630" fmla="*/ 1170668 h 2205654"/>
                <a:gd name="connsiteX631" fmla="*/ 1190244 w 2454339"/>
                <a:gd name="connsiteY631" fmla="*/ 1169430 h 2205654"/>
                <a:gd name="connsiteX632" fmla="*/ 1187768 w 2454339"/>
                <a:gd name="connsiteY632" fmla="*/ 1168477 h 2205654"/>
                <a:gd name="connsiteX633" fmla="*/ 1186434 w 2454339"/>
                <a:gd name="connsiteY633" fmla="*/ 1159905 h 2205654"/>
                <a:gd name="connsiteX634" fmla="*/ 1186434 w 2454339"/>
                <a:gd name="connsiteY634" fmla="*/ 1157904 h 2205654"/>
                <a:gd name="connsiteX635" fmla="*/ 1186434 w 2454339"/>
                <a:gd name="connsiteY635" fmla="*/ 1157904 h 2205654"/>
                <a:gd name="connsiteX636" fmla="*/ 1186434 w 2454339"/>
                <a:gd name="connsiteY636" fmla="*/ 1151046 h 2205654"/>
                <a:gd name="connsiteX637" fmla="*/ 1186434 w 2454339"/>
                <a:gd name="connsiteY637" fmla="*/ 1145331 h 2205654"/>
                <a:gd name="connsiteX638" fmla="*/ 1186434 w 2454339"/>
                <a:gd name="connsiteY638" fmla="*/ 1144284 h 2205654"/>
                <a:gd name="connsiteX639" fmla="*/ 1187006 w 2454339"/>
                <a:gd name="connsiteY639" fmla="*/ 1140950 h 2205654"/>
                <a:gd name="connsiteX640" fmla="*/ 1190339 w 2454339"/>
                <a:gd name="connsiteY640" fmla="*/ 1127615 h 2205654"/>
                <a:gd name="connsiteX641" fmla="*/ 1194340 w 2454339"/>
                <a:gd name="connsiteY641" fmla="*/ 1115899 h 2205654"/>
                <a:gd name="connsiteX642" fmla="*/ 1194340 w 2454339"/>
                <a:gd name="connsiteY642" fmla="*/ 1114661 h 2205654"/>
                <a:gd name="connsiteX643" fmla="*/ 1195197 w 2454339"/>
                <a:gd name="connsiteY643" fmla="*/ 1112756 h 2205654"/>
                <a:gd name="connsiteX644" fmla="*/ 1195864 w 2454339"/>
                <a:gd name="connsiteY644" fmla="*/ 1111137 h 2205654"/>
                <a:gd name="connsiteX645" fmla="*/ 1207770 w 2454339"/>
                <a:gd name="connsiteY645" fmla="*/ 1108851 h 2205654"/>
                <a:gd name="connsiteX646" fmla="*/ 1224248 w 2454339"/>
                <a:gd name="connsiteY646" fmla="*/ 1105898 h 2205654"/>
                <a:gd name="connsiteX647" fmla="*/ 1255395 w 2454339"/>
                <a:gd name="connsiteY647" fmla="*/ 1096373 h 2205654"/>
                <a:gd name="connsiteX648" fmla="*/ 1255191 w 2454339"/>
                <a:gd name="connsiteY648" fmla="*/ 1091393 h 2205654"/>
                <a:gd name="connsiteX649" fmla="*/ 1253966 w 2454339"/>
                <a:gd name="connsiteY649" fmla="*/ 1090658 h 2205654"/>
                <a:gd name="connsiteX650" fmla="*/ 1220248 w 2454339"/>
                <a:gd name="connsiteY650" fmla="*/ 1091610 h 2205654"/>
                <a:gd name="connsiteX651" fmla="*/ 1203674 w 2454339"/>
                <a:gd name="connsiteY651" fmla="*/ 1095706 h 2205654"/>
                <a:gd name="connsiteX652" fmla="*/ 1209294 w 2454339"/>
                <a:gd name="connsiteY652" fmla="*/ 1086181 h 2205654"/>
                <a:gd name="connsiteX653" fmla="*/ 1209294 w 2454339"/>
                <a:gd name="connsiteY653" fmla="*/ 1086181 h 2205654"/>
                <a:gd name="connsiteX654" fmla="*/ 1211199 w 2454339"/>
                <a:gd name="connsiteY654" fmla="*/ 1084181 h 2205654"/>
                <a:gd name="connsiteX655" fmla="*/ 1217105 w 2454339"/>
                <a:gd name="connsiteY655" fmla="*/ 1078561 h 2205654"/>
                <a:gd name="connsiteX656" fmla="*/ 1224629 w 2454339"/>
                <a:gd name="connsiteY656" fmla="*/ 1071894 h 2205654"/>
                <a:gd name="connsiteX657" fmla="*/ 1228249 w 2454339"/>
                <a:gd name="connsiteY657" fmla="*/ 1068846 h 2205654"/>
                <a:gd name="connsiteX658" fmla="*/ 1229392 w 2454339"/>
                <a:gd name="connsiteY658" fmla="*/ 1067893 h 2205654"/>
                <a:gd name="connsiteX659" fmla="*/ 1231202 w 2454339"/>
                <a:gd name="connsiteY659" fmla="*/ 1066464 h 2205654"/>
                <a:gd name="connsiteX660" fmla="*/ 1247680 w 2454339"/>
                <a:gd name="connsiteY660" fmla="*/ 1055415 h 2205654"/>
                <a:gd name="connsiteX661" fmla="*/ 1250252 w 2454339"/>
                <a:gd name="connsiteY661" fmla="*/ 1054082 h 2205654"/>
                <a:gd name="connsiteX662" fmla="*/ 1255014 w 2454339"/>
                <a:gd name="connsiteY662" fmla="*/ 1051796 h 2205654"/>
                <a:gd name="connsiteX663" fmla="*/ 1258157 w 2454339"/>
                <a:gd name="connsiteY663" fmla="*/ 1049796 h 2205654"/>
                <a:gd name="connsiteX664" fmla="*/ 1262253 w 2454339"/>
                <a:gd name="connsiteY664" fmla="*/ 1046843 h 2205654"/>
                <a:gd name="connsiteX665" fmla="*/ 1356741 w 2454339"/>
                <a:gd name="connsiteY665" fmla="*/ 1023126 h 2205654"/>
                <a:gd name="connsiteX666" fmla="*/ 1382839 w 2454339"/>
                <a:gd name="connsiteY666" fmla="*/ 1012362 h 2205654"/>
                <a:gd name="connsiteX667" fmla="*/ 1199007 w 2454339"/>
                <a:gd name="connsiteY667" fmla="*/ 945306 h 2205654"/>
                <a:gd name="connsiteX668" fmla="*/ 1199007 w 2454339"/>
                <a:gd name="connsiteY668" fmla="*/ 945306 h 2205654"/>
                <a:gd name="connsiteX669" fmla="*/ 1193006 w 2454339"/>
                <a:gd name="connsiteY669" fmla="*/ 958737 h 2205654"/>
                <a:gd name="connsiteX670" fmla="*/ 1190054 w 2454339"/>
                <a:gd name="connsiteY670" fmla="*/ 975310 h 2205654"/>
                <a:gd name="connsiteX671" fmla="*/ 1195864 w 2454339"/>
                <a:gd name="connsiteY671" fmla="*/ 1006076 h 2205654"/>
                <a:gd name="connsiteX672" fmla="*/ 1202436 w 2454339"/>
                <a:gd name="connsiteY672" fmla="*/ 1020554 h 2205654"/>
                <a:gd name="connsiteX673" fmla="*/ 1212818 w 2454339"/>
                <a:gd name="connsiteY673" fmla="*/ 1028555 h 2205654"/>
                <a:gd name="connsiteX674" fmla="*/ 1221581 w 2454339"/>
                <a:gd name="connsiteY674" fmla="*/ 1035889 h 2205654"/>
                <a:gd name="connsiteX675" fmla="*/ 1223201 w 2454339"/>
                <a:gd name="connsiteY675" fmla="*/ 1036937 h 2205654"/>
                <a:gd name="connsiteX676" fmla="*/ 1220819 w 2454339"/>
                <a:gd name="connsiteY676" fmla="*/ 1038270 h 2205654"/>
                <a:gd name="connsiteX677" fmla="*/ 1201769 w 2454339"/>
                <a:gd name="connsiteY677" fmla="*/ 1051987 h 2205654"/>
                <a:gd name="connsiteX678" fmla="*/ 1187006 w 2454339"/>
                <a:gd name="connsiteY678" fmla="*/ 1064655 h 2205654"/>
                <a:gd name="connsiteX679" fmla="*/ 1159288 w 2454339"/>
                <a:gd name="connsiteY679" fmla="*/ 1119424 h 2205654"/>
                <a:gd name="connsiteX680" fmla="*/ 1159288 w 2454339"/>
                <a:gd name="connsiteY680" fmla="*/ 1120566 h 2205654"/>
                <a:gd name="connsiteX681" fmla="*/ 1157478 w 2454339"/>
                <a:gd name="connsiteY681" fmla="*/ 1072465 h 2205654"/>
                <a:gd name="connsiteX682" fmla="*/ 1156716 w 2454339"/>
                <a:gd name="connsiteY682" fmla="*/ 1016268 h 2205654"/>
                <a:gd name="connsiteX683" fmla="*/ 1155668 w 2454339"/>
                <a:gd name="connsiteY683" fmla="*/ 960451 h 2205654"/>
                <a:gd name="connsiteX684" fmla="*/ 1158431 w 2454339"/>
                <a:gd name="connsiteY684" fmla="*/ 904539 h 2205654"/>
                <a:gd name="connsiteX685" fmla="*/ 1159669 w 2454339"/>
                <a:gd name="connsiteY685" fmla="*/ 894252 h 2205654"/>
                <a:gd name="connsiteX686" fmla="*/ 1162145 w 2454339"/>
                <a:gd name="connsiteY686" fmla="*/ 879965 h 2205654"/>
                <a:gd name="connsiteX687" fmla="*/ 1163288 w 2454339"/>
                <a:gd name="connsiteY687" fmla="*/ 874155 h 2205654"/>
                <a:gd name="connsiteX688" fmla="*/ 1165003 w 2454339"/>
                <a:gd name="connsiteY688" fmla="*/ 872059 h 2205654"/>
                <a:gd name="connsiteX689" fmla="*/ 1167575 w 2454339"/>
                <a:gd name="connsiteY689" fmla="*/ 868535 h 2205654"/>
                <a:gd name="connsiteX690" fmla="*/ 1175004 w 2454339"/>
                <a:gd name="connsiteY690" fmla="*/ 880727 h 2205654"/>
                <a:gd name="connsiteX691" fmla="*/ 1187482 w 2454339"/>
                <a:gd name="connsiteY691" fmla="*/ 897110 h 2205654"/>
                <a:gd name="connsiteX692" fmla="*/ 1189387 w 2454339"/>
                <a:gd name="connsiteY692" fmla="*/ 898824 h 2205654"/>
                <a:gd name="connsiteX693" fmla="*/ 1192244 w 2454339"/>
                <a:gd name="connsiteY693" fmla="*/ 901301 h 2205654"/>
                <a:gd name="connsiteX694" fmla="*/ 1200245 w 2454339"/>
                <a:gd name="connsiteY694" fmla="*/ 907206 h 2205654"/>
                <a:gd name="connsiteX695" fmla="*/ 1214723 w 2454339"/>
                <a:gd name="connsiteY695" fmla="*/ 914255 h 2205654"/>
                <a:gd name="connsiteX696" fmla="*/ 1226820 w 2454339"/>
                <a:gd name="connsiteY696" fmla="*/ 918827 h 2205654"/>
                <a:gd name="connsiteX697" fmla="*/ 1221677 w 2454339"/>
                <a:gd name="connsiteY697" fmla="*/ 922446 h 2205654"/>
                <a:gd name="connsiteX698" fmla="*/ 1199769 w 2454339"/>
                <a:gd name="connsiteY698" fmla="*/ 945306 h 2205654"/>
                <a:gd name="connsiteX699" fmla="*/ 1227582 w 2454339"/>
                <a:gd name="connsiteY699" fmla="*/ 1235343 h 2205654"/>
                <a:gd name="connsiteX700" fmla="*/ 1227582 w 2454339"/>
                <a:gd name="connsiteY700" fmla="*/ 1235343 h 2205654"/>
                <a:gd name="connsiteX701" fmla="*/ 1227582 w 2454339"/>
                <a:gd name="connsiteY701" fmla="*/ 1235343 h 2205654"/>
                <a:gd name="connsiteX702" fmla="*/ 1235869 w 2454339"/>
                <a:gd name="connsiteY702" fmla="*/ 1268394 h 2205654"/>
                <a:gd name="connsiteX703" fmla="*/ 1235869 w 2454339"/>
                <a:gd name="connsiteY703" fmla="*/ 1268394 h 2205654"/>
                <a:gd name="connsiteX704" fmla="*/ 1235012 w 2454339"/>
                <a:gd name="connsiteY704" fmla="*/ 1267442 h 2205654"/>
                <a:gd name="connsiteX705" fmla="*/ 1234154 w 2454339"/>
                <a:gd name="connsiteY705" fmla="*/ 1266108 h 2205654"/>
                <a:gd name="connsiteX706" fmla="*/ 1231773 w 2454339"/>
                <a:gd name="connsiteY706" fmla="*/ 1261632 h 2205654"/>
                <a:gd name="connsiteX707" fmla="*/ 1230439 w 2454339"/>
                <a:gd name="connsiteY707" fmla="*/ 1257822 h 2205654"/>
                <a:gd name="connsiteX708" fmla="*/ 1228630 w 2454339"/>
                <a:gd name="connsiteY708" fmla="*/ 1251059 h 2205654"/>
                <a:gd name="connsiteX709" fmla="*/ 1227773 w 2454339"/>
                <a:gd name="connsiteY709" fmla="*/ 1245916 h 2205654"/>
                <a:gd name="connsiteX710" fmla="*/ 1227773 w 2454339"/>
                <a:gd name="connsiteY710" fmla="*/ 1241344 h 2205654"/>
                <a:gd name="connsiteX711" fmla="*/ 1227773 w 2454339"/>
                <a:gd name="connsiteY711" fmla="*/ 1236581 h 2205654"/>
                <a:gd name="connsiteX712" fmla="*/ 1227773 w 2454339"/>
                <a:gd name="connsiteY712" fmla="*/ 1235152 h 2205654"/>
                <a:gd name="connsiteX713" fmla="*/ 1227773 w 2454339"/>
                <a:gd name="connsiteY713" fmla="*/ 1235152 h 2205654"/>
                <a:gd name="connsiteX714" fmla="*/ 1228916 w 2454339"/>
                <a:gd name="connsiteY714" fmla="*/ 1230961 h 2205654"/>
                <a:gd name="connsiteX715" fmla="*/ 1228916 w 2454339"/>
                <a:gd name="connsiteY715" fmla="*/ 1229913 h 2205654"/>
                <a:gd name="connsiteX716" fmla="*/ 1229487 w 2454339"/>
                <a:gd name="connsiteY716" fmla="*/ 1228675 h 2205654"/>
                <a:gd name="connsiteX717" fmla="*/ 1230344 w 2454339"/>
                <a:gd name="connsiteY717" fmla="*/ 1227056 h 2205654"/>
                <a:gd name="connsiteX718" fmla="*/ 1235678 w 2454339"/>
                <a:gd name="connsiteY718" fmla="*/ 1226199 h 2205654"/>
                <a:gd name="connsiteX719" fmla="*/ 1248727 w 2454339"/>
                <a:gd name="connsiteY719" fmla="*/ 1221531 h 2205654"/>
                <a:gd name="connsiteX720" fmla="*/ 1264825 w 2454339"/>
                <a:gd name="connsiteY720" fmla="*/ 1219531 h 2205654"/>
                <a:gd name="connsiteX721" fmla="*/ 1286637 w 2454339"/>
                <a:gd name="connsiteY721" fmla="*/ 1218293 h 2205654"/>
                <a:gd name="connsiteX722" fmla="*/ 1296829 w 2454339"/>
                <a:gd name="connsiteY722" fmla="*/ 1219150 h 2205654"/>
                <a:gd name="connsiteX723" fmla="*/ 1308640 w 2454339"/>
                <a:gd name="connsiteY723" fmla="*/ 1220864 h 2205654"/>
                <a:gd name="connsiteX724" fmla="*/ 1314842 w 2454339"/>
                <a:gd name="connsiteY724" fmla="*/ 1213762 h 2205654"/>
                <a:gd name="connsiteX725" fmla="*/ 1313117 w 2454339"/>
                <a:gd name="connsiteY725" fmla="*/ 1209720 h 2205654"/>
                <a:gd name="connsiteX726" fmla="*/ 1288447 w 2454339"/>
                <a:gd name="connsiteY726" fmla="*/ 1202386 h 2205654"/>
                <a:gd name="connsiteX727" fmla="*/ 1263682 w 2454339"/>
                <a:gd name="connsiteY727" fmla="*/ 1204100 h 2205654"/>
                <a:gd name="connsiteX728" fmla="*/ 1240917 w 2454339"/>
                <a:gd name="connsiteY728" fmla="*/ 1208672 h 2205654"/>
                <a:gd name="connsiteX729" fmla="*/ 1241870 w 2454339"/>
                <a:gd name="connsiteY729" fmla="*/ 1206482 h 2205654"/>
                <a:gd name="connsiteX730" fmla="*/ 1243203 w 2454339"/>
                <a:gd name="connsiteY730" fmla="*/ 1202386 h 2205654"/>
                <a:gd name="connsiteX731" fmla="*/ 1248061 w 2454339"/>
                <a:gd name="connsiteY731" fmla="*/ 1202386 h 2205654"/>
                <a:gd name="connsiteX732" fmla="*/ 1302734 w 2454339"/>
                <a:gd name="connsiteY732" fmla="*/ 1194290 h 2205654"/>
                <a:gd name="connsiteX733" fmla="*/ 1369409 w 2454339"/>
                <a:gd name="connsiteY733" fmla="*/ 1178193 h 2205654"/>
                <a:gd name="connsiteX734" fmla="*/ 1393889 w 2454339"/>
                <a:gd name="connsiteY734" fmla="*/ 1170477 h 2205654"/>
                <a:gd name="connsiteX735" fmla="*/ 1428845 w 2454339"/>
                <a:gd name="connsiteY735" fmla="*/ 1153713 h 2205654"/>
                <a:gd name="connsiteX736" fmla="*/ 1448467 w 2454339"/>
                <a:gd name="connsiteY736" fmla="*/ 1136949 h 2205654"/>
                <a:gd name="connsiteX737" fmla="*/ 1458944 w 2454339"/>
                <a:gd name="connsiteY737" fmla="*/ 1126758 h 2205654"/>
                <a:gd name="connsiteX738" fmla="*/ 1467041 w 2454339"/>
                <a:gd name="connsiteY738" fmla="*/ 1112756 h 2205654"/>
                <a:gd name="connsiteX739" fmla="*/ 1472946 w 2454339"/>
                <a:gd name="connsiteY739" fmla="*/ 1131806 h 2205654"/>
                <a:gd name="connsiteX740" fmla="*/ 1477042 w 2454339"/>
                <a:gd name="connsiteY740" fmla="*/ 1143045 h 2205654"/>
                <a:gd name="connsiteX741" fmla="*/ 1479042 w 2454339"/>
                <a:gd name="connsiteY741" fmla="*/ 1146474 h 2205654"/>
                <a:gd name="connsiteX742" fmla="*/ 1483424 w 2454339"/>
                <a:gd name="connsiteY742" fmla="*/ 1165524 h 2205654"/>
                <a:gd name="connsiteX743" fmla="*/ 1496187 w 2454339"/>
                <a:gd name="connsiteY743" fmla="*/ 1218102 h 2205654"/>
                <a:gd name="connsiteX744" fmla="*/ 1498664 w 2454339"/>
                <a:gd name="connsiteY744" fmla="*/ 1228770 h 2205654"/>
                <a:gd name="connsiteX745" fmla="*/ 1497235 w 2454339"/>
                <a:gd name="connsiteY745" fmla="*/ 1230866 h 2205654"/>
                <a:gd name="connsiteX746" fmla="*/ 1487710 w 2454339"/>
                <a:gd name="connsiteY746" fmla="*/ 1247154 h 2205654"/>
                <a:gd name="connsiteX747" fmla="*/ 1482947 w 2454339"/>
                <a:gd name="connsiteY747" fmla="*/ 1255059 h 2205654"/>
                <a:gd name="connsiteX748" fmla="*/ 1481233 w 2454339"/>
                <a:gd name="connsiteY748" fmla="*/ 1257631 h 2205654"/>
                <a:gd name="connsiteX749" fmla="*/ 1477899 w 2454339"/>
                <a:gd name="connsiteY749" fmla="*/ 1261251 h 2205654"/>
                <a:gd name="connsiteX750" fmla="*/ 1475613 w 2454339"/>
                <a:gd name="connsiteY750" fmla="*/ 1263346 h 2205654"/>
                <a:gd name="connsiteX751" fmla="*/ 1472756 w 2454339"/>
                <a:gd name="connsiteY751" fmla="*/ 1265251 h 2205654"/>
                <a:gd name="connsiteX752" fmla="*/ 1468469 w 2454339"/>
                <a:gd name="connsiteY752" fmla="*/ 1267918 h 2205654"/>
                <a:gd name="connsiteX753" fmla="*/ 1468469 w 2454339"/>
                <a:gd name="connsiteY753" fmla="*/ 1267918 h 2205654"/>
                <a:gd name="connsiteX754" fmla="*/ 1467326 w 2454339"/>
                <a:gd name="connsiteY754" fmla="*/ 1268394 h 2205654"/>
                <a:gd name="connsiteX755" fmla="*/ 1448276 w 2454339"/>
                <a:gd name="connsiteY755" fmla="*/ 1274776 h 2205654"/>
                <a:gd name="connsiteX756" fmla="*/ 1438751 w 2454339"/>
                <a:gd name="connsiteY756" fmla="*/ 1276776 h 2205654"/>
                <a:gd name="connsiteX757" fmla="*/ 1433989 w 2454339"/>
                <a:gd name="connsiteY757" fmla="*/ 1277634 h 2205654"/>
                <a:gd name="connsiteX758" fmla="*/ 1431322 w 2454339"/>
                <a:gd name="connsiteY758" fmla="*/ 1277634 h 2205654"/>
                <a:gd name="connsiteX759" fmla="*/ 1410748 w 2454339"/>
                <a:gd name="connsiteY759" fmla="*/ 1279253 h 2205654"/>
                <a:gd name="connsiteX760" fmla="*/ 1367885 w 2454339"/>
                <a:gd name="connsiteY760" fmla="*/ 1278396 h 2205654"/>
                <a:gd name="connsiteX761" fmla="*/ 1326452 w 2454339"/>
                <a:gd name="connsiteY761" fmla="*/ 1275252 h 2205654"/>
                <a:gd name="connsiteX762" fmla="*/ 1310926 w 2454339"/>
                <a:gd name="connsiteY762" fmla="*/ 1274109 h 2205654"/>
                <a:gd name="connsiteX763" fmla="*/ 1323213 w 2454339"/>
                <a:gd name="connsiteY763" fmla="*/ 1264584 h 2205654"/>
                <a:gd name="connsiteX764" fmla="*/ 1324547 w 2454339"/>
                <a:gd name="connsiteY764" fmla="*/ 1256393 h 2205654"/>
                <a:gd name="connsiteX765" fmla="*/ 1316355 w 2454339"/>
                <a:gd name="connsiteY765" fmla="*/ 1255059 h 2205654"/>
                <a:gd name="connsiteX766" fmla="*/ 1300829 w 2454339"/>
                <a:gd name="connsiteY766" fmla="*/ 1259155 h 2205654"/>
                <a:gd name="connsiteX767" fmla="*/ 1282541 w 2454339"/>
                <a:gd name="connsiteY767" fmla="*/ 1266013 h 2205654"/>
                <a:gd name="connsiteX768" fmla="*/ 1265206 w 2454339"/>
                <a:gd name="connsiteY768" fmla="*/ 1272395 h 2205654"/>
                <a:gd name="connsiteX769" fmla="*/ 1256538 w 2454339"/>
                <a:gd name="connsiteY769" fmla="*/ 1275538 h 2205654"/>
                <a:gd name="connsiteX770" fmla="*/ 1253109 w 2454339"/>
                <a:gd name="connsiteY770" fmla="*/ 1275538 h 2205654"/>
                <a:gd name="connsiteX771" fmla="*/ 1249775 w 2454339"/>
                <a:gd name="connsiteY771" fmla="*/ 1275538 h 2205654"/>
                <a:gd name="connsiteX772" fmla="*/ 1249204 w 2454339"/>
                <a:gd name="connsiteY772" fmla="*/ 1275538 h 2205654"/>
                <a:gd name="connsiteX773" fmla="*/ 1242346 w 2454339"/>
                <a:gd name="connsiteY773" fmla="*/ 1273919 h 2205654"/>
                <a:gd name="connsiteX774" fmla="*/ 1239869 w 2454339"/>
                <a:gd name="connsiteY774" fmla="*/ 1273062 h 2205654"/>
                <a:gd name="connsiteX775" fmla="*/ 1239869 w 2454339"/>
                <a:gd name="connsiteY775" fmla="*/ 1273062 h 2205654"/>
                <a:gd name="connsiteX776" fmla="*/ 1235393 w 2454339"/>
                <a:gd name="connsiteY776" fmla="*/ 1268394 h 2205654"/>
                <a:gd name="connsiteX777" fmla="*/ 1492091 w 2454339"/>
                <a:gd name="connsiteY777" fmla="*/ 1330021 h 2205654"/>
                <a:gd name="connsiteX778" fmla="*/ 1492091 w 2454339"/>
                <a:gd name="connsiteY778" fmla="*/ 1330021 h 2205654"/>
                <a:gd name="connsiteX779" fmla="*/ 1488281 w 2454339"/>
                <a:gd name="connsiteY779" fmla="*/ 1338117 h 2205654"/>
                <a:gd name="connsiteX780" fmla="*/ 1479995 w 2454339"/>
                <a:gd name="connsiteY780" fmla="*/ 1352405 h 2205654"/>
                <a:gd name="connsiteX781" fmla="*/ 1479995 w 2454339"/>
                <a:gd name="connsiteY781" fmla="*/ 1352976 h 2205654"/>
                <a:gd name="connsiteX782" fmla="*/ 1477328 w 2454339"/>
                <a:gd name="connsiteY782" fmla="*/ 1356024 h 2205654"/>
                <a:gd name="connsiteX783" fmla="*/ 1474375 w 2454339"/>
                <a:gd name="connsiteY783" fmla="*/ 1358977 h 2205654"/>
                <a:gd name="connsiteX784" fmla="*/ 1472851 w 2454339"/>
                <a:gd name="connsiteY784" fmla="*/ 1360311 h 2205654"/>
                <a:gd name="connsiteX785" fmla="*/ 1472851 w 2454339"/>
                <a:gd name="connsiteY785" fmla="*/ 1360311 h 2205654"/>
                <a:gd name="connsiteX786" fmla="*/ 1465326 w 2454339"/>
                <a:gd name="connsiteY786" fmla="*/ 1364978 h 2205654"/>
                <a:gd name="connsiteX787" fmla="*/ 1462564 w 2454339"/>
                <a:gd name="connsiteY787" fmla="*/ 1366311 h 2205654"/>
                <a:gd name="connsiteX788" fmla="*/ 1459706 w 2454339"/>
                <a:gd name="connsiteY788" fmla="*/ 1367454 h 2205654"/>
                <a:gd name="connsiteX789" fmla="*/ 1440085 w 2454339"/>
                <a:gd name="connsiteY789" fmla="*/ 1373169 h 2205654"/>
                <a:gd name="connsiteX790" fmla="*/ 1436846 w 2454339"/>
                <a:gd name="connsiteY790" fmla="*/ 1373741 h 2205654"/>
                <a:gd name="connsiteX791" fmla="*/ 1433798 w 2454339"/>
                <a:gd name="connsiteY791" fmla="*/ 1374217 h 2205654"/>
                <a:gd name="connsiteX792" fmla="*/ 1424273 w 2454339"/>
                <a:gd name="connsiteY792" fmla="*/ 1374979 h 2205654"/>
                <a:gd name="connsiteX793" fmla="*/ 1402271 w 2454339"/>
                <a:gd name="connsiteY793" fmla="*/ 1374979 h 2205654"/>
                <a:gd name="connsiteX794" fmla="*/ 1391984 w 2454339"/>
                <a:gd name="connsiteY794" fmla="*/ 1374027 h 2205654"/>
                <a:gd name="connsiteX795" fmla="*/ 1388650 w 2454339"/>
                <a:gd name="connsiteY795" fmla="*/ 1373550 h 2205654"/>
                <a:gd name="connsiteX796" fmla="*/ 1384649 w 2454339"/>
                <a:gd name="connsiteY796" fmla="*/ 1372979 h 2205654"/>
                <a:gd name="connsiteX797" fmla="*/ 1362170 w 2454339"/>
                <a:gd name="connsiteY797" fmla="*/ 1368407 h 2205654"/>
                <a:gd name="connsiteX798" fmla="*/ 1333595 w 2454339"/>
                <a:gd name="connsiteY798" fmla="*/ 1360120 h 2205654"/>
                <a:gd name="connsiteX799" fmla="*/ 1340644 w 2454339"/>
                <a:gd name="connsiteY799" fmla="*/ 1336403 h 2205654"/>
                <a:gd name="connsiteX800" fmla="*/ 1339501 w 2454339"/>
                <a:gd name="connsiteY800" fmla="*/ 1333831 h 2205654"/>
                <a:gd name="connsiteX801" fmla="*/ 1338739 w 2454339"/>
                <a:gd name="connsiteY801" fmla="*/ 1330021 h 2205654"/>
                <a:gd name="connsiteX802" fmla="*/ 1329690 w 2454339"/>
                <a:gd name="connsiteY802" fmla="*/ 1312591 h 2205654"/>
                <a:gd name="connsiteX803" fmla="*/ 1405890 w 2454339"/>
                <a:gd name="connsiteY803" fmla="*/ 1317449 h 2205654"/>
                <a:gd name="connsiteX804" fmla="*/ 1450467 w 2454339"/>
                <a:gd name="connsiteY804" fmla="*/ 1313067 h 2205654"/>
                <a:gd name="connsiteX805" fmla="*/ 1453991 w 2454339"/>
                <a:gd name="connsiteY805" fmla="*/ 1312400 h 2205654"/>
                <a:gd name="connsiteX806" fmla="*/ 1454848 w 2454339"/>
                <a:gd name="connsiteY806" fmla="*/ 1316781 h 2205654"/>
                <a:gd name="connsiteX807" fmla="*/ 1459325 w 2454339"/>
                <a:gd name="connsiteY807" fmla="*/ 1334784 h 2205654"/>
                <a:gd name="connsiteX808" fmla="*/ 1467517 w 2454339"/>
                <a:gd name="connsiteY808" fmla="*/ 1343547 h 2205654"/>
                <a:gd name="connsiteX809" fmla="*/ 1472089 w 2454339"/>
                <a:gd name="connsiteY809" fmla="*/ 1327831 h 2205654"/>
                <a:gd name="connsiteX810" fmla="*/ 1466660 w 2454339"/>
                <a:gd name="connsiteY810" fmla="*/ 1309638 h 2205654"/>
                <a:gd name="connsiteX811" fmla="*/ 1466660 w 2454339"/>
                <a:gd name="connsiteY811" fmla="*/ 1309638 h 2205654"/>
                <a:gd name="connsiteX812" fmla="*/ 1490091 w 2454339"/>
                <a:gd name="connsiteY812" fmla="*/ 1298970 h 2205654"/>
                <a:gd name="connsiteX813" fmla="*/ 1501807 w 2454339"/>
                <a:gd name="connsiteY813" fmla="*/ 1288683 h 2205654"/>
                <a:gd name="connsiteX814" fmla="*/ 1502569 w 2454339"/>
                <a:gd name="connsiteY814" fmla="*/ 1289921 h 2205654"/>
                <a:gd name="connsiteX815" fmla="*/ 1503331 w 2454339"/>
                <a:gd name="connsiteY815" fmla="*/ 1292302 h 2205654"/>
                <a:gd name="connsiteX816" fmla="*/ 1503331 w 2454339"/>
                <a:gd name="connsiteY816" fmla="*/ 1292302 h 2205654"/>
                <a:gd name="connsiteX817" fmla="*/ 1503331 w 2454339"/>
                <a:gd name="connsiteY817" fmla="*/ 1293255 h 2205654"/>
                <a:gd name="connsiteX818" fmla="*/ 1503331 w 2454339"/>
                <a:gd name="connsiteY818" fmla="*/ 1297732 h 2205654"/>
                <a:gd name="connsiteX819" fmla="*/ 1503331 w 2454339"/>
                <a:gd name="connsiteY819" fmla="*/ 1301256 h 2205654"/>
                <a:gd name="connsiteX820" fmla="*/ 1503331 w 2454339"/>
                <a:gd name="connsiteY820" fmla="*/ 1304590 h 2205654"/>
                <a:gd name="connsiteX821" fmla="*/ 1501997 w 2454339"/>
                <a:gd name="connsiteY821" fmla="*/ 1312686 h 2205654"/>
                <a:gd name="connsiteX822" fmla="*/ 1496473 w 2454339"/>
                <a:gd name="connsiteY822" fmla="*/ 1324020 h 2205654"/>
                <a:gd name="connsiteX823" fmla="*/ 1494949 w 2454339"/>
                <a:gd name="connsiteY823" fmla="*/ 1328211 h 2205654"/>
                <a:gd name="connsiteX824" fmla="*/ 1494092 w 2454339"/>
                <a:gd name="connsiteY824" fmla="*/ 1330307 h 2205654"/>
                <a:gd name="connsiteX825" fmla="*/ 1425321 w 2454339"/>
                <a:gd name="connsiteY825" fmla="*/ 952641 h 2205654"/>
                <a:gd name="connsiteX826" fmla="*/ 1425321 w 2454339"/>
                <a:gd name="connsiteY826" fmla="*/ 952641 h 2205654"/>
                <a:gd name="connsiteX827" fmla="*/ 1406271 w 2454339"/>
                <a:gd name="connsiteY827" fmla="*/ 963023 h 2205654"/>
                <a:gd name="connsiteX828" fmla="*/ 1385411 w 2454339"/>
                <a:gd name="connsiteY828" fmla="*/ 972548 h 2205654"/>
                <a:gd name="connsiteX829" fmla="*/ 1382554 w 2454339"/>
                <a:gd name="connsiteY829" fmla="*/ 973786 h 2205654"/>
                <a:gd name="connsiteX830" fmla="*/ 1377220 w 2454339"/>
                <a:gd name="connsiteY830" fmla="*/ 975977 h 2205654"/>
                <a:gd name="connsiteX831" fmla="*/ 1364552 w 2454339"/>
                <a:gd name="connsiteY831" fmla="*/ 981311 h 2205654"/>
                <a:gd name="connsiteX832" fmla="*/ 1338739 w 2454339"/>
                <a:gd name="connsiteY832" fmla="*/ 991788 h 2205654"/>
                <a:gd name="connsiteX833" fmla="*/ 1285875 w 2454339"/>
                <a:gd name="connsiteY833" fmla="*/ 1009219 h 2205654"/>
                <a:gd name="connsiteX834" fmla="*/ 1271016 w 2454339"/>
                <a:gd name="connsiteY834" fmla="*/ 1012172 h 2205654"/>
                <a:gd name="connsiteX835" fmla="*/ 1281684 w 2454339"/>
                <a:gd name="connsiteY835" fmla="*/ 1006647 h 2205654"/>
                <a:gd name="connsiteX836" fmla="*/ 1288923 w 2454339"/>
                <a:gd name="connsiteY836" fmla="*/ 975024 h 2205654"/>
                <a:gd name="connsiteX837" fmla="*/ 1283970 w 2454339"/>
                <a:gd name="connsiteY837" fmla="*/ 981501 h 2205654"/>
                <a:gd name="connsiteX838" fmla="*/ 1285113 w 2454339"/>
                <a:gd name="connsiteY838" fmla="*/ 983597 h 2205654"/>
                <a:gd name="connsiteX839" fmla="*/ 1285113 w 2454339"/>
                <a:gd name="connsiteY839" fmla="*/ 986359 h 2205654"/>
                <a:gd name="connsiteX840" fmla="*/ 1281208 w 2454339"/>
                <a:gd name="connsiteY840" fmla="*/ 991027 h 2205654"/>
                <a:gd name="connsiteX841" fmla="*/ 1261681 w 2454339"/>
                <a:gd name="connsiteY841" fmla="*/ 1000552 h 2205654"/>
                <a:gd name="connsiteX842" fmla="*/ 1250728 w 2454339"/>
                <a:gd name="connsiteY842" fmla="*/ 1003980 h 2205654"/>
                <a:gd name="connsiteX843" fmla="*/ 1241203 w 2454339"/>
                <a:gd name="connsiteY843" fmla="*/ 1006266 h 2205654"/>
                <a:gd name="connsiteX844" fmla="*/ 1237202 w 2454339"/>
                <a:gd name="connsiteY844" fmla="*/ 1007886 h 2205654"/>
                <a:gd name="connsiteX845" fmla="*/ 1234535 w 2454339"/>
                <a:gd name="connsiteY845" fmla="*/ 1010553 h 2205654"/>
                <a:gd name="connsiteX846" fmla="*/ 1234535 w 2454339"/>
                <a:gd name="connsiteY846" fmla="*/ 1011600 h 2205654"/>
                <a:gd name="connsiteX847" fmla="*/ 1234535 w 2454339"/>
                <a:gd name="connsiteY847" fmla="*/ 1014363 h 2205654"/>
                <a:gd name="connsiteX848" fmla="*/ 1230535 w 2454339"/>
                <a:gd name="connsiteY848" fmla="*/ 1013505 h 2205654"/>
                <a:gd name="connsiteX849" fmla="*/ 1226725 w 2454339"/>
                <a:gd name="connsiteY849" fmla="*/ 999885 h 2205654"/>
                <a:gd name="connsiteX850" fmla="*/ 1222820 w 2454339"/>
                <a:gd name="connsiteY850" fmla="*/ 988264 h 2205654"/>
                <a:gd name="connsiteX851" fmla="*/ 1221296 w 2454339"/>
                <a:gd name="connsiteY851" fmla="*/ 981597 h 2205654"/>
                <a:gd name="connsiteX852" fmla="*/ 1221296 w 2454339"/>
                <a:gd name="connsiteY852" fmla="*/ 979977 h 2205654"/>
                <a:gd name="connsiteX853" fmla="*/ 1221296 w 2454339"/>
                <a:gd name="connsiteY853" fmla="*/ 977406 h 2205654"/>
                <a:gd name="connsiteX854" fmla="*/ 1222439 w 2454339"/>
                <a:gd name="connsiteY854" fmla="*/ 967881 h 2205654"/>
                <a:gd name="connsiteX855" fmla="*/ 1235869 w 2454339"/>
                <a:gd name="connsiteY855" fmla="*/ 962261 h 2205654"/>
                <a:gd name="connsiteX856" fmla="*/ 1256157 w 2454339"/>
                <a:gd name="connsiteY856" fmla="*/ 957117 h 2205654"/>
                <a:gd name="connsiteX857" fmla="*/ 1276350 w 2454339"/>
                <a:gd name="connsiteY857" fmla="*/ 958832 h 2205654"/>
                <a:gd name="connsiteX858" fmla="*/ 1288447 w 2454339"/>
                <a:gd name="connsiteY858" fmla="*/ 956641 h 2205654"/>
                <a:gd name="connsiteX859" fmla="*/ 1274350 w 2454339"/>
                <a:gd name="connsiteY859" fmla="*/ 945402 h 2205654"/>
                <a:gd name="connsiteX860" fmla="*/ 1253109 w 2454339"/>
                <a:gd name="connsiteY860" fmla="*/ 945402 h 2205654"/>
                <a:gd name="connsiteX861" fmla="*/ 1233297 w 2454339"/>
                <a:gd name="connsiteY861" fmla="*/ 951212 h 2205654"/>
                <a:gd name="connsiteX862" fmla="*/ 1230916 w 2454339"/>
                <a:gd name="connsiteY862" fmla="*/ 952831 h 2205654"/>
                <a:gd name="connsiteX863" fmla="*/ 1241108 w 2454339"/>
                <a:gd name="connsiteY863" fmla="*/ 943306 h 2205654"/>
                <a:gd name="connsiteX864" fmla="*/ 1286161 w 2454339"/>
                <a:gd name="connsiteY864" fmla="*/ 912921 h 2205654"/>
                <a:gd name="connsiteX865" fmla="*/ 1296448 w 2454339"/>
                <a:gd name="connsiteY865" fmla="*/ 905682 h 2205654"/>
                <a:gd name="connsiteX866" fmla="*/ 1320832 w 2454339"/>
                <a:gd name="connsiteY866" fmla="*/ 898920 h 2205654"/>
                <a:gd name="connsiteX867" fmla="*/ 1352741 w 2454339"/>
                <a:gd name="connsiteY867" fmla="*/ 887585 h 2205654"/>
                <a:gd name="connsiteX868" fmla="*/ 1352741 w 2454339"/>
                <a:gd name="connsiteY868" fmla="*/ 887585 h 2205654"/>
                <a:gd name="connsiteX869" fmla="*/ 1359599 w 2454339"/>
                <a:gd name="connsiteY869" fmla="*/ 886537 h 2205654"/>
                <a:gd name="connsiteX870" fmla="*/ 1369124 w 2454339"/>
                <a:gd name="connsiteY870" fmla="*/ 884727 h 2205654"/>
                <a:gd name="connsiteX871" fmla="*/ 1371695 w 2454339"/>
                <a:gd name="connsiteY871" fmla="*/ 884727 h 2205654"/>
                <a:gd name="connsiteX872" fmla="*/ 1374743 w 2454339"/>
                <a:gd name="connsiteY872" fmla="*/ 884727 h 2205654"/>
                <a:gd name="connsiteX873" fmla="*/ 1384268 w 2454339"/>
                <a:gd name="connsiteY873" fmla="*/ 883870 h 2205654"/>
                <a:gd name="connsiteX874" fmla="*/ 1401699 w 2454339"/>
                <a:gd name="connsiteY874" fmla="*/ 883870 h 2205654"/>
                <a:gd name="connsiteX875" fmla="*/ 1404557 w 2454339"/>
                <a:gd name="connsiteY875" fmla="*/ 883870 h 2205654"/>
                <a:gd name="connsiteX876" fmla="*/ 1407509 w 2454339"/>
                <a:gd name="connsiteY876" fmla="*/ 884442 h 2205654"/>
                <a:gd name="connsiteX877" fmla="*/ 1410081 w 2454339"/>
                <a:gd name="connsiteY877" fmla="*/ 884918 h 2205654"/>
                <a:gd name="connsiteX878" fmla="*/ 1426559 w 2454339"/>
                <a:gd name="connsiteY878" fmla="*/ 953593 h 2205654"/>
                <a:gd name="connsiteX879" fmla="*/ 1227296 w 2454339"/>
                <a:gd name="connsiteY879" fmla="*/ 689655 h 2205654"/>
                <a:gd name="connsiteX880" fmla="*/ 1227296 w 2454339"/>
                <a:gd name="connsiteY880" fmla="*/ 689655 h 2205654"/>
                <a:gd name="connsiteX881" fmla="*/ 1232059 w 2454339"/>
                <a:gd name="connsiteY881" fmla="*/ 687274 h 2205654"/>
                <a:gd name="connsiteX882" fmla="*/ 1234726 w 2454339"/>
                <a:gd name="connsiteY882" fmla="*/ 686036 h 2205654"/>
                <a:gd name="connsiteX883" fmla="*/ 1235678 w 2454339"/>
                <a:gd name="connsiteY883" fmla="*/ 686036 h 2205654"/>
                <a:gd name="connsiteX884" fmla="*/ 1258729 w 2454339"/>
                <a:gd name="connsiteY884" fmla="*/ 678702 h 2205654"/>
                <a:gd name="connsiteX885" fmla="*/ 1269492 w 2454339"/>
                <a:gd name="connsiteY885" fmla="*/ 676606 h 2205654"/>
                <a:gd name="connsiteX886" fmla="*/ 1272921 w 2454339"/>
                <a:gd name="connsiteY886" fmla="*/ 676606 h 2205654"/>
                <a:gd name="connsiteX887" fmla="*/ 1279970 w 2454339"/>
                <a:gd name="connsiteY887" fmla="*/ 675844 h 2205654"/>
                <a:gd name="connsiteX888" fmla="*/ 1304925 w 2454339"/>
                <a:gd name="connsiteY888" fmla="*/ 673653 h 2205654"/>
                <a:gd name="connsiteX889" fmla="*/ 1332643 w 2454339"/>
                <a:gd name="connsiteY889" fmla="*/ 669177 h 2205654"/>
                <a:gd name="connsiteX890" fmla="*/ 1344454 w 2454339"/>
                <a:gd name="connsiteY890" fmla="*/ 665557 h 2205654"/>
                <a:gd name="connsiteX891" fmla="*/ 1353026 w 2454339"/>
                <a:gd name="connsiteY891" fmla="*/ 660985 h 2205654"/>
                <a:gd name="connsiteX892" fmla="*/ 1358932 w 2454339"/>
                <a:gd name="connsiteY892" fmla="*/ 681464 h 2205654"/>
                <a:gd name="connsiteX893" fmla="*/ 1374458 w 2454339"/>
                <a:gd name="connsiteY893" fmla="*/ 740043 h 2205654"/>
                <a:gd name="connsiteX894" fmla="*/ 1369219 w 2454339"/>
                <a:gd name="connsiteY894" fmla="*/ 740995 h 2205654"/>
                <a:gd name="connsiteX895" fmla="*/ 1349026 w 2454339"/>
                <a:gd name="connsiteY895" fmla="*/ 745472 h 2205654"/>
                <a:gd name="connsiteX896" fmla="*/ 1329976 w 2454339"/>
                <a:gd name="connsiteY896" fmla="*/ 750139 h 2205654"/>
                <a:gd name="connsiteX897" fmla="*/ 1317593 w 2454339"/>
                <a:gd name="connsiteY897" fmla="*/ 754902 h 2205654"/>
                <a:gd name="connsiteX898" fmla="*/ 1316546 w 2454339"/>
                <a:gd name="connsiteY898" fmla="*/ 755568 h 2205654"/>
                <a:gd name="connsiteX899" fmla="*/ 1279303 w 2454339"/>
                <a:gd name="connsiteY899" fmla="*/ 735661 h 2205654"/>
                <a:gd name="connsiteX900" fmla="*/ 1231678 w 2454339"/>
                <a:gd name="connsiteY900" fmla="*/ 709563 h 2205654"/>
                <a:gd name="connsiteX901" fmla="*/ 1211580 w 2454339"/>
                <a:gd name="connsiteY901" fmla="*/ 700800 h 2205654"/>
                <a:gd name="connsiteX902" fmla="*/ 1217105 w 2454339"/>
                <a:gd name="connsiteY902" fmla="*/ 696894 h 2205654"/>
                <a:gd name="connsiteX903" fmla="*/ 1227582 w 2454339"/>
                <a:gd name="connsiteY903" fmla="*/ 690513 h 2205654"/>
                <a:gd name="connsiteX904" fmla="*/ 665321 w 2454339"/>
                <a:gd name="connsiteY904" fmla="*/ 1877137 h 2205654"/>
                <a:gd name="connsiteX905" fmla="*/ 665321 w 2454339"/>
                <a:gd name="connsiteY905" fmla="*/ 1877137 h 2205654"/>
                <a:gd name="connsiteX906" fmla="*/ 648843 w 2454339"/>
                <a:gd name="connsiteY906" fmla="*/ 1924000 h 2205654"/>
                <a:gd name="connsiteX907" fmla="*/ 629793 w 2454339"/>
                <a:gd name="connsiteY907" fmla="*/ 1966958 h 2205654"/>
                <a:gd name="connsiteX908" fmla="*/ 626078 w 2454339"/>
                <a:gd name="connsiteY908" fmla="*/ 1973149 h 2205654"/>
                <a:gd name="connsiteX909" fmla="*/ 624840 w 2454339"/>
                <a:gd name="connsiteY909" fmla="*/ 1974673 h 2205654"/>
                <a:gd name="connsiteX910" fmla="*/ 623221 w 2454339"/>
                <a:gd name="connsiteY910" fmla="*/ 1976292 h 2205654"/>
                <a:gd name="connsiteX911" fmla="*/ 622459 w 2454339"/>
                <a:gd name="connsiteY911" fmla="*/ 1976292 h 2205654"/>
                <a:gd name="connsiteX912" fmla="*/ 620554 w 2454339"/>
                <a:gd name="connsiteY912" fmla="*/ 1976292 h 2205654"/>
                <a:gd name="connsiteX913" fmla="*/ 618077 w 2454339"/>
                <a:gd name="connsiteY913" fmla="*/ 1977054 h 2205654"/>
                <a:gd name="connsiteX914" fmla="*/ 612648 w 2454339"/>
                <a:gd name="connsiteY914" fmla="*/ 1977531 h 2205654"/>
                <a:gd name="connsiteX915" fmla="*/ 608362 w 2454339"/>
                <a:gd name="connsiteY915" fmla="*/ 1977531 h 2205654"/>
                <a:gd name="connsiteX916" fmla="*/ 609124 w 2454339"/>
                <a:gd name="connsiteY916" fmla="*/ 1972292 h 2205654"/>
                <a:gd name="connsiteX917" fmla="*/ 609124 w 2454339"/>
                <a:gd name="connsiteY917" fmla="*/ 1971435 h 2205654"/>
                <a:gd name="connsiteX918" fmla="*/ 638175 w 2454339"/>
                <a:gd name="connsiteY918" fmla="*/ 1917142 h 2205654"/>
                <a:gd name="connsiteX919" fmla="*/ 650367 w 2454339"/>
                <a:gd name="connsiteY919" fmla="*/ 1883043 h 2205654"/>
                <a:gd name="connsiteX920" fmla="*/ 653701 w 2454339"/>
                <a:gd name="connsiteY920" fmla="*/ 1866660 h 2205654"/>
                <a:gd name="connsiteX921" fmla="*/ 654844 w 2454339"/>
                <a:gd name="connsiteY921" fmla="*/ 1861326 h 2205654"/>
                <a:gd name="connsiteX922" fmla="*/ 671703 w 2454339"/>
                <a:gd name="connsiteY922" fmla="*/ 1855897 h 2205654"/>
                <a:gd name="connsiteX923" fmla="*/ 664940 w 2454339"/>
                <a:gd name="connsiteY923" fmla="*/ 1877137 h 2205654"/>
                <a:gd name="connsiteX924" fmla="*/ 639032 w 2454339"/>
                <a:gd name="connsiteY924" fmla="*/ 1824274 h 2205654"/>
                <a:gd name="connsiteX925" fmla="*/ 639032 w 2454339"/>
                <a:gd name="connsiteY925" fmla="*/ 1824274 h 2205654"/>
                <a:gd name="connsiteX926" fmla="*/ 588740 w 2454339"/>
                <a:gd name="connsiteY926" fmla="*/ 1837513 h 2205654"/>
                <a:gd name="connsiteX927" fmla="*/ 538639 w 2454339"/>
                <a:gd name="connsiteY927" fmla="*/ 1851515 h 2205654"/>
                <a:gd name="connsiteX928" fmla="*/ 526447 w 2454339"/>
                <a:gd name="connsiteY928" fmla="*/ 1858087 h 2205654"/>
                <a:gd name="connsiteX929" fmla="*/ 512350 w 2454339"/>
                <a:gd name="connsiteY929" fmla="*/ 1810939 h 2205654"/>
                <a:gd name="connsiteX930" fmla="*/ 495300 w 2454339"/>
                <a:gd name="connsiteY930" fmla="*/ 1711498 h 2205654"/>
                <a:gd name="connsiteX931" fmla="*/ 489299 w 2454339"/>
                <a:gd name="connsiteY931" fmla="*/ 1605199 h 2205654"/>
                <a:gd name="connsiteX932" fmla="*/ 497491 w 2454339"/>
                <a:gd name="connsiteY932" fmla="*/ 1390219 h 2205654"/>
                <a:gd name="connsiteX933" fmla="*/ 500253 w 2454339"/>
                <a:gd name="connsiteY933" fmla="*/ 1364407 h 2205654"/>
                <a:gd name="connsiteX934" fmla="*/ 501682 w 2454339"/>
                <a:gd name="connsiteY934" fmla="*/ 1351548 h 2205654"/>
                <a:gd name="connsiteX935" fmla="*/ 502349 w 2454339"/>
                <a:gd name="connsiteY935" fmla="*/ 1346309 h 2205654"/>
                <a:gd name="connsiteX936" fmla="*/ 503206 w 2454339"/>
                <a:gd name="connsiteY936" fmla="*/ 1340308 h 2205654"/>
                <a:gd name="connsiteX937" fmla="*/ 511969 w 2454339"/>
                <a:gd name="connsiteY937" fmla="*/ 1286968 h 2205654"/>
                <a:gd name="connsiteX938" fmla="*/ 538544 w 2454339"/>
                <a:gd name="connsiteY938" fmla="*/ 1184670 h 2205654"/>
                <a:gd name="connsiteX939" fmla="*/ 549497 w 2454339"/>
                <a:gd name="connsiteY939" fmla="*/ 1152285 h 2205654"/>
                <a:gd name="connsiteX940" fmla="*/ 554069 w 2454339"/>
                <a:gd name="connsiteY940" fmla="*/ 1144760 h 2205654"/>
                <a:gd name="connsiteX941" fmla="*/ 566166 w 2454339"/>
                <a:gd name="connsiteY941" fmla="*/ 1122948 h 2205654"/>
                <a:gd name="connsiteX942" fmla="*/ 590360 w 2454339"/>
                <a:gd name="connsiteY942" fmla="*/ 1079990 h 2205654"/>
                <a:gd name="connsiteX943" fmla="*/ 618934 w 2454339"/>
                <a:gd name="connsiteY943" fmla="*/ 1042842 h 2205654"/>
                <a:gd name="connsiteX944" fmla="*/ 627031 w 2454339"/>
                <a:gd name="connsiteY944" fmla="*/ 1034365 h 2205654"/>
                <a:gd name="connsiteX945" fmla="*/ 636556 w 2454339"/>
                <a:gd name="connsiteY945" fmla="*/ 1032079 h 2205654"/>
                <a:gd name="connsiteX946" fmla="*/ 667703 w 2454339"/>
                <a:gd name="connsiteY946" fmla="*/ 1023507 h 2205654"/>
                <a:gd name="connsiteX947" fmla="*/ 735425 w 2454339"/>
                <a:gd name="connsiteY947" fmla="*/ 1005314 h 2205654"/>
                <a:gd name="connsiteX948" fmla="*/ 769239 w 2454339"/>
                <a:gd name="connsiteY948" fmla="*/ 993979 h 2205654"/>
                <a:gd name="connsiteX949" fmla="*/ 775240 w 2454339"/>
                <a:gd name="connsiteY949" fmla="*/ 991788 h 2205654"/>
                <a:gd name="connsiteX950" fmla="*/ 773430 w 2454339"/>
                <a:gd name="connsiteY950" fmla="*/ 994360 h 2205654"/>
                <a:gd name="connsiteX951" fmla="*/ 751046 w 2454339"/>
                <a:gd name="connsiteY951" fmla="*/ 1033603 h 2205654"/>
                <a:gd name="connsiteX952" fmla="*/ 719614 w 2454339"/>
                <a:gd name="connsiteY952" fmla="*/ 1119328 h 2205654"/>
                <a:gd name="connsiteX953" fmla="*/ 700564 w 2454339"/>
                <a:gd name="connsiteY953" fmla="*/ 1304780 h 2205654"/>
                <a:gd name="connsiteX954" fmla="*/ 704660 w 2454339"/>
                <a:gd name="connsiteY954" fmla="*/ 1509472 h 2205654"/>
                <a:gd name="connsiteX955" fmla="*/ 717328 w 2454339"/>
                <a:gd name="connsiteY955" fmla="*/ 1617867 h 2205654"/>
                <a:gd name="connsiteX956" fmla="*/ 736378 w 2454339"/>
                <a:gd name="connsiteY956" fmla="*/ 1703592 h 2205654"/>
                <a:gd name="connsiteX957" fmla="*/ 776859 w 2454339"/>
                <a:gd name="connsiteY957" fmla="*/ 1778458 h 2205654"/>
                <a:gd name="connsiteX958" fmla="*/ 781907 w 2454339"/>
                <a:gd name="connsiteY958" fmla="*/ 1783221 h 2205654"/>
                <a:gd name="connsiteX959" fmla="*/ 772382 w 2454339"/>
                <a:gd name="connsiteY959" fmla="*/ 1786078 h 2205654"/>
                <a:gd name="connsiteX960" fmla="*/ 766382 w 2454339"/>
                <a:gd name="connsiteY960" fmla="*/ 1787793 h 2205654"/>
                <a:gd name="connsiteX961" fmla="*/ 739521 w 2454339"/>
                <a:gd name="connsiteY961" fmla="*/ 1794746 h 2205654"/>
                <a:gd name="connsiteX962" fmla="*/ 639699 w 2454339"/>
                <a:gd name="connsiteY962" fmla="*/ 1824083 h 2205654"/>
                <a:gd name="connsiteX963" fmla="*/ 747427 w 2454339"/>
                <a:gd name="connsiteY963" fmla="*/ 1516330 h 2205654"/>
                <a:gd name="connsiteX964" fmla="*/ 747427 w 2454339"/>
                <a:gd name="connsiteY964" fmla="*/ 1516330 h 2205654"/>
                <a:gd name="connsiteX965" fmla="*/ 747427 w 2454339"/>
                <a:gd name="connsiteY965" fmla="*/ 1516330 h 2205654"/>
                <a:gd name="connsiteX966" fmla="*/ 763238 w 2454339"/>
                <a:gd name="connsiteY966" fmla="*/ 1659205 h 2205654"/>
                <a:gd name="connsiteX967" fmla="*/ 763238 w 2454339"/>
                <a:gd name="connsiteY967" fmla="*/ 1659205 h 2205654"/>
                <a:gd name="connsiteX968" fmla="*/ 763238 w 2454339"/>
                <a:gd name="connsiteY968" fmla="*/ 1659872 h 2205654"/>
                <a:gd name="connsiteX969" fmla="*/ 763238 w 2454339"/>
                <a:gd name="connsiteY969" fmla="*/ 1659110 h 2205654"/>
                <a:gd name="connsiteX970" fmla="*/ 911162 w 2454339"/>
                <a:gd name="connsiteY970" fmla="*/ 1492137 h 2205654"/>
                <a:gd name="connsiteX971" fmla="*/ 911162 w 2454339"/>
                <a:gd name="connsiteY971" fmla="*/ 1492137 h 2205654"/>
                <a:gd name="connsiteX972" fmla="*/ 906018 w 2454339"/>
                <a:gd name="connsiteY972" fmla="*/ 1579481 h 2205654"/>
                <a:gd name="connsiteX973" fmla="*/ 905447 w 2454339"/>
                <a:gd name="connsiteY973" fmla="*/ 1583862 h 2205654"/>
                <a:gd name="connsiteX974" fmla="*/ 905447 w 2454339"/>
                <a:gd name="connsiteY974" fmla="*/ 1587387 h 2205654"/>
                <a:gd name="connsiteX975" fmla="*/ 903827 w 2454339"/>
                <a:gd name="connsiteY975" fmla="*/ 1598055 h 2205654"/>
                <a:gd name="connsiteX976" fmla="*/ 899446 w 2454339"/>
                <a:gd name="connsiteY976" fmla="*/ 1621105 h 2205654"/>
                <a:gd name="connsiteX977" fmla="*/ 887635 w 2454339"/>
                <a:gd name="connsiteY977" fmla="*/ 1664634 h 2205654"/>
                <a:gd name="connsiteX978" fmla="*/ 880491 w 2454339"/>
                <a:gd name="connsiteY978" fmla="*/ 1684827 h 2205654"/>
                <a:gd name="connsiteX979" fmla="*/ 879253 w 2454339"/>
                <a:gd name="connsiteY979" fmla="*/ 1687971 h 2205654"/>
                <a:gd name="connsiteX980" fmla="*/ 877634 w 2454339"/>
                <a:gd name="connsiteY980" fmla="*/ 1691685 h 2205654"/>
                <a:gd name="connsiteX981" fmla="*/ 872585 w 2454339"/>
                <a:gd name="connsiteY981" fmla="*/ 1702925 h 2205654"/>
                <a:gd name="connsiteX982" fmla="*/ 852011 w 2454339"/>
                <a:gd name="connsiteY982" fmla="*/ 1739787 h 2205654"/>
                <a:gd name="connsiteX983" fmla="*/ 849725 w 2454339"/>
                <a:gd name="connsiteY983" fmla="*/ 1742549 h 2205654"/>
                <a:gd name="connsiteX984" fmla="*/ 846296 w 2454339"/>
                <a:gd name="connsiteY984" fmla="*/ 1746549 h 2205654"/>
                <a:gd name="connsiteX985" fmla="*/ 838772 w 2454339"/>
                <a:gd name="connsiteY985" fmla="*/ 1753789 h 2205654"/>
                <a:gd name="connsiteX986" fmla="*/ 838772 w 2454339"/>
                <a:gd name="connsiteY986" fmla="*/ 1754265 h 2205654"/>
                <a:gd name="connsiteX987" fmla="*/ 837724 w 2454339"/>
                <a:gd name="connsiteY987" fmla="*/ 1755027 h 2205654"/>
                <a:gd name="connsiteX988" fmla="*/ 833533 w 2454339"/>
                <a:gd name="connsiteY988" fmla="*/ 1757789 h 2205654"/>
                <a:gd name="connsiteX989" fmla="*/ 829342 w 2454339"/>
                <a:gd name="connsiteY989" fmla="*/ 1760075 h 2205654"/>
                <a:gd name="connsiteX990" fmla="*/ 826294 w 2454339"/>
                <a:gd name="connsiteY990" fmla="*/ 1760837 h 2205654"/>
                <a:gd name="connsiteX991" fmla="*/ 823532 w 2454339"/>
                <a:gd name="connsiteY991" fmla="*/ 1761408 h 2205654"/>
                <a:gd name="connsiteX992" fmla="*/ 819150 w 2454339"/>
                <a:gd name="connsiteY992" fmla="*/ 1761408 h 2205654"/>
                <a:gd name="connsiteX993" fmla="*/ 818579 w 2454339"/>
                <a:gd name="connsiteY993" fmla="*/ 1761408 h 2205654"/>
                <a:gd name="connsiteX994" fmla="*/ 813911 w 2454339"/>
                <a:gd name="connsiteY994" fmla="*/ 1760075 h 2205654"/>
                <a:gd name="connsiteX995" fmla="*/ 813911 w 2454339"/>
                <a:gd name="connsiteY995" fmla="*/ 1760075 h 2205654"/>
                <a:gd name="connsiteX996" fmla="*/ 835533 w 2454339"/>
                <a:gd name="connsiteY996" fmla="*/ 1741692 h 2205654"/>
                <a:gd name="connsiteX997" fmla="*/ 857250 w 2454339"/>
                <a:gd name="connsiteY997" fmla="*/ 1692638 h 2205654"/>
                <a:gd name="connsiteX998" fmla="*/ 877729 w 2454339"/>
                <a:gd name="connsiteY998" fmla="*/ 1607961 h 2205654"/>
                <a:gd name="connsiteX999" fmla="*/ 887254 w 2454339"/>
                <a:gd name="connsiteY999" fmla="*/ 1543476 h 2205654"/>
                <a:gd name="connsiteX1000" fmla="*/ 884301 w 2454339"/>
                <a:gd name="connsiteY1000" fmla="*/ 1496994 h 2205654"/>
                <a:gd name="connsiteX1001" fmla="*/ 880110 w 2454339"/>
                <a:gd name="connsiteY1001" fmla="*/ 1477944 h 2205654"/>
                <a:gd name="connsiteX1002" fmla="*/ 898303 w 2454339"/>
                <a:gd name="connsiteY1002" fmla="*/ 1478992 h 2205654"/>
                <a:gd name="connsiteX1003" fmla="*/ 900494 w 2454339"/>
                <a:gd name="connsiteY1003" fmla="*/ 1478992 h 2205654"/>
                <a:gd name="connsiteX1004" fmla="*/ 910019 w 2454339"/>
                <a:gd name="connsiteY1004" fmla="*/ 1480231 h 2205654"/>
                <a:gd name="connsiteX1005" fmla="*/ 910685 w 2454339"/>
                <a:gd name="connsiteY1005" fmla="*/ 1480231 h 2205654"/>
                <a:gd name="connsiteX1006" fmla="*/ 912019 w 2454339"/>
                <a:gd name="connsiteY1006" fmla="*/ 1480231 h 2205654"/>
                <a:gd name="connsiteX1007" fmla="*/ 919734 w 2454339"/>
                <a:gd name="connsiteY1007" fmla="*/ 1481469 h 2205654"/>
                <a:gd name="connsiteX1008" fmla="*/ 921734 w 2454339"/>
                <a:gd name="connsiteY1008" fmla="*/ 1481469 h 2205654"/>
                <a:gd name="connsiteX1009" fmla="*/ 911655 w 2454339"/>
                <a:gd name="connsiteY1009" fmla="*/ 1490405 h 2205654"/>
                <a:gd name="connsiteX1010" fmla="*/ 911638 w 2454339"/>
                <a:gd name="connsiteY1010" fmla="*/ 1490994 h 2205654"/>
                <a:gd name="connsiteX1011" fmla="*/ 1167289 w 2454339"/>
                <a:gd name="connsiteY1011" fmla="*/ 1460037 h 2205654"/>
                <a:gd name="connsiteX1012" fmla="*/ 1167289 w 2454339"/>
                <a:gd name="connsiteY1012" fmla="*/ 1460037 h 2205654"/>
                <a:gd name="connsiteX1013" fmla="*/ 1155764 w 2454339"/>
                <a:gd name="connsiteY1013" fmla="*/ 1461466 h 2205654"/>
                <a:gd name="connsiteX1014" fmla="*/ 1146239 w 2454339"/>
                <a:gd name="connsiteY1014" fmla="*/ 1462895 h 2205654"/>
                <a:gd name="connsiteX1015" fmla="*/ 1049750 w 2454339"/>
                <a:gd name="connsiteY1015" fmla="*/ 1461752 h 2205654"/>
                <a:gd name="connsiteX1016" fmla="*/ 1025176 w 2454339"/>
                <a:gd name="connsiteY1016" fmla="*/ 1459466 h 2205654"/>
                <a:gd name="connsiteX1017" fmla="*/ 1019365 w 2454339"/>
                <a:gd name="connsiteY1017" fmla="*/ 1458704 h 2205654"/>
                <a:gd name="connsiteX1018" fmla="*/ 1019365 w 2454339"/>
                <a:gd name="connsiteY1018" fmla="*/ 1458704 h 2205654"/>
                <a:gd name="connsiteX1019" fmla="*/ 1017651 w 2454339"/>
                <a:gd name="connsiteY1019" fmla="*/ 1458704 h 2205654"/>
                <a:gd name="connsiteX1020" fmla="*/ 1004126 w 2454339"/>
                <a:gd name="connsiteY1020" fmla="*/ 1456323 h 2205654"/>
                <a:gd name="connsiteX1021" fmla="*/ 956501 w 2454339"/>
                <a:gd name="connsiteY1021" fmla="*/ 1445178 h 2205654"/>
                <a:gd name="connsiteX1022" fmla="*/ 904780 w 2454339"/>
                <a:gd name="connsiteY1022" fmla="*/ 1436320 h 2205654"/>
                <a:gd name="connsiteX1023" fmla="*/ 852869 w 2454339"/>
                <a:gd name="connsiteY1023" fmla="*/ 1440702 h 2205654"/>
                <a:gd name="connsiteX1024" fmla="*/ 823055 w 2454339"/>
                <a:gd name="connsiteY1024" fmla="*/ 1449465 h 2205654"/>
                <a:gd name="connsiteX1025" fmla="*/ 807244 w 2454339"/>
                <a:gd name="connsiteY1025" fmla="*/ 1455751 h 2205654"/>
                <a:gd name="connsiteX1026" fmla="*/ 802481 w 2454339"/>
                <a:gd name="connsiteY1026" fmla="*/ 1455751 h 2205654"/>
                <a:gd name="connsiteX1027" fmla="*/ 792956 w 2454339"/>
                <a:gd name="connsiteY1027" fmla="*/ 1457561 h 2205654"/>
                <a:gd name="connsiteX1028" fmla="*/ 784765 w 2454339"/>
                <a:gd name="connsiteY1028" fmla="*/ 1460133 h 2205654"/>
                <a:gd name="connsiteX1029" fmla="*/ 750665 w 2454339"/>
                <a:gd name="connsiteY1029" fmla="*/ 1472610 h 2205654"/>
                <a:gd name="connsiteX1030" fmla="*/ 740093 w 2454339"/>
                <a:gd name="connsiteY1030" fmla="*/ 1476897 h 2205654"/>
                <a:gd name="connsiteX1031" fmla="*/ 739140 w 2454339"/>
                <a:gd name="connsiteY1031" fmla="*/ 1457847 h 2205654"/>
                <a:gd name="connsiteX1032" fmla="*/ 753047 w 2454339"/>
                <a:gd name="connsiteY1032" fmla="*/ 1455751 h 2205654"/>
                <a:gd name="connsiteX1033" fmla="*/ 782479 w 2454339"/>
                <a:gd name="connsiteY1033" fmla="*/ 1445369 h 2205654"/>
                <a:gd name="connsiteX1034" fmla="*/ 782460 w 2454339"/>
                <a:gd name="connsiteY1034" fmla="*/ 1439442 h 2205654"/>
                <a:gd name="connsiteX1035" fmla="*/ 779621 w 2454339"/>
                <a:gd name="connsiteY1035" fmla="*/ 1438225 h 2205654"/>
                <a:gd name="connsiteX1036" fmla="*/ 746569 w 2454339"/>
                <a:gd name="connsiteY1036" fmla="*/ 1442702 h 2205654"/>
                <a:gd name="connsiteX1037" fmla="*/ 738664 w 2454339"/>
                <a:gd name="connsiteY1037" fmla="*/ 1444226 h 2205654"/>
                <a:gd name="connsiteX1038" fmla="*/ 738664 w 2454339"/>
                <a:gd name="connsiteY1038" fmla="*/ 1438511 h 2205654"/>
                <a:gd name="connsiteX1039" fmla="*/ 746951 w 2454339"/>
                <a:gd name="connsiteY1039" fmla="*/ 1436892 h 2205654"/>
                <a:gd name="connsiteX1040" fmla="*/ 767429 w 2454339"/>
                <a:gd name="connsiteY1040" fmla="*/ 1426128 h 2205654"/>
                <a:gd name="connsiteX1041" fmla="*/ 766269 w 2454339"/>
                <a:gd name="connsiteY1041" fmla="*/ 1421837 h 2205654"/>
                <a:gd name="connsiteX1042" fmla="*/ 765620 w 2454339"/>
                <a:gd name="connsiteY1042" fmla="*/ 1421556 h 2205654"/>
                <a:gd name="connsiteX1043" fmla="*/ 741617 w 2454339"/>
                <a:gd name="connsiteY1043" fmla="*/ 1424795 h 2205654"/>
                <a:gd name="connsiteX1044" fmla="*/ 738283 w 2454339"/>
                <a:gd name="connsiteY1044" fmla="*/ 1425748 h 2205654"/>
                <a:gd name="connsiteX1045" fmla="*/ 738283 w 2454339"/>
                <a:gd name="connsiteY1045" fmla="*/ 1414317 h 2205654"/>
                <a:gd name="connsiteX1046" fmla="*/ 751808 w 2454339"/>
                <a:gd name="connsiteY1046" fmla="*/ 1407555 h 2205654"/>
                <a:gd name="connsiteX1047" fmla="*/ 768382 w 2454339"/>
                <a:gd name="connsiteY1047" fmla="*/ 1395363 h 2205654"/>
                <a:gd name="connsiteX1048" fmla="*/ 766775 w 2454339"/>
                <a:gd name="connsiteY1048" fmla="*/ 1389938 h 2205654"/>
                <a:gd name="connsiteX1049" fmla="*/ 765048 w 2454339"/>
                <a:gd name="connsiteY1049" fmla="*/ 1389457 h 2205654"/>
                <a:gd name="connsiteX1050" fmla="*/ 747141 w 2454339"/>
                <a:gd name="connsiteY1050" fmla="*/ 1395553 h 2205654"/>
                <a:gd name="connsiteX1051" fmla="*/ 737616 w 2454339"/>
                <a:gd name="connsiteY1051" fmla="*/ 1399840 h 2205654"/>
                <a:gd name="connsiteX1052" fmla="*/ 737616 w 2454339"/>
                <a:gd name="connsiteY1052" fmla="*/ 1389267 h 2205654"/>
                <a:gd name="connsiteX1053" fmla="*/ 737616 w 2454339"/>
                <a:gd name="connsiteY1053" fmla="*/ 1379742 h 2205654"/>
                <a:gd name="connsiteX1054" fmla="*/ 742379 w 2454339"/>
                <a:gd name="connsiteY1054" fmla="*/ 1379075 h 2205654"/>
                <a:gd name="connsiteX1055" fmla="*/ 756952 w 2454339"/>
                <a:gd name="connsiteY1055" fmla="*/ 1373169 h 2205654"/>
                <a:gd name="connsiteX1056" fmla="*/ 756494 w 2454339"/>
                <a:gd name="connsiteY1056" fmla="*/ 1364830 h 2205654"/>
                <a:gd name="connsiteX1057" fmla="*/ 754475 w 2454339"/>
                <a:gd name="connsiteY1057" fmla="*/ 1363644 h 2205654"/>
                <a:gd name="connsiteX1058" fmla="*/ 744950 w 2454339"/>
                <a:gd name="connsiteY1058" fmla="*/ 1364311 h 2205654"/>
                <a:gd name="connsiteX1059" fmla="*/ 737997 w 2454339"/>
                <a:gd name="connsiteY1059" fmla="*/ 1366502 h 2205654"/>
                <a:gd name="connsiteX1060" fmla="*/ 737997 w 2454339"/>
                <a:gd name="connsiteY1060" fmla="*/ 1340499 h 2205654"/>
                <a:gd name="connsiteX1061" fmla="*/ 739807 w 2454339"/>
                <a:gd name="connsiteY1061" fmla="*/ 1340499 h 2205654"/>
                <a:gd name="connsiteX1062" fmla="*/ 748665 w 2454339"/>
                <a:gd name="connsiteY1062" fmla="*/ 1336022 h 2205654"/>
                <a:gd name="connsiteX1063" fmla="*/ 751046 w 2454339"/>
                <a:gd name="connsiteY1063" fmla="*/ 1331355 h 2205654"/>
                <a:gd name="connsiteX1064" fmla="*/ 749139 w 2454339"/>
                <a:gd name="connsiteY1064" fmla="*/ 1327946 h 2205654"/>
                <a:gd name="connsiteX1065" fmla="*/ 747712 w 2454339"/>
                <a:gd name="connsiteY1065" fmla="*/ 1327926 h 2205654"/>
                <a:gd name="connsiteX1066" fmla="*/ 745903 w 2454339"/>
                <a:gd name="connsiteY1066" fmla="*/ 1328497 h 2205654"/>
                <a:gd name="connsiteX1067" fmla="*/ 744474 w 2454339"/>
                <a:gd name="connsiteY1067" fmla="*/ 1329069 h 2205654"/>
                <a:gd name="connsiteX1068" fmla="*/ 742093 w 2454339"/>
                <a:gd name="connsiteY1068" fmla="*/ 1329069 h 2205654"/>
                <a:gd name="connsiteX1069" fmla="*/ 740664 w 2454339"/>
                <a:gd name="connsiteY1069" fmla="*/ 1329069 h 2205654"/>
                <a:gd name="connsiteX1070" fmla="*/ 739807 w 2454339"/>
                <a:gd name="connsiteY1070" fmla="*/ 1329069 h 2205654"/>
                <a:gd name="connsiteX1071" fmla="*/ 737997 w 2454339"/>
                <a:gd name="connsiteY1071" fmla="*/ 1329069 h 2205654"/>
                <a:gd name="connsiteX1072" fmla="*/ 741998 w 2454339"/>
                <a:gd name="connsiteY1072" fmla="*/ 1198671 h 2205654"/>
                <a:gd name="connsiteX1073" fmla="*/ 744093 w 2454339"/>
                <a:gd name="connsiteY1073" fmla="*/ 1176764 h 2205654"/>
                <a:gd name="connsiteX1074" fmla="*/ 746665 w 2454339"/>
                <a:gd name="connsiteY1074" fmla="*/ 1155904 h 2205654"/>
                <a:gd name="connsiteX1075" fmla="*/ 754761 w 2454339"/>
                <a:gd name="connsiteY1075" fmla="*/ 1111232 h 2205654"/>
                <a:gd name="connsiteX1076" fmla="*/ 779050 w 2454339"/>
                <a:gd name="connsiteY1076" fmla="*/ 1024650 h 2205654"/>
                <a:gd name="connsiteX1077" fmla="*/ 789146 w 2454339"/>
                <a:gd name="connsiteY1077" fmla="*/ 1001885 h 2205654"/>
                <a:gd name="connsiteX1078" fmla="*/ 790670 w 2454339"/>
                <a:gd name="connsiteY1078" fmla="*/ 1001218 h 2205654"/>
                <a:gd name="connsiteX1079" fmla="*/ 798386 w 2454339"/>
                <a:gd name="connsiteY1079" fmla="*/ 994551 h 2205654"/>
                <a:gd name="connsiteX1080" fmla="*/ 805434 w 2454339"/>
                <a:gd name="connsiteY1080" fmla="*/ 986359 h 2205654"/>
                <a:gd name="connsiteX1081" fmla="*/ 820484 w 2454339"/>
                <a:gd name="connsiteY1081" fmla="*/ 967309 h 2205654"/>
                <a:gd name="connsiteX1082" fmla="*/ 846868 w 2454339"/>
                <a:gd name="connsiteY1082" fmla="*/ 928257 h 2205654"/>
                <a:gd name="connsiteX1083" fmla="*/ 903065 w 2454339"/>
                <a:gd name="connsiteY1083" fmla="*/ 855962 h 2205654"/>
                <a:gd name="connsiteX1084" fmla="*/ 933450 w 2454339"/>
                <a:gd name="connsiteY1084" fmla="*/ 824911 h 2205654"/>
                <a:gd name="connsiteX1085" fmla="*/ 941451 w 2454339"/>
                <a:gd name="connsiteY1085" fmla="*/ 817862 h 2205654"/>
                <a:gd name="connsiteX1086" fmla="*/ 942213 w 2454339"/>
                <a:gd name="connsiteY1086" fmla="*/ 817195 h 2205654"/>
                <a:gd name="connsiteX1087" fmla="*/ 943165 w 2454339"/>
                <a:gd name="connsiteY1087" fmla="*/ 816528 h 2205654"/>
                <a:gd name="connsiteX1088" fmla="*/ 947357 w 2454339"/>
                <a:gd name="connsiteY1088" fmla="*/ 813385 h 2205654"/>
                <a:gd name="connsiteX1089" fmla="*/ 966407 w 2454339"/>
                <a:gd name="connsiteY1089" fmla="*/ 801574 h 2205654"/>
                <a:gd name="connsiteX1090" fmla="*/ 975932 w 2454339"/>
                <a:gd name="connsiteY1090" fmla="*/ 796812 h 2205654"/>
                <a:gd name="connsiteX1091" fmla="*/ 980694 w 2454339"/>
                <a:gd name="connsiteY1091" fmla="*/ 794526 h 2205654"/>
                <a:gd name="connsiteX1092" fmla="*/ 983647 w 2454339"/>
                <a:gd name="connsiteY1092" fmla="*/ 793287 h 2205654"/>
                <a:gd name="connsiteX1093" fmla="*/ 1003268 w 2454339"/>
                <a:gd name="connsiteY1093" fmla="*/ 785382 h 2205654"/>
                <a:gd name="connsiteX1094" fmla="*/ 1044607 w 2454339"/>
                <a:gd name="connsiteY1094" fmla="*/ 769951 h 2205654"/>
                <a:gd name="connsiteX1095" fmla="*/ 1147477 w 2454339"/>
                <a:gd name="connsiteY1095" fmla="*/ 735090 h 2205654"/>
                <a:gd name="connsiteX1096" fmla="*/ 1159097 w 2454339"/>
                <a:gd name="connsiteY1096" fmla="*/ 732804 h 2205654"/>
                <a:gd name="connsiteX1097" fmla="*/ 1164812 w 2454339"/>
                <a:gd name="connsiteY1097" fmla="*/ 731851 h 2205654"/>
                <a:gd name="connsiteX1098" fmla="*/ 1168337 w 2454339"/>
                <a:gd name="connsiteY1098" fmla="*/ 731851 h 2205654"/>
                <a:gd name="connsiteX1099" fmla="*/ 1179481 w 2454339"/>
                <a:gd name="connsiteY1099" fmla="*/ 731851 h 2205654"/>
                <a:gd name="connsiteX1100" fmla="*/ 1183958 w 2454339"/>
                <a:gd name="connsiteY1100" fmla="*/ 731851 h 2205654"/>
                <a:gd name="connsiteX1101" fmla="*/ 1183958 w 2454339"/>
                <a:gd name="connsiteY1101" fmla="*/ 731851 h 2205654"/>
                <a:gd name="connsiteX1102" fmla="*/ 1186720 w 2454339"/>
                <a:gd name="connsiteY1102" fmla="*/ 732423 h 2205654"/>
                <a:gd name="connsiteX1103" fmla="*/ 1205770 w 2454339"/>
                <a:gd name="connsiteY1103" fmla="*/ 738042 h 2205654"/>
                <a:gd name="connsiteX1104" fmla="*/ 1220248 w 2454339"/>
                <a:gd name="connsiteY1104" fmla="*/ 740138 h 2205654"/>
                <a:gd name="connsiteX1105" fmla="*/ 1259777 w 2454339"/>
                <a:gd name="connsiteY1105" fmla="*/ 765189 h 2205654"/>
                <a:gd name="connsiteX1106" fmla="*/ 1264253 w 2454339"/>
                <a:gd name="connsiteY1106" fmla="*/ 767951 h 2205654"/>
                <a:gd name="connsiteX1107" fmla="*/ 1254061 w 2454339"/>
                <a:gd name="connsiteY1107" fmla="*/ 779952 h 2205654"/>
                <a:gd name="connsiteX1108" fmla="*/ 1244536 w 2454339"/>
                <a:gd name="connsiteY1108" fmla="*/ 798050 h 2205654"/>
                <a:gd name="connsiteX1109" fmla="*/ 1249204 w 2454339"/>
                <a:gd name="connsiteY1109" fmla="*/ 816147 h 2205654"/>
                <a:gd name="connsiteX1110" fmla="*/ 1259586 w 2454339"/>
                <a:gd name="connsiteY1110" fmla="*/ 813957 h 2205654"/>
                <a:gd name="connsiteX1111" fmla="*/ 1259586 w 2454339"/>
                <a:gd name="connsiteY1111" fmla="*/ 808337 h 2205654"/>
                <a:gd name="connsiteX1112" fmla="*/ 1258633 w 2454339"/>
                <a:gd name="connsiteY1112" fmla="*/ 806241 h 2205654"/>
                <a:gd name="connsiteX1113" fmla="*/ 1257776 w 2454339"/>
                <a:gd name="connsiteY1113" fmla="*/ 805003 h 2205654"/>
                <a:gd name="connsiteX1114" fmla="*/ 1257776 w 2454339"/>
                <a:gd name="connsiteY1114" fmla="*/ 804527 h 2205654"/>
                <a:gd name="connsiteX1115" fmla="*/ 1257776 w 2454339"/>
                <a:gd name="connsiteY1115" fmla="*/ 804527 h 2205654"/>
                <a:gd name="connsiteX1116" fmla="*/ 1257776 w 2454339"/>
                <a:gd name="connsiteY1116" fmla="*/ 801860 h 2205654"/>
                <a:gd name="connsiteX1117" fmla="*/ 1261396 w 2454339"/>
                <a:gd name="connsiteY1117" fmla="*/ 793668 h 2205654"/>
                <a:gd name="connsiteX1118" fmla="*/ 1273588 w 2454339"/>
                <a:gd name="connsiteY1118" fmla="*/ 776904 h 2205654"/>
                <a:gd name="connsiteX1119" fmla="*/ 1275588 w 2454339"/>
                <a:gd name="connsiteY1119" fmla="*/ 774904 h 2205654"/>
                <a:gd name="connsiteX1120" fmla="*/ 1307592 w 2454339"/>
                <a:gd name="connsiteY1120" fmla="*/ 791668 h 2205654"/>
                <a:gd name="connsiteX1121" fmla="*/ 1333691 w 2454339"/>
                <a:gd name="connsiteY1121" fmla="*/ 802431 h 2205654"/>
                <a:gd name="connsiteX1122" fmla="*/ 1341311 w 2454339"/>
                <a:gd name="connsiteY1122" fmla="*/ 805479 h 2205654"/>
                <a:gd name="connsiteX1123" fmla="*/ 1340453 w 2454339"/>
                <a:gd name="connsiteY1123" fmla="*/ 808146 h 2205654"/>
                <a:gd name="connsiteX1124" fmla="*/ 1338358 w 2454339"/>
                <a:gd name="connsiteY1124" fmla="*/ 813576 h 2205654"/>
                <a:gd name="connsiteX1125" fmla="*/ 1333405 w 2454339"/>
                <a:gd name="connsiteY1125" fmla="*/ 823101 h 2205654"/>
                <a:gd name="connsiteX1126" fmla="*/ 1330357 w 2454339"/>
                <a:gd name="connsiteY1126" fmla="*/ 826815 h 2205654"/>
                <a:gd name="connsiteX1127" fmla="*/ 1325975 w 2454339"/>
                <a:gd name="connsiteY1127" fmla="*/ 830911 h 2205654"/>
                <a:gd name="connsiteX1128" fmla="*/ 1324356 w 2454339"/>
                <a:gd name="connsiteY1128" fmla="*/ 832054 h 2205654"/>
                <a:gd name="connsiteX1129" fmla="*/ 1318641 w 2454339"/>
                <a:gd name="connsiteY1129" fmla="*/ 835674 h 2205654"/>
                <a:gd name="connsiteX1130" fmla="*/ 1308449 w 2454339"/>
                <a:gd name="connsiteY1130" fmla="*/ 841103 h 2205654"/>
                <a:gd name="connsiteX1131" fmla="*/ 1303401 w 2454339"/>
                <a:gd name="connsiteY1131" fmla="*/ 843103 h 2205654"/>
                <a:gd name="connsiteX1132" fmla="*/ 1296448 w 2454339"/>
                <a:gd name="connsiteY1132" fmla="*/ 845389 h 2205654"/>
                <a:gd name="connsiteX1133" fmla="*/ 1282256 w 2454339"/>
                <a:gd name="connsiteY1133" fmla="*/ 848818 h 2205654"/>
                <a:gd name="connsiteX1134" fmla="*/ 1276636 w 2454339"/>
                <a:gd name="connsiteY1134" fmla="*/ 849866 h 2205654"/>
                <a:gd name="connsiteX1135" fmla="*/ 1273302 w 2454339"/>
                <a:gd name="connsiteY1135" fmla="*/ 849866 h 2205654"/>
                <a:gd name="connsiteX1136" fmla="*/ 1258919 w 2454339"/>
                <a:gd name="connsiteY1136" fmla="*/ 850723 h 2205654"/>
                <a:gd name="connsiteX1137" fmla="*/ 1245013 w 2454339"/>
                <a:gd name="connsiteY1137" fmla="*/ 850723 h 2205654"/>
                <a:gd name="connsiteX1138" fmla="*/ 1238345 w 2454339"/>
                <a:gd name="connsiteY1138" fmla="*/ 850723 h 2205654"/>
                <a:gd name="connsiteX1139" fmla="*/ 1233392 w 2454339"/>
                <a:gd name="connsiteY1139" fmla="*/ 850152 h 2205654"/>
                <a:gd name="connsiteX1140" fmla="*/ 1228916 w 2454339"/>
                <a:gd name="connsiteY1140" fmla="*/ 849485 h 2205654"/>
                <a:gd name="connsiteX1141" fmla="*/ 1219391 w 2454339"/>
                <a:gd name="connsiteY1141" fmla="*/ 847580 h 2205654"/>
                <a:gd name="connsiteX1142" fmla="*/ 1200341 w 2454339"/>
                <a:gd name="connsiteY1142" fmla="*/ 841960 h 2205654"/>
                <a:gd name="connsiteX1143" fmla="*/ 1181291 w 2454339"/>
                <a:gd name="connsiteY1143" fmla="*/ 836245 h 2205654"/>
                <a:gd name="connsiteX1144" fmla="*/ 1169575 w 2454339"/>
                <a:gd name="connsiteY1144" fmla="*/ 834531 h 2205654"/>
                <a:gd name="connsiteX1145" fmla="*/ 1164241 w 2454339"/>
                <a:gd name="connsiteY1145" fmla="*/ 835483 h 2205654"/>
                <a:gd name="connsiteX1146" fmla="*/ 1159478 w 2454339"/>
                <a:gd name="connsiteY1146" fmla="*/ 838055 h 2205654"/>
                <a:gd name="connsiteX1147" fmla="*/ 1154144 w 2454339"/>
                <a:gd name="connsiteY1147" fmla="*/ 839579 h 2205654"/>
                <a:gd name="connsiteX1148" fmla="*/ 1154144 w 2454339"/>
                <a:gd name="connsiteY1148" fmla="*/ 839579 h 2205654"/>
                <a:gd name="connsiteX1149" fmla="*/ 1146524 w 2454339"/>
                <a:gd name="connsiteY1149" fmla="*/ 843961 h 2205654"/>
                <a:gd name="connsiteX1150" fmla="*/ 1146524 w 2454339"/>
                <a:gd name="connsiteY1150" fmla="*/ 843960 h 2205654"/>
                <a:gd name="connsiteX1151" fmla="*/ 1145477 w 2454339"/>
                <a:gd name="connsiteY1151" fmla="*/ 844722 h 2205654"/>
                <a:gd name="connsiteX1152" fmla="*/ 1141857 w 2454339"/>
                <a:gd name="connsiteY1152" fmla="*/ 847104 h 2205654"/>
                <a:gd name="connsiteX1153" fmla="*/ 1127284 w 2454339"/>
                <a:gd name="connsiteY1153" fmla="*/ 855009 h 2205654"/>
                <a:gd name="connsiteX1154" fmla="*/ 1093946 w 2454339"/>
                <a:gd name="connsiteY1154" fmla="*/ 873297 h 2205654"/>
                <a:gd name="connsiteX1155" fmla="*/ 1090041 w 2454339"/>
                <a:gd name="connsiteY1155" fmla="*/ 874821 h 2205654"/>
                <a:gd name="connsiteX1156" fmla="*/ 1081564 w 2454339"/>
                <a:gd name="connsiteY1156" fmla="*/ 877584 h 2205654"/>
                <a:gd name="connsiteX1157" fmla="*/ 1064228 w 2454339"/>
                <a:gd name="connsiteY1157" fmla="*/ 881489 h 2205654"/>
                <a:gd name="connsiteX1158" fmla="*/ 1047750 w 2454339"/>
                <a:gd name="connsiteY1158" fmla="*/ 885394 h 2205654"/>
                <a:gd name="connsiteX1159" fmla="*/ 1027938 w 2454339"/>
                <a:gd name="connsiteY1159" fmla="*/ 893871 h 2205654"/>
                <a:gd name="connsiteX1160" fmla="*/ 1024380 w 2454339"/>
                <a:gd name="connsiteY1160" fmla="*/ 909363 h 2205654"/>
                <a:gd name="connsiteX1161" fmla="*/ 1027938 w 2454339"/>
                <a:gd name="connsiteY1161" fmla="*/ 912921 h 2205654"/>
                <a:gd name="connsiteX1162" fmla="*/ 1074801 w 2454339"/>
                <a:gd name="connsiteY1162" fmla="*/ 920541 h 2205654"/>
                <a:gd name="connsiteX1163" fmla="*/ 1075754 w 2454339"/>
                <a:gd name="connsiteY1163" fmla="*/ 920541 h 2205654"/>
                <a:gd name="connsiteX1164" fmla="*/ 1072515 w 2454339"/>
                <a:gd name="connsiteY1164" fmla="*/ 934829 h 2205654"/>
                <a:gd name="connsiteX1165" fmla="*/ 1065086 w 2454339"/>
                <a:gd name="connsiteY1165" fmla="*/ 971691 h 2205654"/>
                <a:gd name="connsiteX1166" fmla="*/ 1057180 w 2454339"/>
                <a:gd name="connsiteY1166" fmla="*/ 1008362 h 2205654"/>
                <a:gd name="connsiteX1167" fmla="*/ 1052036 w 2454339"/>
                <a:gd name="connsiteY1167" fmla="*/ 1045509 h 2205654"/>
                <a:gd name="connsiteX1168" fmla="*/ 1061561 w 2454339"/>
                <a:gd name="connsiteY1168" fmla="*/ 1049415 h 2205654"/>
                <a:gd name="connsiteX1169" fmla="*/ 1082135 w 2454339"/>
                <a:gd name="connsiteY1169" fmla="*/ 992836 h 2205654"/>
                <a:gd name="connsiteX1170" fmla="*/ 1087088 w 2454339"/>
                <a:gd name="connsiteY1170" fmla="*/ 985026 h 2205654"/>
                <a:gd name="connsiteX1171" fmla="*/ 1102424 w 2454339"/>
                <a:gd name="connsiteY1171" fmla="*/ 967309 h 2205654"/>
                <a:gd name="connsiteX1172" fmla="*/ 1121474 w 2454339"/>
                <a:gd name="connsiteY1172" fmla="*/ 952450 h 2205654"/>
                <a:gd name="connsiteX1173" fmla="*/ 1120331 w 2454339"/>
                <a:gd name="connsiteY1173" fmla="*/ 1029698 h 2205654"/>
                <a:gd name="connsiteX1174" fmla="*/ 1133475 w 2454339"/>
                <a:gd name="connsiteY1174" fmla="*/ 1236009 h 2205654"/>
                <a:gd name="connsiteX1175" fmla="*/ 1160336 w 2454339"/>
                <a:gd name="connsiteY1175" fmla="*/ 1363263 h 2205654"/>
                <a:gd name="connsiteX1176" fmla="*/ 1178814 w 2454339"/>
                <a:gd name="connsiteY1176" fmla="*/ 1425366 h 2205654"/>
                <a:gd name="connsiteX1177" fmla="*/ 1190339 w 2454339"/>
                <a:gd name="connsiteY1177" fmla="*/ 1456990 h 2205654"/>
                <a:gd name="connsiteX1178" fmla="*/ 1191387 w 2454339"/>
                <a:gd name="connsiteY1178" fmla="*/ 1459561 h 2205654"/>
                <a:gd name="connsiteX1179" fmla="*/ 1185767 w 2454339"/>
                <a:gd name="connsiteY1179" fmla="*/ 1459561 h 2205654"/>
                <a:gd name="connsiteX1180" fmla="*/ 1167479 w 2454339"/>
                <a:gd name="connsiteY1180" fmla="*/ 1460228 h 2205654"/>
                <a:gd name="connsiteX1181" fmla="*/ 1480185 w 2454339"/>
                <a:gd name="connsiteY1181" fmla="*/ 1544810 h 2205654"/>
                <a:gd name="connsiteX1182" fmla="*/ 1480185 w 2454339"/>
                <a:gd name="connsiteY1182" fmla="*/ 1544810 h 2205654"/>
                <a:gd name="connsiteX1183" fmla="*/ 1437608 w 2454339"/>
                <a:gd name="connsiteY1183" fmla="*/ 1539857 h 2205654"/>
                <a:gd name="connsiteX1184" fmla="*/ 1432370 w 2454339"/>
                <a:gd name="connsiteY1184" fmla="*/ 1539190 h 2205654"/>
                <a:gd name="connsiteX1185" fmla="*/ 1429512 w 2454339"/>
                <a:gd name="connsiteY1185" fmla="*/ 1539190 h 2205654"/>
                <a:gd name="connsiteX1186" fmla="*/ 1419987 w 2454339"/>
                <a:gd name="connsiteY1186" fmla="*/ 1537761 h 2205654"/>
                <a:gd name="connsiteX1187" fmla="*/ 1397127 w 2454339"/>
                <a:gd name="connsiteY1187" fmla="*/ 1533856 h 2205654"/>
                <a:gd name="connsiteX1188" fmla="*/ 1312069 w 2454339"/>
                <a:gd name="connsiteY1188" fmla="*/ 1509948 h 2205654"/>
                <a:gd name="connsiteX1189" fmla="*/ 1304068 w 2454339"/>
                <a:gd name="connsiteY1189" fmla="*/ 1506710 h 2205654"/>
                <a:gd name="connsiteX1190" fmla="*/ 1300925 w 2454339"/>
                <a:gd name="connsiteY1190" fmla="*/ 1505376 h 2205654"/>
                <a:gd name="connsiteX1191" fmla="*/ 1296353 w 2454339"/>
                <a:gd name="connsiteY1191" fmla="*/ 1503281 h 2205654"/>
                <a:gd name="connsiteX1192" fmla="*/ 1277303 w 2454339"/>
                <a:gd name="connsiteY1192" fmla="*/ 1493184 h 2205654"/>
                <a:gd name="connsiteX1193" fmla="*/ 1261872 w 2454339"/>
                <a:gd name="connsiteY1193" fmla="*/ 1482707 h 2205654"/>
                <a:gd name="connsiteX1194" fmla="*/ 1259396 w 2454339"/>
                <a:gd name="connsiteY1194" fmla="*/ 1480611 h 2205654"/>
                <a:gd name="connsiteX1195" fmla="*/ 1255776 w 2454339"/>
                <a:gd name="connsiteY1195" fmla="*/ 1477373 h 2205654"/>
                <a:gd name="connsiteX1196" fmla="*/ 1247775 w 2454339"/>
                <a:gd name="connsiteY1196" fmla="*/ 1469467 h 2205654"/>
                <a:gd name="connsiteX1197" fmla="*/ 1240536 w 2454339"/>
                <a:gd name="connsiteY1197" fmla="*/ 1461085 h 2205654"/>
                <a:gd name="connsiteX1198" fmla="*/ 1238345 w 2454339"/>
                <a:gd name="connsiteY1198" fmla="*/ 1458323 h 2205654"/>
                <a:gd name="connsiteX1199" fmla="*/ 1235583 w 2454339"/>
                <a:gd name="connsiteY1199" fmla="*/ 1454608 h 2205654"/>
                <a:gd name="connsiteX1200" fmla="*/ 1222534 w 2454339"/>
                <a:gd name="connsiteY1200" fmla="*/ 1433177 h 2205654"/>
                <a:gd name="connsiteX1201" fmla="*/ 1217105 w 2454339"/>
                <a:gd name="connsiteY1201" fmla="*/ 1423652 h 2205654"/>
                <a:gd name="connsiteX1202" fmla="*/ 1203008 w 2454339"/>
                <a:gd name="connsiteY1202" fmla="*/ 1377551 h 2205654"/>
                <a:gd name="connsiteX1203" fmla="*/ 1178243 w 2454339"/>
                <a:gd name="connsiteY1203" fmla="*/ 1277348 h 2205654"/>
                <a:gd name="connsiteX1204" fmla="*/ 1163669 w 2454339"/>
                <a:gd name="connsiteY1204" fmla="*/ 1182098 h 2205654"/>
                <a:gd name="connsiteX1205" fmla="*/ 1165765 w 2454339"/>
                <a:gd name="connsiteY1205" fmla="*/ 1184003 h 2205654"/>
                <a:gd name="connsiteX1206" fmla="*/ 1168146 w 2454339"/>
                <a:gd name="connsiteY1206" fmla="*/ 1187146 h 2205654"/>
                <a:gd name="connsiteX1207" fmla="*/ 1200436 w 2454339"/>
                <a:gd name="connsiteY1207" fmla="*/ 1202291 h 2205654"/>
                <a:gd name="connsiteX1208" fmla="*/ 1209961 w 2454339"/>
                <a:gd name="connsiteY1208" fmla="*/ 1203434 h 2205654"/>
                <a:gd name="connsiteX1209" fmla="*/ 1202150 w 2454339"/>
                <a:gd name="connsiteY1209" fmla="*/ 1214292 h 2205654"/>
                <a:gd name="connsiteX1210" fmla="*/ 1196150 w 2454339"/>
                <a:gd name="connsiteY1210" fmla="*/ 1254964 h 2205654"/>
                <a:gd name="connsiteX1211" fmla="*/ 1210532 w 2454339"/>
                <a:gd name="connsiteY1211" fmla="*/ 1290874 h 2205654"/>
                <a:gd name="connsiteX1212" fmla="*/ 1237964 w 2454339"/>
                <a:gd name="connsiteY1212" fmla="*/ 1301637 h 2205654"/>
                <a:gd name="connsiteX1213" fmla="*/ 1249013 w 2454339"/>
                <a:gd name="connsiteY1213" fmla="*/ 1306018 h 2205654"/>
                <a:gd name="connsiteX1214" fmla="*/ 1241393 w 2454339"/>
                <a:gd name="connsiteY1214" fmla="*/ 1315543 h 2205654"/>
                <a:gd name="connsiteX1215" fmla="*/ 1247966 w 2454339"/>
                <a:gd name="connsiteY1215" fmla="*/ 1355453 h 2205654"/>
                <a:gd name="connsiteX1216" fmla="*/ 1275207 w 2454339"/>
                <a:gd name="connsiteY1216" fmla="*/ 1374503 h 2205654"/>
                <a:gd name="connsiteX1217" fmla="*/ 1305401 w 2454339"/>
                <a:gd name="connsiteY1217" fmla="*/ 1388029 h 2205654"/>
                <a:gd name="connsiteX1218" fmla="*/ 1323308 w 2454339"/>
                <a:gd name="connsiteY1218" fmla="*/ 1404602 h 2205654"/>
                <a:gd name="connsiteX1219" fmla="*/ 1353026 w 2454339"/>
                <a:gd name="connsiteY1219" fmla="*/ 1421175 h 2205654"/>
                <a:gd name="connsiteX1220" fmla="*/ 1422273 w 2454339"/>
                <a:gd name="connsiteY1220" fmla="*/ 1446036 h 2205654"/>
                <a:gd name="connsiteX1221" fmla="*/ 1495330 w 2454339"/>
                <a:gd name="connsiteY1221" fmla="*/ 1458323 h 2205654"/>
                <a:gd name="connsiteX1222" fmla="*/ 1528191 w 2454339"/>
                <a:gd name="connsiteY1222" fmla="*/ 1458323 h 2205654"/>
                <a:gd name="connsiteX1223" fmla="*/ 1537716 w 2454339"/>
                <a:gd name="connsiteY1223" fmla="*/ 1457847 h 2205654"/>
                <a:gd name="connsiteX1224" fmla="*/ 1536764 w 2454339"/>
                <a:gd name="connsiteY1224" fmla="*/ 1469562 h 2205654"/>
                <a:gd name="connsiteX1225" fmla="*/ 1536764 w 2454339"/>
                <a:gd name="connsiteY1225" fmla="*/ 1495756 h 2205654"/>
                <a:gd name="connsiteX1226" fmla="*/ 1536764 w 2454339"/>
                <a:gd name="connsiteY1226" fmla="*/ 1521569 h 2205654"/>
                <a:gd name="connsiteX1227" fmla="*/ 1537430 w 2454339"/>
                <a:gd name="connsiteY1227" fmla="*/ 1547001 h 2205654"/>
                <a:gd name="connsiteX1228" fmla="*/ 1537430 w 2454339"/>
                <a:gd name="connsiteY1228" fmla="*/ 1547858 h 2205654"/>
                <a:gd name="connsiteX1229" fmla="*/ 1525143 w 2454339"/>
                <a:gd name="connsiteY1229" fmla="*/ 1547858 h 2205654"/>
                <a:gd name="connsiteX1230" fmla="*/ 1479328 w 2454339"/>
                <a:gd name="connsiteY1230" fmla="*/ 1545000 h 2205654"/>
                <a:gd name="connsiteX1231" fmla="*/ 2413635 w 2454339"/>
                <a:gd name="connsiteY1231" fmla="*/ 1428605 h 2205654"/>
                <a:gd name="connsiteX1232" fmla="*/ 2413635 w 2454339"/>
                <a:gd name="connsiteY1232" fmla="*/ 1428605 h 2205654"/>
                <a:gd name="connsiteX1233" fmla="*/ 2413635 w 2454339"/>
                <a:gd name="connsiteY1233" fmla="*/ 1433367 h 2205654"/>
                <a:gd name="connsiteX1234" fmla="*/ 2408587 w 2454339"/>
                <a:gd name="connsiteY1234" fmla="*/ 1450512 h 2205654"/>
                <a:gd name="connsiteX1235" fmla="*/ 2407349 w 2454339"/>
                <a:gd name="connsiteY1235" fmla="*/ 1453370 h 2205654"/>
                <a:gd name="connsiteX1236" fmla="*/ 2404967 w 2454339"/>
                <a:gd name="connsiteY1236" fmla="*/ 1458228 h 2205654"/>
                <a:gd name="connsiteX1237" fmla="*/ 2398681 w 2454339"/>
                <a:gd name="connsiteY1237" fmla="*/ 1469277 h 2205654"/>
                <a:gd name="connsiteX1238" fmla="*/ 2386489 w 2454339"/>
                <a:gd name="connsiteY1238" fmla="*/ 1487755 h 2205654"/>
                <a:gd name="connsiteX1239" fmla="*/ 2380202 w 2454339"/>
                <a:gd name="connsiteY1239" fmla="*/ 1496518 h 2205654"/>
                <a:gd name="connsiteX1240" fmla="*/ 2378488 w 2454339"/>
                <a:gd name="connsiteY1240" fmla="*/ 1498899 h 2205654"/>
                <a:gd name="connsiteX1241" fmla="*/ 2374773 w 2454339"/>
                <a:gd name="connsiteY1241" fmla="*/ 1503662 h 2205654"/>
                <a:gd name="connsiteX1242" fmla="*/ 2345055 w 2454339"/>
                <a:gd name="connsiteY1242" fmla="*/ 1537190 h 2205654"/>
                <a:gd name="connsiteX1243" fmla="*/ 2311813 w 2454339"/>
                <a:gd name="connsiteY1243" fmla="*/ 1567860 h 2205654"/>
                <a:gd name="connsiteX1244" fmla="*/ 2304860 w 2454339"/>
                <a:gd name="connsiteY1244" fmla="*/ 1573671 h 2205654"/>
                <a:gd name="connsiteX1245" fmla="*/ 2302097 w 2454339"/>
                <a:gd name="connsiteY1245" fmla="*/ 1575861 h 2205654"/>
                <a:gd name="connsiteX1246" fmla="*/ 2297716 w 2454339"/>
                <a:gd name="connsiteY1246" fmla="*/ 1579195 h 2205654"/>
                <a:gd name="connsiteX1247" fmla="*/ 2278666 w 2454339"/>
                <a:gd name="connsiteY1247" fmla="*/ 1593102 h 2205654"/>
                <a:gd name="connsiteX1248" fmla="*/ 2200751 w 2454339"/>
                <a:gd name="connsiteY1248" fmla="*/ 1638155 h 2205654"/>
                <a:gd name="connsiteX1249" fmla="*/ 2181035 w 2454339"/>
                <a:gd name="connsiteY1249" fmla="*/ 1647680 h 2205654"/>
                <a:gd name="connsiteX1250" fmla="*/ 2169986 w 2454339"/>
                <a:gd name="connsiteY1250" fmla="*/ 1652728 h 2205654"/>
                <a:gd name="connsiteX1251" fmla="*/ 2165414 w 2454339"/>
                <a:gd name="connsiteY1251" fmla="*/ 1654824 h 2205654"/>
                <a:gd name="connsiteX1252" fmla="*/ 2160175 w 2454339"/>
                <a:gd name="connsiteY1252" fmla="*/ 1657015 h 2205654"/>
                <a:gd name="connsiteX1253" fmla="*/ 2113026 w 2454339"/>
                <a:gd name="connsiteY1253" fmla="*/ 1675017 h 2205654"/>
                <a:gd name="connsiteX1254" fmla="*/ 2016347 w 2454339"/>
                <a:gd name="connsiteY1254" fmla="*/ 1703592 h 2205654"/>
                <a:gd name="connsiteX1255" fmla="*/ 1917764 w 2454339"/>
                <a:gd name="connsiteY1255" fmla="*/ 1724928 h 2205654"/>
                <a:gd name="connsiteX1256" fmla="*/ 1866805 w 2454339"/>
                <a:gd name="connsiteY1256" fmla="*/ 1733405 h 2205654"/>
                <a:gd name="connsiteX1257" fmla="*/ 1843468 w 2454339"/>
                <a:gd name="connsiteY1257" fmla="*/ 1736834 h 2205654"/>
                <a:gd name="connsiteX1258" fmla="*/ 1839373 w 2454339"/>
                <a:gd name="connsiteY1258" fmla="*/ 1737406 h 2205654"/>
                <a:gd name="connsiteX1259" fmla="*/ 1833182 w 2454339"/>
                <a:gd name="connsiteY1259" fmla="*/ 1738167 h 2205654"/>
                <a:gd name="connsiteX1260" fmla="*/ 1818704 w 2454339"/>
                <a:gd name="connsiteY1260" fmla="*/ 1739977 h 2205654"/>
                <a:gd name="connsiteX1261" fmla="*/ 1734026 w 2454339"/>
                <a:gd name="connsiteY1261" fmla="*/ 1744264 h 2205654"/>
                <a:gd name="connsiteX1262" fmla="*/ 1713548 w 2454339"/>
                <a:gd name="connsiteY1262" fmla="*/ 1743120 h 2205654"/>
                <a:gd name="connsiteX1263" fmla="*/ 1703356 w 2454339"/>
                <a:gd name="connsiteY1263" fmla="*/ 1742168 h 2205654"/>
                <a:gd name="connsiteX1264" fmla="*/ 1699260 w 2454339"/>
                <a:gd name="connsiteY1264" fmla="*/ 1742168 h 2205654"/>
                <a:gd name="connsiteX1265" fmla="*/ 1695450 w 2454339"/>
                <a:gd name="connsiteY1265" fmla="*/ 1741597 h 2205654"/>
                <a:gd name="connsiteX1266" fmla="*/ 1664113 w 2454339"/>
                <a:gd name="connsiteY1266" fmla="*/ 1733977 h 2205654"/>
                <a:gd name="connsiteX1267" fmla="*/ 1657350 w 2454339"/>
                <a:gd name="connsiteY1267" fmla="*/ 1731500 h 2205654"/>
                <a:gd name="connsiteX1268" fmla="*/ 1652588 w 2454339"/>
                <a:gd name="connsiteY1268" fmla="*/ 1729595 h 2205654"/>
                <a:gd name="connsiteX1269" fmla="*/ 1642205 w 2454339"/>
                <a:gd name="connsiteY1269" fmla="*/ 1724166 h 2205654"/>
                <a:gd name="connsiteX1270" fmla="*/ 1631061 w 2454339"/>
                <a:gd name="connsiteY1270" fmla="*/ 1716927 h 2205654"/>
                <a:gd name="connsiteX1271" fmla="*/ 1628966 w 2454339"/>
                <a:gd name="connsiteY1271" fmla="*/ 1715403 h 2205654"/>
                <a:gd name="connsiteX1272" fmla="*/ 1628966 w 2454339"/>
                <a:gd name="connsiteY1272" fmla="*/ 1715403 h 2205654"/>
                <a:gd name="connsiteX1273" fmla="*/ 1622965 w 2454339"/>
                <a:gd name="connsiteY1273" fmla="*/ 1710069 h 2205654"/>
                <a:gd name="connsiteX1274" fmla="*/ 1613440 w 2454339"/>
                <a:gd name="connsiteY1274" fmla="*/ 1700544 h 2205654"/>
                <a:gd name="connsiteX1275" fmla="*/ 1612868 w 2454339"/>
                <a:gd name="connsiteY1275" fmla="*/ 1699877 h 2205654"/>
                <a:gd name="connsiteX1276" fmla="*/ 1611249 w 2454339"/>
                <a:gd name="connsiteY1276" fmla="*/ 1697591 h 2205654"/>
                <a:gd name="connsiteX1277" fmla="*/ 1606677 w 2454339"/>
                <a:gd name="connsiteY1277" fmla="*/ 1690447 h 2205654"/>
                <a:gd name="connsiteX1278" fmla="*/ 1600772 w 2454339"/>
                <a:gd name="connsiteY1278" fmla="*/ 1679493 h 2205654"/>
                <a:gd name="connsiteX1279" fmla="*/ 1601343 w 2454339"/>
                <a:gd name="connsiteY1279" fmla="*/ 1668635 h 2205654"/>
                <a:gd name="connsiteX1280" fmla="*/ 1601343 w 2454339"/>
                <a:gd name="connsiteY1280" fmla="*/ 1664444 h 2205654"/>
                <a:gd name="connsiteX1281" fmla="*/ 1665351 w 2454339"/>
                <a:gd name="connsiteY1281" fmla="*/ 1698448 h 2205654"/>
                <a:gd name="connsiteX1282" fmla="*/ 1710785 w 2454339"/>
                <a:gd name="connsiteY1282" fmla="*/ 1707973 h 2205654"/>
                <a:gd name="connsiteX1283" fmla="*/ 1732598 w 2454339"/>
                <a:gd name="connsiteY1283" fmla="*/ 1709783 h 2205654"/>
                <a:gd name="connsiteX1284" fmla="*/ 1754029 w 2454339"/>
                <a:gd name="connsiteY1284" fmla="*/ 1707021 h 2205654"/>
                <a:gd name="connsiteX1285" fmla="*/ 1755377 w 2454339"/>
                <a:gd name="connsiteY1285" fmla="*/ 1702083 h 2205654"/>
                <a:gd name="connsiteX1286" fmla="*/ 1754029 w 2454339"/>
                <a:gd name="connsiteY1286" fmla="*/ 1700734 h 2205654"/>
                <a:gd name="connsiteX1287" fmla="*/ 1735741 w 2454339"/>
                <a:gd name="connsiteY1287" fmla="*/ 1697210 h 2205654"/>
                <a:gd name="connsiteX1288" fmla="*/ 1713929 w 2454339"/>
                <a:gd name="connsiteY1288" fmla="*/ 1695495 h 2205654"/>
                <a:gd name="connsiteX1289" fmla="*/ 1671447 w 2454339"/>
                <a:gd name="connsiteY1289" fmla="*/ 1688161 h 2205654"/>
                <a:gd name="connsiteX1290" fmla="*/ 1600390 w 2454339"/>
                <a:gd name="connsiteY1290" fmla="*/ 1649299 h 2205654"/>
                <a:gd name="connsiteX1291" fmla="*/ 1599819 w 2454339"/>
                <a:gd name="connsiteY1291" fmla="*/ 1641679 h 2205654"/>
                <a:gd name="connsiteX1292" fmla="*/ 1596200 w 2454339"/>
                <a:gd name="connsiteY1292" fmla="*/ 1590435 h 2205654"/>
                <a:gd name="connsiteX1293" fmla="*/ 1594771 w 2454339"/>
                <a:gd name="connsiteY1293" fmla="*/ 1538333 h 2205654"/>
                <a:gd name="connsiteX1294" fmla="*/ 1589532 w 2454339"/>
                <a:gd name="connsiteY1294" fmla="*/ 1482898 h 2205654"/>
                <a:gd name="connsiteX1295" fmla="*/ 1544288 w 2454339"/>
                <a:gd name="connsiteY1295" fmla="*/ 1274586 h 2205654"/>
                <a:gd name="connsiteX1296" fmla="*/ 1528667 w 2454339"/>
                <a:gd name="connsiteY1296" fmla="*/ 1207911 h 2205654"/>
                <a:gd name="connsiteX1297" fmla="*/ 1509617 w 2454339"/>
                <a:gd name="connsiteY1297" fmla="*/ 1141236 h 2205654"/>
                <a:gd name="connsiteX1298" fmla="*/ 1496092 w 2454339"/>
                <a:gd name="connsiteY1298" fmla="*/ 1094468 h 2205654"/>
                <a:gd name="connsiteX1299" fmla="*/ 1485900 w 2454339"/>
                <a:gd name="connsiteY1299" fmla="*/ 1043414 h 2205654"/>
                <a:gd name="connsiteX1300" fmla="*/ 1460183 w 2454339"/>
                <a:gd name="connsiteY1300" fmla="*/ 942449 h 2205654"/>
                <a:gd name="connsiteX1301" fmla="*/ 1412558 w 2454339"/>
                <a:gd name="connsiteY1301" fmla="*/ 744996 h 2205654"/>
                <a:gd name="connsiteX1302" fmla="*/ 1432560 w 2454339"/>
                <a:gd name="connsiteY1302" fmla="*/ 755759 h 2205654"/>
                <a:gd name="connsiteX1303" fmla="*/ 1434560 w 2454339"/>
                <a:gd name="connsiteY1303" fmla="*/ 756616 h 2205654"/>
                <a:gd name="connsiteX1304" fmla="*/ 1443514 w 2454339"/>
                <a:gd name="connsiteY1304" fmla="*/ 784524 h 2205654"/>
                <a:gd name="connsiteX1305" fmla="*/ 1475804 w 2454339"/>
                <a:gd name="connsiteY1305" fmla="*/ 885775 h 2205654"/>
                <a:gd name="connsiteX1306" fmla="*/ 1530096 w 2454339"/>
                <a:gd name="connsiteY1306" fmla="*/ 1094182 h 2205654"/>
                <a:gd name="connsiteX1307" fmla="*/ 1566291 w 2454339"/>
                <a:gd name="connsiteY1307" fmla="*/ 1244296 h 2205654"/>
                <a:gd name="connsiteX1308" fmla="*/ 1574768 w 2454339"/>
                <a:gd name="connsiteY1308" fmla="*/ 1282396 h 2205654"/>
                <a:gd name="connsiteX1309" fmla="*/ 1583150 w 2454339"/>
                <a:gd name="connsiteY1309" fmla="*/ 1319925 h 2205654"/>
                <a:gd name="connsiteX1310" fmla="*/ 1597438 w 2454339"/>
                <a:gd name="connsiteY1310" fmla="*/ 1394791 h 2205654"/>
                <a:gd name="connsiteX1311" fmla="*/ 1604201 w 2454339"/>
                <a:gd name="connsiteY1311" fmla="*/ 1394791 h 2205654"/>
                <a:gd name="connsiteX1312" fmla="*/ 1598295 w 2454339"/>
                <a:gd name="connsiteY1312" fmla="*/ 1345452 h 2205654"/>
                <a:gd name="connsiteX1313" fmla="*/ 1594771 w 2454339"/>
                <a:gd name="connsiteY1313" fmla="*/ 1320496 h 2205654"/>
                <a:gd name="connsiteX1314" fmla="*/ 1592485 w 2454339"/>
                <a:gd name="connsiteY1314" fmla="*/ 1293064 h 2205654"/>
                <a:gd name="connsiteX1315" fmla="*/ 1582960 w 2454339"/>
                <a:gd name="connsiteY1315" fmla="*/ 1239724 h 2205654"/>
                <a:gd name="connsiteX1316" fmla="*/ 1571816 w 2454339"/>
                <a:gd name="connsiteY1316" fmla="*/ 1187051 h 2205654"/>
                <a:gd name="connsiteX1317" fmla="*/ 1520285 w 2454339"/>
                <a:gd name="connsiteY1317" fmla="*/ 978549 h 2205654"/>
                <a:gd name="connsiteX1318" fmla="*/ 1476851 w 2454339"/>
                <a:gd name="connsiteY1318" fmla="*/ 824910 h 2205654"/>
                <a:gd name="connsiteX1319" fmla="*/ 1465231 w 2454339"/>
                <a:gd name="connsiteY1319" fmla="*/ 788906 h 2205654"/>
                <a:gd name="connsiteX1320" fmla="*/ 1456563 w 2454339"/>
                <a:gd name="connsiteY1320" fmla="*/ 764617 h 2205654"/>
                <a:gd name="connsiteX1321" fmla="*/ 1482757 w 2454339"/>
                <a:gd name="connsiteY1321" fmla="*/ 770713 h 2205654"/>
                <a:gd name="connsiteX1322" fmla="*/ 1493425 w 2454339"/>
                <a:gd name="connsiteY1322" fmla="*/ 772618 h 2205654"/>
                <a:gd name="connsiteX1323" fmla="*/ 1498282 w 2454339"/>
                <a:gd name="connsiteY1323" fmla="*/ 773761 h 2205654"/>
                <a:gd name="connsiteX1324" fmla="*/ 1500568 w 2454339"/>
                <a:gd name="connsiteY1324" fmla="*/ 774523 h 2205654"/>
                <a:gd name="connsiteX1325" fmla="*/ 1500568 w 2454339"/>
                <a:gd name="connsiteY1325" fmla="*/ 774523 h 2205654"/>
                <a:gd name="connsiteX1326" fmla="*/ 1501331 w 2454339"/>
                <a:gd name="connsiteY1326" fmla="*/ 774523 h 2205654"/>
                <a:gd name="connsiteX1327" fmla="*/ 1503617 w 2454339"/>
                <a:gd name="connsiteY1327" fmla="*/ 775857 h 2205654"/>
                <a:gd name="connsiteX1328" fmla="*/ 1504569 w 2454339"/>
                <a:gd name="connsiteY1328" fmla="*/ 778238 h 2205654"/>
                <a:gd name="connsiteX1329" fmla="*/ 1507903 w 2454339"/>
                <a:gd name="connsiteY1329" fmla="*/ 787763 h 2205654"/>
                <a:gd name="connsiteX1330" fmla="*/ 1514285 w 2454339"/>
                <a:gd name="connsiteY1330" fmla="*/ 806146 h 2205654"/>
                <a:gd name="connsiteX1331" fmla="*/ 1533335 w 2454339"/>
                <a:gd name="connsiteY1331" fmla="*/ 843389 h 2205654"/>
                <a:gd name="connsiteX1332" fmla="*/ 1554480 w 2454339"/>
                <a:gd name="connsiteY1332" fmla="*/ 857581 h 2205654"/>
                <a:gd name="connsiteX1333" fmla="*/ 1564862 w 2454339"/>
                <a:gd name="connsiteY1333" fmla="*/ 893205 h 2205654"/>
                <a:gd name="connsiteX1334" fmla="*/ 1578864 w 2454339"/>
                <a:gd name="connsiteY1334" fmla="*/ 940830 h 2205654"/>
                <a:gd name="connsiteX1335" fmla="*/ 1592485 w 2454339"/>
                <a:gd name="connsiteY1335" fmla="*/ 989407 h 2205654"/>
                <a:gd name="connsiteX1336" fmla="*/ 1596771 w 2454339"/>
                <a:gd name="connsiteY1336" fmla="*/ 1039413 h 2205654"/>
                <a:gd name="connsiteX1337" fmla="*/ 1631633 w 2454339"/>
                <a:gd name="connsiteY1337" fmla="*/ 1250392 h 2205654"/>
                <a:gd name="connsiteX1338" fmla="*/ 1646492 w 2454339"/>
                <a:gd name="connsiteY1338" fmla="*/ 1327926 h 2205654"/>
                <a:gd name="connsiteX1339" fmla="*/ 1652873 w 2454339"/>
                <a:gd name="connsiteY1339" fmla="*/ 1364597 h 2205654"/>
                <a:gd name="connsiteX1340" fmla="*/ 1661160 w 2454339"/>
                <a:gd name="connsiteY1340" fmla="*/ 1403840 h 2205654"/>
                <a:gd name="connsiteX1341" fmla="*/ 1668254 w 2454339"/>
                <a:gd name="connsiteY1341" fmla="*/ 1407424 h 2205654"/>
                <a:gd name="connsiteX1342" fmla="*/ 1672114 w 2454339"/>
                <a:gd name="connsiteY1342" fmla="*/ 1402316 h 2205654"/>
                <a:gd name="connsiteX1343" fmla="*/ 1665827 w 2454339"/>
                <a:gd name="connsiteY1343" fmla="*/ 1350214 h 2205654"/>
                <a:gd name="connsiteX1344" fmla="*/ 1656302 w 2454339"/>
                <a:gd name="connsiteY1344" fmla="*/ 1298970 h 2205654"/>
                <a:gd name="connsiteX1345" fmla="*/ 1635538 w 2454339"/>
                <a:gd name="connsiteY1345" fmla="*/ 1193242 h 2205654"/>
                <a:gd name="connsiteX1346" fmla="*/ 1616488 w 2454339"/>
                <a:gd name="connsiteY1346" fmla="*/ 1087229 h 2205654"/>
                <a:gd name="connsiteX1347" fmla="*/ 1605915 w 2454339"/>
                <a:gd name="connsiteY1347" fmla="*/ 985597 h 2205654"/>
                <a:gd name="connsiteX1348" fmla="*/ 1584008 w 2454339"/>
                <a:gd name="connsiteY1348" fmla="*/ 912540 h 2205654"/>
                <a:gd name="connsiteX1349" fmla="*/ 1573625 w 2454339"/>
                <a:gd name="connsiteY1349" fmla="*/ 875774 h 2205654"/>
                <a:gd name="connsiteX1350" fmla="*/ 1568577 w 2454339"/>
                <a:gd name="connsiteY1350" fmla="*/ 859105 h 2205654"/>
                <a:gd name="connsiteX1351" fmla="*/ 1576197 w 2454339"/>
                <a:gd name="connsiteY1351" fmla="*/ 858438 h 2205654"/>
                <a:gd name="connsiteX1352" fmla="*/ 1590199 w 2454339"/>
                <a:gd name="connsiteY1352" fmla="*/ 853581 h 2205654"/>
                <a:gd name="connsiteX1353" fmla="*/ 1600391 w 2454339"/>
                <a:gd name="connsiteY1353" fmla="*/ 863106 h 2205654"/>
                <a:gd name="connsiteX1354" fmla="*/ 1653540 w 2454339"/>
                <a:gd name="connsiteY1354" fmla="*/ 844056 h 2205654"/>
                <a:gd name="connsiteX1355" fmla="*/ 1650206 w 2454339"/>
                <a:gd name="connsiteY1355" fmla="*/ 838055 h 2205654"/>
                <a:gd name="connsiteX1356" fmla="*/ 1620107 w 2454339"/>
                <a:gd name="connsiteY1356" fmla="*/ 841103 h 2205654"/>
                <a:gd name="connsiteX1357" fmla="*/ 1602486 w 2454339"/>
                <a:gd name="connsiteY1357" fmla="*/ 845580 h 2205654"/>
                <a:gd name="connsiteX1358" fmla="*/ 1625441 w 2454339"/>
                <a:gd name="connsiteY1358" fmla="*/ 811385 h 2205654"/>
                <a:gd name="connsiteX1359" fmla="*/ 1630585 w 2454339"/>
                <a:gd name="connsiteY1359" fmla="*/ 809956 h 2205654"/>
                <a:gd name="connsiteX1360" fmla="*/ 1645158 w 2454339"/>
                <a:gd name="connsiteY1360" fmla="*/ 804622 h 2205654"/>
                <a:gd name="connsiteX1361" fmla="*/ 1645158 w 2454339"/>
                <a:gd name="connsiteY1361" fmla="*/ 796145 h 2205654"/>
                <a:gd name="connsiteX1362" fmla="*/ 1630109 w 2454339"/>
                <a:gd name="connsiteY1362" fmla="*/ 793764 h 2205654"/>
                <a:gd name="connsiteX1363" fmla="*/ 1629251 w 2454339"/>
                <a:gd name="connsiteY1363" fmla="*/ 765189 h 2205654"/>
                <a:gd name="connsiteX1364" fmla="*/ 1636205 w 2454339"/>
                <a:gd name="connsiteY1364" fmla="*/ 762141 h 2205654"/>
                <a:gd name="connsiteX1365" fmla="*/ 1640777 w 2454339"/>
                <a:gd name="connsiteY1365" fmla="*/ 753378 h 2205654"/>
                <a:gd name="connsiteX1366" fmla="*/ 1636967 w 2454339"/>
                <a:gd name="connsiteY1366" fmla="*/ 749853 h 2205654"/>
                <a:gd name="connsiteX1367" fmla="*/ 1629823 w 2454339"/>
                <a:gd name="connsiteY1367" fmla="*/ 749091 h 2205654"/>
                <a:gd name="connsiteX1368" fmla="*/ 1625918 w 2454339"/>
                <a:gd name="connsiteY1368" fmla="*/ 750330 h 2205654"/>
                <a:gd name="connsiteX1369" fmla="*/ 1621917 w 2454339"/>
                <a:gd name="connsiteY1369" fmla="*/ 737661 h 2205654"/>
                <a:gd name="connsiteX1370" fmla="*/ 1614011 w 2454339"/>
                <a:gd name="connsiteY1370" fmla="*/ 717659 h 2205654"/>
                <a:gd name="connsiteX1371" fmla="*/ 1620107 w 2454339"/>
                <a:gd name="connsiteY1371" fmla="*/ 716230 h 2205654"/>
                <a:gd name="connsiteX1372" fmla="*/ 1640205 w 2454339"/>
                <a:gd name="connsiteY1372" fmla="*/ 704991 h 2205654"/>
                <a:gd name="connsiteX1373" fmla="*/ 1638967 w 2454339"/>
                <a:gd name="connsiteY1373" fmla="*/ 700228 h 2205654"/>
                <a:gd name="connsiteX1374" fmla="*/ 1618012 w 2454339"/>
                <a:gd name="connsiteY1374" fmla="*/ 700228 h 2205654"/>
                <a:gd name="connsiteX1375" fmla="*/ 1608487 w 2454339"/>
                <a:gd name="connsiteY1375" fmla="*/ 703467 h 2205654"/>
                <a:gd name="connsiteX1376" fmla="*/ 1605248 w 2454339"/>
                <a:gd name="connsiteY1376" fmla="*/ 695847 h 2205654"/>
                <a:gd name="connsiteX1377" fmla="*/ 1604391 w 2454339"/>
                <a:gd name="connsiteY1377" fmla="*/ 693656 h 2205654"/>
                <a:gd name="connsiteX1378" fmla="*/ 1604391 w 2454339"/>
                <a:gd name="connsiteY1378" fmla="*/ 693656 h 2205654"/>
                <a:gd name="connsiteX1379" fmla="*/ 1622108 w 2454339"/>
                <a:gd name="connsiteY1379" fmla="*/ 687179 h 2205654"/>
                <a:gd name="connsiteX1380" fmla="*/ 1620488 w 2454339"/>
                <a:gd name="connsiteY1380" fmla="*/ 680892 h 2205654"/>
                <a:gd name="connsiteX1381" fmla="*/ 1608868 w 2454339"/>
                <a:gd name="connsiteY1381" fmla="*/ 679368 h 2205654"/>
                <a:gd name="connsiteX1382" fmla="*/ 1599343 w 2454339"/>
                <a:gd name="connsiteY1382" fmla="*/ 679368 h 2205654"/>
                <a:gd name="connsiteX1383" fmla="*/ 1597724 w 2454339"/>
                <a:gd name="connsiteY1383" fmla="*/ 674511 h 2205654"/>
                <a:gd name="connsiteX1384" fmla="*/ 1594104 w 2454339"/>
                <a:gd name="connsiteY1384" fmla="*/ 660795 h 2205654"/>
                <a:gd name="connsiteX1385" fmla="*/ 1613154 w 2454339"/>
                <a:gd name="connsiteY1385" fmla="*/ 661842 h 2205654"/>
                <a:gd name="connsiteX1386" fmla="*/ 1645825 w 2454339"/>
                <a:gd name="connsiteY1386" fmla="*/ 653175 h 2205654"/>
                <a:gd name="connsiteX1387" fmla="*/ 1644524 w 2454339"/>
                <a:gd name="connsiteY1387" fmla="*/ 647946 h 2205654"/>
                <a:gd name="connsiteX1388" fmla="*/ 1643634 w 2454339"/>
                <a:gd name="connsiteY1388" fmla="*/ 647555 h 2205654"/>
                <a:gd name="connsiteX1389" fmla="*/ 1627251 w 2454339"/>
                <a:gd name="connsiteY1389" fmla="*/ 648603 h 2205654"/>
                <a:gd name="connsiteX1390" fmla="*/ 1609630 w 2454339"/>
                <a:gd name="connsiteY1390" fmla="*/ 648603 h 2205654"/>
                <a:gd name="connsiteX1391" fmla="*/ 1592866 w 2454339"/>
                <a:gd name="connsiteY1391" fmla="*/ 648603 h 2205654"/>
                <a:gd name="connsiteX1392" fmla="*/ 1592866 w 2454339"/>
                <a:gd name="connsiteY1392" fmla="*/ 641649 h 2205654"/>
                <a:gd name="connsiteX1393" fmla="*/ 1594866 w 2454339"/>
                <a:gd name="connsiteY1393" fmla="*/ 624790 h 2205654"/>
                <a:gd name="connsiteX1394" fmla="*/ 1611535 w 2454339"/>
                <a:gd name="connsiteY1394" fmla="*/ 623933 h 2205654"/>
                <a:gd name="connsiteX1395" fmla="*/ 1646682 w 2454339"/>
                <a:gd name="connsiteY1395" fmla="*/ 620409 h 2205654"/>
                <a:gd name="connsiteX1396" fmla="*/ 1722882 w 2454339"/>
                <a:gd name="connsiteY1396" fmla="*/ 606407 h 2205654"/>
                <a:gd name="connsiteX1397" fmla="*/ 1728597 w 2454339"/>
                <a:gd name="connsiteY1397" fmla="*/ 605645 h 2205654"/>
                <a:gd name="connsiteX1398" fmla="*/ 1742027 w 2454339"/>
                <a:gd name="connsiteY1398" fmla="*/ 603930 h 2205654"/>
                <a:gd name="connsiteX1399" fmla="*/ 1760220 w 2454339"/>
                <a:gd name="connsiteY1399" fmla="*/ 598787 h 2205654"/>
                <a:gd name="connsiteX1400" fmla="*/ 1779270 w 2454339"/>
                <a:gd name="connsiteY1400" fmla="*/ 590881 h 2205654"/>
                <a:gd name="connsiteX1401" fmla="*/ 1787271 w 2454339"/>
                <a:gd name="connsiteY1401" fmla="*/ 587262 h 2205654"/>
                <a:gd name="connsiteX1402" fmla="*/ 1788890 w 2454339"/>
                <a:gd name="connsiteY1402" fmla="*/ 586595 h 2205654"/>
                <a:gd name="connsiteX1403" fmla="*/ 1794320 w 2454339"/>
                <a:gd name="connsiteY1403" fmla="*/ 584404 h 2205654"/>
                <a:gd name="connsiteX1404" fmla="*/ 1812798 w 2454339"/>
                <a:gd name="connsiteY1404" fmla="*/ 576594 h 2205654"/>
                <a:gd name="connsiteX1405" fmla="*/ 1820989 w 2454339"/>
                <a:gd name="connsiteY1405" fmla="*/ 572498 h 2205654"/>
                <a:gd name="connsiteX1406" fmla="*/ 1824323 w 2454339"/>
                <a:gd name="connsiteY1406" fmla="*/ 570879 h 2205654"/>
                <a:gd name="connsiteX1407" fmla="*/ 1827657 w 2454339"/>
                <a:gd name="connsiteY1407" fmla="*/ 569355 h 2205654"/>
                <a:gd name="connsiteX1408" fmla="*/ 1853470 w 2454339"/>
                <a:gd name="connsiteY1408" fmla="*/ 559830 h 2205654"/>
                <a:gd name="connsiteX1409" fmla="*/ 1853946 w 2454339"/>
                <a:gd name="connsiteY1409" fmla="*/ 559830 h 2205654"/>
                <a:gd name="connsiteX1410" fmla="*/ 1868805 w 2454339"/>
                <a:gd name="connsiteY1410" fmla="*/ 572784 h 2205654"/>
                <a:gd name="connsiteX1411" fmla="*/ 1873187 w 2454339"/>
                <a:gd name="connsiteY1411" fmla="*/ 578499 h 2205654"/>
                <a:gd name="connsiteX1412" fmla="*/ 1866424 w 2454339"/>
                <a:gd name="connsiteY1412" fmla="*/ 582309 h 2205654"/>
                <a:gd name="connsiteX1413" fmla="*/ 1839182 w 2454339"/>
                <a:gd name="connsiteY1413" fmla="*/ 596310 h 2205654"/>
                <a:gd name="connsiteX1414" fmla="*/ 1811084 w 2454339"/>
                <a:gd name="connsiteY1414" fmla="*/ 605835 h 2205654"/>
                <a:gd name="connsiteX1415" fmla="*/ 1781556 w 2454339"/>
                <a:gd name="connsiteY1415" fmla="*/ 617170 h 2205654"/>
                <a:gd name="connsiteX1416" fmla="*/ 1784604 w 2454339"/>
                <a:gd name="connsiteY1416" fmla="*/ 624600 h 2205654"/>
                <a:gd name="connsiteX1417" fmla="*/ 1814417 w 2454339"/>
                <a:gd name="connsiteY1417" fmla="*/ 618027 h 2205654"/>
                <a:gd name="connsiteX1418" fmla="*/ 1842992 w 2454339"/>
                <a:gd name="connsiteY1418" fmla="*/ 608502 h 2205654"/>
                <a:gd name="connsiteX1419" fmla="*/ 1866900 w 2454339"/>
                <a:gd name="connsiteY1419" fmla="*/ 596787 h 2205654"/>
                <a:gd name="connsiteX1420" fmla="*/ 1879568 w 2454339"/>
                <a:gd name="connsiteY1420" fmla="*/ 590405 h 2205654"/>
                <a:gd name="connsiteX1421" fmla="*/ 1880140 w 2454339"/>
                <a:gd name="connsiteY1421" fmla="*/ 591262 h 2205654"/>
                <a:gd name="connsiteX1422" fmla="*/ 1885855 w 2454339"/>
                <a:gd name="connsiteY1422" fmla="*/ 599644 h 2205654"/>
                <a:gd name="connsiteX1423" fmla="*/ 1887284 w 2454339"/>
                <a:gd name="connsiteY1423" fmla="*/ 604502 h 2205654"/>
                <a:gd name="connsiteX1424" fmla="*/ 1894523 w 2454339"/>
                <a:gd name="connsiteY1424" fmla="*/ 625076 h 2205654"/>
                <a:gd name="connsiteX1425" fmla="*/ 1908620 w 2454339"/>
                <a:gd name="connsiteY1425" fmla="*/ 667748 h 2205654"/>
                <a:gd name="connsiteX1426" fmla="*/ 1943005 w 2454339"/>
                <a:gd name="connsiteY1426" fmla="*/ 758235 h 2205654"/>
                <a:gd name="connsiteX1427" fmla="*/ 1996535 w 2454339"/>
                <a:gd name="connsiteY1427" fmla="*/ 820434 h 2205654"/>
                <a:gd name="connsiteX1428" fmla="*/ 2001298 w 2454339"/>
                <a:gd name="connsiteY1428" fmla="*/ 821862 h 2205654"/>
                <a:gd name="connsiteX1429" fmla="*/ 2010061 w 2454339"/>
                <a:gd name="connsiteY1429" fmla="*/ 855581 h 2205654"/>
                <a:gd name="connsiteX1430" fmla="*/ 2038636 w 2454339"/>
                <a:gd name="connsiteY1430" fmla="*/ 958070 h 2205654"/>
                <a:gd name="connsiteX1431" fmla="*/ 2062067 w 2454339"/>
                <a:gd name="connsiteY1431" fmla="*/ 1062845 h 2205654"/>
                <a:gd name="connsiteX1432" fmla="*/ 2088928 w 2454339"/>
                <a:gd name="connsiteY1432" fmla="*/ 1166953 h 2205654"/>
                <a:gd name="connsiteX1433" fmla="*/ 2103692 w 2454339"/>
                <a:gd name="connsiteY1433" fmla="*/ 1213912 h 2205654"/>
                <a:gd name="connsiteX1434" fmla="*/ 2117598 w 2454339"/>
                <a:gd name="connsiteY1434" fmla="*/ 1255250 h 2205654"/>
                <a:gd name="connsiteX1435" fmla="*/ 2139410 w 2454339"/>
                <a:gd name="connsiteY1435" fmla="*/ 1344690 h 2205654"/>
                <a:gd name="connsiteX1436" fmla="*/ 2144649 w 2454339"/>
                <a:gd name="connsiteY1436" fmla="*/ 1343928 h 2205654"/>
                <a:gd name="connsiteX1437" fmla="*/ 2128171 w 2454339"/>
                <a:gd name="connsiteY1437" fmla="*/ 1248201 h 2205654"/>
                <a:gd name="connsiteX1438" fmla="*/ 2100644 w 2454339"/>
                <a:gd name="connsiteY1438" fmla="*/ 1150189 h 2205654"/>
                <a:gd name="connsiteX1439" fmla="*/ 2074545 w 2454339"/>
                <a:gd name="connsiteY1439" fmla="*/ 1045414 h 2205654"/>
                <a:gd name="connsiteX1440" fmla="*/ 2049589 w 2454339"/>
                <a:gd name="connsiteY1440" fmla="*/ 940639 h 2205654"/>
                <a:gd name="connsiteX1441" fmla="*/ 2021014 w 2454339"/>
                <a:gd name="connsiteY1441" fmla="*/ 842722 h 2205654"/>
                <a:gd name="connsiteX1442" fmla="*/ 2015014 w 2454339"/>
                <a:gd name="connsiteY1442" fmla="*/ 821767 h 2205654"/>
                <a:gd name="connsiteX1443" fmla="*/ 2039207 w 2454339"/>
                <a:gd name="connsiteY1443" fmla="*/ 813195 h 2205654"/>
                <a:gd name="connsiteX1444" fmla="*/ 2063496 w 2454339"/>
                <a:gd name="connsiteY1444" fmla="*/ 776619 h 2205654"/>
                <a:gd name="connsiteX1445" fmla="*/ 2078355 w 2454339"/>
                <a:gd name="connsiteY1445" fmla="*/ 757569 h 2205654"/>
                <a:gd name="connsiteX1446" fmla="*/ 2085023 w 2454339"/>
                <a:gd name="connsiteY1446" fmla="*/ 731947 h 2205654"/>
                <a:gd name="connsiteX1447" fmla="*/ 2089785 w 2454339"/>
                <a:gd name="connsiteY1447" fmla="*/ 734518 h 2205654"/>
                <a:gd name="connsiteX1448" fmla="*/ 2093690 w 2454339"/>
                <a:gd name="connsiteY1448" fmla="*/ 737090 h 2205654"/>
                <a:gd name="connsiteX1449" fmla="*/ 2093690 w 2454339"/>
                <a:gd name="connsiteY1449" fmla="*/ 737090 h 2205654"/>
                <a:gd name="connsiteX1450" fmla="*/ 2101691 w 2454339"/>
                <a:gd name="connsiteY1450" fmla="*/ 769951 h 2205654"/>
                <a:gd name="connsiteX1451" fmla="*/ 2112645 w 2454339"/>
                <a:gd name="connsiteY1451" fmla="*/ 820624 h 2205654"/>
                <a:gd name="connsiteX1452" fmla="*/ 2112169 w 2454339"/>
                <a:gd name="connsiteY1452" fmla="*/ 828054 h 2205654"/>
                <a:gd name="connsiteX1453" fmla="*/ 2112740 w 2454339"/>
                <a:gd name="connsiteY1453" fmla="*/ 875012 h 2205654"/>
                <a:gd name="connsiteX1454" fmla="*/ 2135505 w 2454339"/>
                <a:gd name="connsiteY1454" fmla="*/ 955308 h 2205654"/>
                <a:gd name="connsiteX1455" fmla="*/ 2149126 w 2454339"/>
                <a:gd name="connsiteY1455" fmla="*/ 968262 h 2205654"/>
                <a:gd name="connsiteX1456" fmla="*/ 2181035 w 2454339"/>
                <a:gd name="connsiteY1456" fmla="*/ 1075323 h 2205654"/>
                <a:gd name="connsiteX1457" fmla="*/ 2208657 w 2454339"/>
                <a:gd name="connsiteY1457" fmla="*/ 1158285 h 2205654"/>
                <a:gd name="connsiteX1458" fmla="*/ 2224373 w 2454339"/>
                <a:gd name="connsiteY1458" fmla="*/ 1200386 h 2205654"/>
                <a:gd name="connsiteX1459" fmla="*/ 2231708 w 2454339"/>
                <a:gd name="connsiteY1459" fmla="*/ 1220388 h 2205654"/>
                <a:gd name="connsiteX1460" fmla="*/ 2241233 w 2454339"/>
                <a:gd name="connsiteY1460" fmla="*/ 1241248 h 2205654"/>
                <a:gd name="connsiteX1461" fmla="*/ 2248597 w 2454339"/>
                <a:gd name="connsiteY1461" fmla="*/ 1243422 h 2205654"/>
                <a:gd name="connsiteX1462" fmla="*/ 2251424 w 2454339"/>
                <a:gd name="connsiteY1462" fmla="*/ 1238391 h 2205654"/>
                <a:gd name="connsiteX1463" fmla="*/ 2245519 w 2454339"/>
                <a:gd name="connsiteY1463" fmla="*/ 1214388 h 2205654"/>
                <a:gd name="connsiteX1464" fmla="*/ 2235994 w 2454339"/>
                <a:gd name="connsiteY1464" fmla="*/ 1188289 h 2205654"/>
                <a:gd name="connsiteX1465" fmla="*/ 2216944 w 2454339"/>
                <a:gd name="connsiteY1465" fmla="*/ 1138283 h 2205654"/>
                <a:gd name="connsiteX1466" fmla="*/ 2184464 w 2454339"/>
                <a:gd name="connsiteY1466" fmla="*/ 1036556 h 2205654"/>
                <a:gd name="connsiteX1467" fmla="*/ 2166938 w 2454339"/>
                <a:gd name="connsiteY1467" fmla="*/ 977025 h 2205654"/>
                <a:gd name="connsiteX1468" fmla="*/ 2198561 w 2454339"/>
                <a:gd name="connsiteY1468" fmla="*/ 977691 h 2205654"/>
                <a:gd name="connsiteX1469" fmla="*/ 2224374 w 2454339"/>
                <a:gd name="connsiteY1469" fmla="*/ 960356 h 2205654"/>
                <a:gd name="connsiteX1470" fmla="*/ 2226945 w 2454339"/>
                <a:gd name="connsiteY1470" fmla="*/ 969881 h 2205654"/>
                <a:gd name="connsiteX1471" fmla="*/ 2235899 w 2454339"/>
                <a:gd name="connsiteY1471" fmla="*/ 1017506 h 2205654"/>
                <a:gd name="connsiteX1472" fmla="*/ 2247805 w 2454339"/>
                <a:gd name="connsiteY1472" fmla="*/ 1066750 h 2205654"/>
                <a:gd name="connsiteX1473" fmla="*/ 2258568 w 2454339"/>
                <a:gd name="connsiteY1473" fmla="*/ 1118471 h 2205654"/>
                <a:gd name="connsiteX1474" fmla="*/ 2284190 w 2454339"/>
                <a:gd name="connsiteY1474" fmla="*/ 1219531 h 2205654"/>
                <a:gd name="connsiteX1475" fmla="*/ 2299240 w 2454339"/>
                <a:gd name="connsiteY1475" fmla="*/ 1266490 h 2205654"/>
                <a:gd name="connsiteX1476" fmla="*/ 2315909 w 2454339"/>
                <a:gd name="connsiteY1476" fmla="*/ 1312686 h 2205654"/>
                <a:gd name="connsiteX1477" fmla="*/ 2329434 w 2454339"/>
                <a:gd name="connsiteY1477" fmla="*/ 1304494 h 2205654"/>
                <a:gd name="connsiteX1478" fmla="*/ 2314575 w 2454339"/>
                <a:gd name="connsiteY1478" fmla="*/ 1262108 h 2205654"/>
                <a:gd name="connsiteX1479" fmla="*/ 2299430 w 2454339"/>
                <a:gd name="connsiteY1479" fmla="*/ 1215245 h 2205654"/>
                <a:gd name="connsiteX1480" fmla="*/ 2272665 w 2454339"/>
                <a:gd name="connsiteY1480" fmla="*/ 1116661 h 2205654"/>
                <a:gd name="connsiteX1481" fmla="*/ 2262188 w 2454339"/>
                <a:gd name="connsiteY1481" fmla="*/ 1069036 h 2205654"/>
                <a:gd name="connsiteX1482" fmla="*/ 2249710 w 2454339"/>
                <a:gd name="connsiteY1482" fmla="*/ 1019887 h 2205654"/>
                <a:gd name="connsiteX1483" fmla="*/ 2240185 w 2454339"/>
                <a:gd name="connsiteY1483" fmla="*/ 971691 h 2205654"/>
                <a:gd name="connsiteX1484" fmla="*/ 2234470 w 2454339"/>
                <a:gd name="connsiteY1484" fmla="*/ 948831 h 2205654"/>
                <a:gd name="connsiteX1485" fmla="*/ 2233136 w 2454339"/>
                <a:gd name="connsiteY1485" fmla="*/ 940163 h 2205654"/>
                <a:gd name="connsiteX1486" fmla="*/ 2243138 w 2454339"/>
                <a:gd name="connsiteY1486" fmla="*/ 930638 h 2205654"/>
                <a:gd name="connsiteX1487" fmla="*/ 2258473 w 2454339"/>
                <a:gd name="connsiteY1487" fmla="*/ 903968 h 2205654"/>
                <a:gd name="connsiteX1488" fmla="*/ 2262473 w 2454339"/>
                <a:gd name="connsiteY1488" fmla="*/ 928542 h 2205654"/>
                <a:gd name="connsiteX1489" fmla="*/ 2284000 w 2454339"/>
                <a:gd name="connsiteY1489" fmla="*/ 1031127 h 2205654"/>
                <a:gd name="connsiteX1490" fmla="*/ 2298192 w 2454339"/>
                <a:gd name="connsiteY1490" fmla="*/ 1081133 h 2205654"/>
                <a:gd name="connsiteX1491" fmla="*/ 2310765 w 2454339"/>
                <a:gd name="connsiteY1491" fmla="*/ 1134187 h 2205654"/>
                <a:gd name="connsiteX1492" fmla="*/ 2334292 w 2454339"/>
                <a:gd name="connsiteY1492" fmla="*/ 1240391 h 2205654"/>
                <a:gd name="connsiteX1493" fmla="*/ 2352866 w 2454339"/>
                <a:gd name="connsiteY1493" fmla="*/ 1294398 h 2205654"/>
                <a:gd name="connsiteX1494" fmla="*/ 2376107 w 2454339"/>
                <a:gd name="connsiteY1494" fmla="*/ 1348405 h 2205654"/>
                <a:gd name="connsiteX1495" fmla="*/ 2402015 w 2454339"/>
                <a:gd name="connsiteY1495" fmla="*/ 1394220 h 2205654"/>
                <a:gd name="connsiteX1496" fmla="*/ 2391061 w 2454339"/>
                <a:gd name="connsiteY1496" fmla="*/ 1425652 h 2205654"/>
                <a:gd name="connsiteX1497" fmla="*/ 2362486 w 2454339"/>
                <a:gd name="connsiteY1497" fmla="*/ 1459085 h 2205654"/>
                <a:gd name="connsiteX1498" fmla="*/ 2327148 w 2454339"/>
                <a:gd name="connsiteY1498" fmla="*/ 1487660 h 2205654"/>
                <a:gd name="connsiteX1499" fmla="*/ 2310479 w 2454339"/>
                <a:gd name="connsiteY1499" fmla="*/ 1501852 h 2205654"/>
                <a:gd name="connsiteX1500" fmla="*/ 2297525 w 2454339"/>
                <a:gd name="connsiteY1500" fmla="*/ 1518997 h 2205654"/>
                <a:gd name="connsiteX1501" fmla="*/ 2300710 w 2454339"/>
                <a:gd name="connsiteY1501" fmla="*/ 1524312 h 2205654"/>
                <a:gd name="connsiteX1502" fmla="*/ 2302764 w 2454339"/>
                <a:gd name="connsiteY1502" fmla="*/ 1524331 h 2205654"/>
                <a:gd name="connsiteX1503" fmla="*/ 2319242 w 2454339"/>
                <a:gd name="connsiteY1503" fmla="*/ 1513472 h 2205654"/>
                <a:gd name="connsiteX1504" fmla="*/ 2337626 w 2454339"/>
                <a:gd name="connsiteY1504" fmla="*/ 1498423 h 2205654"/>
                <a:gd name="connsiteX1505" fmla="*/ 2373821 w 2454339"/>
                <a:gd name="connsiteY1505" fmla="*/ 1466133 h 2205654"/>
                <a:gd name="connsiteX1506" fmla="*/ 2410397 w 2454339"/>
                <a:gd name="connsiteY1506" fmla="*/ 1408983 h 2205654"/>
                <a:gd name="connsiteX1507" fmla="*/ 2414016 w 2454339"/>
                <a:gd name="connsiteY1507" fmla="*/ 1415746 h 2205654"/>
                <a:gd name="connsiteX1508" fmla="*/ 2414016 w 2454339"/>
                <a:gd name="connsiteY1508" fmla="*/ 1418794 h 2205654"/>
                <a:gd name="connsiteX1509" fmla="*/ 2414016 w 2454339"/>
                <a:gd name="connsiteY1509" fmla="*/ 1423747 h 2205654"/>
                <a:gd name="connsiteX1510" fmla="*/ 2413730 w 2454339"/>
                <a:gd name="connsiteY1510" fmla="*/ 1428795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11688" y="463913"/>
                  </a:moveTo>
                  <a:lnTo>
                    <a:pt x="1311688" y="463913"/>
                  </a:lnTo>
                  <a:cubicBezTo>
                    <a:pt x="1296734" y="451435"/>
                    <a:pt x="1277398" y="446863"/>
                    <a:pt x="1261682" y="435338"/>
                  </a:cubicBezTo>
                  <a:cubicBezTo>
                    <a:pt x="1261682" y="435338"/>
                    <a:pt x="1259396" y="433242"/>
                    <a:pt x="1258919" y="432766"/>
                  </a:cubicBezTo>
                  <a:cubicBezTo>
                    <a:pt x="1258443" y="432290"/>
                    <a:pt x="1256919" y="430004"/>
                    <a:pt x="1256729" y="429813"/>
                  </a:cubicBezTo>
                  <a:cubicBezTo>
                    <a:pt x="1256534" y="429549"/>
                    <a:pt x="1256374" y="429261"/>
                    <a:pt x="1256252" y="428956"/>
                  </a:cubicBezTo>
                  <a:cubicBezTo>
                    <a:pt x="1256252" y="428956"/>
                    <a:pt x="1256252" y="428956"/>
                    <a:pt x="1256252" y="428956"/>
                  </a:cubicBezTo>
                  <a:cubicBezTo>
                    <a:pt x="1256284" y="428735"/>
                    <a:pt x="1256284" y="428511"/>
                    <a:pt x="1256252" y="428289"/>
                  </a:cubicBezTo>
                  <a:cubicBezTo>
                    <a:pt x="1256017" y="427539"/>
                    <a:pt x="1255826" y="426776"/>
                    <a:pt x="1255681" y="426003"/>
                  </a:cubicBezTo>
                  <a:cubicBezTo>
                    <a:pt x="1255681" y="426861"/>
                    <a:pt x="1255681" y="424289"/>
                    <a:pt x="1255681" y="423908"/>
                  </a:cubicBezTo>
                  <a:cubicBezTo>
                    <a:pt x="1256095" y="414308"/>
                    <a:pt x="1259162" y="405011"/>
                    <a:pt x="1264539" y="397047"/>
                  </a:cubicBezTo>
                  <a:cubicBezTo>
                    <a:pt x="1275844" y="377473"/>
                    <a:pt x="1295505" y="364167"/>
                    <a:pt x="1317879" y="360948"/>
                  </a:cubicBezTo>
                  <a:cubicBezTo>
                    <a:pt x="1330643" y="358852"/>
                    <a:pt x="1342358" y="357519"/>
                    <a:pt x="1355979" y="355614"/>
                  </a:cubicBezTo>
                  <a:cubicBezTo>
                    <a:pt x="1370734" y="353516"/>
                    <a:pt x="1385227" y="349877"/>
                    <a:pt x="1399223" y="344755"/>
                  </a:cubicBezTo>
                  <a:cubicBezTo>
                    <a:pt x="1413510" y="339612"/>
                    <a:pt x="1427798" y="333611"/>
                    <a:pt x="1441323" y="327420"/>
                  </a:cubicBezTo>
                  <a:cubicBezTo>
                    <a:pt x="1453158" y="322776"/>
                    <a:pt x="1464039" y="315995"/>
                    <a:pt x="1473422" y="307417"/>
                  </a:cubicBezTo>
                  <a:lnTo>
                    <a:pt x="1479709" y="304655"/>
                  </a:lnTo>
                  <a:cubicBezTo>
                    <a:pt x="1494284" y="298204"/>
                    <a:pt x="1504902" y="285179"/>
                    <a:pt x="1508284" y="269603"/>
                  </a:cubicBezTo>
                  <a:cubicBezTo>
                    <a:pt x="1509108" y="262615"/>
                    <a:pt x="1509553" y="255588"/>
                    <a:pt x="1509617" y="248553"/>
                  </a:cubicBezTo>
                  <a:lnTo>
                    <a:pt x="1509617" y="247219"/>
                  </a:lnTo>
                  <a:cubicBezTo>
                    <a:pt x="1509637" y="246934"/>
                    <a:pt x="1509637" y="246647"/>
                    <a:pt x="1509617" y="246362"/>
                  </a:cubicBezTo>
                  <a:cubicBezTo>
                    <a:pt x="1509617" y="245505"/>
                    <a:pt x="1509617" y="244647"/>
                    <a:pt x="1510284" y="243885"/>
                  </a:cubicBezTo>
                  <a:cubicBezTo>
                    <a:pt x="1510951" y="243123"/>
                    <a:pt x="1510951" y="242076"/>
                    <a:pt x="1511237" y="241695"/>
                  </a:cubicBezTo>
                  <a:cubicBezTo>
                    <a:pt x="1511522" y="241314"/>
                    <a:pt x="1513046" y="238837"/>
                    <a:pt x="1512951" y="238742"/>
                  </a:cubicBezTo>
                  <a:lnTo>
                    <a:pt x="1515999" y="235599"/>
                  </a:lnTo>
                  <a:cubicBezTo>
                    <a:pt x="1515999" y="235599"/>
                    <a:pt x="1517523" y="234551"/>
                    <a:pt x="1517809" y="234265"/>
                  </a:cubicBezTo>
                  <a:cubicBezTo>
                    <a:pt x="1518791" y="233606"/>
                    <a:pt x="1519808" y="233002"/>
                    <a:pt x="1520857" y="232455"/>
                  </a:cubicBezTo>
                  <a:lnTo>
                    <a:pt x="1523333" y="231122"/>
                  </a:lnTo>
                  <a:cubicBezTo>
                    <a:pt x="1521905" y="231884"/>
                    <a:pt x="1526381" y="229788"/>
                    <a:pt x="1526191" y="229788"/>
                  </a:cubicBezTo>
                  <a:cubicBezTo>
                    <a:pt x="1528572" y="228836"/>
                    <a:pt x="1531049" y="228074"/>
                    <a:pt x="1533525" y="227217"/>
                  </a:cubicBezTo>
                  <a:cubicBezTo>
                    <a:pt x="1543907" y="224560"/>
                    <a:pt x="1554480" y="222713"/>
                    <a:pt x="1565148" y="221692"/>
                  </a:cubicBezTo>
                  <a:lnTo>
                    <a:pt x="1566482" y="221692"/>
                  </a:lnTo>
                  <a:lnTo>
                    <a:pt x="1566482" y="221692"/>
                  </a:lnTo>
                  <a:lnTo>
                    <a:pt x="1572101" y="220930"/>
                  </a:lnTo>
                  <a:cubicBezTo>
                    <a:pt x="1574197" y="220930"/>
                    <a:pt x="1576197" y="220168"/>
                    <a:pt x="1578293" y="219692"/>
                  </a:cubicBezTo>
                  <a:cubicBezTo>
                    <a:pt x="1583055" y="218644"/>
                    <a:pt x="1587818" y="217406"/>
                    <a:pt x="1592485" y="215977"/>
                  </a:cubicBezTo>
                  <a:cubicBezTo>
                    <a:pt x="1612583" y="209881"/>
                    <a:pt x="1635824" y="196070"/>
                    <a:pt x="1633538" y="171019"/>
                  </a:cubicBezTo>
                  <a:cubicBezTo>
                    <a:pt x="1633286" y="167505"/>
                    <a:pt x="1632549" y="164043"/>
                    <a:pt x="1631347" y="160732"/>
                  </a:cubicBezTo>
                  <a:cubicBezTo>
                    <a:pt x="1630775" y="159113"/>
                    <a:pt x="1630394" y="158065"/>
                    <a:pt x="1630109" y="157398"/>
                  </a:cubicBezTo>
                  <a:lnTo>
                    <a:pt x="1628775" y="154446"/>
                  </a:lnTo>
                  <a:cubicBezTo>
                    <a:pt x="1628108" y="153017"/>
                    <a:pt x="1627537" y="151683"/>
                    <a:pt x="1626870" y="150445"/>
                  </a:cubicBezTo>
                  <a:cubicBezTo>
                    <a:pt x="1623369" y="144201"/>
                    <a:pt x="1619114" y="138411"/>
                    <a:pt x="1614202" y="133205"/>
                  </a:cubicBezTo>
                  <a:cubicBezTo>
                    <a:pt x="1606106" y="123680"/>
                    <a:pt x="1596390" y="116346"/>
                    <a:pt x="1588103" y="107297"/>
                  </a:cubicBezTo>
                  <a:cubicBezTo>
                    <a:pt x="1586484" y="105487"/>
                    <a:pt x="1584865" y="103582"/>
                    <a:pt x="1583341" y="101582"/>
                  </a:cubicBezTo>
                  <a:cubicBezTo>
                    <a:pt x="1584579" y="103106"/>
                    <a:pt x="1582293" y="100248"/>
                    <a:pt x="1581912" y="99677"/>
                  </a:cubicBezTo>
                  <a:cubicBezTo>
                    <a:pt x="1581531" y="99105"/>
                    <a:pt x="1580388" y="97200"/>
                    <a:pt x="1579626" y="95962"/>
                  </a:cubicBezTo>
                  <a:lnTo>
                    <a:pt x="1578102" y="92914"/>
                  </a:lnTo>
                  <a:cubicBezTo>
                    <a:pt x="1579055" y="94724"/>
                    <a:pt x="1577340" y="90628"/>
                    <a:pt x="1577150" y="90152"/>
                  </a:cubicBezTo>
                  <a:cubicBezTo>
                    <a:pt x="1576711" y="88714"/>
                    <a:pt x="1576361" y="87251"/>
                    <a:pt x="1576102" y="85770"/>
                  </a:cubicBezTo>
                  <a:cubicBezTo>
                    <a:pt x="1576864" y="89485"/>
                    <a:pt x="1576102" y="83580"/>
                    <a:pt x="1576102" y="82532"/>
                  </a:cubicBezTo>
                  <a:cubicBezTo>
                    <a:pt x="1576102" y="81484"/>
                    <a:pt x="1576102" y="80341"/>
                    <a:pt x="1576102" y="79674"/>
                  </a:cubicBezTo>
                  <a:cubicBezTo>
                    <a:pt x="1576201" y="78831"/>
                    <a:pt x="1576393" y="78000"/>
                    <a:pt x="1576673" y="77198"/>
                  </a:cubicBezTo>
                  <a:cubicBezTo>
                    <a:pt x="1576851" y="76424"/>
                    <a:pt x="1577074" y="75661"/>
                    <a:pt x="1577340" y="74912"/>
                  </a:cubicBezTo>
                  <a:cubicBezTo>
                    <a:pt x="1577639" y="73942"/>
                    <a:pt x="1577989" y="72988"/>
                    <a:pt x="1578388" y="72054"/>
                  </a:cubicBezTo>
                  <a:cubicBezTo>
                    <a:pt x="1579488" y="69830"/>
                    <a:pt x="1580762" y="67696"/>
                    <a:pt x="1582198" y="65673"/>
                  </a:cubicBezTo>
                  <a:cubicBezTo>
                    <a:pt x="1581722" y="66435"/>
                    <a:pt x="1583722" y="63768"/>
                    <a:pt x="1584103" y="63387"/>
                  </a:cubicBezTo>
                  <a:cubicBezTo>
                    <a:pt x="1584484" y="63006"/>
                    <a:pt x="1586865" y="60339"/>
                    <a:pt x="1588389" y="58815"/>
                  </a:cubicBezTo>
                  <a:lnTo>
                    <a:pt x="1591818" y="55671"/>
                  </a:lnTo>
                  <a:lnTo>
                    <a:pt x="1592485" y="55100"/>
                  </a:lnTo>
                  <a:lnTo>
                    <a:pt x="1592961" y="55100"/>
                  </a:lnTo>
                  <a:cubicBezTo>
                    <a:pt x="1595467" y="53212"/>
                    <a:pt x="1598074" y="51463"/>
                    <a:pt x="1600772" y="49861"/>
                  </a:cubicBezTo>
                  <a:cubicBezTo>
                    <a:pt x="1603343" y="48337"/>
                    <a:pt x="1606106" y="46908"/>
                    <a:pt x="1608868" y="45480"/>
                  </a:cubicBezTo>
                  <a:lnTo>
                    <a:pt x="1609344" y="45480"/>
                  </a:lnTo>
                  <a:lnTo>
                    <a:pt x="1610487" y="45480"/>
                  </a:lnTo>
                  <a:cubicBezTo>
                    <a:pt x="1613106" y="44480"/>
                    <a:pt x="1615777" y="43621"/>
                    <a:pt x="1618488" y="42908"/>
                  </a:cubicBezTo>
                  <a:cubicBezTo>
                    <a:pt x="1622242" y="41868"/>
                    <a:pt x="1626061" y="41072"/>
                    <a:pt x="1629918" y="40527"/>
                  </a:cubicBezTo>
                  <a:cubicBezTo>
                    <a:pt x="1628108" y="40527"/>
                    <a:pt x="1633633" y="40527"/>
                    <a:pt x="1633538" y="40527"/>
                  </a:cubicBezTo>
                  <a:lnTo>
                    <a:pt x="1639538" y="40527"/>
                  </a:lnTo>
                  <a:cubicBezTo>
                    <a:pt x="1648225" y="40271"/>
                    <a:pt x="1656919" y="40685"/>
                    <a:pt x="1665542" y="41765"/>
                  </a:cubicBezTo>
                  <a:cubicBezTo>
                    <a:pt x="1673447" y="42622"/>
                    <a:pt x="1677448" y="43289"/>
                    <a:pt x="1686592" y="44718"/>
                  </a:cubicBezTo>
                  <a:cubicBezTo>
                    <a:pt x="1695736" y="46146"/>
                    <a:pt x="1705642" y="47670"/>
                    <a:pt x="1715643" y="48813"/>
                  </a:cubicBezTo>
                  <a:cubicBezTo>
                    <a:pt x="1732312" y="50718"/>
                    <a:pt x="1749171" y="51671"/>
                    <a:pt x="1765935" y="52719"/>
                  </a:cubicBezTo>
                  <a:cubicBezTo>
                    <a:pt x="1781742" y="53305"/>
                    <a:pt x="1797417" y="55832"/>
                    <a:pt x="1812607" y="60243"/>
                  </a:cubicBezTo>
                  <a:cubicBezTo>
                    <a:pt x="1821561" y="62910"/>
                    <a:pt x="1825371" y="66149"/>
                    <a:pt x="1834039" y="68911"/>
                  </a:cubicBezTo>
                  <a:cubicBezTo>
                    <a:pt x="1842707" y="71673"/>
                    <a:pt x="1848707" y="74245"/>
                    <a:pt x="1856137" y="76531"/>
                  </a:cubicBezTo>
                  <a:cubicBezTo>
                    <a:pt x="1862754" y="78248"/>
                    <a:pt x="1869464" y="79584"/>
                    <a:pt x="1876235" y="80532"/>
                  </a:cubicBezTo>
                  <a:cubicBezTo>
                    <a:pt x="1883940" y="82011"/>
                    <a:pt x="1891736" y="82965"/>
                    <a:pt x="1899571" y="83389"/>
                  </a:cubicBezTo>
                  <a:cubicBezTo>
                    <a:pt x="1902204" y="83532"/>
                    <a:pt x="1904843" y="83532"/>
                    <a:pt x="1907477" y="83389"/>
                  </a:cubicBezTo>
                  <a:cubicBezTo>
                    <a:pt x="1917002" y="85485"/>
                    <a:pt x="1925764" y="86818"/>
                    <a:pt x="1935004" y="88152"/>
                  </a:cubicBezTo>
                  <a:cubicBezTo>
                    <a:pt x="1945958" y="89771"/>
                    <a:pt x="1956816" y="91771"/>
                    <a:pt x="1967675" y="94438"/>
                  </a:cubicBezTo>
                  <a:cubicBezTo>
                    <a:pt x="1972207" y="95579"/>
                    <a:pt x="1976661" y="97010"/>
                    <a:pt x="1981010" y="98724"/>
                  </a:cubicBezTo>
                  <a:lnTo>
                    <a:pt x="1983391" y="99867"/>
                  </a:lnTo>
                  <a:cubicBezTo>
                    <a:pt x="1984532" y="100413"/>
                    <a:pt x="1985645" y="101017"/>
                    <a:pt x="1986725" y="101677"/>
                  </a:cubicBezTo>
                  <a:cubicBezTo>
                    <a:pt x="1988879" y="102865"/>
                    <a:pt x="1990948" y="104201"/>
                    <a:pt x="1992916" y="105678"/>
                  </a:cubicBezTo>
                  <a:lnTo>
                    <a:pt x="1995107" y="107392"/>
                  </a:lnTo>
                  <a:lnTo>
                    <a:pt x="1998059" y="110154"/>
                  </a:lnTo>
                  <a:cubicBezTo>
                    <a:pt x="2000058" y="112135"/>
                    <a:pt x="2001934" y="114234"/>
                    <a:pt x="2003679" y="116441"/>
                  </a:cubicBezTo>
                  <a:lnTo>
                    <a:pt x="2003679" y="116441"/>
                  </a:lnTo>
                  <a:lnTo>
                    <a:pt x="2004346" y="117489"/>
                  </a:lnTo>
                  <a:cubicBezTo>
                    <a:pt x="2005203" y="118727"/>
                    <a:pt x="2006060" y="120060"/>
                    <a:pt x="2006822" y="121394"/>
                  </a:cubicBezTo>
                  <a:cubicBezTo>
                    <a:pt x="2008727" y="124442"/>
                    <a:pt x="2010347" y="127585"/>
                    <a:pt x="2012061" y="130919"/>
                  </a:cubicBezTo>
                  <a:cubicBezTo>
                    <a:pt x="2017681" y="141111"/>
                    <a:pt x="2022824" y="151398"/>
                    <a:pt x="2029301" y="160923"/>
                  </a:cubicBezTo>
                  <a:cubicBezTo>
                    <a:pt x="2043402" y="183275"/>
                    <a:pt x="2065349" y="199548"/>
                    <a:pt x="2090833" y="206547"/>
                  </a:cubicBezTo>
                  <a:cubicBezTo>
                    <a:pt x="2111331" y="210100"/>
                    <a:pt x="2132049" y="212233"/>
                    <a:pt x="2152841" y="212929"/>
                  </a:cubicBezTo>
                  <a:lnTo>
                    <a:pt x="2155127" y="212929"/>
                  </a:lnTo>
                  <a:lnTo>
                    <a:pt x="2156555" y="212929"/>
                  </a:lnTo>
                  <a:lnTo>
                    <a:pt x="2164747" y="214453"/>
                  </a:lnTo>
                  <a:cubicBezTo>
                    <a:pt x="2169605" y="215501"/>
                    <a:pt x="2174272" y="216930"/>
                    <a:pt x="2179034" y="218454"/>
                  </a:cubicBezTo>
                  <a:cubicBezTo>
                    <a:pt x="2182979" y="219928"/>
                    <a:pt x="2186801" y="221712"/>
                    <a:pt x="2190464" y="223788"/>
                  </a:cubicBezTo>
                  <a:cubicBezTo>
                    <a:pt x="2194693" y="225809"/>
                    <a:pt x="2198581" y="228476"/>
                    <a:pt x="2201990" y="231693"/>
                  </a:cubicBezTo>
                  <a:cubicBezTo>
                    <a:pt x="2215229" y="245028"/>
                    <a:pt x="2212372" y="268746"/>
                    <a:pt x="2210181" y="285986"/>
                  </a:cubicBezTo>
                  <a:cubicBezTo>
                    <a:pt x="2208657" y="298273"/>
                    <a:pt x="2207514" y="310656"/>
                    <a:pt x="2207133" y="323133"/>
                  </a:cubicBezTo>
                  <a:cubicBezTo>
                    <a:pt x="2207133" y="326658"/>
                    <a:pt x="2207133" y="330182"/>
                    <a:pt x="2207133" y="333706"/>
                  </a:cubicBezTo>
                  <a:cubicBezTo>
                    <a:pt x="2206416" y="339232"/>
                    <a:pt x="2206129" y="344805"/>
                    <a:pt x="2206276" y="350375"/>
                  </a:cubicBezTo>
                  <a:cubicBezTo>
                    <a:pt x="2207273" y="364598"/>
                    <a:pt x="2209763" y="378678"/>
                    <a:pt x="2213705" y="392380"/>
                  </a:cubicBezTo>
                  <a:cubicBezTo>
                    <a:pt x="2218075" y="406731"/>
                    <a:pt x="2223421" y="420765"/>
                    <a:pt x="2229707" y="434385"/>
                  </a:cubicBezTo>
                  <a:cubicBezTo>
                    <a:pt x="2229677" y="434639"/>
                    <a:pt x="2229677" y="434894"/>
                    <a:pt x="2229707" y="435148"/>
                  </a:cubicBezTo>
                  <a:lnTo>
                    <a:pt x="2229707" y="436100"/>
                  </a:lnTo>
                  <a:cubicBezTo>
                    <a:pt x="2230279" y="437624"/>
                    <a:pt x="2230946" y="439148"/>
                    <a:pt x="2231517" y="440767"/>
                  </a:cubicBezTo>
                  <a:cubicBezTo>
                    <a:pt x="2232755" y="443910"/>
                    <a:pt x="2233994" y="447054"/>
                    <a:pt x="2235041" y="450292"/>
                  </a:cubicBezTo>
                  <a:cubicBezTo>
                    <a:pt x="2237518" y="457055"/>
                    <a:pt x="2239804" y="463913"/>
                    <a:pt x="2241614" y="470961"/>
                  </a:cubicBezTo>
                  <a:cubicBezTo>
                    <a:pt x="2242757" y="475152"/>
                    <a:pt x="2243519" y="479439"/>
                    <a:pt x="2244376" y="483725"/>
                  </a:cubicBezTo>
                  <a:lnTo>
                    <a:pt x="2245233" y="489154"/>
                  </a:lnTo>
                  <a:cubicBezTo>
                    <a:pt x="2245233" y="486773"/>
                    <a:pt x="2245233" y="492488"/>
                    <a:pt x="2245233" y="492774"/>
                  </a:cubicBezTo>
                  <a:cubicBezTo>
                    <a:pt x="2246186" y="502299"/>
                    <a:pt x="2246281" y="510776"/>
                    <a:pt x="2246471" y="519825"/>
                  </a:cubicBezTo>
                  <a:cubicBezTo>
                    <a:pt x="2246471" y="537255"/>
                    <a:pt x="2245424" y="554686"/>
                    <a:pt x="2243995" y="572022"/>
                  </a:cubicBezTo>
                  <a:cubicBezTo>
                    <a:pt x="2242170" y="589422"/>
                    <a:pt x="2241724" y="606939"/>
                    <a:pt x="2242661" y="624409"/>
                  </a:cubicBezTo>
                  <a:cubicBezTo>
                    <a:pt x="2244250" y="642862"/>
                    <a:pt x="2247925" y="661076"/>
                    <a:pt x="2253615" y="678702"/>
                  </a:cubicBezTo>
                  <a:cubicBezTo>
                    <a:pt x="2258568" y="694704"/>
                    <a:pt x="2264664" y="710515"/>
                    <a:pt x="2269046" y="726327"/>
                  </a:cubicBezTo>
                  <a:cubicBezTo>
                    <a:pt x="2269998" y="729851"/>
                    <a:pt x="2270760" y="733470"/>
                    <a:pt x="2271522" y="737090"/>
                  </a:cubicBezTo>
                  <a:cubicBezTo>
                    <a:pt x="2272219" y="739802"/>
                    <a:pt x="2272634" y="742579"/>
                    <a:pt x="2272760" y="745377"/>
                  </a:cubicBezTo>
                  <a:cubicBezTo>
                    <a:pt x="2273047" y="748959"/>
                    <a:pt x="2273047" y="752558"/>
                    <a:pt x="2272760" y="756140"/>
                  </a:cubicBezTo>
                  <a:cubicBezTo>
                    <a:pt x="2272760" y="756140"/>
                    <a:pt x="2272760" y="759855"/>
                    <a:pt x="2272760" y="759569"/>
                  </a:cubicBezTo>
                  <a:cubicBezTo>
                    <a:pt x="2272431" y="761726"/>
                    <a:pt x="2271954" y="763859"/>
                    <a:pt x="2271332" y="765951"/>
                  </a:cubicBezTo>
                  <a:cubicBezTo>
                    <a:pt x="2266694" y="777352"/>
                    <a:pt x="2259829" y="787714"/>
                    <a:pt x="2251139" y="796431"/>
                  </a:cubicBezTo>
                  <a:cubicBezTo>
                    <a:pt x="2241917" y="808043"/>
                    <a:pt x="2236112" y="821995"/>
                    <a:pt x="2234375" y="836721"/>
                  </a:cubicBezTo>
                  <a:cubicBezTo>
                    <a:pt x="2233417" y="843646"/>
                    <a:pt x="2231953" y="850490"/>
                    <a:pt x="2229993" y="857200"/>
                  </a:cubicBezTo>
                  <a:cubicBezTo>
                    <a:pt x="2227802" y="864249"/>
                    <a:pt x="2227421" y="872154"/>
                    <a:pt x="2225612" y="879298"/>
                  </a:cubicBezTo>
                  <a:cubicBezTo>
                    <a:pt x="2224850" y="882156"/>
                    <a:pt x="2223897" y="884823"/>
                    <a:pt x="2222849" y="887680"/>
                  </a:cubicBezTo>
                  <a:cubicBezTo>
                    <a:pt x="2222849" y="886632"/>
                    <a:pt x="2221802" y="890157"/>
                    <a:pt x="2221611" y="890633"/>
                  </a:cubicBezTo>
                  <a:lnTo>
                    <a:pt x="2219325" y="895300"/>
                  </a:lnTo>
                  <a:lnTo>
                    <a:pt x="2216658" y="899777"/>
                  </a:lnTo>
                  <a:lnTo>
                    <a:pt x="2214563" y="902634"/>
                  </a:lnTo>
                  <a:lnTo>
                    <a:pt x="2211991" y="905587"/>
                  </a:lnTo>
                  <a:cubicBezTo>
                    <a:pt x="2211515" y="906159"/>
                    <a:pt x="2208752" y="908635"/>
                    <a:pt x="2208562" y="909016"/>
                  </a:cubicBezTo>
                  <a:lnTo>
                    <a:pt x="2206371" y="910350"/>
                  </a:lnTo>
                  <a:lnTo>
                    <a:pt x="2205323" y="910921"/>
                  </a:lnTo>
                  <a:lnTo>
                    <a:pt x="2204276" y="910921"/>
                  </a:lnTo>
                  <a:lnTo>
                    <a:pt x="2202752" y="910921"/>
                  </a:lnTo>
                  <a:lnTo>
                    <a:pt x="2201228" y="910445"/>
                  </a:lnTo>
                  <a:lnTo>
                    <a:pt x="2200275" y="910445"/>
                  </a:lnTo>
                  <a:lnTo>
                    <a:pt x="2198846" y="909492"/>
                  </a:lnTo>
                  <a:cubicBezTo>
                    <a:pt x="2196751" y="907587"/>
                    <a:pt x="2194941" y="905397"/>
                    <a:pt x="2192941" y="903396"/>
                  </a:cubicBezTo>
                  <a:lnTo>
                    <a:pt x="2189893" y="899872"/>
                  </a:lnTo>
                  <a:cubicBezTo>
                    <a:pt x="2192655" y="903206"/>
                    <a:pt x="2189893" y="898348"/>
                    <a:pt x="2189321" y="897777"/>
                  </a:cubicBezTo>
                  <a:lnTo>
                    <a:pt x="2187797" y="894443"/>
                  </a:lnTo>
                  <a:cubicBezTo>
                    <a:pt x="2187321" y="893109"/>
                    <a:pt x="2186750" y="891681"/>
                    <a:pt x="2186273" y="890252"/>
                  </a:cubicBezTo>
                  <a:cubicBezTo>
                    <a:pt x="2184551" y="886242"/>
                    <a:pt x="2183149" y="882101"/>
                    <a:pt x="2182082" y="877869"/>
                  </a:cubicBezTo>
                  <a:cubicBezTo>
                    <a:pt x="2178836" y="858115"/>
                    <a:pt x="2176958" y="838161"/>
                    <a:pt x="2176463" y="818148"/>
                  </a:cubicBezTo>
                  <a:cubicBezTo>
                    <a:pt x="2175142" y="797166"/>
                    <a:pt x="2171206" y="776432"/>
                    <a:pt x="2164747" y="756426"/>
                  </a:cubicBezTo>
                  <a:cubicBezTo>
                    <a:pt x="2157906" y="736320"/>
                    <a:pt x="2148630" y="717127"/>
                    <a:pt x="2137124" y="699276"/>
                  </a:cubicBezTo>
                  <a:cubicBezTo>
                    <a:pt x="2131507" y="690319"/>
                    <a:pt x="2125369" y="681700"/>
                    <a:pt x="2118741" y="673463"/>
                  </a:cubicBezTo>
                  <a:cubicBezTo>
                    <a:pt x="2115598" y="669558"/>
                    <a:pt x="2112455" y="665748"/>
                    <a:pt x="2109216" y="662128"/>
                  </a:cubicBezTo>
                  <a:cubicBezTo>
                    <a:pt x="2108202" y="660953"/>
                    <a:pt x="2107086" y="659870"/>
                    <a:pt x="2105882" y="658890"/>
                  </a:cubicBezTo>
                  <a:cubicBezTo>
                    <a:pt x="2103352" y="655762"/>
                    <a:pt x="2100366" y="653033"/>
                    <a:pt x="2097024" y="650793"/>
                  </a:cubicBezTo>
                  <a:cubicBezTo>
                    <a:pt x="2089661" y="646224"/>
                    <a:pt x="2080622" y="645243"/>
                    <a:pt x="2072450" y="648126"/>
                  </a:cubicBezTo>
                  <a:cubicBezTo>
                    <a:pt x="2063995" y="651740"/>
                    <a:pt x="2057082" y="658215"/>
                    <a:pt x="2052923" y="666414"/>
                  </a:cubicBezTo>
                  <a:lnTo>
                    <a:pt x="2052352" y="667653"/>
                  </a:lnTo>
                  <a:cubicBezTo>
                    <a:pt x="2046595" y="675868"/>
                    <a:pt x="2043442" y="685625"/>
                    <a:pt x="2043303" y="695656"/>
                  </a:cubicBezTo>
                  <a:cubicBezTo>
                    <a:pt x="2042732" y="707467"/>
                    <a:pt x="2046161" y="718992"/>
                    <a:pt x="2045494" y="730899"/>
                  </a:cubicBezTo>
                  <a:lnTo>
                    <a:pt x="2045494" y="730899"/>
                  </a:lnTo>
                  <a:cubicBezTo>
                    <a:pt x="2045536" y="731469"/>
                    <a:pt x="2045536" y="732042"/>
                    <a:pt x="2045494" y="732613"/>
                  </a:cubicBezTo>
                  <a:cubicBezTo>
                    <a:pt x="2045494" y="732613"/>
                    <a:pt x="2044637" y="734994"/>
                    <a:pt x="2044351" y="735566"/>
                  </a:cubicBezTo>
                  <a:cubicBezTo>
                    <a:pt x="2043603" y="737007"/>
                    <a:pt x="2042776" y="738406"/>
                    <a:pt x="2041874" y="739757"/>
                  </a:cubicBezTo>
                  <a:cubicBezTo>
                    <a:pt x="2041840" y="740010"/>
                    <a:pt x="2041840" y="740266"/>
                    <a:pt x="2041874" y="740519"/>
                  </a:cubicBezTo>
                  <a:lnTo>
                    <a:pt x="2041874" y="740519"/>
                  </a:lnTo>
                  <a:cubicBezTo>
                    <a:pt x="2040922" y="741757"/>
                    <a:pt x="2039779" y="742900"/>
                    <a:pt x="2038636" y="744138"/>
                  </a:cubicBezTo>
                  <a:lnTo>
                    <a:pt x="2035683" y="746805"/>
                  </a:lnTo>
                  <a:cubicBezTo>
                    <a:pt x="2037969" y="744805"/>
                    <a:pt x="2033302" y="748425"/>
                    <a:pt x="2032540" y="748901"/>
                  </a:cubicBezTo>
                  <a:cubicBezTo>
                    <a:pt x="2031152" y="749736"/>
                    <a:pt x="2029721" y="750499"/>
                    <a:pt x="2028254" y="751187"/>
                  </a:cubicBezTo>
                  <a:lnTo>
                    <a:pt x="2028254" y="751187"/>
                  </a:lnTo>
                  <a:lnTo>
                    <a:pt x="2027587" y="751187"/>
                  </a:lnTo>
                  <a:cubicBezTo>
                    <a:pt x="2026091" y="751750"/>
                    <a:pt x="2024565" y="752227"/>
                    <a:pt x="2023015" y="752616"/>
                  </a:cubicBezTo>
                  <a:lnTo>
                    <a:pt x="2020824" y="752616"/>
                  </a:lnTo>
                  <a:cubicBezTo>
                    <a:pt x="2018252" y="752616"/>
                    <a:pt x="2015490" y="752616"/>
                    <a:pt x="2012918" y="752616"/>
                  </a:cubicBezTo>
                  <a:lnTo>
                    <a:pt x="2012442" y="752616"/>
                  </a:lnTo>
                  <a:cubicBezTo>
                    <a:pt x="2010561" y="752221"/>
                    <a:pt x="2008714" y="751680"/>
                    <a:pt x="2006918" y="750996"/>
                  </a:cubicBezTo>
                  <a:lnTo>
                    <a:pt x="2006918" y="750996"/>
                  </a:lnTo>
                  <a:cubicBezTo>
                    <a:pt x="2005584" y="750330"/>
                    <a:pt x="2004346" y="749568"/>
                    <a:pt x="2003108" y="748806"/>
                  </a:cubicBezTo>
                  <a:lnTo>
                    <a:pt x="2001679" y="747853"/>
                  </a:lnTo>
                  <a:lnTo>
                    <a:pt x="1999298" y="745948"/>
                  </a:lnTo>
                  <a:cubicBezTo>
                    <a:pt x="1997099" y="743987"/>
                    <a:pt x="1995060" y="741853"/>
                    <a:pt x="1993202" y="739566"/>
                  </a:cubicBezTo>
                  <a:lnTo>
                    <a:pt x="1991487" y="737471"/>
                  </a:lnTo>
                  <a:cubicBezTo>
                    <a:pt x="1990725" y="736423"/>
                    <a:pt x="1989963" y="735280"/>
                    <a:pt x="1989296" y="734137"/>
                  </a:cubicBezTo>
                  <a:cubicBezTo>
                    <a:pt x="1985981" y="729078"/>
                    <a:pt x="1983083" y="723759"/>
                    <a:pt x="1980629" y="718230"/>
                  </a:cubicBezTo>
                  <a:cubicBezTo>
                    <a:pt x="1980335" y="717677"/>
                    <a:pt x="1980081" y="717104"/>
                    <a:pt x="1979867" y="716516"/>
                  </a:cubicBezTo>
                  <a:cubicBezTo>
                    <a:pt x="1979867" y="715944"/>
                    <a:pt x="1978724" y="713658"/>
                    <a:pt x="1978533" y="713182"/>
                  </a:cubicBezTo>
                  <a:cubicBezTo>
                    <a:pt x="1976914" y="708610"/>
                    <a:pt x="1975485" y="703657"/>
                    <a:pt x="1974056" y="699371"/>
                  </a:cubicBezTo>
                  <a:cubicBezTo>
                    <a:pt x="1969014" y="676074"/>
                    <a:pt x="1962654" y="653082"/>
                    <a:pt x="1955006" y="630505"/>
                  </a:cubicBezTo>
                  <a:cubicBezTo>
                    <a:pt x="1946815" y="610693"/>
                    <a:pt x="1928051" y="596406"/>
                    <a:pt x="1912906" y="584023"/>
                  </a:cubicBezTo>
                  <a:cubicBezTo>
                    <a:pt x="1897761" y="571641"/>
                    <a:pt x="1884807" y="551352"/>
                    <a:pt x="1866233" y="541732"/>
                  </a:cubicBezTo>
                  <a:cubicBezTo>
                    <a:pt x="1862848" y="540027"/>
                    <a:pt x="1859265" y="538747"/>
                    <a:pt x="1855565" y="537922"/>
                  </a:cubicBezTo>
                  <a:cubicBezTo>
                    <a:pt x="1847088" y="530969"/>
                    <a:pt x="1833943" y="532207"/>
                    <a:pt x="1822609" y="534017"/>
                  </a:cubicBezTo>
                  <a:cubicBezTo>
                    <a:pt x="1810598" y="536834"/>
                    <a:pt x="1798739" y="540268"/>
                    <a:pt x="1787081" y="544304"/>
                  </a:cubicBezTo>
                  <a:cubicBezTo>
                    <a:pt x="1775270" y="547638"/>
                    <a:pt x="1764125" y="553067"/>
                    <a:pt x="1752600" y="557258"/>
                  </a:cubicBezTo>
                  <a:cubicBezTo>
                    <a:pt x="1746676" y="559492"/>
                    <a:pt x="1740635" y="561400"/>
                    <a:pt x="1734503" y="562973"/>
                  </a:cubicBezTo>
                  <a:lnTo>
                    <a:pt x="1732026" y="563449"/>
                  </a:lnTo>
                  <a:lnTo>
                    <a:pt x="1728026" y="564021"/>
                  </a:lnTo>
                  <a:lnTo>
                    <a:pt x="1714595" y="565830"/>
                  </a:lnTo>
                  <a:cubicBezTo>
                    <a:pt x="1702118" y="567545"/>
                    <a:pt x="1689640" y="569640"/>
                    <a:pt x="1677257" y="572117"/>
                  </a:cubicBezTo>
                  <a:cubicBezTo>
                    <a:pt x="1664875" y="574593"/>
                    <a:pt x="1651635" y="578594"/>
                    <a:pt x="1639157" y="580975"/>
                  </a:cubicBezTo>
                  <a:cubicBezTo>
                    <a:pt x="1626680" y="583356"/>
                    <a:pt x="1615726" y="583737"/>
                    <a:pt x="1604391" y="586595"/>
                  </a:cubicBezTo>
                  <a:cubicBezTo>
                    <a:pt x="1598917" y="587967"/>
                    <a:pt x="1593613" y="589948"/>
                    <a:pt x="1588580" y="592500"/>
                  </a:cubicBezTo>
                  <a:lnTo>
                    <a:pt x="1588580" y="592500"/>
                  </a:lnTo>
                  <a:cubicBezTo>
                    <a:pt x="1583535" y="591234"/>
                    <a:pt x="1578260" y="593445"/>
                    <a:pt x="1575626" y="597930"/>
                  </a:cubicBezTo>
                  <a:cubicBezTo>
                    <a:pt x="1566162" y="612556"/>
                    <a:pt x="1560679" y="629399"/>
                    <a:pt x="1559719" y="646793"/>
                  </a:cubicBezTo>
                  <a:cubicBezTo>
                    <a:pt x="1558922" y="663059"/>
                    <a:pt x="1561651" y="679305"/>
                    <a:pt x="1567720" y="694418"/>
                  </a:cubicBezTo>
                  <a:cubicBezTo>
                    <a:pt x="1570387" y="701752"/>
                    <a:pt x="1573435" y="708991"/>
                    <a:pt x="1576483" y="716230"/>
                  </a:cubicBezTo>
                  <a:lnTo>
                    <a:pt x="1580483" y="725755"/>
                  </a:lnTo>
                  <a:cubicBezTo>
                    <a:pt x="1581245" y="727374"/>
                    <a:pt x="1581912" y="728994"/>
                    <a:pt x="1582579" y="730613"/>
                  </a:cubicBezTo>
                  <a:lnTo>
                    <a:pt x="1583531" y="732994"/>
                  </a:lnTo>
                  <a:lnTo>
                    <a:pt x="1584103" y="734423"/>
                  </a:lnTo>
                  <a:cubicBezTo>
                    <a:pt x="1586770" y="740900"/>
                    <a:pt x="1589056" y="747377"/>
                    <a:pt x="1591151" y="754044"/>
                  </a:cubicBezTo>
                  <a:cubicBezTo>
                    <a:pt x="1592199" y="757188"/>
                    <a:pt x="1593056" y="760521"/>
                    <a:pt x="1593818" y="763569"/>
                  </a:cubicBezTo>
                  <a:cubicBezTo>
                    <a:pt x="1593818" y="765189"/>
                    <a:pt x="1594580" y="766808"/>
                    <a:pt x="1594866" y="768522"/>
                  </a:cubicBezTo>
                  <a:cubicBezTo>
                    <a:pt x="1595152" y="770237"/>
                    <a:pt x="1595438" y="772809"/>
                    <a:pt x="1595533" y="773190"/>
                  </a:cubicBezTo>
                  <a:cubicBezTo>
                    <a:pt x="1595677" y="776014"/>
                    <a:pt x="1595677" y="778843"/>
                    <a:pt x="1595533" y="781667"/>
                  </a:cubicBezTo>
                  <a:cubicBezTo>
                    <a:pt x="1595533" y="783286"/>
                    <a:pt x="1595533" y="784905"/>
                    <a:pt x="1595533" y="786525"/>
                  </a:cubicBezTo>
                  <a:cubicBezTo>
                    <a:pt x="1595533" y="788144"/>
                    <a:pt x="1595533" y="789858"/>
                    <a:pt x="1595533" y="789858"/>
                  </a:cubicBezTo>
                  <a:cubicBezTo>
                    <a:pt x="1594634" y="795861"/>
                    <a:pt x="1592700" y="801662"/>
                    <a:pt x="1589818" y="807003"/>
                  </a:cubicBezTo>
                  <a:cubicBezTo>
                    <a:pt x="1588337" y="809803"/>
                    <a:pt x="1586682" y="812506"/>
                    <a:pt x="1584865" y="815100"/>
                  </a:cubicBezTo>
                  <a:cubicBezTo>
                    <a:pt x="1585627" y="813861"/>
                    <a:pt x="1582864" y="817386"/>
                    <a:pt x="1582864" y="817386"/>
                  </a:cubicBezTo>
                  <a:cubicBezTo>
                    <a:pt x="1582864" y="817386"/>
                    <a:pt x="1580579" y="819862"/>
                    <a:pt x="1579340" y="821005"/>
                  </a:cubicBezTo>
                  <a:cubicBezTo>
                    <a:pt x="1577518" y="822668"/>
                    <a:pt x="1575503" y="824107"/>
                    <a:pt x="1573339" y="825291"/>
                  </a:cubicBezTo>
                  <a:lnTo>
                    <a:pt x="1572197" y="825958"/>
                  </a:lnTo>
                  <a:lnTo>
                    <a:pt x="1571244" y="825958"/>
                  </a:lnTo>
                  <a:cubicBezTo>
                    <a:pt x="1570673" y="825958"/>
                    <a:pt x="1565148" y="827577"/>
                    <a:pt x="1567529" y="827196"/>
                  </a:cubicBezTo>
                  <a:cubicBezTo>
                    <a:pt x="1565080" y="827819"/>
                    <a:pt x="1562492" y="827584"/>
                    <a:pt x="1560195" y="826530"/>
                  </a:cubicBezTo>
                  <a:cubicBezTo>
                    <a:pt x="1562195" y="827196"/>
                    <a:pt x="1558290" y="825291"/>
                    <a:pt x="1558290" y="825291"/>
                  </a:cubicBezTo>
                  <a:lnTo>
                    <a:pt x="1557528" y="825291"/>
                  </a:lnTo>
                  <a:lnTo>
                    <a:pt x="1556766" y="824625"/>
                  </a:lnTo>
                  <a:cubicBezTo>
                    <a:pt x="1555718" y="823672"/>
                    <a:pt x="1554766" y="822624"/>
                    <a:pt x="1553813" y="821577"/>
                  </a:cubicBezTo>
                  <a:cubicBezTo>
                    <a:pt x="1553612" y="821275"/>
                    <a:pt x="1553353" y="821016"/>
                    <a:pt x="1553051" y="820815"/>
                  </a:cubicBezTo>
                  <a:cubicBezTo>
                    <a:pt x="1553066" y="820529"/>
                    <a:pt x="1553066" y="820243"/>
                    <a:pt x="1553051" y="819957"/>
                  </a:cubicBezTo>
                  <a:cubicBezTo>
                    <a:pt x="1552194" y="818814"/>
                    <a:pt x="1551432" y="817481"/>
                    <a:pt x="1550670" y="816243"/>
                  </a:cubicBezTo>
                  <a:cubicBezTo>
                    <a:pt x="1549908" y="815004"/>
                    <a:pt x="1548384" y="811861"/>
                    <a:pt x="1548670" y="812814"/>
                  </a:cubicBezTo>
                  <a:cubicBezTo>
                    <a:pt x="1544533" y="800961"/>
                    <a:pt x="1541098" y="788875"/>
                    <a:pt x="1538383" y="776619"/>
                  </a:cubicBezTo>
                  <a:cubicBezTo>
                    <a:pt x="1534262" y="756477"/>
                    <a:pt x="1525232" y="737664"/>
                    <a:pt x="1512094" y="721850"/>
                  </a:cubicBezTo>
                  <a:cubicBezTo>
                    <a:pt x="1497330" y="705372"/>
                    <a:pt x="1476851" y="695561"/>
                    <a:pt x="1458944" y="683178"/>
                  </a:cubicBezTo>
                  <a:lnTo>
                    <a:pt x="1453039" y="678987"/>
                  </a:lnTo>
                  <a:lnTo>
                    <a:pt x="1450943" y="677368"/>
                  </a:lnTo>
                  <a:lnTo>
                    <a:pt x="1449514" y="676225"/>
                  </a:lnTo>
                  <a:cubicBezTo>
                    <a:pt x="1445522" y="672870"/>
                    <a:pt x="1441707" y="669309"/>
                    <a:pt x="1438085" y="665557"/>
                  </a:cubicBezTo>
                  <a:cubicBezTo>
                    <a:pt x="1436561" y="664033"/>
                    <a:pt x="1435132" y="662319"/>
                    <a:pt x="1433703" y="660604"/>
                  </a:cubicBezTo>
                  <a:cubicBezTo>
                    <a:pt x="1433319" y="660073"/>
                    <a:pt x="1432906" y="659564"/>
                    <a:pt x="1432465" y="659080"/>
                  </a:cubicBezTo>
                  <a:cubicBezTo>
                    <a:pt x="1433132" y="659747"/>
                    <a:pt x="1430846" y="656794"/>
                    <a:pt x="1430655" y="656413"/>
                  </a:cubicBezTo>
                  <a:cubicBezTo>
                    <a:pt x="1427823" y="652274"/>
                    <a:pt x="1425277" y="647946"/>
                    <a:pt x="1423035" y="643459"/>
                  </a:cubicBezTo>
                  <a:cubicBezTo>
                    <a:pt x="1422178" y="641745"/>
                    <a:pt x="1421321" y="639935"/>
                    <a:pt x="1420559" y="638125"/>
                  </a:cubicBezTo>
                  <a:cubicBezTo>
                    <a:pt x="1420063" y="636667"/>
                    <a:pt x="1419491" y="635236"/>
                    <a:pt x="1418844" y="633839"/>
                  </a:cubicBezTo>
                  <a:cubicBezTo>
                    <a:pt x="1417034" y="628791"/>
                    <a:pt x="1415320" y="623742"/>
                    <a:pt x="1413701" y="618599"/>
                  </a:cubicBezTo>
                  <a:cubicBezTo>
                    <a:pt x="1411936" y="612544"/>
                    <a:pt x="1409740" y="606623"/>
                    <a:pt x="1407128" y="600882"/>
                  </a:cubicBezTo>
                  <a:cubicBezTo>
                    <a:pt x="1406433" y="599432"/>
                    <a:pt x="1405637" y="598031"/>
                    <a:pt x="1404747" y="596691"/>
                  </a:cubicBezTo>
                  <a:cubicBezTo>
                    <a:pt x="1401900" y="590237"/>
                    <a:pt x="1397358" y="584674"/>
                    <a:pt x="1391602" y="580594"/>
                  </a:cubicBezTo>
                  <a:cubicBezTo>
                    <a:pt x="1385366" y="575125"/>
                    <a:pt x="1378024" y="571064"/>
                    <a:pt x="1370076" y="568688"/>
                  </a:cubicBezTo>
                  <a:cubicBezTo>
                    <a:pt x="1362886" y="566227"/>
                    <a:pt x="1355270" y="565254"/>
                    <a:pt x="1347692" y="565830"/>
                  </a:cubicBezTo>
                  <a:cubicBezTo>
                    <a:pt x="1345189" y="566167"/>
                    <a:pt x="1342749" y="566873"/>
                    <a:pt x="1340453" y="567926"/>
                  </a:cubicBezTo>
                  <a:lnTo>
                    <a:pt x="1340453" y="567926"/>
                  </a:lnTo>
                  <a:lnTo>
                    <a:pt x="1339787" y="567926"/>
                  </a:lnTo>
                  <a:cubicBezTo>
                    <a:pt x="1339026" y="566674"/>
                    <a:pt x="1338357" y="565369"/>
                    <a:pt x="1337786" y="564021"/>
                  </a:cubicBezTo>
                  <a:lnTo>
                    <a:pt x="1337786" y="563259"/>
                  </a:lnTo>
                  <a:cubicBezTo>
                    <a:pt x="1337115" y="561514"/>
                    <a:pt x="1336543" y="559733"/>
                    <a:pt x="1336072" y="557925"/>
                  </a:cubicBezTo>
                  <a:cubicBezTo>
                    <a:pt x="1335150" y="554379"/>
                    <a:pt x="1334419" y="550786"/>
                    <a:pt x="1333881" y="547161"/>
                  </a:cubicBezTo>
                  <a:cubicBezTo>
                    <a:pt x="1333920" y="546973"/>
                    <a:pt x="1333920" y="546778"/>
                    <a:pt x="1333881" y="546590"/>
                  </a:cubicBezTo>
                  <a:cubicBezTo>
                    <a:pt x="1333881" y="546114"/>
                    <a:pt x="1333881" y="545637"/>
                    <a:pt x="1333881" y="545161"/>
                  </a:cubicBezTo>
                  <a:cubicBezTo>
                    <a:pt x="1333881" y="542780"/>
                    <a:pt x="1333881" y="540494"/>
                    <a:pt x="1333214" y="538208"/>
                  </a:cubicBezTo>
                  <a:cubicBezTo>
                    <a:pt x="1332452" y="529731"/>
                    <a:pt x="1331786" y="521253"/>
                    <a:pt x="1330833" y="512776"/>
                  </a:cubicBezTo>
                  <a:cubicBezTo>
                    <a:pt x="1328928" y="496203"/>
                    <a:pt x="1326071" y="476200"/>
                    <a:pt x="1312545" y="465151"/>
                  </a:cubicBezTo>
                  <a:close/>
                  <a:moveTo>
                    <a:pt x="2204847" y="910635"/>
                  </a:moveTo>
                  <a:lnTo>
                    <a:pt x="2204847" y="910635"/>
                  </a:lnTo>
                  <a:lnTo>
                    <a:pt x="2205609" y="910635"/>
                  </a:lnTo>
                  <a:lnTo>
                    <a:pt x="2204847" y="910635"/>
                  </a:lnTo>
                  <a:close/>
                  <a:moveTo>
                    <a:pt x="2203514" y="910159"/>
                  </a:moveTo>
                  <a:lnTo>
                    <a:pt x="2203514" y="910159"/>
                  </a:lnTo>
                  <a:lnTo>
                    <a:pt x="2202275" y="910159"/>
                  </a:lnTo>
                  <a:lnTo>
                    <a:pt x="2203514" y="910159"/>
                  </a:lnTo>
                  <a:close/>
                  <a:moveTo>
                    <a:pt x="2200942" y="909302"/>
                  </a:moveTo>
                  <a:lnTo>
                    <a:pt x="2200942" y="909302"/>
                  </a:lnTo>
                  <a:lnTo>
                    <a:pt x="2201894" y="909302"/>
                  </a:lnTo>
                  <a:lnTo>
                    <a:pt x="2200942" y="909302"/>
                  </a:lnTo>
                  <a:close/>
                  <a:moveTo>
                    <a:pt x="1477613" y="1416889"/>
                  </a:moveTo>
                  <a:lnTo>
                    <a:pt x="1477613" y="1416889"/>
                  </a:lnTo>
                  <a:lnTo>
                    <a:pt x="1468088" y="1415365"/>
                  </a:lnTo>
                  <a:cubicBezTo>
                    <a:pt x="1460640" y="1414024"/>
                    <a:pt x="1453265" y="1412307"/>
                    <a:pt x="1445990" y="1410222"/>
                  </a:cubicBezTo>
                  <a:cubicBezTo>
                    <a:pt x="1458957" y="1407970"/>
                    <a:pt x="1471532" y="1403864"/>
                    <a:pt x="1483328" y="1398030"/>
                  </a:cubicBezTo>
                  <a:cubicBezTo>
                    <a:pt x="1498386" y="1390202"/>
                    <a:pt x="1510464" y="1377656"/>
                    <a:pt x="1517714" y="1362311"/>
                  </a:cubicBezTo>
                  <a:cubicBezTo>
                    <a:pt x="1520377" y="1356471"/>
                    <a:pt x="1522543" y="1350417"/>
                    <a:pt x="1524190" y="1344214"/>
                  </a:cubicBezTo>
                  <a:cubicBezTo>
                    <a:pt x="1530287" y="1370217"/>
                    <a:pt x="1536478" y="1396220"/>
                    <a:pt x="1541812" y="1422509"/>
                  </a:cubicBezTo>
                  <a:cubicBezTo>
                    <a:pt x="1538383" y="1422033"/>
                    <a:pt x="1535049" y="1421747"/>
                    <a:pt x="1532287" y="1421461"/>
                  </a:cubicBezTo>
                  <a:cubicBezTo>
                    <a:pt x="1521333" y="1420604"/>
                    <a:pt x="1510379" y="1419937"/>
                    <a:pt x="1499426" y="1418985"/>
                  </a:cubicBezTo>
                  <a:lnTo>
                    <a:pt x="1483709" y="1417556"/>
                  </a:lnTo>
                  <a:lnTo>
                    <a:pt x="1479709" y="1417080"/>
                  </a:lnTo>
                  <a:lnTo>
                    <a:pt x="1477709" y="1417080"/>
                  </a:lnTo>
                  <a:close/>
                  <a:moveTo>
                    <a:pt x="1271778" y="1333450"/>
                  </a:moveTo>
                  <a:lnTo>
                    <a:pt x="1271778" y="1333450"/>
                  </a:lnTo>
                  <a:cubicBezTo>
                    <a:pt x="1270445" y="1332307"/>
                    <a:pt x="1269206" y="1331069"/>
                    <a:pt x="1267968" y="1329831"/>
                  </a:cubicBezTo>
                  <a:cubicBezTo>
                    <a:pt x="1267968" y="1329831"/>
                    <a:pt x="1267968" y="1329164"/>
                    <a:pt x="1267111" y="1328307"/>
                  </a:cubicBezTo>
                  <a:lnTo>
                    <a:pt x="1266635" y="1326878"/>
                  </a:lnTo>
                  <a:cubicBezTo>
                    <a:pt x="1266731" y="1326151"/>
                    <a:pt x="1266731" y="1325414"/>
                    <a:pt x="1266635" y="1324687"/>
                  </a:cubicBezTo>
                  <a:cubicBezTo>
                    <a:pt x="1266974" y="1323918"/>
                    <a:pt x="1267389" y="1323184"/>
                    <a:pt x="1267873" y="1322496"/>
                  </a:cubicBezTo>
                  <a:cubicBezTo>
                    <a:pt x="1270635" y="1317924"/>
                    <a:pt x="1275207" y="1314495"/>
                    <a:pt x="1278064" y="1309924"/>
                  </a:cubicBezTo>
                  <a:cubicBezTo>
                    <a:pt x="1282827" y="1309924"/>
                    <a:pt x="1287589" y="1309924"/>
                    <a:pt x="1292352" y="1309924"/>
                  </a:cubicBezTo>
                  <a:cubicBezTo>
                    <a:pt x="1299496" y="1309924"/>
                    <a:pt x="1306449" y="1309924"/>
                    <a:pt x="1313498" y="1310685"/>
                  </a:cubicBezTo>
                  <a:cubicBezTo>
                    <a:pt x="1312486" y="1312408"/>
                    <a:pt x="1312147" y="1314443"/>
                    <a:pt x="1312545" y="1316400"/>
                  </a:cubicBezTo>
                  <a:cubicBezTo>
                    <a:pt x="1313212" y="1320687"/>
                    <a:pt x="1317403" y="1323544"/>
                    <a:pt x="1319879" y="1326878"/>
                  </a:cubicBezTo>
                  <a:cubicBezTo>
                    <a:pt x="1322356" y="1330212"/>
                    <a:pt x="1324642" y="1333355"/>
                    <a:pt x="1327214" y="1336403"/>
                  </a:cubicBezTo>
                  <a:cubicBezTo>
                    <a:pt x="1326972" y="1341706"/>
                    <a:pt x="1325147" y="1346815"/>
                    <a:pt x="1321975" y="1351072"/>
                  </a:cubicBezTo>
                  <a:cubicBezTo>
                    <a:pt x="1320568" y="1352508"/>
                    <a:pt x="1318836" y="1353586"/>
                    <a:pt x="1316927" y="1354215"/>
                  </a:cubicBezTo>
                  <a:lnTo>
                    <a:pt x="1301782" y="1348690"/>
                  </a:lnTo>
                  <a:lnTo>
                    <a:pt x="1297496" y="1346976"/>
                  </a:lnTo>
                  <a:cubicBezTo>
                    <a:pt x="1296734" y="1346976"/>
                    <a:pt x="1292162" y="1344499"/>
                    <a:pt x="1296353" y="1346976"/>
                  </a:cubicBezTo>
                  <a:lnTo>
                    <a:pt x="1289780" y="1343928"/>
                  </a:lnTo>
                  <a:cubicBezTo>
                    <a:pt x="1285377" y="1341868"/>
                    <a:pt x="1281085" y="1339579"/>
                    <a:pt x="1276922" y="1337070"/>
                  </a:cubicBezTo>
                  <a:cubicBezTo>
                    <a:pt x="1275838" y="1336427"/>
                    <a:pt x="1274789" y="1335727"/>
                    <a:pt x="1273778" y="1334974"/>
                  </a:cubicBezTo>
                  <a:lnTo>
                    <a:pt x="1271778" y="1333545"/>
                  </a:lnTo>
                  <a:close/>
                  <a:moveTo>
                    <a:pt x="1384745" y="781762"/>
                  </a:moveTo>
                  <a:lnTo>
                    <a:pt x="1384745" y="781762"/>
                  </a:lnTo>
                  <a:cubicBezTo>
                    <a:pt x="1390364" y="804432"/>
                    <a:pt x="1395698" y="827101"/>
                    <a:pt x="1401032" y="849866"/>
                  </a:cubicBezTo>
                  <a:cubicBezTo>
                    <a:pt x="1396148" y="849532"/>
                    <a:pt x="1391248" y="849532"/>
                    <a:pt x="1386364" y="849866"/>
                  </a:cubicBezTo>
                  <a:cubicBezTo>
                    <a:pt x="1378061" y="850143"/>
                    <a:pt x="1369801" y="851195"/>
                    <a:pt x="1361694" y="853009"/>
                  </a:cubicBezTo>
                  <a:cubicBezTo>
                    <a:pt x="1368432" y="843543"/>
                    <a:pt x="1372808" y="832602"/>
                    <a:pt x="1374458" y="821100"/>
                  </a:cubicBezTo>
                  <a:cubicBezTo>
                    <a:pt x="1375716" y="813973"/>
                    <a:pt x="1375391" y="806657"/>
                    <a:pt x="1373505" y="799669"/>
                  </a:cubicBezTo>
                  <a:cubicBezTo>
                    <a:pt x="1374993" y="796707"/>
                    <a:pt x="1375199" y="793263"/>
                    <a:pt x="1374077" y="790144"/>
                  </a:cubicBezTo>
                  <a:cubicBezTo>
                    <a:pt x="1372260" y="785235"/>
                    <a:pt x="1369130" y="780918"/>
                    <a:pt x="1365028" y="777666"/>
                  </a:cubicBezTo>
                  <a:cubicBezTo>
                    <a:pt x="1370911" y="775828"/>
                    <a:pt x="1376519" y="773201"/>
                    <a:pt x="1381697" y="769856"/>
                  </a:cubicBezTo>
                  <a:cubicBezTo>
                    <a:pt x="1382744" y="774047"/>
                    <a:pt x="1383697" y="778238"/>
                    <a:pt x="1384745" y="782334"/>
                  </a:cubicBezTo>
                  <a:close/>
                  <a:moveTo>
                    <a:pt x="1383411" y="1010934"/>
                  </a:moveTo>
                  <a:lnTo>
                    <a:pt x="1383411" y="1010934"/>
                  </a:lnTo>
                  <a:lnTo>
                    <a:pt x="1388840" y="1009886"/>
                  </a:lnTo>
                  <a:cubicBezTo>
                    <a:pt x="1394902" y="1009012"/>
                    <a:pt x="1401007" y="1008471"/>
                    <a:pt x="1407128" y="1008267"/>
                  </a:cubicBezTo>
                  <a:cubicBezTo>
                    <a:pt x="1413757" y="1007838"/>
                    <a:pt x="1420407" y="1007838"/>
                    <a:pt x="1427035" y="1008267"/>
                  </a:cubicBezTo>
                  <a:cubicBezTo>
                    <a:pt x="1431649" y="1009011"/>
                    <a:pt x="1436202" y="1010093"/>
                    <a:pt x="1440656" y="1011505"/>
                  </a:cubicBezTo>
                  <a:cubicBezTo>
                    <a:pt x="1443990" y="1023888"/>
                    <a:pt x="1447419" y="1036270"/>
                    <a:pt x="1450753" y="1048653"/>
                  </a:cubicBezTo>
                  <a:cubicBezTo>
                    <a:pt x="1450753" y="1049510"/>
                    <a:pt x="1450277" y="1050272"/>
                    <a:pt x="1449991" y="1051034"/>
                  </a:cubicBezTo>
                  <a:cubicBezTo>
                    <a:pt x="1446181" y="1061226"/>
                    <a:pt x="1445228" y="1072560"/>
                    <a:pt x="1441895" y="1083038"/>
                  </a:cubicBezTo>
                  <a:cubicBezTo>
                    <a:pt x="1440466" y="1087515"/>
                    <a:pt x="1438561" y="1093516"/>
                    <a:pt x="1437323" y="1096373"/>
                  </a:cubicBezTo>
                  <a:cubicBezTo>
                    <a:pt x="1435132" y="1101326"/>
                    <a:pt x="1432084" y="1105898"/>
                    <a:pt x="1429893" y="1110660"/>
                  </a:cubicBezTo>
                  <a:cubicBezTo>
                    <a:pt x="1428281" y="1114362"/>
                    <a:pt x="1426436" y="1117957"/>
                    <a:pt x="1424368" y="1121424"/>
                  </a:cubicBezTo>
                  <a:cubicBezTo>
                    <a:pt x="1418554" y="1124593"/>
                    <a:pt x="1412576" y="1127454"/>
                    <a:pt x="1406461" y="1129996"/>
                  </a:cubicBezTo>
                  <a:cubicBezTo>
                    <a:pt x="1395603" y="1134283"/>
                    <a:pt x="1384268" y="1136664"/>
                    <a:pt x="1373314" y="1140474"/>
                  </a:cubicBezTo>
                  <a:cubicBezTo>
                    <a:pt x="1363789" y="1143522"/>
                    <a:pt x="1354836" y="1145998"/>
                    <a:pt x="1345502" y="1148475"/>
                  </a:cubicBezTo>
                  <a:cubicBezTo>
                    <a:pt x="1320356" y="1155142"/>
                    <a:pt x="1294924" y="1160762"/>
                    <a:pt x="1269302" y="1165143"/>
                  </a:cubicBezTo>
                  <a:cubicBezTo>
                    <a:pt x="1273932" y="1162327"/>
                    <a:pt x="1277717" y="1158312"/>
                    <a:pt x="1280255" y="1153523"/>
                  </a:cubicBezTo>
                  <a:cubicBezTo>
                    <a:pt x="1281654" y="1150403"/>
                    <a:pt x="1280258" y="1146739"/>
                    <a:pt x="1277137" y="1145341"/>
                  </a:cubicBezTo>
                  <a:cubicBezTo>
                    <a:pt x="1274514" y="1144165"/>
                    <a:pt x="1271426" y="1144950"/>
                    <a:pt x="1269682" y="1147236"/>
                  </a:cubicBezTo>
                  <a:cubicBezTo>
                    <a:pt x="1265900" y="1151703"/>
                    <a:pt x="1260388" y="1154337"/>
                    <a:pt x="1254538" y="1154475"/>
                  </a:cubicBezTo>
                  <a:cubicBezTo>
                    <a:pt x="1247775" y="1155904"/>
                    <a:pt x="1241108" y="1156762"/>
                    <a:pt x="1234440" y="1158762"/>
                  </a:cubicBezTo>
                  <a:cubicBezTo>
                    <a:pt x="1230212" y="1160255"/>
                    <a:pt x="1226104" y="1162070"/>
                    <a:pt x="1222153" y="1164191"/>
                  </a:cubicBezTo>
                  <a:cubicBezTo>
                    <a:pt x="1218746" y="1166482"/>
                    <a:pt x="1215066" y="1168338"/>
                    <a:pt x="1211199" y="1169716"/>
                  </a:cubicBezTo>
                  <a:lnTo>
                    <a:pt x="1205675" y="1170668"/>
                  </a:lnTo>
                  <a:lnTo>
                    <a:pt x="1204341" y="1170668"/>
                  </a:lnTo>
                  <a:lnTo>
                    <a:pt x="1197769" y="1170668"/>
                  </a:lnTo>
                  <a:lnTo>
                    <a:pt x="1196435" y="1170668"/>
                  </a:lnTo>
                  <a:lnTo>
                    <a:pt x="1195007" y="1170668"/>
                  </a:lnTo>
                  <a:cubicBezTo>
                    <a:pt x="1193397" y="1170345"/>
                    <a:pt x="1191807" y="1169931"/>
                    <a:pt x="1190244" y="1169430"/>
                  </a:cubicBezTo>
                  <a:lnTo>
                    <a:pt x="1187768" y="1168477"/>
                  </a:lnTo>
                  <a:cubicBezTo>
                    <a:pt x="1187556" y="1165588"/>
                    <a:pt x="1187110" y="1162721"/>
                    <a:pt x="1186434" y="1159905"/>
                  </a:cubicBezTo>
                  <a:cubicBezTo>
                    <a:pt x="1186389" y="1159239"/>
                    <a:pt x="1186389" y="1158571"/>
                    <a:pt x="1186434" y="1157904"/>
                  </a:cubicBezTo>
                  <a:lnTo>
                    <a:pt x="1186434" y="1157904"/>
                  </a:lnTo>
                  <a:cubicBezTo>
                    <a:pt x="1186291" y="1155621"/>
                    <a:pt x="1186291" y="1153330"/>
                    <a:pt x="1186434" y="1151046"/>
                  </a:cubicBezTo>
                  <a:cubicBezTo>
                    <a:pt x="1186434" y="1149141"/>
                    <a:pt x="1186434" y="1147237"/>
                    <a:pt x="1186434" y="1145331"/>
                  </a:cubicBezTo>
                  <a:cubicBezTo>
                    <a:pt x="1186470" y="1144983"/>
                    <a:pt x="1186470" y="1144632"/>
                    <a:pt x="1186434" y="1144284"/>
                  </a:cubicBezTo>
                  <a:lnTo>
                    <a:pt x="1187006" y="1140950"/>
                  </a:lnTo>
                  <a:cubicBezTo>
                    <a:pt x="1187881" y="1136449"/>
                    <a:pt x="1188994" y="1131998"/>
                    <a:pt x="1190339" y="1127615"/>
                  </a:cubicBezTo>
                  <a:cubicBezTo>
                    <a:pt x="1191482" y="1123614"/>
                    <a:pt x="1192816" y="1119804"/>
                    <a:pt x="1194340" y="1115899"/>
                  </a:cubicBezTo>
                  <a:cubicBezTo>
                    <a:pt x="1194340" y="1115328"/>
                    <a:pt x="1194340" y="1114851"/>
                    <a:pt x="1194340" y="1114661"/>
                  </a:cubicBezTo>
                  <a:lnTo>
                    <a:pt x="1195197" y="1112756"/>
                  </a:lnTo>
                  <a:cubicBezTo>
                    <a:pt x="1195197" y="1112184"/>
                    <a:pt x="1195197" y="1111708"/>
                    <a:pt x="1195864" y="1111137"/>
                  </a:cubicBezTo>
                  <a:cubicBezTo>
                    <a:pt x="1199864" y="1110375"/>
                    <a:pt x="1203865" y="1109803"/>
                    <a:pt x="1207770" y="1108851"/>
                  </a:cubicBezTo>
                  <a:cubicBezTo>
                    <a:pt x="1213199" y="1107612"/>
                    <a:pt x="1218724" y="1106850"/>
                    <a:pt x="1224248" y="1105898"/>
                  </a:cubicBezTo>
                  <a:cubicBezTo>
                    <a:pt x="1235309" y="1105650"/>
                    <a:pt x="1246087" y="1102354"/>
                    <a:pt x="1255395" y="1096373"/>
                  </a:cubicBezTo>
                  <a:cubicBezTo>
                    <a:pt x="1256714" y="1094942"/>
                    <a:pt x="1256623" y="1092712"/>
                    <a:pt x="1255191" y="1091393"/>
                  </a:cubicBezTo>
                  <a:cubicBezTo>
                    <a:pt x="1254838" y="1091067"/>
                    <a:pt x="1254421" y="1090817"/>
                    <a:pt x="1253966" y="1090658"/>
                  </a:cubicBezTo>
                  <a:cubicBezTo>
                    <a:pt x="1242801" y="1088403"/>
                    <a:pt x="1231268" y="1088729"/>
                    <a:pt x="1220248" y="1091610"/>
                  </a:cubicBezTo>
                  <a:cubicBezTo>
                    <a:pt x="1214624" y="1092536"/>
                    <a:pt x="1209082" y="1093906"/>
                    <a:pt x="1203674" y="1095706"/>
                  </a:cubicBezTo>
                  <a:cubicBezTo>
                    <a:pt x="1205389" y="1092563"/>
                    <a:pt x="1207294" y="1089420"/>
                    <a:pt x="1209294" y="1086181"/>
                  </a:cubicBezTo>
                  <a:lnTo>
                    <a:pt x="1209294" y="1086181"/>
                  </a:lnTo>
                  <a:lnTo>
                    <a:pt x="1211199" y="1084181"/>
                  </a:lnTo>
                  <a:lnTo>
                    <a:pt x="1217105" y="1078561"/>
                  </a:lnTo>
                  <a:lnTo>
                    <a:pt x="1224629" y="1071894"/>
                  </a:lnTo>
                  <a:lnTo>
                    <a:pt x="1228249" y="1068846"/>
                  </a:lnTo>
                  <a:lnTo>
                    <a:pt x="1229392" y="1067893"/>
                  </a:lnTo>
                  <a:lnTo>
                    <a:pt x="1231202" y="1066464"/>
                  </a:lnTo>
                  <a:cubicBezTo>
                    <a:pt x="1236476" y="1062466"/>
                    <a:pt x="1241978" y="1058777"/>
                    <a:pt x="1247680" y="1055415"/>
                  </a:cubicBezTo>
                  <a:lnTo>
                    <a:pt x="1250252" y="1054082"/>
                  </a:lnTo>
                  <a:cubicBezTo>
                    <a:pt x="1250252" y="1054082"/>
                    <a:pt x="1254062" y="1052367"/>
                    <a:pt x="1255014" y="1051796"/>
                  </a:cubicBezTo>
                  <a:cubicBezTo>
                    <a:pt x="1256117" y="1051220"/>
                    <a:pt x="1257168" y="1050551"/>
                    <a:pt x="1258157" y="1049796"/>
                  </a:cubicBezTo>
                  <a:cubicBezTo>
                    <a:pt x="1259822" y="1049313"/>
                    <a:pt x="1261269" y="1048269"/>
                    <a:pt x="1262253" y="1046843"/>
                  </a:cubicBezTo>
                  <a:cubicBezTo>
                    <a:pt x="1294874" y="1044404"/>
                    <a:pt x="1326835" y="1036382"/>
                    <a:pt x="1356741" y="1023126"/>
                  </a:cubicBezTo>
                  <a:lnTo>
                    <a:pt x="1382839" y="1012362"/>
                  </a:lnTo>
                  <a:close/>
                  <a:moveTo>
                    <a:pt x="1199007" y="945306"/>
                  </a:moveTo>
                  <a:lnTo>
                    <a:pt x="1199007" y="945306"/>
                  </a:lnTo>
                  <a:cubicBezTo>
                    <a:pt x="1196508" y="949543"/>
                    <a:pt x="1194495" y="954048"/>
                    <a:pt x="1193006" y="958737"/>
                  </a:cubicBezTo>
                  <a:cubicBezTo>
                    <a:pt x="1191127" y="964064"/>
                    <a:pt x="1190130" y="969662"/>
                    <a:pt x="1190054" y="975310"/>
                  </a:cubicBezTo>
                  <a:cubicBezTo>
                    <a:pt x="1189915" y="985851"/>
                    <a:pt x="1191890" y="996312"/>
                    <a:pt x="1195864" y="1006076"/>
                  </a:cubicBezTo>
                  <a:cubicBezTo>
                    <a:pt x="1197487" y="1011140"/>
                    <a:pt x="1199693" y="1015998"/>
                    <a:pt x="1202436" y="1020554"/>
                  </a:cubicBezTo>
                  <a:cubicBezTo>
                    <a:pt x="1204927" y="1024286"/>
                    <a:pt x="1208575" y="1027097"/>
                    <a:pt x="1212818" y="1028555"/>
                  </a:cubicBezTo>
                  <a:cubicBezTo>
                    <a:pt x="1215388" y="1031391"/>
                    <a:pt x="1218337" y="1033859"/>
                    <a:pt x="1221581" y="1035889"/>
                  </a:cubicBezTo>
                  <a:lnTo>
                    <a:pt x="1223201" y="1036937"/>
                  </a:lnTo>
                  <a:cubicBezTo>
                    <a:pt x="1222376" y="1037324"/>
                    <a:pt x="1221580" y="1037770"/>
                    <a:pt x="1220819" y="1038270"/>
                  </a:cubicBezTo>
                  <a:cubicBezTo>
                    <a:pt x="1214198" y="1042453"/>
                    <a:pt x="1207836" y="1047033"/>
                    <a:pt x="1201769" y="1051987"/>
                  </a:cubicBezTo>
                  <a:cubicBezTo>
                    <a:pt x="1196339" y="1055577"/>
                    <a:pt x="1191380" y="1059833"/>
                    <a:pt x="1187006" y="1064655"/>
                  </a:cubicBezTo>
                  <a:cubicBezTo>
                    <a:pt x="1174498" y="1081065"/>
                    <a:pt x="1165104" y="1099627"/>
                    <a:pt x="1159288" y="1119424"/>
                  </a:cubicBezTo>
                  <a:cubicBezTo>
                    <a:pt x="1159247" y="1119803"/>
                    <a:pt x="1159247" y="1120187"/>
                    <a:pt x="1159288" y="1120566"/>
                  </a:cubicBezTo>
                  <a:cubicBezTo>
                    <a:pt x="1158431" y="1104660"/>
                    <a:pt x="1157859" y="1088658"/>
                    <a:pt x="1157478" y="1072465"/>
                  </a:cubicBezTo>
                  <a:cubicBezTo>
                    <a:pt x="1157478" y="1053415"/>
                    <a:pt x="1157478" y="1035032"/>
                    <a:pt x="1156716" y="1016268"/>
                  </a:cubicBezTo>
                  <a:cubicBezTo>
                    <a:pt x="1155954" y="997503"/>
                    <a:pt x="1155478" y="979025"/>
                    <a:pt x="1155668" y="960451"/>
                  </a:cubicBezTo>
                  <a:cubicBezTo>
                    <a:pt x="1155859" y="941877"/>
                    <a:pt x="1156811" y="923113"/>
                    <a:pt x="1158431" y="904539"/>
                  </a:cubicBezTo>
                  <a:cubicBezTo>
                    <a:pt x="1158431" y="900729"/>
                    <a:pt x="1159288" y="896634"/>
                    <a:pt x="1159669" y="894252"/>
                  </a:cubicBezTo>
                  <a:cubicBezTo>
                    <a:pt x="1160336" y="889395"/>
                    <a:pt x="1161288" y="884727"/>
                    <a:pt x="1162145" y="879965"/>
                  </a:cubicBezTo>
                  <a:lnTo>
                    <a:pt x="1163288" y="874155"/>
                  </a:lnTo>
                  <a:cubicBezTo>
                    <a:pt x="1163911" y="873500"/>
                    <a:pt x="1164484" y="872799"/>
                    <a:pt x="1165003" y="872059"/>
                  </a:cubicBezTo>
                  <a:cubicBezTo>
                    <a:pt x="1165944" y="870948"/>
                    <a:pt x="1166803" y="869770"/>
                    <a:pt x="1167575" y="868535"/>
                  </a:cubicBezTo>
                  <a:cubicBezTo>
                    <a:pt x="1169691" y="872807"/>
                    <a:pt x="1172177" y="876887"/>
                    <a:pt x="1175004" y="880727"/>
                  </a:cubicBezTo>
                  <a:cubicBezTo>
                    <a:pt x="1178361" y="886755"/>
                    <a:pt x="1182563" y="892272"/>
                    <a:pt x="1187482" y="897110"/>
                  </a:cubicBezTo>
                  <a:cubicBezTo>
                    <a:pt x="1191578" y="900348"/>
                    <a:pt x="1192244" y="900920"/>
                    <a:pt x="1189387" y="898824"/>
                  </a:cubicBezTo>
                  <a:cubicBezTo>
                    <a:pt x="1190244" y="899682"/>
                    <a:pt x="1191292" y="900444"/>
                    <a:pt x="1192244" y="901301"/>
                  </a:cubicBezTo>
                  <a:cubicBezTo>
                    <a:pt x="1194911" y="903396"/>
                    <a:pt x="1197483" y="905397"/>
                    <a:pt x="1200245" y="907206"/>
                  </a:cubicBezTo>
                  <a:cubicBezTo>
                    <a:pt x="1204826" y="910029"/>
                    <a:pt x="1209676" y="912390"/>
                    <a:pt x="1214723" y="914255"/>
                  </a:cubicBezTo>
                  <a:cubicBezTo>
                    <a:pt x="1218674" y="915988"/>
                    <a:pt x="1222711" y="917514"/>
                    <a:pt x="1226820" y="918827"/>
                  </a:cubicBezTo>
                  <a:lnTo>
                    <a:pt x="1221677" y="922446"/>
                  </a:lnTo>
                  <a:cubicBezTo>
                    <a:pt x="1212982" y="928598"/>
                    <a:pt x="1205546" y="936358"/>
                    <a:pt x="1199769" y="945306"/>
                  </a:cubicBezTo>
                  <a:close/>
                  <a:moveTo>
                    <a:pt x="1227582" y="1235343"/>
                  </a:moveTo>
                  <a:lnTo>
                    <a:pt x="1227582" y="1235343"/>
                  </a:lnTo>
                  <a:cubicBezTo>
                    <a:pt x="1227582" y="1238486"/>
                    <a:pt x="1227582" y="1236581"/>
                    <a:pt x="1227582" y="1235343"/>
                  </a:cubicBezTo>
                  <a:close/>
                  <a:moveTo>
                    <a:pt x="1235869" y="1268394"/>
                  </a:moveTo>
                  <a:lnTo>
                    <a:pt x="1235869" y="1268394"/>
                  </a:lnTo>
                  <a:cubicBezTo>
                    <a:pt x="1235537" y="1268122"/>
                    <a:pt x="1235248" y="1267801"/>
                    <a:pt x="1235012" y="1267442"/>
                  </a:cubicBezTo>
                  <a:lnTo>
                    <a:pt x="1234154" y="1266108"/>
                  </a:lnTo>
                  <a:cubicBezTo>
                    <a:pt x="1233297" y="1264680"/>
                    <a:pt x="1232535" y="1263156"/>
                    <a:pt x="1231773" y="1261632"/>
                  </a:cubicBezTo>
                  <a:cubicBezTo>
                    <a:pt x="1232535" y="1263156"/>
                    <a:pt x="1230725" y="1258774"/>
                    <a:pt x="1230439" y="1257822"/>
                  </a:cubicBezTo>
                  <a:cubicBezTo>
                    <a:pt x="1229692" y="1255609"/>
                    <a:pt x="1229087" y="1253350"/>
                    <a:pt x="1228630" y="1251059"/>
                  </a:cubicBezTo>
                  <a:cubicBezTo>
                    <a:pt x="1228630" y="1250202"/>
                    <a:pt x="1227868" y="1246677"/>
                    <a:pt x="1227773" y="1245916"/>
                  </a:cubicBezTo>
                  <a:cubicBezTo>
                    <a:pt x="1227678" y="1244393"/>
                    <a:pt x="1227678" y="1242866"/>
                    <a:pt x="1227773" y="1241344"/>
                  </a:cubicBezTo>
                  <a:cubicBezTo>
                    <a:pt x="1227773" y="1239820"/>
                    <a:pt x="1227773" y="1238200"/>
                    <a:pt x="1227773" y="1236581"/>
                  </a:cubicBezTo>
                  <a:cubicBezTo>
                    <a:pt x="1227773" y="1234962"/>
                    <a:pt x="1227773" y="1235628"/>
                    <a:pt x="1227773" y="1235152"/>
                  </a:cubicBezTo>
                  <a:lnTo>
                    <a:pt x="1227773" y="1235152"/>
                  </a:lnTo>
                  <a:cubicBezTo>
                    <a:pt x="1227773" y="1233724"/>
                    <a:pt x="1228535" y="1232390"/>
                    <a:pt x="1228916" y="1230961"/>
                  </a:cubicBezTo>
                  <a:lnTo>
                    <a:pt x="1228916" y="1229913"/>
                  </a:lnTo>
                  <a:lnTo>
                    <a:pt x="1229487" y="1228675"/>
                  </a:lnTo>
                  <a:lnTo>
                    <a:pt x="1230344" y="1227056"/>
                  </a:lnTo>
                  <a:cubicBezTo>
                    <a:pt x="1232085" y="1228149"/>
                    <a:pt x="1234367" y="1227783"/>
                    <a:pt x="1235678" y="1226199"/>
                  </a:cubicBezTo>
                  <a:cubicBezTo>
                    <a:pt x="1239505" y="1223451"/>
                    <a:pt x="1244026" y="1221834"/>
                    <a:pt x="1248727" y="1221531"/>
                  </a:cubicBezTo>
                  <a:cubicBezTo>
                    <a:pt x="1254053" y="1220572"/>
                    <a:pt x="1259427" y="1219904"/>
                    <a:pt x="1264825" y="1219531"/>
                  </a:cubicBezTo>
                  <a:cubicBezTo>
                    <a:pt x="1272057" y="1218597"/>
                    <a:pt x="1279346" y="1218183"/>
                    <a:pt x="1286637" y="1218293"/>
                  </a:cubicBezTo>
                  <a:cubicBezTo>
                    <a:pt x="1290048" y="1218385"/>
                    <a:pt x="1293450" y="1218671"/>
                    <a:pt x="1296829" y="1219150"/>
                  </a:cubicBezTo>
                  <a:cubicBezTo>
                    <a:pt x="1300675" y="1220232"/>
                    <a:pt x="1304645" y="1220808"/>
                    <a:pt x="1308640" y="1220864"/>
                  </a:cubicBezTo>
                  <a:cubicBezTo>
                    <a:pt x="1312314" y="1220616"/>
                    <a:pt x="1315090" y="1217436"/>
                    <a:pt x="1314842" y="1213762"/>
                  </a:cubicBezTo>
                  <a:cubicBezTo>
                    <a:pt x="1314740" y="1212258"/>
                    <a:pt x="1314132" y="1210834"/>
                    <a:pt x="1313117" y="1209720"/>
                  </a:cubicBezTo>
                  <a:cubicBezTo>
                    <a:pt x="1305993" y="1204488"/>
                    <a:pt x="1297272" y="1201895"/>
                    <a:pt x="1288447" y="1202386"/>
                  </a:cubicBezTo>
                  <a:cubicBezTo>
                    <a:pt x="1280158" y="1202242"/>
                    <a:pt x="1271872" y="1202816"/>
                    <a:pt x="1263682" y="1204100"/>
                  </a:cubicBezTo>
                  <a:cubicBezTo>
                    <a:pt x="1255927" y="1204629"/>
                    <a:pt x="1248274" y="1206166"/>
                    <a:pt x="1240917" y="1208672"/>
                  </a:cubicBezTo>
                  <a:cubicBezTo>
                    <a:pt x="1240917" y="1208006"/>
                    <a:pt x="1241584" y="1207244"/>
                    <a:pt x="1241870" y="1206482"/>
                  </a:cubicBezTo>
                  <a:cubicBezTo>
                    <a:pt x="1242413" y="1205151"/>
                    <a:pt x="1242859" y="1203782"/>
                    <a:pt x="1243203" y="1202386"/>
                  </a:cubicBezTo>
                  <a:lnTo>
                    <a:pt x="1248061" y="1202386"/>
                  </a:lnTo>
                  <a:cubicBezTo>
                    <a:pt x="1266419" y="1200688"/>
                    <a:pt x="1284671" y="1197985"/>
                    <a:pt x="1302734" y="1194290"/>
                  </a:cubicBezTo>
                  <a:cubicBezTo>
                    <a:pt x="1325340" y="1189781"/>
                    <a:pt x="1347565" y="1184416"/>
                    <a:pt x="1369409" y="1178193"/>
                  </a:cubicBezTo>
                  <a:cubicBezTo>
                    <a:pt x="1377601" y="1175907"/>
                    <a:pt x="1385792" y="1173240"/>
                    <a:pt x="1393889" y="1170477"/>
                  </a:cubicBezTo>
                  <a:cubicBezTo>
                    <a:pt x="1406098" y="1166134"/>
                    <a:pt x="1417815" y="1160515"/>
                    <a:pt x="1428845" y="1153713"/>
                  </a:cubicBezTo>
                  <a:cubicBezTo>
                    <a:pt x="1436415" y="1149457"/>
                    <a:pt x="1443080" y="1143762"/>
                    <a:pt x="1448467" y="1136949"/>
                  </a:cubicBezTo>
                  <a:cubicBezTo>
                    <a:pt x="1452561" y="1134231"/>
                    <a:pt x="1456114" y="1130775"/>
                    <a:pt x="1458944" y="1126758"/>
                  </a:cubicBezTo>
                  <a:cubicBezTo>
                    <a:pt x="1462027" y="1122323"/>
                    <a:pt x="1464735" y="1117640"/>
                    <a:pt x="1467041" y="1112756"/>
                  </a:cubicBezTo>
                  <a:cubicBezTo>
                    <a:pt x="1468850" y="1119138"/>
                    <a:pt x="1470660" y="1125520"/>
                    <a:pt x="1472946" y="1131806"/>
                  </a:cubicBezTo>
                  <a:cubicBezTo>
                    <a:pt x="1474053" y="1135641"/>
                    <a:pt x="1475422" y="1139397"/>
                    <a:pt x="1477042" y="1143045"/>
                  </a:cubicBezTo>
                  <a:cubicBezTo>
                    <a:pt x="1477677" y="1144252"/>
                    <a:pt x="1478344" y="1145395"/>
                    <a:pt x="1479042" y="1146474"/>
                  </a:cubicBezTo>
                  <a:cubicBezTo>
                    <a:pt x="1480471" y="1152856"/>
                    <a:pt x="1481900" y="1159238"/>
                    <a:pt x="1483424" y="1165524"/>
                  </a:cubicBezTo>
                  <a:cubicBezTo>
                    <a:pt x="1487742" y="1183050"/>
                    <a:pt x="1491996" y="1200576"/>
                    <a:pt x="1496187" y="1218102"/>
                  </a:cubicBezTo>
                  <a:cubicBezTo>
                    <a:pt x="1497044" y="1221627"/>
                    <a:pt x="1497806" y="1225151"/>
                    <a:pt x="1498664" y="1228770"/>
                  </a:cubicBezTo>
                  <a:cubicBezTo>
                    <a:pt x="1498071" y="1229382"/>
                    <a:pt x="1497587" y="1230091"/>
                    <a:pt x="1497235" y="1230866"/>
                  </a:cubicBezTo>
                  <a:cubicBezTo>
                    <a:pt x="1494473" y="1236486"/>
                    <a:pt x="1491043" y="1241724"/>
                    <a:pt x="1487710" y="1247154"/>
                  </a:cubicBezTo>
                  <a:cubicBezTo>
                    <a:pt x="1486091" y="1249821"/>
                    <a:pt x="1484567" y="1252488"/>
                    <a:pt x="1482947" y="1255059"/>
                  </a:cubicBezTo>
                  <a:cubicBezTo>
                    <a:pt x="1482947" y="1255059"/>
                    <a:pt x="1481328" y="1257441"/>
                    <a:pt x="1481233" y="1257631"/>
                  </a:cubicBezTo>
                  <a:cubicBezTo>
                    <a:pt x="1481138" y="1257822"/>
                    <a:pt x="1479042" y="1260012"/>
                    <a:pt x="1477899" y="1261251"/>
                  </a:cubicBezTo>
                  <a:cubicBezTo>
                    <a:pt x="1477075" y="1261878"/>
                    <a:pt x="1476310" y="1262580"/>
                    <a:pt x="1475613" y="1263346"/>
                  </a:cubicBezTo>
                  <a:lnTo>
                    <a:pt x="1472756" y="1265251"/>
                  </a:lnTo>
                  <a:cubicBezTo>
                    <a:pt x="1471376" y="1266217"/>
                    <a:pt x="1469945" y="1267107"/>
                    <a:pt x="1468469" y="1267918"/>
                  </a:cubicBezTo>
                  <a:lnTo>
                    <a:pt x="1468469" y="1267918"/>
                  </a:lnTo>
                  <a:lnTo>
                    <a:pt x="1467326" y="1268394"/>
                  </a:lnTo>
                  <a:cubicBezTo>
                    <a:pt x="1461111" y="1270905"/>
                    <a:pt x="1454750" y="1273037"/>
                    <a:pt x="1448276" y="1274776"/>
                  </a:cubicBezTo>
                  <a:cubicBezTo>
                    <a:pt x="1445228" y="1275538"/>
                    <a:pt x="1442085" y="1276205"/>
                    <a:pt x="1438751" y="1276776"/>
                  </a:cubicBezTo>
                  <a:cubicBezTo>
                    <a:pt x="1437182" y="1277154"/>
                    <a:pt x="1435592" y="1277441"/>
                    <a:pt x="1433989" y="1277634"/>
                  </a:cubicBezTo>
                  <a:lnTo>
                    <a:pt x="1431322" y="1277634"/>
                  </a:lnTo>
                  <a:cubicBezTo>
                    <a:pt x="1424464" y="1278491"/>
                    <a:pt x="1417606" y="1278967"/>
                    <a:pt x="1410748" y="1279253"/>
                  </a:cubicBezTo>
                  <a:cubicBezTo>
                    <a:pt x="1396460" y="1279824"/>
                    <a:pt x="1382173" y="1279253"/>
                    <a:pt x="1367885" y="1278396"/>
                  </a:cubicBezTo>
                  <a:lnTo>
                    <a:pt x="1326452" y="1275252"/>
                  </a:lnTo>
                  <a:lnTo>
                    <a:pt x="1310926" y="1274109"/>
                  </a:lnTo>
                  <a:cubicBezTo>
                    <a:pt x="1315418" y="1271483"/>
                    <a:pt x="1319549" y="1268280"/>
                    <a:pt x="1323213" y="1264584"/>
                  </a:cubicBezTo>
                  <a:cubicBezTo>
                    <a:pt x="1325843" y="1262691"/>
                    <a:pt x="1326440" y="1259023"/>
                    <a:pt x="1324547" y="1256393"/>
                  </a:cubicBezTo>
                  <a:cubicBezTo>
                    <a:pt x="1322653" y="1253763"/>
                    <a:pt x="1318985" y="1253166"/>
                    <a:pt x="1316355" y="1255059"/>
                  </a:cubicBezTo>
                  <a:cubicBezTo>
                    <a:pt x="1311466" y="1257341"/>
                    <a:pt x="1306208" y="1258729"/>
                    <a:pt x="1300829" y="1259155"/>
                  </a:cubicBezTo>
                  <a:cubicBezTo>
                    <a:pt x="1294521" y="1260830"/>
                    <a:pt x="1288395" y="1263127"/>
                    <a:pt x="1282541" y="1266013"/>
                  </a:cubicBezTo>
                  <a:cubicBezTo>
                    <a:pt x="1276826" y="1268394"/>
                    <a:pt x="1271016" y="1270299"/>
                    <a:pt x="1265206" y="1272395"/>
                  </a:cubicBezTo>
                  <a:cubicBezTo>
                    <a:pt x="1262443" y="1273443"/>
                    <a:pt x="1259396" y="1274300"/>
                    <a:pt x="1256538" y="1275538"/>
                  </a:cubicBezTo>
                  <a:lnTo>
                    <a:pt x="1253109" y="1275538"/>
                  </a:lnTo>
                  <a:lnTo>
                    <a:pt x="1249775" y="1275538"/>
                  </a:lnTo>
                  <a:lnTo>
                    <a:pt x="1249204" y="1275538"/>
                  </a:lnTo>
                  <a:cubicBezTo>
                    <a:pt x="1246823" y="1275538"/>
                    <a:pt x="1244632" y="1274491"/>
                    <a:pt x="1242346" y="1273919"/>
                  </a:cubicBezTo>
                  <a:lnTo>
                    <a:pt x="1239869" y="1273062"/>
                  </a:lnTo>
                  <a:lnTo>
                    <a:pt x="1239869" y="1273062"/>
                  </a:lnTo>
                  <a:lnTo>
                    <a:pt x="1235393" y="1268394"/>
                  </a:lnTo>
                  <a:close/>
                  <a:moveTo>
                    <a:pt x="1492091" y="1330021"/>
                  </a:moveTo>
                  <a:lnTo>
                    <a:pt x="1492091" y="1330021"/>
                  </a:lnTo>
                  <a:cubicBezTo>
                    <a:pt x="1490948" y="1332688"/>
                    <a:pt x="1489615" y="1335450"/>
                    <a:pt x="1488281" y="1338117"/>
                  </a:cubicBezTo>
                  <a:cubicBezTo>
                    <a:pt x="1485876" y="1343078"/>
                    <a:pt x="1483106" y="1347853"/>
                    <a:pt x="1479995" y="1352405"/>
                  </a:cubicBezTo>
                  <a:lnTo>
                    <a:pt x="1479995" y="1352976"/>
                  </a:lnTo>
                  <a:cubicBezTo>
                    <a:pt x="1479137" y="1354024"/>
                    <a:pt x="1478280" y="1355072"/>
                    <a:pt x="1477328" y="1356024"/>
                  </a:cubicBezTo>
                  <a:lnTo>
                    <a:pt x="1474375" y="1358977"/>
                  </a:lnTo>
                  <a:lnTo>
                    <a:pt x="1472851" y="1360311"/>
                  </a:lnTo>
                  <a:lnTo>
                    <a:pt x="1472851" y="1360311"/>
                  </a:lnTo>
                  <a:cubicBezTo>
                    <a:pt x="1470458" y="1362044"/>
                    <a:pt x="1467943" y="1363604"/>
                    <a:pt x="1465326" y="1364978"/>
                  </a:cubicBezTo>
                  <a:lnTo>
                    <a:pt x="1462564" y="1366311"/>
                  </a:lnTo>
                  <a:lnTo>
                    <a:pt x="1459706" y="1367454"/>
                  </a:lnTo>
                  <a:cubicBezTo>
                    <a:pt x="1453372" y="1370008"/>
                    <a:pt x="1446799" y="1371922"/>
                    <a:pt x="1440085" y="1373169"/>
                  </a:cubicBezTo>
                  <a:cubicBezTo>
                    <a:pt x="1439024" y="1373453"/>
                    <a:pt x="1437940" y="1373644"/>
                    <a:pt x="1436846" y="1373741"/>
                  </a:cubicBezTo>
                  <a:lnTo>
                    <a:pt x="1433798" y="1374217"/>
                  </a:lnTo>
                  <a:cubicBezTo>
                    <a:pt x="1430560" y="1374217"/>
                    <a:pt x="1427226" y="1374789"/>
                    <a:pt x="1424273" y="1374979"/>
                  </a:cubicBezTo>
                  <a:cubicBezTo>
                    <a:pt x="1416944" y="1375360"/>
                    <a:pt x="1409600" y="1375360"/>
                    <a:pt x="1402271" y="1374979"/>
                  </a:cubicBezTo>
                  <a:lnTo>
                    <a:pt x="1391984" y="1374027"/>
                  </a:lnTo>
                  <a:lnTo>
                    <a:pt x="1388650" y="1373550"/>
                  </a:lnTo>
                  <a:lnTo>
                    <a:pt x="1384649" y="1372979"/>
                  </a:lnTo>
                  <a:cubicBezTo>
                    <a:pt x="1377125" y="1371741"/>
                    <a:pt x="1369600" y="1370122"/>
                    <a:pt x="1362170" y="1368407"/>
                  </a:cubicBezTo>
                  <a:cubicBezTo>
                    <a:pt x="1352645" y="1366026"/>
                    <a:pt x="1343120" y="1363264"/>
                    <a:pt x="1333595" y="1360120"/>
                  </a:cubicBezTo>
                  <a:cubicBezTo>
                    <a:pt x="1339423" y="1353694"/>
                    <a:pt x="1342016" y="1344969"/>
                    <a:pt x="1340644" y="1336403"/>
                  </a:cubicBezTo>
                  <a:cubicBezTo>
                    <a:pt x="1340459" y="1335471"/>
                    <a:pt x="1340068" y="1334593"/>
                    <a:pt x="1339501" y="1333831"/>
                  </a:cubicBezTo>
                  <a:cubicBezTo>
                    <a:pt x="1339511" y="1332522"/>
                    <a:pt x="1339252" y="1331225"/>
                    <a:pt x="1338739" y="1330021"/>
                  </a:cubicBezTo>
                  <a:cubicBezTo>
                    <a:pt x="1336465" y="1323855"/>
                    <a:pt x="1333425" y="1317999"/>
                    <a:pt x="1329690" y="1312591"/>
                  </a:cubicBezTo>
                  <a:cubicBezTo>
                    <a:pt x="1354971" y="1315725"/>
                    <a:pt x="1380416" y="1317347"/>
                    <a:pt x="1405890" y="1317449"/>
                  </a:cubicBezTo>
                  <a:cubicBezTo>
                    <a:pt x="1420848" y="1317278"/>
                    <a:pt x="1435763" y="1315812"/>
                    <a:pt x="1450467" y="1313067"/>
                  </a:cubicBezTo>
                  <a:lnTo>
                    <a:pt x="1453991" y="1312400"/>
                  </a:lnTo>
                  <a:cubicBezTo>
                    <a:pt x="1453780" y="1313915"/>
                    <a:pt x="1454082" y="1315457"/>
                    <a:pt x="1454848" y="1316781"/>
                  </a:cubicBezTo>
                  <a:cubicBezTo>
                    <a:pt x="1457438" y="1322455"/>
                    <a:pt x="1458956" y="1328558"/>
                    <a:pt x="1459325" y="1334784"/>
                  </a:cubicBezTo>
                  <a:cubicBezTo>
                    <a:pt x="1459897" y="1339260"/>
                    <a:pt x="1462373" y="1344309"/>
                    <a:pt x="1467517" y="1343547"/>
                  </a:cubicBezTo>
                  <a:cubicBezTo>
                    <a:pt x="1472660" y="1342785"/>
                    <a:pt x="1472660" y="1332307"/>
                    <a:pt x="1472089" y="1327831"/>
                  </a:cubicBezTo>
                  <a:cubicBezTo>
                    <a:pt x="1471346" y="1321498"/>
                    <a:pt x="1469509" y="1315342"/>
                    <a:pt x="1466660" y="1309638"/>
                  </a:cubicBezTo>
                  <a:lnTo>
                    <a:pt x="1466660" y="1309638"/>
                  </a:lnTo>
                  <a:cubicBezTo>
                    <a:pt x="1474970" y="1307301"/>
                    <a:pt x="1482872" y="1303703"/>
                    <a:pt x="1490091" y="1298970"/>
                  </a:cubicBezTo>
                  <a:cubicBezTo>
                    <a:pt x="1494385" y="1296011"/>
                    <a:pt x="1498317" y="1292558"/>
                    <a:pt x="1501807" y="1288683"/>
                  </a:cubicBezTo>
                  <a:lnTo>
                    <a:pt x="1502569" y="1289921"/>
                  </a:lnTo>
                  <a:cubicBezTo>
                    <a:pt x="1502569" y="1290588"/>
                    <a:pt x="1503236" y="1291826"/>
                    <a:pt x="1503331" y="1292302"/>
                  </a:cubicBezTo>
                  <a:lnTo>
                    <a:pt x="1503331" y="1292302"/>
                  </a:lnTo>
                  <a:cubicBezTo>
                    <a:pt x="1503279" y="1292618"/>
                    <a:pt x="1503279" y="1292939"/>
                    <a:pt x="1503331" y="1293255"/>
                  </a:cubicBezTo>
                  <a:cubicBezTo>
                    <a:pt x="1503331" y="1294683"/>
                    <a:pt x="1503331" y="1296208"/>
                    <a:pt x="1503331" y="1297732"/>
                  </a:cubicBezTo>
                  <a:cubicBezTo>
                    <a:pt x="1503331" y="1299256"/>
                    <a:pt x="1503331" y="1300113"/>
                    <a:pt x="1503331" y="1301256"/>
                  </a:cubicBezTo>
                  <a:cubicBezTo>
                    <a:pt x="1503331" y="1300017"/>
                    <a:pt x="1503331" y="1303923"/>
                    <a:pt x="1503331" y="1304590"/>
                  </a:cubicBezTo>
                  <a:cubicBezTo>
                    <a:pt x="1502664" y="1308018"/>
                    <a:pt x="1502283" y="1310495"/>
                    <a:pt x="1501997" y="1312686"/>
                  </a:cubicBezTo>
                  <a:cubicBezTo>
                    <a:pt x="1499776" y="1316266"/>
                    <a:pt x="1497924" y="1320064"/>
                    <a:pt x="1496473" y="1324020"/>
                  </a:cubicBezTo>
                  <a:cubicBezTo>
                    <a:pt x="1495997" y="1325449"/>
                    <a:pt x="1495425" y="1326878"/>
                    <a:pt x="1494949" y="1328211"/>
                  </a:cubicBezTo>
                  <a:lnTo>
                    <a:pt x="1494092" y="1330307"/>
                  </a:lnTo>
                  <a:close/>
                  <a:moveTo>
                    <a:pt x="1425321" y="952641"/>
                  </a:moveTo>
                  <a:lnTo>
                    <a:pt x="1425321" y="952641"/>
                  </a:lnTo>
                  <a:cubicBezTo>
                    <a:pt x="1419035" y="955879"/>
                    <a:pt x="1413224" y="959880"/>
                    <a:pt x="1406271" y="963023"/>
                  </a:cubicBezTo>
                  <a:cubicBezTo>
                    <a:pt x="1399318" y="966166"/>
                    <a:pt x="1392364" y="969214"/>
                    <a:pt x="1385411" y="972548"/>
                  </a:cubicBezTo>
                  <a:lnTo>
                    <a:pt x="1382554" y="973786"/>
                  </a:lnTo>
                  <a:lnTo>
                    <a:pt x="1377220" y="975977"/>
                  </a:lnTo>
                  <a:lnTo>
                    <a:pt x="1364552" y="981311"/>
                  </a:lnTo>
                  <a:lnTo>
                    <a:pt x="1338739" y="991788"/>
                  </a:lnTo>
                  <a:cubicBezTo>
                    <a:pt x="1321559" y="998860"/>
                    <a:pt x="1303892" y="1004686"/>
                    <a:pt x="1285875" y="1009219"/>
                  </a:cubicBezTo>
                  <a:cubicBezTo>
                    <a:pt x="1281017" y="1010362"/>
                    <a:pt x="1276350" y="1011315"/>
                    <a:pt x="1271016" y="1012172"/>
                  </a:cubicBezTo>
                  <a:cubicBezTo>
                    <a:pt x="1274667" y="1010521"/>
                    <a:pt x="1278228" y="1008677"/>
                    <a:pt x="1281684" y="1006647"/>
                  </a:cubicBezTo>
                  <a:cubicBezTo>
                    <a:pt x="1293305" y="999694"/>
                    <a:pt x="1304544" y="984645"/>
                    <a:pt x="1288923" y="975024"/>
                  </a:cubicBezTo>
                  <a:cubicBezTo>
                    <a:pt x="1284732" y="972357"/>
                    <a:pt x="1281303" y="978072"/>
                    <a:pt x="1283970" y="981501"/>
                  </a:cubicBezTo>
                  <a:cubicBezTo>
                    <a:pt x="1284474" y="982125"/>
                    <a:pt x="1284861" y="982835"/>
                    <a:pt x="1285113" y="983597"/>
                  </a:cubicBezTo>
                  <a:cubicBezTo>
                    <a:pt x="1285113" y="985026"/>
                    <a:pt x="1285113" y="986264"/>
                    <a:pt x="1285113" y="986359"/>
                  </a:cubicBezTo>
                  <a:cubicBezTo>
                    <a:pt x="1284274" y="988250"/>
                    <a:pt x="1282921" y="989867"/>
                    <a:pt x="1281208" y="991027"/>
                  </a:cubicBezTo>
                  <a:cubicBezTo>
                    <a:pt x="1275283" y="995280"/>
                    <a:pt x="1268681" y="998500"/>
                    <a:pt x="1261681" y="1000552"/>
                  </a:cubicBezTo>
                  <a:cubicBezTo>
                    <a:pt x="1258062" y="1001885"/>
                    <a:pt x="1254443" y="1002933"/>
                    <a:pt x="1250728" y="1003980"/>
                  </a:cubicBezTo>
                  <a:cubicBezTo>
                    <a:pt x="1247511" y="1004555"/>
                    <a:pt x="1244330" y="1005318"/>
                    <a:pt x="1241203" y="1006266"/>
                  </a:cubicBezTo>
                  <a:cubicBezTo>
                    <a:pt x="1239811" y="1006648"/>
                    <a:pt x="1238468" y="1007192"/>
                    <a:pt x="1237202" y="1007886"/>
                  </a:cubicBezTo>
                  <a:cubicBezTo>
                    <a:pt x="1236090" y="1008520"/>
                    <a:pt x="1235169" y="1009441"/>
                    <a:pt x="1234535" y="1010553"/>
                  </a:cubicBezTo>
                  <a:cubicBezTo>
                    <a:pt x="1234559" y="1010901"/>
                    <a:pt x="1234559" y="1011252"/>
                    <a:pt x="1234535" y="1011600"/>
                  </a:cubicBezTo>
                  <a:cubicBezTo>
                    <a:pt x="1234306" y="1012507"/>
                    <a:pt x="1234306" y="1013456"/>
                    <a:pt x="1234535" y="1014363"/>
                  </a:cubicBezTo>
                  <a:cubicBezTo>
                    <a:pt x="1233186" y="1014159"/>
                    <a:pt x="1231850" y="1013872"/>
                    <a:pt x="1230535" y="1013505"/>
                  </a:cubicBezTo>
                  <a:cubicBezTo>
                    <a:pt x="1229915" y="1008808"/>
                    <a:pt x="1228632" y="1004222"/>
                    <a:pt x="1226725" y="999885"/>
                  </a:cubicBezTo>
                  <a:cubicBezTo>
                    <a:pt x="1225224" y="996081"/>
                    <a:pt x="1223921" y="992202"/>
                    <a:pt x="1222820" y="988264"/>
                  </a:cubicBezTo>
                  <a:cubicBezTo>
                    <a:pt x="1222248" y="986073"/>
                    <a:pt x="1221772" y="983883"/>
                    <a:pt x="1221296" y="981597"/>
                  </a:cubicBezTo>
                  <a:cubicBezTo>
                    <a:pt x="1220819" y="979311"/>
                    <a:pt x="1221296" y="979787"/>
                    <a:pt x="1221296" y="979977"/>
                  </a:cubicBezTo>
                  <a:cubicBezTo>
                    <a:pt x="1221248" y="979121"/>
                    <a:pt x="1221248" y="978262"/>
                    <a:pt x="1221296" y="977406"/>
                  </a:cubicBezTo>
                  <a:cubicBezTo>
                    <a:pt x="1221085" y="974187"/>
                    <a:pt x="1221472" y="970958"/>
                    <a:pt x="1222439" y="967881"/>
                  </a:cubicBezTo>
                  <a:cubicBezTo>
                    <a:pt x="1227109" y="966510"/>
                    <a:pt x="1231614" y="964625"/>
                    <a:pt x="1235869" y="962261"/>
                  </a:cubicBezTo>
                  <a:cubicBezTo>
                    <a:pt x="1242160" y="959045"/>
                    <a:pt x="1249094" y="957287"/>
                    <a:pt x="1256157" y="957117"/>
                  </a:cubicBezTo>
                  <a:cubicBezTo>
                    <a:pt x="1262924" y="955959"/>
                    <a:pt x="1269875" y="956549"/>
                    <a:pt x="1276350" y="958832"/>
                  </a:cubicBezTo>
                  <a:cubicBezTo>
                    <a:pt x="1279874" y="960546"/>
                    <a:pt x="1288447" y="963880"/>
                    <a:pt x="1288447" y="956641"/>
                  </a:cubicBezTo>
                  <a:cubicBezTo>
                    <a:pt x="1288447" y="949402"/>
                    <a:pt x="1279874" y="946354"/>
                    <a:pt x="1274350" y="945402"/>
                  </a:cubicBezTo>
                  <a:cubicBezTo>
                    <a:pt x="1267312" y="944306"/>
                    <a:pt x="1260147" y="944306"/>
                    <a:pt x="1253109" y="945402"/>
                  </a:cubicBezTo>
                  <a:cubicBezTo>
                    <a:pt x="1246127" y="945676"/>
                    <a:pt x="1239321" y="947672"/>
                    <a:pt x="1233297" y="951212"/>
                  </a:cubicBezTo>
                  <a:cubicBezTo>
                    <a:pt x="1232467" y="951697"/>
                    <a:pt x="1231671" y="952237"/>
                    <a:pt x="1230916" y="952831"/>
                  </a:cubicBezTo>
                  <a:cubicBezTo>
                    <a:pt x="1234057" y="949393"/>
                    <a:pt x="1237465" y="946208"/>
                    <a:pt x="1241108" y="943306"/>
                  </a:cubicBezTo>
                  <a:cubicBezTo>
                    <a:pt x="1255300" y="932067"/>
                    <a:pt x="1271016" y="922637"/>
                    <a:pt x="1286161" y="912921"/>
                  </a:cubicBezTo>
                  <a:cubicBezTo>
                    <a:pt x="1289685" y="910635"/>
                    <a:pt x="1293019" y="908254"/>
                    <a:pt x="1296448" y="905682"/>
                  </a:cubicBezTo>
                  <a:cubicBezTo>
                    <a:pt x="1304951" y="905110"/>
                    <a:pt x="1313248" y="902808"/>
                    <a:pt x="1320832" y="898920"/>
                  </a:cubicBezTo>
                  <a:cubicBezTo>
                    <a:pt x="1331075" y="894115"/>
                    <a:pt x="1341762" y="890319"/>
                    <a:pt x="1352741" y="887585"/>
                  </a:cubicBezTo>
                  <a:cubicBezTo>
                    <a:pt x="1351312" y="887585"/>
                    <a:pt x="1351407" y="887585"/>
                    <a:pt x="1352741" y="887585"/>
                  </a:cubicBezTo>
                  <a:cubicBezTo>
                    <a:pt x="1354074" y="887585"/>
                    <a:pt x="1357313" y="887013"/>
                    <a:pt x="1359599" y="886537"/>
                  </a:cubicBezTo>
                  <a:lnTo>
                    <a:pt x="1369124" y="884727"/>
                  </a:lnTo>
                  <a:lnTo>
                    <a:pt x="1371695" y="884727"/>
                  </a:lnTo>
                  <a:lnTo>
                    <a:pt x="1374743" y="884727"/>
                  </a:lnTo>
                  <a:lnTo>
                    <a:pt x="1384268" y="883870"/>
                  </a:lnTo>
                  <a:cubicBezTo>
                    <a:pt x="1390072" y="883490"/>
                    <a:pt x="1395895" y="883490"/>
                    <a:pt x="1401699" y="883870"/>
                  </a:cubicBezTo>
                  <a:lnTo>
                    <a:pt x="1404557" y="883870"/>
                  </a:lnTo>
                  <a:lnTo>
                    <a:pt x="1407509" y="884442"/>
                  </a:lnTo>
                  <a:lnTo>
                    <a:pt x="1410081" y="884918"/>
                  </a:lnTo>
                  <a:cubicBezTo>
                    <a:pt x="1415415" y="907873"/>
                    <a:pt x="1420844" y="930733"/>
                    <a:pt x="1426559" y="953593"/>
                  </a:cubicBezTo>
                  <a:close/>
                  <a:moveTo>
                    <a:pt x="1227296" y="689655"/>
                  </a:moveTo>
                  <a:lnTo>
                    <a:pt x="1227296" y="689655"/>
                  </a:lnTo>
                  <a:lnTo>
                    <a:pt x="1232059" y="687274"/>
                  </a:lnTo>
                  <a:lnTo>
                    <a:pt x="1234726" y="686036"/>
                  </a:lnTo>
                  <a:lnTo>
                    <a:pt x="1235678" y="686036"/>
                  </a:lnTo>
                  <a:cubicBezTo>
                    <a:pt x="1243153" y="682978"/>
                    <a:pt x="1250861" y="680525"/>
                    <a:pt x="1258729" y="678702"/>
                  </a:cubicBezTo>
                  <a:cubicBezTo>
                    <a:pt x="1262277" y="677811"/>
                    <a:pt x="1265869" y="677112"/>
                    <a:pt x="1269492" y="676606"/>
                  </a:cubicBezTo>
                  <a:lnTo>
                    <a:pt x="1272921" y="676606"/>
                  </a:lnTo>
                  <a:lnTo>
                    <a:pt x="1279970" y="675844"/>
                  </a:lnTo>
                  <a:cubicBezTo>
                    <a:pt x="1288352" y="675082"/>
                    <a:pt x="1296638" y="674511"/>
                    <a:pt x="1304925" y="673653"/>
                  </a:cubicBezTo>
                  <a:cubicBezTo>
                    <a:pt x="1314255" y="672789"/>
                    <a:pt x="1323515" y="671293"/>
                    <a:pt x="1332643" y="669177"/>
                  </a:cubicBezTo>
                  <a:cubicBezTo>
                    <a:pt x="1336647" y="668202"/>
                    <a:pt x="1340591" y="666994"/>
                    <a:pt x="1344454" y="665557"/>
                  </a:cubicBezTo>
                  <a:cubicBezTo>
                    <a:pt x="1347520" y="664462"/>
                    <a:pt x="1350409" y="662922"/>
                    <a:pt x="1353026" y="660985"/>
                  </a:cubicBezTo>
                  <a:cubicBezTo>
                    <a:pt x="1355027" y="667843"/>
                    <a:pt x="1357027" y="674701"/>
                    <a:pt x="1358932" y="681464"/>
                  </a:cubicBezTo>
                  <a:cubicBezTo>
                    <a:pt x="1364456" y="700514"/>
                    <a:pt x="1369505" y="720421"/>
                    <a:pt x="1374458" y="740043"/>
                  </a:cubicBezTo>
                  <a:lnTo>
                    <a:pt x="1369219" y="740995"/>
                  </a:lnTo>
                  <a:cubicBezTo>
                    <a:pt x="1362361" y="742138"/>
                    <a:pt x="1355693" y="743757"/>
                    <a:pt x="1349026" y="745472"/>
                  </a:cubicBezTo>
                  <a:lnTo>
                    <a:pt x="1329976" y="750139"/>
                  </a:lnTo>
                  <a:cubicBezTo>
                    <a:pt x="1325634" y="751099"/>
                    <a:pt x="1321460" y="752704"/>
                    <a:pt x="1317593" y="754902"/>
                  </a:cubicBezTo>
                  <a:lnTo>
                    <a:pt x="1316546" y="755568"/>
                  </a:lnTo>
                  <a:cubicBezTo>
                    <a:pt x="1303877" y="749377"/>
                    <a:pt x="1291495" y="742614"/>
                    <a:pt x="1279303" y="735661"/>
                  </a:cubicBezTo>
                  <a:cubicBezTo>
                    <a:pt x="1263396" y="726803"/>
                    <a:pt x="1247299" y="718135"/>
                    <a:pt x="1231678" y="709563"/>
                  </a:cubicBezTo>
                  <a:cubicBezTo>
                    <a:pt x="1225202" y="706153"/>
                    <a:pt x="1218485" y="703224"/>
                    <a:pt x="1211580" y="700800"/>
                  </a:cubicBezTo>
                  <a:cubicBezTo>
                    <a:pt x="1213390" y="699466"/>
                    <a:pt x="1215200" y="698133"/>
                    <a:pt x="1217105" y="696894"/>
                  </a:cubicBezTo>
                  <a:cubicBezTo>
                    <a:pt x="1220449" y="694532"/>
                    <a:pt x="1223949" y="692400"/>
                    <a:pt x="1227582" y="690513"/>
                  </a:cubicBezTo>
                  <a:close/>
                  <a:moveTo>
                    <a:pt x="665321" y="1877137"/>
                  </a:moveTo>
                  <a:lnTo>
                    <a:pt x="665321" y="1877137"/>
                  </a:lnTo>
                  <a:cubicBezTo>
                    <a:pt x="660463" y="1892949"/>
                    <a:pt x="655130" y="1908760"/>
                    <a:pt x="648843" y="1924000"/>
                  </a:cubicBezTo>
                  <a:cubicBezTo>
                    <a:pt x="642557" y="1939240"/>
                    <a:pt x="636365" y="1952575"/>
                    <a:pt x="629793" y="1966958"/>
                  </a:cubicBezTo>
                  <a:cubicBezTo>
                    <a:pt x="628704" y="1969107"/>
                    <a:pt x="627462" y="1971176"/>
                    <a:pt x="626078" y="1973149"/>
                  </a:cubicBezTo>
                  <a:cubicBezTo>
                    <a:pt x="627031" y="1971816"/>
                    <a:pt x="625126" y="1974292"/>
                    <a:pt x="624840" y="1974673"/>
                  </a:cubicBezTo>
                  <a:cubicBezTo>
                    <a:pt x="624349" y="1975259"/>
                    <a:pt x="623807" y="1975801"/>
                    <a:pt x="623221" y="1976292"/>
                  </a:cubicBezTo>
                  <a:cubicBezTo>
                    <a:pt x="623888" y="1975626"/>
                    <a:pt x="623221" y="1976292"/>
                    <a:pt x="622459" y="1976292"/>
                  </a:cubicBezTo>
                  <a:lnTo>
                    <a:pt x="620554" y="1976292"/>
                  </a:lnTo>
                  <a:cubicBezTo>
                    <a:pt x="619982" y="1976292"/>
                    <a:pt x="617030" y="1977150"/>
                    <a:pt x="618077" y="1977054"/>
                  </a:cubicBezTo>
                  <a:lnTo>
                    <a:pt x="612648" y="1977531"/>
                  </a:lnTo>
                  <a:cubicBezTo>
                    <a:pt x="611221" y="1977626"/>
                    <a:pt x="609789" y="1977626"/>
                    <a:pt x="608362" y="1977531"/>
                  </a:cubicBezTo>
                  <a:cubicBezTo>
                    <a:pt x="608858" y="1975829"/>
                    <a:pt x="609115" y="1974065"/>
                    <a:pt x="609124" y="1972292"/>
                  </a:cubicBezTo>
                  <a:lnTo>
                    <a:pt x="609124" y="1971435"/>
                  </a:lnTo>
                  <a:cubicBezTo>
                    <a:pt x="619745" y="1953855"/>
                    <a:pt x="629442" y="1935732"/>
                    <a:pt x="638175" y="1917142"/>
                  </a:cubicBezTo>
                  <a:cubicBezTo>
                    <a:pt x="643337" y="1906198"/>
                    <a:pt x="647420" y="1894778"/>
                    <a:pt x="650367" y="1883043"/>
                  </a:cubicBezTo>
                  <a:cubicBezTo>
                    <a:pt x="651605" y="1877614"/>
                    <a:pt x="652463" y="1872184"/>
                    <a:pt x="653701" y="1866660"/>
                  </a:cubicBezTo>
                  <a:cubicBezTo>
                    <a:pt x="654192" y="1864907"/>
                    <a:pt x="654574" y="1863126"/>
                    <a:pt x="654844" y="1861326"/>
                  </a:cubicBezTo>
                  <a:lnTo>
                    <a:pt x="671703" y="1855897"/>
                  </a:lnTo>
                  <a:cubicBezTo>
                    <a:pt x="669322" y="1863040"/>
                    <a:pt x="667131" y="1870089"/>
                    <a:pt x="664940" y="1877137"/>
                  </a:cubicBezTo>
                  <a:close/>
                  <a:moveTo>
                    <a:pt x="639032" y="1824274"/>
                  </a:moveTo>
                  <a:lnTo>
                    <a:pt x="639032" y="1824274"/>
                  </a:lnTo>
                  <a:cubicBezTo>
                    <a:pt x="622363" y="1829131"/>
                    <a:pt x="605600" y="1833799"/>
                    <a:pt x="588740" y="1837513"/>
                  </a:cubicBezTo>
                  <a:cubicBezTo>
                    <a:pt x="571739" y="1841028"/>
                    <a:pt x="554999" y="1845707"/>
                    <a:pt x="538639" y="1851515"/>
                  </a:cubicBezTo>
                  <a:cubicBezTo>
                    <a:pt x="534207" y="1852942"/>
                    <a:pt x="530075" y="1855170"/>
                    <a:pt x="526447" y="1858087"/>
                  </a:cubicBezTo>
                  <a:cubicBezTo>
                    <a:pt x="521018" y="1842752"/>
                    <a:pt x="516350" y="1826941"/>
                    <a:pt x="512350" y="1810939"/>
                  </a:cubicBezTo>
                  <a:cubicBezTo>
                    <a:pt x="504374" y="1778226"/>
                    <a:pt x="498677" y="1744999"/>
                    <a:pt x="495300" y="1711498"/>
                  </a:cubicBezTo>
                  <a:cubicBezTo>
                    <a:pt x="491585" y="1676160"/>
                    <a:pt x="489871" y="1640632"/>
                    <a:pt x="489299" y="1605199"/>
                  </a:cubicBezTo>
                  <a:cubicBezTo>
                    <a:pt x="487776" y="1533440"/>
                    <a:pt x="490511" y="1461654"/>
                    <a:pt x="497491" y="1390219"/>
                  </a:cubicBezTo>
                  <a:cubicBezTo>
                    <a:pt x="498348" y="1381647"/>
                    <a:pt x="499205" y="1373074"/>
                    <a:pt x="500253" y="1364407"/>
                  </a:cubicBezTo>
                  <a:lnTo>
                    <a:pt x="501682" y="1351548"/>
                  </a:lnTo>
                  <a:cubicBezTo>
                    <a:pt x="501682" y="1349833"/>
                    <a:pt x="501682" y="1348119"/>
                    <a:pt x="502349" y="1346309"/>
                  </a:cubicBezTo>
                  <a:lnTo>
                    <a:pt x="503206" y="1340308"/>
                  </a:lnTo>
                  <a:cubicBezTo>
                    <a:pt x="505619" y="1322401"/>
                    <a:pt x="508540" y="1304621"/>
                    <a:pt x="511969" y="1286968"/>
                  </a:cubicBezTo>
                  <a:cubicBezTo>
                    <a:pt x="518717" y="1252355"/>
                    <a:pt x="527592" y="1218191"/>
                    <a:pt x="538544" y="1184670"/>
                  </a:cubicBezTo>
                  <a:cubicBezTo>
                    <a:pt x="541973" y="1173811"/>
                    <a:pt x="545687" y="1163048"/>
                    <a:pt x="549497" y="1152285"/>
                  </a:cubicBezTo>
                  <a:cubicBezTo>
                    <a:pt x="551195" y="1149886"/>
                    <a:pt x="552722" y="1147372"/>
                    <a:pt x="554069" y="1144760"/>
                  </a:cubicBezTo>
                  <a:cubicBezTo>
                    <a:pt x="557975" y="1137426"/>
                    <a:pt x="562356" y="1130377"/>
                    <a:pt x="566166" y="1122948"/>
                  </a:cubicBezTo>
                  <a:cubicBezTo>
                    <a:pt x="573691" y="1108374"/>
                    <a:pt x="581787" y="1094373"/>
                    <a:pt x="590360" y="1079990"/>
                  </a:cubicBezTo>
                  <a:cubicBezTo>
                    <a:pt x="598375" y="1066516"/>
                    <a:pt x="607968" y="1054046"/>
                    <a:pt x="618934" y="1042842"/>
                  </a:cubicBezTo>
                  <a:lnTo>
                    <a:pt x="627031" y="1034365"/>
                  </a:lnTo>
                  <a:cubicBezTo>
                    <a:pt x="630142" y="1033730"/>
                    <a:pt x="633317" y="1032968"/>
                    <a:pt x="636556" y="1032079"/>
                  </a:cubicBezTo>
                  <a:lnTo>
                    <a:pt x="667703" y="1023507"/>
                  </a:lnTo>
                  <a:cubicBezTo>
                    <a:pt x="690182" y="1017315"/>
                    <a:pt x="712851" y="1011696"/>
                    <a:pt x="735425" y="1005314"/>
                  </a:cubicBezTo>
                  <a:cubicBezTo>
                    <a:pt x="746855" y="1002075"/>
                    <a:pt x="758095" y="998075"/>
                    <a:pt x="769239" y="993979"/>
                  </a:cubicBezTo>
                  <a:lnTo>
                    <a:pt x="775240" y="991788"/>
                  </a:lnTo>
                  <a:lnTo>
                    <a:pt x="773430" y="994360"/>
                  </a:lnTo>
                  <a:cubicBezTo>
                    <a:pt x="765105" y="1006929"/>
                    <a:pt x="757627" y="1020039"/>
                    <a:pt x="751046" y="1033603"/>
                  </a:cubicBezTo>
                  <a:cubicBezTo>
                    <a:pt x="737099" y="1060784"/>
                    <a:pt x="726543" y="1089574"/>
                    <a:pt x="719614" y="1119328"/>
                  </a:cubicBezTo>
                  <a:cubicBezTo>
                    <a:pt x="706471" y="1180258"/>
                    <a:pt x="700083" y="1242451"/>
                    <a:pt x="700564" y="1304780"/>
                  </a:cubicBezTo>
                  <a:cubicBezTo>
                    <a:pt x="699802" y="1372979"/>
                    <a:pt x="699897" y="1441464"/>
                    <a:pt x="704660" y="1509472"/>
                  </a:cubicBezTo>
                  <a:cubicBezTo>
                    <a:pt x="707231" y="1545762"/>
                    <a:pt x="711327" y="1582053"/>
                    <a:pt x="717328" y="1617867"/>
                  </a:cubicBezTo>
                  <a:cubicBezTo>
                    <a:pt x="721649" y="1646855"/>
                    <a:pt x="728015" y="1675501"/>
                    <a:pt x="736378" y="1703592"/>
                  </a:cubicBezTo>
                  <a:cubicBezTo>
                    <a:pt x="743849" y="1731362"/>
                    <a:pt x="757712" y="1757001"/>
                    <a:pt x="776859" y="1778458"/>
                  </a:cubicBezTo>
                  <a:lnTo>
                    <a:pt x="781907" y="1783221"/>
                  </a:lnTo>
                  <a:lnTo>
                    <a:pt x="772382" y="1786078"/>
                  </a:lnTo>
                  <a:lnTo>
                    <a:pt x="766382" y="1787793"/>
                  </a:lnTo>
                  <a:lnTo>
                    <a:pt x="739521" y="1794746"/>
                  </a:lnTo>
                  <a:cubicBezTo>
                    <a:pt x="705898" y="1803318"/>
                    <a:pt x="672846" y="1814272"/>
                    <a:pt x="639699" y="1824083"/>
                  </a:cubicBezTo>
                  <a:close/>
                  <a:moveTo>
                    <a:pt x="747427" y="1516330"/>
                  </a:moveTo>
                  <a:lnTo>
                    <a:pt x="747427" y="1516330"/>
                  </a:lnTo>
                  <a:lnTo>
                    <a:pt x="747427" y="1516330"/>
                  </a:lnTo>
                  <a:close/>
                  <a:moveTo>
                    <a:pt x="763238" y="1659205"/>
                  </a:moveTo>
                  <a:lnTo>
                    <a:pt x="763238" y="1659205"/>
                  </a:lnTo>
                  <a:cubicBezTo>
                    <a:pt x="763186" y="1659424"/>
                    <a:pt x="763186" y="1659653"/>
                    <a:pt x="763238" y="1659872"/>
                  </a:cubicBezTo>
                  <a:cubicBezTo>
                    <a:pt x="763292" y="1659621"/>
                    <a:pt x="763292" y="1659361"/>
                    <a:pt x="763238" y="1659110"/>
                  </a:cubicBezTo>
                  <a:close/>
                  <a:moveTo>
                    <a:pt x="911162" y="1492137"/>
                  </a:moveTo>
                  <a:lnTo>
                    <a:pt x="911162" y="1492137"/>
                  </a:lnTo>
                  <a:cubicBezTo>
                    <a:pt x="909923" y="1521283"/>
                    <a:pt x="909161" y="1550620"/>
                    <a:pt x="906018" y="1579481"/>
                  </a:cubicBezTo>
                  <a:lnTo>
                    <a:pt x="905447" y="1583862"/>
                  </a:lnTo>
                  <a:cubicBezTo>
                    <a:pt x="905447" y="1583862"/>
                    <a:pt x="905447" y="1587291"/>
                    <a:pt x="905447" y="1587387"/>
                  </a:cubicBezTo>
                  <a:cubicBezTo>
                    <a:pt x="905447" y="1590911"/>
                    <a:pt x="904399" y="1594435"/>
                    <a:pt x="903827" y="1598055"/>
                  </a:cubicBezTo>
                  <a:cubicBezTo>
                    <a:pt x="902494" y="1605770"/>
                    <a:pt x="901065" y="1613390"/>
                    <a:pt x="899446" y="1621105"/>
                  </a:cubicBezTo>
                  <a:cubicBezTo>
                    <a:pt x="896303" y="1635774"/>
                    <a:pt x="892207" y="1650252"/>
                    <a:pt x="887635" y="1664634"/>
                  </a:cubicBezTo>
                  <a:cubicBezTo>
                    <a:pt x="885539" y="1671397"/>
                    <a:pt x="883063" y="1678160"/>
                    <a:pt x="880491" y="1684827"/>
                  </a:cubicBezTo>
                  <a:cubicBezTo>
                    <a:pt x="880491" y="1684827"/>
                    <a:pt x="879443" y="1687304"/>
                    <a:pt x="879253" y="1687971"/>
                  </a:cubicBezTo>
                  <a:lnTo>
                    <a:pt x="877634" y="1691685"/>
                  </a:lnTo>
                  <a:cubicBezTo>
                    <a:pt x="876014" y="1695495"/>
                    <a:pt x="874300" y="1699210"/>
                    <a:pt x="872585" y="1702925"/>
                  </a:cubicBezTo>
                  <a:cubicBezTo>
                    <a:pt x="866744" y="1715753"/>
                    <a:pt x="859863" y="1728081"/>
                    <a:pt x="852011" y="1739787"/>
                  </a:cubicBezTo>
                  <a:cubicBezTo>
                    <a:pt x="852011" y="1739787"/>
                    <a:pt x="849916" y="1742358"/>
                    <a:pt x="849725" y="1742549"/>
                  </a:cubicBezTo>
                  <a:cubicBezTo>
                    <a:pt x="849535" y="1742740"/>
                    <a:pt x="847439" y="1745216"/>
                    <a:pt x="846296" y="1746549"/>
                  </a:cubicBezTo>
                  <a:cubicBezTo>
                    <a:pt x="843930" y="1749106"/>
                    <a:pt x="841418" y="1751523"/>
                    <a:pt x="838772" y="1753789"/>
                  </a:cubicBezTo>
                  <a:lnTo>
                    <a:pt x="838772" y="1754265"/>
                  </a:lnTo>
                  <a:lnTo>
                    <a:pt x="837724" y="1755027"/>
                  </a:lnTo>
                  <a:lnTo>
                    <a:pt x="833533" y="1757789"/>
                  </a:lnTo>
                  <a:cubicBezTo>
                    <a:pt x="832199" y="1758646"/>
                    <a:pt x="830771" y="1759313"/>
                    <a:pt x="829342" y="1760075"/>
                  </a:cubicBezTo>
                  <a:cubicBezTo>
                    <a:pt x="832866" y="1758265"/>
                    <a:pt x="827151" y="1760075"/>
                    <a:pt x="826294" y="1760837"/>
                  </a:cubicBezTo>
                  <a:cubicBezTo>
                    <a:pt x="825437" y="1761599"/>
                    <a:pt x="824198" y="1760837"/>
                    <a:pt x="823532" y="1761408"/>
                  </a:cubicBezTo>
                  <a:lnTo>
                    <a:pt x="819150" y="1761408"/>
                  </a:lnTo>
                  <a:lnTo>
                    <a:pt x="818579" y="1761408"/>
                  </a:lnTo>
                  <a:cubicBezTo>
                    <a:pt x="816985" y="1761109"/>
                    <a:pt x="815422" y="1760663"/>
                    <a:pt x="813911" y="1760075"/>
                  </a:cubicBezTo>
                  <a:cubicBezTo>
                    <a:pt x="815912" y="1760742"/>
                    <a:pt x="815150" y="1760075"/>
                    <a:pt x="813911" y="1760075"/>
                  </a:cubicBezTo>
                  <a:cubicBezTo>
                    <a:pt x="822728" y="1756141"/>
                    <a:pt x="830232" y="1749761"/>
                    <a:pt x="835533" y="1741692"/>
                  </a:cubicBezTo>
                  <a:cubicBezTo>
                    <a:pt x="845269" y="1726564"/>
                    <a:pt x="852596" y="1710015"/>
                    <a:pt x="857250" y="1692638"/>
                  </a:cubicBezTo>
                  <a:cubicBezTo>
                    <a:pt x="865643" y="1664814"/>
                    <a:pt x="872480" y="1636545"/>
                    <a:pt x="877729" y="1607961"/>
                  </a:cubicBezTo>
                  <a:cubicBezTo>
                    <a:pt x="882752" y="1586780"/>
                    <a:pt x="885938" y="1565205"/>
                    <a:pt x="887254" y="1543476"/>
                  </a:cubicBezTo>
                  <a:cubicBezTo>
                    <a:pt x="887558" y="1527927"/>
                    <a:pt x="886570" y="1512380"/>
                    <a:pt x="884301" y="1496994"/>
                  </a:cubicBezTo>
                  <a:cubicBezTo>
                    <a:pt x="883405" y="1490544"/>
                    <a:pt x="882003" y="1484175"/>
                    <a:pt x="880110" y="1477944"/>
                  </a:cubicBezTo>
                  <a:cubicBezTo>
                    <a:pt x="886189" y="1477961"/>
                    <a:pt x="892262" y="1478311"/>
                    <a:pt x="898303" y="1478992"/>
                  </a:cubicBezTo>
                  <a:cubicBezTo>
                    <a:pt x="898874" y="1478992"/>
                    <a:pt x="905351" y="1479849"/>
                    <a:pt x="900494" y="1478992"/>
                  </a:cubicBezTo>
                  <a:cubicBezTo>
                    <a:pt x="903637" y="1479468"/>
                    <a:pt x="906780" y="1479945"/>
                    <a:pt x="910019" y="1480231"/>
                  </a:cubicBezTo>
                  <a:lnTo>
                    <a:pt x="910685" y="1480231"/>
                  </a:lnTo>
                  <a:lnTo>
                    <a:pt x="912019" y="1480231"/>
                  </a:lnTo>
                  <a:cubicBezTo>
                    <a:pt x="914590" y="1480231"/>
                    <a:pt x="917162" y="1480992"/>
                    <a:pt x="919734" y="1481469"/>
                  </a:cubicBezTo>
                  <a:lnTo>
                    <a:pt x="921734" y="1481469"/>
                  </a:lnTo>
                  <a:cubicBezTo>
                    <a:pt x="916483" y="1481153"/>
                    <a:pt x="911971" y="1485154"/>
                    <a:pt x="911655" y="1490405"/>
                  </a:cubicBezTo>
                  <a:cubicBezTo>
                    <a:pt x="911643" y="1490601"/>
                    <a:pt x="911637" y="1490797"/>
                    <a:pt x="911638" y="1490994"/>
                  </a:cubicBezTo>
                  <a:close/>
                  <a:moveTo>
                    <a:pt x="1167289" y="1460037"/>
                  </a:moveTo>
                  <a:lnTo>
                    <a:pt x="1167289" y="1460037"/>
                  </a:lnTo>
                  <a:cubicBezTo>
                    <a:pt x="1163384" y="1460037"/>
                    <a:pt x="1159574" y="1460895"/>
                    <a:pt x="1155764" y="1461466"/>
                  </a:cubicBezTo>
                  <a:cubicBezTo>
                    <a:pt x="1151954" y="1462038"/>
                    <a:pt x="1150525" y="1462324"/>
                    <a:pt x="1146239" y="1462895"/>
                  </a:cubicBezTo>
                  <a:cubicBezTo>
                    <a:pt x="1114117" y="1465706"/>
                    <a:pt x="1081796" y="1465323"/>
                    <a:pt x="1049750" y="1461752"/>
                  </a:cubicBezTo>
                  <a:cubicBezTo>
                    <a:pt x="1041559" y="1461085"/>
                    <a:pt x="1033367" y="1460418"/>
                    <a:pt x="1025176" y="1459466"/>
                  </a:cubicBezTo>
                  <a:lnTo>
                    <a:pt x="1019365" y="1458704"/>
                  </a:lnTo>
                  <a:lnTo>
                    <a:pt x="1019365" y="1458704"/>
                  </a:lnTo>
                  <a:lnTo>
                    <a:pt x="1017651" y="1458704"/>
                  </a:lnTo>
                  <a:cubicBezTo>
                    <a:pt x="1013079" y="1458037"/>
                    <a:pt x="1008126" y="1457180"/>
                    <a:pt x="1004126" y="1456323"/>
                  </a:cubicBezTo>
                  <a:cubicBezTo>
                    <a:pt x="988028" y="1453179"/>
                    <a:pt x="972217" y="1448989"/>
                    <a:pt x="956501" y="1445178"/>
                  </a:cubicBezTo>
                  <a:cubicBezTo>
                    <a:pt x="939533" y="1440811"/>
                    <a:pt x="922234" y="1437848"/>
                    <a:pt x="904780" y="1436320"/>
                  </a:cubicBezTo>
                  <a:cubicBezTo>
                    <a:pt x="887363" y="1435683"/>
                    <a:pt x="869932" y="1437154"/>
                    <a:pt x="852869" y="1440702"/>
                  </a:cubicBezTo>
                  <a:cubicBezTo>
                    <a:pt x="842724" y="1442865"/>
                    <a:pt x="832757" y="1445795"/>
                    <a:pt x="823055" y="1449465"/>
                  </a:cubicBezTo>
                  <a:cubicBezTo>
                    <a:pt x="817641" y="1451179"/>
                    <a:pt x="812357" y="1453280"/>
                    <a:pt x="807244" y="1455751"/>
                  </a:cubicBezTo>
                  <a:lnTo>
                    <a:pt x="802481" y="1455751"/>
                  </a:lnTo>
                  <a:cubicBezTo>
                    <a:pt x="799244" y="1455961"/>
                    <a:pt x="796045" y="1456568"/>
                    <a:pt x="792956" y="1457561"/>
                  </a:cubicBezTo>
                  <a:cubicBezTo>
                    <a:pt x="790194" y="1458323"/>
                    <a:pt x="787527" y="1459180"/>
                    <a:pt x="784765" y="1460133"/>
                  </a:cubicBezTo>
                  <a:cubicBezTo>
                    <a:pt x="773335" y="1463752"/>
                    <a:pt x="761905" y="1468039"/>
                    <a:pt x="750665" y="1472610"/>
                  </a:cubicBezTo>
                  <a:lnTo>
                    <a:pt x="740093" y="1476897"/>
                  </a:lnTo>
                  <a:cubicBezTo>
                    <a:pt x="740093" y="1470515"/>
                    <a:pt x="739426" y="1464133"/>
                    <a:pt x="739140" y="1457847"/>
                  </a:cubicBezTo>
                  <a:cubicBezTo>
                    <a:pt x="743903" y="1456894"/>
                    <a:pt x="748665" y="1456418"/>
                    <a:pt x="753047" y="1455751"/>
                  </a:cubicBezTo>
                  <a:cubicBezTo>
                    <a:pt x="763700" y="1455447"/>
                    <a:pt x="773992" y="1451817"/>
                    <a:pt x="782479" y="1445369"/>
                  </a:cubicBezTo>
                  <a:cubicBezTo>
                    <a:pt x="784110" y="1443727"/>
                    <a:pt x="784102" y="1441074"/>
                    <a:pt x="782460" y="1439442"/>
                  </a:cubicBezTo>
                  <a:cubicBezTo>
                    <a:pt x="781703" y="1438690"/>
                    <a:pt x="780688" y="1438255"/>
                    <a:pt x="779621" y="1438225"/>
                  </a:cubicBezTo>
                  <a:cubicBezTo>
                    <a:pt x="768497" y="1438773"/>
                    <a:pt x="757439" y="1440271"/>
                    <a:pt x="746569" y="1442702"/>
                  </a:cubicBezTo>
                  <a:lnTo>
                    <a:pt x="738664" y="1444226"/>
                  </a:lnTo>
                  <a:lnTo>
                    <a:pt x="738664" y="1438511"/>
                  </a:lnTo>
                  <a:lnTo>
                    <a:pt x="746951" y="1436892"/>
                  </a:lnTo>
                  <a:cubicBezTo>
                    <a:pt x="755040" y="1436538"/>
                    <a:pt x="762550" y="1432591"/>
                    <a:pt x="767429" y="1426128"/>
                  </a:cubicBezTo>
                  <a:cubicBezTo>
                    <a:pt x="768294" y="1424623"/>
                    <a:pt x="767774" y="1422702"/>
                    <a:pt x="766269" y="1421837"/>
                  </a:cubicBezTo>
                  <a:cubicBezTo>
                    <a:pt x="766064" y="1421720"/>
                    <a:pt x="765846" y="1421625"/>
                    <a:pt x="765620" y="1421556"/>
                  </a:cubicBezTo>
                  <a:cubicBezTo>
                    <a:pt x="757473" y="1420588"/>
                    <a:pt x="749215" y="1421702"/>
                    <a:pt x="741617" y="1424795"/>
                  </a:cubicBezTo>
                  <a:lnTo>
                    <a:pt x="738283" y="1425748"/>
                  </a:lnTo>
                  <a:lnTo>
                    <a:pt x="738283" y="1414317"/>
                  </a:lnTo>
                  <a:cubicBezTo>
                    <a:pt x="742760" y="1411841"/>
                    <a:pt x="747236" y="1409650"/>
                    <a:pt x="751808" y="1407555"/>
                  </a:cubicBezTo>
                  <a:cubicBezTo>
                    <a:pt x="756380" y="1405459"/>
                    <a:pt x="765334" y="1401840"/>
                    <a:pt x="768382" y="1395363"/>
                  </a:cubicBezTo>
                  <a:cubicBezTo>
                    <a:pt x="769436" y="1393421"/>
                    <a:pt x="768717" y="1390992"/>
                    <a:pt x="766775" y="1389938"/>
                  </a:cubicBezTo>
                  <a:cubicBezTo>
                    <a:pt x="766243" y="1389649"/>
                    <a:pt x="765653" y="1389485"/>
                    <a:pt x="765048" y="1389457"/>
                  </a:cubicBezTo>
                  <a:cubicBezTo>
                    <a:pt x="758679" y="1390036"/>
                    <a:pt x="752540" y="1392126"/>
                    <a:pt x="747141" y="1395553"/>
                  </a:cubicBezTo>
                  <a:cubicBezTo>
                    <a:pt x="744093" y="1396982"/>
                    <a:pt x="741045" y="1398316"/>
                    <a:pt x="737616" y="1399840"/>
                  </a:cubicBezTo>
                  <a:cubicBezTo>
                    <a:pt x="737616" y="1396315"/>
                    <a:pt x="737616" y="1392791"/>
                    <a:pt x="737616" y="1389267"/>
                  </a:cubicBezTo>
                  <a:cubicBezTo>
                    <a:pt x="737616" y="1385742"/>
                    <a:pt x="737616" y="1383075"/>
                    <a:pt x="737616" y="1379742"/>
                  </a:cubicBezTo>
                  <a:cubicBezTo>
                    <a:pt x="739235" y="1379989"/>
                    <a:pt x="740890" y="1379758"/>
                    <a:pt x="742379" y="1379075"/>
                  </a:cubicBezTo>
                  <a:cubicBezTo>
                    <a:pt x="746855" y="1376884"/>
                    <a:pt x="753523" y="1377551"/>
                    <a:pt x="756952" y="1373169"/>
                  </a:cubicBezTo>
                  <a:cubicBezTo>
                    <a:pt x="759128" y="1370740"/>
                    <a:pt x="758924" y="1367007"/>
                    <a:pt x="756494" y="1364830"/>
                  </a:cubicBezTo>
                  <a:cubicBezTo>
                    <a:pt x="755907" y="1364304"/>
                    <a:pt x="755221" y="1363901"/>
                    <a:pt x="754475" y="1363644"/>
                  </a:cubicBezTo>
                  <a:cubicBezTo>
                    <a:pt x="751295" y="1363054"/>
                    <a:pt x="748017" y="1363284"/>
                    <a:pt x="744950" y="1364311"/>
                  </a:cubicBezTo>
                  <a:cubicBezTo>
                    <a:pt x="742577" y="1364853"/>
                    <a:pt x="740252" y="1365586"/>
                    <a:pt x="737997" y="1366502"/>
                  </a:cubicBezTo>
                  <a:lnTo>
                    <a:pt x="737997" y="1340499"/>
                  </a:lnTo>
                  <a:cubicBezTo>
                    <a:pt x="738596" y="1340598"/>
                    <a:pt x="739208" y="1340598"/>
                    <a:pt x="739807" y="1340499"/>
                  </a:cubicBezTo>
                  <a:cubicBezTo>
                    <a:pt x="743140" y="1340499"/>
                    <a:pt x="747236" y="1339451"/>
                    <a:pt x="748665" y="1336022"/>
                  </a:cubicBezTo>
                  <a:cubicBezTo>
                    <a:pt x="749790" y="1334659"/>
                    <a:pt x="750603" y="1333066"/>
                    <a:pt x="751046" y="1331355"/>
                  </a:cubicBezTo>
                  <a:cubicBezTo>
                    <a:pt x="751461" y="1329887"/>
                    <a:pt x="750607" y="1328360"/>
                    <a:pt x="749139" y="1327946"/>
                  </a:cubicBezTo>
                  <a:cubicBezTo>
                    <a:pt x="748673" y="1327815"/>
                    <a:pt x="748181" y="1327808"/>
                    <a:pt x="747712" y="1327926"/>
                  </a:cubicBezTo>
                  <a:lnTo>
                    <a:pt x="745903" y="1328497"/>
                  </a:lnTo>
                  <a:lnTo>
                    <a:pt x="744474" y="1329069"/>
                  </a:lnTo>
                  <a:cubicBezTo>
                    <a:pt x="743691" y="1328882"/>
                    <a:pt x="742876" y="1328882"/>
                    <a:pt x="742093" y="1329069"/>
                  </a:cubicBezTo>
                  <a:lnTo>
                    <a:pt x="740664" y="1329069"/>
                  </a:lnTo>
                  <a:cubicBezTo>
                    <a:pt x="741617" y="1329069"/>
                    <a:pt x="739807" y="1329069"/>
                    <a:pt x="739807" y="1329069"/>
                  </a:cubicBezTo>
                  <a:cubicBezTo>
                    <a:pt x="739208" y="1328969"/>
                    <a:pt x="738596" y="1328969"/>
                    <a:pt x="737997" y="1329069"/>
                  </a:cubicBezTo>
                  <a:cubicBezTo>
                    <a:pt x="737997" y="1285540"/>
                    <a:pt x="738664" y="1242105"/>
                    <a:pt x="741998" y="1198671"/>
                  </a:cubicBezTo>
                  <a:cubicBezTo>
                    <a:pt x="742569" y="1191337"/>
                    <a:pt x="743331" y="1184003"/>
                    <a:pt x="744093" y="1176764"/>
                  </a:cubicBezTo>
                  <a:cubicBezTo>
                    <a:pt x="744950" y="1168001"/>
                    <a:pt x="745617" y="1163238"/>
                    <a:pt x="746665" y="1155904"/>
                  </a:cubicBezTo>
                  <a:cubicBezTo>
                    <a:pt x="748760" y="1140950"/>
                    <a:pt x="751427" y="1125996"/>
                    <a:pt x="754761" y="1111232"/>
                  </a:cubicBezTo>
                  <a:cubicBezTo>
                    <a:pt x="760787" y="1081830"/>
                    <a:pt x="768904" y="1052896"/>
                    <a:pt x="779050" y="1024650"/>
                  </a:cubicBezTo>
                  <a:cubicBezTo>
                    <a:pt x="782003" y="1016934"/>
                    <a:pt x="785527" y="1009314"/>
                    <a:pt x="789146" y="1001885"/>
                  </a:cubicBezTo>
                  <a:cubicBezTo>
                    <a:pt x="789686" y="1001744"/>
                    <a:pt x="790200" y="1001519"/>
                    <a:pt x="790670" y="1001218"/>
                  </a:cubicBezTo>
                  <a:cubicBezTo>
                    <a:pt x="793580" y="999419"/>
                    <a:pt x="796184" y="997169"/>
                    <a:pt x="798386" y="994551"/>
                  </a:cubicBezTo>
                  <a:cubicBezTo>
                    <a:pt x="800580" y="991691"/>
                    <a:pt x="802934" y="988956"/>
                    <a:pt x="805434" y="986359"/>
                  </a:cubicBezTo>
                  <a:cubicBezTo>
                    <a:pt x="811016" y="980477"/>
                    <a:pt x="816053" y="974101"/>
                    <a:pt x="820484" y="967309"/>
                  </a:cubicBezTo>
                  <a:cubicBezTo>
                    <a:pt x="830009" y="954450"/>
                    <a:pt x="838105" y="941306"/>
                    <a:pt x="846868" y="928257"/>
                  </a:cubicBezTo>
                  <a:cubicBezTo>
                    <a:pt x="863977" y="902939"/>
                    <a:pt x="882751" y="878788"/>
                    <a:pt x="903065" y="855962"/>
                  </a:cubicBezTo>
                  <a:cubicBezTo>
                    <a:pt x="912677" y="845119"/>
                    <a:pt x="922818" y="834756"/>
                    <a:pt x="933450" y="824911"/>
                  </a:cubicBezTo>
                  <a:cubicBezTo>
                    <a:pt x="936117" y="822529"/>
                    <a:pt x="938689" y="820148"/>
                    <a:pt x="941451" y="817862"/>
                  </a:cubicBezTo>
                  <a:lnTo>
                    <a:pt x="942213" y="817195"/>
                  </a:lnTo>
                  <a:lnTo>
                    <a:pt x="943165" y="816528"/>
                  </a:lnTo>
                  <a:cubicBezTo>
                    <a:pt x="944499" y="815385"/>
                    <a:pt x="945928" y="814433"/>
                    <a:pt x="947357" y="813385"/>
                  </a:cubicBezTo>
                  <a:cubicBezTo>
                    <a:pt x="953471" y="809081"/>
                    <a:pt x="959832" y="805137"/>
                    <a:pt x="966407" y="801574"/>
                  </a:cubicBezTo>
                  <a:cubicBezTo>
                    <a:pt x="969455" y="799860"/>
                    <a:pt x="972598" y="798336"/>
                    <a:pt x="975932" y="796812"/>
                  </a:cubicBezTo>
                  <a:lnTo>
                    <a:pt x="980694" y="794526"/>
                  </a:lnTo>
                  <a:lnTo>
                    <a:pt x="983647" y="793287"/>
                  </a:lnTo>
                  <a:cubicBezTo>
                    <a:pt x="990124" y="790525"/>
                    <a:pt x="996791" y="787953"/>
                    <a:pt x="1003268" y="785382"/>
                  </a:cubicBezTo>
                  <a:cubicBezTo>
                    <a:pt x="1016984" y="779952"/>
                    <a:pt x="1030796" y="775095"/>
                    <a:pt x="1044607" y="769951"/>
                  </a:cubicBezTo>
                  <a:cubicBezTo>
                    <a:pt x="1078144" y="756217"/>
                    <a:pt x="1112500" y="744574"/>
                    <a:pt x="1147477" y="735090"/>
                  </a:cubicBezTo>
                  <a:cubicBezTo>
                    <a:pt x="1151287" y="734232"/>
                    <a:pt x="1155192" y="733470"/>
                    <a:pt x="1159097" y="732804"/>
                  </a:cubicBezTo>
                  <a:lnTo>
                    <a:pt x="1164812" y="731851"/>
                  </a:lnTo>
                  <a:cubicBezTo>
                    <a:pt x="1160621" y="732613"/>
                    <a:pt x="1167479" y="731851"/>
                    <a:pt x="1168337" y="731851"/>
                  </a:cubicBezTo>
                  <a:cubicBezTo>
                    <a:pt x="1172049" y="731661"/>
                    <a:pt x="1175769" y="731661"/>
                    <a:pt x="1179481" y="731851"/>
                  </a:cubicBezTo>
                  <a:lnTo>
                    <a:pt x="1183958" y="731851"/>
                  </a:lnTo>
                  <a:lnTo>
                    <a:pt x="1183958" y="731851"/>
                  </a:lnTo>
                  <a:cubicBezTo>
                    <a:pt x="1184896" y="731941"/>
                    <a:pt x="1185823" y="732132"/>
                    <a:pt x="1186720" y="732423"/>
                  </a:cubicBezTo>
                  <a:cubicBezTo>
                    <a:pt x="1193197" y="733851"/>
                    <a:pt x="1199388" y="736137"/>
                    <a:pt x="1205770" y="738042"/>
                  </a:cubicBezTo>
                  <a:cubicBezTo>
                    <a:pt x="1210462" y="739471"/>
                    <a:pt x="1215343" y="740177"/>
                    <a:pt x="1220248" y="740138"/>
                  </a:cubicBezTo>
                  <a:cubicBezTo>
                    <a:pt x="1233488" y="748425"/>
                    <a:pt x="1246537" y="756902"/>
                    <a:pt x="1259777" y="765189"/>
                  </a:cubicBezTo>
                  <a:lnTo>
                    <a:pt x="1264253" y="767951"/>
                  </a:lnTo>
                  <a:cubicBezTo>
                    <a:pt x="1260554" y="771685"/>
                    <a:pt x="1257147" y="775697"/>
                    <a:pt x="1254061" y="779952"/>
                  </a:cubicBezTo>
                  <a:cubicBezTo>
                    <a:pt x="1249840" y="785373"/>
                    <a:pt x="1246615" y="791501"/>
                    <a:pt x="1244536" y="798050"/>
                  </a:cubicBezTo>
                  <a:cubicBezTo>
                    <a:pt x="1242917" y="803479"/>
                    <a:pt x="1243013" y="813385"/>
                    <a:pt x="1249204" y="816147"/>
                  </a:cubicBezTo>
                  <a:cubicBezTo>
                    <a:pt x="1252697" y="818291"/>
                    <a:pt x="1257256" y="817329"/>
                    <a:pt x="1259586" y="813957"/>
                  </a:cubicBezTo>
                  <a:cubicBezTo>
                    <a:pt x="1260354" y="812162"/>
                    <a:pt x="1260354" y="810131"/>
                    <a:pt x="1259586" y="808337"/>
                  </a:cubicBezTo>
                  <a:cubicBezTo>
                    <a:pt x="1259428" y="807577"/>
                    <a:pt x="1259102" y="806861"/>
                    <a:pt x="1258633" y="806241"/>
                  </a:cubicBezTo>
                  <a:lnTo>
                    <a:pt x="1257776" y="805003"/>
                  </a:lnTo>
                  <a:cubicBezTo>
                    <a:pt x="1257776" y="805003"/>
                    <a:pt x="1257776" y="803384"/>
                    <a:pt x="1257776" y="804527"/>
                  </a:cubicBezTo>
                  <a:lnTo>
                    <a:pt x="1257776" y="804527"/>
                  </a:lnTo>
                  <a:cubicBezTo>
                    <a:pt x="1257776" y="803003"/>
                    <a:pt x="1257776" y="803574"/>
                    <a:pt x="1257776" y="801860"/>
                  </a:cubicBezTo>
                  <a:cubicBezTo>
                    <a:pt x="1258545" y="798956"/>
                    <a:pt x="1259766" y="796192"/>
                    <a:pt x="1261396" y="793668"/>
                  </a:cubicBezTo>
                  <a:cubicBezTo>
                    <a:pt x="1264815" y="787639"/>
                    <a:pt x="1268905" y="782015"/>
                    <a:pt x="1273588" y="776904"/>
                  </a:cubicBezTo>
                  <a:lnTo>
                    <a:pt x="1275588" y="774904"/>
                  </a:lnTo>
                  <a:cubicBezTo>
                    <a:pt x="1286066" y="780905"/>
                    <a:pt x="1296734" y="786525"/>
                    <a:pt x="1307592" y="791668"/>
                  </a:cubicBezTo>
                  <a:cubicBezTo>
                    <a:pt x="1316164" y="795669"/>
                    <a:pt x="1324928" y="799002"/>
                    <a:pt x="1333691" y="802431"/>
                  </a:cubicBezTo>
                  <a:lnTo>
                    <a:pt x="1341311" y="805479"/>
                  </a:lnTo>
                  <a:lnTo>
                    <a:pt x="1340453" y="808146"/>
                  </a:lnTo>
                  <a:lnTo>
                    <a:pt x="1338358" y="813576"/>
                  </a:lnTo>
                  <a:cubicBezTo>
                    <a:pt x="1336903" y="816849"/>
                    <a:pt x="1335249" y="820030"/>
                    <a:pt x="1333405" y="823101"/>
                  </a:cubicBezTo>
                  <a:cubicBezTo>
                    <a:pt x="1333976" y="822053"/>
                    <a:pt x="1331309" y="825768"/>
                    <a:pt x="1330357" y="826815"/>
                  </a:cubicBezTo>
                  <a:lnTo>
                    <a:pt x="1325975" y="830911"/>
                  </a:lnTo>
                  <a:lnTo>
                    <a:pt x="1324356" y="832054"/>
                  </a:lnTo>
                  <a:cubicBezTo>
                    <a:pt x="1322546" y="833292"/>
                    <a:pt x="1320641" y="834531"/>
                    <a:pt x="1318641" y="835674"/>
                  </a:cubicBezTo>
                  <a:cubicBezTo>
                    <a:pt x="1316641" y="836817"/>
                    <a:pt x="1311878" y="839388"/>
                    <a:pt x="1308449" y="841103"/>
                  </a:cubicBezTo>
                  <a:cubicBezTo>
                    <a:pt x="1309116" y="840627"/>
                    <a:pt x="1304449" y="842722"/>
                    <a:pt x="1303401" y="843103"/>
                  </a:cubicBezTo>
                  <a:cubicBezTo>
                    <a:pt x="1302353" y="843484"/>
                    <a:pt x="1298829" y="844627"/>
                    <a:pt x="1296448" y="845389"/>
                  </a:cubicBezTo>
                  <a:cubicBezTo>
                    <a:pt x="1291781" y="846818"/>
                    <a:pt x="1286923" y="847866"/>
                    <a:pt x="1282256" y="848818"/>
                  </a:cubicBezTo>
                  <a:lnTo>
                    <a:pt x="1276636" y="849866"/>
                  </a:lnTo>
                  <a:lnTo>
                    <a:pt x="1273302" y="849866"/>
                  </a:lnTo>
                  <a:cubicBezTo>
                    <a:pt x="1268539" y="850342"/>
                    <a:pt x="1263777" y="850628"/>
                    <a:pt x="1258919" y="850723"/>
                  </a:cubicBezTo>
                  <a:cubicBezTo>
                    <a:pt x="1254062" y="850818"/>
                    <a:pt x="1249394" y="850723"/>
                    <a:pt x="1245013" y="850723"/>
                  </a:cubicBezTo>
                  <a:lnTo>
                    <a:pt x="1238345" y="850723"/>
                  </a:lnTo>
                  <a:lnTo>
                    <a:pt x="1233392" y="850152"/>
                  </a:lnTo>
                  <a:lnTo>
                    <a:pt x="1228916" y="849485"/>
                  </a:lnTo>
                  <a:cubicBezTo>
                    <a:pt x="1225772" y="849485"/>
                    <a:pt x="1222629" y="848247"/>
                    <a:pt x="1219391" y="847580"/>
                  </a:cubicBezTo>
                  <a:cubicBezTo>
                    <a:pt x="1212950" y="846030"/>
                    <a:pt x="1206591" y="844155"/>
                    <a:pt x="1200341" y="841960"/>
                  </a:cubicBezTo>
                  <a:cubicBezTo>
                    <a:pt x="1194144" y="839577"/>
                    <a:pt x="1187776" y="837667"/>
                    <a:pt x="1181291" y="836245"/>
                  </a:cubicBezTo>
                  <a:cubicBezTo>
                    <a:pt x="1177433" y="835388"/>
                    <a:pt x="1173517" y="834815"/>
                    <a:pt x="1169575" y="834531"/>
                  </a:cubicBezTo>
                  <a:cubicBezTo>
                    <a:pt x="1167761" y="834599"/>
                    <a:pt x="1165966" y="834919"/>
                    <a:pt x="1164241" y="835483"/>
                  </a:cubicBezTo>
                  <a:cubicBezTo>
                    <a:pt x="1162706" y="836435"/>
                    <a:pt x="1161116" y="837293"/>
                    <a:pt x="1159478" y="838055"/>
                  </a:cubicBezTo>
                  <a:cubicBezTo>
                    <a:pt x="1157603" y="838121"/>
                    <a:pt x="1155772" y="838644"/>
                    <a:pt x="1154144" y="839579"/>
                  </a:cubicBezTo>
                  <a:lnTo>
                    <a:pt x="1154144" y="839579"/>
                  </a:lnTo>
                  <a:cubicBezTo>
                    <a:pt x="1151312" y="840459"/>
                    <a:pt x="1148710" y="841956"/>
                    <a:pt x="1146524" y="843961"/>
                  </a:cubicBezTo>
                  <a:lnTo>
                    <a:pt x="1146524" y="843960"/>
                  </a:lnTo>
                  <a:lnTo>
                    <a:pt x="1145477" y="844722"/>
                  </a:lnTo>
                  <a:cubicBezTo>
                    <a:pt x="1144334" y="845580"/>
                    <a:pt x="1143000" y="846246"/>
                    <a:pt x="1141857" y="847104"/>
                  </a:cubicBezTo>
                  <a:cubicBezTo>
                    <a:pt x="1137156" y="850017"/>
                    <a:pt x="1132290" y="852657"/>
                    <a:pt x="1127284" y="855009"/>
                  </a:cubicBezTo>
                  <a:cubicBezTo>
                    <a:pt x="1116044" y="860915"/>
                    <a:pt x="1105472" y="867963"/>
                    <a:pt x="1093946" y="873297"/>
                  </a:cubicBezTo>
                  <a:lnTo>
                    <a:pt x="1090041" y="874821"/>
                  </a:lnTo>
                  <a:cubicBezTo>
                    <a:pt x="1087279" y="875869"/>
                    <a:pt x="1084421" y="876726"/>
                    <a:pt x="1081564" y="877584"/>
                  </a:cubicBezTo>
                  <a:cubicBezTo>
                    <a:pt x="1075890" y="879312"/>
                    <a:pt x="1070095" y="880617"/>
                    <a:pt x="1064228" y="881489"/>
                  </a:cubicBezTo>
                  <a:cubicBezTo>
                    <a:pt x="1058655" y="882423"/>
                    <a:pt x="1053150" y="883728"/>
                    <a:pt x="1047750" y="885394"/>
                  </a:cubicBezTo>
                  <a:cubicBezTo>
                    <a:pt x="1040847" y="887461"/>
                    <a:pt x="1034200" y="890305"/>
                    <a:pt x="1027938" y="893871"/>
                  </a:cubicBezTo>
                  <a:cubicBezTo>
                    <a:pt x="1022678" y="897167"/>
                    <a:pt x="1021084" y="904102"/>
                    <a:pt x="1024380" y="909363"/>
                  </a:cubicBezTo>
                  <a:cubicBezTo>
                    <a:pt x="1025282" y="910803"/>
                    <a:pt x="1026498" y="912019"/>
                    <a:pt x="1027938" y="912921"/>
                  </a:cubicBezTo>
                  <a:cubicBezTo>
                    <a:pt x="1042312" y="920499"/>
                    <a:pt x="1058767" y="923174"/>
                    <a:pt x="1074801" y="920541"/>
                  </a:cubicBezTo>
                  <a:lnTo>
                    <a:pt x="1075754" y="920541"/>
                  </a:lnTo>
                  <a:cubicBezTo>
                    <a:pt x="1074515" y="925304"/>
                    <a:pt x="1073563" y="930066"/>
                    <a:pt x="1072515" y="934829"/>
                  </a:cubicBezTo>
                  <a:cubicBezTo>
                    <a:pt x="1069943" y="947116"/>
                    <a:pt x="1067562" y="959403"/>
                    <a:pt x="1065086" y="971691"/>
                  </a:cubicBezTo>
                  <a:cubicBezTo>
                    <a:pt x="1062609" y="983978"/>
                    <a:pt x="1059942" y="996170"/>
                    <a:pt x="1057180" y="1008362"/>
                  </a:cubicBezTo>
                  <a:cubicBezTo>
                    <a:pt x="1054096" y="1020516"/>
                    <a:pt x="1052371" y="1032975"/>
                    <a:pt x="1052036" y="1045509"/>
                  </a:cubicBezTo>
                  <a:cubicBezTo>
                    <a:pt x="1052036" y="1049986"/>
                    <a:pt x="1058132" y="1053320"/>
                    <a:pt x="1061561" y="1049415"/>
                  </a:cubicBezTo>
                  <a:cubicBezTo>
                    <a:pt x="1072998" y="1032549"/>
                    <a:pt x="1080067" y="1013108"/>
                    <a:pt x="1082135" y="992836"/>
                  </a:cubicBezTo>
                  <a:cubicBezTo>
                    <a:pt x="1083659" y="990169"/>
                    <a:pt x="1085374" y="987502"/>
                    <a:pt x="1087088" y="985026"/>
                  </a:cubicBezTo>
                  <a:cubicBezTo>
                    <a:pt x="1091548" y="978586"/>
                    <a:pt x="1096690" y="972646"/>
                    <a:pt x="1102424" y="967309"/>
                  </a:cubicBezTo>
                  <a:cubicBezTo>
                    <a:pt x="1108324" y="961805"/>
                    <a:pt x="1114699" y="956833"/>
                    <a:pt x="1121474" y="952450"/>
                  </a:cubicBezTo>
                  <a:cubicBezTo>
                    <a:pt x="1119950" y="978168"/>
                    <a:pt x="1120331" y="1003980"/>
                    <a:pt x="1120331" y="1029698"/>
                  </a:cubicBezTo>
                  <a:cubicBezTo>
                    <a:pt x="1119637" y="1098698"/>
                    <a:pt x="1124030" y="1167655"/>
                    <a:pt x="1133475" y="1236009"/>
                  </a:cubicBezTo>
                  <a:cubicBezTo>
                    <a:pt x="1139934" y="1278916"/>
                    <a:pt x="1148903" y="1321407"/>
                    <a:pt x="1160336" y="1363263"/>
                  </a:cubicBezTo>
                  <a:cubicBezTo>
                    <a:pt x="1165955" y="1384123"/>
                    <a:pt x="1172051" y="1404888"/>
                    <a:pt x="1178814" y="1425366"/>
                  </a:cubicBezTo>
                  <a:cubicBezTo>
                    <a:pt x="1182338" y="1436034"/>
                    <a:pt x="1186053" y="1446607"/>
                    <a:pt x="1190339" y="1456990"/>
                  </a:cubicBezTo>
                  <a:lnTo>
                    <a:pt x="1191387" y="1459561"/>
                  </a:lnTo>
                  <a:lnTo>
                    <a:pt x="1185767" y="1459561"/>
                  </a:lnTo>
                  <a:cubicBezTo>
                    <a:pt x="1179671" y="1459561"/>
                    <a:pt x="1173575" y="1459561"/>
                    <a:pt x="1167479" y="1460228"/>
                  </a:cubicBezTo>
                  <a:close/>
                  <a:moveTo>
                    <a:pt x="1480185" y="1544810"/>
                  </a:moveTo>
                  <a:lnTo>
                    <a:pt x="1480185" y="1544810"/>
                  </a:lnTo>
                  <a:cubicBezTo>
                    <a:pt x="1465993" y="1543381"/>
                    <a:pt x="1451610" y="1541572"/>
                    <a:pt x="1437608" y="1539857"/>
                  </a:cubicBezTo>
                  <a:lnTo>
                    <a:pt x="1432370" y="1539190"/>
                  </a:lnTo>
                  <a:lnTo>
                    <a:pt x="1429512" y="1539190"/>
                  </a:lnTo>
                  <a:lnTo>
                    <a:pt x="1419987" y="1537761"/>
                  </a:lnTo>
                  <a:cubicBezTo>
                    <a:pt x="1412367" y="1536618"/>
                    <a:pt x="1404747" y="1535285"/>
                    <a:pt x="1397127" y="1533856"/>
                  </a:cubicBezTo>
                  <a:cubicBezTo>
                    <a:pt x="1368103" y="1528505"/>
                    <a:pt x="1339631" y="1520502"/>
                    <a:pt x="1312069" y="1509948"/>
                  </a:cubicBezTo>
                  <a:cubicBezTo>
                    <a:pt x="1309402" y="1508996"/>
                    <a:pt x="1306735" y="1507853"/>
                    <a:pt x="1304068" y="1506710"/>
                  </a:cubicBezTo>
                  <a:lnTo>
                    <a:pt x="1300925" y="1505376"/>
                  </a:lnTo>
                  <a:lnTo>
                    <a:pt x="1296353" y="1503281"/>
                  </a:lnTo>
                  <a:cubicBezTo>
                    <a:pt x="1289780" y="1500233"/>
                    <a:pt x="1283399" y="1496804"/>
                    <a:pt x="1277303" y="1493184"/>
                  </a:cubicBezTo>
                  <a:cubicBezTo>
                    <a:pt x="1271970" y="1489979"/>
                    <a:pt x="1266819" y="1486481"/>
                    <a:pt x="1261872" y="1482707"/>
                  </a:cubicBezTo>
                  <a:lnTo>
                    <a:pt x="1259396" y="1480611"/>
                  </a:lnTo>
                  <a:lnTo>
                    <a:pt x="1255776" y="1477373"/>
                  </a:lnTo>
                  <a:cubicBezTo>
                    <a:pt x="1253014" y="1474897"/>
                    <a:pt x="1250347" y="1472229"/>
                    <a:pt x="1247775" y="1469467"/>
                  </a:cubicBezTo>
                  <a:cubicBezTo>
                    <a:pt x="1245203" y="1466705"/>
                    <a:pt x="1242917" y="1463943"/>
                    <a:pt x="1240536" y="1461085"/>
                  </a:cubicBezTo>
                  <a:cubicBezTo>
                    <a:pt x="1239774" y="1460133"/>
                    <a:pt x="1239012" y="1459275"/>
                    <a:pt x="1238345" y="1458323"/>
                  </a:cubicBezTo>
                  <a:lnTo>
                    <a:pt x="1235583" y="1454608"/>
                  </a:lnTo>
                  <a:cubicBezTo>
                    <a:pt x="1230821" y="1447750"/>
                    <a:pt x="1226820" y="1440416"/>
                    <a:pt x="1222534" y="1433177"/>
                  </a:cubicBezTo>
                  <a:cubicBezTo>
                    <a:pt x="1220629" y="1430034"/>
                    <a:pt x="1218914" y="1426700"/>
                    <a:pt x="1217105" y="1423652"/>
                  </a:cubicBezTo>
                  <a:cubicBezTo>
                    <a:pt x="1211961" y="1408412"/>
                    <a:pt x="1207580" y="1392982"/>
                    <a:pt x="1203008" y="1377551"/>
                  </a:cubicBezTo>
                  <a:cubicBezTo>
                    <a:pt x="1193483" y="1344499"/>
                    <a:pt x="1185005" y="1310876"/>
                    <a:pt x="1178243" y="1277348"/>
                  </a:cubicBezTo>
                  <a:cubicBezTo>
                    <a:pt x="1171861" y="1245630"/>
                    <a:pt x="1167098" y="1214007"/>
                    <a:pt x="1163669" y="1182098"/>
                  </a:cubicBezTo>
                  <a:lnTo>
                    <a:pt x="1165765" y="1184003"/>
                  </a:lnTo>
                  <a:lnTo>
                    <a:pt x="1168146" y="1187146"/>
                  </a:lnTo>
                  <a:cubicBezTo>
                    <a:pt x="1176693" y="1195977"/>
                    <a:pt x="1188182" y="1201365"/>
                    <a:pt x="1200436" y="1202291"/>
                  </a:cubicBezTo>
                  <a:cubicBezTo>
                    <a:pt x="1203674" y="1202291"/>
                    <a:pt x="1206913" y="1203148"/>
                    <a:pt x="1209961" y="1203434"/>
                  </a:cubicBezTo>
                  <a:cubicBezTo>
                    <a:pt x="1207030" y="1206807"/>
                    <a:pt x="1204416" y="1210441"/>
                    <a:pt x="1202150" y="1214292"/>
                  </a:cubicBezTo>
                  <a:cubicBezTo>
                    <a:pt x="1195583" y="1226773"/>
                    <a:pt x="1193467" y="1241119"/>
                    <a:pt x="1196150" y="1254964"/>
                  </a:cubicBezTo>
                  <a:cubicBezTo>
                    <a:pt x="1197750" y="1267978"/>
                    <a:pt x="1202706" y="1280353"/>
                    <a:pt x="1210532" y="1290874"/>
                  </a:cubicBezTo>
                  <a:cubicBezTo>
                    <a:pt x="1216617" y="1299731"/>
                    <a:pt x="1227480" y="1303993"/>
                    <a:pt x="1237964" y="1301637"/>
                  </a:cubicBezTo>
                  <a:cubicBezTo>
                    <a:pt x="1241480" y="1303488"/>
                    <a:pt x="1245184" y="1304957"/>
                    <a:pt x="1249013" y="1306018"/>
                  </a:cubicBezTo>
                  <a:cubicBezTo>
                    <a:pt x="1246024" y="1308806"/>
                    <a:pt x="1243457" y="1312015"/>
                    <a:pt x="1241393" y="1315543"/>
                  </a:cubicBezTo>
                  <a:cubicBezTo>
                    <a:pt x="1233488" y="1328878"/>
                    <a:pt x="1239488" y="1344118"/>
                    <a:pt x="1247966" y="1355453"/>
                  </a:cubicBezTo>
                  <a:cubicBezTo>
                    <a:pt x="1255688" y="1363552"/>
                    <a:pt x="1264950" y="1370029"/>
                    <a:pt x="1275207" y="1374503"/>
                  </a:cubicBezTo>
                  <a:cubicBezTo>
                    <a:pt x="1285021" y="1379551"/>
                    <a:pt x="1295101" y="1384066"/>
                    <a:pt x="1305401" y="1388029"/>
                  </a:cubicBezTo>
                  <a:cubicBezTo>
                    <a:pt x="1310048" y="1394829"/>
                    <a:pt x="1316169" y="1400494"/>
                    <a:pt x="1323308" y="1404602"/>
                  </a:cubicBezTo>
                  <a:cubicBezTo>
                    <a:pt x="1332884" y="1410700"/>
                    <a:pt x="1342807" y="1416234"/>
                    <a:pt x="1353026" y="1421175"/>
                  </a:cubicBezTo>
                  <a:cubicBezTo>
                    <a:pt x="1375365" y="1431404"/>
                    <a:pt x="1398530" y="1439721"/>
                    <a:pt x="1422273" y="1446036"/>
                  </a:cubicBezTo>
                  <a:cubicBezTo>
                    <a:pt x="1446147" y="1452591"/>
                    <a:pt x="1470625" y="1456708"/>
                    <a:pt x="1495330" y="1458323"/>
                  </a:cubicBezTo>
                  <a:cubicBezTo>
                    <a:pt x="1506284" y="1458990"/>
                    <a:pt x="1517333" y="1458323"/>
                    <a:pt x="1528191" y="1458323"/>
                  </a:cubicBezTo>
                  <a:lnTo>
                    <a:pt x="1537716" y="1457847"/>
                  </a:lnTo>
                  <a:cubicBezTo>
                    <a:pt x="1537145" y="1461752"/>
                    <a:pt x="1536954" y="1465752"/>
                    <a:pt x="1536764" y="1469562"/>
                  </a:cubicBezTo>
                  <a:cubicBezTo>
                    <a:pt x="1536764" y="1478325"/>
                    <a:pt x="1536764" y="1486993"/>
                    <a:pt x="1536764" y="1495756"/>
                  </a:cubicBezTo>
                  <a:cubicBezTo>
                    <a:pt x="1536764" y="1504519"/>
                    <a:pt x="1536764" y="1512901"/>
                    <a:pt x="1536764" y="1521569"/>
                  </a:cubicBezTo>
                  <a:cubicBezTo>
                    <a:pt x="1536764" y="1530237"/>
                    <a:pt x="1536764" y="1538619"/>
                    <a:pt x="1537430" y="1547001"/>
                  </a:cubicBezTo>
                  <a:cubicBezTo>
                    <a:pt x="1537384" y="1547285"/>
                    <a:pt x="1537384" y="1547574"/>
                    <a:pt x="1537430" y="1547858"/>
                  </a:cubicBezTo>
                  <a:cubicBezTo>
                    <a:pt x="1533335" y="1547858"/>
                    <a:pt x="1529239" y="1547858"/>
                    <a:pt x="1525143" y="1547858"/>
                  </a:cubicBezTo>
                  <a:cubicBezTo>
                    <a:pt x="1509808" y="1547858"/>
                    <a:pt x="1494568" y="1546429"/>
                    <a:pt x="1479328" y="1545000"/>
                  </a:cubicBezTo>
                  <a:close/>
                  <a:moveTo>
                    <a:pt x="2413635" y="1428605"/>
                  </a:moveTo>
                  <a:lnTo>
                    <a:pt x="2413635" y="1428605"/>
                  </a:lnTo>
                  <a:cubicBezTo>
                    <a:pt x="2413635" y="1429272"/>
                    <a:pt x="2413635" y="1433272"/>
                    <a:pt x="2413635" y="1433367"/>
                  </a:cubicBezTo>
                  <a:cubicBezTo>
                    <a:pt x="2412490" y="1439227"/>
                    <a:pt x="2410799" y="1444967"/>
                    <a:pt x="2408587" y="1450512"/>
                  </a:cubicBezTo>
                  <a:cubicBezTo>
                    <a:pt x="2409254" y="1448798"/>
                    <a:pt x="2407539" y="1452989"/>
                    <a:pt x="2407349" y="1453370"/>
                  </a:cubicBezTo>
                  <a:cubicBezTo>
                    <a:pt x="2407158" y="1453751"/>
                    <a:pt x="2405825" y="1456608"/>
                    <a:pt x="2404967" y="1458228"/>
                  </a:cubicBezTo>
                  <a:cubicBezTo>
                    <a:pt x="2403062" y="1461942"/>
                    <a:pt x="2400872" y="1465657"/>
                    <a:pt x="2398681" y="1469277"/>
                  </a:cubicBezTo>
                  <a:cubicBezTo>
                    <a:pt x="2394776" y="1475563"/>
                    <a:pt x="2390775" y="1481754"/>
                    <a:pt x="2386489" y="1487755"/>
                  </a:cubicBezTo>
                  <a:lnTo>
                    <a:pt x="2380202" y="1496518"/>
                  </a:lnTo>
                  <a:lnTo>
                    <a:pt x="2378488" y="1498899"/>
                  </a:lnTo>
                  <a:lnTo>
                    <a:pt x="2374773" y="1503662"/>
                  </a:lnTo>
                  <a:cubicBezTo>
                    <a:pt x="2365481" y="1515368"/>
                    <a:pt x="2355561" y="1526560"/>
                    <a:pt x="2345055" y="1537190"/>
                  </a:cubicBezTo>
                  <a:cubicBezTo>
                    <a:pt x="2334387" y="1547921"/>
                    <a:pt x="2323306" y="1558145"/>
                    <a:pt x="2311813" y="1567860"/>
                  </a:cubicBezTo>
                  <a:lnTo>
                    <a:pt x="2304860" y="1573671"/>
                  </a:lnTo>
                  <a:lnTo>
                    <a:pt x="2302097" y="1575861"/>
                  </a:lnTo>
                  <a:lnTo>
                    <a:pt x="2297716" y="1579195"/>
                  </a:lnTo>
                  <a:cubicBezTo>
                    <a:pt x="2291525" y="1583958"/>
                    <a:pt x="2285143" y="1588720"/>
                    <a:pt x="2278666" y="1593102"/>
                  </a:cubicBezTo>
                  <a:cubicBezTo>
                    <a:pt x="2253943" y="1610181"/>
                    <a:pt x="2227887" y="1625248"/>
                    <a:pt x="2200751" y="1638155"/>
                  </a:cubicBezTo>
                  <a:cubicBezTo>
                    <a:pt x="2194274" y="1641298"/>
                    <a:pt x="2187607" y="1644251"/>
                    <a:pt x="2181035" y="1647680"/>
                  </a:cubicBezTo>
                  <a:lnTo>
                    <a:pt x="2169986" y="1652728"/>
                  </a:lnTo>
                  <a:lnTo>
                    <a:pt x="2165414" y="1654824"/>
                  </a:lnTo>
                  <a:lnTo>
                    <a:pt x="2160175" y="1657015"/>
                  </a:lnTo>
                  <a:cubicBezTo>
                    <a:pt x="2144681" y="1663364"/>
                    <a:pt x="2128965" y="1669365"/>
                    <a:pt x="2113026" y="1675017"/>
                  </a:cubicBezTo>
                  <a:cubicBezTo>
                    <a:pt x="2081308" y="1686161"/>
                    <a:pt x="2048923" y="1695400"/>
                    <a:pt x="2016347" y="1703592"/>
                  </a:cubicBezTo>
                  <a:cubicBezTo>
                    <a:pt x="1983772" y="1711783"/>
                    <a:pt x="1950815" y="1719403"/>
                    <a:pt x="1917764" y="1724928"/>
                  </a:cubicBezTo>
                  <a:cubicBezTo>
                    <a:pt x="1900809" y="1727881"/>
                    <a:pt x="1883759" y="1730738"/>
                    <a:pt x="1866805" y="1733405"/>
                  </a:cubicBezTo>
                  <a:cubicBezTo>
                    <a:pt x="1858994" y="1734643"/>
                    <a:pt x="1851279" y="1735786"/>
                    <a:pt x="1843468" y="1736834"/>
                  </a:cubicBezTo>
                  <a:lnTo>
                    <a:pt x="1839373" y="1737406"/>
                  </a:lnTo>
                  <a:lnTo>
                    <a:pt x="1833182" y="1738167"/>
                  </a:lnTo>
                  <a:lnTo>
                    <a:pt x="1818704" y="1739977"/>
                  </a:lnTo>
                  <a:cubicBezTo>
                    <a:pt x="1790614" y="1743404"/>
                    <a:pt x="1762318" y="1744837"/>
                    <a:pt x="1734026" y="1744264"/>
                  </a:cubicBezTo>
                  <a:cubicBezTo>
                    <a:pt x="1727168" y="1744264"/>
                    <a:pt x="1720406" y="1743692"/>
                    <a:pt x="1713548" y="1743120"/>
                  </a:cubicBezTo>
                  <a:lnTo>
                    <a:pt x="1703356" y="1742168"/>
                  </a:lnTo>
                  <a:lnTo>
                    <a:pt x="1699260" y="1742168"/>
                  </a:lnTo>
                  <a:lnTo>
                    <a:pt x="1695450" y="1741597"/>
                  </a:lnTo>
                  <a:cubicBezTo>
                    <a:pt x="1684805" y="1739959"/>
                    <a:pt x="1674321" y="1737410"/>
                    <a:pt x="1664113" y="1733977"/>
                  </a:cubicBezTo>
                  <a:lnTo>
                    <a:pt x="1657350" y="1731500"/>
                  </a:lnTo>
                  <a:lnTo>
                    <a:pt x="1652588" y="1729595"/>
                  </a:lnTo>
                  <a:cubicBezTo>
                    <a:pt x="1649063" y="1727881"/>
                    <a:pt x="1645634" y="1726071"/>
                    <a:pt x="1642205" y="1724166"/>
                  </a:cubicBezTo>
                  <a:cubicBezTo>
                    <a:pt x="1638776" y="1722261"/>
                    <a:pt x="1634681" y="1719499"/>
                    <a:pt x="1631061" y="1716927"/>
                  </a:cubicBezTo>
                  <a:lnTo>
                    <a:pt x="1628966" y="1715403"/>
                  </a:lnTo>
                  <a:lnTo>
                    <a:pt x="1628966" y="1715403"/>
                  </a:lnTo>
                  <a:lnTo>
                    <a:pt x="1622965" y="1710069"/>
                  </a:lnTo>
                  <a:cubicBezTo>
                    <a:pt x="1619529" y="1707166"/>
                    <a:pt x="1616343" y="1703979"/>
                    <a:pt x="1613440" y="1700544"/>
                  </a:cubicBezTo>
                  <a:lnTo>
                    <a:pt x="1612868" y="1699877"/>
                  </a:lnTo>
                  <a:lnTo>
                    <a:pt x="1611249" y="1697591"/>
                  </a:lnTo>
                  <a:cubicBezTo>
                    <a:pt x="1609598" y="1695305"/>
                    <a:pt x="1608074" y="1692924"/>
                    <a:pt x="1606677" y="1690447"/>
                  </a:cubicBezTo>
                  <a:cubicBezTo>
                    <a:pt x="1604522" y="1686899"/>
                    <a:pt x="1602551" y="1683243"/>
                    <a:pt x="1600772" y="1679493"/>
                  </a:cubicBezTo>
                  <a:cubicBezTo>
                    <a:pt x="1601152" y="1675886"/>
                    <a:pt x="1601343" y="1672262"/>
                    <a:pt x="1601343" y="1668635"/>
                  </a:cubicBezTo>
                  <a:lnTo>
                    <a:pt x="1601343" y="1664444"/>
                  </a:lnTo>
                  <a:cubicBezTo>
                    <a:pt x="1619932" y="1680329"/>
                    <a:pt x="1641783" y="1691937"/>
                    <a:pt x="1665351" y="1698448"/>
                  </a:cubicBezTo>
                  <a:cubicBezTo>
                    <a:pt x="1680211" y="1702855"/>
                    <a:pt x="1695406" y="1706041"/>
                    <a:pt x="1710785" y="1707973"/>
                  </a:cubicBezTo>
                  <a:cubicBezTo>
                    <a:pt x="1718024" y="1708926"/>
                    <a:pt x="1725263" y="1709402"/>
                    <a:pt x="1732598" y="1709783"/>
                  </a:cubicBezTo>
                  <a:cubicBezTo>
                    <a:pt x="1739860" y="1710653"/>
                    <a:pt x="1747225" y="1709704"/>
                    <a:pt x="1754029" y="1707021"/>
                  </a:cubicBezTo>
                  <a:cubicBezTo>
                    <a:pt x="1755765" y="1706029"/>
                    <a:pt x="1756369" y="1703819"/>
                    <a:pt x="1755377" y="1702083"/>
                  </a:cubicBezTo>
                  <a:cubicBezTo>
                    <a:pt x="1755056" y="1701521"/>
                    <a:pt x="1754591" y="1701055"/>
                    <a:pt x="1754029" y="1700734"/>
                  </a:cubicBezTo>
                  <a:cubicBezTo>
                    <a:pt x="1748207" y="1698425"/>
                    <a:pt x="1742004" y="1697229"/>
                    <a:pt x="1735741" y="1697210"/>
                  </a:cubicBezTo>
                  <a:lnTo>
                    <a:pt x="1713929" y="1695495"/>
                  </a:lnTo>
                  <a:cubicBezTo>
                    <a:pt x="1699600" y="1694150"/>
                    <a:pt x="1685397" y="1691698"/>
                    <a:pt x="1671447" y="1688161"/>
                  </a:cubicBezTo>
                  <a:cubicBezTo>
                    <a:pt x="1644597" y="1682098"/>
                    <a:pt x="1619981" y="1668636"/>
                    <a:pt x="1600390" y="1649299"/>
                  </a:cubicBezTo>
                  <a:lnTo>
                    <a:pt x="1599819" y="1641679"/>
                  </a:lnTo>
                  <a:cubicBezTo>
                    <a:pt x="1598581" y="1624629"/>
                    <a:pt x="1597057" y="1607580"/>
                    <a:pt x="1596200" y="1590435"/>
                  </a:cubicBezTo>
                  <a:cubicBezTo>
                    <a:pt x="1595342" y="1573290"/>
                    <a:pt x="1595628" y="1555764"/>
                    <a:pt x="1594771" y="1538333"/>
                  </a:cubicBezTo>
                  <a:cubicBezTo>
                    <a:pt x="1593914" y="1520902"/>
                    <a:pt x="1592009" y="1501281"/>
                    <a:pt x="1589532" y="1482898"/>
                  </a:cubicBezTo>
                  <a:cubicBezTo>
                    <a:pt x="1580007" y="1412317"/>
                    <a:pt x="1560957" y="1343642"/>
                    <a:pt x="1544288" y="1274586"/>
                  </a:cubicBezTo>
                  <a:cubicBezTo>
                    <a:pt x="1538954" y="1252488"/>
                    <a:pt x="1534763" y="1230199"/>
                    <a:pt x="1528667" y="1207911"/>
                  </a:cubicBezTo>
                  <a:cubicBezTo>
                    <a:pt x="1522571" y="1185622"/>
                    <a:pt x="1515999" y="1163524"/>
                    <a:pt x="1509617" y="1141236"/>
                  </a:cubicBezTo>
                  <a:cubicBezTo>
                    <a:pt x="1505236" y="1125615"/>
                    <a:pt x="1501045" y="1109899"/>
                    <a:pt x="1496092" y="1094468"/>
                  </a:cubicBezTo>
                  <a:cubicBezTo>
                    <a:pt x="1492853" y="1077418"/>
                    <a:pt x="1489710" y="1060273"/>
                    <a:pt x="1485900" y="1043414"/>
                  </a:cubicBezTo>
                  <a:cubicBezTo>
                    <a:pt x="1478185" y="1009505"/>
                    <a:pt x="1468564" y="976167"/>
                    <a:pt x="1460183" y="942449"/>
                  </a:cubicBezTo>
                  <a:cubicBezTo>
                    <a:pt x="1443895" y="876726"/>
                    <a:pt x="1429988" y="810337"/>
                    <a:pt x="1412558" y="744996"/>
                  </a:cubicBezTo>
                  <a:cubicBezTo>
                    <a:pt x="1418965" y="749047"/>
                    <a:pt x="1425649" y="752644"/>
                    <a:pt x="1432560" y="755759"/>
                  </a:cubicBezTo>
                  <a:lnTo>
                    <a:pt x="1434560" y="756616"/>
                  </a:lnTo>
                  <a:cubicBezTo>
                    <a:pt x="1437037" y="766141"/>
                    <a:pt x="1440180" y="775666"/>
                    <a:pt x="1443514" y="784524"/>
                  </a:cubicBezTo>
                  <a:cubicBezTo>
                    <a:pt x="1455515" y="817767"/>
                    <a:pt x="1465898" y="851866"/>
                    <a:pt x="1475804" y="885775"/>
                  </a:cubicBezTo>
                  <a:cubicBezTo>
                    <a:pt x="1495997" y="954641"/>
                    <a:pt x="1512570" y="1024554"/>
                    <a:pt x="1530096" y="1094182"/>
                  </a:cubicBezTo>
                  <a:cubicBezTo>
                    <a:pt x="1542764" y="1144093"/>
                    <a:pt x="1555337" y="1194004"/>
                    <a:pt x="1566291" y="1244296"/>
                  </a:cubicBezTo>
                  <a:cubicBezTo>
                    <a:pt x="1569053" y="1257060"/>
                    <a:pt x="1571435" y="1269823"/>
                    <a:pt x="1574768" y="1282396"/>
                  </a:cubicBezTo>
                  <a:cubicBezTo>
                    <a:pt x="1578102" y="1294969"/>
                    <a:pt x="1580769" y="1307352"/>
                    <a:pt x="1583150" y="1319925"/>
                  </a:cubicBezTo>
                  <a:cubicBezTo>
                    <a:pt x="1587818" y="1344594"/>
                    <a:pt x="1597819" y="1369550"/>
                    <a:pt x="1597438" y="1394791"/>
                  </a:cubicBezTo>
                  <a:cubicBezTo>
                    <a:pt x="1597438" y="1399363"/>
                    <a:pt x="1603724" y="1399173"/>
                    <a:pt x="1604201" y="1394791"/>
                  </a:cubicBezTo>
                  <a:cubicBezTo>
                    <a:pt x="1604861" y="1378136"/>
                    <a:pt x="1602868" y="1361481"/>
                    <a:pt x="1598295" y="1345452"/>
                  </a:cubicBezTo>
                  <a:cubicBezTo>
                    <a:pt x="1596310" y="1337268"/>
                    <a:pt x="1595129" y="1328910"/>
                    <a:pt x="1594771" y="1320496"/>
                  </a:cubicBezTo>
                  <a:cubicBezTo>
                    <a:pt x="1594538" y="1311316"/>
                    <a:pt x="1593775" y="1302157"/>
                    <a:pt x="1592485" y="1293064"/>
                  </a:cubicBezTo>
                  <a:cubicBezTo>
                    <a:pt x="1589818" y="1275157"/>
                    <a:pt x="1585817" y="1257441"/>
                    <a:pt x="1582960" y="1239724"/>
                  </a:cubicBezTo>
                  <a:cubicBezTo>
                    <a:pt x="1580102" y="1222008"/>
                    <a:pt x="1575911" y="1204577"/>
                    <a:pt x="1571816" y="1187051"/>
                  </a:cubicBezTo>
                  <a:cubicBezTo>
                    <a:pt x="1555623" y="1117328"/>
                    <a:pt x="1537811" y="1047891"/>
                    <a:pt x="1520285" y="978549"/>
                  </a:cubicBezTo>
                  <a:cubicBezTo>
                    <a:pt x="1507141" y="926923"/>
                    <a:pt x="1493234" y="875488"/>
                    <a:pt x="1476851" y="824910"/>
                  </a:cubicBezTo>
                  <a:cubicBezTo>
                    <a:pt x="1472946" y="812909"/>
                    <a:pt x="1469231" y="800812"/>
                    <a:pt x="1465231" y="788906"/>
                  </a:cubicBezTo>
                  <a:cubicBezTo>
                    <a:pt x="1462468" y="780714"/>
                    <a:pt x="1459421" y="772713"/>
                    <a:pt x="1456563" y="764617"/>
                  </a:cubicBezTo>
                  <a:cubicBezTo>
                    <a:pt x="1465137" y="767276"/>
                    <a:pt x="1473890" y="769313"/>
                    <a:pt x="1482757" y="770713"/>
                  </a:cubicBezTo>
                  <a:lnTo>
                    <a:pt x="1493425" y="772618"/>
                  </a:lnTo>
                  <a:cubicBezTo>
                    <a:pt x="1495064" y="772909"/>
                    <a:pt x="1496686" y="773290"/>
                    <a:pt x="1498282" y="773761"/>
                  </a:cubicBezTo>
                  <a:lnTo>
                    <a:pt x="1500568" y="774523"/>
                  </a:lnTo>
                  <a:lnTo>
                    <a:pt x="1500568" y="774523"/>
                  </a:lnTo>
                  <a:lnTo>
                    <a:pt x="1501331" y="774523"/>
                  </a:lnTo>
                  <a:lnTo>
                    <a:pt x="1503617" y="775857"/>
                  </a:lnTo>
                  <a:lnTo>
                    <a:pt x="1504569" y="778238"/>
                  </a:lnTo>
                  <a:cubicBezTo>
                    <a:pt x="1505807" y="781381"/>
                    <a:pt x="1506855" y="784524"/>
                    <a:pt x="1507903" y="787763"/>
                  </a:cubicBezTo>
                  <a:cubicBezTo>
                    <a:pt x="1509998" y="793859"/>
                    <a:pt x="1512094" y="800050"/>
                    <a:pt x="1514285" y="806146"/>
                  </a:cubicBezTo>
                  <a:cubicBezTo>
                    <a:pt x="1518490" y="819545"/>
                    <a:pt x="1524931" y="832137"/>
                    <a:pt x="1533335" y="843389"/>
                  </a:cubicBezTo>
                  <a:cubicBezTo>
                    <a:pt x="1538732" y="850208"/>
                    <a:pt x="1546125" y="855170"/>
                    <a:pt x="1554480" y="857581"/>
                  </a:cubicBezTo>
                  <a:cubicBezTo>
                    <a:pt x="1557814" y="869487"/>
                    <a:pt x="1561719" y="881298"/>
                    <a:pt x="1564862" y="893205"/>
                  </a:cubicBezTo>
                  <a:cubicBezTo>
                    <a:pt x="1569244" y="909302"/>
                    <a:pt x="1573435" y="925494"/>
                    <a:pt x="1578864" y="940830"/>
                  </a:cubicBezTo>
                  <a:cubicBezTo>
                    <a:pt x="1584831" y="956588"/>
                    <a:pt x="1589390" y="972844"/>
                    <a:pt x="1592485" y="989407"/>
                  </a:cubicBezTo>
                  <a:cubicBezTo>
                    <a:pt x="1595152" y="1005885"/>
                    <a:pt x="1595723" y="1022745"/>
                    <a:pt x="1596771" y="1039413"/>
                  </a:cubicBezTo>
                  <a:cubicBezTo>
                    <a:pt x="1601343" y="1110565"/>
                    <a:pt x="1618012" y="1180669"/>
                    <a:pt x="1631633" y="1250392"/>
                  </a:cubicBezTo>
                  <a:cubicBezTo>
                    <a:pt x="1636681" y="1276205"/>
                    <a:pt x="1641729" y="1302018"/>
                    <a:pt x="1646492" y="1327926"/>
                  </a:cubicBezTo>
                  <a:cubicBezTo>
                    <a:pt x="1648682" y="1340118"/>
                    <a:pt x="1650778" y="1352405"/>
                    <a:pt x="1652873" y="1364597"/>
                  </a:cubicBezTo>
                  <a:cubicBezTo>
                    <a:pt x="1654321" y="1377921"/>
                    <a:pt x="1657097" y="1391068"/>
                    <a:pt x="1661160" y="1403840"/>
                  </a:cubicBezTo>
                  <a:cubicBezTo>
                    <a:pt x="1662129" y="1406788"/>
                    <a:pt x="1665305" y="1408393"/>
                    <a:pt x="1668254" y="1407424"/>
                  </a:cubicBezTo>
                  <a:cubicBezTo>
                    <a:pt x="1670479" y="1406692"/>
                    <a:pt x="1672018" y="1404657"/>
                    <a:pt x="1672114" y="1402316"/>
                  </a:cubicBezTo>
                  <a:cubicBezTo>
                    <a:pt x="1671919" y="1384772"/>
                    <a:pt x="1669811" y="1367301"/>
                    <a:pt x="1665827" y="1350214"/>
                  </a:cubicBezTo>
                  <a:cubicBezTo>
                    <a:pt x="1662843" y="1333069"/>
                    <a:pt x="1659668" y="1315988"/>
                    <a:pt x="1656302" y="1298970"/>
                  </a:cubicBezTo>
                  <a:cubicBezTo>
                    <a:pt x="1649444" y="1263727"/>
                    <a:pt x="1642523" y="1228485"/>
                    <a:pt x="1635538" y="1193242"/>
                  </a:cubicBezTo>
                  <a:cubicBezTo>
                    <a:pt x="1628585" y="1158000"/>
                    <a:pt x="1621631" y="1122757"/>
                    <a:pt x="1616488" y="1087229"/>
                  </a:cubicBezTo>
                  <a:cubicBezTo>
                    <a:pt x="1611439" y="1053510"/>
                    <a:pt x="1611249" y="1019220"/>
                    <a:pt x="1605915" y="985597"/>
                  </a:cubicBezTo>
                  <a:cubicBezTo>
                    <a:pt x="1601819" y="960261"/>
                    <a:pt x="1591151" y="937020"/>
                    <a:pt x="1584008" y="912540"/>
                  </a:cubicBezTo>
                  <a:cubicBezTo>
                    <a:pt x="1580388" y="900348"/>
                    <a:pt x="1577150" y="887966"/>
                    <a:pt x="1573625" y="875774"/>
                  </a:cubicBezTo>
                  <a:cubicBezTo>
                    <a:pt x="1572006" y="870249"/>
                    <a:pt x="1570387" y="864630"/>
                    <a:pt x="1568577" y="859105"/>
                  </a:cubicBezTo>
                  <a:cubicBezTo>
                    <a:pt x="1571132" y="859116"/>
                    <a:pt x="1573683" y="858893"/>
                    <a:pt x="1576197" y="858438"/>
                  </a:cubicBezTo>
                  <a:cubicBezTo>
                    <a:pt x="1581076" y="857511"/>
                    <a:pt x="1585794" y="855875"/>
                    <a:pt x="1590199" y="853581"/>
                  </a:cubicBezTo>
                  <a:cubicBezTo>
                    <a:pt x="1587913" y="859581"/>
                    <a:pt x="1593723" y="867487"/>
                    <a:pt x="1600391" y="863106"/>
                  </a:cubicBezTo>
                  <a:cubicBezTo>
                    <a:pt x="1616297" y="852628"/>
                    <a:pt x="1641158" y="860629"/>
                    <a:pt x="1653540" y="844056"/>
                  </a:cubicBezTo>
                  <a:cubicBezTo>
                    <a:pt x="1655540" y="841389"/>
                    <a:pt x="1652778" y="838436"/>
                    <a:pt x="1650206" y="838055"/>
                  </a:cubicBezTo>
                  <a:cubicBezTo>
                    <a:pt x="1640074" y="837405"/>
                    <a:pt x="1629904" y="838435"/>
                    <a:pt x="1620107" y="841103"/>
                  </a:cubicBezTo>
                  <a:cubicBezTo>
                    <a:pt x="1614128" y="842146"/>
                    <a:pt x="1608238" y="843642"/>
                    <a:pt x="1602486" y="845580"/>
                  </a:cubicBezTo>
                  <a:cubicBezTo>
                    <a:pt x="1612678" y="836109"/>
                    <a:pt x="1620535" y="824404"/>
                    <a:pt x="1625441" y="811385"/>
                  </a:cubicBezTo>
                  <a:cubicBezTo>
                    <a:pt x="1627123" y="810796"/>
                    <a:pt x="1628841" y="810319"/>
                    <a:pt x="1630585" y="809956"/>
                  </a:cubicBezTo>
                  <a:cubicBezTo>
                    <a:pt x="1635347" y="809099"/>
                    <a:pt x="1641920" y="808813"/>
                    <a:pt x="1645158" y="804622"/>
                  </a:cubicBezTo>
                  <a:cubicBezTo>
                    <a:pt x="1647350" y="802221"/>
                    <a:pt x="1647350" y="798546"/>
                    <a:pt x="1645158" y="796145"/>
                  </a:cubicBezTo>
                  <a:cubicBezTo>
                    <a:pt x="1640999" y="792562"/>
                    <a:pt x="1635171" y="791640"/>
                    <a:pt x="1630109" y="793764"/>
                  </a:cubicBezTo>
                  <a:cubicBezTo>
                    <a:pt x="1631277" y="784250"/>
                    <a:pt x="1630988" y="774615"/>
                    <a:pt x="1629251" y="765189"/>
                  </a:cubicBezTo>
                  <a:cubicBezTo>
                    <a:pt x="1631537" y="764046"/>
                    <a:pt x="1633823" y="763188"/>
                    <a:pt x="1636205" y="762141"/>
                  </a:cubicBezTo>
                  <a:cubicBezTo>
                    <a:pt x="1638586" y="761093"/>
                    <a:pt x="1642682" y="757092"/>
                    <a:pt x="1640777" y="753378"/>
                  </a:cubicBezTo>
                  <a:cubicBezTo>
                    <a:pt x="1640158" y="751652"/>
                    <a:pt x="1638735" y="750336"/>
                    <a:pt x="1636967" y="749853"/>
                  </a:cubicBezTo>
                  <a:cubicBezTo>
                    <a:pt x="1634686" y="749007"/>
                    <a:pt x="1632230" y="748745"/>
                    <a:pt x="1629823" y="749091"/>
                  </a:cubicBezTo>
                  <a:cubicBezTo>
                    <a:pt x="1628495" y="749417"/>
                    <a:pt x="1627190" y="749831"/>
                    <a:pt x="1625918" y="750330"/>
                  </a:cubicBezTo>
                  <a:cubicBezTo>
                    <a:pt x="1624775" y="746043"/>
                    <a:pt x="1623346" y="741757"/>
                    <a:pt x="1621917" y="737661"/>
                  </a:cubicBezTo>
                  <a:cubicBezTo>
                    <a:pt x="1619441" y="730899"/>
                    <a:pt x="1616774" y="724326"/>
                    <a:pt x="1614011" y="717659"/>
                  </a:cubicBezTo>
                  <a:lnTo>
                    <a:pt x="1620107" y="716230"/>
                  </a:lnTo>
                  <a:cubicBezTo>
                    <a:pt x="1626965" y="714420"/>
                    <a:pt x="1637633" y="712992"/>
                    <a:pt x="1640205" y="704991"/>
                  </a:cubicBezTo>
                  <a:cubicBezTo>
                    <a:pt x="1640708" y="703296"/>
                    <a:pt x="1640231" y="701463"/>
                    <a:pt x="1638967" y="700228"/>
                  </a:cubicBezTo>
                  <a:cubicBezTo>
                    <a:pt x="1633347" y="694799"/>
                    <a:pt x="1624393" y="698609"/>
                    <a:pt x="1618012" y="700228"/>
                  </a:cubicBezTo>
                  <a:lnTo>
                    <a:pt x="1608487" y="703467"/>
                  </a:lnTo>
                  <a:cubicBezTo>
                    <a:pt x="1607439" y="700895"/>
                    <a:pt x="1606391" y="698323"/>
                    <a:pt x="1605248" y="695847"/>
                  </a:cubicBezTo>
                  <a:lnTo>
                    <a:pt x="1604391" y="693656"/>
                  </a:lnTo>
                  <a:lnTo>
                    <a:pt x="1604391" y="693656"/>
                  </a:lnTo>
                  <a:cubicBezTo>
                    <a:pt x="1610980" y="694352"/>
                    <a:pt x="1617521" y="691960"/>
                    <a:pt x="1622108" y="687179"/>
                  </a:cubicBezTo>
                  <a:cubicBezTo>
                    <a:pt x="1623352" y="684990"/>
                    <a:pt x="1622636" y="682208"/>
                    <a:pt x="1620488" y="680892"/>
                  </a:cubicBezTo>
                  <a:cubicBezTo>
                    <a:pt x="1616924" y="679003"/>
                    <a:pt x="1612799" y="678462"/>
                    <a:pt x="1608868" y="679368"/>
                  </a:cubicBezTo>
                  <a:cubicBezTo>
                    <a:pt x="1605629" y="679368"/>
                    <a:pt x="1602391" y="679368"/>
                    <a:pt x="1599343" y="679368"/>
                  </a:cubicBezTo>
                  <a:cubicBezTo>
                    <a:pt x="1598771" y="677749"/>
                    <a:pt x="1598200" y="676130"/>
                    <a:pt x="1597724" y="674511"/>
                  </a:cubicBezTo>
                  <a:cubicBezTo>
                    <a:pt x="1596272" y="670007"/>
                    <a:pt x="1595064" y="665428"/>
                    <a:pt x="1594104" y="660795"/>
                  </a:cubicBezTo>
                  <a:cubicBezTo>
                    <a:pt x="1600581" y="660795"/>
                    <a:pt x="1606963" y="661461"/>
                    <a:pt x="1613154" y="661842"/>
                  </a:cubicBezTo>
                  <a:cubicBezTo>
                    <a:pt x="1623536" y="662509"/>
                    <a:pt x="1639634" y="663747"/>
                    <a:pt x="1645825" y="653175"/>
                  </a:cubicBezTo>
                  <a:cubicBezTo>
                    <a:pt x="1646910" y="651372"/>
                    <a:pt x="1646327" y="649031"/>
                    <a:pt x="1644524" y="647946"/>
                  </a:cubicBezTo>
                  <a:cubicBezTo>
                    <a:pt x="1644245" y="647778"/>
                    <a:pt x="1643946" y="647647"/>
                    <a:pt x="1643634" y="647555"/>
                  </a:cubicBezTo>
                  <a:cubicBezTo>
                    <a:pt x="1638154" y="646953"/>
                    <a:pt x="1632610" y="647308"/>
                    <a:pt x="1627251" y="648603"/>
                  </a:cubicBezTo>
                  <a:cubicBezTo>
                    <a:pt x="1621387" y="649079"/>
                    <a:pt x="1615494" y="649079"/>
                    <a:pt x="1609630" y="648603"/>
                  </a:cubicBezTo>
                  <a:cubicBezTo>
                    <a:pt x="1604047" y="648269"/>
                    <a:pt x="1598449" y="648269"/>
                    <a:pt x="1592866" y="648603"/>
                  </a:cubicBezTo>
                  <a:cubicBezTo>
                    <a:pt x="1592866" y="646317"/>
                    <a:pt x="1592866" y="644031"/>
                    <a:pt x="1592866" y="641649"/>
                  </a:cubicBezTo>
                  <a:cubicBezTo>
                    <a:pt x="1593098" y="635987"/>
                    <a:pt x="1593766" y="630350"/>
                    <a:pt x="1594866" y="624790"/>
                  </a:cubicBezTo>
                  <a:cubicBezTo>
                    <a:pt x="1600391" y="624790"/>
                    <a:pt x="1606010" y="624790"/>
                    <a:pt x="1611535" y="623933"/>
                  </a:cubicBezTo>
                  <a:cubicBezTo>
                    <a:pt x="1623251" y="623076"/>
                    <a:pt x="1635062" y="621933"/>
                    <a:pt x="1646682" y="620409"/>
                  </a:cubicBezTo>
                  <a:cubicBezTo>
                    <a:pt x="1672400" y="617075"/>
                    <a:pt x="1697546" y="610217"/>
                    <a:pt x="1722882" y="606407"/>
                  </a:cubicBezTo>
                  <a:lnTo>
                    <a:pt x="1728597" y="605645"/>
                  </a:lnTo>
                  <a:cubicBezTo>
                    <a:pt x="1733074" y="605073"/>
                    <a:pt x="1737551" y="604692"/>
                    <a:pt x="1742027" y="603930"/>
                  </a:cubicBezTo>
                  <a:cubicBezTo>
                    <a:pt x="1748228" y="602742"/>
                    <a:pt x="1754315" y="601021"/>
                    <a:pt x="1760220" y="598787"/>
                  </a:cubicBezTo>
                  <a:cubicBezTo>
                    <a:pt x="1766697" y="596501"/>
                    <a:pt x="1772888" y="593643"/>
                    <a:pt x="1779270" y="590881"/>
                  </a:cubicBezTo>
                  <a:lnTo>
                    <a:pt x="1787271" y="587262"/>
                  </a:lnTo>
                  <a:lnTo>
                    <a:pt x="1788890" y="586595"/>
                  </a:lnTo>
                  <a:lnTo>
                    <a:pt x="1794320" y="584404"/>
                  </a:lnTo>
                  <a:cubicBezTo>
                    <a:pt x="1800511" y="581928"/>
                    <a:pt x="1806702" y="579356"/>
                    <a:pt x="1812798" y="576594"/>
                  </a:cubicBezTo>
                  <a:cubicBezTo>
                    <a:pt x="1815560" y="575355"/>
                    <a:pt x="1818227" y="573927"/>
                    <a:pt x="1820989" y="572498"/>
                  </a:cubicBezTo>
                  <a:lnTo>
                    <a:pt x="1824323" y="570879"/>
                  </a:lnTo>
                  <a:lnTo>
                    <a:pt x="1827657" y="569355"/>
                  </a:lnTo>
                  <a:cubicBezTo>
                    <a:pt x="1836432" y="566662"/>
                    <a:pt x="1845049" y="563482"/>
                    <a:pt x="1853470" y="559830"/>
                  </a:cubicBezTo>
                  <a:lnTo>
                    <a:pt x="1853946" y="559830"/>
                  </a:lnTo>
                  <a:cubicBezTo>
                    <a:pt x="1859854" y="562911"/>
                    <a:pt x="1864947" y="567351"/>
                    <a:pt x="1868805" y="572784"/>
                  </a:cubicBezTo>
                  <a:cubicBezTo>
                    <a:pt x="1870400" y="574582"/>
                    <a:pt x="1871864" y="576492"/>
                    <a:pt x="1873187" y="578499"/>
                  </a:cubicBezTo>
                  <a:lnTo>
                    <a:pt x="1866424" y="582309"/>
                  </a:lnTo>
                  <a:cubicBezTo>
                    <a:pt x="1856899" y="587071"/>
                    <a:pt x="1848517" y="591834"/>
                    <a:pt x="1839182" y="596310"/>
                  </a:cubicBezTo>
                  <a:cubicBezTo>
                    <a:pt x="1830006" y="600021"/>
                    <a:pt x="1820625" y="603201"/>
                    <a:pt x="1811084" y="605835"/>
                  </a:cubicBezTo>
                  <a:cubicBezTo>
                    <a:pt x="1800990" y="608923"/>
                    <a:pt x="1791123" y="612710"/>
                    <a:pt x="1781556" y="617170"/>
                  </a:cubicBezTo>
                  <a:cubicBezTo>
                    <a:pt x="1777460" y="619075"/>
                    <a:pt x="1780413" y="626124"/>
                    <a:pt x="1784604" y="624600"/>
                  </a:cubicBezTo>
                  <a:cubicBezTo>
                    <a:pt x="1794418" y="621881"/>
                    <a:pt x="1804370" y="619687"/>
                    <a:pt x="1814417" y="618027"/>
                  </a:cubicBezTo>
                  <a:cubicBezTo>
                    <a:pt x="1824187" y="615641"/>
                    <a:pt x="1833745" y="612456"/>
                    <a:pt x="1842992" y="608502"/>
                  </a:cubicBezTo>
                  <a:cubicBezTo>
                    <a:pt x="1851154" y="605003"/>
                    <a:pt x="1859134" y="601093"/>
                    <a:pt x="1866900" y="596787"/>
                  </a:cubicBezTo>
                  <a:cubicBezTo>
                    <a:pt x="1871091" y="594596"/>
                    <a:pt x="1875282" y="592405"/>
                    <a:pt x="1879568" y="590405"/>
                  </a:cubicBezTo>
                  <a:lnTo>
                    <a:pt x="1880140" y="591262"/>
                  </a:lnTo>
                  <a:cubicBezTo>
                    <a:pt x="1881950" y="594120"/>
                    <a:pt x="1883855" y="596882"/>
                    <a:pt x="1885855" y="599644"/>
                  </a:cubicBezTo>
                  <a:cubicBezTo>
                    <a:pt x="1886418" y="601236"/>
                    <a:pt x="1886895" y="602858"/>
                    <a:pt x="1887284" y="604502"/>
                  </a:cubicBezTo>
                  <a:cubicBezTo>
                    <a:pt x="1889169" y="611534"/>
                    <a:pt x="1891589" y="618412"/>
                    <a:pt x="1894523" y="625076"/>
                  </a:cubicBezTo>
                  <a:cubicBezTo>
                    <a:pt x="1899571" y="639173"/>
                    <a:pt x="1904048" y="653651"/>
                    <a:pt x="1908620" y="667748"/>
                  </a:cubicBezTo>
                  <a:cubicBezTo>
                    <a:pt x="1918052" y="698643"/>
                    <a:pt x="1929539" y="728873"/>
                    <a:pt x="1943005" y="758235"/>
                  </a:cubicBezTo>
                  <a:cubicBezTo>
                    <a:pt x="1954530" y="783667"/>
                    <a:pt x="1969484" y="810432"/>
                    <a:pt x="1996535" y="820434"/>
                  </a:cubicBezTo>
                  <a:cubicBezTo>
                    <a:pt x="1998076" y="821053"/>
                    <a:pt x="1999670" y="821531"/>
                    <a:pt x="2001298" y="821862"/>
                  </a:cubicBezTo>
                  <a:cubicBezTo>
                    <a:pt x="2003965" y="833197"/>
                    <a:pt x="2006727" y="844532"/>
                    <a:pt x="2010061" y="855581"/>
                  </a:cubicBezTo>
                  <a:cubicBezTo>
                    <a:pt x="2020538" y="889395"/>
                    <a:pt x="2029111" y="923780"/>
                    <a:pt x="2038636" y="958070"/>
                  </a:cubicBezTo>
                  <a:cubicBezTo>
                    <a:pt x="2048161" y="992360"/>
                    <a:pt x="2053685" y="1028269"/>
                    <a:pt x="2062067" y="1062845"/>
                  </a:cubicBezTo>
                  <a:cubicBezTo>
                    <a:pt x="2070449" y="1097421"/>
                    <a:pt x="2079117" y="1132568"/>
                    <a:pt x="2088928" y="1166953"/>
                  </a:cubicBezTo>
                  <a:cubicBezTo>
                    <a:pt x="2093405" y="1182765"/>
                    <a:pt x="2097691" y="1198671"/>
                    <a:pt x="2103692" y="1213912"/>
                  </a:cubicBezTo>
                  <a:cubicBezTo>
                    <a:pt x="2108930" y="1227437"/>
                    <a:pt x="2113217" y="1241439"/>
                    <a:pt x="2117598" y="1255250"/>
                  </a:cubicBezTo>
                  <a:cubicBezTo>
                    <a:pt x="2126552" y="1284682"/>
                    <a:pt x="2132171" y="1314781"/>
                    <a:pt x="2139410" y="1344690"/>
                  </a:cubicBezTo>
                  <a:cubicBezTo>
                    <a:pt x="2140172" y="1348024"/>
                    <a:pt x="2144363" y="1346881"/>
                    <a:pt x="2144649" y="1343928"/>
                  </a:cubicBezTo>
                  <a:cubicBezTo>
                    <a:pt x="2148840" y="1311733"/>
                    <a:pt x="2137696" y="1278491"/>
                    <a:pt x="2128171" y="1248201"/>
                  </a:cubicBezTo>
                  <a:cubicBezTo>
                    <a:pt x="2117979" y="1215721"/>
                    <a:pt x="2109121" y="1182955"/>
                    <a:pt x="2100644" y="1150189"/>
                  </a:cubicBezTo>
                  <a:cubicBezTo>
                    <a:pt x="2091118" y="1115613"/>
                    <a:pt x="2082641" y="1080847"/>
                    <a:pt x="2074545" y="1045414"/>
                  </a:cubicBezTo>
                  <a:cubicBezTo>
                    <a:pt x="2066449" y="1009981"/>
                    <a:pt x="2059019" y="975501"/>
                    <a:pt x="2049589" y="940639"/>
                  </a:cubicBezTo>
                  <a:cubicBezTo>
                    <a:pt x="2040064" y="907873"/>
                    <a:pt x="2031397" y="875012"/>
                    <a:pt x="2021014" y="842722"/>
                  </a:cubicBezTo>
                  <a:cubicBezTo>
                    <a:pt x="2018824" y="835864"/>
                    <a:pt x="2016824" y="828816"/>
                    <a:pt x="2015014" y="821767"/>
                  </a:cubicBezTo>
                  <a:cubicBezTo>
                    <a:pt x="2023751" y="821377"/>
                    <a:pt x="2032174" y="818393"/>
                    <a:pt x="2039207" y="813195"/>
                  </a:cubicBezTo>
                  <a:cubicBezTo>
                    <a:pt x="2051201" y="804095"/>
                    <a:pt x="2059761" y="791203"/>
                    <a:pt x="2063496" y="776619"/>
                  </a:cubicBezTo>
                  <a:cubicBezTo>
                    <a:pt x="2069378" y="771052"/>
                    <a:pt x="2074388" y="764629"/>
                    <a:pt x="2078355" y="757569"/>
                  </a:cubicBezTo>
                  <a:cubicBezTo>
                    <a:pt x="2082665" y="749712"/>
                    <a:pt x="2084956" y="740908"/>
                    <a:pt x="2085023" y="731947"/>
                  </a:cubicBezTo>
                  <a:lnTo>
                    <a:pt x="2089785" y="734518"/>
                  </a:lnTo>
                  <a:cubicBezTo>
                    <a:pt x="2091118" y="735280"/>
                    <a:pt x="2092452" y="736233"/>
                    <a:pt x="2093690" y="737090"/>
                  </a:cubicBezTo>
                  <a:lnTo>
                    <a:pt x="2093690" y="737090"/>
                  </a:lnTo>
                  <a:cubicBezTo>
                    <a:pt x="2096548" y="747948"/>
                    <a:pt x="2099215" y="758902"/>
                    <a:pt x="2101691" y="769951"/>
                  </a:cubicBezTo>
                  <a:cubicBezTo>
                    <a:pt x="2105406" y="786810"/>
                    <a:pt x="2109026" y="803765"/>
                    <a:pt x="2112645" y="820624"/>
                  </a:cubicBezTo>
                  <a:cubicBezTo>
                    <a:pt x="2112645" y="823101"/>
                    <a:pt x="2112645" y="825577"/>
                    <a:pt x="2112169" y="828054"/>
                  </a:cubicBezTo>
                  <a:cubicBezTo>
                    <a:pt x="2111597" y="843770"/>
                    <a:pt x="2112169" y="859391"/>
                    <a:pt x="2112740" y="875012"/>
                  </a:cubicBezTo>
                  <a:cubicBezTo>
                    <a:pt x="2113598" y="903587"/>
                    <a:pt x="2117598" y="932638"/>
                    <a:pt x="2135505" y="955308"/>
                  </a:cubicBezTo>
                  <a:cubicBezTo>
                    <a:pt x="2139417" y="960241"/>
                    <a:pt x="2144002" y="964602"/>
                    <a:pt x="2149126" y="968262"/>
                  </a:cubicBezTo>
                  <a:cubicBezTo>
                    <a:pt x="2159222" y="1004076"/>
                    <a:pt x="2169986" y="1039794"/>
                    <a:pt x="2181035" y="1075323"/>
                  </a:cubicBezTo>
                  <a:cubicBezTo>
                    <a:pt x="2189702" y="1103136"/>
                    <a:pt x="2198561" y="1130949"/>
                    <a:pt x="2208657" y="1158285"/>
                  </a:cubicBezTo>
                  <a:cubicBezTo>
                    <a:pt x="2213801" y="1172287"/>
                    <a:pt x="2219230" y="1186289"/>
                    <a:pt x="2224373" y="1200386"/>
                  </a:cubicBezTo>
                  <a:cubicBezTo>
                    <a:pt x="2226850" y="1206958"/>
                    <a:pt x="2229231" y="1213721"/>
                    <a:pt x="2231708" y="1220388"/>
                  </a:cubicBezTo>
                  <a:cubicBezTo>
                    <a:pt x="2233928" y="1227739"/>
                    <a:pt x="2237132" y="1234756"/>
                    <a:pt x="2241233" y="1241248"/>
                  </a:cubicBezTo>
                  <a:cubicBezTo>
                    <a:pt x="2242666" y="1243882"/>
                    <a:pt x="2245963" y="1244855"/>
                    <a:pt x="2248597" y="1243422"/>
                  </a:cubicBezTo>
                  <a:cubicBezTo>
                    <a:pt x="2250426" y="1242426"/>
                    <a:pt x="2251525" y="1240471"/>
                    <a:pt x="2251424" y="1238391"/>
                  </a:cubicBezTo>
                  <a:cubicBezTo>
                    <a:pt x="2250747" y="1230126"/>
                    <a:pt x="2248754" y="1222023"/>
                    <a:pt x="2245519" y="1214388"/>
                  </a:cubicBezTo>
                  <a:cubicBezTo>
                    <a:pt x="2242566" y="1205625"/>
                    <a:pt x="2239232" y="1196957"/>
                    <a:pt x="2235994" y="1188289"/>
                  </a:cubicBezTo>
                  <a:cubicBezTo>
                    <a:pt x="2229707" y="1171620"/>
                    <a:pt x="2223326" y="1155047"/>
                    <a:pt x="2216944" y="1138283"/>
                  </a:cubicBezTo>
                  <a:cubicBezTo>
                    <a:pt x="2204942" y="1104755"/>
                    <a:pt x="2194751" y="1070560"/>
                    <a:pt x="2184464" y="1036556"/>
                  </a:cubicBezTo>
                  <a:cubicBezTo>
                    <a:pt x="2178558" y="1016744"/>
                    <a:pt x="2172653" y="996932"/>
                    <a:pt x="2166938" y="977025"/>
                  </a:cubicBezTo>
                  <a:cubicBezTo>
                    <a:pt x="2177217" y="980152"/>
                    <a:pt x="2188159" y="980383"/>
                    <a:pt x="2198561" y="977691"/>
                  </a:cubicBezTo>
                  <a:cubicBezTo>
                    <a:pt x="2208862" y="974964"/>
                    <a:pt x="2217951" y="968860"/>
                    <a:pt x="2224374" y="960356"/>
                  </a:cubicBezTo>
                  <a:cubicBezTo>
                    <a:pt x="2225231" y="963690"/>
                    <a:pt x="2226183" y="967023"/>
                    <a:pt x="2226945" y="969881"/>
                  </a:cubicBezTo>
                  <a:cubicBezTo>
                    <a:pt x="2230850" y="985788"/>
                    <a:pt x="2232374" y="1001980"/>
                    <a:pt x="2235899" y="1017506"/>
                  </a:cubicBezTo>
                  <a:cubicBezTo>
                    <a:pt x="2239423" y="1033032"/>
                    <a:pt x="2243995" y="1050272"/>
                    <a:pt x="2247805" y="1066750"/>
                  </a:cubicBezTo>
                  <a:cubicBezTo>
                    <a:pt x="2251615" y="1083228"/>
                    <a:pt x="2254853" y="1101231"/>
                    <a:pt x="2258568" y="1118471"/>
                  </a:cubicBezTo>
                  <a:cubicBezTo>
                    <a:pt x="2265998" y="1152475"/>
                    <a:pt x="2274189" y="1186289"/>
                    <a:pt x="2284190" y="1219531"/>
                  </a:cubicBezTo>
                  <a:cubicBezTo>
                    <a:pt x="2288858" y="1235343"/>
                    <a:pt x="2294382" y="1250773"/>
                    <a:pt x="2299240" y="1266490"/>
                  </a:cubicBezTo>
                  <a:cubicBezTo>
                    <a:pt x="2303295" y="1282389"/>
                    <a:pt x="2308877" y="1297860"/>
                    <a:pt x="2315909" y="1312686"/>
                  </a:cubicBezTo>
                  <a:cubicBezTo>
                    <a:pt x="2320862" y="1322211"/>
                    <a:pt x="2333339" y="1313829"/>
                    <a:pt x="2329434" y="1304494"/>
                  </a:cubicBezTo>
                  <a:cubicBezTo>
                    <a:pt x="2323760" y="1290629"/>
                    <a:pt x="2318800" y="1276481"/>
                    <a:pt x="2314575" y="1262108"/>
                  </a:cubicBezTo>
                  <a:cubicBezTo>
                    <a:pt x="2309717" y="1246392"/>
                    <a:pt x="2304288" y="1230961"/>
                    <a:pt x="2299430" y="1215245"/>
                  </a:cubicBezTo>
                  <a:cubicBezTo>
                    <a:pt x="2289905" y="1182574"/>
                    <a:pt x="2280380" y="1149808"/>
                    <a:pt x="2272665" y="1116661"/>
                  </a:cubicBezTo>
                  <a:cubicBezTo>
                    <a:pt x="2268950" y="1100945"/>
                    <a:pt x="2265712" y="1085038"/>
                    <a:pt x="2262188" y="1069036"/>
                  </a:cubicBezTo>
                  <a:cubicBezTo>
                    <a:pt x="2258663" y="1053034"/>
                    <a:pt x="2253806" y="1036365"/>
                    <a:pt x="2249710" y="1019887"/>
                  </a:cubicBezTo>
                  <a:cubicBezTo>
                    <a:pt x="2245614" y="1003409"/>
                    <a:pt x="2244185" y="987597"/>
                    <a:pt x="2240185" y="971691"/>
                  </a:cubicBezTo>
                  <a:cubicBezTo>
                    <a:pt x="2238280" y="964071"/>
                    <a:pt x="2236089" y="956451"/>
                    <a:pt x="2234470" y="948831"/>
                  </a:cubicBezTo>
                  <a:cubicBezTo>
                    <a:pt x="2233898" y="945973"/>
                    <a:pt x="2233517" y="943020"/>
                    <a:pt x="2233136" y="940163"/>
                  </a:cubicBezTo>
                  <a:cubicBezTo>
                    <a:pt x="2236799" y="937352"/>
                    <a:pt x="2240151" y="934159"/>
                    <a:pt x="2243138" y="930638"/>
                  </a:cubicBezTo>
                  <a:cubicBezTo>
                    <a:pt x="2249683" y="922653"/>
                    <a:pt x="2254865" y="913642"/>
                    <a:pt x="2258473" y="903968"/>
                  </a:cubicBezTo>
                  <a:cubicBezTo>
                    <a:pt x="2259616" y="912159"/>
                    <a:pt x="2260854" y="920351"/>
                    <a:pt x="2262473" y="928542"/>
                  </a:cubicBezTo>
                  <a:cubicBezTo>
                    <a:pt x="2269331" y="962832"/>
                    <a:pt x="2275618" y="997218"/>
                    <a:pt x="2284000" y="1031127"/>
                  </a:cubicBezTo>
                  <a:cubicBezTo>
                    <a:pt x="2288191" y="1047891"/>
                    <a:pt x="2292858" y="1064655"/>
                    <a:pt x="2298192" y="1081133"/>
                  </a:cubicBezTo>
                  <a:cubicBezTo>
                    <a:pt x="2303435" y="1098552"/>
                    <a:pt x="2307633" y="1116268"/>
                    <a:pt x="2310765" y="1134187"/>
                  </a:cubicBezTo>
                  <a:cubicBezTo>
                    <a:pt x="2318004" y="1169716"/>
                    <a:pt x="2324386" y="1205529"/>
                    <a:pt x="2334292" y="1240391"/>
                  </a:cubicBezTo>
                  <a:cubicBezTo>
                    <a:pt x="2339531" y="1258679"/>
                    <a:pt x="2346008" y="1276681"/>
                    <a:pt x="2352866" y="1294398"/>
                  </a:cubicBezTo>
                  <a:cubicBezTo>
                    <a:pt x="2359689" y="1312784"/>
                    <a:pt x="2367446" y="1330809"/>
                    <a:pt x="2376107" y="1348405"/>
                  </a:cubicBezTo>
                  <a:cubicBezTo>
                    <a:pt x="2384108" y="1364025"/>
                    <a:pt x="2393347" y="1378980"/>
                    <a:pt x="2402015" y="1394220"/>
                  </a:cubicBezTo>
                  <a:cubicBezTo>
                    <a:pt x="2400532" y="1405332"/>
                    <a:pt x="2396805" y="1416026"/>
                    <a:pt x="2391061" y="1425652"/>
                  </a:cubicBezTo>
                  <a:cubicBezTo>
                    <a:pt x="2383233" y="1438142"/>
                    <a:pt x="2373605" y="1449408"/>
                    <a:pt x="2362486" y="1459085"/>
                  </a:cubicBezTo>
                  <a:cubicBezTo>
                    <a:pt x="2351246" y="1469562"/>
                    <a:pt x="2338864" y="1478135"/>
                    <a:pt x="2327148" y="1487660"/>
                  </a:cubicBezTo>
                  <a:cubicBezTo>
                    <a:pt x="2321528" y="1492327"/>
                    <a:pt x="2315813" y="1497185"/>
                    <a:pt x="2310479" y="1501852"/>
                  </a:cubicBezTo>
                  <a:cubicBezTo>
                    <a:pt x="2304665" y="1506265"/>
                    <a:pt x="2300182" y="1512198"/>
                    <a:pt x="2297525" y="1518997"/>
                  </a:cubicBezTo>
                  <a:cubicBezTo>
                    <a:pt x="2296937" y="1521344"/>
                    <a:pt x="2298363" y="1523724"/>
                    <a:pt x="2300710" y="1524312"/>
                  </a:cubicBezTo>
                  <a:cubicBezTo>
                    <a:pt x="2301383" y="1524481"/>
                    <a:pt x="2302088" y="1524488"/>
                    <a:pt x="2302764" y="1524331"/>
                  </a:cubicBezTo>
                  <a:cubicBezTo>
                    <a:pt x="2308886" y="1521770"/>
                    <a:pt x="2314474" y="1518087"/>
                    <a:pt x="2319242" y="1513472"/>
                  </a:cubicBezTo>
                  <a:cubicBezTo>
                    <a:pt x="2325434" y="1508710"/>
                    <a:pt x="2331434" y="1503376"/>
                    <a:pt x="2337626" y="1498423"/>
                  </a:cubicBezTo>
                  <a:cubicBezTo>
                    <a:pt x="2350223" y="1488272"/>
                    <a:pt x="2362303" y="1477495"/>
                    <a:pt x="2373821" y="1466133"/>
                  </a:cubicBezTo>
                  <a:cubicBezTo>
                    <a:pt x="2390877" y="1450674"/>
                    <a:pt x="2403503" y="1430947"/>
                    <a:pt x="2410397" y="1408983"/>
                  </a:cubicBezTo>
                  <a:lnTo>
                    <a:pt x="2414016" y="1415746"/>
                  </a:lnTo>
                  <a:lnTo>
                    <a:pt x="2414016" y="1418794"/>
                  </a:lnTo>
                  <a:lnTo>
                    <a:pt x="2414016" y="1423747"/>
                  </a:lnTo>
                  <a:cubicBezTo>
                    <a:pt x="2414016" y="1425434"/>
                    <a:pt x="2413921" y="1427119"/>
                    <a:pt x="2413730" y="14287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269">
              <a:extLst>
                <a:ext uri="{FF2B5EF4-FFF2-40B4-BE49-F238E27FC236}">
                  <a16:creationId xmlns:a16="http://schemas.microsoft.com/office/drawing/2014/main" xmlns="" id="{44280F54-B8A3-4C6A-B7B1-F1CAEAD5738A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270">
              <a:extLst>
                <a:ext uri="{FF2B5EF4-FFF2-40B4-BE49-F238E27FC236}">
                  <a16:creationId xmlns:a16="http://schemas.microsoft.com/office/drawing/2014/main" xmlns="" id="{B8F71472-65F6-4593-8B47-5273B6ECBA92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271">
              <a:extLst>
                <a:ext uri="{FF2B5EF4-FFF2-40B4-BE49-F238E27FC236}">
                  <a16:creationId xmlns:a16="http://schemas.microsoft.com/office/drawing/2014/main" xmlns="" id="{62DAA98F-6E0B-4F02-8111-B71E9880B418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272">
              <a:extLst>
                <a:ext uri="{FF2B5EF4-FFF2-40B4-BE49-F238E27FC236}">
                  <a16:creationId xmlns:a16="http://schemas.microsoft.com/office/drawing/2014/main" xmlns="" id="{D2B3507C-02FA-458C-84F9-0CDA85DB032B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273">
              <a:extLst>
                <a:ext uri="{FF2B5EF4-FFF2-40B4-BE49-F238E27FC236}">
                  <a16:creationId xmlns:a16="http://schemas.microsoft.com/office/drawing/2014/main" xmlns="" id="{C2014149-DF17-403B-B5DC-7FEB771C6445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274">
              <a:extLst>
                <a:ext uri="{FF2B5EF4-FFF2-40B4-BE49-F238E27FC236}">
                  <a16:creationId xmlns:a16="http://schemas.microsoft.com/office/drawing/2014/main" xmlns="" id="{7F638DF5-A175-46DF-8058-71ED50AE1D58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275">
              <a:extLst>
                <a:ext uri="{FF2B5EF4-FFF2-40B4-BE49-F238E27FC236}">
                  <a16:creationId xmlns:a16="http://schemas.microsoft.com/office/drawing/2014/main" xmlns="" id="{BB9849E0-1C86-4368-B54B-392F5F064BA6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276">
              <a:extLst>
                <a:ext uri="{FF2B5EF4-FFF2-40B4-BE49-F238E27FC236}">
                  <a16:creationId xmlns:a16="http://schemas.microsoft.com/office/drawing/2014/main" xmlns="" id="{1554CA92-1A93-4BF5-97C5-6BCBC49AFD6D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277">
              <a:extLst>
                <a:ext uri="{FF2B5EF4-FFF2-40B4-BE49-F238E27FC236}">
                  <a16:creationId xmlns:a16="http://schemas.microsoft.com/office/drawing/2014/main" xmlns="" id="{3F1C9101-D751-49E6-A1B3-E7F690110190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278">
              <a:extLst>
                <a:ext uri="{FF2B5EF4-FFF2-40B4-BE49-F238E27FC236}">
                  <a16:creationId xmlns:a16="http://schemas.microsoft.com/office/drawing/2014/main" xmlns="" id="{6235E57D-8A48-48B5-A478-0ED9371E91F2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279">
              <a:extLst>
                <a:ext uri="{FF2B5EF4-FFF2-40B4-BE49-F238E27FC236}">
                  <a16:creationId xmlns:a16="http://schemas.microsoft.com/office/drawing/2014/main" xmlns="" id="{A681431F-6625-4DCF-945A-849020EE6E37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280">
              <a:extLst>
                <a:ext uri="{FF2B5EF4-FFF2-40B4-BE49-F238E27FC236}">
                  <a16:creationId xmlns:a16="http://schemas.microsoft.com/office/drawing/2014/main" xmlns="" id="{408247DC-E091-4306-B777-F21165CF615B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281">
              <a:extLst>
                <a:ext uri="{FF2B5EF4-FFF2-40B4-BE49-F238E27FC236}">
                  <a16:creationId xmlns:a16="http://schemas.microsoft.com/office/drawing/2014/main" xmlns="" id="{35016749-6F12-42A9-B6CE-8D3DF8A7A86E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282">
              <a:extLst>
                <a:ext uri="{FF2B5EF4-FFF2-40B4-BE49-F238E27FC236}">
                  <a16:creationId xmlns:a16="http://schemas.microsoft.com/office/drawing/2014/main" xmlns="" id="{860C3A7C-2DCC-4401-9418-DDAB046673FF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283">
              <a:extLst>
                <a:ext uri="{FF2B5EF4-FFF2-40B4-BE49-F238E27FC236}">
                  <a16:creationId xmlns:a16="http://schemas.microsoft.com/office/drawing/2014/main" xmlns="" id="{B87F4776-F69E-4C9B-AD68-4A9CD8DA871B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284">
              <a:extLst>
                <a:ext uri="{FF2B5EF4-FFF2-40B4-BE49-F238E27FC236}">
                  <a16:creationId xmlns:a16="http://schemas.microsoft.com/office/drawing/2014/main" xmlns="" id="{6728CFA5-489F-41E5-B7F6-C2DB8192CBCE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285">
              <a:extLst>
                <a:ext uri="{FF2B5EF4-FFF2-40B4-BE49-F238E27FC236}">
                  <a16:creationId xmlns:a16="http://schemas.microsoft.com/office/drawing/2014/main" xmlns="" id="{289CDCF5-A9D1-4B57-898E-8D5A328008A1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3395 w 279977"/>
                <a:gd name="connsiteY40" fmla="*/ 180738 h 336305"/>
                <a:gd name="connsiteX41" fmla="*/ 64731 w 279977"/>
                <a:gd name="connsiteY41" fmla="*/ 20718 h 336305"/>
                <a:gd name="connsiteX42" fmla="*/ 64731 w 279977"/>
                <a:gd name="connsiteY42" fmla="*/ 20718 h 336305"/>
                <a:gd name="connsiteX43" fmla="*/ 64731 w 279977"/>
                <a:gd name="connsiteY43" fmla="*/ 20718 h 336305"/>
                <a:gd name="connsiteX44" fmla="*/ 29203 w 279977"/>
                <a:gd name="connsiteY44" fmla="*/ 114349 h 336305"/>
                <a:gd name="connsiteX45" fmla="*/ 29203 w 279977"/>
                <a:gd name="connsiteY45" fmla="*/ 114349 h 336305"/>
                <a:gd name="connsiteX46" fmla="*/ 43776 w 279977"/>
                <a:gd name="connsiteY46" fmla="*/ 115206 h 336305"/>
                <a:gd name="connsiteX47" fmla="*/ 73780 w 279977"/>
                <a:gd name="connsiteY47" fmla="*/ 119111 h 336305"/>
                <a:gd name="connsiteX48" fmla="*/ 94925 w 279977"/>
                <a:gd name="connsiteY48" fmla="*/ 106919 h 336305"/>
                <a:gd name="connsiteX49" fmla="*/ 90925 w 279977"/>
                <a:gd name="connsiteY49" fmla="*/ 80345 h 336305"/>
                <a:gd name="connsiteX50" fmla="*/ 75399 w 279977"/>
                <a:gd name="connsiteY50" fmla="*/ 55294 h 336305"/>
                <a:gd name="connsiteX51" fmla="*/ 66446 w 279977"/>
                <a:gd name="connsiteY51" fmla="*/ 33767 h 336305"/>
                <a:gd name="connsiteX52" fmla="*/ 65017 w 279977"/>
                <a:gd name="connsiteY52" fmla="*/ 27767 h 336305"/>
                <a:gd name="connsiteX53" fmla="*/ 65017 w 279977"/>
                <a:gd name="connsiteY53" fmla="*/ 25862 h 336305"/>
                <a:gd name="connsiteX54" fmla="*/ 65017 w 279977"/>
                <a:gd name="connsiteY54" fmla="*/ 24052 h 336305"/>
                <a:gd name="connsiteX55" fmla="*/ 65017 w 279977"/>
                <a:gd name="connsiteY55" fmla="*/ 22528 h 336305"/>
                <a:gd name="connsiteX56" fmla="*/ 65493 w 279977"/>
                <a:gd name="connsiteY56" fmla="*/ 22528 h 336305"/>
                <a:gd name="connsiteX57" fmla="*/ 69303 w 279977"/>
                <a:gd name="connsiteY57" fmla="*/ 23480 h 336305"/>
                <a:gd name="connsiteX58" fmla="*/ 86829 w 279977"/>
                <a:gd name="connsiteY58" fmla="*/ 31862 h 336305"/>
                <a:gd name="connsiteX59" fmla="*/ 145408 w 279977"/>
                <a:gd name="connsiteY59" fmla="*/ 91013 h 336305"/>
                <a:gd name="connsiteX60" fmla="*/ 183508 w 279977"/>
                <a:gd name="connsiteY60" fmla="*/ 157688 h 336305"/>
                <a:gd name="connsiteX61" fmla="*/ 214559 w 279977"/>
                <a:gd name="connsiteY61" fmla="*/ 200360 h 336305"/>
                <a:gd name="connsiteX62" fmla="*/ 208559 w 279977"/>
                <a:gd name="connsiteY62" fmla="*/ 199788 h 336305"/>
                <a:gd name="connsiteX63" fmla="*/ 178555 w 279977"/>
                <a:gd name="connsiteY63" fmla="*/ 223410 h 336305"/>
                <a:gd name="connsiteX64" fmla="*/ 190937 w 279977"/>
                <a:gd name="connsiteY64" fmla="*/ 254081 h 336305"/>
                <a:gd name="connsiteX65" fmla="*/ 215226 w 279977"/>
                <a:gd name="connsiteY65" fmla="*/ 283227 h 336305"/>
                <a:gd name="connsiteX66" fmla="*/ 242087 w 279977"/>
                <a:gd name="connsiteY66" fmla="*/ 306278 h 336305"/>
                <a:gd name="connsiteX67" fmla="*/ 237800 w 279977"/>
                <a:gd name="connsiteY67" fmla="*/ 304563 h 336305"/>
                <a:gd name="connsiteX68" fmla="*/ 202367 w 279977"/>
                <a:gd name="connsiteY68" fmla="*/ 292371 h 336305"/>
                <a:gd name="connsiteX69" fmla="*/ 138931 w 279977"/>
                <a:gd name="connsiteY69" fmla="*/ 262749 h 336305"/>
                <a:gd name="connsiteX70" fmla="*/ 110356 w 279977"/>
                <a:gd name="connsiteY70" fmla="*/ 227506 h 336305"/>
                <a:gd name="connsiteX71" fmla="*/ 79781 w 279977"/>
                <a:gd name="connsiteY71" fmla="*/ 188168 h 336305"/>
                <a:gd name="connsiteX72" fmla="*/ 39585 w 279977"/>
                <a:gd name="connsiteY72" fmla="*/ 146448 h 336305"/>
                <a:gd name="connsiteX73" fmla="*/ 22821 w 279977"/>
                <a:gd name="connsiteY73" fmla="*/ 124826 h 336305"/>
                <a:gd name="connsiteX74" fmla="*/ 21488 w 279977"/>
                <a:gd name="connsiteY74" fmla="*/ 122255 h 336305"/>
                <a:gd name="connsiteX75" fmla="*/ 21488 w 279977"/>
                <a:gd name="connsiteY75" fmla="*/ 122255 h 336305"/>
                <a:gd name="connsiteX76" fmla="*/ 20726 w 279977"/>
                <a:gd name="connsiteY76" fmla="*/ 119778 h 336305"/>
                <a:gd name="connsiteX77" fmla="*/ 20726 w 279977"/>
                <a:gd name="connsiteY77" fmla="*/ 119778 h 336305"/>
                <a:gd name="connsiteX78" fmla="*/ 20726 w 279977"/>
                <a:gd name="connsiteY78" fmla="*/ 119207 h 336305"/>
                <a:gd name="connsiteX79" fmla="*/ 20726 w 279977"/>
                <a:gd name="connsiteY79" fmla="*/ 119207 h 336305"/>
                <a:gd name="connsiteX80" fmla="*/ 21392 w 279977"/>
                <a:gd name="connsiteY80" fmla="*/ 118540 h 336305"/>
                <a:gd name="connsiteX81" fmla="*/ 21392 w 279977"/>
                <a:gd name="connsiteY81" fmla="*/ 118540 h 336305"/>
                <a:gd name="connsiteX82" fmla="*/ 29203 w 279977"/>
                <a:gd name="connsiteY82" fmla="*/ 114349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821" y="152567"/>
                    <a:pt x="27986" y="167889"/>
                    <a:pt x="43395" y="180738"/>
                  </a:cubicBezTo>
                  <a:close/>
                  <a:moveTo>
                    <a:pt x="64731" y="20718"/>
                  </a:moveTo>
                  <a:lnTo>
                    <a:pt x="64731" y="20718"/>
                  </a:lnTo>
                  <a:cubicBezTo>
                    <a:pt x="64731" y="20051"/>
                    <a:pt x="65303" y="19385"/>
                    <a:pt x="64731" y="20718"/>
                  </a:cubicBezTo>
                  <a:close/>
                  <a:moveTo>
                    <a:pt x="29203" y="114349"/>
                  </a:moveTo>
                  <a:lnTo>
                    <a:pt x="29203" y="114349"/>
                  </a:lnTo>
                  <a:cubicBezTo>
                    <a:pt x="34077" y="114062"/>
                    <a:pt x="38969" y="114349"/>
                    <a:pt x="43776" y="115206"/>
                  </a:cubicBezTo>
                  <a:cubicBezTo>
                    <a:pt x="53665" y="117261"/>
                    <a:pt x="63694" y="118567"/>
                    <a:pt x="73780" y="119111"/>
                  </a:cubicBezTo>
                  <a:cubicBezTo>
                    <a:pt x="82613" y="119561"/>
                    <a:pt x="90889" y="114790"/>
                    <a:pt x="94925" y="106919"/>
                  </a:cubicBezTo>
                  <a:cubicBezTo>
                    <a:pt x="97637" y="97909"/>
                    <a:pt x="96169" y="88158"/>
                    <a:pt x="90925" y="80345"/>
                  </a:cubicBezTo>
                  <a:cubicBezTo>
                    <a:pt x="86353" y="71582"/>
                    <a:pt x="80257" y="63866"/>
                    <a:pt x="75399" y="55294"/>
                  </a:cubicBezTo>
                  <a:cubicBezTo>
                    <a:pt x="71455" y="48556"/>
                    <a:pt x="68443" y="41315"/>
                    <a:pt x="66446" y="33767"/>
                  </a:cubicBezTo>
                  <a:cubicBezTo>
                    <a:pt x="65874" y="31767"/>
                    <a:pt x="65493" y="29767"/>
                    <a:pt x="65017" y="27767"/>
                  </a:cubicBezTo>
                  <a:lnTo>
                    <a:pt x="65017" y="25862"/>
                  </a:lnTo>
                  <a:cubicBezTo>
                    <a:pt x="65017" y="25862"/>
                    <a:pt x="65017" y="24338"/>
                    <a:pt x="65017" y="24052"/>
                  </a:cubicBezTo>
                  <a:lnTo>
                    <a:pt x="65017" y="22528"/>
                  </a:lnTo>
                  <a:lnTo>
                    <a:pt x="65493" y="22528"/>
                  </a:lnTo>
                  <a:cubicBezTo>
                    <a:pt x="66827" y="22528"/>
                    <a:pt x="68065" y="23195"/>
                    <a:pt x="69303" y="23480"/>
                  </a:cubicBezTo>
                  <a:cubicBezTo>
                    <a:pt x="75416" y="25670"/>
                    <a:pt x="81288" y="28478"/>
                    <a:pt x="86829" y="31862"/>
                  </a:cubicBezTo>
                  <a:cubicBezTo>
                    <a:pt x="110619" y="46843"/>
                    <a:pt x="130659" y="67078"/>
                    <a:pt x="145408" y="91013"/>
                  </a:cubicBezTo>
                  <a:cubicBezTo>
                    <a:pt x="159886" y="112158"/>
                    <a:pt x="170840" y="135304"/>
                    <a:pt x="183508" y="157688"/>
                  </a:cubicBezTo>
                  <a:cubicBezTo>
                    <a:pt x="191975" y="173191"/>
                    <a:pt x="202412" y="187534"/>
                    <a:pt x="214559" y="200360"/>
                  </a:cubicBezTo>
                  <a:cubicBezTo>
                    <a:pt x="212527" y="200360"/>
                    <a:pt x="210527" y="200169"/>
                    <a:pt x="208559" y="199788"/>
                  </a:cubicBezTo>
                  <a:cubicBezTo>
                    <a:pt x="194081" y="198931"/>
                    <a:pt x="176840" y="205313"/>
                    <a:pt x="178555" y="223410"/>
                  </a:cubicBezTo>
                  <a:cubicBezTo>
                    <a:pt x="180350" y="234427"/>
                    <a:pt x="184581" y="244905"/>
                    <a:pt x="190937" y="254081"/>
                  </a:cubicBezTo>
                  <a:cubicBezTo>
                    <a:pt x="197754" y="264795"/>
                    <a:pt x="205917" y="274590"/>
                    <a:pt x="215226" y="283227"/>
                  </a:cubicBezTo>
                  <a:cubicBezTo>
                    <a:pt x="223799" y="291419"/>
                    <a:pt x="232943" y="298848"/>
                    <a:pt x="242087" y="306278"/>
                  </a:cubicBezTo>
                  <a:lnTo>
                    <a:pt x="237800" y="304563"/>
                  </a:lnTo>
                  <a:cubicBezTo>
                    <a:pt x="226180" y="299896"/>
                    <a:pt x="214274" y="296181"/>
                    <a:pt x="202367" y="292371"/>
                  </a:cubicBezTo>
                  <a:cubicBezTo>
                    <a:pt x="179793" y="285037"/>
                    <a:pt x="156838" y="278560"/>
                    <a:pt x="138931" y="262749"/>
                  </a:cubicBezTo>
                  <a:cubicBezTo>
                    <a:pt x="128278" y="251962"/>
                    <a:pt x="118708" y="240158"/>
                    <a:pt x="110356" y="227506"/>
                  </a:cubicBezTo>
                  <a:cubicBezTo>
                    <a:pt x="100259" y="214361"/>
                    <a:pt x="90449" y="200931"/>
                    <a:pt x="79781" y="188168"/>
                  </a:cubicBezTo>
                  <a:cubicBezTo>
                    <a:pt x="67303" y="173213"/>
                    <a:pt x="52920" y="160545"/>
                    <a:pt x="39585" y="146448"/>
                  </a:cubicBezTo>
                  <a:cubicBezTo>
                    <a:pt x="33076" y="140005"/>
                    <a:pt x="27440" y="132735"/>
                    <a:pt x="22821" y="124826"/>
                  </a:cubicBezTo>
                  <a:cubicBezTo>
                    <a:pt x="22345" y="123969"/>
                    <a:pt x="21869" y="123112"/>
                    <a:pt x="21488" y="122255"/>
                  </a:cubicBezTo>
                  <a:lnTo>
                    <a:pt x="21488" y="122255"/>
                  </a:lnTo>
                  <a:cubicBezTo>
                    <a:pt x="21488" y="121493"/>
                    <a:pt x="21488" y="120635"/>
                    <a:pt x="20726" y="119778"/>
                  </a:cubicBezTo>
                  <a:lnTo>
                    <a:pt x="20726" y="119778"/>
                  </a:lnTo>
                  <a:cubicBezTo>
                    <a:pt x="20726" y="119778"/>
                    <a:pt x="20726" y="119207"/>
                    <a:pt x="20726" y="119207"/>
                  </a:cubicBezTo>
                  <a:lnTo>
                    <a:pt x="20726" y="119207"/>
                  </a:lnTo>
                  <a:cubicBezTo>
                    <a:pt x="20897" y="118939"/>
                    <a:pt x="21124" y="118711"/>
                    <a:pt x="21392" y="118540"/>
                  </a:cubicBezTo>
                  <a:lnTo>
                    <a:pt x="21392" y="118540"/>
                  </a:lnTo>
                  <a:cubicBezTo>
                    <a:pt x="23567" y="116460"/>
                    <a:pt x="26267" y="115011"/>
                    <a:pt x="29203" y="114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286">
              <a:extLst>
                <a:ext uri="{FF2B5EF4-FFF2-40B4-BE49-F238E27FC236}">
                  <a16:creationId xmlns:a16="http://schemas.microsoft.com/office/drawing/2014/main" xmlns="" id="{5A00D3C0-CA32-4E57-BEB8-64A7FB0061E6}"/>
                </a:ext>
              </a:extLst>
            </p:cNvPr>
            <p:cNvSpPr/>
            <p:nvPr/>
          </p:nvSpPr>
          <p:spPr>
            <a:xfrm>
              <a:off x="2007752" y="1237574"/>
              <a:ext cx="544959" cy="300872"/>
            </a:xfrm>
            <a:custGeom>
              <a:avLst/>
              <a:gdLst>
                <a:gd name="connsiteX0" fmla="*/ 43148 w 338377"/>
                <a:gd name="connsiteY0" fmla="*/ 133548 h 186818"/>
                <a:gd name="connsiteX1" fmla="*/ 195548 w 338377"/>
                <a:gd name="connsiteY1" fmla="*/ 153264 h 186818"/>
                <a:gd name="connsiteX2" fmla="*/ 226504 w 338377"/>
                <a:gd name="connsiteY2" fmla="*/ 154503 h 186818"/>
                <a:gd name="connsiteX3" fmla="*/ 261938 w 338377"/>
                <a:gd name="connsiteY3" fmla="*/ 164028 h 186818"/>
                <a:gd name="connsiteX4" fmla="*/ 295466 w 338377"/>
                <a:gd name="connsiteY4" fmla="*/ 175267 h 186818"/>
                <a:gd name="connsiteX5" fmla="*/ 330137 w 338377"/>
                <a:gd name="connsiteY5" fmla="*/ 186697 h 186818"/>
                <a:gd name="connsiteX6" fmla="*/ 335090 w 338377"/>
                <a:gd name="connsiteY6" fmla="*/ 174601 h 186818"/>
                <a:gd name="connsiteX7" fmla="*/ 330899 w 338377"/>
                <a:gd name="connsiteY7" fmla="*/ 172695 h 186818"/>
                <a:gd name="connsiteX8" fmla="*/ 329184 w 338377"/>
                <a:gd name="connsiteY8" fmla="*/ 168028 h 186818"/>
                <a:gd name="connsiteX9" fmla="*/ 252984 w 338377"/>
                <a:gd name="connsiteY9" fmla="*/ 106783 h 186818"/>
                <a:gd name="connsiteX10" fmla="*/ 209169 w 338377"/>
                <a:gd name="connsiteY10" fmla="*/ 83732 h 186818"/>
                <a:gd name="connsiteX11" fmla="*/ 178118 w 338377"/>
                <a:gd name="connsiteY11" fmla="*/ 61729 h 186818"/>
                <a:gd name="connsiteX12" fmla="*/ 116396 w 338377"/>
                <a:gd name="connsiteY12" fmla="*/ 11723 h 186818"/>
                <a:gd name="connsiteX13" fmla="*/ 37529 w 338377"/>
                <a:gd name="connsiteY13" fmla="*/ 8294 h 186818"/>
                <a:gd name="connsiteX14" fmla="*/ 0 w 338377"/>
                <a:gd name="connsiteY14" fmla="*/ 68016 h 186818"/>
                <a:gd name="connsiteX15" fmla="*/ 43148 w 338377"/>
                <a:gd name="connsiteY15" fmla="*/ 134024 h 186818"/>
                <a:gd name="connsiteX16" fmla="*/ 31909 w 338377"/>
                <a:gd name="connsiteY16" fmla="*/ 65920 h 186818"/>
                <a:gd name="connsiteX17" fmla="*/ 31909 w 338377"/>
                <a:gd name="connsiteY17" fmla="*/ 65920 h 186818"/>
                <a:gd name="connsiteX18" fmla="*/ 31909 w 338377"/>
                <a:gd name="connsiteY18" fmla="*/ 63729 h 186818"/>
                <a:gd name="connsiteX19" fmla="*/ 33147 w 338377"/>
                <a:gd name="connsiteY19" fmla="*/ 58967 h 186818"/>
                <a:gd name="connsiteX20" fmla="*/ 33814 w 338377"/>
                <a:gd name="connsiteY20" fmla="*/ 56967 h 186818"/>
                <a:gd name="connsiteX21" fmla="*/ 34766 w 338377"/>
                <a:gd name="connsiteY21" fmla="*/ 55062 h 186818"/>
                <a:gd name="connsiteX22" fmla="*/ 38481 w 338377"/>
                <a:gd name="connsiteY22" fmla="*/ 48775 h 186818"/>
                <a:gd name="connsiteX23" fmla="*/ 38481 w 338377"/>
                <a:gd name="connsiteY23" fmla="*/ 48775 h 186818"/>
                <a:gd name="connsiteX24" fmla="*/ 38481 w 338377"/>
                <a:gd name="connsiteY24" fmla="*/ 48775 h 186818"/>
                <a:gd name="connsiteX25" fmla="*/ 40958 w 338377"/>
                <a:gd name="connsiteY25" fmla="*/ 46013 h 186818"/>
                <a:gd name="connsiteX26" fmla="*/ 43625 w 338377"/>
                <a:gd name="connsiteY26" fmla="*/ 43346 h 186818"/>
                <a:gd name="connsiteX27" fmla="*/ 46387 w 338377"/>
                <a:gd name="connsiteY27" fmla="*/ 40965 h 186818"/>
                <a:gd name="connsiteX28" fmla="*/ 51625 w 338377"/>
                <a:gd name="connsiteY28" fmla="*/ 37631 h 186818"/>
                <a:gd name="connsiteX29" fmla="*/ 55054 w 338377"/>
                <a:gd name="connsiteY29" fmla="*/ 35821 h 186818"/>
                <a:gd name="connsiteX30" fmla="*/ 55054 w 338377"/>
                <a:gd name="connsiteY30" fmla="*/ 35821 h 186818"/>
                <a:gd name="connsiteX31" fmla="*/ 55817 w 338377"/>
                <a:gd name="connsiteY31" fmla="*/ 35821 h 186818"/>
                <a:gd name="connsiteX32" fmla="*/ 63532 w 338377"/>
                <a:gd name="connsiteY32" fmla="*/ 33440 h 186818"/>
                <a:gd name="connsiteX33" fmla="*/ 66866 w 338377"/>
                <a:gd name="connsiteY33" fmla="*/ 32773 h 186818"/>
                <a:gd name="connsiteX34" fmla="*/ 70199 w 338377"/>
                <a:gd name="connsiteY34" fmla="*/ 32773 h 186818"/>
                <a:gd name="connsiteX35" fmla="*/ 78772 w 338377"/>
                <a:gd name="connsiteY35" fmla="*/ 32773 h 186818"/>
                <a:gd name="connsiteX36" fmla="*/ 79439 w 338377"/>
                <a:gd name="connsiteY36" fmla="*/ 32773 h 186818"/>
                <a:gd name="connsiteX37" fmla="*/ 80486 w 338377"/>
                <a:gd name="connsiteY37" fmla="*/ 32773 h 186818"/>
                <a:gd name="connsiteX38" fmla="*/ 85058 w 338377"/>
                <a:gd name="connsiteY38" fmla="*/ 33821 h 186818"/>
                <a:gd name="connsiteX39" fmla="*/ 101251 w 338377"/>
                <a:gd name="connsiteY39" fmla="*/ 40298 h 186818"/>
                <a:gd name="connsiteX40" fmla="*/ 130683 w 338377"/>
                <a:gd name="connsiteY40" fmla="*/ 61062 h 186818"/>
                <a:gd name="connsiteX41" fmla="*/ 162401 w 338377"/>
                <a:gd name="connsiteY41" fmla="*/ 87256 h 186818"/>
                <a:gd name="connsiteX42" fmla="*/ 198692 w 338377"/>
                <a:gd name="connsiteY42" fmla="*/ 107259 h 186818"/>
                <a:gd name="connsiteX43" fmla="*/ 245078 w 338377"/>
                <a:gd name="connsiteY43" fmla="*/ 123642 h 186818"/>
                <a:gd name="connsiteX44" fmla="*/ 304800 w 338377"/>
                <a:gd name="connsiteY44" fmla="*/ 163170 h 186818"/>
                <a:gd name="connsiteX45" fmla="*/ 289560 w 338377"/>
                <a:gd name="connsiteY45" fmla="*/ 157360 h 186818"/>
                <a:gd name="connsiteX46" fmla="*/ 243364 w 338377"/>
                <a:gd name="connsiteY46" fmla="*/ 140120 h 186818"/>
                <a:gd name="connsiteX47" fmla="*/ 197644 w 338377"/>
                <a:gd name="connsiteY47" fmla="*/ 130595 h 186818"/>
                <a:gd name="connsiteX48" fmla="*/ 160782 w 338377"/>
                <a:gd name="connsiteY48" fmla="*/ 128880 h 186818"/>
                <a:gd name="connsiteX49" fmla="*/ 86773 w 338377"/>
                <a:gd name="connsiteY49" fmla="*/ 119927 h 186818"/>
                <a:gd name="connsiteX50" fmla="*/ 55245 w 338377"/>
                <a:gd name="connsiteY50" fmla="*/ 106020 h 186818"/>
                <a:gd name="connsiteX51" fmla="*/ 33338 w 338377"/>
                <a:gd name="connsiteY51" fmla="*/ 82303 h 186818"/>
                <a:gd name="connsiteX52" fmla="*/ 33338 w 338377"/>
                <a:gd name="connsiteY52" fmla="*/ 82303 h 186818"/>
                <a:gd name="connsiteX53" fmla="*/ 33338 w 338377"/>
                <a:gd name="connsiteY53" fmla="*/ 81637 h 186818"/>
                <a:gd name="connsiteX54" fmla="*/ 32195 w 338377"/>
                <a:gd name="connsiteY54" fmla="*/ 77826 h 186818"/>
                <a:gd name="connsiteX55" fmla="*/ 31433 w 338377"/>
                <a:gd name="connsiteY55" fmla="*/ 74112 h 186818"/>
                <a:gd name="connsiteX56" fmla="*/ 31433 w 338377"/>
                <a:gd name="connsiteY56" fmla="*/ 73350 h 186818"/>
                <a:gd name="connsiteX57" fmla="*/ 31909 w 338377"/>
                <a:gd name="connsiteY57" fmla="*/ 65920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38377" h="186818">
                  <a:moveTo>
                    <a:pt x="43148" y="133548"/>
                  </a:moveTo>
                  <a:cubicBezTo>
                    <a:pt x="89249" y="162123"/>
                    <a:pt x="144971" y="153074"/>
                    <a:pt x="195548" y="153264"/>
                  </a:cubicBezTo>
                  <a:cubicBezTo>
                    <a:pt x="205881" y="153152"/>
                    <a:pt x="216213" y="153565"/>
                    <a:pt x="226504" y="154503"/>
                  </a:cubicBezTo>
                  <a:cubicBezTo>
                    <a:pt x="238593" y="156537"/>
                    <a:pt x="250459" y="159726"/>
                    <a:pt x="261938" y="164028"/>
                  </a:cubicBezTo>
                  <a:cubicBezTo>
                    <a:pt x="273177" y="167552"/>
                    <a:pt x="284417" y="171076"/>
                    <a:pt x="295466" y="175267"/>
                  </a:cubicBezTo>
                  <a:cubicBezTo>
                    <a:pt x="306676" y="180057"/>
                    <a:pt x="318275" y="183881"/>
                    <a:pt x="330137" y="186697"/>
                  </a:cubicBezTo>
                  <a:cubicBezTo>
                    <a:pt x="336804" y="188031"/>
                    <a:pt x="342043" y="178029"/>
                    <a:pt x="335090" y="174601"/>
                  </a:cubicBezTo>
                  <a:lnTo>
                    <a:pt x="330899" y="172695"/>
                  </a:lnTo>
                  <a:cubicBezTo>
                    <a:pt x="331186" y="170947"/>
                    <a:pt x="330535" y="169175"/>
                    <a:pt x="329184" y="168028"/>
                  </a:cubicBezTo>
                  <a:cubicBezTo>
                    <a:pt x="305594" y="145458"/>
                    <a:pt x="280099" y="124967"/>
                    <a:pt x="252984" y="106783"/>
                  </a:cubicBezTo>
                  <a:cubicBezTo>
                    <a:pt x="238887" y="98020"/>
                    <a:pt x="223552" y="91828"/>
                    <a:pt x="209169" y="83732"/>
                  </a:cubicBezTo>
                  <a:cubicBezTo>
                    <a:pt x="198009" y="77614"/>
                    <a:pt x="187589" y="70231"/>
                    <a:pt x="178118" y="61729"/>
                  </a:cubicBezTo>
                  <a:cubicBezTo>
                    <a:pt x="158115" y="44394"/>
                    <a:pt x="140018" y="24582"/>
                    <a:pt x="116396" y="11723"/>
                  </a:cubicBezTo>
                  <a:cubicBezTo>
                    <a:pt x="92349" y="-2587"/>
                    <a:pt x="62726" y="-3875"/>
                    <a:pt x="37529" y="8294"/>
                  </a:cubicBezTo>
                  <a:cubicBezTo>
                    <a:pt x="14971" y="19766"/>
                    <a:pt x="550" y="42714"/>
                    <a:pt x="0" y="68016"/>
                  </a:cubicBezTo>
                  <a:cubicBezTo>
                    <a:pt x="0" y="96591"/>
                    <a:pt x="20383" y="120118"/>
                    <a:pt x="43148" y="134024"/>
                  </a:cubicBezTo>
                  <a:close/>
                  <a:moveTo>
                    <a:pt x="31909" y="65920"/>
                  </a:moveTo>
                  <a:lnTo>
                    <a:pt x="31909" y="65920"/>
                  </a:lnTo>
                  <a:cubicBezTo>
                    <a:pt x="31909" y="65349"/>
                    <a:pt x="31909" y="64110"/>
                    <a:pt x="31909" y="63729"/>
                  </a:cubicBezTo>
                  <a:cubicBezTo>
                    <a:pt x="32220" y="62117"/>
                    <a:pt x="32634" y="60527"/>
                    <a:pt x="33147" y="58967"/>
                  </a:cubicBezTo>
                  <a:cubicBezTo>
                    <a:pt x="33326" y="58287"/>
                    <a:pt x="33549" y="57618"/>
                    <a:pt x="33814" y="56967"/>
                  </a:cubicBezTo>
                  <a:cubicBezTo>
                    <a:pt x="33338" y="58300"/>
                    <a:pt x="34385" y="55633"/>
                    <a:pt x="34766" y="55062"/>
                  </a:cubicBezTo>
                  <a:cubicBezTo>
                    <a:pt x="35856" y="52882"/>
                    <a:pt x="37097" y="50781"/>
                    <a:pt x="38481" y="48775"/>
                  </a:cubicBezTo>
                  <a:lnTo>
                    <a:pt x="38481" y="48775"/>
                  </a:lnTo>
                  <a:lnTo>
                    <a:pt x="38481" y="48775"/>
                  </a:lnTo>
                  <a:cubicBezTo>
                    <a:pt x="39256" y="47810"/>
                    <a:pt x="40083" y="46888"/>
                    <a:pt x="40958" y="46013"/>
                  </a:cubicBezTo>
                  <a:cubicBezTo>
                    <a:pt x="41798" y="45077"/>
                    <a:pt x="42689" y="44187"/>
                    <a:pt x="43625" y="43346"/>
                  </a:cubicBezTo>
                  <a:lnTo>
                    <a:pt x="46387" y="40965"/>
                  </a:lnTo>
                  <a:cubicBezTo>
                    <a:pt x="48101" y="39822"/>
                    <a:pt x="49816" y="38679"/>
                    <a:pt x="51625" y="37631"/>
                  </a:cubicBezTo>
                  <a:lnTo>
                    <a:pt x="55054" y="35821"/>
                  </a:lnTo>
                  <a:lnTo>
                    <a:pt x="55054" y="35821"/>
                  </a:lnTo>
                  <a:lnTo>
                    <a:pt x="55817" y="35821"/>
                  </a:lnTo>
                  <a:cubicBezTo>
                    <a:pt x="58332" y="34854"/>
                    <a:pt x="60909" y="34059"/>
                    <a:pt x="63532" y="33440"/>
                  </a:cubicBezTo>
                  <a:lnTo>
                    <a:pt x="66866" y="32773"/>
                  </a:lnTo>
                  <a:cubicBezTo>
                    <a:pt x="64484" y="33249"/>
                    <a:pt x="69533" y="32773"/>
                    <a:pt x="70199" y="32773"/>
                  </a:cubicBezTo>
                  <a:cubicBezTo>
                    <a:pt x="73057" y="32773"/>
                    <a:pt x="75914" y="32773"/>
                    <a:pt x="78772" y="32773"/>
                  </a:cubicBezTo>
                  <a:lnTo>
                    <a:pt x="79439" y="32773"/>
                  </a:lnTo>
                  <a:lnTo>
                    <a:pt x="80486" y="32773"/>
                  </a:lnTo>
                  <a:lnTo>
                    <a:pt x="85058" y="33821"/>
                  </a:lnTo>
                  <a:cubicBezTo>
                    <a:pt x="90727" y="35228"/>
                    <a:pt x="96176" y="37407"/>
                    <a:pt x="101251" y="40298"/>
                  </a:cubicBezTo>
                  <a:cubicBezTo>
                    <a:pt x="111819" y="46078"/>
                    <a:pt x="121694" y="53044"/>
                    <a:pt x="130683" y="61062"/>
                  </a:cubicBezTo>
                  <a:cubicBezTo>
                    <a:pt x="141065" y="69921"/>
                    <a:pt x="151448" y="78970"/>
                    <a:pt x="162401" y="87256"/>
                  </a:cubicBezTo>
                  <a:cubicBezTo>
                    <a:pt x="173422" y="95713"/>
                    <a:pt x="185657" y="102457"/>
                    <a:pt x="198692" y="107259"/>
                  </a:cubicBezTo>
                  <a:cubicBezTo>
                    <a:pt x="214122" y="112878"/>
                    <a:pt x="230124" y="116784"/>
                    <a:pt x="245078" y="123642"/>
                  </a:cubicBezTo>
                  <a:cubicBezTo>
                    <a:pt x="266720" y="133990"/>
                    <a:pt x="286819" y="147293"/>
                    <a:pt x="304800" y="163170"/>
                  </a:cubicBezTo>
                  <a:lnTo>
                    <a:pt x="289560" y="157360"/>
                  </a:lnTo>
                  <a:cubicBezTo>
                    <a:pt x="274130" y="151264"/>
                    <a:pt x="259271" y="144787"/>
                    <a:pt x="243364" y="140120"/>
                  </a:cubicBezTo>
                  <a:cubicBezTo>
                    <a:pt x="228511" y="135307"/>
                    <a:pt x="213182" y="132114"/>
                    <a:pt x="197644" y="130595"/>
                  </a:cubicBezTo>
                  <a:cubicBezTo>
                    <a:pt x="185357" y="129738"/>
                    <a:pt x="173069" y="129452"/>
                    <a:pt x="160782" y="128880"/>
                  </a:cubicBezTo>
                  <a:cubicBezTo>
                    <a:pt x="135856" y="128653"/>
                    <a:pt x="111034" y="125650"/>
                    <a:pt x="86773" y="119927"/>
                  </a:cubicBezTo>
                  <a:cubicBezTo>
                    <a:pt x="75466" y="117365"/>
                    <a:pt x="64761" y="112643"/>
                    <a:pt x="55245" y="106020"/>
                  </a:cubicBezTo>
                  <a:cubicBezTo>
                    <a:pt x="45910" y="100268"/>
                    <a:pt x="38332" y="92065"/>
                    <a:pt x="33338" y="82303"/>
                  </a:cubicBezTo>
                  <a:lnTo>
                    <a:pt x="33338" y="82303"/>
                  </a:lnTo>
                  <a:lnTo>
                    <a:pt x="33338" y="81637"/>
                  </a:lnTo>
                  <a:lnTo>
                    <a:pt x="32195" y="77826"/>
                  </a:lnTo>
                  <a:cubicBezTo>
                    <a:pt x="32195" y="76588"/>
                    <a:pt x="31623" y="75350"/>
                    <a:pt x="31433" y="74112"/>
                  </a:cubicBezTo>
                  <a:cubicBezTo>
                    <a:pt x="31242" y="72874"/>
                    <a:pt x="31433" y="74112"/>
                    <a:pt x="31433" y="73350"/>
                  </a:cubicBezTo>
                  <a:cubicBezTo>
                    <a:pt x="31340" y="70863"/>
                    <a:pt x="31500" y="68374"/>
                    <a:pt x="31909" y="659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287">
              <a:extLst>
                <a:ext uri="{FF2B5EF4-FFF2-40B4-BE49-F238E27FC236}">
                  <a16:creationId xmlns:a16="http://schemas.microsoft.com/office/drawing/2014/main" xmlns="" id="{8D5B772A-5836-421C-88D6-EB42C6D2AA1B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656 h 78158"/>
                <a:gd name="connsiteX14" fmla="*/ 22271 w 187244"/>
                <a:gd name="connsiteY14" fmla="*/ 26846 h 78158"/>
                <a:gd name="connsiteX15" fmla="*/ 22271 w 187244"/>
                <a:gd name="connsiteY15" fmla="*/ 26846 h 78158"/>
                <a:gd name="connsiteX16" fmla="*/ 22271 w 187244"/>
                <a:gd name="connsiteY16" fmla="*/ 26846 h 78158"/>
                <a:gd name="connsiteX17" fmla="*/ 136571 w 187244"/>
                <a:gd name="connsiteY17" fmla="*/ 41228 h 78158"/>
                <a:gd name="connsiteX18" fmla="*/ 136571 w 187244"/>
                <a:gd name="connsiteY18" fmla="*/ 41228 h 78158"/>
                <a:gd name="connsiteX19" fmla="*/ 89613 w 187244"/>
                <a:gd name="connsiteY19" fmla="*/ 50753 h 78158"/>
                <a:gd name="connsiteX20" fmla="*/ 71991 w 187244"/>
                <a:gd name="connsiteY20" fmla="*/ 52754 h 78158"/>
                <a:gd name="connsiteX21" fmla="*/ 66372 w 187244"/>
                <a:gd name="connsiteY21" fmla="*/ 52754 h 78158"/>
                <a:gd name="connsiteX22" fmla="*/ 64467 w 187244"/>
                <a:gd name="connsiteY22" fmla="*/ 52754 h 78158"/>
                <a:gd name="connsiteX23" fmla="*/ 60942 w 187244"/>
                <a:gd name="connsiteY23" fmla="*/ 52087 h 78158"/>
                <a:gd name="connsiteX24" fmla="*/ 33796 w 187244"/>
                <a:gd name="connsiteY24" fmla="*/ 42562 h 78158"/>
                <a:gd name="connsiteX25" fmla="*/ 30748 w 187244"/>
                <a:gd name="connsiteY25" fmla="*/ 40657 h 78158"/>
                <a:gd name="connsiteX26" fmla="*/ 28938 w 187244"/>
                <a:gd name="connsiteY26" fmla="*/ 39228 h 78158"/>
                <a:gd name="connsiteX27" fmla="*/ 24652 w 187244"/>
                <a:gd name="connsiteY27" fmla="*/ 34942 h 78158"/>
                <a:gd name="connsiteX28" fmla="*/ 23223 w 187244"/>
                <a:gd name="connsiteY28" fmla="*/ 32370 h 78158"/>
                <a:gd name="connsiteX29" fmla="*/ 22461 w 187244"/>
                <a:gd name="connsiteY29" fmla="*/ 29798 h 78158"/>
                <a:gd name="connsiteX30" fmla="*/ 22461 w 187244"/>
                <a:gd name="connsiteY30" fmla="*/ 29798 h 78158"/>
                <a:gd name="connsiteX31" fmla="*/ 22461 w 187244"/>
                <a:gd name="connsiteY31" fmla="*/ 29036 h 78158"/>
                <a:gd name="connsiteX32" fmla="*/ 22461 w 187244"/>
                <a:gd name="connsiteY32" fmla="*/ 29036 h 78158"/>
                <a:gd name="connsiteX33" fmla="*/ 22461 w 187244"/>
                <a:gd name="connsiteY33" fmla="*/ 29036 h 78158"/>
                <a:gd name="connsiteX34" fmla="*/ 23033 w 187244"/>
                <a:gd name="connsiteY34" fmla="*/ 28465 h 78158"/>
                <a:gd name="connsiteX35" fmla="*/ 23985 w 187244"/>
                <a:gd name="connsiteY35" fmla="*/ 27608 h 78158"/>
                <a:gd name="connsiteX36" fmla="*/ 28843 w 187244"/>
                <a:gd name="connsiteY36" fmla="*/ 25036 h 78158"/>
                <a:gd name="connsiteX37" fmla="*/ 28843 w 187244"/>
                <a:gd name="connsiteY37" fmla="*/ 25036 h 78158"/>
                <a:gd name="connsiteX38" fmla="*/ 29605 w 187244"/>
                <a:gd name="connsiteY38" fmla="*/ 25036 h 78158"/>
                <a:gd name="connsiteX39" fmla="*/ 32177 w 187244"/>
                <a:gd name="connsiteY39" fmla="*/ 24179 h 78158"/>
                <a:gd name="connsiteX40" fmla="*/ 37701 w 187244"/>
                <a:gd name="connsiteY40" fmla="*/ 22464 h 78158"/>
                <a:gd name="connsiteX41" fmla="*/ 50179 w 187244"/>
                <a:gd name="connsiteY41" fmla="*/ 19892 h 78158"/>
                <a:gd name="connsiteX42" fmla="*/ 78754 w 187244"/>
                <a:gd name="connsiteY42" fmla="*/ 17892 h 78158"/>
                <a:gd name="connsiteX43" fmla="*/ 98471 w 187244"/>
                <a:gd name="connsiteY43" fmla="*/ 17892 h 78158"/>
                <a:gd name="connsiteX44" fmla="*/ 122664 w 187244"/>
                <a:gd name="connsiteY44" fmla="*/ 28655 h 78158"/>
                <a:gd name="connsiteX45" fmla="*/ 144572 w 187244"/>
                <a:gd name="connsiteY45" fmla="*/ 38180 h 78158"/>
                <a:gd name="connsiteX46" fmla="*/ 161812 w 187244"/>
                <a:gd name="connsiteY46" fmla="*/ 46753 h 78158"/>
                <a:gd name="connsiteX47" fmla="*/ 164003 w 187244"/>
                <a:gd name="connsiteY47" fmla="*/ 48277 h 78158"/>
                <a:gd name="connsiteX48" fmla="*/ 159621 w 187244"/>
                <a:gd name="connsiteY48" fmla="*/ 46848 h 78158"/>
                <a:gd name="connsiteX49" fmla="*/ 136476 w 187244"/>
                <a:gd name="connsiteY49" fmla="*/ 41228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21" y="50336"/>
                    <a:pt x="183008" y="42433"/>
                    <a:pt x="176862" y="36656"/>
                  </a:cubicBezTo>
                  <a:close/>
                  <a:moveTo>
                    <a:pt x="22271" y="26846"/>
                  </a:moveTo>
                  <a:lnTo>
                    <a:pt x="22271" y="26846"/>
                  </a:lnTo>
                  <a:cubicBezTo>
                    <a:pt x="22271" y="25988"/>
                    <a:pt x="22271" y="24941"/>
                    <a:pt x="22271" y="26846"/>
                  </a:cubicBezTo>
                  <a:close/>
                  <a:moveTo>
                    <a:pt x="136571" y="41228"/>
                  </a:moveTo>
                  <a:lnTo>
                    <a:pt x="136571" y="41228"/>
                  </a:lnTo>
                  <a:cubicBezTo>
                    <a:pt x="120653" y="42918"/>
                    <a:pt x="104931" y="46107"/>
                    <a:pt x="89613" y="50753"/>
                  </a:cubicBezTo>
                  <a:cubicBezTo>
                    <a:pt x="83841" y="52129"/>
                    <a:pt x="77924" y="52800"/>
                    <a:pt x="71991" y="52754"/>
                  </a:cubicBezTo>
                  <a:lnTo>
                    <a:pt x="66372" y="52754"/>
                  </a:lnTo>
                  <a:lnTo>
                    <a:pt x="64467" y="52754"/>
                  </a:lnTo>
                  <a:lnTo>
                    <a:pt x="60942" y="52087"/>
                  </a:lnTo>
                  <a:cubicBezTo>
                    <a:pt x="51383" y="50616"/>
                    <a:pt x="42179" y="47386"/>
                    <a:pt x="33796" y="42562"/>
                  </a:cubicBezTo>
                  <a:lnTo>
                    <a:pt x="30748" y="40657"/>
                  </a:lnTo>
                  <a:lnTo>
                    <a:pt x="28938" y="39228"/>
                  </a:lnTo>
                  <a:cubicBezTo>
                    <a:pt x="27416" y="37896"/>
                    <a:pt x="25984" y="36464"/>
                    <a:pt x="24652" y="34942"/>
                  </a:cubicBezTo>
                  <a:cubicBezTo>
                    <a:pt x="26176" y="36656"/>
                    <a:pt x="22938" y="31322"/>
                    <a:pt x="23223" y="32370"/>
                  </a:cubicBezTo>
                  <a:cubicBezTo>
                    <a:pt x="22882" y="31541"/>
                    <a:pt x="22627" y="30679"/>
                    <a:pt x="22461" y="29798"/>
                  </a:cubicBezTo>
                  <a:lnTo>
                    <a:pt x="22461" y="29798"/>
                  </a:lnTo>
                  <a:cubicBezTo>
                    <a:pt x="22461" y="29798"/>
                    <a:pt x="22461" y="29798"/>
                    <a:pt x="22461" y="29036"/>
                  </a:cubicBezTo>
                  <a:lnTo>
                    <a:pt x="22461" y="29036"/>
                  </a:lnTo>
                  <a:lnTo>
                    <a:pt x="22461" y="29036"/>
                  </a:lnTo>
                  <a:lnTo>
                    <a:pt x="23033" y="28465"/>
                  </a:lnTo>
                  <a:lnTo>
                    <a:pt x="23985" y="27608"/>
                  </a:lnTo>
                  <a:cubicBezTo>
                    <a:pt x="25542" y="26638"/>
                    <a:pt x="27166" y="25778"/>
                    <a:pt x="28843" y="25036"/>
                  </a:cubicBezTo>
                  <a:lnTo>
                    <a:pt x="28843" y="25036"/>
                  </a:lnTo>
                  <a:lnTo>
                    <a:pt x="29605" y="25036"/>
                  </a:lnTo>
                  <a:lnTo>
                    <a:pt x="32177" y="24179"/>
                  </a:lnTo>
                  <a:cubicBezTo>
                    <a:pt x="33987" y="23512"/>
                    <a:pt x="35892" y="22940"/>
                    <a:pt x="37701" y="22464"/>
                  </a:cubicBezTo>
                  <a:cubicBezTo>
                    <a:pt x="41786" y="21279"/>
                    <a:pt x="45959" y="20419"/>
                    <a:pt x="50179" y="19892"/>
                  </a:cubicBezTo>
                  <a:cubicBezTo>
                    <a:pt x="59704" y="18749"/>
                    <a:pt x="69229" y="18273"/>
                    <a:pt x="78754" y="17892"/>
                  </a:cubicBezTo>
                  <a:cubicBezTo>
                    <a:pt x="85326" y="17892"/>
                    <a:pt x="91899" y="17892"/>
                    <a:pt x="98471" y="17892"/>
                  </a:cubicBezTo>
                  <a:cubicBezTo>
                    <a:pt x="105995" y="22589"/>
                    <a:pt x="114138" y="26212"/>
                    <a:pt x="122664" y="28655"/>
                  </a:cubicBezTo>
                  <a:cubicBezTo>
                    <a:pt x="129999" y="32084"/>
                    <a:pt x="137142" y="35704"/>
                    <a:pt x="144572" y="38180"/>
                  </a:cubicBezTo>
                  <a:cubicBezTo>
                    <a:pt x="150614" y="40400"/>
                    <a:pt x="156395" y="43275"/>
                    <a:pt x="161812" y="46753"/>
                  </a:cubicBezTo>
                  <a:cubicBezTo>
                    <a:pt x="162579" y="47206"/>
                    <a:pt x="163312" y="47715"/>
                    <a:pt x="164003" y="48277"/>
                  </a:cubicBezTo>
                  <a:lnTo>
                    <a:pt x="159621" y="46848"/>
                  </a:lnTo>
                  <a:cubicBezTo>
                    <a:pt x="152306" y="43601"/>
                    <a:pt x="144466" y="41697"/>
                    <a:pt x="136476" y="412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288">
              <a:extLst>
                <a:ext uri="{FF2B5EF4-FFF2-40B4-BE49-F238E27FC236}">
                  <a16:creationId xmlns:a16="http://schemas.microsoft.com/office/drawing/2014/main" xmlns="" id="{4C42D802-7B7B-493F-B81A-B15E35A1AE17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499 w 251238"/>
                <a:gd name="connsiteY38" fmla="*/ 191708 h 254763"/>
                <a:gd name="connsiteX39" fmla="*/ 58643 w 251238"/>
                <a:gd name="connsiteY39" fmla="*/ 38641 h 254763"/>
                <a:gd name="connsiteX40" fmla="*/ 58643 w 251238"/>
                <a:gd name="connsiteY40" fmla="*/ 38641 h 254763"/>
                <a:gd name="connsiteX41" fmla="*/ 58643 w 251238"/>
                <a:gd name="connsiteY41" fmla="*/ 38641 h 254763"/>
                <a:gd name="connsiteX42" fmla="*/ 30068 w 251238"/>
                <a:gd name="connsiteY42" fmla="*/ 117127 h 254763"/>
                <a:gd name="connsiteX43" fmla="*/ 30068 w 251238"/>
                <a:gd name="connsiteY43" fmla="*/ 117127 h 254763"/>
                <a:gd name="connsiteX44" fmla="*/ 40355 w 251238"/>
                <a:gd name="connsiteY44" fmla="*/ 104268 h 254763"/>
                <a:gd name="connsiteX45" fmla="*/ 46547 w 251238"/>
                <a:gd name="connsiteY45" fmla="*/ 100077 h 254763"/>
                <a:gd name="connsiteX46" fmla="*/ 48452 w 251238"/>
                <a:gd name="connsiteY46" fmla="*/ 99220 h 254763"/>
                <a:gd name="connsiteX47" fmla="*/ 52262 w 251238"/>
                <a:gd name="connsiteY47" fmla="*/ 97696 h 254763"/>
                <a:gd name="connsiteX48" fmla="*/ 72550 w 251238"/>
                <a:gd name="connsiteY48" fmla="*/ 79408 h 254763"/>
                <a:gd name="connsiteX49" fmla="*/ 69121 w 251238"/>
                <a:gd name="connsiteY49" fmla="*/ 57501 h 254763"/>
                <a:gd name="connsiteX50" fmla="*/ 61501 w 251238"/>
                <a:gd name="connsiteY50" fmla="*/ 48833 h 254763"/>
                <a:gd name="connsiteX51" fmla="*/ 60453 w 251238"/>
                <a:gd name="connsiteY51" fmla="*/ 46833 h 254763"/>
                <a:gd name="connsiteX52" fmla="*/ 57596 w 251238"/>
                <a:gd name="connsiteY52" fmla="*/ 41118 h 254763"/>
                <a:gd name="connsiteX53" fmla="*/ 57596 w 251238"/>
                <a:gd name="connsiteY53" fmla="*/ 39403 h 254763"/>
                <a:gd name="connsiteX54" fmla="*/ 58263 w 251238"/>
                <a:gd name="connsiteY54" fmla="*/ 38641 h 254763"/>
                <a:gd name="connsiteX55" fmla="*/ 59596 w 251238"/>
                <a:gd name="connsiteY55" fmla="*/ 37974 h 254763"/>
                <a:gd name="connsiteX56" fmla="*/ 62453 w 251238"/>
                <a:gd name="connsiteY56" fmla="*/ 36450 h 254763"/>
                <a:gd name="connsiteX57" fmla="*/ 63406 w 251238"/>
                <a:gd name="connsiteY57" fmla="*/ 36450 h 254763"/>
                <a:gd name="connsiteX58" fmla="*/ 67978 w 251238"/>
                <a:gd name="connsiteY58" fmla="*/ 35117 h 254763"/>
                <a:gd name="connsiteX59" fmla="*/ 69121 w 251238"/>
                <a:gd name="connsiteY59" fmla="*/ 35117 h 254763"/>
                <a:gd name="connsiteX60" fmla="*/ 70073 w 251238"/>
                <a:gd name="connsiteY60" fmla="*/ 35117 h 254763"/>
                <a:gd name="connsiteX61" fmla="*/ 79598 w 251238"/>
                <a:gd name="connsiteY61" fmla="*/ 35117 h 254763"/>
                <a:gd name="connsiteX62" fmla="*/ 80551 w 251238"/>
                <a:gd name="connsiteY62" fmla="*/ 35117 h 254763"/>
                <a:gd name="connsiteX63" fmla="*/ 81599 w 251238"/>
                <a:gd name="connsiteY63" fmla="*/ 35117 h 254763"/>
                <a:gd name="connsiteX64" fmla="*/ 86361 w 251238"/>
                <a:gd name="connsiteY64" fmla="*/ 36260 h 254763"/>
                <a:gd name="connsiteX65" fmla="*/ 91124 w 251238"/>
                <a:gd name="connsiteY65" fmla="*/ 37784 h 254763"/>
                <a:gd name="connsiteX66" fmla="*/ 94076 w 251238"/>
                <a:gd name="connsiteY66" fmla="*/ 38832 h 254763"/>
                <a:gd name="connsiteX67" fmla="*/ 94743 w 251238"/>
                <a:gd name="connsiteY67" fmla="*/ 38832 h 254763"/>
                <a:gd name="connsiteX68" fmla="*/ 132843 w 251238"/>
                <a:gd name="connsiteY68" fmla="*/ 59596 h 254763"/>
                <a:gd name="connsiteX69" fmla="*/ 151036 w 251238"/>
                <a:gd name="connsiteY69" fmla="*/ 71502 h 254763"/>
                <a:gd name="connsiteX70" fmla="*/ 167133 w 251238"/>
                <a:gd name="connsiteY70" fmla="*/ 84456 h 254763"/>
                <a:gd name="connsiteX71" fmla="*/ 190851 w 251238"/>
                <a:gd name="connsiteY71" fmla="*/ 111793 h 254763"/>
                <a:gd name="connsiteX72" fmla="*/ 190851 w 251238"/>
                <a:gd name="connsiteY72" fmla="*/ 113412 h 254763"/>
                <a:gd name="connsiteX73" fmla="*/ 188564 w 251238"/>
                <a:gd name="connsiteY73" fmla="*/ 115603 h 254763"/>
                <a:gd name="connsiteX74" fmla="*/ 175420 w 251238"/>
                <a:gd name="connsiteY74" fmla="*/ 131224 h 254763"/>
                <a:gd name="connsiteX75" fmla="*/ 181611 w 251238"/>
                <a:gd name="connsiteY75" fmla="*/ 183326 h 254763"/>
                <a:gd name="connsiteX76" fmla="*/ 181611 w 251238"/>
                <a:gd name="connsiteY76" fmla="*/ 183326 h 254763"/>
                <a:gd name="connsiteX77" fmla="*/ 137606 w 251238"/>
                <a:gd name="connsiteY77" fmla="*/ 169038 h 254763"/>
                <a:gd name="connsiteX78" fmla="*/ 87504 w 251238"/>
                <a:gd name="connsiteY78" fmla="*/ 165038 h 254763"/>
                <a:gd name="connsiteX79" fmla="*/ 65311 w 251238"/>
                <a:gd name="connsiteY79" fmla="*/ 165038 h 254763"/>
                <a:gd name="connsiteX80" fmla="*/ 61120 w 251238"/>
                <a:gd name="connsiteY80" fmla="*/ 165038 h 254763"/>
                <a:gd name="connsiteX81" fmla="*/ 59596 w 251238"/>
                <a:gd name="connsiteY81" fmla="*/ 165038 h 254763"/>
                <a:gd name="connsiteX82" fmla="*/ 50071 w 251238"/>
                <a:gd name="connsiteY82" fmla="*/ 162466 h 254763"/>
                <a:gd name="connsiteX83" fmla="*/ 47499 w 251238"/>
                <a:gd name="connsiteY83" fmla="*/ 161514 h 254763"/>
                <a:gd name="connsiteX84" fmla="*/ 44642 w 251238"/>
                <a:gd name="connsiteY84" fmla="*/ 159990 h 254763"/>
                <a:gd name="connsiteX85" fmla="*/ 41118 w 251238"/>
                <a:gd name="connsiteY85" fmla="*/ 157799 h 254763"/>
                <a:gd name="connsiteX86" fmla="*/ 39117 w 251238"/>
                <a:gd name="connsiteY86" fmla="*/ 156465 h 254763"/>
                <a:gd name="connsiteX87" fmla="*/ 29592 w 251238"/>
                <a:gd name="connsiteY87" fmla="*/ 145321 h 254763"/>
                <a:gd name="connsiteX88" fmla="*/ 28544 w 251238"/>
                <a:gd name="connsiteY88" fmla="*/ 142940 h 254763"/>
                <a:gd name="connsiteX89" fmla="*/ 27592 w 251238"/>
                <a:gd name="connsiteY89" fmla="*/ 139987 h 254763"/>
                <a:gd name="connsiteX90" fmla="*/ 26830 w 251238"/>
                <a:gd name="connsiteY90" fmla="*/ 136272 h 254763"/>
                <a:gd name="connsiteX91" fmla="*/ 26830 w 251238"/>
                <a:gd name="connsiteY91" fmla="*/ 133891 h 254763"/>
                <a:gd name="connsiteX92" fmla="*/ 30640 w 251238"/>
                <a:gd name="connsiteY92" fmla="*/ 11712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1208" y="163133"/>
                    <a:pt x="24258" y="183707"/>
                    <a:pt x="49499" y="191708"/>
                  </a:cubicBezTo>
                  <a:close/>
                  <a:moveTo>
                    <a:pt x="58643" y="38641"/>
                  </a:moveTo>
                  <a:lnTo>
                    <a:pt x="58643" y="38641"/>
                  </a:lnTo>
                  <a:cubicBezTo>
                    <a:pt x="58643" y="37308"/>
                    <a:pt x="58643" y="37974"/>
                    <a:pt x="58643" y="38641"/>
                  </a:cubicBezTo>
                  <a:close/>
                  <a:moveTo>
                    <a:pt x="30068" y="117127"/>
                  </a:moveTo>
                  <a:lnTo>
                    <a:pt x="30068" y="117127"/>
                  </a:lnTo>
                  <a:cubicBezTo>
                    <a:pt x="32470" y="112111"/>
                    <a:pt x="35989" y="107712"/>
                    <a:pt x="40355" y="104268"/>
                  </a:cubicBezTo>
                  <a:cubicBezTo>
                    <a:pt x="42279" y="102675"/>
                    <a:pt x="44352" y="101271"/>
                    <a:pt x="46547" y="100077"/>
                  </a:cubicBezTo>
                  <a:lnTo>
                    <a:pt x="48452" y="99220"/>
                  </a:lnTo>
                  <a:lnTo>
                    <a:pt x="52262" y="97696"/>
                  </a:lnTo>
                  <a:cubicBezTo>
                    <a:pt x="61417" y="94937"/>
                    <a:pt x="68859" y="88229"/>
                    <a:pt x="72550" y="79408"/>
                  </a:cubicBezTo>
                  <a:cubicBezTo>
                    <a:pt x="74954" y="71976"/>
                    <a:pt x="73681" y="63843"/>
                    <a:pt x="69121" y="57501"/>
                  </a:cubicBezTo>
                  <a:cubicBezTo>
                    <a:pt x="66845" y="54389"/>
                    <a:pt x="64295" y="51488"/>
                    <a:pt x="61501" y="48833"/>
                  </a:cubicBezTo>
                  <a:cubicBezTo>
                    <a:pt x="61074" y="48210"/>
                    <a:pt x="60722" y="47538"/>
                    <a:pt x="60453" y="46833"/>
                  </a:cubicBezTo>
                  <a:cubicBezTo>
                    <a:pt x="59977" y="45499"/>
                    <a:pt x="58167" y="42451"/>
                    <a:pt x="57596" y="41118"/>
                  </a:cubicBezTo>
                  <a:cubicBezTo>
                    <a:pt x="57024" y="39784"/>
                    <a:pt x="57596" y="39879"/>
                    <a:pt x="57596" y="39403"/>
                  </a:cubicBezTo>
                  <a:cubicBezTo>
                    <a:pt x="57596" y="38927"/>
                    <a:pt x="58263" y="38736"/>
                    <a:pt x="58263" y="38641"/>
                  </a:cubicBezTo>
                  <a:cubicBezTo>
                    <a:pt x="58263" y="38546"/>
                    <a:pt x="58263" y="38641"/>
                    <a:pt x="59596" y="37974"/>
                  </a:cubicBezTo>
                  <a:lnTo>
                    <a:pt x="62453" y="36450"/>
                  </a:lnTo>
                  <a:lnTo>
                    <a:pt x="63406" y="36450"/>
                  </a:lnTo>
                  <a:cubicBezTo>
                    <a:pt x="64903" y="35918"/>
                    <a:pt x="66430" y="35473"/>
                    <a:pt x="67978" y="35117"/>
                  </a:cubicBezTo>
                  <a:lnTo>
                    <a:pt x="69121" y="35117"/>
                  </a:lnTo>
                  <a:lnTo>
                    <a:pt x="70073" y="35117"/>
                  </a:lnTo>
                  <a:cubicBezTo>
                    <a:pt x="73244" y="34883"/>
                    <a:pt x="76428" y="34883"/>
                    <a:pt x="79598" y="35117"/>
                  </a:cubicBezTo>
                  <a:lnTo>
                    <a:pt x="80551" y="35117"/>
                  </a:lnTo>
                  <a:lnTo>
                    <a:pt x="81599" y="35117"/>
                  </a:lnTo>
                  <a:cubicBezTo>
                    <a:pt x="83209" y="35397"/>
                    <a:pt x="84800" y="35778"/>
                    <a:pt x="86361" y="36260"/>
                  </a:cubicBezTo>
                  <a:cubicBezTo>
                    <a:pt x="87979" y="36667"/>
                    <a:pt x="89570" y="37176"/>
                    <a:pt x="91124" y="37784"/>
                  </a:cubicBezTo>
                  <a:lnTo>
                    <a:pt x="94076" y="38832"/>
                  </a:lnTo>
                  <a:lnTo>
                    <a:pt x="94743" y="38832"/>
                  </a:lnTo>
                  <a:cubicBezTo>
                    <a:pt x="107821" y="45037"/>
                    <a:pt x="120541" y="51969"/>
                    <a:pt x="132843" y="59596"/>
                  </a:cubicBezTo>
                  <a:cubicBezTo>
                    <a:pt x="139034" y="63406"/>
                    <a:pt x="145130" y="67311"/>
                    <a:pt x="151036" y="71502"/>
                  </a:cubicBezTo>
                  <a:cubicBezTo>
                    <a:pt x="156788" y="75316"/>
                    <a:pt x="162177" y="79653"/>
                    <a:pt x="167133" y="84456"/>
                  </a:cubicBezTo>
                  <a:cubicBezTo>
                    <a:pt x="176519" y="92171"/>
                    <a:pt x="184537" y="101413"/>
                    <a:pt x="190851" y="111793"/>
                  </a:cubicBezTo>
                  <a:cubicBezTo>
                    <a:pt x="190851" y="111126"/>
                    <a:pt x="190851" y="112365"/>
                    <a:pt x="190851" y="113412"/>
                  </a:cubicBezTo>
                  <a:lnTo>
                    <a:pt x="188564" y="115603"/>
                  </a:lnTo>
                  <a:cubicBezTo>
                    <a:pt x="183385" y="120082"/>
                    <a:pt x="178948" y="125355"/>
                    <a:pt x="175420" y="131224"/>
                  </a:cubicBezTo>
                  <a:cubicBezTo>
                    <a:pt x="164943" y="148845"/>
                    <a:pt x="171134" y="167610"/>
                    <a:pt x="181611" y="183326"/>
                  </a:cubicBezTo>
                  <a:lnTo>
                    <a:pt x="181611" y="183326"/>
                  </a:lnTo>
                  <a:cubicBezTo>
                    <a:pt x="167459" y="177100"/>
                    <a:pt x="152716" y="172314"/>
                    <a:pt x="137606" y="169038"/>
                  </a:cubicBezTo>
                  <a:cubicBezTo>
                    <a:pt x="121068" y="166131"/>
                    <a:pt x="104293" y="164791"/>
                    <a:pt x="87504" y="165038"/>
                  </a:cubicBezTo>
                  <a:lnTo>
                    <a:pt x="65311" y="165038"/>
                  </a:lnTo>
                  <a:lnTo>
                    <a:pt x="61120" y="165038"/>
                  </a:lnTo>
                  <a:lnTo>
                    <a:pt x="59596" y="165038"/>
                  </a:lnTo>
                  <a:cubicBezTo>
                    <a:pt x="56362" y="164417"/>
                    <a:pt x="53178" y="163557"/>
                    <a:pt x="50071" y="162466"/>
                  </a:cubicBezTo>
                  <a:lnTo>
                    <a:pt x="47499" y="161514"/>
                  </a:lnTo>
                  <a:lnTo>
                    <a:pt x="44642" y="159990"/>
                  </a:lnTo>
                  <a:cubicBezTo>
                    <a:pt x="43403" y="159323"/>
                    <a:pt x="42260" y="158561"/>
                    <a:pt x="41118" y="157799"/>
                  </a:cubicBezTo>
                  <a:cubicBezTo>
                    <a:pt x="39974" y="157037"/>
                    <a:pt x="37974" y="155513"/>
                    <a:pt x="39117" y="156465"/>
                  </a:cubicBezTo>
                  <a:cubicBezTo>
                    <a:pt x="35061" y="153604"/>
                    <a:pt x="31787" y="149773"/>
                    <a:pt x="29592" y="145321"/>
                  </a:cubicBezTo>
                  <a:cubicBezTo>
                    <a:pt x="29592" y="145321"/>
                    <a:pt x="28735" y="143321"/>
                    <a:pt x="28544" y="142940"/>
                  </a:cubicBezTo>
                  <a:cubicBezTo>
                    <a:pt x="28354" y="142559"/>
                    <a:pt x="27878" y="140940"/>
                    <a:pt x="27592" y="139987"/>
                  </a:cubicBezTo>
                  <a:cubicBezTo>
                    <a:pt x="27306" y="139035"/>
                    <a:pt x="27020" y="137511"/>
                    <a:pt x="26830" y="136272"/>
                  </a:cubicBezTo>
                  <a:cubicBezTo>
                    <a:pt x="26830" y="138177"/>
                    <a:pt x="26830" y="134082"/>
                    <a:pt x="26830" y="133891"/>
                  </a:cubicBezTo>
                  <a:cubicBezTo>
                    <a:pt x="26775" y="128082"/>
                    <a:pt x="28080" y="122342"/>
                    <a:pt x="30640" y="117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289">
              <a:extLst>
                <a:ext uri="{FF2B5EF4-FFF2-40B4-BE49-F238E27FC236}">
                  <a16:creationId xmlns:a16="http://schemas.microsoft.com/office/drawing/2014/main" xmlns="" id="{A62F4C25-B02F-45DD-81E0-09E87BE0BE60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290">
              <a:extLst>
                <a:ext uri="{FF2B5EF4-FFF2-40B4-BE49-F238E27FC236}">
                  <a16:creationId xmlns:a16="http://schemas.microsoft.com/office/drawing/2014/main" xmlns="" id="{2B485823-BDA4-41C5-BF2C-FBF893E3F7B7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291">
              <a:extLst>
                <a:ext uri="{FF2B5EF4-FFF2-40B4-BE49-F238E27FC236}">
                  <a16:creationId xmlns:a16="http://schemas.microsoft.com/office/drawing/2014/main" xmlns="" id="{85EB6386-38DC-4E80-B0F8-7F14A112928C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292">
              <a:extLst>
                <a:ext uri="{FF2B5EF4-FFF2-40B4-BE49-F238E27FC236}">
                  <a16:creationId xmlns:a16="http://schemas.microsoft.com/office/drawing/2014/main" xmlns="" id="{DC4FF136-3EFD-40AD-87D8-25D9EEB58276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293">
              <a:extLst>
                <a:ext uri="{FF2B5EF4-FFF2-40B4-BE49-F238E27FC236}">
                  <a16:creationId xmlns:a16="http://schemas.microsoft.com/office/drawing/2014/main" xmlns="" id="{10513FAE-0BD4-409C-AFEE-5F7E89C1DC51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294">
              <a:extLst>
                <a:ext uri="{FF2B5EF4-FFF2-40B4-BE49-F238E27FC236}">
                  <a16:creationId xmlns:a16="http://schemas.microsoft.com/office/drawing/2014/main" xmlns="" id="{4F97E8BD-6DBC-4011-95D3-F37D774FF93A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295">
              <a:extLst>
                <a:ext uri="{FF2B5EF4-FFF2-40B4-BE49-F238E27FC236}">
                  <a16:creationId xmlns:a16="http://schemas.microsoft.com/office/drawing/2014/main" xmlns="" id="{C0208AA0-182D-4788-9E2D-2A25C2561898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296">
              <a:extLst>
                <a:ext uri="{FF2B5EF4-FFF2-40B4-BE49-F238E27FC236}">
                  <a16:creationId xmlns:a16="http://schemas.microsoft.com/office/drawing/2014/main" xmlns="" id="{4C250446-36CB-4429-BD78-5F093431752E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297">
              <a:extLst>
                <a:ext uri="{FF2B5EF4-FFF2-40B4-BE49-F238E27FC236}">
                  <a16:creationId xmlns:a16="http://schemas.microsoft.com/office/drawing/2014/main" xmlns="" id="{C291A241-B3F7-4CB6-8825-6C353A77CAF3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298">
              <a:extLst>
                <a:ext uri="{FF2B5EF4-FFF2-40B4-BE49-F238E27FC236}">
                  <a16:creationId xmlns:a16="http://schemas.microsoft.com/office/drawing/2014/main" xmlns="" id="{3B909F98-FA37-420E-BB68-ACB69FE8647F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299">
              <a:extLst>
                <a:ext uri="{FF2B5EF4-FFF2-40B4-BE49-F238E27FC236}">
                  <a16:creationId xmlns:a16="http://schemas.microsoft.com/office/drawing/2014/main" xmlns="" id="{A612E5B1-298F-4E16-A87A-D259AB277EEC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00">
              <a:extLst>
                <a:ext uri="{FF2B5EF4-FFF2-40B4-BE49-F238E27FC236}">
                  <a16:creationId xmlns:a16="http://schemas.microsoft.com/office/drawing/2014/main" xmlns="" id="{3A6DCC0C-F8E2-4A27-AB01-E7E7BAEADFE8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01">
              <a:extLst>
                <a:ext uri="{FF2B5EF4-FFF2-40B4-BE49-F238E27FC236}">
                  <a16:creationId xmlns:a16="http://schemas.microsoft.com/office/drawing/2014/main" xmlns="" id="{574203B4-942C-4F41-8D60-19CF1295C35F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02">
              <a:extLst>
                <a:ext uri="{FF2B5EF4-FFF2-40B4-BE49-F238E27FC236}">
                  <a16:creationId xmlns:a16="http://schemas.microsoft.com/office/drawing/2014/main" xmlns="" id="{8BD07D71-59D0-4DE5-92FD-935657328939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03">
              <a:extLst>
                <a:ext uri="{FF2B5EF4-FFF2-40B4-BE49-F238E27FC236}">
                  <a16:creationId xmlns:a16="http://schemas.microsoft.com/office/drawing/2014/main" xmlns="" id="{9C9BCD92-030A-4081-9B72-57F2EF21B302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04">
              <a:extLst>
                <a:ext uri="{FF2B5EF4-FFF2-40B4-BE49-F238E27FC236}">
                  <a16:creationId xmlns:a16="http://schemas.microsoft.com/office/drawing/2014/main" xmlns="" id="{88DCE80B-EAB4-450E-9C87-B9AF0F4C00BB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  <a:gd name="connsiteX14" fmla="*/ 3021 w 16260"/>
                <a:gd name="connsiteY14" fmla="*/ 13222 h 18803"/>
                <a:gd name="connsiteX15" fmla="*/ 3021 w 16260"/>
                <a:gd name="connsiteY15" fmla="*/ 13412 h 18803"/>
                <a:gd name="connsiteX16" fmla="*/ 3021 w 16260"/>
                <a:gd name="connsiteY16" fmla="*/ 13412 h 18803"/>
                <a:gd name="connsiteX17" fmla="*/ 3688 w 16260"/>
                <a:gd name="connsiteY17" fmla="*/ 14079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lnTo>
                    <a:pt x="3021" y="13222"/>
                  </a:lnTo>
                  <a:close/>
                  <a:moveTo>
                    <a:pt x="3021" y="13412"/>
                  </a:moveTo>
                  <a:lnTo>
                    <a:pt x="3021" y="13412"/>
                  </a:lnTo>
                  <a:cubicBezTo>
                    <a:pt x="3021" y="12555"/>
                    <a:pt x="3021" y="13508"/>
                    <a:pt x="3688" y="140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05">
              <a:extLst>
                <a:ext uri="{FF2B5EF4-FFF2-40B4-BE49-F238E27FC236}">
                  <a16:creationId xmlns:a16="http://schemas.microsoft.com/office/drawing/2014/main" xmlns="" id="{A9E1B5BF-6A37-4512-A22C-A985864DD291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06">
              <a:extLst>
                <a:ext uri="{FF2B5EF4-FFF2-40B4-BE49-F238E27FC236}">
                  <a16:creationId xmlns:a16="http://schemas.microsoft.com/office/drawing/2014/main" xmlns="" id="{27E1F352-743D-476C-B742-FD033CB32940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07">
              <a:extLst>
                <a:ext uri="{FF2B5EF4-FFF2-40B4-BE49-F238E27FC236}">
                  <a16:creationId xmlns:a16="http://schemas.microsoft.com/office/drawing/2014/main" xmlns="" id="{E4897C31-A813-42D8-9206-4581C9B06B43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08">
              <a:extLst>
                <a:ext uri="{FF2B5EF4-FFF2-40B4-BE49-F238E27FC236}">
                  <a16:creationId xmlns:a16="http://schemas.microsoft.com/office/drawing/2014/main" xmlns="" id="{B9ACABE8-C745-4DCE-9D1A-573B573052B0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09">
              <a:extLst>
                <a:ext uri="{FF2B5EF4-FFF2-40B4-BE49-F238E27FC236}">
                  <a16:creationId xmlns:a16="http://schemas.microsoft.com/office/drawing/2014/main" xmlns="" id="{59B5405F-8AA1-4DF9-ACC0-AD48137029C5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10">
              <a:extLst>
                <a:ext uri="{FF2B5EF4-FFF2-40B4-BE49-F238E27FC236}">
                  <a16:creationId xmlns:a16="http://schemas.microsoft.com/office/drawing/2014/main" xmlns="" id="{9BC9A66A-0F9B-4CD4-8E5E-04413FB56D17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11">
              <a:extLst>
                <a:ext uri="{FF2B5EF4-FFF2-40B4-BE49-F238E27FC236}">
                  <a16:creationId xmlns:a16="http://schemas.microsoft.com/office/drawing/2014/main" xmlns="" id="{631E5CF5-B43E-470F-8D15-000634696812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312">
              <a:extLst>
                <a:ext uri="{FF2B5EF4-FFF2-40B4-BE49-F238E27FC236}">
                  <a16:creationId xmlns:a16="http://schemas.microsoft.com/office/drawing/2014/main" xmlns="" id="{ACE53F9C-67F4-45BA-A8D2-8E47F92E318B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313">
              <a:extLst>
                <a:ext uri="{FF2B5EF4-FFF2-40B4-BE49-F238E27FC236}">
                  <a16:creationId xmlns:a16="http://schemas.microsoft.com/office/drawing/2014/main" xmlns="" id="{F799E3DD-6B65-46AE-B5E7-E27E8AD055E3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314">
              <a:extLst>
                <a:ext uri="{FF2B5EF4-FFF2-40B4-BE49-F238E27FC236}">
                  <a16:creationId xmlns:a16="http://schemas.microsoft.com/office/drawing/2014/main" xmlns="" id="{367D7EDD-029A-4102-BF78-2034630CCE76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315">
              <a:extLst>
                <a:ext uri="{FF2B5EF4-FFF2-40B4-BE49-F238E27FC236}">
                  <a16:creationId xmlns:a16="http://schemas.microsoft.com/office/drawing/2014/main" xmlns="" id="{57D5B786-CFD9-4CAD-97F7-3A936BA4362E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316">
              <a:extLst>
                <a:ext uri="{FF2B5EF4-FFF2-40B4-BE49-F238E27FC236}">
                  <a16:creationId xmlns:a16="http://schemas.microsoft.com/office/drawing/2014/main" xmlns="" id="{2FF205C8-9BB5-459D-B967-EA26E6ECFC1C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317">
              <a:extLst>
                <a:ext uri="{FF2B5EF4-FFF2-40B4-BE49-F238E27FC236}">
                  <a16:creationId xmlns:a16="http://schemas.microsoft.com/office/drawing/2014/main" xmlns="" id="{AD0BAF95-4208-49C4-B2F1-A8E557232A0F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318">
              <a:extLst>
                <a:ext uri="{FF2B5EF4-FFF2-40B4-BE49-F238E27FC236}">
                  <a16:creationId xmlns:a16="http://schemas.microsoft.com/office/drawing/2014/main" xmlns="" id="{4EFD179D-F256-4898-9486-D692753B4FD4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319">
              <a:extLst>
                <a:ext uri="{FF2B5EF4-FFF2-40B4-BE49-F238E27FC236}">
                  <a16:creationId xmlns:a16="http://schemas.microsoft.com/office/drawing/2014/main" xmlns="" id="{2BB252E2-8550-4DF7-B4BF-16CD770933A6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320">
              <a:extLst>
                <a:ext uri="{FF2B5EF4-FFF2-40B4-BE49-F238E27FC236}">
                  <a16:creationId xmlns:a16="http://schemas.microsoft.com/office/drawing/2014/main" xmlns="" id="{E9AEF4F3-07AE-4D2D-AF4B-F876C637971B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321">
              <a:extLst>
                <a:ext uri="{FF2B5EF4-FFF2-40B4-BE49-F238E27FC236}">
                  <a16:creationId xmlns:a16="http://schemas.microsoft.com/office/drawing/2014/main" xmlns="" id="{7E75A73B-34A1-40FB-B913-D513CAC339CC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322">
              <a:extLst>
                <a:ext uri="{FF2B5EF4-FFF2-40B4-BE49-F238E27FC236}">
                  <a16:creationId xmlns:a16="http://schemas.microsoft.com/office/drawing/2014/main" xmlns="" id="{1C5B3A71-1D7E-4A08-9BB1-8DF113A45CFA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323">
              <a:extLst>
                <a:ext uri="{FF2B5EF4-FFF2-40B4-BE49-F238E27FC236}">
                  <a16:creationId xmlns:a16="http://schemas.microsoft.com/office/drawing/2014/main" xmlns="" id="{0FDC459E-B698-4840-B626-A434178ACF78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324">
              <a:extLst>
                <a:ext uri="{FF2B5EF4-FFF2-40B4-BE49-F238E27FC236}">
                  <a16:creationId xmlns:a16="http://schemas.microsoft.com/office/drawing/2014/main" xmlns="" id="{A19E4846-55CC-4E4A-9BDF-B33D83B82685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325">
              <a:extLst>
                <a:ext uri="{FF2B5EF4-FFF2-40B4-BE49-F238E27FC236}">
                  <a16:creationId xmlns:a16="http://schemas.microsoft.com/office/drawing/2014/main" xmlns="" id="{66D34756-829A-46FD-8A54-A71086190363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326">
              <a:extLst>
                <a:ext uri="{FF2B5EF4-FFF2-40B4-BE49-F238E27FC236}">
                  <a16:creationId xmlns:a16="http://schemas.microsoft.com/office/drawing/2014/main" xmlns="" id="{874FA8AB-FA18-4A2E-8F9F-98C6676E7344}"/>
                </a:ext>
              </a:extLst>
            </p:cNvPr>
            <p:cNvSpPr/>
            <p:nvPr/>
          </p:nvSpPr>
          <p:spPr>
            <a:xfrm>
              <a:off x="2734760" y="3847776"/>
              <a:ext cx="92524" cy="34869"/>
            </a:xfrm>
            <a:custGeom>
              <a:avLst/>
              <a:gdLst>
                <a:gd name="connsiteX0" fmla="*/ 57125 w 57450"/>
                <a:gd name="connsiteY0" fmla="*/ 5004 h 21651"/>
                <a:gd name="connsiteX1" fmla="*/ 52553 w 57450"/>
                <a:gd name="connsiteY1" fmla="*/ 337 h 21651"/>
                <a:gd name="connsiteX2" fmla="*/ 25693 w 57450"/>
                <a:gd name="connsiteY2" fmla="*/ 2623 h 21651"/>
                <a:gd name="connsiteX3" fmla="*/ 1880 w 57450"/>
                <a:gd name="connsiteY3" fmla="*/ 10719 h 21651"/>
                <a:gd name="connsiteX4" fmla="*/ 261 w 57450"/>
                <a:gd name="connsiteY4" fmla="*/ 17101 h 21651"/>
                <a:gd name="connsiteX5" fmla="*/ 1023 w 57450"/>
                <a:gd name="connsiteY5" fmla="*/ 19101 h 21651"/>
                <a:gd name="connsiteX6" fmla="*/ 4642 w 57450"/>
                <a:gd name="connsiteY6" fmla="*/ 21578 h 21651"/>
                <a:gd name="connsiteX7" fmla="*/ 6262 w 57450"/>
                <a:gd name="connsiteY7" fmla="*/ 21578 h 21651"/>
                <a:gd name="connsiteX8" fmla="*/ 8071 w 57450"/>
                <a:gd name="connsiteY8" fmla="*/ 21578 h 21651"/>
                <a:gd name="connsiteX9" fmla="*/ 13501 w 57450"/>
                <a:gd name="connsiteY9" fmla="*/ 20816 h 21651"/>
                <a:gd name="connsiteX10" fmla="*/ 27598 w 57450"/>
                <a:gd name="connsiteY10" fmla="*/ 18625 h 21651"/>
                <a:gd name="connsiteX11" fmla="*/ 54172 w 57450"/>
                <a:gd name="connsiteY11" fmla="*/ 12529 h 21651"/>
                <a:gd name="connsiteX12" fmla="*/ 57411 w 57450"/>
                <a:gd name="connsiteY12" fmla="*/ 6719 h 21651"/>
                <a:gd name="connsiteX13" fmla="*/ 57411 w 57450"/>
                <a:gd name="connsiteY13" fmla="*/ 4909 h 21651"/>
                <a:gd name="connsiteX14" fmla="*/ 10072 w 57450"/>
                <a:gd name="connsiteY14" fmla="*/ 18911 h 21651"/>
                <a:gd name="connsiteX15" fmla="*/ 10072 w 57450"/>
                <a:gd name="connsiteY15" fmla="*/ 18911 h 21651"/>
                <a:gd name="connsiteX16" fmla="*/ 10072 w 57450"/>
                <a:gd name="connsiteY16" fmla="*/ 18911 h 2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450" h="21651">
                  <a:moveTo>
                    <a:pt x="57125" y="5004"/>
                  </a:moveTo>
                  <a:cubicBezTo>
                    <a:pt x="56593" y="2717"/>
                    <a:pt x="54829" y="916"/>
                    <a:pt x="52553" y="337"/>
                  </a:cubicBezTo>
                  <a:cubicBezTo>
                    <a:pt x="43535" y="-518"/>
                    <a:pt x="34437" y="257"/>
                    <a:pt x="25693" y="2623"/>
                  </a:cubicBezTo>
                  <a:cubicBezTo>
                    <a:pt x="17184" y="3193"/>
                    <a:pt x="8973" y="5985"/>
                    <a:pt x="1880" y="10719"/>
                  </a:cubicBezTo>
                  <a:cubicBezTo>
                    <a:pt x="219" y="12393"/>
                    <a:pt x="-401" y="14838"/>
                    <a:pt x="261" y="17101"/>
                  </a:cubicBezTo>
                  <a:cubicBezTo>
                    <a:pt x="414" y="17802"/>
                    <a:pt x="671" y="18476"/>
                    <a:pt x="1023" y="19101"/>
                  </a:cubicBezTo>
                  <a:cubicBezTo>
                    <a:pt x="1844" y="20383"/>
                    <a:pt x="3150" y="21277"/>
                    <a:pt x="4642" y="21578"/>
                  </a:cubicBezTo>
                  <a:cubicBezTo>
                    <a:pt x="5178" y="21676"/>
                    <a:pt x="5726" y="21676"/>
                    <a:pt x="6262" y="21578"/>
                  </a:cubicBezTo>
                  <a:lnTo>
                    <a:pt x="8071" y="21578"/>
                  </a:lnTo>
                  <a:lnTo>
                    <a:pt x="13501" y="20816"/>
                  </a:lnTo>
                  <a:cubicBezTo>
                    <a:pt x="17692" y="20054"/>
                    <a:pt x="23026" y="19387"/>
                    <a:pt x="27598" y="18625"/>
                  </a:cubicBezTo>
                  <a:cubicBezTo>
                    <a:pt x="36775" y="18392"/>
                    <a:pt x="45811" y="16319"/>
                    <a:pt x="54172" y="12529"/>
                  </a:cubicBezTo>
                  <a:cubicBezTo>
                    <a:pt x="56196" y="11293"/>
                    <a:pt x="57424" y="9089"/>
                    <a:pt x="57411" y="6719"/>
                  </a:cubicBezTo>
                  <a:cubicBezTo>
                    <a:pt x="57464" y="6117"/>
                    <a:pt x="57464" y="5511"/>
                    <a:pt x="57411" y="4909"/>
                  </a:cubicBezTo>
                  <a:close/>
                  <a:moveTo>
                    <a:pt x="10072" y="18911"/>
                  </a:moveTo>
                  <a:lnTo>
                    <a:pt x="10072" y="18911"/>
                  </a:lnTo>
                  <a:lnTo>
                    <a:pt x="10072" y="18911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327">
              <a:extLst>
                <a:ext uri="{FF2B5EF4-FFF2-40B4-BE49-F238E27FC236}">
                  <a16:creationId xmlns:a16="http://schemas.microsoft.com/office/drawing/2014/main" xmlns="" id="{3BB438CF-5A74-4232-8A5D-C75397A9A0AA}"/>
                </a:ext>
              </a:extLst>
            </p:cNvPr>
            <p:cNvSpPr/>
            <p:nvPr/>
          </p:nvSpPr>
          <p:spPr>
            <a:xfrm>
              <a:off x="2744998" y="3882988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328">
              <a:extLst>
                <a:ext uri="{FF2B5EF4-FFF2-40B4-BE49-F238E27FC236}">
                  <a16:creationId xmlns:a16="http://schemas.microsoft.com/office/drawing/2014/main" xmlns="" id="{8C69DD3D-CA1C-4520-ADD3-E37749EE0F47}"/>
                </a:ext>
              </a:extLst>
            </p:cNvPr>
            <p:cNvSpPr/>
            <p:nvPr/>
          </p:nvSpPr>
          <p:spPr>
            <a:xfrm>
              <a:off x="2747758" y="388268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329">
              <a:extLst>
                <a:ext uri="{FF2B5EF4-FFF2-40B4-BE49-F238E27FC236}">
                  <a16:creationId xmlns:a16="http://schemas.microsoft.com/office/drawing/2014/main" xmlns="" id="{753813F2-6571-4F3F-84BA-D1CC5007CB42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330">
              <a:extLst>
                <a:ext uri="{FF2B5EF4-FFF2-40B4-BE49-F238E27FC236}">
                  <a16:creationId xmlns:a16="http://schemas.microsoft.com/office/drawing/2014/main" xmlns="" id="{E9092E93-822A-4855-A24D-1CFA0301AF5A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331">
              <a:extLst>
                <a:ext uri="{FF2B5EF4-FFF2-40B4-BE49-F238E27FC236}">
                  <a16:creationId xmlns:a16="http://schemas.microsoft.com/office/drawing/2014/main" xmlns="" id="{3FA891BA-478F-4787-83E8-FE4CB991B878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332">
              <a:extLst>
                <a:ext uri="{FF2B5EF4-FFF2-40B4-BE49-F238E27FC236}">
                  <a16:creationId xmlns:a16="http://schemas.microsoft.com/office/drawing/2014/main" xmlns="" id="{38CE0D95-0C13-46C8-B9DD-3CDC91AF2BA6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333">
              <a:extLst>
                <a:ext uri="{FF2B5EF4-FFF2-40B4-BE49-F238E27FC236}">
                  <a16:creationId xmlns:a16="http://schemas.microsoft.com/office/drawing/2014/main" xmlns="" id="{2FDF6010-91BC-4A78-AF5B-A7437485CEF1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334">
              <a:extLst>
                <a:ext uri="{FF2B5EF4-FFF2-40B4-BE49-F238E27FC236}">
                  <a16:creationId xmlns:a16="http://schemas.microsoft.com/office/drawing/2014/main" xmlns="" id="{AB8D4D7E-4DBC-421D-8F27-18A71A51A1CB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335">
              <a:extLst>
                <a:ext uri="{FF2B5EF4-FFF2-40B4-BE49-F238E27FC236}">
                  <a16:creationId xmlns:a16="http://schemas.microsoft.com/office/drawing/2014/main" xmlns="" id="{1524BAF4-AC38-4E27-BE8F-B31CFE1542B7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336">
              <a:extLst>
                <a:ext uri="{FF2B5EF4-FFF2-40B4-BE49-F238E27FC236}">
                  <a16:creationId xmlns:a16="http://schemas.microsoft.com/office/drawing/2014/main" xmlns="" id="{6161A046-EF23-4AD9-BEFA-34A507BA35ED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337">
              <a:extLst>
                <a:ext uri="{FF2B5EF4-FFF2-40B4-BE49-F238E27FC236}">
                  <a16:creationId xmlns:a16="http://schemas.microsoft.com/office/drawing/2014/main" xmlns="" id="{4B10D766-AB5C-4543-9DAC-2975804F4391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338">
              <a:extLst>
                <a:ext uri="{FF2B5EF4-FFF2-40B4-BE49-F238E27FC236}">
                  <a16:creationId xmlns:a16="http://schemas.microsoft.com/office/drawing/2014/main" xmlns="" id="{E39C4598-5663-42D8-A4AE-E2DE161EB5F4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339">
              <a:extLst>
                <a:ext uri="{FF2B5EF4-FFF2-40B4-BE49-F238E27FC236}">
                  <a16:creationId xmlns:a16="http://schemas.microsoft.com/office/drawing/2014/main" xmlns="" id="{C38643A1-5B8E-4DC7-8E63-328490979B43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340">
              <a:extLst>
                <a:ext uri="{FF2B5EF4-FFF2-40B4-BE49-F238E27FC236}">
                  <a16:creationId xmlns:a16="http://schemas.microsoft.com/office/drawing/2014/main" xmlns="" id="{A914609C-9540-4A23-953C-3258958FA0F3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341">
              <a:extLst>
                <a:ext uri="{FF2B5EF4-FFF2-40B4-BE49-F238E27FC236}">
                  <a16:creationId xmlns:a16="http://schemas.microsoft.com/office/drawing/2014/main" xmlns="" id="{3294B427-4A4B-4D38-B0D0-7252B9EE0E69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342">
              <a:extLst>
                <a:ext uri="{FF2B5EF4-FFF2-40B4-BE49-F238E27FC236}">
                  <a16:creationId xmlns:a16="http://schemas.microsoft.com/office/drawing/2014/main" xmlns="" id="{0D1900BD-0608-499C-994E-1B1221CAE964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343">
              <a:extLst>
                <a:ext uri="{FF2B5EF4-FFF2-40B4-BE49-F238E27FC236}">
                  <a16:creationId xmlns:a16="http://schemas.microsoft.com/office/drawing/2014/main" xmlns="" id="{23F027C7-504A-4719-BCF7-186A815BCEC5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344">
              <a:extLst>
                <a:ext uri="{FF2B5EF4-FFF2-40B4-BE49-F238E27FC236}">
                  <a16:creationId xmlns:a16="http://schemas.microsoft.com/office/drawing/2014/main" xmlns="" id="{650C8DE2-C7EE-42D8-A0D1-AC194155D851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345">
              <a:extLst>
                <a:ext uri="{FF2B5EF4-FFF2-40B4-BE49-F238E27FC236}">
                  <a16:creationId xmlns:a16="http://schemas.microsoft.com/office/drawing/2014/main" xmlns="" id="{851E54FB-7EAB-4508-9B2A-0D4D83862D18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346">
              <a:extLst>
                <a:ext uri="{FF2B5EF4-FFF2-40B4-BE49-F238E27FC236}">
                  <a16:creationId xmlns:a16="http://schemas.microsoft.com/office/drawing/2014/main" xmlns="" id="{5BCE0953-3C71-4827-83D5-6F2F02A17F1F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347">
              <a:extLst>
                <a:ext uri="{FF2B5EF4-FFF2-40B4-BE49-F238E27FC236}">
                  <a16:creationId xmlns:a16="http://schemas.microsoft.com/office/drawing/2014/main" xmlns="" id="{758BD74E-1C55-472C-844A-8B0CED68787E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348">
              <a:extLst>
                <a:ext uri="{FF2B5EF4-FFF2-40B4-BE49-F238E27FC236}">
                  <a16:creationId xmlns:a16="http://schemas.microsoft.com/office/drawing/2014/main" xmlns="" id="{AB01048F-603E-4DC6-A546-7C155B47F9A1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349">
              <a:extLst>
                <a:ext uri="{FF2B5EF4-FFF2-40B4-BE49-F238E27FC236}">
                  <a16:creationId xmlns:a16="http://schemas.microsoft.com/office/drawing/2014/main" xmlns="" id="{52B8C248-BB47-495E-8A64-C950CBA0D357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350">
              <a:extLst>
                <a:ext uri="{FF2B5EF4-FFF2-40B4-BE49-F238E27FC236}">
                  <a16:creationId xmlns:a16="http://schemas.microsoft.com/office/drawing/2014/main" xmlns="" id="{603D30A8-B97F-4659-AA90-DE6D1236F798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351">
              <a:extLst>
                <a:ext uri="{FF2B5EF4-FFF2-40B4-BE49-F238E27FC236}">
                  <a16:creationId xmlns:a16="http://schemas.microsoft.com/office/drawing/2014/main" xmlns="" id="{D4E137DD-08EE-45A3-B553-99C3CC7EA760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352">
              <a:extLst>
                <a:ext uri="{FF2B5EF4-FFF2-40B4-BE49-F238E27FC236}">
                  <a16:creationId xmlns:a16="http://schemas.microsoft.com/office/drawing/2014/main" xmlns="" id="{C966363B-90CC-4A5F-AAE4-065892C2C812}"/>
                </a:ext>
              </a:extLst>
            </p:cNvPr>
            <p:cNvSpPr/>
            <p:nvPr/>
          </p:nvSpPr>
          <p:spPr>
            <a:xfrm>
              <a:off x="2021098" y="290352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353">
              <a:extLst>
                <a:ext uri="{FF2B5EF4-FFF2-40B4-BE49-F238E27FC236}">
                  <a16:creationId xmlns:a16="http://schemas.microsoft.com/office/drawing/2014/main" xmlns="" id="{68AA8F0A-8E6F-438A-89B6-A5F807A987C6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354">
              <a:extLst>
                <a:ext uri="{FF2B5EF4-FFF2-40B4-BE49-F238E27FC236}">
                  <a16:creationId xmlns:a16="http://schemas.microsoft.com/office/drawing/2014/main" xmlns="" id="{5405C37A-5345-4AD7-BBD5-6EA4055F5A43}"/>
                </a:ext>
              </a:extLst>
            </p:cNvPr>
            <p:cNvSpPr/>
            <p:nvPr/>
          </p:nvSpPr>
          <p:spPr>
            <a:xfrm>
              <a:off x="1981183" y="3233948"/>
              <a:ext cx="644" cy="1351"/>
            </a:xfrm>
            <a:custGeom>
              <a:avLst/>
              <a:gdLst>
                <a:gd name="connsiteX0" fmla="*/ 400 w 400"/>
                <a:gd name="connsiteY0" fmla="*/ 0 h 839"/>
                <a:gd name="connsiteX1" fmla="*/ 400 w 400"/>
                <a:gd name="connsiteY1" fmla="*/ 0 h 839"/>
                <a:gd name="connsiteX2" fmla="*/ 400 w 400"/>
                <a:gd name="connsiteY2" fmla="*/ 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" h="839">
                  <a:moveTo>
                    <a:pt x="400" y="0"/>
                  </a:moveTo>
                  <a:lnTo>
                    <a:pt x="400" y="0"/>
                  </a:lnTo>
                  <a:cubicBezTo>
                    <a:pt x="-267" y="1429"/>
                    <a:pt x="19" y="762"/>
                    <a:pt x="40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355">
              <a:extLst>
                <a:ext uri="{FF2B5EF4-FFF2-40B4-BE49-F238E27FC236}">
                  <a16:creationId xmlns:a16="http://schemas.microsoft.com/office/drawing/2014/main" xmlns="" id="{53C88FC4-BBEB-4402-B090-6C5C51A29673}"/>
                </a:ext>
              </a:extLst>
            </p:cNvPr>
            <p:cNvSpPr/>
            <p:nvPr/>
          </p:nvSpPr>
          <p:spPr>
            <a:xfrm>
              <a:off x="2034232" y="3374342"/>
              <a:ext cx="39333" cy="65040"/>
            </a:xfrm>
            <a:custGeom>
              <a:avLst/>
              <a:gdLst>
                <a:gd name="connsiteX0" fmla="*/ 4989 w 24423"/>
                <a:gd name="connsiteY0" fmla="*/ 266 h 40385"/>
                <a:gd name="connsiteX1" fmla="*/ 1941 w 24423"/>
                <a:gd name="connsiteY1" fmla="*/ 7886 h 40385"/>
                <a:gd name="connsiteX2" fmla="*/ 11466 w 24423"/>
                <a:gd name="connsiteY2" fmla="*/ 37128 h 40385"/>
                <a:gd name="connsiteX3" fmla="*/ 20306 w 24423"/>
                <a:gd name="connsiteY3" fmla="*/ 39527 h 40385"/>
                <a:gd name="connsiteX4" fmla="*/ 22706 w 24423"/>
                <a:gd name="connsiteY4" fmla="*/ 37128 h 40385"/>
                <a:gd name="connsiteX5" fmla="*/ 20991 w 24423"/>
                <a:gd name="connsiteY5" fmla="*/ 13792 h 40385"/>
                <a:gd name="connsiteX6" fmla="*/ 4989 w 24423"/>
                <a:gd name="connsiteY6" fmla="*/ 266 h 4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23" h="40385">
                  <a:moveTo>
                    <a:pt x="4989" y="266"/>
                  </a:moveTo>
                  <a:cubicBezTo>
                    <a:pt x="703" y="-1449"/>
                    <a:pt x="-2059" y="5600"/>
                    <a:pt x="1941" y="7886"/>
                  </a:cubicBezTo>
                  <a:cubicBezTo>
                    <a:pt x="12990" y="14172"/>
                    <a:pt x="5846" y="27984"/>
                    <a:pt x="11466" y="37128"/>
                  </a:cubicBezTo>
                  <a:cubicBezTo>
                    <a:pt x="13245" y="40232"/>
                    <a:pt x="17202" y="41306"/>
                    <a:pt x="20306" y="39527"/>
                  </a:cubicBezTo>
                  <a:cubicBezTo>
                    <a:pt x="21305" y="38955"/>
                    <a:pt x="22133" y="38127"/>
                    <a:pt x="22706" y="37128"/>
                  </a:cubicBezTo>
                  <a:cubicBezTo>
                    <a:pt x="25491" y="29461"/>
                    <a:pt x="24867" y="20969"/>
                    <a:pt x="20991" y="13792"/>
                  </a:cubicBezTo>
                  <a:cubicBezTo>
                    <a:pt x="17771" y="7253"/>
                    <a:pt x="11973" y="2352"/>
                    <a:pt x="4989" y="2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356">
              <a:extLst>
                <a:ext uri="{FF2B5EF4-FFF2-40B4-BE49-F238E27FC236}">
                  <a16:creationId xmlns:a16="http://schemas.microsoft.com/office/drawing/2014/main" xmlns="" id="{18FDB2D0-94AC-4A13-903A-D25FCDF2618B}"/>
                </a:ext>
              </a:extLst>
            </p:cNvPr>
            <p:cNvSpPr/>
            <p:nvPr/>
          </p:nvSpPr>
          <p:spPr>
            <a:xfrm>
              <a:off x="2116190" y="3575213"/>
              <a:ext cx="26446" cy="49285"/>
            </a:xfrm>
            <a:custGeom>
              <a:avLst/>
              <a:gdLst>
                <a:gd name="connsiteX0" fmla="*/ 2105 w 16421"/>
                <a:gd name="connsiteY0" fmla="*/ 17368 h 30602"/>
                <a:gd name="connsiteX1" fmla="*/ 4010 w 16421"/>
                <a:gd name="connsiteY1" fmla="*/ 27655 h 30602"/>
                <a:gd name="connsiteX2" fmla="*/ 10545 w 16421"/>
                <a:gd name="connsiteY2" fmla="*/ 30176 h 30602"/>
                <a:gd name="connsiteX3" fmla="*/ 12106 w 16421"/>
                <a:gd name="connsiteY3" fmla="*/ 29083 h 30602"/>
                <a:gd name="connsiteX4" fmla="*/ 13725 w 16421"/>
                <a:gd name="connsiteY4" fmla="*/ 28131 h 30602"/>
                <a:gd name="connsiteX5" fmla="*/ 15916 w 16421"/>
                <a:gd name="connsiteY5" fmla="*/ 24130 h 30602"/>
                <a:gd name="connsiteX6" fmla="*/ 15916 w 16421"/>
                <a:gd name="connsiteY6" fmla="*/ 14605 h 30602"/>
                <a:gd name="connsiteX7" fmla="*/ 7248 w 16421"/>
                <a:gd name="connsiteY7" fmla="*/ 1366 h 30602"/>
                <a:gd name="connsiteX8" fmla="*/ 1057 w 16421"/>
                <a:gd name="connsiteY8" fmla="*/ 7747 h 30602"/>
                <a:gd name="connsiteX9" fmla="*/ 2105 w 16421"/>
                <a:gd name="connsiteY9" fmla="*/ 17368 h 3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21" h="30602">
                  <a:moveTo>
                    <a:pt x="2105" y="17368"/>
                  </a:moveTo>
                  <a:cubicBezTo>
                    <a:pt x="1472" y="20914"/>
                    <a:pt x="2149" y="24570"/>
                    <a:pt x="4010" y="27655"/>
                  </a:cubicBezTo>
                  <a:cubicBezTo>
                    <a:pt x="5118" y="30155"/>
                    <a:pt x="8044" y="31284"/>
                    <a:pt x="10545" y="30176"/>
                  </a:cubicBezTo>
                  <a:cubicBezTo>
                    <a:pt x="11131" y="29916"/>
                    <a:pt x="11661" y="29545"/>
                    <a:pt x="12106" y="29083"/>
                  </a:cubicBezTo>
                  <a:cubicBezTo>
                    <a:pt x="8867" y="31941"/>
                    <a:pt x="13344" y="28512"/>
                    <a:pt x="13725" y="28131"/>
                  </a:cubicBezTo>
                  <a:cubicBezTo>
                    <a:pt x="14769" y="26994"/>
                    <a:pt x="15521" y="25622"/>
                    <a:pt x="15916" y="24130"/>
                  </a:cubicBezTo>
                  <a:cubicBezTo>
                    <a:pt x="16591" y="20991"/>
                    <a:pt x="16591" y="17745"/>
                    <a:pt x="15916" y="14605"/>
                  </a:cubicBezTo>
                  <a:cubicBezTo>
                    <a:pt x="14299" y="9479"/>
                    <a:pt x="11299" y="4898"/>
                    <a:pt x="7248" y="1366"/>
                  </a:cubicBezTo>
                  <a:cubicBezTo>
                    <a:pt x="2962" y="-2730"/>
                    <a:pt x="-2277" y="3271"/>
                    <a:pt x="1057" y="7747"/>
                  </a:cubicBezTo>
                  <a:cubicBezTo>
                    <a:pt x="2422" y="10761"/>
                    <a:pt x="2789" y="14131"/>
                    <a:pt x="2105" y="173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357">
              <a:extLst>
                <a:ext uri="{FF2B5EF4-FFF2-40B4-BE49-F238E27FC236}">
                  <a16:creationId xmlns:a16="http://schemas.microsoft.com/office/drawing/2014/main" xmlns="" id="{FDDF2E43-DC56-4E7E-AAEC-F2352DDABA7B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358">
              <a:extLst>
                <a:ext uri="{FF2B5EF4-FFF2-40B4-BE49-F238E27FC236}">
                  <a16:creationId xmlns:a16="http://schemas.microsoft.com/office/drawing/2014/main" xmlns="" id="{0E700C01-5C63-4909-BE48-1098FB3C4966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359">
              <a:extLst>
                <a:ext uri="{FF2B5EF4-FFF2-40B4-BE49-F238E27FC236}">
                  <a16:creationId xmlns:a16="http://schemas.microsoft.com/office/drawing/2014/main" xmlns="" id="{FE001D3E-CA48-498F-AA59-BDB2DB31743D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360">
              <a:extLst>
                <a:ext uri="{FF2B5EF4-FFF2-40B4-BE49-F238E27FC236}">
                  <a16:creationId xmlns:a16="http://schemas.microsoft.com/office/drawing/2014/main" xmlns="" id="{2BC4B2DA-89EB-4D38-88C0-3838565905F8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361">
              <a:extLst>
                <a:ext uri="{FF2B5EF4-FFF2-40B4-BE49-F238E27FC236}">
                  <a16:creationId xmlns:a16="http://schemas.microsoft.com/office/drawing/2014/main" xmlns="" id="{9E8BDF1A-C999-4110-AF85-70BD69FD0AAA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362">
              <a:extLst>
                <a:ext uri="{FF2B5EF4-FFF2-40B4-BE49-F238E27FC236}">
                  <a16:creationId xmlns:a16="http://schemas.microsoft.com/office/drawing/2014/main" xmlns="" id="{7219A818-B493-4D8A-A0DE-5F6D1F94F3C2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363">
              <a:extLst>
                <a:ext uri="{FF2B5EF4-FFF2-40B4-BE49-F238E27FC236}">
                  <a16:creationId xmlns:a16="http://schemas.microsoft.com/office/drawing/2014/main" xmlns="" id="{BB30D67D-54FA-441F-BE6D-2458B5E9125E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364">
              <a:extLst>
                <a:ext uri="{FF2B5EF4-FFF2-40B4-BE49-F238E27FC236}">
                  <a16:creationId xmlns:a16="http://schemas.microsoft.com/office/drawing/2014/main" xmlns="" id="{6C6647D3-53B4-4D95-B163-D78D380A49E2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365">
              <a:extLst>
                <a:ext uri="{FF2B5EF4-FFF2-40B4-BE49-F238E27FC236}">
                  <a16:creationId xmlns:a16="http://schemas.microsoft.com/office/drawing/2014/main" xmlns="" id="{1325DCBF-587D-44AD-B392-D6FEF9EF9FE9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366">
              <a:extLst>
                <a:ext uri="{FF2B5EF4-FFF2-40B4-BE49-F238E27FC236}">
                  <a16:creationId xmlns:a16="http://schemas.microsoft.com/office/drawing/2014/main" xmlns="" id="{4B2CEA03-0849-455A-AFDB-41866ABF7DB8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367">
              <a:extLst>
                <a:ext uri="{FF2B5EF4-FFF2-40B4-BE49-F238E27FC236}">
                  <a16:creationId xmlns:a16="http://schemas.microsoft.com/office/drawing/2014/main" xmlns="" id="{FA62B0F6-075E-4B22-B564-CEE6F3CFF5BB}"/>
                </a:ext>
              </a:extLst>
            </p:cNvPr>
            <p:cNvSpPr/>
            <p:nvPr/>
          </p:nvSpPr>
          <p:spPr>
            <a:xfrm>
              <a:off x="2222046" y="3252651"/>
              <a:ext cx="49654" cy="131906"/>
            </a:xfrm>
            <a:custGeom>
              <a:avLst/>
              <a:gdLst>
                <a:gd name="connsiteX0" fmla="*/ 12482 w 30831"/>
                <a:gd name="connsiteY0" fmla="*/ 43441 h 81903"/>
                <a:gd name="connsiteX1" fmla="*/ 15435 w 30831"/>
                <a:gd name="connsiteY1" fmla="*/ 62491 h 81903"/>
                <a:gd name="connsiteX2" fmla="*/ 20483 w 30831"/>
                <a:gd name="connsiteY2" fmla="*/ 80589 h 81903"/>
                <a:gd name="connsiteX3" fmla="*/ 27341 w 30831"/>
                <a:gd name="connsiteY3" fmla="*/ 79636 h 81903"/>
                <a:gd name="connsiteX4" fmla="*/ 30389 w 30831"/>
                <a:gd name="connsiteY4" fmla="*/ 60586 h 81903"/>
                <a:gd name="connsiteX5" fmla="*/ 27055 w 30831"/>
                <a:gd name="connsiteY5" fmla="*/ 39822 h 81903"/>
                <a:gd name="connsiteX6" fmla="*/ 8005 w 30831"/>
                <a:gd name="connsiteY6" fmla="*/ 1722 h 81903"/>
                <a:gd name="connsiteX7" fmla="*/ 1722 w 30831"/>
                <a:gd name="connsiteY7" fmla="*/ 948 h 81903"/>
                <a:gd name="connsiteX8" fmla="*/ 386 w 30831"/>
                <a:gd name="connsiteY8" fmla="*/ 6294 h 81903"/>
                <a:gd name="connsiteX9" fmla="*/ 12482 w 30831"/>
                <a:gd name="connsiteY9" fmla="*/ 43441 h 8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31" h="81903">
                  <a:moveTo>
                    <a:pt x="12482" y="43441"/>
                  </a:moveTo>
                  <a:cubicBezTo>
                    <a:pt x="13816" y="49537"/>
                    <a:pt x="14482" y="55824"/>
                    <a:pt x="15435" y="62491"/>
                  </a:cubicBezTo>
                  <a:cubicBezTo>
                    <a:pt x="15495" y="68863"/>
                    <a:pt x="17237" y="75106"/>
                    <a:pt x="20483" y="80589"/>
                  </a:cubicBezTo>
                  <a:cubicBezTo>
                    <a:pt x="22388" y="83065"/>
                    <a:pt x="25817" y="81636"/>
                    <a:pt x="27341" y="79636"/>
                  </a:cubicBezTo>
                  <a:cubicBezTo>
                    <a:pt x="30454" y="73804"/>
                    <a:pt x="31527" y="67098"/>
                    <a:pt x="30389" y="60586"/>
                  </a:cubicBezTo>
                  <a:cubicBezTo>
                    <a:pt x="29945" y="53574"/>
                    <a:pt x="28829" y="46620"/>
                    <a:pt x="27055" y="39822"/>
                  </a:cubicBezTo>
                  <a:cubicBezTo>
                    <a:pt x="23487" y="25912"/>
                    <a:pt x="16993" y="12923"/>
                    <a:pt x="8005" y="1722"/>
                  </a:cubicBezTo>
                  <a:cubicBezTo>
                    <a:pt x="6484" y="-227"/>
                    <a:pt x="3671" y="-573"/>
                    <a:pt x="1722" y="948"/>
                  </a:cubicBezTo>
                  <a:cubicBezTo>
                    <a:pt x="103" y="2213"/>
                    <a:pt x="-448" y="4416"/>
                    <a:pt x="386" y="6294"/>
                  </a:cubicBezTo>
                  <a:cubicBezTo>
                    <a:pt x="6198" y="18024"/>
                    <a:pt x="10273" y="30538"/>
                    <a:pt x="12482" y="434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368">
              <a:extLst>
                <a:ext uri="{FF2B5EF4-FFF2-40B4-BE49-F238E27FC236}">
                  <a16:creationId xmlns:a16="http://schemas.microsoft.com/office/drawing/2014/main" xmlns="" id="{0DA1FFFE-B217-48AD-AE07-06CDC71D5F33}"/>
                </a:ext>
              </a:extLst>
            </p:cNvPr>
            <p:cNvSpPr/>
            <p:nvPr/>
          </p:nvSpPr>
          <p:spPr>
            <a:xfrm>
              <a:off x="2257925" y="3248367"/>
              <a:ext cx="43247" cy="72152"/>
            </a:xfrm>
            <a:custGeom>
              <a:avLst/>
              <a:gdLst>
                <a:gd name="connsiteX0" fmla="*/ 7634 w 26853"/>
                <a:gd name="connsiteY0" fmla="*/ 25528 h 44801"/>
                <a:gd name="connsiteX1" fmla="*/ 14111 w 26853"/>
                <a:gd name="connsiteY1" fmla="*/ 41720 h 44801"/>
                <a:gd name="connsiteX2" fmla="*/ 23023 w 26853"/>
                <a:gd name="connsiteY2" fmla="*/ 43839 h 44801"/>
                <a:gd name="connsiteX3" fmla="*/ 25827 w 26853"/>
                <a:gd name="connsiteY3" fmla="*/ 40196 h 44801"/>
                <a:gd name="connsiteX4" fmla="*/ 12397 w 26853"/>
                <a:gd name="connsiteY4" fmla="*/ 3430 h 44801"/>
                <a:gd name="connsiteX5" fmla="*/ 300 w 26853"/>
                <a:gd name="connsiteY5" fmla="*/ 8573 h 44801"/>
                <a:gd name="connsiteX6" fmla="*/ 7634 w 26853"/>
                <a:gd name="connsiteY6" fmla="*/ 25528 h 44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53" h="44801">
                  <a:moveTo>
                    <a:pt x="7634" y="25528"/>
                  </a:moveTo>
                  <a:cubicBezTo>
                    <a:pt x="10111" y="30766"/>
                    <a:pt x="11159" y="36767"/>
                    <a:pt x="14111" y="41720"/>
                  </a:cubicBezTo>
                  <a:cubicBezTo>
                    <a:pt x="15987" y="44766"/>
                    <a:pt x="19977" y="45715"/>
                    <a:pt x="23023" y="43839"/>
                  </a:cubicBezTo>
                  <a:cubicBezTo>
                    <a:pt x="24371" y="43009"/>
                    <a:pt x="25369" y="41713"/>
                    <a:pt x="25827" y="40196"/>
                  </a:cubicBezTo>
                  <a:cubicBezTo>
                    <a:pt x="30685" y="27242"/>
                    <a:pt x="16969" y="14288"/>
                    <a:pt x="12397" y="3430"/>
                  </a:cubicBezTo>
                  <a:cubicBezTo>
                    <a:pt x="9444" y="-3714"/>
                    <a:pt x="-1986" y="1429"/>
                    <a:pt x="300" y="8573"/>
                  </a:cubicBezTo>
                  <a:cubicBezTo>
                    <a:pt x="2433" y="14355"/>
                    <a:pt x="4881" y="20015"/>
                    <a:pt x="7634" y="255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369">
              <a:extLst>
                <a:ext uri="{FF2B5EF4-FFF2-40B4-BE49-F238E27FC236}">
                  <a16:creationId xmlns:a16="http://schemas.microsoft.com/office/drawing/2014/main" xmlns="" id="{4AA31609-D0C6-4DC4-B27D-3D8E5F6AF6BB}"/>
                </a:ext>
              </a:extLst>
            </p:cNvPr>
            <p:cNvSpPr/>
            <p:nvPr/>
          </p:nvSpPr>
          <p:spPr>
            <a:xfrm>
              <a:off x="2296712" y="3257875"/>
              <a:ext cx="11227" cy="11820"/>
            </a:xfrm>
            <a:custGeom>
              <a:avLst/>
              <a:gdLst>
                <a:gd name="connsiteX0" fmla="*/ 2030 w 6971"/>
                <a:gd name="connsiteY0" fmla="*/ 6003 h 7339"/>
                <a:gd name="connsiteX1" fmla="*/ 4220 w 6971"/>
                <a:gd name="connsiteY1" fmla="*/ 7337 h 7339"/>
                <a:gd name="connsiteX2" fmla="*/ 6792 w 6971"/>
                <a:gd name="connsiteY2" fmla="*/ 5336 h 7339"/>
                <a:gd name="connsiteX3" fmla="*/ 3990 w 6971"/>
                <a:gd name="connsiteY3" fmla="*/ 114 h 7339"/>
                <a:gd name="connsiteX4" fmla="*/ 3935 w 6971"/>
                <a:gd name="connsiteY4" fmla="*/ 98 h 7339"/>
                <a:gd name="connsiteX5" fmla="*/ 221 w 6971"/>
                <a:gd name="connsiteY5" fmla="*/ 2286 h 7339"/>
                <a:gd name="connsiteX6" fmla="*/ 220 w 6971"/>
                <a:gd name="connsiteY6" fmla="*/ 2289 h 7339"/>
                <a:gd name="connsiteX7" fmla="*/ 220 w 6971"/>
                <a:gd name="connsiteY7" fmla="*/ 4670 h 7339"/>
                <a:gd name="connsiteX8" fmla="*/ 1744 w 6971"/>
                <a:gd name="connsiteY8" fmla="*/ 6003 h 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1" h="7339">
                  <a:moveTo>
                    <a:pt x="2030" y="6003"/>
                  </a:moveTo>
                  <a:cubicBezTo>
                    <a:pt x="2418" y="6854"/>
                    <a:pt x="3286" y="7382"/>
                    <a:pt x="4220" y="7337"/>
                  </a:cubicBezTo>
                  <a:cubicBezTo>
                    <a:pt x="5433" y="7332"/>
                    <a:pt x="6489" y="6510"/>
                    <a:pt x="6792" y="5336"/>
                  </a:cubicBezTo>
                  <a:cubicBezTo>
                    <a:pt x="7460" y="3120"/>
                    <a:pt x="6206" y="782"/>
                    <a:pt x="3990" y="114"/>
                  </a:cubicBezTo>
                  <a:cubicBezTo>
                    <a:pt x="3971" y="108"/>
                    <a:pt x="3953" y="103"/>
                    <a:pt x="3935" y="98"/>
                  </a:cubicBezTo>
                  <a:cubicBezTo>
                    <a:pt x="2305" y="-324"/>
                    <a:pt x="642" y="656"/>
                    <a:pt x="221" y="2286"/>
                  </a:cubicBezTo>
                  <a:cubicBezTo>
                    <a:pt x="220" y="2287"/>
                    <a:pt x="220" y="2288"/>
                    <a:pt x="220" y="2289"/>
                  </a:cubicBezTo>
                  <a:cubicBezTo>
                    <a:pt x="-73" y="3055"/>
                    <a:pt x="-73" y="3903"/>
                    <a:pt x="220" y="4670"/>
                  </a:cubicBezTo>
                  <a:cubicBezTo>
                    <a:pt x="561" y="5275"/>
                    <a:pt x="1099" y="5745"/>
                    <a:pt x="1744" y="6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370">
              <a:extLst>
                <a:ext uri="{FF2B5EF4-FFF2-40B4-BE49-F238E27FC236}">
                  <a16:creationId xmlns:a16="http://schemas.microsoft.com/office/drawing/2014/main" xmlns="" id="{C4D56725-76AC-4277-BE18-063E88D06A44}"/>
                </a:ext>
              </a:extLst>
            </p:cNvPr>
            <p:cNvSpPr/>
            <p:nvPr/>
          </p:nvSpPr>
          <p:spPr>
            <a:xfrm>
              <a:off x="2200760" y="3070151"/>
              <a:ext cx="37293" cy="75103"/>
            </a:xfrm>
            <a:custGeom>
              <a:avLst/>
              <a:gdLst>
                <a:gd name="connsiteX0" fmla="*/ 17126 w 23156"/>
                <a:gd name="connsiteY0" fmla="*/ 22076 h 46633"/>
                <a:gd name="connsiteX1" fmla="*/ 10554 w 23156"/>
                <a:gd name="connsiteY1" fmla="*/ 3597 h 46633"/>
                <a:gd name="connsiteX2" fmla="*/ 267 w 23156"/>
                <a:gd name="connsiteY2" fmla="*/ 6550 h 46633"/>
                <a:gd name="connsiteX3" fmla="*/ 10840 w 23156"/>
                <a:gd name="connsiteY3" fmla="*/ 43507 h 46633"/>
                <a:gd name="connsiteX4" fmla="*/ 20031 w 23156"/>
                <a:gd name="connsiteY4" fmla="*/ 45613 h 46633"/>
                <a:gd name="connsiteX5" fmla="*/ 22937 w 23156"/>
                <a:gd name="connsiteY5" fmla="*/ 38268 h 46633"/>
                <a:gd name="connsiteX6" fmla="*/ 17126 w 23156"/>
                <a:gd name="connsiteY6" fmla="*/ 22076 h 4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6" h="46633">
                  <a:moveTo>
                    <a:pt x="17126" y="22076"/>
                  </a:moveTo>
                  <a:cubicBezTo>
                    <a:pt x="14936" y="15885"/>
                    <a:pt x="13031" y="9693"/>
                    <a:pt x="10554" y="3597"/>
                  </a:cubicBezTo>
                  <a:cubicBezTo>
                    <a:pt x="8078" y="-2499"/>
                    <a:pt x="-1733" y="-403"/>
                    <a:pt x="267" y="6550"/>
                  </a:cubicBezTo>
                  <a:cubicBezTo>
                    <a:pt x="3696" y="18361"/>
                    <a:pt x="4077" y="33125"/>
                    <a:pt x="10840" y="43507"/>
                  </a:cubicBezTo>
                  <a:cubicBezTo>
                    <a:pt x="12796" y="46627"/>
                    <a:pt x="16911" y="47570"/>
                    <a:pt x="20031" y="45613"/>
                  </a:cubicBezTo>
                  <a:cubicBezTo>
                    <a:pt x="22502" y="44064"/>
                    <a:pt x="23679" y="41089"/>
                    <a:pt x="22937" y="38268"/>
                  </a:cubicBezTo>
                  <a:cubicBezTo>
                    <a:pt x="21603" y="32934"/>
                    <a:pt x="19031" y="27505"/>
                    <a:pt x="17126" y="220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371">
              <a:extLst>
                <a:ext uri="{FF2B5EF4-FFF2-40B4-BE49-F238E27FC236}">
                  <a16:creationId xmlns:a16="http://schemas.microsoft.com/office/drawing/2014/main" xmlns="" id="{D78A06EE-0D88-4B43-8E42-0231F36F3C34}"/>
                </a:ext>
              </a:extLst>
            </p:cNvPr>
            <p:cNvSpPr/>
            <p:nvPr/>
          </p:nvSpPr>
          <p:spPr>
            <a:xfrm>
              <a:off x="2237041" y="3076860"/>
              <a:ext cx="24526" cy="25211"/>
            </a:xfrm>
            <a:custGeom>
              <a:avLst/>
              <a:gdLst>
                <a:gd name="connsiteX0" fmla="*/ 7553 w 15229"/>
                <a:gd name="connsiteY0" fmla="*/ 193 h 15654"/>
                <a:gd name="connsiteX1" fmla="*/ 238 w 15229"/>
                <a:gd name="connsiteY1" fmla="*/ 4497 h 15654"/>
                <a:gd name="connsiteX2" fmla="*/ 218 w 15229"/>
                <a:gd name="connsiteY2" fmla="*/ 4575 h 15654"/>
                <a:gd name="connsiteX3" fmla="*/ 4314 w 15229"/>
                <a:gd name="connsiteY3" fmla="*/ 12100 h 15654"/>
                <a:gd name="connsiteX4" fmla="*/ 4314 w 15229"/>
                <a:gd name="connsiteY4" fmla="*/ 12100 h 15654"/>
                <a:gd name="connsiteX5" fmla="*/ 4314 w 15229"/>
                <a:gd name="connsiteY5" fmla="*/ 12100 h 15654"/>
                <a:gd name="connsiteX6" fmla="*/ 5648 w 15229"/>
                <a:gd name="connsiteY6" fmla="*/ 13814 h 15654"/>
                <a:gd name="connsiteX7" fmla="*/ 9648 w 15229"/>
                <a:gd name="connsiteY7" fmla="*/ 15529 h 15654"/>
                <a:gd name="connsiteX8" fmla="*/ 9648 w 15229"/>
                <a:gd name="connsiteY8" fmla="*/ 15529 h 15654"/>
                <a:gd name="connsiteX9" fmla="*/ 13554 w 15229"/>
                <a:gd name="connsiteY9" fmla="*/ 13909 h 15654"/>
                <a:gd name="connsiteX10" fmla="*/ 13554 w 15229"/>
                <a:gd name="connsiteY10" fmla="*/ 13909 h 15654"/>
                <a:gd name="connsiteX11" fmla="*/ 14982 w 15229"/>
                <a:gd name="connsiteY11" fmla="*/ 8099 h 15654"/>
                <a:gd name="connsiteX12" fmla="*/ 7553 w 15229"/>
                <a:gd name="connsiteY12" fmla="*/ 193 h 1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29" h="15654">
                  <a:moveTo>
                    <a:pt x="7553" y="193"/>
                  </a:moveTo>
                  <a:cubicBezTo>
                    <a:pt x="4345" y="-638"/>
                    <a:pt x="1070" y="1288"/>
                    <a:pt x="238" y="4497"/>
                  </a:cubicBezTo>
                  <a:cubicBezTo>
                    <a:pt x="231" y="4523"/>
                    <a:pt x="225" y="4549"/>
                    <a:pt x="218" y="4575"/>
                  </a:cubicBezTo>
                  <a:cubicBezTo>
                    <a:pt x="-652" y="7775"/>
                    <a:pt x="1154" y="11094"/>
                    <a:pt x="4314" y="12100"/>
                  </a:cubicBezTo>
                  <a:lnTo>
                    <a:pt x="4314" y="12100"/>
                  </a:lnTo>
                  <a:lnTo>
                    <a:pt x="4314" y="12100"/>
                  </a:lnTo>
                  <a:lnTo>
                    <a:pt x="5648" y="13814"/>
                  </a:lnTo>
                  <a:cubicBezTo>
                    <a:pt x="6636" y="14984"/>
                    <a:pt x="8119" y="15620"/>
                    <a:pt x="9648" y="15529"/>
                  </a:cubicBezTo>
                  <a:lnTo>
                    <a:pt x="9648" y="15529"/>
                  </a:lnTo>
                  <a:cubicBezTo>
                    <a:pt x="11168" y="15951"/>
                    <a:pt x="12779" y="15283"/>
                    <a:pt x="13554" y="13909"/>
                  </a:cubicBezTo>
                  <a:lnTo>
                    <a:pt x="13554" y="13909"/>
                  </a:lnTo>
                  <a:cubicBezTo>
                    <a:pt x="15048" y="12375"/>
                    <a:pt x="15595" y="10152"/>
                    <a:pt x="14982" y="8099"/>
                  </a:cubicBezTo>
                  <a:cubicBezTo>
                    <a:pt x="13829" y="4476"/>
                    <a:pt x="11097" y="1570"/>
                    <a:pt x="7553" y="1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372">
              <a:extLst>
                <a:ext uri="{FF2B5EF4-FFF2-40B4-BE49-F238E27FC236}">
                  <a16:creationId xmlns:a16="http://schemas.microsoft.com/office/drawing/2014/main" xmlns="" id="{5426EFFF-F7AF-4DA4-80AF-87ACD2AFB3C4}"/>
                </a:ext>
              </a:extLst>
            </p:cNvPr>
            <p:cNvSpPr/>
            <p:nvPr/>
          </p:nvSpPr>
          <p:spPr>
            <a:xfrm>
              <a:off x="2324032" y="3484297"/>
              <a:ext cx="41219" cy="130234"/>
            </a:xfrm>
            <a:custGeom>
              <a:avLst/>
              <a:gdLst>
                <a:gd name="connsiteX0" fmla="*/ 10689 w 25594"/>
                <a:gd name="connsiteY0" fmla="*/ 59723 h 80865"/>
                <a:gd name="connsiteX1" fmla="*/ 15070 w 25594"/>
                <a:gd name="connsiteY1" fmla="*/ 78773 h 80865"/>
                <a:gd name="connsiteX2" fmla="*/ 20646 w 25594"/>
                <a:gd name="connsiteY2" fmla="*/ 80341 h 80865"/>
                <a:gd name="connsiteX3" fmla="*/ 22214 w 25594"/>
                <a:gd name="connsiteY3" fmla="*/ 78773 h 80865"/>
                <a:gd name="connsiteX4" fmla="*/ 22214 w 25594"/>
                <a:gd name="connsiteY4" fmla="*/ 40101 h 80865"/>
                <a:gd name="connsiteX5" fmla="*/ 15166 w 25594"/>
                <a:gd name="connsiteY5" fmla="*/ 22290 h 80865"/>
                <a:gd name="connsiteX6" fmla="*/ 8879 w 25594"/>
                <a:gd name="connsiteY6" fmla="*/ 4287 h 80865"/>
                <a:gd name="connsiteX7" fmla="*/ 211 w 25594"/>
                <a:gd name="connsiteY7" fmla="*/ 4287 h 80865"/>
                <a:gd name="connsiteX8" fmla="*/ 7641 w 25594"/>
                <a:gd name="connsiteY8" fmla="*/ 40101 h 80865"/>
                <a:gd name="connsiteX9" fmla="*/ 10689 w 25594"/>
                <a:gd name="connsiteY9" fmla="*/ 59723 h 8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4" h="80865">
                  <a:moveTo>
                    <a:pt x="10689" y="59723"/>
                  </a:moveTo>
                  <a:cubicBezTo>
                    <a:pt x="10835" y="66305"/>
                    <a:pt x="12326" y="72788"/>
                    <a:pt x="15070" y="78773"/>
                  </a:cubicBezTo>
                  <a:cubicBezTo>
                    <a:pt x="16177" y="80746"/>
                    <a:pt x="18674" y="81447"/>
                    <a:pt x="20646" y="80341"/>
                  </a:cubicBezTo>
                  <a:cubicBezTo>
                    <a:pt x="21303" y="79972"/>
                    <a:pt x="21846" y="79430"/>
                    <a:pt x="22214" y="78773"/>
                  </a:cubicBezTo>
                  <a:cubicBezTo>
                    <a:pt x="28120" y="67152"/>
                    <a:pt x="25071" y="52293"/>
                    <a:pt x="22214" y="40101"/>
                  </a:cubicBezTo>
                  <a:cubicBezTo>
                    <a:pt x="20547" y="33916"/>
                    <a:pt x="18182" y="27941"/>
                    <a:pt x="15166" y="22290"/>
                  </a:cubicBezTo>
                  <a:cubicBezTo>
                    <a:pt x="11578" y="16919"/>
                    <a:pt x="9415" y="10724"/>
                    <a:pt x="8879" y="4287"/>
                  </a:cubicBezTo>
                  <a:cubicBezTo>
                    <a:pt x="8879" y="-1618"/>
                    <a:pt x="878" y="-1237"/>
                    <a:pt x="211" y="4287"/>
                  </a:cubicBezTo>
                  <a:cubicBezTo>
                    <a:pt x="-1218" y="16670"/>
                    <a:pt x="4974" y="28290"/>
                    <a:pt x="7641" y="40101"/>
                  </a:cubicBezTo>
                  <a:cubicBezTo>
                    <a:pt x="9110" y="46563"/>
                    <a:pt x="10129" y="53120"/>
                    <a:pt x="10689" y="597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373">
              <a:extLst>
                <a:ext uri="{FF2B5EF4-FFF2-40B4-BE49-F238E27FC236}">
                  <a16:creationId xmlns:a16="http://schemas.microsoft.com/office/drawing/2014/main" xmlns="" id="{1E5F4136-4DEB-4A59-A490-EE0C16A17749}"/>
                </a:ext>
              </a:extLst>
            </p:cNvPr>
            <p:cNvSpPr/>
            <p:nvPr/>
          </p:nvSpPr>
          <p:spPr>
            <a:xfrm>
              <a:off x="2368697" y="3513840"/>
              <a:ext cx="24436" cy="62162"/>
            </a:xfrm>
            <a:custGeom>
              <a:avLst/>
              <a:gdLst>
                <a:gd name="connsiteX0" fmla="*/ 2004 w 15173"/>
                <a:gd name="connsiteY0" fmla="*/ 24615 h 38598"/>
                <a:gd name="connsiteX1" fmla="*/ 5814 w 15173"/>
                <a:gd name="connsiteY1" fmla="*/ 37474 h 38598"/>
                <a:gd name="connsiteX2" fmla="*/ 11529 w 15173"/>
                <a:gd name="connsiteY2" fmla="*/ 37474 h 38598"/>
                <a:gd name="connsiteX3" fmla="*/ 15053 w 15173"/>
                <a:gd name="connsiteY3" fmla="*/ 22615 h 38598"/>
                <a:gd name="connsiteX4" fmla="*/ 12863 w 15173"/>
                <a:gd name="connsiteY4" fmla="*/ 4898 h 38598"/>
                <a:gd name="connsiteX5" fmla="*/ 195 w 15173"/>
                <a:gd name="connsiteY5" fmla="*/ 8518 h 38598"/>
                <a:gd name="connsiteX6" fmla="*/ 2004 w 15173"/>
                <a:gd name="connsiteY6" fmla="*/ 24615 h 38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73" h="38598">
                  <a:moveTo>
                    <a:pt x="2004" y="24615"/>
                  </a:moveTo>
                  <a:cubicBezTo>
                    <a:pt x="1343" y="29251"/>
                    <a:pt x="2734" y="33946"/>
                    <a:pt x="5814" y="37474"/>
                  </a:cubicBezTo>
                  <a:cubicBezTo>
                    <a:pt x="7424" y="38974"/>
                    <a:pt x="9920" y="38974"/>
                    <a:pt x="11529" y="37474"/>
                  </a:cubicBezTo>
                  <a:cubicBezTo>
                    <a:pt x="15720" y="33949"/>
                    <a:pt x="15244" y="27949"/>
                    <a:pt x="15053" y="22615"/>
                  </a:cubicBezTo>
                  <a:cubicBezTo>
                    <a:pt x="14899" y="16652"/>
                    <a:pt x="14165" y="10719"/>
                    <a:pt x="12863" y="4898"/>
                  </a:cubicBezTo>
                  <a:cubicBezTo>
                    <a:pt x="10958" y="-3674"/>
                    <a:pt x="-1710" y="-55"/>
                    <a:pt x="195" y="8518"/>
                  </a:cubicBezTo>
                  <a:cubicBezTo>
                    <a:pt x="1272" y="13819"/>
                    <a:pt x="1878" y="19206"/>
                    <a:pt x="2004" y="246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374">
              <a:extLst>
                <a:ext uri="{FF2B5EF4-FFF2-40B4-BE49-F238E27FC236}">
                  <a16:creationId xmlns:a16="http://schemas.microsoft.com/office/drawing/2014/main" xmlns="" id="{8FBFBA4C-FEF4-44F6-9E45-42F962E1A538}"/>
                </a:ext>
              </a:extLst>
            </p:cNvPr>
            <p:cNvSpPr/>
            <p:nvPr/>
          </p:nvSpPr>
          <p:spPr>
            <a:xfrm>
              <a:off x="2371234" y="3703969"/>
              <a:ext cx="23530" cy="30886"/>
            </a:xfrm>
            <a:custGeom>
              <a:avLst/>
              <a:gdLst>
                <a:gd name="connsiteX0" fmla="*/ 7669 w 14610"/>
                <a:gd name="connsiteY0" fmla="*/ 0 h 19178"/>
                <a:gd name="connsiteX1" fmla="*/ 144 w 14610"/>
                <a:gd name="connsiteY1" fmla="*/ 7716 h 19178"/>
                <a:gd name="connsiteX2" fmla="*/ 144 w 14610"/>
                <a:gd name="connsiteY2" fmla="*/ 12288 h 19178"/>
                <a:gd name="connsiteX3" fmla="*/ 906 w 14610"/>
                <a:gd name="connsiteY3" fmla="*/ 14193 h 19178"/>
                <a:gd name="connsiteX4" fmla="*/ 906 w 14610"/>
                <a:gd name="connsiteY4" fmla="*/ 14193 h 19178"/>
                <a:gd name="connsiteX5" fmla="*/ 1668 w 14610"/>
                <a:gd name="connsiteY5" fmla="*/ 16003 h 19178"/>
                <a:gd name="connsiteX6" fmla="*/ 10542 w 14610"/>
                <a:gd name="connsiteY6" fmla="*/ 18273 h 19178"/>
                <a:gd name="connsiteX7" fmla="*/ 12812 w 14610"/>
                <a:gd name="connsiteY7" fmla="*/ 16003 h 19178"/>
                <a:gd name="connsiteX8" fmla="*/ 13574 w 14610"/>
                <a:gd name="connsiteY8" fmla="*/ 14288 h 19178"/>
                <a:gd name="connsiteX9" fmla="*/ 14432 w 14610"/>
                <a:gd name="connsiteY9" fmla="*/ 12097 h 19178"/>
                <a:gd name="connsiteX10" fmla="*/ 14432 w 14610"/>
                <a:gd name="connsiteY10" fmla="*/ 7525 h 19178"/>
                <a:gd name="connsiteX11" fmla="*/ 7669 w 14610"/>
                <a:gd name="connsiteY11" fmla="*/ 0 h 1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0" h="19178">
                  <a:moveTo>
                    <a:pt x="7669" y="0"/>
                  </a:moveTo>
                  <a:cubicBezTo>
                    <a:pt x="3483" y="104"/>
                    <a:pt x="143" y="3528"/>
                    <a:pt x="144" y="7716"/>
                  </a:cubicBezTo>
                  <a:cubicBezTo>
                    <a:pt x="-48" y="9233"/>
                    <a:pt x="-48" y="10770"/>
                    <a:pt x="144" y="12288"/>
                  </a:cubicBezTo>
                  <a:cubicBezTo>
                    <a:pt x="439" y="12906"/>
                    <a:pt x="693" y="13542"/>
                    <a:pt x="906" y="14193"/>
                  </a:cubicBezTo>
                  <a:lnTo>
                    <a:pt x="906" y="14193"/>
                  </a:lnTo>
                  <a:cubicBezTo>
                    <a:pt x="1102" y="14819"/>
                    <a:pt x="1357" y="15425"/>
                    <a:pt x="1668" y="16003"/>
                  </a:cubicBezTo>
                  <a:cubicBezTo>
                    <a:pt x="3492" y="19080"/>
                    <a:pt x="7465" y="20096"/>
                    <a:pt x="10542" y="18273"/>
                  </a:cubicBezTo>
                  <a:cubicBezTo>
                    <a:pt x="11478" y="17718"/>
                    <a:pt x="12258" y="16938"/>
                    <a:pt x="12812" y="16003"/>
                  </a:cubicBezTo>
                  <a:lnTo>
                    <a:pt x="13574" y="14288"/>
                  </a:lnTo>
                  <a:cubicBezTo>
                    <a:pt x="13973" y="13607"/>
                    <a:pt x="14263" y="12868"/>
                    <a:pt x="14432" y="12097"/>
                  </a:cubicBezTo>
                  <a:cubicBezTo>
                    <a:pt x="14671" y="10582"/>
                    <a:pt x="14671" y="9040"/>
                    <a:pt x="14432" y="7525"/>
                  </a:cubicBezTo>
                  <a:cubicBezTo>
                    <a:pt x="14366" y="3682"/>
                    <a:pt x="11483" y="474"/>
                    <a:pt x="7669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375">
              <a:extLst>
                <a:ext uri="{FF2B5EF4-FFF2-40B4-BE49-F238E27FC236}">
                  <a16:creationId xmlns:a16="http://schemas.microsoft.com/office/drawing/2014/main" xmlns="" id="{CF52A021-48C4-45A3-BD6B-1B9B6503E08C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376">
              <a:extLst>
                <a:ext uri="{FF2B5EF4-FFF2-40B4-BE49-F238E27FC236}">
                  <a16:creationId xmlns:a16="http://schemas.microsoft.com/office/drawing/2014/main" xmlns="" id="{F8C7B7AA-1436-4A46-9AB5-C8CCC1D43488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377">
              <a:extLst>
                <a:ext uri="{FF2B5EF4-FFF2-40B4-BE49-F238E27FC236}">
                  <a16:creationId xmlns:a16="http://schemas.microsoft.com/office/drawing/2014/main" xmlns="" id="{CC6AD756-F740-4C15-8409-01508B6C80D3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378">
              <a:extLst>
                <a:ext uri="{FF2B5EF4-FFF2-40B4-BE49-F238E27FC236}">
                  <a16:creationId xmlns:a16="http://schemas.microsoft.com/office/drawing/2014/main" xmlns="" id="{6586D374-32FB-477F-AE6F-D78883F2276F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379">
              <a:extLst>
                <a:ext uri="{FF2B5EF4-FFF2-40B4-BE49-F238E27FC236}">
                  <a16:creationId xmlns:a16="http://schemas.microsoft.com/office/drawing/2014/main" xmlns="" id="{3218E38A-7A9B-4794-B541-12A5986C53F2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380">
              <a:extLst>
                <a:ext uri="{FF2B5EF4-FFF2-40B4-BE49-F238E27FC236}">
                  <a16:creationId xmlns:a16="http://schemas.microsoft.com/office/drawing/2014/main" xmlns="" id="{9D0B57D8-99D4-4C2C-B122-C00933A96FE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381">
              <a:extLst>
                <a:ext uri="{FF2B5EF4-FFF2-40B4-BE49-F238E27FC236}">
                  <a16:creationId xmlns:a16="http://schemas.microsoft.com/office/drawing/2014/main" xmlns="" id="{B82D81E4-08C8-413E-AAB8-09C017F8C961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382">
              <a:extLst>
                <a:ext uri="{FF2B5EF4-FFF2-40B4-BE49-F238E27FC236}">
                  <a16:creationId xmlns:a16="http://schemas.microsoft.com/office/drawing/2014/main" xmlns="" id="{73AAB4A4-9099-4AD9-BA2C-FC4C8CC1D3E2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383">
              <a:extLst>
                <a:ext uri="{FF2B5EF4-FFF2-40B4-BE49-F238E27FC236}">
                  <a16:creationId xmlns:a16="http://schemas.microsoft.com/office/drawing/2014/main" xmlns="" id="{A09944DA-C997-455E-89C1-7DA25D5D011F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384">
              <a:extLst>
                <a:ext uri="{FF2B5EF4-FFF2-40B4-BE49-F238E27FC236}">
                  <a16:creationId xmlns:a16="http://schemas.microsoft.com/office/drawing/2014/main" xmlns="" id="{53D0B6E0-443C-453D-9BAB-47755BF4EB24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385">
              <a:extLst>
                <a:ext uri="{FF2B5EF4-FFF2-40B4-BE49-F238E27FC236}">
                  <a16:creationId xmlns:a16="http://schemas.microsoft.com/office/drawing/2014/main" xmlns="" id="{2A5083B7-CD14-471B-8F18-8A011B7A45B8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386">
              <a:extLst>
                <a:ext uri="{FF2B5EF4-FFF2-40B4-BE49-F238E27FC236}">
                  <a16:creationId xmlns:a16="http://schemas.microsoft.com/office/drawing/2014/main" xmlns="" id="{BD5C1171-96F1-4FDE-816F-A8BA781274DB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  <a:gd name="connsiteX8" fmla="*/ 2245 w 14120"/>
                <a:gd name="connsiteY8" fmla="*/ 12011 h 18891"/>
                <a:gd name="connsiteX9" fmla="*/ 1959 w 14120"/>
                <a:gd name="connsiteY9" fmla="*/ 10868 h 18891"/>
                <a:gd name="connsiteX10" fmla="*/ 1959 w 14120"/>
                <a:gd name="connsiteY10" fmla="*/ 10868 h 18891"/>
                <a:gd name="connsiteX11" fmla="*/ 1959 w 14120"/>
                <a:gd name="connsiteY11" fmla="*/ 1086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lnTo>
                    <a:pt x="2245" y="12011"/>
                  </a:lnTo>
                  <a:close/>
                  <a:moveTo>
                    <a:pt x="1959" y="10868"/>
                  </a:moveTo>
                  <a:lnTo>
                    <a:pt x="1959" y="10868"/>
                  </a:lnTo>
                  <a:lnTo>
                    <a:pt x="1959" y="10868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387">
              <a:extLst>
                <a:ext uri="{FF2B5EF4-FFF2-40B4-BE49-F238E27FC236}">
                  <a16:creationId xmlns:a16="http://schemas.microsoft.com/office/drawing/2014/main" xmlns="" id="{E6835B09-7BF9-4EC2-86C6-01985E10E861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388">
              <a:extLst>
                <a:ext uri="{FF2B5EF4-FFF2-40B4-BE49-F238E27FC236}">
                  <a16:creationId xmlns:a16="http://schemas.microsoft.com/office/drawing/2014/main" xmlns="" id="{2BA2D34A-A73D-4BCA-8053-55192C184A4D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389">
              <a:extLst>
                <a:ext uri="{FF2B5EF4-FFF2-40B4-BE49-F238E27FC236}">
                  <a16:creationId xmlns:a16="http://schemas.microsoft.com/office/drawing/2014/main" xmlns="" id="{86609244-33D3-4563-94D0-1E8D2AF42A5A}"/>
                </a:ext>
              </a:extLst>
            </p:cNvPr>
            <p:cNvSpPr/>
            <p:nvPr/>
          </p:nvSpPr>
          <p:spPr>
            <a:xfrm>
              <a:off x="628187" y="4122704"/>
              <a:ext cx="22797" cy="116652"/>
            </a:xfrm>
            <a:custGeom>
              <a:avLst/>
              <a:gdLst>
                <a:gd name="connsiteX0" fmla="*/ 12971 w 14155"/>
                <a:gd name="connsiteY0" fmla="*/ 3650 h 72432"/>
                <a:gd name="connsiteX1" fmla="*/ 8096 w 14155"/>
                <a:gd name="connsiteY1" fmla="*/ 48 h 72432"/>
                <a:gd name="connsiteX2" fmla="*/ 4494 w 14155"/>
                <a:gd name="connsiteY2" fmla="*/ 3650 h 72432"/>
                <a:gd name="connsiteX3" fmla="*/ 1351 w 14155"/>
                <a:gd name="connsiteY3" fmla="*/ 36987 h 72432"/>
                <a:gd name="connsiteX4" fmla="*/ 3065 w 14155"/>
                <a:gd name="connsiteY4" fmla="*/ 70325 h 72432"/>
                <a:gd name="connsiteX5" fmla="*/ 8483 w 14155"/>
                <a:gd name="connsiteY5" fmla="*/ 71956 h 72432"/>
                <a:gd name="connsiteX6" fmla="*/ 10114 w 14155"/>
                <a:gd name="connsiteY6" fmla="*/ 70325 h 72432"/>
                <a:gd name="connsiteX7" fmla="*/ 13829 w 14155"/>
                <a:gd name="connsiteY7" fmla="*/ 38987 h 72432"/>
                <a:gd name="connsiteX8" fmla="*/ 12971 w 14155"/>
                <a:gd name="connsiteY8" fmla="*/ 3650 h 7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55" h="72432">
                  <a:moveTo>
                    <a:pt x="12971" y="3650"/>
                  </a:moveTo>
                  <a:cubicBezTo>
                    <a:pt x="12619" y="1309"/>
                    <a:pt x="10436" y="-304"/>
                    <a:pt x="8096" y="48"/>
                  </a:cubicBezTo>
                  <a:cubicBezTo>
                    <a:pt x="6235" y="328"/>
                    <a:pt x="4774" y="1789"/>
                    <a:pt x="4494" y="3650"/>
                  </a:cubicBezTo>
                  <a:cubicBezTo>
                    <a:pt x="3637" y="14794"/>
                    <a:pt x="2303" y="25843"/>
                    <a:pt x="1351" y="36987"/>
                  </a:cubicBezTo>
                  <a:cubicBezTo>
                    <a:pt x="-914" y="48065"/>
                    <a:pt x="-324" y="59537"/>
                    <a:pt x="3065" y="70325"/>
                  </a:cubicBezTo>
                  <a:cubicBezTo>
                    <a:pt x="4111" y="72271"/>
                    <a:pt x="6536" y="73001"/>
                    <a:pt x="8483" y="71956"/>
                  </a:cubicBezTo>
                  <a:cubicBezTo>
                    <a:pt x="9175" y="71584"/>
                    <a:pt x="9742" y="71017"/>
                    <a:pt x="10114" y="70325"/>
                  </a:cubicBezTo>
                  <a:cubicBezTo>
                    <a:pt x="13553" y="60259"/>
                    <a:pt x="14819" y="49578"/>
                    <a:pt x="13829" y="38987"/>
                  </a:cubicBezTo>
                  <a:cubicBezTo>
                    <a:pt x="14161" y="27201"/>
                    <a:pt x="13875" y="15406"/>
                    <a:pt x="12971" y="3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390">
              <a:extLst>
                <a:ext uri="{FF2B5EF4-FFF2-40B4-BE49-F238E27FC236}">
                  <a16:creationId xmlns:a16="http://schemas.microsoft.com/office/drawing/2014/main" xmlns="" id="{EE3E3A00-6101-4498-B796-883B6D6E7525}"/>
                </a:ext>
              </a:extLst>
            </p:cNvPr>
            <p:cNvSpPr/>
            <p:nvPr/>
          </p:nvSpPr>
          <p:spPr>
            <a:xfrm>
              <a:off x="937626" y="3305685"/>
              <a:ext cx="69131" cy="131374"/>
            </a:xfrm>
            <a:custGeom>
              <a:avLst/>
              <a:gdLst>
                <a:gd name="connsiteX0" fmla="*/ 32480 w 42925"/>
                <a:gd name="connsiteY0" fmla="*/ 2892 h 81573"/>
                <a:gd name="connsiteX1" fmla="*/ 15526 w 42925"/>
                <a:gd name="connsiteY1" fmla="*/ 40230 h 81573"/>
                <a:gd name="connsiteX2" fmla="*/ 6001 w 42925"/>
                <a:gd name="connsiteY2" fmla="*/ 58804 h 81573"/>
                <a:gd name="connsiteX3" fmla="*/ 0 w 42925"/>
                <a:gd name="connsiteY3" fmla="*/ 76996 h 81573"/>
                <a:gd name="connsiteX4" fmla="*/ 5525 w 42925"/>
                <a:gd name="connsiteY4" fmla="*/ 81283 h 81573"/>
                <a:gd name="connsiteX5" fmla="*/ 17621 w 42925"/>
                <a:gd name="connsiteY5" fmla="*/ 68233 h 81573"/>
                <a:gd name="connsiteX6" fmla="*/ 27146 w 42925"/>
                <a:gd name="connsiteY6" fmla="*/ 47850 h 81573"/>
                <a:gd name="connsiteX7" fmla="*/ 42863 w 42925"/>
                <a:gd name="connsiteY7" fmla="*/ 7178 h 81573"/>
                <a:gd name="connsiteX8" fmla="*/ 32480 w 42925"/>
                <a:gd name="connsiteY8" fmla="*/ 2892 h 8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25" h="81573">
                  <a:moveTo>
                    <a:pt x="32480" y="2892"/>
                  </a:moveTo>
                  <a:cubicBezTo>
                    <a:pt x="26098" y="14989"/>
                    <a:pt x="21336" y="27847"/>
                    <a:pt x="15526" y="40230"/>
                  </a:cubicBezTo>
                  <a:cubicBezTo>
                    <a:pt x="12573" y="46516"/>
                    <a:pt x="9430" y="52612"/>
                    <a:pt x="6001" y="58804"/>
                  </a:cubicBezTo>
                  <a:cubicBezTo>
                    <a:pt x="2350" y="64193"/>
                    <a:pt x="272" y="70493"/>
                    <a:pt x="0" y="76996"/>
                  </a:cubicBezTo>
                  <a:cubicBezTo>
                    <a:pt x="0" y="79568"/>
                    <a:pt x="2667" y="82521"/>
                    <a:pt x="5525" y="81283"/>
                  </a:cubicBezTo>
                  <a:cubicBezTo>
                    <a:pt x="10941" y="78458"/>
                    <a:pt x="15215" y="73848"/>
                    <a:pt x="17621" y="68233"/>
                  </a:cubicBezTo>
                  <a:cubicBezTo>
                    <a:pt x="21336" y="61566"/>
                    <a:pt x="24575" y="54803"/>
                    <a:pt x="27146" y="47850"/>
                  </a:cubicBezTo>
                  <a:cubicBezTo>
                    <a:pt x="33860" y="34909"/>
                    <a:pt x="39130" y="21270"/>
                    <a:pt x="42863" y="7178"/>
                  </a:cubicBezTo>
                  <a:cubicBezTo>
                    <a:pt x="43720" y="987"/>
                    <a:pt x="35528" y="-3014"/>
                    <a:pt x="32480" y="2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391">
              <a:extLst>
                <a:ext uri="{FF2B5EF4-FFF2-40B4-BE49-F238E27FC236}">
                  <a16:creationId xmlns:a16="http://schemas.microsoft.com/office/drawing/2014/main" xmlns="" id="{3A008E6E-64ED-496D-A200-4C69D5E11B36}"/>
                </a:ext>
              </a:extLst>
            </p:cNvPr>
            <p:cNvSpPr/>
            <p:nvPr/>
          </p:nvSpPr>
          <p:spPr>
            <a:xfrm>
              <a:off x="999318" y="3321406"/>
              <a:ext cx="39197" cy="91904"/>
            </a:xfrm>
            <a:custGeom>
              <a:avLst/>
              <a:gdLst>
                <a:gd name="connsiteX0" fmla="*/ 13510 w 24338"/>
                <a:gd name="connsiteY0" fmla="*/ 4845 h 57065"/>
                <a:gd name="connsiteX1" fmla="*/ 7605 w 24338"/>
                <a:gd name="connsiteY1" fmla="*/ 31134 h 57065"/>
                <a:gd name="connsiteX2" fmla="*/ 175 w 24338"/>
                <a:gd name="connsiteY2" fmla="*/ 54661 h 57065"/>
                <a:gd name="connsiteX3" fmla="*/ 3970 w 24338"/>
                <a:gd name="connsiteY3" fmla="*/ 56976 h 57065"/>
                <a:gd name="connsiteX4" fmla="*/ 4081 w 24338"/>
                <a:gd name="connsiteY4" fmla="*/ 56947 h 57065"/>
                <a:gd name="connsiteX5" fmla="*/ 19987 w 24338"/>
                <a:gd name="connsiteY5" fmla="*/ 34659 h 57065"/>
                <a:gd name="connsiteX6" fmla="*/ 23035 w 24338"/>
                <a:gd name="connsiteY6" fmla="*/ 3512 h 57065"/>
                <a:gd name="connsiteX7" fmla="*/ 17021 w 24338"/>
                <a:gd name="connsiteY7" fmla="*/ 192 h 57065"/>
                <a:gd name="connsiteX8" fmla="*/ 13510 w 24338"/>
                <a:gd name="connsiteY8" fmla="*/ 4845 h 5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8" h="57065">
                  <a:moveTo>
                    <a:pt x="13510" y="4845"/>
                  </a:moveTo>
                  <a:cubicBezTo>
                    <a:pt x="12884" y="13857"/>
                    <a:pt x="10892" y="22721"/>
                    <a:pt x="7605" y="31134"/>
                  </a:cubicBezTo>
                  <a:cubicBezTo>
                    <a:pt x="4557" y="39136"/>
                    <a:pt x="-1063" y="45613"/>
                    <a:pt x="175" y="54661"/>
                  </a:cubicBezTo>
                  <a:cubicBezTo>
                    <a:pt x="584" y="56348"/>
                    <a:pt x="2283" y="57385"/>
                    <a:pt x="3970" y="56976"/>
                  </a:cubicBezTo>
                  <a:cubicBezTo>
                    <a:pt x="4007" y="56967"/>
                    <a:pt x="4044" y="56958"/>
                    <a:pt x="4081" y="56947"/>
                  </a:cubicBezTo>
                  <a:cubicBezTo>
                    <a:pt x="12844" y="53233"/>
                    <a:pt x="16558" y="43136"/>
                    <a:pt x="19987" y="34659"/>
                  </a:cubicBezTo>
                  <a:cubicBezTo>
                    <a:pt x="24440" y="24905"/>
                    <a:pt x="25512" y="13944"/>
                    <a:pt x="23035" y="3512"/>
                  </a:cubicBezTo>
                  <a:cubicBezTo>
                    <a:pt x="22291" y="934"/>
                    <a:pt x="19599" y="-552"/>
                    <a:pt x="17021" y="192"/>
                  </a:cubicBezTo>
                  <a:cubicBezTo>
                    <a:pt x="14947" y="790"/>
                    <a:pt x="13516" y="2686"/>
                    <a:pt x="13510" y="4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392">
              <a:extLst>
                <a:ext uri="{FF2B5EF4-FFF2-40B4-BE49-F238E27FC236}">
                  <a16:creationId xmlns:a16="http://schemas.microsoft.com/office/drawing/2014/main" xmlns="" id="{E1AD5DA4-FEB1-468A-B13E-CFC6D11161D3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393">
              <a:extLst>
                <a:ext uri="{FF2B5EF4-FFF2-40B4-BE49-F238E27FC236}">
                  <a16:creationId xmlns:a16="http://schemas.microsoft.com/office/drawing/2014/main" xmlns="" id="{52DCA3F8-F694-445D-A892-D7F10830436B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394">
              <a:extLst>
                <a:ext uri="{FF2B5EF4-FFF2-40B4-BE49-F238E27FC236}">
                  <a16:creationId xmlns:a16="http://schemas.microsoft.com/office/drawing/2014/main" xmlns="" id="{77FD0EE8-B272-48BA-9A98-99B51441481B}"/>
                </a:ext>
              </a:extLst>
            </p:cNvPr>
            <p:cNvSpPr/>
            <p:nvPr/>
          </p:nvSpPr>
          <p:spPr>
            <a:xfrm>
              <a:off x="642716" y="3303676"/>
              <a:ext cx="142620" cy="214747"/>
            </a:xfrm>
            <a:custGeom>
              <a:avLst/>
              <a:gdLst>
                <a:gd name="connsiteX0" fmla="*/ 6904 w 88556"/>
                <a:gd name="connsiteY0" fmla="*/ 132345 h 133341"/>
                <a:gd name="connsiteX1" fmla="*/ 47480 w 88556"/>
                <a:gd name="connsiteY1" fmla="*/ 69956 h 133341"/>
                <a:gd name="connsiteX2" fmla="*/ 67197 w 88556"/>
                <a:gd name="connsiteY2" fmla="*/ 38143 h 133341"/>
                <a:gd name="connsiteX3" fmla="*/ 77389 w 88556"/>
                <a:gd name="connsiteY3" fmla="*/ 23093 h 133341"/>
                <a:gd name="connsiteX4" fmla="*/ 82342 w 88556"/>
                <a:gd name="connsiteY4" fmla="*/ 15854 h 133341"/>
                <a:gd name="connsiteX5" fmla="*/ 87295 w 88556"/>
                <a:gd name="connsiteY5" fmla="*/ 8139 h 133341"/>
                <a:gd name="connsiteX6" fmla="*/ 80723 w 88556"/>
                <a:gd name="connsiteY6" fmla="*/ 1376 h 133341"/>
                <a:gd name="connsiteX7" fmla="*/ 67197 w 88556"/>
                <a:gd name="connsiteY7" fmla="*/ 12806 h 133341"/>
                <a:gd name="connsiteX8" fmla="*/ 55386 w 88556"/>
                <a:gd name="connsiteY8" fmla="*/ 26427 h 133341"/>
                <a:gd name="connsiteX9" fmla="*/ 33193 w 88556"/>
                <a:gd name="connsiteY9" fmla="*/ 59383 h 133341"/>
                <a:gd name="connsiteX10" fmla="*/ 46 w 88556"/>
                <a:gd name="connsiteY10" fmla="*/ 128535 h 133341"/>
                <a:gd name="connsiteX11" fmla="*/ 3576 w 88556"/>
                <a:gd name="connsiteY11" fmla="*/ 133296 h 133341"/>
                <a:gd name="connsiteX12" fmla="*/ 6904 w 88556"/>
                <a:gd name="connsiteY12" fmla="*/ 132345 h 13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8556" h="133341">
                  <a:moveTo>
                    <a:pt x="6904" y="132345"/>
                  </a:moveTo>
                  <a:cubicBezTo>
                    <a:pt x="22636" y="113070"/>
                    <a:pt x="36240" y="92153"/>
                    <a:pt x="47480" y="69956"/>
                  </a:cubicBezTo>
                  <a:cubicBezTo>
                    <a:pt x="53672" y="59193"/>
                    <a:pt x="60434" y="48620"/>
                    <a:pt x="67197" y="38143"/>
                  </a:cubicBezTo>
                  <a:cubicBezTo>
                    <a:pt x="70531" y="33094"/>
                    <a:pt x="74055" y="28141"/>
                    <a:pt x="77389" y="23093"/>
                  </a:cubicBezTo>
                  <a:cubicBezTo>
                    <a:pt x="79008" y="20617"/>
                    <a:pt x="80627" y="18235"/>
                    <a:pt x="82342" y="15854"/>
                  </a:cubicBezTo>
                  <a:cubicBezTo>
                    <a:pt x="83859" y="13199"/>
                    <a:pt x="85513" y="10624"/>
                    <a:pt x="87295" y="8139"/>
                  </a:cubicBezTo>
                  <a:cubicBezTo>
                    <a:pt x="91200" y="3472"/>
                    <a:pt x="85199" y="-2815"/>
                    <a:pt x="80723" y="1376"/>
                  </a:cubicBezTo>
                  <a:cubicBezTo>
                    <a:pt x="76246" y="5567"/>
                    <a:pt x="71198" y="8615"/>
                    <a:pt x="67197" y="12806"/>
                  </a:cubicBezTo>
                  <a:cubicBezTo>
                    <a:pt x="62960" y="17077"/>
                    <a:pt x="59014" y="21628"/>
                    <a:pt x="55386" y="26427"/>
                  </a:cubicBezTo>
                  <a:cubicBezTo>
                    <a:pt x="47364" y="36979"/>
                    <a:pt x="39954" y="47982"/>
                    <a:pt x="33193" y="59383"/>
                  </a:cubicBezTo>
                  <a:cubicBezTo>
                    <a:pt x="19101" y="80848"/>
                    <a:pt x="7953" y="104106"/>
                    <a:pt x="46" y="128535"/>
                  </a:cubicBezTo>
                  <a:cubicBezTo>
                    <a:pt x="-294" y="130824"/>
                    <a:pt x="1287" y="132956"/>
                    <a:pt x="3576" y="133296"/>
                  </a:cubicBezTo>
                  <a:cubicBezTo>
                    <a:pt x="4771" y="133473"/>
                    <a:pt x="5984" y="133126"/>
                    <a:pt x="6904" y="1323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395">
              <a:extLst>
                <a:ext uri="{FF2B5EF4-FFF2-40B4-BE49-F238E27FC236}">
                  <a16:creationId xmlns:a16="http://schemas.microsoft.com/office/drawing/2014/main" xmlns="" id="{35D34EE8-E7FA-4727-8EB0-EF4AE962B851}"/>
                </a:ext>
              </a:extLst>
            </p:cNvPr>
            <p:cNvSpPr/>
            <p:nvPr/>
          </p:nvSpPr>
          <p:spPr>
            <a:xfrm>
              <a:off x="612705" y="3355116"/>
              <a:ext cx="74604" cy="112262"/>
            </a:xfrm>
            <a:custGeom>
              <a:avLst/>
              <a:gdLst>
                <a:gd name="connsiteX0" fmla="*/ 39349 w 46323"/>
                <a:gd name="connsiteY0" fmla="*/ 1059 h 69706"/>
                <a:gd name="connsiteX1" fmla="*/ 106 w 46323"/>
                <a:gd name="connsiteY1" fmla="*/ 65543 h 69706"/>
                <a:gd name="connsiteX2" fmla="*/ 2505 w 46323"/>
                <a:gd name="connsiteY2" fmla="*/ 69601 h 69706"/>
                <a:gd name="connsiteX3" fmla="*/ 5535 w 46323"/>
                <a:gd name="connsiteY3" fmla="*/ 68877 h 69706"/>
                <a:gd name="connsiteX4" fmla="*/ 45635 w 46323"/>
                <a:gd name="connsiteY4" fmla="*/ 6203 h 69706"/>
                <a:gd name="connsiteX5" fmla="*/ 39349 w 46323"/>
                <a:gd name="connsiteY5" fmla="*/ 1059 h 69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3" h="69706">
                  <a:moveTo>
                    <a:pt x="39349" y="1059"/>
                  </a:moveTo>
                  <a:cubicBezTo>
                    <a:pt x="21143" y="18983"/>
                    <a:pt x="7661" y="41138"/>
                    <a:pt x="106" y="65543"/>
                  </a:cubicBezTo>
                  <a:cubicBezTo>
                    <a:pt x="-352" y="67327"/>
                    <a:pt x="722" y="69143"/>
                    <a:pt x="2505" y="69601"/>
                  </a:cubicBezTo>
                  <a:cubicBezTo>
                    <a:pt x="3573" y="69876"/>
                    <a:pt x="4707" y="69604"/>
                    <a:pt x="5535" y="68877"/>
                  </a:cubicBezTo>
                  <a:cubicBezTo>
                    <a:pt x="24585" y="52113"/>
                    <a:pt x="31824" y="26681"/>
                    <a:pt x="45635" y="6203"/>
                  </a:cubicBezTo>
                  <a:cubicBezTo>
                    <a:pt x="48302" y="2107"/>
                    <a:pt x="42587" y="-1989"/>
                    <a:pt x="39349" y="10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396">
              <a:extLst>
                <a:ext uri="{FF2B5EF4-FFF2-40B4-BE49-F238E27FC236}">
                  <a16:creationId xmlns:a16="http://schemas.microsoft.com/office/drawing/2014/main" xmlns="" id="{B97DEC13-7FDC-4863-8DB2-DFE7AD8B275E}"/>
                </a:ext>
              </a:extLst>
            </p:cNvPr>
            <p:cNvSpPr/>
            <p:nvPr/>
          </p:nvSpPr>
          <p:spPr>
            <a:xfrm>
              <a:off x="539904" y="3388388"/>
              <a:ext cx="59552" cy="88826"/>
            </a:xfrm>
            <a:custGeom>
              <a:avLst/>
              <a:gdLst>
                <a:gd name="connsiteX0" fmla="*/ 5305 w 36977"/>
                <a:gd name="connsiteY0" fmla="*/ 54409 h 55154"/>
                <a:gd name="connsiteX1" fmla="*/ 35976 w 36977"/>
                <a:gd name="connsiteY1" fmla="*/ 8213 h 55154"/>
                <a:gd name="connsiteX2" fmla="*/ 26451 w 36977"/>
                <a:gd name="connsiteY2" fmla="*/ 2498 h 55154"/>
                <a:gd name="connsiteX3" fmla="*/ 66 w 36977"/>
                <a:gd name="connsiteY3" fmla="*/ 51266 h 55154"/>
                <a:gd name="connsiteX4" fmla="*/ 2590 w 36977"/>
                <a:gd name="connsiteY4" fmla="*/ 55088 h 55154"/>
                <a:gd name="connsiteX5" fmla="*/ 5305 w 36977"/>
                <a:gd name="connsiteY5" fmla="*/ 54409 h 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77" h="55154">
                  <a:moveTo>
                    <a:pt x="5305" y="54409"/>
                  </a:moveTo>
                  <a:cubicBezTo>
                    <a:pt x="18259" y="41646"/>
                    <a:pt x="25974" y="23453"/>
                    <a:pt x="35976" y="8213"/>
                  </a:cubicBezTo>
                  <a:cubicBezTo>
                    <a:pt x="40071" y="2022"/>
                    <a:pt x="30546" y="-3312"/>
                    <a:pt x="26451" y="2498"/>
                  </a:cubicBezTo>
                  <a:cubicBezTo>
                    <a:pt x="14520" y="16852"/>
                    <a:pt x="5553" y="33427"/>
                    <a:pt x="66" y="51266"/>
                  </a:cubicBezTo>
                  <a:cubicBezTo>
                    <a:pt x="-292" y="53018"/>
                    <a:pt x="838" y="54730"/>
                    <a:pt x="2590" y="55088"/>
                  </a:cubicBezTo>
                  <a:cubicBezTo>
                    <a:pt x="3551" y="55285"/>
                    <a:pt x="4550" y="55035"/>
                    <a:pt x="5305" y="544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397">
              <a:extLst>
                <a:ext uri="{FF2B5EF4-FFF2-40B4-BE49-F238E27FC236}">
                  <a16:creationId xmlns:a16="http://schemas.microsoft.com/office/drawing/2014/main" xmlns="" id="{DC3014EE-DA2C-4D40-B1D9-FBC0A9CA7B80}"/>
                </a:ext>
              </a:extLst>
            </p:cNvPr>
            <p:cNvSpPr/>
            <p:nvPr/>
          </p:nvSpPr>
          <p:spPr>
            <a:xfrm>
              <a:off x="447066" y="3401169"/>
              <a:ext cx="76440" cy="89113"/>
            </a:xfrm>
            <a:custGeom>
              <a:avLst/>
              <a:gdLst>
                <a:gd name="connsiteX0" fmla="*/ 4562 w 47463"/>
                <a:gd name="connsiteY0" fmla="*/ 55332 h 55332"/>
                <a:gd name="connsiteX1" fmla="*/ 25993 w 47463"/>
                <a:gd name="connsiteY1" fmla="*/ 35805 h 55332"/>
                <a:gd name="connsiteX2" fmla="*/ 45043 w 47463"/>
                <a:gd name="connsiteY2" fmla="*/ 10659 h 55332"/>
                <a:gd name="connsiteX3" fmla="*/ 46329 w 47463"/>
                <a:gd name="connsiteY3" fmla="*/ 2420 h 55332"/>
                <a:gd name="connsiteX4" fmla="*/ 38090 w 47463"/>
                <a:gd name="connsiteY4" fmla="*/ 1134 h 55332"/>
                <a:gd name="connsiteX5" fmla="*/ 15134 w 47463"/>
                <a:gd name="connsiteY5" fmla="*/ 22566 h 55332"/>
                <a:gd name="connsiteX6" fmla="*/ 85 w 47463"/>
                <a:gd name="connsiteY6" fmla="*/ 51141 h 55332"/>
                <a:gd name="connsiteX7" fmla="*/ 4562 w 47463"/>
                <a:gd name="connsiteY7" fmla="*/ 55332 h 5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463" h="55332">
                  <a:moveTo>
                    <a:pt x="4562" y="55332"/>
                  </a:moveTo>
                  <a:cubicBezTo>
                    <a:pt x="14563" y="55332"/>
                    <a:pt x="20754" y="43140"/>
                    <a:pt x="25993" y="35805"/>
                  </a:cubicBezTo>
                  <a:cubicBezTo>
                    <a:pt x="31391" y="26743"/>
                    <a:pt x="37781" y="18309"/>
                    <a:pt x="45043" y="10659"/>
                  </a:cubicBezTo>
                  <a:cubicBezTo>
                    <a:pt x="47673" y="8739"/>
                    <a:pt x="48249" y="5051"/>
                    <a:pt x="46329" y="2420"/>
                  </a:cubicBezTo>
                  <a:cubicBezTo>
                    <a:pt x="44409" y="-210"/>
                    <a:pt x="40720" y="-786"/>
                    <a:pt x="38090" y="1134"/>
                  </a:cubicBezTo>
                  <a:cubicBezTo>
                    <a:pt x="29272" y="6917"/>
                    <a:pt x="21509" y="14166"/>
                    <a:pt x="15134" y="22566"/>
                  </a:cubicBezTo>
                  <a:cubicBezTo>
                    <a:pt x="9610" y="29519"/>
                    <a:pt x="-1058" y="40949"/>
                    <a:pt x="85" y="51141"/>
                  </a:cubicBezTo>
                  <a:cubicBezTo>
                    <a:pt x="188" y="53523"/>
                    <a:pt x="2178" y="55386"/>
                    <a:pt x="4562" y="553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398">
              <a:extLst>
                <a:ext uri="{FF2B5EF4-FFF2-40B4-BE49-F238E27FC236}">
                  <a16:creationId xmlns:a16="http://schemas.microsoft.com/office/drawing/2014/main" xmlns="" id="{50AEF293-3B49-437B-9724-7C610F3D02BC}"/>
                </a:ext>
              </a:extLst>
            </p:cNvPr>
            <p:cNvSpPr/>
            <p:nvPr/>
          </p:nvSpPr>
          <p:spPr>
            <a:xfrm>
              <a:off x="372804" y="3453550"/>
              <a:ext cx="33254" cy="31231"/>
            </a:xfrm>
            <a:custGeom>
              <a:avLst/>
              <a:gdLst>
                <a:gd name="connsiteX0" fmla="*/ 4477 w 20648"/>
                <a:gd name="connsiteY0" fmla="*/ 18902 h 19392"/>
                <a:gd name="connsiteX1" fmla="*/ 17240 w 20648"/>
                <a:gd name="connsiteY1" fmla="*/ 9377 h 19392"/>
                <a:gd name="connsiteX2" fmla="*/ 20479 w 20648"/>
                <a:gd name="connsiteY2" fmla="*/ 3471 h 19392"/>
                <a:gd name="connsiteX3" fmla="*/ 14764 w 20648"/>
                <a:gd name="connsiteY3" fmla="*/ 137 h 19392"/>
                <a:gd name="connsiteX4" fmla="*/ 0 w 20648"/>
                <a:gd name="connsiteY4" fmla="*/ 15949 h 19392"/>
                <a:gd name="connsiteX5" fmla="*/ 4477 w 20648"/>
                <a:gd name="connsiteY5" fmla="*/ 18902 h 1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48" h="19392">
                  <a:moveTo>
                    <a:pt x="4477" y="18902"/>
                  </a:moveTo>
                  <a:cubicBezTo>
                    <a:pt x="8290" y="15174"/>
                    <a:pt x="12582" y="11971"/>
                    <a:pt x="17240" y="9377"/>
                  </a:cubicBezTo>
                  <a:cubicBezTo>
                    <a:pt x="19731" y="8597"/>
                    <a:pt x="21161" y="5990"/>
                    <a:pt x="20479" y="3471"/>
                  </a:cubicBezTo>
                  <a:cubicBezTo>
                    <a:pt x="19783" y="1002"/>
                    <a:pt x="17256" y="-472"/>
                    <a:pt x="14764" y="137"/>
                  </a:cubicBezTo>
                  <a:cubicBezTo>
                    <a:pt x="7810" y="2518"/>
                    <a:pt x="95" y="7567"/>
                    <a:pt x="0" y="15949"/>
                  </a:cubicBezTo>
                  <a:cubicBezTo>
                    <a:pt x="0" y="18425"/>
                    <a:pt x="3048" y="20330"/>
                    <a:pt x="4477" y="189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399">
              <a:extLst>
                <a:ext uri="{FF2B5EF4-FFF2-40B4-BE49-F238E27FC236}">
                  <a16:creationId xmlns:a16="http://schemas.microsoft.com/office/drawing/2014/main" xmlns="" id="{18648B43-B1DB-4376-8884-0448B5FA1B38}"/>
                </a:ext>
              </a:extLst>
            </p:cNvPr>
            <p:cNvSpPr/>
            <p:nvPr/>
          </p:nvSpPr>
          <p:spPr>
            <a:xfrm>
              <a:off x="299746" y="3471255"/>
              <a:ext cx="41131" cy="35567"/>
            </a:xfrm>
            <a:custGeom>
              <a:avLst/>
              <a:gdLst>
                <a:gd name="connsiteX0" fmla="*/ 3739 w 25539"/>
                <a:gd name="connsiteY0" fmla="*/ 22005 h 22084"/>
                <a:gd name="connsiteX1" fmla="*/ 7453 w 25539"/>
                <a:gd name="connsiteY1" fmla="*/ 19910 h 22084"/>
                <a:gd name="connsiteX2" fmla="*/ 12502 w 25539"/>
                <a:gd name="connsiteY2" fmla="*/ 16385 h 22084"/>
                <a:gd name="connsiteX3" fmla="*/ 20217 w 25539"/>
                <a:gd name="connsiteY3" fmla="*/ 11337 h 22084"/>
                <a:gd name="connsiteX4" fmla="*/ 20217 w 25539"/>
                <a:gd name="connsiteY4" fmla="*/ 2 h 22084"/>
                <a:gd name="connsiteX5" fmla="*/ 6310 w 25539"/>
                <a:gd name="connsiteY5" fmla="*/ 6289 h 22084"/>
                <a:gd name="connsiteX6" fmla="*/ 119 w 25539"/>
                <a:gd name="connsiteY6" fmla="*/ 18195 h 22084"/>
                <a:gd name="connsiteX7" fmla="*/ 2208 w 25539"/>
                <a:gd name="connsiteY7" fmla="*/ 21966 h 22084"/>
                <a:gd name="connsiteX8" fmla="*/ 3739 w 25539"/>
                <a:gd name="connsiteY8" fmla="*/ 22005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539" h="22084">
                  <a:moveTo>
                    <a:pt x="3739" y="22005"/>
                  </a:moveTo>
                  <a:cubicBezTo>
                    <a:pt x="5067" y="21480"/>
                    <a:pt x="6317" y="20775"/>
                    <a:pt x="7453" y="19910"/>
                  </a:cubicBezTo>
                  <a:cubicBezTo>
                    <a:pt x="9281" y="18957"/>
                    <a:pt x="10978" y="17773"/>
                    <a:pt x="12502" y="16385"/>
                  </a:cubicBezTo>
                  <a:cubicBezTo>
                    <a:pt x="14299" y="13742"/>
                    <a:pt x="17076" y="11925"/>
                    <a:pt x="20217" y="11337"/>
                  </a:cubicBezTo>
                  <a:cubicBezTo>
                    <a:pt x="27265" y="11337"/>
                    <a:pt x="27361" y="-188"/>
                    <a:pt x="20217" y="2"/>
                  </a:cubicBezTo>
                  <a:cubicBezTo>
                    <a:pt x="14949" y="247"/>
                    <a:pt x="9974" y="2496"/>
                    <a:pt x="6310" y="6289"/>
                  </a:cubicBezTo>
                  <a:cubicBezTo>
                    <a:pt x="3240" y="9648"/>
                    <a:pt x="1106" y="13753"/>
                    <a:pt x="119" y="18195"/>
                  </a:cubicBezTo>
                  <a:cubicBezTo>
                    <a:pt x="-345" y="19813"/>
                    <a:pt x="590" y="21501"/>
                    <a:pt x="2208" y="21966"/>
                  </a:cubicBezTo>
                  <a:cubicBezTo>
                    <a:pt x="2706" y="22109"/>
                    <a:pt x="3233" y="22122"/>
                    <a:pt x="3739" y="220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509">
              <a:extLst>
                <a:ext uri="{FF2B5EF4-FFF2-40B4-BE49-F238E27FC236}">
                  <a16:creationId xmlns:a16="http://schemas.microsoft.com/office/drawing/2014/main" xmlns="" id="{69A3DE75-EC1D-4915-9550-D505BE4871B7}"/>
                </a:ext>
              </a:extLst>
            </p:cNvPr>
            <p:cNvSpPr/>
            <p:nvPr/>
          </p:nvSpPr>
          <p:spPr>
            <a:xfrm>
              <a:off x="3610692" y="845824"/>
              <a:ext cx="478474" cy="827325"/>
            </a:xfrm>
            <a:custGeom>
              <a:avLst/>
              <a:gdLst>
                <a:gd name="connsiteX0" fmla="*/ 295624 w 297095"/>
                <a:gd name="connsiteY0" fmla="*/ 6176 h 513704"/>
                <a:gd name="connsiteX1" fmla="*/ 293528 w 297095"/>
                <a:gd name="connsiteY1" fmla="*/ 2271 h 513704"/>
                <a:gd name="connsiteX2" fmla="*/ 290385 w 297095"/>
                <a:gd name="connsiteY2" fmla="*/ 271 h 513704"/>
                <a:gd name="connsiteX3" fmla="*/ 282098 w 297095"/>
                <a:gd name="connsiteY3" fmla="*/ 3605 h 513704"/>
                <a:gd name="connsiteX4" fmla="*/ 281526 w 297095"/>
                <a:gd name="connsiteY4" fmla="*/ 4367 h 513704"/>
                <a:gd name="connsiteX5" fmla="*/ 278478 w 297095"/>
                <a:gd name="connsiteY5" fmla="*/ 8462 h 513704"/>
                <a:gd name="connsiteX6" fmla="*/ 273240 w 297095"/>
                <a:gd name="connsiteY6" fmla="*/ 21035 h 513704"/>
                <a:gd name="connsiteX7" fmla="*/ 263715 w 297095"/>
                <a:gd name="connsiteY7" fmla="*/ 47610 h 513704"/>
                <a:gd name="connsiteX8" fmla="*/ 260667 w 297095"/>
                <a:gd name="connsiteY8" fmla="*/ 57135 h 513704"/>
                <a:gd name="connsiteX9" fmla="*/ 241617 w 297095"/>
                <a:gd name="connsiteY9" fmla="*/ 96950 h 513704"/>
                <a:gd name="connsiteX10" fmla="*/ 220566 w 297095"/>
                <a:gd name="connsiteY10" fmla="*/ 143908 h 513704"/>
                <a:gd name="connsiteX11" fmla="*/ 199135 w 297095"/>
                <a:gd name="connsiteY11" fmla="*/ 191533 h 513704"/>
                <a:gd name="connsiteX12" fmla="*/ 182562 w 297095"/>
                <a:gd name="connsiteY12" fmla="*/ 233538 h 513704"/>
                <a:gd name="connsiteX13" fmla="*/ 171989 w 297095"/>
                <a:gd name="connsiteY13" fmla="*/ 251826 h 513704"/>
                <a:gd name="connsiteX14" fmla="*/ 169893 w 297095"/>
                <a:gd name="connsiteY14" fmla="*/ 254493 h 513704"/>
                <a:gd name="connsiteX15" fmla="*/ 169893 w 297095"/>
                <a:gd name="connsiteY15" fmla="*/ 254493 h 513704"/>
                <a:gd name="connsiteX16" fmla="*/ 168846 w 297095"/>
                <a:gd name="connsiteY16" fmla="*/ 252493 h 513704"/>
                <a:gd name="connsiteX17" fmla="*/ 168179 w 297095"/>
                <a:gd name="connsiteY17" fmla="*/ 250778 h 513704"/>
                <a:gd name="connsiteX18" fmla="*/ 167322 w 297095"/>
                <a:gd name="connsiteY18" fmla="*/ 248492 h 513704"/>
                <a:gd name="connsiteX19" fmla="*/ 165321 w 297095"/>
                <a:gd name="connsiteY19" fmla="*/ 241253 h 513704"/>
                <a:gd name="connsiteX20" fmla="*/ 161892 w 297095"/>
                <a:gd name="connsiteY20" fmla="*/ 231728 h 513704"/>
                <a:gd name="connsiteX21" fmla="*/ 157130 w 297095"/>
                <a:gd name="connsiteY21" fmla="*/ 189056 h 513704"/>
                <a:gd name="connsiteX22" fmla="*/ 151891 w 297095"/>
                <a:gd name="connsiteY22" fmla="*/ 135907 h 513704"/>
                <a:gd name="connsiteX23" fmla="*/ 141028 w 297095"/>
                <a:gd name="connsiteY23" fmla="*/ 124863 h 513704"/>
                <a:gd name="connsiteX24" fmla="*/ 130365 w 297095"/>
                <a:gd name="connsiteY24" fmla="*/ 132954 h 513704"/>
                <a:gd name="connsiteX25" fmla="*/ 107124 w 297095"/>
                <a:gd name="connsiteY25" fmla="*/ 236681 h 513704"/>
                <a:gd name="connsiteX26" fmla="*/ 91788 w 297095"/>
                <a:gd name="connsiteY26" fmla="*/ 337646 h 513704"/>
                <a:gd name="connsiteX27" fmla="*/ 86454 w 297095"/>
                <a:gd name="connsiteY27" fmla="*/ 361459 h 513704"/>
                <a:gd name="connsiteX28" fmla="*/ 79596 w 297095"/>
                <a:gd name="connsiteY28" fmla="*/ 384033 h 513704"/>
                <a:gd name="connsiteX29" fmla="*/ 79596 w 297095"/>
                <a:gd name="connsiteY29" fmla="*/ 384033 h 513704"/>
                <a:gd name="connsiteX30" fmla="*/ 79596 w 297095"/>
                <a:gd name="connsiteY30" fmla="*/ 384033 h 513704"/>
                <a:gd name="connsiteX31" fmla="*/ 71786 w 297095"/>
                <a:gd name="connsiteY31" fmla="*/ 372222 h 513704"/>
                <a:gd name="connsiteX32" fmla="*/ 25971 w 297095"/>
                <a:gd name="connsiteY32" fmla="*/ 281163 h 513704"/>
                <a:gd name="connsiteX33" fmla="*/ 24066 w 297095"/>
                <a:gd name="connsiteY33" fmla="*/ 276686 h 513704"/>
                <a:gd name="connsiteX34" fmla="*/ 9016 w 297095"/>
                <a:gd name="connsiteY34" fmla="*/ 267828 h 513704"/>
                <a:gd name="connsiteX35" fmla="*/ 444 w 297095"/>
                <a:gd name="connsiteY35" fmla="*/ 283354 h 513704"/>
                <a:gd name="connsiteX36" fmla="*/ 3873 w 297095"/>
                <a:gd name="connsiteY36" fmla="*/ 307547 h 513704"/>
                <a:gd name="connsiteX37" fmla="*/ 5968 w 297095"/>
                <a:gd name="connsiteY37" fmla="*/ 335360 h 513704"/>
                <a:gd name="connsiteX38" fmla="*/ 13207 w 297095"/>
                <a:gd name="connsiteY38" fmla="*/ 398416 h 513704"/>
                <a:gd name="connsiteX39" fmla="*/ 25113 w 297095"/>
                <a:gd name="connsiteY39" fmla="*/ 456899 h 513704"/>
                <a:gd name="connsiteX40" fmla="*/ 33305 w 297095"/>
                <a:gd name="connsiteY40" fmla="*/ 509858 h 513704"/>
                <a:gd name="connsiteX41" fmla="*/ 41539 w 297095"/>
                <a:gd name="connsiteY41" fmla="*/ 513210 h 513704"/>
                <a:gd name="connsiteX42" fmla="*/ 45307 w 297095"/>
                <a:gd name="connsiteY42" fmla="*/ 506429 h 513704"/>
                <a:gd name="connsiteX43" fmla="*/ 43116 w 297095"/>
                <a:gd name="connsiteY43" fmla="*/ 481569 h 513704"/>
                <a:gd name="connsiteX44" fmla="*/ 42068 w 297095"/>
                <a:gd name="connsiteY44" fmla="*/ 454518 h 513704"/>
                <a:gd name="connsiteX45" fmla="*/ 34448 w 297095"/>
                <a:gd name="connsiteY45" fmla="*/ 393368 h 513704"/>
                <a:gd name="connsiteX46" fmla="*/ 31114 w 297095"/>
                <a:gd name="connsiteY46" fmla="*/ 352696 h 513704"/>
                <a:gd name="connsiteX47" fmla="*/ 44354 w 297095"/>
                <a:gd name="connsiteY47" fmla="*/ 376985 h 513704"/>
                <a:gd name="connsiteX48" fmla="*/ 75120 w 297095"/>
                <a:gd name="connsiteY48" fmla="*/ 412608 h 513704"/>
                <a:gd name="connsiteX49" fmla="*/ 105695 w 297095"/>
                <a:gd name="connsiteY49" fmla="*/ 389462 h 513704"/>
                <a:gd name="connsiteX50" fmla="*/ 118554 w 297095"/>
                <a:gd name="connsiteY50" fmla="*/ 340694 h 513704"/>
                <a:gd name="connsiteX51" fmla="*/ 126650 w 297095"/>
                <a:gd name="connsiteY51" fmla="*/ 290212 h 513704"/>
                <a:gd name="connsiteX52" fmla="*/ 138842 w 297095"/>
                <a:gd name="connsiteY52" fmla="*/ 208487 h 513704"/>
                <a:gd name="connsiteX53" fmla="*/ 145128 w 297095"/>
                <a:gd name="connsiteY53" fmla="*/ 237824 h 513704"/>
                <a:gd name="connsiteX54" fmla="*/ 146081 w 297095"/>
                <a:gd name="connsiteY54" fmla="*/ 246206 h 513704"/>
                <a:gd name="connsiteX55" fmla="*/ 157416 w 297095"/>
                <a:gd name="connsiteY55" fmla="*/ 270209 h 513704"/>
                <a:gd name="connsiteX56" fmla="*/ 182465 w 297095"/>
                <a:gd name="connsiteY56" fmla="*/ 269652 h 513704"/>
                <a:gd name="connsiteX57" fmla="*/ 183324 w 297095"/>
                <a:gd name="connsiteY57" fmla="*/ 268685 h 513704"/>
                <a:gd name="connsiteX58" fmla="*/ 205231 w 297095"/>
                <a:gd name="connsiteY58" fmla="*/ 230585 h 513704"/>
                <a:gd name="connsiteX59" fmla="*/ 222090 w 297095"/>
                <a:gd name="connsiteY59" fmla="*/ 188294 h 513704"/>
                <a:gd name="connsiteX60" fmla="*/ 233044 w 297095"/>
                <a:gd name="connsiteY60" fmla="*/ 164577 h 513704"/>
                <a:gd name="connsiteX61" fmla="*/ 223519 w 297095"/>
                <a:gd name="connsiteY61" fmla="*/ 206106 h 513704"/>
                <a:gd name="connsiteX62" fmla="*/ 198468 w 297095"/>
                <a:gd name="connsiteY62" fmla="*/ 312215 h 513704"/>
                <a:gd name="connsiteX63" fmla="*/ 185800 w 297095"/>
                <a:gd name="connsiteY63" fmla="*/ 364793 h 513704"/>
                <a:gd name="connsiteX64" fmla="*/ 177513 w 297095"/>
                <a:gd name="connsiteY64" fmla="*/ 416418 h 513704"/>
                <a:gd name="connsiteX65" fmla="*/ 181704 w 297095"/>
                <a:gd name="connsiteY65" fmla="*/ 440421 h 513704"/>
                <a:gd name="connsiteX66" fmla="*/ 197611 w 297095"/>
                <a:gd name="connsiteY66" fmla="*/ 449946 h 513704"/>
                <a:gd name="connsiteX67" fmla="*/ 226186 w 297095"/>
                <a:gd name="connsiteY67" fmla="*/ 431944 h 513704"/>
                <a:gd name="connsiteX68" fmla="*/ 222567 w 297095"/>
                <a:gd name="connsiteY68" fmla="*/ 450994 h 513704"/>
                <a:gd name="connsiteX69" fmla="*/ 218852 w 297095"/>
                <a:gd name="connsiteY69" fmla="*/ 477759 h 513704"/>
                <a:gd name="connsiteX70" fmla="*/ 211327 w 297095"/>
                <a:gd name="connsiteY70" fmla="*/ 505477 h 513704"/>
                <a:gd name="connsiteX71" fmla="*/ 213037 w 297095"/>
                <a:gd name="connsiteY71" fmla="*/ 510158 h 513704"/>
                <a:gd name="connsiteX72" fmla="*/ 217328 w 297095"/>
                <a:gd name="connsiteY72" fmla="*/ 509096 h 513704"/>
                <a:gd name="connsiteX73" fmla="*/ 236378 w 297095"/>
                <a:gd name="connsiteY73" fmla="*/ 458233 h 513704"/>
                <a:gd name="connsiteX74" fmla="*/ 244665 w 297095"/>
                <a:gd name="connsiteY74" fmla="*/ 426991 h 513704"/>
                <a:gd name="connsiteX75" fmla="*/ 254190 w 297095"/>
                <a:gd name="connsiteY75" fmla="*/ 393749 h 513704"/>
                <a:gd name="connsiteX76" fmla="*/ 252570 w 297095"/>
                <a:gd name="connsiteY76" fmla="*/ 380509 h 513704"/>
                <a:gd name="connsiteX77" fmla="*/ 239712 w 297095"/>
                <a:gd name="connsiteY77" fmla="*/ 378890 h 513704"/>
                <a:gd name="connsiteX78" fmla="*/ 215613 w 297095"/>
                <a:gd name="connsiteY78" fmla="*/ 406417 h 513704"/>
                <a:gd name="connsiteX79" fmla="*/ 204564 w 297095"/>
                <a:gd name="connsiteY79" fmla="*/ 418228 h 513704"/>
                <a:gd name="connsiteX80" fmla="*/ 203231 w 297095"/>
                <a:gd name="connsiteY80" fmla="*/ 419180 h 513704"/>
                <a:gd name="connsiteX81" fmla="*/ 208374 w 297095"/>
                <a:gd name="connsiteY81" fmla="*/ 389558 h 513704"/>
                <a:gd name="connsiteX82" fmla="*/ 220948 w 297095"/>
                <a:gd name="connsiteY82" fmla="*/ 337170 h 513704"/>
                <a:gd name="connsiteX83" fmla="*/ 246665 w 297095"/>
                <a:gd name="connsiteY83" fmla="*/ 231347 h 513704"/>
                <a:gd name="connsiteX84" fmla="*/ 272192 w 297095"/>
                <a:gd name="connsiteY84" fmla="*/ 125144 h 513704"/>
                <a:gd name="connsiteX85" fmla="*/ 285908 w 297095"/>
                <a:gd name="connsiteY85" fmla="*/ 72185 h 513704"/>
                <a:gd name="connsiteX86" fmla="*/ 291432 w 297095"/>
                <a:gd name="connsiteY86" fmla="*/ 46753 h 513704"/>
                <a:gd name="connsiteX87" fmla="*/ 296862 w 297095"/>
                <a:gd name="connsiteY87" fmla="*/ 18178 h 513704"/>
                <a:gd name="connsiteX88" fmla="*/ 295433 w 297095"/>
                <a:gd name="connsiteY88" fmla="*/ 6462 h 513704"/>
                <a:gd name="connsiteX89" fmla="*/ 170370 w 297095"/>
                <a:gd name="connsiteY89" fmla="*/ 255541 h 513704"/>
                <a:gd name="connsiteX90" fmla="*/ 170370 w 297095"/>
                <a:gd name="connsiteY90" fmla="*/ 255541 h 513704"/>
                <a:gd name="connsiteX91" fmla="*/ 170370 w 297095"/>
                <a:gd name="connsiteY91" fmla="*/ 255541 h 513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297095" h="513704">
                  <a:moveTo>
                    <a:pt x="295624" y="6176"/>
                  </a:moveTo>
                  <a:cubicBezTo>
                    <a:pt x="295317" y="4699"/>
                    <a:pt x="294589" y="3343"/>
                    <a:pt x="293528" y="2271"/>
                  </a:cubicBezTo>
                  <a:cubicBezTo>
                    <a:pt x="292840" y="1160"/>
                    <a:pt x="291683" y="423"/>
                    <a:pt x="290385" y="271"/>
                  </a:cubicBezTo>
                  <a:cubicBezTo>
                    <a:pt x="287187" y="-622"/>
                    <a:pt x="283787" y="745"/>
                    <a:pt x="282098" y="3605"/>
                  </a:cubicBezTo>
                  <a:lnTo>
                    <a:pt x="281526" y="4367"/>
                  </a:lnTo>
                  <a:cubicBezTo>
                    <a:pt x="280266" y="5532"/>
                    <a:pt x="279233" y="6921"/>
                    <a:pt x="278478" y="8462"/>
                  </a:cubicBezTo>
                  <a:cubicBezTo>
                    <a:pt x="276360" y="12488"/>
                    <a:pt x="274607" y="16696"/>
                    <a:pt x="273240" y="21035"/>
                  </a:cubicBezTo>
                  <a:cubicBezTo>
                    <a:pt x="270096" y="29989"/>
                    <a:pt x="266667" y="38752"/>
                    <a:pt x="263715" y="47610"/>
                  </a:cubicBezTo>
                  <a:cubicBezTo>
                    <a:pt x="262667" y="50658"/>
                    <a:pt x="261619" y="53706"/>
                    <a:pt x="260667" y="57135"/>
                  </a:cubicBezTo>
                  <a:cubicBezTo>
                    <a:pt x="254571" y="70565"/>
                    <a:pt x="248094" y="83710"/>
                    <a:pt x="241617" y="96950"/>
                  </a:cubicBezTo>
                  <a:cubicBezTo>
                    <a:pt x="234092" y="112380"/>
                    <a:pt x="227520" y="128192"/>
                    <a:pt x="220566" y="143908"/>
                  </a:cubicBezTo>
                  <a:cubicBezTo>
                    <a:pt x="213613" y="159624"/>
                    <a:pt x="205803" y="175150"/>
                    <a:pt x="199135" y="191533"/>
                  </a:cubicBezTo>
                  <a:cubicBezTo>
                    <a:pt x="193420" y="205439"/>
                    <a:pt x="188943" y="220108"/>
                    <a:pt x="182562" y="233538"/>
                  </a:cubicBezTo>
                  <a:cubicBezTo>
                    <a:pt x="179639" y="239963"/>
                    <a:pt x="176098" y="246087"/>
                    <a:pt x="171989" y="251826"/>
                  </a:cubicBezTo>
                  <a:cubicBezTo>
                    <a:pt x="171322" y="252779"/>
                    <a:pt x="170560" y="253636"/>
                    <a:pt x="169893" y="254493"/>
                  </a:cubicBezTo>
                  <a:lnTo>
                    <a:pt x="169893" y="254493"/>
                  </a:lnTo>
                  <a:lnTo>
                    <a:pt x="168846" y="252493"/>
                  </a:lnTo>
                  <a:cubicBezTo>
                    <a:pt x="168846" y="252493"/>
                    <a:pt x="168274" y="250969"/>
                    <a:pt x="168179" y="250778"/>
                  </a:cubicBezTo>
                  <a:lnTo>
                    <a:pt x="167322" y="248492"/>
                  </a:lnTo>
                  <a:cubicBezTo>
                    <a:pt x="166560" y="246111"/>
                    <a:pt x="165893" y="243730"/>
                    <a:pt x="165321" y="241253"/>
                  </a:cubicBezTo>
                  <a:cubicBezTo>
                    <a:pt x="164449" y="237987"/>
                    <a:pt x="163302" y="234801"/>
                    <a:pt x="161892" y="231728"/>
                  </a:cubicBezTo>
                  <a:cubicBezTo>
                    <a:pt x="161892" y="217441"/>
                    <a:pt x="158940" y="203153"/>
                    <a:pt x="157130" y="189056"/>
                  </a:cubicBezTo>
                  <a:cubicBezTo>
                    <a:pt x="154939" y="171435"/>
                    <a:pt x="152939" y="153719"/>
                    <a:pt x="151891" y="135907"/>
                  </a:cubicBezTo>
                  <a:cubicBezTo>
                    <a:pt x="151941" y="129857"/>
                    <a:pt x="147077" y="124913"/>
                    <a:pt x="141028" y="124863"/>
                  </a:cubicBezTo>
                  <a:cubicBezTo>
                    <a:pt x="136047" y="124822"/>
                    <a:pt x="131666" y="128146"/>
                    <a:pt x="130365" y="132954"/>
                  </a:cubicBezTo>
                  <a:cubicBezTo>
                    <a:pt x="120443" y="167006"/>
                    <a:pt x="112680" y="201651"/>
                    <a:pt x="107124" y="236681"/>
                  </a:cubicBezTo>
                  <a:cubicBezTo>
                    <a:pt x="101409" y="270209"/>
                    <a:pt x="98265" y="304214"/>
                    <a:pt x="91788" y="337646"/>
                  </a:cubicBezTo>
                  <a:cubicBezTo>
                    <a:pt x="90264" y="345647"/>
                    <a:pt x="88455" y="353553"/>
                    <a:pt x="86454" y="361459"/>
                  </a:cubicBezTo>
                  <a:cubicBezTo>
                    <a:pt x="84805" y="369163"/>
                    <a:pt x="82511" y="376714"/>
                    <a:pt x="79596" y="384033"/>
                  </a:cubicBezTo>
                  <a:cubicBezTo>
                    <a:pt x="79596" y="384033"/>
                    <a:pt x="79596" y="384033"/>
                    <a:pt x="79596" y="384033"/>
                  </a:cubicBezTo>
                  <a:lnTo>
                    <a:pt x="79596" y="384033"/>
                  </a:lnTo>
                  <a:cubicBezTo>
                    <a:pt x="76834" y="380223"/>
                    <a:pt x="74358" y="376223"/>
                    <a:pt x="71786" y="372222"/>
                  </a:cubicBezTo>
                  <a:cubicBezTo>
                    <a:pt x="54103" y="343143"/>
                    <a:pt x="38782" y="312693"/>
                    <a:pt x="25971" y="281163"/>
                  </a:cubicBezTo>
                  <a:cubicBezTo>
                    <a:pt x="25304" y="279639"/>
                    <a:pt x="24637" y="278210"/>
                    <a:pt x="24066" y="276686"/>
                  </a:cubicBezTo>
                  <a:cubicBezTo>
                    <a:pt x="22295" y="270130"/>
                    <a:pt x="15607" y="266194"/>
                    <a:pt x="9016" y="267828"/>
                  </a:cubicBezTo>
                  <a:cubicBezTo>
                    <a:pt x="2443" y="269849"/>
                    <a:pt x="-1348" y="276714"/>
                    <a:pt x="444" y="283354"/>
                  </a:cubicBezTo>
                  <a:cubicBezTo>
                    <a:pt x="2775" y="291205"/>
                    <a:pt x="3930" y="299358"/>
                    <a:pt x="3873" y="307547"/>
                  </a:cubicBezTo>
                  <a:cubicBezTo>
                    <a:pt x="3873" y="317072"/>
                    <a:pt x="5206" y="326597"/>
                    <a:pt x="5968" y="335360"/>
                  </a:cubicBezTo>
                  <a:cubicBezTo>
                    <a:pt x="7778" y="356506"/>
                    <a:pt x="10350" y="377461"/>
                    <a:pt x="13207" y="398416"/>
                  </a:cubicBezTo>
                  <a:cubicBezTo>
                    <a:pt x="16065" y="419371"/>
                    <a:pt x="21113" y="437373"/>
                    <a:pt x="25113" y="456899"/>
                  </a:cubicBezTo>
                  <a:cubicBezTo>
                    <a:pt x="28638" y="474235"/>
                    <a:pt x="27114" y="493094"/>
                    <a:pt x="33305" y="509858"/>
                  </a:cubicBezTo>
                  <a:cubicBezTo>
                    <a:pt x="34653" y="513058"/>
                    <a:pt x="38340" y="514558"/>
                    <a:pt x="41539" y="513210"/>
                  </a:cubicBezTo>
                  <a:cubicBezTo>
                    <a:pt x="44206" y="512086"/>
                    <a:pt x="45761" y="509287"/>
                    <a:pt x="45307" y="506429"/>
                  </a:cubicBezTo>
                  <a:cubicBezTo>
                    <a:pt x="43198" y="498322"/>
                    <a:pt x="42457" y="489920"/>
                    <a:pt x="43116" y="481569"/>
                  </a:cubicBezTo>
                  <a:cubicBezTo>
                    <a:pt x="43480" y="472538"/>
                    <a:pt x="43130" y="463493"/>
                    <a:pt x="42068" y="454518"/>
                  </a:cubicBezTo>
                  <a:cubicBezTo>
                    <a:pt x="39687" y="434135"/>
                    <a:pt x="36162" y="413751"/>
                    <a:pt x="34448" y="393368"/>
                  </a:cubicBezTo>
                  <a:cubicBezTo>
                    <a:pt x="33210" y="379842"/>
                    <a:pt x="32067" y="366221"/>
                    <a:pt x="31114" y="352696"/>
                  </a:cubicBezTo>
                  <a:cubicBezTo>
                    <a:pt x="35305" y="360887"/>
                    <a:pt x="39687" y="368984"/>
                    <a:pt x="44354" y="376985"/>
                  </a:cubicBezTo>
                  <a:cubicBezTo>
                    <a:pt x="52164" y="390224"/>
                    <a:pt x="60356" y="406703"/>
                    <a:pt x="75120" y="412608"/>
                  </a:cubicBezTo>
                  <a:cubicBezTo>
                    <a:pt x="89883" y="418514"/>
                    <a:pt x="100932" y="401559"/>
                    <a:pt x="105695" y="389462"/>
                  </a:cubicBezTo>
                  <a:cubicBezTo>
                    <a:pt x="111382" y="373608"/>
                    <a:pt x="115684" y="357291"/>
                    <a:pt x="118554" y="340694"/>
                  </a:cubicBezTo>
                  <a:cubicBezTo>
                    <a:pt x="121887" y="324026"/>
                    <a:pt x="124364" y="307166"/>
                    <a:pt x="126650" y="290212"/>
                  </a:cubicBezTo>
                  <a:cubicBezTo>
                    <a:pt x="130365" y="262875"/>
                    <a:pt x="134556" y="235729"/>
                    <a:pt x="138842" y="208487"/>
                  </a:cubicBezTo>
                  <a:cubicBezTo>
                    <a:pt x="140065" y="218433"/>
                    <a:pt x="142169" y="228251"/>
                    <a:pt x="145128" y="237824"/>
                  </a:cubicBezTo>
                  <a:cubicBezTo>
                    <a:pt x="145263" y="240636"/>
                    <a:pt x="145581" y="243436"/>
                    <a:pt x="146081" y="246206"/>
                  </a:cubicBezTo>
                  <a:cubicBezTo>
                    <a:pt x="147596" y="255093"/>
                    <a:pt x="151516" y="263394"/>
                    <a:pt x="157416" y="270209"/>
                  </a:cubicBezTo>
                  <a:cubicBezTo>
                    <a:pt x="164487" y="276972"/>
                    <a:pt x="175701" y="276723"/>
                    <a:pt x="182465" y="269652"/>
                  </a:cubicBezTo>
                  <a:cubicBezTo>
                    <a:pt x="182763" y="269340"/>
                    <a:pt x="183049" y="269018"/>
                    <a:pt x="183324" y="268685"/>
                  </a:cubicBezTo>
                  <a:cubicBezTo>
                    <a:pt x="193160" y="257621"/>
                    <a:pt x="200617" y="244652"/>
                    <a:pt x="205231" y="230585"/>
                  </a:cubicBezTo>
                  <a:cubicBezTo>
                    <a:pt x="210946" y="216488"/>
                    <a:pt x="215899" y="202010"/>
                    <a:pt x="222090" y="188294"/>
                  </a:cubicBezTo>
                  <a:lnTo>
                    <a:pt x="233044" y="164577"/>
                  </a:lnTo>
                  <a:cubicBezTo>
                    <a:pt x="229710" y="178388"/>
                    <a:pt x="226472" y="192295"/>
                    <a:pt x="223519" y="206106"/>
                  </a:cubicBezTo>
                  <a:cubicBezTo>
                    <a:pt x="215328" y="241539"/>
                    <a:pt x="207136" y="276877"/>
                    <a:pt x="198468" y="312215"/>
                  </a:cubicBezTo>
                  <a:cubicBezTo>
                    <a:pt x="194087" y="329645"/>
                    <a:pt x="189610" y="347171"/>
                    <a:pt x="185800" y="364793"/>
                  </a:cubicBezTo>
                  <a:cubicBezTo>
                    <a:pt x="181336" y="381684"/>
                    <a:pt x="178560" y="398978"/>
                    <a:pt x="177513" y="416418"/>
                  </a:cubicBezTo>
                  <a:cubicBezTo>
                    <a:pt x="177424" y="424608"/>
                    <a:pt x="178845" y="432745"/>
                    <a:pt x="181704" y="440421"/>
                  </a:cubicBezTo>
                  <a:cubicBezTo>
                    <a:pt x="183571" y="447366"/>
                    <a:pt x="190608" y="451579"/>
                    <a:pt x="197611" y="449946"/>
                  </a:cubicBezTo>
                  <a:cubicBezTo>
                    <a:pt x="208790" y="447093"/>
                    <a:pt x="218787" y="440795"/>
                    <a:pt x="226186" y="431944"/>
                  </a:cubicBezTo>
                  <a:cubicBezTo>
                    <a:pt x="225043" y="438230"/>
                    <a:pt x="223900" y="444612"/>
                    <a:pt x="222567" y="450994"/>
                  </a:cubicBezTo>
                  <a:cubicBezTo>
                    <a:pt x="220757" y="459852"/>
                    <a:pt x="219995" y="468806"/>
                    <a:pt x="218852" y="477759"/>
                  </a:cubicBezTo>
                  <a:cubicBezTo>
                    <a:pt x="218210" y="487406"/>
                    <a:pt x="215652" y="496829"/>
                    <a:pt x="211327" y="505477"/>
                  </a:cubicBezTo>
                  <a:cubicBezTo>
                    <a:pt x="210507" y="507242"/>
                    <a:pt x="211272" y="509338"/>
                    <a:pt x="213037" y="510158"/>
                  </a:cubicBezTo>
                  <a:cubicBezTo>
                    <a:pt x="214539" y="510857"/>
                    <a:pt x="216325" y="510415"/>
                    <a:pt x="217328" y="509096"/>
                  </a:cubicBezTo>
                  <a:cubicBezTo>
                    <a:pt x="226497" y="493335"/>
                    <a:pt x="232937" y="476139"/>
                    <a:pt x="236378" y="458233"/>
                  </a:cubicBezTo>
                  <a:cubicBezTo>
                    <a:pt x="239140" y="447851"/>
                    <a:pt x="242093" y="437468"/>
                    <a:pt x="244665" y="426991"/>
                  </a:cubicBezTo>
                  <a:cubicBezTo>
                    <a:pt x="246915" y="415666"/>
                    <a:pt x="250100" y="404547"/>
                    <a:pt x="254190" y="393749"/>
                  </a:cubicBezTo>
                  <a:cubicBezTo>
                    <a:pt x="256489" y="389434"/>
                    <a:pt x="255841" y="384142"/>
                    <a:pt x="252570" y="380509"/>
                  </a:cubicBezTo>
                  <a:cubicBezTo>
                    <a:pt x="249206" y="376997"/>
                    <a:pt x="243842" y="376322"/>
                    <a:pt x="239712" y="378890"/>
                  </a:cubicBezTo>
                  <a:cubicBezTo>
                    <a:pt x="230593" y="387055"/>
                    <a:pt x="222500" y="396298"/>
                    <a:pt x="215613" y="406417"/>
                  </a:cubicBezTo>
                  <a:cubicBezTo>
                    <a:pt x="212315" y="410697"/>
                    <a:pt x="208615" y="414652"/>
                    <a:pt x="204564" y="418228"/>
                  </a:cubicBezTo>
                  <a:lnTo>
                    <a:pt x="203231" y="419180"/>
                  </a:lnTo>
                  <a:cubicBezTo>
                    <a:pt x="203627" y="409122"/>
                    <a:pt x="205356" y="399161"/>
                    <a:pt x="208374" y="389558"/>
                  </a:cubicBezTo>
                  <a:cubicBezTo>
                    <a:pt x="212946" y="372222"/>
                    <a:pt x="216375" y="354506"/>
                    <a:pt x="220948" y="337170"/>
                  </a:cubicBezTo>
                  <a:cubicBezTo>
                    <a:pt x="230473" y="302023"/>
                    <a:pt x="238378" y="266685"/>
                    <a:pt x="246665" y="231347"/>
                  </a:cubicBezTo>
                  <a:cubicBezTo>
                    <a:pt x="254952" y="196010"/>
                    <a:pt x="263048" y="160386"/>
                    <a:pt x="272192" y="125144"/>
                  </a:cubicBezTo>
                  <a:cubicBezTo>
                    <a:pt x="276859" y="107522"/>
                    <a:pt x="281717" y="89996"/>
                    <a:pt x="285908" y="72185"/>
                  </a:cubicBezTo>
                  <a:cubicBezTo>
                    <a:pt x="287908" y="63803"/>
                    <a:pt x="289813" y="55325"/>
                    <a:pt x="291432" y="46753"/>
                  </a:cubicBezTo>
                  <a:cubicBezTo>
                    <a:pt x="293052" y="38180"/>
                    <a:pt x="295909" y="27703"/>
                    <a:pt x="296862" y="18178"/>
                  </a:cubicBezTo>
                  <a:cubicBezTo>
                    <a:pt x="297438" y="14215"/>
                    <a:pt x="296944" y="10170"/>
                    <a:pt x="295433" y="6462"/>
                  </a:cubicBezTo>
                  <a:close/>
                  <a:moveTo>
                    <a:pt x="170370" y="255541"/>
                  </a:moveTo>
                  <a:lnTo>
                    <a:pt x="170370" y="255541"/>
                  </a:lnTo>
                  <a:cubicBezTo>
                    <a:pt x="170370" y="255541"/>
                    <a:pt x="170370" y="255541"/>
                    <a:pt x="170370" y="2555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510">
              <a:extLst>
                <a:ext uri="{FF2B5EF4-FFF2-40B4-BE49-F238E27FC236}">
                  <a16:creationId xmlns:a16="http://schemas.microsoft.com/office/drawing/2014/main" xmlns="" id="{3A2F3DDF-A50F-4225-BBFA-F07FEBB7F437}"/>
                </a:ext>
              </a:extLst>
            </p:cNvPr>
            <p:cNvSpPr/>
            <p:nvPr/>
          </p:nvSpPr>
          <p:spPr>
            <a:xfrm>
              <a:off x="3610458" y="1621803"/>
              <a:ext cx="52826" cy="75074"/>
            </a:xfrm>
            <a:custGeom>
              <a:avLst/>
              <a:gdLst>
                <a:gd name="connsiteX0" fmla="*/ 8018 w 32801"/>
                <a:gd name="connsiteY0" fmla="*/ 1938 h 46615"/>
                <a:gd name="connsiteX1" fmla="*/ 1937 w 32801"/>
                <a:gd name="connsiteY1" fmla="*/ 746 h 46615"/>
                <a:gd name="connsiteX2" fmla="*/ 112 w 32801"/>
                <a:gd name="connsiteY2" fmla="*/ 5367 h 46615"/>
                <a:gd name="connsiteX3" fmla="*/ 8018 w 32801"/>
                <a:gd name="connsiteY3" fmla="*/ 25845 h 46615"/>
                <a:gd name="connsiteX4" fmla="*/ 21258 w 32801"/>
                <a:gd name="connsiteY4" fmla="*/ 44895 h 46615"/>
                <a:gd name="connsiteX5" fmla="*/ 32402 w 32801"/>
                <a:gd name="connsiteY5" fmla="*/ 38228 h 46615"/>
                <a:gd name="connsiteX6" fmla="*/ 8018 w 32801"/>
                <a:gd name="connsiteY6" fmla="*/ 1938 h 4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01" h="46615">
                  <a:moveTo>
                    <a:pt x="8018" y="1938"/>
                  </a:moveTo>
                  <a:cubicBezTo>
                    <a:pt x="6668" y="-71"/>
                    <a:pt x="3946" y="-604"/>
                    <a:pt x="1937" y="746"/>
                  </a:cubicBezTo>
                  <a:cubicBezTo>
                    <a:pt x="430" y="1759"/>
                    <a:pt x="-296" y="3597"/>
                    <a:pt x="112" y="5367"/>
                  </a:cubicBezTo>
                  <a:cubicBezTo>
                    <a:pt x="1879" y="12497"/>
                    <a:pt x="4535" y="19378"/>
                    <a:pt x="8018" y="25845"/>
                  </a:cubicBezTo>
                  <a:cubicBezTo>
                    <a:pt x="11319" y="32900"/>
                    <a:pt x="15796" y="39342"/>
                    <a:pt x="21258" y="44895"/>
                  </a:cubicBezTo>
                  <a:cubicBezTo>
                    <a:pt x="25925" y="49182"/>
                    <a:pt x="34783" y="44895"/>
                    <a:pt x="32402" y="38228"/>
                  </a:cubicBezTo>
                  <a:cubicBezTo>
                    <a:pt x="27735" y="24798"/>
                    <a:pt x="14971" y="14701"/>
                    <a:pt x="8018" y="19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511">
              <a:extLst>
                <a:ext uri="{FF2B5EF4-FFF2-40B4-BE49-F238E27FC236}">
                  <a16:creationId xmlns:a16="http://schemas.microsoft.com/office/drawing/2014/main" xmlns="" id="{8A9DAAA5-CF8F-451E-9A31-73EA5F5BF020}"/>
                </a:ext>
              </a:extLst>
            </p:cNvPr>
            <p:cNvSpPr/>
            <p:nvPr/>
          </p:nvSpPr>
          <p:spPr>
            <a:xfrm>
              <a:off x="3589533" y="1670075"/>
              <a:ext cx="33549" cy="34832"/>
            </a:xfrm>
            <a:custGeom>
              <a:avLst/>
              <a:gdLst>
                <a:gd name="connsiteX0" fmla="*/ 10915 w 20831"/>
                <a:gd name="connsiteY0" fmla="*/ 1873 h 21628"/>
                <a:gd name="connsiteX1" fmla="*/ 2025 w 20831"/>
                <a:gd name="connsiteY1" fmla="*/ 1810 h 21628"/>
                <a:gd name="connsiteX2" fmla="*/ 1961 w 20831"/>
                <a:gd name="connsiteY2" fmla="*/ 1873 h 21628"/>
                <a:gd name="connsiteX3" fmla="*/ 1961 w 20831"/>
                <a:gd name="connsiteY3" fmla="*/ 11398 h 21628"/>
                <a:gd name="connsiteX4" fmla="*/ 12248 w 20831"/>
                <a:gd name="connsiteY4" fmla="*/ 20923 h 21628"/>
                <a:gd name="connsiteX5" fmla="*/ 20127 w 20831"/>
                <a:gd name="connsiteY5" fmla="*/ 18590 h 21628"/>
                <a:gd name="connsiteX6" fmla="*/ 20059 w 20831"/>
                <a:gd name="connsiteY6" fmla="*/ 12922 h 21628"/>
                <a:gd name="connsiteX7" fmla="*/ 10915 w 20831"/>
                <a:gd name="connsiteY7" fmla="*/ 1873 h 2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831" h="21628">
                  <a:moveTo>
                    <a:pt x="10915" y="1873"/>
                  </a:moveTo>
                  <a:cubicBezTo>
                    <a:pt x="8477" y="-599"/>
                    <a:pt x="4497" y="-628"/>
                    <a:pt x="2025" y="1810"/>
                  </a:cubicBezTo>
                  <a:cubicBezTo>
                    <a:pt x="2003" y="1831"/>
                    <a:pt x="1982" y="1852"/>
                    <a:pt x="1961" y="1873"/>
                  </a:cubicBezTo>
                  <a:cubicBezTo>
                    <a:pt x="-654" y="4510"/>
                    <a:pt x="-654" y="8762"/>
                    <a:pt x="1961" y="11398"/>
                  </a:cubicBezTo>
                  <a:cubicBezTo>
                    <a:pt x="4902" y="15063"/>
                    <a:pt x="8368" y="18273"/>
                    <a:pt x="12248" y="20923"/>
                  </a:cubicBezTo>
                  <a:cubicBezTo>
                    <a:pt x="15068" y="22454"/>
                    <a:pt x="18596" y="21410"/>
                    <a:pt x="20127" y="18590"/>
                  </a:cubicBezTo>
                  <a:cubicBezTo>
                    <a:pt x="21090" y="16817"/>
                    <a:pt x="21064" y="14671"/>
                    <a:pt x="20059" y="12922"/>
                  </a:cubicBezTo>
                  <a:cubicBezTo>
                    <a:pt x="17546" y="8827"/>
                    <a:pt x="14468" y="5107"/>
                    <a:pt x="10915" y="18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512">
              <a:extLst>
                <a:ext uri="{FF2B5EF4-FFF2-40B4-BE49-F238E27FC236}">
                  <a16:creationId xmlns:a16="http://schemas.microsoft.com/office/drawing/2014/main" xmlns="" id="{4A5AC2E6-65CB-409A-8ED9-47B9E8E785C4}"/>
                </a:ext>
              </a:extLst>
            </p:cNvPr>
            <p:cNvSpPr/>
            <p:nvPr/>
          </p:nvSpPr>
          <p:spPr>
            <a:xfrm>
              <a:off x="3983321" y="1620927"/>
              <a:ext cx="39277" cy="73407"/>
            </a:xfrm>
            <a:custGeom>
              <a:avLst/>
              <a:gdLst>
                <a:gd name="connsiteX0" fmla="*/ 24340 w 24388"/>
                <a:gd name="connsiteY0" fmla="*/ 6958 h 45580"/>
                <a:gd name="connsiteX1" fmla="*/ 18963 w 24388"/>
                <a:gd name="connsiteY1" fmla="*/ 48 h 45580"/>
                <a:gd name="connsiteX2" fmla="*/ 12053 w 24388"/>
                <a:gd name="connsiteY2" fmla="*/ 5425 h 45580"/>
                <a:gd name="connsiteX3" fmla="*/ 12053 w 24388"/>
                <a:gd name="connsiteY3" fmla="*/ 6958 h 45580"/>
                <a:gd name="connsiteX4" fmla="*/ 5195 w 24388"/>
                <a:gd name="connsiteY4" fmla="*/ 26008 h 45580"/>
                <a:gd name="connsiteX5" fmla="*/ 814 w 24388"/>
                <a:gd name="connsiteY5" fmla="*/ 43629 h 45580"/>
                <a:gd name="connsiteX6" fmla="*/ 4147 w 24388"/>
                <a:gd name="connsiteY6" fmla="*/ 45534 h 45580"/>
                <a:gd name="connsiteX7" fmla="*/ 18721 w 24388"/>
                <a:gd name="connsiteY7" fmla="*/ 32009 h 45580"/>
                <a:gd name="connsiteX8" fmla="*/ 24340 w 24388"/>
                <a:gd name="connsiteY8" fmla="*/ 6958 h 4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8" h="45580">
                  <a:moveTo>
                    <a:pt x="24340" y="6958"/>
                  </a:moveTo>
                  <a:cubicBezTo>
                    <a:pt x="24764" y="3565"/>
                    <a:pt x="22356" y="472"/>
                    <a:pt x="18963" y="48"/>
                  </a:cubicBezTo>
                  <a:cubicBezTo>
                    <a:pt x="15570" y="-375"/>
                    <a:pt x="12476" y="2032"/>
                    <a:pt x="12053" y="5425"/>
                  </a:cubicBezTo>
                  <a:cubicBezTo>
                    <a:pt x="11990" y="5934"/>
                    <a:pt x="11990" y="6449"/>
                    <a:pt x="12053" y="6958"/>
                  </a:cubicBezTo>
                  <a:cubicBezTo>
                    <a:pt x="11000" y="13687"/>
                    <a:pt x="8672" y="20152"/>
                    <a:pt x="5195" y="26008"/>
                  </a:cubicBezTo>
                  <a:cubicBezTo>
                    <a:pt x="2338" y="31438"/>
                    <a:pt x="-1758" y="37343"/>
                    <a:pt x="814" y="43629"/>
                  </a:cubicBezTo>
                  <a:cubicBezTo>
                    <a:pt x="1527" y="44791"/>
                    <a:pt x="2784" y="45509"/>
                    <a:pt x="4147" y="45534"/>
                  </a:cubicBezTo>
                  <a:cubicBezTo>
                    <a:pt x="11291" y="46296"/>
                    <a:pt x="15958" y="37438"/>
                    <a:pt x="18721" y="32009"/>
                  </a:cubicBezTo>
                  <a:cubicBezTo>
                    <a:pt x="22693" y="24272"/>
                    <a:pt x="24627" y="15651"/>
                    <a:pt x="24340" y="69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513">
              <a:extLst>
                <a:ext uri="{FF2B5EF4-FFF2-40B4-BE49-F238E27FC236}">
                  <a16:creationId xmlns:a16="http://schemas.microsoft.com/office/drawing/2014/main" xmlns="" id="{F7996EF6-D140-41C6-B6E0-65CEA54C4455}"/>
                </a:ext>
              </a:extLst>
            </p:cNvPr>
            <p:cNvSpPr/>
            <p:nvPr/>
          </p:nvSpPr>
          <p:spPr>
            <a:xfrm>
              <a:off x="4016270" y="1668944"/>
              <a:ext cx="31994" cy="34539"/>
            </a:xfrm>
            <a:custGeom>
              <a:avLst/>
              <a:gdLst>
                <a:gd name="connsiteX0" fmla="*/ 15311 w 19866"/>
                <a:gd name="connsiteY0" fmla="*/ 1336 h 21446"/>
                <a:gd name="connsiteX1" fmla="*/ 8263 w 19866"/>
                <a:gd name="connsiteY1" fmla="*/ 384 h 21446"/>
                <a:gd name="connsiteX2" fmla="*/ 2834 w 19866"/>
                <a:gd name="connsiteY2" fmla="*/ 4670 h 21446"/>
                <a:gd name="connsiteX3" fmla="*/ 643 w 19866"/>
                <a:gd name="connsiteY3" fmla="*/ 9147 h 21446"/>
                <a:gd name="connsiteX4" fmla="*/ 71 w 19866"/>
                <a:gd name="connsiteY4" fmla="*/ 14005 h 21446"/>
                <a:gd name="connsiteX5" fmla="*/ 1977 w 19866"/>
                <a:gd name="connsiteY5" fmla="*/ 19434 h 21446"/>
                <a:gd name="connsiteX6" fmla="*/ 8835 w 19866"/>
                <a:gd name="connsiteY6" fmla="*/ 21244 h 21446"/>
                <a:gd name="connsiteX7" fmla="*/ 10168 w 19866"/>
                <a:gd name="connsiteY7" fmla="*/ 21244 h 21446"/>
                <a:gd name="connsiteX8" fmla="*/ 13502 w 19866"/>
                <a:gd name="connsiteY8" fmla="*/ 20005 h 21446"/>
                <a:gd name="connsiteX9" fmla="*/ 18550 w 19866"/>
                <a:gd name="connsiteY9" fmla="*/ 14290 h 21446"/>
                <a:gd name="connsiteX10" fmla="*/ 15312 w 19866"/>
                <a:gd name="connsiteY10" fmla="*/ 1336 h 2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66" h="21446">
                  <a:moveTo>
                    <a:pt x="15311" y="1336"/>
                  </a:moveTo>
                  <a:cubicBezTo>
                    <a:pt x="13220" y="-12"/>
                    <a:pt x="10637" y="-361"/>
                    <a:pt x="8263" y="384"/>
                  </a:cubicBezTo>
                  <a:cubicBezTo>
                    <a:pt x="5942" y="1008"/>
                    <a:pt x="3979" y="2557"/>
                    <a:pt x="2834" y="4670"/>
                  </a:cubicBezTo>
                  <a:cubicBezTo>
                    <a:pt x="2167" y="6194"/>
                    <a:pt x="1309" y="7528"/>
                    <a:pt x="643" y="9147"/>
                  </a:cubicBezTo>
                  <a:cubicBezTo>
                    <a:pt x="75" y="10699"/>
                    <a:pt x="-120" y="12363"/>
                    <a:pt x="71" y="14005"/>
                  </a:cubicBezTo>
                  <a:cubicBezTo>
                    <a:pt x="-27" y="15994"/>
                    <a:pt x="656" y="17943"/>
                    <a:pt x="1977" y="19434"/>
                  </a:cubicBezTo>
                  <a:cubicBezTo>
                    <a:pt x="3817" y="21144"/>
                    <a:pt x="6390" y="21823"/>
                    <a:pt x="8835" y="21244"/>
                  </a:cubicBezTo>
                  <a:lnTo>
                    <a:pt x="10168" y="21244"/>
                  </a:lnTo>
                  <a:cubicBezTo>
                    <a:pt x="11353" y="21066"/>
                    <a:pt x="12488" y="20644"/>
                    <a:pt x="13502" y="20005"/>
                  </a:cubicBezTo>
                  <a:cubicBezTo>
                    <a:pt x="15590" y="18501"/>
                    <a:pt x="17315" y="16548"/>
                    <a:pt x="18550" y="14290"/>
                  </a:cubicBezTo>
                  <a:cubicBezTo>
                    <a:pt x="21184" y="9812"/>
                    <a:pt x="19744" y="4048"/>
                    <a:pt x="15312" y="1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514">
              <a:extLst>
                <a:ext uri="{FF2B5EF4-FFF2-40B4-BE49-F238E27FC236}">
                  <a16:creationId xmlns:a16="http://schemas.microsoft.com/office/drawing/2014/main" xmlns="" id="{18EB8B40-E5F5-4E03-A223-A2FFC34A331F}"/>
                </a:ext>
              </a:extLst>
            </p:cNvPr>
            <p:cNvSpPr/>
            <p:nvPr/>
          </p:nvSpPr>
          <p:spPr>
            <a:xfrm>
              <a:off x="2689773" y="1967468"/>
              <a:ext cx="800907" cy="456061"/>
            </a:xfrm>
            <a:custGeom>
              <a:avLst/>
              <a:gdLst>
                <a:gd name="connsiteX0" fmla="*/ 388810 w 497300"/>
                <a:gd name="connsiteY0" fmla="*/ 0 h 283178"/>
                <a:gd name="connsiteX1" fmla="*/ 452533 w 497300"/>
                <a:gd name="connsiteY1" fmla="*/ 15430 h 283178"/>
                <a:gd name="connsiteX2" fmla="*/ 497300 w 497300"/>
                <a:gd name="connsiteY2" fmla="*/ 39624 h 283178"/>
                <a:gd name="connsiteX3" fmla="*/ 0 w 497300"/>
                <a:gd name="connsiteY3" fmla="*/ 283178 h 283178"/>
                <a:gd name="connsiteX4" fmla="*/ 388810 w 497300"/>
                <a:gd name="connsiteY4" fmla="*/ 0 h 28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0" h="283178">
                  <a:moveTo>
                    <a:pt x="388810" y="0"/>
                  </a:moveTo>
                  <a:cubicBezTo>
                    <a:pt x="388810" y="0"/>
                    <a:pt x="408622" y="14859"/>
                    <a:pt x="452533" y="15430"/>
                  </a:cubicBezTo>
                  <a:cubicBezTo>
                    <a:pt x="496443" y="16002"/>
                    <a:pt x="497300" y="39624"/>
                    <a:pt x="497300" y="39624"/>
                  </a:cubicBezTo>
                  <a:cubicBezTo>
                    <a:pt x="497300" y="39624"/>
                    <a:pt x="403193" y="216884"/>
                    <a:pt x="0" y="283178"/>
                  </a:cubicBezTo>
                  <a:cubicBezTo>
                    <a:pt x="0" y="283178"/>
                    <a:pt x="350139" y="195263"/>
                    <a:pt x="38881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547">
              <a:extLst>
                <a:ext uri="{FF2B5EF4-FFF2-40B4-BE49-F238E27FC236}">
                  <a16:creationId xmlns:a16="http://schemas.microsoft.com/office/drawing/2014/main" xmlns="" id="{AEBCA715-4A72-4B76-BE14-80B5AF529F9B}"/>
                </a:ext>
              </a:extLst>
            </p:cNvPr>
            <p:cNvSpPr/>
            <p:nvPr/>
          </p:nvSpPr>
          <p:spPr>
            <a:xfrm>
              <a:off x="3911500" y="931120"/>
              <a:ext cx="60191" cy="55186"/>
            </a:xfrm>
            <a:custGeom>
              <a:avLst/>
              <a:gdLst>
                <a:gd name="connsiteX0" fmla="*/ 7309 w 37374"/>
                <a:gd name="connsiteY0" fmla="*/ 29319 h 34266"/>
                <a:gd name="connsiteX1" fmla="*/ 29121 w 37374"/>
                <a:gd name="connsiteY1" fmla="*/ 33415 h 34266"/>
                <a:gd name="connsiteX2" fmla="*/ 29979 w 37374"/>
                <a:gd name="connsiteY2" fmla="*/ 33415 h 34266"/>
                <a:gd name="connsiteX3" fmla="*/ 37027 w 37374"/>
                <a:gd name="connsiteY3" fmla="*/ 20652 h 34266"/>
                <a:gd name="connsiteX4" fmla="*/ 37027 w 37374"/>
                <a:gd name="connsiteY4" fmla="*/ 20652 h 34266"/>
                <a:gd name="connsiteX5" fmla="*/ 26168 w 37374"/>
                <a:gd name="connsiteY5" fmla="*/ 4554 h 34266"/>
                <a:gd name="connsiteX6" fmla="*/ 4481 w 37374"/>
                <a:gd name="connsiteY6" fmla="*/ 4429 h 34266"/>
                <a:gd name="connsiteX7" fmla="*/ 4356 w 37374"/>
                <a:gd name="connsiteY7" fmla="*/ 4554 h 34266"/>
                <a:gd name="connsiteX8" fmla="*/ 5259 w 37374"/>
                <a:gd name="connsiteY8" fmla="*/ 27706 h 34266"/>
                <a:gd name="connsiteX9" fmla="*/ 7309 w 37374"/>
                <a:gd name="connsiteY9" fmla="*/ 29319 h 3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74" h="34266">
                  <a:moveTo>
                    <a:pt x="7309" y="29319"/>
                  </a:moveTo>
                  <a:cubicBezTo>
                    <a:pt x="13597" y="33887"/>
                    <a:pt x="21604" y="35391"/>
                    <a:pt x="29121" y="33415"/>
                  </a:cubicBezTo>
                  <a:lnTo>
                    <a:pt x="29979" y="33415"/>
                  </a:lnTo>
                  <a:cubicBezTo>
                    <a:pt x="35355" y="31720"/>
                    <a:pt x="38456" y="26105"/>
                    <a:pt x="37027" y="20652"/>
                  </a:cubicBezTo>
                  <a:lnTo>
                    <a:pt x="37027" y="20652"/>
                  </a:lnTo>
                  <a:cubicBezTo>
                    <a:pt x="35771" y="14023"/>
                    <a:pt x="31844" y="8202"/>
                    <a:pt x="26168" y="4554"/>
                  </a:cubicBezTo>
                  <a:cubicBezTo>
                    <a:pt x="20214" y="-1469"/>
                    <a:pt x="10505" y="-1525"/>
                    <a:pt x="4481" y="4429"/>
                  </a:cubicBezTo>
                  <a:cubicBezTo>
                    <a:pt x="4439" y="4471"/>
                    <a:pt x="4398" y="4512"/>
                    <a:pt x="4356" y="4554"/>
                  </a:cubicBezTo>
                  <a:cubicBezTo>
                    <a:pt x="-1788" y="11197"/>
                    <a:pt x="-1384" y="21562"/>
                    <a:pt x="5259" y="27706"/>
                  </a:cubicBezTo>
                  <a:cubicBezTo>
                    <a:pt x="5898" y="28297"/>
                    <a:pt x="6584" y="28837"/>
                    <a:pt x="7309" y="293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548">
              <a:extLst>
                <a:ext uri="{FF2B5EF4-FFF2-40B4-BE49-F238E27FC236}">
                  <a16:creationId xmlns:a16="http://schemas.microsoft.com/office/drawing/2014/main" xmlns="" id="{C77CA73D-8CBB-4330-B876-DFD79118FBAC}"/>
                </a:ext>
              </a:extLst>
            </p:cNvPr>
            <p:cNvSpPr/>
            <p:nvPr/>
          </p:nvSpPr>
          <p:spPr>
            <a:xfrm>
              <a:off x="3851956" y="924808"/>
              <a:ext cx="55030" cy="53683"/>
            </a:xfrm>
            <a:custGeom>
              <a:avLst/>
              <a:gdLst>
                <a:gd name="connsiteX0" fmla="*/ 12372 w 34169"/>
                <a:gd name="connsiteY0" fmla="*/ 24951 h 33333"/>
                <a:gd name="connsiteX1" fmla="*/ 26755 w 34169"/>
                <a:gd name="connsiteY1" fmla="*/ 33333 h 33333"/>
                <a:gd name="connsiteX2" fmla="*/ 34169 w 34169"/>
                <a:gd name="connsiteY2" fmla="*/ 25699 h 33333"/>
                <a:gd name="connsiteX3" fmla="*/ 33898 w 34169"/>
                <a:gd name="connsiteY3" fmla="*/ 23808 h 33333"/>
                <a:gd name="connsiteX4" fmla="*/ 24373 w 34169"/>
                <a:gd name="connsiteY4" fmla="*/ 12188 h 33333"/>
                <a:gd name="connsiteX5" fmla="*/ 14848 w 34169"/>
                <a:gd name="connsiteY5" fmla="*/ 2663 h 33333"/>
                <a:gd name="connsiteX6" fmla="*/ 2561 w 34169"/>
                <a:gd name="connsiteY6" fmla="*/ 15236 h 33333"/>
                <a:gd name="connsiteX7" fmla="*/ 12372 w 34169"/>
                <a:gd name="connsiteY7" fmla="*/ 24951 h 3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69" h="33333">
                  <a:moveTo>
                    <a:pt x="12372" y="24951"/>
                  </a:moveTo>
                  <a:cubicBezTo>
                    <a:pt x="15826" y="29586"/>
                    <a:pt x="21020" y="32613"/>
                    <a:pt x="26755" y="33333"/>
                  </a:cubicBezTo>
                  <a:cubicBezTo>
                    <a:pt x="30910" y="33272"/>
                    <a:pt x="34229" y="29855"/>
                    <a:pt x="34169" y="25699"/>
                  </a:cubicBezTo>
                  <a:cubicBezTo>
                    <a:pt x="34159" y="25060"/>
                    <a:pt x="34068" y="24425"/>
                    <a:pt x="33898" y="23808"/>
                  </a:cubicBezTo>
                  <a:cubicBezTo>
                    <a:pt x="32026" y="19029"/>
                    <a:pt x="28692" y="14962"/>
                    <a:pt x="24373" y="12188"/>
                  </a:cubicBezTo>
                  <a:cubicBezTo>
                    <a:pt x="21040" y="9045"/>
                    <a:pt x="17706" y="5711"/>
                    <a:pt x="14848" y="2663"/>
                  </a:cubicBezTo>
                  <a:cubicBezTo>
                    <a:pt x="6847" y="-5529"/>
                    <a:pt x="-5345" y="7044"/>
                    <a:pt x="2561" y="15236"/>
                  </a:cubicBezTo>
                  <a:cubicBezTo>
                    <a:pt x="5800" y="18379"/>
                    <a:pt x="9038" y="21999"/>
                    <a:pt x="12372" y="249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549">
              <a:extLst>
                <a:ext uri="{FF2B5EF4-FFF2-40B4-BE49-F238E27FC236}">
                  <a16:creationId xmlns:a16="http://schemas.microsoft.com/office/drawing/2014/main" xmlns="" id="{4D8D7764-D9CB-458B-A257-73F6760BF7AF}"/>
                </a:ext>
              </a:extLst>
            </p:cNvPr>
            <p:cNvSpPr/>
            <p:nvPr/>
          </p:nvSpPr>
          <p:spPr>
            <a:xfrm>
              <a:off x="3762798" y="877554"/>
              <a:ext cx="73800" cy="100365"/>
            </a:xfrm>
            <a:custGeom>
              <a:avLst/>
              <a:gdLst>
                <a:gd name="connsiteX0" fmla="*/ 38109 w 45824"/>
                <a:gd name="connsiteY0" fmla="*/ 62102 h 62319"/>
                <a:gd name="connsiteX1" fmla="*/ 45813 w 45824"/>
                <a:gd name="connsiteY1" fmla="*/ 57666 h 62319"/>
                <a:gd name="connsiteX2" fmla="*/ 45824 w 45824"/>
                <a:gd name="connsiteY2" fmla="*/ 57626 h 62319"/>
                <a:gd name="connsiteX3" fmla="*/ 35728 w 45824"/>
                <a:gd name="connsiteY3" fmla="*/ 30003 h 62319"/>
                <a:gd name="connsiteX4" fmla="*/ 17821 w 45824"/>
                <a:gd name="connsiteY4" fmla="*/ 3714 h 62319"/>
                <a:gd name="connsiteX5" fmla="*/ 2676 w 45824"/>
                <a:gd name="connsiteY5" fmla="*/ 19335 h 62319"/>
                <a:gd name="connsiteX6" fmla="*/ 19059 w 45824"/>
                <a:gd name="connsiteY6" fmla="*/ 44005 h 62319"/>
                <a:gd name="connsiteX7" fmla="*/ 38109 w 45824"/>
                <a:gd name="connsiteY7" fmla="*/ 62102 h 6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24" h="62319">
                  <a:moveTo>
                    <a:pt x="38109" y="62102"/>
                  </a:moveTo>
                  <a:cubicBezTo>
                    <a:pt x="41462" y="63005"/>
                    <a:pt x="44911" y="61019"/>
                    <a:pt x="45813" y="57666"/>
                  </a:cubicBezTo>
                  <a:cubicBezTo>
                    <a:pt x="45817" y="57653"/>
                    <a:pt x="45821" y="57639"/>
                    <a:pt x="45824" y="57626"/>
                  </a:cubicBezTo>
                  <a:cubicBezTo>
                    <a:pt x="45781" y="47523"/>
                    <a:pt x="42210" y="37752"/>
                    <a:pt x="35728" y="30003"/>
                  </a:cubicBezTo>
                  <a:cubicBezTo>
                    <a:pt x="30324" y="20868"/>
                    <a:pt x="24343" y="12087"/>
                    <a:pt x="17821" y="3714"/>
                  </a:cubicBezTo>
                  <a:cubicBezTo>
                    <a:pt x="9058" y="-7240"/>
                    <a:pt x="-6182" y="8477"/>
                    <a:pt x="2676" y="19335"/>
                  </a:cubicBezTo>
                  <a:cubicBezTo>
                    <a:pt x="8670" y="27191"/>
                    <a:pt x="14143" y="35432"/>
                    <a:pt x="19059" y="44005"/>
                  </a:cubicBezTo>
                  <a:cubicBezTo>
                    <a:pt x="23631" y="51339"/>
                    <a:pt x="28774" y="60864"/>
                    <a:pt x="38109" y="621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98" name="TextBox 497"/>
          <p:cNvSpPr txBox="1"/>
          <p:nvPr/>
        </p:nvSpPr>
        <p:spPr>
          <a:xfrm>
            <a:off x="3898488" y="2371373"/>
            <a:ext cx="442722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sz="13800" b="1" smtClean="0">
                <a:latin typeface="Bahnschrift" pitchFamily="34" charset="0"/>
              </a:rPr>
              <a:t>КРАЈ</a:t>
            </a:r>
            <a:endParaRPr lang="en-US" sz="13800" b="1">
              <a:latin typeface="Bahnschrif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97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9E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Rectangle 1841">
            <a:extLst>
              <a:ext uri="{FF2B5EF4-FFF2-40B4-BE49-F238E27FC236}">
                <a16:creationId xmlns:a16="http://schemas.microsoft.com/office/drawing/2014/main" xmlns="" id="{5C2495AF-1D95-45CA-B377-A9CEFD9E3616}"/>
              </a:ext>
            </a:extLst>
          </p:cNvPr>
          <p:cNvSpPr/>
          <p:nvPr/>
        </p:nvSpPr>
        <p:spPr>
          <a:xfrm>
            <a:off x="-5496" y="5809523"/>
            <a:ext cx="12192000" cy="389132"/>
          </a:xfrm>
          <a:prstGeom prst="rect">
            <a:avLst/>
          </a:prstGeom>
          <a:solidFill>
            <a:srgbClr val="CA82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0" name="Rectangle 1839">
            <a:extLst>
              <a:ext uri="{FF2B5EF4-FFF2-40B4-BE49-F238E27FC236}">
                <a16:creationId xmlns:a16="http://schemas.microsoft.com/office/drawing/2014/main" xmlns="" id="{C9EF08DA-BBA4-42F9-862C-8EDC8F884387}"/>
              </a:ext>
            </a:extLst>
          </p:cNvPr>
          <p:cNvSpPr/>
          <p:nvPr/>
        </p:nvSpPr>
        <p:spPr>
          <a:xfrm>
            <a:off x="0" y="-1"/>
            <a:ext cx="12192000" cy="5802740"/>
          </a:xfrm>
          <a:prstGeom prst="rect">
            <a:avLst/>
          </a:prstGeom>
          <a:solidFill>
            <a:srgbClr val="FCE9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47" name="Group 1846">
            <a:extLst>
              <a:ext uri="{FF2B5EF4-FFF2-40B4-BE49-F238E27FC236}">
                <a16:creationId xmlns:a16="http://schemas.microsoft.com/office/drawing/2014/main" xmlns="" id="{26654071-FC6F-41ED-8633-53B5F9879863}"/>
              </a:ext>
            </a:extLst>
          </p:cNvPr>
          <p:cNvGrpSpPr/>
          <p:nvPr/>
        </p:nvGrpSpPr>
        <p:grpSpPr>
          <a:xfrm>
            <a:off x="9230491" y="1430493"/>
            <a:ext cx="3007699" cy="3184387"/>
            <a:chOff x="6216785" y="959879"/>
            <a:chExt cx="3718218" cy="3936645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B8D918DA-E061-4895-AF47-1722ADCFB609}"/>
                </a:ext>
              </a:extLst>
            </p:cNvPr>
            <p:cNvSpPr/>
            <p:nvPr/>
          </p:nvSpPr>
          <p:spPr>
            <a:xfrm>
              <a:off x="7709921" y="4201909"/>
              <a:ext cx="123180" cy="33901"/>
            </a:xfrm>
            <a:custGeom>
              <a:avLst/>
              <a:gdLst>
                <a:gd name="connsiteX0" fmla="*/ 0 w 76485"/>
                <a:gd name="connsiteY0" fmla="*/ 21050 h 21050"/>
                <a:gd name="connsiteX1" fmla="*/ 0 w 76485"/>
                <a:gd name="connsiteY1" fmla="*/ 21050 h 21050"/>
                <a:gd name="connsiteX2" fmla="*/ 2667 w 76485"/>
                <a:gd name="connsiteY2" fmla="*/ 5048 h 21050"/>
                <a:gd name="connsiteX3" fmla="*/ 3429 w 76485"/>
                <a:gd name="connsiteY3" fmla="*/ 0 h 21050"/>
                <a:gd name="connsiteX4" fmla="*/ 15240 w 76485"/>
                <a:gd name="connsiteY4" fmla="*/ 2762 h 21050"/>
                <a:gd name="connsiteX5" fmla="*/ 39719 w 76485"/>
                <a:gd name="connsiteY5" fmla="*/ 6287 h 21050"/>
                <a:gd name="connsiteX6" fmla="*/ 76486 w 76485"/>
                <a:gd name="connsiteY6" fmla="*/ 8287 h 21050"/>
                <a:gd name="connsiteX7" fmla="*/ 30956 w 76485"/>
                <a:gd name="connsiteY7" fmla="*/ 17050 h 21050"/>
                <a:gd name="connsiteX8" fmla="*/ 1619 w 76485"/>
                <a:gd name="connsiteY8" fmla="*/ 20859 h 2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485" h="21050">
                  <a:moveTo>
                    <a:pt x="0" y="21050"/>
                  </a:moveTo>
                  <a:lnTo>
                    <a:pt x="0" y="21050"/>
                  </a:lnTo>
                  <a:cubicBezTo>
                    <a:pt x="857" y="15812"/>
                    <a:pt x="1715" y="10478"/>
                    <a:pt x="2667" y="5048"/>
                  </a:cubicBezTo>
                  <a:cubicBezTo>
                    <a:pt x="2667" y="3429"/>
                    <a:pt x="3143" y="1714"/>
                    <a:pt x="3429" y="0"/>
                  </a:cubicBezTo>
                  <a:cubicBezTo>
                    <a:pt x="7316" y="1125"/>
                    <a:pt x="11258" y="2047"/>
                    <a:pt x="15240" y="2762"/>
                  </a:cubicBezTo>
                  <a:cubicBezTo>
                    <a:pt x="23336" y="4381"/>
                    <a:pt x="31528" y="5334"/>
                    <a:pt x="39719" y="6287"/>
                  </a:cubicBezTo>
                  <a:cubicBezTo>
                    <a:pt x="51917" y="7765"/>
                    <a:pt x="64200" y="8433"/>
                    <a:pt x="76486" y="8287"/>
                  </a:cubicBezTo>
                  <a:cubicBezTo>
                    <a:pt x="61151" y="12382"/>
                    <a:pt x="46958" y="14097"/>
                    <a:pt x="30956" y="17050"/>
                  </a:cubicBezTo>
                  <a:cubicBezTo>
                    <a:pt x="21283" y="19033"/>
                    <a:pt x="11478" y="20306"/>
                    <a:pt x="1619" y="20859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5AB2CD98-4D1C-4E2F-92A2-E8A9E841D7FD}"/>
                </a:ext>
              </a:extLst>
            </p:cNvPr>
            <p:cNvSpPr/>
            <p:nvPr/>
          </p:nvSpPr>
          <p:spPr>
            <a:xfrm>
              <a:off x="6216785" y="2012899"/>
              <a:ext cx="3718218" cy="2883625"/>
            </a:xfrm>
            <a:custGeom>
              <a:avLst/>
              <a:gdLst>
                <a:gd name="connsiteX0" fmla="*/ 2305673 w 2308721"/>
                <a:gd name="connsiteY0" fmla="*/ 1036591 h 1790504"/>
                <a:gd name="connsiteX1" fmla="*/ 2104219 w 2308721"/>
                <a:gd name="connsiteY1" fmla="*/ 992871 h 1790504"/>
                <a:gd name="connsiteX2" fmla="*/ 2072787 w 2308721"/>
                <a:gd name="connsiteY2" fmla="*/ 986299 h 1790504"/>
                <a:gd name="connsiteX3" fmla="*/ 2043450 w 2308721"/>
                <a:gd name="connsiteY3" fmla="*/ 979060 h 1790504"/>
                <a:gd name="connsiteX4" fmla="*/ 2021542 w 2308721"/>
                <a:gd name="connsiteY4" fmla="*/ 974964 h 1790504"/>
                <a:gd name="connsiteX5" fmla="*/ 2015446 w 2308721"/>
                <a:gd name="connsiteY5" fmla="*/ 959439 h 1790504"/>
                <a:gd name="connsiteX6" fmla="*/ 1989634 w 2308721"/>
                <a:gd name="connsiteY6" fmla="*/ 932102 h 1790504"/>
                <a:gd name="connsiteX7" fmla="*/ 1926007 w 2308721"/>
                <a:gd name="connsiteY7" fmla="*/ 904194 h 1790504"/>
                <a:gd name="connsiteX8" fmla="*/ 1859332 w 2308721"/>
                <a:gd name="connsiteY8" fmla="*/ 897431 h 1790504"/>
                <a:gd name="connsiteX9" fmla="*/ 1821232 w 2308721"/>
                <a:gd name="connsiteY9" fmla="*/ 908289 h 1790504"/>
                <a:gd name="connsiteX10" fmla="*/ 1811707 w 2308721"/>
                <a:gd name="connsiteY10" fmla="*/ 916195 h 1790504"/>
                <a:gd name="connsiteX11" fmla="*/ 1805134 w 2308721"/>
                <a:gd name="connsiteY11" fmla="*/ 921624 h 1790504"/>
                <a:gd name="connsiteX12" fmla="*/ 1786084 w 2308721"/>
                <a:gd name="connsiteY12" fmla="*/ 918957 h 1790504"/>
                <a:gd name="connsiteX13" fmla="*/ 1784275 w 2308721"/>
                <a:gd name="connsiteY13" fmla="*/ 918195 h 1790504"/>
                <a:gd name="connsiteX14" fmla="*/ 1767416 w 2308721"/>
                <a:gd name="connsiteY14" fmla="*/ 916100 h 1790504"/>
                <a:gd name="connsiteX15" fmla="*/ 1762177 w 2308721"/>
                <a:gd name="connsiteY15" fmla="*/ 914862 h 1790504"/>
                <a:gd name="connsiteX16" fmla="*/ 1746175 w 2308721"/>
                <a:gd name="connsiteY16" fmla="*/ 910480 h 1790504"/>
                <a:gd name="connsiteX17" fmla="*/ 1714552 w 2308721"/>
                <a:gd name="connsiteY17" fmla="*/ 900955 h 1790504"/>
                <a:gd name="connsiteX18" fmla="*/ 1659688 w 2308721"/>
                <a:gd name="connsiteY18" fmla="*/ 881905 h 1790504"/>
                <a:gd name="connsiteX19" fmla="*/ 1658735 w 2308721"/>
                <a:gd name="connsiteY19" fmla="*/ 881429 h 1790504"/>
                <a:gd name="connsiteX20" fmla="*/ 1655592 w 2308721"/>
                <a:gd name="connsiteY20" fmla="*/ 880000 h 1790504"/>
                <a:gd name="connsiteX21" fmla="*/ 1649591 w 2308721"/>
                <a:gd name="connsiteY21" fmla="*/ 876952 h 1790504"/>
                <a:gd name="connsiteX22" fmla="*/ 1638066 w 2308721"/>
                <a:gd name="connsiteY22" fmla="*/ 869999 h 1790504"/>
                <a:gd name="connsiteX23" fmla="*/ 1634351 w 2308721"/>
                <a:gd name="connsiteY23" fmla="*/ 867427 h 1790504"/>
                <a:gd name="connsiteX24" fmla="*/ 1629588 w 2308721"/>
                <a:gd name="connsiteY24" fmla="*/ 862665 h 1790504"/>
                <a:gd name="connsiteX25" fmla="*/ 1619111 w 2308721"/>
                <a:gd name="connsiteY25" fmla="*/ 850473 h 1790504"/>
                <a:gd name="connsiteX26" fmla="*/ 1597775 w 2308721"/>
                <a:gd name="connsiteY26" fmla="*/ 826660 h 1790504"/>
                <a:gd name="connsiteX27" fmla="*/ 1586154 w 2308721"/>
                <a:gd name="connsiteY27" fmla="*/ 815706 h 1790504"/>
                <a:gd name="connsiteX28" fmla="*/ 1577772 w 2308721"/>
                <a:gd name="connsiteY28" fmla="*/ 808467 h 1790504"/>
                <a:gd name="connsiteX29" fmla="*/ 1576344 w 2308721"/>
                <a:gd name="connsiteY29" fmla="*/ 805800 h 1790504"/>
                <a:gd name="connsiteX30" fmla="*/ 1561485 w 2308721"/>
                <a:gd name="connsiteY30" fmla="*/ 783607 h 1790504"/>
                <a:gd name="connsiteX31" fmla="*/ 1529004 w 2308721"/>
                <a:gd name="connsiteY31" fmla="*/ 740649 h 1790504"/>
                <a:gd name="connsiteX32" fmla="*/ 1463091 w 2308721"/>
                <a:gd name="connsiteY32" fmla="*/ 667688 h 1790504"/>
                <a:gd name="connsiteX33" fmla="*/ 1423182 w 2308721"/>
                <a:gd name="connsiteY33" fmla="*/ 639875 h 1790504"/>
                <a:gd name="connsiteX34" fmla="*/ 1376223 w 2308721"/>
                <a:gd name="connsiteY34" fmla="*/ 625016 h 1790504"/>
                <a:gd name="connsiteX35" fmla="*/ 1330408 w 2308721"/>
                <a:gd name="connsiteY35" fmla="*/ 615491 h 1790504"/>
                <a:gd name="connsiteX36" fmla="*/ 1282307 w 2308721"/>
                <a:gd name="connsiteY36" fmla="*/ 602156 h 1790504"/>
                <a:gd name="connsiteX37" fmla="*/ 1230396 w 2308721"/>
                <a:gd name="connsiteY37" fmla="*/ 593774 h 1790504"/>
                <a:gd name="connsiteX38" fmla="*/ 1193915 w 2308721"/>
                <a:gd name="connsiteY38" fmla="*/ 590916 h 1790504"/>
                <a:gd name="connsiteX39" fmla="*/ 1146290 w 2308721"/>
                <a:gd name="connsiteY39" fmla="*/ 602918 h 1790504"/>
                <a:gd name="connsiteX40" fmla="*/ 1105523 w 2308721"/>
                <a:gd name="connsiteY40" fmla="*/ 622920 h 1790504"/>
                <a:gd name="connsiteX41" fmla="*/ 1099713 w 2308721"/>
                <a:gd name="connsiteY41" fmla="*/ 628540 h 1790504"/>
                <a:gd name="connsiteX42" fmla="*/ 1087140 w 2308721"/>
                <a:gd name="connsiteY42" fmla="*/ 626635 h 1790504"/>
                <a:gd name="connsiteX43" fmla="*/ 1061803 w 2308721"/>
                <a:gd name="connsiteY43" fmla="*/ 623397 h 1790504"/>
                <a:gd name="connsiteX44" fmla="*/ 1031800 w 2308721"/>
                <a:gd name="connsiteY44" fmla="*/ 622158 h 1790504"/>
                <a:gd name="connsiteX45" fmla="*/ 1031800 w 2308721"/>
                <a:gd name="connsiteY45" fmla="*/ 621682 h 1790504"/>
                <a:gd name="connsiteX46" fmla="*/ 1030276 w 2308721"/>
                <a:gd name="connsiteY46" fmla="*/ 613205 h 1790504"/>
                <a:gd name="connsiteX47" fmla="*/ 1054279 w 2308721"/>
                <a:gd name="connsiteY47" fmla="*/ 587202 h 1790504"/>
                <a:gd name="connsiteX48" fmla="*/ 1068185 w 2308721"/>
                <a:gd name="connsiteY48" fmla="*/ 568152 h 1790504"/>
                <a:gd name="connsiteX49" fmla="*/ 1072566 w 2308721"/>
                <a:gd name="connsiteY49" fmla="*/ 556341 h 1790504"/>
                <a:gd name="connsiteX50" fmla="*/ 1076662 w 2308721"/>
                <a:gd name="connsiteY50" fmla="*/ 545006 h 1790504"/>
                <a:gd name="connsiteX51" fmla="*/ 1090854 w 2308721"/>
                <a:gd name="connsiteY51" fmla="*/ 529671 h 1790504"/>
                <a:gd name="connsiteX52" fmla="*/ 1105428 w 2308721"/>
                <a:gd name="connsiteY52" fmla="*/ 514526 h 1790504"/>
                <a:gd name="connsiteX53" fmla="*/ 1095903 w 2308721"/>
                <a:gd name="connsiteY53" fmla="*/ 470044 h 1790504"/>
                <a:gd name="connsiteX54" fmla="*/ 1089140 w 2308721"/>
                <a:gd name="connsiteY54" fmla="*/ 462519 h 1790504"/>
                <a:gd name="connsiteX55" fmla="*/ 1083330 w 2308721"/>
                <a:gd name="connsiteY55" fmla="*/ 455185 h 1790504"/>
                <a:gd name="connsiteX56" fmla="*/ 1080853 w 2308721"/>
                <a:gd name="connsiteY56" fmla="*/ 450423 h 1790504"/>
                <a:gd name="connsiteX57" fmla="*/ 1080282 w 2308721"/>
                <a:gd name="connsiteY57" fmla="*/ 447946 h 1790504"/>
                <a:gd name="connsiteX58" fmla="*/ 1080282 w 2308721"/>
                <a:gd name="connsiteY58" fmla="*/ 444136 h 1790504"/>
                <a:gd name="connsiteX59" fmla="*/ 1080282 w 2308721"/>
                <a:gd name="connsiteY59" fmla="*/ 439945 h 1790504"/>
                <a:gd name="connsiteX60" fmla="*/ 1077424 w 2308721"/>
                <a:gd name="connsiteY60" fmla="*/ 428325 h 1790504"/>
                <a:gd name="connsiteX61" fmla="*/ 1092855 w 2308721"/>
                <a:gd name="connsiteY61" fmla="*/ 410322 h 1790504"/>
                <a:gd name="connsiteX62" fmla="*/ 1122478 w 2308721"/>
                <a:gd name="connsiteY62" fmla="*/ 376128 h 1790504"/>
                <a:gd name="connsiteX63" fmla="*/ 1130955 w 2308721"/>
                <a:gd name="connsiteY63" fmla="*/ 326788 h 1790504"/>
                <a:gd name="connsiteX64" fmla="*/ 1110191 w 2308721"/>
                <a:gd name="connsiteY64" fmla="*/ 286974 h 1790504"/>
                <a:gd name="connsiteX65" fmla="*/ 1100666 w 2308721"/>
                <a:gd name="connsiteY65" fmla="*/ 269829 h 1790504"/>
                <a:gd name="connsiteX66" fmla="*/ 1100189 w 2308721"/>
                <a:gd name="connsiteY66" fmla="*/ 268876 h 1790504"/>
                <a:gd name="connsiteX67" fmla="*/ 1100189 w 2308721"/>
                <a:gd name="connsiteY67" fmla="*/ 268209 h 1790504"/>
                <a:gd name="connsiteX68" fmla="*/ 1099046 w 2308721"/>
                <a:gd name="connsiteY68" fmla="*/ 264114 h 1790504"/>
                <a:gd name="connsiteX69" fmla="*/ 1098475 w 2308721"/>
                <a:gd name="connsiteY69" fmla="*/ 259923 h 1790504"/>
                <a:gd name="connsiteX70" fmla="*/ 1098475 w 2308721"/>
                <a:gd name="connsiteY70" fmla="*/ 254493 h 1790504"/>
                <a:gd name="connsiteX71" fmla="*/ 1102190 w 2308721"/>
                <a:gd name="connsiteY71" fmla="*/ 237063 h 1790504"/>
                <a:gd name="connsiteX72" fmla="*/ 1106762 w 2308721"/>
                <a:gd name="connsiteY72" fmla="*/ 215917 h 1790504"/>
                <a:gd name="connsiteX73" fmla="*/ 1085235 w 2308721"/>
                <a:gd name="connsiteY73" fmla="*/ 154481 h 1790504"/>
                <a:gd name="connsiteX74" fmla="*/ 1073995 w 2308721"/>
                <a:gd name="connsiteY74" fmla="*/ 144956 h 1790504"/>
                <a:gd name="connsiteX75" fmla="*/ 1059517 w 2308721"/>
                <a:gd name="connsiteY75" fmla="*/ 133812 h 1790504"/>
                <a:gd name="connsiteX76" fmla="*/ 1032466 w 2308721"/>
                <a:gd name="connsiteY76" fmla="*/ 118857 h 1790504"/>
                <a:gd name="connsiteX77" fmla="*/ 996938 w 2308721"/>
                <a:gd name="connsiteY77" fmla="*/ 100855 h 1790504"/>
                <a:gd name="connsiteX78" fmla="*/ 957695 w 2308721"/>
                <a:gd name="connsiteY78" fmla="*/ 77995 h 1790504"/>
                <a:gd name="connsiteX79" fmla="*/ 879304 w 2308721"/>
                <a:gd name="connsiteY79" fmla="*/ 32180 h 1790504"/>
                <a:gd name="connsiteX80" fmla="*/ 785293 w 2308721"/>
                <a:gd name="connsiteY80" fmla="*/ 4462 h 1790504"/>
                <a:gd name="connsiteX81" fmla="*/ 666325 w 2308721"/>
                <a:gd name="connsiteY81" fmla="*/ 5796 h 1790504"/>
                <a:gd name="connsiteX82" fmla="*/ 629845 w 2308721"/>
                <a:gd name="connsiteY82" fmla="*/ 32561 h 1790504"/>
                <a:gd name="connsiteX83" fmla="*/ 640703 w 2308721"/>
                <a:gd name="connsiteY83" fmla="*/ 61136 h 1790504"/>
                <a:gd name="connsiteX84" fmla="*/ 616033 w 2308721"/>
                <a:gd name="connsiteY84" fmla="*/ 61136 h 1790504"/>
                <a:gd name="connsiteX85" fmla="*/ 587458 w 2308721"/>
                <a:gd name="connsiteY85" fmla="*/ 61136 h 1790504"/>
                <a:gd name="connsiteX86" fmla="*/ 570694 w 2308721"/>
                <a:gd name="connsiteY86" fmla="*/ 59136 h 1790504"/>
                <a:gd name="connsiteX87" fmla="*/ 551644 w 2308721"/>
                <a:gd name="connsiteY87" fmla="*/ 60564 h 1790504"/>
                <a:gd name="connsiteX88" fmla="*/ 546215 w 2308721"/>
                <a:gd name="connsiteY88" fmla="*/ 64565 h 1790504"/>
                <a:gd name="connsiteX89" fmla="*/ 517640 w 2308721"/>
                <a:gd name="connsiteY89" fmla="*/ 76376 h 1790504"/>
                <a:gd name="connsiteX90" fmla="*/ 482397 w 2308721"/>
                <a:gd name="connsiteY90" fmla="*/ 61136 h 1790504"/>
                <a:gd name="connsiteX91" fmla="*/ 401625 w 2308721"/>
                <a:gd name="connsiteY91" fmla="*/ 40181 h 1790504"/>
                <a:gd name="connsiteX92" fmla="*/ 336760 w 2308721"/>
                <a:gd name="connsiteY92" fmla="*/ 91044 h 1790504"/>
                <a:gd name="connsiteX93" fmla="*/ 316567 w 2308721"/>
                <a:gd name="connsiteY93" fmla="*/ 134669 h 1790504"/>
                <a:gd name="connsiteX94" fmla="*/ 314662 w 2308721"/>
                <a:gd name="connsiteY94" fmla="*/ 139336 h 1790504"/>
                <a:gd name="connsiteX95" fmla="*/ 313329 w 2308721"/>
                <a:gd name="connsiteY95" fmla="*/ 142575 h 1790504"/>
                <a:gd name="connsiteX96" fmla="*/ 308661 w 2308721"/>
                <a:gd name="connsiteY96" fmla="*/ 153052 h 1790504"/>
                <a:gd name="connsiteX97" fmla="*/ 296755 w 2308721"/>
                <a:gd name="connsiteY97" fmla="*/ 174483 h 1790504"/>
                <a:gd name="connsiteX98" fmla="*/ 293803 w 2308721"/>
                <a:gd name="connsiteY98" fmla="*/ 178770 h 1790504"/>
                <a:gd name="connsiteX99" fmla="*/ 287992 w 2308721"/>
                <a:gd name="connsiteY99" fmla="*/ 185532 h 1790504"/>
                <a:gd name="connsiteX100" fmla="*/ 274753 w 2308721"/>
                <a:gd name="connsiteY100" fmla="*/ 198106 h 1790504"/>
                <a:gd name="connsiteX101" fmla="*/ 262561 w 2308721"/>
                <a:gd name="connsiteY101" fmla="*/ 207630 h 1790504"/>
                <a:gd name="connsiteX102" fmla="*/ 247702 w 2308721"/>
                <a:gd name="connsiteY102" fmla="*/ 218298 h 1790504"/>
                <a:gd name="connsiteX103" fmla="*/ 200553 w 2308721"/>
                <a:gd name="connsiteY103" fmla="*/ 264209 h 1790504"/>
                <a:gd name="connsiteX104" fmla="*/ 194171 w 2308721"/>
                <a:gd name="connsiteY104" fmla="*/ 324026 h 1790504"/>
                <a:gd name="connsiteX105" fmla="*/ 210078 w 2308721"/>
                <a:gd name="connsiteY105" fmla="*/ 355744 h 1790504"/>
                <a:gd name="connsiteX106" fmla="*/ 219603 w 2308721"/>
                <a:gd name="connsiteY106" fmla="*/ 371175 h 1790504"/>
                <a:gd name="connsiteX107" fmla="*/ 223508 w 2308721"/>
                <a:gd name="connsiteY107" fmla="*/ 379176 h 1790504"/>
                <a:gd name="connsiteX108" fmla="*/ 224746 w 2308721"/>
                <a:gd name="connsiteY108" fmla="*/ 381557 h 1790504"/>
                <a:gd name="connsiteX109" fmla="*/ 224746 w 2308721"/>
                <a:gd name="connsiteY109" fmla="*/ 381557 h 1790504"/>
                <a:gd name="connsiteX110" fmla="*/ 227032 w 2308721"/>
                <a:gd name="connsiteY110" fmla="*/ 400035 h 1790504"/>
                <a:gd name="connsiteX111" fmla="*/ 205506 w 2308721"/>
                <a:gd name="connsiteY111" fmla="*/ 493571 h 1790504"/>
                <a:gd name="connsiteX112" fmla="*/ 185408 w 2308721"/>
                <a:gd name="connsiteY112" fmla="*/ 597774 h 1790504"/>
                <a:gd name="connsiteX113" fmla="*/ 168739 w 2308721"/>
                <a:gd name="connsiteY113" fmla="*/ 704931 h 1790504"/>
                <a:gd name="connsiteX114" fmla="*/ 151689 w 2308721"/>
                <a:gd name="connsiteY114" fmla="*/ 815135 h 1790504"/>
                <a:gd name="connsiteX115" fmla="*/ 127686 w 2308721"/>
                <a:gd name="connsiteY115" fmla="*/ 1031543 h 1790504"/>
                <a:gd name="connsiteX116" fmla="*/ 121305 w 2308721"/>
                <a:gd name="connsiteY116" fmla="*/ 1082407 h 1790504"/>
                <a:gd name="connsiteX117" fmla="*/ 113399 w 2308721"/>
                <a:gd name="connsiteY117" fmla="*/ 1135842 h 1790504"/>
                <a:gd name="connsiteX118" fmla="*/ 98730 w 2308721"/>
                <a:gd name="connsiteY118" fmla="*/ 1240617 h 1790504"/>
                <a:gd name="connsiteX119" fmla="*/ 95016 w 2308721"/>
                <a:gd name="connsiteY119" fmla="*/ 1275288 h 1790504"/>
                <a:gd name="connsiteX120" fmla="*/ 92920 w 2308721"/>
                <a:gd name="connsiteY120" fmla="*/ 1293576 h 1790504"/>
                <a:gd name="connsiteX121" fmla="*/ 91872 w 2308721"/>
                <a:gd name="connsiteY121" fmla="*/ 1301672 h 1790504"/>
                <a:gd name="connsiteX122" fmla="*/ 91872 w 2308721"/>
                <a:gd name="connsiteY122" fmla="*/ 1305768 h 1790504"/>
                <a:gd name="connsiteX123" fmla="*/ 91872 w 2308721"/>
                <a:gd name="connsiteY123" fmla="*/ 1307196 h 1790504"/>
                <a:gd name="connsiteX124" fmla="*/ 91872 w 2308721"/>
                <a:gd name="connsiteY124" fmla="*/ 1308720 h 1790504"/>
                <a:gd name="connsiteX125" fmla="*/ 86443 w 2308721"/>
                <a:gd name="connsiteY125" fmla="*/ 1342629 h 1790504"/>
                <a:gd name="connsiteX126" fmla="*/ 83395 w 2308721"/>
                <a:gd name="connsiteY126" fmla="*/ 1360346 h 1790504"/>
                <a:gd name="connsiteX127" fmla="*/ 81490 w 2308721"/>
                <a:gd name="connsiteY127" fmla="*/ 1370919 h 1790504"/>
                <a:gd name="connsiteX128" fmla="*/ 81967 w 2308721"/>
                <a:gd name="connsiteY128" fmla="*/ 1378062 h 1790504"/>
                <a:gd name="connsiteX129" fmla="*/ 68251 w 2308721"/>
                <a:gd name="connsiteY129" fmla="*/ 1421687 h 1790504"/>
                <a:gd name="connsiteX130" fmla="*/ 66536 w 2308721"/>
                <a:gd name="connsiteY130" fmla="*/ 1426640 h 1790504"/>
                <a:gd name="connsiteX131" fmla="*/ 66536 w 2308721"/>
                <a:gd name="connsiteY131" fmla="*/ 1427402 h 1790504"/>
                <a:gd name="connsiteX132" fmla="*/ 66536 w 2308721"/>
                <a:gd name="connsiteY132" fmla="*/ 1428069 h 1790504"/>
                <a:gd name="connsiteX133" fmla="*/ 62250 w 2308721"/>
                <a:gd name="connsiteY133" fmla="*/ 1436165 h 1790504"/>
                <a:gd name="connsiteX134" fmla="*/ 59869 w 2308721"/>
                <a:gd name="connsiteY134" fmla="*/ 1439784 h 1790504"/>
                <a:gd name="connsiteX135" fmla="*/ 59869 w 2308721"/>
                <a:gd name="connsiteY135" fmla="*/ 1439784 h 1790504"/>
                <a:gd name="connsiteX136" fmla="*/ 59869 w 2308721"/>
                <a:gd name="connsiteY136" fmla="*/ 1439784 h 1790504"/>
                <a:gd name="connsiteX137" fmla="*/ 53392 w 2308721"/>
                <a:gd name="connsiteY137" fmla="*/ 1447214 h 1790504"/>
                <a:gd name="connsiteX138" fmla="*/ 24817 w 2308721"/>
                <a:gd name="connsiteY138" fmla="*/ 1473979 h 1790504"/>
                <a:gd name="connsiteX139" fmla="*/ 2528 w 2308721"/>
                <a:gd name="connsiteY139" fmla="*/ 1511222 h 1790504"/>
                <a:gd name="connsiteX140" fmla="*/ 52 w 2308721"/>
                <a:gd name="connsiteY140" fmla="*/ 1533034 h 1790504"/>
                <a:gd name="connsiteX141" fmla="*/ 9577 w 2308721"/>
                <a:gd name="connsiteY141" fmla="*/ 1552084 h 1790504"/>
                <a:gd name="connsiteX142" fmla="*/ 10148 w 2308721"/>
                <a:gd name="connsiteY142" fmla="*/ 1552084 h 1790504"/>
                <a:gd name="connsiteX143" fmla="*/ 13196 w 2308721"/>
                <a:gd name="connsiteY143" fmla="*/ 1569610 h 1790504"/>
                <a:gd name="connsiteX144" fmla="*/ 26912 w 2308721"/>
                <a:gd name="connsiteY144" fmla="*/ 1605615 h 1790504"/>
                <a:gd name="connsiteX145" fmla="*/ 74537 w 2308721"/>
                <a:gd name="connsiteY145" fmla="*/ 1660669 h 1790504"/>
                <a:gd name="connsiteX146" fmla="*/ 236462 w 2308721"/>
                <a:gd name="connsiteY146" fmla="*/ 1745346 h 1790504"/>
                <a:gd name="connsiteX147" fmla="*/ 428867 w 2308721"/>
                <a:gd name="connsiteY147" fmla="*/ 1785828 h 1790504"/>
                <a:gd name="connsiteX148" fmla="*/ 625749 w 2308721"/>
                <a:gd name="connsiteY148" fmla="*/ 1785828 h 1790504"/>
                <a:gd name="connsiteX149" fmla="*/ 813773 w 2308721"/>
                <a:gd name="connsiteY149" fmla="*/ 1747728 h 1790504"/>
                <a:gd name="connsiteX150" fmla="*/ 873780 w 2308721"/>
                <a:gd name="connsiteY150" fmla="*/ 1719153 h 1790504"/>
                <a:gd name="connsiteX151" fmla="*/ 887401 w 2308721"/>
                <a:gd name="connsiteY151" fmla="*/ 1706770 h 1790504"/>
                <a:gd name="connsiteX152" fmla="*/ 894735 w 2308721"/>
                <a:gd name="connsiteY152" fmla="*/ 1695150 h 1790504"/>
                <a:gd name="connsiteX153" fmla="*/ 908737 w 2308721"/>
                <a:gd name="connsiteY153" fmla="*/ 1676100 h 1790504"/>
                <a:gd name="connsiteX154" fmla="*/ 910070 w 2308721"/>
                <a:gd name="connsiteY154" fmla="*/ 1674290 h 1790504"/>
                <a:gd name="connsiteX155" fmla="*/ 927596 w 2308721"/>
                <a:gd name="connsiteY155" fmla="*/ 1622474 h 1790504"/>
                <a:gd name="connsiteX156" fmla="*/ 928644 w 2308721"/>
                <a:gd name="connsiteY156" fmla="*/ 1605234 h 1790504"/>
                <a:gd name="connsiteX157" fmla="*/ 931215 w 2308721"/>
                <a:gd name="connsiteY157" fmla="*/ 1583993 h 1790504"/>
                <a:gd name="connsiteX158" fmla="*/ 927215 w 2308721"/>
                <a:gd name="connsiteY158" fmla="*/ 1549608 h 1790504"/>
                <a:gd name="connsiteX159" fmla="*/ 921881 w 2308721"/>
                <a:gd name="connsiteY159" fmla="*/ 1534273 h 1790504"/>
                <a:gd name="connsiteX160" fmla="*/ 917023 w 2308721"/>
                <a:gd name="connsiteY160" fmla="*/ 1525319 h 1790504"/>
                <a:gd name="connsiteX161" fmla="*/ 917023 w 2308721"/>
                <a:gd name="connsiteY161" fmla="*/ 1518080 h 1790504"/>
                <a:gd name="connsiteX162" fmla="*/ 917023 w 2308721"/>
                <a:gd name="connsiteY162" fmla="*/ 1517413 h 1790504"/>
                <a:gd name="connsiteX163" fmla="*/ 941979 w 2308721"/>
                <a:gd name="connsiteY163" fmla="*/ 1515223 h 1790504"/>
                <a:gd name="connsiteX164" fmla="*/ 995128 w 2308721"/>
                <a:gd name="connsiteY164" fmla="*/ 1507317 h 1790504"/>
                <a:gd name="connsiteX165" fmla="*/ 1089902 w 2308721"/>
                <a:gd name="connsiteY165" fmla="*/ 1478075 h 1790504"/>
                <a:gd name="connsiteX166" fmla="*/ 1183247 w 2308721"/>
                <a:gd name="connsiteY166" fmla="*/ 1413400 h 1790504"/>
                <a:gd name="connsiteX167" fmla="*/ 1217632 w 2308721"/>
                <a:gd name="connsiteY167" fmla="*/ 1425782 h 1790504"/>
                <a:gd name="connsiteX168" fmla="*/ 1265257 w 2308721"/>
                <a:gd name="connsiteY168" fmla="*/ 1436831 h 1790504"/>
                <a:gd name="connsiteX169" fmla="*/ 1367937 w 2308721"/>
                <a:gd name="connsiteY169" fmla="*/ 1433974 h 1790504"/>
                <a:gd name="connsiteX170" fmla="*/ 1418324 w 2308721"/>
                <a:gd name="connsiteY170" fmla="*/ 1422925 h 1790504"/>
                <a:gd name="connsiteX171" fmla="*/ 1442803 w 2308721"/>
                <a:gd name="connsiteY171" fmla="*/ 1418544 h 1790504"/>
                <a:gd name="connsiteX172" fmla="*/ 1466902 w 2308721"/>
                <a:gd name="connsiteY172" fmla="*/ 1415686 h 1790504"/>
                <a:gd name="connsiteX173" fmla="*/ 1519194 w 2308721"/>
                <a:gd name="connsiteY173" fmla="*/ 1410448 h 1790504"/>
                <a:gd name="connsiteX174" fmla="*/ 1546626 w 2308721"/>
                <a:gd name="connsiteY174" fmla="*/ 1406923 h 1790504"/>
                <a:gd name="connsiteX175" fmla="*/ 1558913 w 2308721"/>
                <a:gd name="connsiteY175" fmla="*/ 1404828 h 1790504"/>
                <a:gd name="connsiteX176" fmla="*/ 1565009 w 2308721"/>
                <a:gd name="connsiteY176" fmla="*/ 1403780 h 1790504"/>
                <a:gd name="connsiteX177" fmla="*/ 1569010 w 2308721"/>
                <a:gd name="connsiteY177" fmla="*/ 1403208 h 1790504"/>
                <a:gd name="connsiteX178" fmla="*/ 1570914 w 2308721"/>
                <a:gd name="connsiteY178" fmla="*/ 1403208 h 1790504"/>
                <a:gd name="connsiteX179" fmla="*/ 1628636 w 2308721"/>
                <a:gd name="connsiteY179" fmla="*/ 1403208 h 1790504"/>
                <a:gd name="connsiteX180" fmla="*/ 1653687 w 2308721"/>
                <a:gd name="connsiteY180" fmla="*/ 1407114 h 1790504"/>
                <a:gd name="connsiteX181" fmla="*/ 1685881 w 2308721"/>
                <a:gd name="connsiteY181" fmla="*/ 1408828 h 1790504"/>
                <a:gd name="connsiteX182" fmla="*/ 1690453 w 2308721"/>
                <a:gd name="connsiteY182" fmla="*/ 1406161 h 1790504"/>
                <a:gd name="connsiteX183" fmla="*/ 1691406 w 2308721"/>
                <a:gd name="connsiteY183" fmla="*/ 1438832 h 1790504"/>
                <a:gd name="connsiteX184" fmla="*/ 1693025 w 2308721"/>
                <a:gd name="connsiteY184" fmla="*/ 1469502 h 1790504"/>
                <a:gd name="connsiteX185" fmla="*/ 1697978 w 2308721"/>
                <a:gd name="connsiteY185" fmla="*/ 1500840 h 1790504"/>
                <a:gd name="connsiteX186" fmla="*/ 1703026 w 2308721"/>
                <a:gd name="connsiteY186" fmla="*/ 1507222 h 1790504"/>
                <a:gd name="connsiteX187" fmla="*/ 1720076 w 2308721"/>
                <a:gd name="connsiteY187" fmla="*/ 1526272 h 1790504"/>
                <a:gd name="connsiteX188" fmla="*/ 1779703 w 2308721"/>
                <a:gd name="connsiteY188" fmla="*/ 1549894 h 1790504"/>
                <a:gd name="connsiteX189" fmla="*/ 1864189 w 2308721"/>
                <a:gd name="connsiteY189" fmla="*/ 1560943 h 1790504"/>
                <a:gd name="connsiteX190" fmla="*/ 1907052 w 2308721"/>
                <a:gd name="connsiteY190" fmla="*/ 1554466 h 1790504"/>
                <a:gd name="connsiteX191" fmla="*/ 1929150 w 2308721"/>
                <a:gd name="connsiteY191" fmla="*/ 1546274 h 1790504"/>
                <a:gd name="connsiteX192" fmla="*/ 1950105 w 2308721"/>
                <a:gd name="connsiteY192" fmla="*/ 1526367 h 1790504"/>
                <a:gd name="connsiteX193" fmla="*/ 1953534 w 2308721"/>
                <a:gd name="connsiteY193" fmla="*/ 1523319 h 1790504"/>
                <a:gd name="connsiteX194" fmla="*/ 1954963 w 2308721"/>
                <a:gd name="connsiteY194" fmla="*/ 1521604 h 1790504"/>
                <a:gd name="connsiteX195" fmla="*/ 1956487 w 2308721"/>
                <a:gd name="connsiteY195" fmla="*/ 1519794 h 1790504"/>
                <a:gd name="connsiteX196" fmla="*/ 1960773 w 2308721"/>
                <a:gd name="connsiteY196" fmla="*/ 1514175 h 1790504"/>
                <a:gd name="connsiteX197" fmla="*/ 1965345 w 2308721"/>
                <a:gd name="connsiteY197" fmla="*/ 1504174 h 1790504"/>
                <a:gd name="connsiteX198" fmla="*/ 2034306 w 2308721"/>
                <a:gd name="connsiteY198" fmla="*/ 1537892 h 1790504"/>
                <a:gd name="connsiteX199" fmla="*/ 2130794 w 2308721"/>
                <a:gd name="connsiteY199" fmla="*/ 1575135 h 1790504"/>
                <a:gd name="connsiteX200" fmla="*/ 2227759 w 2308721"/>
                <a:gd name="connsiteY200" fmla="*/ 1613235 h 1790504"/>
                <a:gd name="connsiteX201" fmla="*/ 2308721 w 2308721"/>
                <a:gd name="connsiteY201" fmla="*/ 1647239 h 1790504"/>
                <a:gd name="connsiteX202" fmla="*/ 2308721 w 2308721"/>
                <a:gd name="connsiteY202" fmla="*/ 1037639 h 1790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2308721" h="1790504">
                  <a:moveTo>
                    <a:pt x="2305673" y="1036591"/>
                  </a:moveTo>
                  <a:cubicBezTo>
                    <a:pt x="2238236" y="1023542"/>
                    <a:pt x="2171561" y="1006397"/>
                    <a:pt x="2104219" y="992871"/>
                  </a:cubicBezTo>
                  <a:cubicBezTo>
                    <a:pt x="2093742" y="990776"/>
                    <a:pt x="2083169" y="988966"/>
                    <a:pt x="2072787" y="986299"/>
                  </a:cubicBezTo>
                  <a:cubicBezTo>
                    <a:pt x="2062404" y="983632"/>
                    <a:pt x="2053261" y="981346"/>
                    <a:pt x="2043450" y="979060"/>
                  </a:cubicBezTo>
                  <a:cubicBezTo>
                    <a:pt x="2036116" y="977441"/>
                    <a:pt x="2028877" y="975917"/>
                    <a:pt x="2021542" y="974964"/>
                  </a:cubicBezTo>
                  <a:cubicBezTo>
                    <a:pt x="2020134" y="969566"/>
                    <a:pt x="2018087" y="964354"/>
                    <a:pt x="2015446" y="959439"/>
                  </a:cubicBezTo>
                  <a:cubicBezTo>
                    <a:pt x="2008846" y="948623"/>
                    <a:pt x="2000053" y="939311"/>
                    <a:pt x="1989634" y="932102"/>
                  </a:cubicBezTo>
                  <a:cubicBezTo>
                    <a:pt x="1970538" y="918578"/>
                    <a:pt x="1948890" y="909082"/>
                    <a:pt x="1926007" y="904194"/>
                  </a:cubicBezTo>
                  <a:cubicBezTo>
                    <a:pt x="1904282" y="898414"/>
                    <a:pt x="1881775" y="896131"/>
                    <a:pt x="1859332" y="897431"/>
                  </a:cubicBezTo>
                  <a:cubicBezTo>
                    <a:pt x="1845932" y="897863"/>
                    <a:pt x="1832846" y="901593"/>
                    <a:pt x="1821232" y="908289"/>
                  </a:cubicBezTo>
                  <a:cubicBezTo>
                    <a:pt x="1817799" y="910597"/>
                    <a:pt x="1814607" y="913246"/>
                    <a:pt x="1811707" y="916195"/>
                  </a:cubicBezTo>
                  <a:cubicBezTo>
                    <a:pt x="1809387" y="917842"/>
                    <a:pt x="1807190" y="919657"/>
                    <a:pt x="1805134" y="921624"/>
                  </a:cubicBezTo>
                  <a:cubicBezTo>
                    <a:pt x="1798960" y="919758"/>
                    <a:pt x="1792534" y="918858"/>
                    <a:pt x="1786084" y="918957"/>
                  </a:cubicBezTo>
                  <a:lnTo>
                    <a:pt x="1784275" y="918195"/>
                  </a:lnTo>
                  <a:cubicBezTo>
                    <a:pt x="1778917" y="916106"/>
                    <a:pt x="1773122" y="915385"/>
                    <a:pt x="1767416" y="916100"/>
                  </a:cubicBezTo>
                  <a:lnTo>
                    <a:pt x="1762177" y="914862"/>
                  </a:lnTo>
                  <a:lnTo>
                    <a:pt x="1746175" y="910480"/>
                  </a:lnTo>
                  <a:cubicBezTo>
                    <a:pt x="1735602" y="907527"/>
                    <a:pt x="1725029" y="904194"/>
                    <a:pt x="1714552" y="900955"/>
                  </a:cubicBezTo>
                  <a:cubicBezTo>
                    <a:pt x="1696073" y="894859"/>
                    <a:pt x="1677595" y="889049"/>
                    <a:pt x="1659688" y="881905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4" y="819421"/>
                    <a:pt x="1586154" y="815706"/>
                  </a:cubicBezTo>
                  <a:cubicBezTo>
                    <a:pt x="1582345" y="811992"/>
                    <a:pt x="1580535" y="810944"/>
                    <a:pt x="1577772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43" y="656487"/>
                    <a:pt x="1437792" y="647113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1"/>
                    <a:pt x="1298500" y="605966"/>
                    <a:pt x="1282307" y="602156"/>
                  </a:cubicBezTo>
                  <a:cubicBezTo>
                    <a:pt x="1265283" y="597845"/>
                    <a:pt x="1247912" y="595040"/>
                    <a:pt x="1230396" y="593774"/>
                  </a:cubicBezTo>
                  <a:cubicBezTo>
                    <a:pt x="1218299" y="592917"/>
                    <a:pt x="1206107" y="591393"/>
                    <a:pt x="1193915" y="590916"/>
                  </a:cubicBezTo>
                  <a:cubicBezTo>
                    <a:pt x="1177187" y="589964"/>
                    <a:pt x="1160569" y="594152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10" y="140818"/>
                    <a:pt x="1064665" y="137089"/>
                    <a:pt x="1059517" y="133812"/>
                  </a:cubicBezTo>
                  <a:cubicBezTo>
                    <a:pt x="1050754" y="128287"/>
                    <a:pt x="1041610" y="123429"/>
                    <a:pt x="1032466" y="118857"/>
                  </a:cubicBezTo>
                  <a:cubicBezTo>
                    <a:pt x="1020560" y="112857"/>
                    <a:pt x="1008463" y="107427"/>
                    <a:pt x="996938" y="100855"/>
                  </a:cubicBezTo>
                  <a:cubicBezTo>
                    <a:pt x="983698" y="93426"/>
                    <a:pt x="970649" y="85901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1136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042"/>
                    <a:pt x="482397" y="61136"/>
                  </a:cubicBezTo>
                  <a:cubicBezTo>
                    <a:pt x="460204" y="41957"/>
                    <a:pt x="430344" y="34210"/>
                    <a:pt x="401625" y="40181"/>
                  </a:cubicBezTo>
                  <a:cubicBezTo>
                    <a:pt x="374333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cubicBezTo>
                    <a:pt x="296755" y="174960"/>
                    <a:pt x="293803" y="178674"/>
                    <a:pt x="293803" y="178770"/>
                  </a:cubicBezTo>
                  <a:cubicBezTo>
                    <a:pt x="291897" y="181056"/>
                    <a:pt x="289993" y="183342"/>
                    <a:pt x="287992" y="185532"/>
                  </a:cubicBezTo>
                  <a:cubicBezTo>
                    <a:pt x="283838" y="189988"/>
                    <a:pt x="279416" y="194186"/>
                    <a:pt x="274753" y="198106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212"/>
                    <a:pt x="168739" y="704931"/>
                  </a:cubicBezTo>
                  <a:cubicBezTo>
                    <a:pt x="162929" y="740649"/>
                    <a:pt x="156357" y="778178"/>
                    <a:pt x="151689" y="815135"/>
                  </a:cubicBezTo>
                  <a:cubicBezTo>
                    <a:pt x="142164" y="887144"/>
                    <a:pt x="136069" y="959439"/>
                    <a:pt x="127686" y="1031543"/>
                  </a:cubicBezTo>
                  <a:cubicBezTo>
                    <a:pt x="125591" y="1049259"/>
                    <a:pt x="123400" y="1066690"/>
                    <a:pt x="121305" y="1082407"/>
                  </a:cubicBezTo>
                  <a:cubicBezTo>
                    <a:pt x="118955" y="1100314"/>
                    <a:pt x="116320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243"/>
                    <a:pt x="92158" y="1299005"/>
                    <a:pt x="91872" y="1301672"/>
                  </a:cubicBezTo>
                  <a:cubicBezTo>
                    <a:pt x="91587" y="1304339"/>
                    <a:pt x="91872" y="1304339"/>
                    <a:pt x="91872" y="1305768"/>
                  </a:cubicBezTo>
                  <a:cubicBezTo>
                    <a:pt x="91837" y="1306243"/>
                    <a:pt x="91837" y="1306721"/>
                    <a:pt x="91872" y="1307196"/>
                  </a:cubicBezTo>
                  <a:cubicBezTo>
                    <a:pt x="91847" y="1307704"/>
                    <a:pt x="91847" y="1308213"/>
                    <a:pt x="91872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14" y="1484035"/>
                    <a:pt x="6285" y="1496949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21" y="1540536"/>
                    <a:pt x="3557" y="154760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65" y="1766785"/>
                    <a:pt x="363299" y="1780384"/>
                    <a:pt x="428867" y="1785828"/>
                  </a:cubicBezTo>
                  <a:cubicBezTo>
                    <a:pt x="494346" y="1792064"/>
                    <a:pt x="560270" y="1792064"/>
                    <a:pt x="625749" y="1785828"/>
                  </a:cubicBezTo>
                  <a:cubicBezTo>
                    <a:pt x="689632" y="1780063"/>
                    <a:pt x="752686" y="1767286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96" y="1715459"/>
                    <a:pt x="883256" y="1711313"/>
                    <a:pt x="887401" y="1706770"/>
                  </a:cubicBezTo>
                  <a:cubicBezTo>
                    <a:pt x="890485" y="1703340"/>
                    <a:pt x="892965" y="1699410"/>
                    <a:pt x="894735" y="1695150"/>
                  </a:cubicBezTo>
                  <a:cubicBezTo>
                    <a:pt x="900100" y="1689344"/>
                    <a:pt x="904797" y="1682954"/>
                    <a:pt x="908737" y="1676100"/>
                  </a:cubicBezTo>
                  <a:lnTo>
                    <a:pt x="910070" y="1674290"/>
                  </a:lnTo>
                  <a:cubicBezTo>
                    <a:pt x="920020" y="1658691"/>
                    <a:pt x="926034" y="1640910"/>
                    <a:pt x="927596" y="1622474"/>
                  </a:cubicBezTo>
                  <a:cubicBezTo>
                    <a:pt x="928322" y="1616756"/>
                    <a:pt x="928672" y="1610997"/>
                    <a:pt x="928644" y="1605234"/>
                  </a:cubicBezTo>
                  <a:cubicBezTo>
                    <a:pt x="929975" y="1598219"/>
                    <a:pt x="930834" y="1591123"/>
                    <a:pt x="931215" y="1583993"/>
                  </a:cubicBezTo>
                  <a:cubicBezTo>
                    <a:pt x="931360" y="1572407"/>
                    <a:pt x="930016" y="1560851"/>
                    <a:pt x="927215" y="1549608"/>
                  </a:cubicBezTo>
                  <a:cubicBezTo>
                    <a:pt x="925765" y="1544387"/>
                    <a:pt x="923984" y="1539265"/>
                    <a:pt x="921881" y="1534273"/>
                  </a:cubicBezTo>
                  <a:cubicBezTo>
                    <a:pt x="920687" y="1531076"/>
                    <a:pt x="919052" y="1528062"/>
                    <a:pt x="917023" y="1525319"/>
                  </a:cubicBezTo>
                  <a:cubicBezTo>
                    <a:pt x="917023" y="1522842"/>
                    <a:pt x="917023" y="1520461"/>
                    <a:pt x="917023" y="1518080"/>
                  </a:cubicBezTo>
                  <a:lnTo>
                    <a:pt x="917023" y="1517413"/>
                  </a:lnTo>
                  <a:cubicBezTo>
                    <a:pt x="925215" y="1517413"/>
                    <a:pt x="933597" y="1516080"/>
                    <a:pt x="941979" y="1515223"/>
                  </a:cubicBezTo>
                  <a:cubicBezTo>
                    <a:pt x="959791" y="1513317"/>
                    <a:pt x="977507" y="1510746"/>
                    <a:pt x="995128" y="1507317"/>
                  </a:cubicBezTo>
                  <a:cubicBezTo>
                    <a:pt x="1027728" y="1501201"/>
                    <a:pt x="1059524" y="1491390"/>
                    <a:pt x="1089902" y="1478075"/>
                  </a:cubicBezTo>
                  <a:cubicBezTo>
                    <a:pt x="1125023" y="1462965"/>
                    <a:pt x="1156762" y="1440974"/>
                    <a:pt x="1183247" y="1413400"/>
                  </a:cubicBezTo>
                  <a:cubicBezTo>
                    <a:pt x="1194337" y="1418497"/>
                    <a:pt x="1205840" y="1422639"/>
                    <a:pt x="1217632" y="1425782"/>
                  </a:cubicBezTo>
                  <a:cubicBezTo>
                    <a:pt x="1233262" y="1430452"/>
                    <a:pt x="1249168" y="1434142"/>
                    <a:pt x="1265257" y="1436831"/>
                  </a:cubicBezTo>
                  <a:cubicBezTo>
                    <a:pt x="1299379" y="1442028"/>
                    <a:pt x="1334157" y="1441061"/>
                    <a:pt x="1367937" y="1433974"/>
                  </a:cubicBezTo>
                  <a:cubicBezTo>
                    <a:pt x="1384796" y="1430736"/>
                    <a:pt x="1401560" y="1426450"/>
                    <a:pt x="1418324" y="1422925"/>
                  </a:cubicBezTo>
                  <a:cubicBezTo>
                    <a:pt x="1426516" y="1421211"/>
                    <a:pt x="1434612" y="1419782"/>
                    <a:pt x="1442803" y="1418544"/>
                  </a:cubicBezTo>
                  <a:cubicBezTo>
                    <a:pt x="1448423" y="1417782"/>
                    <a:pt x="1459091" y="1416543"/>
                    <a:pt x="1466902" y="1415686"/>
                  </a:cubicBezTo>
                  <a:cubicBezTo>
                    <a:pt x="1484332" y="1413876"/>
                    <a:pt x="1501763" y="1412352"/>
                    <a:pt x="1519194" y="1410448"/>
                  </a:cubicBezTo>
                  <a:cubicBezTo>
                    <a:pt x="1528719" y="1409400"/>
                    <a:pt x="1537482" y="1408257"/>
                    <a:pt x="1546626" y="1406923"/>
                  </a:cubicBezTo>
                  <a:cubicBezTo>
                    <a:pt x="1550721" y="1406352"/>
                    <a:pt x="1554817" y="1405494"/>
                    <a:pt x="1558913" y="1404828"/>
                  </a:cubicBezTo>
                  <a:lnTo>
                    <a:pt x="1565009" y="1403780"/>
                  </a:lnTo>
                  <a:lnTo>
                    <a:pt x="1569010" y="1403208"/>
                  </a:lnTo>
                  <a:lnTo>
                    <a:pt x="1570914" y="1403208"/>
                  </a:lnTo>
                  <a:cubicBezTo>
                    <a:pt x="1590078" y="1400780"/>
                    <a:pt x="1609472" y="1400780"/>
                    <a:pt x="1628636" y="1403208"/>
                  </a:cubicBezTo>
                  <a:cubicBezTo>
                    <a:pt x="1635685" y="1403970"/>
                    <a:pt x="1645114" y="1405685"/>
                    <a:pt x="1653687" y="1407114"/>
                  </a:cubicBezTo>
                  <a:cubicBezTo>
                    <a:pt x="1664246" y="1409485"/>
                    <a:pt x="1675130" y="1410064"/>
                    <a:pt x="1685881" y="1408828"/>
                  </a:cubicBezTo>
                  <a:cubicBezTo>
                    <a:pt x="1687626" y="1408389"/>
                    <a:pt x="1689212" y="1407464"/>
                    <a:pt x="1690453" y="1406161"/>
                  </a:cubicBezTo>
                  <a:cubicBezTo>
                    <a:pt x="1690453" y="1417020"/>
                    <a:pt x="1691120" y="1427974"/>
                    <a:pt x="1691406" y="1438832"/>
                  </a:cubicBezTo>
                  <a:cubicBezTo>
                    <a:pt x="1691692" y="1449691"/>
                    <a:pt x="1692263" y="1459311"/>
                    <a:pt x="1693025" y="1469502"/>
                  </a:cubicBezTo>
                  <a:cubicBezTo>
                    <a:pt x="1693332" y="1480117"/>
                    <a:pt x="1694996" y="1490648"/>
                    <a:pt x="1697978" y="1500840"/>
                  </a:cubicBezTo>
                  <a:cubicBezTo>
                    <a:pt x="1698770" y="1503541"/>
                    <a:pt x="1700580" y="1505829"/>
                    <a:pt x="1703026" y="1507222"/>
                  </a:cubicBezTo>
                  <a:cubicBezTo>
                    <a:pt x="1707447" y="1514598"/>
                    <a:pt x="1713233" y="1521064"/>
                    <a:pt x="1720076" y="1526272"/>
                  </a:cubicBezTo>
                  <a:cubicBezTo>
                    <a:pt x="1738019" y="1538346"/>
                    <a:pt x="1758358" y="1546404"/>
                    <a:pt x="1779703" y="1549894"/>
                  </a:cubicBezTo>
                  <a:cubicBezTo>
                    <a:pt x="1807259" y="1557262"/>
                    <a:pt x="1835665" y="1560977"/>
                    <a:pt x="1864189" y="1560943"/>
                  </a:cubicBezTo>
                  <a:cubicBezTo>
                    <a:pt x="1878685" y="1560509"/>
                    <a:pt x="1893075" y="1558334"/>
                    <a:pt x="1907052" y="1554466"/>
                  </a:cubicBezTo>
                  <a:cubicBezTo>
                    <a:pt x="1914602" y="1552261"/>
                    <a:pt x="1921987" y="1549524"/>
                    <a:pt x="1929150" y="1546274"/>
                  </a:cubicBezTo>
                  <a:cubicBezTo>
                    <a:pt x="1938720" y="1543039"/>
                    <a:pt x="1946383" y="1535759"/>
                    <a:pt x="1950105" y="1526367"/>
                  </a:cubicBezTo>
                  <a:cubicBezTo>
                    <a:pt x="1951335" y="1525454"/>
                    <a:pt x="1952483" y="1524434"/>
                    <a:pt x="1953534" y="1523319"/>
                  </a:cubicBezTo>
                  <a:cubicBezTo>
                    <a:pt x="1956105" y="1519794"/>
                    <a:pt x="1956582" y="1519128"/>
                    <a:pt x="1954963" y="1521604"/>
                  </a:cubicBezTo>
                  <a:cubicBezTo>
                    <a:pt x="1955439" y="1521033"/>
                    <a:pt x="1956010" y="1520461"/>
                    <a:pt x="1956487" y="1519794"/>
                  </a:cubicBezTo>
                  <a:cubicBezTo>
                    <a:pt x="1958050" y="1518027"/>
                    <a:pt x="1959482" y="1516149"/>
                    <a:pt x="1960773" y="1514175"/>
                  </a:cubicBezTo>
                  <a:cubicBezTo>
                    <a:pt x="1963000" y="1511209"/>
                    <a:pt x="1964560" y="1507798"/>
                    <a:pt x="1965345" y="1504174"/>
                  </a:cubicBezTo>
                  <a:cubicBezTo>
                    <a:pt x="1988300" y="1515508"/>
                    <a:pt x="2011065" y="1527224"/>
                    <a:pt x="2034306" y="1537892"/>
                  </a:cubicBezTo>
                  <a:cubicBezTo>
                    <a:pt x="2065738" y="1552465"/>
                    <a:pt x="2098409" y="1563133"/>
                    <a:pt x="2130794" y="1575135"/>
                  </a:cubicBezTo>
                  <a:cubicBezTo>
                    <a:pt x="2163179" y="1587136"/>
                    <a:pt x="2195564" y="1600090"/>
                    <a:pt x="2227759" y="1613235"/>
                  </a:cubicBezTo>
                  <a:cubicBezTo>
                    <a:pt x="2254810" y="1624284"/>
                    <a:pt x="2281765" y="1635714"/>
                    <a:pt x="2308721" y="1647239"/>
                  </a:cubicBezTo>
                  <a:lnTo>
                    <a:pt x="2308721" y="1037639"/>
                  </a:ln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9BD49B8E-C3C0-4B1E-A956-9119FD043C61}"/>
                </a:ext>
              </a:extLst>
            </p:cNvPr>
            <p:cNvSpPr/>
            <p:nvPr/>
          </p:nvSpPr>
          <p:spPr>
            <a:xfrm>
              <a:off x="6628372" y="1044369"/>
              <a:ext cx="299548" cy="613176"/>
            </a:xfrm>
            <a:custGeom>
              <a:avLst/>
              <a:gdLst>
                <a:gd name="connsiteX0" fmla="*/ 5093 w 185996"/>
                <a:gd name="connsiteY0" fmla="*/ 380005 h 380734"/>
                <a:gd name="connsiteX1" fmla="*/ 13285 w 185996"/>
                <a:gd name="connsiteY1" fmla="*/ 376005 h 380734"/>
                <a:gd name="connsiteX2" fmla="*/ 21476 w 185996"/>
                <a:gd name="connsiteY2" fmla="*/ 380291 h 380734"/>
                <a:gd name="connsiteX3" fmla="*/ 36365 w 185996"/>
                <a:gd name="connsiteY3" fmla="*/ 371867 h 380734"/>
                <a:gd name="connsiteX4" fmla="*/ 36430 w 185996"/>
                <a:gd name="connsiteY4" fmla="*/ 371623 h 380734"/>
                <a:gd name="connsiteX5" fmla="*/ 68053 w 185996"/>
                <a:gd name="connsiteY5" fmla="*/ 304282 h 380734"/>
                <a:gd name="connsiteX6" fmla="*/ 122917 w 185996"/>
                <a:gd name="connsiteY6" fmla="*/ 248084 h 380734"/>
                <a:gd name="connsiteX7" fmla="*/ 165590 w 185996"/>
                <a:gd name="connsiteY7" fmla="*/ 174551 h 380734"/>
                <a:gd name="connsiteX8" fmla="*/ 158731 w 185996"/>
                <a:gd name="connsiteY8" fmla="*/ 154453 h 380734"/>
                <a:gd name="connsiteX9" fmla="*/ 155493 w 185996"/>
                <a:gd name="connsiteY9" fmla="*/ 133403 h 380734"/>
                <a:gd name="connsiteX10" fmla="*/ 167304 w 185996"/>
                <a:gd name="connsiteY10" fmla="*/ 91588 h 380734"/>
                <a:gd name="connsiteX11" fmla="*/ 180830 w 185996"/>
                <a:gd name="connsiteY11" fmla="*/ 59108 h 380734"/>
                <a:gd name="connsiteX12" fmla="*/ 184068 w 185996"/>
                <a:gd name="connsiteY12" fmla="*/ 21008 h 380734"/>
                <a:gd name="connsiteX13" fmla="*/ 163494 w 185996"/>
                <a:gd name="connsiteY13" fmla="*/ 815 h 380734"/>
                <a:gd name="connsiteX14" fmla="*/ 139300 w 185996"/>
                <a:gd name="connsiteY14" fmla="*/ 4625 h 380734"/>
                <a:gd name="connsiteX15" fmla="*/ 107011 w 185996"/>
                <a:gd name="connsiteY15" fmla="*/ 35677 h 380734"/>
                <a:gd name="connsiteX16" fmla="*/ 75578 w 185996"/>
                <a:gd name="connsiteY16" fmla="*/ 83302 h 380734"/>
                <a:gd name="connsiteX17" fmla="*/ 54433 w 185996"/>
                <a:gd name="connsiteY17" fmla="*/ 122735 h 380734"/>
                <a:gd name="connsiteX18" fmla="*/ 36240 w 185996"/>
                <a:gd name="connsiteY18" fmla="*/ 170360 h 380734"/>
                <a:gd name="connsiteX19" fmla="*/ 236 w 185996"/>
                <a:gd name="connsiteY19" fmla="*/ 371433 h 380734"/>
                <a:gd name="connsiteX20" fmla="*/ 5093 w 185996"/>
                <a:gd name="connsiteY20" fmla="*/ 380005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996" h="380734">
                  <a:moveTo>
                    <a:pt x="5093" y="380005"/>
                  </a:moveTo>
                  <a:cubicBezTo>
                    <a:pt x="8443" y="380942"/>
                    <a:pt x="11964" y="379223"/>
                    <a:pt x="13285" y="376005"/>
                  </a:cubicBezTo>
                  <a:cubicBezTo>
                    <a:pt x="15836" y="377753"/>
                    <a:pt x="18585" y="379192"/>
                    <a:pt x="21476" y="380291"/>
                  </a:cubicBezTo>
                  <a:cubicBezTo>
                    <a:pt x="27914" y="382076"/>
                    <a:pt x="34580" y="378305"/>
                    <a:pt x="36365" y="371867"/>
                  </a:cubicBezTo>
                  <a:cubicBezTo>
                    <a:pt x="36388" y="371786"/>
                    <a:pt x="36410" y="371705"/>
                    <a:pt x="36430" y="371623"/>
                  </a:cubicBezTo>
                  <a:cubicBezTo>
                    <a:pt x="40942" y="346810"/>
                    <a:pt x="51841" y="323601"/>
                    <a:pt x="68053" y="304282"/>
                  </a:cubicBezTo>
                  <a:cubicBezTo>
                    <a:pt x="85266" y="284529"/>
                    <a:pt x="103584" y="265766"/>
                    <a:pt x="122917" y="248084"/>
                  </a:cubicBezTo>
                  <a:cubicBezTo>
                    <a:pt x="141968" y="229034"/>
                    <a:pt x="171019" y="204936"/>
                    <a:pt x="165590" y="174551"/>
                  </a:cubicBezTo>
                  <a:cubicBezTo>
                    <a:pt x="163878" y="167669"/>
                    <a:pt x="161584" y="160946"/>
                    <a:pt x="158731" y="154453"/>
                  </a:cubicBezTo>
                  <a:cubicBezTo>
                    <a:pt x="156133" y="147756"/>
                    <a:pt x="155027" y="140572"/>
                    <a:pt x="155493" y="133403"/>
                  </a:cubicBezTo>
                  <a:cubicBezTo>
                    <a:pt x="156935" y="118878"/>
                    <a:pt x="160933" y="104721"/>
                    <a:pt x="167304" y="91588"/>
                  </a:cubicBezTo>
                  <a:cubicBezTo>
                    <a:pt x="171876" y="80730"/>
                    <a:pt x="176829" y="70157"/>
                    <a:pt x="180830" y="59108"/>
                  </a:cubicBezTo>
                  <a:cubicBezTo>
                    <a:pt x="186337" y="47179"/>
                    <a:pt x="187483" y="33695"/>
                    <a:pt x="184068" y="21008"/>
                  </a:cubicBezTo>
                  <a:cubicBezTo>
                    <a:pt x="180869" y="11352"/>
                    <a:pt x="173208" y="3833"/>
                    <a:pt x="163494" y="815"/>
                  </a:cubicBezTo>
                  <a:cubicBezTo>
                    <a:pt x="155239" y="-1050"/>
                    <a:pt x="146583" y="313"/>
                    <a:pt x="139300" y="4625"/>
                  </a:cubicBezTo>
                  <a:cubicBezTo>
                    <a:pt x="126443" y="12550"/>
                    <a:pt x="115432" y="23138"/>
                    <a:pt x="107011" y="35677"/>
                  </a:cubicBezTo>
                  <a:cubicBezTo>
                    <a:pt x="95480" y="50831"/>
                    <a:pt x="84980" y="66742"/>
                    <a:pt x="75578" y="83302"/>
                  </a:cubicBezTo>
                  <a:cubicBezTo>
                    <a:pt x="68085" y="96002"/>
                    <a:pt x="61037" y="109146"/>
                    <a:pt x="54433" y="122735"/>
                  </a:cubicBezTo>
                  <a:cubicBezTo>
                    <a:pt x="47188" y="138134"/>
                    <a:pt x="41106" y="154053"/>
                    <a:pt x="36240" y="170360"/>
                  </a:cubicBezTo>
                  <a:cubicBezTo>
                    <a:pt x="15571" y="235606"/>
                    <a:pt x="9189" y="303710"/>
                    <a:pt x="236" y="371433"/>
                  </a:cubicBezTo>
                  <a:cubicBezTo>
                    <a:pt x="-743" y="375136"/>
                    <a:pt x="1414" y="378942"/>
                    <a:pt x="5093" y="3800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B39FB15D-F2B3-4A8A-9606-F7EA037938C7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3828 w 202211"/>
                <a:gd name="connsiteY22" fmla="*/ 13318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7082" y="4392"/>
                    <a:pt x="105043" y="7900"/>
                    <a:pt x="93828" y="133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A1AB265E-C5F1-43CE-8B7E-3CACFAB10E5A}"/>
                </a:ext>
              </a:extLst>
            </p:cNvPr>
            <p:cNvSpPr/>
            <p:nvPr/>
          </p:nvSpPr>
          <p:spPr>
            <a:xfrm>
              <a:off x="7009984" y="959879"/>
              <a:ext cx="566548" cy="553271"/>
            </a:xfrm>
            <a:custGeom>
              <a:avLst/>
              <a:gdLst>
                <a:gd name="connsiteX0" fmla="*/ 61512 w 351782"/>
                <a:gd name="connsiteY0" fmla="*/ 336264 h 343538"/>
                <a:gd name="connsiteX1" fmla="*/ 127235 w 351782"/>
                <a:gd name="connsiteY1" fmla="*/ 295497 h 343538"/>
                <a:gd name="connsiteX2" fmla="*/ 153524 w 351782"/>
                <a:gd name="connsiteY2" fmla="*/ 265589 h 343538"/>
                <a:gd name="connsiteX3" fmla="*/ 179051 w 351782"/>
                <a:gd name="connsiteY3" fmla="*/ 232442 h 343538"/>
                <a:gd name="connsiteX4" fmla="*/ 182479 w 351782"/>
                <a:gd name="connsiteY4" fmla="*/ 228917 h 343538"/>
                <a:gd name="connsiteX5" fmla="*/ 184861 w 351782"/>
                <a:gd name="connsiteY5" fmla="*/ 226917 h 343538"/>
                <a:gd name="connsiteX6" fmla="*/ 191814 w 351782"/>
                <a:gd name="connsiteY6" fmla="*/ 222726 h 343538"/>
                <a:gd name="connsiteX7" fmla="*/ 192576 w 351782"/>
                <a:gd name="connsiteY7" fmla="*/ 222726 h 343538"/>
                <a:gd name="connsiteX8" fmla="*/ 193624 w 351782"/>
                <a:gd name="connsiteY8" fmla="*/ 222726 h 343538"/>
                <a:gd name="connsiteX9" fmla="*/ 197720 w 351782"/>
                <a:gd name="connsiteY9" fmla="*/ 221393 h 343538"/>
                <a:gd name="connsiteX10" fmla="*/ 201911 w 351782"/>
                <a:gd name="connsiteY10" fmla="*/ 220345 h 343538"/>
                <a:gd name="connsiteX11" fmla="*/ 205911 w 351782"/>
                <a:gd name="connsiteY11" fmla="*/ 219583 h 343538"/>
                <a:gd name="connsiteX12" fmla="*/ 242678 w 351782"/>
                <a:gd name="connsiteY12" fmla="*/ 221107 h 343538"/>
                <a:gd name="connsiteX13" fmla="*/ 301828 w 351782"/>
                <a:gd name="connsiteY13" fmla="*/ 220440 h 343538"/>
                <a:gd name="connsiteX14" fmla="*/ 321925 w 351782"/>
                <a:gd name="connsiteY14" fmla="*/ 197485 h 343538"/>
                <a:gd name="connsiteX15" fmla="*/ 307257 w 351782"/>
                <a:gd name="connsiteY15" fmla="*/ 163957 h 343538"/>
                <a:gd name="connsiteX16" fmla="*/ 296589 w 351782"/>
                <a:gd name="connsiteY16" fmla="*/ 135382 h 343538"/>
                <a:gd name="connsiteX17" fmla="*/ 297065 w 351782"/>
                <a:gd name="connsiteY17" fmla="*/ 132620 h 343538"/>
                <a:gd name="connsiteX18" fmla="*/ 298304 w 351782"/>
                <a:gd name="connsiteY18" fmla="*/ 128238 h 343538"/>
                <a:gd name="connsiteX19" fmla="*/ 302018 w 351782"/>
                <a:gd name="connsiteY19" fmla="*/ 120332 h 343538"/>
                <a:gd name="connsiteX20" fmla="*/ 309353 w 351782"/>
                <a:gd name="connsiteY20" fmla="*/ 110141 h 343538"/>
                <a:gd name="connsiteX21" fmla="*/ 346310 w 351782"/>
                <a:gd name="connsiteY21" fmla="*/ 58801 h 343538"/>
                <a:gd name="connsiteX22" fmla="*/ 350596 w 351782"/>
                <a:gd name="connsiteY22" fmla="*/ 25463 h 343538"/>
                <a:gd name="connsiteX23" fmla="*/ 327355 w 351782"/>
                <a:gd name="connsiteY23" fmla="*/ 1651 h 343538"/>
                <a:gd name="connsiteX24" fmla="*/ 271157 w 351782"/>
                <a:gd name="connsiteY24" fmla="*/ 23749 h 343538"/>
                <a:gd name="connsiteX25" fmla="*/ 181718 w 351782"/>
                <a:gd name="connsiteY25" fmla="*/ 134334 h 343538"/>
                <a:gd name="connsiteX26" fmla="*/ 153143 w 351782"/>
                <a:gd name="connsiteY26" fmla="*/ 167862 h 343538"/>
                <a:gd name="connsiteX27" fmla="*/ 141522 w 351782"/>
                <a:gd name="connsiteY27" fmla="*/ 176149 h 343538"/>
                <a:gd name="connsiteX28" fmla="*/ 114662 w 351782"/>
                <a:gd name="connsiteY28" fmla="*/ 194437 h 343538"/>
                <a:gd name="connsiteX29" fmla="*/ 70751 w 351782"/>
                <a:gd name="connsiteY29" fmla="*/ 222059 h 343538"/>
                <a:gd name="connsiteX30" fmla="*/ 40462 w 351782"/>
                <a:gd name="connsiteY30" fmla="*/ 240443 h 343538"/>
                <a:gd name="connsiteX31" fmla="*/ 29603 w 351782"/>
                <a:gd name="connsiteY31" fmla="*/ 264350 h 343538"/>
                <a:gd name="connsiteX32" fmla="*/ 34363 w 351782"/>
                <a:gd name="connsiteY32" fmla="*/ 275354 h 343538"/>
                <a:gd name="connsiteX33" fmla="*/ 36366 w 351782"/>
                <a:gd name="connsiteY33" fmla="*/ 275876 h 343538"/>
                <a:gd name="connsiteX34" fmla="*/ 39128 w 351782"/>
                <a:gd name="connsiteY34" fmla="*/ 276542 h 343538"/>
                <a:gd name="connsiteX35" fmla="*/ 39128 w 351782"/>
                <a:gd name="connsiteY35" fmla="*/ 276542 h 343538"/>
                <a:gd name="connsiteX36" fmla="*/ 33413 w 351782"/>
                <a:gd name="connsiteY36" fmla="*/ 279495 h 343538"/>
                <a:gd name="connsiteX37" fmla="*/ 31699 w 351782"/>
                <a:gd name="connsiteY37" fmla="*/ 280448 h 343538"/>
                <a:gd name="connsiteX38" fmla="*/ 17602 w 351782"/>
                <a:gd name="connsiteY38" fmla="*/ 290830 h 343538"/>
                <a:gd name="connsiteX39" fmla="*/ 647 w 351782"/>
                <a:gd name="connsiteY39" fmla="*/ 324644 h 343538"/>
                <a:gd name="connsiteX40" fmla="*/ 61512 w 351782"/>
                <a:gd name="connsiteY40" fmla="*/ 336264 h 34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51782" h="343538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01" y="352647"/>
                    <a:pt x="43129" y="343122"/>
                    <a:pt x="61512" y="3362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554F9465-DC3A-4AE2-8587-EEE657A05693}"/>
                </a:ext>
              </a:extLst>
            </p:cNvPr>
            <p:cNvSpPr/>
            <p:nvPr/>
          </p:nvSpPr>
          <p:spPr>
            <a:xfrm>
              <a:off x="9274108" y="3253275"/>
              <a:ext cx="655986" cy="970722"/>
            </a:xfrm>
            <a:custGeom>
              <a:avLst/>
              <a:gdLst>
                <a:gd name="connsiteX0" fmla="*/ 407316 w 407316"/>
                <a:gd name="connsiteY0" fmla="*/ 602742 h 602742"/>
                <a:gd name="connsiteX1" fmla="*/ 302541 w 407316"/>
                <a:gd name="connsiteY1" fmla="*/ 560070 h 602742"/>
                <a:gd name="connsiteX2" fmla="*/ 204720 w 407316"/>
                <a:gd name="connsiteY2" fmla="*/ 525018 h 602742"/>
                <a:gd name="connsiteX3" fmla="*/ 114137 w 407316"/>
                <a:gd name="connsiteY3" fmla="*/ 487490 h 602742"/>
                <a:gd name="connsiteX4" fmla="*/ 39842 w 407316"/>
                <a:gd name="connsiteY4" fmla="*/ 454247 h 602742"/>
                <a:gd name="connsiteX5" fmla="*/ 30317 w 407316"/>
                <a:gd name="connsiteY5" fmla="*/ 451294 h 602742"/>
                <a:gd name="connsiteX6" fmla="*/ 27459 w 407316"/>
                <a:gd name="connsiteY6" fmla="*/ 447294 h 602742"/>
                <a:gd name="connsiteX7" fmla="*/ 20982 w 407316"/>
                <a:gd name="connsiteY7" fmla="*/ 439388 h 602742"/>
                <a:gd name="connsiteX8" fmla="*/ 18791 w 407316"/>
                <a:gd name="connsiteY8" fmla="*/ 436531 h 602742"/>
                <a:gd name="connsiteX9" fmla="*/ 16791 w 407316"/>
                <a:gd name="connsiteY9" fmla="*/ 433578 h 602742"/>
                <a:gd name="connsiteX10" fmla="*/ 7742 w 407316"/>
                <a:gd name="connsiteY10" fmla="*/ 418338 h 602742"/>
                <a:gd name="connsiteX11" fmla="*/ 6599 w 407316"/>
                <a:gd name="connsiteY11" fmla="*/ 415290 h 602742"/>
                <a:gd name="connsiteX12" fmla="*/ 5171 w 407316"/>
                <a:gd name="connsiteY12" fmla="*/ 410432 h 602742"/>
                <a:gd name="connsiteX13" fmla="*/ 3932 w 407316"/>
                <a:gd name="connsiteY13" fmla="*/ 405384 h 602742"/>
                <a:gd name="connsiteX14" fmla="*/ 3932 w 407316"/>
                <a:gd name="connsiteY14" fmla="*/ 404146 h 602742"/>
                <a:gd name="connsiteX15" fmla="*/ 3932 w 407316"/>
                <a:gd name="connsiteY15" fmla="*/ 403003 h 602742"/>
                <a:gd name="connsiteX16" fmla="*/ 217 w 407316"/>
                <a:gd name="connsiteY16" fmla="*/ 304800 h 602742"/>
                <a:gd name="connsiteX17" fmla="*/ 7742 w 407316"/>
                <a:gd name="connsiteY17" fmla="*/ 208217 h 602742"/>
                <a:gd name="connsiteX18" fmla="*/ 14410 w 407316"/>
                <a:gd name="connsiteY18" fmla="*/ 160592 h 602742"/>
                <a:gd name="connsiteX19" fmla="*/ 16410 w 407316"/>
                <a:gd name="connsiteY19" fmla="*/ 145733 h 602742"/>
                <a:gd name="connsiteX20" fmla="*/ 36984 w 407316"/>
                <a:gd name="connsiteY20" fmla="*/ 72485 h 602742"/>
                <a:gd name="connsiteX21" fmla="*/ 39461 w 407316"/>
                <a:gd name="connsiteY21" fmla="*/ 65913 h 602742"/>
                <a:gd name="connsiteX22" fmla="*/ 40699 w 407316"/>
                <a:gd name="connsiteY22" fmla="*/ 62865 h 602742"/>
                <a:gd name="connsiteX23" fmla="*/ 40699 w 407316"/>
                <a:gd name="connsiteY23" fmla="*/ 62865 h 602742"/>
                <a:gd name="connsiteX24" fmla="*/ 46890 w 407316"/>
                <a:gd name="connsiteY24" fmla="*/ 49054 h 602742"/>
                <a:gd name="connsiteX25" fmla="*/ 60320 w 407316"/>
                <a:gd name="connsiteY25" fmla="*/ 24670 h 602742"/>
                <a:gd name="connsiteX26" fmla="*/ 63845 w 407316"/>
                <a:gd name="connsiteY26" fmla="*/ 19621 h 602742"/>
                <a:gd name="connsiteX27" fmla="*/ 65464 w 407316"/>
                <a:gd name="connsiteY27" fmla="*/ 17526 h 602742"/>
                <a:gd name="connsiteX28" fmla="*/ 73941 w 407316"/>
                <a:gd name="connsiteY28" fmla="*/ 8477 h 602742"/>
                <a:gd name="connsiteX29" fmla="*/ 76894 w 407316"/>
                <a:gd name="connsiteY29" fmla="*/ 5906 h 602742"/>
                <a:gd name="connsiteX30" fmla="*/ 79656 w 407316"/>
                <a:gd name="connsiteY30" fmla="*/ 4096 h 602742"/>
                <a:gd name="connsiteX31" fmla="*/ 84133 w 407316"/>
                <a:gd name="connsiteY31" fmla="*/ 1524 h 602742"/>
                <a:gd name="connsiteX32" fmla="*/ 84895 w 407316"/>
                <a:gd name="connsiteY32" fmla="*/ 1524 h 602742"/>
                <a:gd name="connsiteX33" fmla="*/ 84895 w 407316"/>
                <a:gd name="connsiteY33" fmla="*/ 1524 h 602742"/>
                <a:gd name="connsiteX34" fmla="*/ 85943 w 407316"/>
                <a:gd name="connsiteY34" fmla="*/ 1524 h 602742"/>
                <a:gd name="connsiteX35" fmla="*/ 91467 w 407316"/>
                <a:gd name="connsiteY35" fmla="*/ 0 h 602742"/>
                <a:gd name="connsiteX36" fmla="*/ 95182 w 407316"/>
                <a:gd name="connsiteY36" fmla="*/ 0 h 602742"/>
                <a:gd name="connsiteX37" fmla="*/ 102421 w 407316"/>
                <a:gd name="connsiteY37" fmla="*/ 1238 h 602742"/>
                <a:gd name="connsiteX38" fmla="*/ 123757 w 407316"/>
                <a:gd name="connsiteY38" fmla="*/ 5906 h 602742"/>
                <a:gd name="connsiteX39" fmla="*/ 164619 w 407316"/>
                <a:gd name="connsiteY39" fmla="*/ 17621 h 602742"/>
                <a:gd name="connsiteX40" fmla="*/ 212244 w 407316"/>
                <a:gd name="connsiteY40" fmla="*/ 28289 h 602742"/>
                <a:gd name="connsiteX41" fmla="*/ 263108 w 407316"/>
                <a:gd name="connsiteY41" fmla="*/ 40386 h 602742"/>
                <a:gd name="connsiteX42" fmla="*/ 365025 w 407316"/>
                <a:gd name="connsiteY42" fmla="*/ 64199 h 602742"/>
                <a:gd name="connsiteX43" fmla="*/ 407316 w 407316"/>
                <a:gd name="connsiteY43" fmla="*/ 71628 h 60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07316" h="602742">
                  <a:moveTo>
                    <a:pt x="407316" y="602742"/>
                  </a:moveTo>
                  <a:cubicBezTo>
                    <a:pt x="372645" y="588074"/>
                    <a:pt x="337784" y="573596"/>
                    <a:pt x="302541" y="560070"/>
                  </a:cubicBezTo>
                  <a:cubicBezTo>
                    <a:pt x="270251" y="547592"/>
                    <a:pt x="237771" y="534924"/>
                    <a:pt x="204720" y="525018"/>
                  </a:cubicBezTo>
                  <a:cubicBezTo>
                    <a:pt x="173605" y="514856"/>
                    <a:pt x="143322" y="502309"/>
                    <a:pt x="114137" y="487490"/>
                  </a:cubicBezTo>
                  <a:cubicBezTo>
                    <a:pt x="90217" y="474610"/>
                    <a:pt x="65385" y="463499"/>
                    <a:pt x="39842" y="454247"/>
                  </a:cubicBezTo>
                  <a:lnTo>
                    <a:pt x="30317" y="451294"/>
                  </a:lnTo>
                  <a:lnTo>
                    <a:pt x="27459" y="447294"/>
                  </a:lnTo>
                  <a:cubicBezTo>
                    <a:pt x="25364" y="444627"/>
                    <a:pt x="23078" y="442055"/>
                    <a:pt x="20982" y="439388"/>
                  </a:cubicBezTo>
                  <a:lnTo>
                    <a:pt x="18791" y="436531"/>
                  </a:lnTo>
                  <a:lnTo>
                    <a:pt x="16791" y="433578"/>
                  </a:lnTo>
                  <a:cubicBezTo>
                    <a:pt x="13338" y="428770"/>
                    <a:pt x="10311" y="423671"/>
                    <a:pt x="7742" y="418338"/>
                  </a:cubicBezTo>
                  <a:lnTo>
                    <a:pt x="6599" y="415290"/>
                  </a:lnTo>
                  <a:cubicBezTo>
                    <a:pt x="6028" y="413671"/>
                    <a:pt x="5647" y="412051"/>
                    <a:pt x="5171" y="410432"/>
                  </a:cubicBezTo>
                  <a:cubicBezTo>
                    <a:pt x="4694" y="408813"/>
                    <a:pt x="4313" y="407099"/>
                    <a:pt x="3932" y="405384"/>
                  </a:cubicBezTo>
                  <a:cubicBezTo>
                    <a:pt x="3963" y="404972"/>
                    <a:pt x="3963" y="404558"/>
                    <a:pt x="3932" y="404146"/>
                  </a:cubicBezTo>
                  <a:cubicBezTo>
                    <a:pt x="3972" y="403766"/>
                    <a:pt x="3972" y="403383"/>
                    <a:pt x="3932" y="403003"/>
                  </a:cubicBezTo>
                  <a:cubicBezTo>
                    <a:pt x="696" y="370375"/>
                    <a:pt x="-544" y="337580"/>
                    <a:pt x="217" y="304800"/>
                  </a:cubicBezTo>
                  <a:cubicBezTo>
                    <a:pt x="867" y="272488"/>
                    <a:pt x="3379" y="240240"/>
                    <a:pt x="7742" y="208217"/>
                  </a:cubicBezTo>
                  <a:cubicBezTo>
                    <a:pt x="9933" y="192215"/>
                    <a:pt x="12219" y="176308"/>
                    <a:pt x="14410" y="160592"/>
                  </a:cubicBezTo>
                  <a:cubicBezTo>
                    <a:pt x="14981" y="155639"/>
                    <a:pt x="15744" y="151067"/>
                    <a:pt x="16410" y="145733"/>
                  </a:cubicBezTo>
                  <a:cubicBezTo>
                    <a:pt x="21660" y="120893"/>
                    <a:pt x="28533" y="96425"/>
                    <a:pt x="36984" y="72485"/>
                  </a:cubicBezTo>
                  <a:cubicBezTo>
                    <a:pt x="37841" y="70295"/>
                    <a:pt x="38699" y="68104"/>
                    <a:pt x="39461" y="65913"/>
                  </a:cubicBezTo>
                  <a:cubicBezTo>
                    <a:pt x="40223" y="63722"/>
                    <a:pt x="40318" y="63913"/>
                    <a:pt x="40699" y="62865"/>
                  </a:cubicBezTo>
                  <a:lnTo>
                    <a:pt x="40699" y="62865"/>
                  </a:lnTo>
                  <a:cubicBezTo>
                    <a:pt x="42604" y="58198"/>
                    <a:pt x="44699" y="53340"/>
                    <a:pt x="46890" y="49054"/>
                  </a:cubicBezTo>
                  <a:cubicBezTo>
                    <a:pt x="50856" y="40655"/>
                    <a:pt x="55342" y="32511"/>
                    <a:pt x="60320" y="24670"/>
                  </a:cubicBezTo>
                  <a:cubicBezTo>
                    <a:pt x="61463" y="22955"/>
                    <a:pt x="62606" y="21241"/>
                    <a:pt x="63845" y="19621"/>
                  </a:cubicBezTo>
                  <a:lnTo>
                    <a:pt x="65464" y="17526"/>
                  </a:lnTo>
                  <a:cubicBezTo>
                    <a:pt x="68116" y="14352"/>
                    <a:pt x="70946" y="11331"/>
                    <a:pt x="73941" y="8477"/>
                  </a:cubicBezTo>
                  <a:lnTo>
                    <a:pt x="76894" y="5906"/>
                  </a:lnTo>
                  <a:lnTo>
                    <a:pt x="79656" y="4096"/>
                  </a:lnTo>
                  <a:cubicBezTo>
                    <a:pt x="81085" y="3143"/>
                    <a:pt x="82609" y="2381"/>
                    <a:pt x="84133" y="1524"/>
                  </a:cubicBezTo>
                  <a:lnTo>
                    <a:pt x="84895" y="1524"/>
                  </a:lnTo>
                  <a:cubicBezTo>
                    <a:pt x="81466" y="2953"/>
                    <a:pt x="81656" y="2858"/>
                    <a:pt x="84895" y="1524"/>
                  </a:cubicBezTo>
                  <a:lnTo>
                    <a:pt x="85943" y="1524"/>
                  </a:lnTo>
                  <a:cubicBezTo>
                    <a:pt x="87741" y="872"/>
                    <a:pt x="89589" y="362"/>
                    <a:pt x="91467" y="0"/>
                  </a:cubicBezTo>
                  <a:lnTo>
                    <a:pt x="95182" y="0"/>
                  </a:lnTo>
                  <a:lnTo>
                    <a:pt x="102421" y="1238"/>
                  </a:lnTo>
                  <a:cubicBezTo>
                    <a:pt x="109565" y="2667"/>
                    <a:pt x="116708" y="4191"/>
                    <a:pt x="123757" y="5906"/>
                  </a:cubicBezTo>
                  <a:cubicBezTo>
                    <a:pt x="137568" y="9144"/>
                    <a:pt x="151094" y="13525"/>
                    <a:pt x="164619" y="17621"/>
                  </a:cubicBezTo>
                  <a:cubicBezTo>
                    <a:pt x="180145" y="22384"/>
                    <a:pt x="196528" y="24765"/>
                    <a:pt x="212244" y="28289"/>
                  </a:cubicBezTo>
                  <a:cubicBezTo>
                    <a:pt x="227961" y="31814"/>
                    <a:pt x="246153" y="36290"/>
                    <a:pt x="263108" y="40386"/>
                  </a:cubicBezTo>
                  <a:cubicBezTo>
                    <a:pt x="297017" y="48768"/>
                    <a:pt x="330830" y="57245"/>
                    <a:pt x="365025" y="64199"/>
                  </a:cubicBezTo>
                  <a:lnTo>
                    <a:pt x="407316" y="71628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4F27A33C-9758-42A5-AA9F-0656D236EB29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926548 w 2305101"/>
                <a:gd name="connsiteY247" fmla="*/ 1380063 h 1790471"/>
                <a:gd name="connsiteX248" fmla="*/ 926548 w 2305101"/>
                <a:gd name="connsiteY248" fmla="*/ 1380063 h 1790471"/>
                <a:gd name="connsiteX249" fmla="*/ 929215 w 2305101"/>
                <a:gd name="connsiteY249" fmla="*/ 1364061 h 1790471"/>
                <a:gd name="connsiteX250" fmla="*/ 929977 w 2305101"/>
                <a:gd name="connsiteY250" fmla="*/ 1359012 h 1790471"/>
                <a:gd name="connsiteX251" fmla="*/ 941788 w 2305101"/>
                <a:gd name="connsiteY251" fmla="*/ 1361775 h 1790471"/>
                <a:gd name="connsiteX252" fmla="*/ 966268 w 2305101"/>
                <a:gd name="connsiteY252" fmla="*/ 1365299 h 1790471"/>
                <a:gd name="connsiteX253" fmla="*/ 1003034 w 2305101"/>
                <a:gd name="connsiteY253" fmla="*/ 1367299 h 1790471"/>
                <a:gd name="connsiteX254" fmla="*/ 957504 w 2305101"/>
                <a:gd name="connsiteY254" fmla="*/ 1376062 h 1790471"/>
                <a:gd name="connsiteX255" fmla="*/ 928168 w 2305101"/>
                <a:gd name="connsiteY255" fmla="*/ 137996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926548" y="1380063"/>
                  </a:moveTo>
                  <a:lnTo>
                    <a:pt x="926548" y="1380063"/>
                  </a:lnTo>
                  <a:cubicBezTo>
                    <a:pt x="927405" y="1374824"/>
                    <a:pt x="928263" y="1369490"/>
                    <a:pt x="929215" y="1364061"/>
                  </a:cubicBezTo>
                  <a:cubicBezTo>
                    <a:pt x="929215" y="1362442"/>
                    <a:pt x="929692" y="1360727"/>
                    <a:pt x="929977" y="1359012"/>
                  </a:cubicBezTo>
                  <a:cubicBezTo>
                    <a:pt x="933852" y="1360183"/>
                    <a:pt x="937797" y="1361106"/>
                    <a:pt x="941788" y="1361775"/>
                  </a:cubicBezTo>
                  <a:cubicBezTo>
                    <a:pt x="949885" y="1363394"/>
                    <a:pt x="958076" y="1364346"/>
                    <a:pt x="966268" y="1365299"/>
                  </a:cubicBezTo>
                  <a:cubicBezTo>
                    <a:pt x="978465" y="1366777"/>
                    <a:pt x="990748" y="1367446"/>
                    <a:pt x="1003034" y="1367299"/>
                  </a:cubicBezTo>
                  <a:cubicBezTo>
                    <a:pt x="987699" y="1371395"/>
                    <a:pt x="973507" y="1373109"/>
                    <a:pt x="957504" y="1376062"/>
                  </a:cubicBezTo>
                  <a:cubicBezTo>
                    <a:pt x="947826" y="1378030"/>
                    <a:pt x="938024" y="1379335"/>
                    <a:pt x="928168" y="13799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1506DD7C-94A4-4789-B2CE-AC7705A7B6F4}"/>
                </a:ext>
              </a:extLst>
            </p:cNvPr>
            <p:cNvSpPr/>
            <p:nvPr/>
          </p:nvSpPr>
          <p:spPr>
            <a:xfrm>
              <a:off x="7725414" y="2780800"/>
              <a:ext cx="467739" cy="991531"/>
            </a:xfrm>
            <a:custGeom>
              <a:avLst/>
              <a:gdLst>
                <a:gd name="connsiteX0" fmla="*/ 276320 w 290429"/>
                <a:gd name="connsiteY0" fmla="*/ 141256 h 615663"/>
                <a:gd name="connsiteX1" fmla="*/ 271177 w 290429"/>
                <a:gd name="connsiteY1" fmla="*/ 144209 h 615663"/>
                <a:gd name="connsiteX2" fmla="*/ 271177 w 290429"/>
                <a:gd name="connsiteY2" fmla="*/ 144209 h 615663"/>
                <a:gd name="connsiteX3" fmla="*/ 271177 w 290429"/>
                <a:gd name="connsiteY3" fmla="*/ 144209 h 615663"/>
                <a:gd name="connsiteX4" fmla="*/ 271177 w 290429"/>
                <a:gd name="connsiteY4" fmla="*/ 144209 h 615663"/>
                <a:gd name="connsiteX5" fmla="*/ 267176 w 290429"/>
                <a:gd name="connsiteY5" fmla="*/ 148495 h 615663"/>
                <a:gd name="connsiteX6" fmla="*/ 271365 w 290429"/>
                <a:gd name="connsiteY6" fmla="*/ 152876 h 615663"/>
                <a:gd name="connsiteX7" fmla="*/ 271367 w 290429"/>
                <a:gd name="connsiteY7" fmla="*/ 152876 h 615663"/>
                <a:gd name="connsiteX8" fmla="*/ 279559 w 290429"/>
                <a:gd name="connsiteY8" fmla="*/ 145923 h 615663"/>
                <a:gd name="connsiteX9" fmla="*/ 276701 w 290429"/>
                <a:gd name="connsiteY9" fmla="*/ 140684 h 615663"/>
                <a:gd name="connsiteX10" fmla="*/ 155829 w 290429"/>
                <a:gd name="connsiteY10" fmla="*/ 10192 h 615663"/>
                <a:gd name="connsiteX11" fmla="*/ 155829 w 290429"/>
                <a:gd name="connsiteY11" fmla="*/ 10192 h 615663"/>
                <a:gd name="connsiteX12" fmla="*/ 156401 w 290429"/>
                <a:gd name="connsiteY12" fmla="*/ 12287 h 615663"/>
                <a:gd name="connsiteX13" fmla="*/ 156401 w 290429"/>
                <a:gd name="connsiteY13" fmla="*/ 18955 h 615663"/>
                <a:gd name="connsiteX14" fmla="*/ 144875 w 290429"/>
                <a:gd name="connsiteY14" fmla="*/ 47530 h 615663"/>
                <a:gd name="connsiteX15" fmla="*/ 126683 w 290429"/>
                <a:gd name="connsiteY15" fmla="*/ 71533 h 615663"/>
                <a:gd name="connsiteX16" fmla="*/ 93155 w 290429"/>
                <a:gd name="connsiteY16" fmla="*/ 86773 h 615663"/>
                <a:gd name="connsiteX17" fmla="*/ 93155 w 290429"/>
                <a:gd name="connsiteY17" fmla="*/ 86011 h 615663"/>
                <a:gd name="connsiteX18" fmla="*/ 93154 w 290429"/>
                <a:gd name="connsiteY18" fmla="*/ 83344 h 615663"/>
                <a:gd name="connsiteX19" fmla="*/ 94964 w 290429"/>
                <a:gd name="connsiteY19" fmla="*/ 76962 h 615663"/>
                <a:gd name="connsiteX20" fmla="*/ 94964 w 290429"/>
                <a:gd name="connsiteY20" fmla="*/ 76200 h 615663"/>
                <a:gd name="connsiteX21" fmla="*/ 95631 w 290429"/>
                <a:gd name="connsiteY21" fmla="*/ 74867 h 615663"/>
                <a:gd name="connsiteX22" fmla="*/ 98107 w 290429"/>
                <a:gd name="connsiteY22" fmla="*/ 70104 h 615663"/>
                <a:gd name="connsiteX23" fmla="*/ 123920 w 290429"/>
                <a:gd name="connsiteY23" fmla="*/ 32004 h 615663"/>
                <a:gd name="connsiteX24" fmla="*/ 145732 w 290429"/>
                <a:gd name="connsiteY24" fmla="*/ 0 h 615663"/>
                <a:gd name="connsiteX25" fmla="*/ 151162 w 290429"/>
                <a:gd name="connsiteY25" fmla="*/ 4382 h 615663"/>
                <a:gd name="connsiteX26" fmla="*/ 154686 w 290429"/>
                <a:gd name="connsiteY26" fmla="*/ 8192 h 615663"/>
                <a:gd name="connsiteX27" fmla="*/ 155448 w 290429"/>
                <a:gd name="connsiteY27" fmla="*/ 9811 h 615663"/>
                <a:gd name="connsiteX28" fmla="*/ 106585 w 290429"/>
                <a:gd name="connsiteY28" fmla="*/ 106871 h 615663"/>
                <a:gd name="connsiteX29" fmla="*/ 106585 w 290429"/>
                <a:gd name="connsiteY29" fmla="*/ 106871 h 615663"/>
                <a:gd name="connsiteX30" fmla="*/ 107442 w 290429"/>
                <a:gd name="connsiteY30" fmla="*/ 107442 h 615663"/>
                <a:gd name="connsiteX31" fmla="*/ 107442 w 290429"/>
                <a:gd name="connsiteY31" fmla="*/ 107442 h 615663"/>
                <a:gd name="connsiteX32" fmla="*/ 106585 w 290429"/>
                <a:gd name="connsiteY32" fmla="*/ 106871 h 615663"/>
                <a:gd name="connsiteX33" fmla="*/ 64770 w 290429"/>
                <a:gd name="connsiteY33" fmla="*/ 110014 h 615663"/>
                <a:gd name="connsiteX34" fmla="*/ 64770 w 290429"/>
                <a:gd name="connsiteY34" fmla="*/ 110014 h 615663"/>
                <a:gd name="connsiteX35" fmla="*/ 64770 w 290429"/>
                <a:gd name="connsiteY35" fmla="*/ 109252 h 615663"/>
                <a:gd name="connsiteX36" fmla="*/ 65437 w 290429"/>
                <a:gd name="connsiteY36" fmla="*/ 110300 h 615663"/>
                <a:gd name="connsiteX37" fmla="*/ 64484 w 290429"/>
                <a:gd name="connsiteY37" fmla="*/ 110966 h 615663"/>
                <a:gd name="connsiteX38" fmla="*/ 64484 w 290429"/>
                <a:gd name="connsiteY38" fmla="*/ 110014 h 615663"/>
                <a:gd name="connsiteX39" fmla="*/ 74295 w 290429"/>
                <a:gd name="connsiteY39" fmla="*/ 44387 h 615663"/>
                <a:gd name="connsiteX40" fmla="*/ 74295 w 290429"/>
                <a:gd name="connsiteY40" fmla="*/ 44387 h 615663"/>
                <a:gd name="connsiteX41" fmla="*/ 77534 w 290429"/>
                <a:gd name="connsiteY41" fmla="*/ 25337 h 615663"/>
                <a:gd name="connsiteX42" fmla="*/ 80772 w 290429"/>
                <a:gd name="connsiteY42" fmla="*/ 26194 h 615663"/>
                <a:gd name="connsiteX43" fmla="*/ 85820 w 290429"/>
                <a:gd name="connsiteY43" fmla="*/ 27337 h 615663"/>
                <a:gd name="connsiteX44" fmla="*/ 74295 w 290429"/>
                <a:gd name="connsiteY44" fmla="*/ 44672 h 615663"/>
                <a:gd name="connsiteX45" fmla="*/ 48863 w 290429"/>
                <a:gd name="connsiteY45" fmla="*/ 218980 h 615663"/>
                <a:gd name="connsiteX46" fmla="*/ 48863 w 290429"/>
                <a:gd name="connsiteY46" fmla="*/ 218980 h 615663"/>
                <a:gd name="connsiteX47" fmla="*/ 50102 w 290429"/>
                <a:gd name="connsiteY47" fmla="*/ 210598 h 615663"/>
                <a:gd name="connsiteX48" fmla="*/ 56293 w 290429"/>
                <a:gd name="connsiteY48" fmla="*/ 223361 h 615663"/>
                <a:gd name="connsiteX49" fmla="*/ 63151 w 290429"/>
                <a:gd name="connsiteY49" fmla="*/ 225266 h 615663"/>
                <a:gd name="connsiteX50" fmla="*/ 64865 w 290429"/>
                <a:gd name="connsiteY50" fmla="*/ 224504 h 615663"/>
                <a:gd name="connsiteX51" fmla="*/ 68389 w 290429"/>
                <a:gd name="connsiteY51" fmla="*/ 218218 h 615663"/>
                <a:gd name="connsiteX52" fmla="*/ 65722 w 290429"/>
                <a:gd name="connsiteY52" fmla="*/ 200311 h 615663"/>
                <a:gd name="connsiteX53" fmla="*/ 64198 w 290429"/>
                <a:gd name="connsiteY53" fmla="*/ 180118 h 615663"/>
                <a:gd name="connsiteX54" fmla="*/ 61246 w 290429"/>
                <a:gd name="connsiteY54" fmla="*/ 161068 h 615663"/>
                <a:gd name="connsiteX55" fmla="*/ 59341 w 290429"/>
                <a:gd name="connsiteY55" fmla="*/ 148400 h 615663"/>
                <a:gd name="connsiteX56" fmla="*/ 62294 w 290429"/>
                <a:gd name="connsiteY56" fmla="*/ 127921 h 615663"/>
                <a:gd name="connsiteX57" fmla="*/ 74486 w 290429"/>
                <a:gd name="connsiteY57" fmla="*/ 135160 h 615663"/>
                <a:gd name="connsiteX58" fmla="*/ 91440 w 290429"/>
                <a:gd name="connsiteY58" fmla="*/ 135922 h 615663"/>
                <a:gd name="connsiteX59" fmla="*/ 93154 w 290429"/>
                <a:gd name="connsiteY59" fmla="*/ 135922 h 615663"/>
                <a:gd name="connsiteX60" fmla="*/ 101727 w 290429"/>
                <a:gd name="connsiteY60" fmla="*/ 139922 h 615663"/>
                <a:gd name="connsiteX61" fmla="*/ 121539 w 290429"/>
                <a:gd name="connsiteY61" fmla="*/ 141446 h 615663"/>
                <a:gd name="connsiteX62" fmla="*/ 125444 w 290429"/>
                <a:gd name="connsiteY62" fmla="*/ 140113 h 615663"/>
                <a:gd name="connsiteX63" fmla="*/ 145161 w 290429"/>
                <a:gd name="connsiteY63" fmla="*/ 144685 h 615663"/>
                <a:gd name="connsiteX64" fmla="*/ 211836 w 290429"/>
                <a:gd name="connsiteY64" fmla="*/ 166211 h 615663"/>
                <a:gd name="connsiteX65" fmla="*/ 218789 w 290429"/>
                <a:gd name="connsiteY65" fmla="*/ 168212 h 615663"/>
                <a:gd name="connsiteX66" fmla="*/ 197168 w 290429"/>
                <a:gd name="connsiteY66" fmla="*/ 171450 h 615663"/>
                <a:gd name="connsiteX67" fmla="*/ 175165 w 290429"/>
                <a:gd name="connsiteY67" fmla="*/ 185166 h 615663"/>
                <a:gd name="connsiteX68" fmla="*/ 176499 w 290429"/>
                <a:gd name="connsiteY68" fmla="*/ 211169 h 615663"/>
                <a:gd name="connsiteX69" fmla="*/ 182023 w 290429"/>
                <a:gd name="connsiteY69" fmla="*/ 211169 h 615663"/>
                <a:gd name="connsiteX70" fmla="*/ 187071 w 290429"/>
                <a:gd name="connsiteY70" fmla="*/ 203454 h 615663"/>
                <a:gd name="connsiteX71" fmla="*/ 189929 w 290429"/>
                <a:gd name="connsiteY71" fmla="*/ 195072 h 615663"/>
                <a:gd name="connsiteX72" fmla="*/ 193738 w 290429"/>
                <a:gd name="connsiteY72" fmla="*/ 191262 h 615663"/>
                <a:gd name="connsiteX73" fmla="*/ 203263 w 290429"/>
                <a:gd name="connsiteY73" fmla="*/ 187642 h 615663"/>
                <a:gd name="connsiteX74" fmla="*/ 225552 w 290429"/>
                <a:gd name="connsiteY74" fmla="*/ 183928 h 615663"/>
                <a:gd name="connsiteX75" fmla="*/ 236506 w 290429"/>
                <a:gd name="connsiteY75" fmla="*/ 183928 h 615663"/>
                <a:gd name="connsiteX76" fmla="*/ 240506 w 290429"/>
                <a:gd name="connsiteY76" fmla="*/ 184785 h 615663"/>
                <a:gd name="connsiteX77" fmla="*/ 243173 w 290429"/>
                <a:gd name="connsiteY77" fmla="*/ 185357 h 615663"/>
                <a:gd name="connsiteX78" fmla="*/ 244507 w 290429"/>
                <a:gd name="connsiteY78" fmla="*/ 185357 h 615663"/>
                <a:gd name="connsiteX79" fmla="*/ 249174 w 290429"/>
                <a:gd name="connsiteY79" fmla="*/ 182404 h 615663"/>
                <a:gd name="connsiteX80" fmla="*/ 249841 w 290429"/>
                <a:gd name="connsiteY80" fmla="*/ 183166 h 615663"/>
                <a:gd name="connsiteX81" fmla="*/ 251270 w 290429"/>
                <a:gd name="connsiteY81" fmla="*/ 185357 h 615663"/>
                <a:gd name="connsiteX82" fmla="*/ 253841 w 290429"/>
                <a:gd name="connsiteY82" fmla="*/ 190310 h 615663"/>
                <a:gd name="connsiteX83" fmla="*/ 254318 w 290429"/>
                <a:gd name="connsiteY83" fmla="*/ 191643 h 615663"/>
                <a:gd name="connsiteX84" fmla="*/ 255746 w 290429"/>
                <a:gd name="connsiteY84" fmla="*/ 196406 h 615663"/>
                <a:gd name="connsiteX85" fmla="*/ 256413 w 290429"/>
                <a:gd name="connsiteY85" fmla="*/ 199739 h 615663"/>
                <a:gd name="connsiteX86" fmla="*/ 256985 w 290429"/>
                <a:gd name="connsiteY86" fmla="*/ 203073 h 615663"/>
                <a:gd name="connsiteX87" fmla="*/ 256985 w 290429"/>
                <a:gd name="connsiteY87" fmla="*/ 210407 h 615663"/>
                <a:gd name="connsiteX88" fmla="*/ 256985 w 290429"/>
                <a:gd name="connsiteY88" fmla="*/ 227457 h 615663"/>
                <a:gd name="connsiteX89" fmla="*/ 256985 w 290429"/>
                <a:gd name="connsiteY89" fmla="*/ 232410 h 615663"/>
                <a:gd name="connsiteX90" fmla="*/ 248698 w 290429"/>
                <a:gd name="connsiteY90" fmla="*/ 233934 h 615663"/>
                <a:gd name="connsiteX91" fmla="*/ 224314 w 290429"/>
                <a:gd name="connsiteY91" fmla="*/ 233934 h 615663"/>
                <a:gd name="connsiteX92" fmla="*/ 187071 w 290429"/>
                <a:gd name="connsiteY92" fmla="*/ 221837 h 615663"/>
                <a:gd name="connsiteX93" fmla="*/ 180876 w 290429"/>
                <a:gd name="connsiteY93" fmla="*/ 221973 h 615663"/>
                <a:gd name="connsiteX94" fmla="*/ 179832 w 290429"/>
                <a:gd name="connsiteY94" fmla="*/ 226219 h 615663"/>
                <a:gd name="connsiteX95" fmla="*/ 219456 w 290429"/>
                <a:gd name="connsiteY95" fmla="*/ 250793 h 615663"/>
                <a:gd name="connsiteX96" fmla="*/ 222790 w 290429"/>
                <a:gd name="connsiteY96" fmla="*/ 251365 h 615663"/>
                <a:gd name="connsiteX97" fmla="*/ 221361 w 290429"/>
                <a:gd name="connsiteY97" fmla="*/ 251365 h 615663"/>
                <a:gd name="connsiteX98" fmla="*/ 218218 w 290429"/>
                <a:gd name="connsiteY98" fmla="*/ 251936 h 615663"/>
                <a:gd name="connsiteX99" fmla="*/ 215074 w 290429"/>
                <a:gd name="connsiteY99" fmla="*/ 251936 h 615663"/>
                <a:gd name="connsiteX100" fmla="*/ 179927 w 290429"/>
                <a:gd name="connsiteY100" fmla="*/ 253651 h 615663"/>
                <a:gd name="connsiteX101" fmla="*/ 146018 w 290429"/>
                <a:gd name="connsiteY101" fmla="*/ 251270 h 615663"/>
                <a:gd name="connsiteX102" fmla="*/ 142685 w 290429"/>
                <a:gd name="connsiteY102" fmla="*/ 251270 h 615663"/>
                <a:gd name="connsiteX103" fmla="*/ 139827 w 290429"/>
                <a:gd name="connsiteY103" fmla="*/ 251270 h 615663"/>
                <a:gd name="connsiteX104" fmla="*/ 132874 w 290429"/>
                <a:gd name="connsiteY104" fmla="*/ 250127 h 615663"/>
                <a:gd name="connsiteX105" fmla="*/ 115729 w 290429"/>
                <a:gd name="connsiteY105" fmla="*/ 246983 h 615663"/>
                <a:gd name="connsiteX106" fmla="*/ 80677 w 290429"/>
                <a:gd name="connsiteY106" fmla="*/ 238792 h 615663"/>
                <a:gd name="connsiteX107" fmla="*/ 61055 w 290429"/>
                <a:gd name="connsiteY107" fmla="*/ 234410 h 615663"/>
                <a:gd name="connsiteX108" fmla="*/ 47149 w 290429"/>
                <a:gd name="connsiteY108" fmla="*/ 232029 h 615663"/>
                <a:gd name="connsiteX109" fmla="*/ 49244 w 290429"/>
                <a:gd name="connsiteY109" fmla="*/ 219170 h 615663"/>
                <a:gd name="connsiteX110" fmla="*/ 33052 w 290429"/>
                <a:gd name="connsiteY110" fmla="*/ 324517 h 615663"/>
                <a:gd name="connsiteX111" fmla="*/ 33052 w 290429"/>
                <a:gd name="connsiteY111" fmla="*/ 324517 h 615663"/>
                <a:gd name="connsiteX112" fmla="*/ 33052 w 290429"/>
                <a:gd name="connsiteY112" fmla="*/ 324517 h 615663"/>
                <a:gd name="connsiteX113" fmla="*/ 34099 w 290429"/>
                <a:gd name="connsiteY113" fmla="*/ 328422 h 615663"/>
                <a:gd name="connsiteX114" fmla="*/ 42863 w 290429"/>
                <a:gd name="connsiteY114" fmla="*/ 341376 h 615663"/>
                <a:gd name="connsiteX115" fmla="*/ 47815 w 290429"/>
                <a:gd name="connsiteY115" fmla="*/ 339281 h 615663"/>
                <a:gd name="connsiteX116" fmla="*/ 47815 w 290429"/>
                <a:gd name="connsiteY116" fmla="*/ 326422 h 615663"/>
                <a:gd name="connsiteX117" fmla="*/ 43244 w 290429"/>
                <a:gd name="connsiteY117" fmla="*/ 309753 h 615663"/>
                <a:gd name="connsiteX118" fmla="*/ 39053 w 290429"/>
                <a:gd name="connsiteY118" fmla="*/ 281178 h 615663"/>
                <a:gd name="connsiteX119" fmla="*/ 41720 w 290429"/>
                <a:gd name="connsiteY119" fmla="*/ 263176 h 615663"/>
                <a:gd name="connsiteX120" fmla="*/ 49816 w 290429"/>
                <a:gd name="connsiteY120" fmla="*/ 266795 h 615663"/>
                <a:gd name="connsiteX121" fmla="*/ 70580 w 290429"/>
                <a:gd name="connsiteY121" fmla="*/ 274606 h 615663"/>
                <a:gd name="connsiteX122" fmla="*/ 108680 w 290429"/>
                <a:gd name="connsiteY122" fmla="*/ 284798 h 615663"/>
                <a:gd name="connsiteX123" fmla="*/ 186500 w 290429"/>
                <a:gd name="connsiteY123" fmla="*/ 293084 h 615663"/>
                <a:gd name="connsiteX124" fmla="*/ 242697 w 290429"/>
                <a:gd name="connsiteY124" fmla="*/ 285655 h 615663"/>
                <a:gd name="connsiteX125" fmla="*/ 244507 w 290429"/>
                <a:gd name="connsiteY125" fmla="*/ 285655 h 615663"/>
                <a:gd name="connsiteX126" fmla="*/ 252984 w 290429"/>
                <a:gd name="connsiteY126" fmla="*/ 287369 h 615663"/>
                <a:gd name="connsiteX127" fmla="*/ 250222 w 290429"/>
                <a:gd name="connsiteY127" fmla="*/ 287369 h 615663"/>
                <a:gd name="connsiteX128" fmla="*/ 218504 w 290429"/>
                <a:gd name="connsiteY128" fmla="*/ 296894 h 615663"/>
                <a:gd name="connsiteX129" fmla="*/ 194120 w 290429"/>
                <a:gd name="connsiteY129" fmla="*/ 318326 h 615663"/>
                <a:gd name="connsiteX130" fmla="*/ 191167 w 290429"/>
                <a:gd name="connsiteY130" fmla="*/ 326708 h 615663"/>
                <a:gd name="connsiteX131" fmla="*/ 191167 w 290429"/>
                <a:gd name="connsiteY131" fmla="*/ 326898 h 615663"/>
                <a:gd name="connsiteX132" fmla="*/ 191167 w 290429"/>
                <a:gd name="connsiteY132" fmla="*/ 326898 h 615663"/>
                <a:gd name="connsiteX133" fmla="*/ 191167 w 290429"/>
                <a:gd name="connsiteY133" fmla="*/ 328803 h 615663"/>
                <a:gd name="connsiteX134" fmla="*/ 192024 w 290429"/>
                <a:gd name="connsiteY134" fmla="*/ 333280 h 615663"/>
                <a:gd name="connsiteX135" fmla="*/ 202787 w 290429"/>
                <a:gd name="connsiteY135" fmla="*/ 333280 h 615663"/>
                <a:gd name="connsiteX136" fmla="*/ 216884 w 290429"/>
                <a:gd name="connsiteY136" fmla="*/ 319754 h 615663"/>
                <a:gd name="connsiteX137" fmla="*/ 235934 w 290429"/>
                <a:gd name="connsiteY137" fmla="*/ 308801 h 615663"/>
                <a:gd name="connsiteX138" fmla="*/ 258032 w 290429"/>
                <a:gd name="connsiteY138" fmla="*/ 302324 h 615663"/>
                <a:gd name="connsiteX139" fmla="*/ 269177 w 290429"/>
                <a:gd name="connsiteY139" fmla="*/ 300228 h 615663"/>
                <a:gd name="connsiteX140" fmla="*/ 279368 w 290429"/>
                <a:gd name="connsiteY140" fmla="*/ 298514 h 615663"/>
                <a:gd name="connsiteX141" fmla="*/ 282607 w 290429"/>
                <a:gd name="connsiteY141" fmla="*/ 301657 h 615663"/>
                <a:gd name="connsiteX142" fmla="*/ 284798 w 290429"/>
                <a:gd name="connsiteY142" fmla="*/ 304229 h 615663"/>
                <a:gd name="connsiteX143" fmla="*/ 284797 w 290429"/>
                <a:gd name="connsiteY143" fmla="*/ 304229 h 615663"/>
                <a:gd name="connsiteX144" fmla="*/ 288322 w 290429"/>
                <a:gd name="connsiteY144" fmla="*/ 310515 h 615663"/>
                <a:gd name="connsiteX145" fmla="*/ 288322 w 290429"/>
                <a:gd name="connsiteY145" fmla="*/ 310515 h 615663"/>
                <a:gd name="connsiteX146" fmla="*/ 289465 w 290429"/>
                <a:gd name="connsiteY146" fmla="*/ 313658 h 615663"/>
                <a:gd name="connsiteX147" fmla="*/ 290322 w 290429"/>
                <a:gd name="connsiteY147" fmla="*/ 317183 h 615663"/>
                <a:gd name="connsiteX148" fmla="*/ 290322 w 290429"/>
                <a:gd name="connsiteY148" fmla="*/ 317849 h 615663"/>
                <a:gd name="connsiteX149" fmla="*/ 290322 w 290429"/>
                <a:gd name="connsiteY149" fmla="*/ 318421 h 615663"/>
                <a:gd name="connsiteX150" fmla="*/ 290322 w 290429"/>
                <a:gd name="connsiteY150" fmla="*/ 324326 h 615663"/>
                <a:gd name="connsiteX151" fmla="*/ 290322 w 290429"/>
                <a:gd name="connsiteY151" fmla="*/ 326803 h 615663"/>
                <a:gd name="connsiteX152" fmla="*/ 289274 w 290429"/>
                <a:gd name="connsiteY152" fmla="*/ 331089 h 615663"/>
                <a:gd name="connsiteX153" fmla="*/ 287846 w 290429"/>
                <a:gd name="connsiteY153" fmla="*/ 335566 h 615663"/>
                <a:gd name="connsiteX154" fmla="*/ 287846 w 290429"/>
                <a:gd name="connsiteY154" fmla="*/ 335566 h 615663"/>
                <a:gd name="connsiteX155" fmla="*/ 287846 w 290429"/>
                <a:gd name="connsiteY155" fmla="*/ 336042 h 615663"/>
                <a:gd name="connsiteX156" fmla="*/ 284036 w 290429"/>
                <a:gd name="connsiteY156" fmla="*/ 343472 h 615663"/>
                <a:gd name="connsiteX157" fmla="*/ 280511 w 290429"/>
                <a:gd name="connsiteY157" fmla="*/ 348806 h 615663"/>
                <a:gd name="connsiteX158" fmla="*/ 280511 w 290429"/>
                <a:gd name="connsiteY158" fmla="*/ 348806 h 615663"/>
                <a:gd name="connsiteX159" fmla="*/ 280035 w 290429"/>
                <a:gd name="connsiteY159" fmla="*/ 349472 h 615663"/>
                <a:gd name="connsiteX160" fmla="*/ 274606 w 290429"/>
                <a:gd name="connsiteY160" fmla="*/ 349472 h 615663"/>
                <a:gd name="connsiteX161" fmla="*/ 271177 w 290429"/>
                <a:gd name="connsiteY161" fmla="*/ 350615 h 615663"/>
                <a:gd name="connsiteX162" fmla="*/ 262890 w 290429"/>
                <a:gd name="connsiteY162" fmla="*/ 353092 h 615663"/>
                <a:gd name="connsiteX163" fmla="*/ 261080 w 290429"/>
                <a:gd name="connsiteY163" fmla="*/ 353092 h 615663"/>
                <a:gd name="connsiteX164" fmla="*/ 260223 w 290429"/>
                <a:gd name="connsiteY164" fmla="*/ 353092 h 615663"/>
                <a:gd name="connsiteX165" fmla="*/ 254222 w 290429"/>
                <a:gd name="connsiteY165" fmla="*/ 353568 h 615663"/>
                <a:gd name="connsiteX166" fmla="*/ 242697 w 290429"/>
                <a:gd name="connsiteY166" fmla="*/ 353568 h 615663"/>
                <a:gd name="connsiteX167" fmla="*/ 222695 w 290429"/>
                <a:gd name="connsiteY167" fmla="*/ 350330 h 615663"/>
                <a:gd name="connsiteX168" fmla="*/ 217170 w 290429"/>
                <a:gd name="connsiteY168" fmla="*/ 347853 h 615663"/>
                <a:gd name="connsiteX169" fmla="*/ 214313 w 290429"/>
                <a:gd name="connsiteY169" fmla="*/ 345662 h 615663"/>
                <a:gd name="connsiteX170" fmla="*/ 213741 w 290429"/>
                <a:gd name="connsiteY170" fmla="*/ 343948 h 615663"/>
                <a:gd name="connsiteX171" fmla="*/ 208889 w 290429"/>
                <a:gd name="connsiteY171" fmla="*/ 341039 h 615663"/>
                <a:gd name="connsiteX172" fmla="*/ 206407 w 290429"/>
                <a:gd name="connsiteY172" fmla="*/ 342900 h 615663"/>
                <a:gd name="connsiteX173" fmla="*/ 236982 w 290429"/>
                <a:gd name="connsiteY173" fmla="*/ 372618 h 615663"/>
                <a:gd name="connsiteX174" fmla="*/ 244126 w 290429"/>
                <a:gd name="connsiteY174" fmla="*/ 373856 h 615663"/>
                <a:gd name="connsiteX175" fmla="*/ 218789 w 290429"/>
                <a:gd name="connsiteY175" fmla="*/ 381095 h 615663"/>
                <a:gd name="connsiteX176" fmla="*/ 211264 w 290429"/>
                <a:gd name="connsiteY176" fmla="*/ 382524 h 615663"/>
                <a:gd name="connsiteX177" fmla="*/ 205264 w 290429"/>
                <a:gd name="connsiteY177" fmla="*/ 383477 h 615663"/>
                <a:gd name="connsiteX178" fmla="*/ 190595 w 290429"/>
                <a:gd name="connsiteY178" fmla="*/ 385001 h 615663"/>
                <a:gd name="connsiteX179" fmla="*/ 110966 w 290429"/>
                <a:gd name="connsiteY179" fmla="*/ 382715 h 615663"/>
                <a:gd name="connsiteX180" fmla="*/ 102965 w 290429"/>
                <a:gd name="connsiteY180" fmla="*/ 381762 h 615663"/>
                <a:gd name="connsiteX181" fmla="*/ 102108 w 290429"/>
                <a:gd name="connsiteY181" fmla="*/ 381762 h 615663"/>
                <a:gd name="connsiteX182" fmla="*/ 98203 w 290429"/>
                <a:gd name="connsiteY182" fmla="*/ 381191 h 615663"/>
                <a:gd name="connsiteX183" fmla="*/ 68771 w 290429"/>
                <a:gd name="connsiteY183" fmla="*/ 375476 h 615663"/>
                <a:gd name="connsiteX184" fmla="*/ 38195 w 290429"/>
                <a:gd name="connsiteY184" fmla="*/ 368427 h 615663"/>
                <a:gd name="connsiteX185" fmla="*/ 27813 w 290429"/>
                <a:gd name="connsiteY185" fmla="*/ 366332 h 615663"/>
                <a:gd name="connsiteX186" fmla="*/ 32956 w 290429"/>
                <a:gd name="connsiteY186" fmla="*/ 322898 h 615663"/>
                <a:gd name="connsiteX187" fmla="*/ 23527 w 290429"/>
                <a:gd name="connsiteY187" fmla="*/ 613410 h 615663"/>
                <a:gd name="connsiteX188" fmla="*/ 23527 w 290429"/>
                <a:gd name="connsiteY188" fmla="*/ 613410 h 615663"/>
                <a:gd name="connsiteX189" fmla="*/ 21812 w 290429"/>
                <a:gd name="connsiteY189" fmla="*/ 613410 h 615663"/>
                <a:gd name="connsiteX190" fmla="*/ 16097 w 290429"/>
                <a:gd name="connsiteY190" fmla="*/ 612458 h 615663"/>
                <a:gd name="connsiteX191" fmla="*/ 0 w 290429"/>
                <a:gd name="connsiteY191" fmla="*/ 609315 h 615663"/>
                <a:gd name="connsiteX192" fmla="*/ 2762 w 290429"/>
                <a:gd name="connsiteY192" fmla="*/ 589407 h 615663"/>
                <a:gd name="connsiteX193" fmla="*/ 9716 w 290429"/>
                <a:gd name="connsiteY193" fmla="*/ 596265 h 615663"/>
                <a:gd name="connsiteX194" fmla="*/ 17336 w 290429"/>
                <a:gd name="connsiteY194" fmla="*/ 588455 h 615663"/>
                <a:gd name="connsiteX195" fmla="*/ 11239 w 290429"/>
                <a:gd name="connsiteY195" fmla="*/ 577596 h 615663"/>
                <a:gd name="connsiteX196" fmla="*/ 6382 w 290429"/>
                <a:gd name="connsiteY196" fmla="*/ 567214 h 615663"/>
                <a:gd name="connsiteX197" fmla="*/ 5810 w 290429"/>
                <a:gd name="connsiteY197" fmla="*/ 566166 h 615663"/>
                <a:gd name="connsiteX198" fmla="*/ 7144 w 290429"/>
                <a:gd name="connsiteY198" fmla="*/ 555593 h 615663"/>
                <a:gd name="connsiteX199" fmla="*/ 19717 w 290429"/>
                <a:gd name="connsiteY199" fmla="*/ 561308 h 615663"/>
                <a:gd name="connsiteX200" fmla="*/ 67342 w 290429"/>
                <a:gd name="connsiteY200" fmla="*/ 569500 h 615663"/>
                <a:gd name="connsiteX201" fmla="*/ 122968 w 290429"/>
                <a:gd name="connsiteY201" fmla="*/ 567880 h 615663"/>
                <a:gd name="connsiteX202" fmla="*/ 122968 w 290429"/>
                <a:gd name="connsiteY202" fmla="*/ 574071 h 615663"/>
                <a:gd name="connsiteX203" fmla="*/ 126778 w 290429"/>
                <a:gd name="connsiteY203" fmla="*/ 583596 h 615663"/>
                <a:gd name="connsiteX204" fmla="*/ 148114 w 290429"/>
                <a:gd name="connsiteY204" fmla="*/ 596836 h 615663"/>
                <a:gd name="connsiteX205" fmla="*/ 156877 w 290429"/>
                <a:gd name="connsiteY205" fmla="*/ 599122 h 615663"/>
                <a:gd name="connsiteX206" fmla="*/ 154210 w 290429"/>
                <a:gd name="connsiteY206" fmla="*/ 600075 h 615663"/>
                <a:gd name="connsiteX207" fmla="*/ 135160 w 290429"/>
                <a:gd name="connsiteY207" fmla="*/ 606171 h 615663"/>
                <a:gd name="connsiteX208" fmla="*/ 100203 w 290429"/>
                <a:gd name="connsiteY208" fmla="*/ 613696 h 615663"/>
                <a:gd name="connsiteX209" fmla="*/ 98107 w 290429"/>
                <a:gd name="connsiteY209" fmla="*/ 613696 h 615663"/>
                <a:gd name="connsiteX210" fmla="*/ 94774 w 290429"/>
                <a:gd name="connsiteY210" fmla="*/ 613696 h 615663"/>
                <a:gd name="connsiteX211" fmla="*/ 86106 w 290429"/>
                <a:gd name="connsiteY211" fmla="*/ 614553 h 615663"/>
                <a:gd name="connsiteX212" fmla="*/ 67056 w 290429"/>
                <a:gd name="connsiteY212" fmla="*/ 615601 h 615663"/>
                <a:gd name="connsiteX213" fmla="*/ 31718 w 290429"/>
                <a:gd name="connsiteY213" fmla="*/ 614077 h 615663"/>
                <a:gd name="connsiteX214" fmla="*/ 23051 w 290429"/>
                <a:gd name="connsiteY214" fmla="*/ 613029 h 615663"/>
                <a:gd name="connsiteX215" fmla="*/ 204978 w 290429"/>
                <a:gd name="connsiteY215" fmla="*/ 555498 h 615663"/>
                <a:gd name="connsiteX216" fmla="*/ 204978 w 290429"/>
                <a:gd name="connsiteY216" fmla="*/ 551021 h 615663"/>
                <a:gd name="connsiteX217" fmla="*/ 160972 w 290429"/>
                <a:gd name="connsiteY217" fmla="*/ 562261 h 615663"/>
                <a:gd name="connsiteX218" fmla="*/ 132874 w 290429"/>
                <a:gd name="connsiteY218" fmla="*/ 566452 h 615663"/>
                <a:gd name="connsiteX219" fmla="*/ 157353 w 290429"/>
                <a:gd name="connsiteY219" fmla="*/ 581216 h 615663"/>
                <a:gd name="connsiteX220" fmla="*/ 178308 w 290429"/>
                <a:gd name="connsiteY220" fmla="*/ 584073 h 615663"/>
                <a:gd name="connsiteX221" fmla="*/ 187166 w 290429"/>
                <a:gd name="connsiteY221" fmla="*/ 585311 h 615663"/>
                <a:gd name="connsiteX222" fmla="*/ 190786 w 290429"/>
                <a:gd name="connsiteY222" fmla="*/ 583216 h 615663"/>
                <a:gd name="connsiteX223" fmla="*/ 193167 w 290429"/>
                <a:gd name="connsiteY223" fmla="*/ 581501 h 615663"/>
                <a:gd name="connsiteX224" fmla="*/ 194596 w 290429"/>
                <a:gd name="connsiteY224" fmla="*/ 580263 h 615663"/>
                <a:gd name="connsiteX225" fmla="*/ 197644 w 290429"/>
                <a:gd name="connsiteY225" fmla="*/ 577120 h 615663"/>
                <a:gd name="connsiteX226" fmla="*/ 198215 w 290429"/>
                <a:gd name="connsiteY226" fmla="*/ 576453 h 615663"/>
                <a:gd name="connsiteX227" fmla="*/ 201263 w 290429"/>
                <a:gd name="connsiteY227" fmla="*/ 571310 h 615663"/>
                <a:gd name="connsiteX228" fmla="*/ 202502 w 290429"/>
                <a:gd name="connsiteY228" fmla="*/ 568928 h 615663"/>
                <a:gd name="connsiteX229" fmla="*/ 202978 w 290429"/>
                <a:gd name="connsiteY229" fmla="*/ 567595 h 615663"/>
                <a:gd name="connsiteX230" fmla="*/ 204692 w 290429"/>
                <a:gd name="connsiteY230" fmla="*/ 560737 h 615663"/>
                <a:gd name="connsiteX231" fmla="*/ 205264 w 290429"/>
                <a:gd name="connsiteY231" fmla="*/ 557213 h 615663"/>
                <a:gd name="connsiteX232" fmla="*/ 205264 w 290429"/>
                <a:gd name="connsiteY232" fmla="*/ 556070 h 615663"/>
                <a:gd name="connsiteX233" fmla="*/ 14478 w 290429"/>
                <a:gd name="connsiteY233" fmla="*/ 492728 h 615663"/>
                <a:gd name="connsiteX234" fmla="*/ 14478 w 290429"/>
                <a:gd name="connsiteY234" fmla="*/ 492728 h 615663"/>
                <a:gd name="connsiteX235" fmla="*/ 18669 w 290429"/>
                <a:gd name="connsiteY235" fmla="*/ 495491 h 615663"/>
                <a:gd name="connsiteX236" fmla="*/ 24670 w 290429"/>
                <a:gd name="connsiteY236" fmla="*/ 493014 h 615663"/>
                <a:gd name="connsiteX237" fmla="*/ 25717 w 290429"/>
                <a:gd name="connsiteY237" fmla="*/ 475107 h 615663"/>
                <a:gd name="connsiteX238" fmla="*/ 22955 w 290429"/>
                <a:gd name="connsiteY238" fmla="*/ 456057 h 615663"/>
                <a:gd name="connsiteX239" fmla="*/ 20288 w 290429"/>
                <a:gd name="connsiteY239" fmla="*/ 439484 h 615663"/>
                <a:gd name="connsiteX240" fmla="*/ 20955 w 290429"/>
                <a:gd name="connsiteY240" fmla="*/ 432816 h 615663"/>
                <a:gd name="connsiteX241" fmla="*/ 24384 w 290429"/>
                <a:gd name="connsiteY241" fmla="*/ 401098 h 615663"/>
                <a:gd name="connsiteX242" fmla="*/ 44005 w 290429"/>
                <a:gd name="connsiteY242" fmla="*/ 409766 h 615663"/>
                <a:gd name="connsiteX243" fmla="*/ 89154 w 290429"/>
                <a:gd name="connsiteY243" fmla="*/ 421386 h 615663"/>
                <a:gd name="connsiteX244" fmla="*/ 150400 w 290429"/>
                <a:gd name="connsiteY244" fmla="*/ 427673 h 615663"/>
                <a:gd name="connsiteX245" fmla="*/ 191548 w 290429"/>
                <a:gd name="connsiteY245" fmla="*/ 427101 h 615663"/>
                <a:gd name="connsiteX246" fmla="*/ 181356 w 290429"/>
                <a:gd name="connsiteY246" fmla="*/ 432911 h 615663"/>
                <a:gd name="connsiteX247" fmla="*/ 167449 w 290429"/>
                <a:gd name="connsiteY247" fmla="*/ 461486 h 615663"/>
                <a:gd name="connsiteX248" fmla="*/ 176974 w 290429"/>
                <a:gd name="connsiteY248" fmla="*/ 490919 h 615663"/>
                <a:gd name="connsiteX249" fmla="*/ 188786 w 290429"/>
                <a:gd name="connsiteY249" fmla="*/ 481394 h 615663"/>
                <a:gd name="connsiteX250" fmla="*/ 195263 w 290429"/>
                <a:gd name="connsiteY250" fmla="*/ 446437 h 615663"/>
                <a:gd name="connsiteX251" fmla="*/ 218027 w 290429"/>
                <a:gd name="connsiteY251" fmla="*/ 433388 h 615663"/>
                <a:gd name="connsiteX252" fmla="*/ 243745 w 290429"/>
                <a:gd name="connsiteY252" fmla="*/ 420338 h 615663"/>
                <a:gd name="connsiteX253" fmla="*/ 244983 w 290429"/>
                <a:gd name="connsiteY253" fmla="*/ 419767 h 615663"/>
                <a:gd name="connsiteX254" fmla="*/ 245650 w 290429"/>
                <a:gd name="connsiteY254" fmla="*/ 420719 h 615663"/>
                <a:gd name="connsiteX255" fmla="*/ 245650 w 290429"/>
                <a:gd name="connsiteY255" fmla="*/ 420719 h 615663"/>
                <a:gd name="connsiteX256" fmla="*/ 248507 w 290429"/>
                <a:gd name="connsiteY256" fmla="*/ 424434 h 615663"/>
                <a:gd name="connsiteX257" fmla="*/ 249269 w 290429"/>
                <a:gd name="connsiteY257" fmla="*/ 425768 h 615663"/>
                <a:gd name="connsiteX258" fmla="*/ 252222 w 290429"/>
                <a:gd name="connsiteY258" fmla="*/ 430721 h 615663"/>
                <a:gd name="connsiteX259" fmla="*/ 253841 w 290429"/>
                <a:gd name="connsiteY259" fmla="*/ 433959 h 615663"/>
                <a:gd name="connsiteX260" fmla="*/ 255175 w 290429"/>
                <a:gd name="connsiteY260" fmla="*/ 437483 h 615663"/>
                <a:gd name="connsiteX261" fmla="*/ 258032 w 290429"/>
                <a:gd name="connsiteY261" fmla="*/ 449771 h 615663"/>
                <a:gd name="connsiteX262" fmla="*/ 258032 w 290429"/>
                <a:gd name="connsiteY262" fmla="*/ 450342 h 615663"/>
                <a:gd name="connsiteX263" fmla="*/ 258032 w 290429"/>
                <a:gd name="connsiteY263" fmla="*/ 451199 h 615663"/>
                <a:gd name="connsiteX264" fmla="*/ 258032 w 290429"/>
                <a:gd name="connsiteY264" fmla="*/ 457772 h 615663"/>
                <a:gd name="connsiteX265" fmla="*/ 258032 w 290429"/>
                <a:gd name="connsiteY265" fmla="*/ 470916 h 615663"/>
                <a:gd name="connsiteX266" fmla="*/ 257556 w 290429"/>
                <a:gd name="connsiteY266" fmla="*/ 476155 h 615663"/>
                <a:gd name="connsiteX267" fmla="*/ 256127 w 290429"/>
                <a:gd name="connsiteY267" fmla="*/ 479108 h 615663"/>
                <a:gd name="connsiteX268" fmla="*/ 255366 w 290429"/>
                <a:gd name="connsiteY268" fmla="*/ 480536 h 615663"/>
                <a:gd name="connsiteX269" fmla="*/ 254127 w 290429"/>
                <a:gd name="connsiteY269" fmla="*/ 482251 h 615663"/>
                <a:gd name="connsiteX270" fmla="*/ 247936 w 290429"/>
                <a:gd name="connsiteY270" fmla="*/ 488061 h 615663"/>
                <a:gd name="connsiteX271" fmla="*/ 246126 w 290429"/>
                <a:gd name="connsiteY271" fmla="*/ 489585 h 615663"/>
                <a:gd name="connsiteX272" fmla="*/ 244507 w 290429"/>
                <a:gd name="connsiteY272" fmla="*/ 490823 h 615663"/>
                <a:gd name="connsiteX273" fmla="*/ 241363 w 290429"/>
                <a:gd name="connsiteY273" fmla="*/ 492824 h 615663"/>
                <a:gd name="connsiteX274" fmla="*/ 236506 w 290429"/>
                <a:gd name="connsiteY274" fmla="*/ 493395 h 615663"/>
                <a:gd name="connsiteX275" fmla="*/ 198406 w 290429"/>
                <a:gd name="connsiteY275" fmla="*/ 494348 h 615663"/>
                <a:gd name="connsiteX276" fmla="*/ 191953 w 290429"/>
                <a:gd name="connsiteY276" fmla="*/ 502469 h 615663"/>
                <a:gd name="connsiteX277" fmla="*/ 198406 w 290429"/>
                <a:gd name="connsiteY277" fmla="*/ 508921 h 615663"/>
                <a:gd name="connsiteX278" fmla="*/ 205169 w 290429"/>
                <a:gd name="connsiteY278" fmla="*/ 508921 h 615663"/>
                <a:gd name="connsiteX279" fmla="*/ 147447 w 290429"/>
                <a:gd name="connsiteY279" fmla="*/ 523780 h 615663"/>
                <a:gd name="connsiteX280" fmla="*/ 137922 w 290429"/>
                <a:gd name="connsiteY280" fmla="*/ 525304 h 615663"/>
                <a:gd name="connsiteX281" fmla="*/ 134207 w 290429"/>
                <a:gd name="connsiteY281" fmla="*/ 525304 h 615663"/>
                <a:gd name="connsiteX282" fmla="*/ 128683 w 290429"/>
                <a:gd name="connsiteY282" fmla="*/ 525971 h 615663"/>
                <a:gd name="connsiteX283" fmla="*/ 104775 w 290429"/>
                <a:gd name="connsiteY283" fmla="*/ 527876 h 615663"/>
                <a:gd name="connsiteX284" fmla="*/ 60674 w 290429"/>
                <a:gd name="connsiteY284" fmla="*/ 527876 h 615663"/>
                <a:gd name="connsiteX285" fmla="*/ 51149 w 290429"/>
                <a:gd name="connsiteY285" fmla="*/ 527114 h 615663"/>
                <a:gd name="connsiteX286" fmla="*/ 45434 w 290429"/>
                <a:gd name="connsiteY286" fmla="*/ 526352 h 615663"/>
                <a:gd name="connsiteX287" fmla="*/ 42005 w 290429"/>
                <a:gd name="connsiteY287" fmla="*/ 525780 h 615663"/>
                <a:gd name="connsiteX288" fmla="*/ 19240 w 290429"/>
                <a:gd name="connsiteY288" fmla="*/ 520827 h 615663"/>
                <a:gd name="connsiteX289" fmla="*/ 11525 w 290429"/>
                <a:gd name="connsiteY289" fmla="*/ 518446 h 615663"/>
                <a:gd name="connsiteX290" fmla="*/ 14478 w 290429"/>
                <a:gd name="connsiteY290" fmla="*/ 491681 h 615663"/>
                <a:gd name="connsiteX291" fmla="*/ 188976 w 290429"/>
                <a:gd name="connsiteY291" fmla="*/ 112205 h 615663"/>
                <a:gd name="connsiteX292" fmla="*/ 188976 w 290429"/>
                <a:gd name="connsiteY292" fmla="*/ 112205 h 615663"/>
                <a:gd name="connsiteX293" fmla="*/ 197834 w 290429"/>
                <a:gd name="connsiteY293" fmla="*/ 125921 h 615663"/>
                <a:gd name="connsiteX294" fmla="*/ 198501 w 290429"/>
                <a:gd name="connsiteY294" fmla="*/ 126968 h 615663"/>
                <a:gd name="connsiteX295" fmla="*/ 173355 w 290429"/>
                <a:gd name="connsiteY295" fmla="*/ 119063 h 615663"/>
                <a:gd name="connsiteX296" fmla="*/ 188976 w 290429"/>
                <a:gd name="connsiteY296" fmla="*/ 112205 h 615663"/>
                <a:gd name="connsiteX297" fmla="*/ 277559 w 290429"/>
                <a:gd name="connsiteY297" fmla="*/ 125825 h 615663"/>
                <a:gd name="connsiteX298" fmla="*/ 269557 w 290429"/>
                <a:gd name="connsiteY298" fmla="*/ 117539 h 615663"/>
                <a:gd name="connsiteX299" fmla="*/ 255460 w 290429"/>
                <a:gd name="connsiteY299" fmla="*/ 128778 h 615663"/>
                <a:gd name="connsiteX300" fmla="*/ 253922 w 290429"/>
                <a:gd name="connsiteY300" fmla="*/ 136025 h 615663"/>
                <a:gd name="connsiteX301" fmla="*/ 259366 w 290429"/>
                <a:gd name="connsiteY301" fmla="*/ 138303 h 615663"/>
                <a:gd name="connsiteX302" fmla="*/ 277558 w 290429"/>
                <a:gd name="connsiteY302" fmla="*/ 126111 h 61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90429" h="615663">
                  <a:moveTo>
                    <a:pt x="276320" y="141256"/>
                  </a:moveTo>
                  <a:cubicBezTo>
                    <a:pt x="274092" y="140703"/>
                    <a:pt x="271824" y="142006"/>
                    <a:pt x="271177" y="144209"/>
                  </a:cubicBezTo>
                  <a:lnTo>
                    <a:pt x="271177" y="144209"/>
                  </a:lnTo>
                  <a:lnTo>
                    <a:pt x="271177" y="144209"/>
                  </a:lnTo>
                  <a:lnTo>
                    <a:pt x="271177" y="144209"/>
                  </a:lnTo>
                  <a:cubicBezTo>
                    <a:pt x="268922" y="144359"/>
                    <a:pt x="267171" y="146235"/>
                    <a:pt x="267176" y="148495"/>
                  </a:cubicBezTo>
                  <a:cubicBezTo>
                    <a:pt x="267123" y="150861"/>
                    <a:pt x="268998" y="152823"/>
                    <a:pt x="271365" y="152876"/>
                  </a:cubicBezTo>
                  <a:cubicBezTo>
                    <a:pt x="271366" y="152876"/>
                    <a:pt x="271367" y="152876"/>
                    <a:pt x="271367" y="152876"/>
                  </a:cubicBezTo>
                  <a:cubicBezTo>
                    <a:pt x="275352" y="152668"/>
                    <a:pt x="278706" y="149821"/>
                    <a:pt x="279559" y="145923"/>
                  </a:cubicBezTo>
                  <a:cubicBezTo>
                    <a:pt x="280178" y="143692"/>
                    <a:pt x="278912" y="141372"/>
                    <a:pt x="276701" y="140684"/>
                  </a:cubicBezTo>
                  <a:close/>
                  <a:moveTo>
                    <a:pt x="155829" y="10192"/>
                  </a:moveTo>
                  <a:lnTo>
                    <a:pt x="155829" y="10192"/>
                  </a:lnTo>
                  <a:cubicBezTo>
                    <a:pt x="155983" y="10900"/>
                    <a:pt x="156174" y="11599"/>
                    <a:pt x="156401" y="12287"/>
                  </a:cubicBezTo>
                  <a:cubicBezTo>
                    <a:pt x="156591" y="14506"/>
                    <a:pt x="156591" y="16736"/>
                    <a:pt x="156401" y="18955"/>
                  </a:cubicBezTo>
                  <a:cubicBezTo>
                    <a:pt x="154355" y="29110"/>
                    <a:pt x="150448" y="38798"/>
                    <a:pt x="144875" y="47530"/>
                  </a:cubicBezTo>
                  <a:cubicBezTo>
                    <a:pt x="140166" y="56473"/>
                    <a:pt x="134020" y="64582"/>
                    <a:pt x="126683" y="71533"/>
                  </a:cubicBezTo>
                  <a:cubicBezTo>
                    <a:pt x="116689" y="78891"/>
                    <a:pt x="105269" y="84082"/>
                    <a:pt x="93155" y="86773"/>
                  </a:cubicBezTo>
                  <a:cubicBezTo>
                    <a:pt x="93114" y="86521"/>
                    <a:pt x="93114" y="86263"/>
                    <a:pt x="93155" y="86011"/>
                  </a:cubicBezTo>
                  <a:cubicBezTo>
                    <a:pt x="93154" y="86011"/>
                    <a:pt x="93154" y="84011"/>
                    <a:pt x="93154" y="83344"/>
                  </a:cubicBezTo>
                  <a:cubicBezTo>
                    <a:pt x="93631" y="81248"/>
                    <a:pt x="94297" y="79058"/>
                    <a:pt x="94964" y="76962"/>
                  </a:cubicBezTo>
                  <a:lnTo>
                    <a:pt x="94964" y="76200"/>
                  </a:lnTo>
                  <a:cubicBezTo>
                    <a:pt x="95146" y="75736"/>
                    <a:pt x="95369" y="75290"/>
                    <a:pt x="95631" y="74867"/>
                  </a:cubicBezTo>
                  <a:cubicBezTo>
                    <a:pt x="96393" y="73247"/>
                    <a:pt x="97250" y="71628"/>
                    <a:pt x="98107" y="70104"/>
                  </a:cubicBezTo>
                  <a:cubicBezTo>
                    <a:pt x="105871" y="56854"/>
                    <a:pt x="114493" y="44127"/>
                    <a:pt x="123920" y="32004"/>
                  </a:cubicBezTo>
                  <a:cubicBezTo>
                    <a:pt x="131445" y="21527"/>
                    <a:pt x="138779" y="10954"/>
                    <a:pt x="145732" y="0"/>
                  </a:cubicBezTo>
                  <a:cubicBezTo>
                    <a:pt x="147447" y="1524"/>
                    <a:pt x="150019" y="3429"/>
                    <a:pt x="151162" y="4382"/>
                  </a:cubicBezTo>
                  <a:cubicBezTo>
                    <a:pt x="152505" y="5485"/>
                    <a:pt x="153691" y="6767"/>
                    <a:pt x="154686" y="8192"/>
                  </a:cubicBezTo>
                  <a:cubicBezTo>
                    <a:pt x="154686" y="8192"/>
                    <a:pt x="155257" y="9525"/>
                    <a:pt x="155448" y="9811"/>
                  </a:cubicBezTo>
                  <a:close/>
                  <a:moveTo>
                    <a:pt x="106585" y="106871"/>
                  </a:moveTo>
                  <a:lnTo>
                    <a:pt x="106585" y="106871"/>
                  </a:lnTo>
                  <a:cubicBezTo>
                    <a:pt x="106912" y="106990"/>
                    <a:pt x="107206" y="107186"/>
                    <a:pt x="107442" y="107442"/>
                  </a:cubicBezTo>
                  <a:lnTo>
                    <a:pt x="107442" y="107442"/>
                  </a:lnTo>
                  <a:lnTo>
                    <a:pt x="106585" y="106871"/>
                  </a:lnTo>
                  <a:close/>
                  <a:moveTo>
                    <a:pt x="64770" y="110014"/>
                  </a:moveTo>
                  <a:lnTo>
                    <a:pt x="64770" y="110014"/>
                  </a:lnTo>
                  <a:cubicBezTo>
                    <a:pt x="64770" y="110014"/>
                    <a:pt x="64770" y="109442"/>
                    <a:pt x="64770" y="109252"/>
                  </a:cubicBezTo>
                  <a:lnTo>
                    <a:pt x="65437" y="110300"/>
                  </a:lnTo>
                  <a:lnTo>
                    <a:pt x="64484" y="110966"/>
                  </a:lnTo>
                  <a:cubicBezTo>
                    <a:pt x="64528" y="110650"/>
                    <a:pt x="64528" y="110330"/>
                    <a:pt x="64484" y="110014"/>
                  </a:cubicBezTo>
                  <a:close/>
                  <a:moveTo>
                    <a:pt x="74295" y="44387"/>
                  </a:moveTo>
                  <a:lnTo>
                    <a:pt x="74295" y="44387"/>
                  </a:lnTo>
                  <a:cubicBezTo>
                    <a:pt x="75343" y="37910"/>
                    <a:pt x="76390" y="31528"/>
                    <a:pt x="77534" y="25337"/>
                  </a:cubicBezTo>
                  <a:lnTo>
                    <a:pt x="80772" y="26194"/>
                  </a:lnTo>
                  <a:lnTo>
                    <a:pt x="85820" y="27337"/>
                  </a:lnTo>
                  <a:cubicBezTo>
                    <a:pt x="82010" y="32766"/>
                    <a:pt x="78010" y="38576"/>
                    <a:pt x="74295" y="44672"/>
                  </a:cubicBezTo>
                  <a:close/>
                  <a:moveTo>
                    <a:pt x="48863" y="218980"/>
                  </a:moveTo>
                  <a:lnTo>
                    <a:pt x="48863" y="218980"/>
                  </a:lnTo>
                  <a:cubicBezTo>
                    <a:pt x="48863" y="216122"/>
                    <a:pt x="49625" y="213360"/>
                    <a:pt x="50102" y="210598"/>
                  </a:cubicBezTo>
                  <a:cubicBezTo>
                    <a:pt x="51060" y="215305"/>
                    <a:pt x="53189" y="219695"/>
                    <a:pt x="56293" y="223361"/>
                  </a:cubicBezTo>
                  <a:cubicBezTo>
                    <a:pt x="58044" y="225226"/>
                    <a:pt x="60688" y="225960"/>
                    <a:pt x="63151" y="225266"/>
                  </a:cubicBezTo>
                  <a:lnTo>
                    <a:pt x="64865" y="224504"/>
                  </a:lnTo>
                  <a:cubicBezTo>
                    <a:pt x="67060" y="223170"/>
                    <a:pt x="68396" y="220786"/>
                    <a:pt x="68389" y="218218"/>
                  </a:cubicBezTo>
                  <a:cubicBezTo>
                    <a:pt x="67880" y="212198"/>
                    <a:pt x="66989" y="206217"/>
                    <a:pt x="65722" y="200311"/>
                  </a:cubicBezTo>
                  <a:cubicBezTo>
                    <a:pt x="64961" y="193643"/>
                    <a:pt x="64770" y="186785"/>
                    <a:pt x="64198" y="180118"/>
                  </a:cubicBezTo>
                  <a:cubicBezTo>
                    <a:pt x="63629" y="173710"/>
                    <a:pt x="62642" y="167347"/>
                    <a:pt x="61246" y="161068"/>
                  </a:cubicBezTo>
                  <a:cubicBezTo>
                    <a:pt x="60256" y="156906"/>
                    <a:pt x="59619" y="152668"/>
                    <a:pt x="59341" y="148400"/>
                  </a:cubicBezTo>
                  <a:cubicBezTo>
                    <a:pt x="60293" y="141542"/>
                    <a:pt x="61246" y="134684"/>
                    <a:pt x="62294" y="127921"/>
                  </a:cubicBezTo>
                  <a:cubicBezTo>
                    <a:pt x="64160" y="132892"/>
                    <a:pt x="69228" y="135900"/>
                    <a:pt x="74486" y="135160"/>
                  </a:cubicBezTo>
                  <a:cubicBezTo>
                    <a:pt x="80010" y="135731"/>
                    <a:pt x="85820" y="135160"/>
                    <a:pt x="91440" y="135922"/>
                  </a:cubicBezTo>
                  <a:lnTo>
                    <a:pt x="93154" y="135922"/>
                  </a:lnTo>
                  <a:cubicBezTo>
                    <a:pt x="95928" y="137429"/>
                    <a:pt x="98791" y="138765"/>
                    <a:pt x="101727" y="139922"/>
                  </a:cubicBezTo>
                  <a:cubicBezTo>
                    <a:pt x="108068" y="142229"/>
                    <a:pt x="114920" y="142756"/>
                    <a:pt x="121539" y="141446"/>
                  </a:cubicBezTo>
                  <a:cubicBezTo>
                    <a:pt x="122901" y="141204"/>
                    <a:pt x="124218" y="140754"/>
                    <a:pt x="125444" y="140113"/>
                  </a:cubicBezTo>
                  <a:cubicBezTo>
                    <a:pt x="132112" y="141446"/>
                    <a:pt x="138684" y="142970"/>
                    <a:pt x="145161" y="144685"/>
                  </a:cubicBezTo>
                  <a:cubicBezTo>
                    <a:pt x="167640" y="150590"/>
                    <a:pt x="188976" y="160020"/>
                    <a:pt x="211836" y="166211"/>
                  </a:cubicBezTo>
                  <a:lnTo>
                    <a:pt x="218789" y="168212"/>
                  </a:lnTo>
                  <a:cubicBezTo>
                    <a:pt x="211496" y="168609"/>
                    <a:pt x="204257" y="169693"/>
                    <a:pt x="197168" y="171450"/>
                  </a:cubicBezTo>
                  <a:cubicBezTo>
                    <a:pt x="188388" y="173140"/>
                    <a:pt x="180547" y="178027"/>
                    <a:pt x="175165" y="185166"/>
                  </a:cubicBezTo>
                  <a:cubicBezTo>
                    <a:pt x="169445" y="193070"/>
                    <a:pt x="170000" y="203891"/>
                    <a:pt x="176499" y="211169"/>
                  </a:cubicBezTo>
                  <a:cubicBezTo>
                    <a:pt x="178063" y="212598"/>
                    <a:pt x="180459" y="212598"/>
                    <a:pt x="182023" y="211169"/>
                  </a:cubicBezTo>
                  <a:cubicBezTo>
                    <a:pt x="184157" y="208923"/>
                    <a:pt x="185867" y="206309"/>
                    <a:pt x="187071" y="203454"/>
                  </a:cubicBezTo>
                  <a:cubicBezTo>
                    <a:pt x="188163" y="200710"/>
                    <a:pt x="189117" y="197912"/>
                    <a:pt x="189929" y="195072"/>
                  </a:cubicBezTo>
                  <a:cubicBezTo>
                    <a:pt x="190706" y="193390"/>
                    <a:pt x="192057" y="192040"/>
                    <a:pt x="193738" y="191262"/>
                  </a:cubicBezTo>
                  <a:cubicBezTo>
                    <a:pt x="196745" y="189653"/>
                    <a:pt x="199947" y="188436"/>
                    <a:pt x="203263" y="187642"/>
                  </a:cubicBezTo>
                  <a:cubicBezTo>
                    <a:pt x="210527" y="185559"/>
                    <a:pt x="218005" y="184313"/>
                    <a:pt x="225552" y="183928"/>
                  </a:cubicBezTo>
                  <a:cubicBezTo>
                    <a:pt x="229191" y="183499"/>
                    <a:pt x="232867" y="183499"/>
                    <a:pt x="236506" y="183928"/>
                  </a:cubicBezTo>
                  <a:lnTo>
                    <a:pt x="240506" y="184785"/>
                  </a:lnTo>
                  <a:cubicBezTo>
                    <a:pt x="241358" y="185120"/>
                    <a:pt x="242259" y="185313"/>
                    <a:pt x="243173" y="185357"/>
                  </a:cubicBezTo>
                  <a:cubicBezTo>
                    <a:pt x="243840" y="185357"/>
                    <a:pt x="249555" y="184785"/>
                    <a:pt x="244507" y="185357"/>
                  </a:cubicBezTo>
                  <a:cubicBezTo>
                    <a:pt x="246484" y="185296"/>
                    <a:pt x="248273" y="184165"/>
                    <a:pt x="249174" y="182404"/>
                  </a:cubicBezTo>
                  <a:lnTo>
                    <a:pt x="249841" y="183166"/>
                  </a:lnTo>
                  <a:cubicBezTo>
                    <a:pt x="250275" y="183923"/>
                    <a:pt x="250752" y="184654"/>
                    <a:pt x="251270" y="185357"/>
                  </a:cubicBezTo>
                  <a:cubicBezTo>
                    <a:pt x="252221" y="186957"/>
                    <a:pt x="253079" y="188611"/>
                    <a:pt x="253841" y="190310"/>
                  </a:cubicBezTo>
                  <a:cubicBezTo>
                    <a:pt x="253841" y="190310"/>
                    <a:pt x="253841" y="190976"/>
                    <a:pt x="254318" y="191643"/>
                  </a:cubicBezTo>
                  <a:cubicBezTo>
                    <a:pt x="254794" y="192310"/>
                    <a:pt x="255270" y="194786"/>
                    <a:pt x="255746" y="196406"/>
                  </a:cubicBezTo>
                  <a:cubicBezTo>
                    <a:pt x="256222" y="198025"/>
                    <a:pt x="255746" y="198596"/>
                    <a:pt x="256413" y="199739"/>
                  </a:cubicBezTo>
                  <a:cubicBezTo>
                    <a:pt x="257080" y="200882"/>
                    <a:pt x="256889" y="202787"/>
                    <a:pt x="256985" y="203073"/>
                  </a:cubicBezTo>
                  <a:cubicBezTo>
                    <a:pt x="256985" y="205454"/>
                    <a:pt x="256985" y="207931"/>
                    <a:pt x="256985" y="210407"/>
                  </a:cubicBezTo>
                  <a:cubicBezTo>
                    <a:pt x="256985" y="216122"/>
                    <a:pt x="256985" y="221837"/>
                    <a:pt x="256985" y="227457"/>
                  </a:cubicBezTo>
                  <a:cubicBezTo>
                    <a:pt x="256887" y="229107"/>
                    <a:pt x="256887" y="230760"/>
                    <a:pt x="256985" y="232410"/>
                  </a:cubicBezTo>
                  <a:cubicBezTo>
                    <a:pt x="254032" y="232982"/>
                    <a:pt x="251270" y="233648"/>
                    <a:pt x="248698" y="233934"/>
                  </a:cubicBezTo>
                  <a:cubicBezTo>
                    <a:pt x="240580" y="234505"/>
                    <a:pt x="232432" y="234505"/>
                    <a:pt x="224314" y="233934"/>
                  </a:cubicBezTo>
                  <a:cubicBezTo>
                    <a:pt x="212598" y="233934"/>
                    <a:pt x="195739" y="231458"/>
                    <a:pt x="187071" y="221837"/>
                  </a:cubicBezTo>
                  <a:cubicBezTo>
                    <a:pt x="185323" y="220164"/>
                    <a:pt x="182550" y="220225"/>
                    <a:pt x="180876" y="221973"/>
                  </a:cubicBezTo>
                  <a:cubicBezTo>
                    <a:pt x="179796" y="223101"/>
                    <a:pt x="179399" y="224719"/>
                    <a:pt x="179832" y="226219"/>
                  </a:cubicBezTo>
                  <a:cubicBezTo>
                    <a:pt x="186023" y="242411"/>
                    <a:pt x="204216" y="247841"/>
                    <a:pt x="219456" y="250793"/>
                  </a:cubicBezTo>
                  <a:lnTo>
                    <a:pt x="222790" y="251365"/>
                  </a:lnTo>
                  <a:lnTo>
                    <a:pt x="221361" y="251365"/>
                  </a:lnTo>
                  <a:lnTo>
                    <a:pt x="218218" y="251936"/>
                  </a:lnTo>
                  <a:lnTo>
                    <a:pt x="215074" y="251936"/>
                  </a:lnTo>
                  <a:cubicBezTo>
                    <a:pt x="203408" y="253270"/>
                    <a:pt x="191668" y="253843"/>
                    <a:pt x="179927" y="253651"/>
                  </a:cubicBezTo>
                  <a:cubicBezTo>
                    <a:pt x="168593" y="253651"/>
                    <a:pt x="157258" y="252508"/>
                    <a:pt x="146018" y="251270"/>
                  </a:cubicBezTo>
                  <a:lnTo>
                    <a:pt x="142685" y="251270"/>
                  </a:lnTo>
                  <a:lnTo>
                    <a:pt x="139827" y="251270"/>
                  </a:lnTo>
                  <a:lnTo>
                    <a:pt x="132874" y="250127"/>
                  </a:lnTo>
                  <a:cubicBezTo>
                    <a:pt x="127159" y="249269"/>
                    <a:pt x="121444" y="248126"/>
                    <a:pt x="115729" y="246983"/>
                  </a:cubicBezTo>
                  <a:cubicBezTo>
                    <a:pt x="103918" y="244602"/>
                    <a:pt x="92297" y="241554"/>
                    <a:pt x="80677" y="238792"/>
                  </a:cubicBezTo>
                  <a:cubicBezTo>
                    <a:pt x="74104" y="237268"/>
                    <a:pt x="67628" y="235744"/>
                    <a:pt x="61055" y="234410"/>
                  </a:cubicBezTo>
                  <a:cubicBezTo>
                    <a:pt x="56480" y="233300"/>
                    <a:pt x="51833" y="232504"/>
                    <a:pt x="47149" y="232029"/>
                  </a:cubicBezTo>
                  <a:cubicBezTo>
                    <a:pt x="47815" y="227648"/>
                    <a:pt x="48482" y="223361"/>
                    <a:pt x="49244" y="219170"/>
                  </a:cubicBezTo>
                  <a:close/>
                  <a:moveTo>
                    <a:pt x="33052" y="324517"/>
                  </a:moveTo>
                  <a:lnTo>
                    <a:pt x="33052" y="324517"/>
                  </a:lnTo>
                  <a:lnTo>
                    <a:pt x="33052" y="324517"/>
                  </a:lnTo>
                  <a:cubicBezTo>
                    <a:pt x="33052" y="325850"/>
                    <a:pt x="33719" y="327184"/>
                    <a:pt x="34099" y="328422"/>
                  </a:cubicBezTo>
                  <a:cubicBezTo>
                    <a:pt x="34688" y="333927"/>
                    <a:pt x="37971" y="338782"/>
                    <a:pt x="42863" y="341376"/>
                  </a:cubicBezTo>
                  <a:cubicBezTo>
                    <a:pt x="44801" y="341929"/>
                    <a:pt x="46863" y="341057"/>
                    <a:pt x="47815" y="339281"/>
                  </a:cubicBezTo>
                  <a:cubicBezTo>
                    <a:pt x="49625" y="335185"/>
                    <a:pt x="49625" y="330517"/>
                    <a:pt x="47815" y="326422"/>
                  </a:cubicBezTo>
                  <a:cubicBezTo>
                    <a:pt x="46101" y="320897"/>
                    <a:pt x="44577" y="315373"/>
                    <a:pt x="43244" y="309753"/>
                  </a:cubicBezTo>
                  <a:cubicBezTo>
                    <a:pt x="41045" y="300363"/>
                    <a:pt x="39644" y="290804"/>
                    <a:pt x="39053" y="281178"/>
                  </a:cubicBezTo>
                  <a:cubicBezTo>
                    <a:pt x="39910" y="275177"/>
                    <a:pt x="40862" y="269177"/>
                    <a:pt x="41720" y="263176"/>
                  </a:cubicBezTo>
                  <a:cubicBezTo>
                    <a:pt x="44387" y="264509"/>
                    <a:pt x="47149" y="265652"/>
                    <a:pt x="49816" y="266795"/>
                  </a:cubicBezTo>
                  <a:cubicBezTo>
                    <a:pt x="56674" y="269748"/>
                    <a:pt x="63532" y="272320"/>
                    <a:pt x="70580" y="274606"/>
                  </a:cubicBezTo>
                  <a:cubicBezTo>
                    <a:pt x="83075" y="278728"/>
                    <a:pt x="95796" y="282131"/>
                    <a:pt x="108680" y="284798"/>
                  </a:cubicBezTo>
                  <a:cubicBezTo>
                    <a:pt x="134275" y="290173"/>
                    <a:pt x="160347" y="292949"/>
                    <a:pt x="186500" y="293084"/>
                  </a:cubicBezTo>
                  <a:cubicBezTo>
                    <a:pt x="205494" y="293367"/>
                    <a:pt x="224428" y="290864"/>
                    <a:pt x="242697" y="285655"/>
                  </a:cubicBezTo>
                  <a:lnTo>
                    <a:pt x="244507" y="285655"/>
                  </a:lnTo>
                  <a:lnTo>
                    <a:pt x="252984" y="287369"/>
                  </a:lnTo>
                  <a:lnTo>
                    <a:pt x="250222" y="287369"/>
                  </a:lnTo>
                  <a:cubicBezTo>
                    <a:pt x="239174" y="288668"/>
                    <a:pt x="228439" y="291892"/>
                    <a:pt x="218504" y="296894"/>
                  </a:cubicBezTo>
                  <a:cubicBezTo>
                    <a:pt x="208510" y="301585"/>
                    <a:pt x="200054" y="309017"/>
                    <a:pt x="194120" y="318326"/>
                  </a:cubicBezTo>
                  <a:cubicBezTo>
                    <a:pt x="192468" y="320838"/>
                    <a:pt x="191455" y="323715"/>
                    <a:pt x="191167" y="326708"/>
                  </a:cubicBezTo>
                  <a:lnTo>
                    <a:pt x="191167" y="326898"/>
                  </a:lnTo>
                  <a:lnTo>
                    <a:pt x="191167" y="326898"/>
                  </a:lnTo>
                  <a:cubicBezTo>
                    <a:pt x="191221" y="327532"/>
                    <a:pt x="191221" y="328169"/>
                    <a:pt x="191167" y="328803"/>
                  </a:cubicBezTo>
                  <a:cubicBezTo>
                    <a:pt x="191086" y="330343"/>
                    <a:pt x="191380" y="331879"/>
                    <a:pt x="192024" y="333280"/>
                  </a:cubicBezTo>
                  <a:cubicBezTo>
                    <a:pt x="194691" y="338042"/>
                    <a:pt x="199454" y="336423"/>
                    <a:pt x="202787" y="333280"/>
                  </a:cubicBezTo>
                  <a:cubicBezTo>
                    <a:pt x="208407" y="330422"/>
                    <a:pt x="212312" y="323755"/>
                    <a:pt x="216884" y="319754"/>
                  </a:cubicBezTo>
                  <a:cubicBezTo>
                    <a:pt x="222486" y="314934"/>
                    <a:pt x="228950" y="311218"/>
                    <a:pt x="235934" y="308801"/>
                  </a:cubicBezTo>
                  <a:cubicBezTo>
                    <a:pt x="243124" y="306080"/>
                    <a:pt x="250511" y="303915"/>
                    <a:pt x="258032" y="302324"/>
                  </a:cubicBezTo>
                  <a:cubicBezTo>
                    <a:pt x="261747" y="301466"/>
                    <a:pt x="265462" y="300800"/>
                    <a:pt x="269177" y="300228"/>
                  </a:cubicBezTo>
                  <a:cubicBezTo>
                    <a:pt x="272891" y="299657"/>
                    <a:pt x="276035" y="298895"/>
                    <a:pt x="279368" y="298514"/>
                  </a:cubicBezTo>
                  <a:cubicBezTo>
                    <a:pt x="280511" y="299466"/>
                    <a:pt x="281559" y="300609"/>
                    <a:pt x="282607" y="301657"/>
                  </a:cubicBezTo>
                  <a:cubicBezTo>
                    <a:pt x="283387" y="302470"/>
                    <a:pt x="284119" y="303329"/>
                    <a:pt x="284798" y="304229"/>
                  </a:cubicBezTo>
                  <a:lnTo>
                    <a:pt x="284797" y="304229"/>
                  </a:lnTo>
                  <a:cubicBezTo>
                    <a:pt x="286191" y="306194"/>
                    <a:pt x="287372" y="308301"/>
                    <a:pt x="288322" y="310515"/>
                  </a:cubicBezTo>
                  <a:lnTo>
                    <a:pt x="288322" y="310515"/>
                  </a:lnTo>
                  <a:cubicBezTo>
                    <a:pt x="288798" y="311563"/>
                    <a:pt x="289084" y="312611"/>
                    <a:pt x="289465" y="313658"/>
                  </a:cubicBezTo>
                  <a:lnTo>
                    <a:pt x="290322" y="317183"/>
                  </a:lnTo>
                  <a:cubicBezTo>
                    <a:pt x="290310" y="317405"/>
                    <a:pt x="290310" y="317627"/>
                    <a:pt x="290322" y="317849"/>
                  </a:cubicBezTo>
                  <a:lnTo>
                    <a:pt x="290322" y="318421"/>
                  </a:lnTo>
                  <a:cubicBezTo>
                    <a:pt x="290465" y="320387"/>
                    <a:pt x="290465" y="322360"/>
                    <a:pt x="290322" y="324326"/>
                  </a:cubicBezTo>
                  <a:cubicBezTo>
                    <a:pt x="290322" y="324993"/>
                    <a:pt x="290322" y="326327"/>
                    <a:pt x="290322" y="326803"/>
                  </a:cubicBezTo>
                  <a:cubicBezTo>
                    <a:pt x="290322" y="327279"/>
                    <a:pt x="289655" y="329660"/>
                    <a:pt x="289274" y="331089"/>
                  </a:cubicBezTo>
                  <a:cubicBezTo>
                    <a:pt x="288893" y="332518"/>
                    <a:pt x="288322" y="334137"/>
                    <a:pt x="287846" y="335566"/>
                  </a:cubicBezTo>
                  <a:lnTo>
                    <a:pt x="287846" y="335566"/>
                  </a:lnTo>
                  <a:lnTo>
                    <a:pt x="287846" y="336042"/>
                  </a:lnTo>
                  <a:cubicBezTo>
                    <a:pt x="286703" y="338614"/>
                    <a:pt x="285369" y="341090"/>
                    <a:pt x="284036" y="343472"/>
                  </a:cubicBezTo>
                  <a:cubicBezTo>
                    <a:pt x="282702" y="345853"/>
                    <a:pt x="281749" y="347091"/>
                    <a:pt x="280511" y="348806"/>
                  </a:cubicBezTo>
                  <a:lnTo>
                    <a:pt x="280511" y="348806"/>
                  </a:lnTo>
                  <a:lnTo>
                    <a:pt x="280035" y="349472"/>
                  </a:lnTo>
                  <a:cubicBezTo>
                    <a:pt x="278257" y="348995"/>
                    <a:pt x="276384" y="348995"/>
                    <a:pt x="274606" y="349472"/>
                  </a:cubicBezTo>
                  <a:cubicBezTo>
                    <a:pt x="273463" y="349472"/>
                    <a:pt x="267176" y="352235"/>
                    <a:pt x="271177" y="350615"/>
                  </a:cubicBezTo>
                  <a:cubicBezTo>
                    <a:pt x="268504" y="351714"/>
                    <a:pt x="265728" y="352543"/>
                    <a:pt x="262890" y="353092"/>
                  </a:cubicBezTo>
                  <a:lnTo>
                    <a:pt x="261080" y="353092"/>
                  </a:lnTo>
                  <a:lnTo>
                    <a:pt x="260223" y="353092"/>
                  </a:lnTo>
                  <a:lnTo>
                    <a:pt x="254222" y="353568"/>
                  </a:lnTo>
                  <a:cubicBezTo>
                    <a:pt x="250317" y="353568"/>
                    <a:pt x="246507" y="353568"/>
                    <a:pt x="242697" y="353568"/>
                  </a:cubicBezTo>
                  <a:cubicBezTo>
                    <a:pt x="235898" y="353579"/>
                    <a:pt x="229143" y="352485"/>
                    <a:pt x="222695" y="350330"/>
                  </a:cubicBezTo>
                  <a:cubicBezTo>
                    <a:pt x="220748" y="349763"/>
                    <a:pt x="218889" y="348929"/>
                    <a:pt x="217170" y="347853"/>
                  </a:cubicBezTo>
                  <a:cubicBezTo>
                    <a:pt x="216155" y="347208"/>
                    <a:pt x="215199" y="346475"/>
                    <a:pt x="214313" y="345662"/>
                  </a:cubicBezTo>
                  <a:cubicBezTo>
                    <a:pt x="214313" y="345662"/>
                    <a:pt x="214313" y="344710"/>
                    <a:pt x="213741" y="343948"/>
                  </a:cubicBezTo>
                  <a:cubicBezTo>
                    <a:pt x="213204" y="341804"/>
                    <a:pt x="211032" y="340502"/>
                    <a:pt x="208889" y="341039"/>
                  </a:cubicBezTo>
                  <a:cubicBezTo>
                    <a:pt x="207845" y="341300"/>
                    <a:pt x="206950" y="341971"/>
                    <a:pt x="206407" y="342900"/>
                  </a:cubicBezTo>
                  <a:cubicBezTo>
                    <a:pt x="197548" y="360902"/>
                    <a:pt x="225457" y="369856"/>
                    <a:pt x="236982" y="372618"/>
                  </a:cubicBezTo>
                  <a:cubicBezTo>
                    <a:pt x="239363" y="373094"/>
                    <a:pt x="241745" y="373571"/>
                    <a:pt x="244126" y="373856"/>
                  </a:cubicBezTo>
                  <a:cubicBezTo>
                    <a:pt x="235880" y="376920"/>
                    <a:pt x="227409" y="379340"/>
                    <a:pt x="218789" y="381095"/>
                  </a:cubicBezTo>
                  <a:lnTo>
                    <a:pt x="211264" y="382524"/>
                  </a:lnTo>
                  <a:lnTo>
                    <a:pt x="205264" y="383477"/>
                  </a:lnTo>
                  <a:cubicBezTo>
                    <a:pt x="200406" y="384143"/>
                    <a:pt x="195739" y="384620"/>
                    <a:pt x="190595" y="385001"/>
                  </a:cubicBezTo>
                  <a:cubicBezTo>
                    <a:pt x="164040" y="386763"/>
                    <a:pt x="137377" y="385998"/>
                    <a:pt x="110966" y="382715"/>
                  </a:cubicBezTo>
                  <a:lnTo>
                    <a:pt x="102965" y="381762"/>
                  </a:lnTo>
                  <a:lnTo>
                    <a:pt x="102108" y="381762"/>
                  </a:lnTo>
                  <a:lnTo>
                    <a:pt x="98203" y="381191"/>
                  </a:lnTo>
                  <a:cubicBezTo>
                    <a:pt x="88678" y="379667"/>
                    <a:pt x="78581" y="377476"/>
                    <a:pt x="68771" y="375476"/>
                  </a:cubicBezTo>
                  <a:cubicBezTo>
                    <a:pt x="58960" y="373475"/>
                    <a:pt x="48292" y="370904"/>
                    <a:pt x="38195" y="368427"/>
                  </a:cubicBezTo>
                  <a:cubicBezTo>
                    <a:pt x="34766" y="367665"/>
                    <a:pt x="31242" y="366903"/>
                    <a:pt x="27813" y="366332"/>
                  </a:cubicBezTo>
                  <a:cubicBezTo>
                    <a:pt x="29464" y="351854"/>
                    <a:pt x="31179" y="337376"/>
                    <a:pt x="32956" y="322898"/>
                  </a:cubicBezTo>
                  <a:close/>
                  <a:moveTo>
                    <a:pt x="23527" y="613410"/>
                  </a:moveTo>
                  <a:lnTo>
                    <a:pt x="23527" y="613410"/>
                  </a:lnTo>
                  <a:lnTo>
                    <a:pt x="21812" y="613410"/>
                  </a:lnTo>
                  <a:lnTo>
                    <a:pt x="16097" y="612458"/>
                  </a:lnTo>
                  <a:cubicBezTo>
                    <a:pt x="10793" y="611118"/>
                    <a:pt x="5419" y="610068"/>
                    <a:pt x="0" y="609315"/>
                  </a:cubicBezTo>
                  <a:cubicBezTo>
                    <a:pt x="953" y="602647"/>
                    <a:pt x="1810" y="596075"/>
                    <a:pt x="2762" y="589407"/>
                  </a:cubicBezTo>
                  <a:cubicBezTo>
                    <a:pt x="4581" y="592149"/>
                    <a:pt x="6949" y="594484"/>
                    <a:pt x="9716" y="596265"/>
                  </a:cubicBezTo>
                  <a:cubicBezTo>
                    <a:pt x="14954" y="599408"/>
                    <a:pt x="19240" y="593408"/>
                    <a:pt x="17336" y="588455"/>
                  </a:cubicBezTo>
                  <a:cubicBezTo>
                    <a:pt x="15430" y="583502"/>
                    <a:pt x="13145" y="581311"/>
                    <a:pt x="11239" y="577596"/>
                  </a:cubicBezTo>
                  <a:cubicBezTo>
                    <a:pt x="9335" y="573881"/>
                    <a:pt x="8001" y="570643"/>
                    <a:pt x="6382" y="567214"/>
                  </a:cubicBezTo>
                  <a:lnTo>
                    <a:pt x="5810" y="566166"/>
                  </a:lnTo>
                  <a:cubicBezTo>
                    <a:pt x="6287" y="562642"/>
                    <a:pt x="6668" y="559118"/>
                    <a:pt x="7144" y="555593"/>
                  </a:cubicBezTo>
                  <a:cubicBezTo>
                    <a:pt x="11208" y="557562"/>
                    <a:pt x="15399" y="559467"/>
                    <a:pt x="19717" y="561308"/>
                  </a:cubicBezTo>
                  <a:cubicBezTo>
                    <a:pt x="34990" y="566805"/>
                    <a:pt x="51110" y="569577"/>
                    <a:pt x="67342" y="569500"/>
                  </a:cubicBezTo>
                  <a:cubicBezTo>
                    <a:pt x="85899" y="570199"/>
                    <a:pt x="104483" y="569658"/>
                    <a:pt x="122968" y="567880"/>
                  </a:cubicBezTo>
                  <a:cubicBezTo>
                    <a:pt x="122584" y="569926"/>
                    <a:pt x="122584" y="572026"/>
                    <a:pt x="122968" y="574071"/>
                  </a:cubicBezTo>
                  <a:cubicBezTo>
                    <a:pt x="123519" y="577489"/>
                    <a:pt x="124820" y="580742"/>
                    <a:pt x="126778" y="583596"/>
                  </a:cubicBezTo>
                  <a:cubicBezTo>
                    <a:pt x="132284" y="590185"/>
                    <a:pt x="139765" y="594827"/>
                    <a:pt x="148114" y="596836"/>
                  </a:cubicBezTo>
                  <a:cubicBezTo>
                    <a:pt x="150971" y="597694"/>
                    <a:pt x="153924" y="598456"/>
                    <a:pt x="156877" y="599122"/>
                  </a:cubicBezTo>
                  <a:lnTo>
                    <a:pt x="154210" y="600075"/>
                  </a:lnTo>
                  <a:cubicBezTo>
                    <a:pt x="148114" y="602361"/>
                    <a:pt x="141827" y="604266"/>
                    <a:pt x="135160" y="606171"/>
                  </a:cubicBezTo>
                  <a:cubicBezTo>
                    <a:pt x="123674" y="609399"/>
                    <a:pt x="112000" y="611912"/>
                    <a:pt x="100203" y="613696"/>
                  </a:cubicBezTo>
                  <a:lnTo>
                    <a:pt x="98107" y="613696"/>
                  </a:lnTo>
                  <a:lnTo>
                    <a:pt x="94774" y="613696"/>
                  </a:lnTo>
                  <a:cubicBezTo>
                    <a:pt x="91916" y="613696"/>
                    <a:pt x="88963" y="614363"/>
                    <a:pt x="86106" y="614553"/>
                  </a:cubicBezTo>
                  <a:cubicBezTo>
                    <a:pt x="79724" y="615125"/>
                    <a:pt x="73438" y="615410"/>
                    <a:pt x="67056" y="615601"/>
                  </a:cubicBezTo>
                  <a:cubicBezTo>
                    <a:pt x="55256" y="615854"/>
                    <a:pt x="43453" y="615345"/>
                    <a:pt x="31718" y="614077"/>
                  </a:cubicBezTo>
                  <a:lnTo>
                    <a:pt x="23051" y="613029"/>
                  </a:lnTo>
                  <a:close/>
                  <a:moveTo>
                    <a:pt x="204978" y="555498"/>
                  </a:moveTo>
                  <a:lnTo>
                    <a:pt x="204978" y="551021"/>
                  </a:lnTo>
                  <a:cubicBezTo>
                    <a:pt x="190610" y="555859"/>
                    <a:pt x="175901" y="559616"/>
                    <a:pt x="160972" y="562261"/>
                  </a:cubicBezTo>
                  <a:cubicBezTo>
                    <a:pt x="151447" y="563975"/>
                    <a:pt x="141922" y="565309"/>
                    <a:pt x="132874" y="566452"/>
                  </a:cubicBezTo>
                  <a:cubicBezTo>
                    <a:pt x="134588" y="575977"/>
                    <a:pt x="148971" y="579501"/>
                    <a:pt x="157353" y="581216"/>
                  </a:cubicBezTo>
                  <a:cubicBezTo>
                    <a:pt x="164274" y="582587"/>
                    <a:pt x="171272" y="583541"/>
                    <a:pt x="178308" y="584073"/>
                  </a:cubicBezTo>
                  <a:cubicBezTo>
                    <a:pt x="181289" y="584250"/>
                    <a:pt x="184251" y="584664"/>
                    <a:pt x="187166" y="585311"/>
                  </a:cubicBezTo>
                  <a:cubicBezTo>
                    <a:pt x="188404" y="584645"/>
                    <a:pt x="189643" y="583978"/>
                    <a:pt x="190786" y="583216"/>
                  </a:cubicBezTo>
                  <a:cubicBezTo>
                    <a:pt x="191929" y="582454"/>
                    <a:pt x="194120" y="580644"/>
                    <a:pt x="193167" y="581501"/>
                  </a:cubicBezTo>
                  <a:lnTo>
                    <a:pt x="194596" y="580263"/>
                  </a:lnTo>
                  <a:cubicBezTo>
                    <a:pt x="195644" y="579215"/>
                    <a:pt x="196691" y="578263"/>
                    <a:pt x="197644" y="577120"/>
                  </a:cubicBezTo>
                  <a:lnTo>
                    <a:pt x="198215" y="576453"/>
                  </a:lnTo>
                  <a:cubicBezTo>
                    <a:pt x="199377" y="574829"/>
                    <a:pt x="200397" y="573109"/>
                    <a:pt x="201263" y="571310"/>
                  </a:cubicBezTo>
                  <a:cubicBezTo>
                    <a:pt x="201263" y="570833"/>
                    <a:pt x="202692" y="568071"/>
                    <a:pt x="202502" y="568928"/>
                  </a:cubicBezTo>
                  <a:cubicBezTo>
                    <a:pt x="202618" y="568470"/>
                    <a:pt x="202777" y="568023"/>
                    <a:pt x="202978" y="567595"/>
                  </a:cubicBezTo>
                  <a:cubicBezTo>
                    <a:pt x="203613" y="565309"/>
                    <a:pt x="204184" y="563023"/>
                    <a:pt x="204692" y="560737"/>
                  </a:cubicBezTo>
                  <a:lnTo>
                    <a:pt x="205264" y="557213"/>
                  </a:lnTo>
                  <a:cubicBezTo>
                    <a:pt x="205264" y="557213"/>
                    <a:pt x="205264" y="556641"/>
                    <a:pt x="205264" y="556070"/>
                  </a:cubicBezTo>
                  <a:close/>
                  <a:moveTo>
                    <a:pt x="14478" y="492728"/>
                  </a:moveTo>
                  <a:lnTo>
                    <a:pt x="14478" y="492728"/>
                  </a:lnTo>
                  <a:cubicBezTo>
                    <a:pt x="15696" y="493896"/>
                    <a:pt x="17116" y="494832"/>
                    <a:pt x="18669" y="495491"/>
                  </a:cubicBezTo>
                  <a:cubicBezTo>
                    <a:pt x="20997" y="496084"/>
                    <a:pt x="23438" y="495076"/>
                    <a:pt x="24670" y="493014"/>
                  </a:cubicBezTo>
                  <a:cubicBezTo>
                    <a:pt x="27350" y="487412"/>
                    <a:pt x="27726" y="480983"/>
                    <a:pt x="25717" y="475107"/>
                  </a:cubicBezTo>
                  <a:cubicBezTo>
                    <a:pt x="24670" y="468821"/>
                    <a:pt x="23717" y="462534"/>
                    <a:pt x="22955" y="456057"/>
                  </a:cubicBezTo>
                  <a:cubicBezTo>
                    <a:pt x="22193" y="449580"/>
                    <a:pt x="21336" y="444913"/>
                    <a:pt x="20288" y="439484"/>
                  </a:cubicBezTo>
                  <a:cubicBezTo>
                    <a:pt x="20288" y="437198"/>
                    <a:pt x="20764" y="435102"/>
                    <a:pt x="20955" y="432816"/>
                  </a:cubicBezTo>
                  <a:lnTo>
                    <a:pt x="24384" y="401098"/>
                  </a:lnTo>
                  <a:cubicBezTo>
                    <a:pt x="30766" y="404336"/>
                    <a:pt x="37433" y="407099"/>
                    <a:pt x="44005" y="409766"/>
                  </a:cubicBezTo>
                  <a:cubicBezTo>
                    <a:pt x="58580" y="415294"/>
                    <a:pt x="73722" y="419192"/>
                    <a:pt x="89154" y="421386"/>
                  </a:cubicBezTo>
                  <a:cubicBezTo>
                    <a:pt x="109429" y="424672"/>
                    <a:pt x="129879" y="426771"/>
                    <a:pt x="150400" y="427673"/>
                  </a:cubicBezTo>
                  <a:cubicBezTo>
                    <a:pt x="164115" y="428289"/>
                    <a:pt x="177855" y="428098"/>
                    <a:pt x="191548" y="427101"/>
                  </a:cubicBezTo>
                  <a:cubicBezTo>
                    <a:pt x="187958" y="428678"/>
                    <a:pt x="184542" y="430625"/>
                    <a:pt x="181356" y="432911"/>
                  </a:cubicBezTo>
                  <a:cubicBezTo>
                    <a:pt x="172780" y="439956"/>
                    <a:pt x="167701" y="450391"/>
                    <a:pt x="167449" y="461486"/>
                  </a:cubicBezTo>
                  <a:cubicBezTo>
                    <a:pt x="165204" y="472291"/>
                    <a:pt x="168824" y="483479"/>
                    <a:pt x="176974" y="490919"/>
                  </a:cubicBezTo>
                  <a:cubicBezTo>
                    <a:pt x="183452" y="495395"/>
                    <a:pt x="189833" y="487966"/>
                    <a:pt x="188786" y="481394"/>
                  </a:cubicBezTo>
                  <a:cubicBezTo>
                    <a:pt x="186880" y="469868"/>
                    <a:pt x="183166" y="454057"/>
                    <a:pt x="195263" y="446437"/>
                  </a:cubicBezTo>
                  <a:cubicBezTo>
                    <a:pt x="202597" y="441770"/>
                    <a:pt x="210598" y="438055"/>
                    <a:pt x="218027" y="433388"/>
                  </a:cubicBezTo>
                  <a:cubicBezTo>
                    <a:pt x="225888" y="427758"/>
                    <a:pt x="234560" y="423358"/>
                    <a:pt x="243745" y="420338"/>
                  </a:cubicBezTo>
                  <a:cubicBezTo>
                    <a:pt x="244182" y="420206"/>
                    <a:pt x="244599" y="420013"/>
                    <a:pt x="244983" y="419767"/>
                  </a:cubicBezTo>
                  <a:cubicBezTo>
                    <a:pt x="245173" y="420106"/>
                    <a:pt x="245397" y="420425"/>
                    <a:pt x="245650" y="420719"/>
                  </a:cubicBezTo>
                  <a:lnTo>
                    <a:pt x="245650" y="420719"/>
                  </a:lnTo>
                  <a:cubicBezTo>
                    <a:pt x="246495" y="422037"/>
                    <a:pt x="247451" y="423280"/>
                    <a:pt x="248507" y="424434"/>
                  </a:cubicBezTo>
                  <a:cubicBezTo>
                    <a:pt x="248696" y="424913"/>
                    <a:pt x="248952" y="425362"/>
                    <a:pt x="249269" y="425768"/>
                  </a:cubicBezTo>
                  <a:cubicBezTo>
                    <a:pt x="250317" y="427387"/>
                    <a:pt x="251270" y="429101"/>
                    <a:pt x="252222" y="430721"/>
                  </a:cubicBezTo>
                  <a:lnTo>
                    <a:pt x="253841" y="433959"/>
                  </a:lnTo>
                  <a:cubicBezTo>
                    <a:pt x="252794" y="431768"/>
                    <a:pt x="254889" y="436721"/>
                    <a:pt x="255175" y="437483"/>
                  </a:cubicBezTo>
                  <a:cubicBezTo>
                    <a:pt x="256373" y="441518"/>
                    <a:pt x="257328" y="445621"/>
                    <a:pt x="258032" y="449771"/>
                  </a:cubicBezTo>
                  <a:cubicBezTo>
                    <a:pt x="258032" y="449771"/>
                    <a:pt x="258032" y="449771"/>
                    <a:pt x="258032" y="450342"/>
                  </a:cubicBezTo>
                  <a:cubicBezTo>
                    <a:pt x="258032" y="450914"/>
                    <a:pt x="258032" y="450818"/>
                    <a:pt x="258032" y="451199"/>
                  </a:cubicBezTo>
                  <a:cubicBezTo>
                    <a:pt x="258174" y="453388"/>
                    <a:pt x="258174" y="455583"/>
                    <a:pt x="258032" y="457772"/>
                  </a:cubicBezTo>
                  <a:cubicBezTo>
                    <a:pt x="258270" y="462150"/>
                    <a:pt x="258270" y="466538"/>
                    <a:pt x="258032" y="470916"/>
                  </a:cubicBezTo>
                  <a:cubicBezTo>
                    <a:pt x="258032" y="472631"/>
                    <a:pt x="258032" y="474345"/>
                    <a:pt x="257556" y="476155"/>
                  </a:cubicBezTo>
                  <a:cubicBezTo>
                    <a:pt x="257080" y="477965"/>
                    <a:pt x="256604" y="478155"/>
                    <a:pt x="256127" y="479108"/>
                  </a:cubicBezTo>
                  <a:cubicBezTo>
                    <a:pt x="255911" y="479603"/>
                    <a:pt x="255656" y="480081"/>
                    <a:pt x="255366" y="480536"/>
                  </a:cubicBezTo>
                  <a:lnTo>
                    <a:pt x="254127" y="482251"/>
                  </a:lnTo>
                  <a:cubicBezTo>
                    <a:pt x="252252" y="484379"/>
                    <a:pt x="250179" y="486325"/>
                    <a:pt x="247936" y="488061"/>
                  </a:cubicBezTo>
                  <a:lnTo>
                    <a:pt x="246126" y="489585"/>
                  </a:lnTo>
                  <a:lnTo>
                    <a:pt x="244507" y="490823"/>
                  </a:lnTo>
                  <a:lnTo>
                    <a:pt x="241363" y="492824"/>
                  </a:lnTo>
                  <a:lnTo>
                    <a:pt x="236506" y="493395"/>
                  </a:lnTo>
                  <a:cubicBezTo>
                    <a:pt x="223647" y="494443"/>
                    <a:pt x="210979" y="494252"/>
                    <a:pt x="198406" y="494348"/>
                  </a:cubicBezTo>
                  <a:cubicBezTo>
                    <a:pt x="194381" y="494808"/>
                    <a:pt x="191493" y="498444"/>
                    <a:pt x="191953" y="502469"/>
                  </a:cubicBezTo>
                  <a:cubicBezTo>
                    <a:pt x="192341" y="505858"/>
                    <a:pt x="195016" y="508533"/>
                    <a:pt x="198406" y="508921"/>
                  </a:cubicBezTo>
                  <a:cubicBezTo>
                    <a:pt x="200692" y="508921"/>
                    <a:pt x="202882" y="508921"/>
                    <a:pt x="205169" y="508921"/>
                  </a:cubicBezTo>
                  <a:cubicBezTo>
                    <a:pt x="186383" y="515498"/>
                    <a:pt x="167074" y="520469"/>
                    <a:pt x="147447" y="523780"/>
                  </a:cubicBezTo>
                  <a:lnTo>
                    <a:pt x="137922" y="525304"/>
                  </a:lnTo>
                  <a:lnTo>
                    <a:pt x="134207" y="525304"/>
                  </a:lnTo>
                  <a:lnTo>
                    <a:pt x="128683" y="525971"/>
                  </a:lnTo>
                  <a:cubicBezTo>
                    <a:pt x="120682" y="526828"/>
                    <a:pt x="112776" y="527495"/>
                    <a:pt x="104775" y="527876"/>
                  </a:cubicBezTo>
                  <a:cubicBezTo>
                    <a:pt x="90086" y="528685"/>
                    <a:pt x="75363" y="528685"/>
                    <a:pt x="60674" y="527876"/>
                  </a:cubicBezTo>
                  <a:lnTo>
                    <a:pt x="51149" y="527114"/>
                  </a:lnTo>
                  <a:lnTo>
                    <a:pt x="45434" y="526352"/>
                  </a:lnTo>
                  <a:lnTo>
                    <a:pt x="42005" y="525780"/>
                  </a:lnTo>
                  <a:cubicBezTo>
                    <a:pt x="34338" y="524514"/>
                    <a:pt x="26741" y="522861"/>
                    <a:pt x="19240" y="520827"/>
                  </a:cubicBezTo>
                  <a:cubicBezTo>
                    <a:pt x="16764" y="520160"/>
                    <a:pt x="14097" y="519303"/>
                    <a:pt x="11525" y="518446"/>
                  </a:cubicBezTo>
                  <a:cubicBezTo>
                    <a:pt x="12478" y="509492"/>
                    <a:pt x="13526" y="500539"/>
                    <a:pt x="14478" y="491681"/>
                  </a:cubicBezTo>
                  <a:close/>
                  <a:moveTo>
                    <a:pt x="188976" y="112205"/>
                  </a:moveTo>
                  <a:lnTo>
                    <a:pt x="188976" y="112205"/>
                  </a:lnTo>
                  <a:cubicBezTo>
                    <a:pt x="191613" y="116973"/>
                    <a:pt x="194572" y="121556"/>
                    <a:pt x="197834" y="125921"/>
                  </a:cubicBezTo>
                  <a:lnTo>
                    <a:pt x="198501" y="126968"/>
                  </a:lnTo>
                  <a:cubicBezTo>
                    <a:pt x="190119" y="124301"/>
                    <a:pt x="181832" y="121539"/>
                    <a:pt x="173355" y="119063"/>
                  </a:cubicBezTo>
                  <a:lnTo>
                    <a:pt x="188976" y="112205"/>
                  </a:lnTo>
                  <a:close/>
                  <a:moveTo>
                    <a:pt x="277559" y="125825"/>
                  </a:moveTo>
                  <a:cubicBezTo>
                    <a:pt x="281083" y="121063"/>
                    <a:pt x="274130" y="114014"/>
                    <a:pt x="269557" y="117539"/>
                  </a:cubicBezTo>
                  <a:cubicBezTo>
                    <a:pt x="265100" y="121578"/>
                    <a:pt x="260391" y="125332"/>
                    <a:pt x="255460" y="128778"/>
                  </a:cubicBezTo>
                  <a:cubicBezTo>
                    <a:pt x="253034" y="130355"/>
                    <a:pt x="252346" y="133599"/>
                    <a:pt x="253922" y="136025"/>
                  </a:cubicBezTo>
                  <a:cubicBezTo>
                    <a:pt x="255096" y="137831"/>
                    <a:pt x="257256" y="138735"/>
                    <a:pt x="259366" y="138303"/>
                  </a:cubicBezTo>
                  <a:cubicBezTo>
                    <a:pt x="266768" y="136721"/>
                    <a:pt x="273281" y="132357"/>
                    <a:pt x="277558" y="126111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36CAC58C-6013-4040-8524-E86364FC627B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8896D781-DCE0-4B04-AE91-4109F4BFD220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365EA40B-D3C1-422C-AD34-F798EF0C0AD9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8A7675B4-745F-414D-BE27-59B2FCDE3874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18A0999D-BCBC-4128-8407-AB39174C3DD4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1B9C943E-2DB6-4BF6-B078-63B91C693A4A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4C5986F1-B8F0-4540-9FAB-850FF2A4D34B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BDCA2711-FF42-495D-9786-5647E0810F26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EFFBC94E-5EDA-4C64-85C4-EE6E8E98C35D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4308D572-D9FB-48C1-9EE7-26C9FA4C8CD9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F9F729F9-EC58-4CAE-AB18-F0AA5F12EB9E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06D25D05-EEBF-470C-9CB5-EC0FAA81B6F1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50BC837-56DF-4E9D-9E27-8A4CFA2F5D5F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AEF343F1-BC17-4392-AA64-525CE6FAFCBC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53F5E64B-75AE-40B9-B706-80AD7066539F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B3C230D5-F4A2-430E-8C55-5C211B105379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869A4A84-3C76-43B3-AF07-99333CE74398}"/>
                </a:ext>
              </a:extLst>
            </p:cNvPr>
            <p:cNvSpPr/>
            <p:nvPr/>
          </p:nvSpPr>
          <p:spPr>
            <a:xfrm>
              <a:off x="8989594" y="3135829"/>
              <a:ext cx="419551" cy="948516"/>
            </a:xfrm>
            <a:custGeom>
              <a:avLst/>
              <a:gdLst>
                <a:gd name="connsiteX0" fmla="*/ 237935 w 260508"/>
                <a:gd name="connsiteY0" fmla="*/ 48161 h 588954"/>
                <a:gd name="connsiteX1" fmla="*/ 237935 w 260508"/>
                <a:gd name="connsiteY1" fmla="*/ 48161 h 588954"/>
                <a:gd name="connsiteX2" fmla="*/ 199358 w 260508"/>
                <a:gd name="connsiteY2" fmla="*/ 88832 h 588954"/>
                <a:gd name="connsiteX3" fmla="*/ 174403 w 260508"/>
                <a:gd name="connsiteY3" fmla="*/ 145316 h 588954"/>
                <a:gd name="connsiteX4" fmla="*/ 159734 w 260508"/>
                <a:gd name="connsiteY4" fmla="*/ 195322 h 588954"/>
                <a:gd name="connsiteX5" fmla="*/ 145923 w 260508"/>
                <a:gd name="connsiteY5" fmla="*/ 259520 h 588954"/>
                <a:gd name="connsiteX6" fmla="*/ 127445 w 260508"/>
                <a:gd name="connsiteY6" fmla="*/ 357723 h 588954"/>
                <a:gd name="connsiteX7" fmla="*/ 117253 w 260508"/>
                <a:gd name="connsiteY7" fmla="*/ 460117 h 588954"/>
                <a:gd name="connsiteX8" fmla="*/ 118681 w 260508"/>
                <a:gd name="connsiteY8" fmla="*/ 508313 h 588954"/>
                <a:gd name="connsiteX9" fmla="*/ 119729 w 260508"/>
                <a:gd name="connsiteY9" fmla="*/ 519648 h 588954"/>
                <a:gd name="connsiteX10" fmla="*/ 120872 w 260508"/>
                <a:gd name="connsiteY10" fmla="*/ 528411 h 588954"/>
                <a:gd name="connsiteX11" fmla="*/ 120872 w 260508"/>
                <a:gd name="connsiteY11" fmla="*/ 529935 h 588954"/>
                <a:gd name="connsiteX12" fmla="*/ 124778 w 260508"/>
                <a:gd name="connsiteY12" fmla="*/ 552509 h 588954"/>
                <a:gd name="connsiteX13" fmla="*/ 134303 w 260508"/>
                <a:gd name="connsiteY13" fmla="*/ 572607 h 588954"/>
                <a:gd name="connsiteX14" fmla="*/ 130969 w 260508"/>
                <a:gd name="connsiteY14" fmla="*/ 572607 h 588954"/>
                <a:gd name="connsiteX15" fmla="*/ 114586 w 260508"/>
                <a:gd name="connsiteY15" fmla="*/ 569940 h 588954"/>
                <a:gd name="connsiteX16" fmla="*/ 81724 w 260508"/>
                <a:gd name="connsiteY16" fmla="*/ 560415 h 588954"/>
                <a:gd name="connsiteX17" fmla="*/ 14573 w 260508"/>
                <a:gd name="connsiteY17" fmla="*/ 533555 h 588954"/>
                <a:gd name="connsiteX18" fmla="*/ 12668 w 260508"/>
                <a:gd name="connsiteY18" fmla="*/ 536984 h 588954"/>
                <a:gd name="connsiteX19" fmla="*/ 80010 w 260508"/>
                <a:gd name="connsiteY19" fmla="*/ 573464 h 588954"/>
                <a:gd name="connsiteX20" fmla="*/ 113919 w 260508"/>
                <a:gd name="connsiteY20" fmla="*/ 585275 h 588954"/>
                <a:gd name="connsiteX21" fmla="*/ 132969 w 260508"/>
                <a:gd name="connsiteY21" fmla="*/ 587847 h 588954"/>
                <a:gd name="connsiteX22" fmla="*/ 141160 w 260508"/>
                <a:gd name="connsiteY22" fmla="*/ 586704 h 588954"/>
                <a:gd name="connsiteX23" fmla="*/ 144208 w 260508"/>
                <a:gd name="connsiteY23" fmla="*/ 584989 h 588954"/>
                <a:gd name="connsiteX24" fmla="*/ 148209 w 260508"/>
                <a:gd name="connsiteY24" fmla="*/ 588800 h 588954"/>
                <a:gd name="connsiteX25" fmla="*/ 141922 w 260508"/>
                <a:gd name="connsiteY25" fmla="*/ 588800 h 588954"/>
                <a:gd name="connsiteX26" fmla="*/ 105346 w 260508"/>
                <a:gd name="connsiteY26" fmla="*/ 587276 h 588954"/>
                <a:gd name="connsiteX27" fmla="*/ 101632 w 260508"/>
                <a:gd name="connsiteY27" fmla="*/ 587276 h 588954"/>
                <a:gd name="connsiteX28" fmla="*/ 100870 w 260508"/>
                <a:gd name="connsiteY28" fmla="*/ 587276 h 588954"/>
                <a:gd name="connsiteX29" fmla="*/ 99155 w 260508"/>
                <a:gd name="connsiteY29" fmla="*/ 587276 h 588954"/>
                <a:gd name="connsiteX30" fmla="*/ 89630 w 260508"/>
                <a:gd name="connsiteY30" fmla="*/ 585752 h 588954"/>
                <a:gd name="connsiteX31" fmla="*/ 69056 w 260508"/>
                <a:gd name="connsiteY31" fmla="*/ 581656 h 588954"/>
                <a:gd name="connsiteX32" fmla="*/ 40481 w 260508"/>
                <a:gd name="connsiteY32" fmla="*/ 574988 h 588954"/>
                <a:gd name="connsiteX33" fmla="*/ 27527 w 260508"/>
                <a:gd name="connsiteY33" fmla="*/ 570607 h 588954"/>
                <a:gd name="connsiteX34" fmla="*/ 27527 w 260508"/>
                <a:gd name="connsiteY34" fmla="*/ 570607 h 588954"/>
                <a:gd name="connsiteX35" fmla="*/ 24574 w 260508"/>
                <a:gd name="connsiteY35" fmla="*/ 569273 h 588954"/>
                <a:gd name="connsiteX36" fmla="*/ 18574 w 260508"/>
                <a:gd name="connsiteY36" fmla="*/ 565844 h 588954"/>
                <a:gd name="connsiteX37" fmla="*/ 13906 w 260508"/>
                <a:gd name="connsiteY37" fmla="*/ 562701 h 588954"/>
                <a:gd name="connsiteX38" fmla="*/ 10478 w 260508"/>
                <a:gd name="connsiteY38" fmla="*/ 559463 h 588954"/>
                <a:gd name="connsiteX39" fmla="*/ 6858 w 260508"/>
                <a:gd name="connsiteY39" fmla="*/ 555462 h 588954"/>
                <a:gd name="connsiteX40" fmla="*/ 4572 w 260508"/>
                <a:gd name="connsiteY40" fmla="*/ 551462 h 588954"/>
                <a:gd name="connsiteX41" fmla="*/ 4572 w 260508"/>
                <a:gd name="connsiteY41" fmla="*/ 550890 h 588954"/>
                <a:gd name="connsiteX42" fmla="*/ 2857 w 260508"/>
                <a:gd name="connsiteY42" fmla="*/ 546318 h 588954"/>
                <a:gd name="connsiteX43" fmla="*/ 1619 w 260508"/>
                <a:gd name="connsiteY43" fmla="*/ 539079 h 588954"/>
                <a:gd name="connsiteX44" fmla="*/ 0 w 260508"/>
                <a:gd name="connsiteY44" fmla="*/ 528506 h 588954"/>
                <a:gd name="connsiteX45" fmla="*/ 0 w 260508"/>
                <a:gd name="connsiteY45" fmla="*/ 509456 h 588954"/>
                <a:gd name="connsiteX46" fmla="*/ 19812 w 260508"/>
                <a:gd name="connsiteY46" fmla="*/ 521648 h 588954"/>
                <a:gd name="connsiteX47" fmla="*/ 43148 w 260508"/>
                <a:gd name="connsiteY47" fmla="*/ 526411 h 588954"/>
                <a:gd name="connsiteX48" fmla="*/ 45543 w 260508"/>
                <a:gd name="connsiteY48" fmla="*/ 521735 h 588954"/>
                <a:gd name="connsiteX49" fmla="*/ 44005 w 260508"/>
                <a:gd name="connsiteY49" fmla="*/ 519743 h 588954"/>
                <a:gd name="connsiteX50" fmla="*/ 23336 w 260508"/>
                <a:gd name="connsiteY50" fmla="*/ 511552 h 588954"/>
                <a:gd name="connsiteX51" fmla="*/ 4286 w 260508"/>
                <a:gd name="connsiteY51" fmla="*/ 500217 h 588954"/>
                <a:gd name="connsiteX52" fmla="*/ 285 w 260508"/>
                <a:gd name="connsiteY52" fmla="*/ 499646 h 588954"/>
                <a:gd name="connsiteX53" fmla="*/ 1143 w 260508"/>
                <a:gd name="connsiteY53" fmla="*/ 458879 h 588954"/>
                <a:gd name="connsiteX54" fmla="*/ 9620 w 260508"/>
                <a:gd name="connsiteY54" fmla="*/ 351437 h 588954"/>
                <a:gd name="connsiteX55" fmla="*/ 48292 w 260508"/>
                <a:gd name="connsiteY55" fmla="*/ 144554 h 588954"/>
                <a:gd name="connsiteX56" fmla="*/ 82963 w 260508"/>
                <a:gd name="connsiteY56" fmla="*/ 55114 h 588954"/>
                <a:gd name="connsiteX57" fmla="*/ 99727 w 260508"/>
                <a:gd name="connsiteY57" fmla="*/ 24538 h 588954"/>
                <a:gd name="connsiteX58" fmla="*/ 103441 w 260508"/>
                <a:gd name="connsiteY58" fmla="*/ 18538 h 588954"/>
                <a:gd name="connsiteX59" fmla="*/ 105156 w 260508"/>
                <a:gd name="connsiteY59" fmla="*/ 16347 h 588954"/>
                <a:gd name="connsiteX60" fmla="*/ 107823 w 260508"/>
                <a:gd name="connsiteY60" fmla="*/ 13394 h 588954"/>
                <a:gd name="connsiteX61" fmla="*/ 109633 w 260508"/>
                <a:gd name="connsiteY61" fmla="*/ 11680 h 588954"/>
                <a:gd name="connsiteX62" fmla="*/ 111347 w 260508"/>
                <a:gd name="connsiteY62" fmla="*/ 10632 h 588954"/>
                <a:gd name="connsiteX63" fmla="*/ 116777 w 260508"/>
                <a:gd name="connsiteY63" fmla="*/ 6917 h 588954"/>
                <a:gd name="connsiteX64" fmla="*/ 117443 w 260508"/>
                <a:gd name="connsiteY64" fmla="*/ 6250 h 588954"/>
                <a:gd name="connsiteX65" fmla="*/ 118015 w 260508"/>
                <a:gd name="connsiteY65" fmla="*/ 6250 h 588954"/>
                <a:gd name="connsiteX66" fmla="*/ 122777 w 260508"/>
                <a:gd name="connsiteY66" fmla="*/ 1202 h 588954"/>
                <a:gd name="connsiteX67" fmla="*/ 122777 w 260508"/>
                <a:gd name="connsiteY67" fmla="*/ 1202 h 588954"/>
                <a:gd name="connsiteX68" fmla="*/ 126111 w 260508"/>
                <a:gd name="connsiteY68" fmla="*/ 1202 h 588954"/>
                <a:gd name="connsiteX69" fmla="*/ 142875 w 260508"/>
                <a:gd name="connsiteY69" fmla="*/ 250 h 588954"/>
                <a:gd name="connsiteX70" fmla="*/ 157448 w 260508"/>
                <a:gd name="connsiteY70" fmla="*/ 250 h 588954"/>
                <a:gd name="connsiteX71" fmla="*/ 161735 w 260508"/>
                <a:gd name="connsiteY71" fmla="*/ 821 h 588954"/>
                <a:gd name="connsiteX72" fmla="*/ 167069 w 260508"/>
                <a:gd name="connsiteY72" fmla="*/ 1583 h 588954"/>
                <a:gd name="connsiteX73" fmla="*/ 196405 w 260508"/>
                <a:gd name="connsiteY73" fmla="*/ 7394 h 588954"/>
                <a:gd name="connsiteX74" fmla="*/ 224980 w 260508"/>
                <a:gd name="connsiteY74" fmla="*/ 16919 h 588954"/>
                <a:gd name="connsiteX75" fmla="*/ 224980 w 260508"/>
                <a:gd name="connsiteY75" fmla="*/ 16919 h 588954"/>
                <a:gd name="connsiteX76" fmla="*/ 227838 w 260508"/>
                <a:gd name="connsiteY76" fmla="*/ 18252 h 588954"/>
                <a:gd name="connsiteX77" fmla="*/ 234982 w 260508"/>
                <a:gd name="connsiteY77" fmla="*/ 21776 h 588954"/>
                <a:gd name="connsiteX78" fmla="*/ 248221 w 260508"/>
                <a:gd name="connsiteY78" fmla="*/ 30158 h 588954"/>
                <a:gd name="connsiteX79" fmla="*/ 250127 w 260508"/>
                <a:gd name="connsiteY79" fmla="*/ 31587 h 588954"/>
                <a:gd name="connsiteX80" fmla="*/ 250793 w 260508"/>
                <a:gd name="connsiteY80" fmla="*/ 32063 h 588954"/>
                <a:gd name="connsiteX81" fmla="*/ 256318 w 260508"/>
                <a:gd name="connsiteY81" fmla="*/ 37207 h 588954"/>
                <a:gd name="connsiteX82" fmla="*/ 260509 w 260508"/>
                <a:gd name="connsiteY82" fmla="*/ 41779 h 588954"/>
                <a:gd name="connsiteX83" fmla="*/ 260509 w 260508"/>
                <a:gd name="connsiteY83" fmla="*/ 41779 h 588954"/>
                <a:gd name="connsiteX84" fmla="*/ 237935 w 260508"/>
                <a:gd name="connsiteY84" fmla="*/ 48161 h 58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60508" h="588954">
                  <a:moveTo>
                    <a:pt x="237935" y="48161"/>
                  </a:moveTo>
                  <a:lnTo>
                    <a:pt x="237935" y="48161"/>
                  </a:lnTo>
                  <a:cubicBezTo>
                    <a:pt x="221735" y="58104"/>
                    <a:pt x="208432" y="72130"/>
                    <a:pt x="199358" y="88832"/>
                  </a:cubicBezTo>
                  <a:cubicBezTo>
                    <a:pt x="189094" y="106739"/>
                    <a:pt x="180730" y="125670"/>
                    <a:pt x="174403" y="145316"/>
                  </a:cubicBezTo>
                  <a:cubicBezTo>
                    <a:pt x="168688" y="161699"/>
                    <a:pt x="163925" y="178463"/>
                    <a:pt x="159734" y="195322"/>
                  </a:cubicBezTo>
                  <a:cubicBezTo>
                    <a:pt x="154496" y="216563"/>
                    <a:pt x="150209" y="238089"/>
                    <a:pt x="145923" y="259520"/>
                  </a:cubicBezTo>
                  <a:cubicBezTo>
                    <a:pt x="139160" y="292191"/>
                    <a:pt x="132588" y="324767"/>
                    <a:pt x="127445" y="357723"/>
                  </a:cubicBezTo>
                  <a:cubicBezTo>
                    <a:pt x="121815" y="391595"/>
                    <a:pt x="118411" y="425800"/>
                    <a:pt x="117253" y="460117"/>
                  </a:cubicBezTo>
                  <a:cubicBezTo>
                    <a:pt x="116871" y="476196"/>
                    <a:pt x="117347" y="492285"/>
                    <a:pt x="118681" y="508313"/>
                  </a:cubicBezTo>
                  <a:cubicBezTo>
                    <a:pt x="118681" y="512123"/>
                    <a:pt x="119348" y="515838"/>
                    <a:pt x="119729" y="519648"/>
                  </a:cubicBezTo>
                  <a:lnTo>
                    <a:pt x="120872" y="528411"/>
                  </a:lnTo>
                  <a:cubicBezTo>
                    <a:pt x="120301" y="524125"/>
                    <a:pt x="120872" y="529364"/>
                    <a:pt x="120872" y="529935"/>
                  </a:cubicBezTo>
                  <a:cubicBezTo>
                    <a:pt x="121454" y="537567"/>
                    <a:pt x="122761" y="545126"/>
                    <a:pt x="124778" y="552509"/>
                  </a:cubicBezTo>
                  <a:cubicBezTo>
                    <a:pt x="126993" y="559622"/>
                    <a:pt x="130200" y="566388"/>
                    <a:pt x="134303" y="572607"/>
                  </a:cubicBezTo>
                  <a:lnTo>
                    <a:pt x="130969" y="572607"/>
                  </a:lnTo>
                  <a:cubicBezTo>
                    <a:pt x="125435" y="572245"/>
                    <a:pt x="119948" y="571352"/>
                    <a:pt x="114586" y="569940"/>
                  </a:cubicBezTo>
                  <a:cubicBezTo>
                    <a:pt x="103537" y="567273"/>
                    <a:pt x="92678" y="563749"/>
                    <a:pt x="81724" y="560415"/>
                  </a:cubicBezTo>
                  <a:cubicBezTo>
                    <a:pt x="58674" y="553747"/>
                    <a:pt x="34099" y="548509"/>
                    <a:pt x="14573" y="533555"/>
                  </a:cubicBezTo>
                  <a:cubicBezTo>
                    <a:pt x="12573" y="532030"/>
                    <a:pt x="10668" y="535460"/>
                    <a:pt x="12668" y="536984"/>
                  </a:cubicBezTo>
                  <a:cubicBezTo>
                    <a:pt x="33024" y="552662"/>
                    <a:pt x="55759" y="564978"/>
                    <a:pt x="80010" y="573464"/>
                  </a:cubicBezTo>
                  <a:cubicBezTo>
                    <a:pt x="91249" y="577560"/>
                    <a:pt x="102394" y="582322"/>
                    <a:pt x="113919" y="585275"/>
                  </a:cubicBezTo>
                  <a:cubicBezTo>
                    <a:pt x="120148" y="586866"/>
                    <a:pt x="126541" y="587729"/>
                    <a:pt x="132969" y="587847"/>
                  </a:cubicBezTo>
                  <a:cubicBezTo>
                    <a:pt x="135736" y="587801"/>
                    <a:pt x="138487" y="587417"/>
                    <a:pt x="141160" y="586704"/>
                  </a:cubicBezTo>
                  <a:cubicBezTo>
                    <a:pt x="142307" y="586405"/>
                    <a:pt x="143358" y="585815"/>
                    <a:pt x="144208" y="584989"/>
                  </a:cubicBezTo>
                  <a:cubicBezTo>
                    <a:pt x="145542" y="586323"/>
                    <a:pt x="146875" y="587656"/>
                    <a:pt x="148209" y="588800"/>
                  </a:cubicBezTo>
                  <a:lnTo>
                    <a:pt x="141922" y="588800"/>
                  </a:lnTo>
                  <a:cubicBezTo>
                    <a:pt x="129709" y="589243"/>
                    <a:pt x="117480" y="588734"/>
                    <a:pt x="105346" y="587276"/>
                  </a:cubicBezTo>
                  <a:lnTo>
                    <a:pt x="101632" y="587276"/>
                  </a:lnTo>
                  <a:lnTo>
                    <a:pt x="100870" y="587276"/>
                  </a:lnTo>
                  <a:lnTo>
                    <a:pt x="99155" y="587276"/>
                  </a:lnTo>
                  <a:lnTo>
                    <a:pt x="89630" y="585752"/>
                  </a:lnTo>
                  <a:cubicBezTo>
                    <a:pt x="82772" y="584609"/>
                    <a:pt x="75819" y="583180"/>
                    <a:pt x="69056" y="581656"/>
                  </a:cubicBezTo>
                  <a:cubicBezTo>
                    <a:pt x="59531" y="579655"/>
                    <a:pt x="50006" y="577655"/>
                    <a:pt x="40481" y="574988"/>
                  </a:cubicBezTo>
                  <a:cubicBezTo>
                    <a:pt x="36089" y="573757"/>
                    <a:pt x="31765" y="572294"/>
                    <a:pt x="27527" y="570607"/>
                  </a:cubicBezTo>
                  <a:lnTo>
                    <a:pt x="27527" y="570607"/>
                  </a:lnTo>
                  <a:lnTo>
                    <a:pt x="24574" y="569273"/>
                  </a:lnTo>
                  <a:cubicBezTo>
                    <a:pt x="22511" y="568244"/>
                    <a:pt x="20508" y="567099"/>
                    <a:pt x="18574" y="565844"/>
                  </a:cubicBezTo>
                  <a:cubicBezTo>
                    <a:pt x="16960" y="564885"/>
                    <a:pt x="15402" y="563836"/>
                    <a:pt x="13906" y="562701"/>
                  </a:cubicBezTo>
                  <a:cubicBezTo>
                    <a:pt x="15145" y="563558"/>
                    <a:pt x="11144" y="560129"/>
                    <a:pt x="10478" y="559463"/>
                  </a:cubicBezTo>
                  <a:cubicBezTo>
                    <a:pt x="9811" y="558796"/>
                    <a:pt x="8001" y="556796"/>
                    <a:pt x="6858" y="555462"/>
                  </a:cubicBezTo>
                  <a:cubicBezTo>
                    <a:pt x="7906" y="556605"/>
                    <a:pt x="4953" y="552319"/>
                    <a:pt x="4572" y="551462"/>
                  </a:cubicBezTo>
                  <a:lnTo>
                    <a:pt x="4572" y="550890"/>
                  </a:lnTo>
                  <a:cubicBezTo>
                    <a:pt x="4000" y="549461"/>
                    <a:pt x="3048" y="546604"/>
                    <a:pt x="2857" y="546318"/>
                  </a:cubicBezTo>
                  <a:cubicBezTo>
                    <a:pt x="2253" y="543942"/>
                    <a:pt x="1839" y="541521"/>
                    <a:pt x="1619" y="539079"/>
                  </a:cubicBezTo>
                  <a:cubicBezTo>
                    <a:pt x="1143" y="535364"/>
                    <a:pt x="762" y="531840"/>
                    <a:pt x="0" y="528506"/>
                  </a:cubicBezTo>
                  <a:lnTo>
                    <a:pt x="0" y="509456"/>
                  </a:lnTo>
                  <a:cubicBezTo>
                    <a:pt x="6223" y="514110"/>
                    <a:pt x="12854" y="518190"/>
                    <a:pt x="19812" y="521648"/>
                  </a:cubicBezTo>
                  <a:cubicBezTo>
                    <a:pt x="26618" y="526345"/>
                    <a:pt x="35046" y="528065"/>
                    <a:pt x="43148" y="526411"/>
                  </a:cubicBezTo>
                  <a:cubicBezTo>
                    <a:pt x="45101" y="525781"/>
                    <a:pt x="46173" y="523688"/>
                    <a:pt x="45543" y="521735"/>
                  </a:cubicBezTo>
                  <a:cubicBezTo>
                    <a:pt x="45278" y="520913"/>
                    <a:pt x="44734" y="520208"/>
                    <a:pt x="44005" y="519743"/>
                  </a:cubicBezTo>
                  <a:cubicBezTo>
                    <a:pt x="37451" y="516232"/>
                    <a:pt x="30516" y="513484"/>
                    <a:pt x="23336" y="511552"/>
                  </a:cubicBezTo>
                  <a:cubicBezTo>
                    <a:pt x="16646" y="508377"/>
                    <a:pt x="10268" y="504582"/>
                    <a:pt x="4286" y="500217"/>
                  </a:cubicBezTo>
                  <a:cubicBezTo>
                    <a:pt x="3138" y="499354"/>
                    <a:pt x="1629" y="499138"/>
                    <a:pt x="285" y="499646"/>
                  </a:cubicBezTo>
                  <a:cubicBezTo>
                    <a:pt x="286" y="486025"/>
                    <a:pt x="286" y="472404"/>
                    <a:pt x="1143" y="458879"/>
                  </a:cubicBezTo>
                  <a:cubicBezTo>
                    <a:pt x="2477" y="422874"/>
                    <a:pt x="5334" y="387155"/>
                    <a:pt x="9620" y="351437"/>
                  </a:cubicBezTo>
                  <a:cubicBezTo>
                    <a:pt x="18287" y="281753"/>
                    <a:pt x="31202" y="212663"/>
                    <a:pt x="48292" y="144554"/>
                  </a:cubicBezTo>
                  <a:cubicBezTo>
                    <a:pt x="55666" y="113283"/>
                    <a:pt x="67334" y="83184"/>
                    <a:pt x="82963" y="55114"/>
                  </a:cubicBezTo>
                  <a:cubicBezTo>
                    <a:pt x="88678" y="44922"/>
                    <a:pt x="93536" y="34349"/>
                    <a:pt x="99727" y="24538"/>
                  </a:cubicBezTo>
                  <a:lnTo>
                    <a:pt x="103441" y="18538"/>
                  </a:lnTo>
                  <a:lnTo>
                    <a:pt x="105156" y="16347"/>
                  </a:lnTo>
                  <a:cubicBezTo>
                    <a:pt x="106013" y="15299"/>
                    <a:pt x="106966" y="14347"/>
                    <a:pt x="107823" y="13394"/>
                  </a:cubicBezTo>
                  <a:lnTo>
                    <a:pt x="109633" y="11680"/>
                  </a:lnTo>
                  <a:cubicBezTo>
                    <a:pt x="108585" y="12728"/>
                    <a:pt x="110776" y="11013"/>
                    <a:pt x="111347" y="10632"/>
                  </a:cubicBezTo>
                  <a:cubicBezTo>
                    <a:pt x="113352" y="9707"/>
                    <a:pt x="115187" y="8451"/>
                    <a:pt x="116777" y="6917"/>
                  </a:cubicBezTo>
                  <a:lnTo>
                    <a:pt x="117443" y="6250"/>
                  </a:lnTo>
                  <a:lnTo>
                    <a:pt x="118015" y="6250"/>
                  </a:lnTo>
                  <a:cubicBezTo>
                    <a:pt x="119995" y="4988"/>
                    <a:pt x="121632" y="3253"/>
                    <a:pt x="122777" y="1202"/>
                  </a:cubicBezTo>
                  <a:lnTo>
                    <a:pt x="122777" y="1202"/>
                  </a:lnTo>
                  <a:lnTo>
                    <a:pt x="126111" y="1202"/>
                  </a:lnTo>
                  <a:cubicBezTo>
                    <a:pt x="131731" y="1202"/>
                    <a:pt x="137255" y="345"/>
                    <a:pt x="142875" y="250"/>
                  </a:cubicBezTo>
                  <a:cubicBezTo>
                    <a:pt x="147727" y="-83"/>
                    <a:pt x="152596" y="-83"/>
                    <a:pt x="157448" y="250"/>
                  </a:cubicBezTo>
                  <a:lnTo>
                    <a:pt x="161735" y="821"/>
                  </a:lnTo>
                  <a:lnTo>
                    <a:pt x="167069" y="1583"/>
                  </a:lnTo>
                  <a:cubicBezTo>
                    <a:pt x="176942" y="3006"/>
                    <a:pt x="186735" y="4945"/>
                    <a:pt x="196405" y="7394"/>
                  </a:cubicBezTo>
                  <a:cubicBezTo>
                    <a:pt x="206143" y="9891"/>
                    <a:pt x="215692" y="13074"/>
                    <a:pt x="224980" y="16919"/>
                  </a:cubicBezTo>
                  <a:lnTo>
                    <a:pt x="224980" y="16919"/>
                  </a:lnTo>
                  <a:lnTo>
                    <a:pt x="227838" y="18252"/>
                  </a:lnTo>
                  <a:cubicBezTo>
                    <a:pt x="230219" y="19300"/>
                    <a:pt x="232600" y="20538"/>
                    <a:pt x="234982" y="21776"/>
                  </a:cubicBezTo>
                  <a:cubicBezTo>
                    <a:pt x="239561" y="24299"/>
                    <a:pt x="243982" y="27098"/>
                    <a:pt x="248221" y="30158"/>
                  </a:cubicBezTo>
                  <a:cubicBezTo>
                    <a:pt x="248888" y="30158"/>
                    <a:pt x="249460" y="31111"/>
                    <a:pt x="250127" y="31587"/>
                  </a:cubicBezTo>
                  <a:lnTo>
                    <a:pt x="250793" y="32063"/>
                  </a:lnTo>
                  <a:cubicBezTo>
                    <a:pt x="252698" y="33683"/>
                    <a:pt x="254508" y="35397"/>
                    <a:pt x="256318" y="37207"/>
                  </a:cubicBezTo>
                  <a:cubicBezTo>
                    <a:pt x="258128" y="39017"/>
                    <a:pt x="259175" y="40255"/>
                    <a:pt x="260509" y="41779"/>
                  </a:cubicBezTo>
                  <a:lnTo>
                    <a:pt x="260509" y="41779"/>
                  </a:lnTo>
                  <a:cubicBezTo>
                    <a:pt x="252620" y="42300"/>
                    <a:pt x="244929" y="44474"/>
                    <a:pt x="237935" y="48161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3ECF19D3-1FD1-4845-8313-7CF8E413100D}"/>
                </a:ext>
              </a:extLst>
            </p:cNvPr>
            <p:cNvSpPr/>
            <p:nvPr/>
          </p:nvSpPr>
          <p:spPr>
            <a:xfrm>
              <a:off x="7881096" y="2642928"/>
              <a:ext cx="1202993" cy="1253252"/>
            </a:xfrm>
            <a:custGeom>
              <a:avLst/>
              <a:gdLst>
                <a:gd name="connsiteX0" fmla="*/ 652000 w 746964"/>
                <a:gd name="connsiteY0" fmla="*/ 761503 h 778171"/>
                <a:gd name="connsiteX1" fmla="*/ 652000 w 746964"/>
                <a:gd name="connsiteY1" fmla="*/ 761503 h 778171"/>
                <a:gd name="connsiteX2" fmla="*/ 629330 w 746964"/>
                <a:gd name="connsiteY2" fmla="*/ 750835 h 778171"/>
                <a:gd name="connsiteX3" fmla="*/ 604470 w 746964"/>
                <a:gd name="connsiteY3" fmla="*/ 743501 h 778171"/>
                <a:gd name="connsiteX4" fmla="*/ 551797 w 746964"/>
                <a:gd name="connsiteY4" fmla="*/ 738071 h 778171"/>
                <a:gd name="connsiteX5" fmla="*/ 499219 w 746964"/>
                <a:gd name="connsiteY5" fmla="*/ 745120 h 778171"/>
                <a:gd name="connsiteX6" fmla="*/ 495123 w 746964"/>
                <a:gd name="connsiteY6" fmla="*/ 745691 h 778171"/>
                <a:gd name="connsiteX7" fmla="*/ 488932 w 746964"/>
                <a:gd name="connsiteY7" fmla="*/ 746453 h 778171"/>
                <a:gd name="connsiteX8" fmla="*/ 476454 w 746964"/>
                <a:gd name="connsiteY8" fmla="*/ 747882 h 778171"/>
                <a:gd name="connsiteX9" fmla="*/ 449308 w 746964"/>
                <a:gd name="connsiteY9" fmla="*/ 750454 h 778171"/>
                <a:gd name="connsiteX10" fmla="*/ 394730 w 746964"/>
                <a:gd name="connsiteY10" fmla="*/ 756931 h 778171"/>
                <a:gd name="connsiteX11" fmla="*/ 344056 w 746964"/>
                <a:gd name="connsiteY11" fmla="*/ 767217 h 778171"/>
                <a:gd name="connsiteX12" fmla="*/ 319863 w 746964"/>
                <a:gd name="connsiteY12" fmla="*/ 772456 h 778171"/>
                <a:gd name="connsiteX13" fmla="*/ 296146 w 746964"/>
                <a:gd name="connsiteY13" fmla="*/ 776266 h 778171"/>
                <a:gd name="connsiteX14" fmla="*/ 291383 w 746964"/>
                <a:gd name="connsiteY14" fmla="*/ 776933 h 778171"/>
                <a:gd name="connsiteX15" fmla="*/ 290621 w 746964"/>
                <a:gd name="connsiteY15" fmla="*/ 776933 h 778171"/>
                <a:gd name="connsiteX16" fmla="*/ 285002 w 746964"/>
                <a:gd name="connsiteY16" fmla="*/ 777505 h 778171"/>
                <a:gd name="connsiteX17" fmla="*/ 273762 w 746964"/>
                <a:gd name="connsiteY17" fmla="*/ 778171 h 778171"/>
                <a:gd name="connsiteX18" fmla="*/ 248806 w 746964"/>
                <a:gd name="connsiteY18" fmla="*/ 778171 h 778171"/>
                <a:gd name="connsiteX19" fmla="*/ 228709 w 746964"/>
                <a:gd name="connsiteY19" fmla="*/ 776552 h 778171"/>
                <a:gd name="connsiteX20" fmla="*/ 219184 w 746964"/>
                <a:gd name="connsiteY20" fmla="*/ 763026 h 778171"/>
                <a:gd name="connsiteX21" fmla="*/ 204134 w 746964"/>
                <a:gd name="connsiteY21" fmla="*/ 748834 h 778171"/>
                <a:gd name="connsiteX22" fmla="*/ 188799 w 746964"/>
                <a:gd name="connsiteY22" fmla="*/ 721402 h 778171"/>
                <a:gd name="connsiteX23" fmla="*/ 191371 w 746964"/>
                <a:gd name="connsiteY23" fmla="*/ 715116 h 778171"/>
                <a:gd name="connsiteX24" fmla="*/ 196229 w 746964"/>
                <a:gd name="connsiteY24" fmla="*/ 702257 h 778171"/>
                <a:gd name="connsiteX25" fmla="*/ 210040 w 746964"/>
                <a:gd name="connsiteY25" fmla="*/ 654632 h 778171"/>
                <a:gd name="connsiteX26" fmla="*/ 227471 w 746964"/>
                <a:gd name="connsiteY26" fmla="*/ 555763 h 778171"/>
                <a:gd name="connsiteX27" fmla="*/ 251759 w 746964"/>
                <a:gd name="connsiteY27" fmla="*/ 342784 h 778171"/>
                <a:gd name="connsiteX28" fmla="*/ 252236 w 746964"/>
                <a:gd name="connsiteY28" fmla="*/ 290682 h 778171"/>
                <a:gd name="connsiteX29" fmla="*/ 268333 w 746964"/>
                <a:gd name="connsiteY29" fmla="*/ 285634 h 778171"/>
                <a:gd name="connsiteX30" fmla="*/ 280334 w 746964"/>
                <a:gd name="connsiteY30" fmla="*/ 282300 h 778171"/>
                <a:gd name="connsiteX31" fmla="*/ 296431 w 746964"/>
                <a:gd name="connsiteY31" fmla="*/ 304112 h 778171"/>
                <a:gd name="connsiteX32" fmla="*/ 304045 w 746964"/>
                <a:gd name="connsiteY32" fmla="*/ 301833 h 778171"/>
                <a:gd name="connsiteX33" fmla="*/ 304718 w 746964"/>
                <a:gd name="connsiteY33" fmla="*/ 299159 h 778171"/>
                <a:gd name="connsiteX34" fmla="*/ 297289 w 746964"/>
                <a:gd name="connsiteY34" fmla="*/ 273727 h 778171"/>
                <a:gd name="connsiteX35" fmla="*/ 287288 w 746964"/>
                <a:gd name="connsiteY35" fmla="*/ 247343 h 778171"/>
                <a:gd name="connsiteX36" fmla="*/ 282906 w 746964"/>
                <a:gd name="connsiteY36" fmla="*/ 232865 h 778171"/>
                <a:gd name="connsiteX37" fmla="*/ 282239 w 746964"/>
                <a:gd name="connsiteY37" fmla="*/ 230865 h 778171"/>
                <a:gd name="connsiteX38" fmla="*/ 281668 w 746964"/>
                <a:gd name="connsiteY38" fmla="*/ 222007 h 778171"/>
                <a:gd name="connsiteX39" fmla="*/ 266333 w 746964"/>
                <a:gd name="connsiteY39" fmla="*/ 211148 h 778171"/>
                <a:gd name="connsiteX40" fmla="*/ 249473 w 746964"/>
                <a:gd name="connsiteY40" fmla="*/ 199908 h 778171"/>
                <a:gd name="connsiteX41" fmla="*/ 230423 w 746964"/>
                <a:gd name="connsiteY41" fmla="*/ 185716 h 778171"/>
                <a:gd name="connsiteX42" fmla="*/ 226613 w 746964"/>
                <a:gd name="connsiteY42" fmla="*/ 179049 h 778171"/>
                <a:gd name="connsiteX43" fmla="*/ 212612 w 746964"/>
                <a:gd name="connsiteY43" fmla="*/ 171429 h 778171"/>
                <a:gd name="connsiteX44" fmla="*/ 188894 w 746964"/>
                <a:gd name="connsiteY44" fmla="*/ 151426 h 778171"/>
                <a:gd name="connsiteX45" fmla="*/ 148985 w 746964"/>
                <a:gd name="connsiteY45" fmla="*/ 128757 h 778171"/>
                <a:gd name="connsiteX46" fmla="*/ 118219 w 746964"/>
                <a:gd name="connsiteY46" fmla="*/ 139234 h 778171"/>
                <a:gd name="connsiteX47" fmla="*/ 109646 w 746964"/>
                <a:gd name="connsiteY47" fmla="*/ 145902 h 778171"/>
                <a:gd name="connsiteX48" fmla="*/ 109646 w 746964"/>
                <a:gd name="connsiteY48" fmla="*/ 145902 h 778171"/>
                <a:gd name="connsiteX49" fmla="*/ 108313 w 746964"/>
                <a:gd name="connsiteY49" fmla="*/ 147045 h 778171"/>
                <a:gd name="connsiteX50" fmla="*/ 103931 w 746964"/>
                <a:gd name="connsiteY50" fmla="*/ 150379 h 778171"/>
                <a:gd name="connsiteX51" fmla="*/ 85453 w 746964"/>
                <a:gd name="connsiteY51" fmla="*/ 161808 h 778171"/>
                <a:gd name="connsiteX52" fmla="*/ 47829 w 746964"/>
                <a:gd name="connsiteY52" fmla="*/ 186383 h 778171"/>
                <a:gd name="connsiteX53" fmla="*/ 35923 w 746964"/>
                <a:gd name="connsiteY53" fmla="*/ 195908 h 778171"/>
                <a:gd name="connsiteX54" fmla="*/ 16301 w 746964"/>
                <a:gd name="connsiteY54" fmla="*/ 193527 h 778171"/>
                <a:gd name="connsiteX55" fmla="*/ 10967 w 746964"/>
                <a:gd name="connsiteY55" fmla="*/ 193527 h 778171"/>
                <a:gd name="connsiteX56" fmla="*/ 9062 w 746964"/>
                <a:gd name="connsiteY56" fmla="*/ 192003 h 778171"/>
                <a:gd name="connsiteX57" fmla="*/ 6205 w 746964"/>
                <a:gd name="connsiteY57" fmla="*/ 189241 h 778171"/>
                <a:gd name="connsiteX58" fmla="*/ 585 w 746964"/>
                <a:gd name="connsiteY58" fmla="*/ 183526 h 778171"/>
                <a:gd name="connsiteX59" fmla="*/ 14 w 746964"/>
                <a:gd name="connsiteY59" fmla="*/ 182859 h 778171"/>
                <a:gd name="connsiteX60" fmla="*/ 14 w 746964"/>
                <a:gd name="connsiteY60" fmla="*/ 182192 h 778171"/>
                <a:gd name="connsiteX61" fmla="*/ 41638 w 746964"/>
                <a:gd name="connsiteY61" fmla="*/ 169143 h 778171"/>
                <a:gd name="connsiteX62" fmla="*/ 64974 w 746964"/>
                <a:gd name="connsiteY62" fmla="*/ 139234 h 778171"/>
                <a:gd name="connsiteX63" fmla="*/ 78023 w 746964"/>
                <a:gd name="connsiteY63" fmla="*/ 101134 h 778171"/>
                <a:gd name="connsiteX64" fmla="*/ 57545 w 746964"/>
                <a:gd name="connsiteY64" fmla="*/ 73893 h 778171"/>
                <a:gd name="connsiteX65" fmla="*/ 63640 w 746964"/>
                <a:gd name="connsiteY65" fmla="*/ 64368 h 778171"/>
                <a:gd name="connsiteX66" fmla="*/ 69451 w 746964"/>
                <a:gd name="connsiteY66" fmla="*/ 55700 h 778171"/>
                <a:gd name="connsiteX67" fmla="*/ 72118 w 746964"/>
                <a:gd name="connsiteY67" fmla="*/ 50557 h 778171"/>
                <a:gd name="connsiteX68" fmla="*/ 74023 w 746964"/>
                <a:gd name="connsiteY68" fmla="*/ 47985 h 778171"/>
                <a:gd name="connsiteX69" fmla="*/ 97454 w 746964"/>
                <a:gd name="connsiteY69" fmla="*/ 22362 h 778171"/>
                <a:gd name="connsiteX70" fmla="*/ 103550 w 746964"/>
                <a:gd name="connsiteY70" fmla="*/ 17029 h 778171"/>
                <a:gd name="connsiteX71" fmla="*/ 104408 w 746964"/>
                <a:gd name="connsiteY71" fmla="*/ 16266 h 778171"/>
                <a:gd name="connsiteX72" fmla="*/ 105074 w 746964"/>
                <a:gd name="connsiteY72" fmla="*/ 15695 h 778171"/>
                <a:gd name="connsiteX73" fmla="*/ 111265 w 746964"/>
                <a:gd name="connsiteY73" fmla="*/ 10742 h 778171"/>
                <a:gd name="connsiteX74" fmla="*/ 118028 w 746964"/>
                <a:gd name="connsiteY74" fmla="*/ 3694 h 778171"/>
                <a:gd name="connsiteX75" fmla="*/ 119743 w 746964"/>
                <a:gd name="connsiteY75" fmla="*/ 2932 h 778171"/>
                <a:gd name="connsiteX76" fmla="*/ 120410 w 746964"/>
                <a:gd name="connsiteY76" fmla="*/ 2932 h 778171"/>
                <a:gd name="connsiteX77" fmla="*/ 121267 w 746964"/>
                <a:gd name="connsiteY77" fmla="*/ 2932 h 778171"/>
                <a:gd name="connsiteX78" fmla="*/ 128506 w 746964"/>
                <a:gd name="connsiteY78" fmla="*/ 1027 h 778171"/>
                <a:gd name="connsiteX79" fmla="*/ 132411 w 746964"/>
                <a:gd name="connsiteY79" fmla="*/ 265 h 778171"/>
                <a:gd name="connsiteX80" fmla="*/ 133173 w 746964"/>
                <a:gd name="connsiteY80" fmla="*/ 265 h 778171"/>
                <a:gd name="connsiteX81" fmla="*/ 134888 w 746964"/>
                <a:gd name="connsiteY81" fmla="*/ 265 h 778171"/>
                <a:gd name="connsiteX82" fmla="*/ 169368 w 746964"/>
                <a:gd name="connsiteY82" fmla="*/ 1693 h 778171"/>
                <a:gd name="connsiteX83" fmla="*/ 175559 w 746964"/>
                <a:gd name="connsiteY83" fmla="*/ 2551 h 778171"/>
                <a:gd name="connsiteX84" fmla="*/ 181370 w 746964"/>
                <a:gd name="connsiteY84" fmla="*/ 3408 h 778171"/>
                <a:gd name="connsiteX85" fmla="*/ 204706 w 746964"/>
                <a:gd name="connsiteY85" fmla="*/ 6170 h 778171"/>
                <a:gd name="connsiteX86" fmla="*/ 253093 w 746964"/>
                <a:gd name="connsiteY86" fmla="*/ 16933 h 778171"/>
                <a:gd name="connsiteX87" fmla="*/ 300718 w 746964"/>
                <a:gd name="connsiteY87" fmla="*/ 30554 h 778171"/>
                <a:gd name="connsiteX88" fmla="*/ 346438 w 746964"/>
                <a:gd name="connsiteY88" fmla="*/ 40079 h 778171"/>
                <a:gd name="connsiteX89" fmla="*/ 367679 w 746964"/>
                <a:gd name="connsiteY89" fmla="*/ 46461 h 778171"/>
                <a:gd name="connsiteX90" fmla="*/ 368631 w 746964"/>
                <a:gd name="connsiteY90" fmla="*/ 46461 h 778171"/>
                <a:gd name="connsiteX91" fmla="*/ 369964 w 746964"/>
                <a:gd name="connsiteY91" fmla="*/ 47128 h 778171"/>
                <a:gd name="connsiteX92" fmla="*/ 374822 w 746964"/>
                <a:gd name="connsiteY92" fmla="*/ 49414 h 778171"/>
                <a:gd name="connsiteX93" fmla="*/ 385871 w 746964"/>
                <a:gd name="connsiteY93" fmla="*/ 55510 h 778171"/>
                <a:gd name="connsiteX94" fmla="*/ 395396 w 746964"/>
                <a:gd name="connsiteY94" fmla="*/ 61701 h 778171"/>
                <a:gd name="connsiteX95" fmla="*/ 399873 w 746964"/>
                <a:gd name="connsiteY95" fmla="*/ 64939 h 778171"/>
                <a:gd name="connsiteX96" fmla="*/ 402826 w 746964"/>
                <a:gd name="connsiteY96" fmla="*/ 67225 h 778171"/>
                <a:gd name="connsiteX97" fmla="*/ 420352 w 746964"/>
                <a:gd name="connsiteY97" fmla="*/ 82656 h 778171"/>
                <a:gd name="connsiteX98" fmla="*/ 480264 w 746964"/>
                <a:gd name="connsiteY98" fmla="*/ 147045 h 778171"/>
                <a:gd name="connsiteX99" fmla="*/ 509887 w 746964"/>
                <a:gd name="connsiteY99" fmla="*/ 181525 h 778171"/>
                <a:gd name="connsiteX100" fmla="*/ 526460 w 746964"/>
                <a:gd name="connsiteY100" fmla="*/ 198670 h 778171"/>
                <a:gd name="connsiteX101" fmla="*/ 534271 w 746964"/>
                <a:gd name="connsiteY101" fmla="*/ 206481 h 778171"/>
                <a:gd name="connsiteX102" fmla="*/ 544463 w 746964"/>
                <a:gd name="connsiteY102" fmla="*/ 213529 h 778171"/>
                <a:gd name="connsiteX103" fmla="*/ 549035 w 746964"/>
                <a:gd name="connsiteY103" fmla="*/ 214863 h 778171"/>
                <a:gd name="connsiteX104" fmla="*/ 565418 w 746964"/>
                <a:gd name="connsiteY104" fmla="*/ 244771 h 778171"/>
                <a:gd name="connsiteX105" fmla="*/ 613043 w 746964"/>
                <a:gd name="connsiteY105" fmla="*/ 287443 h 778171"/>
                <a:gd name="connsiteX106" fmla="*/ 673241 w 746964"/>
                <a:gd name="connsiteY106" fmla="*/ 311161 h 778171"/>
                <a:gd name="connsiteX107" fmla="*/ 690862 w 746964"/>
                <a:gd name="connsiteY107" fmla="*/ 316876 h 778171"/>
                <a:gd name="connsiteX108" fmla="*/ 702578 w 746964"/>
                <a:gd name="connsiteY108" fmla="*/ 323448 h 778171"/>
                <a:gd name="connsiteX109" fmla="*/ 707150 w 746964"/>
                <a:gd name="connsiteY109" fmla="*/ 323448 h 778171"/>
                <a:gd name="connsiteX110" fmla="*/ 707912 w 746964"/>
                <a:gd name="connsiteY110" fmla="*/ 323448 h 778171"/>
                <a:gd name="connsiteX111" fmla="*/ 710198 w 746964"/>
                <a:gd name="connsiteY111" fmla="*/ 323448 h 778171"/>
                <a:gd name="connsiteX112" fmla="*/ 725057 w 746964"/>
                <a:gd name="connsiteY112" fmla="*/ 327543 h 778171"/>
                <a:gd name="connsiteX113" fmla="*/ 738963 w 746964"/>
                <a:gd name="connsiteY113" fmla="*/ 332497 h 778171"/>
                <a:gd name="connsiteX114" fmla="*/ 745440 w 746964"/>
                <a:gd name="connsiteY114" fmla="*/ 334878 h 778171"/>
                <a:gd name="connsiteX115" fmla="*/ 746964 w 746964"/>
                <a:gd name="connsiteY115" fmla="*/ 334878 h 778171"/>
                <a:gd name="connsiteX116" fmla="*/ 726295 w 746964"/>
                <a:gd name="connsiteY116" fmla="*/ 374978 h 778171"/>
                <a:gd name="connsiteX117" fmla="*/ 708197 w 746964"/>
                <a:gd name="connsiteY117" fmla="*/ 423746 h 778171"/>
                <a:gd name="connsiteX118" fmla="*/ 683528 w 746964"/>
                <a:gd name="connsiteY118" fmla="*/ 526045 h 778171"/>
                <a:gd name="connsiteX119" fmla="*/ 679622 w 746964"/>
                <a:gd name="connsiteY119" fmla="*/ 545666 h 778171"/>
                <a:gd name="connsiteX120" fmla="*/ 651047 w 746964"/>
                <a:gd name="connsiteY120" fmla="*/ 539475 h 778171"/>
                <a:gd name="connsiteX121" fmla="*/ 607328 w 746964"/>
                <a:gd name="connsiteY121" fmla="*/ 525664 h 778171"/>
                <a:gd name="connsiteX122" fmla="*/ 604375 w 746964"/>
                <a:gd name="connsiteY122" fmla="*/ 536903 h 778171"/>
                <a:gd name="connsiteX123" fmla="*/ 647523 w 746964"/>
                <a:gd name="connsiteY123" fmla="*/ 552619 h 778171"/>
                <a:gd name="connsiteX124" fmla="*/ 677146 w 746964"/>
                <a:gd name="connsiteY124" fmla="*/ 558620 h 778171"/>
                <a:gd name="connsiteX125" fmla="*/ 665525 w 746964"/>
                <a:gd name="connsiteY125" fmla="*/ 631201 h 778171"/>
                <a:gd name="connsiteX126" fmla="*/ 658572 w 746964"/>
                <a:gd name="connsiteY126" fmla="*/ 691113 h 778171"/>
                <a:gd name="connsiteX127" fmla="*/ 654762 w 746964"/>
                <a:gd name="connsiteY127" fmla="*/ 751406 h 778171"/>
                <a:gd name="connsiteX128" fmla="*/ 654762 w 746964"/>
                <a:gd name="connsiteY128" fmla="*/ 763503 h 778171"/>
                <a:gd name="connsiteX129" fmla="*/ 652000 w 746964"/>
                <a:gd name="connsiteY129" fmla="*/ 761503 h 778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746964" h="778171">
                  <a:moveTo>
                    <a:pt x="652000" y="761503"/>
                  </a:moveTo>
                  <a:lnTo>
                    <a:pt x="652000" y="761503"/>
                  </a:lnTo>
                  <a:cubicBezTo>
                    <a:pt x="645031" y="756812"/>
                    <a:pt x="637387" y="753214"/>
                    <a:pt x="629330" y="750835"/>
                  </a:cubicBezTo>
                  <a:cubicBezTo>
                    <a:pt x="621173" y="747971"/>
                    <a:pt x="612876" y="745523"/>
                    <a:pt x="604470" y="743501"/>
                  </a:cubicBezTo>
                  <a:cubicBezTo>
                    <a:pt x="587247" y="739267"/>
                    <a:pt x="569521" y="737440"/>
                    <a:pt x="551797" y="738071"/>
                  </a:cubicBezTo>
                  <a:cubicBezTo>
                    <a:pt x="534157" y="739471"/>
                    <a:pt x="516605" y="741824"/>
                    <a:pt x="499219" y="745120"/>
                  </a:cubicBezTo>
                  <a:lnTo>
                    <a:pt x="495123" y="745691"/>
                  </a:lnTo>
                  <a:lnTo>
                    <a:pt x="488932" y="746453"/>
                  </a:lnTo>
                  <a:lnTo>
                    <a:pt x="476454" y="747882"/>
                  </a:lnTo>
                  <a:lnTo>
                    <a:pt x="449308" y="750454"/>
                  </a:lnTo>
                  <a:cubicBezTo>
                    <a:pt x="431020" y="752263"/>
                    <a:pt x="412827" y="754264"/>
                    <a:pt x="394730" y="756931"/>
                  </a:cubicBezTo>
                  <a:cubicBezTo>
                    <a:pt x="376632" y="759598"/>
                    <a:pt x="360821" y="763408"/>
                    <a:pt x="344056" y="767217"/>
                  </a:cubicBezTo>
                  <a:cubicBezTo>
                    <a:pt x="336056" y="769123"/>
                    <a:pt x="327959" y="770837"/>
                    <a:pt x="319863" y="772456"/>
                  </a:cubicBezTo>
                  <a:cubicBezTo>
                    <a:pt x="311767" y="774076"/>
                    <a:pt x="303575" y="775504"/>
                    <a:pt x="296146" y="776266"/>
                  </a:cubicBezTo>
                  <a:lnTo>
                    <a:pt x="291383" y="776933"/>
                  </a:lnTo>
                  <a:lnTo>
                    <a:pt x="290621" y="776933"/>
                  </a:lnTo>
                  <a:lnTo>
                    <a:pt x="285002" y="777505"/>
                  </a:lnTo>
                  <a:lnTo>
                    <a:pt x="273762" y="778171"/>
                  </a:lnTo>
                  <a:cubicBezTo>
                    <a:pt x="265380" y="778171"/>
                    <a:pt x="257093" y="778171"/>
                    <a:pt x="248806" y="778171"/>
                  </a:cubicBezTo>
                  <a:cubicBezTo>
                    <a:pt x="240520" y="778171"/>
                    <a:pt x="235186" y="777219"/>
                    <a:pt x="228709" y="776552"/>
                  </a:cubicBezTo>
                  <a:cubicBezTo>
                    <a:pt x="227244" y="771054"/>
                    <a:pt x="223867" y="766258"/>
                    <a:pt x="219184" y="763026"/>
                  </a:cubicBezTo>
                  <a:cubicBezTo>
                    <a:pt x="213916" y="758569"/>
                    <a:pt x="208892" y="753832"/>
                    <a:pt x="204134" y="748834"/>
                  </a:cubicBezTo>
                  <a:cubicBezTo>
                    <a:pt x="196488" y="741358"/>
                    <a:pt x="191163" y="731832"/>
                    <a:pt x="188799" y="721402"/>
                  </a:cubicBezTo>
                  <a:lnTo>
                    <a:pt x="191371" y="715116"/>
                  </a:lnTo>
                  <a:cubicBezTo>
                    <a:pt x="193085" y="710798"/>
                    <a:pt x="194705" y="706512"/>
                    <a:pt x="196229" y="702257"/>
                  </a:cubicBezTo>
                  <a:cubicBezTo>
                    <a:pt x="201771" y="686670"/>
                    <a:pt x="206383" y="670766"/>
                    <a:pt x="210040" y="654632"/>
                  </a:cubicBezTo>
                  <a:cubicBezTo>
                    <a:pt x="217850" y="622057"/>
                    <a:pt x="222613" y="588814"/>
                    <a:pt x="227471" y="555763"/>
                  </a:cubicBezTo>
                  <a:cubicBezTo>
                    <a:pt x="239136" y="485222"/>
                    <a:pt x="247243" y="414139"/>
                    <a:pt x="251759" y="342784"/>
                  </a:cubicBezTo>
                  <a:cubicBezTo>
                    <a:pt x="252521" y="325448"/>
                    <a:pt x="252426" y="308113"/>
                    <a:pt x="252236" y="290682"/>
                  </a:cubicBezTo>
                  <a:cubicBezTo>
                    <a:pt x="257760" y="289444"/>
                    <a:pt x="262999" y="287348"/>
                    <a:pt x="268333" y="285634"/>
                  </a:cubicBezTo>
                  <a:cubicBezTo>
                    <a:pt x="273667" y="283919"/>
                    <a:pt x="276429" y="283729"/>
                    <a:pt x="280334" y="282300"/>
                  </a:cubicBezTo>
                  <a:cubicBezTo>
                    <a:pt x="283439" y="290995"/>
                    <a:pt x="289038" y="298582"/>
                    <a:pt x="296431" y="304112"/>
                  </a:cubicBezTo>
                  <a:cubicBezTo>
                    <a:pt x="299163" y="305585"/>
                    <a:pt x="302572" y="304564"/>
                    <a:pt x="304045" y="301833"/>
                  </a:cubicBezTo>
                  <a:cubicBezTo>
                    <a:pt x="304488" y="301011"/>
                    <a:pt x="304719" y="300092"/>
                    <a:pt x="304718" y="299159"/>
                  </a:cubicBezTo>
                  <a:cubicBezTo>
                    <a:pt x="303665" y="290329"/>
                    <a:pt x="301155" y="281735"/>
                    <a:pt x="297289" y="273727"/>
                  </a:cubicBezTo>
                  <a:cubicBezTo>
                    <a:pt x="293574" y="265155"/>
                    <a:pt x="290431" y="256201"/>
                    <a:pt x="287288" y="247343"/>
                  </a:cubicBezTo>
                  <a:cubicBezTo>
                    <a:pt x="285573" y="242676"/>
                    <a:pt x="284430" y="237818"/>
                    <a:pt x="282906" y="232865"/>
                  </a:cubicBezTo>
                  <a:cubicBezTo>
                    <a:pt x="282742" y="232180"/>
                    <a:pt x="282519" y="231511"/>
                    <a:pt x="282239" y="230865"/>
                  </a:cubicBezTo>
                  <a:cubicBezTo>
                    <a:pt x="284420" y="228225"/>
                    <a:pt x="284170" y="224344"/>
                    <a:pt x="281668" y="222007"/>
                  </a:cubicBezTo>
                  <a:cubicBezTo>
                    <a:pt x="277010" y="217785"/>
                    <a:pt x="271861" y="214140"/>
                    <a:pt x="266333" y="211148"/>
                  </a:cubicBezTo>
                  <a:cubicBezTo>
                    <a:pt x="260618" y="207624"/>
                    <a:pt x="254903" y="203909"/>
                    <a:pt x="249473" y="199908"/>
                  </a:cubicBezTo>
                  <a:cubicBezTo>
                    <a:pt x="244044" y="195908"/>
                    <a:pt x="236900" y="190383"/>
                    <a:pt x="230423" y="185716"/>
                  </a:cubicBezTo>
                  <a:cubicBezTo>
                    <a:pt x="229911" y="183139"/>
                    <a:pt x="228574" y="180798"/>
                    <a:pt x="226613" y="179049"/>
                  </a:cubicBezTo>
                  <a:cubicBezTo>
                    <a:pt x="222459" y="175663"/>
                    <a:pt x="217711" y="173079"/>
                    <a:pt x="212612" y="171429"/>
                  </a:cubicBezTo>
                  <a:cubicBezTo>
                    <a:pt x="204611" y="164857"/>
                    <a:pt x="196800" y="158094"/>
                    <a:pt x="188894" y="151426"/>
                  </a:cubicBezTo>
                  <a:cubicBezTo>
                    <a:pt x="176702" y="141139"/>
                    <a:pt x="165177" y="130662"/>
                    <a:pt x="148985" y="128757"/>
                  </a:cubicBezTo>
                  <a:cubicBezTo>
                    <a:pt x="137771" y="128215"/>
                    <a:pt x="126771" y="131961"/>
                    <a:pt x="118219" y="139234"/>
                  </a:cubicBezTo>
                  <a:cubicBezTo>
                    <a:pt x="115266" y="141330"/>
                    <a:pt x="112504" y="143616"/>
                    <a:pt x="109646" y="145902"/>
                  </a:cubicBezTo>
                  <a:lnTo>
                    <a:pt x="109646" y="145902"/>
                  </a:lnTo>
                  <a:lnTo>
                    <a:pt x="108313" y="147045"/>
                  </a:lnTo>
                  <a:lnTo>
                    <a:pt x="103931" y="150379"/>
                  </a:lnTo>
                  <a:cubicBezTo>
                    <a:pt x="98036" y="154601"/>
                    <a:pt x="91863" y="158419"/>
                    <a:pt x="85453" y="161808"/>
                  </a:cubicBezTo>
                  <a:cubicBezTo>
                    <a:pt x="72213" y="168878"/>
                    <a:pt x="59623" y="177101"/>
                    <a:pt x="47829" y="186383"/>
                  </a:cubicBezTo>
                  <a:cubicBezTo>
                    <a:pt x="44019" y="189622"/>
                    <a:pt x="40019" y="192670"/>
                    <a:pt x="35923" y="195908"/>
                  </a:cubicBezTo>
                  <a:cubicBezTo>
                    <a:pt x="29446" y="194956"/>
                    <a:pt x="22873" y="194098"/>
                    <a:pt x="16301" y="193527"/>
                  </a:cubicBezTo>
                  <a:lnTo>
                    <a:pt x="10967" y="193527"/>
                  </a:lnTo>
                  <a:lnTo>
                    <a:pt x="9062" y="192003"/>
                  </a:lnTo>
                  <a:cubicBezTo>
                    <a:pt x="8042" y="191156"/>
                    <a:pt x="7086" y="190232"/>
                    <a:pt x="6205" y="189241"/>
                  </a:cubicBezTo>
                  <a:lnTo>
                    <a:pt x="585" y="183526"/>
                  </a:lnTo>
                  <a:lnTo>
                    <a:pt x="14" y="182859"/>
                  </a:lnTo>
                  <a:cubicBezTo>
                    <a:pt x="-5" y="182637"/>
                    <a:pt x="-5" y="182414"/>
                    <a:pt x="14" y="182192"/>
                  </a:cubicBezTo>
                  <a:cubicBezTo>
                    <a:pt x="15054" y="183393"/>
                    <a:pt x="29975" y="178716"/>
                    <a:pt x="41638" y="169143"/>
                  </a:cubicBezTo>
                  <a:cubicBezTo>
                    <a:pt x="51059" y="160571"/>
                    <a:pt x="58951" y="150457"/>
                    <a:pt x="64974" y="139234"/>
                  </a:cubicBezTo>
                  <a:cubicBezTo>
                    <a:pt x="72501" y="127855"/>
                    <a:pt x="76993" y="114739"/>
                    <a:pt x="78023" y="101134"/>
                  </a:cubicBezTo>
                  <a:cubicBezTo>
                    <a:pt x="79146" y="88159"/>
                    <a:pt x="70320" y="76420"/>
                    <a:pt x="57545" y="73893"/>
                  </a:cubicBezTo>
                  <a:cubicBezTo>
                    <a:pt x="59545" y="70464"/>
                    <a:pt x="61450" y="67130"/>
                    <a:pt x="63640" y="64368"/>
                  </a:cubicBezTo>
                  <a:cubicBezTo>
                    <a:pt x="65831" y="61606"/>
                    <a:pt x="67451" y="58558"/>
                    <a:pt x="69451" y="55700"/>
                  </a:cubicBezTo>
                  <a:lnTo>
                    <a:pt x="72118" y="50557"/>
                  </a:lnTo>
                  <a:lnTo>
                    <a:pt x="74023" y="47985"/>
                  </a:lnTo>
                  <a:cubicBezTo>
                    <a:pt x="81099" y="38800"/>
                    <a:pt x="88937" y="30229"/>
                    <a:pt x="97454" y="22362"/>
                  </a:cubicBezTo>
                  <a:cubicBezTo>
                    <a:pt x="99455" y="20553"/>
                    <a:pt x="101455" y="18743"/>
                    <a:pt x="103550" y="17029"/>
                  </a:cubicBezTo>
                  <a:lnTo>
                    <a:pt x="104408" y="16266"/>
                  </a:lnTo>
                  <a:lnTo>
                    <a:pt x="105074" y="15695"/>
                  </a:lnTo>
                  <a:cubicBezTo>
                    <a:pt x="107170" y="14076"/>
                    <a:pt x="109265" y="12552"/>
                    <a:pt x="111265" y="10742"/>
                  </a:cubicBezTo>
                  <a:cubicBezTo>
                    <a:pt x="113733" y="8607"/>
                    <a:pt x="115997" y="6247"/>
                    <a:pt x="118028" y="3694"/>
                  </a:cubicBezTo>
                  <a:lnTo>
                    <a:pt x="119743" y="2932"/>
                  </a:lnTo>
                  <a:lnTo>
                    <a:pt x="120410" y="2932"/>
                  </a:lnTo>
                  <a:lnTo>
                    <a:pt x="121267" y="2932"/>
                  </a:lnTo>
                  <a:cubicBezTo>
                    <a:pt x="123616" y="2075"/>
                    <a:pt x="126040" y="1438"/>
                    <a:pt x="128506" y="1027"/>
                  </a:cubicBezTo>
                  <a:lnTo>
                    <a:pt x="132411" y="265"/>
                  </a:lnTo>
                  <a:lnTo>
                    <a:pt x="133173" y="265"/>
                  </a:lnTo>
                  <a:lnTo>
                    <a:pt x="134888" y="265"/>
                  </a:lnTo>
                  <a:cubicBezTo>
                    <a:pt x="146400" y="-359"/>
                    <a:pt x="157946" y="120"/>
                    <a:pt x="169368" y="1693"/>
                  </a:cubicBezTo>
                  <a:lnTo>
                    <a:pt x="175559" y="2551"/>
                  </a:lnTo>
                  <a:lnTo>
                    <a:pt x="181370" y="3408"/>
                  </a:lnTo>
                  <a:cubicBezTo>
                    <a:pt x="188894" y="4551"/>
                    <a:pt x="199848" y="5408"/>
                    <a:pt x="204706" y="6170"/>
                  </a:cubicBezTo>
                  <a:cubicBezTo>
                    <a:pt x="221042" y="8751"/>
                    <a:pt x="237203" y="12346"/>
                    <a:pt x="253093" y="16933"/>
                  </a:cubicBezTo>
                  <a:cubicBezTo>
                    <a:pt x="268904" y="21315"/>
                    <a:pt x="284525" y="26458"/>
                    <a:pt x="300718" y="30554"/>
                  </a:cubicBezTo>
                  <a:cubicBezTo>
                    <a:pt x="316910" y="34650"/>
                    <a:pt x="331198" y="36269"/>
                    <a:pt x="346438" y="40079"/>
                  </a:cubicBezTo>
                  <a:cubicBezTo>
                    <a:pt x="353661" y="41697"/>
                    <a:pt x="360760" y="43829"/>
                    <a:pt x="367679" y="46461"/>
                  </a:cubicBezTo>
                  <a:lnTo>
                    <a:pt x="368631" y="46461"/>
                  </a:lnTo>
                  <a:lnTo>
                    <a:pt x="369964" y="47128"/>
                  </a:lnTo>
                  <a:lnTo>
                    <a:pt x="374822" y="49414"/>
                  </a:lnTo>
                  <a:cubicBezTo>
                    <a:pt x="378616" y="51237"/>
                    <a:pt x="382305" y="53273"/>
                    <a:pt x="385871" y="55510"/>
                  </a:cubicBezTo>
                  <a:cubicBezTo>
                    <a:pt x="389014" y="57510"/>
                    <a:pt x="392063" y="59605"/>
                    <a:pt x="395396" y="61701"/>
                  </a:cubicBezTo>
                  <a:lnTo>
                    <a:pt x="399873" y="64939"/>
                  </a:lnTo>
                  <a:lnTo>
                    <a:pt x="402826" y="67225"/>
                  </a:lnTo>
                  <a:cubicBezTo>
                    <a:pt x="408827" y="72083"/>
                    <a:pt x="414637" y="77322"/>
                    <a:pt x="420352" y="82656"/>
                  </a:cubicBezTo>
                  <a:cubicBezTo>
                    <a:pt x="441442" y="103049"/>
                    <a:pt x="461441" y="124542"/>
                    <a:pt x="480264" y="147045"/>
                  </a:cubicBezTo>
                  <a:cubicBezTo>
                    <a:pt x="489789" y="158570"/>
                    <a:pt x="499314" y="170381"/>
                    <a:pt x="509887" y="181525"/>
                  </a:cubicBezTo>
                  <a:cubicBezTo>
                    <a:pt x="514892" y="187720"/>
                    <a:pt x="520439" y="193458"/>
                    <a:pt x="526460" y="198670"/>
                  </a:cubicBezTo>
                  <a:cubicBezTo>
                    <a:pt x="529318" y="200861"/>
                    <a:pt x="531604" y="204004"/>
                    <a:pt x="534271" y="206481"/>
                  </a:cubicBezTo>
                  <a:cubicBezTo>
                    <a:pt x="537537" y="209014"/>
                    <a:pt x="540939" y="211367"/>
                    <a:pt x="544463" y="213529"/>
                  </a:cubicBezTo>
                  <a:cubicBezTo>
                    <a:pt x="545799" y="214463"/>
                    <a:pt x="547405" y="214932"/>
                    <a:pt x="549035" y="214863"/>
                  </a:cubicBezTo>
                  <a:cubicBezTo>
                    <a:pt x="553854" y="225171"/>
                    <a:pt x="559326" y="235161"/>
                    <a:pt x="565418" y="244771"/>
                  </a:cubicBezTo>
                  <a:cubicBezTo>
                    <a:pt x="575780" y="264154"/>
                    <a:pt x="592643" y="279263"/>
                    <a:pt x="613043" y="287443"/>
                  </a:cubicBezTo>
                  <a:cubicBezTo>
                    <a:pt x="632621" y="296535"/>
                    <a:pt x="652722" y="304455"/>
                    <a:pt x="673241" y="311161"/>
                  </a:cubicBezTo>
                  <a:cubicBezTo>
                    <a:pt x="679051" y="313161"/>
                    <a:pt x="684956" y="315066"/>
                    <a:pt x="690862" y="316876"/>
                  </a:cubicBezTo>
                  <a:cubicBezTo>
                    <a:pt x="693221" y="321094"/>
                    <a:pt x="697747" y="323633"/>
                    <a:pt x="702578" y="323448"/>
                  </a:cubicBezTo>
                  <a:lnTo>
                    <a:pt x="707150" y="323448"/>
                  </a:lnTo>
                  <a:lnTo>
                    <a:pt x="707912" y="323448"/>
                  </a:lnTo>
                  <a:lnTo>
                    <a:pt x="710198" y="323448"/>
                  </a:lnTo>
                  <a:cubicBezTo>
                    <a:pt x="715248" y="324432"/>
                    <a:pt x="720215" y="325802"/>
                    <a:pt x="725057" y="327543"/>
                  </a:cubicBezTo>
                  <a:cubicBezTo>
                    <a:pt x="729724" y="329068"/>
                    <a:pt x="734582" y="330782"/>
                    <a:pt x="738963" y="332497"/>
                  </a:cubicBezTo>
                  <a:lnTo>
                    <a:pt x="745440" y="334878"/>
                  </a:lnTo>
                  <a:lnTo>
                    <a:pt x="746964" y="334878"/>
                  </a:lnTo>
                  <a:cubicBezTo>
                    <a:pt x="739915" y="348213"/>
                    <a:pt x="732486" y="361167"/>
                    <a:pt x="726295" y="374978"/>
                  </a:cubicBezTo>
                  <a:cubicBezTo>
                    <a:pt x="719265" y="390846"/>
                    <a:pt x="713221" y="407133"/>
                    <a:pt x="708197" y="423746"/>
                  </a:cubicBezTo>
                  <a:cubicBezTo>
                    <a:pt x="698101" y="457179"/>
                    <a:pt x="690671" y="491850"/>
                    <a:pt x="683528" y="526045"/>
                  </a:cubicBezTo>
                  <a:cubicBezTo>
                    <a:pt x="682194" y="532617"/>
                    <a:pt x="680861" y="539094"/>
                    <a:pt x="679622" y="545666"/>
                  </a:cubicBezTo>
                  <a:cubicBezTo>
                    <a:pt x="670097" y="543190"/>
                    <a:pt x="660572" y="541761"/>
                    <a:pt x="651047" y="539475"/>
                  </a:cubicBezTo>
                  <a:cubicBezTo>
                    <a:pt x="636206" y="535767"/>
                    <a:pt x="621606" y="531154"/>
                    <a:pt x="607328" y="525664"/>
                  </a:cubicBezTo>
                  <a:cubicBezTo>
                    <a:pt x="600374" y="523187"/>
                    <a:pt x="597803" y="534236"/>
                    <a:pt x="604375" y="536903"/>
                  </a:cubicBezTo>
                  <a:cubicBezTo>
                    <a:pt x="618469" y="542903"/>
                    <a:pt x="632872" y="548149"/>
                    <a:pt x="647523" y="552619"/>
                  </a:cubicBezTo>
                  <a:cubicBezTo>
                    <a:pt x="657123" y="555793"/>
                    <a:pt x="667068" y="557807"/>
                    <a:pt x="677146" y="558620"/>
                  </a:cubicBezTo>
                  <a:cubicBezTo>
                    <a:pt x="672669" y="582623"/>
                    <a:pt x="668859" y="606912"/>
                    <a:pt x="665525" y="631201"/>
                  </a:cubicBezTo>
                  <a:cubicBezTo>
                    <a:pt x="662858" y="651140"/>
                    <a:pt x="660541" y="671110"/>
                    <a:pt x="658572" y="691113"/>
                  </a:cubicBezTo>
                  <a:cubicBezTo>
                    <a:pt x="656667" y="711115"/>
                    <a:pt x="654667" y="731213"/>
                    <a:pt x="654762" y="751406"/>
                  </a:cubicBezTo>
                  <a:cubicBezTo>
                    <a:pt x="654762" y="755407"/>
                    <a:pt x="654762" y="759407"/>
                    <a:pt x="654762" y="763503"/>
                  </a:cubicBezTo>
                  <a:cubicBezTo>
                    <a:pt x="654004" y="762636"/>
                    <a:pt x="653060" y="761952"/>
                    <a:pt x="652000" y="76150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DA574F2B-F937-43EC-A1C2-FA6C0922AD09}"/>
                </a:ext>
              </a:extLst>
            </p:cNvPr>
            <p:cNvSpPr/>
            <p:nvPr/>
          </p:nvSpPr>
          <p:spPr>
            <a:xfrm>
              <a:off x="8147729" y="3835588"/>
              <a:ext cx="61666" cy="51082"/>
            </a:xfrm>
            <a:custGeom>
              <a:avLst/>
              <a:gdLst>
                <a:gd name="connsiteX0" fmla="*/ 0 w 38290"/>
                <a:gd name="connsiteY0" fmla="*/ 23527 h 31718"/>
                <a:gd name="connsiteX1" fmla="*/ 0 w 38290"/>
                <a:gd name="connsiteY1" fmla="*/ 23527 h 31718"/>
                <a:gd name="connsiteX2" fmla="*/ 11906 w 38290"/>
                <a:gd name="connsiteY2" fmla="*/ 4477 h 31718"/>
                <a:gd name="connsiteX3" fmla="*/ 14383 w 38290"/>
                <a:gd name="connsiteY3" fmla="*/ 0 h 31718"/>
                <a:gd name="connsiteX4" fmla="*/ 23908 w 38290"/>
                <a:gd name="connsiteY4" fmla="*/ 16002 h 31718"/>
                <a:gd name="connsiteX5" fmla="*/ 38291 w 38290"/>
                <a:gd name="connsiteY5" fmla="*/ 31718 h 31718"/>
                <a:gd name="connsiteX6" fmla="*/ 31052 w 38290"/>
                <a:gd name="connsiteY6" fmla="*/ 30289 h 31718"/>
                <a:gd name="connsiteX7" fmla="*/ 0 w 38290"/>
                <a:gd name="connsiteY7" fmla="*/ 23527 h 3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90" h="31718">
                  <a:moveTo>
                    <a:pt x="0" y="23527"/>
                  </a:moveTo>
                  <a:lnTo>
                    <a:pt x="0" y="23527"/>
                  </a:lnTo>
                  <a:cubicBezTo>
                    <a:pt x="4320" y="17403"/>
                    <a:pt x="8295" y="11044"/>
                    <a:pt x="11906" y="4477"/>
                  </a:cubicBezTo>
                  <a:cubicBezTo>
                    <a:pt x="12763" y="3048"/>
                    <a:pt x="13621" y="1524"/>
                    <a:pt x="14383" y="0"/>
                  </a:cubicBezTo>
                  <a:cubicBezTo>
                    <a:pt x="16904" y="5697"/>
                    <a:pt x="20102" y="11069"/>
                    <a:pt x="23908" y="16002"/>
                  </a:cubicBezTo>
                  <a:cubicBezTo>
                    <a:pt x="28298" y="21597"/>
                    <a:pt x="33106" y="26850"/>
                    <a:pt x="38291" y="31718"/>
                  </a:cubicBezTo>
                  <a:lnTo>
                    <a:pt x="31052" y="30289"/>
                  </a:lnTo>
                  <a:cubicBezTo>
                    <a:pt x="20860" y="28480"/>
                    <a:pt x="10382" y="25813"/>
                    <a:pt x="0" y="235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19F5FD88-9A74-4E6D-A8DA-8DA6ABCE3838}"/>
                </a:ext>
              </a:extLst>
            </p:cNvPr>
            <p:cNvSpPr/>
            <p:nvPr/>
          </p:nvSpPr>
          <p:spPr>
            <a:xfrm>
              <a:off x="6282372" y="2394690"/>
              <a:ext cx="1527259" cy="2054096"/>
            </a:xfrm>
            <a:custGeom>
              <a:avLst/>
              <a:gdLst>
                <a:gd name="connsiteX0" fmla="*/ 746665 w 948308"/>
                <a:gd name="connsiteY0" fmla="*/ 1239774 h 1275432"/>
                <a:gd name="connsiteX1" fmla="*/ 746665 w 948308"/>
                <a:gd name="connsiteY1" fmla="*/ 1239774 h 1275432"/>
                <a:gd name="connsiteX2" fmla="*/ 648176 w 948308"/>
                <a:gd name="connsiteY2" fmla="*/ 1261967 h 1275432"/>
                <a:gd name="connsiteX3" fmla="*/ 623507 w 948308"/>
                <a:gd name="connsiteY3" fmla="*/ 1265968 h 1275432"/>
                <a:gd name="connsiteX4" fmla="*/ 617411 w 948308"/>
                <a:gd name="connsiteY4" fmla="*/ 1266825 h 1275432"/>
                <a:gd name="connsiteX5" fmla="*/ 617125 w 948308"/>
                <a:gd name="connsiteY5" fmla="*/ 1266825 h 1275432"/>
                <a:gd name="connsiteX6" fmla="*/ 615125 w 948308"/>
                <a:gd name="connsiteY6" fmla="*/ 1266825 h 1275432"/>
                <a:gd name="connsiteX7" fmla="*/ 600742 w 948308"/>
                <a:gd name="connsiteY7" fmla="*/ 1268635 h 1275432"/>
                <a:gd name="connsiteX8" fmla="*/ 549497 w 948308"/>
                <a:gd name="connsiteY8" fmla="*/ 1273207 h 1275432"/>
                <a:gd name="connsiteX9" fmla="*/ 354521 w 948308"/>
                <a:gd name="connsiteY9" fmla="*/ 1267492 h 1275432"/>
                <a:gd name="connsiteX10" fmla="*/ 348805 w 948308"/>
                <a:gd name="connsiteY10" fmla="*/ 1266730 h 1275432"/>
                <a:gd name="connsiteX11" fmla="*/ 348139 w 948308"/>
                <a:gd name="connsiteY11" fmla="*/ 1266730 h 1275432"/>
                <a:gd name="connsiteX12" fmla="*/ 346615 w 948308"/>
                <a:gd name="connsiteY12" fmla="*/ 1266730 h 1275432"/>
                <a:gd name="connsiteX13" fmla="*/ 335185 w 948308"/>
                <a:gd name="connsiteY13" fmla="*/ 1265015 h 1275432"/>
                <a:gd name="connsiteX14" fmla="*/ 310420 w 948308"/>
                <a:gd name="connsiteY14" fmla="*/ 1260729 h 1275432"/>
                <a:gd name="connsiteX15" fmla="*/ 263271 w 948308"/>
                <a:gd name="connsiteY15" fmla="*/ 1250347 h 1275432"/>
                <a:gd name="connsiteX16" fmla="*/ 170593 w 948308"/>
                <a:gd name="connsiteY16" fmla="*/ 1221772 h 1275432"/>
                <a:gd name="connsiteX17" fmla="*/ 135350 w 948308"/>
                <a:gd name="connsiteY17" fmla="*/ 1207008 h 1275432"/>
                <a:gd name="connsiteX18" fmla="*/ 98679 w 948308"/>
                <a:gd name="connsiteY18" fmla="*/ 1188815 h 1275432"/>
                <a:gd name="connsiteX19" fmla="*/ 70866 w 948308"/>
                <a:gd name="connsiteY19" fmla="*/ 1172432 h 1275432"/>
                <a:gd name="connsiteX20" fmla="*/ 57341 w 948308"/>
                <a:gd name="connsiteY20" fmla="*/ 1162907 h 1275432"/>
                <a:gd name="connsiteX21" fmla="*/ 51530 w 948308"/>
                <a:gd name="connsiteY21" fmla="*/ 1158526 h 1275432"/>
                <a:gd name="connsiteX22" fmla="*/ 49721 w 948308"/>
                <a:gd name="connsiteY22" fmla="*/ 1157097 h 1275432"/>
                <a:gd name="connsiteX23" fmla="*/ 47244 w 948308"/>
                <a:gd name="connsiteY23" fmla="*/ 1155097 h 1275432"/>
                <a:gd name="connsiteX24" fmla="*/ 26289 w 948308"/>
                <a:gd name="connsiteY24" fmla="*/ 1134523 h 1275432"/>
                <a:gd name="connsiteX25" fmla="*/ 22860 w 948308"/>
                <a:gd name="connsiteY25" fmla="*/ 1130332 h 1275432"/>
                <a:gd name="connsiteX26" fmla="*/ 21336 w 948308"/>
                <a:gd name="connsiteY26" fmla="*/ 1128332 h 1275432"/>
                <a:gd name="connsiteX27" fmla="*/ 19050 w 948308"/>
                <a:gd name="connsiteY27" fmla="*/ 1124998 h 1275432"/>
                <a:gd name="connsiteX28" fmla="*/ 11335 w 948308"/>
                <a:gd name="connsiteY28" fmla="*/ 1111853 h 1275432"/>
                <a:gd name="connsiteX29" fmla="*/ 8382 w 948308"/>
                <a:gd name="connsiteY29" fmla="*/ 1105567 h 1275432"/>
                <a:gd name="connsiteX30" fmla="*/ 7906 w 948308"/>
                <a:gd name="connsiteY30" fmla="*/ 1104519 h 1275432"/>
                <a:gd name="connsiteX31" fmla="*/ 6858 w 948308"/>
                <a:gd name="connsiteY31" fmla="*/ 1101947 h 1275432"/>
                <a:gd name="connsiteX32" fmla="*/ 2286 w 948308"/>
                <a:gd name="connsiteY32" fmla="*/ 1086612 h 1275432"/>
                <a:gd name="connsiteX33" fmla="*/ 762 w 948308"/>
                <a:gd name="connsiteY33" fmla="*/ 1079278 h 1275432"/>
                <a:gd name="connsiteX34" fmla="*/ 0 w 948308"/>
                <a:gd name="connsiteY34" fmla="*/ 1074706 h 1275432"/>
                <a:gd name="connsiteX35" fmla="*/ 0 w 948308"/>
                <a:gd name="connsiteY35" fmla="*/ 1074706 h 1275432"/>
                <a:gd name="connsiteX36" fmla="*/ 0 w 948308"/>
                <a:gd name="connsiteY36" fmla="*/ 1073563 h 1275432"/>
                <a:gd name="connsiteX37" fmla="*/ 5524 w 948308"/>
                <a:gd name="connsiteY37" fmla="*/ 1050893 h 1275432"/>
                <a:gd name="connsiteX38" fmla="*/ 19812 w 948308"/>
                <a:gd name="connsiteY38" fmla="*/ 1020794 h 1275432"/>
                <a:gd name="connsiteX39" fmla="*/ 22193 w 948308"/>
                <a:gd name="connsiteY39" fmla="*/ 1016603 h 1275432"/>
                <a:gd name="connsiteX40" fmla="*/ 25527 w 948308"/>
                <a:gd name="connsiteY40" fmla="*/ 1013555 h 1275432"/>
                <a:gd name="connsiteX41" fmla="*/ 50007 w 948308"/>
                <a:gd name="connsiteY41" fmla="*/ 986314 h 1275432"/>
                <a:gd name="connsiteX42" fmla="*/ 64675 w 948308"/>
                <a:gd name="connsiteY42" fmla="*/ 947643 h 1275432"/>
                <a:gd name="connsiteX43" fmla="*/ 76581 w 948308"/>
                <a:gd name="connsiteY43" fmla="*/ 902303 h 1275432"/>
                <a:gd name="connsiteX44" fmla="*/ 80010 w 948308"/>
                <a:gd name="connsiteY44" fmla="*/ 875633 h 1275432"/>
                <a:gd name="connsiteX45" fmla="*/ 80010 w 948308"/>
                <a:gd name="connsiteY45" fmla="*/ 874395 h 1275432"/>
                <a:gd name="connsiteX46" fmla="*/ 81534 w 948308"/>
                <a:gd name="connsiteY46" fmla="*/ 866108 h 1275432"/>
                <a:gd name="connsiteX47" fmla="*/ 89249 w 948308"/>
                <a:gd name="connsiteY47" fmla="*/ 812864 h 1275432"/>
                <a:gd name="connsiteX48" fmla="*/ 94774 w 948308"/>
                <a:gd name="connsiteY48" fmla="*/ 761905 h 1275432"/>
                <a:gd name="connsiteX49" fmla="*/ 100584 w 948308"/>
                <a:gd name="connsiteY49" fmla="*/ 714280 h 1275432"/>
                <a:gd name="connsiteX50" fmla="*/ 116777 w 948308"/>
                <a:gd name="connsiteY50" fmla="*/ 609505 h 1275432"/>
                <a:gd name="connsiteX51" fmla="*/ 129635 w 948308"/>
                <a:gd name="connsiteY51" fmla="*/ 498824 h 1275432"/>
                <a:gd name="connsiteX52" fmla="*/ 141256 w 948308"/>
                <a:gd name="connsiteY52" fmla="*/ 390430 h 1275432"/>
                <a:gd name="connsiteX53" fmla="*/ 147733 w 948308"/>
                <a:gd name="connsiteY53" fmla="*/ 336328 h 1275432"/>
                <a:gd name="connsiteX54" fmla="*/ 147733 w 948308"/>
                <a:gd name="connsiteY54" fmla="*/ 334804 h 1275432"/>
                <a:gd name="connsiteX55" fmla="*/ 147733 w 948308"/>
                <a:gd name="connsiteY55" fmla="*/ 332708 h 1275432"/>
                <a:gd name="connsiteX56" fmla="*/ 148971 w 948308"/>
                <a:gd name="connsiteY56" fmla="*/ 323183 h 1275432"/>
                <a:gd name="connsiteX57" fmla="*/ 150304 w 948308"/>
                <a:gd name="connsiteY57" fmla="*/ 313087 h 1275432"/>
                <a:gd name="connsiteX58" fmla="*/ 154305 w 948308"/>
                <a:gd name="connsiteY58" fmla="*/ 284512 h 1275432"/>
                <a:gd name="connsiteX59" fmla="*/ 170402 w 948308"/>
                <a:gd name="connsiteY59" fmla="*/ 177356 h 1275432"/>
                <a:gd name="connsiteX60" fmla="*/ 185166 w 948308"/>
                <a:gd name="connsiteY60" fmla="*/ 69723 h 1275432"/>
                <a:gd name="connsiteX61" fmla="*/ 196215 w 948308"/>
                <a:gd name="connsiteY61" fmla="*/ 0 h 1275432"/>
                <a:gd name="connsiteX62" fmla="*/ 226314 w 948308"/>
                <a:gd name="connsiteY62" fmla="*/ 20193 h 1275432"/>
                <a:gd name="connsiteX63" fmla="*/ 291179 w 948308"/>
                <a:gd name="connsiteY63" fmla="*/ 45529 h 1275432"/>
                <a:gd name="connsiteX64" fmla="*/ 296323 w 948308"/>
                <a:gd name="connsiteY64" fmla="*/ 48673 h 1275432"/>
                <a:gd name="connsiteX65" fmla="*/ 383382 w 948308"/>
                <a:gd name="connsiteY65" fmla="*/ 88868 h 1275432"/>
                <a:gd name="connsiteX66" fmla="*/ 432816 w 948308"/>
                <a:gd name="connsiteY66" fmla="*/ 106871 h 1275432"/>
                <a:gd name="connsiteX67" fmla="*/ 456629 w 948308"/>
                <a:gd name="connsiteY67" fmla="*/ 115253 h 1275432"/>
                <a:gd name="connsiteX68" fmla="*/ 475679 w 948308"/>
                <a:gd name="connsiteY68" fmla="*/ 118682 h 1275432"/>
                <a:gd name="connsiteX69" fmla="*/ 480631 w 948308"/>
                <a:gd name="connsiteY69" fmla="*/ 122682 h 1275432"/>
                <a:gd name="connsiteX70" fmla="*/ 490728 w 948308"/>
                <a:gd name="connsiteY70" fmla="*/ 181451 h 1275432"/>
                <a:gd name="connsiteX71" fmla="*/ 537401 w 948308"/>
                <a:gd name="connsiteY71" fmla="*/ 214979 h 1275432"/>
                <a:gd name="connsiteX72" fmla="*/ 579216 w 948308"/>
                <a:gd name="connsiteY72" fmla="*/ 191072 h 1275432"/>
                <a:gd name="connsiteX73" fmla="*/ 588169 w 948308"/>
                <a:gd name="connsiteY73" fmla="*/ 178308 h 1275432"/>
                <a:gd name="connsiteX74" fmla="*/ 588169 w 948308"/>
                <a:gd name="connsiteY74" fmla="*/ 178308 h 1275432"/>
                <a:gd name="connsiteX75" fmla="*/ 592265 w 948308"/>
                <a:gd name="connsiteY75" fmla="*/ 180213 h 1275432"/>
                <a:gd name="connsiteX76" fmla="*/ 597123 w 948308"/>
                <a:gd name="connsiteY76" fmla="*/ 182975 h 1275432"/>
                <a:gd name="connsiteX77" fmla="*/ 597122 w 948308"/>
                <a:gd name="connsiteY77" fmla="*/ 182975 h 1275432"/>
                <a:gd name="connsiteX78" fmla="*/ 597789 w 948308"/>
                <a:gd name="connsiteY78" fmla="*/ 183452 h 1275432"/>
                <a:gd name="connsiteX79" fmla="*/ 597789 w 948308"/>
                <a:gd name="connsiteY79" fmla="*/ 183452 h 1275432"/>
                <a:gd name="connsiteX80" fmla="*/ 603504 w 948308"/>
                <a:gd name="connsiteY80" fmla="*/ 188595 h 1275432"/>
                <a:gd name="connsiteX81" fmla="*/ 598742 w 948308"/>
                <a:gd name="connsiteY81" fmla="*/ 210503 h 1275432"/>
                <a:gd name="connsiteX82" fmla="*/ 602647 w 948308"/>
                <a:gd name="connsiteY82" fmla="*/ 224790 h 1275432"/>
                <a:gd name="connsiteX83" fmla="*/ 600456 w 948308"/>
                <a:gd name="connsiteY83" fmla="*/ 232315 h 1275432"/>
                <a:gd name="connsiteX84" fmla="*/ 582263 w 948308"/>
                <a:gd name="connsiteY84" fmla="*/ 228886 h 1275432"/>
                <a:gd name="connsiteX85" fmla="*/ 533972 w 948308"/>
                <a:gd name="connsiteY85" fmla="*/ 222885 h 1275432"/>
                <a:gd name="connsiteX86" fmla="*/ 440912 w 948308"/>
                <a:gd name="connsiteY86" fmla="*/ 206312 h 1275432"/>
                <a:gd name="connsiteX87" fmla="*/ 353473 w 948308"/>
                <a:gd name="connsiteY87" fmla="*/ 175546 h 1275432"/>
                <a:gd name="connsiteX88" fmla="*/ 312420 w 948308"/>
                <a:gd name="connsiteY88" fmla="*/ 155734 h 1275432"/>
                <a:gd name="connsiteX89" fmla="*/ 268129 w 948308"/>
                <a:gd name="connsiteY89" fmla="*/ 132969 h 1275432"/>
                <a:gd name="connsiteX90" fmla="*/ 265938 w 948308"/>
                <a:gd name="connsiteY90" fmla="*/ 136684 h 1275432"/>
                <a:gd name="connsiteX91" fmla="*/ 306800 w 948308"/>
                <a:gd name="connsiteY91" fmla="*/ 161639 h 1275432"/>
                <a:gd name="connsiteX92" fmla="*/ 325850 w 948308"/>
                <a:gd name="connsiteY92" fmla="*/ 174879 h 1275432"/>
                <a:gd name="connsiteX93" fmla="*/ 347663 w 948308"/>
                <a:gd name="connsiteY93" fmla="*/ 185738 h 1275432"/>
                <a:gd name="connsiteX94" fmla="*/ 389382 w 948308"/>
                <a:gd name="connsiteY94" fmla="*/ 203264 h 1275432"/>
                <a:gd name="connsiteX95" fmla="*/ 435388 w 948308"/>
                <a:gd name="connsiteY95" fmla="*/ 220504 h 1275432"/>
                <a:gd name="connsiteX96" fmla="*/ 530638 w 948308"/>
                <a:gd name="connsiteY96" fmla="*/ 240887 h 1275432"/>
                <a:gd name="connsiteX97" fmla="*/ 578263 w 948308"/>
                <a:gd name="connsiteY97" fmla="*/ 247269 h 1275432"/>
                <a:gd name="connsiteX98" fmla="*/ 597313 w 948308"/>
                <a:gd name="connsiteY98" fmla="*/ 250889 h 1275432"/>
                <a:gd name="connsiteX99" fmla="*/ 595598 w 948308"/>
                <a:gd name="connsiteY99" fmla="*/ 264700 h 1275432"/>
                <a:gd name="connsiteX100" fmla="*/ 615696 w 948308"/>
                <a:gd name="connsiteY100" fmla="*/ 317373 h 1275432"/>
                <a:gd name="connsiteX101" fmla="*/ 615125 w 948308"/>
                <a:gd name="connsiteY101" fmla="*/ 326898 h 1275432"/>
                <a:gd name="connsiteX102" fmla="*/ 609751 w 948308"/>
                <a:gd name="connsiteY102" fmla="*/ 329399 h 1275432"/>
                <a:gd name="connsiteX103" fmla="*/ 609505 w 948308"/>
                <a:gd name="connsiteY103" fmla="*/ 331089 h 1275432"/>
                <a:gd name="connsiteX104" fmla="*/ 606552 w 948308"/>
                <a:gd name="connsiteY104" fmla="*/ 353568 h 1275432"/>
                <a:gd name="connsiteX105" fmla="*/ 603790 w 948308"/>
                <a:gd name="connsiteY105" fmla="*/ 376047 h 1275432"/>
                <a:gd name="connsiteX106" fmla="*/ 596075 w 948308"/>
                <a:gd name="connsiteY106" fmla="*/ 423672 h 1275432"/>
                <a:gd name="connsiteX107" fmla="*/ 580454 w 948308"/>
                <a:gd name="connsiteY107" fmla="*/ 519970 h 1275432"/>
                <a:gd name="connsiteX108" fmla="*/ 566928 w 948308"/>
                <a:gd name="connsiteY108" fmla="*/ 616839 h 1275432"/>
                <a:gd name="connsiteX109" fmla="*/ 560165 w 948308"/>
                <a:gd name="connsiteY109" fmla="*/ 666369 h 1275432"/>
                <a:gd name="connsiteX110" fmla="*/ 557213 w 948308"/>
                <a:gd name="connsiteY110" fmla="*/ 715994 h 1275432"/>
                <a:gd name="connsiteX111" fmla="*/ 566738 w 948308"/>
                <a:gd name="connsiteY111" fmla="*/ 718471 h 1275432"/>
                <a:gd name="connsiteX112" fmla="*/ 578739 w 948308"/>
                <a:gd name="connsiteY112" fmla="*/ 671513 h 1275432"/>
                <a:gd name="connsiteX113" fmla="*/ 585597 w 948308"/>
                <a:gd name="connsiteY113" fmla="*/ 622078 h 1275432"/>
                <a:gd name="connsiteX114" fmla="*/ 598646 w 948308"/>
                <a:gd name="connsiteY114" fmla="*/ 523970 h 1275432"/>
                <a:gd name="connsiteX115" fmla="*/ 597408 w 948308"/>
                <a:gd name="connsiteY115" fmla="*/ 548259 h 1275432"/>
                <a:gd name="connsiteX116" fmla="*/ 598646 w 948308"/>
                <a:gd name="connsiteY116" fmla="*/ 602552 h 1275432"/>
                <a:gd name="connsiteX117" fmla="*/ 599885 w 948308"/>
                <a:gd name="connsiteY117" fmla="*/ 625221 h 1275432"/>
                <a:gd name="connsiteX118" fmla="*/ 611219 w 948308"/>
                <a:gd name="connsiteY118" fmla="*/ 670560 h 1275432"/>
                <a:gd name="connsiteX119" fmla="*/ 630269 w 948308"/>
                <a:gd name="connsiteY119" fmla="*/ 688276 h 1275432"/>
                <a:gd name="connsiteX120" fmla="*/ 644747 w 948308"/>
                <a:gd name="connsiteY120" fmla="*/ 688276 h 1275432"/>
                <a:gd name="connsiteX121" fmla="*/ 652463 w 948308"/>
                <a:gd name="connsiteY121" fmla="*/ 702183 h 1275432"/>
                <a:gd name="connsiteX122" fmla="*/ 668750 w 948308"/>
                <a:gd name="connsiteY122" fmla="*/ 719519 h 1275432"/>
                <a:gd name="connsiteX123" fmla="*/ 663321 w 948308"/>
                <a:gd name="connsiteY123" fmla="*/ 742855 h 1275432"/>
                <a:gd name="connsiteX124" fmla="*/ 659606 w 948308"/>
                <a:gd name="connsiteY124" fmla="*/ 780002 h 1275432"/>
                <a:gd name="connsiteX125" fmla="*/ 654653 w 948308"/>
                <a:gd name="connsiteY125" fmla="*/ 851726 h 1275432"/>
                <a:gd name="connsiteX126" fmla="*/ 652177 w 948308"/>
                <a:gd name="connsiteY126" fmla="*/ 925449 h 1275432"/>
                <a:gd name="connsiteX127" fmla="*/ 649129 w 948308"/>
                <a:gd name="connsiteY127" fmla="*/ 963549 h 1275432"/>
                <a:gd name="connsiteX128" fmla="*/ 645700 w 948308"/>
                <a:gd name="connsiteY128" fmla="*/ 1000221 h 1275432"/>
                <a:gd name="connsiteX129" fmla="*/ 653153 w 948308"/>
                <a:gd name="connsiteY129" fmla="*/ 1004553 h 1275432"/>
                <a:gd name="connsiteX130" fmla="*/ 655892 w 948308"/>
                <a:gd name="connsiteY130" fmla="*/ 1002983 h 1275432"/>
                <a:gd name="connsiteX131" fmla="*/ 665893 w 948308"/>
                <a:gd name="connsiteY131" fmla="*/ 969931 h 1275432"/>
                <a:gd name="connsiteX132" fmla="*/ 669512 w 948308"/>
                <a:gd name="connsiteY132" fmla="*/ 931831 h 1275432"/>
                <a:gd name="connsiteX133" fmla="*/ 672370 w 948308"/>
                <a:gd name="connsiteY133" fmla="*/ 855631 h 1275432"/>
                <a:gd name="connsiteX134" fmla="*/ 676942 w 948308"/>
                <a:gd name="connsiteY134" fmla="*/ 785908 h 1275432"/>
                <a:gd name="connsiteX135" fmla="*/ 679799 w 948308"/>
                <a:gd name="connsiteY135" fmla="*/ 749046 h 1275432"/>
                <a:gd name="connsiteX136" fmla="*/ 683228 w 948308"/>
                <a:gd name="connsiteY136" fmla="*/ 727710 h 1275432"/>
                <a:gd name="connsiteX137" fmla="*/ 685610 w 948308"/>
                <a:gd name="connsiteY137" fmla="*/ 728663 h 1275432"/>
                <a:gd name="connsiteX138" fmla="*/ 689420 w 948308"/>
                <a:gd name="connsiteY138" fmla="*/ 729710 h 1275432"/>
                <a:gd name="connsiteX139" fmla="*/ 711137 w 948308"/>
                <a:gd name="connsiteY139" fmla="*/ 727138 h 1275432"/>
                <a:gd name="connsiteX140" fmla="*/ 713709 w 948308"/>
                <a:gd name="connsiteY140" fmla="*/ 725519 h 1275432"/>
                <a:gd name="connsiteX141" fmla="*/ 715613 w 948308"/>
                <a:gd name="connsiteY141" fmla="*/ 723900 h 1275432"/>
                <a:gd name="connsiteX142" fmla="*/ 718661 w 948308"/>
                <a:gd name="connsiteY142" fmla="*/ 721519 h 1275432"/>
                <a:gd name="connsiteX143" fmla="*/ 728186 w 948308"/>
                <a:gd name="connsiteY143" fmla="*/ 706755 h 1275432"/>
                <a:gd name="connsiteX144" fmla="*/ 734473 w 948308"/>
                <a:gd name="connsiteY144" fmla="*/ 688276 h 1275432"/>
                <a:gd name="connsiteX145" fmla="*/ 749999 w 948308"/>
                <a:gd name="connsiteY145" fmla="*/ 689324 h 1275432"/>
                <a:gd name="connsiteX146" fmla="*/ 770859 w 948308"/>
                <a:gd name="connsiteY146" fmla="*/ 679133 h 1275432"/>
                <a:gd name="connsiteX147" fmla="*/ 768573 w 948308"/>
                <a:gd name="connsiteY147" fmla="*/ 674942 h 1275432"/>
                <a:gd name="connsiteX148" fmla="*/ 759809 w 948308"/>
                <a:gd name="connsiteY148" fmla="*/ 674942 h 1275432"/>
                <a:gd name="connsiteX149" fmla="*/ 748284 w 948308"/>
                <a:gd name="connsiteY149" fmla="*/ 676656 h 1275432"/>
                <a:gd name="connsiteX150" fmla="*/ 736950 w 948308"/>
                <a:gd name="connsiteY150" fmla="*/ 676084 h 1275432"/>
                <a:gd name="connsiteX151" fmla="*/ 740188 w 948308"/>
                <a:gd name="connsiteY151" fmla="*/ 632174 h 1275432"/>
                <a:gd name="connsiteX152" fmla="*/ 761143 w 948308"/>
                <a:gd name="connsiteY152" fmla="*/ 627507 h 1275432"/>
                <a:gd name="connsiteX153" fmla="*/ 761923 w 948308"/>
                <a:gd name="connsiteY153" fmla="*/ 622857 h 1275432"/>
                <a:gd name="connsiteX154" fmla="*/ 761143 w 948308"/>
                <a:gd name="connsiteY154" fmla="*/ 622078 h 1275432"/>
                <a:gd name="connsiteX155" fmla="*/ 740283 w 948308"/>
                <a:gd name="connsiteY155" fmla="*/ 617410 h 1275432"/>
                <a:gd name="connsiteX156" fmla="*/ 739807 w 948308"/>
                <a:gd name="connsiteY156" fmla="*/ 595503 h 1275432"/>
                <a:gd name="connsiteX157" fmla="*/ 741712 w 948308"/>
                <a:gd name="connsiteY157" fmla="*/ 592741 h 1275432"/>
                <a:gd name="connsiteX158" fmla="*/ 744950 w 948308"/>
                <a:gd name="connsiteY158" fmla="*/ 591884 h 1275432"/>
                <a:gd name="connsiteX159" fmla="*/ 750856 w 948308"/>
                <a:gd name="connsiteY159" fmla="*/ 591884 h 1275432"/>
                <a:gd name="connsiteX160" fmla="*/ 769906 w 948308"/>
                <a:gd name="connsiteY160" fmla="*/ 589788 h 1275432"/>
                <a:gd name="connsiteX161" fmla="*/ 771833 w 948308"/>
                <a:gd name="connsiteY161" fmla="*/ 581523 h 1275432"/>
                <a:gd name="connsiteX162" fmla="*/ 769906 w 948308"/>
                <a:gd name="connsiteY162" fmla="*/ 579596 h 1275432"/>
                <a:gd name="connsiteX163" fmla="*/ 754380 w 948308"/>
                <a:gd name="connsiteY163" fmla="*/ 577596 h 1275432"/>
                <a:gd name="connsiteX164" fmla="*/ 755047 w 948308"/>
                <a:gd name="connsiteY164" fmla="*/ 572834 h 1275432"/>
                <a:gd name="connsiteX165" fmla="*/ 755904 w 948308"/>
                <a:gd name="connsiteY165" fmla="*/ 569214 h 1275432"/>
                <a:gd name="connsiteX166" fmla="*/ 757714 w 948308"/>
                <a:gd name="connsiteY166" fmla="*/ 562832 h 1275432"/>
                <a:gd name="connsiteX167" fmla="*/ 764858 w 948308"/>
                <a:gd name="connsiteY167" fmla="*/ 545116 h 1275432"/>
                <a:gd name="connsiteX168" fmla="*/ 773811 w 948308"/>
                <a:gd name="connsiteY168" fmla="*/ 544354 h 1275432"/>
                <a:gd name="connsiteX169" fmla="*/ 778243 w 948308"/>
                <a:gd name="connsiteY169" fmla="*/ 535425 h 1275432"/>
                <a:gd name="connsiteX170" fmla="*/ 775430 w 948308"/>
                <a:gd name="connsiteY170" fmla="*/ 531781 h 1275432"/>
                <a:gd name="connsiteX171" fmla="*/ 771715 w 948308"/>
                <a:gd name="connsiteY171" fmla="*/ 530352 h 1275432"/>
                <a:gd name="connsiteX172" fmla="*/ 777907 w 948308"/>
                <a:gd name="connsiteY172" fmla="*/ 516255 h 1275432"/>
                <a:gd name="connsiteX173" fmla="*/ 782384 w 948308"/>
                <a:gd name="connsiteY173" fmla="*/ 503873 h 1275432"/>
                <a:gd name="connsiteX174" fmla="*/ 783431 w 948308"/>
                <a:gd name="connsiteY174" fmla="*/ 500920 h 1275432"/>
                <a:gd name="connsiteX175" fmla="*/ 807339 w 948308"/>
                <a:gd name="connsiteY175" fmla="*/ 474631 h 1275432"/>
                <a:gd name="connsiteX176" fmla="*/ 806387 w 948308"/>
                <a:gd name="connsiteY176" fmla="*/ 479679 h 1275432"/>
                <a:gd name="connsiteX177" fmla="*/ 799814 w 948308"/>
                <a:gd name="connsiteY177" fmla="*/ 531971 h 1275432"/>
                <a:gd name="connsiteX178" fmla="*/ 792385 w 948308"/>
                <a:gd name="connsiteY178" fmla="*/ 582168 h 1275432"/>
                <a:gd name="connsiteX179" fmla="*/ 781622 w 948308"/>
                <a:gd name="connsiteY179" fmla="*/ 634175 h 1275432"/>
                <a:gd name="connsiteX180" fmla="*/ 765524 w 948308"/>
                <a:gd name="connsiteY180" fmla="*/ 740950 h 1275432"/>
                <a:gd name="connsiteX181" fmla="*/ 753332 w 948308"/>
                <a:gd name="connsiteY181" fmla="*/ 848297 h 1275432"/>
                <a:gd name="connsiteX182" fmla="*/ 752189 w 948308"/>
                <a:gd name="connsiteY182" fmla="*/ 867347 h 1275432"/>
                <a:gd name="connsiteX183" fmla="*/ 753332 w 948308"/>
                <a:gd name="connsiteY183" fmla="*/ 885825 h 1275432"/>
                <a:gd name="connsiteX184" fmla="*/ 758119 w 948308"/>
                <a:gd name="connsiteY184" fmla="*/ 888580 h 1275432"/>
                <a:gd name="connsiteX185" fmla="*/ 760476 w 948308"/>
                <a:gd name="connsiteY185" fmla="*/ 886778 h 1275432"/>
                <a:gd name="connsiteX186" fmla="*/ 764381 w 948308"/>
                <a:gd name="connsiteY186" fmla="*/ 875538 h 1275432"/>
                <a:gd name="connsiteX187" fmla="*/ 767905 w 948308"/>
                <a:gd name="connsiteY187" fmla="*/ 863060 h 1275432"/>
                <a:gd name="connsiteX188" fmla="*/ 772573 w 948308"/>
                <a:gd name="connsiteY188" fmla="*/ 835247 h 1275432"/>
                <a:gd name="connsiteX189" fmla="*/ 779050 w 948308"/>
                <a:gd name="connsiteY189" fmla="*/ 781241 h 1275432"/>
                <a:gd name="connsiteX190" fmla="*/ 793147 w 948308"/>
                <a:gd name="connsiteY190" fmla="*/ 674942 h 1275432"/>
                <a:gd name="connsiteX191" fmla="*/ 812197 w 948308"/>
                <a:gd name="connsiteY191" fmla="*/ 570167 h 1275432"/>
                <a:gd name="connsiteX192" fmla="*/ 818579 w 948308"/>
                <a:gd name="connsiteY192" fmla="*/ 518922 h 1275432"/>
                <a:gd name="connsiteX193" fmla="*/ 824770 w 948308"/>
                <a:gd name="connsiteY193" fmla="*/ 466820 h 1275432"/>
                <a:gd name="connsiteX194" fmla="*/ 828485 w 948308"/>
                <a:gd name="connsiteY194" fmla="*/ 428054 h 1275432"/>
                <a:gd name="connsiteX195" fmla="*/ 828485 w 948308"/>
                <a:gd name="connsiteY195" fmla="*/ 428054 h 1275432"/>
                <a:gd name="connsiteX196" fmla="*/ 834580 w 948308"/>
                <a:gd name="connsiteY196" fmla="*/ 428625 h 1275432"/>
                <a:gd name="connsiteX197" fmla="*/ 872680 w 948308"/>
                <a:gd name="connsiteY197" fmla="*/ 403574 h 1275432"/>
                <a:gd name="connsiteX198" fmla="*/ 881539 w 948308"/>
                <a:gd name="connsiteY198" fmla="*/ 381476 h 1275432"/>
                <a:gd name="connsiteX199" fmla="*/ 888302 w 948308"/>
                <a:gd name="connsiteY199" fmla="*/ 356045 h 1275432"/>
                <a:gd name="connsiteX200" fmla="*/ 893064 w 948308"/>
                <a:gd name="connsiteY200" fmla="*/ 305371 h 1275432"/>
                <a:gd name="connsiteX201" fmla="*/ 894969 w 948308"/>
                <a:gd name="connsiteY201" fmla="*/ 257746 h 1275432"/>
                <a:gd name="connsiteX202" fmla="*/ 895541 w 948308"/>
                <a:gd name="connsiteY202" fmla="*/ 254699 h 1275432"/>
                <a:gd name="connsiteX203" fmla="*/ 903256 w 948308"/>
                <a:gd name="connsiteY203" fmla="*/ 249841 h 1275432"/>
                <a:gd name="connsiteX204" fmla="*/ 905542 w 948308"/>
                <a:gd name="connsiteY204" fmla="*/ 248222 h 1275432"/>
                <a:gd name="connsiteX205" fmla="*/ 910876 w 948308"/>
                <a:gd name="connsiteY205" fmla="*/ 243459 h 1275432"/>
                <a:gd name="connsiteX206" fmla="*/ 917543 w 948308"/>
                <a:gd name="connsiteY206" fmla="*/ 237554 h 1275432"/>
                <a:gd name="connsiteX207" fmla="*/ 919448 w 948308"/>
                <a:gd name="connsiteY207" fmla="*/ 236220 h 1275432"/>
                <a:gd name="connsiteX208" fmla="*/ 922115 w 948308"/>
                <a:gd name="connsiteY208" fmla="*/ 234506 h 1275432"/>
                <a:gd name="connsiteX209" fmla="*/ 924973 w 948308"/>
                <a:gd name="connsiteY209" fmla="*/ 233077 h 1275432"/>
                <a:gd name="connsiteX210" fmla="*/ 928211 w 948308"/>
                <a:gd name="connsiteY210" fmla="*/ 232029 h 1275432"/>
                <a:gd name="connsiteX211" fmla="*/ 936974 w 948308"/>
                <a:gd name="connsiteY211" fmla="*/ 228505 h 1275432"/>
                <a:gd name="connsiteX212" fmla="*/ 948309 w 948308"/>
                <a:gd name="connsiteY212" fmla="*/ 222980 h 1275432"/>
                <a:gd name="connsiteX213" fmla="*/ 946404 w 948308"/>
                <a:gd name="connsiteY213" fmla="*/ 230791 h 1275432"/>
                <a:gd name="connsiteX214" fmla="*/ 928211 w 948308"/>
                <a:gd name="connsiteY214" fmla="*/ 334709 h 1275432"/>
                <a:gd name="connsiteX215" fmla="*/ 895255 w 948308"/>
                <a:gd name="connsiteY215" fmla="*/ 554546 h 1275432"/>
                <a:gd name="connsiteX216" fmla="*/ 870776 w 948308"/>
                <a:gd name="connsiteY216" fmla="*/ 771811 h 1275432"/>
                <a:gd name="connsiteX217" fmla="*/ 856202 w 948308"/>
                <a:gd name="connsiteY217" fmla="*/ 877443 h 1275432"/>
                <a:gd name="connsiteX218" fmla="*/ 841153 w 948308"/>
                <a:gd name="connsiteY218" fmla="*/ 984695 h 1275432"/>
                <a:gd name="connsiteX219" fmla="*/ 838962 w 948308"/>
                <a:gd name="connsiteY219" fmla="*/ 1017080 h 1275432"/>
                <a:gd name="connsiteX220" fmla="*/ 835438 w 948308"/>
                <a:gd name="connsiteY220" fmla="*/ 1026605 h 1275432"/>
                <a:gd name="connsiteX221" fmla="*/ 837152 w 948308"/>
                <a:gd name="connsiteY221" fmla="*/ 1033653 h 1275432"/>
                <a:gd name="connsiteX222" fmla="*/ 837152 w 948308"/>
                <a:gd name="connsiteY222" fmla="*/ 1051084 h 1275432"/>
                <a:gd name="connsiteX223" fmla="*/ 837152 w 948308"/>
                <a:gd name="connsiteY223" fmla="*/ 1052131 h 1275432"/>
                <a:gd name="connsiteX224" fmla="*/ 836295 w 948308"/>
                <a:gd name="connsiteY224" fmla="*/ 1064419 h 1275432"/>
                <a:gd name="connsiteX225" fmla="*/ 837248 w 948308"/>
                <a:gd name="connsiteY225" fmla="*/ 1071086 h 1275432"/>
                <a:gd name="connsiteX226" fmla="*/ 838295 w 948308"/>
                <a:gd name="connsiteY226" fmla="*/ 1079373 h 1275432"/>
                <a:gd name="connsiteX227" fmla="*/ 838772 w 948308"/>
                <a:gd name="connsiteY227" fmla="*/ 1082707 h 1275432"/>
                <a:gd name="connsiteX228" fmla="*/ 839915 w 948308"/>
                <a:gd name="connsiteY228" fmla="*/ 1090517 h 1275432"/>
                <a:gd name="connsiteX229" fmla="*/ 839915 w 948308"/>
                <a:gd name="connsiteY229" fmla="*/ 1126998 h 1275432"/>
                <a:gd name="connsiteX230" fmla="*/ 833342 w 948308"/>
                <a:gd name="connsiteY230" fmla="*/ 1155573 h 1275432"/>
                <a:gd name="connsiteX231" fmla="*/ 820769 w 948308"/>
                <a:gd name="connsiteY231" fmla="*/ 1184624 h 1275432"/>
                <a:gd name="connsiteX232" fmla="*/ 817340 w 948308"/>
                <a:gd name="connsiteY232" fmla="*/ 1191864 h 1275432"/>
                <a:gd name="connsiteX233" fmla="*/ 814388 w 948308"/>
                <a:gd name="connsiteY233" fmla="*/ 1194340 h 1275432"/>
                <a:gd name="connsiteX234" fmla="*/ 809816 w 948308"/>
                <a:gd name="connsiteY234" fmla="*/ 1199864 h 1275432"/>
                <a:gd name="connsiteX235" fmla="*/ 806101 w 948308"/>
                <a:gd name="connsiteY235" fmla="*/ 1207199 h 1275432"/>
                <a:gd name="connsiteX236" fmla="*/ 806101 w 948308"/>
                <a:gd name="connsiteY236" fmla="*/ 1208151 h 1275432"/>
                <a:gd name="connsiteX237" fmla="*/ 805053 w 948308"/>
                <a:gd name="connsiteY237" fmla="*/ 1210818 h 1275432"/>
                <a:gd name="connsiteX238" fmla="*/ 805053 w 948308"/>
                <a:gd name="connsiteY238" fmla="*/ 1212247 h 1275432"/>
                <a:gd name="connsiteX239" fmla="*/ 799434 w 948308"/>
                <a:gd name="connsiteY239" fmla="*/ 1218057 h 1275432"/>
                <a:gd name="connsiteX240" fmla="*/ 796100 w 948308"/>
                <a:gd name="connsiteY240" fmla="*/ 1220915 h 1275432"/>
                <a:gd name="connsiteX241" fmla="*/ 790290 w 948308"/>
                <a:gd name="connsiteY241" fmla="*/ 1224439 h 1275432"/>
                <a:gd name="connsiteX242" fmla="*/ 787051 w 948308"/>
                <a:gd name="connsiteY242" fmla="*/ 1226630 h 1275432"/>
                <a:gd name="connsiteX243" fmla="*/ 778097 w 948308"/>
                <a:gd name="connsiteY243" fmla="*/ 1229868 h 1275432"/>
                <a:gd name="connsiteX244" fmla="*/ 746665 w 948308"/>
                <a:gd name="connsiteY244" fmla="*/ 1239774 h 127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</a:cxnLst>
              <a:rect l="l" t="t" r="r" b="b"/>
              <a:pathLst>
                <a:path w="948308" h="1275432">
                  <a:moveTo>
                    <a:pt x="746665" y="1239774"/>
                  </a:moveTo>
                  <a:lnTo>
                    <a:pt x="746665" y="1239774"/>
                  </a:lnTo>
                  <a:cubicBezTo>
                    <a:pt x="714298" y="1249093"/>
                    <a:pt x="681412" y="1256503"/>
                    <a:pt x="648176" y="1261967"/>
                  </a:cubicBezTo>
                  <a:cubicBezTo>
                    <a:pt x="639985" y="1263396"/>
                    <a:pt x="631793" y="1264730"/>
                    <a:pt x="623507" y="1265968"/>
                  </a:cubicBezTo>
                  <a:lnTo>
                    <a:pt x="617411" y="1266825"/>
                  </a:lnTo>
                  <a:lnTo>
                    <a:pt x="617125" y="1266825"/>
                  </a:lnTo>
                  <a:lnTo>
                    <a:pt x="615125" y="1266825"/>
                  </a:lnTo>
                  <a:lnTo>
                    <a:pt x="600742" y="1268635"/>
                  </a:lnTo>
                  <a:cubicBezTo>
                    <a:pt x="583692" y="1270635"/>
                    <a:pt x="566642" y="1272159"/>
                    <a:pt x="549497" y="1273207"/>
                  </a:cubicBezTo>
                  <a:cubicBezTo>
                    <a:pt x="484471" y="1277496"/>
                    <a:pt x="419184" y="1275583"/>
                    <a:pt x="354521" y="1267492"/>
                  </a:cubicBezTo>
                  <a:lnTo>
                    <a:pt x="348805" y="1266730"/>
                  </a:lnTo>
                  <a:lnTo>
                    <a:pt x="348139" y="1266730"/>
                  </a:lnTo>
                  <a:lnTo>
                    <a:pt x="346615" y="1266730"/>
                  </a:lnTo>
                  <a:lnTo>
                    <a:pt x="335185" y="1265015"/>
                  </a:lnTo>
                  <a:cubicBezTo>
                    <a:pt x="326898" y="1263682"/>
                    <a:pt x="318707" y="1262253"/>
                    <a:pt x="310420" y="1260729"/>
                  </a:cubicBezTo>
                  <a:cubicBezTo>
                    <a:pt x="294608" y="1257808"/>
                    <a:pt x="278892" y="1254347"/>
                    <a:pt x="263271" y="1250347"/>
                  </a:cubicBezTo>
                  <a:cubicBezTo>
                    <a:pt x="231835" y="1242684"/>
                    <a:pt x="200886" y="1233142"/>
                    <a:pt x="170593" y="1221772"/>
                  </a:cubicBezTo>
                  <a:cubicBezTo>
                    <a:pt x="156877" y="1216533"/>
                    <a:pt x="146876" y="1212247"/>
                    <a:pt x="135350" y="1207008"/>
                  </a:cubicBezTo>
                  <a:cubicBezTo>
                    <a:pt x="123825" y="1201769"/>
                    <a:pt x="110680" y="1195292"/>
                    <a:pt x="98679" y="1188815"/>
                  </a:cubicBezTo>
                  <a:cubicBezTo>
                    <a:pt x="89154" y="1183672"/>
                    <a:pt x="79629" y="1178243"/>
                    <a:pt x="70866" y="1172432"/>
                  </a:cubicBezTo>
                  <a:cubicBezTo>
                    <a:pt x="66294" y="1169480"/>
                    <a:pt x="61341" y="1166432"/>
                    <a:pt x="57341" y="1162907"/>
                  </a:cubicBezTo>
                  <a:lnTo>
                    <a:pt x="51530" y="1158526"/>
                  </a:lnTo>
                  <a:lnTo>
                    <a:pt x="49721" y="1157097"/>
                  </a:lnTo>
                  <a:lnTo>
                    <a:pt x="47244" y="1155097"/>
                  </a:lnTo>
                  <a:cubicBezTo>
                    <a:pt x="39728" y="1148802"/>
                    <a:pt x="32721" y="1141923"/>
                    <a:pt x="26289" y="1134523"/>
                  </a:cubicBezTo>
                  <a:lnTo>
                    <a:pt x="22860" y="1130332"/>
                  </a:lnTo>
                  <a:lnTo>
                    <a:pt x="21336" y="1128332"/>
                  </a:lnTo>
                  <a:lnTo>
                    <a:pt x="19050" y="1124998"/>
                  </a:lnTo>
                  <a:cubicBezTo>
                    <a:pt x="16241" y="1120760"/>
                    <a:pt x="13665" y="1116372"/>
                    <a:pt x="11335" y="1111853"/>
                  </a:cubicBezTo>
                  <a:cubicBezTo>
                    <a:pt x="10287" y="1109853"/>
                    <a:pt x="9335" y="1107662"/>
                    <a:pt x="8382" y="1105567"/>
                  </a:cubicBezTo>
                  <a:cubicBezTo>
                    <a:pt x="8167" y="1105246"/>
                    <a:pt x="8006" y="1104892"/>
                    <a:pt x="7906" y="1104519"/>
                  </a:cubicBezTo>
                  <a:cubicBezTo>
                    <a:pt x="7906" y="1105091"/>
                    <a:pt x="7049" y="1102424"/>
                    <a:pt x="6858" y="1101947"/>
                  </a:cubicBezTo>
                  <a:cubicBezTo>
                    <a:pt x="5047" y="1096926"/>
                    <a:pt x="3520" y="1091806"/>
                    <a:pt x="2286" y="1086612"/>
                  </a:cubicBezTo>
                  <a:cubicBezTo>
                    <a:pt x="1715" y="1084231"/>
                    <a:pt x="1238" y="1081754"/>
                    <a:pt x="762" y="1079278"/>
                  </a:cubicBezTo>
                  <a:cubicBezTo>
                    <a:pt x="286" y="1076801"/>
                    <a:pt x="191" y="1076230"/>
                    <a:pt x="0" y="1074706"/>
                  </a:cubicBezTo>
                  <a:lnTo>
                    <a:pt x="0" y="1074706"/>
                  </a:lnTo>
                  <a:cubicBezTo>
                    <a:pt x="0" y="1074706"/>
                    <a:pt x="0" y="1074039"/>
                    <a:pt x="0" y="1073563"/>
                  </a:cubicBezTo>
                  <a:cubicBezTo>
                    <a:pt x="1176" y="1065860"/>
                    <a:pt x="3024" y="1058274"/>
                    <a:pt x="5524" y="1050893"/>
                  </a:cubicBezTo>
                  <a:cubicBezTo>
                    <a:pt x="9446" y="1040482"/>
                    <a:pt x="14225" y="1030415"/>
                    <a:pt x="19812" y="1020794"/>
                  </a:cubicBezTo>
                  <a:cubicBezTo>
                    <a:pt x="20574" y="1019366"/>
                    <a:pt x="21336" y="1017937"/>
                    <a:pt x="22193" y="1016603"/>
                  </a:cubicBezTo>
                  <a:lnTo>
                    <a:pt x="25527" y="1013555"/>
                  </a:lnTo>
                  <a:cubicBezTo>
                    <a:pt x="34782" y="1005523"/>
                    <a:pt x="43005" y="996372"/>
                    <a:pt x="50007" y="986314"/>
                  </a:cubicBezTo>
                  <a:cubicBezTo>
                    <a:pt x="56893" y="974272"/>
                    <a:pt x="61843" y="961222"/>
                    <a:pt x="64675" y="947643"/>
                  </a:cubicBezTo>
                  <a:cubicBezTo>
                    <a:pt x="68771" y="932593"/>
                    <a:pt x="73343" y="917639"/>
                    <a:pt x="76581" y="902303"/>
                  </a:cubicBezTo>
                  <a:cubicBezTo>
                    <a:pt x="78391" y="893512"/>
                    <a:pt x="79537" y="884596"/>
                    <a:pt x="80010" y="875633"/>
                  </a:cubicBezTo>
                  <a:cubicBezTo>
                    <a:pt x="80061" y="875222"/>
                    <a:pt x="80061" y="874806"/>
                    <a:pt x="80010" y="874395"/>
                  </a:cubicBezTo>
                  <a:cubicBezTo>
                    <a:pt x="80582" y="871633"/>
                    <a:pt x="81058" y="868966"/>
                    <a:pt x="81534" y="866108"/>
                  </a:cubicBezTo>
                  <a:cubicBezTo>
                    <a:pt x="84772" y="848487"/>
                    <a:pt x="87154" y="830675"/>
                    <a:pt x="89249" y="812864"/>
                  </a:cubicBezTo>
                  <a:cubicBezTo>
                    <a:pt x="91345" y="795052"/>
                    <a:pt x="92964" y="778955"/>
                    <a:pt x="94774" y="761905"/>
                  </a:cubicBezTo>
                  <a:cubicBezTo>
                    <a:pt x="96584" y="744855"/>
                    <a:pt x="98298" y="729996"/>
                    <a:pt x="100584" y="714280"/>
                  </a:cubicBezTo>
                  <a:cubicBezTo>
                    <a:pt x="105823" y="679133"/>
                    <a:pt x="112204" y="644271"/>
                    <a:pt x="116777" y="609505"/>
                  </a:cubicBezTo>
                  <a:cubicBezTo>
                    <a:pt x="121634" y="572643"/>
                    <a:pt x="125730" y="535781"/>
                    <a:pt x="129635" y="498824"/>
                  </a:cubicBezTo>
                  <a:cubicBezTo>
                    <a:pt x="133541" y="461867"/>
                    <a:pt x="137160" y="426530"/>
                    <a:pt x="141256" y="390430"/>
                  </a:cubicBezTo>
                  <a:cubicBezTo>
                    <a:pt x="143256" y="372428"/>
                    <a:pt x="145447" y="354330"/>
                    <a:pt x="147733" y="336328"/>
                  </a:cubicBezTo>
                  <a:cubicBezTo>
                    <a:pt x="147763" y="335820"/>
                    <a:pt x="147763" y="335312"/>
                    <a:pt x="147733" y="334804"/>
                  </a:cubicBezTo>
                  <a:cubicBezTo>
                    <a:pt x="147780" y="334106"/>
                    <a:pt x="147780" y="333406"/>
                    <a:pt x="147733" y="332708"/>
                  </a:cubicBezTo>
                  <a:cubicBezTo>
                    <a:pt x="148209" y="329565"/>
                    <a:pt x="148590" y="326422"/>
                    <a:pt x="148971" y="323183"/>
                  </a:cubicBezTo>
                  <a:cubicBezTo>
                    <a:pt x="149352" y="319945"/>
                    <a:pt x="149638" y="318040"/>
                    <a:pt x="150304" y="313087"/>
                  </a:cubicBezTo>
                  <a:cubicBezTo>
                    <a:pt x="151543" y="303562"/>
                    <a:pt x="152876" y="294037"/>
                    <a:pt x="154305" y="284512"/>
                  </a:cubicBezTo>
                  <a:cubicBezTo>
                    <a:pt x="159544" y="248793"/>
                    <a:pt x="165354" y="213074"/>
                    <a:pt x="170402" y="177356"/>
                  </a:cubicBezTo>
                  <a:cubicBezTo>
                    <a:pt x="175451" y="141637"/>
                    <a:pt x="179927" y="106394"/>
                    <a:pt x="185166" y="69723"/>
                  </a:cubicBezTo>
                  <a:cubicBezTo>
                    <a:pt x="188214" y="46577"/>
                    <a:pt x="192310" y="23432"/>
                    <a:pt x="196215" y="0"/>
                  </a:cubicBezTo>
                  <a:cubicBezTo>
                    <a:pt x="204571" y="8945"/>
                    <a:pt x="214869" y="15853"/>
                    <a:pt x="226314" y="20193"/>
                  </a:cubicBezTo>
                  <a:cubicBezTo>
                    <a:pt x="246878" y="31130"/>
                    <a:pt x="268647" y="39633"/>
                    <a:pt x="291179" y="45529"/>
                  </a:cubicBezTo>
                  <a:lnTo>
                    <a:pt x="296323" y="48673"/>
                  </a:lnTo>
                  <a:cubicBezTo>
                    <a:pt x="324077" y="64658"/>
                    <a:pt x="353214" y="78111"/>
                    <a:pt x="383382" y="88868"/>
                  </a:cubicBezTo>
                  <a:cubicBezTo>
                    <a:pt x="399764" y="95155"/>
                    <a:pt x="416338" y="100965"/>
                    <a:pt x="432816" y="106871"/>
                  </a:cubicBezTo>
                  <a:lnTo>
                    <a:pt x="456629" y="115253"/>
                  </a:lnTo>
                  <a:cubicBezTo>
                    <a:pt x="462812" y="117181"/>
                    <a:pt x="469211" y="118333"/>
                    <a:pt x="475679" y="118682"/>
                  </a:cubicBezTo>
                  <a:cubicBezTo>
                    <a:pt x="477412" y="119910"/>
                    <a:pt x="479066" y="121246"/>
                    <a:pt x="480631" y="122682"/>
                  </a:cubicBezTo>
                  <a:cubicBezTo>
                    <a:pt x="475607" y="142821"/>
                    <a:pt x="479270" y="164144"/>
                    <a:pt x="490728" y="181451"/>
                  </a:cubicBezTo>
                  <a:cubicBezTo>
                    <a:pt x="501205" y="198787"/>
                    <a:pt x="516446" y="214503"/>
                    <a:pt x="537401" y="214979"/>
                  </a:cubicBezTo>
                  <a:cubicBezTo>
                    <a:pt x="554266" y="213840"/>
                    <a:pt x="569678" y="205028"/>
                    <a:pt x="579216" y="191072"/>
                  </a:cubicBezTo>
                  <a:cubicBezTo>
                    <a:pt x="582478" y="187019"/>
                    <a:pt x="585469" y="182755"/>
                    <a:pt x="588169" y="178308"/>
                  </a:cubicBezTo>
                  <a:lnTo>
                    <a:pt x="588169" y="178308"/>
                  </a:lnTo>
                  <a:lnTo>
                    <a:pt x="592265" y="180213"/>
                  </a:lnTo>
                  <a:cubicBezTo>
                    <a:pt x="593965" y="180983"/>
                    <a:pt x="595591" y="181908"/>
                    <a:pt x="597123" y="182975"/>
                  </a:cubicBezTo>
                  <a:cubicBezTo>
                    <a:pt x="597122" y="182975"/>
                    <a:pt x="597122" y="182975"/>
                    <a:pt x="597122" y="182975"/>
                  </a:cubicBezTo>
                  <a:cubicBezTo>
                    <a:pt x="597122" y="182975"/>
                    <a:pt x="599122" y="185357"/>
                    <a:pt x="597789" y="183452"/>
                  </a:cubicBezTo>
                  <a:lnTo>
                    <a:pt x="597789" y="183452"/>
                  </a:lnTo>
                  <a:cubicBezTo>
                    <a:pt x="599278" y="185579"/>
                    <a:pt x="601232" y="187338"/>
                    <a:pt x="603504" y="188595"/>
                  </a:cubicBezTo>
                  <a:cubicBezTo>
                    <a:pt x="599619" y="195202"/>
                    <a:pt x="597950" y="202879"/>
                    <a:pt x="598742" y="210503"/>
                  </a:cubicBezTo>
                  <a:cubicBezTo>
                    <a:pt x="599220" y="215453"/>
                    <a:pt x="600540" y="220285"/>
                    <a:pt x="602647" y="224790"/>
                  </a:cubicBezTo>
                  <a:cubicBezTo>
                    <a:pt x="601790" y="227267"/>
                    <a:pt x="601123" y="229934"/>
                    <a:pt x="600456" y="232315"/>
                  </a:cubicBezTo>
                  <a:cubicBezTo>
                    <a:pt x="594455" y="231172"/>
                    <a:pt x="588359" y="229934"/>
                    <a:pt x="582263" y="228886"/>
                  </a:cubicBezTo>
                  <a:cubicBezTo>
                    <a:pt x="566166" y="226028"/>
                    <a:pt x="550164" y="224314"/>
                    <a:pt x="533972" y="222885"/>
                  </a:cubicBezTo>
                  <a:cubicBezTo>
                    <a:pt x="502514" y="220186"/>
                    <a:pt x="471367" y="214639"/>
                    <a:pt x="440912" y="206312"/>
                  </a:cubicBezTo>
                  <a:cubicBezTo>
                    <a:pt x="411099" y="198120"/>
                    <a:pt x="382619" y="185642"/>
                    <a:pt x="353473" y="175546"/>
                  </a:cubicBezTo>
                  <a:cubicBezTo>
                    <a:pt x="339116" y="170438"/>
                    <a:pt x="325352" y="163796"/>
                    <a:pt x="312420" y="155734"/>
                  </a:cubicBezTo>
                  <a:cubicBezTo>
                    <a:pt x="298096" y="147319"/>
                    <a:pt x="283309" y="139718"/>
                    <a:pt x="268129" y="132969"/>
                  </a:cubicBezTo>
                  <a:cubicBezTo>
                    <a:pt x="265652" y="131826"/>
                    <a:pt x="263557" y="135350"/>
                    <a:pt x="265938" y="136684"/>
                  </a:cubicBezTo>
                  <a:cubicBezTo>
                    <a:pt x="279996" y="144264"/>
                    <a:pt x="293637" y="152595"/>
                    <a:pt x="306800" y="161639"/>
                  </a:cubicBezTo>
                  <a:cubicBezTo>
                    <a:pt x="312922" y="166372"/>
                    <a:pt x="319281" y="170791"/>
                    <a:pt x="325850" y="174879"/>
                  </a:cubicBezTo>
                  <a:cubicBezTo>
                    <a:pt x="332916" y="178896"/>
                    <a:pt x="340198" y="182521"/>
                    <a:pt x="347663" y="185738"/>
                  </a:cubicBezTo>
                  <a:cubicBezTo>
                    <a:pt x="361474" y="191738"/>
                    <a:pt x="375571" y="197263"/>
                    <a:pt x="389382" y="203264"/>
                  </a:cubicBezTo>
                  <a:cubicBezTo>
                    <a:pt x="404406" y="209810"/>
                    <a:pt x="419762" y="215565"/>
                    <a:pt x="435388" y="220504"/>
                  </a:cubicBezTo>
                  <a:cubicBezTo>
                    <a:pt x="466411" y="230336"/>
                    <a:pt x="498308" y="237161"/>
                    <a:pt x="530638" y="240887"/>
                  </a:cubicBezTo>
                  <a:cubicBezTo>
                    <a:pt x="546449" y="242602"/>
                    <a:pt x="562166" y="244316"/>
                    <a:pt x="578263" y="247269"/>
                  </a:cubicBezTo>
                  <a:lnTo>
                    <a:pt x="597313" y="250889"/>
                  </a:lnTo>
                  <a:cubicBezTo>
                    <a:pt x="596551" y="255461"/>
                    <a:pt x="595979" y="260414"/>
                    <a:pt x="595598" y="264700"/>
                  </a:cubicBezTo>
                  <a:cubicBezTo>
                    <a:pt x="594074" y="282893"/>
                    <a:pt x="599218" y="307658"/>
                    <a:pt x="615696" y="317373"/>
                  </a:cubicBezTo>
                  <a:lnTo>
                    <a:pt x="615125" y="326898"/>
                  </a:lnTo>
                  <a:cubicBezTo>
                    <a:pt x="612950" y="326105"/>
                    <a:pt x="610544" y="327224"/>
                    <a:pt x="609751" y="329399"/>
                  </a:cubicBezTo>
                  <a:cubicBezTo>
                    <a:pt x="609554" y="329939"/>
                    <a:pt x="609470" y="330515"/>
                    <a:pt x="609505" y="331089"/>
                  </a:cubicBezTo>
                  <a:cubicBezTo>
                    <a:pt x="608949" y="338632"/>
                    <a:pt x="607963" y="346137"/>
                    <a:pt x="606552" y="353568"/>
                  </a:cubicBezTo>
                  <a:cubicBezTo>
                    <a:pt x="605409" y="361093"/>
                    <a:pt x="604838" y="368618"/>
                    <a:pt x="603790" y="376047"/>
                  </a:cubicBezTo>
                  <a:cubicBezTo>
                    <a:pt x="601599" y="392049"/>
                    <a:pt x="599027" y="407956"/>
                    <a:pt x="596075" y="423672"/>
                  </a:cubicBezTo>
                  <a:cubicBezTo>
                    <a:pt x="590360" y="455422"/>
                    <a:pt x="585153" y="487521"/>
                    <a:pt x="580454" y="519970"/>
                  </a:cubicBezTo>
                  <a:cubicBezTo>
                    <a:pt x="575596" y="552260"/>
                    <a:pt x="570929" y="584549"/>
                    <a:pt x="566928" y="616839"/>
                  </a:cubicBezTo>
                  <a:cubicBezTo>
                    <a:pt x="564737" y="633413"/>
                    <a:pt x="562547" y="649891"/>
                    <a:pt x="560165" y="666369"/>
                  </a:cubicBezTo>
                  <a:cubicBezTo>
                    <a:pt x="557186" y="682732"/>
                    <a:pt x="556195" y="699394"/>
                    <a:pt x="557213" y="715994"/>
                  </a:cubicBezTo>
                  <a:cubicBezTo>
                    <a:pt x="557213" y="720376"/>
                    <a:pt x="564071" y="723519"/>
                    <a:pt x="566738" y="718471"/>
                  </a:cubicBezTo>
                  <a:cubicBezTo>
                    <a:pt x="572934" y="703463"/>
                    <a:pt x="576975" y="687653"/>
                    <a:pt x="578739" y="671513"/>
                  </a:cubicBezTo>
                  <a:cubicBezTo>
                    <a:pt x="581152" y="655003"/>
                    <a:pt x="583438" y="638524"/>
                    <a:pt x="585597" y="622078"/>
                  </a:cubicBezTo>
                  <a:cubicBezTo>
                    <a:pt x="590074" y="589312"/>
                    <a:pt x="594074" y="556641"/>
                    <a:pt x="598646" y="523970"/>
                  </a:cubicBezTo>
                  <a:cubicBezTo>
                    <a:pt x="598075" y="532067"/>
                    <a:pt x="597599" y="540163"/>
                    <a:pt x="597408" y="548259"/>
                  </a:cubicBezTo>
                  <a:cubicBezTo>
                    <a:pt x="596772" y="566365"/>
                    <a:pt x="597186" y="584493"/>
                    <a:pt x="598646" y="602552"/>
                  </a:cubicBezTo>
                  <a:cubicBezTo>
                    <a:pt x="599218" y="610076"/>
                    <a:pt x="599122" y="617696"/>
                    <a:pt x="599885" y="625221"/>
                  </a:cubicBezTo>
                  <a:cubicBezTo>
                    <a:pt x="600751" y="640916"/>
                    <a:pt x="604597" y="656303"/>
                    <a:pt x="611219" y="670560"/>
                  </a:cubicBezTo>
                  <a:cubicBezTo>
                    <a:pt x="615169" y="678611"/>
                    <a:pt x="621953" y="684920"/>
                    <a:pt x="630269" y="688276"/>
                  </a:cubicBezTo>
                  <a:cubicBezTo>
                    <a:pt x="634935" y="690039"/>
                    <a:pt x="640082" y="690039"/>
                    <a:pt x="644747" y="688276"/>
                  </a:cubicBezTo>
                  <a:cubicBezTo>
                    <a:pt x="646980" y="693092"/>
                    <a:pt x="649558" y="697740"/>
                    <a:pt x="652463" y="702183"/>
                  </a:cubicBezTo>
                  <a:cubicBezTo>
                    <a:pt x="656842" y="708865"/>
                    <a:pt x="662354" y="714731"/>
                    <a:pt x="668750" y="719519"/>
                  </a:cubicBezTo>
                  <a:cubicBezTo>
                    <a:pt x="665768" y="726977"/>
                    <a:pt x="663937" y="734846"/>
                    <a:pt x="663321" y="742855"/>
                  </a:cubicBezTo>
                  <a:cubicBezTo>
                    <a:pt x="661511" y="755142"/>
                    <a:pt x="660463" y="767525"/>
                    <a:pt x="659606" y="780002"/>
                  </a:cubicBezTo>
                  <a:cubicBezTo>
                    <a:pt x="657987" y="803910"/>
                    <a:pt x="655987" y="827627"/>
                    <a:pt x="654653" y="851726"/>
                  </a:cubicBezTo>
                  <a:cubicBezTo>
                    <a:pt x="653320" y="875824"/>
                    <a:pt x="653225" y="900875"/>
                    <a:pt x="652177" y="925449"/>
                  </a:cubicBezTo>
                  <a:cubicBezTo>
                    <a:pt x="651605" y="938213"/>
                    <a:pt x="650653" y="950881"/>
                    <a:pt x="649129" y="963549"/>
                  </a:cubicBezTo>
                  <a:cubicBezTo>
                    <a:pt x="646245" y="975547"/>
                    <a:pt x="645090" y="987896"/>
                    <a:pt x="645700" y="1000221"/>
                  </a:cubicBezTo>
                  <a:cubicBezTo>
                    <a:pt x="646561" y="1003475"/>
                    <a:pt x="649898" y="1005415"/>
                    <a:pt x="653153" y="1004553"/>
                  </a:cubicBezTo>
                  <a:cubicBezTo>
                    <a:pt x="654188" y="1004279"/>
                    <a:pt x="655132" y="1003738"/>
                    <a:pt x="655892" y="1002983"/>
                  </a:cubicBezTo>
                  <a:cubicBezTo>
                    <a:pt x="662046" y="993024"/>
                    <a:pt x="665493" y="981631"/>
                    <a:pt x="665893" y="969931"/>
                  </a:cubicBezTo>
                  <a:cubicBezTo>
                    <a:pt x="667798" y="957263"/>
                    <a:pt x="668750" y="944309"/>
                    <a:pt x="669512" y="931831"/>
                  </a:cubicBezTo>
                  <a:cubicBezTo>
                    <a:pt x="671036" y="906494"/>
                    <a:pt x="671036" y="881158"/>
                    <a:pt x="672370" y="855631"/>
                  </a:cubicBezTo>
                  <a:cubicBezTo>
                    <a:pt x="673608" y="832390"/>
                    <a:pt x="675799" y="809244"/>
                    <a:pt x="676942" y="785908"/>
                  </a:cubicBezTo>
                  <a:cubicBezTo>
                    <a:pt x="677609" y="773621"/>
                    <a:pt x="678371" y="761333"/>
                    <a:pt x="679799" y="749046"/>
                  </a:cubicBezTo>
                  <a:cubicBezTo>
                    <a:pt x="680561" y="742188"/>
                    <a:pt x="682466" y="734949"/>
                    <a:pt x="683228" y="727710"/>
                  </a:cubicBezTo>
                  <a:lnTo>
                    <a:pt x="685610" y="728663"/>
                  </a:lnTo>
                  <a:lnTo>
                    <a:pt x="689420" y="729710"/>
                  </a:lnTo>
                  <a:cubicBezTo>
                    <a:pt x="696731" y="731515"/>
                    <a:pt x="704449" y="730601"/>
                    <a:pt x="711137" y="727138"/>
                  </a:cubicBezTo>
                  <a:lnTo>
                    <a:pt x="713709" y="725519"/>
                  </a:lnTo>
                  <a:lnTo>
                    <a:pt x="715613" y="723900"/>
                  </a:lnTo>
                  <a:lnTo>
                    <a:pt x="718661" y="721519"/>
                  </a:lnTo>
                  <a:cubicBezTo>
                    <a:pt x="722780" y="717275"/>
                    <a:pt x="726018" y="712257"/>
                    <a:pt x="728186" y="706755"/>
                  </a:cubicBezTo>
                  <a:cubicBezTo>
                    <a:pt x="730820" y="700792"/>
                    <a:pt x="732924" y="694609"/>
                    <a:pt x="734473" y="688276"/>
                  </a:cubicBezTo>
                  <a:cubicBezTo>
                    <a:pt x="739625" y="688913"/>
                    <a:pt x="744808" y="689263"/>
                    <a:pt x="749999" y="689324"/>
                  </a:cubicBezTo>
                  <a:cubicBezTo>
                    <a:pt x="757142" y="689324"/>
                    <a:pt x="769049" y="688277"/>
                    <a:pt x="770859" y="679133"/>
                  </a:cubicBezTo>
                  <a:cubicBezTo>
                    <a:pt x="771303" y="677354"/>
                    <a:pt x="770309" y="675531"/>
                    <a:pt x="768573" y="674942"/>
                  </a:cubicBezTo>
                  <a:cubicBezTo>
                    <a:pt x="765729" y="673990"/>
                    <a:pt x="762653" y="673990"/>
                    <a:pt x="759809" y="674942"/>
                  </a:cubicBezTo>
                  <a:cubicBezTo>
                    <a:pt x="756085" y="676129"/>
                    <a:pt x="752193" y="676707"/>
                    <a:pt x="748284" y="676656"/>
                  </a:cubicBezTo>
                  <a:cubicBezTo>
                    <a:pt x="744498" y="676703"/>
                    <a:pt x="740712" y="676512"/>
                    <a:pt x="736950" y="676084"/>
                  </a:cubicBezTo>
                  <a:cubicBezTo>
                    <a:pt x="739215" y="661559"/>
                    <a:pt x="740298" y="646875"/>
                    <a:pt x="740188" y="632174"/>
                  </a:cubicBezTo>
                  <a:cubicBezTo>
                    <a:pt x="747495" y="632943"/>
                    <a:pt x="754853" y="631304"/>
                    <a:pt x="761143" y="627507"/>
                  </a:cubicBezTo>
                  <a:cubicBezTo>
                    <a:pt x="762642" y="626438"/>
                    <a:pt x="762991" y="624356"/>
                    <a:pt x="761923" y="622857"/>
                  </a:cubicBezTo>
                  <a:cubicBezTo>
                    <a:pt x="761708" y="622556"/>
                    <a:pt x="761445" y="622292"/>
                    <a:pt x="761143" y="622078"/>
                  </a:cubicBezTo>
                  <a:cubicBezTo>
                    <a:pt x="754902" y="618248"/>
                    <a:pt x="747562" y="616606"/>
                    <a:pt x="740283" y="617410"/>
                  </a:cubicBezTo>
                  <a:cubicBezTo>
                    <a:pt x="740283" y="610076"/>
                    <a:pt x="740283" y="602837"/>
                    <a:pt x="739807" y="595503"/>
                  </a:cubicBezTo>
                  <a:cubicBezTo>
                    <a:pt x="740769" y="594857"/>
                    <a:pt x="741450" y="593870"/>
                    <a:pt x="741712" y="592741"/>
                  </a:cubicBezTo>
                  <a:cubicBezTo>
                    <a:pt x="742834" y="592649"/>
                    <a:pt x="743930" y="592358"/>
                    <a:pt x="744950" y="591884"/>
                  </a:cubicBezTo>
                  <a:lnTo>
                    <a:pt x="750856" y="591884"/>
                  </a:lnTo>
                  <a:cubicBezTo>
                    <a:pt x="757283" y="592622"/>
                    <a:pt x="763793" y="591906"/>
                    <a:pt x="769906" y="589788"/>
                  </a:cubicBezTo>
                  <a:cubicBezTo>
                    <a:pt x="772720" y="588038"/>
                    <a:pt x="773583" y="584338"/>
                    <a:pt x="771833" y="581523"/>
                  </a:cubicBezTo>
                  <a:cubicBezTo>
                    <a:pt x="771347" y="580742"/>
                    <a:pt x="770688" y="580082"/>
                    <a:pt x="769906" y="579596"/>
                  </a:cubicBezTo>
                  <a:cubicBezTo>
                    <a:pt x="764955" y="577738"/>
                    <a:pt x="759641" y="577053"/>
                    <a:pt x="754380" y="577596"/>
                  </a:cubicBezTo>
                  <a:cubicBezTo>
                    <a:pt x="754380" y="576072"/>
                    <a:pt x="754856" y="574548"/>
                    <a:pt x="755047" y="572834"/>
                  </a:cubicBezTo>
                  <a:cubicBezTo>
                    <a:pt x="755047" y="575786"/>
                    <a:pt x="755809" y="569786"/>
                    <a:pt x="755904" y="569214"/>
                  </a:cubicBezTo>
                  <a:cubicBezTo>
                    <a:pt x="755904" y="567023"/>
                    <a:pt x="757047" y="564928"/>
                    <a:pt x="757714" y="562832"/>
                  </a:cubicBezTo>
                  <a:cubicBezTo>
                    <a:pt x="759648" y="556756"/>
                    <a:pt x="762036" y="550834"/>
                    <a:pt x="764858" y="545116"/>
                  </a:cubicBezTo>
                  <a:cubicBezTo>
                    <a:pt x="767863" y="545293"/>
                    <a:pt x="770879" y="545037"/>
                    <a:pt x="773811" y="544354"/>
                  </a:cubicBezTo>
                  <a:cubicBezTo>
                    <a:pt x="777501" y="543112"/>
                    <a:pt x="779485" y="539115"/>
                    <a:pt x="778243" y="535425"/>
                  </a:cubicBezTo>
                  <a:cubicBezTo>
                    <a:pt x="777740" y="533930"/>
                    <a:pt x="776749" y="532647"/>
                    <a:pt x="775430" y="531781"/>
                  </a:cubicBezTo>
                  <a:cubicBezTo>
                    <a:pt x="774232" y="531207"/>
                    <a:pt x="772990" y="530729"/>
                    <a:pt x="771715" y="530352"/>
                  </a:cubicBezTo>
                  <a:cubicBezTo>
                    <a:pt x="773906" y="525685"/>
                    <a:pt x="776002" y="520827"/>
                    <a:pt x="777907" y="516255"/>
                  </a:cubicBezTo>
                  <a:cubicBezTo>
                    <a:pt x="779812" y="511683"/>
                    <a:pt x="781145" y="508064"/>
                    <a:pt x="782384" y="503873"/>
                  </a:cubicBezTo>
                  <a:cubicBezTo>
                    <a:pt x="782384" y="502920"/>
                    <a:pt x="783050" y="501968"/>
                    <a:pt x="783431" y="500920"/>
                  </a:cubicBezTo>
                  <a:cubicBezTo>
                    <a:pt x="793903" y="494809"/>
                    <a:pt x="802247" y="485634"/>
                    <a:pt x="807339" y="474631"/>
                  </a:cubicBezTo>
                  <a:cubicBezTo>
                    <a:pt x="807339" y="476345"/>
                    <a:pt x="806672" y="477965"/>
                    <a:pt x="806387" y="479679"/>
                  </a:cubicBezTo>
                  <a:cubicBezTo>
                    <a:pt x="803624" y="497015"/>
                    <a:pt x="801815" y="514541"/>
                    <a:pt x="799814" y="531971"/>
                  </a:cubicBezTo>
                  <a:cubicBezTo>
                    <a:pt x="797814" y="549402"/>
                    <a:pt x="795528" y="565499"/>
                    <a:pt x="792385" y="582168"/>
                  </a:cubicBezTo>
                  <a:cubicBezTo>
                    <a:pt x="789242" y="598837"/>
                    <a:pt x="784860" y="616744"/>
                    <a:pt x="781622" y="634175"/>
                  </a:cubicBezTo>
                  <a:cubicBezTo>
                    <a:pt x="774954" y="669512"/>
                    <a:pt x="770096" y="705231"/>
                    <a:pt x="765524" y="740950"/>
                  </a:cubicBezTo>
                  <a:cubicBezTo>
                    <a:pt x="760952" y="776668"/>
                    <a:pt x="756571" y="812387"/>
                    <a:pt x="753332" y="848297"/>
                  </a:cubicBezTo>
                  <a:cubicBezTo>
                    <a:pt x="752632" y="854624"/>
                    <a:pt x="752251" y="860982"/>
                    <a:pt x="752189" y="867347"/>
                  </a:cubicBezTo>
                  <a:cubicBezTo>
                    <a:pt x="751997" y="873528"/>
                    <a:pt x="752380" y="879715"/>
                    <a:pt x="753332" y="885825"/>
                  </a:cubicBezTo>
                  <a:cubicBezTo>
                    <a:pt x="753893" y="887908"/>
                    <a:pt x="756036" y="889141"/>
                    <a:pt x="758119" y="888580"/>
                  </a:cubicBezTo>
                  <a:cubicBezTo>
                    <a:pt x="759111" y="888313"/>
                    <a:pt x="759958" y="887665"/>
                    <a:pt x="760476" y="886778"/>
                  </a:cubicBezTo>
                  <a:cubicBezTo>
                    <a:pt x="762312" y="883239"/>
                    <a:pt x="763627" y="879453"/>
                    <a:pt x="764381" y="875538"/>
                  </a:cubicBezTo>
                  <a:cubicBezTo>
                    <a:pt x="765334" y="871347"/>
                    <a:pt x="766953" y="867347"/>
                    <a:pt x="767905" y="863060"/>
                  </a:cubicBezTo>
                  <a:cubicBezTo>
                    <a:pt x="770001" y="853535"/>
                    <a:pt x="771144" y="844487"/>
                    <a:pt x="772573" y="835247"/>
                  </a:cubicBezTo>
                  <a:cubicBezTo>
                    <a:pt x="775335" y="817340"/>
                    <a:pt x="776954" y="799243"/>
                    <a:pt x="779050" y="781241"/>
                  </a:cubicBezTo>
                  <a:cubicBezTo>
                    <a:pt x="783241" y="745712"/>
                    <a:pt x="787622" y="710184"/>
                    <a:pt x="793147" y="674942"/>
                  </a:cubicBezTo>
                  <a:cubicBezTo>
                    <a:pt x="798671" y="639699"/>
                    <a:pt x="807339" y="605504"/>
                    <a:pt x="812197" y="570167"/>
                  </a:cubicBezTo>
                  <a:cubicBezTo>
                    <a:pt x="814864" y="553117"/>
                    <a:pt x="816674" y="536067"/>
                    <a:pt x="818579" y="518922"/>
                  </a:cubicBezTo>
                  <a:cubicBezTo>
                    <a:pt x="820484" y="501777"/>
                    <a:pt x="821436" y="483870"/>
                    <a:pt x="824770" y="466820"/>
                  </a:cubicBezTo>
                  <a:cubicBezTo>
                    <a:pt x="827720" y="454120"/>
                    <a:pt x="828969" y="441083"/>
                    <a:pt x="828485" y="428054"/>
                  </a:cubicBezTo>
                  <a:lnTo>
                    <a:pt x="828485" y="428054"/>
                  </a:lnTo>
                  <a:lnTo>
                    <a:pt x="834580" y="428625"/>
                  </a:lnTo>
                  <a:cubicBezTo>
                    <a:pt x="851335" y="429296"/>
                    <a:pt x="866656" y="419222"/>
                    <a:pt x="872680" y="403574"/>
                  </a:cubicBezTo>
                  <a:cubicBezTo>
                    <a:pt x="876395" y="395192"/>
                    <a:pt x="878300" y="390620"/>
                    <a:pt x="881539" y="381476"/>
                  </a:cubicBezTo>
                  <a:cubicBezTo>
                    <a:pt x="884316" y="373147"/>
                    <a:pt x="886574" y="364653"/>
                    <a:pt x="888302" y="356045"/>
                  </a:cubicBezTo>
                  <a:cubicBezTo>
                    <a:pt x="891269" y="339312"/>
                    <a:pt x="892862" y="322364"/>
                    <a:pt x="893064" y="305371"/>
                  </a:cubicBezTo>
                  <a:cubicBezTo>
                    <a:pt x="892831" y="289474"/>
                    <a:pt x="893466" y="273575"/>
                    <a:pt x="894969" y="257746"/>
                  </a:cubicBezTo>
                  <a:lnTo>
                    <a:pt x="895541" y="254699"/>
                  </a:lnTo>
                  <a:cubicBezTo>
                    <a:pt x="898364" y="253518"/>
                    <a:pt x="900971" y="251876"/>
                    <a:pt x="903256" y="249841"/>
                  </a:cubicBezTo>
                  <a:cubicBezTo>
                    <a:pt x="904094" y="249417"/>
                    <a:pt x="904864" y="248871"/>
                    <a:pt x="905542" y="248222"/>
                  </a:cubicBezTo>
                  <a:cubicBezTo>
                    <a:pt x="907469" y="246809"/>
                    <a:pt x="909255" y="245214"/>
                    <a:pt x="910876" y="243459"/>
                  </a:cubicBezTo>
                  <a:cubicBezTo>
                    <a:pt x="912876" y="241364"/>
                    <a:pt x="915353" y="239459"/>
                    <a:pt x="917543" y="237554"/>
                  </a:cubicBezTo>
                  <a:cubicBezTo>
                    <a:pt x="914019" y="240506"/>
                    <a:pt x="918020" y="237554"/>
                    <a:pt x="919448" y="236220"/>
                  </a:cubicBezTo>
                  <a:lnTo>
                    <a:pt x="922115" y="234506"/>
                  </a:lnTo>
                  <a:lnTo>
                    <a:pt x="924973" y="233077"/>
                  </a:lnTo>
                  <a:lnTo>
                    <a:pt x="928211" y="232029"/>
                  </a:lnTo>
                  <a:cubicBezTo>
                    <a:pt x="931164" y="231077"/>
                    <a:pt x="934117" y="229743"/>
                    <a:pt x="936974" y="228505"/>
                  </a:cubicBezTo>
                  <a:cubicBezTo>
                    <a:pt x="940852" y="226875"/>
                    <a:pt x="944636" y="225030"/>
                    <a:pt x="948309" y="222980"/>
                  </a:cubicBezTo>
                  <a:cubicBezTo>
                    <a:pt x="947738" y="225552"/>
                    <a:pt x="947071" y="228219"/>
                    <a:pt x="946404" y="230791"/>
                  </a:cubicBezTo>
                  <a:cubicBezTo>
                    <a:pt x="938117" y="264986"/>
                    <a:pt x="933450" y="299942"/>
                    <a:pt x="928211" y="334709"/>
                  </a:cubicBezTo>
                  <a:cubicBezTo>
                    <a:pt x="917162" y="407956"/>
                    <a:pt x="904875" y="481013"/>
                    <a:pt x="895255" y="554546"/>
                  </a:cubicBezTo>
                  <a:cubicBezTo>
                    <a:pt x="885635" y="628079"/>
                    <a:pt x="879348" y="699421"/>
                    <a:pt x="870776" y="771811"/>
                  </a:cubicBezTo>
                  <a:cubicBezTo>
                    <a:pt x="866585" y="807530"/>
                    <a:pt x="862013" y="841153"/>
                    <a:pt x="856202" y="877443"/>
                  </a:cubicBezTo>
                  <a:cubicBezTo>
                    <a:pt x="850392" y="913733"/>
                    <a:pt x="844582" y="948690"/>
                    <a:pt x="841153" y="984695"/>
                  </a:cubicBezTo>
                  <a:cubicBezTo>
                    <a:pt x="840105" y="995458"/>
                    <a:pt x="839343" y="1006316"/>
                    <a:pt x="838962" y="1017080"/>
                  </a:cubicBezTo>
                  <a:cubicBezTo>
                    <a:pt x="836629" y="1019697"/>
                    <a:pt x="835370" y="1023099"/>
                    <a:pt x="835438" y="1026605"/>
                  </a:cubicBezTo>
                  <a:cubicBezTo>
                    <a:pt x="835452" y="1029056"/>
                    <a:pt x="836039" y="1031469"/>
                    <a:pt x="837152" y="1033653"/>
                  </a:cubicBezTo>
                  <a:cubicBezTo>
                    <a:pt x="837152" y="1039463"/>
                    <a:pt x="837152" y="1045274"/>
                    <a:pt x="837152" y="1051084"/>
                  </a:cubicBezTo>
                  <a:cubicBezTo>
                    <a:pt x="837206" y="1051431"/>
                    <a:pt x="837206" y="1051784"/>
                    <a:pt x="837152" y="1052131"/>
                  </a:cubicBezTo>
                  <a:cubicBezTo>
                    <a:pt x="836246" y="1056160"/>
                    <a:pt x="835957" y="1060303"/>
                    <a:pt x="836295" y="1064419"/>
                  </a:cubicBezTo>
                  <a:cubicBezTo>
                    <a:pt x="836385" y="1066668"/>
                    <a:pt x="836704" y="1068902"/>
                    <a:pt x="837248" y="1071086"/>
                  </a:cubicBezTo>
                  <a:cubicBezTo>
                    <a:pt x="837247" y="1071086"/>
                    <a:pt x="838486" y="1081088"/>
                    <a:pt x="838295" y="1079373"/>
                  </a:cubicBezTo>
                  <a:cubicBezTo>
                    <a:pt x="838295" y="1080516"/>
                    <a:pt x="838295" y="1081564"/>
                    <a:pt x="838772" y="1082707"/>
                  </a:cubicBezTo>
                  <a:cubicBezTo>
                    <a:pt x="838772" y="1081564"/>
                    <a:pt x="839438" y="1087755"/>
                    <a:pt x="839915" y="1090517"/>
                  </a:cubicBezTo>
                  <a:cubicBezTo>
                    <a:pt x="840962" y="1102655"/>
                    <a:pt x="840962" y="1114860"/>
                    <a:pt x="839915" y="1126998"/>
                  </a:cubicBezTo>
                  <a:cubicBezTo>
                    <a:pt x="838527" y="1136690"/>
                    <a:pt x="836328" y="1146249"/>
                    <a:pt x="833342" y="1155573"/>
                  </a:cubicBezTo>
                  <a:cubicBezTo>
                    <a:pt x="829740" y="1165501"/>
                    <a:pt x="825541" y="1175202"/>
                    <a:pt x="820769" y="1184624"/>
                  </a:cubicBezTo>
                  <a:cubicBezTo>
                    <a:pt x="819722" y="1187006"/>
                    <a:pt x="818579" y="1189482"/>
                    <a:pt x="817340" y="1191864"/>
                  </a:cubicBezTo>
                  <a:lnTo>
                    <a:pt x="814388" y="1194340"/>
                  </a:lnTo>
                  <a:cubicBezTo>
                    <a:pt x="813149" y="1195483"/>
                    <a:pt x="807625" y="1202341"/>
                    <a:pt x="809816" y="1199864"/>
                  </a:cubicBezTo>
                  <a:cubicBezTo>
                    <a:pt x="808058" y="1202010"/>
                    <a:pt x="806791" y="1204513"/>
                    <a:pt x="806101" y="1207199"/>
                  </a:cubicBezTo>
                  <a:cubicBezTo>
                    <a:pt x="806101" y="1207199"/>
                    <a:pt x="806101" y="1207865"/>
                    <a:pt x="806101" y="1208151"/>
                  </a:cubicBezTo>
                  <a:cubicBezTo>
                    <a:pt x="806101" y="1208437"/>
                    <a:pt x="805434" y="1209866"/>
                    <a:pt x="805053" y="1210818"/>
                  </a:cubicBezTo>
                  <a:lnTo>
                    <a:pt x="805053" y="1212247"/>
                  </a:lnTo>
                  <a:cubicBezTo>
                    <a:pt x="803243" y="1214247"/>
                    <a:pt x="801434" y="1216152"/>
                    <a:pt x="799434" y="1218057"/>
                  </a:cubicBezTo>
                  <a:lnTo>
                    <a:pt x="796100" y="1220915"/>
                  </a:lnTo>
                  <a:cubicBezTo>
                    <a:pt x="794241" y="1222214"/>
                    <a:pt x="792300" y="1223391"/>
                    <a:pt x="790290" y="1224439"/>
                  </a:cubicBezTo>
                  <a:cubicBezTo>
                    <a:pt x="789105" y="1225001"/>
                    <a:pt x="788014" y="1225740"/>
                    <a:pt x="787051" y="1226630"/>
                  </a:cubicBezTo>
                  <a:lnTo>
                    <a:pt x="778097" y="1229868"/>
                  </a:lnTo>
                  <a:cubicBezTo>
                    <a:pt x="766382" y="1234059"/>
                    <a:pt x="756476" y="1236917"/>
                    <a:pt x="746665" y="1239774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5B59E716-4B2D-478E-BAC2-CA229A72484F}"/>
                </a:ext>
              </a:extLst>
            </p:cNvPr>
            <p:cNvSpPr/>
            <p:nvPr/>
          </p:nvSpPr>
          <p:spPr>
            <a:xfrm>
              <a:off x="6576664" y="2457738"/>
              <a:ext cx="440325" cy="1449113"/>
            </a:xfrm>
            <a:custGeom>
              <a:avLst/>
              <a:gdLst>
                <a:gd name="connsiteX0" fmla="*/ 86540 w 273407"/>
                <a:gd name="connsiteY0" fmla="*/ 0 h 899785"/>
                <a:gd name="connsiteX1" fmla="*/ 108638 w 273407"/>
                <a:gd name="connsiteY1" fmla="*/ 6477 h 899785"/>
                <a:gd name="connsiteX2" fmla="*/ 113781 w 273407"/>
                <a:gd name="connsiteY2" fmla="*/ 9620 h 899785"/>
                <a:gd name="connsiteX3" fmla="*/ 182933 w 273407"/>
                <a:gd name="connsiteY3" fmla="*/ 42863 h 899785"/>
                <a:gd name="connsiteX4" fmla="*/ 169884 w 273407"/>
                <a:gd name="connsiteY4" fmla="*/ 136208 h 899785"/>
                <a:gd name="connsiteX5" fmla="*/ 130069 w 273407"/>
                <a:gd name="connsiteY5" fmla="*/ 117158 h 899785"/>
                <a:gd name="connsiteX6" fmla="*/ 85778 w 273407"/>
                <a:gd name="connsiteY6" fmla="*/ 94393 h 899785"/>
                <a:gd name="connsiteX7" fmla="*/ 83587 w 273407"/>
                <a:gd name="connsiteY7" fmla="*/ 98108 h 899785"/>
                <a:gd name="connsiteX8" fmla="*/ 124450 w 273407"/>
                <a:gd name="connsiteY8" fmla="*/ 123063 h 899785"/>
                <a:gd name="connsiteX9" fmla="*/ 143500 w 273407"/>
                <a:gd name="connsiteY9" fmla="*/ 136303 h 899785"/>
                <a:gd name="connsiteX10" fmla="*/ 165312 w 273407"/>
                <a:gd name="connsiteY10" fmla="*/ 147161 h 899785"/>
                <a:gd name="connsiteX11" fmla="*/ 168550 w 273407"/>
                <a:gd name="connsiteY11" fmla="*/ 148495 h 899785"/>
                <a:gd name="connsiteX12" fmla="*/ 55107 w 273407"/>
                <a:gd name="connsiteY12" fmla="*/ 870299 h 899785"/>
                <a:gd name="connsiteX13" fmla="*/ 19008 w 273407"/>
                <a:gd name="connsiteY13" fmla="*/ 603599 h 899785"/>
                <a:gd name="connsiteX14" fmla="*/ 86921 w 273407"/>
                <a:gd name="connsiteY14" fmla="*/ 476 h 899785"/>
                <a:gd name="connsiteX15" fmla="*/ 267515 w 273407"/>
                <a:gd name="connsiteY15" fmla="*/ 169736 h 899785"/>
                <a:gd name="connsiteX16" fmla="*/ 258847 w 273407"/>
                <a:gd name="connsiteY16" fmla="*/ 167450 h 899785"/>
                <a:gd name="connsiteX17" fmla="*/ 216366 w 273407"/>
                <a:gd name="connsiteY17" fmla="*/ 153353 h 899785"/>
                <a:gd name="connsiteX18" fmla="*/ 267515 w 273407"/>
                <a:gd name="connsiteY18" fmla="*/ 169736 h 899785"/>
                <a:gd name="connsiteX19" fmla="*/ 210365 w 273407"/>
                <a:gd name="connsiteY19" fmla="*/ 165735 h 899785"/>
                <a:gd name="connsiteX20" fmla="*/ 151310 w 273407"/>
                <a:gd name="connsiteY20" fmla="*/ 638747 h 899785"/>
                <a:gd name="connsiteX21" fmla="*/ 175218 w 273407"/>
                <a:gd name="connsiteY21" fmla="*/ 814864 h 899785"/>
                <a:gd name="connsiteX22" fmla="*/ 257799 w 273407"/>
                <a:gd name="connsiteY22" fmla="*/ 283655 h 899785"/>
                <a:gd name="connsiteX23" fmla="*/ 273135 w 273407"/>
                <a:gd name="connsiteY23" fmla="*/ 187452 h 899785"/>
                <a:gd name="connsiteX24" fmla="*/ 253227 w 273407"/>
                <a:gd name="connsiteY24" fmla="*/ 181642 h 899785"/>
                <a:gd name="connsiteX25" fmla="*/ 209794 w 273407"/>
                <a:gd name="connsiteY25" fmla="*/ 165545 h 899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3407" h="899785">
                  <a:moveTo>
                    <a:pt x="86540" y="0"/>
                  </a:moveTo>
                  <a:cubicBezTo>
                    <a:pt x="93734" y="2708"/>
                    <a:pt x="101121" y="4873"/>
                    <a:pt x="108638" y="6477"/>
                  </a:cubicBezTo>
                  <a:lnTo>
                    <a:pt x="113781" y="9620"/>
                  </a:lnTo>
                  <a:cubicBezTo>
                    <a:pt x="135878" y="22584"/>
                    <a:pt x="159007" y="33703"/>
                    <a:pt x="182933" y="42863"/>
                  </a:cubicBezTo>
                  <a:lnTo>
                    <a:pt x="169884" y="136208"/>
                  </a:lnTo>
                  <a:cubicBezTo>
                    <a:pt x="155974" y="131289"/>
                    <a:pt x="142627" y="124903"/>
                    <a:pt x="130069" y="117158"/>
                  </a:cubicBezTo>
                  <a:cubicBezTo>
                    <a:pt x="115745" y="108742"/>
                    <a:pt x="100958" y="101142"/>
                    <a:pt x="85778" y="94393"/>
                  </a:cubicBezTo>
                  <a:cubicBezTo>
                    <a:pt x="83302" y="93250"/>
                    <a:pt x="81206" y="96774"/>
                    <a:pt x="83587" y="98108"/>
                  </a:cubicBezTo>
                  <a:cubicBezTo>
                    <a:pt x="97645" y="105688"/>
                    <a:pt x="111286" y="114018"/>
                    <a:pt x="124450" y="123063"/>
                  </a:cubicBezTo>
                  <a:cubicBezTo>
                    <a:pt x="130571" y="127796"/>
                    <a:pt x="136930" y="132215"/>
                    <a:pt x="143500" y="136303"/>
                  </a:cubicBezTo>
                  <a:cubicBezTo>
                    <a:pt x="150565" y="140320"/>
                    <a:pt x="157847" y="143945"/>
                    <a:pt x="165312" y="147161"/>
                  </a:cubicBezTo>
                  <a:lnTo>
                    <a:pt x="168550" y="148495"/>
                  </a:lnTo>
                  <a:cubicBezTo>
                    <a:pt x="134070" y="392525"/>
                    <a:pt x="70347" y="834295"/>
                    <a:pt x="55107" y="870299"/>
                  </a:cubicBezTo>
                  <a:cubicBezTo>
                    <a:pt x="34057" y="919925"/>
                    <a:pt x="-32237" y="947833"/>
                    <a:pt x="19008" y="603599"/>
                  </a:cubicBezTo>
                  <a:cubicBezTo>
                    <a:pt x="53869" y="368999"/>
                    <a:pt x="69204" y="140208"/>
                    <a:pt x="86921" y="476"/>
                  </a:cubicBezTo>
                  <a:close/>
                  <a:moveTo>
                    <a:pt x="267515" y="169736"/>
                  </a:moveTo>
                  <a:cubicBezTo>
                    <a:pt x="264562" y="169069"/>
                    <a:pt x="261705" y="168307"/>
                    <a:pt x="258847" y="167450"/>
                  </a:cubicBezTo>
                  <a:cubicBezTo>
                    <a:pt x="244369" y="163544"/>
                    <a:pt x="230272" y="158591"/>
                    <a:pt x="216366" y="153353"/>
                  </a:cubicBezTo>
                  <a:cubicBezTo>
                    <a:pt x="230367" y="135446"/>
                    <a:pt x="254942" y="147161"/>
                    <a:pt x="267515" y="169736"/>
                  </a:cubicBezTo>
                  <a:close/>
                  <a:moveTo>
                    <a:pt x="210365" y="165735"/>
                  </a:moveTo>
                  <a:cubicBezTo>
                    <a:pt x="190172" y="222885"/>
                    <a:pt x="182838" y="427101"/>
                    <a:pt x="151310" y="638747"/>
                  </a:cubicBezTo>
                  <a:cubicBezTo>
                    <a:pt x="117591" y="866013"/>
                    <a:pt x="160835" y="847630"/>
                    <a:pt x="175218" y="814864"/>
                  </a:cubicBezTo>
                  <a:cubicBezTo>
                    <a:pt x="186552" y="788194"/>
                    <a:pt x="238749" y="419957"/>
                    <a:pt x="257799" y="283655"/>
                  </a:cubicBezTo>
                  <a:cubicBezTo>
                    <a:pt x="261609" y="256223"/>
                    <a:pt x="275516" y="214503"/>
                    <a:pt x="273135" y="187452"/>
                  </a:cubicBezTo>
                  <a:cubicBezTo>
                    <a:pt x="266467" y="185642"/>
                    <a:pt x="259895" y="183737"/>
                    <a:pt x="253227" y="181642"/>
                  </a:cubicBezTo>
                  <a:cubicBezTo>
                    <a:pt x="238178" y="176975"/>
                    <a:pt x="223795" y="171736"/>
                    <a:pt x="209794" y="165545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3DE10D09-3054-4D67-BCB2-ECD6F5C5E285}"/>
                </a:ext>
              </a:extLst>
            </p:cNvPr>
            <p:cNvSpPr/>
            <p:nvPr/>
          </p:nvSpPr>
          <p:spPr>
            <a:xfrm>
              <a:off x="6585626" y="2753190"/>
              <a:ext cx="1222472" cy="1675138"/>
            </a:xfrm>
            <a:custGeom>
              <a:avLst/>
              <a:gdLst>
                <a:gd name="connsiteX0" fmla="*/ 558367 w 759059"/>
                <a:gd name="connsiteY0" fmla="*/ 1017175 h 1040129"/>
                <a:gd name="connsiteX1" fmla="*/ 558367 w 759059"/>
                <a:gd name="connsiteY1" fmla="*/ 1017175 h 1040129"/>
                <a:gd name="connsiteX2" fmla="*/ 459879 w 759059"/>
                <a:gd name="connsiteY2" fmla="*/ 1039368 h 1040129"/>
                <a:gd name="connsiteX3" fmla="*/ 455402 w 759059"/>
                <a:gd name="connsiteY3" fmla="*/ 1040130 h 1040129"/>
                <a:gd name="connsiteX4" fmla="*/ 343102 w 759059"/>
                <a:gd name="connsiteY4" fmla="*/ 954405 h 1040129"/>
                <a:gd name="connsiteX5" fmla="*/ 2488 w 759059"/>
                <a:gd name="connsiteY5" fmla="*/ 839629 h 1040129"/>
                <a:gd name="connsiteX6" fmla="*/ 548080 w 759059"/>
                <a:gd name="connsiteY6" fmla="*/ 740378 h 1040129"/>
                <a:gd name="connsiteX7" fmla="*/ 565130 w 759059"/>
                <a:gd name="connsiteY7" fmla="*/ 614077 h 1040129"/>
                <a:gd name="connsiteX8" fmla="*/ 564082 w 759059"/>
                <a:gd name="connsiteY8" fmla="*/ 625316 h 1040129"/>
                <a:gd name="connsiteX9" fmla="*/ 562939 w 759059"/>
                <a:gd name="connsiteY9" fmla="*/ 644366 h 1040129"/>
                <a:gd name="connsiteX10" fmla="*/ 564082 w 759059"/>
                <a:gd name="connsiteY10" fmla="*/ 662845 h 1040129"/>
                <a:gd name="connsiteX11" fmla="*/ 568869 w 759059"/>
                <a:gd name="connsiteY11" fmla="*/ 665600 h 1040129"/>
                <a:gd name="connsiteX12" fmla="*/ 571226 w 759059"/>
                <a:gd name="connsiteY12" fmla="*/ 663797 h 1040129"/>
                <a:gd name="connsiteX13" fmla="*/ 575131 w 759059"/>
                <a:gd name="connsiteY13" fmla="*/ 652558 h 1040129"/>
                <a:gd name="connsiteX14" fmla="*/ 578656 w 759059"/>
                <a:gd name="connsiteY14" fmla="*/ 640080 h 1040129"/>
                <a:gd name="connsiteX15" fmla="*/ 583323 w 759059"/>
                <a:gd name="connsiteY15" fmla="*/ 612267 h 1040129"/>
                <a:gd name="connsiteX16" fmla="*/ 589800 w 759059"/>
                <a:gd name="connsiteY16" fmla="*/ 558260 h 1040129"/>
                <a:gd name="connsiteX17" fmla="*/ 603897 w 759059"/>
                <a:gd name="connsiteY17" fmla="*/ 451961 h 1040129"/>
                <a:gd name="connsiteX18" fmla="*/ 622947 w 759059"/>
                <a:gd name="connsiteY18" fmla="*/ 347186 h 1040129"/>
                <a:gd name="connsiteX19" fmla="*/ 629328 w 759059"/>
                <a:gd name="connsiteY19" fmla="*/ 295942 h 1040129"/>
                <a:gd name="connsiteX20" fmla="*/ 635520 w 759059"/>
                <a:gd name="connsiteY20" fmla="*/ 243840 h 1040129"/>
                <a:gd name="connsiteX21" fmla="*/ 639235 w 759059"/>
                <a:gd name="connsiteY21" fmla="*/ 205073 h 1040129"/>
                <a:gd name="connsiteX22" fmla="*/ 639234 w 759059"/>
                <a:gd name="connsiteY22" fmla="*/ 205073 h 1040129"/>
                <a:gd name="connsiteX23" fmla="*/ 645331 w 759059"/>
                <a:gd name="connsiteY23" fmla="*/ 205645 h 1040129"/>
                <a:gd name="connsiteX24" fmla="*/ 683431 w 759059"/>
                <a:gd name="connsiteY24" fmla="*/ 180594 h 1040129"/>
                <a:gd name="connsiteX25" fmla="*/ 692289 w 759059"/>
                <a:gd name="connsiteY25" fmla="*/ 158496 h 1040129"/>
                <a:gd name="connsiteX26" fmla="*/ 699051 w 759059"/>
                <a:gd name="connsiteY26" fmla="*/ 133064 h 1040129"/>
                <a:gd name="connsiteX27" fmla="*/ 703814 w 759059"/>
                <a:gd name="connsiteY27" fmla="*/ 82391 h 1040129"/>
                <a:gd name="connsiteX28" fmla="*/ 705719 w 759059"/>
                <a:gd name="connsiteY28" fmla="*/ 34766 h 1040129"/>
                <a:gd name="connsiteX29" fmla="*/ 706290 w 759059"/>
                <a:gd name="connsiteY29" fmla="*/ 31718 h 1040129"/>
                <a:gd name="connsiteX30" fmla="*/ 714006 w 759059"/>
                <a:gd name="connsiteY30" fmla="*/ 26861 h 1040129"/>
                <a:gd name="connsiteX31" fmla="*/ 716292 w 759059"/>
                <a:gd name="connsiteY31" fmla="*/ 25241 h 1040129"/>
                <a:gd name="connsiteX32" fmla="*/ 721626 w 759059"/>
                <a:gd name="connsiteY32" fmla="*/ 20479 h 1040129"/>
                <a:gd name="connsiteX33" fmla="*/ 728293 w 759059"/>
                <a:gd name="connsiteY33" fmla="*/ 14573 h 1040129"/>
                <a:gd name="connsiteX34" fmla="*/ 730198 w 759059"/>
                <a:gd name="connsiteY34" fmla="*/ 13240 h 1040129"/>
                <a:gd name="connsiteX35" fmla="*/ 732865 w 759059"/>
                <a:gd name="connsiteY35" fmla="*/ 11525 h 1040129"/>
                <a:gd name="connsiteX36" fmla="*/ 735723 w 759059"/>
                <a:gd name="connsiteY36" fmla="*/ 10096 h 1040129"/>
                <a:gd name="connsiteX37" fmla="*/ 738961 w 759059"/>
                <a:gd name="connsiteY37" fmla="*/ 9049 h 1040129"/>
                <a:gd name="connsiteX38" fmla="*/ 747724 w 759059"/>
                <a:gd name="connsiteY38" fmla="*/ 5525 h 1040129"/>
                <a:gd name="connsiteX39" fmla="*/ 759059 w 759059"/>
                <a:gd name="connsiteY39" fmla="*/ 0 h 1040129"/>
                <a:gd name="connsiteX40" fmla="*/ 757154 w 759059"/>
                <a:gd name="connsiteY40" fmla="*/ 7810 h 1040129"/>
                <a:gd name="connsiteX41" fmla="*/ 738961 w 759059"/>
                <a:gd name="connsiteY41" fmla="*/ 111728 h 1040129"/>
                <a:gd name="connsiteX42" fmla="*/ 706005 w 759059"/>
                <a:gd name="connsiteY42" fmla="*/ 331565 h 1040129"/>
                <a:gd name="connsiteX43" fmla="*/ 681525 w 759059"/>
                <a:gd name="connsiteY43" fmla="*/ 548830 h 1040129"/>
                <a:gd name="connsiteX44" fmla="*/ 666952 w 759059"/>
                <a:gd name="connsiteY44" fmla="*/ 654463 h 1040129"/>
                <a:gd name="connsiteX45" fmla="*/ 651903 w 759059"/>
                <a:gd name="connsiteY45" fmla="*/ 761714 h 1040129"/>
                <a:gd name="connsiteX46" fmla="*/ 649712 w 759059"/>
                <a:gd name="connsiteY46" fmla="*/ 794099 h 1040129"/>
                <a:gd name="connsiteX47" fmla="*/ 646188 w 759059"/>
                <a:gd name="connsiteY47" fmla="*/ 803624 h 1040129"/>
                <a:gd name="connsiteX48" fmla="*/ 647902 w 759059"/>
                <a:gd name="connsiteY48" fmla="*/ 810673 h 1040129"/>
                <a:gd name="connsiteX49" fmla="*/ 647902 w 759059"/>
                <a:gd name="connsiteY49" fmla="*/ 828104 h 1040129"/>
                <a:gd name="connsiteX50" fmla="*/ 647902 w 759059"/>
                <a:gd name="connsiteY50" fmla="*/ 829151 h 1040129"/>
                <a:gd name="connsiteX51" fmla="*/ 647045 w 759059"/>
                <a:gd name="connsiteY51" fmla="*/ 841438 h 1040129"/>
                <a:gd name="connsiteX52" fmla="*/ 647998 w 759059"/>
                <a:gd name="connsiteY52" fmla="*/ 848106 h 1040129"/>
                <a:gd name="connsiteX53" fmla="*/ 649045 w 759059"/>
                <a:gd name="connsiteY53" fmla="*/ 856393 h 1040129"/>
                <a:gd name="connsiteX54" fmla="*/ 649522 w 759059"/>
                <a:gd name="connsiteY54" fmla="*/ 859727 h 1040129"/>
                <a:gd name="connsiteX55" fmla="*/ 650665 w 759059"/>
                <a:gd name="connsiteY55" fmla="*/ 867537 h 1040129"/>
                <a:gd name="connsiteX56" fmla="*/ 650665 w 759059"/>
                <a:gd name="connsiteY56" fmla="*/ 904018 h 1040129"/>
                <a:gd name="connsiteX57" fmla="*/ 644092 w 759059"/>
                <a:gd name="connsiteY57" fmla="*/ 932593 h 1040129"/>
                <a:gd name="connsiteX58" fmla="*/ 631519 w 759059"/>
                <a:gd name="connsiteY58" fmla="*/ 961644 h 1040129"/>
                <a:gd name="connsiteX59" fmla="*/ 628090 w 759059"/>
                <a:gd name="connsiteY59" fmla="*/ 968883 h 1040129"/>
                <a:gd name="connsiteX60" fmla="*/ 625137 w 759059"/>
                <a:gd name="connsiteY60" fmla="*/ 971359 h 1040129"/>
                <a:gd name="connsiteX61" fmla="*/ 620565 w 759059"/>
                <a:gd name="connsiteY61" fmla="*/ 976884 h 1040129"/>
                <a:gd name="connsiteX62" fmla="*/ 616851 w 759059"/>
                <a:gd name="connsiteY62" fmla="*/ 984218 h 1040129"/>
                <a:gd name="connsiteX63" fmla="*/ 616851 w 759059"/>
                <a:gd name="connsiteY63" fmla="*/ 985171 h 1040129"/>
                <a:gd name="connsiteX64" fmla="*/ 615803 w 759059"/>
                <a:gd name="connsiteY64" fmla="*/ 987838 h 1040129"/>
                <a:gd name="connsiteX65" fmla="*/ 615803 w 759059"/>
                <a:gd name="connsiteY65" fmla="*/ 989266 h 1040129"/>
                <a:gd name="connsiteX66" fmla="*/ 610183 w 759059"/>
                <a:gd name="connsiteY66" fmla="*/ 995077 h 1040129"/>
                <a:gd name="connsiteX67" fmla="*/ 606849 w 759059"/>
                <a:gd name="connsiteY67" fmla="*/ 997934 h 1040129"/>
                <a:gd name="connsiteX68" fmla="*/ 601039 w 759059"/>
                <a:gd name="connsiteY68" fmla="*/ 1001458 h 1040129"/>
                <a:gd name="connsiteX69" fmla="*/ 597801 w 759059"/>
                <a:gd name="connsiteY69" fmla="*/ 1003649 h 1040129"/>
                <a:gd name="connsiteX70" fmla="*/ 588847 w 759059"/>
                <a:gd name="connsiteY70" fmla="*/ 1006888 h 1040129"/>
                <a:gd name="connsiteX71" fmla="*/ 559510 w 759059"/>
                <a:gd name="connsiteY71" fmla="*/ 1016413 h 1040129"/>
                <a:gd name="connsiteX72" fmla="*/ 597134 w 759059"/>
                <a:gd name="connsiteY72" fmla="*/ 276511 h 1040129"/>
                <a:gd name="connsiteX73" fmla="*/ 573036 w 759059"/>
                <a:gd name="connsiteY73" fmla="*/ 544735 h 1040129"/>
                <a:gd name="connsiteX74" fmla="*/ 576274 w 759059"/>
                <a:gd name="connsiteY74" fmla="*/ 518446 h 1040129"/>
                <a:gd name="connsiteX75" fmla="*/ 592372 w 759059"/>
                <a:gd name="connsiteY75" fmla="*/ 411671 h 1040129"/>
                <a:gd name="connsiteX76" fmla="*/ 603135 w 759059"/>
                <a:gd name="connsiteY76" fmla="*/ 359664 h 1040129"/>
                <a:gd name="connsiteX77" fmla="*/ 610564 w 759059"/>
                <a:gd name="connsiteY77" fmla="*/ 309467 h 1040129"/>
                <a:gd name="connsiteX78" fmla="*/ 617136 w 759059"/>
                <a:gd name="connsiteY78" fmla="*/ 257175 h 1040129"/>
                <a:gd name="connsiteX79" fmla="*/ 618089 w 759059"/>
                <a:gd name="connsiteY79" fmla="*/ 252127 h 1040129"/>
                <a:gd name="connsiteX80" fmla="*/ 597134 w 759059"/>
                <a:gd name="connsiteY80" fmla="*/ 276511 h 104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759059" h="1040129">
                  <a:moveTo>
                    <a:pt x="558367" y="1017175"/>
                  </a:moveTo>
                  <a:lnTo>
                    <a:pt x="558367" y="1017175"/>
                  </a:lnTo>
                  <a:cubicBezTo>
                    <a:pt x="526000" y="1026493"/>
                    <a:pt x="493114" y="1033904"/>
                    <a:pt x="459879" y="1039368"/>
                  </a:cubicBezTo>
                  <a:lnTo>
                    <a:pt x="455402" y="1040130"/>
                  </a:lnTo>
                  <a:cubicBezTo>
                    <a:pt x="447401" y="996696"/>
                    <a:pt x="417302" y="961168"/>
                    <a:pt x="343102" y="954405"/>
                  </a:cubicBezTo>
                  <a:cubicBezTo>
                    <a:pt x="132123" y="935831"/>
                    <a:pt x="-21610" y="839629"/>
                    <a:pt x="2488" y="839629"/>
                  </a:cubicBezTo>
                  <a:cubicBezTo>
                    <a:pt x="26586" y="839629"/>
                    <a:pt x="502836" y="1035082"/>
                    <a:pt x="548080" y="740378"/>
                  </a:cubicBezTo>
                  <a:cubicBezTo>
                    <a:pt x="554176" y="700469"/>
                    <a:pt x="559891" y="657892"/>
                    <a:pt x="565130" y="614077"/>
                  </a:cubicBezTo>
                  <a:lnTo>
                    <a:pt x="564082" y="625316"/>
                  </a:lnTo>
                  <a:cubicBezTo>
                    <a:pt x="563382" y="631643"/>
                    <a:pt x="563001" y="638001"/>
                    <a:pt x="562939" y="644366"/>
                  </a:cubicBezTo>
                  <a:cubicBezTo>
                    <a:pt x="562747" y="650548"/>
                    <a:pt x="563130" y="656734"/>
                    <a:pt x="564082" y="662845"/>
                  </a:cubicBezTo>
                  <a:cubicBezTo>
                    <a:pt x="564643" y="664927"/>
                    <a:pt x="566786" y="666161"/>
                    <a:pt x="568869" y="665600"/>
                  </a:cubicBezTo>
                  <a:cubicBezTo>
                    <a:pt x="569861" y="665332"/>
                    <a:pt x="570708" y="664685"/>
                    <a:pt x="571226" y="663797"/>
                  </a:cubicBezTo>
                  <a:cubicBezTo>
                    <a:pt x="573062" y="660258"/>
                    <a:pt x="574377" y="656473"/>
                    <a:pt x="575131" y="652558"/>
                  </a:cubicBezTo>
                  <a:cubicBezTo>
                    <a:pt x="576084" y="648367"/>
                    <a:pt x="577703" y="644366"/>
                    <a:pt x="578656" y="640080"/>
                  </a:cubicBezTo>
                  <a:cubicBezTo>
                    <a:pt x="580751" y="630555"/>
                    <a:pt x="581894" y="621506"/>
                    <a:pt x="583323" y="612267"/>
                  </a:cubicBezTo>
                  <a:cubicBezTo>
                    <a:pt x="586085" y="594360"/>
                    <a:pt x="587704" y="576263"/>
                    <a:pt x="589800" y="558260"/>
                  </a:cubicBezTo>
                  <a:cubicBezTo>
                    <a:pt x="593991" y="522732"/>
                    <a:pt x="598372" y="487204"/>
                    <a:pt x="603897" y="451961"/>
                  </a:cubicBezTo>
                  <a:cubicBezTo>
                    <a:pt x="609421" y="416719"/>
                    <a:pt x="618089" y="382524"/>
                    <a:pt x="622947" y="347186"/>
                  </a:cubicBezTo>
                  <a:cubicBezTo>
                    <a:pt x="625614" y="330136"/>
                    <a:pt x="627423" y="313087"/>
                    <a:pt x="629328" y="295942"/>
                  </a:cubicBezTo>
                  <a:cubicBezTo>
                    <a:pt x="631233" y="278797"/>
                    <a:pt x="632186" y="260890"/>
                    <a:pt x="635520" y="243840"/>
                  </a:cubicBezTo>
                  <a:cubicBezTo>
                    <a:pt x="638470" y="231139"/>
                    <a:pt x="639719" y="218103"/>
                    <a:pt x="639235" y="205073"/>
                  </a:cubicBezTo>
                  <a:lnTo>
                    <a:pt x="639234" y="205073"/>
                  </a:lnTo>
                  <a:lnTo>
                    <a:pt x="645331" y="205645"/>
                  </a:lnTo>
                  <a:cubicBezTo>
                    <a:pt x="662085" y="206316"/>
                    <a:pt x="677406" y="196242"/>
                    <a:pt x="683431" y="180594"/>
                  </a:cubicBezTo>
                  <a:cubicBezTo>
                    <a:pt x="687145" y="172212"/>
                    <a:pt x="689050" y="167640"/>
                    <a:pt x="692289" y="158496"/>
                  </a:cubicBezTo>
                  <a:cubicBezTo>
                    <a:pt x="695066" y="150166"/>
                    <a:pt x="697324" y="141673"/>
                    <a:pt x="699051" y="133064"/>
                  </a:cubicBezTo>
                  <a:cubicBezTo>
                    <a:pt x="702019" y="116331"/>
                    <a:pt x="703611" y="99384"/>
                    <a:pt x="703814" y="82391"/>
                  </a:cubicBezTo>
                  <a:cubicBezTo>
                    <a:pt x="703580" y="66493"/>
                    <a:pt x="704216" y="50595"/>
                    <a:pt x="705719" y="34766"/>
                  </a:cubicBezTo>
                  <a:lnTo>
                    <a:pt x="706290" y="31718"/>
                  </a:lnTo>
                  <a:cubicBezTo>
                    <a:pt x="709114" y="30538"/>
                    <a:pt x="711721" y="28896"/>
                    <a:pt x="714006" y="26861"/>
                  </a:cubicBezTo>
                  <a:cubicBezTo>
                    <a:pt x="714843" y="26436"/>
                    <a:pt x="715614" y="25891"/>
                    <a:pt x="716292" y="25241"/>
                  </a:cubicBezTo>
                  <a:cubicBezTo>
                    <a:pt x="718219" y="23829"/>
                    <a:pt x="720005" y="22234"/>
                    <a:pt x="721626" y="20479"/>
                  </a:cubicBezTo>
                  <a:cubicBezTo>
                    <a:pt x="723626" y="18383"/>
                    <a:pt x="726102" y="16478"/>
                    <a:pt x="728293" y="14573"/>
                  </a:cubicBezTo>
                  <a:cubicBezTo>
                    <a:pt x="724769" y="17526"/>
                    <a:pt x="728769" y="14573"/>
                    <a:pt x="730198" y="13240"/>
                  </a:cubicBezTo>
                  <a:lnTo>
                    <a:pt x="732865" y="11525"/>
                  </a:lnTo>
                  <a:lnTo>
                    <a:pt x="735723" y="10096"/>
                  </a:lnTo>
                  <a:lnTo>
                    <a:pt x="738961" y="9049"/>
                  </a:lnTo>
                  <a:cubicBezTo>
                    <a:pt x="741914" y="8096"/>
                    <a:pt x="744867" y="6763"/>
                    <a:pt x="747724" y="5525"/>
                  </a:cubicBezTo>
                  <a:cubicBezTo>
                    <a:pt x="751602" y="3895"/>
                    <a:pt x="755386" y="2050"/>
                    <a:pt x="759059" y="0"/>
                  </a:cubicBezTo>
                  <a:cubicBezTo>
                    <a:pt x="758487" y="2572"/>
                    <a:pt x="757821" y="5239"/>
                    <a:pt x="757154" y="7810"/>
                  </a:cubicBezTo>
                  <a:cubicBezTo>
                    <a:pt x="748867" y="42005"/>
                    <a:pt x="744200" y="76962"/>
                    <a:pt x="738961" y="111728"/>
                  </a:cubicBezTo>
                  <a:cubicBezTo>
                    <a:pt x="727912" y="184975"/>
                    <a:pt x="715625" y="258032"/>
                    <a:pt x="706005" y="331565"/>
                  </a:cubicBezTo>
                  <a:cubicBezTo>
                    <a:pt x="696384" y="405098"/>
                    <a:pt x="690098" y="476440"/>
                    <a:pt x="681525" y="548830"/>
                  </a:cubicBezTo>
                  <a:cubicBezTo>
                    <a:pt x="677334" y="584549"/>
                    <a:pt x="672762" y="618172"/>
                    <a:pt x="666952" y="654463"/>
                  </a:cubicBezTo>
                  <a:cubicBezTo>
                    <a:pt x="661142" y="690753"/>
                    <a:pt x="655332" y="725710"/>
                    <a:pt x="651903" y="761714"/>
                  </a:cubicBezTo>
                  <a:cubicBezTo>
                    <a:pt x="650855" y="772478"/>
                    <a:pt x="650093" y="783336"/>
                    <a:pt x="649712" y="794099"/>
                  </a:cubicBezTo>
                  <a:cubicBezTo>
                    <a:pt x="647378" y="796717"/>
                    <a:pt x="646120" y="800118"/>
                    <a:pt x="646188" y="803624"/>
                  </a:cubicBezTo>
                  <a:cubicBezTo>
                    <a:pt x="646202" y="806075"/>
                    <a:pt x="646789" y="808489"/>
                    <a:pt x="647902" y="810673"/>
                  </a:cubicBezTo>
                  <a:cubicBezTo>
                    <a:pt x="647902" y="816483"/>
                    <a:pt x="647902" y="822293"/>
                    <a:pt x="647902" y="828104"/>
                  </a:cubicBezTo>
                  <a:cubicBezTo>
                    <a:pt x="647956" y="828451"/>
                    <a:pt x="647956" y="828804"/>
                    <a:pt x="647902" y="829151"/>
                  </a:cubicBezTo>
                  <a:cubicBezTo>
                    <a:pt x="646996" y="833180"/>
                    <a:pt x="646707" y="837323"/>
                    <a:pt x="647045" y="841438"/>
                  </a:cubicBezTo>
                  <a:cubicBezTo>
                    <a:pt x="647134" y="843687"/>
                    <a:pt x="647454" y="845922"/>
                    <a:pt x="647998" y="848106"/>
                  </a:cubicBezTo>
                  <a:cubicBezTo>
                    <a:pt x="647998" y="848106"/>
                    <a:pt x="649236" y="858107"/>
                    <a:pt x="649045" y="856393"/>
                  </a:cubicBezTo>
                  <a:cubicBezTo>
                    <a:pt x="649045" y="857536"/>
                    <a:pt x="649045" y="858583"/>
                    <a:pt x="649522" y="859727"/>
                  </a:cubicBezTo>
                  <a:cubicBezTo>
                    <a:pt x="649522" y="858583"/>
                    <a:pt x="650188" y="864775"/>
                    <a:pt x="650665" y="867537"/>
                  </a:cubicBezTo>
                  <a:cubicBezTo>
                    <a:pt x="651712" y="879675"/>
                    <a:pt x="651712" y="891880"/>
                    <a:pt x="650665" y="904018"/>
                  </a:cubicBezTo>
                  <a:cubicBezTo>
                    <a:pt x="649277" y="913710"/>
                    <a:pt x="647078" y="923268"/>
                    <a:pt x="644092" y="932593"/>
                  </a:cubicBezTo>
                  <a:cubicBezTo>
                    <a:pt x="640490" y="942520"/>
                    <a:pt x="636291" y="952222"/>
                    <a:pt x="631519" y="961644"/>
                  </a:cubicBezTo>
                  <a:cubicBezTo>
                    <a:pt x="630472" y="964025"/>
                    <a:pt x="629328" y="966502"/>
                    <a:pt x="628090" y="968883"/>
                  </a:cubicBezTo>
                  <a:lnTo>
                    <a:pt x="625137" y="971359"/>
                  </a:lnTo>
                  <a:cubicBezTo>
                    <a:pt x="623899" y="972503"/>
                    <a:pt x="618375" y="979361"/>
                    <a:pt x="620565" y="976884"/>
                  </a:cubicBezTo>
                  <a:cubicBezTo>
                    <a:pt x="618808" y="979029"/>
                    <a:pt x="617540" y="981532"/>
                    <a:pt x="616851" y="984218"/>
                  </a:cubicBezTo>
                  <a:cubicBezTo>
                    <a:pt x="616851" y="984218"/>
                    <a:pt x="616851" y="984885"/>
                    <a:pt x="616851" y="985171"/>
                  </a:cubicBezTo>
                  <a:cubicBezTo>
                    <a:pt x="616851" y="985456"/>
                    <a:pt x="616184" y="986885"/>
                    <a:pt x="615803" y="987838"/>
                  </a:cubicBezTo>
                  <a:lnTo>
                    <a:pt x="615803" y="989266"/>
                  </a:lnTo>
                  <a:cubicBezTo>
                    <a:pt x="613993" y="991267"/>
                    <a:pt x="612183" y="993172"/>
                    <a:pt x="610183" y="995077"/>
                  </a:cubicBezTo>
                  <a:lnTo>
                    <a:pt x="606849" y="997934"/>
                  </a:lnTo>
                  <a:cubicBezTo>
                    <a:pt x="604991" y="999233"/>
                    <a:pt x="603050" y="1000410"/>
                    <a:pt x="601039" y="1001458"/>
                  </a:cubicBezTo>
                  <a:cubicBezTo>
                    <a:pt x="599855" y="1002021"/>
                    <a:pt x="598763" y="1002759"/>
                    <a:pt x="597801" y="1003649"/>
                  </a:cubicBezTo>
                  <a:lnTo>
                    <a:pt x="588847" y="1006888"/>
                  </a:lnTo>
                  <a:cubicBezTo>
                    <a:pt x="579322" y="1010412"/>
                    <a:pt x="569321" y="1013270"/>
                    <a:pt x="559510" y="1016413"/>
                  </a:cubicBezTo>
                  <a:close/>
                  <a:moveTo>
                    <a:pt x="597134" y="276511"/>
                  </a:moveTo>
                  <a:cubicBezTo>
                    <a:pt x="590848" y="359473"/>
                    <a:pt x="582847" y="453009"/>
                    <a:pt x="573036" y="544735"/>
                  </a:cubicBezTo>
                  <a:lnTo>
                    <a:pt x="576274" y="518446"/>
                  </a:lnTo>
                  <a:cubicBezTo>
                    <a:pt x="580846" y="482727"/>
                    <a:pt x="585799" y="447008"/>
                    <a:pt x="592372" y="411671"/>
                  </a:cubicBezTo>
                  <a:cubicBezTo>
                    <a:pt x="595610" y="394240"/>
                    <a:pt x="599991" y="377095"/>
                    <a:pt x="603135" y="359664"/>
                  </a:cubicBezTo>
                  <a:cubicBezTo>
                    <a:pt x="606278" y="342233"/>
                    <a:pt x="608564" y="326326"/>
                    <a:pt x="610564" y="309467"/>
                  </a:cubicBezTo>
                  <a:cubicBezTo>
                    <a:pt x="612565" y="292608"/>
                    <a:pt x="614374" y="274510"/>
                    <a:pt x="617136" y="257175"/>
                  </a:cubicBezTo>
                  <a:cubicBezTo>
                    <a:pt x="617136" y="255460"/>
                    <a:pt x="617708" y="253841"/>
                    <a:pt x="618089" y="252127"/>
                  </a:cubicBezTo>
                  <a:cubicBezTo>
                    <a:pt x="613515" y="262050"/>
                    <a:pt x="606256" y="270496"/>
                    <a:pt x="597134" y="276511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D191EDF3-E960-43A5-887C-AC31CC0E0BB6}"/>
                </a:ext>
              </a:extLst>
            </p:cNvPr>
            <p:cNvSpPr/>
            <p:nvPr/>
          </p:nvSpPr>
          <p:spPr>
            <a:xfrm>
              <a:off x="7245578" y="2689681"/>
              <a:ext cx="32" cy="920"/>
            </a:xfrm>
            <a:custGeom>
              <a:avLst/>
              <a:gdLst>
                <a:gd name="connsiteX0" fmla="*/ 0 w 20"/>
                <a:gd name="connsiteY0" fmla="*/ 0 h 571"/>
                <a:gd name="connsiteX1" fmla="*/ 0 w 20"/>
                <a:gd name="connsiteY1" fmla="*/ 0 h 571"/>
                <a:gd name="connsiteX2" fmla="*/ 0 w 20"/>
                <a:gd name="connsiteY2" fmla="*/ 571 h 571"/>
                <a:gd name="connsiteX3" fmla="*/ 0 w 20"/>
                <a:gd name="connsiteY3" fmla="*/ 571 h 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" h="571">
                  <a:moveTo>
                    <a:pt x="0" y="0"/>
                  </a:moveTo>
                  <a:lnTo>
                    <a:pt x="0" y="0"/>
                  </a:lnTo>
                  <a:cubicBezTo>
                    <a:pt x="27" y="190"/>
                    <a:pt x="27" y="382"/>
                    <a:pt x="0" y="571"/>
                  </a:cubicBezTo>
                  <a:lnTo>
                    <a:pt x="0" y="571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xmlns="" id="{9C6225CC-2BA1-4BA3-A116-DA990C679BCD}"/>
                </a:ext>
              </a:extLst>
            </p:cNvPr>
            <p:cNvSpPr/>
            <p:nvPr/>
          </p:nvSpPr>
          <p:spPr>
            <a:xfrm>
              <a:off x="7411096" y="3526196"/>
              <a:ext cx="2933" cy="1208"/>
            </a:xfrm>
            <a:custGeom>
              <a:avLst/>
              <a:gdLst>
                <a:gd name="connsiteX0" fmla="*/ 0 w 1821"/>
                <a:gd name="connsiteY0" fmla="*/ 751 h 750"/>
                <a:gd name="connsiteX1" fmla="*/ 0 w 1821"/>
                <a:gd name="connsiteY1" fmla="*/ 751 h 750"/>
                <a:gd name="connsiteX2" fmla="*/ 0 w 1821"/>
                <a:gd name="connsiteY2" fmla="*/ 751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1" h="750">
                  <a:moveTo>
                    <a:pt x="0" y="751"/>
                  </a:moveTo>
                  <a:lnTo>
                    <a:pt x="0" y="751"/>
                  </a:lnTo>
                  <a:cubicBezTo>
                    <a:pt x="2476" y="-297"/>
                    <a:pt x="2381" y="-202"/>
                    <a:pt x="0" y="7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725AE8CC-5FCC-4AB3-A43A-D91C4A6C6466}"/>
                </a:ext>
              </a:extLst>
            </p:cNvPr>
            <p:cNvSpPr/>
            <p:nvPr/>
          </p:nvSpPr>
          <p:spPr>
            <a:xfrm>
              <a:off x="7589502" y="3085916"/>
              <a:ext cx="10430" cy="40190"/>
            </a:xfrm>
            <a:custGeom>
              <a:avLst/>
              <a:gdLst>
                <a:gd name="connsiteX0" fmla="*/ 1429 w 6476"/>
                <a:gd name="connsiteY0" fmla="*/ 13049 h 24955"/>
                <a:gd name="connsiteX1" fmla="*/ 1429 w 6476"/>
                <a:gd name="connsiteY1" fmla="*/ 13049 h 24955"/>
                <a:gd name="connsiteX2" fmla="*/ 3238 w 6476"/>
                <a:gd name="connsiteY2" fmla="*/ 5239 h 24955"/>
                <a:gd name="connsiteX3" fmla="*/ 4381 w 6476"/>
                <a:gd name="connsiteY3" fmla="*/ 2667 h 24955"/>
                <a:gd name="connsiteX4" fmla="*/ 4381 w 6476"/>
                <a:gd name="connsiteY4" fmla="*/ 2096 h 24955"/>
                <a:gd name="connsiteX5" fmla="*/ 5143 w 6476"/>
                <a:gd name="connsiteY5" fmla="*/ 1143 h 24955"/>
                <a:gd name="connsiteX6" fmla="*/ 6477 w 6476"/>
                <a:gd name="connsiteY6" fmla="*/ 0 h 24955"/>
                <a:gd name="connsiteX7" fmla="*/ 0 w 6476"/>
                <a:gd name="connsiteY7" fmla="*/ 24193 h 24955"/>
                <a:gd name="connsiteX8" fmla="*/ 0 w 6476"/>
                <a:gd name="connsiteY8" fmla="*/ 24955 h 24955"/>
                <a:gd name="connsiteX9" fmla="*/ 571 w 6476"/>
                <a:gd name="connsiteY9" fmla="*/ 20288 h 24955"/>
                <a:gd name="connsiteX10" fmla="*/ 1048 w 6476"/>
                <a:gd name="connsiteY10" fmla="*/ 15621 h 24955"/>
                <a:gd name="connsiteX11" fmla="*/ 1429 w 6476"/>
                <a:gd name="connsiteY11" fmla="*/ 13049 h 2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6" h="24955">
                  <a:moveTo>
                    <a:pt x="1429" y="13049"/>
                  </a:moveTo>
                  <a:lnTo>
                    <a:pt x="1429" y="13049"/>
                  </a:lnTo>
                  <a:cubicBezTo>
                    <a:pt x="1885" y="10414"/>
                    <a:pt x="2490" y="7806"/>
                    <a:pt x="3238" y="5239"/>
                  </a:cubicBezTo>
                  <a:cubicBezTo>
                    <a:pt x="3238" y="5239"/>
                    <a:pt x="4096" y="3143"/>
                    <a:pt x="4381" y="2667"/>
                  </a:cubicBezTo>
                  <a:cubicBezTo>
                    <a:pt x="4345" y="2478"/>
                    <a:pt x="4345" y="2284"/>
                    <a:pt x="4381" y="2096"/>
                  </a:cubicBezTo>
                  <a:lnTo>
                    <a:pt x="5143" y="1143"/>
                  </a:lnTo>
                  <a:cubicBezTo>
                    <a:pt x="5555" y="725"/>
                    <a:pt x="6001" y="343"/>
                    <a:pt x="6477" y="0"/>
                  </a:cubicBezTo>
                  <a:cubicBezTo>
                    <a:pt x="5126" y="8259"/>
                    <a:pt x="2957" y="16364"/>
                    <a:pt x="0" y="24193"/>
                  </a:cubicBezTo>
                  <a:cubicBezTo>
                    <a:pt x="0" y="24193"/>
                    <a:pt x="0" y="24193"/>
                    <a:pt x="0" y="24955"/>
                  </a:cubicBezTo>
                  <a:lnTo>
                    <a:pt x="571" y="20288"/>
                  </a:lnTo>
                  <a:cubicBezTo>
                    <a:pt x="571" y="18764"/>
                    <a:pt x="571" y="17145"/>
                    <a:pt x="1048" y="15621"/>
                  </a:cubicBezTo>
                  <a:cubicBezTo>
                    <a:pt x="1524" y="14097"/>
                    <a:pt x="1333" y="13621"/>
                    <a:pt x="1429" y="1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F37E66E3-A9E9-4B07-B348-79B1A4281882}"/>
                </a:ext>
              </a:extLst>
            </p:cNvPr>
            <p:cNvSpPr/>
            <p:nvPr/>
          </p:nvSpPr>
          <p:spPr>
            <a:xfrm>
              <a:off x="7633989" y="3030078"/>
              <a:ext cx="1380" cy="15340"/>
            </a:xfrm>
            <a:custGeom>
              <a:avLst/>
              <a:gdLst>
                <a:gd name="connsiteX0" fmla="*/ 0 w 857"/>
                <a:gd name="connsiteY0" fmla="*/ 0 h 9525"/>
                <a:gd name="connsiteX1" fmla="*/ 0 w 857"/>
                <a:gd name="connsiteY1" fmla="*/ 0 h 9525"/>
                <a:gd name="connsiteX2" fmla="*/ 857 w 857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" h="9525">
                  <a:moveTo>
                    <a:pt x="0" y="0"/>
                  </a:moveTo>
                  <a:lnTo>
                    <a:pt x="0" y="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D0E997DB-8CD8-4C99-9C50-8878EAFBDA4D}"/>
                </a:ext>
              </a:extLst>
            </p:cNvPr>
            <p:cNvSpPr/>
            <p:nvPr/>
          </p:nvSpPr>
          <p:spPr>
            <a:xfrm>
              <a:off x="7432397" y="3265395"/>
              <a:ext cx="21" cy="1073"/>
            </a:xfrm>
            <a:custGeom>
              <a:avLst/>
              <a:gdLst>
                <a:gd name="connsiteX0" fmla="*/ 14 w 13"/>
                <a:gd name="connsiteY0" fmla="*/ 0 h 666"/>
                <a:gd name="connsiteX1" fmla="*/ 14 w 13"/>
                <a:gd name="connsiteY1" fmla="*/ 667 h 666"/>
                <a:gd name="connsiteX2" fmla="*/ 14 w 13"/>
                <a:gd name="connsiteY2" fmla="*/ 0 h 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" h="666">
                  <a:moveTo>
                    <a:pt x="14" y="0"/>
                  </a:moveTo>
                  <a:cubicBezTo>
                    <a:pt x="14" y="0"/>
                    <a:pt x="14" y="476"/>
                    <a:pt x="14" y="667"/>
                  </a:cubicBezTo>
                  <a:cubicBezTo>
                    <a:pt x="-5" y="445"/>
                    <a:pt x="-5" y="222"/>
                    <a:pt x="14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4741E7A8-23C8-41FB-B7D8-EA049D710CCC}"/>
                </a:ext>
              </a:extLst>
            </p:cNvPr>
            <p:cNvSpPr/>
            <p:nvPr/>
          </p:nvSpPr>
          <p:spPr>
            <a:xfrm>
              <a:off x="7432419" y="326524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43EF94BF-5A38-4ACD-B14C-59EBD15BC3BA}"/>
                </a:ext>
              </a:extLst>
            </p:cNvPr>
            <p:cNvSpPr/>
            <p:nvPr/>
          </p:nvSpPr>
          <p:spPr>
            <a:xfrm>
              <a:off x="7712530" y="2686152"/>
              <a:ext cx="521870" cy="1317254"/>
            </a:xfrm>
            <a:custGeom>
              <a:avLst/>
              <a:gdLst>
                <a:gd name="connsiteX0" fmla="*/ 308038 w 324040"/>
                <a:gd name="connsiteY0" fmla="*/ 176594 h 817911"/>
                <a:gd name="connsiteX1" fmla="*/ 308038 w 324040"/>
                <a:gd name="connsiteY1" fmla="*/ 176594 h 817911"/>
                <a:gd name="connsiteX2" fmla="*/ 324040 w 324040"/>
                <a:gd name="connsiteY2" fmla="*/ 186785 h 817911"/>
                <a:gd name="connsiteX3" fmla="*/ 322802 w 324040"/>
                <a:gd name="connsiteY3" fmla="*/ 205835 h 817911"/>
                <a:gd name="connsiteX4" fmla="*/ 322802 w 324040"/>
                <a:gd name="connsiteY4" fmla="*/ 231648 h 817911"/>
                <a:gd name="connsiteX5" fmla="*/ 321373 w 324040"/>
                <a:gd name="connsiteY5" fmla="*/ 283178 h 817911"/>
                <a:gd name="connsiteX6" fmla="*/ 318325 w 324040"/>
                <a:gd name="connsiteY6" fmla="*/ 339376 h 817911"/>
                <a:gd name="connsiteX7" fmla="*/ 290417 w 324040"/>
                <a:gd name="connsiteY7" fmla="*/ 321564 h 817911"/>
                <a:gd name="connsiteX8" fmla="*/ 287750 w 324040"/>
                <a:gd name="connsiteY8" fmla="*/ 320516 h 817911"/>
                <a:gd name="connsiteX9" fmla="*/ 293084 w 324040"/>
                <a:gd name="connsiteY9" fmla="*/ 302609 h 817911"/>
                <a:gd name="connsiteX10" fmla="*/ 293084 w 324040"/>
                <a:gd name="connsiteY10" fmla="*/ 297656 h 817911"/>
                <a:gd name="connsiteX11" fmla="*/ 295180 w 324040"/>
                <a:gd name="connsiteY11" fmla="*/ 291941 h 817911"/>
                <a:gd name="connsiteX12" fmla="*/ 298132 w 324040"/>
                <a:gd name="connsiteY12" fmla="*/ 270605 h 817911"/>
                <a:gd name="connsiteX13" fmla="*/ 289465 w 324040"/>
                <a:gd name="connsiteY13" fmla="*/ 230886 h 817911"/>
                <a:gd name="connsiteX14" fmla="*/ 242792 w 324040"/>
                <a:gd name="connsiteY14" fmla="*/ 196882 h 817911"/>
                <a:gd name="connsiteX15" fmla="*/ 243269 w 324040"/>
                <a:gd name="connsiteY15" fmla="*/ 196882 h 817911"/>
                <a:gd name="connsiteX16" fmla="*/ 249841 w 324040"/>
                <a:gd name="connsiteY16" fmla="*/ 188690 h 817911"/>
                <a:gd name="connsiteX17" fmla="*/ 252794 w 324040"/>
                <a:gd name="connsiteY17" fmla="*/ 185642 h 817911"/>
                <a:gd name="connsiteX18" fmla="*/ 254413 w 324040"/>
                <a:gd name="connsiteY18" fmla="*/ 184214 h 817911"/>
                <a:gd name="connsiteX19" fmla="*/ 254984 w 324040"/>
                <a:gd name="connsiteY19" fmla="*/ 183737 h 817911"/>
                <a:gd name="connsiteX20" fmla="*/ 263080 w 324040"/>
                <a:gd name="connsiteY20" fmla="*/ 178499 h 817911"/>
                <a:gd name="connsiteX21" fmla="*/ 272034 w 324040"/>
                <a:gd name="connsiteY21" fmla="*/ 174212 h 817911"/>
                <a:gd name="connsiteX22" fmla="*/ 293084 w 324040"/>
                <a:gd name="connsiteY22" fmla="*/ 172403 h 817911"/>
                <a:gd name="connsiteX23" fmla="*/ 306991 w 324040"/>
                <a:gd name="connsiteY23" fmla="*/ 176213 h 817911"/>
                <a:gd name="connsiteX24" fmla="*/ 308134 w 324040"/>
                <a:gd name="connsiteY24" fmla="*/ 176975 h 817911"/>
                <a:gd name="connsiteX25" fmla="*/ 300609 w 324040"/>
                <a:gd name="connsiteY25" fmla="*/ 492728 h 817911"/>
                <a:gd name="connsiteX26" fmla="*/ 300609 w 324040"/>
                <a:gd name="connsiteY26" fmla="*/ 492728 h 817911"/>
                <a:gd name="connsiteX27" fmla="*/ 300609 w 324040"/>
                <a:gd name="connsiteY27" fmla="*/ 495776 h 817911"/>
                <a:gd name="connsiteX28" fmla="*/ 291655 w 324040"/>
                <a:gd name="connsiteY28" fmla="*/ 473107 h 817911"/>
                <a:gd name="connsiteX29" fmla="*/ 284702 w 324040"/>
                <a:gd name="connsiteY29" fmla="*/ 463582 h 817911"/>
                <a:gd name="connsiteX30" fmla="*/ 289179 w 324040"/>
                <a:gd name="connsiteY30" fmla="*/ 461010 h 817911"/>
                <a:gd name="connsiteX31" fmla="*/ 308229 w 324040"/>
                <a:gd name="connsiteY31" fmla="*/ 446437 h 817911"/>
                <a:gd name="connsiteX32" fmla="*/ 301466 w 324040"/>
                <a:gd name="connsiteY32" fmla="*/ 493109 h 817911"/>
                <a:gd name="connsiteX33" fmla="*/ 147447 w 324040"/>
                <a:gd name="connsiteY33" fmla="*/ 3905 h 817911"/>
                <a:gd name="connsiteX34" fmla="*/ 147447 w 324040"/>
                <a:gd name="connsiteY34" fmla="*/ 3905 h 817911"/>
                <a:gd name="connsiteX35" fmla="*/ 124015 w 324040"/>
                <a:gd name="connsiteY35" fmla="*/ 42005 h 817911"/>
                <a:gd name="connsiteX36" fmla="*/ 107442 w 324040"/>
                <a:gd name="connsiteY36" fmla="*/ 67247 h 817911"/>
                <a:gd name="connsiteX37" fmla="*/ 106966 w 324040"/>
                <a:gd name="connsiteY37" fmla="*/ 67247 h 817911"/>
                <a:gd name="connsiteX38" fmla="*/ 106966 w 324040"/>
                <a:gd name="connsiteY38" fmla="*/ 67247 h 817911"/>
                <a:gd name="connsiteX39" fmla="*/ 110680 w 324040"/>
                <a:gd name="connsiteY39" fmla="*/ 59436 h 817911"/>
                <a:gd name="connsiteX40" fmla="*/ 118300 w 324040"/>
                <a:gd name="connsiteY40" fmla="*/ 39433 h 817911"/>
                <a:gd name="connsiteX41" fmla="*/ 118300 w 324040"/>
                <a:gd name="connsiteY41" fmla="*/ 14002 h 817911"/>
                <a:gd name="connsiteX42" fmla="*/ 114681 w 324040"/>
                <a:gd name="connsiteY42" fmla="*/ 0 h 817911"/>
                <a:gd name="connsiteX43" fmla="*/ 127159 w 324040"/>
                <a:gd name="connsiteY43" fmla="*/ 1429 h 817911"/>
                <a:gd name="connsiteX44" fmla="*/ 147447 w 324040"/>
                <a:gd name="connsiteY44" fmla="*/ 4382 h 817911"/>
                <a:gd name="connsiteX45" fmla="*/ 48863 w 324040"/>
                <a:gd name="connsiteY45" fmla="*/ 814292 h 817911"/>
                <a:gd name="connsiteX46" fmla="*/ 49339 w 324040"/>
                <a:gd name="connsiteY46" fmla="*/ 814292 h 817911"/>
                <a:gd name="connsiteX47" fmla="*/ 48863 w 324040"/>
                <a:gd name="connsiteY47" fmla="*/ 814292 h 817911"/>
                <a:gd name="connsiteX48" fmla="*/ 41815 w 324040"/>
                <a:gd name="connsiteY48" fmla="*/ 811625 h 817911"/>
                <a:gd name="connsiteX49" fmla="*/ 29432 w 324040"/>
                <a:gd name="connsiteY49" fmla="*/ 805053 h 817911"/>
                <a:gd name="connsiteX50" fmla="*/ 19907 w 324040"/>
                <a:gd name="connsiteY50" fmla="*/ 797719 h 817911"/>
                <a:gd name="connsiteX51" fmla="*/ 0 w 324040"/>
                <a:gd name="connsiteY51" fmla="*/ 756571 h 817911"/>
                <a:gd name="connsiteX52" fmla="*/ 3524 w 324040"/>
                <a:gd name="connsiteY52" fmla="*/ 756571 h 817911"/>
                <a:gd name="connsiteX53" fmla="*/ 35242 w 324040"/>
                <a:gd name="connsiteY53" fmla="*/ 753809 h 817911"/>
                <a:gd name="connsiteX54" fmla="*/ 93726 w 324040"/>
                <a:gd name="connsiteY54" fmla="*/ 742378 h 817911"/>
                <a:gd name="connsiteX55" fmla="*/ 144971 w 324040"/>
                <a:gd name="connsiteY55" fmla="*/ 720280 h 817911"/>
                <a:gd name="connsiteX56" fmla="*/ 150114 w 324040"/>
                <a:gd name="connsiteY56" fmla="*/ 719233 h 817911"/>
                <a:gd name="connsiteX57" fmla="*/ 157734 w 324040"/>
                <a:gd name="connsiteY57" fmla="*/ 719042 h 817911"/>
                <a:gd name="connsiteX58" fmla="*/ 168593 w 324040"/>
                <a:gd name="connsiteY58" fmla="*/ 717233 h 817911"/>
                <a:gd name="connsiteX59" fmla="*/ 176498 w 324040"/>
                <a:gd name="connsiteY59" fmla="*/ 715994 h 817911"/>
                <a:gd name="connsiteX60" fmla="*/ 178498 w 324040"/>
                <a:gd name="connsiteY60" fmla="*/ 715994 h 817911"/>
                <a:gd name="connsiteX61" fmla="*/ 181165 w 324040"/>
                <a:gd name="connsiteY61" fmla="*/ 716471 h 817911"/>
                <a:gd name="connsiteX62" fmla="*/ 181832 w 324040"/>
                <a:gd name="connsiteY62" fmla="*/ 716471 h 817911"/>
                <a:gd name="connsiteX63" fmla="*/ 186499 w 324040"/>
                <a:gd name="connsiteY63" fmla="*/ 717137 h 817911"/>
                <a:gd name="connsiteX64" fmla="*/ 191738 w 324040"/>
                <a:gd name="connsiteY64" fmla="*/ 717137 h 817911"/>
                <a:gd name="connsiteX65" fmla="*/ 206693 w 324040"/>
                <a:gd name="connsiteY65" fmla="*/ 715232 h 817911"/>
                <a:gd name="connsiteX66" fmla="*/ 231267 w 324040"/>
                <a:gd name="connsiteY66" fmla="*/ 703802 h 817911"/>
                <a:gd name="connsiteX67" fmla="*/ 236315 w 324040"/>
                <a:gd name="connsiteY67" fmla="*/ 697801 h 817911"/>
                <a:gd name="connsiteX68" fmla="*/ 238220 w 324040"/>
                <a:gd name="connsiteY68" fmla="*/ 694182 h 817911"/>
                <a:gd name="connsiteX69" fmla="*/ 239173 w 324040"/>
                <a:gd name="connsiteY69" fmla="*/ 691991 h 817911"/>
                <a:gd name="connsiteX70" fmla="*/ 243364 w 324040"/>
                <a:gd name="connsiteY70" fmla="*/ 641318 h 817911"/>
                <a:gd name="connsiteX71" fmla="*/ 243364 w 324040"/>
                <a:gd name="connsiteY71" fmla="*/ 641318 h 817911"/>
                <a:gd name="connsiteX72" fmla="*/ 243364 w 324040"/>
                <a:gd name="connsiteY72" fmla="*/ 640461 h 817911"/>
                <a:gd name="connsiteX73" fmla="*/ 244793 w 324040"/>
                <a:gd name="connsiteY73" fmla="*/ 639509 h 817911"/>
                <a:gd name="connsiteX74" fmla="*/ 257080 w 324040"/>
                <a:gd name="connsiteY74" fmla="*/ 630650 h 817911"/>
                <a:gd name="connsiteX75" fmla="*/ 280321 w 324040"/>
                <a:gd name="connsiteY75" fmla="*/ 611600 h 817911"/>
                <a:gd name="connsiteX76" fmla="*/ 280321 w 324040"/>
                <a:gd name="connsiteY76" fmla="*/ 611600 h 817911"/>
                <a:gd name="connsiteX77" fmla="*/ 272987 w 324040"/>
                <a:gd name="connsiteY77" fmla="*/ 640747 h 817911"/>
                <a:gd name="connsiteX78" fmla="*/ 265747 w 324040"/>
                <a:gd name="connsiteY78" fmla="*/ 663416 h 817911"/>
                <a:gd name="connsiteX79" fmla="*/ 261747 w 324040"/>
                <a:gd name="connsiteY79" fmla="*/ 674465 h 817911"/>
                <a:gd name="connsiteX80" fmla="*/ 260604 w 324040"/>
                <a:gd name="connsiteY80" fmla="*/ 677227 h 817911"/>
                <a:gd name="connsiteX81" fmla="*/ 259366 w 324040"/>
                <a:gd name="connsiteY81" fmla="*/ 680371 h 817911"/>
                <a:gd name="connsiteX82" fmla="*/ 258032 w 324040"/>
                <a:gd name="connsiteY82" fmla="*/ 683419 h 817911"/>
                <a:gd name="connsiteX83" fmla="*/ 237744 w 324040"/>
                <a:gd name="connsiteY83" fmla="*/ 718662 h 817911"/>
                <a:gd name="connsiteX84" fmla="*/ 237744 w 324040"/>
                <a:gd name="connsiteY84" fmla="*/ 719233 h 817911"/>
                <a:gd name="connsiteX85" fmla="*/ 237268 w 324040"/>
                <a:gd name="connsiteY85" fmla="*/ 719900 h 817911"/>
                <a:gd name="connsiteX86" fmla="*/ 234315 w 324040"/>
                <a:gd name="connsiteY86" fmla="*/ 723614 h 817911"/>
                <a:gd name="connsiteX87" fmla="*/ 228124 w 324040"/>
                <a:gd name="connsiteY87" fmla="*/ 730853 h 817911"/>
                <a:gd name="connsiteX88" fmla="*/ 228124 w 324040"/>
                <a:gd name="connsiteY88" fmla="*/ 730853 h 817911"/>
                <a:gd name="connsiteX89" fmla="*/ 213646 w 324040"/>
                <a:gd name="connsiteY89" fmla="*/ 745617 h 817911"/>
                <a:gd name="connsiteX90" fmla="*/ 206502 w 324040"/>
                <a:gd name="connsiteY90" fmla="*/ 751904 h 817911"/>
                <a:gd name="connsiteX91" fmla="*/ 202882 w 324040"/>
                <a:gd name="connsiteY91" fmla="*/ 754951 h 817911"/>
                <a:gd name="connsiteX92" fmla="*/ 202216 w 324040"/>
                <a:gd name="connsiteY92" fmla="*/ 755523 h 817911"/>
                <a:gd name="connsiteX93" fmla="*/ 201644 w 324040"/>
                <a:gd name="connsiteY93" fmla="*/ 755999 h 817911"/>
                <a:gd name="connsiteX94" fmla="*/ 184785 w 324040"/>
                <a:gd name="connsiteY94" fmla="*/ 768001 h 817911"/>
                <a:gd name="connsiteX95" fmla="*/ 149638 w 324040"/>
                <a:gd name="connsiteY95" fmla="*/ 787813 h 817911"/>
                <a:gd name="connsiteX96" fmla="*/ 140875 w 324040"/>
                <a:gd name="connsiteY96" fmla="*/ 791909 h 817911"/>
                <a:gd name="connsiteX97" fmla="*/ 138208 w 324040"/>
                <a:gd name="connsiteY97" fmla="*/ 793147 h 817911"/>
                <a:gd name="connsiteX98" fmla="*/ 134779 w 324040"/>
                <a:gd name="connsiteY98" fmla="*/ 794576 h 817911"/>
                <a:gd name="connsiteX99" fmla="*/ 112109 w 324040"/>
                <a:gd name="connsiteY99" fmla="*/ 802862 h 817911"/>
                <a:gd name="connsiteX100" fmla="*/ 63341 w 324040"/>
                <a:gd name="connsiteY100" fmla="*/ 815911 h 817911"/>
                <a:gd name="connsiteX101" fmla="*/ 53816 w 324040"/>
                <a:gd name="connsiteY101" fmla="*/ 817912 h 817911"/>
                <a:gd name="connsiteX102" fmla="*/ 53816 w 324040"/>
                <a:gd name="connsiteY102" fmla="*/ 817912 h 817911"/>
                <a:gd name="connsiteX103" fmla="*/ 48863 w 324040"/>
                <a:gd name="connsiteY103" fmla="*/ 814292 h 81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4040" h="817911">
                  <a:moveTo>
                    <a:pt x="308038" y="176594"/>
                  </a:moveTo>
                  <a:lnTo>
                    <a:pt x="308038" y="176594"/>
                  </a:lnTo>
                  <a:cubicBezTo>
                    <a:pt x="313277" y="180213"/>
                    <a:pt x="318611" y="183642"/>
                    <a:pt x="324040" y="186785"/>
                  </a:cubicBezTo>
                  <a:cubicBezTo>
                    <a:pt x="324040" y="193262"/>
                    <a:pt x="322707" y="199358"/>
                    <a:pt x="322802" y="205835"/>
                  </a:cubicBezTo>
                  <a:cubicBezTo>
                    <a:pt x="322802" y="214503"/>
                    <a:pt x="322802" y="222980"/>
                    <a:pt x="322802" y="231648"/>
                  </a:cubicBezTo>
                  <a:cubicBezTo>
                    <a:pt x="322231" y="248793"/>
                    <a:pt x="322040" y="265938"/>
                    <a:pt x="321373" y="283178"/>
                  </a:cubicBezTo>
                  <a:cubicBezTo>
                    <a:pt x="320802" y="302228"/>
                    <a:pt x="319786" y="320961"/>
                    <a:pt x="318325" y="339376"/>
                  </a:cubicBezTo>
                  <a:cubicBezTo>
                    <a:pt x="310325" y="331609"/>
                    <a:pt x="300830" y="325549"/>
                    <a:pt x="290417" y="321564"/>
                  </a:cubicBezTo>
                  <a:lnTo>
                    <a:pt x="287750" y="320516"/>
                  </a:lnTo>
                  <a:cubicBezTo>
                    <a:pt x="291098" y="315132"/>
                    <a:pt x="292940" y="308948"/>
                    <a:pt x="293084" y="302609"/>
                  </a:cubicBezTo>
                  <a:cubicBezTo>
                    <a:pt x="293227" y="300961"/>
                    <a:pt x="293227" y="299304"/>
                    <a:pt x="293084" y="297656"/>
                  </a:cubicBezTo>
                  <a:cubicBezTo>
                    <a:pt x="293954" y="295818"/>
                    <a:pt x="294655" y="293905"/>
                    <a:pt x="295180" y="291941"/>
                  </a:cubicBezTo>
                  <a:cubicBezTo>
                    <a:pt x="296922" y="284955"/>
                    <a:pt x="297912" y="277802"/>
                    <a:pt x="298132" y="270605"/>
                  </a:cubicBezTo>
                  <a:cubicBezTo>
                    <a:pt x="298386" y="256870"/>
                    <a:pt x="295417" y="243267"/>
                    <a:pt x="289465" y="230886"/>
                  </a:cubicBezTo>
                  <a:cubicBezTo>
                    <a:pt x="280416" y="211836"/>
                    <a:pt x="261652" y="202311"/>
                    <a:pt x="242792" y="196882"/>
                  </a:cubicBezTo>
                  <a:lnTo>
                    <a:pt x="243269" y="196882"/>
                  </a:lnTo>
                  <a:cubicBezTo>
                    <a:pt x="245627" y="194290"/>
                    <a:pt x="247822" y="191554"/>
                    <a:pt x="249841" y="188690"/>
                  </a:cubicBezTo>
                  <a:cubicBezTo>
                    <a:pt x="250793" y="187643"/>
                    <a:pt x="251746" y="186595"/>
                    <a:pt x="252794" y="185642"/>
                  </a:cubicBezTo>
                  <a:lnTo>
                    <a:pt x="254413" y="184214"/>
                  </a:lnTo>
                  <a:lnTo>
                    <a:pt x="254984" y="183737"/>
                  </a:lnTo>
                  <a:cubicBezTo>
                    <a:pt x="257573" y="181827"/>
                    <a:pt x="260277" y="180077"/>
                    <a:pt x="263080" y="178499"/>
                  </a:cubicBezTo>
                  <a:cubicBezTo>
                    <a:pt x="265933" y="176809"/>
                    <a:pt x="268929" y="175374"/>
                    <a:pt x="272034" y="174212"/>
                  </a:cubicBezTo>
                  <a:cubicBezTo>
                    <a:pt x="278658" y="171301"/>
                    <a:pt x="286060" y="170665"/>
                    <a:pt x="293084" y="172403"/>
                  </a:cubicBezTo>
                  <a:cubicBezTo>
                    <a:pt x="297752" y="173355"/>
                    <a:pt x="302609" y="174879"/>
                    <a:pt x="306991" y="176213"/>
                  </a:cubicBezTo>
                  <a:lnTo>
                    <a:pt x="308134" y="176975"/>
                  </a:lnTo>
                  <a:close/>
                  <a:moveTo>
                    <a:pt x="300609" y="492728"/>
                  </a:moveTo>
                  <a:lnTo>
                    <a:pt x="300609" y="492728"/>
                  </a:lnTo>
                  <a:lnTo>
                    <a:pt x="300609" y="495776"/>
                  </a:lnTo>
                  <a:cubicBezTo>
                    <a:pt x="298777" y="487814"/>
                    <a:pt x="295759" y="480172"/>
                    <a:pt x="291655" y="473107"/>
                  </a:cubicBezTo>
                  <a:cubicBezTo>
                    <a:pt x="289587" y="469757"/>
                    <a:pt x="287262" y="466572"/>
                    <a:pt x="284702" y="463582"/>
                  </a:cubicBezTo>
                  <a:lnTo>
                    <a:pt x="289179" y="461010"/>
                  </a:lnTo>
                  <a:cubicBezTo>
                    <a:pt x="296031" y="456847"/>
                    <a:pt x="302418" y="451961"/>
                    <a:pt x="308229" y="446437"/>
                  </a:cubicBezTo>
                  <a:cubicBezTo>
                    <a:pt x="306133" y="461963"/>
                    <a:pt x="303847" y="477584"/>
                    <a:pt x="301466" y="493109"/>
                  </a:cubicBezTo>
                  <a:close/>
                  <a:moveTo>
                    <a:pt x="147447" y="3905"/>
                  </a:moveTo>
                  <a:lnTo>
                    <a:pt x="147447" y="3905"/>
                  </a:lnTo>
                  <a:cubicBezTo>
                    <a:pt x="138779" y="16002"/>
                    <a:pt x="131731" y="28956"/>
                    <a:pt x="124015" y="42005"/>
                  </a:cubicBezTo>
                  <a:cubicBezTo>
                    <a:pt x="118777" y="50673"/>
                    <a:pt x="113157" y="58960"/>
                    <a:pt x="107442" y="67247"/>
                  </a:cubicBezTo>
                  <a:lnTo>
                    <a:pt x="106966" y="67247"/>
                  </a:lnTo>
                  <a:cubicBezTo>
                    <a:pt x="107632" y="67247"/>
                    <a:pt x="107442" y="67247"/>
                    <a:pt x="106966" y="67247"/>
                  </a:cubicBezTo>
                  <a:cubicBezTo>
                    <a:pt x="108204" y="64579"/>
                    <a:pt x="109442" y="61913"/>
                    <a:pt x="110680" y="59436"/>
                  </a:cubicBezTo>
                  <a:cubicBezTo>
                    <a:pt x="114084" y="53130"/>
                    <a:pt x="116646" y="46406"/>
                    <a:pt x="118300" y="39433"/>
                  </a:cubicBezTo>
                  <a:cubicBezTo>
                    <a:pt x="120014" y="31043"/>
                    <a:pt x="120014" y="22392"/>
                    <a:pt x="118300" y="14002"/>
                  </a:cubicBezTo>
                  <a:cubicBezTo>
                    <a:pt x="117533" y="9232"/>
                    <a:pt x="116321" y="4544"/>
                    <a:pt x="114681" y="0"/>
                  </a:cubicBezTo>
                  <a:cubicBezTo>
                    <a:pt x="118967" y="0"/>
                    <a:pt x="123158" y="857"/>
                    <a:pt x="127159" y="1429"/>
                  </a:cubicBezTo>
                  <a:lnTo>
                    <a:pt x="147447" y="4382"/>
                  </a:lnTo>
                  <a:close/>
                  <a:moveTo>
                    <a:pt x="48863" y="814292"/>
                  </a:moveTo>
                  <a:lnTo>
                    <a:pt x="49339" y="814292"/>
                  </a:lnTo>
                  <a:lnTo>
                    <a:pt x="48863" y="814292"/>
                  </a:lnTo>
                  <a:cubicBezTo>
                    <a:pt x="46482" y="813245"/>
                    <a:pt x="44196" y="812483"/>
                    <a:pt x="41815" y="811625"/>
                  </a:cubicBezTo>
                  <a:cubicBezTo>
                    <a:pt x="37473" y="809865"/>
                    <a:pt x="33323" y="807663"/>
                    <a:pt x="29432" y="805053"/>
                  </a:cubicBezTo>
                  <a:cubicBezTo>
                    <a:pt x="26063" y="802871"/>
                    <a:pt x="22878" y="800418"/>
                    <a:pt x="19907" y="797719"/>
                  </a:cubicBezTo>
                  <a:cubicBezTo>
                    <a:pt x="13906" y="783526"/>
                    <a:pt x="10382" y="768287"/>
                    <a:pt x="0" y="756571"/>
                  </a:cubicBezTo>
                  <a:lnTo>
                    <a:pt x="3524" y="756571"/>
                  </a:lnTo>
                  <a:cubicBezTo>
                    <a:pt x="14144" y="756313"/>
                    <a:pt x="24738" y="755390"/>
                    <a:pt x="35242" y="753809"/>
                  </a:cubicBezTo>
                  <a:cubicBezTo>
                    <a:pt x="55048" y="751813"/>
                    <a:pt x="74626" y="747986"/>
                    <a:pt x="93726" y="742378"/>
                  </a:cubicBezTo>
                  <a:cubicBezTo>
                    <a:pt x="111522" y="736795"/>
                    <a:pt x="128695" y="729390"/>
                    <a:pt x="144971" y="720280"/>
                  </a:cubicBezTo>
                  <a:cubicBezTo>
                    <a:pt x="146754" y="720520"/>
                    <a:pt x="148566" y="720150"/>
                    <a:pt x="150114" y="719233"/>
                  </a:cubicBezTo>
                  <a:cubicBezTo>
                    <a:pt x="152649" y="719558"/>
                    <a:pt x="155219" y="719494"/>
                    <a:pt x="157734" y="719042"/>
                  </a:cubicBezTo>
                  <a:cubicBezTo>
                    <a:pt x="160496" y="718471"/>
                    <a:pt x="164021" y="717995"/>
                    <a:pt x="168593" y="717233"/>
                  </a:cubicBezTo>
                  <a:lnTo>
                    <a:pt x="176498" y="715994"/>
                  </a:lnTo>
                  <a:cubicBezTo>
                    <a:pt x="174022" y="715994"/>
                    <a:pt x="176498" y="715994"/>
                    <a:pt x="178498" y="715994"/>
                  </a:cubicBezTo>
                  <a:lnTo>
                    <a:pt x="181165" y="716471"/>
                  </a:lnTo>
                  <a:lnTo>
                    <a:pt x="181832" y="716471"/>
                  </a:lnTo>
                  <a:lnTo>
                    <a:pt x="186499" y="717137"/>
                  </a:lnTo>
                  <a:cubicBezTo>
                    <a:pt x="188214" y="717137"/>
                    <a:pt x="190024" y="717137"/>
                    <a:pt x="191738" y="717137"/>
                  </a:cubicBezTo>
                  <a:cubicBezTo>
                    <a:pt x="196787" y="717137"/>
                    <a:pt x="201739" y="716090"/>
                    <a:pt x="206693" y="715232"/>
                  </a:cubicBezTo>
                  <a:cubicBezTo>
                    <a:pt x="215767" y="713715"/>
                    <a:pt x="224260" y="709765"/>
                    <a:pt x="231267" y="703802"/>
                  </a:cubicBezTo>
                  <a:cubicBezTo>
                    <a:pt x="233204" y="702030"/>
                    <a:pt x="234900" y="700013"/>
                    <a:pt x="236315" y="697801"/>
                  </a:cubicBezTo>
                  <a:cubicBezTo>
                    <a:pt x="237118" y="696691"/>
                    <a:pt x="237760" y="695473"/>
                    <a:pt x="238220" y="694182"/>
                  </a:cubicBezTo>
                  <a:lnTo>
                    <a:pt x="239173" y="691991"/>
                  </a:lnTo>
                  <a:cubicBezTo>
                    <a:pt x="245547" y="675886"/>
                    <a:pt x="247005" y="658252"/>
                    <a:pt x="243364" y="641318"/>
                  </a:cubicBezTo>
                  <a:lnTo>
                    <a:pt x="243364" y="641318"/>
                  </a:lnTo>
                  <a:lnTo>
                    <a:pt x="243364" y="640461"/>
                  </a:lnTo>
                  <a:lnTo>
                    <a:pt x="244793" y="639509"/>
                  </a:lnTo>
                  <a:lnTo>
                    <a:pt x="257080" y="630650"/>
                  </a:lnTo>
                  <a:cubicBezTo>
                    <a:pt x="265288" y="624884"/>
                    <a:pt x="273056" y="618517"/>
                    <a:pt x="280321" y="611600"/>
                  </a:cubicBezTo>
                  <a:lnTo>
                    <a:pt x="280321" y="611600"/>
                  </a:lnTo>
                  <a:cubicBezTo>
                    <a:pt x="278130" y="621125"/>
                    <a:pt x="275654" y="631126"/>
                    <a:pt x="272987" y="640747"/>
                  </a:cubicBezTo>
                  <a:cubicBezTo>
                    <a:pt x="270796" y="648367"/>
                    <a:pt x="268414" y="655987"/>
                    <a:pt x="265747" y="663416"/>
                  </a:cubicBezTo>
                  <a:cubicBezTo>
                    <a:pt x="264509" y="667131"/>
                    <a:pt x="263176" y="670846"/>
                    <a:pt x="261747" y="674465"/>
                  </a:cubicBezTo>
                  <a:cubicBezTo>
                    <a:pt x="261747" y="674465"/>
                    <a:pt x="259366" y="680466"/>
                    <a:pt x="260604" y="677227"/>
                  </a:cubicBezTo>
                  <a:cubicBezTo>
                    <a:pt x="258604" y="682276"/>
                    <a:pt x="258128" y="683324"/>
                    <a:pt x="259366" y="680371"/>
                  </a:cubicBezTo>
                  <a:cubicBezTo>
                    <a:pt x="259366" y="681418"/>
                    <a:pt x="258508" y="682371"/>
                    <a:pt x="258032" y="683419"/>
                  </a:cubicBezTo>
                  <a:cubicBezTo>
                    <a:pt x="252527" y="695847"/>
                    <a:pt x="245727" y="707660"/>
                    <a:pt x="237744" y="718662"/>
                  </a:cubicBezTo>
                  <a:lnTo>
                    <a:pt x="237744" y="719233"/>
                  </a:lnTo>
                  <a:lnTo>
                    <a:pt x="237268" y="719900"/>
                  </a:lnTo>
                  <a:lnTo>
                    <a:pt x="234315" y="723614"/>
                  </a:lnTo>
                  <a:cubicBezTo>
                    <a:pt x="232315" y="726091"/>
                    <a:pt x="230219" y="728567"/>
                    <a:pt x="228124" y="730853"/>
                  </a:cubicBezTo>
                  <a:lnTo>
                    <a:pt x="228124" y="730853"/>
                  </a:lnTo>
                  <a:cubicBezTo>
                    <a:pt x="223552" y="736092"/>
                    <a:pt x="218599" y="740950"/>
                    <a:pt x="213646" y="745617"/>
                  </a:cubicBezTo>
                  <a:cubicBezTo>
                    <a:pt x="211360" y="747808"/>
                    <a:pt x="208883" y="749903"/>
                    <a:pt x="206502" y="751904"/>
                  </a:cubicBezTo>
                  <a:lnTo>
                    <a:pt x="202882" y="754951"/>
                  </a:lnTo>
                  <a:lnTo>
                    <a:pt x="202216" y="755523"/>
                  </a:lnTo>
                  <a:lnTo>
                    <a:pt x="201644" y="755999"/>
                  </a:lnTo>
                  <a:cubicBezTo>
                    <a:pt x="196215" y="760190"/>
                    <a:pt x="190500" y="764191"/>
                    <a:pt x="184785" y="768001"/>
                  </a:cubicBezTo>
                  <a:cubicBezTo>
                    <a:pt x="173511" y="775360"/>
                    <a:pt x="161770" y="781978"/>
                    <a:pt x="149638" y="787813"/>
                  </a:cubicBezTo>
                  <a:lnTo>
                    <a:pt x="140875" y="791909"/>
                  </a:lnTo>
                  <a:lnTo>
                    <a:pt x="138208" y="793147"/>
                  </a:lnTo>
                  <a:lnTo>
                    <a:pt x="134779" y="794576"/>
                  </a:lnTo>
                  <a:cubicBezTo>
                    <a:pt x="127349" y="797624"/>
                    <a:pt x="119729" y="800291"/>
                    <a:pt x="112109" y="802862"/>
                  </a:cubicBezTo>
                  <a:cubicBezTo>
                    <a:pt x="96108" y="808112"/>
                    <a:pt x="79827" y="812469"/>
                    <a:pt x="63341" y="815911"/>
                  </a:cubicBezTo>
                  <a:lnTo>
                    <a:pt x="53816" y="817912"/>
                  </a:lnTo>
                  <a:lnTo>
                    <a:pt x="53816" y="817912"/>
                  </a:lnTo>
                  <a:cubicBezTo>
                    <a:pt x="53816" y="817912"/>
                    <a:pt x="47815" y="814292"/>
                    <a:pt x="48863" y="8142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2941F4FC-5A5D-4E1F-8B4A-E71DE4676379}"/>
                </a:ext>
              </a:extLst>
            </p:cNvPr>
            <p:cNvSpPr/>
            <p:nvPr/>
          </p:nvSpPr>
          <p:spPr>
            <a:xfrm>
              <a:off x="8185465" y="3802298"/>
              <a:ext cx="767" cy="1841"/>
            </a:xfrm>
            <a:custGeom>
              <a:avLst/>
              <a:gdLst>
                <a:gd name="connsiteX0" fmla="*/ 0 w 476"/>
                <a:gd name="connsiteY0" fmla="*/ 1143 h 1143"/>
                <a:gd name="connsiteX1" fmla="*/ 0 w 476"/>
                <a:gd name="connsiteY1" fmla="*/ 1143 h 1143"/>
                <a:gd name="connsiteX2" fmla="*/ 476 w 476"/>
                <a:gd name="connsiteY2" fmla="*/ 0 h 1143"/>
                <a:gd name="connsiteX3" fmla="*/ 0 w 476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1143">
                  <a:moveTo>
                    <a:pt x="0" y="1143"/>
                  </a:moveTo>
                  <a:lnTo>
                    <a:pt x="0" y="1143"/>
                  </a:lnTo>
                  <a:lnTo>
                    <a:pt x="476" y="0"/>
                  </a:lnTo>
                  <a:cubicBezTo>
                    <a:pt x="476" y="571"/>
                    <a:pt x="476" y="953"/>
                    <a:pt x="0" y="114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0BB47571-A325-43F4-BFF3-CCDFA900AF0D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xmlns="" id="{C588514D-CFCE-4338-8A24-C0DA56ACE56E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xmlns="" id="{9A85F717-A341-4876-A100-61232F5F10F6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xmlns="" id="{E94268A8-1F98-4CB5-94AC-0C0B664BCF44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xmlns="" id="{E3DA292E-08F1-4F45-87EB-CE4A2FD7CAB2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65D765C8-46C1-45EE-8267-3028F238DE56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92E1931E-D8F4-4EBF-89C8-DF36CF4B2F39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xmlns="" id="{C4F4B7BF-BE77-4EFE-8807-11B62416BB9C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9DD96B43-2F5A-47D1-8523-994076102C5F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7653B555-D604-4FEF-98ED-87863C1130CD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xmlns="" id="{66575C9F-D86D-46F6-A2D3-A82DB170EA34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3313DF73-7E38-4F6E-BEB3-89495F60D537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xmlns="" id="{FFC86C87-A87E-4862-8CA7-1BE653C17121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xmlns="" id="{7689D871-D8FF-4E92-B763-B69A8E59A2E7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913C6B79-3D31-4279-9057-FCEA30259F3E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DC0E68A1-78B4-4BE8-AEA2-1FCB8A3D3EB6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6D0FF700-536D-403C-B980-2B9BDD93DB9D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2EE51B30-A831-474C-BC37-2A9A6B0E8DFF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11F0263C-73AF-4A5C-B5BB-81B1494AD155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763F0CD4-5A53-4EC2-B2E3-27C1CDD89498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E8C0B5C1-1662-4CA6-A7BF-76E6CB71EFC8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2B26CF68-F7BD-44A9-90F0-C96E4526786A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CBBDA67A-3466-477A-A25F-5917806D1709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8B14542D-0256-4AAF-A544-5A51D7EF795F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367176AD-A6EF-4304-B26D-592564E82613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7DB10750-8F26-4F36-8300-83E7FF4024F4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3C23182F-CDF6-4763-8DED-BA1BDE4541DC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07A9466E-E377-47AA-BE54-5CBE994B9A6F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E495A092-225C-4088-B606-64823312D220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61D95A45-2ADB-4279-B5E2-B7261073E6F0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2AE63294-BE9A-43FB-807A-89FC4688A506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3E486F4C-A41B-40F7-865A-B7C0F3E187EF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xmlns="" id="{D7A3DCF8-DBAF-4D64-BD44-87820F3D287B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26A325C4-16C2-4640-887A-C97B01807919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20D3F2AB-35B8-40EE-919B-57994055A5A8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E39D9C39-99D2-4993-98F6-B6ACAFFE84B4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xmlns="" id="{56BAC3EB-A4F1-4F34-AA73-48DF7FC8804D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xmlns="" id="{31118E5B-1326-44E3-88E6-FFD79DBBEACD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xmlns="" id="{701D8BCD-6D34-4D48-92EE-DD925ED67BB2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xmlns="" id="{D0D8CDAB-F314-4AEF-AD6F-0770BA65688F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xmlns="" id="{450D7297-0006-420E-A349-FCA075378B16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xmlns="" id="{E52D2E6E-6294-45F4-879A-AB390245FBE8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xmlns="" id="{42AFCC50-D136-4AB5-BF53-A6EA1919B505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xmlns="" id="{1064E7F6-A8D6-4AEE-ADCF-8859E06B6043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xmlns="" id="{2172A83A-4212-4EA3-BF85-0FFD89FB07E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xmlns="" id="{0035282F-0B1F-4E3F-9735-FB320CCCFCD7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xmlns="" id="{B8E34840-7203-4BB7-B610-1373D4B9590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1F152B2D-56A4-41B3-B1C7-811A86AE03F2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xmlns="" id="{8901E47A-FF99-47CF-9E44-3403925FCB71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xmlns="" id="{F89DA206-63EA-45A7-9E5F-BD2BFE63862A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xmlns="" id="{3D875F78-2232-4725-8CE6-B38A7F7CE6B7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xmlns="" id="{D4E371E1-0E29-4661-B0BC-B559DB60394E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xmlns="" id="{BBC22A41-3870-4D33-9532-226A90E3F289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xmlns="" id="{B0E82DBF-5765-4281-B8F7-DEA36F360AE4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xmlns="" id="{D16A588D-9ACF-440C-8F50-6CB8839BA2A3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xmlns="" id="{A400E285-9FF5-400E-8794-EDABB7ABB677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xmlns="" id="{A1EC4AF3-9ABC-4995-89E8-4F1A45800BB1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xmlns="" id="{02EEC6F5-5852-459B-BFD8-338EDA337ADC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xmlns="" id="{45201BE4-5FB7-4FE8-BEE1-E7B1DA4193DD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xmlns="" id="{97AB417F-4B12-4639-A977-F10D9E2F92FD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xmlns="" id="{2DC0CFFC-2911-4BAB-AC0D-368F870E99D9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xmlns="" id="{3D91AF75-ED89-4CB5-9002-6B74D51ECBD8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xmlns="" id="{D3242953-94D1-41F8-BD66-8FEF255D2B93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xmlns="" id="{6E1A9124-0A47-41E0-8C5D-58E2DAB56611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xmlns="" id="{C0809DC0-93F1-48F3-A2B9-72AFE53E074A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xmlns="" id="{BE0E1274-601E-446D-BC5D-062380F8033F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xmlns="" id="{957CF5B0-EC02-4D72-8664-D1472EDDD14B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xmlns="" id="{7685AE83-97DD-4423-92E6-367DA191B145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xmlns="" id="{3D8EA1BB-0118-4FCF-9C5B-E26EA9227B40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xmlns="" id="{FDA3F64F-7FD6-4D44-B31B-E3A74BB47368}"/>
                </a:ext>
              </a:extLst>
            </p:cNvPr>
            <p:cNvSpPr/>
            <p:nvPr/>
          </p:nvSpPr>
          <p:spPr>
            <a:xfrm>
              <a:off x="7364156" y="1407555"/>
              <a:ext cx="251423" cy="125307"/>
            </a:xfrm>
            <a:custGeom>
              <a:avLst/>
              <a:gdLst>
                <a:gd name="connsiteX0" fmla="*/ 113443 w 156114"/>
                <a:gd name="connsiteY0" fmla="*/ 1238 h 77806"/>
                <a:gd name="connsiteX1" fmla="*/ 113443 w 156114"/>
                <a:gd name="connsiteY1" fmla="*/ 1238 h 77806"/>
                <a:gd name="connsiteX2" fmla="*/ 115348 w 156114"/>
                <a:gd name="connsiteY2" fmla="*/ 1238 h 77806"/>
                <a:gd name="connsiteX3" fmla="*/ 122206 w 156114"/>
                <a:gd name="connsiteY3" fmla="*/ 571 h 77806"/>
                <a:gd name="connsiteX4" fmla="*/ 146399 w 156114"/>
                <a:gd name="connsiteY4" fmla="*/ 571 h 77806"/>
                <a:gd name="connsiteX5" fmla="*/ 147447 w 156114"/>
                <a:gd name="connsiteY5" fmla="*/ 571 h 77806"/>
                <a:gd name="connsiteX6" fmla="*/ 148876 w 156114"/>
                <a:gd name="connsiteY6" fmla="*/ 571 h 77806"/>
                <a:gd name="connsiteX7" fmla="*/ 153448 w 156114"/>
                <a:gd name="connsiteY7" fmla="*/ 1714 h 77806"/>
                <a:gd name="connsiteX8" fmla="*/ 155162 w 156114"/>
                <a:gd name="connsiteY8" fmla="*/ 2286 h 77806"/>
                <a:gd name="connsiteX9" fmla="*/ 156115 w 156114"/>
                <a:gd name="connsiteY9" fmla="*/ 2857 h 77806"/>
                <a:gd name="connsiteX10" fmla="*/ 156115 w 156114"/>
                <a:gd name="connsiteY10" fmla="*/ 3810 h 77806"/>
                <a:gd name="connsiteX11" fmla="*/ 156115 w 156114"/>
                <a:gd name="connsiteY11" fmla="*/ 4667 h 77806"/>
                <a:gd name="connsiteX12" fmla="*/ 156115 w 156114"/>
                <a:gd name="connsiteY12" fmla="*/ 5619 h 77806"/>
                <a:gd name="connsiteX13" fmla="*/ 154972 w 156114"/>
                <a:gd name="connsiteY13" fmla="*/ 8001 h 77806"/>
                <a:gd name="connsiteX14" fmla="*/ 154972 w 156114"/>
                <a:gd name="connsiteY14" fmla="*/ 8001 h 77806"/>
                <a:gd name="connsiteX15" fmla="*/ 154019 w 156114"/>
                <a:gd name="connsiteY15" fmla="*/ 9525 h 77806"/>
                <a:gd name="connsiteX16" fmla="*/ 151447 w 156114"/>
                <a:gd name="connsiteY16" fmla="*/ 12192 h 77806"/>
                <a:gd name="connsiteX17" fmla="*/ 146495 w 156114"/>
                <a:gd name="connsiteY17" fmla="*/ 15049 h 77806"/>
                <a:gd name="connsiteX18" fmla="*/ 144780 w 156114"/>
                <a:gd name="connsiteY18" fmla="*/ 15811 h 77806"/>
                <a:gd name="connsiteX19" fmla="*/ 141160 w 156114"/>
                <a:gd name="connsiteY19" fmla="*/ 17145 h 77806"/>
                <a:gd name="connsiteX20" fmla="*/ 95631 w 156114"/>
                <a:gd name="connsiteY20" fmla="*/ 36195 h 77806"/>
                <a:gd name="connsiteX21" fmla="*/ 59626 w 156114"/>
                <a:gd name="connsiteY21" fmla="*/ 74295 h 77806"/>
                <a:gd name="connsiteX22" fmla="*/ 28480 w 156114"/>
                <a:gd name="connsiteY22" fmla="*/ 77438 h 77806"/>
                <a:gd name="connsiteX23" fmla="*/ 14002 w 156114"/>
                <a:gd name="connsiteY23" fmla="*/ 74580 h 77806"/>
                <a:gd name="connsiteX24" fmla="*/ 7144 w 156114"/>
                <a:gd name="connsiteY24" fmla="*/ 72580 h 77806"/>
                <a:gd name="connsiteX25" fmla="*/ 4858 w 156114"/>
                <a:gd name="connsiteY25" fmla="*/ 71818 h 77806"/>
                <a:gd name="connsiteX26" fmla="*/ 4858 w 156114"/>
                <a:gd name="connsiteY26" fmla="*/ 71818 h 77806"/>
                <a:gd name="connsiteX27" fmla="*/ 4096 w 156114"/>
                <a:gd name="connsiteY27" fmla="*/ 71818 h 77806"/>
                <a:gd name="connsiteX28" fmla="*/ 2667 w 156114"/>
                <a:gd name="connsiteY28" fmla="*/ 70961 h 77806"/>
                <a:gd name="connsiteX29" fmla="*/ 2667 w 156114"/>
                <a:gd name="connsiteY29" fmla="*/ 70961 h 77806"/>
                <a:gd name="connsiteX30" fmla="*/ 2667 w 156114"/>
                <a:gd name="connsiteY30" fmla="*/ 70961 h 77806"/>
                <a:gd name="connsiteX31" fmla="*/ 2096 w 156114"/>
                <a:gd name="connsiteY31" fmla="*/ 69818 h 77806"/>
                <a:gd name="connsiteX32" fmla="*/ 1524 w 156114"/>
                <a:gd name="connsiteY32" fmla="*/ 67246 h 77806"/>
                <a:gd name="connsiteX33" fmla="*/ 1524 w 156114"/>
                <a:gd name="connsiteY33" fmla="*/ 67246 h 77806"/>
                <a:gd name="connsiteX34" fmla="*/ 1524 w 156114"/>
                <a:gd name="connsiteY34" fmla="*/ 64960 h 77806"/>
                <a:gd name="connsiteX35" fmla="*/ 0 w 156114"/>
                <a:gd name="connsiteY35" fmla="*/ 50482 h 77806"/>
                <a:gd name="connsiteX36" fmla="*/ 1048 w 156114"/>
                <a:gd name="connsiteY36" fmla="*/ 50482 h 77806"/>
                <a:gd name="connsiteX37" fmla="*/ 4191 w 156114"/>
                <a:gd name="connsiteY37" fmla="*/ 50482 h 77806"/>
                <a:gd name="connsiteX38" fmla="*/ 7144 w 156114"/>
                <a:gd name="connsiteY38" fmla="*/ 49053 h 77806"/>
                <a:gd name="connsiteX39" fmla="*/ 31432 w 156114"/>
                <a:gd name="connsiteY39" fmla="*/ 39528 h 77806"/>
                <a:gd name="connsiteX40" fmla="*/ 33814 w 156114"/>
                <a:gd name="connsiteY40" fmla="*/ 35623 h 77806"/>
                <a:gd name="connsiteX41" fmla="*/ 47720 w 156114"/>
                <a:gd name="connsiteY41" fmla="*/ 28194 h 77806"/>
                <a:gd name="connsiteX42" fmla="*/ 87058 w 156114"/>
                <a:gd name="connsiteY42" fmla="*/ 8286 h 77806"/>
                <a:gd name="connsiteX43" fmla="*/ 102679 w 156114"/>
                <a:gd name="connsiteY43" fmla="*/ 4572 h 77806"/>
                <a:gd name="connsiteX44" fmla="*/ 113347 w 156114"/>
                <a:gd name="connsiteY44" fmla="*/ 2667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6114" h="77806">
                  <a:moveTo>
                    <a:pt x="113443" y="1238"/>
                  </a:moveTo>
                  <a:lnTo>
                    <a:pt x="113443" y="1238"/>
                  </a:lnTo>
                  <a:lnTo>
                    <a:pt x="115348" y="1238"/>
                  </a:lnTo>
                  <a:lnTo>
                    <a:pt x="122206" y="571"/>
                  </a:lnTo>
                  <a:cubicBezTo>
                    <a:pt x="130252" y="-190"/>
                    <a:pt x="138353" y="-190"/>
                    <a:pt x="146399" y="571"/>
                  </a:cubicBezTo>
                  <a:lnTo>
                    <a:pt x="147447" y="571"/>
                  </a:lnTo>
                  <a:lnTo>
                    <a:pt x="148876" y="571"/>
                  </a:lnTo>
                  <a:lnTo>
                    <a:pt x="153448" y="1714"/>
                  </a:lnTo>
                  <a:lnTo>
                    <a:pt x="155162" y="2286"/>
                  </a:lnTo>
                  <a:lnTo>
                    <a:pt x="156115" y="2857"/>
                  </a:lnTo>
                  <a:cubicBezTo>
                    <a:pt x="156115" y="3619"/>
                    <a:pt x="156115" y="4476"/>
                    <a:pt x="156115" y="3810"/>
                  </a:cubicBezTo>
                  <a:cubicBezTo>
                    <a:pt x="156115" y="3143"/>
                    <a:pt x="156115" y="4381"/>
                    <a:pt x="156115" y="4667"/>
                  </a:cubicBezTo>
                  <a:cubicBezTo>
                    <a:pt x="156115" y="4953"/>
                    <a:pt x="154400" y="9239"/>
                    <a:pt x="156115" y="5619"/>
                  </a:cubicBezTo>
                  <a:lnTo>
                    <a:pt x="154972" y="8001"/>
                  </a:lnTo>
                  <a:cubicBezTo>
                    <a:pt x="154972" y="7048"/>
                    <a:pt x="154972" y="7143"/>
                    <a:pt x="154972" y="8001"/>
                  </a:cubicBezTo>
                  <a:cubicBezTo>
                    <a:pt x="154680" y="8525"/>
                    <a:pt x="154362" y="9033"/>
                    <a:pt x="154019" y="9525"/>
                  </a:cubicBezTo>
                  <a:cubicBezTo>
                    <a:pt x="152876" y="10668"/>
                    <a:pt x="150971" y="12382"/>
                    <a:pt x="151447" y="12192"/>
                  </a:cubicBezTo>
                  <a:cubicBezTo>
                    <a:pt x="149851" y="13235"/>
                    <a:pt x="148197" y="14189"/>
                    <a:pt x="146495" y="15049"/>
                  </a:cubicBezTo>
                  <a:lnTo>
                    <a:pt x="144780" y="15811"/>
                  </a:lnTo>
                  <a:lnTo>
                    <a:pt x="141160" y="17145"/>
                  </a:lnTo>
                  <a:cubicBezTo>
                    <a:pt x="125444" y="22574"/>
                    <a:pt x="108966" y="25336"/>
                    <a:pt x="95631" y="36195"/>
                  </a:cubicBezTo>
                  <a:cubicBezTo>
                    <a:pt x="82296" y="47053"/>
                    <a:pt x="77629" y="68770"/>
                    <a:pt x="59626" y="74295"/>
                  </a:cubicBezTo>
                  <a:cubicBezTo>
                    <a:pt x="49551" y="77378"/>
                    <a:pt x="38967" y="78446"/>
                    <a:pt x="28480" y="77438"/>
                  </a:cubicBezTo>
                  <a:cubicBezTo>
                    <a:pt x="23585" y="76872"/>
                    <a:pt x="18744" y="75916"/>
                    <a:pt x="14002" y="74580"/>
                  </a:cubicBezTo>
                  <a:cubicBezTo>
                    <a:pt x="11621" y="74009"/>
                    <a:pt x="9430" y="73152"/>
                    <a:pt x="7144" y="72580"/>
                  </a:cubicBezTo>
                  <a:lnTo>
                    <a:pt x="4858" y="71818"/>
                  </a:lnTo>
                  <a:lnTo>
                    <a:pt x="4858" y="71818"/>
                  </a:lnTo>
                  <a:lnTo>
                    <a:pt x="4096" y="71818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096" y="69818"/>
                  </a:lnTo>
                  <a:cubicBezTo>
                    <a:pt x="2857" y="71342"/>
                    <a:pt x="1619" y="67913"/>
                    <a:pt x="1524" y="67246"/>
                  </a:cubicBezTo>
                  <a:lnTo>
                    <a:pt x="1524" y="67246"/>
                  </a:lnTo>
                  <a:cubicBezTo>
                    <a:pt x="1524" y="66484"/>
                    <a:pt x="1524" y="65722"/>
                    <a:pt x="1524" y="64960"/>
                  </a:cubicBezTo>
                  <a:cubicBezTo>
                    <a:pt x="1524" y="60007"/>
                    <a:pt x="667" y="55435"/>
                    <a:pt x="0" y="50482"/>
                  </a:cubicBezTo>
                  <a:lnTo>
                    <a:pt x="1048" y="50482"/>
                  </a:lnTo>
                  <a:cubicBezTo>
                    <a:pt x="2054" y="50900"/>
                    <a:pt x="3185" y="50900"/>
                    <a:pt x="4191" y="50482"/>
                  </a:cubicBezTo>
                  <a:lnTo>
                    <a:pt x="7144" y="49053"/>
                  </a:lnTo>
                  <a:cubicBezTo>
                    <a:pt x="15805" y="47569"/>
                    <a:pt x="24071" y="44328"/>
                    <a:pt x="31432" y="39528"/>
                  </a:cubicBezTo>
                  <a:cubicBezTo>
                    <a:pt x="32581" y="38479"/>
                    <a:pt x="33407" y="37125"/>
                    <a:pt x="33814" y="35623"/>
                  </a:cubicBezTo>
                  <a:cubicBezTo>
                    <a:pt x="38481" y="33242"/>
                    <a:pt x="43339" y="30765"/>
                    <a:pt x="47720" y="28194"/>
                  </a:cubicBezTo>
                  <a:cubicBezTo>
                    <a:pt x="60283" y="20523"/>
                    <a:pt x="73437" y="13866"/>
                    <a:pt x="87058" y="8286"/>
                  </a:cubicBezTo>
                  <a:cubicBezTo>
                    <a:pt x="92155" y="6623"/>
                    <a:pt x="97380" y="5381"/>
                    <a:pt x="102679" y="4572"/>
                  </a:cubicBezTo>
                  <a:cubicBezTo>
                    <a:pt x="106204" y="3810"/>
                    <a:pt x="109728" y="3238"/>
                    <a:pt x="113347" y="266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xmlns="" id="{4DC20820-657A-48A8-BBF7-DDE4C53A305D}"/>
                </a:ext>
              </a:extLst>
            </p:cNvPr>
            <p:cNvSpPr/>
            <p:nvPr/>
          </p:nvSpPr>
          <p:spPr>
            <a:xfrm>
              <a:off x="7061496" y="1008099"/>
              <a:ext cx="468074" cy="458361"/>
            </a:xfrm>
            <a:custGeom>
              <a:avLst/>
              <a:gdLst>
                <a:gd name="connsiteX0" fmla="*/ 2286 w 290637"/>
                <a:gd name="connsiteY0" fmla="*/ 282130 h 284606"/>
                <a:gd name="connsiteX1" fmla="*/ 2286 w 290637"/>
                <a:gd name="connsiteY1" fmla="*/ 282130 h 284606"/>
                <a:gd name="connsiteX2" fmla="*/ 9906 w 290637"/>
                <a:gd name="connsiteY2" fmla="*/ 275082 h 284606"/>
                <a:gd name="connsiteX3" fmla="*/ 24575 w 290637"/>
                <a:gd name="connsiteY3" fmla="*/ 265557 h 284606"/>
                <a:gd name="connsiteX4" fmla="*/ 42577 w 290637"/>
                <a:gd name="connsiteY4" fmla="*/ 245078 h 284606"/>
                <a:gd name="connsiteX5" fmla="*/ 42577 w 290637"/>
                <a:gd name="connsiteY5" fmla="*/ 238125 h 284606"/>
                <a:gd name="connsiteX6" fmla="*/ 42577 w 290637"/>
                <a:gd name="connsiteY6" fmla="*/ 239744 h 284606"/>
                <a:gd name="connsiteX7" fmla="*/ 42577 w 290637"/>
                <a:gd name="connsiteY7" fmla="*/ 238125 h 284606"/>
                <a:gd name="connsiteX8" fmla="*/ 38576 w 290637"/>
                <a:gd name="connsiteY8" fmla="*/ 229934 h 284606"/>
                <a:gd name="connsiteX9" fmla="*/ 30671 w 290637"/>
                <a:gd name="connsiteY9" fmla="*/ 225647 h 284606"/>
                <a:gd name="connsiteX10" fmla="*/ 94583 w 290637"/>
                <a:gd name="connsiteY10" fmla="*/ 182023 h 284606"/>
                <a:gd name="connsiteX11" fmla="*/ 168783 w 290637"/>
                <a:gd name="connsiteY11" fmla="*/ 121063 h 284606"/>
                <a:gd name="connsiteX12" fmla="*/ 262699 w 290637"/>
                <a:gd name="connsiteY12" fmla="*/ 12478 h 284606"/>
                <a:gd name="connsiteX13" fmla="*/ 264128 w 290637"/>
                <a:gd name="connsiteY13" fmla="*/ 11240 h 284606"/>
                <a:gd name="connsiteX14" fmla="*/ 266319 w 290637"/>
                <a:gd name="connsiteY14" fmla="*/ 9620 h 284606"/>
                <a:gd name="connsiteX15" fmla="*/ 272034 w 290637"/>
                <a:gd name="connsiteY15" fmla="*/ 5715 h 284606"/>
                <a:gd name="connsiteX16" fmla="*/ 277654 w 290637"/>
                <a:gd name="connsiteY16" fmla="*/ 2381 h 284606"/>
                <a:gd name="connsiteX17" fmla="*/ 279368 w 290637"/>
                <a:gd name="connsiteY17" fmla="*/ 1619 h 284606"/>
                <a:gd name="connsiteX18" fmla="*/ 281654 w 290637"/>
                <a:gd name="connsiteY18" fmla="*/ 762 h 284606"/>
                <a:gd name="connsiteX19" fmla="*/ 285274 w 290637"/>
                <a:gd name="connsiteY19" fmla="*/ 0 h 284606"/>
                <a:gd name="connsiteX20" fmla="*/ 287750 w 290637"/>
                <a:gd name="connsiteY20" fmla="*/ 0 h 284606"/>
                <a:gd name="connsiteX21" fmla="*/ 287750 w 290637"/>
                <a:gd name="connsiteY21" fmla="*/ 0 h 284606"/>
                <a:gd name="connsiteX22" fmla="*/ 288798 w 290637"/>
                <a:gd name="connsiteY22" fmla="*/ 762 h 284606"/>
                <a:gd name="connsiteX23" fmla="*/ 289560 w 290637"/>
                <a:gd name="connsiteY23" fmla="*/ 1524 h 284606"/>
                <a:gd name="connsiteX24" fmla="*/ 290608 w 290637"/>
                <a:gd name="connsiteY24" fmla="*/ 2857 h 284606"/>
                <a:gd name="connsiteX25" fmla="*/ 290608 w 290637"/>
                <a:gd name="connsiteY25" fmla="*/ 2857 h 284606"/>
                <a:gd name="connsiteX26" fmla="*/ 290608 w 290637"/>
                <a:gd name="connsiteY26" fmla="*/ 3905 h 284606"/>
                <a:gd name="connsiteX27" fmla="*/ 290608 w 290637"/>
                <a:gd name="connsiteY27" fmla="*/ 5239 h 284606"/>
                <a:gd name="connsiteX28" fmla="*/ 290608 w 290637"/>
                <a:gd name="connsiteY28" fmla="*/ 6667 h 284606"/>
                <a:gd name="connsiteX29" fmla="*/ 290608 w 290637"/>
                <a:gd name="connsiteY29" fmla="*/ 8477 h 284606"/>
                <a:gd name="connsiteX30" fmla="*/ 288893 w 290637"/>
                <a:gd name="connsiteY30" fmla="*/ 14573 h 284606"/>
                <a:gd name="connsiteX31" fmla="*/ 287941 w 290637"/>
                <a:gd name="connsiteY31" fmla="*/ 16764 h 284606"/>
                <a:gd name="connsiteX32" fmla="*/ 286321 w 290637"/>
                <a:gd name="connsiteY32" fmla="*/ 20002 h 284606"/>
                <a:gd name="connsiteX33" fmla="*/ 282607 w 290637"/>
                <a:gd name="connsiteY33" fmla="*/ 26575 h 284606"/>
                <a:gd name="connsiteX34" fmla="*/ 278416 w 290637"/>
                <a:gd name="connsiteY34" fmla="*/ 32956 h 284606"/>
                <a:gd name="connsiteX35" fmla="*/ 276130 w 290637"/>
                <a:gd name="connsiteY35" fmla="*/ 36100 h 284606"/>
                <a:gd name="connsiteX36" fmla="*/ 274034 w 290637"/>
                <a:gd name="connsiteY36" fmla="*/ 39052 h 284606"/>
                <a:gd name="connsiteX37" fmla="*/ 256889 w 290637"/>
                <a:gd name="connsiteY37" fmla="*/ 60198 h 284606"/>
                <a:gd name="connsiteX38" fmla="*/ 253937 w 290637"/>
                <a:gd name="connsiteY38" fmla="*/ 63913 h 284606"/>
                <a:gd name="connsiteX39" fmla="*/ 251841 w 290637"/>
                <a:gd name="connsiteY39" fmla="*/ 66484 h 284606"/>
                <a:gd name="connsiteX40" fmla="*/ 251841 w 290637"/>
                <a:gd name="connsiteY40" fmla="*/ 66484 h 284606"/>
                <a:gd name="connsiteX41" fmla="*/ 251079 w 290637"/>
                <a:gd name="connsiteY41" fmla="*/ 67627 h 284606"/>
                <a:gd name="connsiteX42" fmla="*/ 247745 w 290637"/>
                <a:gd name="connsiteY42" fmla="*/ 73057 h 284606"/>
                <a:gd name="connsiteX43" fmla="*/ 239173 w 290637"/>
                <a:gd name="connsiteY43" fmla="*/ 94964 h 284606"/>
                <a:gd name="connsiteX44" fmla="*/ 247650 w 290637"/>
                <a:gd name="connsiteY44" fmla="*/ 135065 h 284606"/>
                <a:gd name="connsiteX45" fmla="*/ 257842 w 290637"/>
                <a:gd name="connsiteY45" fmla="*/ 152209 h 284606"/>
                <a:gd name="connsiteX46" fmla="*/ 262985 w 290637"/>
                <a:gd name="connsiteY46" fmla="*/ 160782 h 284606"/>
                <a:gd name="connsiteX47" fmla="*/ 263747 w 290637"/>
                <a:gd name="connsiteY47" fmla="*/ 162687 h 284606"/>
                <a:gd name="connsiteX48" fmla="*/ 261652 w 290637"/>
                <a:gd name="connsiteY48" fmla="*/ 162687 h 284606"/>
                <a:gd name="connsiteX49" fmla="*/ 260699 w 290637"/>
                <a:gd name="connsiteY49" fmla="*/ 162687 h 284606"/>
                <a:gd name="connsiteX50" fmla="*/ 260699 w 290637"/>
                <a:gd name="connsiteY50" fmla="*/ 162687 h 284606"/>
                <a:gd name="connsiteX51" fmla="*/ 234505 w 290637"/>
                <a:gd name="connsiteY51" fmla="*/ 162020 h 284606"/>
                <a:gd name="connsiteX52" fmla="*/ 228410 w 290637"/>
                <a:gd name="connsiteY52" fmla="*/ 161353 h 284606"/>
                <a:gd name="connsiteX53" fmla="*/ 227266 w 290637"/>
                <a:gd name="connsiteY53" fmla="*/ 161353 h 284606"/>
                <a:gd name="connsiteX54" fmla="*/ 226219 w 290637"/>
                <a:gd name="connsiteY54" fmla="*/ 161353 h 284606"/>
                <a:gd name="connsiteX55" fmla="*/ 221742 w 290637"/>
                <a:gd name="connsiteY55" fmla="*/ 160687 h 284606"/>
                <a:gd name="connsiteX56" fmla="*/ 199454 w 290637"/>
                <a:gd name="connsiteY56" fmla="*/ 157924 h 284606"/>
                <a:gd name="connsiteX57" fmla="*/ 160211 w 290637"/>
                <a:gd name="connsiteY57" fmla="*/ 160210 h 284606"/>
                <a:gd name="connsiteX58" fmla="*/ 124778 w 290637"/>
                <a:gd name="connsiteY58" fmla="*/ 182785 h 284606"/>
                <a:gd name="connsiteX59" fmla="*/ 111157 w 290637"/>
                <a:gd name="connsiteY59" fmla="*/ 200787 h 284606"/>
                <a:gd name="connsiteX60" fmla="*/ 99631 w 290637"/>
                <a:gd name="connsiteY60" fmla="*/ 216122 h 284606"/>
                <a:gd name="connsiteX61" fmla="*/ 42481 w 290637"/>
                <a:gd name="connsiteY61" fmla="*/ 268891 h 284606"/>
                <a:gd name="connsiteX62" fmla="*/ 34766 w 290637"/>
                <a:gd name="connsiteY62" fmla="*/ 272891 h 284606"/>
                <a:gd name="connsiteX63" fmla="*/ 31528 w 290637"/>
                <a:gd name="connsiteY63" fmla="*/ 274415 h 284606"/>
                <a:gd name="connsiteX64" fmla="*/ 31052 w 290637"/>
                <a:gd name="connsiteY64" fmla="*/ 274415 h 284606"/>
                <a:gd name="connsiteX65" fmla="*/ 30385 w 290637"/>
                <a:gd name="connsiteY65" fmla="*/ 274415 h 284606"/>
                <a:gd name="connsiteX66" fmla="*/ 21622 w 290637"/>
                <a:gd name="connsiteY66" fmla="*/ 277749 h 284606"/>
                <a:gd name="connsiteX67" fmla="*/ 10096 w 290637"/>
                <a:gd name="connsiteY67" fmla="*/ 281559 h 284606"/>
                <a:gd name="connsiteX68" fmla="*/ 3905 w 290637"/>
                <a:gd name="connsiteY68" fmla="*/ 283178 h 284606"/>
                <a:gd name="connsiteX69" fmla="*/ 0 w 290637"/>
                <a:gd name="connsiteY69" fmla="*/ 284607 h 284606"/>
                <a:gd name="connsiteX70" fmla="*/ 2286 w 290637"/>
                <a:gd name="connsiteY70" fmla="*/ 282130 h 28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90637" h="284606">
                  <a:moveTo>
                    <a:pt x="2286" y="282130"/>
                  </a:moveTo>
                  <a:lnTo>
                    <a:pt x="2286" y="282130"/>
                  </a:lnTo>
                  <a:cubicBezTo>
                    <a:pt x="4763" y="279654"/>
                    <a:pt x="7429" y="277463"/>
                    <a:pt x="9906" y="275082"/>
                  </a:cubicBezTo>
                  <a:cubicBezTo>
                    <a:pt x="15077" y="272364"/>
                    <a:pt x="19987" y="269175"/>
                    <a:pt x="24575" y="265557"/>
                  </a:cubicBezTo>
                  <a:cubicBezTo>
                    <a:pt x="32535" y="260740"/>
                    <a:pt x="38819" y="253590"/>
                    <a:pt x="42577" y="245078"/>
                  </a:cubicBezTo>
                  <a:cubicBezTo>
                    <a:pt x="42577" y="244030"/>
                    <a:pt x="42577" y="238030"/>
                    <a:pt x="42577" y="238125"/>
                  </a:cubicBezTo>
                  <a:cubicBezTo>
                    <a:pt x="42577" y="238220"/>
                    <a:pt x="42577" y="239173"/>
                    <a:pt x="42577" y="239744"/>
                  </a:cubicBezTo>
                  <a:cubicBezTo>
                    <a:pt x="42577" y="238601"/>
                    <a:pt x="42577" y="238125"/>
                    <a:pt x="42577" y="238125"/>
                  </a:cubicBezTo>
                  <a:cubicBezTo>
                    <a:pt x="42099" y="235054"/>
                    <a:pt x="40704" y="232199"/>
                    <a:pt x="38576" y="229934"/>
                  </a:cubicBezTo>
                  <a:cubicBezTo>
                    <a:pt x="36398" y="227787"/>
                    <a:pt x="33658" y="226301"/>
                    <a:pt x="30671" y="225647"/>
                  </a:cubicBezTo>
                  <a:cubicBezTo>
                    <a:pt x="51435" y="210217"/>
                    <a:pt x="73152" y="196024"/>
                    <a:pt x="94583" y="182023"/>
                  </a:cubicBezTo>
                  <a:cubicBezTo>
                    <a:pt x="121738" y="164844"/>
                    <a:pt x="146661" y="144368"/>
                    <a:pt x="168783" y="121063"/>
                  </a:cubicBezTo>
                  <a:cubicBezTo>
                    <a:pt x="201073" y="85915"/>
                    <a:pt x="225933" y="43244"/>
                    <a:pt x="262699" y="12478"/>
                  </a:cubicBezTo>
                  <a:lnTo>
                    <a:pt x="264128" y="11240"/>
                  </a:lnTo>
                  <a:lnTo>
                    <a:pt x="266319" y="9620"/>
                  </a:lnTo>
                  <a:cubicBezTo>
                    <a:pt x="268129" y="8192"/>
                    <a:pt x="270129" y="6953"/>
                    <a:pt x="272034" y="5715"/>
                  </a:cubicBezTo>
                  <a:lnTo>
                    <a:pt x="277654" y="2381"/>
                  </a:lnTo>
                  <a:lnTo>
                    <a:pt x="279368" y="1619"/>
                  </a:lnTo>
                  <a:cubicBezTo>
                    <a:pt x="277654" y="2381"/>
                    <a:pt x="280892" y="1048"/>
                    <a:pt x="281654" y="762"/>
                  </a:cubicBezTo>
                  <a:lnTo>
                    <a:pt x="285274" y="0"/>
                  </a:lnTo>
                  <a:lnTo>
                    <a:pt x="287750" y="0"/>
                  </a:lnTo>
                  <a:lnTo>
                    <a:pt x="287750" y="0"/>
                  </a:lnTo>
                  <a:lnTo>
                    <a:pt x="288798" y="762"/>
                  </a:lnTo>
                  <a:cubicBezTo>
                    <a:pt x="289098" y="965"/>
                    <a:pt x="289357" y="1224"/>
                    <a:pt x="289560" y="1524"/>
                  </a:cubicBezTo>
                  <a:lnTo>
                    <a:pt x="290608" y="2857"/>
                  </a:lnTo>
                  <a:lnTo>
                    <a:pt x="290608" y="2857"/>
                  </a:lnTo>
                  <a:lnTo>
                    <a:pt x="290608" y="3905"/>
                  </a:lnTo>
                  <a:cubicBezTo>
                    <a:pt x="290648" y="4349"/>
                    <a:pt x="290648" y="4795"/>
                    <a:pt x="290608" y="5239"/>
                  </a:cubicBezTo>
                  <a:lnTo>
                    <a:pt x="290608" y="6667"/>
                  </a:lnTo>
                  <a:cubicBezTo>
                    <a:pt x="290608" y="6667"/>
                    <a:pt x="290608" y="8096"/>
                    <a:pt x="290608" y="8477"/>
                  </a:cubicBezTo>
                  <a:cubicBezTo>
                    <a:pt x="290182" y="10547"/>
                    <a:pt x="289609" y="12585"/>
                    <a:pt x="288893" y="14573"/>
                  </a:cubicBezTo>
                  <a:cubicBezTo>
                    <a:pt x="288893" y="14573"/>
                    <a:pt x="288131" y="16383"/>
                    <a:pt x="287941" y="16764"/>
                  </a:cubicBezTo>
                  <a:cubicBezTo>
                    <a:pt x="287459" y="17871"/>
                    <a:pt x="286918" y="18952"/>
                    <a:pt x="286321" y="20002"/>
                  </a:cubicBezTo>
                  <a:cubicBezTo>
                    <a:pt x="285179" y="22288"/>
                    <a:pt x="283940" y="24384"/>
                    <a:pt x="282607" y="26575"/>
                  </a:cubicBezTo>
                  <a:cubicBezTo>
                    <a:pt x="281273" y="28765"/>
                    <a:pt x="279845" y="30861"/>
                    <a:pt x="278416" y="32956"/>
                  </a:cubicBezTo>
                  <a:lnTo>
                    <a:pt x="276130" y="36100"/>
                  </a:lnTo>
                  <a:lnTo>
                    <a:pt x="274034" y="39052"/>
                  </a:lnTo>
                  <a:cubicBezTo>
                    <a:pt x="268510" y="46292"/>
                    <a:pt x="262604" y="53149"/>
                    <a:pt x="256889" y="60198"/>
                  </a:cubicBezTo>
                  <a:cubicBezTo>
                    <a:pt x="255841" y="61436"/>
                    <a:pt x="254889" y="62579"/>
                    <a:pt x="253937" y="63913"/>
                  </a:cubicBezTo>
                  <a:lnTo>
                    <a:pt x="251841" y="66484"/>
                  </a:lnTo>
                  <a:cubicBezTo>
                    <a:pt x="255270" y="60960"/>
                    <a:pt x="250222" y="68294"/>
                    <a:pt x="251841" y="66484"/>
                  </a:cubicBezTo>
                  <a:lnTo>
                    <a:pt x="251079" y="67627"/>
                  </a:lnTo>
                  <a:lnTo>
                    <a:pt x="247745" y="73057"/>
                  </a:lnTo>
                  <a:cubicBezTo>
                    <a:pt x="243697" y="79835"/>
                    <a:pt x="240800" y="87238"/>
                    <a:pt x="239173" y="94964"/>
                  </a:cubicBezTo>
                  <a:cubicBezTo>
                    <a:pt x="237172" y="108913"/>
                    <a:pt x="240175" y="123119"/>
                    <a:pt x="247650" y="135065"/>
                  </a:cubicBezTo>
                  <a:cubicBezTo>
                    <a:pt x="250698" y="140970"/>
                    <a:pt x="254413" y="146494"/>
                    <a:pt x="257842" y="152209"/>
                  </a:cubicBezTo>
                  <a:cubicBezTo>
                    <a:pt x="259556" y="155067"/>
                    <a:pt x="261366" y="157924"/>
                    <a:pt x="262985" y="160782"/>
                  </a:cubicBezTo>
                  <a:lnTo>
                    <a:pt x="263747" y="162687"/>
                  </a:lnTo>
                  <a:lnTo>
                    <a:pt x="261652" y="162687"/>
                  </a:lnTo>
                  <a:lnTo>
                    <a:pt x="260699" y="162687"/>
                  </a:lnTo>
                  <a:lnTo>
                    <a:pt x="260699" y="162687"/>
                  </a:lnTo>
                  <a:cubicBezTo>
                    <a:pt x="251968" y="163369"/>
                    <a:pt x="243190" y="163146"/>
                    <a:pt x="234505" y="162020"/>
                  </a:cubicBezTo>
                  <a:lnTo>
                    <a:pt x="228410" y="161353"/>
                  </a:lnTo>
                  <a:lnTo>
                    <a:pt x="227266" y="161353"/>
                  </a:lnTo>
                  <a:lnTo>
                    <a:pt x="226219" y="161353"/>
                  </a:lnTo>
                  <a:lnTo>
                    <a:pt x="221742" y="160687"/>
                  </a:lnTo>
                  <a:cubicBezTo>
                    <a:pt x="214313" y="159544"/>
                    <a:pt x="206883" y="158591"/>
                    <a:pt x="199454" y="157924"/>
                  </a:cubicBezTo>
                  <a:cubicBezTo>
                    <a:pt x="186337" y="156489"/>
                    <a:pt x="173072" y="157262"/>
                    <a:pt x="160211" y="160210"/>
                  </a:cubicBezTo>
                  <a:cubicBezTo>
                    <a:pt x="146326" y="163837"/>
                    <a:pt x="133932" y="171733"/>
                    <a:pt x="124778" y="182785"/>
                  </a:cubicBezTo>
                  <a:cubicBezTo>
                    <a:pt x="120015" y="188595"/>
                    <a:pt x="115253" y="194786"/>
                    <a:pt x="111157" y="200787"/>
                  </a:cubicBezTo>
                  <a:cubicBezTo>
                    <a:pt x="107061" y="206788"/>
                    <a:pt x="104394" y="210312"/>
                    <a:pt x="99631" y="216122"/>
                  </a:cubicBezTo>
                  <a:cubicBezTo>
                    <a:pt x="84359" y="237407"/>
                    <a:pt x="64914" y="255361"/>
                    <a:pt x="42481" y="268891"/>
                  </a:cubicBezTo>
                  <a:lnTo>
                    <a:pt x="34766" y="272891"/>
                  </a:lnTo>
                  <a:lnTo>
                    <a:pt x="31528" y="274415"/>
                  </a:lnTo>
                  <a:lnTo>
                    <a:pt x="31052" y="274415"/>
                  </a:lnTo>
                  <a:lnTo>
                    <a:pt x="30385" y="274415"/>
                  </a:lnTo>
                  <a:lnTo>
                    <a:pt x="21622" y="277749"/>
                  </a:lnTo>
                  <a:cubicBezTo>
                    <a:pt x="17812" y="279178"/>
                    <a:pt x="14002" y="280416"/>
                    <a:pt x="10096" y="281559"/>
                  </a:cubicBezTo>
                  <a:cubicBezTo>
                    <a:pt x="8001" y="282226"/>
                    <a:pt x="5905" y="282702"/>
                    <a:pt x="3905" y="283178"/>
                  </a:cubicBezTo>
                  <a:lnTo>
                    <a:pt x="0" y="284607"/>
                  </a:lnTo>
                  <a:cubicBezTo>
                    <a:pt x="722" y="283745"/>
                    <a:pt x="1485" y="282919"/>
                    <a:pt x="2286" y="28213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xmlns="" id="{47313796-B946-40F5-9862-A5045D7FE30A}"/>
                </a:ext>
              </a:extLst>
            </p:cNvPr>
            <p:cNvSpPr/>
            <p:nvPr/>
          </p:nvSpPr>
          <p:spPr>
            <a:xfrm>
              <a:off x="7486877" y="1273635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xmlns="" id="{D5A60A99-70C3-440D-829C-288D57EDF97F}"/>
                </a:ext>
              </a:extLst>
            </p:cNvPr>
            <p:cNvSpPr/>
            <p:nvPr/>
          </p:nvSpPr>
          <p:spPr>
            <a:xfrm>
              <a:off x="6661119" y="1110571"/>
              <a:ext cx="207244" cy="471554"/>
            </a:xfrm>
            <a:custGeom>
              <a:avLst/>
              <a:gdLst>
                <a:gd name="connsiteX0" fmla="*/ 52006 w 128682"/>
                <a:gd name="connsiteY0" fmla="*/ 108871 h 292798"/>
                <a:gd name="connsiteX1" fmla="*/ 52006 w 128682"/>
                <a:gd name="connsiteY1" fmla="*/ 108871 h 292798"/>
                <a:gd name="connsiteX2" fmla="*/ 52006 w 128682"/>
                <a:gd name="connsiteY2" fmla="*/ 108109 h 292798"/>
                <a:gd name="connsiteX3" fmla="*/ 52959 w 128682"/>
                <a:gd name="connsiteY3" fmla="*/ 106013 h 292798"/>
                <a:gd name="connsiteX4" fmla="*/ 59817 w 128682"/>
                <a:gd name="connsiteY4" fmla="*/ 93631 h 292798"/>
                <a:gd name="connsiteX5" fmla="*/ 84868 w 128682"/>
                <a:gd name="connsiteY5" fmla="*/ 53721 h 292798"/>
                <a:gd name="connsiteX6" fmla="*/ 100679 w 128682"/>
                <a:gd name="connsiteY6" fmla="*/ 31432 h 292798"/>
                <a:gd name="connsiteX7" fmla="*/ 101441 w 128682"/>
                <a:gd name="connsiteY7" fmla="*/ 30385 h 292798"/>
                <a:gd name="connsiteX8" fmla="*/ 102584 w 128682"/>
                <a:gd name="connsiteY8" fmla="*/ 28861 h 292798"/>
                <a:gd name="connsiteX9" fmla="*/ 106489 w 128682"/>
                <a:gd name="connsiteY9" fmla="*/ 23908 h 292798"/>
                <a:gd name="connsiteX10" fmla="*/ 114871 w 128682"/>
                <a:gd name="connsiteY10" fmla="*/ 13811 h 292798"/>
                <a:gd name="connsiteX11" fmla="*/ 128683 w 128682"/>
                <a:gd name="connsiteY11" fmla="*/ 0 h 292798"/>
                <a:gd name="connsiteX12" fmla="*/ 128683 w 128682"/>
                <a:gd name="connsiteY12" fmla="*/ 1524 h 292798"/>
                <a:gd name="connsiteX13" fmla="*/ 125921 w 128682"/>
                <a:gd name="connsiteY13" fmla="*/ 11049 h 292798"/>
                <a:gd name="connsiteX14" fmla="*/ 114776 w 128682"/>
                <a:gd name="connsiteY14" fmla="*/ 42291 h 292798"/>
                <a:gd name="connsiteX15" fmla="*/ 105728 w 128682"/>
                <a:gd name="connsiteY15" fmla="*/ 92107 h 292798"/>
                <a:gd name="connsiteX16" fmla="*/ 118777 w 128682"/>
                <a:gd name="connsiteY16" fmla="*/ 131350 h 292798"/>
                <a:gd name="connsiteX17" fmla="*/ 121634 w 128682"/>
                <a:gd name="connsiteY17" fmla="*/ 144685 h 292798"/>
                <a:gd name="connsiteX18" fmla="*/ 114871 w 128682"/>
                <a:gd name="connsiteY18" fmla="*/ 157829 h 292798"/>
                <a:gd name="connsiteX19" fmla="*/ 89630 w 128682"/>
                <a:gd name="connsiteY19" fmla="*/ 184404 h 292798"/>
                <a:gd name="connsiteX20" fmla="*/ 64294 w 128682"/>
                <a:gd name="connsiteY20" fmla="*/ 208121 h 292798"/>
                <a:gd name="connsiteX21" fmla="*/ 17716 w 128682"/>
                <a:gd name="connsiteY21" fmla="*/ 258890 h 292798"/>
                <a:gd name="connsiteX22" fmla="*/ 0 w 128682"/>
                <a:gd name="connsiteY22" fmla="*/ 292798 h 292798"/>
                <a:gd name="connsiteX23" fmla="*/ 41338 w 128682"/>
                <a:gd name="connsiteY23" fmla="*/ 134112 h 292798"/>
                <a:gd name="connsiteX24" fmla="*/ 41338 w 128682"/>
                <a:gd name="connsiteY24" fmla="*/ 134112 h 292798"/>
                <a:gd name="connsiteX25" fmla="*/ 50197 w 128682"/>
                <a:gd name="connsiteY25" fmla="*/ 112490 h 292798"/>
                <a:gd name="connsiteX26" fmla="*/ 53340 w 128682"/>
                <a:gd name="connsiteY26" fmla="*/ 105346 h 29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8682" h="292798">
                  <a:moveTo>
                    <a:pt x="52006" y="108871"/>
                  </a:moveTo>
                  <a:lnTo>
                    <a:pt x="52006" y="108871"/>
                  </a:lnTo>
                  <a:cubicBezTo>
                    <a:pt x="51952" y="108620"/>
                    <a:pt x="51952" y="108360"/>
                    <a:pt x="52006" y="108109"/>
                  </a:cubicBezTo>
                  <a:lnTo>
                    <a:pt x="52959" y="106013"/>
                  </a:lnTo>
                  <a:cubicBezTo>
                    <a:pt x="55054" y="101822"/>
                    <a:pt x="57436" y="97726"/>
                    <a:pt x="59817" y="93631"/>
                  </a:cubicBezTo>
                  <a:cubicBezTo>
                    <a:pt x="67628" y="80010"/>
                    <a:pt x="76105" y="66770"/>
                    <a:pt x="84868" y="53721"/>
                  </a:cubicBezTo>
                  <a:cubicBezTo>
                    <a:pt x="90011" y="46196"/>
                    <a:pt x="95250" y="38767"/>
                    <a:pt x="100679" y="31432"/>
                  </a:cubicBezTo>
                  <a:lnTo>
                    <a:pt x="101441" y="30385"/>
                  </a:lnTo>
                  <a:lnTo>
                    <a:pt x="102584" y="28861"/>
                  </a:lnTo>
                  <a:cubicBezTo>
                    <a:pt x="103822" y="27146"/>
                    <a:pt x="105156" y="25527"/>
                    <a:pt x="106489" y="23908"/>
                  </a:cubicBezTo>
                  <a:cubicBezTo>
                    <a:pt x="109156" y="20479"/>
                    <a:pt x="112014" y="17145"/>
                    <a:pt x="114871" y="13811"/>
                  </a:cubicBezTo>
                  <a:cubicBezTo>
                    <a:pt x="119160" y="8903"/>
                    <a:pt x="123775" y="4289"/>
                    <a:pt x="128683" y="0"/>
                  </a:cubicBezTo>
                  <a:lnTo>
                    <a:pt x="128683" y="1524"/>
                  </a:lnTo>
                  <a:cubicBezTo>
                    <a:pt x="127921" y="4763"/>
                    <a:pt x="126968" y="8001"/>
                    <a:pt x="125921" y="11049"/>
                  </a:cubicBezTo>
                  <a:cubicBezTo>
                    <a:pt x="122587" y="21622"/>
                    <a:pt x="117824" y="31623"/>
                    <a:pt x="114776" y="42291"/>
                  </a:cubicBezTo>
                  <a:cubicBezTo>
                    <a:pt x="109204" y="58329"/>
                    <a:pt x="106152" y="75134"/>
                    <a:pt x="105728" y="92107"/>
                  </a:cubicBezTo>
                  <a:cubicBezTo>
                    <a:pt x="106723" y="106074"/>
                    <a:pt x="111210" y="119567"/>
                    <a:pt x="118777" y="131350"/>
                  </a:cubicBezTo>
                  <a:cubicBezTo>
                    <a:pt x="121247" y="135329"/>
                    <a:pt x="122257" y="140043"/>
                    <a:pt x="121634" y="144685"/>
                  </a:cubicBezTo>
                  <a:cubicBezTo>
                    <a:pt x="120354" y="149503"/>
                    <a:pt x="118047" y="153987"/>
                    <a:pt x="114871" y="157829"/>
                  </a:cubicBezTo>
                  <a:cubicBezTo>
                    <a:pt x="107103" y="167279"/>
                    <a:pt x="98668" y="176160"/>
                    <a:pt x="89630" y="184404"/>
                  </a:cubicBezTo>
                  <a:cubicBezTo>
                    <a:pt x="81344" y="192500"/>
                    <a:pt x="72771" y="200215"/>
                    <a:pt x="64294" y="208121"/>
                  </a:cubicBezTo>
                  <a:cubicBezTo>
                    <a:pt x="47024" y="223357"/>
                    <a:pt x="31412" y="240374"/>
                    <a:pt x="17716" y="258890"/>
                  </a:cubicBezTo>
                  <a:cubicBezTo>
                    <a:pt x="10346" y="269365"/>
                    <a:pt x="4390" y="280766"/>
                    <a:pt x="0" y="292798"/>
                  </a:cubicBezTo>
                  <a:cubicBezTo>
                    <a:pt x="8852" y="238741"/>
                    <a:pt x="22691" y="185618"/>
                    <a:pt x="41338" y="134112"/>
                  </a:cubicBezTo>
                  <a:lnTo>
                    <a:pt x="41338" y="134112"/>
                  </a:lnTo>
                  <a:cubicBezTo>
                    <a:pt x="44101" y="126778"/>
                    <a:pt x="47054" y="119634"/>
                    <a:pt x="50197" y="112490"/>
                  </a:cubicBezTo>
                  <a:lnTo>
                    <a:pt x="53340" y="1053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xmlns="" id="{9963C0D4-8B75-425E-997F-936E96FA685D}"/>
                </a:ext>
              </a:extLst>
            </p:cNvPr>
            <p:cNvSpPr/>
            <p:nvPr/>
          </p:nvSpPr>
          <p:spPr>
            <a:xfrm>
              <a:off x="6565857" y="1882177"/>
              <a:ext cx="862420" cy="1644919"/>
            </a:xfrm>
            <a:custGeom>
              <a:avLst/>
              <a:gdLst>
                <a:gd name="connsiteX0" fmla="*/ 129445 w 535495"/>
                <a:gd name="connsiteY0" fmla="*/ 0 h 1021365"/>
                <a:gd name="connsiteX1" fmla="*/ 130873 w 535495"/>
                <a:gd name="connsiteY1" fmla="*/ 0 h 1021365"/>
                <a:gd name="connsiteX2" fmla="*/ 109728 w 535495"/>
                <a:gd name="connsiteY2" fmla="*/ 91535 h 1021365"/>
                <a:gd name="connsiteX3" fmla="*/ 230314 w 535495"/>
                <a:gd name="connsiteY3" fmla="*/ 335090 h 1021365"/>
                <a:gd name="connsiteX4" fmla="*/ 488061 w 535495"/>
                <a:gd name="connsiteY4" fmla="*/ 518160 h 1021365"/>
                <a:gd name="connsiteX5" fmla="*/ 522732 w 535495"/>
                <a:gd name="connsiteY5" fmla="*/ 637604 h 1021365"/>
                <a:gd name="connsiteX6" fmla="*/ 535496 w 535495"/>
                <a:gd name="connsiteY6" fmla="*/ 994029 h 1021365"/>
                <a:gd name="connsiteX7" fmla="*/ 534257 w 535495"/>
                <a:gd name="connsiteY7" fmla="*/ 999649 h 1021365"/>
                <a:gd name="connsiteX8" fmla="*/ 531590 w 535495"/>
                <a:gd name="connsiteY8" fmla="*/ 1009174 h 1021365"/>
                <a:gd name="connsiteX9" fmla="*/ 530352 w 535495"/>
                <a:gd name="connsiteY9" fmla="*/ 1012317 h 1021365"/>
                <a:gd name="connsiteX10" fmla="*/ 528828 w 535495"/>
                <a:gd name="connsiteY10" fmla="*/ 1015460 h 1021365"/>
                <a:gd name="connsiteX11" fmla="*/ 526923 w 535495"/>
                <a:gd name="connsiteY11" fmla="*/ 1018889 h 1021365"/>
                <a:gd name="connsiteX12" fmla="*/ 526923 w 535495"/>
                <a:gd name="connsiteY12" fmla="*/ 1018889 h 1021365"/>
                <a:gd name="connsiteX13" fmla="*/ 526923 w 535495"/>
                <a:gd name="connsiteY13" fmla="*/ 1018889 h 1021365"/>
                <a:gd name="connsiteX14" fmla="*/ 525113 w 535495"/>
                <a:gd name="connsiteY14" fmla="*/ 1020794 h 1021365"/>
                <a:gd name="connsiteX15" fmla="*/ 523304 w 535495"/>
                <a:gd name="connsiteY15" fmla="*/ 1021366 h 1021365"/>
                <a:gd name="connsiteX16" fmla="*/ 521875 w 535495"/>
                <a:gd name="connsiteY16" fmla="*/ 1021366 h 1021365"/>
                <a:gd name="connsiteX17" fmla="*/ 518922 w 535495"/>
                <a:gd name="connsiteY17" fmla="*/ 1020509 h 1021365"/>
                <a:gd name="connsiteX18" fmla="*/ 516636 w 535495"/>
                <a:gd name="connsiteY18" fmla="*/ 1019175 h 1021365"/>
                <a:gd name="connsiteX19" fmla="*/ 514826 w 535495"/>
                <a:gd name="connsiteY19" fmla="*/ 1017842 h 1021365"/>
                <a:gd name="connsiteX20" fmla="*/ 513397 w 535495"/>
                <a:gd name="connsiteY20" fmla="*/ 1016603 h 1021365"/>
                <a:gd name="connsiteX21" fmla="*/ 508825 w 535495"/>
                <a:gd name="connsiteY21" fmla="*/ 1011555 h 1021365"/>
                <a:gd name="connsiteX22" fmla="*/ 508825 w 535495"/>
                <a:gd name="connsiteY22" fmla="*/ 1011555 h 1021365"/>
                <a:gd name="connsiteX23" fmla="*/ 508825 w 535495"/>
                <a:gd name="connsiteY23" fmla="*/ 1011555 h 1021365"/>
                <a:gd name="connsiteX24" fmla="*/ 506349 w 535495"/>
                <a:gd name="connsiteY24" fmla="*/ 1007555 h 1021365"/>
                <a:gd name="connsiteX25" fmla="*/ 499491 w 535495"/>
                <a:gd name="connsiteY25" fmla="*/ 994410 h 1021365"/>
                <a:gd name="connsiteX26" fmla="*/ 499491 w 535495"/>
                <a:gd name="connsiteY26" fmla="*/ 994410 h 1021365"/>
                <a:gd name="connsiteX27" fmla="*/ 499491 w 535495"/>
                <a:gd name="connsiteY27" fmla="*/ 993839 h 1021365"/>
                <a:gd name="connsiteX28" fmla="*/ 498157 w 535495"/>
                <a:gd name="connsiteY28" fmla="*/ 990124 h 1021365"/>
                <a:gd name="connsiteX29" fmla="*/ 495300 w 535495"/>
                <a:gd name="connsiteY29" fmla="*/ 981266 h 1021365"/>
                <a:gd name="connsiteX30" fmla="*/ 491490 w 535495"/>
                <a:gd name="connsiteY30" fmla="*/ 965264 h 1021365"/>
                <a:gd name="connsiteX31" fmla="*/ 490061 w 535495"/>
                <a:gd name="connsiteY31" fmla="*/ 957072 h 1021365"/>
                <a:gd name="connsiteX32" fmla="*/ 489395 w 535495"/>
                <a:gd name="connsiteY32" fmla="*/ 952976 h 1021365"/>
                <a:gd name="connsiteX33" fmla="*/ 489395 w 535495"/>
                <a:gd name="connsiteY33" fmla="*/ 950786 h 1021365"/>
                <a:gd name="connsiteX34" fmla="*/ 486632 w 535495"/>
                <a:gd name="connsiteY34" fmla="*/ 918877 h 1021365"/>
                <a:gd name="connsiteX35" fmla="*/ 486632 w 535495"/>
                <a:gd name="connsiteY35" fmla="*/ 826961 h 1021365"/>
                <a:gd name="connsiteX36" fmla="*/ 491014 w 535495"/>
                <a:gd name="connsiteY36" fmla="*/ 730949 h 1021365"/>
                <a:gd name="connsiteX37" fmla="*/ 494729 w 535495"/>
                <a:gd name="connsiteY37" fmla="*/ 656463 h 1021365"/>
                <a:gd name="connsiteX38" fmla="*/ 481870 w 535495"/>
                <a:gd name="connsiteY38" fmla="*/ 583883 h 1021365"/>
                <a:gd name="connsiteX39" fmla="*/ 469297 w 535495"/>
                <a:gd name="connsiteY39" fmla="*/ 558451 h 1021365"/>
                <a:gd name="connsiteX40" fmla="*/ 467487 w 535495"/>
                <a:gd name="connsiteY40" fmla="*/ 553879 h 1021365"/>
                <a:gd name="connsiteX41" fmla="*/ 460438 w 535495"/>
                <a:gd name="connsiteY41" fmla="*/ 545592 h 1021365"/>
                <a:gd name="connsiteX42" fmla="*/ 456152 w 535495"/>
                <a:gd name="connsiteY42" fmla="*/ 540544 h 1021365"/>
                <a:gd name="connsiteX43" fmla="*/ 449294 w 535495"/>
                <a:gd name="connsiteY43" fmla="*/ 531019 h 1021365"/>
                <a:gd name="connsiteX44" fmla="*/ 448723 w 535495"/>
                <a:gd name="connsiteY44" fmla="*/ 528542 h 1021365"/>
                <a:gd name="connsiteX45" fmla="*/ 453580 w 535495"/>
                <a:gd name="connsiteY45" fmla="*/ 515017 h 1021365"/>
                <a:gd name="connsiteX46" fmla="*/ 465201 w 535495"/>
                <a:gd name="connsiteY46" fmla="*/ 496729 h 1021365"/>
                <a:gd name="connsiteX47" fmla="*/ 453295 w 535495"/>
                <a:gd name="connsiteY47" fmla="*/ 458629 h 1021365"/>
                <a:gd name="connsiteX48" fmla="*/ 419386 w 535495"/>
                <a:gd name="connsiteY48" fmla="*/ 440531 h 1021365"/>
                <a:gd name="connsiteX49" fmla="*/ 379190 w 535495"/>
                <a:gd name="connsiteY49" fmla="*/ 443960 h 1021365"/>
                <a:gd name="connsiteX50" fmla="*/ 361474 w 535495"/>
                <a:gd name="connsiteY50" fmla="*/ 449485 h 1021365"/>
                <a:gd name="connsiteX51" fmla="*/ 360807 w 535495"/>
                <a:gd name="connsiteY51" fmla="*/ 449485 h 1021365"/>
                <a:gd name="connsiteX52" fmla="*/ 359664 w 535495"/>
                <a:gd name="connsiteY52" fmla="*/ 449485 h 1021365"/>
                <a:gd name="connsiteX53" fmla="*/ 355283 w 535495"/>
                <a:gd name="connsiteY53" fmla="*/ 449485 h 1021365"/>
                <a:gd name="connsiteX54" fmla="*/ 353473 w 535495"/>
                <a:gd name="connsiteY54" fmla="*/ 448723 h 1021365"/>
                <a:gd name="connsiteX55" fmla="*/ 352711 w 535495"/>
                <a:gd name="connsiteY55" fmla="*/ 448723 h 1021365"/>
                <a:gd name="connsiteX56" fmla="*/ 349758 w 535495"/>
                <a:gd name="connsiteY56" fmla="*/ 446818 h 1021365"/>
                <a:gd name="connsiteX57" fmla="*/ 336899 w 535495"/>
                <a:gd name="connsiteY57" fmla="*/ 434435 h 1021365"/>
                <a:gd name="connsiteX58" fmla="*/ 325279 w 535495"/>
                <a:gd name="connsiteY58" fmla="*/ 424148 h 1021365"/>
                <a:gd name="connsiteX59" fmla="*/ 325279 w 535495"/>
                <a:gd name="connsiteY59" fmla="*/ 421958 h 1021365"/>
                <a:gd name="connsiteX60" fmla="*/ 315754 w 535495"/>
                <a:gd name="connsiteY60" fmla="*/ 412433 h 1021365"/>
                <a:gd name="connsiteX61" fmla="*/ 302419 w 535495"/>
                <a:gd name="connsiteY61" fmla="*/ 403479 h 1021365"/>
                <a:gd name="connsiteX62" fmla="*/ 250984 w 535495"/>
                <a:gd name="connsiteY62" fmla="*/ 383858 h 1021365"/>
                <a:gd name="connsiteX63" fmla="*/ 201930 w 535495"/>
                <a:gd name="connsiteY63" fmla="*/ 365951 h 1021365"/>
                <a:gd name="connsiteX64" fmla="*/ 162592 w 535495"/>
                <a:gd name="connsiteY64" fmla="*/ 349187 h 1021365"/>
                <a:gd name="connsiteX65" fmla="*/ 84106 w 535495"/>
                <a:gd name="connsiteY65" fmla="*/ 301562 h 1021365"/>
                <a:gd name="connsiteX66" fmla="*/ 51530 w 535495"/>
                <a:gd name="connsiteY66" fmla="*/ 272225 h 1021365"/>
                <a:gd name="connsiteX67" fmla="*/ 22003 w 535495"/>
                <a:gd name="connsiteY67" fmla="*/ 237173 h 1021365"/>
                <a:gd name="connsiteX68" fmla="*/ 16669 w 535495"/>
                <a:gd name="connsiteY68" fmla="*/ 226505 h 1021365"/>
                <a:gd name="connsiteX69" fmla="*/ 17621 w 535495"/>
                <a:gd name="connsiteY69" fmla="*/ 222695 h 1021365"/>
                <a:gd name="connsiteX70" fmla="*/ 16097 w 535495"/>
                <a:gd name="connsiteY70" fmla="*/ 212027 h 1021365"/>
                <a:gd name="connsiteX71" fmla="*/ 9525 w 535495"/>
                <a:gd name="connsiteY71" fmla="*/ 189643 h 1021365"/>
                <a:gd name="connsiteX72" fmla="*/ 0 w 535495"/>
                <a:gd name="connsiteY72" fmla="*/ 150876 h 1021365"/>
                <a:gd name="connsiteX73" fmla="*/ 0 w 535495"/>
                <a:gd name="connsiteY73" fmla="*/ 150876 h 1021365"/>
                <a:gd name="connsiteX74" fmla="*/ 0 w 535495"/>
                <a:gd name="connsiteY74" fmla="*/ 147257 h 1021365"/>
                <a:gd name="connsiteX75" fmla="*/ 0 w 535495"/>
                <a:gd name="connsiteY75" fmla="*/ 144971 h 1021365"/>
                <a:gd name="connsiteX76" fmla="*/ 2191 w 535495"/>
                <a:gd name="connsiteY76" fmla="*/ 137255 h 1021365"/>
                <a:gd name="connsiteX77" fmla="*/ 2191 w 535495"/>
                <a:gd name="connsiteY77" fmla="*/ 137255 h 1021365"/>
                <a:gd name="connsiteX78" fmla="*/ 2191 w 535495"/>
                <a:gd name="connsiteY78" fmla="*/ 136303 h 1021365"/>
                <a:gd name="connsiteX79" fmla="*/ 4000 w 535495"/>
                <a:gd name="connsiteY79" fmla="*/ 132683 h 1021365"/>
                <a:gd name="connsiteX80" fmla="*/ 8287 w 535495"/>
                <a:gd name="connsiteY80" fmla="*/ 125540 h 1021365"/>
                <a:gd name="connsiteX81" fmla="*/ 10001 w 535495"/>
                <a:gd name="connsiteY81" fmla="*/ 123349 h 1021365"/>
                <a:gd name="connsiteX82" fmla="*/ 12763 w 535495"/>
                <a:gd name="connsiteY82" fmla="*/ 120110 h 1021365"/>
                <a:gd name="connsiteX83" fmla="*/ 19050 w 535495"/>
                <a:gd name="connsiteY83" fmla="*/ 113824 h 1021365"/>
                <a:gd name="connsiteX84" fmla="*/ 25241 w 535495"/>
                <a:gd name="connsiteY84" fmla="*/ 108490 h 1021365"/>
                <a:gd name="connsiteX85" fmla="*/ 27718 w 535495"/>
                <a:gd name="connsiteY85" fmla="*/ 106585 h 1021365"/>
                <a:gd name="connsiteX86" fmla="*/ 32956 w 535495"/>
                <a:gd name="connsiteY86" fmla="*/ 102680 h 1021365"/>
                <a:gd name="connsiteX87" fmla="*/ 69818 w 535495"/>
                <a:gd name="connsiteY87" fmla="*/ 77343 h 1021365"/>
                <a:gd name="connsiteX88" fmla="*/ 107728 w 535495"/>
                <a:gd name="connsiteY88" fmla="*/ 40958 h 1021365"/>
                <a:gd name="connsiteX89" fmla="*/ 129445 w 535495"/>
                <a:gd name="connsiteY89" fmla="*/ 0 h 102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5495" h="1021365">
                  <a:moveTo>
                    <a:pt x="129445" y="0"/>
                  </a:moveTo>
                  <a:lnTo>
                    <a:pt x="130873" y="0"/>
                  </a:lnTo>
                  <a:cubicBezTo>
                    <a:pt x="130873" y="0"/>
                    <a:pt x="144399" y="37243"/>
                    <a:pt x="109728" y="91535"/>
                  </a:cubicBezTo>
                  <a:cubicBezTo>
                    <a:pt x="75057" y="145828"/>
                    <a:pt x="58579" y="245078"/>
                    <a:pt x="230314" y="335090"/>
                  </a:cubicBezTo>
                  <a:cubicBezTo>
                    <a:pt x="402050" y="425101"/>
                    <a:pt x="555879" y="380048"/>
                    <a:pt x="488061" y="518160"/>
                  </a:cubicBezTo>
                  <a:cubicBezTo>
                    <a:pt x="488061" y="518160"/>
                    <a:pt x="518160" y="543020"/>
                    <a:pt x="522732" y="637604"/>
                  </a:cubicBezTo>
                  <a:cubicBezTo>
                    <a:pt x="527018" y="726281"/>
                    <a:pt x="504730" y="921353"/>
                    <a:pt x="535496" y="994029"/>
                  </a:cubicBezTo>
                  <a:cubicBezTo>
                    <a:pt x="535496" y="995839"/>
                    <a:pt x="534638" y="997744"/>
                    <a:pt x="534257" y="999649"/>
                  </a:cubicBezTo>
                  <a:cubicBezTo>
                    <a:pt x="533876" y="1001554"/>
                    <a:pt x="532543" y="1005935"/>
                    <a:pt x="531590" y="1009174"/>
                  </a:cubicBezTo>
                  <a:lnTo>
                    <a:pt x="530352" y="1012317"/>
                  </a:lnTo>
                  <a:cubicBezTo>
                    <a:pt x="529921" y="1013400"/>
                    <a:pt x="529411" y="1014451"/>
                    <a:pt x="528828" y="1015460"/>
                  </a:cubicBezTo>
                  <a:cubicBezTo>
                    <a:pt x="528256" y="1016699"/>
                    <a:pt x="527590" y="1017746"/>
                    <a:pt x="526923" y="1018889"/>
                  </a:cubicBezTo>
                  <a:lnTo>
                    <a:pt x="526923" y="1018889"/>
                  </a:lnTo>
                  <a:lnTo>
                    <a:pt x="526923" y="1018889"/>
                  </a:lnTo>
                  <a:lnTo>
                    <a:pt x="525113" y="1020794"/>
                  </a:lnTo>
                  <a:lnTo>
                    <a:pt x="523304" y="1021366"/>
                  </a:lnTo>
                  <a:lnTo>
                    <a:pt x="521875" y="1021366"/>
                  </a:lnTo>
                  <a:cubicBezTo>
                    <a:pt x="520864" y="1021182"/>
                    <a:pt x="519874" y="1020894"/>
                    <a:pt x="518922" y="1020509"/>
                  </a:cubicBezTo>
                  <a:lnTo>
                    <a:pt x="516636" y="1019175"/>
                  </a:lnTo>
                  <a:lnTo>
                    <a:pt x="514826" y="1017842"/>
                  </a:lnTo>
                  <a:lnTo>
                    <a:pt x="513397" y="1016603"/>
                  </a:lnTo>
                  <a:cubicBezTo>
                    <a:pt x="511752" y="1015035"/>
                    <a:pt x="510224" y="1013347"/>
                    <a:pt x="508825" y="1011555"/>
                  </a:cubicBezTo>
                  <a:lnTo>
                    <a:pt x="508825" y="1011555"/>
                  </a:lnTo>
                  <a:lnTo>
                    <a:pt x="508825" y="1011555"/>
                  </a:lnTo>
                  <a:lnTo>
                    <a:pt x="506349" y="1007555"/>
                  </a:lnTo>
                  <a:cubicBezTo>
                    <a:pt x="503800" y="1003316"/>
                    <a:pt x="501510" y="998926"/>
                    <a:pt x="499491" y="994410"/>
                  </a:cubicBezTo>
                  <a:lnTo>
                    <a:pt x="499491" y="994410"/>
                  </a:lnTo>
                  <a:cubicBezTo>
                    <a:pt x="499450" y="994222"/>
                    <a:pt x="499450" y="994027"/>
                    <a:pt x="499491" y="993839"/>
                  </a:cubicBezTo>
                  <a:cubicBezTo>
                    <a:pt x="499015" y="992600"/>
                    <a:pt x="498538" y="991362"/>
                    <a:pt x="498157" y="990124"/>
                  </a:cubicBezTo>
                  <a:cubicBezTo>
                    <a:pt x="497110" y="987266"/>
                    <a:pt x="496253" y="984218"/>
                    <a:pt x="495300" y="981266"/>
                  </a:cubicBezTo>
                  <a:cubicBezTo>
                    <a:pt x="493776" y="976027"/>
                    <a:pt x="492538" y="970598"/>
                    <a:pt x="491490" y="965264"/>
                  </a:cubicBezTo>
                  <a:lnTo>
                    <a:pt x="490061" y="957072"/>
                  </a:lnTo>
                  <a:cubicBezTo>
                    <a:pt x="490061" y="955643"/>
                    <a:pt x="489585" y="954310"/>
                    <a:pt x="489395" y="952976"/>
                  </a:cubicBezTo>
                  <a:lnTo>
                    <a:pt x="489395" y="950786"/>
                  </a:lnTo>
                  <a:cubicBezTo>
                    <a:pt x="488061" y="940213"/>
                    <a:pt x="487394" y="929545"/>
                    <a:pt x="486632" y="918877"/>
                  </a:cubicBezTo>
                  <a:cubicBezTo>
                    <a:pt x="484632" y="888302"/>
                    <a:pt x="485299" y="857536"/>
                    <a:pt x="486632" y="826961"/>
                  </a:cubicBezTo>
                  <a:cubicBezTo>
                    <a:pt x="487966" y="796385"/>
                    <a:pt x="488918" y="762857"/>
                    <a:pt x="491014" y="730949"/>
                  </a:cubicBezTo>
                  <a:cubicBezTo>
                    <a:pt x="492633" y="706184"/>
                    <a:pt x="495300" y="681228"/>
                    <a:pt x="494729" y="656463"/>
                  </a:cubicBezTo>
                  <a:cubicBezTo>
                    <a:pt x="494936" y="631685"/>
                    <a:pt x="490577" y="607081"/>
                    <a:pt x="481870" y="583883"/>
                  </a:cubicBezTo>
                  <a:cubicBezTo>
                    <a:pt x="478394" y="575070"/>
                    <a:pt x="474189" y="566563"/>
                    <a:pt x="469297" y="558451"/>
                  </a:cubicBezTo>
                  <a:cubicBezTo>
                    <a:pt x="469215" y="556769"/>
                    <a:pt x="468579" y="555161"/>
                    <a:pt x="467487" y="553879"/>
                  </a:cubicBezTo>
                  <a:cubicBezTo>
                    <a:pt x="465201" y="551212"/>
                    <a:pt x="462915" y="548259"/>
                    <a:pt x="460438" y="545592"/>
                  </a:cubicBezTo>
                  <a:cubicBezTo>
                    <a:pt x="457962" y="542925"/>
                    <a:pt x="457676" y="542163"/>
                    <a:pt x="456152" y="540544"/>
                  </a:cubicBezTo>
                  <a:cubicBezTo>
                    <a:pt x="455489" y="536468"/>
                    <a:pt x="452949" y="532940"/>
                    <a:pt x="449294" y="531019"/>
                  </a:cubicBezTo>
                  <a:cubicBezTo>
                    <a:pt x="449014" y="530217"/>
                    <a:pt x="448822" y="529386"/>
                    <a:pt x="448723" y="528542"/>
                  </a:cubicBezTo>
                  <a:cubicBezTo>
                    <a:pt x="448172" y="523526"/>
                    <a:pt x="449964" y="518537"/>
                    <a:pt x="453580" y="515017"/>
                  </a:cubicBezTo>
                  <a:cubicBezTo>
                    <a:pt x="458248" y="509463"/>
                    <a:pt x="462155" y="503313"/>
                    <a:pt x="465201" y="496729"/>
                  </a:cubicBezTo>
                  <a:cubicBezTo>
                    <a:pt x="470630" y="483108"/>
                    <a:pt x="462629" y="468154"/>
                    <a:pt x="453295" y="458629"/>
                  </a:cubicBezTo>
                  <a:cubicBezTo>
                    <a:pt x="443783" y="449715"/>
                    <a:pt x="432085" y="443472"/>
                    <a:pt x="419386" y="440531"/>
                  </a:cubicBezTo>
                  <a:cubicBezTo>
                    <a:pt x="405951" y="437558"/>
                    <a:pt x="391928" y="438755"/>
                    <a:pt x="379190" y="443960"/>
                  </a:cubicBezTo>
                  <a:cubicBezTo>
                    <a:pt x="373393" y="446131"/>
                    <a:pt x="367478" y="447976"/>
                    <a:pt x="361474" y="449485"/>
                  </a:cubicBezTo>
                  <a:lnTo>
                    <a:pt x="360807" y="449485"/>
                  </a:lnTo>
                  <a:lnTo>
                    <a:pt x="359664" y="449485"/>
                  </a:lnTo>
                  <a:cubicBezTo>
                    <a:pt x="358205" y="449579"/>
                    <a:pt x="356742" y="449579"/>
                    <a:pt x="355283" y="449485"/>
                  </a:cubicBezTo>
                  <a:cubicBezTo>
                    <a:pt x="358426" y="449485"/>
                    <a:pt x="353854" y="448818"/>
                    <a:pt x="353473" y="448723"/>
                  </a:cubicBezTo>
                  <a:lnTo>
                    <a:pt x="352711" y="448723"/>
                  </a:lnTo>
                  <a:cubicBezTo>
                    <a:pt x="351692" y="448144"/>
                    <a:pt x="350706" y="447508"/>
                    <a:pt x="349758" y="446818"/>
                  </a:cubicBezTo>
                  <a:cubicBezTo>
                    <a:pt x="345146" y="443042"/>
                    <a:pt x="340846" y="438902"/>
                    <a:pt x="336899" y="434435"/>
                  </a:cubicBezTo>
                  <a:cubicBezTo>
                    <a:pt x="333280" y="430730"/>
                    <a:pt x="329396" y="427292"/>
                    <a:pt x="325279" y="424148"/>
                  </a:cubicBezTo>
                  <a:cubicBezTo>
                    <a:pt x="325332" y="423419"/>
                    <a:pt x="325332" y="422687"/>
                    <a:pt x="325279" y="421958"/>
                  </a:cubicBezTo>
                  <a:cubicBezTo>
                    <a:pt x="323660" y="416052"/>
                    <a:pt x="319373" y="415290"/>
                    <a:pt x="315754" y="412433"/>
                  </a:cubicBezTo>
                  <a:cubicBezTo>
                    <a:pt x="311710" y="408890"/>
                    <a:pt x="307228" y="405881"/>
                    <a:pt x="302419" y="403479"/>
                  </a:cubicBezTo>
                  <a:cubicBezTo>
                    <a:pt x="285646" y="396001"/>
                    <a:pt x="268475" y="389451"/>
                    <a:pt x="250984" y="383858"/>
                  </a:cubicBezTo>
                  <a:cubicBezTo>
                    <a:pt x="234601" y="377952"/>
                    <a:pt x="218218" y="372142"/>
                    <a:pt x="201930" y="365951"/>
                  </a:cubicBezTo>
                  <a:cubicBezTo>
                    <a:pt x="185642" y="359759"/>
                    <a:pt x="176594" y="355568"/>
                    <a:pt x="162592" y="349187"/>
                  </a:cubicBezTo>
                  <a:cubicBezTo>
                    <a:pt x="134696" y="336362"/>
                    <a:pt x="108363" y="320383"/>
                    <a:pt x="84106" y="301562"/>
                  </a:cubicBezTo>
                  <a:cubicBezTo>
                    <a:pt x="72690" y="292419"/>
                    <a:pt x="61814" y="282624"/>
                    <a:pt x="51530" y="272225"/>
                  </a:cubicBezTo>
                  <a:cubicBezTo>
                    <a:pt x="39714" y="262357"/>
                    <a:pt x="29720" y="250493"/>
                    <a:pt x="22003" y="237173"/>
                  </a:cubicBezTo>
                  <a:cubicBezTo>
                    <a:pt x="20288" y="233648"/>
                    <a:pt x="18383" y="230124"/>
                    <a:pt x="16669" y="226505"/>
                  </a:cubicBezTo>
                  <a:cubicBezTo>
                    <a:pt x="17175" y="225289"/>
                    <a:pt x="17496" y="224005"/>
                    <a:pt x="17621" y="222695"/>
                  </a:cubicBezTo>
                  <a:cubicBezTo>
                    <a:pt x="17394" y="219104"/>
                    <a:pt x="16885" y="215537"/>
                    <a:pt x="16097" y="212027"/>
                  </a:cubicBezTo>
                  <a:cubicBezTo>
                    <a:pt x="14589" y="204382"/>
                    <a:pt x="12389" y="196890"/>
                    <a:pt x="9525" y="189643"/>
                  </a:cubicBezTo>
                  <a:cubicBezTo>
                    <a:pt x="3911" y="177445"/>
                    <a:pt x="678" y="164287"/>
                    <a:pt x="0" y="150876"/>
                  </a:cubicBezTo>
                  <a:lnTo>
                    <a:pt x="0" y="150876"/>
                  </a:lnTo>
                  <a:cubicBezTo>
                    <a:pt x="0" y="149638"/>
                    <a:pt x="0" y="148495"/>
                    <a:pt x="0" y="147257"/>
                  </a:cubicBezTo>
                  <a:cubicBezTo>
                    <a:pt x="0" y="148876"/>
                    <a:pt x="0" y="145256"/>
                    <a:pt x="0" y="144971"/>
                  </a:cubicBezTo>
                  <a:cubicBezTo>
                    <a:pt x="597" y="142363"/>
                    <a:pt x="1329" y="139788"/>
                    <a:pt x="2191" y="137255"/>
                  </a:cubicBezTo>
                  <a:lnTo>
                    <a:pt x="2191" y="137255"/>
                  </a:lnTo>
                  <a:cubicBezTo>
                    <a:pt x="2238" y="136939"/>
                    <a:pt x="2238" y="136619"/>
                    <a:pt x="2191" y="136303"/>
                  </a:cubicBezTo>
                  <a:cubicBezTo>
                    <a:pt x="2762" y="135065"/>
                    <a:pt x="3429" y="133922"/>
                    <a:pt x="4000" y="132683"/>
                  </a:cubicBezTo>
                  <a:cubicBezTo>
                    <a:pt x="5281" y="130216"/>
                    <a:pt x="6712" y="127830"/>
                    <a:pt x="8287" y="125540"/>
                  </a:cubicBezTo>
                  <a:cubicBezTo>
                    <a:pt x="8287" y="125540"/>
                    <a:pt x="9811" y="123635"/>
                    <a:pt x="10001" y="123349"/>
                  </a:cubicBezTo>
                  <a:lnTo>
                    <a:pt x="12763" y="120110"/>
                  </a:lnTo>
                  <a:cubicBezTo>
                    <a:pt x="14796" y="117888"/>
                    <a:pt x="16891" y="115792"/>
                    <a:pt x="19050" y="113824"/>
                  </a:cubicBezTo>
                  <a:lnTo>
                    <a:pt x="25241" y="108490"/>
                  </a:lnTo>
                  <a:lnTo>
                    <a:pt x="27718" y="106585"/>
                  </a:lnTo>
                  <a:lnTo>
                    <a:pt x="32956" y="102680"/>
                  </a:lnTo>
                  <a:cubicBezTo>
                    <a:pt x="45053" y="93821"/>
                    <a:pt x="57817" y="86106"/>
                    <a:pt x="69818" y="77343"/>
                  </a:cubicBezTo>
                  <a:cubicBezTo>
                    <a:pt x="84267" y="67256"/>
                    <a:pt x="97057" y="54980"/>
                    <a:pt x="107728" y="40958"/>
                  </a:cubicBezTo>
                  <a:cubicBezTo>
                    <a:pt x="116557" y="28209"/>
                    <a:pt x="123847" y="14461"/>
                    <a:pt x="129445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xmlns="" id="{FCBC8F82-3D31-4C3C-B274-C6F556B5F294}"/>
                </a:ext>
              </a:extLst>
            </p:cNvPr>
            <p:cNvSpPr/>
            <p:nvPr/>
          </p:nvSpPr>
          <p:spPr>
            <a:xfrm>
              <a:off x="7712614" y="1870980"/>
              <a:ext cx="270783" cy="787254"/>
            </a:xfrm>
            <a:custGeom>
              <a:avLst/>
              <a:gdLst>
                <a:gd name="connsiteX0" fmla="*/ 87387 w 168135"/>
                <a:gd name="connsiteY0" fmla="*/ 0 h 488823"/>
                <a:gd name="connsiteX1" fmla="*/ 110628 w 168135"/>
                <a:gd name="connsiteY1" fmla="*/ 64675 h 488823"/>
                <a:gd name="connsiteX2" fmla="*/ 110628 w 168135"/>
                <a:gd name="connsiteY2" fmla="*/ 190310 h 488823"/>
                <a:gd name="connsiteX3" fmla="*/ 95579 w 168135"/>
                <a:gd name="connsiteY3" fmla="*/ 314135 h 488823"/>
                <a:gd name="connsiteX4" fmla="*/ 36714 w 168135"/>
                <a:gd name="connsiteY4" fmla="*/ 424244 h 488823"/>
                <a:gd name="connsiteX5" fmla="*/ 233 w 168135"/>
                <a:gd name="connsiteY5" fmla="*/ 488823 h 488823"/>
                <a:gd name="connsiteX6" fmla="*/ 11759 w 168135"/>
                <a:gd name="connsiteY6" fmla="*/ 474821 h 488823"/>
                <a:gd name="connsiteX7" fmla="*/ 49859 w 168135"/>
                <a:gd name="connsiteY7" fmla="*/ 465296 h 488823"/>
                <a:gd name="connsiteX8" fmla="*/ 57479 w 168135"/>
                <a:gd name="connsiteY8" fmla="*/ 468821 h 488823"/>
                <a:gd name="connsiteX9" fmla="*/ 58336 w 168135"/>
                <a:gd name="connsiteY9" fmla="*/ 468821 h 488823"/>
                <a:gd name="connsiteX10" fmla="*/ 61670 w 168135"/>
                <a:gd name="connsiteY10" fmla="*/ 468344 h 488823"/>
                <a:gd name="connsiteX11" fmla="*/ 62241 w 168135"/>
                <a:gd name="connsiteY11" fmla="*/ 468344 h 488823"/>
                <a:gd name="connsiteX12" fmla="*/ 66718 w 168135"/>
                <a:gd name="connsiteY12" fmla="*/ 466344 h 488823"/>
                <a:gd name="connsiteX13" fmla="*/ 74624 w 168135"/>
                <a:gd name="connsiteY13" fmla="*/ 461772 h 488823"/>
                <a:gd name="connsiteX14" fmla="*/ 78053 w 168135"/>
                <a:gd name="connsiteY14" fmla="*/ 459486 h 488823"/>
                <a:gd name="connsiteX15" fmla="*/ 78053 w 168135"/>
                <a:gd name="connsiteY15" fmla="*/ 459486 h 488823"/>
                <a:gd name="connsiteX16" fmla="*/ 86721 w 168135"/>
                <a:gd name="connsiteY16" fmla="*/ 451675 h 488823"/>
                <a:gd name="connsiteX17" fmla="*/ 88911 w 168135"/>
                <a:gd name="connsiteY17" fmla="*/ 449580 h 488823"/>
                <a:gd name="connsiteX18" fmla="*/ 103580 w 168135"/>
                <a:gd name="connsiteY18" fmla="*/ 434721 h 488823"/>
                <a:gd name="connsiteX19" fmla="*/ 124630 w 168135"/>
                <a:gd name="connsiteY19" fmla="*/ 403288 h 488823"/>
                <a:gd name="connsiteX20" fmla="*/ 130154 w 168135"/>
                <a:gd name="connsiteY20" fmla="*/ 382714 h 488823"/>
                <a:gd name="connsiteX21" fmla="*/ 143489 w 168135"/>
                <a:gd name="connsiteY21" fmla="*/ 367189 h 488823"/>
                <a:gd name="connsiteX22" fmla="*/ 155586 w 168135"/>
                <a:gd name="connsiteY22" fmla="*/ 355378 h 488823"/>
                <a:gd name="connsiteX23" fmla="*/ 156253 w 168135"/>
                <a:gd name="connsiteY23" fmla="*/ 354235 h 488823"/>
                <a:gd name="connsiteX24" fmla="*/ 156253 w 168135"/>
                <a:gd name="connsiteY24" fmla="*/ 353378 h 488823"/>
                <a:gd name="connsiteX25" fmla="*/ 156253 w 168135"/>
                <a:gd name="connsiteY25" fmla="*/ 352520 h 488823"/>
                <a:gd name="connsiteX26" fmla="*/ 156253 w 168135"/>
                <a:gd name="connsiteY26" fmla="*/ 351092 h 488823"/>
                <a:gd name="connsiteX27" fmla="*/ 133393 w 168135"/>
                <a:gd name="connsiteY27" fmla="*/ 323279 h 488823"/>
                <a:gd name="connsiteX28" fmla="*/ 129583 w 168135"/>
                <a:gd name="connsiteY28" fmla="*/ 282797 h 488823"/>
                <a:gd name="connsiteX29" fmla="*/ 130154 w 168135"/>
                <a:gd name="connsiteY29" fmla="*/ 281845 h 488823"/>
                <a:gd name="connsiteX30" fmla="*/ 129488 w 168135"/>
                <a:gd name="connsiteY30" fmla="*/ 276130 h 488823"/>
                <a:gd name="connsiteX31" fmla="*/ 136536 w 168135"/>
                <a:gd name="connsiteY31" fmla="*/ 257080 h 488823"/>
                <a:gd name="connsiteX32" fmla="*/ 159873 w 168135"/>
                <a:gd name="connsiteY32" fmla="*/ 222028 h 488823"/>
                <a:gd name="connsiteX33" fmla="*/ 163016 w 168135"/>
                <a:gd name="connsiteY33" fmla="*/ 215932 h 488823"/>
                <a:gd name="connsiteX34" fmla="*/ 164064 w 168135"/>
                <a:gd name="connsiteY34" fmla="*/ 213836 h 488823"/>
                <a:gd name="connsiteX35" fmla="*/ 167207 w 168135"/>
                <a:gd name="connsiteY35" fmla="*/ 204311 h 488823"/>
                <a:gd name="connsiteX36" fmla="*/ 168064 w 168135"/>
                <a:gd name="connsiteY36" fmla="*/ 200692 h 488823"/>
                <a:gd name="connsiteX37" fmla="*/ 168064 w 168135"/>
                <a:gd name="connsiteY37" fmla="*/ 197644 h 488823"/>
                <a:gd name="connsiteX38" fmla="*/ 168064 w 168135"/>
                <a:gd name="connsiteY38" fmla="*/ 192500 h 488823"/>
                <a:gd name="connsiteX39" fmla="*/ 168064 w 168135"/>
                <a:gd name="connsiteY39" fmla="*/ 191072 h 488823"/>
                <a:gd name="connsiteX40" fmla="*/ 168064 w 168135"/>
                <a:gd name="connsiteY40" fmla="*/ 190214 h 488823"/>
                <a:gd name="connsiteX41" fmla="*/ 167207 w 168135"/>
                <a:gd name="connsiteY41" fmla="*/ 187643 h 488823"/>
                <a:gd name="connsiteX42" fmla="*/ 165302 w 168135"/>
                <a:gd name="connsiteY42" fmla="*/ 183833 h 488823"/>
                <a:gd name="connsiteX43" fmla="*/ 160253 w 168135"/>
                <a:gd name="connsiteY43" fmla="*/ 175165 h 488823"/>
                <a:gd name="connsiteX44" fmla="*/ 149109 w 168135"/>
                <a:gd name="connsiteY44" fmla="*/ 158401 h 488823"/>
                <a:gd name="connsiteX45" fmla="*/ 136155 w 168135"/>
                <a:gd name="connsiteY45" fmla="*/ 110776 h 488823"/>
                <a:gd name="connsiteX46" fmla="*/ 145680 w 168135"/>
                <a:gd name="connsiteY46" fmla="*/ 88964 h 488823"/>
                <a:gd name="connsiteX47" fmla="*/ 155205 w 168135"/>
                <a:gd name="connsiteY47" fmla="*/ 71247 h 488823"/>
                <a:gd name="connsiteX48" fmla="*/ 155967 w 168135"/>
                <a:gd name="connsiteY48" fmla="*/ 41053 h 488823"/>
                <a:gd name="connsiteX49" fmla="*/ 140346 w 168135"/>
                <a:gd name="connsiteY49" fmla="*/ 20669 h 488823"/>
                <a:gd name="connsiteX50" fmla="*/ 113676 w 168135"/>
                <a:gd name="connsiteY50" fmla="*/ 8096 h 488823"/>
                <a:gd name="connsiteX51" fmla="*/ 87387 w 168135"/>
                <a:gd name="connsiteY51" fmla="*/ 0 h 48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8135" h="488823">
                  <a:moveTo>
                    <a:pt x="87387" y="0"/>
                  </a:moveTo>
                  <a:cubicBezTo>
                    <a:pt x="102056" y="13240"/>
                    <a:pt x="125487" y="40100"/>
                    <a:pt x="110628" y="64675"/>
                  </a:cubicBezTo>
                  <a:cubicBezTo>
                    <a:pt x="89483" y="98774"/>
                    <a:pt x="97007" y="153067"/>
                    <a:pt x="110628" y="190310"/>
                  </a:cubicBezTo>
                  <a:cubicBezTo>
                    <a:pt x="124249" y="227552"/>
                    <a:pt x="85006" y="270986"/>
                    <a:pt x="95579" y="314135"/>
                  </a:cubicBezTo>
                  <a:cubicBezTo>
                    <a:pt x="106151" y="357283"/>
                    <a:pt x="75957" y="413385"/>
                    <a:pt x="36714" y="424244"/>
                  </a:cubicBezTo>
                  <a:cubicBezTo>
                    <a:pt x="10140" y="431673"/>
                    <a:pt x="-1862" y="459772"/>
                    <a:pt x="233" y="488823"/>
                  </a:cubicBezTo>
                  <a:cubicBezTo>
                    <a:pt x="3297" y="483566"/>
                    <a:pt x="7189" y="478839"/>
                    <a:pt x="11759" y="474821"/>
                  </a:cubicBezTo>
                  <a:cubicBezTo>
                    <a:pt x="21651" y="464724"/>
                    <a:pt x="36378" y="461043"/>
                    <a:pt x="49859" y="465296"/>
                  </a:cubicBezTo>
                  <a:cubicBezTo>
                    <a:pt x="52431" y="466249"/>
                    <a:pt x="54907" y="467582"/>
                    <a:pt x="57479" y="468821"/>
                  </a:cubicBezTo>
                  <a:lnTo>
                    <a:pt x="58336" y="468821"/>
                  </a:lnTo>
                  <a:lnTo>
                    <a:pt x="61670" y="468344"/>
                  </a:lnTo>
                  <a:cubicBezTo>
                    <a:pt x="59003" y="468344"/>
                    <a:pt x="63098" y="468344"/>
                    <a:pt x="62241" y="468344"/>
                  </a:cubicBezTo>
                  <a:lnTo>
                    <a:pt x="66718" y="466344"/>
                  </a:lnTo>
                  <a:cubicBezTo>
                    <a:pt x="69437" y="464970"/>
                    <a:pt x="72076" y="463443"/>
                    <a:pt x="74624" y="461772"/>
                  </a:cubicBezTo>
                  <a:cubicBezTo>
                    <a:pt x="75810" y="461077"/>
                    <a:pt x="76955" y="460313"/>
                    <a:pt x="78053" y="459486"/>
                  </a:cubicBezTo>
                  <a:lnTo>
                    <a:pt x="78053" y="459486"/>
                  </a:lnTo>
                  <a:cubicBezTo>
                    <a:pt x="79068" y="455352"/>
                    <a:pt x="82503" y="452256"/>
                    <a:pt x="86721" y="451675"/>
                  </a:cubicBezTo>
                  <a:lnTo>
                    <a:pt x="88911" y="449580"/>
                  </a:lnTo>
                  <a:cubicBezTo>
                    <a:pt x="93864" y="444722"/>
                    <a:pt x="98436" y="440055"/>
                    <a:pt x="103580" y="434721"/>
                  </a:cubicBezTo>
                  <a:cubicBezTo>
                    <a:pt x="113149" y="426199"/>
                    <a:pt x="120393" y="415382"/>
                    <a:pt x="124630" y="403288"/>
                  </a:cubicBezTo>
                  <a:cubicBezTo>
                    <a:pt x="125366" y="396180"/>
                    <a:pt x="127231" y="389235"/>
                    <a:pt x="130154" y="382714"/>
                  </a:cubicBezTo>
                  <a:cubicBezTo>
                    <a:pt x="133832" y="376927"/>
                    <a:pt x="138323" y="371698"/>
                    <a:pt x="143489" y="367189"/>
                  </a:cubicBezTo>
                  <a:cubicBezTo>
                    <a:pt x="147867" y="363621"/>
                    <a:pt x="151915" y="359669"/>
                    <a:pt x="155586" y="355378"/>
                  </a:cubicBezTo>
                  <a:lnTo>
                    <a:pt x="156253" y="354235"/>
                  </a:lnTo>
                  <a:cubicBezTo>
                    <a:pt x="156253" y="354235"/>
                    <a:pt x="156253" y="353282"/>
                    <a:pt x="156253" y="353378"/>
                  </a:cubicBezTo>
                  <a:cubicBezTo>
                    <a:pt x="156253" y="353473"/>
                    <a:pt x="156253" y="352711"/>
                    <a:pt x="156253" y="352520"/>
                  </a:cubicBezTo>
                  <a:cubicBezTo>
                    <a:pt x="156253" y="352330"/>
                    <a:pt x="155586" y="350615"/>
                    <a:pt x="156253" y="351092"/>
                  </a:cubicBezTo>
                  <a:cubicBezTo>
                    <a:pt x="149106" y="341442"/>
                    <a:pt x="141476" y="332159"/>
                    <a:pt x="133393" y="323279"/>
                  </a:cubicBezTo>
                  <a:cubicBezTo>
                    <a:pt x="124024" y="311809"/>
                    <a:pt x="122518" y="295814"/>
                    <a:pt x="129583" y="282797"/>
                  </a:cubicBezTo>
                  <a:lnTo>
                    <a:pt x="130154" y="281845"/>
                  </a:lnTo>
                  <a:cubicBezTo>
                    <a:pt x="130154" y="280035"/>
                    <a:pt x="129678" y="278130"/>
                    <a:pt x="129488" y="276130"/>
                  </a:cubicBezTo>
                  <a:cubicBezTo>
                    <a:pt x="129981" y="269239"/>
                    <a:pt x="132426" y="262632"/>
                    <a:pt x="136536" y="257080"/>
                  </a:cubicBezTo>
                  <a:cubicBezTo>
                    <a:pt x="144251" y="245269"/>
                    <a:pt x="153015" y="234506"/>
                    <a:pt x="159873" y="222028"/>
                  </a:cubicBezTo>
                  <a:cubicBezTo>
                    <a:pt x="160920" y="220028"/>
                    <a:pt x="162063" y="218027"/>
                    <a:pt x="163016" y="215932"/>
                  </a:cubicBezTo>
                  <a:cubicBezTo>
                    <a:pt x="163016" y="215932"/>
                    <a:pt x="165207" y="210788"/>
                    <a:pt x="164064" y="213836"/>
                  </a:cubicBezTo>
                  <a:cubicBezTo>
                    <a:pt x="165207" y="210788"/>
                    <a:pt x="166349" y="207645"/>
                    <a:pt x="167207" y="204311"/>
                  </a:cubicBezTo>
                  <a:lnTo>
                    <a:pt x="168064" y="200692"/>
                  </a:lnTo>
                  <a:cubicBezTo>
                    <a:pt x="168064" y="199930"/>
                    <a:pt x="168064" y="197929"/>
                    <a:pt x="168064" y="197644"/>
                  </a:cubicBezTo>
                  <a:cubicBezTo>
                    <a:pt x="168159" y="195931"/>
                    <a:pt x="168159" y="194213"/>
                    <a:pt x="168064" y="192500"/>
                  </a:cubicBezTo>
                  <a:cubicBezTo>
                    <a:pt x="168011" y="192025"/>
                    <a:pt x="168011" y="191546"/>
                    <a:pt x="168064" y="191072"/>
                  </a:cubicBezTo>
                  <a:lnTo>
                    <a:pt x="168064" y="190214"/>
                  </a:lnTo>
                  <a:cubicBezTo>
                    <a:pt x="168064" y="190214"/>
                    <a:pt x="166254" y="185547"/>
                    <a:pt x="167207" y="187643"/>
                  </a:cubicBezTo>
                  <a:cubicBezTo>
                    <a:pt x="166635" y="186309"/>
                    <a:pt x="165968" y="185071"/>
                    <a:pt x="165302" y="183833"/>
                  </a:cubicBezTo>
                  <a:cubicBezTo>
                    <a:pt x="163768" y="180859"/>
                    <a:pt x="162083" y="177966"/>
                    <a:pt x="160253" y="175165"/>
                  </a:cubicBezTo>
                  <a:cubicBezTo>
                    <a:pt x="156539" y="169545"/>
                    <a:pt x="152729" y="164021"/>
                    <a:pt x="149109" y="158401"/>
                  </a:cubicBezTo>
                  <a:cubicBezTo>
                    <a:pt x="138858" y="144767"/>
                    <a:pt x="134222" y="127723"/>
                    <a:pt x="136155" y="110776"/>
                  </a:cubicBezTo>
                  <a:cubicBezTo>
                    <a:pt x="138203" y="103063"/>
                    <a:pt x="141415" y="95708"/>
                    <a:pt x="145680" y="88964"/>
                  </a:cubicBezTo>
                  <a:cubicBezTo>
                    <a:pt x="148728" y="82963"/>
                    <a:pt x="152157" y="77153"/>
                    <a:pt x="155205" y="71247"/>
                  </a:cubicBezTo>
                  <a:cubicBezTo>
                    <a:pt x="159405" y="61671"/>
                    <a:pt x="159678" y="50829"/>
                    <a:pt x="155967" y="41053"/>
                  </a:cubicBezTo>
                  <a:cubicBezTo>
                    <a:pt x="152725" y="32956"/>
                    <a:pt x="147321" y="25905"/>
                    <a:pt x="140346" y="20669"/>
                  </a:cubicBezTo>
                  <a:cubicBezTo>
                    <a:pt x="132261" y="14949"/>
                    <a:pt x="123233" y="10694"/>
                    <a:pt x="113676" y="8096"/>
                  </a:cubicBezTo>
                  <a:cubicBezTo>
                    <a:pt x="105294" y="4858"/>
                    <a:pt x="96341" y="2381"/>
                    <a:pt x="87387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xmlns="" id="{CE8D539D-B686-4282-B1FA-19306DD20C68}"/>
                </a:ext>
              </a:extLst>
            </p:cNvPr>
            <p:cNvSpPr/>
            <p:nvPr/>
          </p:nvSpPr>
          <p:spPr>
            <a:xfrm>
              <a:off x="7431759" y="3265395"/>
              <a:ext cx="353" cy="2430"/>
            </a:xfrm>
            <a:custGeom>
              <a:avLst/>
              <a:gdLst>
                <a:gd name="connsiteX0" fmla="*/ 220 w 219"/>
                <a:gd name="connsiteY0" fmla="*/ 1143 h 1509"/>
                <a:gd name="connsiteX1" fmla="*/ 220 w 219"/>
                <a:gd name="connsiteY1" fmla="*/ 0 h 1509"/>
                <a:gd name="connsiteX2" fmla="*/ 220 w 219"/>
                <a:gd name="connsiteY2" fmla="*/ 0 h 1509"/>
                <a:gd name="connsiteX3" fmla="*/ 220 w 219"/>
                <a:gd name="connsiteY3" fmla="*/ 1143 h 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" h="1509">
                  <a:moveTo>
                    <a:pt x="220" y="1143"/>
                  </a:moveTo>
                  <a:cubicBezTo>
                    <a:pt x="166" y="764"/>
                    <a:pt x="166" y="379"/>
                    <a:pt x="220" y="0"/>
                  </a:cubicBezTo>
                  <a:lnTo>
                    <a:pt x="220" y="0"/>
                  </a:lnTo>
                  <a:cubicBezTo>
                    <a:pt x="-161" y="1810"/>
                    <a:pt x="30" y="1714"/>
                    <a:pt x="220" y="114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xmlns="" id="{9EC011A9-323C-457B-9A68-1445FC4C686A}"/>
                </a:ext>
              </a:extLst>
            </p:cNvPr>
            <p:cNvSpPr/>
            <p:nvPr/>
          </p:nvSpPr>
          <p:spPr>
            <a:xfrm>
              <a:off x="7441095" y="3216000"/>
              <a:ext cx="122" cy="2604"/>
            </a:xfrm>
            <a:custGeom>
              <a:avLst/>
              <a:gdLst>
                <a:gd name="connsiteX0" fmla="*/ 42 w 76"/>
                <a:gd name="connsiteY0" fmla="*/ 1238 h 1617"/>
                <a:gd name="connsiteX1" fmla="*/ 42 w 76"/>
                <a:gd name="connsiteY1" fmla="*/ 0 h 1617"/>
                <a:gd name="connsiteX2" fmla="*/ 42 w 76"/>
                <a:gd name="connsiteY2" fmla="*/ 1238 h 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" h="1617">
                  <a:moveTo>
                    <a:pt x="42" y="1238"/>
                  </a:moveTo>
                  <a:cubicBezTo>
                    <a:pt x="88" y="827"/>
                    <a:pt x="88" y="412"/>
                    <a:pt x="42" y="0"/>
                  </a:cubicBezTo>
                  <a:cubicBezTo>
                    <a:pt x="42" y="1810"/>
                    <a:pt x="-53" y="1905"/>
                    <a:pt x="42" y="12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xmlns="" id="{14FCFB1A-670D-41B8-8A8F-D412999FDC4B}"/>
                </a:ext>
              </a:extLst>
            </p:cNvPr>
            <p:cNvSpPr/>
            <p:nvPr/>
          </p:nvSpPr>
          <p:spPr>
            <a:xfrm>
              <a:off x="6628361" y="1044369"/>
              <a:ext cx="299560" cy="613176"/>
            </a:xfrm>
            <a:custGeom>
              <a:avLst/>
              <a:gdLst>
                <a:gd name="connsiteX0" fmla="*/ 5100 w 186003"/>
                <a:gd name="connsiteY0" fmla="*/ 380005 h 380734"/>
                <a:gd name="connsiteX1" fmla="*/ 13291 w 186003"/>
                <a:gd name="connsiteY1" fmla="*/ 376005 h 380734"/>
                <a:gd name="connsiteX2" fmla="*/ 21483 w 186003"/>
                <a:gd name="connsiteY2" fmla="*/ 380291 h 380734"/>
                <a:gd name="connsiteX3" fmla="*/ 36372 w 186003"/>
                <a:gd name="connsiteY3" fmla="*/ 371867 h 380734"/>
                <a:gd name="connsiteX4" fmla="*/ 36437 w 186003"/>
                <a:gd name="connsiteY4" fmla="*/ 371623 h 380734"/>
                <a:gd name="connsiteX5" fmla="*/ 68060 w 186003"/>
                <a:gd name="connsiteY5" fmla="*/ 304282 h 380734"/>
                <a:gd name="connsiteX6" fmla="*/ 122924 w 186003"/>
                <a:gd name="connsiteY6" fmla="*/ 248084 h 380734"/>
                <a:gd name="connsiteX7" fmla="*/ 165596 w 186003"/>
                <a:gd name="connsiteY7" fmla="*/ 174551 h 380734"/>
                <a:gd name="connsiteX8" fmla="*/ 158738 w 186003"/>
                <a:gd name="connsiteY8" fmla="*/ 154453 h 380734"/>
                <a:gd name="connsiteX9" fmla="*/ 155500 w 186003"/>
                <a:gd name="connsiteY9" fmla="*/ 133403 h 380734"/>
                <a:gd name="connsiteX10" fmla="*/ 167311 w 186003"/>
                <a:gd name="connsiteY10" fmla="*/ 91588 h 380734"/>
                <a:gd name="connsiteX11" fmla="*/ 180836 w 186003"/>
                <a:gd name="connsiteY11" fmla="*/ 59108 h 380734"/>
                <a:gd name="connsiteX12" fmla="*/ 184075 w 186003"/>
                <a:gd name="connsiteY12" fmla="*/ 21008 h 380734"/>
                <a:gd name="connsiteX13" fmla="*/ 163501 w 186003"/>
                <a:gd name="connsiteY13" fmla="*/ 815 h 380734"/>
                <a:gd name="connsiteX14" fmla="*/ 139307 w 186003"/>
                <a:gd name="connsiteY14" fmla="*/ 4625 h 380734"/>
                <a:gd name="connsiteX15" fmla="*/ 107017 w 186003"/>
                <a:gd name="connsiteY15" fmla="*/ 35677 h 380734"/>
                <a:gd name="connsiteX16" fmla="*/ 75585 w 186003"/>
                <a:gd name="connsiteY16" fmla="*/ 83302 h 380734"/>
                <a:gd name="connsiteX17" fmla="*/ 54440 w 186003"/>
                <a:gd name="connsiteY17" fmla="*/ 122735 h 380734"/>
                <a:gd name="connsiteX18" fmla="*/ 36247 w 186003"/>
                <a:gd name="connsiteY18" fmla="*/ 170360 h 380734"/>
                <a:gd name="connsiteX19" fmla="*/ 243 w 186003"/>
                <a:gd name="connsiteY19" fmla="*/ 371433 h 380734"/>
                <a:gd name="connsiteX20" fmla="*/ 5005 w 186003"/>
                <a:gd name="connsiteY20" fmla="*/ 380005 h 380734"/>
                <a:gd name="connsiteX21" fmla="*/ 61679 w 186003"/>
                <a:gd name="connsiteY21" fmla="*/ 175408 h 380734"/>
                <a:gd name="connsiteX22" fmla="*/ 61679 w 186003"/>
                <a:gd name="connsiteY22" fmla="*/ 175408 h 380734"/>
                <a:gd name="connsiteX23" fmla="*/ 70537 w 186003"/>
                <a:gd name="connsiteY23" fmla="*/ 153787 h 380734"/>
                <a:gd name="connsiteX24" fmla="*/ 73680 w 186003"/>
                <a:gd name="connsiteY24" fmla="*/ 146643 h 380734"/>
                <a:gd name="connsiteX25" fmla="*/ 72347 w 186003"/>
                <a:gd name="connsiteY25" fmla="*/ 149977 h 380734"/>
                <a:gd name="connsiteX26" fmla="*/ 72347 w 186003"/>
                <a:gd name="connsiteY26" fmla="*/ 149215 h 380734"/>
                <a:gd name="connsiteX27" fmla="*/ 73299 w 186003"/>
                <a:gd name="connsiteY27" fmla="*/ 147119 h 380734"/>
                <a:gd name="connsiteX28" fmla="*/ 80157 w 186003"/>
                <a:gd name="connsiteY28" fmla="*/ 134737 h 380734"/>
                <a:gd name="connsiteX29" fmla="*/ 105208 w 186003"/>
                <a:gd name="connsiteY29" fmla="*/ 94827 h 380734"/>
                <a:gd name="connsiteX30" fmla="*/ 121019 w 186003"/>
                <a:gd name="connsiteY30" fmla="*/ 72538 h 380734"/>
                <a:gd name="connsiteX31" fmla="*/ 121781 w 186003"/>
                <a:gd name="connsiteY31" fmla="*/ 71491 h 380734"/>
                <a:gd name="connsiteX32" fmla="*/ 122925 w 186003"/>
                <a:gd name="connsiteY32" fmla="*/ 69967 h 380734"/>
                <a:gd name="connsiteX33" fmla="*/ 126830 w 186003"/>
                <a:gd name="connsiteY33" fmla="*/ 65014 h 380734"/>
                <a:gd name="connsiteX34" fmla="*/ 135212 w 186003"/>
                <a:gd name="connsiteY34" fmla="*/ 54917 h 380734"/>
                <a:gd name="connsiteX35" fmla="*/ 149023 w 186003"/>
                <a:gd name="connsiteY35" fmla="*/ 41106 h 380734"/>
                <a:gd name="connsiteX36" fmla="*/ 149023 w 186003"/>
                <a:gd name="connsiteY36" fmla="*/ 42630 h 380734"/>
                <a:gd name="connsiteX37" fmla="*/ 146261 w 186003"/>
                <a:gd name="connsiteY37" fmla="*/ 52155 h 380734"/>
                <a:gd name="connsiteX38" fmla="*/ 135117 w 186003"/>
                <a:gd name="connsiteY38" fmla="*/ 83397 h 380734"/>
                <a:gd name="connsiteX39" fmla="*/ 126068 w 186003"/>
                <a:gd name="connsiteY39" fmla="*/ 133213 h 380734"/>
                <a:gd name="connsiteX40" fmla="*/ 139117 w 186003"/>
                <a:gd name="connsiteY40" fmla="*/ 172456 h 380734"/>
                <a:gd name="connsiteX41" fmla="*/ 141974 w 186003"/>
                <a:gd name="connsiteY41" fmla="*/ 185791 h 380734"/>
                <a:gd name="connsiteX42" fmla="*/ 135212 w 186003"/>
                <a:gd name="connsiteY42" fmla="*/ 198935 h 380734"/>
                <a:gd name="connsiteX43" fmla="*/ 109970 w 186003"/>
                <a:gd name="connsiteY43" fmla="*/ 225510 h 380734"/>
                <a:gd name="connsiteX44" fmla="*/ 84634 w 186003"/>
                <a:gd name="connsiteY44" fmla="*/ 249227 h 380734"/>
                <a:gd name="connsiteX45" fmla="*/ 38057 w 186003"/>
                <a:gd name="connsiteY45" fmla="*/ 299995 h 380734"/>
                <a:gd name="connsiteX46" fmla="*/ 20340 w 186003"/>
                <a:gd name="connsiteY46" fmla="*/ 333904 h 380734"/>
                <a:gd name="connsiteX47" fmla="*/ 61679 w 186003"/>
                <a:gd name="connsiteY47" fmla="*/ 175408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6003" h="380734">
                  <a:moveTo>
                    <a:pt x="5100" y="380005"/>
                  </a:moveTo>
                  <a:cubicBezTo>
                    <a:pt x="8450" y="380942"/>
                    <a:pt x="11971" y="379223"/>
                    <a:pt x="13291" y="376005"/>
                  </a:cubicBezTo>
                  <a:cubicBezTo>
                    <a:pt x="15843" y="377753"/>
                    <a:pt x="18592" y="379192"/>
                    <a:pt x="21483" y="380291"/>
                  </a:cubicBezTo>
                  <a:cubicBezTo>
                    <a:pt x="27921" y="382076"/>
                    <a:pt x="34587" y="378305"/>
                    <a:pt x="36372" y="371867"/>
                  </a:cubicBezTo>
                  <a:cubicBezTo>
                    <a:pt x="36395" y="371786"/>
                    <a:pt x="36416" y="371705"/>
                    <a:pt x="36437" y="371623"/>
                  </a:cubicBezTo>
                  <a:cubicBezTo>
                    <a:pt x="40949" y="346810"/>
                    <a:pt x="51848" y="323601"/>
                    <a:pt x="68060" y="304282"/>
                  </a:cubicBezTo>
                  <a:cubicBezTo>
                    <a:pt x="85273" y="284529"/>
                    <a:pt x="103591" y="265766"/>
                    <a:pt x="122924" y="248084"/>
                  </a:cubicBezTo>
                  <a:cubicBezTo>
                    <a:pt x="141975" y="229034"/>
                    <a:pt x="171026" y="204936"/>
                    <a:pt x="165596" y="174551"/>
                  </a:cubicBezTo>
                  <a:cubicBezTo>
                    <a:pt x="163885" y="167669"/>
                    <a:pt x="161591" y="160946"/>
                    <a:pt x="158738" y="154453"/>
                  </a:cubicBezTo>
                  <a:cubicBezTo>
                    <a:pt x="156139" y="147756"/>
                    <a:pt x="155034" y="140572"/>
                    <a:pt x="155500" y="133403"/>
                  </a:cubicBezTo>
                  <a:cubicBezTo>
                    <a:pt x="156941" y="118878"/>
                    <a:pt x="160940" y="104721"/>
                    <a:pt x="167311" y="91588"/>
                  </a:cubicBezTo>
                  <a:cubicBezTo>
                    <a:pt x="171883" y="80730"/>
                    <a:pt x="176836" y="70157"/>
                    <a:pt x="180836" y="59108"/>
                  </a:cubicBezTo>
                  <a:cubicBezTo>
                    <a:pt x="186344" y="47179"/>
                    <a:pt x="187490" y="33695"/>
                    <a:pt x="184075" y="21008"/>
                  </a:cubicBezTo>
                  <a:cubicBezTo>
                    <a:pt x="180876" y="11352"/>
                    <a:pt x="173215" y="3833"/>
                    <a:pt x="163501" y="815"/>
                  </a:cubicBezTo>
                  <a:cubicBezTo>
                    <a:pt x="155246" y="-1050"/>
                    <a:pt x="146590" y="313"/>
                    <a:pt x="139307" y="4625"/>
                  </a:cubicBezTo>
                  <a:cubicBezTo>
                    <a:pt x="126450" y="12550"/>
                    <a:pt x="115439" y="23138"/>
                    <a:pt x="107017" y="35677"/>
                  </a:cubicBezTo>
                  <a:cubicBezTo>
                    <a:pt x="95487" y="50831"/>
                    <a:pt x="84986" y="66742"/>
                    <a:pt x="75585" y="83302"/>
                  </a:cubicBezTo>
                  <a:cubicBezTo>
                    <a:pt x="68092" y="96002"/>
                    <a:pt x="61044" y="109146"/>
                    <a:pt x="54440" y="122735"/>
                  </a:cubicBezTo>
                  <a:cubicBezTo>
                    <a:pt x="47195" y="138134"/>
                    <a:pt x="41113" y="154053"/>
                    <a:pt x="36247" y="170360"/>
                  </a:cubicBezTo>
                  <a:cubicBezTo>
                    <a:pt x="15578" y="235606"/>
                    <a:pt x="9196" y="303710"/>
                    <a:pt x="243" y="371433"/>
                  </a:cubicBezTo>
                  <a:cubicBezTo>
                    <a:pt x="-744" y="375107"/>
                    <a:pt x="1364" y="378902"/>
                    <a:pt x="5005" y="380005"/>
                  </a:cubicBezTo>
                  <a:close/>
                  <a:moveTo>
                    <a:pt x="61679" y="175408"/>
                  </a:moveTo>
                  <a:lnTo>
                    <a:pt x="61679" y="175408"/>
                  </a:lnTo>
                  <a:cubicBezTo>
                    <a:pt x="64441" y="168074"/>
                    <a:pt x="67394" y="160930"/>
                    <a:pt x="70537" y="153787"/>
                  </a:cubicBezTo>
                  <a:lnTo>
                    <a:pt x="73680" y="146643"/>
                  </a:lnTo>
                  <a:lnTo>
                    <a:pt x="72347" y="149977"/>
                  </a:lnTo>
                  <a:cubicBezTo>
                    <a:pt x="72292" y="149725"/>
                    <a:pt x="72292" y="149466"/>
                    <a:pt x="72347" y="149215"/>
                  </a:cubicBezTo>
                  <a:lnTo>
                    <a:pt x="73299" y="147119"/>
                  </a:lnTo>
                  <a:cubicBezTo>
                    <a:pt x="75395" y="142928"/>
                    <a:pt x="77776" y="138832"/>
                    <a:pt x="80157" y="134737"/>
                  </a:cubicBezTo>
                  <a:cubicBezTo>
                    <a:pt x="87968" y="121116"/>
                    <a:pt x="96445" y="107876"/>
                    <a:pt x="105208" y="94827"/>
                  </a:cubicBezTo>
                  <a:cubicBezTo>
                    <a:pt x="110352" y="87302"/>
                    <a:pt x="115590" y="79873"/>
                    <a:pt x="121019" y="72538"/>
                  </a:cubicBezTo>
                  <a:lnTo>
                    <a:pt x="121781" y="71491"/>
                  </a:lnTo>
                  <a:lnTo>
                    <a:pt x="122925" y="69967"/>
                  </a:lnTo>
                  <a:cubicBezTo>
                    <a:pt x="124163" y="68252"/>
                    <a:pt x="125496" y="66633"/>
                    <a:pt x="126830" y="65014"/>
                  </a:cubicBezTo>
                  <a:cubicBezTo>
                    <a:pt x="129497" y="61585"/>
                    <a:pt x="132354" y="58251"/>
                    <a:pt x="135212" y="54917"/>
                  </a:cubicBezTo>
                  <a:cubicBezTo>
                    <a:pt x="139501" y="50009"/>
                    <a:pt x="144115" y="45395"/>
                    <a:pt x="149023" y="41106"/>
                  </a:cubicBezTo>
                  <a:lnTo>
                    <a:pt x="149023" y="42630"/>
                  </a:lnTo>
                  <a:cubicBezTo>
                    <a:pt x="148261" y="45868"/>
                    <a:pt x="147309" y="49107"/>
                    <a:pt x="146261" y="52155"/>
                  </a:cubicBezTo>
                  <a:cubicBezTo>
                    <a:pt x="142927" y="62728"/>
                    <a:pt x="138164" y="72729"/>
                    <a:pt x="135117" y="83397"/>
                  </a:cubicBezTo>
                  <a:cubicBezTo>
                    <a:pt x="129545" y="99435"/>
                    <a:pt x="126492" y="116239"/>
                    <a:pt x="126068" y="133213"/>
                  </a:cubicBezTo>
                  <a:cubicBezTo>
                    <a:pt x="127064" y="147180"/>
                    <a:pt x="131551" y="160673"/>
                    <a:pt x="139117" y="172456"/>
                  </a:cubicBezTo>
                  <a:cubicBezTo>
                    <a:pt x="141587" y="176435"/>
                    <a:pt x="142597" y="181149"/>
                    <a:pt x="141974" y="185791"/>
                  </a:cubicBezTo>
                  <a:cubicBezTo>
                    <a:pt x="140694" y="190608"/>
                    <a:pt x="138387" y="195092"/>
                    <a:pt x="135212" y="198935"/>
                  </a:cubicBezTo>
                  <a:cubicBezTo>
                    <a:pt x="127443" y="208385"/>
                    <a:pt x="119008" y="217266"/>
                    <a:pt x="109970" y="225510"/>
                  </a:cubicBezTo>
                  <a:cubicBezTo>
                    <a:pt x="101684" y="233606"/>
                    <a:pt x="93111" y="241321"/>
                    <a:pt x="84634" y="249227"/>
                  </a:cubicBezTo>
                  <a:cubicBezTo>
                    <a:pt x="67364" y="264463"/>
                    <a:pt x="51752" y="281480"/>
                    <a:pt x="38057" y="299995"/>
                  </a:cubicBezTo>
                  <a:cubicBezTo>
                    <a:pt x="30687" y="310471"/>
                    <a:pt x="24730" y="321872"/>
                    <a:pt x="20340" y="333904"/>
                  </a:cubicBezTo>
                  <a:cubicBezTo>
                    <a:pt x="29204" y="279911"/>
                    <a:pt x="43043" y="226853"/>
                    <a:pt x="61679" y="1754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xmlns="" id="{2AC3374E-AAA5-4681-99BC-6507313283A4}"/>
                </a:ext>
              </a:extLst>
            </p:cNvPr>
            <p:cNvSpPr/>
            <p:nvPr/>
          </p:nvSpPr>
          <p:spPr>
            <a:xfrm>
              <a:off x="7130373" y="1391908"/>
              <a:ext cx="68" cy="2607"/>
            </a:xfrm>
            <a:custGeom>
              <a:avLst/>
              <a:gdLst>
                <a:gd name="connsiteX0" fmla="*/ 0 w 42"/>
                <a:gd name="connsiteY0" fmla="*/ 0 h 1619"/>
                <a:gd name="connsiteX1" fmla="*/ 0 w 42"/>
                <a:gd name="connsiteY1" fmla="*/ 1619 h 1619"/>
                <a:gd name="connsiteX2" fmla="*/ 0 w 42"/>
                <a:gd name="connsiteY2" fmla="*/ 0 h 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" h="1619">
                  <a:moveTo>
                    <a:pt x="0" y="0"/>
                  </a:moveTo>
                  <a:cubicBezTo>
                    <a:pt x="0" y="571"/>
                    <a:pt x="0" y="1048"/>
                    <a:pt x="0" y="1619"/>
                  </a:cubicBezTo>
                  <a:cubicBezTo>
                    <a:pt x="95" y="47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xmlns="" id="{7FDEEF2B-DF43-4D2F-ADAB-5B0563C36E25}"/>
                </a:ext>
              </a:extLst>
            </p:cNvPr>
            <p:cNvSpPr/>
            <p:nvPr/>
          </p:nvSpPr>
          <p:spPr>
            <a:xfrm>
              <a:off x="7009984" y="959879"/>
              <a:ext cx="566548" cy="552880"/>
            </a:xfrm>
            <a:custGeom>
              <a:avLst/>
              <a:gdLst>
                <a:gd name="connsiteX0" fmla="*/ 61512 w 351782"/>
                <a:gd name="connsiteY0" fmla="*/ 336264 h 343295"/>
                <a:gd name="connsiteX1" fmla="*/ 127235 w 351782"/>
                <a:gd name="connsiteY1" fmla="*/ 295497 h 343295"/>
                <a:gd name="connsiteX2" fmla="*/ 153524 w 351782"/>
                <a:gd name="connsiteY2" fmla="*/ 265589 h 343295"/>
                <a:gd name="connsiteX3" fmla="*/ 179051 w 351782"/>
                <a:gd name="connsiteY3" fmla="*/ 232442 h 343295"/>
                <a:gd name="connsiteX4" fmla="*/ 182479 w 351782"/>
                <a:gd name="connsiteY4" fmla="*/ 228917 h 343295"/>
                <a:gd name="connsiteX5" fmla="*/ 184861 w 351782"/>
                <a:gd name="connsiteY5" fmla="*/ 226917 h 343295"/>
                <a:gd name="connsiteX6" fmla="*/ 191814 w 351782"/>
                <a:gd name="connsiteY6" fmla="*/ 222726 h 343295"/>
                <a:gd name="connsiteX7" fmla="*/ 192576 w 351782"/>
                <a:gd name="connsiteY7" fmla="*/ 222726 h 343295"/>
                <a:gd name="connsiteX8" fmla="*/ 193624 w 351782"/>
                <a:gd name="connsiteY8" fmla="*/ 222726 h 343295"/>
                <a:gd name="connsiteX9" fmla="*/ 197720 w 351782"/>
                <a:gd name="connsiteY9" fmla="*/ 221393 h 343295"/>
                <a:gd name="connsiteX10" fmla="*/ 201911 w 351782"/>
                <a:gd name="connsiteY10" fmla="*/ 220345 h 343295"/>
                <a:gd name="connsiteX11" fmla="*/ 205911 w 351782"/>
                <a:gd name="connsiteY11" fmla="*/ 219583 h 343295"/>
                <a:gd name="connsiteX12" fmla="*/ 242678 w 351782"/>
                <a:gd name="connsiteY12" fmla="*/ 221107 h 343295"/>
                <a:gd name="connsiteX13" fmla="*/ 301828 w 351782"/>
                <a:gd name="connsiteY13" fmla="*/ 220440 h 343295"/>
                <a:gd name="connsiteX14" fmla="*/ 321925 w 351782"/>
                <a:gd name="connsiteY14" fmla="*/ 197485 h 343295"/>
                <a:gd name="connsiteX15" fmla="*/ 307257 w 351782"/>
                <a:gd name="connsiteY15" fmla="*/ 163957 h 343295"/>
                <a:gd name="connsiteX16" fmla="*/ 296589 w 351782"/>
                <a:gd name="connsiteY16" fmla="*/ 135382 h 343295"/>
                <a:gd name="connsiteX17" fmla="*/ 297065 w 351782"/>
                <a:gd name="connsiteY17" fmla="*/ 132620 h 343295"/>
                <a:gd name="connsiteX18" fmla="*/ 298304 w 351782"/>
                <a:gd name="connsiteY18" fmla="*/ 128238 h 343295"/>
                <a:gd name="connsiteX19" fmla="*/ 302018 w 351782"/>
                <a:gd name="connsiteY19" fmla="*/ 120332 h 343295"/>
                <a:gd name="connsiteX20" fmla="*/ 309353 w 351782"/>
                <a:gd name="connsiteY20" fmla="*/ 110141 h 343295"/>
                <a:gd name="connsiteX21" fmla="*/ 346310 w 351782"/>
                <a:gd name="connsiteY21" fmla="*/ 58801 h 343295"/>
                <a:gd name="connsiteX22" fmla="*/ 350596 w 351782"/>
                <a:gd name="connsiteY22" fmla="*/ 25463 h 343295"/>
                <a:gd name="connsiteX23" fmla="*/ 327355 w 351782"/>
                <a:gd name="connsiteY23" fmla="*/ 1651 h 343295"/>
                <a:gd name="connsiteX24" fmla="*/ 271157 w 351782"/>
                <a:gd name="connsiteY24" fmla="*/ 23749 h 343295"/>
                <a:gd name="connsiteX25" fmla="*/ 181718 w 351782"/>
                <a:gd name="connsiteY25" fmla="*/ 134334 h 343295"/>
                <a:gd name="connsiteX26" fmla="*/ 153143 w 351782"/>
                <a:gd name="connsiteY26" fmla="*/ 167862 h 343295"/>
                <a:gd name="connsiteX27" fmla="*/ 141522 w 351782"/>
                <a:gd name="connsiteY27" fmla="*/ 176149 h 343295"/>
                <a:gd name="connsiteX28" fmla="*/ 114662 w 351782"/>
                <a:gd name="connsiteY28" fmla="*/ 194437 h 343295"/>
                <a:gd name="connsiteX29" fmla="*/ 70751 w 351782"/>
                <a:gd name="connsiteY29" fmla="*/ 222059 h 343295"/>
                <a:gd name="connsiteX30" fmla="*/ 40462 w 351782"/>
                <a:gd name="connsiteY30" fmla="*/ 240443 h 343295"/>
                <a:gd name="connsiteX31" fmla="*/ 29603 w 351782"/>
                <a:gd name="connsiteY31" fmla="*/ 264350 h 343295"/>
                <a:gd name="connsiteX32" fmla="*/ 34363 w 351782"/>
                <a:gd name="connsiteY32" fmla="*/ 275354 h 343295"/>
                <a:gd name="connsiteX33" fmla="*/ 36366 w 351782"/>
                <a:gd name="connsiteY33" fmla="*/ 275876 h 343295"/>
                <a:gd name="connsiteX34" fmla="*/ 39128 w 351782"/>
                <a:gd name="connsiteY34" fmla="*/ 276542 h 343295"/>
                <a:gd name="connsiteX35" fmla="*/ 39128 w 351782"/>
                <a:gd name="connsiteY35" fmla="*/ 276542 h 343295"/>
                <a:gd name="connsiteX36" fmla="*/ 33413 w 351782"/>
                <a:gd name="connsiteY36" fmla="*/ 279495 h 343295"/>
                <a:gd name="connsiteX37" fmla="*/ 31699 w 351782"/>
                <a:gd name="connsiteY37" fmla="*/ 280448 h 343295"/>
                <a:gd name="connsiteX38" fmla="*/ 17602 w 351782"/>
                <a:gd name="connsiteY38" fmla="*/ 290830 h 343295"/>
                <a:gd name="connsiteX39" fmla="*/ 647 w 351782"/>
                <a:gd name="connsiteY39" fmla="*/ 324644 h 343295"/>
                <a:gd name="connsiteX40" fmla="*/ 61607 w 351782"/>
                <a:gd name="connsiteY40" fmla="*/ 336074 h 343295"/>
                <a:gd name="connsiteX41" fmla="*/ 296113 w 351782"/>
                <a:gd name="connsiteY41" fmla="*/ 194818 h 343295"/>
                <a:gd name="connsiteX42" fmla="*/ 296113 w 351782"/>
                <a:gd name="connsiteY42" fmla="*/ 194818 h 343295"/>
                <a:gd name="connsiteX43" fmla="*/ 296113 w 351782"/>
                <a:gd name="connsiteY43" fmla="*/ 194818 h 343295"/>
                <a:gd name="connsiteX44" fmla="*/ 34270 w 351782"/>
                <a:gd name="connsiteY44" fmla="*/ 312071 h 343295"/>
                <a:gd name="connsiteX45" fmla="*/ 34270 w 351782"/>
                <a:gd name="connsiteY45" fmla="*/ 312071 h 343295"/>
                <a:gd name="connsiteX46" fmla="*/ 41891 w 351782"/>
                <a:gd name="connsiteY46" fmla="*/ 305022 h 343295"/>
                <a:gd name="connsiteX47" fmla="*/ 56559 w 351782"/>
                <a:gd name="connsiteY47" fmla="*/ 295497 h 343295"/>
                <a:gd name="connsiteX48" fmla="*/ 74562 w 351782"/>
                <a:gd name="connsiteY48" fmla="*/ 275018 h 343295"/>
                <a:gd name="connsiteX49" fmla="*/ 74561 w 351782"/>
                <a:gd name="connsiteY49" fmla="*/ 268065 h 343295"/>
                <a:gd name="connsiteX50" fmla="*/ 70561 w 351782"/>
                <a:gd name="connsiteY50" fmla="*/ 259874 h 343295"/>
                <a:gd name="connsiteX51" fmla="*/ 62655 w 351782"/>
                <a:gd name="connsiteY51" fmla="*/ 255587 h 343295"/>
                <a:gd name="connsiteX52" fmla="*/ 126568 w 351782"/>
                <a:gd name="connsiteY52" fmla="*/ 211963 h 343295"/>
                <a:gd name="connsiteX53" fmla="*/ 200768 w 351782"/>
                <a:gd name="connsiteY53" fmla="*/ 151003 h 343295"/>
                <a:gd name="connsiteX54" fmla="*/ 294684 w 351782"/>
                <a:gd name="connsiteY54" fmla="*/ 42418 h 343295"/>
                <a:gd name="connsiteX55" fmla="*/ 296113 w 351782"/>
                <a:gd name="connsiteY55" fmla="*/ 41180 h 343295"/>
                <a:gd name="connsiteX56" fmla="*/ 298304 w 351782"/>
                <a:gd name="connsiteY56" fmla="*/ 39560 h 343295"/>
                <a:gd name="connsiteX57" fmla="*/ 304019 w 351782"/>
                <a:gd name="connsiteY57" fmla="*/ 35655 h 343295"/>
                <a:gd name="connsiteX58" fmla="*/ 309638 w 351782"/>
                <a:gd name="connsiteY58" fmla="*/ 32321 h 343295"/>
                <a:gd name="connsiteX59" fmla="*/ 311353 w 351782"/>
                <a:gd name="connsiteY59" fmla="*/ 31559 h 343295"/>
                <a:gd name="connsiteX60" fmla="*/ 313639 w 351782"/>
                <a:gd name="connsiteY60" fmla="*/ 30702 h 343295"/>
                <a:gd name="connsiteX61" fmla="*/ 317258 w 351782"/>
                <a:gd name="connsiteY61" fmla="*/ 29940 h 343295"/>
                <a:gd name="connsiteX62" fmla="*/ 319735 w 351782"/>
                <a:gd name="connsiteY62" fmla="*/ 29940 h 343295"/>
                <a:gd name="connsiteX63" fmla="*/ 319735 w 351782"/>
                <a:gd name="connsiteY63" fmla="*/ 29940 h 343295"/>
                <a:gd name="connsiteX64" fmla="*/ 320783 w 351782"/>
                <a:gd name="connsiteY64" fmla="*/ 30702 h 343295"/>
                <a:gd name="connsiteX65" fmla="*/ 321545 w 351782"/>
                <a:gd name="connsiteY65" fmla="*/ 31464 h 343295"/>
                <a:gd name="connsiteX66" fmla="*/ 322592 w 351782"/>
                <a:gd name="connsiteY66" fmla="*/ 32798 h 343295"/>
                <a:gd name="connsiteX67" fmla="*/ 322592 w 351782"/>
                <a:gd name="connsiteY67" fmla="*/ 32798 h 343295"/>
                <a:gd name="connsiteX68" fmla="*/ 322592 w 351782"/>
                <a:gd name="connsiteY68" fmla="*/ 33845 h 343295"/>
                <a:gd name="connsiteX69" fmla="*/ 322592 w 351782"/>
                <a:gd name="connsiteY69" fmla="*/ 35179 h 343295"/>
                <a:gd name="connsiteX70" fmla="*/ 322592 w 351782"/>
                <a:gd name="connsiteY70" fmla="*/ 36608 h 343295"/>
                <a:gd name="connsiteX71" fmla="*/ 322592 w 351782"/>
                <a:gd name="connsiteY71" fmla="*/ 38417 h 343295"/>
                <a:gd name="connsiteX72" fmla="*/ 320878 w 351782"/>
                <a:gd name="connsiteY72" fmla="*/ 44513 h 343295"/>
                <a:gd name="connsiteX73" fmla="*/ 319925 w 351782"/>
                <a:gd name="connsiteY73" fmla="*/ 46704 h 343295"/>
                <a:gd name="connsiteX74" fmla="*/ 318306 w 351782"/>
                <a:gd name="connsiteY74" fmla="*/ 49943 h 343295"/>
                <a:gd name="connsiteX75" fmla="*/ 314591 w 351782"/>
                <a:gd name="connsiteY75" fmla="*/ 56515 h 343295"/>
                <a:gd name="connsiteX76" fmla="*/ 310400 w 351782"/>
                <a:gd name="connsiteY76" fmla="*/ 62897 h 343295"/>
                <a:gd name="connsiteX77" fmla="*/ 308114 w 351782"/>
                <a:gd name="connsiteY77" fmla="*/ 66040 h 343295"/>
                <a:gd name="connsiteX78" fmla="*/ 306019 w 351782"/>
                <a:gd name="connsiteY78" fmla="*/ 68993 h 343295"/>
                <a:gd name="connsiteX79" fmla="*/ 288874 w 351782"/>
                <a:gd name="connsiteY79" fmla="*/ 90138 h 343295"/>
                <a:gd name="connsiteX80" fmla="*/ 285921 w 351782"/>
                <a:gd name="connsiteY80" fmla="*/ 93853 h 343295"/>
                <a:gd name="connsiteX81" fmla="*/ 283826 w 351782"/>
                <a:gd name="connsiteY81" fmla="*/ 96425 h 343295"/>
                <a:gd name="connsiteX82" fmla="*/ 283063 w 351782"/>
                <a:gd name="connsiteY82" fmla="*/ 97568 h 343295"/>
                <a:gd name="connsiteX83" fmla="*/ 279730 w 351782"/>
                <a:gd name="connsiteY83" fmla="*/ 102997 h 343295"/>
                <a:gd name="connsiteX84" fmla="*/ 271157 w 351782"/>
                <a:gd name="connsiteY84" fmla="*/ 124904 h 343295"/>
                <a:gd name="connsiteX85" fmla="*/ 279635 w 351782"/>
                <a:gd name="connsiteY85" fmla="*/ 165005 h 343295"/>
                <a:gd name="connsiteX86" fmla="*/ 289826 w 351782"/>
                <a:gd name="connsiteY86" fmla="*/ 182150 h 343295"/>
                <a:gd name="connsiteX87" fmla="*/ 294970 w 351782"/>
                <a:gd name="connsiteY87" fmla="*/ 190722 h 343295"/>
                <a:gd name="connsiteX88" fmla="*/ 295732 w 351782"/>
                <a:gd name="connsiteY88" fmla="*/ 192627 h 343295"/>
                <a:gd name="connsiteX89" fmla="*/ 293636 w 351782"/>
                <a:gd name="connsiteY89" fmla="*/ 192627 h 343295"/>
                <a:gd name="connsiteX90" fmla="*/ 292684 w 351782"/>
                <a:gd name="connsiteY90" fmla="*/ 192627 h 343295"/>
                <a:gd name="connsiteX91" fmla="*/ 292684 w 351782"/>
                <a:gd name="connsiteY91" fmla="*/ 192627 h 343295"/>
                <a:gd name="connsiteX92" fmla="*/ 266490 w 351782"/>
                <a:gd name="connsiteY92" fmla="*/ 191960 h 343295"/>
                <a:gd name="connsiteX93" fmla="*/ 260394 w 351782"/>
                <a:gd name="connsiteY93" fmla="*/ 191294 h 343295"/>
                <a:gd name="connsiteX94" fmla="*/ 259251 w 351782"/>
                <a:gd name="connsiteY94" fmla="*/ 191294 h 343295"/>
                <a:gd name="connsiteX95" fmla="*/ 258203 w 351782"/>
                <a:gd name="connsiteY95" fmla="*/ 191294 h 343295"/>
                <a:gd name="connsiteX96" fmla="*/ 253727 w 351782"/>
                <a:gd name="connsiteY96" fmla="*/ 190627 h 343295"/>
                <a:gd name="connsiteX97" fmla="*/ 231438 w 351782"/>
                <a:gd name="connsiteY97" fmla="*/ 187865 h 343295"/>
                <a:gd name="connsiteX98" fmla="*/ 192195 w 351782"/>
                <a:gd name="connsiteY98" fmla="*/ 190151 h 343295"/>
                <a:gd name="connsiteX99" fmla="*/ 156762 w 351782"/>
                <a:gd name="connsiteY99" fmla="*/ 212725 h 343295"/>
                <a:gd name="connsiteX100" fmla="*/ 143141 w 351782"/>
                <a:gd name="connsiteY100" fmla="*/ 230727 h 343295"/>
                <a:gd name="connsiteX101" fmla="*/ 131616 w 351782"/>
                <a:gd name="connsiteY101" fmla="*/ 246062 h 343295"/>
                <a:gd name="connsiteX102" fmla="*/ 74466 w 351782"/>
                <a:gd name="connsiteY102" fmla="*/ 298831 h 343295"/>
                <a:gd name="connsiteX103" fmla="*/ 66751 w 351782"/>
                <a:gd name="connsiteY103" fmla="*/ 302831 h 343295"/>
                <a:gd name="connsiteX104" fmla="*/ 63512 w 351782"/>
                <a:gd name="connsiteY104" fmla="*/ 304355 h 343295"/>
                <a:gd name="connsiteX105" fmla="*/ 63036 w 351782"/>
                <a:gd name="connsiteY105" fmla="*/ 304355 h 343295"/>
                <a:gd name="connsiteX106" fmla="*/ 62369 w 351782"/>
                <a:gd name="connsiteY106" fmla="*/ 304355 h 343295"/>
                <a:gd name="connsiteX107" fmla="*/ 53606 w 351782"/>
                <a:gd name="connsiteY107" fmla="*/ 307689 h 343295"/>
                <a:gd name="connsiteX108" fmla="*/ 42081 w 351782"/>
                <a:gd name="connsiteY108" fmla="*/ 311499 h 343295"/>
                <a:gd name="connsiteX109" fmla="*/ 35890 w 351782"/>
                <a:gd name="connsiteY109" fmla="*/ 313118 h 343295"/>
                <a:gd name="connsiteX110" fmla="*/ 31985 w 351782"/>
                <a:gd name="connsiteY110" fmla="*/ 314547 h 343295"/>
                <a:gd name="connsiteX111" fmla="*/ 34270 w 351782"/>
                <a:gd name="connsiteY111" fmla="*/ 312071 h 34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51782" h="343295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96" y="352552"/>
                    <a:pt x="43224" y="342646"/>
                    <a:pt x="61607" y="336074"/>
                  </a:cubicBezTo>
                  <a:close/>
                  <a:moveTo>
                    <a:pt x="296113" y="194818"/>
                  </a:moveTo>
                  <a:lnTo>
                    <a:pt x="296113" y="194818"/>
                  </a:lnTo>
                  <a:lnTo>
                    <a:pt x="296113" y="194818"/>
                  </a:lnTo>
                  <a:close/>
                  <a:moveTo>
                    <a:pt x="34270" y="312071"/>
                  </a:moveTo>
                  <a:lnTo>
                    <a:pt x="34270" y="312071"/>
                  </a:lnTo>
                  <a:cubicBezTo>
                    <a:pt x="36747" y="309594"/>
                    <a:pt x="39414" y="307403"/>
                    <a:pt x="41891" y="305022"/>
                  </a:cubicBezTo>
                  <a:cubicBezTo>
                    <a:pt x="47062" y="302304"/>
                    <a:pt x="51972" y="299115"/>
                    <a:pt x="56559" y="295497"/>
                  </a:cubicBezTo>
                  <a:cubicBezTo>
                    <a:pt x="64519" y="290680"/>
                    <a:pt x="70804" y="283530"/>
                    <a:pt x="74562" y="275018"/>
                  </a:cubicBezTo>
                  <a:cubicBezTo>
                    <a:pt x="74561" y="273971"/>
                    <a:pt x="74561" y="267970"/>
                    <a:pt x="74561" y="268065"/>
                  </a:cubicBezTo>
                  <a:cubicBezTo>
                    <a:pt x="74083" y="264994"/>
                    <a:pt x="72689" y="262139"/>
                    <a:pt x="70561" y="259874"/>
                  </a:cubicBezTo>
                  <a:cubicBezTo>
                    <a:pt x="68383" y="257727"/>
                    <a:pt x="65642" y="256241"/>
                    <a:pt x="62655" y="255587"/>
                  </a:cubicBezTo>
                  <a:cubicBezTo>
                    <a:pt x="83420" y="240157"/>
                    <a:pt x="105137" y="225965"/>
                    <a:pt x="126568" y="211963"/>
                  </a:cubicBezTo>
                  <a:cubicBezTo>
                    <a:pt x="153723" y="194784"/>
                    <a:pt x="178646" y="174308"/>
                    <a:pt x="200768" y="151003"/>
                  </a:cubicBezTo>
                  <a:cubicBezTo>
                    <a:pt x="233057" y="115856"/>
                    <a:pt x="257918" y="73184"/>
                    <a:pt x="294684" y="42418"/>
                  </a:cubicBezTo>
                  <a:lnTo>
                    <a:pt x="296113" y="41180"/>
                  </a:lnTo>
                  <a:lnTo>
                    <a:pt x="298304" y="39560"/>
                  </a:lnTo>
                  <a:cubicBezTo>
                    <a:pt x="300113" y="38132"/>
                    <a:pt x="302113" y="36893"/>
                    <a:pt x="304019" y="35655"/>
                  </a:cubicBezTo>
                  <a:lnTo>
                    <a:pt x="309638" y="32321"/>
                  </a:lnTo>
                  <a:lnTo>
                    <a:pt x="311353" y="31559"/>
                  </a:lnTo>
                  <a:cubicBezTo>
                    <a:pt x="309638" y="32321"/>
                    <a:pt x="312877" y="30988"/>
                    <a:pt x="313639" y="30702"/>
                  </a:cubicBezTo>
                  <a:lnTo>
                    <a:pt x="317258" y="29940"/>
                  </a:lnTo>
                  <a:lnTo>
                    <a:pt x="319735" y="29940"/>
                  </a:lnTo>
                  <a:lnTo>
                    <a:pt x="319735" y="29940"/>
                  </a:lnTo>
                  <a:lnTo>
                    <a:pt x="320783" y="30702"/>
                  </a:lnTo>
                  <a:cubicBezTo>
                    <a:pt x="321083" y="30906"/>
                    <a:pt x="321341" y="31164"/>
                    <a:pt x="321545" y="31464"/>
                  </a:cubicBezTo>
                  <a:lnTo>
                    <a:pt x="322592" y="32798"/>
                  </a:lnTo>
                  <a:lnTo>
                    <a:pt x="322592" y="32798"/>
                  </a:lnTo>
                  <a:lnTo>
                    <a:pt x="322592" y="33845"/>
                  </a:lnTo>
                  <a:cubicBezTo>
                    <a:pt x="322633" y="34289"/>
                    <a:pt x="322633" y="34735"/>
                    <a:pt x="322592" y="35179"/>
                  </a:cubicBezTo>
                  <a:lnTo>
                    <a:pt x="322592" y="36608"/>
                  </a:lnTo>
                  <a:cubicBezTo>
                    <a:pt x="322592" y="36608"/>
                    <a:pt x="322592" y="38036"/>
                    <a:pt x="322592" y="38417"/>
                  </a:cubicBezTo>
                  <a:cubicBezTo>
                    <a:pt x="322167" y="40488"/>
                    <a:pt x="321594" y="42525"/>
                    <a:pt x="320878" y="44513"/>
                  </a:cubicBezTo>
                  <a:cubicBezTo>
                    <a:pt x="320878" y="44513"/>
                    <a:pt x="320116" y="46323"/>
                    <a:pt x="319925" y="46704"/>
                  </a:cubicBezTo>
                  <a:cubicBezTo>
                    <a:pt x="319443" y="47812"/>
                    <a:pt x="318903" y="48893"/>
                    <a:pt x="318306" y="49943"/>
                  </a:cubicBezTo>
                  <a:cubicBezTo>
                    <a:pt x="317163" y="52229"/>
                    <a:pt x="315925" y="54324"/>
                    <a:pt x="314591" y="56515"/>
                  </a:cubicBezTo>
                  <a:cubicBezTo>
                    <a:pt x="313258" y="58706"/>
                    <a:pt x="311829" y="60801"/>
                    <a:pt x="310400" y="62897"/>
                  </a:cubicBezTo>
                  <a:lnTo>
                    <a:pt x="308114" y="66040"/>
                  </a:lnTo>
                  <a:lnTo>
                    <a:pt x="306019" y="68993"/>
                  </a:lnTo>
                  <a:cubicBezTo>
                    <a:pt x="300494" y="76232"/>
                    <a:pt x="294589" y="83090"/>
                    <a:pt x="288874" y="90138"/>
                  </a:cubicBezTo>
                  <a:cubicBezTo>
                    <a:pt x="287826" y="91376"/>
                    <a:pt x="286874" y="92519"/>
                    <a:pt x="285921" y="93853"/>
                  </a:cubicBezTo>
                  <a:lnTo>
                    <a:pt x="283826" y="96425"/>
                  </a:lnTo>
                  <a:lnTo>
                    <a:pt x="283063" y="97568"/>
                  </a:lnTo>
                  <a:lnTo>
                    <a:pt x="279730" y="102997"/>
                  </a:lnTo>
                  <a:cubicBezTo>
                    <a:pt x="275681" y="109776"/>
                    <a:pt x="272785" y="117178"/>
                    <a:pt x="271157" y="124904"/>
                  </a:cubicBezTo>
                  <a:cubicBezTo>
                    <a:pt x="269156" y="138853"/>
                    <a:pt x="272159" y="153060"/>
                    <a:pt x="279635" y="165005"/>
                  </a:cubicBezTo>
                  <a:cubicBezTo>
                    <a:pt x="282683" y="170910"/>
                    <a:pt x="286397" y="176435"/>
                    <a:pt x="289826" y="182150"/>
                  </a:cubicBezTo>
                  <a:cubicBezTo>
                    <a:pt x="291541" y="185007"/>
                    <a:pt x="293351" y="187865"/>
                    <a:pt x="294970" y="190722"/>
                  </a:cubicBezTo>
                  <a:lnTo>
                    <a:pt x="295732" y="192627"/>
                  </a:lnTo>
                  <a:lnTo>
                    <a:pt x="293636" y="192627"/>
                  </a:lnTo>
                  <a:lnTo>
                    <a:pt x="292684" y="192627"/>
                  </a:lnTo>
                  <a:lnTo>
                    <a:pt x="292684" y="192627"/>
                  </a:lnTo>
                  <a:cubicBezTo>
                    <a:pt x="283953" y="193310"/>
                    <a:pt x="275175" y="193086"/>
                    <a:pt x="266490" y="191960"/>
                  </a:cubicBezTo>
                  <a:lnTo>
                    <a:pt x="260394" y="191294"/>
                  </a:lnTo>
                  <a:lnTo>
                    <a:pt x="259251" y="191294"/>
                  </a:lnTo>
                  <a:lnTo>
                    <a:pt x="258203" y="191294"/>
                  </a:lnTo>
                  <a:lnTo>
                    <a:pt x="253727" y="190627"/>
                  </a:lnTo>
                  <a:cubicBezTo>
                    <a:pt x="246297" y="189484"/>
                    <a:pt x="238868" y="188531"/>
                    <a:pt x="231438" y="187865"/>
                  </a:cubicBezTo>
                  <a:cubicBezTo>
                    <a:pt x="218321" y="186429"/>
                    <a:pt x="205057" y="187202"/>
                    <a:pt x="192195" y="190151"/>
                  </a:cubicBezTo>
                  <a:cubicBezTo>
                    <a:pt x="178311" y="193777"/>
                    <a:pt x="165916" y="201674"/>
                    <a:pt x="156762" y="212725"/>
                  </a:cubicBezTo>
                  <a:cubicBezTo>
                    <a:pt x="152000" y="218535"/>
                    <a:pt x="147237" y="224726"/>
                    <a:pt x="143141" y="230727"/>
                  </a:cubicBezTo>
                  <a:cubicBezTo>
                    <a:pt x="139045" y="236728"/>
                    <a:pt x="136378" y="240252"/>
                    <a:pt x="131616" y="246062"/>
                  </a:cubicBezTo>
                  <a:cubicBezTo>
                    <a:pt x="116343" y="267347"/>
                    <a:pt x="96899" y="285301"/>
                    <a:pt x="74466" y="298831"/>
                  </a:cubicBezTo>
                  <a:lnTo>
                    <a:pt x="66751" y="302831"/>
                  </a:lnTo>
                  <a:lnTo>
                    <a:pt x="63512" y="304355"/>
                  </a:lnTo>
                  <a:lnTo>
                    <a:pt x="63036" y="304355"/>
                  </a:lnTo>
                  <a:lnTo>
                    <a:pt x="62369" y="304355"/>
                  </a:lnTo>
                  <a:lnTo>
                    <a:pt x="53606" y="307689"/>
                  </a:lnTo>
                  <a:cubicBezTo>
                    <a:pt x="49796" y="309118"/>
                    <a:pt x="45986" y="310356"/>
                    <a:pt x="42081" y="311499"/>
                  </a:cubicBezTo>
                  <a:cubicBezTo>
                    <a:pt x="39986" y="312166"/>
                    <a:pt x="37890" y="312642"/>
                    <a:pt x="35890" y="313118"/>
                  </a:cubicBezTo>
                  <a:lnTo>
                    <a:pt x="31985" y="314547"/>
                  </a:lnTo>
                  <a:cubicBezTo>
                    <a:pt x="32707" y="313686"/>
                    <a:pt x="33470" y="312859"/>
                    <a:pt x="34270" y="31207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xmlns="" id="{442B5B6E-9C75-4467-8C2E-2050E84EF561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2971 w 202211"/>
                <a:gd name="connsiteY22" fmla="*/ 14175 h 130219"/>
                <a:gd name="connsiteX23" fmla="*/ 176124 w 202211"/>
                <a:gd name="connsiteY23" fmla="*/ 29796 h 130219"/>
                <a:gd name="connsiteX24" fmla="*/ 176124 w 202211"/>
                <a:gd name="connsiteY24" fmla="*/ 29796 h 130219"/>
                <a:gd name="connsiteX25" fmla="*/ 176124 w 202211"/>
                <a:gd name="connsiteY25" fmla="*/ 29796 h 130219"/>
                <a:gd name="connsiteX26" fmla="*/ 132786 w 202211"/>
                <a:gd name="connsiteY26" fmla="*/ 27986 h 130219"/>
                <a:gd name="connsiteX27" fmla="*/ 132786 w 202211"/>
                <a:gd name="connsiteY27" fmla="*/ 27986 h 130219"/>
                <a:gd name="connsiteX28" fmla="*/ 134690 w 202211"/>
                <a:gd name="connsiteY28" fmla="*/ 27986 h 130219"/>
                <a:gd name="connsiteX29" fmla="*/ 141548 w 202211"/>
                <a:gd name="connsiteY29" fmla="*/ 27319 h 130219"/>
                <a:gd name="connsiteX30" fmla="*/ 165742 w 202211"/>
                <a:gd name="connsiteY30" fmla="*/ 27319 h 130219"/>
                <a:gd name="connsiteX31" fmla="*/ 166790 w 202211"/>
                <a:gd name="connsiteY31" fmla="*/ 27319 h 130219"/>
                <a:gd name="connsiteX32" fmla="*/ 168218 w 202211"/>
                <a:gd name="connsiteY32" fmla="*/ 27319 h 130219"/>
                <a:gd name="connsiteX33" fmla="*/ 172790 w 202211"/>
                <a:gd name="connsiteY33" fmla="*/ 28462 h 130219"/>
                <a:gd name="connsiteX34" fmla="*/ 174505 w 202211"/>
                <a:gd name="connsiteY34" fmla="*/ 29034 h 130219"/>
                <a:gd name="connsiteX35" fmla="*/ 175457 w 202211"/>
                <a:gd name="connsiteY35" fmla="*/ 29605 h 130219"/>
                <a:gd name="connsiteX36" fmla="*/ 175457 w 202211"/>
                <a:gd name="connsiteY36" fmla="*/ 30558 h 130219"/>
                <a:gd name="connsiteX37" fmla="*/ 175457 w 202211"/>
                <a:gd name="connsiteY37" fmla="*/ 31415 h 130219"/>
                <a:gd name="connsiteX38" fmla="*/ 175457 w 202211"/>
                <a:gd name="connsiteY38" fmla="*/ 32368 h 130219"/>
                <a:gd name="connsiteX39" fmla="*/ 174314 w 202211"/>
                <a:gd name="connsiteY39" fmla="*/ 34749 h 130219"/>
                <a:gd name="connsiteX40" fmla="*/ 174314 w 202211"/>
                <a:gd name="connsiteY40" fmla="*/ 34749 h 130219"/>
                <a:gd name="connsiteX41" fmla="*/ 173362 w 202211"/>
                <a:gd name="connsiteY41" fmla="*/ 36273 h 130219"/>
                <a:gd name="connsiteX42" fmla="*/ 170790 w 202211"/>
                <a:gd name="connsiteY42" fmla="*/ 38940 h 130219"/>
                <a:gd name="connsiteX43" fmla="*/ 165837 w 202211"/>
                <a:gd name="connsiteY43" fmla="*/ 41797 h 130219"/>
                <a:gd name="connsiteX44" fmla="*/ 164123 w 202211"/>
                <a:gd name="connsiteY44" fmla="*/ 42559 h 130219"/>
                <a:gd name="connsiteX45" fmla="*/ 160503 w 202211"/>
                <a:gd name="connsiteY45" fmla="*/ 43893 h 130219"/>
                <a:gd name="connsiteX46" fmla="*/ 114974 w 202211"/>
                <a:gd name="connsiteY46" fmla="*/ 62943 h 130219"/>
                <a:gd name="connsiteX47" fmla="*/ 78969 w 202211"/>
                <a:gd name="connsiteY47" fmla="*/ 101043 h 130219"/>
                <a:gd name="connsiteX48" fmla="*/ 47822 w 202211"/>
                <a:gd name="connsiteY48" fmla="*/ 104186 h 130219"/>
                <a:gd name="connsiteX49" fmla="*/ 33345 w 202211"/>
                <a:gd name="connsiteY49" fmla="*/ 101329 h 130219"/>
                <a:gd name="connsiteX50" fmla="*/ 26487 w 202211"/>
                <a:gd name="connsiteY50" fmla="*/ 99328 h 130219"/>
                <a:gd name="connsiteX51" fmla="*/ 24200 w 202211"/>
                <a:gd name="connsiteY51" fmla="*/ 98566 h 130219"/>
                <a:gd name="connsiteX52" fmla="*/ 24200 w 202211"/>
                <a:gd name="connsiteY52" fmla="*/ 98566 h 130219"/>
                <a:gd name="connsiteX53" fmla="*/ 23438 w 202211"/>
                <a:gd name="connsiteY53" fmla="*/ 98566 h 130219"/>
                <a:gd name="connsiteX54" fmla="*/ 22010 w 202211"/>
                <a:gd name="connsiteY54" fmla="*/ 97709 h 130219"/>
                <a:gd name="connsiteX55" fmla="*/ 22010 w 202211"/>
                <a:gd name="connsiteY55" fmla="*/ 97709 h 130219"/>
                <a:gd name="connsiteX56" fmla="*/ 22010 w 202211"/>
                <a:gd name="connsiteY56" fmla="*/ 97709 h 130219"/>
                <a:gd name="connsiteX57" fmla="*/ 21438 w 202211"/>
                <a:gd name="connsiteY57" fmla="*/ 96566 h 130219"/>
                <a:gd name="connsiteX58" fmla="*/ 20867 w 202211"/>
                <a:gd name="connsiteY58" fmla="*/ 93994 h 130219"/>
                <a:gd name="connsiteX59" fmla="*/ 20867 w 202211"/>
                <a:gd name="connsiteY59" fmla="*/ 93994 h 130219"/>
                <a:gd name="connsiteX60" fmla="*/ 20867 w 202211"/>
                <a:gd name="connsiteY60" fmla="*/ 91708 h 130219"/>
                <a:gd name="connsiteX61" fmla="*/ 19343 w 202211"/>
                <a:gd name="connsiteY61" fmla="*/ 77230 h 130219"/>
                <a:gd name="connsiteX62" fmla="*/ 20390 w 202211"/>
                <a:gd name="connsiteY62" fmla="*/ 77230 h 130219"/>
                <a:gd name="connsiteX63" fmla="*/ 23533 w 202211"/>
                <a:gd name="connsiteY63" fmla="*/ 77230 h 130219"/>
                <a:gd name="connsiteX64" fmla="*/ 26487 w 202211"/>
                <a:gd name="connsiteY64" fmla="*/ 75802 h 130219"/>
                <a:gd name="connsiteX65" fmla="*/ 50775 w 202211"/>
                <a:gd name="connsiteY65" fmla="*/ 66277 h 130219"/>
                <a:gd name="connsiteX66" fmla="*/ 53156 w 202211"/>
                <a:gd name="connsiteY66" fmla="*/ 62371 h 130219"/>
                <a:gd name="connsiteX67" fmla="*/ 67063 w 202211"/>
                <a:gd name="connsiteY67" fmla="*/ 54942 h 130219"/>
                <a:gd name="connsiteX68" fmla="*/ 106401 w 202211"/>
                <a:gd name="connsiteY68" fmla="*/ 35035 h 130219"/>
                <a:gd name="connsiteX69" fmla="*/ 122022 w 202211"/>
                <a:gd name="connsiteY69" fmla="*/ 31320 h 130219"/>
                <a:gd name="connsiteX70" fmla="*/ 132690 w 202211"/>
                <a:gd name="connsiteY70" fmla="*/ 29415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6738" y="4567"/>
                    <a:pt x="104398" y="8369"/>
                    <a:pt x="92971" y="14175"/>
                  </a:cubicBezTo>
                  <a:close/>
                  <a:moveTo>
                    <a:pt x="176124" y="29796"/>
                  </a:moveTo>
                  <a:lnTo>
                    <a:pt x="176124" y="29796"/>
                  </a:lnTo>
                  <a:lnTo>
                    <a:pt x="176124" y="29796"/>
                  </a:lnTo>
                  <a:close/>
                  <a:moveTo>
                    <a:pt x="132786" y="27986"/>
                  </a:moveTo>
                  <a:lnTo>
                    <a:pt x="132786" y="27986"/>
                  </a:lnTo>
                  <a:lnTo>
                    <a:pt x="134690" y="27986"/>
                  </a:lnTo>
                  <a:lnTo>
                    <a:pt x="141548" y="27319"/>
                  </a:lnTo>
                  <a:cubicBezTo>
                    <a:pt x="149595" y="26558"/>
                    <a:pt x="157695" y="26558"/>
                    <a:pt x="165742" y="27319"/>
                  </a:cubicBezTo>
                  <a:lnTo>
                    <a:pt x="166790" y="27319"/>
                  </a:lnTo>
                  <a:lnTo>
                    <a:pt x="168218" y="27319"/>
                  </a:lnTo>
                  <a:lnTo>
                    <a:pt x="172790" y="28462"/>
                  </a:lnTo>
                  <a:lnTo>
                    <a:pt x="174505" y="29034"/>
                  </a:lnTo>
                  <a:lnTo>
                    <a:pt x="175457" y="29605"/>
                  </a:lnTo>
                  <a:cubicBezTo>
                    <a:pt x="175457" y="30367"/>
                    <a:pt x="175457" y="31225"/>
                    <a:pt x="175457" y="30558"/>
                  </a:cubicBezTo>
                  <a:cubicBezTo>
                    <a:pt x="175457" y="29891"/>
                    <a:pt x="175457" y="31129"/>
                    <a:pt x="175457" y="31415"/>
                  </a:cubicBezTo>
                  <a:cubicBezTo>
                    <a:pt x="175457" y="31701"/>
                    <a:pt x="173743" y="35987"/>
                    <a:pt x="175457" y="32368"/>
                  </a:cubicBezTo>
                  <a:lnTo>
                    <a:pt x="174314" y="34749"/>
                  </a:lnTo>
                  <a:cubicBezTo>
                    <a:pt x="174314" y="33796"/>
                    <a:pt x="174314" y="33892"/>
                    <a:pt x="174314" y="34749"/>
                  </a:cubicBezTo>
                  <a:cubicBezTo>
                    <a:pt x="174023" y="35273"/>
                    <a:pt x="173705" y="35782"/>
                    <a:pt x="173362" y="36273"/>
                  </a:cubicBezTo>
                  <a:cubicBezTo>
                    <a:pt x="172219" y="37416"/>
                    <a:pt x="170314" y="39130"/>
                    <a:pt x="170790" y="38940"/>
                  </a:cubicBezTo>
                  <a:cubicBezTo>
                    <a:pt x="169194" y="39984"/>
                    <a:pt x="167540" y="40938"/>
                    <a:pt x="165837" y="41797"/>
                  </a:cubicBezTo>
                  <a:lnTo>
                    <a:pt x="164123" y="42559"/>
                  </a:lnTo>
                  <a:lnTo>
                    <a:pt x="160503" y="43893"/>
                  </a:lnTo>
                  <a:cubicBezTo>
                    <a:pt x="144787" y="49322"/>
                    <a:pt x="128309" y="52084"/>
                    <a:pt x="114974" y="62943"/>
                  </a:cubicBezTo>
                  <a:cubicBezTo>
                    <a:pt x="101639" y="73801"/>
                    <a:pt x="96971" y="95518"/>
                    <a:pt x="78969" y="101043"/>
                  </a:cubicBezTo>
                  <a:cubicBezTo>
                    <a:pt x="68894" y="104126"/>
                    <a:pt x="58310" y="105195"/>
                    <a:pt x="47822" y="104186"/>
                  </a:cubicBezTo>
                  <a:cubicBezTo>
                    <a:pt x="42928" y="103620"/>
                    <a:pt x="38087" y="102664"/>
                    <a:pt x="33345" y="101329"/>
                  </a:cubicBezTo>
                  <a:cubicBezTo>
                    <a:pt x="30963" y="100757"/>
                    <a:pt x="28772" y="99900"/>
                    <a:pt x="26487" y="99328"/>
                  </a:cubicBezTo>
                  <a:lnTo>
                    <a:pt x="24200" y="98566"/>
                  </a:lnTo>
                  <a:lnTo>
                    <a:pt x="24200" y="98566"/>
                  </a:lnTo>
                  <a:lnTo>
                    <a:pt x="23438" y="98566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1438" y="96566"/>
                  </a:lnTo>
                  <a:cubicBezTo>
                    <a:pt x="22200" y="98090"/>
                    <a:pt x="20962" y="94661"/>
                    <a:pt x="20867" y="93994"/>
                  </a:cubicBezTo>
                  <a:lnTo>
                    <a:pt x="20867" y="93994"/>
                  </a:lnTo>
                  <a:cubicBezTo>
                    <a:pt x="20867" y="93232"/>
                    <a:pt x="20867" y="92470"/>
                    <a:pt x="20867" y="91708"/>
                  </a:cubicBezTo>
                  <a:cubicBezTo>
                    <a:pt x="20867" y="86755"/>
                    <a:pt x="20009" y="82183"/>
                    <a:pt x="19343" y="77230"/>
                  </a:cubicBezTo>
                  <a:lnTo>
                    <a:pt x="20390" y="77230"/>
                  </a:lnTo>
                  <a:cubicBezTo>
                    <a:pt x="21396" y="77648"/>
                    <a:pt x="22527" y="77648"/>
                    <a:pt x="23533" y="77230"/>
                  </a:cubicBezTo>
                  <a:lnTo>
                    <a:pt x="26487" y="75802"/>
                  </a:lnTo>
                  <a:cubicBezTo>
                    <a:pt x="35148" y="74317"/>
                    <a:pt x="43414" y="71076"/>
                    <a:pt x="50775" y="66277"/>
                  </a:cubicBezTo>
                  <a:cubicBezTo>
                    <a:pt x="51924" y="65227"/>
                    <a:pt x="52749" y="63873"/>
                    <a:pt x="53156" y="62371"/>
                  </a:cubicBezTo>
                  <a:cubicBezTo>
                    <a:pt x="57824" y="59990"/>
                    <a:pt x="62681" y="57514"/>
                    <a:pt x="67063" y="54942"/>
                  </a:cubicBezTo>
                  <a:cubicBezTo>
                    <a:pt x="79626" y="47271"/>
                    <a:pt x="92780" y="40615"/>
                    <a:pt x="106401" y="35035"/>
                  </a:cubicBezTo>
                  <a:cubicBezTo>
                    <a:pt x="111498" y="33371"/>
                    <a:pt x="116722" y="32129"/>
                    <a:pt x="122022" y="31320"/>
                  </a:cubicBezTo>
                  <a:cubicBezTo>
                    <a:pt x="125546" y="30558"/>
                    <a:pt x="129071" y="29986"/>
                    <a:pt x="132690" y="294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xmlns="" id="{C8128A04-C311-405E-9C54-D77D1612D651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xmlns="" id="{825D82EF-8B7B-4E0B-8FE4-38FF96729DFA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xmlns="" id="{48750ED1-82CB-42C9-A418-53C285175270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xmlns="" id="{507D4E9E-E35B-471C-8045-00B80AC0B350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xmlns="" id="{61E982AB-F135-45DC-AFE4-9B4141EB56A2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xmlns="" id="{5260A199-82E0-4BC5-9C9B-00DA5A53957D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xmlns="" id="{09816388-A6DE-4DB6-A301-05C250A5F9D8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xmlns="" id="{FCF4F205-207A-4D68-99C7-EE90A7E946E7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xmlns="" id="{C25EB4F7-51EE-4968-9561-B07A1AAB644C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xmlns="" id="{CC8DFBE2-74F3-41E1-92E8-188C50093699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xmlns="" id="{AB0D7EE6-403E-4EFC-8E22-30A35581C140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xmlns="" id="{2C5A3D3A-452E-48D4-BF37-269DA02A316F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xmlns="" id="{EAEB58DF-9E02-4A74-822B-4FE6B0B3A16B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xmlns="" id="{D3A2F354-667C-40D0-B4F0-A71CA9996404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xmlns="" id="{A87A224C-36A1-485A-AFDF-3F7A07B6940E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xmlns="" id="{BDE1F608-6F8C-413F-BA2B-08B69347F5D1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xmlns="" id="{323FFAD0-3B2D-4B08-A503-0782544DE131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xmlns="" id="{BA6AF7F6-83FC-4727-8507-591C4BFAA19B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xmlns="" id="{3468EAE6-972F-488E-A2C4-22DC384D71F6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xmlns="" id="{C448C119-1F96-43F9-8DD7-AA67CA5B4BD6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xmlns="" id="{74C8036B-4F23-4F8E-BD5C-6CBC8C2E7F9D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xmlns="" id="{1D46C483-C8AC-4DE9-8D9E-F55D51B2C489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xmlns="" id="{32DE4277-7F43-4322-A47C-0C56D1B5CBC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xmlns="" id="{3CE73497-3CE8-4D96-8CD9-4E8DC4BA0330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xmlns="" id="{16B74419-B084-4A85-9DB4-62679A8DD4D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xmlns="" id="{425CDB93-9059-4FFD-8D10-C08397F64101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xmlns="" id="{2E483BD7-8224-4B59-A99D-2C7B36774F92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xmlns="" id="{D44AFD12-7F8C-4689-AD91-0AE4FBD0894A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xmlns="" id="{CDA7C98D-59F6-45B7-A815-3AAB6EEE3F4F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xmlns="" id="{DB6A717E-F715-4927-BB40-7FC632C6CEFE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xmlns="" id="{BAF13740-7485-4E34-907E-A75351D25656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xmlns="" id="{E7C245D7-2E58-412A-9A5F-0BF0804616DC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xmlns="" id="{78A47975-FC68-4EC5-9B6C-3EA824E2EF81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xmlns="" id="{5D9EBDED-6229-4264-AB3F-3FB9A45577BB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xmlns="" id="{BB6FECD6-D54D-44B7-B383-04A1BA8D2994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xmlns="" id="{F1780D99-C919-4C0D-AEF3-0CDEAA54DEF5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xmlns="" id="{9E93F8D3-D356-4F58-BA94-59C78C3C71EA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xmlns="" id="{27EB26DE-F1CC-4E43-9480-CFC77D391428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xmlns="" id="{9A32C651-FDC2-4720-BDC7-E070957CCDBE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xmlns="" id="{12251AE5-80D9-4169-84A1-5761E52DB7F9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xmlns="" id="{43E42AC2-09B7-4EB1-8611-DCBD76EABAE3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xmlns="" id="{50A6B5DF-9C8E-4BA7-9ACC-1DE3377E0D87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xmlns="" id="{8B221A01-7F4E-4339-836A-0DDE586F14CD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xmlns="" id="{62755596-AE04-4DFB-8703-AD77CA90FAAB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xmlns="" id="{E646B3DC-60BD-4D71-B3C5-BEC2D8867DE7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xmlns="" id="{C2CB4E58-1787-4F3C-8661-569524607F09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xmlns="" id="{1F525A5C-8A05-4727-9D42-BD5EC6D294C2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xmlns="" id="{52DF9CE6-81F6-4637-863E-0E9B5B833A41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xmlns="" id="{58615E84-1812-476A-90A2-337E4D4FE6D3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xmlns="" id="{D9B0DF6E-759D-44C7-A572-F04BF59AB660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xmlns="" id="{8883D34E-0471-487F-8E39-AA1D86E53B57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xmlns="" id="{786583B2-14EA-439D-8636-7ED26DE0914A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xmlns="" id="{FC38B1E0-F0A1-48A6-AF08-DADA0C15323F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xmlns="" id="{74A91FB5-1391-484D-A1D2-22AF2AE16F43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xmlns="" id="{DD765427-7847-41DA-BDAB-62C0869D580A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xmlns="" id="{41441A01-5CB6-48F8-8EE9-4E41EDF1F462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xmlns="" id="{8E62F7E6-94C7-47D8-B255-F3FDBAB4B4DA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xmlns="" id="{6EFF94F6-DC6B-4845-860B-3668790104CF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xmlns="" id="{C5E52686-713E-4F5D-BA59-DDA805DA94BB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xmlns="" id="{17DE2E1E-EB55-4BB2-9E48-9357A297BDB9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xmlns="" id="{798E7DDC-054E-43F3-9A31-0445EFC6B24B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xmlns="" id="{7EE9F2BC-03F3-4072-9AA1-D695078682A0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xmlns="" id="{8A69DA1D-A3A9-4038-8913-5E4D14B1FA6F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xmlns="" id="{76A70EA7-53CA-4F32-BA1C-8CE211DB36EF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xmlns="" id="{D0C6EF74-9479-4B32-BDC3-70A78F1A46AF}"/>
                </a:ext>
              </a:extLst>
            </p:cNvPr>
            <p:cNvSpPr/>
            <p:nvPr/>
          </p:nvSpPr>
          <p:spPr>
            <a:xfrm>
              <a:off x="7377388" y="3722804"/>
              <a:ext cx="55339" cy="23562"/>
            </a:xfrm>
            <a:custGeom>
              <a:avLst/>
              <a:gdLst>
                <a:gd name="connsiteX0" fmla="*/ 4357 w 34361"/>
                <a:gd name="connsiteY0" fmla="*/ 12022 h 14630"/>
                <a:gd name="connsiteX1" fmla="*/ 4357 w 34361"/>
                <a:gd name="connsiteY1" fmla="*/ 12022 h 14630"/>
                <a:gd name="connsiteX2" fmla="*/ 4357 w 34361"/>
                <a:gd name="connsiteY2" fmla="*/ 12022 h 14630"/>
                <a:gd name="connsiteX3" fmla="*/ 7595 w 34361"/>
                <a:gd name="connsiteY3" fmla="*/ 13260 h 14630"/>
                <a:gd name="connsiteX4" fmla="*/ 17597 w 34361"/>
                <a:gd name="connsiteY4" fmla="*/ 14308 h 14630"/>
                <a:gd name="connsiteX5" fmla="*/ 34361 w 34361"/>
                <a:gd name="connsiteY5" fmla="*/ 7354 h 14630"/>
                <a:gd name="connsiteX6" fmla="*/ 17597 w 34361"/>
                <a:gd name="connsiteY6" fmla="*/ 306 h 14630"/>
                <a:gd name="connsiteX7" fmla="*/ 9215 w 34361"/>
                <a:gd name="connsiteY7" fmla="*/ 1163 h 14630"/>
                <a:gd name="connsiteX8" fmla="*/ 5691 w 34361"/>
                <a:gd name="connsiteY8" fmla="*/ 2021 h 14630"/>
                <a:gd name="connsiteX9" fmla="*/ 4357 w 34361"/>
                <a:gd name="connsiteY9" fmla="*/ 2021 h 14630"/>
                <a:gd name="connsiteX10" fmla="*/ 4357 w 34361"/>
                <a:gd name="connsiteY10" fmla="*/ 2021 h 14630"/>
                <a:gd name="connsiteX11" fmla="*/ 48 w 34361"/>
                <a:gd name="connsiteY11" fmla="*/ 7713 h 14630"/>
                <a:gd name="connsiteX12" fmla="*/ 4357 w 34361"/>
                <a:gd name="connsiteY12" fmla="*/ 12022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361" h="14630">
                  <a:moveTo>
                    <a:pt x="4357" y="12022"/>
                  </a:moveTo>
                  <a:lnTo>
                    <a:pt x="4357" y="12022"/>
                  </a:lnTo>
                  <a:lnTo>
                    <a:pt x="4357" y="12022"/>
                  </a:lnTo>
                  <a:cubicBezTo>
                    <a:pt x="5332" y="12669"/>
                    <a:pt x="6438" y="13092"/>
                    <a:pt x="7595" y="13260"/>
                  </a:cubicBezTo>
                  <a:cubicBezTo>
                    <a:pt x="10893" y="13897"/>
                    <a:pt x="14239" y="14247"/>
                    <a:pt x="17597" y="14308"/>
                  </a:cubicBezTo>
                  <a:cubicBezTo>
                    <a:pt x="23026" y="14879"/>
                    <a:pt x="34361" y="15641"/>
                    <a:pt x="34361" y="7354"/>
                  </a:cubicBezTo>
                  <a:cubicBezTo>
                    <a:pt x="34361" y="-932"/>
                    <a:pt x="23026" y="-265"/>
                    <a:pt x="17597" y="306"/>
                  </a:cubicBezTo>
                  <a:lnTo>
                    <a:pt x="9215" y="1163"/>
                  </a:lnTo>
                  <a:cubicBezTo>
                    <a:pt x="8000" y="1246"/>
                    <a:pt x="6808" y="1536"/>
                    <a:pt x="5691" y="2021"/>
                  </a:cubicBezTo>
                  <a:lnTo>
                    <a:pt x="4357" y="2021"/>
                  </a:lnTo>
                  <a:lnTo>
                    <a:pt x="4357" y="2021"/>
                  </a:lnTo>
                  <a:cubicBezTo>
                    <a:pt x="1595" y="2402"/>
                    <a:pt x="-334" y="4951"/>
                    <a:pt x="48" y="7713"/>
                  </a:cubicBezTo>
                  <a:cubicBezTo>
                    <a:pt x="358" y="9952"/>
                    <a:pt x="2118" y="11712"/>
                    <a:pt x="4357" y="120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xmlns="" id="{9EA12549-2EE6-462C-8EA1-1A4CCE5A9D00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xmlns="" id="{B2582B64-9F59-4859-96A7-9BC914CB1F8D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xmlns="" id="{349C890F-1039-4026-878E-49C83411FAF3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xmlns="" id="{ADA0E58E-F866-4453-A4E6-CCB2DC552B76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xmlns="" id="{889B68DB-EF5F-4EEC-BC25-5DF848E4A38F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xmlns="" id="{3725DE04-C897-46CC-9FA2-B606DB38BB72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1091998 w 2305101"/>
                <a:gd name="connsiteY247" fmla="*/ 721504 h 1790471"/>
                <a:gd name="connsiteX248" fmla="*/ 1091998 w 2305101"/>
                <a:gd name="connsiteY248" fmla="*/ 721504 h 1790471"/>
                <a:gd name="connsiteX249" fmla="*/ 1092569 w 2305101"/>
                <a:gd name="connsiteY249" fmla="*/ 723600 h 1790471"/>
                <a:gd name="connsiteX250" fmla="*/ 1092569 w 2305101"/>
                <a:gd name="connsiteY250" fmla="*/ 730267 h 1790471"/>
                <a:gd name="connsiteX251" fmla="*/ 1081044 w 2305101"/>
                <a:gd name="connsiteY251" fmla="*/ 758842 h 1790471"/>
                <a:gd name="connsiteX252" fmla="*/ 1062851 w 2305101"/>
                <a:gd name="connsiteY252" fmla="*/ 782845 h 1790471"/>
                <a:gd name="connsiteX253" fmla="*/ 1029323 w 2305101"/>
                <a:gd name="connsiteY253" fmla="*/ 798085 h 1790471"/>
                <a:gd name="connsiteX254" fmla="*/ 1029323 w 2305101"/>
                <a:gd name="connsiteY254" fmla="*/ 797323 h 1790471"/>
                <a:gd name="connsiteX255" fmla="*/ 1029323 w 2305101"/>
                <a:gd name="connsiteY255" fmla="*/ 794656 h 1790471"/>
                <a:gd name="connsiteX256" fmla="*/ 1031133 w 2305101"/>
                <a:gd name="connsiteY256" fmla="*/ 788274 h 1790471"/>
                <a:gd name="connsiteX257" fmla="*/ 1031133 w 2305101"/>
                <a:gd name="connsiteY257" fmla="*/ 787512 h 1790471"/>
                <a:gd name="connsiteX258" fmla="*/ 1031800 w 2305101"/>
                <a:gd name="connsiteY258" fmla="*/ 786179 h 1790471"/>
                <a:gd name="connsiteX259" fmla="*/ 1034276 w 2305101"/>
                <a:gd name="connsiteY259" fmla="*/ 781416 h 1790471"/>
                <a:gd name="connsiteX260" fmla="*/ 1060089 w 2305101"/>
                <a:gd name="connsiteY260" fmla="*/ 743316 h 1790471"/>
                <a:gd name="connsiteX261" fmla="*/ 1081901 w 2305101"/>
                <a:gd name="connsiteY261" fmla="*/ 711312 h 1790471"/>
                <a:gd name="connsiteX262" fmla="*/ 1087330 w 2305101"/>
                <a:gd name="connsiteY262" fmla="*/ 715694 h 1790471"/>
                <a:gd name="connsiteX263" fmla="*/ 1090854 w 2305101"/>
                <a:gd name="connsiteY263" fmla="*/ 719504 h 1790471"/>
                <a:gd name="connsiteX264" fmla="*/ 1091617 w 2305101"/>
                <a:gd name="connsiteY264" fmla="*/ 721123 h 1790471"/>
                <a:gd name="connsiteX265" fmla="*/ 1042753 w 2305101"/>
                <a:gd name="connsiteY265" fmla="*/ 818183 h 1790471"/>
                <a:gd name="connsiteX266" fmla="*/ 1042753 w 2305101"/>
                <a:gd name="connsiteY266" fmla="*/ 818183 h 1790471"/>
                <a:gd name="connsiteX267" fmla="*/ 1043611 w 2305101"/>
                <a:gd name="connsiteY267" fmla="*/ 818754 h 1790471"/>
                <a:gd name="connsiteX268" fmla="*/ 1043611 w 2305101"/>
                <a:gd name="connsiteY268" fmla="*/ 818754 h 1790471"/>
                <a:gd name="connsiteX269" fmla="*/ 1042753 w 2305101"/>
                <a:gd name="connsiteY269" fmla="*/ 818183 h 1790471"/>
                <a:gd name="connsiteX270" fmla="*/ 1221823 w 2305101"/>
                <a:gd name="connsiteY270" fmla="*/ 1346725 h 1790471"/>
                <a:gd name="connsiteX271" fmla="*/ 1221823 w 2305101"/>
                <a:gd name="connsiteY271" fmla="*/ 1346725 h 1790471"/>
                <a:gd name="connsiteX272" fmla="*/ 1222300 w 2305101"/>
                <a:gd name="connsiteY272" fmla="*/ 1345582 h 1790471"/>
                <a:gd name="connsiteX273" fmla="*/ 1221823 w 2305101"/>
                <a:gd name="connsiteY273" fmla="*/ 1346725 h 1790471"/>
                <a:gd name="connsiteX274" fmla="*/ 1000938 w 2305101"/>
                <a:gd name="connsiteY274" fmla="*/ 821326 h 1790471"/>
                <a:gd name="connsiteX275" fmla="*/ 1000938 w 2305101"/>
                <a:gd name="connsiteY275" fmla="*/ 821326 h 1790471"/>
                <a:gd name="connsiteX276" fmla="*/ 1000938 w 2305101"/>
                <a:gd name="connsiteY276" fmla="*/ 820564 h 1790471"/>
                <a:gd name="connsiteX277" fmla="*/ 1001605 w 2305101"/>
                <a:gd name="connsiteY277" fmla="*/ 821612 h 1790471"/>
                <a:gd name="connsiteX278" fmla="*/ 1000653 w 2305101"/>
                <a:gd name="connsiteY278" fmla="*/ 822279 h 1790471"/>
                <a:gd name="connsiteX279" fmla="*/ 1000653 w 2305101"/>
                <a:gd name="connsiteY279" fmla="*/ 821326 h 1790471"/>
                <a:gd name="connsiteX280" fmla="*/ 1010463 w 2305101"/>
                <a:gd name="connsiteY280" fmla="*/ 755699 h 1790471"/>
                <a:gd name="connsiteX281" fmla="*/ 1010463 w 2305101"/>
                <a:gd name="connsiteY281" fmla="*/ 755699 h 1790471"/>
                <a:gd name="connsiteX282" fmla="*/ 1013702 w 2305101"/>
                <a:gd name="connsiteY282" fmla="*/ 736649 h 1790471"/>
                <a:gd name="connsiteX283" fmla="*/ 1016941 w 2305101"/>
                <a:gd name="connsiteY283" fmla="*/ 737506 h 1790471"/>
                <a:gd name="connsiteX284" fmla="*/ 1021989 w 2305101"/>
                <a:gd name="connsiteY284" fmla="*/ 738649 h 1790471"/>
                <a:gd name="connsiteX285" fmla="*/ 1010463 w 2305101"/>
                <a:gd name="connsiteY285" fmla="*/ 755985 h 1790471"/>
                <a:gd name="connsiteX286" fmla="*/ 985032 w 2305101"/>
                <a:gd name="connsiteY286" fmla="*/ 930292 h 1790471"/>
                <a:gd name="connsiteX287" fmla="*/ 985032 w 2305101"/>
                <a:gd name="connsiteY287" fmla="*/ 930292 h 1790471"/>
                <a:gd name="connsiteX288" fmla="*/ 986270 w 2305101"/>
                <a:gd name="connsiteY288" fmla="*/ 921910 h 1790471"/>
                <a:gd name="connsiteX289" fmla="*/ 992461 w 2305101"/>
                <a:gd name="connsiteY289" fmla="*/ 934674 h 1790471"/>
                <a:gd name="connsiteX290" fmla="*/ 999319 w 2305101"/>
                <a:gd name="connsiteY290" fmla="*/ 936579 h 1790471"/>
                <a:gd name="connsiteX291" fmla="*/ 1001034 w 2305101"/>
                <a:gd name="connsiteY291" fmla="*/ 935817 h 1790471"/>
                <a:gd name="connsiteX292" fmla="*/ 1004558 w 2305101"/>
                <a:gd name="connsiteY292" fmla="*/ 929530 h 1790471"/>
                <a:gd name="connsiteX293" fmla="*/ 1001891 w 2305101"/>
                <a:gd name="connsiteY293" fmla="*/ 911623 h 1790471"/>
                <a:gd name="connsiteX294" fmla="*/ 1000367 w 2305101"/>
                <a:gd name="connsiteY294" fmla="*/ 891430 h 1790471"/>
                <a:gd name="connsiteX295" fmla="*/ 997414 w 2305101"/>
                <a:gd name="connsiteY295" fmla="*/ 872380 h 1790471"/>
                <a:gd name="connsiteX296" fmla="*/ 995509 w 2305101"/>
                <a:gd name="connsiteY296" fmla="*/ 859712 h 1790471"/>
                <a:gd name="connsiteX297" fmla="*/ 998462 w 2305101"/>
                <a:gd name="connsiteY297" fmla="*/ 839233 h 1790471"/>
                <a:gd name="connsiteX298" fmla="*/ 1010654 w 2305101"/>
                <a:gd name="connsiteY298" fmla="*/ 846472 h 1790471"/>
                <a:gd name="connsiteX299" fmla="*/ 1027609 w 2305101"/>
                <a:gd name="connsiteY299" fmla="*/ 847234 h 1790471"/>
                <a:gd name="connsiteX300" fmla="*/ 1029323 w 2305101"/>
                <a:gd name="connsiteY300" fmla="*/ 847234 h 1790471"/>
                <a:gd name="connsiteX301" fmla="*/ 1037895 w 2305101"/>
                <a:gd name="connsiteY301" fmla="*/ 851235 h 1790471"/>
                <a:gd name="connsiteX302" fmla="*/ 1057707 w 2305101"/>
                <a:gd name="connsiteY302" fmla="*/ 852759 h 1790471"/>
                <a:gd name="connsiteX303" fmla="*/ 1061613 w 2305101"/>
                <a:gd name="connsiteY303" fmla="*/ 851425 h 1790471"/>
                <a:gd name="connsiteX304" fmla="*/ 1081329 w 2305101"/>
                <a:gd name="connsiteY304" fmla="*/ 855997 h 1790471"/>
                <a:gd name="connsiteX305" fmla="*/ 1148004 w 2305101"/>
                <a:gd name="connsiteY305" fmla="*/ 877524 h 1790471"/>
                <a:gd name="connsiteX306" fmla="*/ 1154958 w 2305101"/>
                <a:gd name="connsiteY306" fmla="*/ 879524 h 1790471"/>
                <a:gd name="connsiteX307" fmla="*/ 1133336 w 2305101"/>
                <a:gd name="connsiteY307" fmla="*/ 882762 h 1790471"/>
                <a:gd name="connsiteX308" fmla="*/ 1111333 w 2305101"/>
                <a:gd name="connsiteY308" fmla="*/ 896478 h 1790471"/>
                <a:gd name="connsiteX309" fmla="*/ 1112667 w 2305101"/>
                <a:gd name="connsiteY309" fmla="*/ 922482 h 1790471"/>
                <a:gd name="connsiteX310" fmla="*/ 1118191 w 2305101"/>
                <a:gd name="connsiteY310" fmla="*/ 922482 h 1790471"/>
                <a:gd name="connsiteX311" fmla="*/ 1123240 w 2305101"/>
                <a:gd name="connsiteY311" fmla="*/ 914766 h 1790471"/>
                <a:gd name="connsiteX312" fmla="*/ 1126097 w 2305101"/>
                <a:gd name="connsiteY312" fmla="*/ 906384 h 1790471"/>
                <a:gd name="connsiteX313" fmla="*/ 1129907 w 2305101"/>
                <a:gd name="connsiteY313" fmla="*/ 902574 h 1790471"/>
                <a:gd name="connsiteX314" fmla="*/ 1139432 w 2305101"/>
                <a:gd name="connsiteY314" fmla="*/ 898955 h 1790471"/>
                <a:gd name="connsiteX315" fmla="*/ 1161721 w 2305101"/>
                <a:gd name="connsiteY315" fmla="*/ 895240 h 1790471"/>
                <a:gd name="connsiteX316" fmla="*/ 1172674 w 2305101"/>
                <a:gd name="connsiteY316" fmla="*/ 895240 h 1790471"/>
                <a:gd name="connsiteX317" fmla="*/ 1176675 w 2305101"/>
                <a:gd name="connsiteY317" fmla="*/ 896097 h 1790471"/>
                <a:gd name="connsiteX318" fmla="*/ 1179342 w 2305101"/>
                <a:gd name="connsiteY318" fmla="*/ 896669 h 1790471"/>
                <a:gd name="connsiteX319" fmla="*/ 1180675 w 2305101"/>
                <a:gd name="connsiteY319" fmla="*/ 896669 h 1790471"/>
                <a:gd name="connsiteX320" fmla="*/ 1185343 w 2305101"/>
                <a:gd name="connsiteY320" fmla="*/ 893716 h 1790471"/>
                <a:gd name="connsiteX321" fmla="*/ 1186009 w 2305101"/>
                <a:gd name="connsiteY321" fmla="*/ 894478 h 1790471"/>
                <a:gd name="connsiteX322" fmla="*/ 1187438 w 2305101"/>
                <a:gd name="connsiteY322" fmla="*/ 896669 h 1790471"/>
                <a:gd name="connsiteX323" fmla="*/ 1190010 w 2305101"/>
                <a:gd name="connsiteY323" fmla="*/ 901622 h 1790471"/>
                <a:gd name="connsiteX324" fmla="*/ 1190486 w 2305101"/>
                <a:gd name="connsiteY324" fmla="*/ 902955 h 1790471"/>
                <a:gd name="connsiteX325" fmla="*/ 1191915 w 2305101"/>
                <a:gd name="connsiteY325" fmla="*/ 907718 h 1790471"/>
                <a:gd name="connsiteX326" fmla="*/ 1192582 w 2305101"/>
                <a:gd name="connsiteY326" fmla="*/ 911052 h 1790471"/>
                <a:gd name="connsiteX327" fmla="*/ 1193153 w 2305101"/>
                <a:gd name="connsiteY327" fmla="*/ 914385 h 1790471"/>
                <a:gd name="connsiteX328" fmla="*/ 1193153 w 2305101"/>
                <a:gd name="connsiteY328" fmla="*/ 921720 h 1790471"/>
                <a:gd name="connsiteX329" fmla="*/ 1193153 w 2305101"/>
                <a:gd name="connsiteY329" fmla="*/ 938769 h 1790471"/>
                <a:gd name="connsiteX330" fmla="*/ 1193153 w 2305101"/>
                <a:gd name="connsiteY330" fmla="*/ 943722 h 1790471"/>
                <a:gd name="connsiteX331" fmla="*/ 1184866 w 2305101"/>
                <a:gd name="connsiteY331" fmla="*/ 945246 h 1790471"/>
                <a:gd name="connsiteX332" fmla="*/ 1160483 w 2305101"/>
                <a:gd name="connsiteY332" fmla="*/ 945246 h 1790471"/>
                <a:gd name="connsiteX333" fmla="*/ 1123240 w 2305101"/>
                <a:gd name="connsiteY333" fmla="*/ 933150 h 1790471"/>
                <a:gd name="connsiteX334" fmla="*/ 1117045 w 2305101"/>
                <a:gd name="connsiteY334" fmla="*/ 933285 h 1790471"/>
                <a:gd name="connsiteX335" fmla="*/ 1116001 w 2305101"/>
                <a:gd name="connsiteY335" fmla="*/ 937531 h 1790471"/>
                <a:gd name="connsiteX336" fmla="*/ 1155625 w 2305101"/>
                <a:gd name="connsiteY336" fmla="*/ 962106 h 1790471"/>
                <a:gd name="connsiteX337" fmla="*/ 1158958 w 2305101"/>
                <a:gd name="connsiteY337" fmla="*/ 962677 h 1790471"/>
                <a:gd name="connsiteX338" fmla="*/ 1157529 w 2305101"/>
                <a:gd name="connsiteY338" fmla="*/ 962677 h 1790471"/>
                <a:gd name="connsiteX339" fmla="*/ 1154386 w 2305101"/>
                <a:gd name="connsiteY339" fmla="*/ 963249 h 1790471"/>
                <a:gd name="connsiteX340" fmla="*/ 1151243 w 2305101"/>
                <a:gd name="connsiteY340" fmla="*/ 963249 h 1790471"/>
                <a:gd name="connsiteX341" fmla="*/ 1116096 w 2305101"/>
                <a:gd name="connsiteY341" fmla="*/ 964963 h 1790471"/>
                <a:gd name="connsiteX342" fmla="*/ 1082187 w 2305101"/>
                <a:gd name="connsiteY342" fmla="*/ 962582 h 1790471"/>
                <a:gd name="connsiteX343" fmla="*/ 1078853 w 2305101"/>
                <a:gd name="connsiteY343" fmla="*/ 962582 h 1790471"/>
                <a:gd name="connsiteX344" fmla="*/ 1075996 w 2305101"/>
                <a:gd name="connsiteY344" fmla="*/ 962582 h 1790471"/>
                <a:gd name="connsiteX345" fmla="*/ 1069042 w 2305101"/>
                <a:gd name="connsiteY345" fmla="*/ 961439 h 1790471"/>
                <a:gd name="connsiteX346" fmla="*/ 1051897 w 2305101"/>
                <a:gd name="connsiteY346" fmla="*/ 958296 h 1790471"/>
                <a:gd name="connsiteX347" fmla="*/ 1016845 w 2305101"/>
                <a:gd name="connsiteY347" fmla="*/ 950104 h 1790471"/>
                <a:gd name="connsiteX348" fmla="*/ 997224 w 2305101"/>
                <a:gd name="connsiteY348" fmla="*/ 945723 h 1790471"/>
                <a:gd name="connsiteX349" fmla="*/ 983317 w 2305101"/>
                <a:gd name="connsiteY349" fmla="*/ 943341 h 1790471"/>
                <a:gd name="connsiteX350" fmla="*/ 985413 w 2305101"/>
                <a:gd name="connsiteY350" fmla="*/ 930483 h 1790471"/>
                <a:gd name="connsiteX351" fmla="*/ 969220 w 2305101"/>
                <a:gd name="connsiteY351" fmla="*/ 1035829 h 1790471"/>
                <a:gd name="connsiteX352" fmla="*/ 969220 w 2305101"/>
                <a:gd name="connsiteY352" fmla="*/ 1035829 h 1790471"/>
                <a:gd name="connsiteX353" fmla="*/ 969220 w 2305101"/>
                <a:gd name="connsiteY353" fmla="*/ 1035829 h 1790471"/>
                <a:gd name="connsiteX354" fmla="*/ 970268 w 2305101"/>
                <a:gd name="connsiteY354" fmla="*/ 1039734 h 1790471"/>
                <a:gd name="connsiteX355" fmla="*/ 979031 w 2305101"/>
                <a:gd name="connsiteY355" fmla="*/ 1052688 h 1790471"/>
                <a:gd name="connsiteX356" fmla="*/ 983984 w 2305101"/>
                <a:gd name="connsiteY356" fmla="*/ 1050593 h 1790471"/>
                <a:gd name="connsiteX357" fmla="*/ 983984 w 2305101"/>
                <a:gd name="connsiteY357" fmla="*/ 1037734 h 1790471"/>
                <a:gd name="connsiteX358" fmla="*/ 979412 w 2305101"/>
                <a:gd name="connsiteY358" fmla="*/ 1021065 h 1790471"/>
                <a:gd name="connsiteX359" fmla="*/ 975221 w 2305101"/>
                <a:gd name="connsiteY359" fmla="*/ 992490 h 1790471"/>
                <a:gd name="connsiteX360" fmla="*/ 977888 w 2305101"/>
                <a:gd name="connsiteY360" fmla="*/ 974488 h 1790471"/>
                <a:gd name="connsiteX361" fmla="*/ 985984 w 2305101"/>
                <a:gd name="connsiteY361" fmla="*/ 978108 h 1790471"/>
                <a:gd name="connsiteX362" fmla="*/ 1006749 w 2305101"/>
                <a:gd name="connsiteY362" fmla="*/ 985918 h 1790471"/>
                <a:gd name="connsiteX363" fmla="*/ 1044849 w 2305101"/>
                <a:gd name="connsiteY363" fmla="*/ 996110 h 1790471"/>
                <a:gd name="connsiteX364" fmla="*/ 1122668 w 2305101"/>
                <a:gd name="connsiteY364" fmla="*/ 1004397 h 1790471"/>
                <a:gd name="connsiteX365" fmla="*/ 1178866 w 2305101"/>
                <a:gd name="connsiteY365" fmla="*/ 996967 h 1790471"/>
                <a:gd name="connsiteX366" fmla="*/ 1180675 w 2305101"/>
                <a:gd name="connsiteY366" fmla="*/ 996967 h 1790471"/>
                <a:gd name="connsiteX367" fmla="*/ 1189153 w 2305101"/>
                <a:gd name="connsiteY367" fmla="*/ 998682 h 1790471"/>
                <a:gd name="connsiteX368" fmla="*/ 1186390 w 2305101"/>
                <a:gd name="connsiteY368" fmla="*/ 998682 h 1790471"/>
                <a:gd name="connsiteX369" fmla="*/ 1154672 w 2305101"/>
                <a:gd name="connsiteY369" fmla="*/ 1008207 h 1790471"/>
                <a:gd name="connsiteX370" fmla="*/ 1130288 w 2305101"/>
                <a:gd name="connsiteY370" fmla="*/ 1029638 h 1790471"/>
                <a:gd name="connsiteX371" fmla="*/ 1127335 w 2305101"/>
                <a:gd name="connsiteY371" fmla="*/ 1038020 h 1790471"/>
                <a:gd name="connsiteX372" fmla="*/ 1127335 w 2305101"/>
                <a:gd name="connsiteY372" fmla="*/ 1038210 h 1790471"/>
                <a:gd name="connsiteX373" fmla="*/ 1127335 w 2305101"/>
                <a:gd name="connsiteY373" fmla="*/ 1040115 h 1790471"/>
                <a:gd name="connsiteX374" fmla="*/ 1128193 w 2305101"/>
                <a:gd name="connsiteY374" fmla="*/ 1044592 h 1790471"/>
                <a:gd name="connsiteX375" fmla="*/ 1138956 w 2305101"/>
                <a:gd name="connsiteY375" fmla="*/ 1044592 h 1790471"/>
                <a:gd name="connsiteX376" fmla="*/ 1153053 w 2305101"/>
                <a:gd name="connsiteY376" fmla="*/ 1031067 h 1790471"/>
                <a:gd name="connsiteX377" fmla="*/ 1172103 w 2305101"/>
                <a:gd name="connsiteY377" fmla="*/ 1020113 h 1790471"/>
                <a:gd name="connsiteX378" fmla="*/ 1194201 w 2305101"/>
                <a:gd name="connsiteY378" fmla="*/ 1013636 h 1790471"/>
                <a:gd name="connsiteX379" fmla="*/ 1205345 w 2305101"/>
                <a:gd name="connsiteY379" fmla="*/ 1011540 h 1790471"/>
                <a:gd name="connsiteX380" fmla="*/ 1215537 w 2305101"/>
                <a:gd name="connsiteY380" fmla="*/ 1009826 h 1790471"/>
                <a:gd name="connsiteX381" fmla="*/ 1218775 w 2305101"/>
                <a:gd name="connsiteY381" fmla="*/ 1012969 h 1790471"/>
                <a:gd name="connsiteX382" fmla="*/ 1220966 w 2305101"/>
                <a:gd name="connsiteY382" fmla="*/ 1015541 h 1790471"/>
                <a:gd name="connsiteX383" fmla="*/ 1220966 w 2305101"/>
                <a:gd name="connsiteY383" fmla="*/ 1015541 h 1790471"/>
                <a:gd name="connsiteX384" fmla="*/ 1224490 w 2305101"/>
                <a:gd name="connsiteY384" fmla="*/ 1021827 h 1790471"/>
                <a:gd name="connsiteX385" fmla="*/ 1224490 w 2305101"/>
                <a:gd name="connsiteY385" fmla="*/ 1021827 h 1790471"/>
                <a:gd name="connsiteX386" fmla="*/ 1225633 w 2305101"/>
                <a:gd name="connsiteY386" fmla="*/ 1024971 h 1790471"/>
                <a:gd name="connsiteX387" fmla="*/ 1226491 w 2305101"/>
                <a:gd name="connsiteY387" fmla="*/ 1028495 h 1790471"/>
                <a:gd name="connsiteX388" fmla="*/ 1226491 w 2305101"/>
                <a:gd name="connsiteY388" fmla="*/ 1029162 h 1790471"/>
                <a:gd name="connsiteX389" fmla="*/ 1226491 w 2305101"/>
                <a:gd name="connsiteY389" fmla="*/ 1029733 h 1790471"/>
                <a:gd name="connsiteX390" fmla="*/ 1226491 w 2305101"/>
                <a:gd name="connsiteY390" fmla="*/ 1035639 h 1790471"/>
                <a:gd name="connsiteX391" fmla="*/ 1226491 w 2305101"/>
                <a:gd name="connsiteY391" fmla="*/ 1038115 h 1790471"/>
                <a:gd name="connsiteX392" fmla="*/ 1225443 w 2305101"/>
                <a:gd name="connsiteY392" fmla="*/ 1042401 h 1790471"/>
                <a:gd name="connsiteX393" fmla="*/ 1224014 w 2305101"/>
                <a:gd name="connsiteY393" fmla="*/ 1046878 h 1790471"/>
                <a:gd name="connsiteX394" fmla="*/ 1224014 w 2305101"/>
                <a:gd name="connsiteY394" fmla="*/ 1046878 h 1790471"/>
                <a:gd name="connsiteX395" fmla="*/ 1224014 w 2305101"/>
                <a:gd name="connsiteY395" fmla="*/ 1047354 h 1790471"/>
                <a:gd name="connsiteX396" fmla="*/ 1220204 w 2305101"/>
                <a:gd name="connsiteY396" fmla="*/ 1054784 h 1790471"/>
                <a:gd name="connsiteX397" fmla="*/ 1216680 w 2305101"/>
                <a:gd name="connsiteY397" fmla="*/ 1060118 h 1790471"/>
                <a:gd name="connsiteX398" fmla="*/ 1216680 w 2305101"/>
                <a:gd name="connsiteY398" fmla="*/ 1060118 h 1790471"/>
                <a:gd name="connsiteX399" fmla="*/ 1216204 w 2305101"/>
                <a:gd name="connsiteY399" fmla="*/ 1060785 h 1790471"/>
                <a:gd name="connsiteX400" fmla="*/ 1210774 w 2305101"/>
                <a:gd name="connsiteY400" fmla="*/ 1060785 h 1790471"/>
                <a:gd name="connsiteX401" fmla="*/ 1207345 w 2305101"/>
                <a:gd name="connsiteY401" fmla="*/ 1061928 h 1790471"/>
                <a:gd name="connsiteX402" fmla="*/ 1199059 w 2305101"/>
                <a:gd name="connsiteY402" fmla="*/ 1064404 h 1790471"/>
                <a:gd name="connsiteX403" fmla="*/ 1197249 w 2305101"/>
                <a:gd name="connsiteY403" fmla="*/ 1064404 h 1790471"/>
                <a:gd name="connsiteX404" fmla="*/ 1196392 w 2305101"/>
                <a:gd name="connsiteY404" fmla="*/ 1064404 h 1790471"/>
                <a:gd name="connsiteX405" fmla="*/ 1190391 w 2305101"/>
                <a:gd name="connsiteY405" fmla="*/ 1064880 h 1790471"/>
                <a:gd name="connsiteX406" fmla="*/ 1178866 w 2305101"/>
                <a:gd name="connsiteY406" fmla="*/ 1064880 h 1790471"/>
                <a:gd name="connsiteX407" fmla="*/ 1158863 w 2305101"/>
                <a:gd name="connsiteY407" fmla="*/ 1061642 h 1790471"/>
                <a:gd name="connsiteX408" fmla="*/ 1153339 w 2305101"/>
                <a:gd name="connsiteY408" fmla="*/ 1059166 h 1790471"/>
                <a:gd name="connsiteX409" fmla="*/ 1150481 w 2305101"/>
                <a:gd name="connsiteY409" fmla="*/ 1056975 h 1790471"/>
                <a:gd name="connsiteX410" fmla="*/ 1149910 w 2305101"/>
                <a:gd name="connsiteY410" fmla="*/ 1055260 h 1790471"/>
                <a:gd name="connsiteX411" fmla="*/ 1145057 w 2305101"/>
                <a:gd name="connsiteY411" fmla="*/ 1052351 h 1790471"/>
                <a:gd name="connsiteX412" fmla="*/ 1142575 w 2305101"/>
                <a:gd name="connsiteY412" fmla="*/ 1054212 h 1790471"/>
                <a:gd name="connsiteX413" fmla="*/ 1173151 w 2305101"/>
                <a:gd name="connsiteY413" fmla="*/ 1083930 h 1790471"/>
                <a:gd name="connsiteX414" fmla="*/ 1180294 w 2305101"/>
                <a:gd name="connsiteY414" fmla="*/ 1085169 h 1790471"/>
                <a:gd name="connsiteX415" fmla="*/ 1154958 w 2305101"/>
                <a:gd name="connsiteY415" fmla="*/ 1092408 h 1790471"/>
                <a:gd name="connsiteX416" fmla="*/ 1147433 w 2305101"/>
                <a:gd name="connsiteY416" fmla="*/ 1093836 h 1790471"/>
                <a:gd name="connsiteX417" fmla="*/ 1141432 w 2305101"/>
                <a:gd name="connsiteY417" fmla="*/ 1094789 h 1790471"/>
                <a:gd name="connsiteX418" fmla="*/ 1126764 w 2305101"/>
                <a:gd name="connsiteY418" fmla="*/ 1096313 h 1790471"/>
                <a:gd name="connsiteX419" fmla="*/ 1047135 w 2305101"/>
                <a:gd name="connsiteY419" fmla="*/ 1094027 h 1790471"/>
                <a:gd name="connsiteX420" fmla="*/ 1039134 w 2305101"/>
                <a:gd name="connsiteY420" fmla="*/ 1093074 h 1790471"/>
                <a:gd name="connsiteX421" fmla="*/ 1038277 w 2305101"/>
                <a:gd name="connsiteY421" fmla="*/ 1093074 h 1790471"/>
                <a:gd name="connsiteX422" fmla="*/ 1034371 w 2305101"/>
                <a:gd name="connsiteY422" fmla="*/ 1092503 h 1790471"/>
                <a:gd name="connsiteX423" fmla="*/ 1004939 w 2305101"/>
                <a:gd name="connsiteY423" fmla="*/ 1086788 h 1790471"/>
                <a:gd name="connsiteX424" fmla="*/ 974364 w 2305101"/>
                <a:gd name="connsiteY424" fmla="*/ 1079739 h 1790471"/>
                <a:gd name="connsiteX425" fmla="*/ 963982 w 2305101"/>
                <a:gd name="connsiteY425" fmla="*/ 1077644 h 1790471"/>
                <a:gd name="connsiteX426" fmla="*/ 969125 w 2305101"/>
                <a:gd name="connsiteY426" fmla="*/ 1034210 h 1790471"/>
                <a:gd name="connsiteX427" fmla="*/ 959695 w 2305101"/>
                <a:gd name="connsiteY427" fmla="*/ 1324722 h 1790471"/>
                <a:gd name="connsiteX428" fmla="*/ 959695 w 2305101"/>
                <a:gd name="connsiteY428" fmla="*/ 1324722 h 1790471"/>
                <a:gd name="connsiteX429" fmla="*/ 957981 w 2305101"/>
                <a:gd name="connsiteY429" fmla="*/ 1324722 h 1790471"/>
                <a:gd name="connsiteX430" fmla="*/ 952266 w 2305101"/>
                <a:gd name="connsiteY430" fmla="*/ 1323770 h 1790471"/>
                <a:gd name="connsiteX431" fmla="*/ 936169 w 2305101"/>
                <a:gd name="connsiteY431" fmla="*/ 1320627 h 1790471"/>
                <a:gd name="connsiteX432" fmla="*/ 938931 w 2305101"/>
                <a:gd name="connsiteY432" fmla="*/ 1300719 h 1790471"/>
                <a:gd name="connsiteX433" fmla="*/ 945884 w 2305101"/>
                <a:gd name="connsiteY433" fmla="*/ 1307577 h 1790471"/>
                <a:gd name="connsiteX434" fmla="*/ 953504 w 2305101"/>
                <a:gd name="connsiteY434" fmla="*/ 1299767 h 1790471"/>
                <a:gd name="connsiteX435" fmla="*/ 947408 w 2305101"/>
                <a:gd name="connsiteY435" fmla="*/ 1288909 h 1790471"/>
                <a:gd name="connsiteX436" fmla="*/ 942550 w 2305101"/>
                <a:gd name="connsiteY436" fmla="*/ 1278526 h 1790471"/>
                <a:gd name="connsiteX437" fmla="*/ 941979 w 2305101"/>
                <a:gd name="connsiteY437" fmla="*/ 1277478 h 1790471"/>
                <a:gd name="connsiteX438" fmla="*/ 943312 w 2305101"/>
                <a:gd name="connsiteY438" fmla="*/ 1266906 h 1790471"/>
                <a:gd name="connsiteX439" fmla="*/ 955885 w 2305101"/>
                <a:gd name="connsiteY439" fmla="*/ 1272621 h 1790471"/>
                <a:gd name="connsiteX440" fmla="*/ 1003510 w 2305101"/>
                <a:gd name="connsiteY440" fmla="*/ 1280812 h 1790471"/>
                <a:gd name="connsiteX441" fmla="*/ 1059136 w 2305101"/>
                <a:gd name="connsiteY441" fmla="*/ 1279193 h 1790471"/>
                <a:gd name="connsiteX442" fmla="*/ 1059136 w 2305101"/>
                <a:gd name="connsiteY442" fmla="*/ 1285384 h 1790471"/>
                <a:gd name="connsiteX443" fmla="*/ 1062946 w 2305101"/>
                <a:gd name="connsiteY443" fmla="*/ 1294909 h 1790471"/>
                <a:gd name="connsiteX444" fmla="*/ 1084282 w 2305101"/>
                <a:gd name="connsiteY444" fmla="*/ 1308149 h 1790471"/>
                <a:gd name="connsiteX445" fmla="*/ 1093045 w 2305101"/>
                <a:gd name="connsiteY445" fmla="*/ 1310435 h 1790471"/>
                <a:gd name="connsiteX446" fmla="*/ 1090378 w 2305101"/>
                <a:gd name="connsiteY446" fmla="*/ 1311387 h 1790471"/>
                <a:gd name="connsiteX447" fmla="*/ 1071328 w 2305101"/>
                <a:gd name="connsiteY447" fmla="*/ 1317484 h 1790471"/>
                <a:gd name="connsiteX448" fmla="*/ 1036371 w 2305101"/>
                <a:gd name="connsiteY448" fmla="*/ 1325008 h 1790471"/>
                <a:gd name="connsiteX449" fmla="*/ 1034276 w 2305101"/>
                <a:gd name="connsiteY449" fmla="*/ 1325008 h 1790471"/>
                <a:gd name="connsiteX450" fmla="*/ 1030942 w 2305101"/>
                <a:gd name="connsiteY450" fmla="*/ 1325008 h 1790471"/>
                <a:gd name="connsiteX451" fmla="*/ 1022275 w 2305101"/>
                <a:gd name="connsiteY451" fmla="*/ 1325866 h 1790471"/>
                <a:gd name="connsiteX452" fmla="*/ 1003225 w 2305101"/>
                <a:gd name="connsiteY452" fmla="*/ 1326913 h 1790471"/>
                <a:gd name="connsiteX453" fmla="*/ 967887 w 2305101"/>
                <a:gd name="connsiteY453" fmla="*/ 1325389 h 1790471"/>
                <a:gd name="connsiteX454" fmla="*/ 959219 w 2305101"/>
                <a:gd name="connsiteY454" fmla="*/ 1324342 h 1790471"/>
                <a:gd name="connsiteX455" fmla="*/ 1141146 w 2305101"/>
                <a:gd name="connsiteY455" fmla="*/ 1266810 h 1790471"/>
                <a:gd name="connsiteX456" fmla="*/ 1141146 w 2305101"/>
                <a:gd name="connsiteY456" fmla="*/ 1266810 h 1790471"/>
                <a:gd name="connsiteX457" fmla="*/ 1141146 w 2305101"/>
                <a:gd name="connsiteY457" fmla="*/ 1267953 h 1790471"/>
                <a:gd name="connsiteX458" fmla="*/ 1140575 w 2305101"/>
                <a:gd name="connsiteY458" fmla="*/ 1271478 h 1790471"/>
                <a:gd name="connsiteX459" fmla="*/ 1138861 w 2305101"/>
                <a:gd name="connsiteY459" fmla="*/ 1278336 h 1790471"/>
                <a:gd name="connsiteX460" fmla="*/ 1138384 w 2305101"/>
                <a:gd name="connsiteY460" fmla="*/ 1279669 h 1790471"/>
                <a:gd name="connsiteX461" fmla="*/ 1137146 w 2305101"/>
                <a:gd name="connsiteY461" fmla="*/ 1282050 h 1790471"/>
                <a:gd name="connsiteX462" fmla="*/ 1134098 w 2305101"/>
                <a:gd name="connsiteY462" fmla="*/ 1287194 h 1790471"/>
                <a:gd name="connsiteX463" fmla="*/ 1133527 w 2305101"/>
                <a:gd name="connsiteY463" fmla="*/ 1287861 h 1790471"/>
                <a:gd name="connsiteX464" fmla="*/ 1130479 w 2305101"/>
                <a:gd name="connsiteY464" fmla="*/ 1291004 h 1790471"/>
                <a:gd name="connsiteX465" fmla="*/ 1129050 w 2305101"/>
                <a:gd name="connsiteY465" fmla="*/ 1292242 h 1790471"/>
                <a:gd name="connsiteX466" fmla="*/ 1126669 w 2305101"/>
                <a:gd name="connsiteY466" fmla="*/ 1293957 h 1790471"/>
                <a:gd name="connsiteX467" fmla="*/ 1123049 w 2305101"/>
                <a:gd name="connsiteY467" fmla="*/ 1296052 h 1790471"/>
                <a:gd name="connsiteX468" fmla="*/ 1114477 w 2305101"/>
                <a:gd name="connsiteY468" fmla="*/ 1295385 h 1790471"/>
                <a:gd name="connsiteX469" fmla="*/ 1094188 w 2305101"/>
                <a:gd name="connsiteY469" fmla="*/ 1293100 h 1790471"/>
                <a:gd name="connsiteX470" fmla="*/ 1069709 w 2305101"/>
                <a:gd name="connsiteY470" fmla="*/ 1278336 h 1790471"/>
                <a:gd name="connsiteX471" fmla="*/ 1097808 w 2305101"/>
                <a:gd name="connsiteY471" fmla="*/ 1274145 h 1790471"/>
                <a:gd name="connsiteX472" fmla="*/ 1141813 w 2305101"/>
                <a:gd name="connsiteY472" fmla="*/ 1262905 h 1790471"/>
                <a:gd name="connsiteX473" fmla="*/ 1141813 w 2305101"/>
                <a:gd name="connsiteY473" fmla="*/ 1267382 h 1790471"/>
                <a:gd name="connsiteX474" fmla="*/ 950646 w 2305101"/>
                <a:gd name="connsiteY474" fmla="*/ 1204041 h 1790471"/>
                <a:gd name="connsiteX475" fmla="*/ 950646 w 2305101"/>
                <a:gd name="connsiteY475" fmla="*/ 1204041 h 1790471"/>
                <a:gd name="connsiteX476" fmla="*/ 954837 w 2305101"/>
                <a:gd name="connsiteY476" fmla="*/ 1206803 h 1790471"/>
                <a:gd name="connsiteX477" fmla="*/ 960838 w 2305101"/>
                <a:gd name="connsiteY477" fmla="*/ 1204326 h 1790471"/>
                <a:gd name="connsiteX478" fmla="*/ 961886 w 2305101"/>
                <a:gd name="connsiteY478" fmla="*/ 1186419 h 1790471"/>
                <a:gd name="connsiteX479" fmla="*/ 959124 w 2305101"/>
                <a:gd name="connsiteY479" fmla="*/ 1167369 h 1790471"/>
                <a:gd name="connsiteX480" fmla="*/ 956457 w 2305101"/>
                <a:gd name="connsiteY480" fmla="*/ 1150796 h 1790471"/>
                <a:gd name="connsiteX481" fmla="*/ 957124 w 2305101"/>
                <a:gd name="connsiteY481" fmla="*/ 1144128 h 1790471"/>
                <a:gd name="connsiteX482" fmla="*/ 960553 w 2305101"/>
                <a:gd name="connsiteY482" fmla="*/ 1112410 h 1790471"/>
                <a:gd name="connsiteX483" fmla="*/ 980174 w 2305101"/>
                <a:gd name="connsiteY483" fmla="*/ 1121078 h 1790471"/>
                <a:gd name="connsiteX484" fmla="*/ 1025322 w 2305101"/>
                <a:gd name="connsiteY484" fmla="*/ 1132698 h 1790471"/>
                <a:gd name="connsiteX485" fmla="*/ 1086568 w 2305101"/>
                <a:gd name="connsiteY485" fmla="*/ 1138985 h 1790471"/>
                <a:gd name="connsiteX486" fmla="*/ 1127716 w 2305101"/>
                <a:gd name="connsiteY486" fmla="*/ 1138413 h 1790471"/>
                <a:gd name="connsiteX487" fmla="*/ 1117524 w 2305101"/>
                <a:gd name="connsiteY487" fmla="*/ 1144224 h 1790471"/>
                <a:gd name="connsiteX488" fmla="*/ 1103618 w 2305101"/>
                <a:gd name="connsiteY488" fmla="*/ 1172799 h 1790471"/>
                <a:gd name="connsiteX489" fmla="*/ 1113143 w 2305101"/>
                <a:gd name="connsiteY489" fmla="*/ 1202231 h 1790471"/>
                <a:gd name="connsiteX490" fmla="*/ 1124954 w 2305101"/>
                <a:gd name="connsiteY490" fmla="*/ 1192706 h 1790471"/>
                <a:gd name="connsiteX491" fmla="*/ 1131431 w 2305101"/>
                <a:gd name="connsiteY491" fmla="*/ 1157749 h 1790471"/>
                <a:gd name="connsiteX492" fmla="*/ 1154196 w 2305101"/>
                <a:gd name="connsiteY492" fmla="*/ 1144700 h 1790471"/>
                <a:gd name="connsiteX493" fmla="*/ 1179914 w 2305101"/>
                <a:gd name="connsiteY493" fmla="*/ 1131651 h 1790471"/>
                <a:gd name="connsiteX494" fmla="*/ 1181152 w 2305101"/>
                <a:gd name="connsiteY494" fmla="*/ 1131079 h 1790471"/>
                <a:gd name="connsiteX495" fmla="*/ 1181819 w 2305101"/>
                <a:gd name="connsiteY495" fmla="*/ 1132032 h 1790471"/>
                <a:gd name="connsiteX496" fmla="*/ 1181818 w 2305101"/>
                <a:gd name="connsiteY496" fmla="*/ 1132032 h 1790471"/>
                <a:gd name="connsiteX497" fmla="*/ 1184676 w 2305101"/>
                <a:gd name="connsiteY497" fmla="*/ 1135746 h 1790471"/>
                <a:gd name="connsiteX498" fmla="*/ 1185438 w 2305101"/>
                <a:gd name="connsiteY498" fmla="*/ 1137080 h 1790471"/>
                <a:gd name="connsiteX499" fmla="*/ 1188391 w 2305101"/>
                <a:gd name="connsiteY499" fmla="*/ 1142033 h 1790471"/>
                <a:gd name="connsiteX500" fmla="*/ 1190010 w 2305101"/>
                <a:gd name="connsiteY500" fmla="*/ 1145271 h 1790471"/>
                <a:gd name="connsiteX501" fmla="*/ 1191343 w 2305101"/>
                <a:gd name="connsiteY501" fmla="*/ 1148796 h 1790471"/>
                <a:gd name="connsiteX502" fmla="*/ 1194201 w 2305101"/>
                <a:gd name="connsiteY502" fmla="*/ 1161083 h 1790471"/>
                <a:gd name="connsiteX503" fmla="*/ 1194201 w 2305101"/>
                <a:gd name="connsiteY503" fmla="*/ 1161655 h 1790471"/>
                <a:gd name="connsiteX504" fmla="*/ 1194201 w 2305101"/>
                <a:gd name="connsiteY504" fmla="*/ 1162512 h 1790471"/>
                <a:gd name="connsiteX505" fmla="*/ 1194201 w 2305101"/>
                <a:gd name="connsiteY505" fmla="*/ 1169084 h 1790471"/>
                <a:gd name="connsiteX506" fmla="*/ 1194201 w 2305101"/>
                <a:gd name="connsiteY506" fmla="*/ 1182229 h 1790471"/>
                <a:gd name="connsiteX507" fmla="*/ 1193725 w 2305101"/>
                <a:gd name="connsiteY507" fmla="*/ 1187467 h 1790471"/>
                <a:gd name="connsiteX508" fmla="*/ 1192296 w 2305101"/>
                <a:gd name="connsiteY508" fmla="*/ 1190420 h 1790471"/>
                <a:gd name="connsiteX509" fmla="*/ 1191534 w 2305101"/>
                <a:gd name="connsiteY509" fmla="*/ 1191849 h 1790471"/>
                <a:gd name="connsiteX510" fmla="*/ 1190296 w 2305101"/>
                <a:gd name="connsiteY510" fmla="*/ 1193563 h 1790471"/>
                <a:gd name="connsiteX511" fmla="*/ 1184104 w 2305101"/>
                <a:gd name="connsiteY511" fmla="*/ 1199373 h 1790471"/>
                <a:gd name="connsiteX512" fmla="*/ 1182295 w 2305101"/>
                <a:gd name="connsiteY512" fmla="*/ 1200897 h 1790471"/>
                <a:gd name="connsiteX513" fmla="*/ 1180675 w 2305101"/>
                <a:gd name="connsiteY513" fmla="*/ 1202136 h 1790471"/>
                <a:gd name="connsiteX514" fmla="*/ 1177532 w 2305101"/>
                <a:gd name="connsiteY514" fmla="*/ 1204136 h 1790471"/>
                <a:gd name="connsiteX515" fmla="*/ 1172674 w 2305101"/>
                <a:gd name="connsiteY515" fmla="*/ 1204707 h 1790471"/>
                <a:gd name="connsiteX516" fmla="*/ 1134574 w 2305101"/>
                <a:gd name="connsiteY516" fmla="*/ 1205660 h 1790471"/>
                <a:gd name="connsiteX517" fmla="*/ 1128122 w 2305101"/>
                <a:gd name="connsiteY517" fmla="*/ 1213781 h 1790471"/>
                <a:gd name="connsiteX518" fmla="*/ 1134574 w 2305101"/>
                <a:gd name="connsiteY518" fmla="*/ 1220233 h 1790471"/>
                <a:gd name="connsiteX519" fmla="*/ 1141337 w 2305101"/>
                <a:gd name="connsiteY519" fmla="*/ 1220233 h 1790471"/>
                <a:gd name="connsiteX520" fmla="*/ 1083616 w 2305101"/>
                <a:gd name="connsiteY520" fmla="*/ 1235092 h 1790471"/>
                <a:gd name="connsiteX521" fmla="*/ 1074091 w 2305101"/>
                <a:gd name="connsiteY521" fmla="*/ 1236616 h 1790471"/>
                <a:gd name="connsiteX522" fmla="*/ 1070376 w 2305101"/>
                <a:gd name="connsiteY522" fmla="*/ 1236616 h 1790471"/>
                <a:gd name="connsiteX523" fmla="*/ 1064851 w 2305101"/>
                <a:gd name="connsiteY523" fmla="*/ 1237283 h 1790471"/>
                <a:gd name="connsiteX524" fmla="*/ 1040944 w 2305101"/>
                <a:gd name="connsiteY524" fmla="*/ 1239188 h 1790471"/>
                <a:gd name="connsiteX525" fmla="*/ 996843 w 2305101"/>
                <a:gd name="connsiteY525" fmla="*/ 1239188 h 1790471"/>
                <a:gd name="connsiteX526" fmla="*/ 987318 w 2305101"/>
                <a:gd name="connsiteY526" fmla="*/ 1238426 h 1790471"/>
                <a:gd name="connsiteX527" fmla="*/ 981603 w 2305101"/>
                <a:gd name="connsiteY527" fmla="*/ 1237664 h 1790471"/>
                <a:gd name="connsiteX528" fmla="*/ 978174 w 2305101"/>
                <a:gd name="connsiteY528" fmla="*/ 1237092 h 1790471"/>
                <a:gd name="connsiteX529" fmla="*/ 955409 w 2305101"/>
                <a:gd name="connsiteY529" fmla="*/ 1232139 h 1790471"/>
                <a:gd name="connsiteX530" fmla="*/ 947694 w 2305101"/>
                <a:gd name="connsiteY530" fmla="*/ 1229758 h 1790471"/>
                <a:gd name="connsiteX531" fmla="*/ 950646 w 2305101"/>
                <a:gd name="connsiteY531" fmla="*/ 1202993 h 1790471"/>
                <a:gd name="connsiteX532" fmla="*/ 926834 w 2305101"/>
                <a:gd name="connsiteY532" fmla="*/ 1379967 h 1790471"/>
                <a:gd name="connsiteX533" fmla="*/ 926834 w 2305101"/>
                <a:gd name="connsiteY533" fmla="*/ 1379967 h 1790471"/>
                <a:gd name="connsiteX534" fmla="*/ 929501 w 2305101"/>
                <a:gd name="connsiteY534" fmla="*/ 1363966 h 1790471"/>
                <a:gd name="connsiteX535" fmla="*/ 930263 w 2305101"/>
                <a:gd name="connsiteY535" fmla="*/ 1358917 h 1790471"/>
                <a:gd name="connsiteX536" fmla="*/ 942074 w 2305101"/>
                <a:gd name="connsiteY536" fmla="*/ 1361680 h 1790471"/>
                <a:gd name="connsiteX537" fmla="*/ 966553 w 2305101"/>
                <a:gd name="connsiteY537" fmla="*/ 1365204 h 1790471"/>
                <a:gd name="connsiteX538" fmla="*/ 1003320 w 2305101"/>
                <a:gd name="connsiteY538" fmla="*/ 1367204 h 1790471"/>
                <a:gd name="connsiteX539" fmla="*/ 957790 w 2305101"/>
                <a:gd name="connsiteY539" fmla="*/ 1375967 h 1790471"/>
                <a:gd name="connsiteX540" fmla="*/ 928453 w 2305101"/>
                <a:gd name="connsiteY540" fmla="*/ 1379872 h 1790471"/>
                <a:gd name="connsiteX541" fmla="*/ 1228777 w 2305101"/>
                <a:gd name="connsiteY541" fmla="*/ 1145271 h 1790471"/>
                <a:gd name="connsiteX542" fmla="*/ 1228777 w 2305101"/>
                <a:gd name="connsiteY542" fmla="*/ 1145271 h 1790471"/>
                <a:gd name="connsiteX543" fmla="*/ 1228777 w 2305101"/>
                <a:gd name="connsiteY543" fmla="*/ 1148319 h 1790471"/>
                <a:gd name="connsiteX544" fmla="*/ 1219823 w 2305101"/>
                <a:gd name="connsiteY544" fmla="*/ 1125650 h 1790471"/>
                <a:gd name="connsiteX545" fmla="*/ 1212870 w 2305101"/>
                <a:gd name="connsiteY545" fmla="*/ 1116125 h 1790471"/>
                <a:gd name="connsiteX546" fmla="*/ 1217346 w 2305101"/>
                <a:gd name="connsiteY546" fmla="*/ 1113553 h 1790471"/>
                <a:gd name="connsiteX547" fmla="*/ 1236396 w 2305101"/>
                <a:gd name="connsiteY547" fmla="*/ 1098980 h 1790471"/>
                <a:gd name="connsiteX548" fmla="*/ 1229634 w 2305101"/>
                <a:gd name="connsiteY548" fmla="*/ 1145652 h 1790471"/>
                <a:gd name="connsiteX549" fmla="*/ 1236587 w 2305101"/>
                <a:gd name="connsiteY549" fmla="*/ 829137 h 1790471"/>
                <a:gd name="connsiteX550" fmla="*/ 1236587 w 2305101"/>
                <a:gd name="connsiteY550" fmla="*/ 829137 h 1790471"/>
                <a:gd name="connsiteX551" fmla="*/ 1252589 w 2305101"/>
                <a:gd name="connsiteY551" fmla="*/ 839328 h 1790471"/>
                <a:gd name="connsiteX552" fmla="*/ 1251351 w 2305101"/>
                <a:gd name="connsiteY552" fmla="*/ 858378 h 1790471"/>
                <a:gd name="connsiteX553" fmla="*/ 1251351 w 2305101"/>
                <a:gd name="connsiteY553" fmla="*/ 884191 h 1790471"/>
                <a:gd name="connsiteX554" fmla="*/ 1249922 w 2305101"/>
                <a:gd name="connsiteY554" fmla="*/ 935721 h 1790471"/>
                <a:gd name="connsiteX555" fmla="*/ 1246874 w 2305101"/>
                <a:gd name="connsiteY555" fmla="*/ 991919 h 1790471"/>
                <a:gd name="connsiteX556" fmla="*/ 1218966 w 2305101"/>
                <a:gd name="connsiteY556" fmla="*/ 974107 h 1790471"/>
                <a:gd name="connsiteX557" fmla="*/ 1216299 w 2305101"/>
                <a:gd name="connsiteY557" fmla="*/ 973059 h 1790471"/>
                <a:gd name="connsiteX558" fmla="*/ 1221633 w 2305101"/>
                <a:gd name="connsiteY558" fmla="*/ 955152 h 1790471"/>
                <a:gd name="connsiteX559" fmla="*/ 1221633 w 2305101"/>
                <a:gd name="connsiteY559" fmla="*/ 950199 h 1790471"/>
                <a:gd name="connsiteX560" fmla="*/ 1223728 w 2305101"/>
                <a:gd name="connsiteY560" fmla="*/ 944484 h 1790471"/>
                <a:gd name="connsiteX561" fmla="*/ 1226681 w 2305101"/>
                <a:gd name="connsiteY561" fmla="*/ 923148 h 1790471"/>
                <a:gd name="connsiteX562" fmla="*/ 1218013 w 2305101"/>
                <a:gd name="connsiteY562" fmla="*/ 883429 h 1790471"/>
                <a:gd name="connsiteX563" fmla="*/ 1171341 w 2305101"/>
                <a:gd name="connsiteY563" fmla="*/ 849425 h 1790471"/>
                <a:gd name="connsiteX564" fmla="*/ 1171817 w 2305101"/>
                <a:gd name="connsiteY564" fmla="*/ 849425 h 1790471"/>
                <a:gd name="connsiteX565" fmla="*/ 1178389 w 2305101"/>
                <a:gd name="connsiteY565" fmla="*/ 841233 h 1790471"/>
                <a:gd name="connsiteX566" fmla="*/ 1181342 w 2305101"/>
                <a:gd name="connsiteY566" fmla="*/ 838185 h 1790471"/>
                <a:gd name="connsiteX567" fmla="*/ 1182961 w 2305101"/>
                <a:gd name="connsiteY567" fmla="*/ 836757 h 1790471"/>
                <a:gd name="connsiteX568" fmla="*/ 1183533 w 2305101"/>
                <a:gd name="connsiteY568" fmla="*/ 836280 h 1790471"/>
                <a:gd name="connsiteX569" fmla="*/ 1191629 w 2305101"/>
                <a:gd name="connsiteY569" fmla="*/ 831042 h 1790471"/>
                <a:gd name="connsiteX570" fmla="*/ 1200583 w 2305101"/>
                <a:gd name="connsiteY570" fmla="*/ 826755 h 1790471"/>
                <a:gd name="connsiteX571" fmla="*/ 1221633 w 2305101"/>
                <a:gd name="connsiteY571" fmla="*/ 824946 h 1790471"/>
                <a:gd name="connsiteX572" fmla="*/ 1235539 w 2305101"/>
                <a:gd name="connsiteY572" fmla="*/ 828756 h 1790471"/>
                <a:gd name="connsiteX573" fmla="*/ 1236682 w 2305101"/>
                <a:gd name="connsiteY573" fmla="*/ 829518 h 1790471"/>
                <a:gd name="connsiteX574" fmla="*/ 1125526 w 2305101"/>
                <a:gd name="connsiteY574" fmla="*/ 823803 h 1790471"/>
                <a:gd name="connsiteX575" fmla="*/ 1125526 w 2305101"/>
                <a:gd name="connsiteY575" fmla="*/ 823803 h 1790471"/>
                <a:gd name="connsiteX576" fmla="*/ 1134384 w 2305101"/>
                <a:gd name="connsiteY576" fmla="*/ 837519 h 1790471"/>
                <a:gd name="connsiteX577" fmla="*/ 1135051 w 2305101"/>
                <a:gd name="connsiteY577" fmla="*/ 838566 h 1790471"/>
                <a:gd name="connsiteX578" fmla="*/ 1109904 w 2305101"/>
                <a:gd name="connsiteY578" fmla="*/ 830661 h 1790471"/>
                <a:gd name="connsiteX579" fmla="*/ 1125526 w 2305101"/>
                <a:gd name="connsiteY579" fmla="*/ 823803 h 1790471"/>
                <a:gd name="connsiteX580" fmla="*/ 1075615 w 2305101"/>
                <a:gd name="connsiteY580" fmla="*/ 656448 h 1790471"/>
                <a:gd name="connsiteX581" fmla="*/ 1075615 w 2305101"/>
                <a:gd name="connsiteY581" fmla="*/ 656448 h 1790471"/>
                <a:gd name="connsiteX582" fmla="*/ 1052183 w 2305101"/>
                <a:gd name="connsiteY582" fmla="*/ 694548 h 1790471"/>
                <a:gd name="connsiteX583" fmla="*/ 1035610 w 2305101"/>
                <a:gd name="connsiteY583" fmla="*/ 719790 h 1790471"/>
                <a:gd name="connsiteX584" fmla="*/ 1035133 w 2305101"/>
                <a:gd name="connsiteY584" fmla="*/ 719790 h 1790471"/>
                <a:gd name="connsiteX585" fmla="*/ 1035133 w 2305101"/>
                <a:gd name="connsiteY585" fmla="*/ 719790 h 1790471"/>
                <a:gd name="connsiteX586" fmla="*/ 1038848 w 2305101"/>
                <a:gd name="connsiteY586" fmla="*/ 711979 h 1790471"/>
                <a:gd name="connsiteX587" fmla="*/ 1046468 w 2305101"/>
                <a:gd name="connsiteY587" fmla="*/ 691977 h 1790471"/>
                <a:gd name="connsiteX588" fmla="*/ 1046468 w 2305101"/>
                <a:gd name="connsiteY588" fmla="*/ 666545 h 1790471"/>
                <a:gd name="connsiteX589" fmla="*/ 1042848 w 2305101"/>
                <a:gd name="connsiteY589" fmla="*/ 652543 h 1790471"/>
                <a:gd name="connsiteX590" fmla="*/ 1055326 w 2305101"/>
                <a:gd name="connsiteY590" fmla="*/ 653972 h 1790471"/>
                <a:gd name="connsiteX591" fmla="*/ 1075615 w 2305101"/>
                <a:gd name="connsiteY591" fmla="*/ 656925 h 1790471"/>
                <a:gd name="connsiteX592" fmla="*/ 216078 w 2305101"/>
                <a:gd name="connsiteY592" fmla="*/ 304023 h 1790471"/>
                <a:gd name="connsiteX593" fmla="*/ 216078 w 2305101"/>
                <a:gd name="connsiteY593" fmla="*/ 304023 h 1790471"/>
                <a:gd name="connsiteX594" fmla="*/ 216078 w 2305101"/>
                <a:gd name="connsiteY594" fmla="*/ 300404 h 1790471"/>
                <a:gd name="connsiteX595" fmla="*/ 216078 w 2305101"/>
                <a:gd name="connsiteY595" fmla="*/ 298118 h 1790471"/>
                <a:gd name="connsiteX596" fmla="*/ 218269 w 2305101"/>
                <a:gd name="connsiteY596" fmla="*/ 290403 h 1790471"/>
                <a:gd name="connsiteX597" fmla="*/ 218269 w 2305101"/>
                <a:gd name="connsiteY597" fmla="*/ 290403 h 1790471"/>
                <a:gd name="connsiteX598" fmla="*/ 218269 w 2305101"/>
                <a:gd name="connsiteY598" fmla="*/ 289450 h 1790471"/>
                <a:gd name="connsiteX599" fmla="*/ 220079 w 2305101"/>
                <a:gd name="connsiteY599" fmla="*/ 285831 h 1790471"/>
                <a:gd name="connsiteX600" fmla="*/ 224365 w 2305101"/>
                <a:gd name="connsiteY600" fmla="*/ 278687 h 1790471"/>
                <a:gd name="connsiteX601" fmla="*/ 226080 w 2305101"/>
                <a:gd name="connsiteY601" fmla="*/ 276496 h 1790471"/>
                <a:gd name="connsiteX602" fmla="*/ 228842 w 2305101"/>
                <a:gd name="connsiteY602" fmla="*/ 273258 h 1790471"/>
                <a:gd name="connsiteX603" fmla="*/ 235128 w 2305101"/>
                <a:gd name="connsiteY603" fmla="*/ 266971 h 1790471"/>
                <a:gd name="connsiteX604" fmla="*/ 241320 w 2305101"/>
                <a:gd name="connsiteY604" fmla="*/ 261637 h 1790471"/>
                <a:gd name="connsiteX605" fmla="*/ 243796 w 2305101"/>
                <a:gd name="connsiteY605" fmla="*/ 259732 h 1790471"/>
                <a:gd name="connsiteX606" fmla="*/ 249035 w 2305101"/>
                <a:gd name="connsiteY606" fmla="*/ 255827 h 1790471"/>
                <a:gd name="connsiteX607" fmla="*/ 285897 w 2305101"/>
                <a:gd name="connsiteY607" fmla="*/ 230490 h 1790471"/>
                <a:gd name="connsiteX608" fmla="*/ 323902 w 2305101"/>
                <a:gd name="connsiteY608" fmla="*/ 194295 h 1790471"/>
                <a:gd name="connsiteX609" fmla="*/ 346095 w 2305101"/>
                <a:gd name="connsiteY609" fmla="*/ 152671 h 1790471"/>
                <a:gd name="connsiteX610" fmla="*/ 365145 w 2305101"/>
                <a:gd name="connsiteY610" fmla="*/ 111047 h 1790471"/>
                <a:gd name="connsiteX611" fmla="*/ 368574 w 2305101"/>
                <a:gd name="connsiteY611" fmla="*/ 105522 h 1790471"/>
                <a:gd name="connsiteX612" fmla="*/ 370384 w 2305101"/>
                <a:gd name="connsiteY612" fmla="*/ 102951 h 1790471"/>
                <a:gd name="connsiteX613" fmla="*/ 370860 w 2305101"/>
                <a:gd name="connsiteY613" fmla="*/ 102189 h 1790471"/>
                <a:gd name="connsiteX614" fmla="*/ 371336 w 2305101"/>
                <a:gd name="connsiteY614" fmla="*/ 101617 h 1790471"/>
                <a:gd name="connsiteX615" fmla="*/ 380861 w 2305101"/>
                <a:gd name="connsiteY615" fmla="*/ 91330 h 1790471"/>
                <a:gd name="connsiteX616" fmla="*/ 385338 w 2305101"/>
                <a:gd name="connsiteY616" fmla="*/ 87234 h 1790471"/>
                <a:gd name="connsiteX617" fmla="*/ 386290 w 2305101"/>
                <a:gd name="connsiteY617" fmla="*/ 86377 h 1790471"/>
                <a:gd name="connsiteX618" fmla="*/ 388576 w 2305101"/>
                <a:gd name="connsiteY618" fmla="*/ 84567 h 1790471"/>
                <a:gd name="connsiteX619" fmla="*/ 401054 w 2305101"/>
                <a:gd name="connsiteY619" fmla="*/ 76947 h 1790471"/>
                <a:gd name="connsiteX620" fmla="*/ 404674 w 2305101"/>
                <a:gd name="connsiteY620" fmla="*/ 75233 h 1790471"/>
                <a:gd name="connsiteX621" fmla="*/ 410008 w 2305101"/>
                <a:gd name="connsiteY621" fmla="*/ 73233 h 1790471"/>
                <a:gd name="connsiteX622" fmla="*/ 422581 w 2305101"/>
                <a:gd name="connsiteY622" fmla="*/ 69899 h 1790471"/>
                <a:gd name="connsiteX623" fmla="*/ 424962 w 2305101"/>
                <a:gd name="connsiteY623" fmla="*/ 69899 h 1790471"/>
                <a:gd name="connsiteX624" fmla="*/ 424962 w 2305101"/>
                <a:gd name="connsiteY624" fmla="*/ 69899 h 1790471"/>
                <a:gd name="connsiteX625" fmla="*/ 432391 w 2305101"/>
                <a:gd name="connsiteY625" fmla="*/ 69899 h 1790471"/>
                <a:gd name="connsiteX626" fmla="*/ 445536 w 2305101"/>
                <a:gd name="connsiteY626" fmla="*/ 70566 h 1790471"/>
                <a:gd name="connsiteX627" fmla="*/ 472777 w 2305101"/>
                <a:gd name="connsiteY627" fmla="*/ 80091 h 1790471"/>
                <a:gd name="connsiteX628" fmla="*/ 502781 w 2305101"/>
                <a:gd name="connsiteY628" fmla="*/ 94854 h 1790471"/>
                <a:gd name="connsiteX629" fmla="*/ 534976 w 2305101"/>
                <a:gd name="connsiteY629" fmla="*/ 90663 h 1790471"/>
                <a:gd name="connsiteX630" fmla="*/ 556502 w 2305101"/>
                <a:gd name="connsiteY630" fmla="*/ 80091 h 1790471"/>
                <a:gd name="connsiteX631" fmla="*/ 567361 w 2305101"/>
                <a:gd name="connsiteY631" fmla="*/ 81996 h 1790471"/>
                <a:gd name="connsiteX632" fmla="*/ 586411 w 2305101"/>
                <a:gd name="connsiteY632" fmla="*/ 83996 h 1790471"/>
                <a:gd name="connsiteX633" fmla="*/ 617653 w 2305101"/>
                <a:gd name="connsiteY633" fmla="*/ 83996 h 1790471"/>
                <a:gd name="connsiteX634" fmla="*/ 644894 w 2305101"/>
                <a:gd name="connsiteY634" fmla="*/ 83996 h 1790471"/>
                <a:gd name="connsiteX635" fmla="*/ 659849 w 2305101"/>
                <a:gd name="connsiteY635" fmla="*/ 81710 h 1790471"/>
                <a:gd name="connsiteX636" fmla="*/ 667088 w 2305101"/>
                <a:gd name="connsiteY636" fmla="*/ 79043 h 1790471"/>
                <a:gd name="connsiteX637" fmla="*/ 667087 w 2305101"/>
                <a:gd name="connsiteY637" fmla="*/ 79043 h 1790471"/>
                <a:gd name="connsiteX638" fmla="*/ 671659 w 2305101"/>
                <a:gd name="connsiteY638" fmla="*/ 76947 h 1790471"/>
                <a:gd name="connsiteX639" fmla="*/ 675619 w 2305101"/>
                <a:gd name="connsiteY639" fmla="*/ 60028 h 1790471"/>
                <a:gd name="connsiteX640" fmla="*/ 673945 w 2305101"/>
                <a:gd name="connsiteY640" fmla="*/ 57897 h 1790471"/>
                <a:gd name="connsiteX641" fmla="*/ 662039 w 2305101"/>
                <a:gd name="connsiteY641" fmla="*/ 45324 h 1790471"/>
                <a:gd name="connsiteX642" fmla="*/ 659562 w 2305101"/>
                <a:gd name="connsiteY642" fmla="*/ 42086 h 1790471"/>
                <a:gd name="connsiteX643" fmla="*/ 662039 w 2305101"/>
                <a:gd name="connsiteY643" fmla="*/ 41324 h 1790471"/>
                <a:gd name="connsiteX644" fmla="*/ 669183 w 2305101"/>
                <a:gd name="connsiteY644" fmla="*/ 39705 h 1790471"/>
                <a:gd name="connsiteX645" fmla="*/ 670993 w 2305101"/>
                <a:gd name="connsiteY645" fmla="*/ 39705 h 1790471"/>
                <a:gd name="connsiteX646" fmla="*/ 673564 w 2305101"/>
                <a:gd name="connsiteY646" fmla="*/ 39705 h 1790471"/>
                <a:gd name="connsiteX647" fmla="*/ 716808 w 2305101"/>
                <a:gd name="connsiteY647" fmla="*/ 36752 h 1790471"/>
                <a:gd name="connsiteX648" fmla="*/ 740049 w 2305101"/>
                <a:gd name="connsiteY648" fmla="*/ 37800 h 1790471"/>
                <a:gd name="connsiteX649" fmla="*/ 751765 w 2305101"/>
                <a:gd name="connsiteY649" fmla="*/ 38847 h 1790471"/>
                <a:gd name="connsiteX650" fmla="*/ 757575 w 2305101"/>
                <a:gd name="connsiteY650" fmla="*/ 39514 h 1790471"/>
                <a:gd name="connsiteX651" fmla="*/ 758623 w 2305101"/>
                <a:gd name="connsiteY651" fmla="*/ 39514 h 1790471"/>
                <a:gd name="connsiteX652" fmla="*/ 762337 w 2305101"/>
                <a:gd name="connsiteY652" fmla="*/ 40086 h 1790471"/>
                <a:gd name="connsiteX653" fmla="*/ 809962 w 2305101"/>
                <a:gd name="connsiteY653" fmla="*/ 50658 h 1790471"/>
                <a:gd name="connsiteX654" fmla="*/ 831965 w 2305101"/>
                <a:gd name="connsiteY654" fmla="*/ 57612 h 1790471"/>
                <a:gd name="connsiteX655" fmla="*/ 842443 w 2305101"/>
                <a:gd name="connsiteY655" fmla="*/ 61612 h 1790471"/>
                <a:gd name="connsiteX656" fmla="*/ 847491 w 2305101"/>
                <a:gd name="connsiteY656" fmla="*/ 63612 h 1790471"/>
                <a:gd name="connsiteX657" fmla="*/ 847967 w 2305101"/>
                <a:gd name="connsiteY657" fmla="*/ 63612 h 1790471"/>
                <a:gd name="connsiteX658" fmla="*/ 851110 w 2305101"/>
                <a:gd name="connsiteY658" fmla="*/ 65041 h 1790471"/>
                <a:gd name="connsiteX659" fmla="*/ 930168 w 2305101"/>
                <a:gd name="connsiteY659" fmla="*/ 109713 h 1790471"/>
                <a:gd name="connsiteX660" fmla="*/ 1013226 w 2305101"/>
                <a:gd name="connsiteY660" fmla="*/ 147813 h 1790471"/>
                <a:gd name="connsiteX661" fmla="*/ 1042277 w 2305101"/>
                <a:gd name="connsiteY661" fmla="*/ 156386 h 1790471"/>
                <a:gd name="connsiteX662" fmla="*/ 1068947 w 2305101"/>
                <a:gd name="connsiteY662" fmla="*/ 168959 h 1790471"/>
                <a:gd name="connsiteX663" fmla="*/ 1084568 w 2305101"/>
                <a:gd name="connsiteY663" fmla="*/ 189342 h 1790471"/>
                <a:gd name="connsiteX664" fmla="*/ 1083806 w 2305101"/>
                <a:gd name="connsiteY664" fmla="*/ 219537 h 1790471"/>
                <a:gd name="connsiteX665" fmla="*/ 1074281 w 2305101"/>
                <a:gd name="connsiteY665" fmla="*/ 237253 h 1790471"/>
                <a:gd name="connsiteX666" fmla="*/ 1064756 w 2305101"/>
                <a:gd name="connsiteY666" fmla="*/ 259065 h 1790471"/>
                <a:gd name="connsiteX667" fmla="*/ 1077710 w 2305101"/>
                <a:gd name="connsiteY667" fmla="*/ 306690 h 1790471"/>
                <a:gd name="connsiteX668" fmla="*/ 1088854 w 2305101"/>
                <a:gd name="connsiteY668" fmla="*/ 323454 h 1790471"/>
                <a:gd name="connsiteX669" fmla="*/ 1093903 w 2305101"/>
                <a:gd name="connsiteY669" fmla="*/ 332122 h 1790471"/>
                <a:gd name="connsiteX670" fmla="*/ 1095808 w 2305101"/>
                <a:gd name="connsiteY670" fmla="*/ 335932 h 1790471"/>
                <a:gd name="connsiteX671" fmla="*/ 1096665 w 2305101"/>
                <a:gd name="connsiteY671" fmla="*/ 338504 h 1790471"/>
                <a:gd name="connsiteX672" fmla="*/ 1096665 w 2305101"/>
                <a:gd name="connsiteY672" fmla="*/ 339361 h 1790471"/>
                <a:gd name="connsiteX673" fmla="*/ 1096665 w 2305101"/>
                <a:gd name="connsiteY673" fmla="*/ 340790 h 1790471"/>
                <a:gd name="connsiteX674" fmla="*/ 1096665 w 2305101"/>
                <a:gd name="connsiteY674" fmla="*/ 345933 h 1790471"/>
                <a:gd name="connsiteX675" fmla="*/ 1096665 w 2305101"/>
                <a:gd name="connsiteY675" fmla="*/ 348981 h 1790471"/>
                <a:gd name="connsiteX676" fmla="*/ 1095808 w 2305101"/>
                <a:gd name="connsiteY676" fmla="*/ 352601 h 1790471"/>
                <a:gd name="connsiteX677" fmla="*/ 1092664 w 2305101"/>
                <a:gd name="connsiteY677" fmla="*/ 362126 h 1790471"/>
                <a:gd name="connsiteX678" fmla="*/ 1091617 w 2305101"/>
                <a:gd name="connsiteY678" fmla="*/ 364221 h 1790471"/>
                <a:gd name="connsiteX679" fmla="*/ 1088473 w 2305101"/>
                <a:gd name="connsiteY679" fmla="*/ 370317 h 1790471"/>
                <a:gd name="connsiteX680" fmla="*/ 1065137 w 2305101"/>
                <a:gd name="connsiteY680" fmla="*/ 405369 h 1790471"/>
                <a:gd name="connsiteX681" fmla="*/ 1058089 w 2305101"/>
                <a:gd name="connsiteY681" fmla="*/ 424419 h 1790471"/>
                <a:gd name="connsiteX682" fmla="*/ 1058755 w 2305101"/>
                <a:gd name="connsiteY682" fmla="*/ 430134 h 1790471"/>
                <a:gd name="connsiteX683" fmla="*/ 1058184 w 2305101"/>
                <a:gd name="connsiteY683" fmla="*/ 431087 h 1790471"/>
                <a:gd name="connsiteX684" fmla="*/ 1061994 w 2305101"/>
                <a:gd name="connsiteY684" fmla="*/ 471568 h 1790471"/>
                <a:gd name="connsiteX685" fmla="*/ 1084854 w 2305101"/>
                <a:gd name="connsiteY685" fmla="*/ 499381 h 1790471"/>
                <a:gd name="connsiteX686" fmla="*/ 1084854 w 2305101"/>
                <a:gd name="connsiteY686" fmla="*/ 500810 h 1790471"/>
                <a:gd name="connsiteX687" fmla="*/ 1084854 w 2305101"/>
                <a:gd name="connsiteY687" fmla="*/ 501667 h 1790471"/>
                <a:gd name="connsiteX688" fmla="*/ 1084854 w 2305101"/>
                <a:gd name="connsiteY688" fmla="*/ 502524 h 1790471"/>
                <a:gd name="connsiteX689" fmla="*/ 1084187 w 2305101"/>
                <a:gd name="connsiteY689" fmla="*/ 503667 h 1790471"/>
                <a:gd name="connsiteX690" fmla="*/ 1072091 w 2305101"/>
                <a:gd name="connsiteY690" fmla="*/ 515478 h 1790471"/>
                <a:gd name="connsiteX691" fmla="*/ 1058756 w 2305101"/>
                <a:gd name="connsiteY691" fmla="*/ 531004 h 1790471"/>
                <a:gd name="connsiteX692" fmla="*/ 1053231 w 2305101"/>
                <a:gd name="connsiteY692" fmla="*/ 551578 h 1790471"/>
                <a:gd name="connsiteX693" fmla="*/ 1032181 w 2305101"/>
                <a:gd name="connsiteY693" fmla="*/ 583011 h 1790471"/>
                <a:gd name="connsiteX694" fmla="*/ 1017512 w 2305101"/>
                <a:gd name="connsiteY694" fmla="*/ 597870 h 1790471"/>
                <a:gd name="connsiteX695" fmla="*/ 1015321 w 2305101"/>
                <a:gd name="connsiteY695" fmla="*/ 599965 h 1790471"/>
                <a:gd name="connsiteX696" fmla="*/ 1006653 w 2305101"/>
                <a:gd name="connsiteY696" fmla="*/ 607776 h 1790471"/>
                <a:gd name="connsiteX697" fmla="*/ 1006653 w 2305101"/>
                <a:gd name="connsiteY697" fmla="*/ 607776 h 1790471"/>
                <a:gd name="connsiteX698" fmla="*/ 1003225 w 2305101"/>
                <a:gd name="connsiteY698" fmla="*/ 610062 h 1790471"/>
                <a:gd name="connsiteX699" fmla="*/ 995319 w 2305101"/>
                <a:gd name="connsiteY699" fmla="*/ 614634 h 1790471"/>
                <a:gd name="connsiteX700" fmla="*/ 990842 w 2305101"/>
                <a:gd name="connsiteY700" fmla="*/ 616634 h 1790471"/>
                <a:gd name="connsiteX701" fmla="*/ 990270 w 2305101"/>
                <a:gd name="connsiteY701" fmla="*/ 616634 h 1790471"/>
                <a:gd name="connsiteX702" fmla="*/ 986937 w 2305101"/>
                <a:gd name="connsiteY702" fmla="*/ 617110 h 1790471"/>
                <a:gd name="connsiteX703" fmla="*/ 986079 w 2305101"/>
                <a:gd name="connsiteY703" fmla="*/ 617110 h 1790471"/>
                <a:gd name="connsiteX704" fmla="*/ 978460 w 2305101"/>
                <a:gd name="connsiteY704" fmla="*/ 613586 h 1790471"/>
                <a:gd name="connsiteX705" fmla="*/ 940360 w 2305101"/>
                <a:gd name="connsiteY705" fmla="*/ 623111 h 1790471"/>
                <a:gd name="connsiteX706" fmla="*/ 912642 w 2305101"/>
                <a:gd name="connsiteY706" fmla="*/ 683976 h 1790471"/>
                <a:gd name="connsiteX707" fmla="*/ 905784 w 2305101"/>
                <a:gd name="connsiteY707" fmla="*/ 781321 h 1790471"/>
                <a:gd name="connsiteX708" fmla="*/ 900164 w 2305101"/>
                <a:gd name="connsiteY708" fmla="*/ 828279 h 1790471"/>
                <a:gd name="connsiteX709" fmla="*/ 891877 w 2305101"/>
                <a:gd name="connsiteY709" fmla="*/ 849425 h 1790471"/>
                <a:gd name="connsiteX710" fmla="*/ 886829 w 2305101"/>
                <a:gd name="connsiteY710" fmla="*/ 858950 h 1790471"/>
                <a:gd name="connsiteX711" fmla="*/ 884638 w 2305101"/>
                <a:gd name="connsiteY711" fmla="*/ 862950 h 1790471"/>
                <a:gd name="connsiteX712" fmla="*/ 883210 w 2305101"/>
                <a:gd name="connsiteY712" fmla="*/ 865141 h 1790471"/>
                <a:gd name="connsiteX713" fmla="*/ 883210 w 2305101"/>
                <a:gd name="connsiteY713" fmla="*/ 865141 h 1790471"/>
                <a:gd name="connsiteX714" fmla="*/ 881495 w 2305101"/>
                <a:gd name="connsiteY714" fmla="*/ 866760 h 1790471"/>
                <a:gd name="connsiteX715" fmla="*/ 879780 w 2305101"/>
                <a:gd name="connsiteY715" fmla="*/ 867618 h 1790471"/>
                <a:gd name="connsiteX716" fmla="*/ 879209 w 2305101"/>
                <a:gd name="connsiteY716" fmla="*/ 867618 h 1790471"/>
                <a:gd name="connsiteX717" fmla="*/ 874828 w 2305101"/>
                <a:gd name="connsiteY717" fmla="*/ 867618 h 1790471"/>
                <a:gd name="connsiteX718" fmla="*/ 853872 w 2305101"/>
                <a:gd name="connsiteY718" fmla="*/ 867618 h 1790471"/>
                <a:gd name="connsiteX719" fmla="*/ 822535 w 2305101"/>
                <a:gd name="connsiteY719" fmla="*/ 901241 h 1790471"/>
                <a:gd name="connsiteX720" fmla="*/ 820440 w 2305101"/>
                <a:gd name="connsiteY720" fmla="*/ 914862 h 1790471"/>
                <a:gd name="connsiteX721" fmla="*/ 819773 w 2305101"/>
                <a:gd name="connsiteY721" fmla="*/ 921148 h 1790471"/>
                <a:gd name="connsiteX722" fmla="*/ 819773 w 2305101"/>
                <a:gd name="connsiteY722" fmla="*/ 923625 h 1790471"/>
                <a:gd name="connsiteX723" fmla="*/ 819773 w 2305101"/>
                <a:gd name="connsiteY723" fmla="*/ 924291 h 1790471"/>
                <a:gd name="connsiteX724" fmla="*/ 818535 w 2305101"/>
                <a:gd name="connsiteY724" fmla="*/ 930387 h 1790471"/>
                <a:gd name="connsiteX725" fmla="*/ 817678 w 2305101"/>
                <a:gd name="connsiteY725" fmla="*/ 933054 h 1790471"/>
                <a:gd name="connsiteX726" fmla="*/ 817678 w 2305101"/>
                <a:gd name="connsiteY726" fmla="*/ 933054 h 1790471"/>
                <a:gd name="connsiteX727" fmla="*/ 814534 w 2305101"/>
                <a:gd name="connsiteY727" fmla="*/ 938674 h 1790471"/>
                <a:gd name="connsiteX728" fmla="*/ 813868 w 2305101"/>
                <a:gd name="connsiteY728" fmla="*/ 939817 h 1790471"/>
                <a:gd name="connsiteX729" fmla="*/ 812153 w 2305101"/>
                <a:gd name="connsiteY729" fmla="*/ 941627 h 1790471"/>
                <a:gd name="connsiteX730" fmla="*/ 808724 w 2305101"/>
                <a:gd name="connsiteY730" fmla="*/ 944865 h 1790471"/>
                <a:gd name="connsiteX731" fmla="*/ 805676 w 2305101"/>
                <a:gd name="connsiteY731" fmla="*/ 946675 h 1790471"/>
                <a:gd name="connsiteX732" fmla="*/ 800152 w 2305101"/>
                <a:gd name="connsiteY732" fmla="*/ 949628 h 1790471"/>
                <a:gd name="connsiteX733" fmla="*/ 798723 w 2305101"/>
                <a:gd name="connsiteY733" fmla="*/ 950295 h 1790471"/>
                <a:gd name="connsiteX734" fmla="*/ 796723 w 2305101"/>
                <a:gd name="connsiteY734" fmla="*/ 951152 h 1790471"/>
                <a:gd name="connsiteX735" fmla="*/ 774530 w 2305101"/>
                <a:gd name="connsiteY735" fmla="*/ 961820 h 1790471"/>
                <a:gd name="connsiteX736" fmla="*/ 761861 w 2305101"/>
                <a:gd name="connsiteY736" fmla="*/ 979155 h 1790471"/>
                <a:gd name="connsiteX737" fmla="*/ 760814 w 2305101"/>
                <a:gd name="connsiteY737" fmla="*/ 984204 h 1790471"/>
                <a:gd name="connsiteX738" fmla="*/ 760337 w 2305101"/>
                <a:gd name="connsiteY738" fmla="*/ 989633 h 1790471"/>
                <a:gd name="connsiteX739" fmla="*/ 760813 w 2305101"/>
                <a:gd name="connsiteY739" fmla="*/ 999729 h 1790471"/>
                <a:gd name="connsiteX740" fmla="*/ 760813 w 2305101"/>
                <a:gd name="connsiteY740" fmla="*/ 1000206 h 1790471"/>
                <a:gd name="connsiteX741" fmla="*/ 756146 w 2305101"/>
                <a:gd name="connsiteY741" fmla="*/ 1007254 h 1790471"/>
                <a:gd name="connsiteX742" fmla="*/ 755670 w 2305101"/>
                <a:gd name="connsiteY742" fmla="*/ 1011540 h 1790471"/>
                <a:gd name="connsiteX743" fmla="*/ 755670 w 2305101"/>
                <a:gd name="connsiteY743" fmla="*/ 1013541 h 1790471"/>
                <a:gd name="connsiteX744" fmla="*/ 755670 w 2305101"/>
                <a:gd name="connsiteY744" fmla="*/ 1013541 h 1790471"/>
                <a:gd name="connsiteX745" fmla="*/ 755670 w 2305101"/>
                <a:gd name="connsiteY745" fmla="*/ 1014207 h 1790471"/>
                <a:gd name="connsiteX746" fmla="*/ 755670 w 2305101"/>
                <a:gd name="connsiteY746" fmla="*/ 1017065 h 1790471"/>
                <a:gd name="connsiteX747" fmla="*/ 755670 w 2305101"/>
                <a:gd name="connsiteY747" fmla="*/ 1034115 h 1790471"/>
                <a:gd name="connsiteX748" fmla="*/ 757670 w 2305101"/>
                <a:gd name="connsiteY748" fmla="*/ 1081740 h 1790471"/>
                <a:gd name="connsiteX749" fmla="*/ 755860 w 2305101"/>
                <a:gd name="connsiteY749" fmla="*/ 1133842 h 1790471"/>
                <a:gd name="connsiteX750" fmla="*/ 755289 w 2305101"/>
                <a:gd name="connsiteY750" fmla="*/ 1138699 h 1790471"/>
                <a:gd name="connsiteX751" fmla="*/ 754717 w 2305101"/>
                <a:gd name="connsiteY751" fmla="*/ 1142985 h 1790471"/>
                <a:gd name="connsiteX752" fmla="*/ 752527 w 2305101"/>
                <a:gd name="connsiteY752" fmla="*/ 1154415 h 1790471"/>
                <a:gd name="connsiteX753" fmla="*/ 749860 w 2305101"/>
                <a:gd name="connsiteY753" fmla="*/ 1163940 h 1790471"/>
                <a:gd name="connsiteX754" fmla="*/ 748621 w 2305101"/>
                <a:gd name="connsiteY754" fmla="*/ 1167084 h 1790471"/>
                <a:gd name="connsiteX755" fmla="*/ 747097 w 2305101"/>
                <a:gd name="connsiteY755" fmla="*/ 1170227 h 1790471"/>
                <a:gd name="connsiteX756" fmla="*/ 745192 w 2305101"/>
                <a:gd name="connsiteY756" fmla="*/ 1173656 h 1790471"/>
                <a:gd name="connsiteX757" fmla="*/ 745192 w 2305101"/>
                <a:gd name="connsiteY757" fmla="*/ 1173656 h 1790471"/>
                <a:gd name="connsiteX758" fmla="*/ 745192 w 2305101"/>
                <a:gd name="connsiteY758" fmla="*/ 1173656 h 1790471"/>
                <a:gd name="connsiteX759" fmla="*/ 743383 w 2305101"/>
                <a:gd name="connsiteY759" fmla="*/ 1175561 h 1790471"/>
                <a:gd name="connsiteX760" fmla="*/ 741573 w 2305101"/>
                <a:gd name="connsiteY760" fmla="*/ 1176132 h 1790471"/>
                <a:gd name="connsiteX761" fmla="*/ 740144 w 2305101"/>
                <a:gd name="connsiteY761" fmla="*/ 1176132 h 1790471"/>
                <a:gd name="connsiteX762" fmla="*/ 737191 w 2305101"/>
                <a:gd name="connsiteY762" fmla="*/ 1175275 h 1790471"/>
                <a:gd name="connsiteX763" fmla="*/ 734905 w 2305101"/>
                <a:gd name="connsiteY763" fmla="*/ 1173942 h 1790471"/>
                <a:gd name="connsiteX764" fmla="*/ 733095 w 2305101"/>
                <a:gd name="connsiteY764" fmla="*/ 1172608 h 1790471"/>
                <a:gd name="connsiteX765" fmla="*/ 731667 w 2305101"/>
                <a:gd name="connsiteY765" fmla="*/ 1171370 h 1790471"/>
                <a:gd name="connsiteX766" fmla="*/ 727095 w 2305101"/>
                <a:gd name="connsiteY766" fmla="*/ 1166322 h 1790471"/>
                <a:gd name="connsiteX767" fmla="*/ 727095 w 2305101"/>
                <a:gd name="connsiteY767" fmla="*/ 1166322 h 1790471"/>
                <a:gd name="connsiteX768" fmla="*/ 727095 w 2305101"/>
                <a:gd name="connsiteY768" fmla="*/ 1166322 h 1790471"/>
                <a:gd name="connsiteX769" fmla="*/ 724618 w 2305101"/>
                <a:gd name="connsiteY769" fmla="*/ 1162321 h 1790471"/>
                <a:gd name="connsiteX770" fmla="*/ 717760 w 2305101"/>
                <a:gd name="connsiteY770" fmla="*/ 1149177 h 1790471"/>
                <a:gd name="connsiteX771" fmla="*/ 717760 w 2305101"/>
                <a:gd name="connsiteY771" fmla="*/ 1149177 h 1790471"/>
                <a:gd name="connsiteX772" fmla="*/ 717760 w 2305101"/>
                <a:gd name="connsiteY772" fmla="*/ 1148605 h 1790471"/>
                <a:gd name="connsiteX773" fmla="*/ 716427 w 2305101"/>
                <a:gd name="connsiteY773" fmla="*/ 1144890 h 1790471"/>
                <a:gd name="connsiteX774" fmla="*/ 713569 w 2305101"/>
                <a:gd name="connsiteY774" fmla="*/ 1136032 h 1790471"/>
                <a:gd name="connsiteX775" fmla="*/ 709759 w 2305101"/>
                <a:gd name="connsiteY775" fmla="*/ 1120030 h 1790471"/>
                <a:gd name="connsiteX776" fmla="*/ 708330 w 2305101"/>
                <a:gd name="connsiteY776" fmla="*/ 1111839 h 1790471"/>
                <a:gd name="connsiteX777" fmla="*/ 707664 w 2305101"/>
                <a:gd name="connsiteY777" fmla="*/ 1107743 h 1790471"/>
                <a:gd name="connsiteX778" fmla="*/ 707664 w 2305101"/>
                <a:gd name="connsiteY778" fmla="*/ 1105552 h 1790471"/>
                <a:gd name="connsiteX779" fmla="*/ 704902 w 2305101"/>
                <a:gd name="connsiteY779" fmla="*/ 1073643 h 1790471"/>
                <a:gd name="connsiteX780" fmla="*/ 704902 w 2305101"/>
                <a:gd name="connsiteY780" fmla="*/ 981727 h 1790471"/>
                <a:gd name="connsiteX781" fmla="*/ 709283 w 2305101"/>
                <a:gd name="connsiteY781" fmla="*/ 885715 h 1790471"/>
                <a:gd name="connsiteX782" fmla="*/ 712998 w 2305101"/>
                <a:gd name="connsiteY782" fmla="*/ 811230 h 1790471"/>
                <a:gd name="connsiteX783" fmla="*/ 700139 w 2305101"/>
                <a:gd name="connsiteY783" fmla="*/ 738649 h 1790471"/>
                <a:gd name="connsiteX784" fmla="*/ 687566 w 2305101"/>
                <a:gd name="connsiteY784" fmla="*/ 713217 h 1790471"/>
                <a:gd name="connsiteX785" fmla="*/ 685756 w 2305101"/>
                <a:gd name="connsiteY785" fmla="*/ 708645 h 1790471"/>
                <a:gd name="connsiteX786" fmla="*/ 678708 w 2305101"/>
                <a:gd name="connsiteY786" fmla="*/ 700359 h 1790471"/>
                <a:gd name="connsiteX787" fmla="*/ 674421 w 2305101"/>
                <a:gd name="connsiteY787" fmla="*/ 695310 h 1790471"/>
                <a:gd name="connsiteX788" fmla="*/ 667563 w 2305101"/>
                <a:gd name="connsiteY788" fmla="*/ 685785 h 1790471"/>
                <a:gd name="connsiteX789" fmla="*/ 666992 w 2305101"/>
                <a:gd name="connsiteY789" fmla="*/ 683309 h 1790471"/>
                <a:gd name="connsiteX790" fmla="*/ 671850 w 2305101"/>
                <a:gd name="connsiteY790" fmla="*/ 669783 h 1790471"/>
                <a:gd name="connsiteX791" fmla="*/ 683470 w 2305101"/>
                <a:gd name="connsiteY791" fmla="*/ 651495 h 1790471"/>
                <a:gd name="connsiteX792" fmla="*/ 671564 w 2305101"/>
                <a:gd name="connsiteY792" fmla="*/ 613395 h 1790471"/>
                <a:gd name="connsiteX793" fmla="*/ 637655 w 2305101"/>
                <a:gd name="connsiteY793" fmla="*/ 595298 h 1790471"/>
                <a:gd name="connsiteX794" fmla="*/ 597460 w 2305101"/>
                <a:gd name="connsiteY794" fmla="*/ 598727 h 1790471"/>
                <a:gd name="connsiteX795" fmla="*/ 579743 w 2305101"/>
                <a:gd name="connsiteY795" fmla="*/ 604251 h 1790471"/>
                <a:gd name="connsiteX796" fmla="*/ 579076 w 2305101"/>
                <a:gd name="connsiteY796" fmla="*/ 604251 h 1790471"/>
                <a:gd name="connsiteX797" fmla="*/ 577933 w 2305101"/>
                <a:gd name="connsiteY797" fmla="*/ 604251 h 1790471"/>
                <a:gd name="connsiteX798" fmla="*/ 573552 w 2305101"/>
                <a:gd name="connsiteY798" fmla="*/ 604251 h 1790471"/>
                <a:gd name="connsiteX799" fmla="*/ 571742 w 2305101"/>
                <a:gd name="connsiteY799" fmla="*/ 603489 h 1790471"/>
                <a:gd name="connsiteX800" fmla="*/ 570980 w 2305101"/>
                <a:gd name="connsiteY800" fmla="*/ 603489 h 1790471"/>
                <a:gd name="connsiteX801" fmla="*/ 568027 w 2305101"/>
                <a:gd name="connsiteY801" fmla="*/ 601584 h 1790471"/>
                <a:gd name="connsiteX802" fmla="*/ 555169 w 2305101"/>
                <a:gd name="connsiteY802" fmla="*/ 589202 h 1790471"/>
                <a:gd name="connsiteX803" fmla="*/ 543548 w 2305101"/>
                <a:gd name="connsiteY803" fmla="*/ 578915 h 1790471"/>
                <a:gd name="connsiteX804" fmla="*/ 543548 w 2305101"/>
                <a:gd name="connsiteY804" fmla="*/ 576724 h 1790471"/>
                <a:gd name="connsiteX805" fmla="*/ 534023 w 2305101"/>
                <a:gd name="connsiteY805" fmla="*/ 567199 h 1790471"/>
                <a:gd name="connsiteX806" fmla="*/ 520688 w 2305101"/>
                <a:gd name="connsiteY806" fmla="*/ 558246 h 1790471"/>
                <a:gd name="connsiteX807" fmla="*/ 469253 w 2305101"/>
                <a:gd name="connsiteY807" fmla="*/ 538624 h 1790471"/>
                <a:gd name="connsiteX808" fmla="*/ 420199 w 2305101"/>
                <a:gd name="connsiteY808" fmla="*/ 520717 h 1790471"/>
                <a:gd name="connsiteX809" fmla="*/ 380861 w 2305101"/>
                <a:gd name="connsiteY809" fmla="*/ 503953 h 1790471"/>
                <a:gd name="connsiteX810" fmla="*/ 302375 w 2305101"/>
                <a:gd name="connsiteY810" fmla="*/ 456328 h 1790471"/>
                <a:gd name="connsiteX811" fmla="*/ 269800 w 2305101"/>
                <a:gd name="connsiteY811" fmla="*/ 426991 h 1790471"/>
                <a:gd name="connsiteX812" fmla="*/ 238177 w 2305101"/>
                <a:gd name="connsiteY812" fmla="*/ 390510 h 1790471"/>
                <a:gd name="connsiteX813" fmla="*/ 232843 w 2305101"/>
                <a:gd name="connsiteY813" fmla="*/ 379842 h 1790471"/>
                <a:gd name="connsiteX814" fmla="*/ 233795 w 2305101"/>
                <a:gd name="connsiteY814" fmla="*/ 376032 h 1790471"/>
                <a:gd name="connsiteX815" fmla="*/ 232271 w 2305101"/>
                <a:gd name="connsiteY815" fmla="*/ 365365 h 1790471"/>
                <a:gd name="connsiteX816" fmla="*/ 225699 w 2305101"/>
                <a:gd name="connsiteY816" fmla="*/ 342981 h 1790471"/>
                <a:gd name="connsiteX817" fmla="*/ 216174 w 2305101"/>
                <a:gd name="connsiteY817" fmla="*/ 304214 h 1790471"/>
                <a:gd name="connsiteX818" fmla="*/ 879400 w 2305101"/>
                <a:gd name="connsiteY818" fmla="*/ 865998 h 1790471"/>
                <a:gd name="connsiteX819" fmla="*/ 879400 w 2305101"/>
                <a:gd name="connsiteY819" fmla="*/ 865998 h 1790471"/>
                <a:gd name="connsiteX820" fmla="*/ 880257 w 2305101"/>
                <a:gd name="connsiteY820" fmla="*/ 865998 h 1790471"/>
                <a:gd name="connsiteX821" fmla="*/ 879495 w 2305101"/>
                <a:gd name="connsiteY821" fmla="*/ 865998 h 1790471"/>
                <a:gd name="connsiteX822" fmla="*/ 853206 w 2305101"/>
                <a:gd name="connsiteY822" fmla="*/ 913623 h 1790471"/>
                <a:gd name="connsiteX823" fmla="*/ 853206 w 2305101"/>
                <a:gd name="connsiteY823" fmla="*/ 913623 h 1790471"/>
                <a:gd name="connsiteX824" fmla="*/ 855016 w 2305101"/>
                <a:gd name="connsiteY824" fmla="*/ 905813 h 1790471"/>
                <a:gd name="connsiteX825" fmla="*/ 856159 w 2305101"/>
                <a:gd name="connsiteY825" fmla="*/ 903241 h 1790471"/>
                <a:gd name="connsiteX826" fmla="*/ 856159 w 2305101"/>
                <a:gd name="connsiteY826" fmla="*/ 902670 h 1790471"/>
                <a:gd name="connsiteX827" fmla="*/ 856920 w 2305101"/>
                <a:gd name="connsiteY827" fmla="*/ 901717 h 1790471"/>
                <a:gd name="connsiteX828" fmla="*/ 858254 w 2305101"/>
                <a:gd name="connsiteY828" fmla="*/ 900574 h 1790471"/>
                <a:gd name="connsiteX829" fmla="*/ 851777 w 2305101"/>
                <a:gd name="connsiteY829" fmla="*/ 924768 h 1790471"/>
                <a:gd name="connsiteX830" fmla="*/ 851777 w 2305101"/>
                <a:gd name="connsiteY830" fmla="*/ 925530 h 1790471"/>
                <a:gd name="connsiteX831" fmla="*/ 852349 w 2305101"/>
                <a:gd name="connsiteY831" fmla="*/ 920862 h 1790471"/>
                <a:gd name="connsiteX832" fmla="*/ 852825 w 2305101"/>
                <a:gd name="connsiteY832" fmla="*/ 916195 h 1790471"/>
                <a:gd name="connsiteX833" fmla="*/ 852825 w 2305101"/>
                <a:gd name="connsiteY833" fmla="*/ 913623 h 1790471"/>
                <a:gd name="connsiteX834" fmla="*/ 741001 w 2305101"/>
                <a:gd name="connsiteY834" fmla="*/ 1175085 h 1790471"/>
                <a:gd name="connsiteX835" fmla="*/ 741001 w 2305101"/>
                <a:gd name="connsiteY835" fmla="*/ 1175085 h 1790471"/>
                <a:gd name="connsiteX836" fmla="*/ 741001 w 2305101"/>
                <a:gd name="connsiteY836" fmla="*/ 1175085 h 1790471"/>
                <a:gd name="connsiteX837" fmla="*/ 638227 w 2305101"/>
                <a:gd name="connsiteY837" fmla="*/ 654734 h 1790471"/>
                <a:gd name="connsiteX838" fmla="*/ 638227 w 2305101"/>
                <a:gd name="connsiteY838" fmla="*/ 654734 h 1790471"/>
                <a:gd name="connsiteX839" fmla="*/ 638227 w 2305101"/>
                <a:gd name="connsiteY839" fmla="*/ 655305 h 1790471"/>
                <a:gd name="connsiteX840" fmla="*/ 638227 w 2305101"/>
                <a:gd name="connsiteY840" fmla="*/ 655305 h 1790471"/>
                <a:gd name="connsiteX841" fmla="*/ 638227 w 2305101"/>
                <a:gd name="connsiteY841" fmla="*/ 655305 h 1790471"/>
                <a:gd name="connsiteX842" fmla="*/ 786817 w 2305101"/>
                <a:gd name="connsiteY842" fmla="*/ 1711342 h 1790471"/>
                <a:gd name="connsiteX843" fmla="*/ 786817 w 2305101"/>
                <a:gd name="connsiteY843" fmla="*/ 1711342 h 1790471"/>
                <a:gd name="connsiteX844" fmla="*/ 688328 w 2305101"/>
                <a:gd name="connsiteY844" fmla="*/ 1733535 h 1790471"/>
                <a:gd name="connsiteX845" fmla="*/ 663658 w 2305101"/>
                <a:gd name="connsiteY845" fmla="*/ 1737536 h 1790471"/>
                <a:gd name="connsiteX846" fmla="*/ 657562 w 2305101"/>
                <a:gd name="connsiteY846" fmla="*/ 1738393 h 1790471"/>
                <a:gd name="connsiteX847" fmla="*/ 657277 w 2305101"/>
                <a:gd name="connsiteY847" fmla="*/ 1738393 h 1790471"/>
                <a:gd name="connsiteX848" fmla="*/ 655276 w 2305101"/>
                <a:gd name="connsiteY848" fmla="*/ 1738393 h 1790471"/>
                <a:gd name="connsiteX849" fmla="*/ 640894 w 2305101"/>
                <a:gd name="connsiteY849" fmla="*/ 1740203 h 1790471"/>
                <a:gd name="connsiteX850" fmla="*/ 589649 w 2305101"/>
                <a:gd name="connsiteY850" fmla="*/ 1744775 h 1790471"/>
                <a:gd name="connsiteX851" fmla="*/ 394672 w 2305101"/>
                <a:gd name="connsiteY851" fmla="*/ 1739060 h 1790471"/>
                <a:gd name="connsiteX852" fmla="*/ 388957 w 2305101"/>
                <a:gd name="connsiteY852" fmla="*/ 1738298 h 1790471"/>
                <a:gd name="connsiteX853" fmla="*/ 388291 w 2305101"/>
                <a:gd name="connsiteY853" fmla="*/ 1738298 h 1790471"/>
                <a:gd name="connsiteX854" fmla="*/ 386767 w 2305101"/>
                <a:gd name="connsiteY854" fmla="*/ 1738298 h 1790471"/>
                <a:gd name="connsiteX855" fmla="*/ 375336 w 2305101"/>
                <a:gd name="connsiteY855" fmla="*/ 1736584 h 1790471"/>
                <a:gd name="connsiteX856" fmla="*/ 350571 w 2305101"/>
                <a:gd name="connsiteY856" fmla="*/ 1732297 h 1790471"/>
                <a:gd name="connsiteX857" fmla="*/ 303423 w 2305101"/>
                <a:gd name="connsiteY857" fmla="*/ 1721915 h 1790471"/>
                <a:gd name="connsiteX858" fmla="*/ 210744 w 2305101"/>
                <a:gd name="connsiteY858" fmla="*/ 1693340 h 1790471"/>
                <a:gd name="connsiteX859" fmla="*/ 175502 w 2305101"/>
                <a:gd name="connsiteY859" fmla="*/ 1678576 h 1790471"/>
                <a:gd name="connsiteX860" fmla="*/ 138831 w 2305101"/>
                <a:gd name="connsiteY860" fmla="*/ 1660384 h 1790471"/>
                <a:gd name="connsiteX861" fmla="*/ 111018 w 2305101"/>
                <a:gd name="connsiteY861" fmla="*/ 1644000 h 1790471"/>
                <a:gd name="connsiteX862" fmla="*/ 97492 w 2305101"/>
                <a:gd name="connsiteY862" fmla="*/ 1634475 h 1790471"/>
                <a:gd name="connsiteX863" fmla="*/ 91682 w 2305101"/>
                <a:gd name="connsiteY863" fmla="*/ 1630094 h 1790471"/>
                <a:gd name="connsiteX864" fmla="*/ 89872 w 2305101"/>
                <a:gd name="connsiteY864" fmla="*/ 1628665 h 1790471"/>
                <a:gd name="connsiteX865" fmla="*/ 87396 w 2305101"/>
                <a:gd name="connsiteY865" fmla="*/ 1626665 h 1790471"/>
                <a:gd name="connsiteX866" fmla="*/ 66441 w 2305101"/>
                <a:gd name="connsiteY866" fmla="*/ 1606091 h 1790471"/>
                <a:gd name="connsiteX867" fmla="*/ 63012 w 2305101"/>
                <a:gd name="connsiteY867" fmla="*/ 1601900 h 1790471"/>
                <a:gd name="connsiteX868" fmla="*/ 61488 w 2305101"/>
                <a:gd name="connsiteY868" fmla="*/ 1599900 h 1790471"/>
                <a:gd name="connsiteX869" fmla="*/ 59202 w 2305101"/>
                <a:gd name="connsiteY869" fmla="*/ 1596566 h 1790471"/>
                <a:gd name="connsiteX870" fmla="*/ 51486 w 2305101"/>
                <a:gd name="connsiteY870" fmla="*/ 1583421 h 1790471"/>
                <a:gd name="connsiteX871" fmla="*/ 48534 w 2305101"/>
                <a:gd name="connsiteY871" fmla="*/ 1577135 h 1790471"/>
                <a:gd name="connsiteX872" fmla="*/ 48058 w 2305101"/>
                <a:gd name="connsiteY872" fmla="*/ 1576087 h 1790471"/>
                <a:gd name="connsiteX873" fmla="*/ 47010 w 2305101"/>
                <a:gd name="connsiteY873" fmla="*/ 1573516 h 1790471"/>
                <a:gd name="connsiteX874" fmla="*/ 42438 w 2305101"/>
                <a:gd name="connsiteY874" fmla="*/ 1558180 h 1790471"/>
                <a:gd name="connsiteX875" fmla="*/ 40914 w 2305101"/>
                <a:gd name="connsiteY875" fmla="*/ 1550846 h 1790471"/>
                <a:gd name="connsiteX876" fmla="*/ 40152 w 2305101"/>
                <a:gd name="connsiteY876" fmla="*/ 1546274 h 1790471"/>
                <a:gd name="connsiteX877" fmla="*/ 40152 w 2305101"/>
                <a:gd name="connsiteY877" fmla="*/ 1546274 h 1790471"/>
                <a:gd name="connsiteX878" fmla="*/ 40152 w 2305101"/>
                <a:gd name="connsiteY878" fmla="*/ 1545131 h 1790471"/>
                <a:gd name="connsiteX879" fmla="*/ 45676 w 2305101"/>
                <a:gd name="connsiteY879" fmla="*/ 1522461 h 1790471"/>
                <a:gd name="connsiteX880" fmla="*/ 59964 w 2305101"/>
                <a:gd name="connsiteY880" fmla="*/ 1492362 h 1790471"/>
                <a:gd name="connsiteX881" fmla="*/ 62345 w 2305101"/>
                <a:gd name="connsiteY881" fmla="*/ 1488171 h 1790471"/>
                <a:gd name="connsiteX882" fmla="*/ 65679 w 2305101"/>
                <a:gd name="connsiteY882" fmla="*/ 1485124 h 1790471"/>
                <a:gd name="connsiteX883" fmla="*/ 90158 w 2305101"/>
                <a:gd name="connsiteY883" fmla="*/ 1457882 h 1790471"/>
                <a:gd name="connsiteX884" fmla="*/ 104827 w 2305101"/>
                <a:gd name="connsiteY884" fmla="*/ 1419211 h 1790471"/>
                <a:gd name="connsiteX885" fmla="*/ 116733 w 2305101"/>
                <a:gd name="connsiteY885" fmla="*/ 1373871 h 1790471"/>
                <a:gd name="connsiteX886" fmla="*/ 120162 w 2305101"/>
                <a:gd name="connsiteY886" fmla="*/ 1347201 h 1790471"/>
                <a:gd name="connsiteX887" fmla="*/ 120162 w 2305101"/>
                <a:gd name="connsiteY887" fmla="*/ 1345963 h 1790471"/>
                <a:gd name="connsiteX888" fmla="*/ 121686 w 2305101"/>
                <a:gd name="connsiteY888" fmla="*/ 1337676 h 1790471"/>
                <a:gd name="connsiteX889" fmla="*/ 129401 w 2305101"/>
                <a:gd name="connsiteY889" fmla="*/ 1284432 h 1790471"/>
                <a:gd name="connsiteX890" fmla="*/ 134926 w 2305101"/>
                <a:gd name="connsiteY890" fmla="*/ 1233473 h 1790471"/>
                <a:gd name="connsiteX891" fmla="*/ 140736 w 2305101"/>
                <a:gd name="connsiteY891" fmla="*/ 1185848 h 1790471"/>
                <a:gd name="connsiteX892" fmla="*/ 156928 w 2305101"/>
                <a:gd name="connsiteY892" fmla="*/ 1081073 h 1790471"/>
                <a:gd name="connsiteX893" fmla="*/ 169787 w 2305101"/>
                <a:gd name="connsiteY893" fmla="*/ 970392 h 1790471"/>
                <a:gd name="connsiteX894" fmla="*/ 181408 w 2305101"/>
                <a:gd name="connsiteY894" fmla="*/ 861998 h 1790471"/>
                <a:gd name="connsiteX895" fmla="*/ 187885 w 2305101"/>
                <a:gd name="connsiteY895" fmla="*/ 807896 h 1790471"/>
                <a:gd name="connsiteX896" fmla="*/ 187885 w 2305101"/>
                <a:gd name="connsiteY896" fmla="*/ 806372 h 1790471"/>
                <a:gd name="connsiteX897" fmla="*/ 187885 w 2305101"/>
                <a:gd name="connsiteY897" fmla="*/ 804276 h 1790471"/>
                <a:gd name="connsiteX898" fmla="*/ 189123 w 2305101"/>
                <a:gd name="connsiteY898" fmla="*/ 794751 h 1790471"/>
                <a:gd name="connsiteX899" fmla="*/ 190456 w 2305101"/>
                <a:gd name="connsiteY899" fmla="*/ 784655 h 1790471"/>
                <a:gd name="connsiteX900" fmla="*/ 194457 w 2305101"/>
                <a:gd name="connsiteY900" fmla="*/ 756080 h 1790471"/>
                <a:gd name="connsiteX901" fmla="*/ 210554 w 2305101"/>
                <a:gd name="connsiteY901" fmla="*/ 648924 h 1790471"/>
                <a:gd name="connsiteX902" fmla="*/ 225318 w 2305101"/>
                <a:gd name="connsiteY902" fmla="*/ 541291 h 1790471"/>
                <a:gd name="connsiteX903" fmla="*/ 236367 w 2305101"/>
                <a:gd name="connsiteY903" fmla="*/ 471568 h 1790471"/>
                <a:gd name="connsiteX904" fmla="*/ 266466 w 2305101"/>
                <a:gd name="connsiteY904" fmla="*/ 491761 h 1790471"/>
                <a:gd name="connsiteX905" fmla="*/ 331331 w 2305101"/>
                <a:gd name="connsiteY905" fmla="*/ 517098 h 1790471"/>
                <a:gd name="connsiteX906" fmla="*/ 336475 w 2305101"/>
                <a:gd name="connsiteY906" fmla="*/ 520241 h 1790471"/>
                <a:gd name="connsiteX907" fmla="*/ 423533 w 2305101"/>
                <a:gd name="connsiteY907" fmla="*/ 560436 h 1790471"/>
                <a:gd name="connsiteX908" fmla="*/ 472968 w 2305101"/>
                <a:gd name="connsiteY908" fmla="*/ 578439 h 1790471"/>
                <a:gd name="connsiteX909" fmla="*/ 496780 w 2305101"/>
                <a:gd name="connsiteY909" fmla="*/ 586821 h 1790471"/>
                <a:gd name="connsiteX910" fmla="*/ 515830 w 2305101"/>
                <a:gd name="connsiteY910" fmla="*/ 590250 h 1790471"/>
                <a:gd name="connsiteX911" fmla="*/ 520783 w 2305101"/>
                <a:gd name="connsiteY911" fmla="*/ 594250 h 1790471"/>
                <a:gd name="connsiteX912" fmla="*/ 530880 w 2305101"/>
                <a:gd name="connsiteY912" fmla="*/ 653019 h 1790471"/>
                <a:gd name="connsiteX913" fmla="*/ 577552 w 2305101"/>
                <a:gd name="connsiteY913" fmla="*/ 686547 h 1790471"/>
                <a:gd name="connsiteX914" fmla="*/ 619367 w 2305101"/>
                <a:gd name="connsiteY914" fmla="*/ 662640 h 1790471"/>
                <a:gd name="connsiteX915" fmla="*/ 628321 w 2305101"/>
                <a:gd name="connsiteY915" fmla="*/ 649876 h 1790471"/>
                <a:gd name="connsiteX916" fmla="*/ 628320 w 2305101"/>
                <a:gd name="connsiteY916" fmla="*/ 649876 h 1790471"/>
                <a:gd name="connsiteX917" fmla="*/ 632416 w 2305101"/>
                <a:gd name="connsiteY917" fmla="*/ 651781 h 1790471"/>
                <a:gd name="connsiteX918" fmla="*/ 637274 w 2305101"/>
                <a:gd name="connsiteY918" fmla="*/ 654543 h 1790471"/>
                <a:gd name="connsiteX919" fmla="*/ 637274 w 2305101"/>
                <a:gd name="connsiteY919" fmla="*/ 654543 h 1790471"/>
                <a:gd name="connsiteX920" fmla="*/ 637941 w 2305101"/>
                <a:gd name="connsiteY920" fmla="*/ 655020 h 1790471"/>
                <a:gd name="connsiteX921" fmla="*/ 637941 w 2305101"/>
                <a:gd name="connsiteY921" fmla="*/ 655020 h 1790471"/>
                <a:gd name="connsiteX922" fmla="*/ 643656 w 2305101"/>
                <a:gd name="connsiteY922" fmla="*/ 660163 h 1790471"/>
                <a:gd name="connsiteX923" fmla="*/ 638893 w 2305101"/>
                <a:gd name="connsiteY923" fmla="*/ 682071 h 1790471"/>
                <a:gd name="connsiteX924" fmla="*/ 642799 w 2305101"/>
                <a:gd name="connsiteY924" fmla="*/ 696358 h 1790471"/>
                <a:gd name="connsiteX925" fmla="*/ 640608 w 2305101"/>
                <a:gd name="connsiteY925" fmla="*/ 703883 h 1790471"/>
                <a:gd name="connsiteX926" fmla="*/ 622415 w 2305101"/>
                <a:gd name="connsiteY926" fmla="*/ 700454 h 1790471"/>
                <a:gd name="connsiteX927" fmla="*/ 574123 w 2305101"/>
                <a:gd name="connsiteY927" fmla="*/ 694453 h 1790471"/>
                <a:gd name="connsiteX928" fmla="*/ 481064 w 2305101"/>
                <a:gd name="connsiteY928" fmla="*/ 677880 h 1790471"/>
                <a:gd name="connsiteX929" fmla="*/ 393625 w 2305101"/>
                <a:gd name="connsiteY929" fmla="*/ 647114 h 1790471"/>
                <a:gd name="connsiteX930" fmla="*/ 352572 w 2305101"/>
                <a:gd name="connsiteY930" fmla="*/ 627302 h 1790471"/>
                <a:gd name="connsiteX931" fmla="*/ 308281 w 2305101"/>
                <a:gd name="connsiteY931" fmla="*/ 604537 h 1790471"/>
                <a:gd name="connsiteX932" fmla="*/ 306090 w 2305101"/>
                <a:gd name="connsiteY932" fmla="*/ 608252 h 1790471"/>
                <a:gd name="connsiteX933" fmla="*/ 346952 w 2305101"/>
                <a:gd name="connsiteY933" fmla="*/ 633207 h 1790471"/>
                <a:gd name="connsiteX934" fmla="*/ 366002 w 2305101"/>
                <a:gd name="connsiteY934" fmla="*/ 646447 h 1790471"/>
                <a:gd name="connsiteX935" fmla="*/ 387815 w 2305101"/>
                <a:gd name="connsiteY935" fmla="*/ 657306 h 1790471"/>
                <a:gd name="connsiteX936" fmla="*/ 429534 w 2305101"/>
                <a:gd name="connsiteY936" fmla="*/ 674832 h 1790471"/>
                <a:gd name="connsiteX937" fmla="*/ 475539 w 2305101"/>
                <a:gd name="connsiteY937" fmla="*/ 692072 h 1790471"/>
                <a:gd name="connsiteX938" fmla="*/ 570789 w 2305101"/>
                <a:gd name="connsiteY938" fmla="*/ 712455 h 1790471"/>
                <a:gd name="connsiteX939" fmla="*/ 618415 w 2305101"/>
                <a:gd name="connsiteY939" fmla="*/ 718837 h 1790471"/>
                <a:gd name="connsiteX940" fmla="*/ 637465 w 2305101"/>
                <a:gd name="connsiteY940" fmla="*/ 722457 h 1790471"/>
                <a:gd name="connsiteX941" fmla="*/ 635750 w 2305101"/>
                <a:gd name="connsiteY941" fmla="*/ 736268 h 1790471"/>
                <a:gd name="connsiteX942" fmla="*/ 655848 w 2305101"/>
                <a:gd name="connsiteY942" fmla="*/ 788941 h 1790471"/>
                <a:gd name="connsiteX943" fmla="*/ 655276 w 2305101"/>
                <a:gd name="connsiteY943" fmla="*/ 798466 h 1790471"/>
                <a:gd name="connsiteX944" fmla="*/ 649903 w 2305101"/>
                <a:gd name="connsiteY944" fmla="*/ 800967 h 1790471"/>
                <a:gd name="connsiteX945" fmla="*/ 649657 w 2305101"/>
                <a:gd name="connsiteY945" fmla="*/ 802657 h 1790471"/>
                <a:gd name="connsiteX946" fmla="*/ 646704 w 2305101"/>
                <a:gd name="connsiteY946" fmla="*/ 825136 h 1790471"/>
                <a:gd name="connsiteX947" fmla="*/ 643942 w 2305101"/>
                <a:gd name="connsiteY947" fmla="*/ 847615 h 1790471"/>
                <a:gd name="connsiteX948" fmla="*/ 636226 w 2305101"/>
                <a:gd name="connsiteY948" fmla="*/ 895240 h 1790471"/>
                <a:gd name="connsiteX949" fmla="*/ 620605 w 2305101"/>
                <a:gd name="connsiteY949" fmla="*/ 991538 h 1790471"/>
                <a:gd name="connsiteX950" fmla="*/ 607080 w 2305101"/>
                <a:gd name="connsiteY950" fmla="*/ 1088407 h 1790471"/>
                <a:gd name="connsiteX951" fmla="*/ 600317 w 2305101"/>
                <a:gd name="connsiteY951" fmla="*/ 1137937 h 1790471"/>
                <a:gd name="connsiteX952" fmla="*/ 597364 w 2305101"/>
                <a:gd name="connsiteY952" fmla="*/ 1187563 h 1790471"/>
                <a:gd name="connsiteX953" fmla="*/ 606889 w 2305101"/>
                <a:gd name="connsiteY953" fmla="*/ 1190039 h 1790471"/>
                <a:gd name="connsiteX954" fmla="*/ 618891 w 2305101"/>
                <a:gd name="connsiteY954" fmla="*/ 1143081 h 1790471"/>
                <a:gd name="connsiteX955" fmla="*/ 625749 w 2305101"/>
                <a:gd name="connsiteY955" fmla="*/ 1093646 h 1790471"/>
                <a:gd name="connsiteX956" fmla="*/ 638798 w 2305101"/>
                <a:gd name="connsiteY956" fmla="*/ 995538 h 1790471"/>
                <a:gd name="connsiteX957" fmla="*/ 637560 w 2305101"/>
                <a:gd name="connsiteY957" fmla="*/ 1019827 h 1790471"/>
                <a:gd name="connsiteX958" fmla="*/ 638798 w 2305101"/>
                <a:gd name="connsiteY958" fmla="*/ 1074120 h 1790471"/>
                <a:gd name="connsiteX959" fmla="*/ 640036 w 2305101"/>
                <a:gd name="connsiteY959" fmla="*/ 1096789 h 1790471"/>
                <a:gd name="connsiteX960" fmla="*/ 651371 w 2305101"/>
                <a:gd name="connsiteY960" fmla="*/ 1142128 h 1790471"/>
                <a:gd name="connsiteX961" fmla="*/ 670421 w 2305101"/>
                <a:gd name="connsiteY961" fmla="*/ 1159845 h 1790471"/>
                <a:gd name="connsiteX962" fmla="*/ 684899 w 2305101"/>
                <a:gd name="connsiteY962" fmla="*/ 1159845 h 1790471"/>
                <a:gd name="connsiteX963" fmla="*/ 692614 w 2305101"/>
                <a:gd name="connsiteY963" fmla="*/ 1173751 h 1790471"/>
                <a:gd name="connsiteX964" fmla="*/ 708902 w 2305101"/>
                <a:gd name="connsiteY964" fmla="*/ 1191087 h 1790471"/>
                <a:gd name="connsiteX965" fmla="*/ 703473 w 2305101"/>
                <a:gd name="connsiteY965" fmla="*/ 1214423 h 1790471"/>
                <a:gd name="connsiteX966" fmla="*/ 699758 w 2305101"/>
                <a:gd name="connsiteY966" fmla="*/ 1251570 h 1790471"/>
                <a:gd name="connsiteX967" fmla="*/ 694805 w 2305101"/>
                <a:gd name="connsiteY967" fmla="*/ 1323294 h 1790471"/>
                <a:gd name="connsiteX968" fmla="*/ 692328 w 2305101"/>
                <a:gd name="connsiteY968" fmla="*/ 1397017 h 1790471"/>
                <a:gd name="connsiteX969" fmla="*/ 689280 w 2305101"/>
                <a:gd name="connsiteY969" fmla="*/ 1435117 h 1790471"/>
                <a:gd name="connsiteX970" fmla="*/ 685852 w 2305101"/>
                <a:gd name="connsiteY970" fmla="*/ 1471789 h 1790471"/>
                <a:gd name="connsiteX971" fmla="*/ 693305 w 2305101"/>
                <a:gd name="connsiteY971" fmla="*/ 1476122 h 1790471"/>
                <a:gd name="connsiteX972" fmla="*/ 696043 w 2305101"/>
                <a:gd name="connsiteY972" fmla="*/ 1474551 h 1790471"/>
                <a:gd name="connsiteX973" fmla="*/ 706045 w 2305101"/>
                <a:gd name="connsiteY973" fmla="*/ 1441499 h 1790471"/>
                <a:gd name="connsiteX974" fmla="*/ 709664 w 2305101"/>
                <a:gd name="connsiteY974" fmla="*/ 1403399 h 1790471"/>
                <a:gd name="connsiteX975" fmla="*/ 712521 w 2305101"/>
                <a:gd name="connsiteY975" fmla="*/ 1327199 h 1790471"/>
                <a:gd name="connsiteX976" fmla="*/ 717094 w 2305101"/>
                <a:gd name="connsiteY976" fmla="*/ 1257476 h 1790471"/>
                <a:gd name="connsiteX977" fmla="*/ 719951 w 2305101"/>
                <a:gd name="connsiteY977" fmla="*/ 1220614 h 1790471"/>
                <a:gd name="connsiteX978" fmla="*/ 723380 w 2305101"/>
                <a:gd name="connsiteY978" fmla="*/ 1199278 h 1790471"/>
                <a:gd name="connsiteX979" fmla="*/ 725761 w 2305101"/>
                <a:gd name="connsiteY979" fmla="*/ 1200231 h 1790471"/>
                <a:gd name="connsiteX980" fmla="*/ 729571 w 2305101"/>
                <a:gd name="connsiteY980" fmla="*/ 1201278 h 1790471"/>
                <a:gd name="connsiteX981" fmla="*/ 751288 w 2305101"/>
                <a:gd name="connsiteY981" fmla="*/ 1198707 h 1790471"/>
                <a:gd name="connsiteX982" fmla="*/ 753860 w 2305101"/>
                <a:gd name="connsiteY982" fmla="*/ 1197087 h 1790471"/>
                <a:gd name="connsiteX983" fmla="*/ 755765 w 2305101"/>
                <a:gd name="connsiteY983" fmla="*/ 1195468 h 1790471"/>
                <a:gd name="connsiteX984" fmla="*/ 758813 w 2305101"/>
                <a:gd name="connsiteY984" fmla="*/ 1193087 h 1790471"/>
                <a:gd name="connsiteX985" fmla="*/ 768338 w 2305101"/>
                <a:gd name="connsiteY985" fmla="*/ 1178323 h 1790471"/>
                <a:gd name="connsiteX986" fmla="*/ 774625 w 2305101"/>
                <a:gd name="connsiteY986" fmla="*/ 1159845 h 1790471"/>
                <a:gd name="connsiteX987" fmla="*/ 790150 w 2305101"/>
                <a:gd name="connsiteY987" fmla="*/ 1160892 h 1790471"/>
                <a:gd name="connsiteX988" fmla="*/ 811010 w 2305101"/>
                <a:gd name="connsiteY988" fmla="*/ 1150701 h 1790471"/>
                <a:gd name="connsiteX989" fmla="*/ 808724 w 2305101"/>
                <a:gd name="connsiteY989" fmla="*/ 1146510 h 1790471"/>
                <a:gd name="connsiteX990" fmla="*/ 799961 w 2305101"/>
                <a:gd name="connsiteY990" fmla="*/ 1146510 h 1790471"/>
                <a:gd name="connsiteX991" fmla="*/ 788436 w 2305101"/>
                <a:gd name="connsiteY991" fmla="*/ 1148224 h 1790471"/>
                <a:gd name="connsiteX992" fmla="*/ 777101 w 2305101"/>
                <a:gd name="connsiteY992" fmla="*/ 1147653 h 1790471"/>
                <a:gd name="connsiteX993" fmla="*/ 780340 w 2305101"/>
                <a:gd name="connsiteY993" fmla="*/ 1103742 h 1790471"/>
                <a:gd name="connsiteX994" fmla="*/ 801295 w 2305101"/>
                <a:gd name="connsiteY994" fmla="*/ 1099075 h 1790471"/>
                <a:gd name="connsiteX995" fmla="*/ 802074 w 2305101"/>
                <a:gd name="connsiteY995" fmla="*/ 1094425 h 1790471"/>
                <a:gd name="connsiteX996" fmla="*/ 801295 w 2305101"/>
                <a:gd name="connsiteY996" fmla="*/ 1093646 h 1790471"/>
                <a:gd name="connsiteX997" fmla="*/ 780435 w 2305101"/>
                <a:gd name="connsiteY997" fmla="*/ 1088979 h 1790471"/>
                <a:gd name="connsiteX998" fmla="*/ 779959 w 2305101"/>
                <a:gd name="connsiteY998" fmla="*/ 1067071 h 1790471"/>
                <a:gd name="connsiteX999" fmla="*/ 781864 w 2305101"/>
                <a:gd name="connsiteY999" fmla="*/ 1064309 h 1790471"/>
                <a:gd name="connsiteX1000" fmla="*/ 785102 w 2305101"/>
                <a:gd name="connsiteY1000" fmla="*/ 1063452 h 1790471"/>
                <a:gd name="connsiteX1001" fmla="*/ 791008 w 2305101"/>
                <a:gd name="connsiteY1001" fmla="*/ 1063452 h 1790471"/>
                <a:gd name="connsiteX1002" fmla="*/ 810058 w 2305101"/>
                <a:gd name="connsiteY1002" fmla="*/ 1061356 h 1790471"/>
                <a:gd name="connsiteX1003" fmla="*/ 811985 w 2305101"/>
                <a:gd name="connsiteY1003" fmla="*/ 1053092 h 1790471"/>
                <a:gd name="connsiteX1004" fmla="*/ 810058 w 2305101"/>
                <a:gd name="connsiteY1004" fmla="*/ 1051164 h 1790471"/>
                <a:gd name="connsiteX1005" fmla="*/ 794532 w 2305101"/>
                <a:gd name="connsiteY1005" fmla="*/ 1049164 h 1790471"/>
                <a:gd name="connsiteX1006" fmla="*/ 795199 w 2305101"/>
                <a:gd name="connsiteY1006" fmla="*/ 1044402 h 1790471"/>
                <a:gd name="connsiteX1007" fmla="*/ 796056 w 2305101"/>
                <a:gd name="connsiteY1007" fmla="*/ 1040782 h 1790471"/>
                <a:gd name="connsiteX1008" fmla="*/ 797866 w 2305101"/>
                <a:gd name="connsiteY1008" fmla="*/ 1034400 h 1790471"/>
                <a:gd name="connsiteX1009" fmla="*/ 805009 w 2305101"/>
                <a:gd name="connsiteY1009" fmla="*/ 1016684 h 1790471"/>
                <a:gd name="connsiteX1010" fmla="*/ 813963 w 2305101"/>
                <a:gd name="connsiteY1010" fmla="*/ 1015922 h 1790471"/>
                <a:gd name="connsiteX1011" fmla="*/ 818395 w 2305101"/>
                <a:gd name="connsiteY1011" fmla="*/ 1006993 h 1790471"/>
                <a:gd name="connsiteX1012" fmla="*/ 815582 w 2305101"/>
                <a:gd name="connsiteY1012" fmla="*/ 1003349 h 1790471"/>
                <a:gd name="connsiteX1013" fmla="*/ 811867 w 2305101"/>
                <a:gd name="connsiteY1013" fmla="*/ 1001920 h 1790471"/>
                <a:gd name="connsiteX1014" fmla="*/ 818059 w 2305101"/>
                <a:gd name="connsiteY1014" fmla="*/ 987823 h 1790471"/>
                <a:gd name="connsiteX1015" fmla="*/ 822535 w 2305101"/>
                <a:gd name="connsiteY1015" fmla="*/ 975441 h 1790471"/>
                <a:gd name="connsiteX1016" fmla="*/ 823583 w 2305101"/>
                <a:gd name="connsiteY1016" fmla="*/ 972488 h 1790471"/>
                <a:gd name="connsiteX1017" fmla="*/ 847491 w 2305101"/>
                <a:gd name="connsiteY1017" fmla="*/ 946199 h 1790471"/>
                <a:gd name="connsiteX1018" fmla="*/ 846538 w 2305101"/>
                <a:gd name="connsiteY1018" fmla="*/ 951247 h 1790471"/>
                <a:gd name="connsiteX1019" fmla="*/ 839966 w 2305101"/>
                <a:gd name="connsiteY1019" fmla="*/ 1003539 h 1790471"/>
                <a:gd name="connsiteX1020" fmla="*/ 832537 w 2305101"/>
                <a:gd name="connsiteY1020" fmla="*/ 1053736 h 1790471"/>
                <a:gd name="connsiteX1021" fmla="*/ 821773 w 2305101"/>
                <a:gd name="connsiteY1021" fmla="*/ 1105743 h 1790471"/>
                <a:gd name="connsiteX1022" fmla="*/ 805676 w 2305101"/>
                <a:gd name="connsiteY1022" fmla="*/ 1212518 h 1790471"/>
                <a:gd name="connsiteX1023" fmla="*/ 793484 w 2305101"/>
                <a:gd name="connsiteY1023" fmla="*/ 1319865 h 1790471"/>
                <a:gd name="connsiteX1024" fmla="*/ 792341 w 2305101"/>
                <a:gd name="connsiteY1024" fmla="*/ 1338915 h 1790471"/>
                <a:gd name="connsiteX1025" fmla="*/ 793484 w 2305101"/>
                <a:gd name="connsiteY1025" fmla="*/ 1357393 h 1790471"/>
                <a:gd name="connsiteX1026" fmla="*/ 798271 w 2305101"/>
                <a:gd name="connsiteY1026" fmla="*/ 1360148 h 1790471"/>
                <a:gd name="connsiteX1027" fmla="*/ 800628 w 2305101"/>
                <a:gd name="connsiteY1027" fmla="*/ 1358346 h 1790471"/>
                <a:gd name="connsiteX1028" fmla="*/ 804533 w 2305101"/>
                <a:gd name="connsiteY1028" fmla="*/ 1347106 h 1790471"/>
                <a:gd name="connsiteX1029" fmla="*/ 808057 w 2305101"/>
                <a:gd name="connsiteY1029" fmla="*/ 1334628 h 1790471"/>
                <a:gd name="connsiteX1030" fmla="*/ 812725 w 2305101"/>
                <a:gd name="connsiteY1030" fmla="*/ 1306816 h 1790471"/>
                <a:gd name="connsiteX1031" fmla="*/ 819202 w 2305101"/>
                <a:gd name="connsiteY1031" fmla="*/ 1252809 h 1790471"/>
                <a:gd name="connsiteX1032" fmla="*/ 833299 w 2305101"/>
                <a:gd name="connsiteY1032" fmla="*/ 1146510 h 1790471"/>
                <a:gd name="connsiteX1033" fmla="*/ 852349 w 2305101"/>
                <a:gd name="connsiteY1033" fmla="*/ 1041735 h 1790471"/>
                <a:gd name="connsiteX1034" fmla="*/ 858730 w 2305101"/>
                <a:gd name="connsiteY1034" fmla="*/ 990490 h 1790471"/>
                <a:gd name="connsiteX1035" fmla="*/ 864921 w 2305101"/>
                <a:gd name="connsiteY1035" fmla="*/ 938388 h 1790471"/>
                <a:gd name="connsiteX1036" fmla="*/ 868636 w 2305101"/>
                <a:gd name="connsiteY1036" fmla="*/ 899622 h 1790471"/>
                <a:gd name="connsiteX1037" fmla="*/ 868636 w 2305101"/>
                <a:gd name="connsiteY1037" fmla="*/ 899622 h 1790471"/>
                <a:gd name="connsiteX1038" fmla="*/ 874732 w 2305101"/>
                <a:gd name="connsiteY1038" fmla="*/ 900193 h 1790471"/>
                <a:gd name="connsiteX1039" fmla="*/ 912832 w 2305101"/>
                <a:gd name="connsiteY1039" fmla="*/ 875142 h 1790471"/>
                <a:gd name="connsiteX1040" fmla="*/ 921691 w 2305101"/>
                <a:gd name="connsiteY1040" fmla="*/ 853044 h 1790471"/>
                <a:gd name="connsiteX1041" fmla="*/ 928453 w 2305101"/>
                <a:gd name="connsiteY1041" fmla="*/ 827613 h 1790471"/>
                <a:gd name="connsiteX1042" fmla="*/ 933216 w 2305101"/>
                <a:gd name="connsiteY1042" fmla="*/ 776940 h 1790471"/>
                <a:gd name="connsiteX1043" fmla="*/ 935121 w 2305101"/>
                <a:gd name="connsiteY1043" fmla="*/ 729315 h 1790471"/>
                <a:gd name="connsiteX1044" fmla="*/ 935692 w 2305101"/>
                <a:gd name="connsiteY1044" fmla="*/ 726267 h 1790471"/>
                <a:gd name="connsiteX1045" fmla="*/ 943408 w 2305101"/>
                <a:gd name="connsiteY1045" fmla="*/ 721409 h 1790471"/>
                <a:gd name="connsiteX1046" fmla="*/ 945694 w 2305101"/>
                <a:gd name="connsiteY1046" fmla="*/ 719790 h 1790471"/>
                <a:gd name="connsiteX1047" fmla="*/ 951028 w 2305101"/>
                <a:gd name="connsiteY1047" fmla="*/ 715027 h 1790471"/>
                <a:gd name="connsiteX1048" fmla="*/ 957695 w 2305101"/>
                <a:gd name="connsiteY1048" fmla="*/ 709122 h 1790471"/>
                <a:gd name="connsiteX1049" fmla="*/ 959600 w 2305101"/>
                <a:gd name="connsiteY1049" fmla="*/ 707788 h 1790471"/>
                <a:gd name="connsiteX1050" fmla="*/ 962267 w 2305101"/>
                <a:gd name="connsiteY1050" fmla="*/ 706074 h 1790471"/>
                <a:gd name="connsiteX1051" fmla="*/ 965125 w 2305101"/>
                <a:gd name="connsiteY1051" fmla="*/ 704645 h 1790471"/>
                <a:gd name="connsiteX1052" fmla="*/ 968363 w 2305101"/>
                <a:gd name="connsiteY1052" fmla="*/ 703597 h 1790471"/>
                <a:gd name="connsiteX1053" fmla="*/ 977126 w 2305101"/>
                <a:gd name="connsiteY1053" fmla="*/ 700073 h 1790471"/>
                <a:gd name="connsiteX1054" fmla="*/ 988461 w 2305101"/>
                <a:gd name="connsiteY1054" fmla="*/ 694548 h 1790471"/>
                <a:gd name="connsiteX1055" fmla="*/ 986556 w 2305101"/>
                <a:gd name="connsiteY1055" fmla="*/ 702359 h 1790471"/>
                <a:gd name="connsiteX1056" fmla="*/ 968363 w 2305101"/>
                <a:gd name="connsiteY1056" fmla="*/ 806277 h 1790471"/>
                <a:gd name="connsiteX1057" fmla="*/ 935407 w 2305101"/>
                <a:gd name="connsiteY1057" fmla="*/ 1026114 h 1790471"/>
                <a:gd name="connsiteX1058" fmla="*/ 910927 w 2305101"/>
                <a:gd name="connsiteY1058" fmla="*/ 1243379 h 1790471"/>
                <a:gd name="connsiteX1059" fmla="*/ 896354 w 2305101"/>
                <a:gd name="connsiteY1059" fmla="*/ 1349011 h 1790471"/>
                <a:gd name="connsiteX1060" fmla="*/ 881304 w 2305101"/>
                <a:gd name="connsiteY1060" fmla="*/ 1456263 h 1790471"/>
                <a:gd name="connsiteX1061" fmla="*/ 879114 w 2305101"/>
                <a:gd name="connsiteY1061" fmla="*/ 1488648 h 1790471"/>
                <a:gd name="connsiteX1062" fmla="*/ 875590 w 2305101"/>
                <a:gd name="connsiteY1062" fmla="*/ 1498173 h 1790471"/>
                <a:gd name="connsiteX1063" fmla="*/ 877304 w 2305101"/>
                <a:gd name="connsiteY1063" fmla="*/ 1505221 h 1790471"/>
                <a:gd name="connsiteX1064" fmla="*/ 877304 w 2305101"/>
                <a:gd name="connsiteY1064" fmla="*/ 1522652 h 1790471"/>
                <a:gd name="connsiteX1065" fmla="*/ 877304 w 2305101"/>
                <a:gd name="connsiteY1065" fmla="*/ 1523699 h 1790471"/>
                <a:gd name="connsiteX1066" fmla="*/ 876447 w 2305101"/>
                <a:gd name="connsiteY1066" fmla="*/ 1535987 h 1790471"/>
                <a:gd name="connsiteX1067" fmla="*/ 877399 w 2305101"/>
                <a:gd name="connsiteY1067" fmla="*/ 1542654 h 1790471"/>
                <a:gd name="connsiteX1068" fmla="*/ 878447 w 2305101"/>
                <a:gd name="connsiteY1068" fmla="*/ 1550941 h 1790471"/>
                <a:gd name="connsiteX1069" fmla="*/ 878923 w 2305101"/>
                <a:gd name="connsiteY1069" fmla="*/ 1554275 h 1790471"/>
                <a:gd name="connsiteX1070" fmla="*/ 880066 w 2305101"/>
                <a:gd name="connsiteY1070" fmla="*/ 1562085 h 1790471"/>
                <a:gd name="connsiteX1071" fmla="*/ 880066 w 2305101"/>
                <a:gd name="connsiteY1071" fmla="*/ 1598566 h 1790471"/>
                <a:gd name="connsiteX1072" fmla="*/ 873494 w 2305101"/>
                <a:gd name="connsiteY1072" fmla="*/ 1627141 h 1790471"/>
                <a:gd name="connsiteX1073" fmla="*/ 860921 w 2305101"/>
                <a:gd name="connsiteY1073" fmla="*/ 1656192 h 1790471"/>
                <a:gd name="connsiteX1074" fmla="*/ 857492 w 2305101"/>
                <a:gd name="connsiteY1074" fmla="*/ 1663432 h 1790471"/>
                <a:gd name="connsiteX1075" fmla="*/ 854539 w 2305101"/>
                <a:gd name="connsiteY1075" fmla="*/ 1665908 h 1790471"/>
                <a:gd name="connsiteX1076" fmla="*/ 849967 w 2305101"/>
                <a:gd name="connsiteY1076" fmla="*/ 1671433 h 1790471"/>
                <a:gd name="connsiteX1077" fmla="*/ 846253 w 2305101"/>
                <a:gd name="connsiteY1077" fmla="*/ 1678767 h 1790471"/>
                <a:gd name="connsiteX1078" fmla="*/ 846253 w 2305101"/>
                <a:gd name="connsiteY1078" fmla="*/ 1679719 h 1790471"/>
                <a:gd name="connsiteX1079" fmla="*/ 845205 w 2305101"/>
                <a:gd name="connsiteY1079" fmla="*/ 1682386 h 1790471"/>
                <a:gd name="connsiteX1080" fmla="*/ 845205 w 2305101"/>
                <a:gd name="connsiteY1080" fmla="*/ 1683815 h 1790471"/>
                <a:gd name="connsiteX1081" fmla="*/ 839585 w 2305101"/>
                <a:gd name="connsiteY1081" fmla="*/ 1689625 h 1790471"/>
                <a:gd name="connsiteX1082" fmla="*/ 836251 w 2305101"/>
                <a:gd name="connsiteY1082" fmla="*/ 1692483 h 1790471"/>
                <a:gd name="connsiteX1083" fmla="*/ 830441 w 2305101"/>
                <a:gd name="connsiteY1083" fmla="*/ 1696007 h 1790471"/>
                <a:gd name="connsiteX1084" fmla="*/ 827203 w 2305101"/>
                <a:gd name="connsiteY1084" fmla="*/ 1698198 h 1790471"/>
                <a:gd name="connsiteX1085" fmla="*/ 818249 w 2305101"/>
                <a:gd name="connsiteY1085" fmla="*/ 1701436 h 1790471"/>
                <a:gd name="connsiteX1086" fmla="*/ 788912 w 2305101"/>
                <a:gd name="connsiteY1086" fmla="*/ 1710961 h 1790471"/>
                <a:gd name="connsiteX1087" fmla="*/ 1156005 w 2305101"/>
                <a:gd name="connsiteY1087" fmla="*/ 1382920 h 1790471"/>
                <a:gd name="connsiteX1088" fmla="*/ 1156005 w 2305101"/>
                <a:gd name="connsiteY1088" fmla="*/ 1382920 h 1790471"/>
                <a:gd name="connsiteX1089" fmla="*/ 1141528 w 2305101"/>
                <a:gd name="connsiteY1089" fmla="*/ 1397684 h 1790471"/>
                <a:gd name="connsiteX1090" fmla="*/ 1134384 w 2305101"/>
                <a:gd name="connsiteY1090" fmla="*/ 1403970 h 1790471"/>
                <a:gd name="connsiteX1091" fmla="*/ 1130764 w 2305101"/>
                <a:gd name="connsiteY1091" fmla="*/ 1407018 h 1790471"/>
                <a:gd name="connsiteX1092" fmla="*/ 1130098 w 2305101"/>
                <a:gd name="connsiteY1092" fmla="*/ 1407590 h 1790471"/>
                <a:gd name="connsiteX1093" fmla="*/ 1129526 w 2305101"/>
                <a:gd name="connsiteY1093" fmla="*/ 1408066 h 1790471"/>
                <a:gd name="connsiteX1094" fmla="*/ 1112667 w 2305101"/>
                <a:gd name="connsiteY1094" fmla="*/ 1420068 h 1790471"/>
                <a:gd name="connsiteX1095" fmla="*/ 1077520 w 2305101"/>
                <a:gd name="connsiteY1095" fmla="*/ 1439880 h 1790471"/>
                <a:gd name="connsiteX1096" fmla="*/ 1068757 w 2305101"/>
                <a:gd name="connsiteY1096" fmla="*/ 1443975 h 1790471"/>
                <a:gd name="connsiteX1097" fmla="*/ 1066090 w 2305101"/>
                <a:gd name="connsiteY1097" fmla="*/ 1445214 h 1790471"/>
                <a:gd name="connsiteX1098" fmla="*/ 1062661 w 2305101"/>
                <a:gd name="connsiteY1098" fmla="*/ 1446642 h 1790471"/>
                <a:gd name="connsiteX1099" fmla="*/ 1039991 w 2305101"/>
                <a:gd name="connsiteY1099" fmla="*/ 1454929 h 1790471"/>
                <a:gd name="connsiteX1100" fmla="*/ 991223 w 2305101"/>
                <a:gd name="connsiteY1100" fmla="*/ 1467978 h 1790471"/>
                <a:gd name="connsiteX1101" fmla="*/ 981698 w 2305101"/>
                <a:gd name="connsiteY1101" fmla="*/ 1469979 h 1790471"/>
                <a:gd name="connsiteX1102" fmla="*/ 981698 w 2305101"/>
                <a:gd name="connsiteY1102" fmla="*/ 1469979 h 1790471"/>
                <a:gd name="connsiteX1103" fmla="*/ 977602 w 2305101"/>
                <a:gd name="connsiteY1103" fmla="*/ 1467407 h 1790471"/>
                <a:gd name="connsiteX1104" fmla="*/ 970554 w 2305101"/>
                <a:gd name="connsiteY1104" fmla="*/ 1464740 h 1790471"/>
                <a:gd name="connsiteX1105" fmla="*/ 958172 w 2305101"/>
                <a:gd name="connsiteY1105" fmla="*/ 1458168 h 1790471"/>
                <a:gd name="connsiteX1106" fmla="*/ 948647 w 2305101"/>
                <a:gd name="connsiteY1106" fmla="*/ 1450834 h 1790471"/>
                <a:gd name="connsiteX1107" fmla="*/ 928739 w 2305101"/>
                <a:gd name="connsiteY1107" fmla="*/ 1409685 h 1790471"/>
                <a:gd name="connsiteX1108" fmla="*/ 932263 w 2305101"/>
                <a:gd name="connsiteY1108" fmla="*/ 1409685 h 1790471"/>
                <a:gd name="connsiteX1109" fmla="*/ 963981 w 2305101"/>
                <a:gd name="connsiteY1109" fmla="*/ 1406923 h 1790471"/>
                <a:gd name="connsiteX1110" fmla="*/ 1022465 w 2305101"/>
                <a:gd name="connsiteY1110" fmla="*/ 1395493 h 1790471"/>
                <a:gd name="connsiteX1111" fmla="*/ 1073710 w 2305101"/>
                <a:gd name="connsiteY1111" fmla="*/ 1373395 h 1790471"/>
                <a:gd name="connsiteX1112" fmla="*/ 1078853 w 2305101"/>
                <a:gd name="connsiteY1112" fmla="*/ 1372347 h 1790471"/>
                <a:gd name="connsiteX1113" fmla="*/ 1085902 w 2305101"/>
                <a:gd name="connsiteY1113" fmla="*/ 1371585 h 1790471"/>
                <a:gd name="connsiteX1114" fmla="*/ 1096760 w 2305101"/>
                <a:gd name="connsiteY1114" fmla="*/ 1369776 h 1790471"/>
                <a:gd name="connsiteX1115" fmla="*/ 1104666 w 2305101"/>
                <a:gd name="connsiteY1115" fmla="*/ 1368537 h 1790471"/>
                <a:gd name="connsiteX1116" fmla="*/ 1106666 w 2305101"/>
                <a:gd name="connsiteY1116" fmla="*/ 1368537 h 1790471"/>
                <a:gd name="connsiteX1117" fmla="*/ 1109333 w 2305101"/>
                <a:gd name="connsiteY1117" fmla="*/ 1369014 h 1790471"/>
                <a:gd name="connsiteX1118" fmla="*/ 1110000 w 2305101"/>
                <a:gd name="connsiteY1118" fmla="*/ 1369014 h 1790471"/>
                <a:gd name="connsiteX1119" fmla="*/ 1114667 w 2305101"/>
                <a:gd name="connsiteY1119" fmla="*/ 1369680 h 1790471"/>
                <a:gd name="connsiteX1120" fmla="*/ 1119906 w 2305101"/>
                <a:gd name="connsiteY1120" fmla="*/ 1369680 h 1790471"/>
                <a:gd name="connsiteX1121" fmla="*/ 1134860 w 2305101"/>
                <a:gd name="connsiteY1121" fmla="*/ 1367775 h 1790471"/>
                <a:gd name="connsiteX1122" fmla="*/ 1159435 w 2305101"/>
                <a:gd name="connsiteY1122" fmla="*/ 1356345 h 1790471"/>
                <a:gd name="connsiteX1123" fmla="*/ 1164483 w 2305101"/>
                <a:gd name="connsiteY1123" fmla="*/ 1350345 h 1790471"/>
                <a:gd name="connsiteX1124" fmla="*/ 1166388 w 2305101"/>
                <a:gd name="connsiteY1124" fmla="*/ 1346725 h 1790471"/>
                <a:gd name="connsiteX1125" fmla="*/ 1167340 w 2305101"/>
                <a:gd name="connsiteY1125" fmla="*/ 1344534 h 1790471"/>
                <a:gd name="connsiteX1126" fmla="*/ 1171531 w 2305101"/>
                <a:gd name="connsiteY1126" fmla="*/ 1293861 h 1790471"/>
                <a:gd name="connsiteX1127" fmla="*/ 1171531 w 2305101"/>
                <a:gd name="connsiteY1127" fmla="*/ 1293861 h 1790471"/>
                <a:gd name="connsiteX1128" fmla="*/ 1171531 w 2305101"/>
                <a:gd name="connsiteY1128" fmla="*/ 1293004 h 1790471"/>
                <a:gd name="connsiteX1129" fmla="*/ 1172960 w 2305101"/>
                <a:gd name="connsiteY1129" fmla="*/ 1292052 h 1790471"/>
                <a:gd name="connsiteX1130" fmla="*/ 1185247 w 2305101"/>
                <a:gd name="connsiteY1130" fmla="*/ 1283193 h 1790471"/>
                <a:gd name="connsiteX1131" fmla="*/ 1208488 w 2305101"/>
                <a:gd name="connsiteY1131" fmla="*/ 1264143 h 1790471"/>
                <a:gd name="connsiteX1132" fmla="*/ 1208488 w 2305101"/>
                <a:gd name="connsiteY1132" fmla="*/ 1264143 h 1790471"/>
                <a:gd name="connsiteX1133" fmla="*/ 1201154 w 2305101"/>
                <a:gd name="connsiteY1133" fmla="*/ 1293290 h 1790471"/>
                <a:gd name="connsiteX1134" fmla="*/ 1193915 w 2305101"/>
                <a:gd name="connsiteY1134" fmla="*/ 1315959 h 1790471"/>
                <a:gd name="connsiteX1135" fmla="*/ 1189915 w 2305101"/>
                <a:gd name="connsiteY1135" fmla="*/ 1327009 h 1790471"/>
                <a:gd name="connsiteX1136" fmla="*/ 1188771 w 2305101"/>
                <a:gd name="connsiteY1136" fmla="*/ 1329771 h 1790471"/>
                <a:gd name="connsiteX1137" fmla="*/ 1187533 w 2305101"/>
                <a:gd name="connsiteY1137" fmla="*/ 1332914 h 1790471"/>
                <a:gd name="connsiteX1138" fmla="*/ 1186200 w 2305101"/>
                <a:gd name="connsiteY1138" fmla="*/ 1335962 h 1790471"/>
                <a:gd name="connsiteX1139" fmla="*/ 1165912 w 2305101"/>
                <a:gd name="connsiteY1139" fmla="*/ 1371205 h 1790471"/>
                <a:gd name="connsiteX1140" fmla="*/ 1165912 w 2305101"/>
                <a:gd name="connsiteY1140" fmla="*/ 1371776 h 1790471"/>
                <a:gd name="connsiteX1141" fmla="*/ 1165435 w 2305101"/>
                <a:gd name="connsiteY1141" fmla="*/ 1372443 h 1790471"/>
                <a:gd name="connsiteX1142" fmla="*/ 1162483 w 2305101"/>
                <a:gd name="connsiteY1142" fmla="*/ 1376158 h 1790471"/>
                <a:gd name="connsiteX1143" fmla="*/ 1156291 w 2305101"/>
                <a:gd name="connsiteY1143" fmla="*/ 1383396 h 1790471"/>
                <a:gd name="connsiteX1144" fmla="*/ 1198392 w 2305101"/>
                <a:gd name="connsiteY1144" fmla="*/ 1389778 h 1790471"/>
                <a:gd name="connsiteX1145" fmla="*/ 1198392 w 2305101"/>
                <a:gd name="connsiteY1145" fmla="*/ 1389778 h 1790471"/>
                <a:gd name="connsiteX1146" fmla="*/ 1210298 w 2305101"/>
                <a:gd name="connsiteY1146" fmla="*/ 1370728 h 1790471"/>
                <a:gd name="connsiteX1147" fmla="*/ 1212775 w 2305101"/>
                <a:gd name="connsiteY1147" fmla="*/ 1366251 h 1790471"/>
                <a:gd name="connsiteX1148" fmla="*/ 1222300 w 2305101"/>
                <a:gd name="connsiteY1148" fmla="*/ 1382253 h 1790471"/>
                <a:gd name="connsiteX1149" fmla="*/ 1236683 w 2305101"/>
                <a:gd name="connsiteY1149" fmla="*/ 1397970 h 1790471"/>
                <a:gd name="connsiteX1150" fmla="*/ 1229443 w 2305101"/>
                <a:gd name="connsiteY1150" fmla="*/ 1396541 h 1790471"/>
                <a:gd name="connsiteX1151" fmla="*/ 1198296 w 2305101"/>
                <a:gd name="connsiteY1151" fmla="*/ 1389492 h 1790471"/>
                <a:gd name="connsiteX1152" fmla="*/ 1684834 w 2305101"/>
                <a:gd name="connsiteY1152" fmla="*/ 1387207 h 1790471"/>
                <a:gd name="connsiteX1153" fmla="*/ 1684834 w 2305101"/>
                <a:gd name="connsiteY1153" fmla="*/ 1387207 h 1790471"/>
                <a:gd name="connsiteX1154" fmla="*/ 1662164 w 2305101"/>
                <a:gd name="connsiteY1154" fmla="*/ 1376539 h 1790471"/>
                <a:gd name="connsiteX1155" fmla="*/ 1637304 w 2305101"/>
                <a:gd name="connsiteY1155" fmla="*/ 1369204 h 1790471"/>
                <a:gd name="connsiteX1156" fmla="*/ 1584631 w 2305101"/>
                <a:gd name="connsiteY1156" fmla="*/ 1363775 h 1790471"/>
                <a:gd name="connsiteX1157" fmla="*/ 1532053 w 2305101"/>
                <a:gd name="connsiteY1157" fmla="*/ 1370824 h 1790471"/>
                <a:gd name="connsiteX1158" fmla="*/ 1527957 w 2305101"/>
                <a:gd name="connsiteY1158" fmla="*/ 1371395 h 1790471"/>
                <a:gd name="connsiteX1159" fmla="*/ 1521766 w 2305101"/>
                <a:gd name="connsiteY1159" fmla="*/ 1372157 h 1790471"/>
                <a:gd name="connsiteX1160" fmla="*/ 1509288 w 2305101"/>
                <a:gd name="connsiteY1160" fmla="*/ 1373586 h 1790471"/>
                <a:gd name="connsiteX1161" fmla="*/ 1482142 w 2305101"/>
                <a:gd name="connsiteY1161" fmla="*/ 1376158 h 1790471"/>
                <a:gd name="connsiteX1162" fmla="*/ 1427563 w 2305101"/>
                <a:gd name="connsiteY1162" fmla="*/ 1382634 h 1790471"/>
                <a:gd name="connsiteX1163" fmla="*/ 1376890 w 2305101"/>
                <a:gd name="connsiteY1163" fmla="*/ 1392921 h 1790471"/>
                <a:gd name="connsiteX1164" fmla="*/ 1352697 w 2305101"/>
                <a:gd name="connsiteY1164" fmla="*/ 1398160 h 1790471"/>
                <a:gd name="connsiteX1165" fmla="*/ 1328979 w 2305101"/>
                <a:gd name="connsiteY1165" fmla="*/ 1401970 h 1790471"/>
                <a:gd name="connsiteX1166" fmla="*/ 1324217 w 2305101"/>
                <a:gd name="connsiteY1166" fmla="*/ 1402637 h 1790471"/>
                <a:gd name="connsiteX1167" fmla="*/ 1323455 w 2305101"/>
                <a:gd name="connsiteY1167" fmla="*/ 1402637 h 1790471"/>
                <a:gd name="connsiteX1168" fmla="*/ 1317835 w 2305101"/>
                <a:gd name="connsiteY1168" fmla="*/ 1403209 h 1790471"/>
                <a:gd name="connsiteX1169" fmla="*/ 1306596 w 2305101"/>
                <a:gd name="connsiteY1169" fmla="*/ 1403875 h 1790471"/>
                <a:gd name="connsiteX1170" fmla="*/ 1281640 w 2305101"/>
                <a:gd name="connsiteY1170" fmla="*/ 1403875 h 1790471"/>
                <a:gd name="connsiteX1171" fmla="*/ 1261543 w 2305101"/>
                <a:gd name="connsiteY1171" fmla="*/ 1402256 h 1790471"/>
                <a:gd name="connsiteX1172" fmla="*/ 1252018 w 2305101"/>
                <a:gd name="connsiteY1172" fmla="*/ 1388730 h 1790471"/>
                <a:gd name="connsiteX1173" fmla="*/ 1236968 w 2305101"/>
                <a:gd name="connsiteY1173" fmla="*/ 1374538 h 1790471"/>
                <a:gd name="connsiteX1174" fmla="*/ 1221633 w 2305101"/>
                <a:gd name="connsiteY1174" fmla="*/ 1347106 h 1790471"/>
                <a:gd name="connsiteX1175" fmla="*/ 1224204 w 2305101"/>
                <a:gd name="connsiteY1175" fmla="*/ 1340820 h 1790471"/>
                <a:gd name="connsiteX1176" fmla="*/ 1229062 w 2305101"/>
                <a:gd name="connsiteY1176" fmla="*/ 1327961 h 1790471"/>
                <a:gd name="connsiteX1177" fmla="*/ 1242874 w 2305101"/>
                <a:gd name="connsiteY1177" fmla="*/ 1280336 h 1790471"/>
                <a:gd name="connsiteX1178" fmla="*/ 1260304 w 2305101"/>
                <a:gd name="connsiteY1178" fmla="*/ 1181466 h 1790471"/>
                <a:gd name="connsiteX1179" fmla="*/ 1284593 w 2305101"/>
                <a:gd name="connsiteY1179" fmla="*/ 968487 h 1790471"/>
                <a:gd name="connsiteX1180" fmla="*/ 1285069 w 2305101"/>
                <a:gd name="connsiteY1180" fmla="*/ 916386 h 1790471"/>
                <a:gd name="connsiteX1181" fmla="*/ 1301167 w 2305101"/>
                <a:gd name="connsiteY1181" fmla="*/ 911337 h 1790471"/>
                <a:gd name="connsiteX1182" fmla="*/ 1313168 w 2305101"/>
                <a:gd name="connsiteY1182" fmla="*/ 908004 h 1790471"/>
                <a:gd name="connsiteX1183" fmla="*/ 1329265 w 2305101"/>
                <a:gd name="connsiteY1183" fmla="*/ 929816 h 1790471"/>
                <a:gd name="connsiteX1184" fmla="*/ 1336879 w 2305101"/>
                <a:gd name="connsiteY1184" fmla="*/ 927536 h 1790471"/>
                <a:gd name="connsiteX1185" fmla="*/ 1337552 w 2305101"/>
                <a:gd name="connsiteY1185" fmla="*/ 924863 h 1790471"/>
                <a:gd name="connsiteX1186" fmla="*/ 1330122 w 2305101"/>
                <a:gd name="connsiteY1186" fmla="*/ 899431 h 1790471"/>
                <a:gd name="connsiteX1187" fmla="*/ 1320121 w 2305101"/>
                <a:gd name="connsiteY1187" fmla="*/ 873047 h 1790471"/>
                <a:gd name="connsiteX1188" fmla="*/ 1315740 w 2305101"/>
                <a:gd name="connsiteY1188" fmla="*/ 858569 h 1790471"/>
                <a:gd name="connsiteX1189" fmla="*/ 1315073 w 2305101"/>
                <a:gd name="connsiteY1189" fmla="*/ 856569 h 1790471"/>
                <a:gd name="connsiteX1190" fmla="*/ 1314502 w 2305101"/>
                <a:gd name="connsiteY1190" fmla="*/ 847710 h 1790471"/>
                <a:gd name="connsiteX1191" fmla="*/ 1299166 w 2305101"/>
                <a:gd name="connsiteY1191" fmla="*/ 836852 h 1790471"/>
                <a:gd name="connsiteX1192" fmla="*/ 1282307 w 2305101"/>
                <a:gd name="connsiteY1192" fmla="*/ 825612 h 1790471"/>
                <a:gd name="connsiteX1193" fmla="*/ 1263257 w 2305101"/>
                <a:gd name="connsiteY1193" fmla="*/ 811420 h 1790471"/>
                <a:gd name="connsiteX1194" fmla="*/ 1259447 w 2305101"/>
                <a:gd name="connsiteY1194" fmla="*/ 804753 h 1790471"/>
                <a:gd name="connsiteX1195" fmla="*/ 1245445 w 2305101"/>
                <a:gd name="connsiteY1195" fmla="*/ 797133 h 1790471"/>
                <a:gd name="connsiteX1196" fmla="*/ 1221728 w 2305101"/>
                <a:gd name="connsiteY1196" fmla="*/ 777130 h 1790471"/>
                <a:gd name="connsiteX1197" fmla="*/ 1181818 w 2305101"/>
                <a:gd name="connsiteY1197" fmla="*/ 754461 h 1790471"/>
                <a:gd name="connsiteX1198" fmla="*/ 1151053 w 2305101"/>
                <a:gd name="connsiteY1198" fmla="*/ 764938 h 1790471"/>
                <a:gd name="connsiteX1199" fmla="*/ 1142480 w 2305101"/>
                <a:gd name="connsiteY1199" fmla="*/ 771606 h 1790471"/>
                <a:gd name="connsiteX1200" fmla="*/ 1142480 w 2305101"/>
                <a:gd name="connsiteY1200" fmla="*/ 771606 h 1790471"/>
                <a:gd name="connsiteX1201" fmla="*/ 1141146 w 2305101"/>
                <a:gd name="connsiteY1201" fmla="*/ 772749 h 1790471"/>
                <a:gd name="connsiteX1202" fmla="*/ 1136765 w 2305101"/>
                <a:gd name="connsiteY1202" fmla="*/ 776082 h 1790471"/>
                <a:gd name="connsiteX1203" fmla="*/ 1118287 w 2305101"/>
                <a:gd name="connsiteY1203" fmla="*/ 787512 h 1790471"/>
                <a:gd name="connsiteX1204" fmla="*/ 1080663 w 2305101"/>
                <a:gd name="connsiteY1204" fmla="*/ 812087 h 1790471"/>
                <a:gd name="connsiteX1205" fmla="*/ 1068757 w 2305101"/>
                <a:gd name="connsiteY1205" fmla="*/ 821612 h 1790471"/>
                <a:gd name="connsiteX1206" fmla="*/ 1049135 w 2305101"/>
                <a:gd name="connsiteY1206" fmla="*/ 819231 h 1790471"/>
                <a:gd name="connsiteX1207" fmla="*/ 1043801 w 2305101"/>
                <a:gd name="connsiteY1207" fmla="*/ 819231 h 1790471"/>
                <a:gd name="connsiteX1208" fmla="*/ 1041896 w 2305101"/>
                <a:gd name="connsiteY1208" fmla="*/ 817707 h 1790471"/>
                <a:gd name="connsiteX1209" fmla="*/ 1039039 w 2305101"/>
                <a:gd name="connsiteY1209" fmla="*/ 814945 h 1790471"/>
                <a:gd name="connsiteX1210" fmla="*/ 1033419 w 2305101"/>
                <a:gd name="connsiteY1210" fmla="*/ 809229 h 1790471"/>
                <a:gd name="connsiteX1211" fmla="*/ 1032847 w 2305101"/>
                <a:gd name="connsiteY1211" fmla="*/ 808563 h 1790471"/>
                <a:gd name="connsiteX1212" fmla="*/ 1032847 w 2305101"/>
                <a:gd name="connsiteY1212" fmla="*/ 807896 h 1790471"/>
                <a:gd name="connsiteX1213" fmla="*/ 1074471 w 2305101"/>
                <a:gd name="connsiteY1213" fmla="*/ 794847 h 1790471"/>
                <a:gd name="connsiteX1214" fmla="*/ 1097808 w 2305101"/>
                <a:gd name="connsiteY1214" fmla="*/ 764938 h 1790471"/>
                <a:gd name="connsiteX1215" fmla="*/ 1110857 w 2305101"/>
                <a:gd name="connsiteY1215" fmla="*/ 726838 h 1790471"/>
                <a:gd name="connsiteX1216" fmla="*/ 1090378 w 2305101"/>
                <a:gd name="connsiteY1216" fmla="*/ 699597 h 1790471"/>
                <a:gd name="connsiteX1217" fmla="*/ 1096474 w 2305101"/>
                <a:gd name="connsiteY1217" fmla="*/ 690072 h 1790471"/>
                <a:gd name="connsiteX1218" fmla="*/ 1102285 w 2305101"/>
                <a:gd name="connsiteY1218" fmla="*/ 681404 h 1790471"/>
                <a:gd name="connsiteX1219" fmla="*/ 1104952 w 2305101"/>
                <a:gd name="connsiteY1219" fmla="*/ 676260 h 1790471"/>
                <a:gd name="connsiteX1220" fmla="*/ 1106857 w 2305101"/>
                <a:gd name="connsiteY1220" fmla="*/ 673689 h 1790471"/>
                <a:gd name="connsiteX1221" fmla="*/ 1130288 w 2305101"/>
                <a:gd name="connsiteY1221" fmla="*/ 648066 h 1790471"/>
                <a:gd name="connsiteX1222" fmla="*/ 1136384 w 2305101"/>
                <a:gd name="connsiteY1222" fmla="*/ 642732 h 1790471"/>
                <a:gd name="connsiteX1223" fmla="*/ 1137241 w 2305101"/>
                <a:gd name="connsiteY1223" fmla="*/ 641970 h 1790471"/>
                <a:gd name="connsiteX1224" fmla="*/ 1137908 w 2305101"/>
                <a:gd name="connsiteY1224" fmla="*/ 641399 h 1790471"/>
                <a:gd name="connsiteX1225" fmla="*/ 1144099 w 2305101"/>
                <a:gd name="connsiteY1225" fmla="*/ 636446 h 1790471"/>
                <a:gd name="connsiteX1226" fmla="*/ 1150862 w 2305101"/>
                <a:gd name="connsiteY1226" fmla="*/ 629397 h 1790471"/>
                <a:gd name="connsiteX1227" fmla="*/ 1152577 w 2305101"/>
                <a:gd name="connsiteY1227" fmla="*/ 628635 h 1790471"/>
                <a:gd name="connsiteX1228" fmla="*/ 1153243 w 2305101"/>
                <a:gd name="connsiteY1228" fmla="*/ 628635 h 1790471"/>
                <a:gd name="connsiteX1229" fmla="*/ 1154101 w 2305101"/>
                <a:gd name="connsiteY1229" fmla="*/ 628635 h 1790471"/>
                <a:gd name="connsiteX1230" fmla="*/ 1161340 w 2305101"/>
                <a:gd name="connsiteY1230" fmla="*/ 626730 h 1790471"/>
                <a:gd name="connsiteX1231" fmla="*/ 1165245 w 2305101"/>
                <a:gd name="connsiteY1231" fmla="*/ 625968 h 1790471"/>
                <a:gd name="connsiteX1232" fmla="*/ 1166007 w 2305101"/>
                <a:gd name="connsiteY1232" fmla="*/ 625968 h 1790471"/>
                <a:gd name="connsiteX1233" fmla="*/ 1167721 w 2305101"/>
                <a:gd name="connsiteY1233" fmla="*/ 625968 h 1790471"/>
                <a:gd name="connsiteX1234" fmla="*/ 1202202 w 2305101"/>
                <a:gd name="connsiteY1234" fmla="*/ 627397 h 1790471"/>
                <a:gd name="connsiteX1235" fmla="*/ 1208393 w 2305101"/>
                <a:gd name="connsiteY1235" fmla="*/ 628254 h 1790471"/>
                <a:gd name="connsiteX1236" fmla="*/ 1214203 w 2305101"/>
                <a:gd name="connsiteY1236" fmla="*/ 629112 h 1790471"/>
                <a:gd name="connsiteX1237" fmla="*/ 1237540 w 2305101"/>
                <a:gd name="connsiteY1237" fmla="*/ 631874 h 1790471"/>
                <a:gd name="connsiteX1238" fmla="*/ 1285927 w 2305101"/>
                <a:gd name="connsiteY1238" fmla="*/ 642637 h 1790471"/>
                <a:gd name="connsiteX1239" fmla="*/ 1333552 w 2305101"/>
                <a:gd name="connsiteY1239" fmla="*/ 656258 h 1790471"/>
                <a:gd name="connsiteX1240" fmla="*/ 1379271 w 2305101"/>
                <a:gd name="connsiteY1240" fmla="*/ 665783 h 1790471"/>
                <a:gd name="connsiteX1241" fmla="*/ 1400512 w 2305101"/>
                <a:gd name="connsiteY1241" fmla="*/ 672165 h 1790471"/>
                <a:gd name="connsiteX1242" fmla="*/ 1401465 w 2305101"/>
                <a:gd name="connsiteY1242" fmla="*/ 672165 h 1790471"/>
                <a:gd name="connsiteX1243" fmla="*/ 1402798 w 2305101"/>
                <a:gd name="connsiteY1243" fmla="*/ 672831 h 1790471"/>
                <a:gd name="connsiteX1244" fmla="*/ 1407656 w 2305101"/>
                <a:gd name="connsiteY1244" fmla="*/ 675117 h 1790471"/>
                <a:gd name="connsiteX1245" fmla="*/ 1418705 w 2305101"/>
                <a:gd name="connsiteY1245" fmla="*/ 681213 h 1790471"/>
                <a:gd name="connsiteX1246" fmla="*/ 1428230 w 2305101"/>
                <a:gd name="connsiteY1246" fmla="*/ 687405 h 1790471"/>
                <a:gd name="connsiteX1247" fmla="*/ 1432707 w 2305101"/>
                <a:gd name="connsiteY1247" fmla="*/ 690643 h 1790471"/>
                <a:gd name="connsiteX1248" fmla="*/ 1435660 w 2305101"/>
                <a:gd name="connsiteY1248" fmla="*/ 692929 h 1790471"/>
                <a:gd name="connsiteX1249" fmla="*/ 1453186 w 2305101"/>
                <a:gd name="connsiteY1249" fmla="*/ 708360 h 1790471"/>
                <a:gd name="connsiteX1250" fmla="*/ 1513098 w 2305101"/>
                <a:gd name="connsiteY1250" fmla="*/ 772749 h 1790471"/>
                <a:gd name="connsiteX1251" fmla="*/ 1542721 w 2305101"/>
                <a:gd name="connsiteY1251" fmla="*/ 807229 h 1790471"/>
                <a:gd name="connsiteX1252" fmla="*/ 1559294 w 2305101"/>
                <a:gd name="connsiteY1252" fmla="*/ 824374 h 1790471"/>
                <a:gd name="connsiteX1253" fmla="*/ 1567104 w 2305101"/>
                <a:gd name="connsiteY1253" fmla="*/ 832185 h 1790471"/>
                <a:gd name="connsiteX1254" fmla="*/ 1577296 w 2305101"/>
                <a:gd name="connsiteY1254" fmla="*/ 839233 h 1790471"/>
                <a:gd name="connsiteX1255" fmla="*/ 1581868 w 2305101"/>
                <a:gd name="connsiteY1255" fmla="*/ 840567 h 1790471"/>
                <a:gd name="connsiteX1256" fmla="*/ 1598251 w 2305101"/>
                <a:gd name="connsiteY1256" fmla="*/ 870475 h 1790471"/>
                <a:gd name="connsiteX1257" fmla="*/ 1645876 w 2305101"/>
                <a:gd name="connsiteY1257" fmla="*/ 913147 h 1790471"/>
                <a:gd name="connsiteX1258" fmla="*/ 1706074 w 2305101"/>
                <a:gd name="connsiteY1258" fmla="*/ 936864 h 1790471"/>
                <a:gd name="connsiteX1259" fmla="*/ 1723696 w 2305101"/>
                <a:gd name="connsiteY1259" fmla="*/ 942579 h 1790471"/>
                <a:gd name="connsiteX1260" fmla="*/ 1735411 w 2305101"/>
                <a:gd name="connsiteY1260" fmla="*/ 949152 h 1790471"/>
                <a:gd name="connsiteX1261" fmla="*/ 1739983 w 2305101"/>
                <a:gd name="connsiteY1261" fmla="*/ 949152 h 1790471"/>
                <a:gd name="connsiteX1262" fmla="*/ 1740745 w 2305101"/>
                <a:gd name="connsiteY1262" fmla="*/ 949152 h 1790471"/>
                <a:gd name="connsiteX1263" fmla="*/ 1743031 w 2305101"/>
                <a:gd name="connsiteY1263" fmla="*/ 949152 h 1790471"/>
                <a:gd name="connsiteX1264" fmla="*/ 1757890 w 2305101"/>
                <a:gd name="connsiteY1264" fmla="*/ 953247 h 1790471"/>
                <a:gd name="connsiteX1265" fmla="*/ 1771797 w 2305101"/>
                <a:gd name="connsiteY1265" fmla="*/ 958200 h 1790471"/>
                <a:gd name="connsiteX1266" fmla="*/ 1778274 w 2305101"/>
                <a:gd name="connsiteY1266" fmla="*/ 960582 h 1790471"/>
                <a:gd name="connsiteX1267" fmla="*/ 1779798 w 2305101"/>
                <a:gd name="connsiteY1267" fmla="*/ 960582 h 1790471"/>
                <a:gd name="connsiteX1268" fmla="*/ 1759129 w 2305101"/>
                <a:gd name="connsiteY1268" fmla="*/ 1000682 h 1790471"/>
                <a:gd name="connsiteX1269" fmla="*/ 1741031 w 2305101"/>
                <a:gd name="connsiteY1269" fmla="*/ 1049450 h 1790471"/>
                <a:gd name="connsiteX1270" fmla="*/ 1716361 w 2305101"/>
                <a:gd name="connsiteY1270" fmla="*/ 1151748 h 1790471"/>
                <a:gd name="connsiteX1271" fmla="*/ 1712456 w 2305101"/>
                <a:gd name="connsiteY1271" fmla="*/ 1171370 h 1790471"/>
                <a:gd name="connsiteX1272" fmla="*/ 1683881 w 2305101"/>
                <a:gd name="connsiteY1272" fmla="*/ 1165179 h 1790471"/>
                <a:gd name="connsiteX1273" fmla="*/ 1640161 w 2305101"/>
                <a:gd name="connsiteY1273" fmla="*/ 1151367 h 1790471"/>
                <a:gd name="connsiteX1274" fmla="*/ 1637209 w 2305101"/>
                <a:gd name="connsiteY1274" fmla="*/ 1162607 h 1790471"/>
                <a:gd name="connsiteX1275" fmla="*/ 1680357 w 2305101"/>
                <a:gd name="connsiteY1275" fmla="*/ 1178323 h 1790471"/>
                <a:gd name="connsiteX1276" fmla="*/ 1709979 w 2305101"/>
                <a:gd name="connsiteY1276" fmla="*/ 1184324 h 1790471"/>
                <a:gd name="connsiteX1277" fmla="*/ 1698359 w 2305101"/>
                <a:gd name="connsiteY1277" fmla="*/ 1256904 h 1790471"/>
                <a:gd name="connsiteX1278" fmla="*/ 1691406 w 2305101"/>
                <a:gd name="connsiteY1278" fmla="*/ 1316817 h 1790471"/>
                <a:gd name="connsiteX1279" fmla="*/ 1687596 w 2305101"/>
                <a:gd name="connsiteY1279" fmla="*/ 1377110 h 1790471"/>
                <a:gd name="connsiteX1280" fmla="*/ 1687596 w 2305101"/>
                <a:gd name="connsiteY1280" fmla="*/ 1389207 h 1790471"/>
                <a:gd name="connsiteX1281" fmla="*/ 1685977 w 2305101"/>
                <a:gd name="connsiteY1281" fmla="*/ 1387778 h 1790471"/>
                <a:gd name="connsiteX1282" fmla="*/ 1959058 w 2305101"/>
                <a:gd name="connsiteY1282" fmla="*/ 979917 h 1790471"/>
                <a:gd name="connsiteX1283" fmla="*/ 1959058 w 2305101"/>
                <a:gd name="connsiteY1283" fmla="*/ 979917 h 1790471"/>
                <a:gd name="connsiteX1284" fmla="*/ 1920482 w 2305101"/>
                <a:gd name="connsiteY1284" fmla="*/ 1020589 h 1790471"/>
                <a:gd name="connsiteX1285" fmla="*/ 1895527 w 2305101"/>
                <a:gd name="connsiteY1285" fmla="*/ 1077072 h 1790471"/>
                <a:gd name="connsiteX1286" fmla="*/ 1880858 w 2305101"/>
                <a:gd name="connsiteY1286" fmla="*/ 1127079 h 1790471"/>
                <a:gd name="connsiteX1287" fmla="*/ 1867047 w 2305101"/>
                <a:gd name="connsiteY1287" fmla="*/ 1191277 h 1790471"/>
                <a:gd name="connsiteX1288" fmla="*/ 1848568 w 2305101"/>
                <a:gd name="connsiteY1288" fmla="*/ 1289480 h 1790471"/>
                <a:gd name="connsiteX1289" fmla="*/ 1838377 w 2305101"/>
                <a:gd name="connsiteY1289" fmla="*/ 1391874 h 1790471"/>
                <a:gd name="connsiteX1290" fmla="*/ 1839805 w 2305101"/>
                <a:gd name="connsiteY1290" fmla="*/ 1440070 h 1790471"/>
                <a:gd name="connsiteX1291" fmla="*/ 1840853 w 2305101"/>
                <a:gd name="connsiteY1291" fmla="*/ 1451405 h 1790471"/>
                <a:gd name="connsiteX1292" fmla="*/ 1841996 w 2305101"/>
                <a:gd name="connsiteY1292" fmla="*/ 1460168 h 1790471"/>
                <a:gd name="connsiteX1293" fmla="*/ 1841996 w 2305101"/>
                <a:gd name="connsiteY1293" fmla="*/ 1461692 h 1790471"/>
                <a:gd name="connsiteX1294" fmla="*/ 1845901 w 2305101"/>
                <a:gd name="connsiteY1294" fmla="*/ 1484266 h 1790471"/>
                <a:gd name="connsiteX1295" fmla="*/ 1855426 w 2305101"/>
                <a:gd name="connsiteY1295" fmla="*/ 1504364 h 1790471"/>
                <a:gd name="connsiteX1296" fmla="*/ 1852093 w 2305101"/>
                <a:gd name="connsiteY1296" fmla="*/ 1504364 h 1790471"/>
                <a:gd name="connsiteX1297" fmla="*/ 1835710 w 2305101"/>
                <a:gd name="connsiteY1297" fmla="*/ 1501697 h 1790471"/>
                <a:gd name="connsiteX1298" fmla="*/ 1802848 w 2305101"/>
                <a:gd name="connsiteY1298" fmla="*/ 1492172 h 1790471"/>
                <a:gd name="connsiteX1299" fmla="*/ 1735697 w 2305101"/>
                <a:gd name="connsiteY1299" fmla="*/ 1465311 h 1790471"/>
                <a:gd name="connsiteX1300" fmla="*/ 1733792 w 2305101"/>
                <a:gd name="connsiteY1300" fmla="*/ 1468741 h 1790471"/>
                <a:gd name="connsiteX1301" fmla="*/ 1801134 w 2305101"/>
                <a:gd name="connsiteY1301" fmla="*/ 1505221 h 1790471"/>
                <a:gd name="connsiteX1302" fmla="*/ 1835043 w 2305101"/>
                <a:gd name="connsiteY1302" fmla="*/ 1517032 h 1790471"/>
                <a:gd name="connsiteX1303" fmla="*/ 1854093 w 2305101"/>
                <a:gd name="connsiteY1303" fmla="*/ 1519604 h 1790471"/>
                <a:gd name="connsiteX1304" fmla="*/ 1862284 w 2305101"/>
                <a:gd name="connsiteY1304" fmla="*/ 1518461 h 1790471"/>
                <a:gd name="connsiteX1305" fmla="*/ 1865332 w 2305101"/>
                <a:gd name="connsiteY1305" fmla="*/ 1516746 h 1790471"/>
                <a:gd name="connsiteX1306" fmla="*/ 1869333 w 2305101"/>
                <a:gd name="connsiteY1306" fmla="*/ 1520557 h 1790471"/>
                <a:gd name="connsiteX1307" fmla="*/ 1863046 w 2305101"/>
                <a:gd name="connsiteY1307" fmla="*/ 1520557 h 1790471"/>
                <a:gd name="connsiteX1308" fmla="*/ 1826470 w 2305101"/>
                <a:gd name="connsiteY1308" fmla="*/ 1519033 h 1790471"/>
                <a:gd name="connsiteX1309" fmla="*/ 1822755 w 2305101"/>
                <a:gd name="connsiteY1309" fmla="*/ 1519033 h 1790471"/>
                <a:gd name="connsiteX1310" fmla="*/ 1821994 w 2305101"/>
                <a:gd name="connsiteY1310" fmla="*/ 1519033 h 1790471"/>
                <a:gd name="connsiteX1311" fmla="*/ 1820279 w 2305101"/>
                <a:gd name="connsiteY1311" fmla="*/ 1519033 h 1790471"/>
                <a:gd name="connsiteX1312" fmla="*/ 1810754 w 2305101"/>
                <a:gd name="connsiteY1312" fmla="*/ 1517509 h 1790471"/>
                <a:gd name="connsiteX1313" fmla="*/ 1790180 w 2305101"/>
                <a:gd name="connsiteY1313" fmla="*/ 1513413 h 1790471"/>
                <a:gd name="connsiteX1314" fmla="*/ 1761605 w 2305101"/>
                <a:gd name="connsiteY1314" fmla="*/ 1506745 h 1790471"/>
                <a:gd name="connsiteX1315" fmla="*/ 1748651 w 2305101"/>
                <a:gd name="connsiteY1315" fmla="*/ 1502364 h 1790471"/>
                <a:gd name="connsiteX1316" fmla="*/ 1748651 w 2305101"/>
                <a:gd name="connsiteY1316" fmla="*/ 1502364 h 1790471"/>
                <a:gd name="connsiteX1317" fmla="*/ 1745698 w 2305101"/>
                <a:gd name="connsiteY1317" fmla="*/ 1501030 h 1790471"/>
                <a:gd name="connsiteX1318" fmla="*/ 1739697 w 2305101"/>
                <a:gd name="connsiteY1318" fmla="*/ 1497601 h 1790471"/>
                <a:gd name="connsiteX1319" fmla="*/ 1735030 w 2305101"/>
                <a:gd name="connsiteY1319" fmla="*/ 1494458 h 1790471"/>
                <a:gd name="connsiteX1320" fmla="*/ 1731601 w 2305101"/>
                <a:gd name="connsiteY1320" fmla="*/ 1491219 h 1790471"/>
                <a:gd name="connsiteX1321" fmla="*/ 1727982 w 2305101"/>
                <a:gd name="connsiteY1321" fmla="*/ 1487219 h 1790471"/>
                <a:gd name="connsiteX1322" fmla="*/ 1725696 w 2305101"/>
                <a:gd name="connsiteY1322" fmla="*/ 1483218 h 1790471"/>
                <a:gd name="connsiteX1323" fmla="*/ 1725696 w 2305101"/>
                <a:gd name="connsiteY1323" fmla="*/ 1482647 h 1790471"/>
                <a:gd name="connsiteX1324" fmla="*/ 1723981 w 2305101"/>
                <a:gd name="connsiteY1324" fmla="*/ 1478075 h 1790471"/>
                <a:gd name="connsiteX1325" fmla="*/ 1722743 w 2305101"/>
                <a:gd name="connsiteY1325" fmla="*/ 1470836 h 1790471"/>
                <a:gd name="connsiteX1326" fmla="*/ 1721124 w 2305101"/>
                <a:gd name="connsiteY1326" fmla="*/ 1460263 h 1790471"/>
                <a:gd name="connsiteX1327" fmla="*/ 1721124 w 2305101"/>
                <a:gd name="connsiteY1327" fmla="*/ 1441213 h 1790471"/>
                <a:gd name="connsiteX1328" fmla="*/ 1740936 w 2305101"/>
                <a:gd name="connsiteY1328" fmla="*/ 1453405 h 1790471"/>
                <a:gd name="connsiteX1329" fmla="*/ 1764272 w 2305101"/>
                <a:gd name="connsiteY1329" fmla="*/ 1458168 h 1790471"/>
                <a:gd name="connsiteX1330" fmla="*/ 1766667 w 2305101"/>
                <a:gd name="connsiteY1330" fmla="*/ 1453492 h 1790471"/>
                <a:gd name="connsiteX1331" fmla="*/ 1765129 w 2305101"/>
                <a:gd name="connsiteY1331" fmla="*/ 1451500 h 1790471"/>
                <a:gd name="connsiteX1332" fmla="*/ 1744460 w 2305101"/>
                <a:gd name="connsiteY1332" fmla="*/ 1443309 h 1790471"/>
                <a:gd name="connsiteX1333" fmla="*/ 1725410 w 2305101"/>
                <a:gd name="connsiteY1333" fmla="*/ 1431974 h 1790471"/>
                <a:gd name="connsiteX1334" fmla="*/ 1721409 w 2305101"/>
                <a:gd name="connsiteY1334" fmla="*/ 1431402 h 1790471"/>
                <a:gd name="connsiteX1335" fmla="*/ 1722267 w 2305101"/>
                <a:gd name="connsiteY1335" fmla="*/ 1390635 h 1790471"/>
                <a:gd name="connsiteX1336" fmla="*/ 1730744 w 2305101"/>
                <a:gd name="connsiteY1336" fmla="*/ 1283193 h 1790471"/>
                <a:gd name="connsiteX1337" fmla="*/ 1769416 w 2305101"/>
                <a:gd name="connsiteY1337" fmla="*/ 1076310 h 1790471"/>
                <a:gd name="connsiteX1338" fmla="*/ 1804087 w 2305101"/>
                <a:gd name="connsiteY1338" fmla="*/ 986871 h 1790471"/>
                <a:gd name="connsiteX1339" fmla="*/ 1820851 w 2305101"/>
                <a:gd name="connsiteY1339" fmla="*/ 956295 h 1790471"/>
                <a:gd name="connsiteX1340" fmla="*/ 1824565 w 2305101"/>
                <a:gd name="connsiteY1340" fmla="*/ 950295 h 1790471"/>
                <a:gd name="connsiteX1341" fmla="*/ 1826280 w 2305101"/>
                <a:gd name="connsiteY1341" fmla="*/ 948104 h 1790471"/>
                <a:gd name="connsiteX1342" fmla="*/ 1828947 w 2305101"/>
                <a:gd name="connsiteY1342" fmla="*/ 945151 h 1790471"/>
                <a:gd name="connsiteX1343" fmla="*/ 1830757 w 2305101"/>
                <a:gd name="connsiteY1343" fmla="*/ 943437 h 1790471"/>
                <a:gd name="connsiteX1344" fmla="*/ 1832471 w 2305101"/>
                <a:gd name="connsiteY1344" fmla="*/ 942389 h 1790471"/>
                <a:gd name="connsiteX1345" fmla="*/ 1837900 w 2305101"/>
                <a:gd name="connsiteY1345" fmla="*/ 938674 h 1790471"/>
                <a:gd name="connsiteX1346" fmla="*/ 1838567 w 2305101"/>
                <a:gd name="connsiteY1346" fmla="*/ 938007 h 1790471"/>
                <a:gd name="connsiteX1347" fmla="*/ 1839138 w 2305101"/>
                <a:gd name="connsiteY1347" fmla="*/ 938007 h 1790471"/>
                <a:gd name="connsiteX1348" fmla="*/ 1843901 w 2305101"/>
                <a:gd name="connsiteY1348" fmla="*/ 932959 h 1790471"/>
                <a:gd name="connsiteX1349" fmla="*/ 1843901 w 2305101"/>
                <a:gd name="connsiteY1349" fmla="*/ 932959 h 1790471"/>
                <a:gd name="connsiteX1350" fmla="*/ 1847235 w 2305101"/>
                <a:gd name="connsiteY1350" fmla="*/ 932959 h 1790471"/>
                <a:gd name="connsiteX1351" fmla="*/ 1863999 w 2305101"/>
                <a:gd name="connsiteY1351" fmla="*/ 932007 h 1790471"/>
                <a:gd name="connsiteX1352" fmla="*/ 1878572 w 2305101"/>
                <a:gd name="connsiteY1352" fmla="*/ 932007 h 1790471"/>
                <a:gd name="connsiteX1353" fmla="*/ 1882858 w 2305101"/>
                <a:gd name="connsiteY1353" fmla="*/ 932578 h 1790471"/>
                <a:gd name="connsiteX1354" fmla="*/ 1888192 w 2305101"/>
                <a:gd name="connsiteY1354" fmla="*/ 933340 h 1790471"/>
                <a:gd name="connsiteX1355" fmla="*/ 1917529 w 2305101"/>
                <a:gd name="connsiteY1355" fmla="*/ 939150 h 1790471"/>
                <a:gd name="connsiteX1356" fmla="*/ 1946104 w 2305101"/>
                <a:gd name="connsiteY1356" fmla="*/ 948675 h 1790471"/>
                <a:gd name="connsiteX1357" fmla="*/ 1946104 w 2305101"/>
                <a:gd name="connsiteY1357" fmla="*/ 948675 h 1790471"/>
                <a:gd name="connsiteX1358" fmla="*/ 1948962 w 2305101"/>
                <a:gd name="connsiteY1358" fmla="*/ 950009 h 1790471"/>
                <a:gd name="connsiteX1359" fmla="*/ 1956105 w 2305101"/>
                <a:gd name="connsiteY1359" fmla="*/ 953533 h 1790471"/>
                <a:gd name="connsiteX1360" fmla="*/ 1969345 w 2305101"/>
                <a:gd name="connsiteY1360" fmla="*/ 961915 h 1790471"/>
                <a:gd name="connsiteX1361" fmla="*/ 1971250 w 2305101"/>
                <a:gd name="connsiteY1361" fmla="*/ 963344 h 1790471"/>
                <a:gd name="connsiteX1362" fmla="*/ 1971917 w 2305101"/>
                <a:gd name="connsiteY1362" fmla="*/ 963820 h 1790471"/>
                <a:gd name="connsiteX1363" fmla="*/ 1977442 w 2305101"/>
                <a:gd name="connsiteY1363" fmla="*/ 968964 h 1790471"/>
                <a:gd name="connsiteX1364" fmla="*/ 1981633 w 2305101"/>
                <a:gd name="connsiteY1364" fmla="*/ 973536 h 1790471"/>
                <a:gd name="connsiteX1365" fmla="*/ 1981633 w 2305101"/>
                <a:gd name="connsiteY1365" fmla="*/ 973536 h 1790471"/>
                <a:gd name="connsiteX1366" fmla="*/ 1959058 w 2305101"/>
                <a:gd name="connsiteY1366" fmla="*/ 97991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1091998" y="721504"/>
                  </a:moveTo>
                  <a:lnTo>
                    <a:pt x="1091998" y="721504"/>
                  </a:lnTo>
                  <a:cubicBezTo>
                    <a:pt x="1092152" y="722212"/>
                    <a:pt x="1092343" y="722911"/>
                    <a:pt x="1092569" y="723600"/>
                  </a:cubicBezTo>
                  <a:cubicBezTo>
                    <a:pt x="1092760" y="725818"/>
                    <a:pt x="1092760" y="728049"/>
                    <a:pt x="1092569" y="730267"/>
                  </a:cubicBezTo>
                  <a:cubicBezTo>
                    <a:pt x="1090524" y="740422"/>
                    <a:pt x="1086616" y="750110"/>
                    <a:pt x="1081044" y="758842"/>
                  </a:cubicBezTo>
                  <a:cubicBezTo>
                    <a:pt x="1076335" y="767785"/>
                    <a:pt x="1070189" y="775894"/>
                    <a:pt x="1062851" y="782845"/>
                  </a:cubicBezTo>
                  <a:cubicBezTo>
                    <a:pt x="1052858" y="790203"/>
                    <a:pt x="1041438" y="795394"/>
                    <a:pt x="1029323" y="798085"/>
                  </a:cubicBezTo>
                  <a:cubicBezTo>
                    <a:pt x="1029282" y="797833"/>
                    <a:pt x="1029282" y="797576"/>
                    <a:pt x="1029323" y="797323"/>
                  </a:cubicBezTo>
                  <a:cubicBezTo>
                    <a:pt x="1029323" y="797323"/>
                    <a:pt x="1029323" y="795323"/>
                    <a:pt x="1029323" y="794656"/>
                  </a:cubicBezTo>
                  <a:cubicBezTo>
                    <a:pt x="1029799" y="792561"/>
                    <a:pt x="1030466" y="790370"/>
                    <a:pt x="1031133" y="788274"/>
                  </a:cubicBezTo>
                  <a:lnTo>
                    <a:pt x="1031133" y="787512"/>
                  </a:lnTo>
                  <a:cubicBezTo>
                    <a:pt x="1031314" y="787049"/>
                    <a:pt x="1031537" y="786602"/>
                    <a:pt x="1031800" y="786179"/>
                  </a:cubicBezTo>
                  <a:cubicBezTo>
                    <a:pt x="1032562" y="784560"/>
                    <a:pt x="1033419" y="782940"/>
                    <a:pt x="1034276" y="781416"/>
                  </a:cubicBezTo>
                  <a:cubicBezTo>
                    <a:pt x="1042039" y="768167"/>
                    <a:pt x="1050662" y="755439"/>
                    <a:pt x="1060089" y="743316"/>
                  </a:cubicBezTo>
                  <a:cubicBezTo>
                    <a:pt x="1067613" y="732839"/>
                    <a:pt x="1074948" y="722266"/>
                    <a:pt x="1081901" y="711312"/>
                  </a:cubicBezTo>
                  <a:cubicBezTo>
                    <a:pt x="1083616" y="712836"/>
                    <a:pt x="1086187" y="714741"/>
                    <a:pt x="1087330" y="715694"/>
                  </a:cubicBezTo>
                  <a:cubicBezTo>
                    <a:pt x="1088673" y="716797"/>
                    <a:pt x="1089859" y="718079"/>
                    <a:pt x="1090854" y="719504"/>
                  </a:cubicBezTo>
                  <a:cubicBezTo>
                    <a:pt x="1090854" y="719504"/>
                    <a:pt x="1091426" y="720837"/>
                    <a:pt x="1091617" y="721123"/>
                  </a:cubicBezTo>
                  <a:close/>
                  <a:moveTo>
                    <a:pt x="1042753" y="818183"/>
                  </a:moveTo>
                  <a:lnTo>
                    <a:pt x="1042753" y="818183"/>
                  </a:lnTo>
                  <a:cubicBezTo>
                    <a:pt x="1043080" y="818302"/>
                    <a:pt x="1043374" y="818498"/>
                    <a:pt x="1043611" y="818754"/>
                  </a:cubicBezTo>
                  <a:lnTo>
                    <a:pt x="1043611" y="818754"/>
                  </a:lnTo>
                  <a:lnTo>
                    <a:pt x="1042753" y="818183"/>
                  </a:lnTo>
                  <a:close/>
                  <a:moveTo>
                    <a:pt x="1221823" y="1346725"/>
                  </a:moveTo>
                  <a:lnTo>
                    <a:pt x="1221823" y="1346725"/>
                  </a:lnTo>
                  <a:cubicBezTo>
                    <a:pt x="1221823" y="1346725"/>
                    <a:pt x="1221823" y="1346154"/>
                    <a:pt x="1222300" y="1345582"/>
                  </a:cubicBezTo>
                  <a:lnTo>
                    <a:pt x="1221823" y="1346725"/>
                  </a:lnTo>
                  <a:close/>
                  <a:moveTo>
                    <a:pt x="1000938" y="821326"/>
                  </a:moveTo>
                  <a:lnTo>
                    <a:pt x="1000938" y="821326"/>
                  </a:lnTo>
                  <a:cubicBezTo>
                    <a:pt x="1000938" y="821326"/>
                    <a:pt x="1000938" y="820755"/>
                    <a:pt x="1000938" y="820564"/>
                  </a:cubicBezTo>
                  <a:lnTo>
                    <a:pt x="1001605" y="821612"/>
                  </a:lnTo>
                  <a:lnTo>
                    <a:pt x="1000653" y="822279"/>
                  </a:lnTo>
                  <a:cubicBezTo>
                    <a:pt x="1000697" y="821963"/>
                    <a:pt x="1000697" y="821642"/>
                    <a:pt x="1000653" y="821326"/>
                  </a:cubicBezTo>
                  <a:close/>
                  <a:moveTo>
                    <a:pt x="1010463" y="755699"/>
                  </a:moveTo>
                  <a:lnTo>
                    <a:pt x="1010463" y="755699"/>
                  </a:lnTo>
                  <a:cubicBezTo>
                    <a:pt x="1011511" y="749222"/>
                    <a:pt x="1012559" y="742840"/>
                    <a:pt x="1013702" y="736649"/>
                  </a:cubicBezTo>
                  <a:lnTo>
                    <a:pt x="1016941" y="737506"/>
                  </a:lnTo>
                  <a:lnTo>
                    <a:pt x="1021989" y="738649"/>
                  </a:lnTo>
                  <a:cubicBezTo>
                    <a:pt x="1018179" y="744078"/>
                    <a:pt x="1014178" y="749889"/>
                    <a:pt x="1010463" y="755985"/>
                  </a:cubicBezTo>
                  <a:close/>
                  <a:moveTo>
                    <a:pt x="985032" y="930292"/>
                  </a:moveTo>
                  <a:lnTo>
                    <a:pt x="985032" y="930292"/>
                  </a:lnTo>
                  <a:cubicBezTo>
                    <a:pt x="985032" y="927435"/>
                    <a:pt x="985794" y="924672"/>
                    <a:pt x="986270" y="921910"/>
                  </a:cubicBezTo>
                  <a:cubicBezTo>
                    <a:pt x="987228" y="926617"/>
                    <a:pt x="989358" y="931007"/>
                    <a:pt x="992461" y="934674"/>
                  </a:cubicBezTo>
                  <a:cubicBezTo>
                    <a:pt x="994213" y="936538"/>
                    <a:pt x="996857" y="937272"/>
                    <a:pt x="999319" y="936579"/>
                  </a:cubicBezTo>
                  <a:lnTo>
                    <a:pt x="1001034" y="935817"/>
                  </a:lnTo>
                  <a:cubicBezTo>
                    <a:pt x="1003228" y="934483"/>
                    <a:pt x="1004565" y="932098"/>
                    <a:pt x="1004558" y="929530"/>
                  </a:cubicBezTo>
                  <a:cubicBezTo>
                    <a:pt x="1004048" y="923511"/>
                    <a:pt x="1003158" y="917530"/>
                    <a:pt x="1001891" y="911623"/>
                  </a:cubicBezTo>
                  <a:cubicBezTo>
                    <a:pt x="1001129" y="904956"/>
                    <a:pt x="1000938" y="898098"/>
                    <a:pt x="1000367" y="891430"/>
                  </a:cubicBezTo>
                  <a:cubicBezTo>
                    <a:pt x="999798" y="885023"/>
                    <a:pt x="998811" y="878659"/>
                    <a:pt x="997414" y="872380"/>
                  </a:cubicBezTo>
                  <a:cubicBezTo>
                    <a:pt x="996425" y="868218"/>
                    <a:pt x="995788" y="863981"/>
                    <a:pt x="995509" y="859712"/>
                  </a:cubicBezTo>
                  <a:cubicBezTo>
                    <a:pt x="996462" y="852854"/>
                    <a:pt x="997414" y="845996"/>
                    <a:pt x="998462" y="839233"/>
                  </a:cubicBezTo>
                  <a:cubicBezTo>
                    <a:pt x="1000329" y="844204"/>
                    <a:pt x="1005396" y="847213"/>
                    <a:pt x="1010654" y="846472"/>
                  </a:cubicBezTo>
                  <a:cubicBezTo>
                    <a:pt x="1016178" y="847044"/>
                    <a:pt x="1021989" y="846472"/>
                    <a:pt x="1027609" y="847234"/>
                  </a:cubicBezTo>
                  <a:lnTo>
                    <a:pt x="1029323" y="847234"/>
                  </a:lnTo>
                  <a:cubicBezTo>
                    <a:pt x="1032096" y="848741"/>
                    <a:pt x="1034959" y="850077"/>
                    <a:pt x="1037895" y="851235"/>
                  </a:cubicBezTo>
                  <a:cubicBezTo>
                    <a:pt x="1044236" y="853542"/>
                    <a:pt x="1051088" y="854069"/>
                    <a:pt x="1057707" y="852759"/>
                  </a:cubicBezTo>
                  <a:cubicBezTo>
                    <a:pt x="1059070" y="852517"/>
                    <a:pt x="1060387" y="852067"/>
                    <a:pt x="1061613" y="851425"/>
                  </a:cubicBezTo>
                  <a:cubicBezTo>
                    <a:pt x="1068280" y="852759"/>
                    <a:pt x="1074853" y="854283"/>
                    <a:pt x="1081329" y="855997"/>
                  </a:cubicBezTo>
                  <a:cubicBezTo>
                    <a:pt x="1103809" y="861903"/>
                    <a:pt x="1125145" y="871332"/>
                    <a:pt x="1148004" y="877524"/>
                  </a:cubicBezTo>
                  <a:lnTo>
                    <a:pt x="1154958" y="879524"/>
                  </a:lnTo>
                  <a:cubicBezTo>
                    <a:pt x="1147665" y="879921"/>
                    <a:pt x="1140425" y="881005"/>
                    <a:pt x="1133336" y="882762"/>
                  </a:cubicBezTo>
                  <a:cubicBezTo>
                    <a:pt x="1124557" y="884452"/>
                    <a:pt x="1116716" y="889339"/>
                    <a:pt x="1111333" y="896478"/>
                  </a:cubicBezTo>
                  <a:cubicBezTo>
                    <a:pt x="1105613" y="904383"/>
                    <a:pt x="1106168" y="915204"/>
                    <a:pt x="1112667" y="922482"/>
                  </a:cubicBezTo>
                  <a:cubicBezTo>
                    <a:pt x="1114232" y="923910"/>
                    <a:pt x="1116627" y="923910"/>
                    <a:pt x="1118191" y="922482"/>
                  </a:cubicBezTo>
                  <a:cubicBezTo>
                    <a:pt x="1120325" y="920235"/>
                    <a:pt x="1122035" y="917621"/>
                    <a:pt x="1123240" y="914766"/>
                  </a:cubicBezTo>
                  <a:cubicBezTo>
                    <a:pt x="1124332" y="912022"/>
                    <a:pt x="1125285" y="909224"/>
                    <a:pt x="1126097" y="906384"/>
                  </a:cubicBezTo>
                  <a:cubicBezTo>
                    <a:pt x="1126875" y="904703"/>
                    <a:pt x="1128225" y="903352"/>
                    <a:pt x="1129907" y="902574"/>
                  </a:cubicBezTo>
                  <a:cubicBezTo>
                    <a:pt x="1132914" y="900965"/>
                    <a:pt x="1136115" y="899748"/>
                    <a:pt x="1139432" y="898955"/>
                  </a:cubicBezTo>
                  <a:cubicBezTo>
                    <a:pt x="1146696" y="896871"/>
                    <a:pt x="1154174" y="895625"/>
                    <a:pt x="1161721" y="895240"/>
                  </a:cubicBezTo>
                  <a:cubicBezTo>
                    <a:pt x="1165359" y="894811"/>
                    <a:pt x="1169035" y="894811"/>
                    <a:pt x="1172674" y="895240"/>
                  </a:cubicBezTo>
                  <a:lnTo>
                    <a:pt x="1176675" y="896097"/>
                  </a:lnTo>
                  <a:cubicBezTo>
                    <a:pt x="1177527" y="896432"/>
                    <a:pt x="1178428" y="896625"/>
                    <a:pt x="1179342" y="896669"/>
                  </a:cubicBezTo>
                  <a:cubicBezTo>
                    <a:pt x="1180009" y="896669"/>
                    <a:pt x="1185724" y="896097"/>
                    <a:pt x="1180675" y="896669"/>
                  </a:cubicBezTo>
                  <a:cubicBezTo>
                    <a:pt x="1182653" y="896609"/>
                    <a:pt x="1184441" y="895477"/>
                    <a:pt x="1185343" y="893716"/>
                  </a:cubicBezTo>
                  <a:lnTo>
                    <a:pt x="1186009" y="894478"/>
                  </a:lnTo>
                  <a:cubicBezTo>
                    <a:pt x="1186443" y="895235"/>
                    <a:pt x="1186920" y="895967"/>
                    <a:pt x="1187438" y="896669"/>
                  </a:cubicBezTo>
                  <a:cubicBezTo>
                    <a:pt x="1188389" y="898269"/>
                    <a:pt x="1189248" y="899923"/>
                    <a:pt x="1190010" y="901622"/>
                  </a:cubicBezTo>
                  <a:cubicBezTo>
                    <a:pt x="1190010" y="901622"/>
                    <a:pt x="1190010" y="902289"/>
                    <a:pt x="1190486" y="902955"/>
                  </a:cubicBezTo>
                  <a:cubicBezTo>
                    <a:pt x="1190962" y="903622"/>
                    <a:pt x="1191438" y="906099"/>
                    <a:pt x="1191915" y="907718"/>
                  </a:cubicBezTo>
                  <a:cubicBezTo>
                    <a:pt x="1192391" y="909337"/>
                    <a:pt x="1191915" y="909909"/>
                    <a:pt x="1192582" y="911052"/>
                  </a:cubicBezTo>
                  <a:cubicBezTo>
                    <a:pt x="1193248" y="912195"/>
                    <a:pt x="1193058" y="914100"/>
                    <a:pt x="1193153" y="914385"/>
                  </a:cubicBezTo>
                  <a:cubicBezTo>
                    <a:pt x="1193153" y="916767"/>
                    <a:pt x="1193153" y="919243"/>
                    <a:pt x="1193153" y="921720"/>
                  </a:cubicBezTo>
                  <a:cubicBezTo>
                    <a:pt x="1193153" y="927435"/>
                    <a:pt x="1193153" y="933150"/>
                    <a:pt x="1193153" y="938769"/>
                  </a:cubicBezTo>
                  <a:cubicBezTo>
                    <a:pt x="1193055" y="940419"/>
                    <a:pt x="1193055" y="942073"/>
                    <a:pt x="1193153" y="943722"/>
                  </a:cubicBezTo>
                  <a:cubicBezTo>
                    <a:pt x="1190200" y="944294"/>
                    <a:pt x="1187438" y="944961"/>
                    <a:pt x="1184866" y="945246"/>
                  </a:cubicBezTo>
                  <a:cubicBezTo>
                    <a:pt x="1176749" y="945818"/>
                    <a:pt x="1168600" y="945818"/>
                    <a:pt x="1160483" y="945246"/>
                  </a:cubicBezTo>
                  <a:cubicBezTo>
                    <a:pt x="1148767" y="945246"/>
                    <a:pt x="1131907" y="942770"/>
                    <a:pt x="1123240" y="933150"/>
                  </a:cubicBezTo>
                  <a:cubicBezTo>
                    <a:pt x="1121492" y="931476"/>
                    <a:pt x="1118718" y="931537"/>
                    <a:pt x="1117045" y="933285"/>
                  </a:cubicBezTo>
                  <a:cubicBezTo>
                    <a:pt x="1115965" y="934413"/>
                    <a:pt x="1115567" y="936031"/>
                    <a:pt x="1116001" y="937531"/>
                  </a:cubicBezTo>
                  <a:cubicBezTo>
                    <a:pt x="1122192" y="953724"/>
                    <a:pt x="1140385" y="959153"/>
                    <a:pt x="1155625" y="962106"/>
                  </a:cubicBezTo>
                  <a:lnTo>
                    <a:pt x="1158958" y="962677"/>
                  </a:lnTo>
                  <a:lnTo>
                    <a:pt x="1157529" y="962677"/>
                  </a:lnTo>
                  <a:lnTo>
                    <a:pt x="1154386" y="963249"/>
                  </a:lnTo>
                  <a:lnTo>
                    <a:pt x="1151243" y="963249"/>
                  </a:lnTo>
                  <a:cubicBezTo>
                    <a:pt x="1139577" y="964582"/>
                    <a:pt x="1127836" y="965155"/>
                    <a:pt x="1116096" y="964963"/>
                  </a:cubicBezTo>
                  <a:cubicBezTo>
                    <a:pt x="1104761" y="964963"/>
                    <a:pt x="1093426" y="963820"/>
                    <a:pt x="1082187" y="962582"/>
                  </a:cubicBezTo>
                  <a:lnTo>
                    <a:pt x="1078853" y="962582"/>
                  </a:lnTo>
                  <a:lnTo>
                    <a:pt x="1075996" y="962582"/>
                  </a:lnTo>
                  <a:lnTo>
                    <a:pt x="1069042" y="961439"/>
                  </a:lnTo>
                  <a:cubicBezTo>
                    <a:pt x="1063327" y="960582"/>
                    <a:pt x="1057612" y="959439"/>
                    <a:pt x="1051897" y="958296"/>
                  </a:cubicBezTo>
                  <a:cubicBezTo>
                    <a:pt x="1040086" y="955914"/>
                    <a:pt x="1028466" y="952866"/>
                    <a:pt x="1016845" y="950104"/>
                  </a:cubicBezTo>
                  <a:cubicBezTo>
                    <a:pt x="1010273" y="948580"/>
                    <a:pt x="1003796" y="947056"/>
                    <a:pt x="997224" y="945723"/>
                  </a:cubicBezTo>
                  <a:cubicBezTo>
                    <a:pt x="992648" y="944612"/>
                    <a:pt x="988002" y="943817"/>
                    <a:pt x="983317" y="943341"/>
                  </a:cubicBezTo>
                  <a:cubicBezTo>
                    <a:pt x="983984" y="938960"/>
                    <a:pt x="984651" y="934674"/>
                    <a:pt x="985413" y="930483"/>
                  </a:cubicBezTo>
                  <a:close/>
                  <a:moveTo>
                    <a:pt x="969220" y="1035829"/>
                  </a:moveTo>
                  <a:lnTo>
                    <a:pt x="969220" y="1035829"/>
                  </a:lnTo>
                  <a:lnTo>
                    <a:pt x="969220" y="1035829"/>
                  </a:lnTo>
                  <a:cubicBezTo>
                    <a:pt x="969220" y="1037163"/>
                    <a:pt x="969887" y="1038496"/>
                    <a:pt x="970268" y="1039734"/>
                  </a:cubicBezTo>
                  <a:cubicBezTo>
                    <a:pt x="970856" y="1045240"/>
                    <a:pt x="974140" y="1050094"/>
                    <a:pt x="979031" y="1052688"/>
                  </a:cubicBezTo>
                  <a:cubicBezTo>
                    <a:pt x="980969" y="1053242"/>
                    <a:pt x="983031" y="1052369"/>
                    <a:pt x="983984" y="1050593"/>
                  </a:cubicBezTo>
                  <a:cubicBezTo>
                    <a:pt x="985794" y="1046498"/>
                    <a:pt x="985794" y="1041829"/>
                    <a:pt x="983984" y="1037734"/>
                  </a:cubicBezTo>
                  <a:cubicBezTo>
                    <a:pt x="982270" y="1032210"/>
                    <a:pt x="980745" y="1026685"/>
                    <a:pt x="979412" y="1021065"/>
                  </a:cubicBezTo>
                  <a:cubicBezTo>
                    <a:pt x="977214" y="1011675"/>
                    <a:pt x="975812" y="1002116"/>
                    <a:pt x="975221" y="992490"/>
                  </a:cubicBezTo>
                  <a:cubicBezTo>
                    <a:pt x="976078" y="986490"/>
                    <a:pt x="977031" y="980489"/>
                    <a:pt x="977888" y="974488"/>
                  </a:cubicBezTo>
                  <a:cubicBezTo>
                    <a:pt x="980555" y="975822"/>
                    <a:pt x="983317" y="976965"/>
                    <a:pt x="985984" y="978108"/>
                  </a:cubicBezTo>
                  <a:cubicBezTo>
                    <a:pt x="992842" y="981060"/>
                    <a:pt x="999700" y="983632"/>
                    <a:pt x="1006749" y="985918"/>
                  </a:cubicBezTo>
                  <a:cubicBezTo>
                    <a:pt x="1019244" y="990040"/>
                    <a:pt x="1031965" y="993443"/>
                    <a:pt x="1044849" y="996110"/>
                  </a:cubicBezTo>
                  <a:cubicBezTo>
                    <a:pt x="1070444" y="1001485"/>
                    <a:pt x="1096515" y="1004261"/>
                    <a:pt x="1122668" y="1004397"/>
                  </a:cubicBezTo>
                  <a:cubicBezTo>
                    <a:pt x="1141663" y="1004679"/>
                    <a:pt x="1160597" y="1002176"/>
                    <a:pt x="1178866" y="996967"/>
                  </a:cubicBezTo>
                  <a:lnTo>
                    <a:pt x="1180675" y="996967"/>
                  </a:lnTo>
                  <a:lnTo>
                    <a:pt x="1189153" y="998682"/>
                  </a:lnTo>
                  <a:lnTo>
                    <a:pt x="1186390" y="998682"/>
                  </a:lnTo>
                  <a:cubicBezTo>
                    <a:pt x="1175342" y="999980"/>
                    <a:pt x="1164608" y="1003204"/>
                    <a:pt x="1154672" y="1008207"/>
                  </a:cubicBezTo>
                  <a:cubicBezTo>
                    <a:pt x="1144679" y="1012897"/>
                    <a:pt x="1136223" y="1020329"/>
                    <a:pt x="1130288" y="1029638"/>
                  </a:cubicBezTo>
                  <a:cubicBezTo>
                    <a:pt x="1128637" y="1032150"/>
                    <a:pt x="1127623" y="1035027"/>
                    <a:pt x="1127335" y="1038020"/>
                  </a:cubicBezTo>
                  <a:lnTo>
                    <a:pt x="1127335" y="1038210"/>
                  </a:lnTo>
                  <a:cubicBezTo>
                    <a:pt x="1127390" y="1038844"/>
                    <a:pt x="1127390" y="1039482"/>
                    <a:pt x="1127335" y="1040115"/>
                  </a:cubicBezTo>
                  <a:cubicBezTo>
                    <a:pt x="1127255" y="1041655"/>
                    <a:pt x="1127549" y="1043191"/>
                    <a:pt x="1128193" y="1044592"/>
                  </a:cubicBezTo>
                  <a:cubicBezTo>
                    <a:pt x="1130860" y="1049355"/>
                    <a:pt x="1135622" y="1047735"/>
                    <a:pt x="1138956" y="1044592"/>
                  </a:cubicBezTo>
                  <a:cubicBezTo>
                    <a:pt x="1144576" y="1041735"/>
                    <a:pt x="1148481" y="1035067"/>
                    <a:pt x="1153053" y="1031067"/>
                  </a:cubicBezTo>
                  <a:cubicBezTo>
                    <a:pt x="1158655" y="1026246"/>
                    <a:pt x="1165119" y="1022530"/>
                    <a:pt x="1172103" y="1020113"/>
                  </a:cubicBezTo>
                  <a:cubicBezTo>
                    <a:pt x="1179292" y="1017392"/>
                    <a:pt x="1186680" y="1015227"/>
                    <a:pt x="1194201" y="1013636"/>
                  </a:cubicBezTo>
                  <a:cubicBezTo>
                    <a:pt x="1197916" y="1012779"/>
                    <a:pt x="1201630" y="1012112"/>
                    <a:pt x="1205345" y="1011540"/>
                  </a:cubicBezTo>
                  <a:cubicBezTo>
                    <a:pt x="1209060" y="1010969"/>
                    <a:pt x="1212203" y="1010207"/>
                    <a:pt x="1215537" y="1009826"/>
                  </a:cubicBezTo>
                  <a:cubicBezTo>
                    <a:pt x="1216680" y="1010778"/>
                    <a:pt x="1217728" y="1011921"/>
                    <a:pt x="1218775" y="1012969"/>
                  </a:cubicBezTo>
                  <a:cubicBezTo>
                    <a:pt x="1219556" y="1013783"/>
                    <a:pt x="1220287" y="1014641"/>
                    <a:pt x="1220966" y="1015541"/>
                  </a:cubicBezTo>
                  <a:lnTo>
                    <a:pt x="1220966" y="1015541"/>
                  </a:lnTo>
                  <a:cubicBezTo>
                    <a:pt x="1222360" y="1017506"/>
                    <a:pt x="1223541" y="1019613"/>
                    <a:pt x="1224490" y="1021827"/>
                  </a:cubicBezTo>
                  <a:lnTo>
                    <a:pt x="1224490" y="1021827"/>
                  </a:lnTo>
                  <a:cubicBezTo>
                    <a:pt x="1224967" y="1022875"/>
                    <a:pt x="1225252" y="1023923"/>
                    <a:pt x="1225633" y="1024971"/>
                  </a:cubicBezTo>
                  <a:lnTo>
                    <a:pt x="1226491" y="1028495"/>
                  </a:lnTo>
                  <a:cubicBezTo>
                    <a:pt x="1226478" y="1028717"/>
                    <a:pt x="1226478" y="1028939"/>
                    <a:pt x="1226491" y="1029162"/>
                  </a:cubicBezTo>
                  <a:lnTo>
                    <a:pt x="1226491" y="1029733"/>
                  </a:lnTo>
                  <a:cubicBezTo>
                    <a:pt x="1226633" y="1031699"/>
                    <a:pt x="1226633" y="1033673"/>
                    <a:pt x="1226491" y="1035639"/>
                  </a:cubicBezTo>
                  <a:cubicBezTo>
                    <a:pt x="1226491" y="1036305"/>
                    <a:pt x="1226491" y="1037639"/>
                    <a:pt x="1226491" y="1038115"/>
                  </a:cubicBezTo>
                  <a:cubicBezTo>
                    <a:pt x="1226491" y="1038591"/>
                    <a:pt x="1225824" y="1040973"/>
                    <a:pt x="1225443" y="1042401"/>
                  </a:cubicBezTo>
                  <a:cubicBezTo>
                    <a:pt x="1225062" y="1043830"/>
                    <a:pt x="1224490" y="1045449"/>
                    <a:pt x="1224014" y="1046878"/>
                  </a:cubicBezTo>
                  <a:lnTo>
                    <a:pt x="1224014" y="1046878"/>
                  </a:lnTo>
                  <a:lnTo>
                    <a:pt x="1224014" y="1047354"/>
                  </a:lnTo>
                  <a:cubicBezTo>
                    <a:pt x="1222871" y="1049926"/>
                    <a:pt x="1221538" y="1052403"/>
                    <a:pt x="1220204" y="1054784"/>
                  </a:cubicBezTo>
                  <a:cubicBezTo>
                    <a:pt x="1218871" y="1057165"/>
                    <a:pt x="1217918" y="1058403"/>
                    <a:pt x="1216680" y="1060118"/>
                  </a:cubicBezTo>
                  <a:lnTo>
                    <a:pt x="1216680" y="1060118"/>
                  </a:lnTo>
                  <a:lnTo>
                    <a:pt x="1216204" y="1060785"/>
                  </a:lnTo>
                  <a:cubicBezTo>
                    <a:pt x="1214425" y="1060308"/>
                    <a:pt x="1212553" y="1060308"/>
                    <a:pt x="1210774" y="1060785"/>
                  </a:cubicBezTo>
                  <a:cubicBezTo>
                    <a:pt x="1209631" y="1060785"/>
                    <a:pt x="1203345" y="1063547"/>
                    <a:pt x="1207345" y="1061928"/>
                  </a:cubicBezTo>
                  <a:cubicBezTo>
                    <a:pt x="1204672" y="1063026"/>
                    <a:pt x="1201896" y="1063856"/>
                    <a:pt x="1199059" y="1064404"/>
                  </a:cubicBezTo>
                  <a:lnTo>
                    <a:pt x="1197249" y="1064404"/>
                  </a:lnTo>
                  <a:lnTo>
                    <a:pt x="1196392" y="1064404"/>
                  </a:lnTo>
                  <a:lnTo>
                    <a:pt x="1190391" y="1064880"/>
                  </a:lnTo>
                  <a:cubicBezTo>
                    <a:pt x="1186486" y="1064880"/>
                    <a:pt x="1182676" y="1064880"/>
                    <a:pt x="1178866" y="1064880"/>
                  </a:cubicBezTo>
                  <a:cubicBezTo>
                    <a:pt x="1172067" y="1064891"/>
                    <a:pt x="1165311" y="1063798"/>
                    <a:pt x="1158863" y="1061642"/>
                  </a:cubicBezTo>
                  <a:cubicBezTo>
                    <a:pt x="1156916" y="1061075"/>
                    <a:pt x="1155057" y="1060242"/>
                    <a:pt x="1153339" y="1059166"/>
                  </a:cubicBezTo>
                  <a:cubicBezTo>
                    <a:pt x="1152324" y="1058521"/>
                    <a:pt x="1151368" y="1057788"/>
                    <a:pt x="1150481" y="1056975"/>
                  </a:cubicBezTo>
                  <a:cubicBezTo>
                    <a:pt x="1150481" y="1056975"/>
                    <a:pt x="1150481" y="1056022"/>
                    <a:pt x="1149910" y="1055260"/>
                  </a:cubicBezTo>
                  <a:cubicBezTo>
                    <a:pt x="1149373" y="1053117"/>
                    <a:pt x="1147201" y="1051814"/>
                    <a:pt x="1145057" y="1052351"/>
                  </a:cubicBezTo>
                  <a:cubicBezTo>
                    <a:pt x="1144013" y="1052612"/>
                    <a:pt x="1143118" y="1053283"/>
                    <a:pt x="1142575" y="1054212"/>
                  </a:cubicBezTo>
                  <a:cubicBezTo>
                    <a:pt x="1133717" y="1072215"/>
                    <a:pt x="1161625" y="1081168"/>
                    <a:pt x="1173151" y="1083930"/>
                  </a:cubicBezTo>
                  <a:cubicBezTo>
                    <a:pt x="1175532" y="1084407"/>
                    <a:pt x="1177913" y="1084883"/>
                    <a:pt x="1180294" y="1085169"/>
                  </a:cubicBezTo>
                  <a:cubicBezTo>
                    <a:pt x="1172048" y="1088232"/>
                    <a:pt x="1163578" y="1090653"/>
                    <a:pt x="1154958" y="1092408"/>
                  </a:cubicBezTo>
                  <a:lnTo>
                    <a:pt x="1147433" y="1093836"/>
                  </a:lnTo>
                  <a:lnTo>
                    <a:pt x="1141432" y="1094789"/>
                  </a:lnTo>
                  <a:cubicBezTo>
                    <a:pt x="1136575" y="1095456"/>
                    <a:pt x="1131907" y="1095932"/>
                    <a:pt x="1126764" y="1096313"/>
                  </a:cubicBezTo>
                  <a:cubicBezTo>
                    <a:pt x="1100209" y="1098076"/>
                    <a:pt x="1073546" y="1097310"/>
                    <a:pt x="1047135" y="1094027"/>
                  </a:cubicBezTo>
                  <a:lnTo>
                    <a:pt x="1039134" y="1093074"/>
                  </a:lnTo>
                  <a:lnTo>
                    <a:pt x="1038277" y="1093074"/>
                  </a:lnTo>
                  <a:lnTo>
                    <a:pt x="1034371" y="1092503"/>
                  </a:lnTo>
                  <a:cubicBezTo>
                    <a:pt x="1024846" y="1090979"/>
                    <a:pt x="1014750" y="1088788"/>
                    <a:pt x="1004939" y="1086788"/>
                  </a:cubicBezTo>
                  <a:cubicBezTo>
                    <a:pt x="995128" y="1084788"/>
                    <a:pt x="984460" y="1082216"/>
                    <a:pt x="974364" y="1079739"/>
                  </a:cubicBezTo>
                  <a:cubicBezTo>
                    <a:pt x="970935" y="1078977"/>
                    <a:pt x="967411" y="1078215"/>
                    <a:pt x="963982" y="1077644"/>
                  </a:cubicBezTo>
                  <a:cubicBezTo>
                    <a:pt x="965633" y="1063166"/>
                    <a:pt x="967347" y="1048688"/>
                    <a:pt x="969125" y="1034210"/>
                  </a:cubicBezTo>
                  <a:close/>
                  <a:moveTo>
                    <a:pt x="959695" y="1324722"/>
                  </a:moveTo>
                  <a:lnTo>
                    <a:pt x="959695" y="1324722"/>
                  </a:lnTo>
                  <a:lnTo>
                    <a:pt x="957981" y="1324722"/>
                  </a:lnTo>
                  <a:lnTo>
                    <a:pt x="952266" y="1323770"/>
                  </a:lnTo>
                  <a:cubicBezTo>
                    <a:pt x="946961" y="1322430"/>
                    <a:pt x="941588" y="1321381"/>
                    <a:pt x="936169" y="1320627"/>
                  </a:cubicBezTo>
                  <a:cubicBezTo>
                    <a:pt x="937121" y="1313959"/>
                    <a:pt x="937978" y="1307387"/>
                    <a:pt x="938931" y="1300719"/>
                  </a:cubicBezTo>
                  <a:cubicBezTo>
                    <a:pt x="940750" y="1303461"/>
                    <a:pt x="943118" y="1305796"/>
                    <a:pt x="945884" y="1307577"/>
                  </a:cubicBezTo>
                  <a:cubicBezTo>
                    <a:pt x="951123" y="1310721"/>
                    <a:pt x="955409" y="1304720"/>
                    <a:pt x="953504" y="1299767"/>
                  </a:cubicBezTo>
                  <a:cubicBezTo>
                    <a:pt x="951599" y="1294814"/>
                    <a:pt x="949313" y="1292623"/>
                    <a:pt x="947408" y="1288909"/>
                  </a:cubicBezTo>
                  <a:cubicBezTo>
                    <a:pt x="945503" y="1285194"/>
                    <a:pt x="944170" y="1281955"/>
                    <a:pt x="942550" y="1278526"/>
                  </a:cubicBezTo>
                  <a:lnTo>
                    <a:pt x="941979" y="1277478"/>
                  </a:lnTo>
                  <a:cubicBezTo>
                    <a:pt x="942455" y="1273954"/>
                    <a:pt x="942836" y="1270430"/>
                    <a:pt x="943312" y="1266906"/>
                  </a:cubicBezTo>
                  <a:cubicBezTo>
                    <a:pt x="947376" y="1268874"/>
                    <a:pt x="951567" y="1270779"/>
                    <a:pt x="955885" y="1272621"/>
                  </a:cubicBezTo>
                  <a:cubicBezTo>
                    <a:pt x="971159" y="1278117"/>
                    <a:pt x="987278" y="1280890"/>
                    <a:pt x="1003510" y="1280812"/>
                  </a:cubicBezTo>
                  <a:cubicBezTo>
                    <a:pt x="1022068" y="1281511"/>
                    <a:pt x="1040651" y="1280970"/>
                    <a:pt x="1059136" y="1279193"/>
                  </a:cubicBezTo>
                  <a:cubicBezTo>
                    <a:pt x="1058752" y="1281238"/>
                    <a:pt x="1058752" y="1283338"/>
                    <a:pt x="1059136" y="1285384"/>
                  </a:cubicBezTo>
                  <a:cubicBezTo>
                    <a:pt x="1059687" y="1288801"/>
                    <a:pt x="1060988" y="1292054"/>
                    <a:pt x="1062946" y="1294909"/>
                  </a:cubicBezTo>
                  <a:cubicBezTo>
                    <a:pt x="1068453" y="1301498"/>
                    <a:pt x="1075934" y="1306139"/>
                    <a:pt x="1084282" y="1308149"/>
                  </a:cubicBezTo>
                  <a:cubicBezTo>
                    <a:pt x="1087140" y="1309006"/>
                    <a:pt x="1090093" y="1309768"/>
                    <a:pt x="1093045" y="1310435"/>
                  </a:cubicBezTo>
                  <a:lnTo>
                    <a:pt x="1090378" y="1311387"/>
                  </a:lnTo>
                  <a:cubicBezTo>
                    <a:pt x="1084282" y="1313674"/>
                    <a:pt x="1077996" y="1315578"/>
                    <a:pt x="1071328" y="1317484"/>
                  </a:cubicBezTo>
                  <a:cubicBezTo>
                    <a:pt x="1059843" y="1320711"/>
                    <a:pt x="1048168" y="1323224"/>
                    <a:pt x="1036371" y="1325008"/>
                  </a:cubicBezTo>
                  <a:lnTo>
                    <a:pt x="1034276" y="1325008"/>
                  </a:lnTo>
                  <a:lnTo>
                    <a:pt x="1030942" y="1325008"/>
                  </a:lnTo>
                  <a:cubicBezTo>
                    <a:pt x="1028085" y="1325008"/>
                    <a:pt x="1025132" y="1325675"/>
                    <a:pt x="1022275" y="1325866"/>
                  </a:cubicBezTo>
                  <a:cubicBezTo>
                    <a:pt x="1015893" y="1326437"/>
                    <a:pt x="1009606" y="1326723"/>
                    <a:pt x="1003225" y="1326913"/>
                  </a:cubicBezTo>
                  <a:cubicBezTo>
                    <a:pt x="991425" y="1327166"/>
                    <a:pt x="979621" y="1326657"/>
                    <a:pt x="967887" y="1325389"/>
                  </a:cubicBezTo>
                  <a:lnTo>
                    <a:pt x="959219" y="1324342"/>
                  </a:lnTo>
                  <a:close/>
                  <a:moveTo>
                    <a:pt x="1141146" y="1266810"/>
                  </a:moveTo>
                  <a:lnTo>
                    <a:pt x="1141146" y="1266810"/>
                  </a:lnTo>
                  <a:cubicBezTo>
                    <a:pt x="1141146" y="1267382"/>
                    <a:pt x="1141146" y="1267763"/>
                    <a:pt x="1141146" y="1267953"/>
                  </a:cubicBezTo>
                  <a:lnTo>
                    <a:pt x="1140575" y="1271478"/>
                  </a:lnTo>
                  <a:cubicBezTo>
                    <a:pt x="1140067" y="1273764"/>
                    <a:pt x="1139496" y="1276050"/>
                    <a:pt x="1138861" y="1278336"/>
                  </a:cubicBezTo>
                  <a:cubicBezTo>
                    <a:pt x="1138660" y="1278764"/>
                    <a:pt x="1138500" y="1279211"/>
                    <a:pt x="1138384" y="1279669"/>
                  </a:cubicBezTo>
                  <a:cubicBezTo>
                    <a:pt x="1138384" y="1278812"/>
                    <a:pt x="1137432" y="1281574"/>
                    <a:pt x="1137146" y="1282050"/>
                  </a:cubicBezTo>
                  <a:cubicBezTo>
                    <a:pt x="1136280" y="1283849"/>
                    <a:pt x="1135260" y="1285570"/>
                    <a:pt x="1134098" y="1287194"/>
                  </a:cubicBezTo>
                  <a:lnTo>
                    <a:pt x="1133527" y="1287861"/>
                  </a:lnTo>
                  <a:cubicBezTo>
                    <a:pt x="1132574" y="1289004"/>
                    <a:pt x="1131526" y="1289956"/>
                    <a:pt x="1130479" y="1291004"/>
                  </a:cubicBezTo>
                  <a:lnTo>
                    <a:pt x="1129050" y="1292242"/>
                  </a:lnTo>
                  <a:cubicBezTo>
                    <a:pt x="1130002" y="1291385"/>
                    <a:pt x="1126954" y="1293671"/>
                    <a:pt x="1126669" y="1293957"/>
                  </a:cubicBezTo>
                  <a:cubicBezTo>
                    <a:pt x="1126383" y="1294242"/>
                    <a:pt x="1124287" y="1295385"/>
                    <a:pt x="1123049" y="1296052"/>
                  </a:cubicBezTo>
                  <a:cubicBezTo>
                    <a:pt x="1120213" y="1295611"/>
                    <a:pt x="1117347" y="1295389"/>
                    <a:pt x="1114477" y="1295385"/>
                  </a:cubicBezTo>
                  <a:cubicBezTo>
                    <a:pt x="1107675" y="1295016"/>
                    <a:pt x="1100901" y="1294253"/>
                    <a:pt x="1094188" y="1293100"/>
                  </a:cubicBezTo>
                  <a:cubicBezTo>
                    <a:pt x="1085806" y="1291385"/>
                    <a:pt x="1071424" y="1287861"/>
                    <a:pt x="1069709" y="1278336"/>
                  </a:cubicBezTo>
                  <a:cubicBezTo>
                    <a:pt x="1079234" y="1277193"/>
                    <a:pt x="1088759" y="1275859"/>
                    <a:pt x="1097808" y="1274145"/>
                  </a:cubicBezTo>
                  <a:cubicBezTo>
                    <a:pt x="1112736" y="1271500"/>
                    <a:pt x="1127446" y="1267743"/>
                    <a:pt x="1141813" y="1262905"/>
                  </a:cubicBezTo>
                  <a:lnTo>
                    <a:pt x="1141813" y="1267382"/>
                  </a:lnTo>
                  <a:close/>
                  <a:moveTo>
                    <a:pt x="950646" y="1204041"/>
                  </a:moveTo>
                  <a:lnTo>
                    <a:pt x="950646" y="1204041"/>
                  </a:lnTo>
                  <a:cubicBezTo>
                    <a:pt x="951864" y="1205208"/>
                    <a:pt x="953284" y="1206144"/>
                    <a:pt x="954837" y="1206803"/>
                  </a:cubicBezTo>
                  <a:cubicBezTo>
                    <a:pt x="957165" y="1207396"/>
                    <a:pt x="959606" y="1206389"/>
                    <a:pt x="960838" y="1204326"/>
                  </a:cubicBezTo>
                  <a:cubicBezTo>
                    <a:pt x="963518" y="1198725"/>
                    <a:pt x="963894" y="1192296"/>
                    <a:pt x="961886" y="1186419"/>
                  </a:cubicBezTo>
                  <a:cubicBezTo>
                    <a:pt x="960838" y="1180133"/>
                    <a:pt x="959886" y="1173846"/>
                    <a:pt x="959124" y="1167369"/>
                  </a:cubicBezTo>
                  <a:cubicBezTo>
                    <a:pt x="958362" y="1160892"/>
                    <a:pt x="957504" y="1156225"/>
                    <a:pt x="956457" y="1150796"/>
                  </a:cubicBezTo>
                  <a:cubicBezTo>
                    <a:pt x="956457" y="1148510"/>
                    <a:pt x="956933" y="1146414"/>
                    <a:pt x="957124" y="1144128"/>
                  </a:cubicBezTo>
                  <a:lnTo>
                    <a:pt x="960553" y="1112410"/>
                  </a:lnTo>
                  <a:cubicBezTo>
                    <a:pt x="966934" y="1115649"/>
                    <a:pt x="973602" y="1118411"/>
                    <a:pt x="980174" y="1121078"/>
                  </a:cubicBezTo>
                  <a:cubicBezTo>
                    <a:pt x="994748" y="1126607"/>
                    <a:pt x="1009890" y="1130504"/>
                    <a:pt x="1025322" y="1132698"/>
                  </a:cubicBezTo>
                  <a:cubicBezTo>
                    <a:pt x="1045598" y="1135985"/>
                    <a:pt x="1066048" y="1138084"/>
                    <a:pt x="1086568" y="1138985"/>
                  </a:cubicBezTo>
                  <a:cubicBezTo>
                    <a:pt x="1100284" y="1139601"/>
                    <a:pt x="1114023" y="1139410"/>
                    <a:pt x="1127716" y="1138413"/>
                  </a:cubicBezTo>
                  <a:cubicBezTo>
                    <a:pt x="1124126" y="1139991"/>
                    <a:pt x="1120711" y="1141938"/>
                    <a:pt x="1117524" y="1144224"/>
                  </a:cubicBezTo>
                  <a:cubicBezTo>
                    <a:pt x="1108948" y="1151269"/>
                    <a:pt x="1103870" y="1161703"/>
                    <a:pt x="1103618" y="1172799"/>
                  </a:cubicBezTo>
                  <a:cubicBezTo>
                    <a:pt x="1101372" y="1183603"/>
                    <a:pt x="1104993" y="1194791"/>
                    <a:pt x="1113143" y="1202231"/>
                  </a:cubicBezTo>
                  <a:cubicBezTo>
                    <a:pt x="1119620" y="1206708"/>
                    <a:pt x="1126002" y="1199278"/>
                    <a:pt x="1124954" y="1192706"/>
                  </a:cubicBezTo>
                  <a:cubicBezTo>
                    <a:pt x="1123049" y="1181181"/>
                    <a:pt x="1119334" y="1165369"/>
                    <a:pt x="1131431" y="1157749"/>
                  </a:cubicBezTo>
                  <a:cubicBezTo>
                    <a:pt x="1138765" y="1153082"/>
                    <a:pt x="1146766" y="1149367"/>
                    <a:pt x="1154196" y="1144700"/>
                  </a:cubicBezTo>
                  <a:cubicBezTo>
                    <a:pt x="1162057" y="1139070"/>
                    <a:pt x="1170728" y="1134670"/>
                    <a:pt x="1179914" y="1131651"/>
                  </a:cubicBezTo>
                  <a:cubicBezTo>
                    <a:pt x="1180351" y="1131518"/>
                    <a:pt x="1180767" y="1131326"/>
                    <a:pt x="1181152" y="1131079"/>
                  </a:cubicBezTo>
                  <a:cubicBezTo>
                    <a:pt x="1181342" y="1131418"/>
                    <a:pt x="1181565" y="1131737"/>
                    <a:pt x="1181819" y="1132032"/>
                  </a:cubicBezTo>
                  <a:lnTo>
                    <a:pt x="1181818" y="1132032"/>
                  </a:lnTo>
                  <a:cubicBezTo>
                    <a:pt x="1182663" y="1133349"/>
                    <a:pt x="1183619" y="1134592"/>
                    <a:pt x="1184676" y="1135746"/>
                  </a:cubicBezTo>
                  <a:cubicBezTo>
                    <a:pt x="1184864" y="1136225"/>
                    <a:pt x="1185121" y="1136675"/>
                    <a:pt x="1185438" y="1137080"/>
                  </a:cubicBezTo>
                  <a:cubicBezTo>
                    <a:pt x="1186486" y="1138699"/>
                    <a:pt x="1187438" y="1140414"/>
                    <a:pt x="1188391" y="1142033"/>
                  </a:cubicBezTo>
                  <a:lnTo>
                    <a:pt x="1190010" y="1145271"/>
                  </a:lnTo>
                  <a:cubicBezTo>
                    <a:pt x="1188962" y="1143081"/>
                    <a:pt x="1191058" y="1148034"/>
                    <a:pt x="1191343" y="1148796"/>
                  </a:cubicBezTo>
                  <a:cubicBezTo>
                    <a:pt x="1192542" y="1152830"/>
                    <a:pt x="1193496" y="1156934"/>
                    <a:pt x="1194201" y="1161083"/>
                  </a:cubicBezTo>
                  <a:cubicBezTo>
                    <a:pt x="1194201" y="1161083"/>
                    <a:pt x="1194201" y="1161083"/>
                    <a:pt x="1194201" y="1161655"/>
                  </a:cubicBezTo>
                  <a:cubicBezTo>
                    <a:pt x="1194201" y="1162226"/>
                    <a:pt x="1194201" y="1162131"/>
                    <a:pt x="1194201" y="1162512"/>
                  </a:cubicBezTo>
                  <a:cubicBezTo>
                    <a:pt x="1194343" y="1164700"/>
                    <a:pt x="1194343" y="1166895"/>
                    <a:pt x="1194201" y="1169084"/>
                  </a:cubicBezTo>
                  <a:cubicBezTo>
                    <a:pt x="1194439" y="1173462"/>
                    <a:pt x="1194439" y="1177850"/>
                    <a:pt x="1194201" y="1182229"/>
                  </a:cubicBezTo>
                  <a:cubicBezTo>
                    <a:pt x="1194201" y="1183943"/>
                    <a:pt x="1194201" y="1185657"/>
                    <a:pt x="1193725" y="1187467"/>
                  </a:cubicBezTo>
                  <a:cubicBezTo>
                    <a:pt x="1193248" y="1189277"/>
                    <a:pt x="1192772" y="1189467"/>
                    <a:pt x="1192296" y="1190420"/>
                  </a:cubicBezTo>
                  <a:cubicBezTo>
                    <a:pt x="1192079" y="1190915"/>
                    <a:pt x="1191825" y="1191393"/>
                    <a:pt x="1191534" y="1191849"/>
                  </a:cubicBezTo>
                  <a:lnTo>
                    <a:pt x="1190296" y="1193563"/>
                  </a:lnTo>
                  <a:cubicBezTo>
                    <a:pt x="1188421" y="1195692"/>
                    <a:pt x="1186347" y="1197637"/>
                    <a:pt x="1184104" y="1199373"/>
                  </a:cubicBezTo>
                  <a:lnTo>
                    <a:pt x="1182295" y="1200897"/>
                  </a:lnTo>
                  <a:lnTo>
                    <a:pt x="1180675" y="1202136"/>
                  </a:lnTo>
                  <a:lnTo>
                    <a:pt x="1177532" y="1204136"/>
                  </a:lnTo>
                  <a:lnTo>
                    <a:pt x="1172674" y="1204707"/>
                  </a:lnTo>
                  <a:cubicBezTo>
                    <a:pt x="1159816" y="1205755"/>
                    <a:pt x="1147147" y="1205565"/>
                    <a:pt x="1134574" y="1205660"/>
                  </a:cubicBezTo>
                  <a:cubicBezTo>
                    <a:pt x="1130550" y="1206121"/>
                    <a:pt x="1127661" y="1209757"/>
                    <a:pt x="1128122" y="1213781"/>
                  </a:cubicBezTo>
                  <a:cubicBezTo>
                    <a:pt x="1128510" y="1217171"/>
                    <a:pt x="1131185" y="1219845"/>
                    <a:pt x="1134574" y="1220233"/>
                  </a:cubicBezTo>
                  <a:cubicBezTo>
                    <a:pt x="1136860" y="1220233"/>
                    <a:pt x="1139051" y="1220233"/>
                    <a:pt x="1141337" y="1220233"/>
                  </a:cubicBezTo>
                  <a:cubicBezTo>
                    <a:pt x="1122552" y="1226811"/>
                    <a:pt x="1103242" y="1231782"/>
                    <a:pt x="1083616" y="1235092"/>
                  </a:cubicBezTo>
                  <a:lnTo>
                    <a:pt x="1074091" y="1236616"/>
                  </a:lnTo>
                  <a:lnTo>
                    <a:pt x="1070376" y="1236616"/>
                  </a:lnTo>
                  <a:lnTo>
                    <a:pt x="1064851" y="1237283"/>
                  </a:lnTo>
                  <a:cubicBezTo>
                    <a:pt x="1056850" y="1238140"/>
                    <a:pt x="1048945" y="1238807"/>
                    <a:pt x="1040944" y="1239188"/>
                  </a:cubicBezTo>
                  <a:cubicBezTo>
                    <a:pt x="1026254" y="1239998"/>
                    <a:pt x="1011532" y="1239998"/>
                    <a:pt x="996843" y="1239188"/>
                  </a:cubicBezTo>
                  <a:lnTo>
                    <a:pt x="987318" y="1238426"/>
                  </a:lnTo>
                  <a:lnTo>
                    <a:pt x="981603" y="1237664"/>
                  </a:lnTo>
                  <a:lnTo>
                    <a:pt x="978174" y="1237092"/>
                  </a:lnTo>
                  <a:cubicBezTo>
                    <a:pt x="970507" y="1235826"/>
                    <a:pt x="962909" y="1234173"/>
                    <a:pt x="955409" y="1232139"/>
                  </a:cubicBezTo>
                  <a:cubicBezTo>
                    <a:pt x="952933" y="1231473"/>
                    <a:pt x="950266" y="1230615"/>
                    <a:pt x="947694" y="1229758"/>
                  </a:cubicBezTo>
                  <a:cubicBezTo>
                    <a:pt x="948646" y="1220805"/>
                    <a:pt x="949694" y="1211851"/>
                    <a:pt x="950646" y="1202993"/>
                  </a:cubicBezTo>
                  <a:close/>
                  <a:moveTo>
                    <a:pt x="926834" y="1379967"/>
                  </a:moveTo>
                  <a:lnTo>
                    <a:pt x="926834" y="1379967"/>
                  </a:lnTo>
                  <a:cubicBezTo>
                    <a:pt x="927691" y="1374729"/>
                    <a:pt x="928549" y="1369395"/>
                    <a:pt x="929501" y="1363966"/>
                  </a:cubicBezTo>
                  <a:cubicBezTo>
                    <a:pt x="929501" y="1362346"/>
                    <a:pt x="929977" y="1360632"/>
                    <a:pt x="930263" y="1358917"/>
                  </a:cubicBezTo>
                  <a:cubicBezTo>
                    <a:pt x="934137" y="1360088"/>
                    <a:pt x="938082" y="1361011"/>
                    <a:pt x="942074" y="1361680"/>
                  </a:cubicBezTo>
                  <a:cubicBezTo>
                    <a:pt x="950170" y="1363299"/>
                    <a:pt x="958362" y="1364251"/>
                    <a:pt x="966553" y="1365204"/>
                  </a:cubicBezTo>
                  <a:cubicBezTo>
                    <a:pt x="978751" y="1366682"/>
                    <a:pt x="991034" y="1367350"/>
                    <a:pt x="1003320" y="1367204"/>
                  </a:cubicBezTo>
                  <a:cubicBezTo>
                    <a:pt x="987985" y="1371300"/>
                    <a:pt x="973792" y="1373014"/>
                    <a:pt x="957790" y="1375967"/>
                  </a:cubicBezTo>
                  <a:cubicBezTo>
                    <a:pt x="948111" y="1377935"/>
                    <a:pt x="938310" y="1379240"/>
                    <a:pt x="928453" y="1379872"/>
                  </a:cubicBezTo>
                  <a:close/>
                  <a:moveTo>
                    <a:pt x="1228777" y="1145271"/>
                  </a:moveTo>
                  <a:lnTo>
                    <a:pt x="1228777" y="1145271"/>
                  </a:lnTo>
                  <a:lnTo>
                    <a:pt x="1228777" y="1148319"/>
                  </a:lnTo>
                  <a:cubicBezTo>
                    <a:pt x="1226945" y="1140357"/>
                    <a:pt x="1223927" y="1132715"/>
                    <a:pt x="1219823" y="1125650"/>
                  </a:cubicBezTo>
                  <a:cubicBezTo>
                    <a:pt x="1217755" y="1122300"/>
                    <a:pt x="1215430" y="1119116"/>
                    <a:pt x="1212870" y="1116125"/>
                  </a:cubicBezTo>
                  <a:lnTo>
                    <a:pt x="1217346" y="1113553"/>
                  </a:lnTo>
                  <a:cubicBezTo>
                    <a:pt x="1224199" y="1109390"/>
                    <a:pt x="1230585" y="1104504"/>
                    <a:pt x="1236396" y="1098980"/>
                  </a:cubicBezTo>
                  <a:cubicBezTo>
                    <a:pt x="1234301" y="1114506"/>
                    <a:pt x="1232015" y="1130127"/>
                    <a:pt x="1229634" y="1145652"/>
                  </a:cubicBezTo>
                  <a:close/>
                  <a:moveTo>
                    <a:pt x="1236587" y="829137"/>
                  </a:moveTo>
                  <a:lnTo>
                    <a:pt x="1236587" y="829137"/>
                  </a:lnTo>
                  <a:cubicBezTo>
                    <a:pt x="1241826" y="832756"/>
                    <a:pt x="1247160" y="836185"/>
                    <a:pt x="1252589" y="839328"/>
                  </a:cubicBezTo>
                  <a:cubicBezTo>
                    <a:pt x="1252589" y="845805"/>
                    <a:pt x="1251255" y="851901"/>
                    <a:pt x="1251351" y="858378"/>
                  </a:cubicBezTo>
                  <a:cubicBezTo>
                    <a:pt x="1251351" y="867046"/>
                    <a:pt x="1251351" y="875523"/>
                    <a:pt x="1251351" y="884191"/>
                  </a:cubicBezTo>
                  <a:cubicBezTo>
                    <a:pt x="1250779" y="901336"/>
                    <a:pt x="1250589" y="918481"/>
                    <a:pt x="1249922" y="935721"/>
                  </a:cubicBezTo>
                  <a:cubicBezTo>
                    <a:pt x="1249351" y="954771"/>
                    <a:pt x="1248335" y="973504"/>
                    <a:pt x="1246874" y="991919"/>
                  </a:cubicBezTo>
                  <a:cubicBezTo>
                    <a:pt x="1238874" y="984152"/>
                    <a:pt x="1229379" y="978093"/>
                    <a:pt x="1218966" y="974107"/>
                  </a:cubicBezTo>
                  <a:lnTo>
                    <a:pt x="1216299" y="973059"/>
                  </a:lnTo>
                  <a:cubicBezTo>
                    <a:pt x="1219647" y="967675"/>
                    <a:pt x="1221489" y="961491"/>
                    <a:pt x="1221633" y="955152"/>
                  </a:cubicBezTo>
                  <a:cubicBezTo>
                    <a:pt x="1221776" y="953505"/>
                    <a:pt x="1221776" y="951847"/>
                    <a:pt x="1221633" y="950199"/>
                  </a:cubicBezTo>
                  <a:cubicBezTo>
                    <a:pt x="1222502" y="948361"/>
                    <a:pt x="1223204" y="946449"/>
                    <a:pt x="1223728" y="944484"/>
                  </a:cubicBezTo>
                  <a:cubicBezTo>
                    <a:pt x="1225471" y="937498"/>
                    <a:pt x="1226460" y="930345"/>
                    <a:pt x="1226681" y="923148"/>
                  </a:cubicBezTo>
                  <a:cubicBezTo>
                    <a:pt x="1226935" y="909413"/>
                    <a:pt x="1223966" y="895810"/>
                    <a:pt x="1218013" y="883429"/>
                  </a:cubicBezTo>
                  <a:cubicBezTo>
                    <a:pt x="1208965" y="864379"/>
                    <a:pt x="1190200" y="854854"/>
                    <a:pt x="1171341" y="849425"/>
                  </a:cubicBezTo>
                  <a:lnTo>
                    <a:pt x="1171817" y="849425"/>
                  </a:lnTo>
                  <a:cubicBezTo>
                    <a:pt x="1174175" y="846833"/>
                    <a:pt x="1176370" y="844097"/>
                    <a:pt x="1178389" y="841233"/>
                  </a:cubicBezTo>
                  <a:cubicBezTo>
                    <a:pt x="1179342" y="840186"/>
                    <a:pt x="1180294" y="839138"/>
                    <a:pt x="1181342" y="838185"/>
                  </a:cubicBezTo>
                  <a:lnTo>
                    <a:pt x="1182961" y="836757"/>
                  </a:lnTo>
                  <a:lnTo>
                    <a:pt x="1183533" y="836280"/>
                  </a:lnTo>
                  <a:cubicBezTo>
                    <a:pt x="1186122" y="834370"/>
                    <a:pt x="1188826" y="832620"/>
                    <a:pt x="1191629" y="831042"/>
                  </a:cubicBezTo>
                  <a:cubicBezTo>
                    <a:pt x="1194481" y="829352"/>
                    <a:pt x="1197478" y="827917"/>
                    <a:pt x="1200583" y="826755"/>
                  </a:cubicBezTo>
                  <a:cubicBezTo>
                    <a:pt x="1207207" y="823844"/>
                    <a:pt x="1214609" y="823208"/>
                    <a:pt x="1221633" y="824946"/>
                  </a:cubicBezTo>
                  <a:cubicBezTo>
                    <a:pt x="1226300" y="825898"/>
                    <a:pt x="1231158" y="827422"/>
                    <a:pt x="1235539" y="828756"/>
                  </a:cubicBezTo>
                  <a:lnTo>
                    <a:pt x="1236682" y="829518"/>
                  </a:lnTo>
                  <a:close/>
                  <a:moveTo>
                    <a:pt x="1125526" y="823803"/>
                  </a:moveTo>
                  <a:lnTo>
                    <a:pt x="1125526" y="823803"/>
                  </a:lnTo>
                  <a:cubicBezTo>
                    <a:pt x="1128163" y="828571"/>
                    <a:pt x="1131122" y="833154"/>
                    <a:pt x="1134384" y="837519"/>
                  </a:cubicBezTo>
                  <a:lnTo>
                    <a:pt x="1135051" y="838566"/>
                  </a:lnTo>
                  <a:cubicBezTo>
                    <a:pt x="1126669" y="835899"/>
                    <a:pt x="1118382" y="833137"/>
                    <a:pt x="1109904" y="830661"/>
                  </a:cubicBezTo>
                  <a:lnTo>
                    <a:pt x="1125526" y="823803"/>
                  </a:lnTo>
                  <a:close/>
                  <a:moveTo>
                    <a:pt x="1075615" y="656448"/>
                  </a:moveTo>
                  <a:lnTo>
                    <a:pt x="1075615" y="656448"/>
                  </a:lnTo>
                  <a:cubicBezTo>
                    <a:pt x="1066947" y="668545"/>
                    <a:pt x="1059898" y="681499"/>
                    <a:pt x="1052183" y="694548"/>
                  </a:cubicBezTo>
                  <a:cubicBezTo>
                    <a:pt x="1046944" y="703216"/>
                    <a:pt x="1041325" y="711503"/>
                    <a:pt x="1035610" y="719790"/>
                  </a:cubicBezTo>
                  <a:lnTo>
                    <a:pt x="1035133" y="719790"/>
                  </a:lnTo>
                  <a:cubicBezTo>
                    <a:pt x="1035800" y="719790"/>
                    <a:pt x="1035610" y="719790"/>
                    <a:pt x="1035133" y="719790"/>
                  </a:cubicBezTo>
                  <a:cubicBezTo>
                    <a:pt x="1036371" y="717123"/>
                    <a:pt x="1037610" y="714456"/>
                    <a:pt x="1038848" y="711979"/>
                  </a:cubicBezTo>
                  <a:cubicBezTo>
                    <a:pt x="1042252" y="705674"/>
                    <a:pt x="1044814" y="698949"/>
                    <a:pt x="1046468" y="691977"/>
                  </a:cubicBezTo>
                  <a:cubicBezTo>
                    <a:pt x="1048182" y="683586"/>
                    <a:pt x="1048182" y="674935"/>
                    <a:pt x="1046468" y="666545"/>
                  </a:cubicBezTo>
                  <a:cubicBezTo>
                    <a:pt x="1045700" y="661775"/>
                    <a:pt x="1044488" y="657087"/>
                    <a:pt x="1042848" y="652543"/>
                  </a:cubicBezTo>
                  <a:cubicBezTo>
                    <a:pt x="1047135" y="652543"/>
                    <a:pt x="1051326" y="653400"/>
                    <a:pt x="1055326" y="653972"/>
                  </a:cubicBezTo>
                  <a:lnTo>
                    <a:pt x="1075615" y="656925"/>
                  </a:lnTo>
                  <a:close/>
                  <a:moveTo>
                    <a:pt x="216078" y="304023"/>
                  </a:moveTo>
                  <a:lnTo>
                    <a:pt x="216078" y="304023"/>
                  </a:lnTo>
                  <a:cubicBezTo>
                    <a:pt x="216078" y="302785"/>
                    <a:pt x="216078" y="301642"/>
                    <a:pt x="216078" y="300404"/>
                  </a:cubicBezTo>
                  <a:cubicBezTo>
                    <a:pt x="216078" y="302023"/>
                    <a:pt x="216078" y="298404"/>
                    <a:pt x="216078" y="298118"/>
                  </a:cubicBezTo>
                  <a:cubicBezTo>
                    <a:pt x="216676" y="295510"/>
                    <a:pt x="217407" y="292935"/>
                    <a:pt x="218269" y="290403"/>
                  </a:cubicBezTo>
                  <a:lnTo>
                    <a:pt x="218269" y="290403"/>
                  </a:lnTo>
                  <a:cubicBezTo>
                    <a:pt x="218316" y="290087"/>
                    <a:pt x="218316" y="289766"/>
                    <a:pt x="218269" y="289450"/>
                  </a:cubicBezTo>
                  <a:cubicBezTo>
                    <a:pt x="218841" y="288212"/>
                    <a:pt x="219508" y="287069"/>
                    <a:pt x="220079" y="285831"/>
                  </a:cubicBezTo>
                  <a:cubicBezTo>
                    <a:pt x="221360" y="283363"/>
                    <a:pt x="222791" y="280978"/>
                    <a:pt x="224365" y="278687"/>
                  </a:cubicBezTo>
                  <a:cubicBezTo>
                    <a:pt x="224365" y="278687"/>
                    <a:pt x="225889" y="276782"/>
                    <a:pt x="226080" y="276496"/>
                  </a:cubicBezTo>
                  <a:lnTo>
                    <a:pt x="228842" y="273258"/>
                  </a:lnTo>
                  <a:cubicBezTo>
                    <a:pt x="230874" y="271035"/>
                    <a:pt x="232970" y="268940"/>
                    <a:pt x="235128" y="266971"/>
                  </a:cubicBezTo>
                  <a:lnTo>
                    <a:pt x="241320" y="261637"/>
                  </a:lnTo>
                  <a:lnTo>
                    <a:pt x="243796" y="259732"/>
                  </a:lnTo>
                  <a:lnTo>
                    <a:pt x="249035" y="255827"/>
                  </a:lnTo>
                  <a:cubicBezTo>
                    <a:pt x="261132" y="246969"/>
                    <a:pt x="273895" y="239253"/>
                    <a:pt x="285897" y="230490"/>
                  </a:cubicBezTo>
                  <a:cubicBezTo>
                    <a:pt x="300365" y="220469"/>
                    <a:pt x="313187" y="208258"/>
                    <a:pt x="323902" y="194295"/>
                  </a:cubicBezTo>
                  <a:cubicBezTo>
                    <a:pt x="332893" y="181331"/>
                    <a:pt x="340342" y="167362"/>
                    <a:pt x="346095" y="152671"/>
                  </a:cubicBezTo>
                  <a:cubicBezTo>
                    <a:pt x="351465" y="138369"/>
                    <a:pt x="357831" y="124460"/>
                    <a:pt x="365145" y="111047"/>
                  </a:cubicBezTo>
                  <a:cubicBezTo>
                    <a:pt x="366193" y="109142"/>
                    <a:pt x="367431" y="107332"/>
                    <a:pt x="368574" y="105522"/>
                  </a:cubicBezTo>
                  <a:lnTo>
                    <a:pt x="370384" y="102951"/>
                  </a:lnTo>
                  <a:lnTo>
                    <a:pt x="370860" y="102189"/>
                  </a:lnTo>
                  <a:lnTo>
                    <a:pt x="371336" y="101617"/>
                  </a:lnTo>
                  <a:cubicBezTo>
                    <a:pt x="374305" y="98003"/>
                    <a:pt x="377486" y="94568"/>
                    <a:pt x="380861" y="91330"/>
                  </a:cubicBezTo>
                  <a:cubicBezTo>
                    <a:pt x="382290" y="89901"/>
                    <a:pt x="383719" y="88568"/>
                    <a:pt x="385338" y="87234"/>
                  </a:cubicBezTo>
                  <a:lnTo>
                    <a:pt x="386290" y="86377"/>
                  </a:lnTo>
                  <a:lnTo>
                    <a:pt x="388576" y="84567"/>
                  </a:lnTo>
                  <a:cubicBezTo>
                    <a:pt x="392551" y="81738"/>
                    <a:pt x="396721" y="79191"/>
                    <a:pt x="401054" y="76947"/>
                  </a:cubicBezTo>
                  <a:cubicBezTo>
                    <a:pt x="401054" y="76947"/>
                    <a:pt x="404102" y="75519"/>
                    <a:pt x="404674" y="75233"/>
                  </a:cubicBezTo>
                  <a:cubicBezTo>
                    <a:pt x="405245" y="74947"/>
                    <a:pt x="408198" y="73899"/>
                    <a:pt x="410008" y="73233"/>
                  </a:cubicBezTo>
                  <a:cubicBezTo>
                    <a:pt x="414130" y="71876"/>
                    <a:pt x="418328" y="70763"/>
                    <a:pt x="422581" y="69899"/>
                  </a:cubicBezTo>
                  <a:lnTo>
                    <a:pt x="424962" y="69899"/>
                  </a:lnTo>
                  <a:lnTo>
                    <a:pt x="424962" y="69899"/>
                  </a:lnTo>
                  <a:cubicBezTo>
                    <a:pt x="427343" y="69899"/>
                    <a:pt x="429915" y="69899"/>
                    <a:pt x="432391" y="69899"/>
                  </a:cubicBezTo>
                  <a:cubicBezTo>
                    <a:pt x="436784" y="69742"/>
                    <a:pt x="441182" y="69965"/>
                    <a:pt x="445536" y="70566"/>
                  </a:cubicBezTo>
                  <a:cubicBezTo>
                    <a:pt x="455074" y="72237"/>
                    <a:pt x="464276" y="75454"/>
                    <a:pt x="472777" y="80091"/>
                  </a:cubicBezTo>
                  <a:cubicBezTo>
                    <a:pt x="482265" y="85994"/>
                    <a:pt x="492316" y="90939"/>
                    <a:pt x="502781" y="94854"/>
                  </a:cubicBezTo>
                  <a:cubicBezTo>
                    <a:pt x="513689" y="96762"/>
                    <a:pt x="524919" y="95300"/>
                    <a:pt x="534976" y="90663"/>
                  </a:cubicBezTo>
                  <a:cubicBezTo>
                    <a:pt x="542506" y="87914"/>
                    <a:pt x="549722" y="84369"/>
                    <a:pt x="556502" y="80091"/>
                  </a:cubicBezTo>
                  <a:cubicBezTo>
                    <a:pt x="560072" y="80980"/>
                    <a:pt x="563701" y="81617"/>
                    <a:pt x="567361" y="81996"/>
                  </a:cubicBezTo>
                  <a:cubicBezTo>
                    <a:pt x="573647" y="82662"/>
                    <a:pt x="579838" y="83520"/>
                    <a:pt x="586411" y="83996"/>
                  </a:cubicBezTo>
                  <a:cubicBezTo>
                    <a:pt x="596888" y="84948"/>
                    <a:pt x="607175" y="83996"/>
                    <a:pt x="617653" y="83996"/>
                  </a:cubicBezTo>
                  <a:cubicBezTo>
                    <a:pt x="628130" y="83996"/>
                    <a:pt x="635845" y="83996"/>
                    <a:pt x="644894" y="83996"/>
                  </a:cubicBezTo>
                  <a:cubicBezTo>
                    <a:pt x="649936" y="83668"/>
                    <a:pt x="654939" y="82903"/>
                    <a:pt x="659849" y="81710"/>
                  </a:cubicBezTo>
                  <a:cubicBezTo>
                    <a:pt x="662349" y="81079"/>
                    <a:pt x="664776" y="80185"/>
                    <a:pt x="667088" y="79043"/>
                  </a:cubicBezTo>
                  <a:lnTo>
                    <a:pt x="667087" y="79043"/>
                  </a:lnTo>
                  <a:cubicBezTo>
                    <a:pt x="668647" y="78424"/>
                    <a:pt x="670172" y="77724"/>
                    <a:pt x="671659" y="76947"/>
                  </a:cubicBezTo>
                  <a:cubicBezTo>
                    <a:pt x="677425" y="73369"/>
                    <a:pt x="679198" y="65794"/>
                    <a:pt x="675619" y="60028"/>
                  </a:cubicBezTo>
                  <a:cubicBezTo>
                    <a:pt x="675142" y="59258"/>
                    <a:pt x="674580" y="58544"/>
                    <a:pt x="673945" y="57897"/>
                  </a:cubicBezTo>
                  <a:cubicBezTo>
                    <a:pt x="669945" y="53802"/>
                    <a:pt x="665849" y="49706"/>
                    <a:pt x="662039" y="45324"/>
                  </a:cubicBezTo>
                  <a:cubicBezTo>
                    <a:pt x="661118" y="44322"/>
                    <a:pt x="660289" y="43238"/>
                    <a:pt x="659562" y="42086"/>
                  </a:cubicBezTo>
                  <a:lnTo>
                    <a:pt x="662039" y="41324"/>
                  </a:lnTo>
                  <a:cubicBezTo>
                    <a:pt x="664325" y="40657"/>
                    <a:pt x="666706" y="40181"/>
                    <a:pt x="669183" y="39705"/>
                  </a:cubicBezTo>
                  <a:lnTo>
                    <a:pt x="670993" y="39705"/>
                  </a:lnTo>
                  <a:lnTo>
                    <a:pt x="673564" y="39705"/>
                  </a:lnTo>
                  <a:cubicBezTo>
                    <a:pt x="687908" y="37865"/>
                    <a:pt x="702347" y="36879"/>
                    <a:pt x="716808" y="36752"/>
                  </a:cubicBezTo>
                  <a:cubicBezTo>
                    <a:pt x="724618" y="36752"/>
                    <a:pt x="732334" y="37228"/>
                    <a:pt x="740049" y="37800"/>
                  </a:cubicBezTo>
                  <a:cubicBezTo>
                    <a:pt x="743954" y="37800"/>
                    <a:pt x="747859" y="38466"/>
                    <a:pt x="751765" y="38847"/>
                  </a:cubicBezTo>
                  <a:lnTo>
                    <a:pt x="757575" y="39514"/>
                  </a:lnTo>
                  <a:lnTo>
                    <a:pt x="758623" y="39514"/>
                  </a:lnTo>
                  <a:lnTo>
                    <a:pt x="762337" y="40086"/>
                  </a:lnTo>
                  <a:cubicBezTo>
                    <a:pt x="778417" y="42614"/>
                    <a:pt x="794323" y="46145"/>
                    <a:pt x="809962" y="50658"/>
                  </a:cubicBezTo>
                  <a:cubicBezTo>
                    <a:pt x="817296" y="52754"/>
                    <a:pt x="824631" y="55135"/>
                    <a:pt x="831965" y="57612"/>
                  </a:cubicBezTo>
                  <a:cubicBezTo>
                    <a:pt x="835489" y="58850"/>
                    <a:pt x="838918" y="60183"/>
                    <a:pt x="842443" y="61612"/>
                  </a:cubicBezTo>
                  <a:cubicBezTo>
                    <a:pt x="844157" y="62184"/>
                    <a:pt x="845871" y="62946"/>
                    <a:pt x="847491" y="63612"/>
                  </a:cubicBezTo>
                  <a:lnTo>
                    <a:pt x="847967" y="63612"/>
                  </a:lnTo>
                  <a:lnTo>
                    <a:pt x="851110" y="65041"/>
                  </a:lnTo>
                  <a:cubicBezTo>
                    <a:pt x="878348" y="78308"/>
                    <a:pt x="904750" y="93226"/>
                    <a:pt x="930168" y="109713"/>
                  </a:cubicBezTo>
                  <a:cubicBezTo>
                    <a:pt x="955839" y="126411"/>
                    <a:pt x="983824" y="139248"/>
                    <a:pt x="1013226" y="147813"/>
                  </a:cubicBezTo>
                  <a:cubicBezTo>
                    <a:pt x="1022751" y="150385"/>
                    <a:pt x="1032752" y="152957"/>
                    <a:pt x="1042277" y="156386"/>
                  </a:cubicBezTo>
                  <a:cubicBezTo>
                    <a:pt x="1051835" y="158983"/>
                    <a:pt x="1060862" y="163239"/>
                    <a:pt x="1068947" y="168959"/>
                  </a:cubicBezTo>
                  <a:cubicBezTo>
                    <a:pt x="1075922" y="174195"/>
                    <a:pt x="1081326" y="181246"/>
                    <a:pt x="1084568" y="189342"/>
                  </a:cubicBezTo>
                  <a:cubicBezTo>
                    <a:pt x="1088280" y="199118"/>
                    <a:pt x="1088006" y="209960"/>
                    <a:pt x="1083806" y="219537"/>
                  </a:cubicBezTo>
                  <a:cubicBezTo>
                    <a:pt x="1080472" y="225442"/>
                    <a:pt x="1077043" y="231252"/>
                    <a:pt x="1074281" y="237253"/>
                  </a:cubicBezTo>
                  <a:cubicBezTo>
                    <a:pt x="1070016" y="243997"/>
                    <a:pt x="1066804" y="251353"/>
                    <a:pt x="1064756" y="259065"/>
                  </a:cubicBezTo>
                  <a:cubicBezTo>
                    <a:pt x="1062823" y="276013"/>
                    <a:pt x="1067459" y="293057"/>
                    <a:pt x="1077710" y="306690"/>
                  </a:cubicBezTo>
                  <a:cubicBezTo>
                    <a:pt x="1081329" y="312310"/>
                    <a:pt x="1085140" y="317835"/>
                    <a:pt x="1088854" y="323454"/>
                  </a:cubicBezTo>
                  <a:cubicBezTo>
                    <a:pt x="1090684" y="326256"/>
                    <a:pt x="1092369" y="329149"/>
                    <a:pt x="1093903" y="332122"/>
                  </a:cubicBezTo>
                  <a:cubicBezTo>
                    <a:pt x="1094569" y="333360"/>
                    <a:pt x="1095236" y="334599"/>
                    <a:pt x="1095808" y="335932"/>
                  </a:cubicBezTo>
                  <a:cubicBezTo>
                    <a:pt x="1094855" y="333837"/>
                    <a:pt x="1096474" y="338123"/>
                    <a:pt x="1096665" y="338504"/>
                  </a:cubicBezTo>
                  <a:lnTo>
                    <a:pt x="1096665" y="339361"/>
                  </a:lnTo>
                  <a:cubicBezTo>
                    <a:pt x="1096612" y="339836"/>
                    <a:pt x="1096612" y="340315"/>
                    <a:pt x="1096665" y="340790"/>
                  </a:cubicBezTo>
                  <a:cubicBezTo>
                    <a:pt x="1096760" y="342503"/>
                    <a:pt x="1096760" y="344220"/>
                    <a:pt x="1096665" y="345933"/>
                  </a:cubicBezTo>
                  <a:cubicBezTo>
                    <a:pt x="1096665" y="345933"/>
                    <a:pt x="1096665" y="348219"/>
                    <a:pt x="1096665" y="348981"/>
                  </a:cubicBezTo>
                  <a:lnTo>
                    <a:pt x="1095808" y="352601"/>
                  </a:lnTo>
                  <a:cubicBezTo>
                    <a:pt x="1094950" y="355839"/>
                    <a:pt x="1093807" y="358983"/>
                    <a:pt x="1092664" y="362126"/>
                  </a:cubicBezTo>
                  <a:cubicBezTo>
                    <a:pt x="1093807" y="359078"/>
                    <a:pt x="1091617" y="364126"/>
                    <a:pt x="1091617" y="364221"/>
                  </a:cubicBezTo>
                  <a:cubicBezTo>
                    <a:pt x="1090664" y="366317"/>
                    <a:pt x="1089521" y="368317"/>
                    <a:pt x="1088473" y="370317"/>
                  </a:cubicBezTo>
                  <a:cubicBezTo>
                    <a:pt x="1081615" y="382795"/>
                    <a:pt x="1072852" y="393558"/>
                    <a:pt x="1065137" y="405369"/>
                  </a:cubicBezTo>
                  <a:cubicBezTo>
                    <a:pt x="1061027" y="410922"/>
                    <a:pt x="1058582" y="417529"/>
                    <a:pt x="1058089" y="424419"/>
                  </a:cubicBezTo>
                  <a:cubicBezTo>
                    <a:pt x="1058088" y="426420"/>
                    <a:pt x="1058088" y="428325"/>
                    <a:pt x="1058755" y="430134"/>
                  </a:cubicBezTo>
                  <a:lnTo>
                    <a:pt x="1058184" y="431087"/>
                  </a:lnTo>
                  <a:cubicBezTo>
                    <a:pt x="1051119" y="444103"/>
                    <a:pt x="1052625" y="460099"/>
                    <a:pt x="1061994" y="471568"/>
                  </a:cubicBezTo>
                  <a:cubicBezTo>
                    <a:pt x="1070077" y="480448"/>
                    <a:pt x="1077707" y="489731"/>
                    <a:pt x="1084854" y="499381"/>
                  </a:cubicBezTo>
                  <a:cubicBezTo>
                    <a:pt x="1084854" y="498905"/>
                    <a:pt x="1084854" y="500048"/>
                    <a:pt x="1084854" y="500810"/>
                  </a:cubicBezTo>
                  <a:cubicBezTo>
                    <a:pt x="1084854" y="501572"/>
                    <a:pt x="1084854" y="501286"/>
                    <a:pt x="1084854" y="501667"/>
                  </a:cubicBezTo>
                  <a:cubicBezTo>
                    <a:pt x="1084854" y="502048"/>
                    <a:pt x="1084854" y="502620"/>
                    <a:pt x="1084854" y="502524"/>
                  </a:cubicBezTo>
                  <a:lnTo>
                    <a:pt x="1084187" y="503667"/>
                  </a:lnTo>
                  <a:cubicBezTo>
                    <a:pt x="1080516" y="507958"/>
                    <a:pt x="1076468" y="511911"/>
                    <a:pt x="1072091" y="515478"/>
                  </a:cubicBezTo>
                  <a:cubicBezTo>
                    <a:pt x="1066924" y="519988"/>
                    <a:pt x="1062433" y="525217"/>
                    <a:pt x="1058756" y="531004"/>
                  </a:cubicBezTo>
                  <a:cubicBezTo>
                    <a:pt x="1055833" y="537525"/>
                    <a:pt x="1053968" y="544470"/>
                    <a:pt x="1053231" y="551578"/>
                  </a:cubicBezTo>
                  <a:cubicBezTo>
                    <a:pt x="1048994" y="563672"/>
                    <a:pt x="1041750" y="574489"/>
                    <a:pt x="1032181" y="583011"/>
                  </a:cubicBezTo>
                  <a:cubicBezTo>
                    <a:pt x="1027418" y="588154"/>
                    <a:pt x="1022655" y="592536"/>
                    <a:pt x="1017512" y="597870"/>
                  </a:cubicBezTo>
                  <a:lnTo>
                    <a:pt x="1015321" y="599965"/>
                  </a:lnTo>
                  <a:cubicBezTo>
                    <a:pt x="1011104" y="600546"/>
                    <a:pt x="1007668" y="603641"/>
                    <a:pt x="1006653" y="607776"/>
                  </a:cubicBezTo>
                  <a:lnTo>
                    <a:pt x="1006653" y="607776"/>
                  </a:lnTo>
                  <a:cubicBezTo>
                    <a:pt x="1005555" y="608603"/>
                    <a:pt x="1004411" y="609366"/>
                    <a:pt x="1003225" y="610062"/>
                  </a:cubicBezTo>
                  <a:cubicBezTo>
                    <a:pt x="1000677" y="611733"/>
                    <a:pt x="998038" y="613259"/>
                    <a:pt x="995319" y="614634"/>
                  </a:cubicBezTo>
                  <a:lnTo>
                    <a:pt x="990842" y="616634"/>
                  </a:lnTo>
                  <a:cubicBezTo>
                    <a:pt x="991699" y="616634"/>
                    <a:pt x="987603" y="616634"/>
                    <a:pt x="990270" y="616634"/>
                  </a:cubicBezTo>
                  <a:lnTo>
                    <a:pt x="986937" y="617110"/>
                  </a:lnTo>
                  <a:lnTo>
                    <a:pt x="986079" y="617110"/>
                  </a:lnTo>
                  <a:cubicBezTo>
                    <a:pt x="983508" y="615872"/>
                    <a:pt x="981031" y="614538"/>
                    <a:pt x="978460" y="613586"/>
                  </a:cubicBezTo>
                  <a:cubicBezTo>
                    <a:pt x="964979" y="609332"/>
                    <a:pt x="950252" y="613014"/>
                    <a:pt x="940360" y="623111"/>
                  </a:cubicBezTo>
                  <a:cubicBezTo>
                    <a:pt x="923500" y="637589"/>
                    <a:pt x="917785" y="663116"/>
                    <a:pt x="912642" y="683976"/>
                  </a:cubicBezTo>
                  <a:cubicBezTo>
                    <a:pt x="904831" y="715789"/>
                    <a:pt x="906260" y="748650"/>
                    <a:pt x="905784" y="781321"/>
                  </a:cubicBezTo>
                  <a:cubicBezTo>
                    <a:pt x="905682" y="797135"/>
                    <a:pt x="903797" y="812888"/>
                    <a:pt x="900164" y="828279"/>
                  </a:cubicBezTo>
                  <a:cubicBezTo>
                    <a:pt x="898285" y="835643"/>
                    <a:pt x="895501" y="842745"/>
                    <a:pt x="891877" y="849425"/>
                  </a:cubicBezTo>
                  <a:cubicBezTo>
                    <a:pt x="890258" y="852568"/>
                    <a:pt x="888544" y="855616"/>
                    <a:pt x="886829" y="858950"/>
                  </a:cubicBezTo>
                  <a:cubicBezTo>
                    <a:pt x="886162" y="860283"/>
                    <a:pt x="885400" y="861617"/>
                    <a:pt x="884638" y="862950"/>
                  </a:cubicBezTo>
                  <a:lnTo>
                    <a:pt x="883210" y="865141"/>
                  </a:lnTo>
                  <a:lnTo>
                    <a:pt x="883210" y="865141"/>
                  </a:lnTo>
                  <a:cubicBezTo>
                    <a:pt x="883210" y="865141"/>
                    <a:pt x="881971" y="866284"/>
                    <a:pt x="881495" y="866760"/>
                  </a:cubicBezTo>
                  <a:lnTo>
                    <a:pt x="879780" y="867618"/>
                  </a:lnTo>
                  <a:lnTo>
                    <a:pt x="879209" y="867618"/>
                  </a:lnTo>
                  <a:cubicBezTo>
                    <a:pt x="877750" y="867713"/>
                    <a:pt x="876286" y="867713"/>
                    <a:pt x="874828" y="867618"/>
                  </a:cubicBezTo>
                  <a:cubicBezTo>
                    <a:pt x="867861" y="866903"/>
                    <a:pt x="860839" y="866903"/>
                    <a:pt x="853872" y="867618"/>
                  </a:cubicBezTo>
                  <a:cubicBezTo>
                    <a:pt x="837742" y="871719"/>
                    <a:pt x="825492" y="884862"/>
                    <a:pt x="822535" y="901241"/>
                  </a:cubicBezTo>
                  <a:cubicBezTo>
                    <a:pt x="821551" y="905733"/>
                    <a:pt x="820851" y="910282"/>
                    <a:pt x="820440" y="914862"/>
                  </a:cubicBezTo>
                  <a:cubicBezTo>
                    <a:pt x="820440" y="916957"/>
                    <a:pt x="819963" y="919053"/>
                    <a:pt x="819773" y="921148"/>
                  </a:cubicBezTo>
                  <a:lnTo>
                    <a:pt x="819773" y="923625"/>
                  </a:lnTo>
                  <a:cubicBezTo>
                    <a:pt x="819773" y="923625"/>
                    <a:pt x="819773" y="923625"/>
                    <a:pt x="819773" y="924291"/>
                  </a:cubicBezTo>
                  <a:cubicBezTo>
                    <a:pt x="819773" y="926387"/>
                    <a:pt x="819011" y="928387"/>
                    <a:pt x="818535" y="930387"/>
                  </a:cubicBezTo>
                  <a:cubicBezTo>
                    <a:pt x="818059" y="932388"/>
                    <a:pt x="818059" y="932197"/>
                    <a:pt x="817678" y="933054"/>
                  </a:cubicBezTo>
                  <a:cubicBezTo>
                    <a:pt x="817296" y="933912"/>
                    <a:pt x="817678" y="933054"/>
                    <a:pt x="817678" y="933054"/>
                  </a:cubicBezTo>
                  <a:cubicBezTo>
                    <a:pt x="816760" y="934998"/>
                    <a:pt x="815710" y="936875"/>
                    <a:pt x="814534" y="938674"/>
                  </a:cubicBezTo>
                  <a:cubicBezTo>
                    <a:pt x="814282" y="939037"/>
                    <a:pt x="814059" y="939419"/>
                    <a:pt x="813868" y="939817"/>
                  </a:cubicBezTo>
                  <a:lnTo>
                    <a:pt x="812153" y="941627"/>
                  </a:lnTo>
                  <a:cubicBezTo>
                    <a:pt x="811081" y="942779"/>
                    <a:pt x="809936" y="943861"/>
                    <a:pt x="808724" y="944865"/>
                  </a:cubicBezTo>
                  <a:cubicBezTo>
                    <a:pt x="810915" y="942960"/>
                    <a:pt x="806152" y="946389"/>
                    <a:pt x="805676" y="946675"/>
                  </a:cubicBezTo>
                  <a:cubicBezTo>
                    <a:pt x="803886" y="947753"/>
                    <a:pt x="802042" y="948738"/>
                    <a:pt x="800152" y="949628"/>
                  </a:cubicBezTo>
                  <a:lnTo>
                    <a:pt x="798723" y="950295"/>
                  </a:lnTo>
                  <a:lnTo>
                    <a:pt x="796723" y="951152"/>
                  </a:lnTo>
                  <a:cubicBezTo>
                    <a:pt x="788855" y="953634"/>
                    <a:pt x="781382" y="957226"/>
                    <a:pt x="774530" y="961820"/>
                  </a:cubicBezTo>
                  <a:cubicBezTo>
                    <a:pt x="768574" y="966108"/>
                    <a:pt x="764137" y="972179"/>
                    <a:pt x="761861" y="979155"/>
                  </a:cubicBezTo>
                  <a:cubicBezTo>
                    <a:pt x="761402" y="980813"/>
                    <a:pt x="761052" y="982500"/>
                    <a:pt x="760814" y="984204"/>
                  </a:cubicBezTo>
                  <a:cubicBezTo>
                    <a:pt x="760813" y="986013"/>
                    <a:pt x="760813" y="987728"/>
                    <a:pt x="760337" y="989633"/>
                  </a:cubicBezTo>
                  <a:cubicBezTo>
                    <a:pt x="760258" y="993005"/>
                    <a:pt x="760417" y="996379"/>
                    <a:pt x="760813" y="999729"/>
                  </a:cubicBezTo>
                  <a:lnTo>
                    <a:pt x="760813" y="1000206"/>
                  </a:lnTo>
                  <a:cubicBezTo>
                    <a:pt x="757777" y="1001143"/>
                    <a:pt x="755823" y="1004093"/>
                    <a:pt x="756146" y="1007254"/>
                  </a:cubicBezTo>
                  <a:cubicBezTo>
                    <a:pt x="755898" y="1008672"/>
                    <a:pt x="755739" y="1010103"/>
                    <a:pt x="755670" y="1011540"/>
                  </a:cubicBezTo>
                  <a:lnTo>
                    <a:pt x="755670" y="1013541"/>
                  </a:lnTo>
                  <a:lnTo>
                    <a:pt x="755670" y="1013541"/>
                  </a:lnTo>
                  <a:cubicBezTo>
                    <a:pt x="755670" y="1013541"/>
                    <a:pt x="755670" y="1014017"/>
                    <a:pt x="755670" y="1014207"/>
                  </a:cubicBezTo>
                  <a:cubicBezTo>
                    <a:pt x="755670" y="1014398"/>
                    <a:pt x="755670" y="1016208"/>
                    <a:pt x="755670" y="1017065"/>
                  </a:cubicBezTo>
                  <a:cubicBezTo>
                    <a:pt x="755241" y="1022740"/>
                    <a:pt x="755241" y="1028439"/>
                    <a:pt x="755670" y="1034115"/>
                  </a:cubicBezTo>
                  <a:cubicBezTo>
                    <a:pt x="755670" y="1049831"/>
                    <a:pt x="757384" y="1065642"/>
                    <a:pt x="757670" y="1081740"/>
                  </a:cubicBezTo>
                  <a:cubicBezTo>
                    <a:pt x="758070" y="1099127"/>
                    <a:pt x="757466" y="1116524"/>
                    <a:pt x="755860" y="1133842"/>
                  </a:cubicBezTo>
                  <a:lnTo>
                    <a:pt x="755289" y="1138699"/>
                  </a:lnTo>
                  <a:cubicBezTo>
                    <a:pt x="755289" y="1138699"/>
                    <a:pt x="754812" y="1142319"/>
                    <a:pt x="754717" y="1142985"/>
                  </a:cubicBezTo>
                  <a:cubicBezTo>
                    <a:pt x="754146" y="1146891"/>
                    <a:pt x="753384" y="1150701"/>
                    <a:pt x="752527" y="1154415"/>
                  </a:cubicBezTo>
                  <a:cubicBezTo>
                    <a:pt x="751669" y="1158130"/>
                    <a:pt x="750812" y="1160702"/>
                    <a:pt x="749860" y="1163940"/>
                  </a:cubicBezTo>
                  <a:lnTo>
                    <a:pt x="748621" y="1167084"/>
                  </a:lnTo>
                  <a:cubicBezTo>
                    <a:pt x="748190" y="1168167"/>
                    <a:pt x="747681" y="1169217"/>
                    <a:pt x="747097" y="1170227"/>
                  </a:cubicBezTo>
                  <a:cubicBezTo>
                    <a:pt x="746526" y="1171465"/>
                    <a:pt x="745859" y="1172513"/>
                    <a:pt x="745192" y="1173656"/>
                  </a:cubicBezTo>
                  <a:lnTo>
                    <a:pt x="745192" y="1173656"/>
                  </a:lnTo>
                  <a:lnTo>
                    <a:pt x="745192" y="1173656"/>
                  </a:lnTo>
                  <a:lnTo>
                    <a:pt x="743383" y="1175561"/>
                  </a:lnTo>
                  <a:lnTo>
                    <a:pt x="741573" y="1176132"/>
                  </a:lnTo>
                  <a:lnTo>
                    <a:pt x="740144" y="1176132"/>
                  </a:lnTo>
                  <a:cubicBezTo>
                    <a:pt x="739133" y="1175948"/>
                    <a:pt x="738144" y="1175661"/>
                    <a:pt x="737191" y="1175275"/>
                  </a:cubicBezTo>
                  <a:lnTo>
                    <a:pt x="734905" y="1173942"/>
                  </a:lnTo>
                  <a:lnTo>
                    <a:pt x="733095" y="1172608"/>
                  </a:lnTo>
                  <a:lnTo>
                    <a:pt x="731667" y="1171370"/>
                  </a:lnTo>
                  <a:cubicBezTo>
                    <a:pt x="730021" y="1169801"/>
                    <a:pt x="728493" y="1168114"/>
                    <a:pt x="727095" y="1166322"/>
                  </a:cubicBezTo>
                  <a:lnTo>
                    <a:pt x="727095" y="1166322"/>
                  </a:lnTo>
                  <a:lnTo>
                    <a:pt x="727095" y="1166322"/>
                  </a:lnTo>
                  <a:lnTo>
                    <a:pt x="724618" y="1162321"/>
                  </a:lnTo>
                  <a:cubicBezTo>
                    <a:pt x="722069" y="1158082"/>
                    <a:pt x="719779" y="1153693"/>
                    <a:pt x="717760" y="1149177"/>
                  </a:cubicBezTo>
                  <a:lnTo>
                    <a:pt x="717760" y="1149177"/>
                  </a:lnTo>
                  <a:cubicBezTo>
                    <a:pt x="717719" y="1148988"/>
                    <a:pt x="717719" y="1148793"/>
                    <a:pt x="717760" y="1148605"/>
                  </a:cubicBezTo>
                  <a:cubicBezTo>
                    <a:pt x="717284" y="1147367"/>
                    <a:pt x="716808" y="1146129"/>
                    <a:pt x="716427" y="1144890"/>
                  </a:cubicBezTo>
                  <a:cubicBezTo>
                    <a:pt x="715379" y="1142033"/>
                    <a:pt x="714522" y="1138985"/>
                    <a:pt x="713569" y="1136032"/>
                  </a:cubicBezTo>
                  <a:cubicBezTo>
                    <a:pt x="712045" y="1130793"/>
                    <a:pt x="710807" y="1125364"/>
                    <a:pt x="709759" y="1120030"/>
                  </a:cubicBezTo>
                  <a:lnTo>
                    <a:pt x="708330" y="1111839"/>
                  </a:lnTo>
                  <a:cubicBezTo>
                    <a:pt x="708330" y="1110410"/>
                    <a:pt x="707854" y="1109076"/>
                    <a:pt x="707664" y="1107743"/>
                  </a:cubicBezTo>
                  <a:lnTo>
                    <a:pt x="707664" y="1105552"/>
                  </a:lnTo>
                  <a:cubicBezTo>
                    <a:pt x="706330" y="1094980"/>
                    <a:pt x="705663" y="1084311"/>
                    <a:pt x="704902" y="1073643"/>
                  </a:cubicBezTo>
                  <a:cubicBezTo>
                    <a:pt x="702901" y="1043068"/>
                    <a:pt x="703568" y="1012302"/>
                    <a:pt x="704902" y="981727"/>
                  </a:cubicBezTo>
                  <a:cubicBezTo>
                    <a:pt x="706235" y="951152"/>
                    <a:pt x="707187" y="917624"/>
                    <a:pt x="709283" y="885715"/>
                  </a:cubicBezTo>
                  <a:cubicBezTo>
                    <a:pt x="710902" y="860950"/>
                    <a:pt x="713569" y="835995"/>
                    <a:pt x="712998" y="811230"/>
                  </a:cubicBezTo>
                  <a:cubicBezTo>
                    <a:pt x="713205" y="786452"/>
                    <a:pt x="708846" y="761848"/>
                    <a:pt x="700139" y="738649"/>
                  </a:cubicBezTo>
                  <a:cubicBezTo>
                    <a:pt x="696663" y="729837"/>
                    <a:pt x="692458" y="721330"/>
                    <a:pt x="687566" y="713217"/>
                  </a:cubicBezTo>
                  <a:cubicBezTo>
                    <a:pt x="687485" y="711535"/>
                    <a:pt x="686848" y="709928"/>
                    <a:pt x="685756" y="708645"/>
                  </a:cubicBezTo>
                  <a:cubicBezTo>
                    <a:pt x="683470" y="705978"/>
                    <a:pt x="681184" y="703026"/>
                    <a:pt x="678708" y="700359"/>
                  </a:cubicBezTo>
                  <a:cubicBezTo>
                    <a:pt x="676231" y="697692"/>
                    <a:pt x="675945" y="696930"/>
                    <a:pt x="674421" y="695310"/>
                  </a:cubicBezTo>
                  <a:cubicBezTo>
                    <a:pt x="673759" y="691234"/>
                    <a:pt x="671219" y="687707"/>
                    <a:pt x="667563" y="685785"/>
                  </a:cubicBezTo>
                  <a:cubicBezTo>
                    <a:pt x="667283" y="684983"/>
                    <a:pt x="667091" y="684153"/>
                    <a:pt x="666992" y="683309"/>
                  </a:cubicBezTo>
                  <a:cubicBezTo>
                    <a:pt x="666442" y="678293"/>
                    <a:pt x="668234" y="673303"/>
                    <a:pt x="671850" y="669783"/>
                  </a:cubicBezTo>
                  <a:cubicBezTo>
                    <a:pt x="676517" y="664230"/>
                    <a:pt x="680425" y="658080"/>
                    <a:pt x="683470" y="651495"/>
                  </a:cubicBezTo>
                  <a:cubicBezTo>
                    <a:pt x="688900" y="637875"/>
                    <a:pt x="680899" y="622920"/>
                    <a:pt x="671564" y="613395"/>
                  </a:cubicBezTo>
                  <a:cubicBezTo>
                    <a:pt x="662052" y="604482"/>
                    <a:pt x="650355" y="598239"/>
                    <a:pt x="637655" y="595298"/>
                  </a:cubicBezTo>
                  <a:cubicBezTo>
                    <a:pt x="624220" y="592325"/>
                    <a:pt x="610197" y="593521"/>
                    <a:pt x="597460" y="598727"/>
                  </a:cubicBezTo>
                  <a:cubicBezTo>
                    <a:pt x="591662" y="600898"/>
                    <a:pt x="585747" y="602742"/>
                    <a:pt x="579743" y="604251"/>
                  </a:cubicBezTo>
                  <a:lnTo>
                    <a:pt x="579076" y="604251"/>
                  </a:lnTo>
                  <a:lnTo>
                    <a:pt x="577933" y="604251"/>
                  </a:lnTo>
                  <a:cubicBezTo>
                    <a:pt x="576475" y="604346"/>
                    <a:pt x="575011" y="604346"/>
                    <a:pt x="573552" y="604251"/>
                  </a:cubicBezTo>
                  <a:cubicBezTo>
                    <a:pt x="576695" y="604251"/>
                    <a:pt x="572123" y="603585"/>
                    <a:pt x="571742" y="603489"/>
                  </a:cubicBezTo>
                  <a:lnTo>
                    <a:pt x="570980" y="603489"/>
                  </a:lnTo>
                  <a:cubicBezTo>
                    <a:pt x="569961" y="602910"/>
                    <a:pt x="568975" y="602274"/>
                    <a:pt x="568027" y="601584"/>
                  </a:cubicBezTo>
                  <a:cubicBezTo>
                    <a:pt x="563415" y="597809"/>
                    <a:pt x="559115" y="593668"/>
                    <a:pt x="555169" y="589202"/>
                  </a:cubicBezTo>
                  <a:cubicBezTo>
                    <a:pt x="551549" y="585496"/>
                    <a:pt x="547666" y="582058"/>
                    <a:pt x="543548" y="578915"/>
                  </a:cubicBezTo>
                  <a:cubicBezTo>
                    <a:pt x="543602" y="578186"/>
                    <a:pt x="543602" y="577453"/>
                    <a:pt x="543548" y="576724"/>
                  </a:cubicBezTo>
                  <a:cubicBezTo>
                    <a:pt x="541929" y="570819"/>
                    <a:pt x="537643" y="570057"/>
                    <a:pt x="534023" y="567199"/>
                  </a:cubicBezTo>
                  <a:cubicBezTo>
                    <a:pt x="529979" y="563657"/>
                    <a:pt x="525498" y="560648"/>
                    <a:pt x="520688" y="558246"/>
                  </a:cubicBezTo>
                  <a:cubicBezTo>
                    <a:pt x="503916" y="550768"/>
                    <a:pt x="486745" y="544217"/>
                    <a:pt x="469253" y="538624"/>
                  </a:cubicBezTo>
                  <a:cubicBezTo>
                    <a:pt x="452870" y="532719"/>
                    <a:pt x="436487" y="526908"/>
                    <a:pt x="420199" y="520717"/>
                  </a:cubicBezTo>
                  <a:cubicBezTo>
                    <a:pt x="403911" y="514526"/>
                    <a:pt x="394863" y="510335"/>
                    <a:pt x="380861" y="503953"/>
                  </a:cubicBezTo>
                  <a:cubicBezTo>
                    <a:pt x="352966" y="491129"/>
                    <a:pt x="326632" y="475149"/>
                    <a:pt x="302375" y="456328"/>
                  </a:cubicBezTo>
                  <a:cubicBezTo>
                    <a:pt x="290960" y="447186"/>
                    <a:pt x="280083" y="437391"/>
                    <a:pt x="269800" y="426991"/>
                  </a:cubicBezTo>
                  <a:cubicBezTo>
                    <a:pt x="257100" y="416885"/>
                    <a:pt x="246378" y="404516"/>
                    <a:pt x="238177" y="390510"/>
                  </a:cubicBezTo>
                  <a:cubicBezTo>
                    <a:pt x="236462" y="386986"/>
                    <a:pt x="234557" y="383462"/>
                    <a:pt x="232843" y="379842"/>
                  </a:cubicBezTo>
                  <a:cubicBezTo>
                    <a:pt x="233349" y="378627"/>
                    <a:pt x="233670" y="377343"/>
                    <a:pt x="233795" y="376032"/>
                  </a:cubicBezTo>
                  <a:cubicBezTo>
                    <a:pt x="233568" y="372442"/>
                    <a:pt x="233059" y="368875"/>
                    <a:pt x="232271" y="365365"/>
                  </a:cubicBezTo>
                  <a:cubicBezTo>
                    <a:pt x="230763" y="357720"/>
                    <a:pt x="228563" y="350228"/>
                    <a:pt x="225699" y="342981"/>
                  </a:cubicBezTo>
                  <a:cubicBezTo>
                    <a:pt x="220084" y="330783"/>
                    <a:pt x="216851" y="317625"/>
                    <a:pt x="216174" y="304214"/>
                  </a:cubicBezTo>
                  <a:close/>
                  <a:moveTo>
                    <a:pt x="879400" y="865998"/>
                  </a:moveTo>
                  <a:lnTo>
                    <a:pt x="879400" y="865998"/>
                  </a:lnTo>
                  <a:lnTo>
                    <a:pt x="880257" y="865998"/>
                  </a:lnTo>
                  <a:lnTo>
                    <a:pt x="879495" y="865998"/>
                  </a:lnTo>
                  <a:close/>
                  <a:moveTo>
                    <a:pt x="853206" y="913623"/>
                  </a:moveTo>
                  <a:lnTo>
                    <a:pt x="853206" y="913623"/>
                  </a:lnTo>
                  <a:cubicBezTo>
                    <a:pt x="853663" y="910988"/>
                    <a:pt x="854267" y="908381"/>
                    <a:pt x="855016" y="905813"/>
                  </a:cubicBezTo>
                  <a:cubicBezTo>
                    <a:pt x="855016" y="905813"/>
                    <a:pt x="855873" y="903717"/>
                    <a:pt x="856159" y="903241"/>
                  </a:cubicBezTo>
                  <a:cubicBezTo>
                    <a:pt x="856123" y="903052"/>
                    <a:pt x="856123" y="902858"/>
                    <a:pt x="856159" y="902670"/>
                  </a:cubicBezTo>
                  <a:lnTo>
                    <a:pt x="856920" y="901717"/>
                  </a:lnTo>
                  <a:cubicBezTo>
                    <a:pt x="857332" y="901299"/>
                    <a:pt x="857778" y="900917"/>
                    <a:pt x="858254" y="900574"/>
                  </a:cubicBezTo>
                  <a:cubicBezTo>
                    <a:pt x="856903" y="908834"/>
                    <a:pt x="854734" y="916938"/>
                    <a:pt x="851777" y="924768"/>
                  </a:cubicBezTo>
                  <a:cubicBezTo>
                    <a:pt x="851777" y="924768"/>
                    <a:pt x="851777" y="924768"/>
                    <a:pt x="851777" y="925530"/>
                  </a:cubicBezTo>
                  <a:lnTo>
                    <a:pt x="852349" y="920862"/>
                  </a:lnTo>
                  <a:cubicBezTo>
                    <a:pt x="852349" y="919338"/>
                    <a:pt x="852349" y="917719"/>
                    <a:pt x="852825" y="916195"/>
                  </a:cubicBezTo>
                  <a:cubicBezTo>
                    <a:pt x="853301" y="914671"/>
                    <a:pt x="852825" y="914481"/>
                    <a:pt x="852825" y="913623"/>
                  </a:cubicBezTo>
                  <a:close/>
                  <a:moveTo>
                    <a:pt x="741001" y="1175085"/>
                  </a:moveTo>
                  <a:lnTo>
                    <a:pt x="741001" y="1175085"/>
                  </a:lnTo>
                  <a:cubicBezTo>
                    <a:pt x="743478" y="1174037"/>
                    <a:pt x="743383" y="1174132"/>
                    <a:pt x="741001" y="1175085"/>
                  </a:cubicBezTo>
                  <a:close/>
                  <a:moveTo>
                    <a:pt x="638227" y="654734"/>
                  </a:moveTo>
                  <a:lnTo>
                    <a:pt x="638227" y="654734"/>
                  </a:lnTo>
                  <a:cubicBezTo>
                    <a:pt x="638254" y="654923"/>
                    <a:pt x="638254" y="655116"/>
                    <a:pt x="638227" y="655305"/>
                  </a:cubicBezTo>
                  <a:lnTo>
                    <a:pt x="638227" y="655305"/>
                  </a:lnTo>
                  <a:lnTo>
                    <a:pt x="638227" y="655305"/>
                  </a:lnTo>
                  <a:close/>
                  <a:moveTo>
                    <a:pt x="786817" y="1711342"/>
                  </a:moveTo>
                  <a:lnTo>
                    <a:pt x="786817" y="1711342"/>
                  </a:lnTo>
                  <a:cubicBezTo>
                    <a:pt x="754450" y="1720661"/>
                    <a:pt x="721564" y="1728071"/>
                    <a:pt x="688328" y="1733535"/>
                  </a:cubicBezTo>
                  <a:cubicBezTo>
                    <a:pt x="680137" y="1734964"/>
                    <a:pt x="671945" y="1736298"/>
                    <a:pt x="663658" y="1737536"/>
                  </a:cubicBezTo>
                  <a:lnTo>
                    <a:pt x="657562" y="1738393"/>
                  </a:lnTo>
                  <a:lnTo>
                    <a:pt x="657277" y="1738393"/>
                  </a:lnTo>
                  <a:lnTo>
                    <a:pt x="655276" y="1738393"/>
                  </a:lnTo>
                  <a:lnTo>
                    <a:pt x="640894" y="1740203"/>
                  </a:lnTo>
                  <a:cubicBezTo>
                    <a:pt x="623844" y="1742203"/>
                    <a:pt x="606794" y="1743727"/>
                    <a:pt x="589649" y="1744775"/>
                  </a:cubicBezTo>
                  <a:cubicBezTo>
                    <a:pt x="524623" y="1749064"/>
                    <a:pt x="459336" y="1747151"/>
                    <a:pt x="394672" y="1739060"/>
                  </a:cubicBezTo>
                  <a:lnTo>
                    <a:pt x="388957" y="1738298"/>
                  </a:lnTo>
                  <a:lnTo>
                    <a:pt x="388291" y="1738298"/>
                  </a:lnTo>
                  <a:lnTo>
                    <a:pt x="386767" y="1738298"/>
                  </a:lnTo>
                  <a:lnTo>
                    <a:pt x="375336" y="1736584"/>
                  </a:lnTo>
                  <a:cubicBezTo>
                    <a:pt x="367050" y="1735250"/>
                    <a:pt x="358858" y="1733821"/>
                    <a:pt x="350571" y="1732297"/>
                  </a:cubicBezTo>
                  <a:cubicBezTo>
                    <a:pt x="334760" y="1729376"/>
                    <a:pt x="319044" y="1725916"/>
                    <a:pt x="303423" y="1721915"/>
                  </a:cubicBezTo>
                  <a:cubicBezTo>
                    <a:pt x="271986" y="1714252"/>
                    <a:pt x="241038" y="1704710"/>
                    <a:pt x="210744" y="1693340"/>
                  </a:cubicBezTo>
                  <a:cubicBezTo>
                    <a:pt x="197028" y="1688101"/>
                    <a:pt x="187027" y="1683815"/>
                    <a:pt x="175502" y="1678576"/>
                  </a:cubicBezTo>
                  <a:cubicBezTo>
                    <a:pt x="163977" y="1673337"/>
                    <a:pt x="150832" y="1666860"/>
                    <a:pt x="138831" y="1660384"/>
                  </a:cubicBezTo>
                  <a:cubicBezTo>
                    <a:pt x="129306" y="1655240"/>
                    <a:pt x="119781" y="1649811"/>
                    <a:pt x="111018" y="1644000"/>
                  </a:cubicBezTo>
                  <a:cubicBezTo>
                    <a:pt x="106446" y="1641048"/>
                    <a:pt x="101493" y="1638000"/>
                    <a:pt x="97492" y="1634475"/>
                  </a:cubicBezTo>
                  <a:lnTo>
                    <a:pt x="91682" y="1630094"/>
                  </a:lnTo>
                  <a:lnTo>
                    <a:pt x="89872" y="1628665"/>
                  </a:lnTo>
                  <a:lnTo>
                    <a:pt x="87396" y="1626665"/>
                  </a:lnTo>
                  <a:cubicBezTo>
                    <a:pt x="79879" y="1620371"/>
                    <a:pt x="72872" y="1613491"/>
                    <a:pt x="66441" y="1606091"/>
                  </a:cubicBezTo>
                  <a:lnTo>
                    <a:pt x="63012" y="1601900"/>
                  </a:lnTo>
                  <a:lnTo>
                    <a:pt x="61488" y="1599900"/>
                  </a:lnTo>
                  <a:lnTo>
                    <a:pt x="59202" y="1596566"/>
                  </a:lnTo>
                  <a:cubicBezTo>
                    <a:pt x="56392" y="1592328"/>
                    <a:pt x="53817" y="1587940"/>
                    <a:pt x="51486" y="1583421"/>
                  </a:cubicBezTo>
                  <a:cubicBezTo>
                    <a:pt x="50439" y="1581421"/>
                    <a:pt x="49486" y="1579230"/>
                    <a:pt x="48534" y="1577135"/>
                  </a:cubicBezTo>
                  <a:cubicBezTo>
                    <a:pt x="48319" y="1576814"/>
                    <a:pt x="48158" y="1576460"/>
                    <a:pt x="48058" y="1576087"/>
                  </a:cubicBezTo>
                  <a:cubicBezTo>
                    <a:pt x="48058" y="1576659"/>
                    <a:pt x="47200" y="1573992"/>
                    <a:pt x="47010" y="1573516"/>
                  </a:cubicBezTo>
                  <a:cubicBezTo>
                    <a:pt x="45198" y="1568494"/>
                    <a:pt x="43672" y="1563374"/>
                    <a:pt x="42438" y="1558180"/>
                  </a:cubicBezTo>
                  <a:cubicBezTo>
                    <a:pt x="41866" y="1555799"/>
                    <a:pt x="41390" y="1553322"/>
                    <a:pt x="40914" y="1550846"/>
                  </a:cubicBezTo>
                  <a:cubicBezTo>
                    <a:pt x="40437" y="1548369"/>
                    <a:pt x="40342" y="1547798"/>
                    <a:pt x="40152" y="1546274"/>
                  </a:cubicBezTo>
                  <a:lnTo>
                    <a:pt x="40152" y="1546274"/>
                  </a:lnTo>
                  <a:cubicBezTo>
                    <a:pt x="40152" y="1546274"/>
                    <a:pt x="40152" y="1545607"/>
                    <a:pt x="40152" y="1545131"/>
                  </a:cubicBezTo>
                  <a:cubicBezTo>
                    <a:pt x="41327" y="1537428"/>
                    <a:pt x="43176" y="1529842"/>
                    <a:pt x="45676" y="1522461"/>
                  </a:cubicBezTo>
                  <a:cubicBezTo>
                    <a:pt x="49598" y="1512050"/>
                    <a:pt x="54377" y="1501983"/>
                    <a:pt x="59964" y="1492362"/>
                  </a:cubicBezTo>
                  <a:cubicBezTo>
                    <a:pt x="60726" y="1490934"/>
                    <a:pt x="61488" y="1489505"/>
                    <a:pt x="62345" y="1488171"/>
                  </a:cubicBezTo>
                  <a:lnTo>
                    <a:pt x="65679" y="1485124"/>
                  </a:lnTo>
                  <a:cubicBezTo>
                    <a:pt x="74934" y="1477091"/>
                    <a:pt x="83157" y="1467940"/>
                    <a:pt x="90158" y="1457882"/>
                  </a:cubicBezTo>
                  <a:cubicBezTo>
                    <a:pt x="97045" y="1445841"/>
                    <a:pt x="101995" y="1432790"/>
                    <a:pt x="104827" y="1419211"/>
                  </a:cubicBezTo>
                  <a:cubicBezTo>
                    <a:pt x="108922" y="1404161"/>
                    <a:pt x="113494" y="1389207"/>
                    <a:pt x="116733" y="1373871"/>
                  </a:cubicBezTo>
                  <a:cubicBezTo>
                    <a:pt x="118542" y="1365080"/>
                    <a:pt x="119688" y="1356165"/>
                    <a:pt x="120162" y="1347201"/>
                  </a:cubicBezTo>
                  <a:cubicBezTo>
                    <a:pt x="120213" y="1346790"/>
                    <a:pt x="120213" y="1346374"/>
                    <a:pt x="120162" y="1345963"/>
                  </a:cubicBezTo>
                  <a:cubicBezTo>
                    <a:pt x="120733" y="1343201"/>
                    <a:pt x="121210" y="1340534"/>
                    <a:pt x="121686" y="1337676"/>
                  </a:cubicBezTo>
                  <a:cubicBezTo>
                    <a:pt x="124924" y="1320055"/>
                    <a:pt x="127305" y="1302243"/>
                    <a:pt x="129401" y="1284432"/>
                  </a:cubicBezTo>
                  <a:cubicBezTo>
                    <a:pt x="131496" y="1266620"/>
                    <a:pt x="133116" y="1250523"/>
                    <a:pt x="134926" y="1233473"/>
                  </a:cubicBezTo>
                  <a:cubicBezTo>
                    <a:pt x="136735" y="1216423"/>
                    <a:pt x="138450" y="1201564"/>
                    <a:pt x="140736" y="1185848"/>
                  </a:cubicBezTo>
                  <a:cubicBezTo>
                    <a:pt x="145975" y="1150701"/>
                    <a:pt x="152356" y="1115839"/>
                    <a:pt x="156928" y="1081073"/>
                  </a:cubicBezTo>
                  <a:cubicBezTo>
                    <a:pt x="161786" y="1044211"/>
                    <a:pt x="165882" y="1007349"/>
                    <a:pt x="169787" y="970392"/>
                  </a:cubicBezTo>
                  <a:cubicBezTo>
                    <a:pt x="173692" y="933435"/>
                    <a:pt x="177312" y="898098"/>
                    <a:pt x="181408" y="861998"/>
                  </a:cubicBezTo>
                  <a:cubicBezTo>
                    <a:pt x="183408" y="843996"/>
                    <a:pt x="185599" y="825898"/>
                    <a:pt x="187885" y="807896"/>
                  </a:cubicBezTo>
                  <a:cubicBezTo>
                    <a:pt x="187914" y="807388"/>
                    <a:pt x="187914" y="806880"/>
                    <a:pt x="187885" y="806372"/>
                  </a:cubicBezTo>
                  <a:cubicBezTo>
                    <a:pt x="187931" y="805674"/>
                    <a:pt x="187931" y="804974"/>
                    <a:pt x="187885" y="804276"/>
                  </a:cubicBezTo>
                  <a:cubicBezTo>
                    <a:pt x="188361" y="801133"/>
                    <a:pt x="188742" y="797990"/>
                    <a:pt x="189123" y="794751"/>
                  </a:cubicBezTo>
                  <a:cubicBezTo>
                    <a:pt x="189504" y="791513"/>
                    <a:pt x="189790" y="789608"/>
                    <a:pt x="190456" y="784655"/>
                  </a:cubicBezTo>
                  <a:cubicBezTo>
                    <a:pt x="191694" y="775130"/>
                    <a:pt x="193028" y="765605"/>
                    <a:pt x="194457" y="756080"/>
                  </a:cubicBezTo>
                  <a:cubicBezTo>
                    <a:pt x="199695" y="720361"/>
                    <a:pt x="205506" y="684642"/>
                    <a:pt x="210554" y="648924"/>
                  </a:cubicBezTo>
                  <a:cubicBezTo>
                    <a:pt x="215602" y="613205"/>
                    <a:pt x="220079" y="577962"/>
                    <a:pt x="225318" y="541291"/>
                  </a:cubicBezTo>
                  <a:cubicBezTo>
                    <a:pt x="228366" y="518145"/>
                    <a:pt x="232461" y="495000"/>
                    <a:pt x="236367" y="471568"/>
                  </a:cubicBezTo>
                  <a:cubicBezTo>
                    <a:pt x="244723" y="480513"/>
                    <a:pt x="255020" y="487421"/>
                    <a:pt x="266466" y="491761"/>
                  </a:cubicBezTo>
                  <a:cubicBezTo>
                    <a:pt x="287030" y="502698"/>
                    <a:pt x="308798" y="511201"/>
                    <a:pt x="331331" y="517098"/>
                  </a:cubicBezTo>
                  <a:lnTo>
                    <a:pt x="336475" y="520241"/>
                  </a:lnTo>
                  <a:cubicBezTo>
                    <a:pt x="364228" y="536226"/>
                    <a:pt x="393366" y="549679"/>
                    <a:pt x="423533" y="560436"/>
                  </a:cubicBezTo>
                  <a:cubicBezTo>
                    <a:pt x="439916" y="566723"/>
                    <a:pt x="456490" y="572533"/>
                    <a:pt x="472968" y="578439"/>
                  </a:cubicBezTo>
                  <a:lnTo>
                    <a:pt x="496780" y="586821"/>
                  </a:lnTo>
                  <a:cubicBezTo>
                    <a:pt x="502964" y="588749"/>
                    <a:pt x="509363" y="589901"/>
                    <a:pt x="515830" y="590250"/>
                  </a:cubicBezTo>
                  <a:cubicBezTo>
                    <a:pt x="517564" y="591478"/>
                    <a:pt x="519218" y="592814"/>
                    <a:pt x="520783" y="594250"/>
                  </a:cubicBezTo>
                  <a:cubicBezTo>
                    <a:pt x="515759" y="614389"/>
                    <a:pt x="519422" y="635712"/>
                    <a:pt x="530880" y="653019"/>
                  </a:cubicBezTo>
                  <a:cubicBezTo>
                    <a:pt x="541357" y="670355"/>
                    <a:pt x="556597" y="686071"/>
                    <a:pt x="577552" y="686547"/>
                  </a:cubicBezTo>
                  <a:cubicBezTo>
                    <a:pt x="594418" y="685408"/>
                    <a:pt x="609829" y="676596"/>
                    <a:pt x="619367" y="662640"/>
                  </a:cubicBezTo>
                  <a:cubicBezTo>
                    <a:pt x="622630" y="658587"/>
                    <a:pt x="625621" y="654323"/>
                    <a:pt x="628321" y="649876"/>
                  </a:cubicBezTo>
                  <a:lnTo>
                    <a:pt x="628320" y="649876"/>
                  </a:lnTo>
                  <a:lnTo>
                    <a:pt x="632416" y="651781"/>
                  </a:lnTo>
                  <a:cubicBezTo>
                    <a:pt x="634117" y="652551"/>
                    <a:pt x="635743" y="653476"/>
                    <a:pt x="637274" y="654543"/>
                  </a:cubicBezTo>
                  <a:cubicBezTo>
                    <a:pt x="637274" y="654543"/>
                    <a:pt x="637274" y="654543"/>
                    <a:pt x="637274" y="654543"/>
                  </a:cubicBezTo>
                  <a:cubicBezTo>
                    <a:pt x="637274" y="654543"/>
                    <a:pt x="639274" y="656925"/>
                    <a:pt x="637941" y="655020"/>
                  </a:cubicBezTo>
                  <a:lnTo>
                    <a:pt x="637941" y="655020"/>
                  </a:lnTo>
                  <a:cubicBezTo>
                    <a:pt x="639429" y="657147"/>
                    <a:pt x="641384" y="658906"/>
                    <a:pt x="643656" y="660163"/>
                  </a:cubicBezTo>
                  <a:cubicBezTo>
                    <a:pt x="639771" y="666770"/>
                    <a:pt x="638102" y="674447"/>
                    <a:pt x="638893" y="682071"/>
                  </a:cubicBezTo>
                  <a:cubicBezTo>
                    <a:pt x="639371" y="687021"/>
                    <a:pt x="640692" y="691853"/>
                    <a:pt x="642799" y="696358"/>
                  </a:cubicBezTo>
                  <a:cubicBezTo>
                    <a:pt x="641941" y="698835"/>
                    <a:pt x="641275" y="701502"/>
                    <a:pt x="640608" y="703883"/>
                  </a:cubicBezTo>
                  <a:cubicBezTo>
                    <a:pt x="634607" y="702740"/>
                    <a:pt x="628511" y="701502"/>
                    <a:pt x="622415" y="700454"/>
                  </a:cubicBezTo>
                  <a:cubicBezTo>
                    <a:pt x="606318" y="697596"/>
                    <a:pt x="590316" y="695882"/>
                    <a:pt x="574123" y="694453"/>
                  </a:cubicBezTo>
                  <a:cubicBezTo>
                    <a:pt x="542666" y="691754"/>
                    <a:pt x="511519" y="686207"/>
                    <a:pt x="481064" y="677880"/>
                  </a:cubicBezTo>
                  <a:cubicBezTo>
                    <a:pt x="451251" y="669688"/>
                    <a:pt x="422771" y="657210"/>
                    <a:pt x="393625" y="647114"/>
                  </a:cubicBezTo>
                  <a:cubicBezTo>
                    <a:pt x="379267" y="642006"/>
                    <a:pt x="365503" y="635364"/>
                    <a:pt x="352572" y="627302"/>
                  </a:cubicBezTo>
                  <a:cubicBezTo>
                    <a:pt x="338248" y="618887"/>
                    <a:pt x="323461" y="611286"/>
                    <a:pt x="308281" y="604537"/>
                  </a:cubicBezTo>
                  <a:cubicBezTo>
                    <a:pt x="305804" y="603394"/>
                    <a:pt x="303709" y="606918"/>
                    <a:pt x="306090" y="608252"/>
                  </a:cubicBezTo>
                  <a:cubicBezTo>
                    <a:pt x="320148" y="615832"/>
                    <a:pt x="333788" y="624163"/>
                    <a:pt x="346952" y="633207"/>
                  </a:cubicBezTo>
                  <a:cubicBezTo>
                    <a:pt x="353074" y="637940"/>
                    <a:pt x="359432" y="642359"/>
                    <a:pt x="366002" y="646447"/>
                  </a:cubicBezTo>
                  <a:cubicBezTo>
                    <a:pt x="373068" y="650464"/>
                    <a:pt x="380350" y="654089"/>
                    <a:pt x="387815" y="657306"/>
                  </a:cubicBezTo>
                  <a:cubicBezTo>
                    <a:pt x="401626" y="663306"/>
                    <a:pt x="415723" y="668831"/>
                    <a:pt x="429534" y="674832"/>
                  </a:cubicBezTo>
                  <a:cubicBezTo>
                    <a:pt x="444557" y="681378"/>
                    <a:pt x="459914" y="687133"/>
                    <a:pt x="475539" y="692072"/>
                  </a:cubicBezTo>
                  <a:cubicBezTo>
                    <a:pt x="506563" y="701904"/>
                    <a:pt x="538459" y="708730"/>
                    <a:pt x="570789" y="712455"/>
                  </a:cubicBezTo>
                  <a:cubicBezTo>
                    <a:pt x="586601" y="714170"/>
                    <a:pt x="602317" y="715884"/>
                    <a:pt x="618415" y="718837"/>
                  </a:cubicBezTo>
                  <a:lnTo>
                    <a:pt x="637465" y="722457"/>
                  </a:lnTo>
                  <a:cubicBezTo>
                    <a:pt x="636703" y="727029"/>
                    <a:pt x="636131" y="731982"/>
                    <a:pt x="635750" y="736268"/>
                  </a:cubicBezTo>
                  <a:cubicBezTo>
                    <a:pt x="634226" y="754461"/>
                    <a:pt x="639370" y="779226"/>
                    <a:pt x="655848" y="788941"/>
                  </a:cubicBezTo>
                  <a:lnTo>
                    <a:pt x="655276" y="798466"/>
                  </a:lnTo>
                  <a:cubicBezTo>
                    <a:pt x="653102" y="797673"/>
                    <a:pt x="650696" y="798792"/>
                    <a:pt x="649903" y="800967"/>
                  </a:cubicBezTo>
                  <a:cubicBezTo>
                    <a:pt x="649706" y="801507"/>
                    <a:pt x="649622" y="802083"/>
                    <a:pt x="649657" y="802657"/>
                  </a:cubicBezTo>
                  <a:cubicBezTo>
                    <a:pt x="649101" y="810200"/>
                    <a:pt x="648115" y="817705"/>
                    <a:pt x="646704" y="825136"/>
                  </a:cubicBezTo>
                  <a:cubicBezTo>
                    <a:pt x="645561" y="832661"/>
                    <a:pt x="644989" y="840186"/>
                    <a:pt x="643942" y="847615"/>
                  </a:cubicBezTo>
                  <a:cubicBezTo>
                    <a:pt x="641751" y="863617"/>
                    <a:pt x="639179" y="879524"/>
                    <a:pt x="636226" y="895240"/>
                  </a:cubicBezTo>
                  <a:cubicBezTo>
                    <a:pt x="630511" y="926990"/>
                    <a:pt x="625304" y="959089"/>
                    <a:pt x="620605" y="991538"/>
                  </a:cubicBezTo>
                  <a:cubicBezTo>
                    <a:pt x="615748" y="1023828"/>
                    <a:pt x="611080" y="1056117"/>
                    <a:pt x="607080" y="1088407"/>
                  </a:cubicBezTo>
                  <a:cubicBezTo>
                    <a:pt x="604889" y="1104981"/>
                    <a:pt x="602698" y="1121459"/>
                    <a:pt x="600317" y="1137937"/>
                  </a:cubicBezTo>
                  <a:cubicBezTo>
                    <a:pt x="597338" y="1154300"/>
                    <a:pt x="596347" y="1170962"/>
                    <a:pt x="597364" y="1187563"/>
                  </a:cubicBezTo>
                  <a:cubicBezTo>
                    <a:pt x="597364" y="1191944"/>
                    <a:pt x="604222" y="1195087"/>
                    <a:pt x="606889" y="1190039"/>
                  </a:cubicBezTo>
                  <a:cubicBezTo>
                    <a:pt x="613086" y="1175031"/>
                    <a:pt x="617126" y="1159221"/>
                    <a:pt x="618891" y="1143081"/>
                  </a:cubicBezTo>
                  <a:cubicBezTo>
                    <a:pt x="621304" y="1126571"/>
                    <a:pt x="623590" y="1110092"/>
                    <a:pt x="625749" y="1093646"/>
                  </a:cubicBezTo>
                  <a:cubicBezTo>
                    <a:pt x="630226" y="1060880"/>
                    <a:pt x="634226" y="1028209"/>
                    <a:pt x="638798" y="995538"/>
                  </a:cubicBezTo>
                  <a:cubicBezTo>
                    <a:pt x="638227" y="1003635"/>
                    <a:pt x="637750" y="1011731"/>
                    <a:pt x="637560" y="1019827"/>
                  </a:cubicBezTo>
                  <a:cubicBezTo>
                    <a:pt x="636924" y="1037933"/>
                    <a:pt x="637337" y="1056061"/>
                    <a:pt x="638798" y="1074120"/>
                  </a:cubicBezTo>
                  <a:cubicBezTo>
                    <a:pt x="639370" y="1081644"/>
                    <a:pt x="639274" y="1089264"/>
                    <a:pt x="640036" y="1096789"/>
                  </a:cubicBezTo>
                  <a:cubicBezTo>
                    <a:pt x="640903" y="1112485"/>
                    <a:pt x="644749" y="1127872"/>
                    <a:pt x="651371" y="1142128"/>
                  </a:cubicBezTo>
                  <a:cubicBezTo>
                    <a:pt x="655321" y="1150179"/>
                    <a:pt x="662105" y="1156489"/>
                    <a:pt x="670421" y="1159845"/>
                  </a:cubicBezTo>
                  <a:cubicBezTo>
                    <a:pt x="675086" y="1161607"/>
                    <a:pt x="680234" y="1161607"/>
                    <a:pt x="684899" y="1159845"/>
                  </a:cubicBezTo>
                  <a:cubicBezTo>
                    <a:pt x="687132" y="1164660"/>
                    <a:pt x="689710" y="1169308"/>
                    <a:pt x="692614" y="1173751"/>
                  </a:cubicBezTo>
                  <a:cubicBezTo>
                    <a:pt x="696994" y="1180433"/>
                    <a:pt x="702506" y="1186300"/>
                    <a:pt x="708902" y="1191087"/>
                  </a:cubicBezTo>
                  <a:cubicBezTo>
                    <a:pt x="705920" y="1198545"/>
                    <a:pt x="704089" y="1206414"/>
                    <a:pt x="703473" y="1214423"/>
                  </a:cubicBezTo>
                  <a:cubicBezTo>
                    <a:pt x="701663" y="1226710"/>
                    <a:pt x="700615" y="1239093"/>
                    <a:pt x="699758" y="1251570"/>
                  </a:cubicBezTo>
                  <a:cubicBezTo>
                    <a:pt x="698139" y="1275478"/>
                    <a:pt x="696138" y="1299195"/>
                    <a:pt x="694805" y="1323294"/>
                  </a:cubicBezTo>
                  <a:cubicBezTo>
                    <a:pt x="693471" y="1347392"/>
                    <a:pt x="693376" y="1372443"/>
                    <a:pt x="692328" y="1397017"/>
                  </a:cubicBezTo>
                  <a:cubicBezTo>
                    <a:pt x="691757" y="1409781"/>
                    <a:pt x="690804" y="1422449"/>
                    <a:pt x="689280" y="1435117"/>
                  </a:cubicBezTo>
                  <a:cubicBezTo>
                    <a:pt x="686397" y="1447115"/>
                    <a:pt x="685242" y="1459464"/>
                    <a:pt x="685852" y="1471789"/>
                  </a:cubicBezTo>
                  <a:cubicBezTo>
                    <a:pt x="686713" y="1475043"/>
                    <a:pt x="690050" y="1476983"/>
                    <a:pt x="693305" y="1476122"/>
                  </a:cubicBezTo>
                  <a:cubicBezTo>
                    <a:pt x="694340" y="1475847"/>
                    <a:pt x="695284" y="1475306"/>
                    <a:pt x="696043" y="1474551"/>
                  </a:cubicBezTo>
                  <a:cubicBezTo>
                    <a:pt x="702197" y="1464592"/>
                    <a:pt x="705645" y="1453199"/>
                    <a:pt x="706045" y="1441499"/>
                  </a:cubicBezTo>
                  <a:cubicBezTo>
                    <a:pt x="707950" y="1428831"/>
                    <a:pt x="708902" y="1415877"/>
                    <a:pt x="709664" y="1403399"/>
                  </a:cubicBezTo>
                  <a:cubicBezTo>
                    <a:pt x="711188" y="1378062"/>
                    <a:pt x="711188" y="1352726"/>
                    <a:pt x="712521" y="1327199"/>
                  </a:cubicBezTo>
                  <a:cubicBezTo>
                    <a:pt x="713760" y="1303958"/>
                    <a:pt x="715951" y="1280812"/>
                    <a:pt x="717094" y="1257476"/>
                  </a:cubicBezTo>
                  <a:cubicBezTo>
                    <a:pt x="717760" y="1245189"/>
                    <a:pt x="718522" y="1232901"/>
                    <a:pt x="719951" y="1220614"/>
                  </a:cubicBezTo>
                  <a:cubicBezTo>
                    <a:pt x="720713" y="1213756"/>
                    <a:pt x="722618" y="1206517"/>
                    <a:pt x="723380" y="1199278"/>
                  </a:cubicBezTo>
                  <a:lnTo>
                    <a:pt x="725761" y="1200231"/>
                  </a:lnTo>
                  <a:lnTo>
                    <a:pt x="729571" y="1201278"/>
                  </a:lnTo>
                  <a:cubicBezTo>
                    <a:pt x="736883" y="1203083"/>
                    <a:pt x="744601" y="1202169"/>
                    <a:pt x="751288" y="1198707"/>
                  </a:cubicBezTo>
                  <a:lnTo>
                    <a:pt x="753860" y="1197087"/>
                  </a:lnTo>
                  <a:lnTo>
                    <a:pt x="755765" y="1195468"/>
                  </a:lnTo>
                  <a:lnTo>
                    <a:pt x="758813" y="1193087"/>
                  </a:lnTo>
                  <a:cubicBezTo>
                    <a:pt x="762932" y="1188843"/>
                    <a:pt x="766169" y="1183825"/>
                    <a:pt x="768338" y="1178323"/>
                  </a:cubicBezTo>
                  <a:cubicBezTo>
                    <a:pt x="770972" y="1172360"/>
                    <a:pt x="773076" y="1166177"/>
                    <a:pt x="774625" y="1159845"/>
                  </a:cubicBezTo>
                  <a:cubicBezTo>
                    <a:pt x="779776" y="1160481"/>
                    <a:pt x="784960" y="1160831"/>
                    <a:pt x="790150" y="1160892"/>
                  </a:cubicBezTo>
                  <a:cubicBezTo>
                    <a:pt x="797294" y="1160892"/>
                    <a:pt x="809200" y="1159845"/>
                    <a:pt x="811010" y="1150701"/>
                  </a:cubicBezTo>
                  <a:cubicBezTo>
                    <a:pt x="811454" y="1148922"/>
                    <a:pt x="810461" y="1147099"/>
                    <a:pt x="808724" y="1146510"/>
                  </a:cubicBezTo>
                  <a:cubicBezTo>
                    <a:pt x="805881" y="1145558"/>
                    <a:pt x="802805" y="1145558"/>
                    <a:pt x="799961" y="1146510"/>
                  </a:cubicBezTo>
                  <a:cubicBezTo>
                    <a:pt x="796236" y="1147697"/>
                    <a:pt x="792345" y="1148276"/>
                    <a:pt x="788436" y="1148224"/>
                  </a:cubicBezTo>
                  <a:cubicBezTo>
                    <a:pt x="784650" y="1148271"/>
                    <a:pt x="780864" y="1148080"/>
                    <a:pt x="777101" y="1147653"/>
                  </a:cubicBezTo>
                  <a:cubicBezTo>
                    <a:pt x="779367" y="1133127"/>
                    <a:pt x="780450" y="1118443"/>
                    <a:pt x="780340" y="1103742"/>
                  </a:cubicBezTo>
                  <a:cubicBezTo>
                    <a:pt x="787647" y="1104511"/>
                    <a:pt x="795005" y="1102872"/>
                    <a:pt x="801295" y="1099075"/>
                  </a:cubicBezTo>
                  <a:cubicBezTo>
                    <a:pt x="802794" y="1098006"/>
                    <a:pt x="803143" y="1095925"/>
                    <a:pt x="802074" y="1094425"/>
                  </a:cubicBezTo>
                  <a:cubicBezTo>
                    <a:pt x="801860" y="1094124"/>
                    <a:pt x="801596" y="1093861"/>
                    <a:pt x="801295" y="1093646"/>
                  </a:cubicBezTo>
                  <a:cubicBezTo>
                    <a:pt x="795053" y="1089816"/>
                    <a:pt x="787714" y="1088174"/>
                    <a:pt x="780435" y="1088979"/>
                  </a:cubicBezTo>
                  <a:cubicBezTo>
                    <a:pt x="780435" y="1081644"/>
                    <a:pt x="780435" y="1074405"/>
                    <a:pt x="779959" y="1067071"/>
                  </a:cubicBezTo>
                  <a:cubicBezTo>
                    <a:pt x="780921" y="1066425"/>
                    <a:pt x="781602" y="1065438"/>
                    <a:pt x="781864" y="1064309"/>
                  </a:cubicBezTo>
                  <a:cubicBezTo>
                    <a:pt x="782985" y="1064217"/>
                    <a:pt x="784082" y="1063927"/>
                    <a:pt x="785102" y="1063452"/>
                  </a:cubicBezTo>
                  <a:lnTo>
                    <a:pt x="791008" y="1063452"/>
                  </a:lnTo>
                  <a:cubicBezTo>
                    <a:pt x="797435" y="1064190"/>
                    <a:pt x="803945" y="1063474"/>
                    <a:pt x="810058" y="1061356"/>
                  </a:cubicBezTo>
                  <a:cubicBezTo>
                    <a:pt x="812872" y="1059606"/>
                    <a:pt x="813735" y="1055906"/>
                    <a:pt x="811985" y="1053092"/>
                  </a:cubicBezTo>
                  <a:cubicBezTo>
                    <a:pt x="811499" y="1052310"/>
                    <a:pt x="810839" y="1051650"/>
                    <a:pt x="810058" y="1051164"/>
                  </a:cubicBezTo>
                  <a:cubicBezTo>
                    <a:pt x="805107" y="1049306"/>
                    <a:pt x="799792" y="1048621"/>
                    <a:pt x="794532" y="1049164"/>
                  </a:cubicBezTo>
                  <a:cubicBezTo>
                    <a:pt x="794532" y="1047640"/>
                    <a:pt x="795008" y="1046116"/>
                    <a:pt x="795199" y="1044402"/>
                  </a:cubicBezTo>
                  <a:cubicBezTo>
                    <a:pt x="795199" y="1047354"/>
                    <a:pt x="795961" y="1041354"/>
                    <a:pt x="796056" y="1040782"/>
                  </a:cubicBezTo>
                  <a:cubicBezTo>
                    <a:pt x="796056" y="1038591"/>
                    <a:pt x="797199" y="1036496"/>
                    <a:pt x="797866" y="1034400"/>
                  </a:cubicBezTo>
                  <a:cubicBezTo>
                    <a:pt x="799800" y="1028324"/>
                    <a:pt x="802188" y="1022402"/>
                    <a:pt x="805009" y="1016684"/>
                  </a:cubicBezTo>
                  <a:cubicBezTo>
                    <a:pt x="808015" y="1016861"/>
                    <a:pt x="811031" y="1016605"/>
                    <a:pt x="813963" y="1015922"/>
                  </a:cubicBezTo>
                  <a:cubicBezTo>
                    <a:pt x="817652" y="1014680"/>
                    <a:pt x="819637" y="1010683"/>
                    <a:pt x="818395" y="1006993"/>
                  </a:cubicBezTo>
                  <a:cubicBezTo>
                    <a:pt x="817892" y="1005498"/>
                    <a:pt x="816901" y="1004215"/>
                    <a:pt x="815582" y="1003349"/>
                  </a:cubicBezTo>
                  <a:cubicBezTo>
                    <a:pt x="814384" y="1002775"/>
                    <a:pt x="813141" y="1002297"/>
                    <a:pt x="811867" y="1001920"/>
                  </a:cubicBezTo>
                  <a:cubicBezTo>
                    <a:pt x="814058" y="997253"/>
                    <a:pt x="816153" y="992395"/>
                    <a:pt x="818059" y="987823"/>
                  </a:cubicBezTo>
                  <a:cubicBezTo>
                    <a:pt x="819963" y="983251"/>
                    <a:pt x="821297" y="979632"/>
                    <a:pt x="822535" y="975441"/>
                  </a:cubicBezTo>
                  <a:cubicBezTo>
                    <a:pt x="822535" y="974488"/>
                    <a:pt x="823202" y="973536"/>
                    <a:pt x="823583" y="972488"/>
                  </a:cubicBezTo>
                  <a:cubicBezTo>
                    <a:pt x="834054" y="966378"/>
                    <a:pt x="842399" y="957202"/>
                    <a:pt x="847491" y="946199"/>
                  </a:cubicBezTo>
                  <a:cubicBezTo>
                    <a:pt x="847491" y="947913"/>
                    <a:pt x="846824" y="949533"/>
                    <a:pt x="846538" y="951247"/>
                  </a:cubicBezTo>
                  <a:cubicBezTo>
                    <a:pt x="843776" y="968583"/>
                    <a:pt x="841966" y="986109"/>
                    <a:pt x="839966" y="1003539"/>
                  </a:cubicBezTo>
                  <a:cubicBezTo>
                    <a:pt x="837966" y="1020970"/>
                    <a:pt x="835680" y="1037067"/>
                    <a:pt x="832537" y="1053736"/>
                  </a:cubicBezTo>
                  <a:cubicBezTo>
                    <a:pt x="829393" y="1070405"/>
                    <a:pt x="825012" y="1088312"/>
                    <a:pt x="821773" y="1105743"/>
                  </a:cubicBezTo>
                  <a:cubicBezTo>
                    <a:pt x="815106" y="1141080"/>
                    <a:pt x="810248" y="1176799"/>
                    <a:pt x="805676" y="1212518"/>
                  </a:cubicBezTo>
                  <a:cubicBezTo>
                    <a:pt x="801104" y="1248237"/>
                    <a:pt x="796723" y="1283955"/>
                    <a:pt x="793484" y="1319865"/>
                  </a:cubicBezTo>
                  <a:cubicBezTo>
                    <a:pt x="792784" y="1326192"/>
                    <a:pt x="792402" y="1332550"/>
                    <a:pt x="792341" y="1338915"/>
                  </a:cubicBezTo>
                  <a:cubicBezTo>
                    <a:pt x="792149" y="1345096"/>
                    <a:pt x="792531" y="1351283"/>
                    <a:pt x="793484" y="1357393"/>
                  </a:cubicBezTo>
                  <a:cubicBezTo>
                    <a:pt x="794045" y="1359476"/>
                    <a:pt x="796188" y="1360709"/>
                    <a:pt x="798271" y="1360148"/>
                  </a:cubicBezTo>
                  <a:cubicBezTo>
                    <a:pt x="799263" y="1359881"/>
                    <a:pt x="800110" y="1359233"/>
                    <a:pt x="800628" y="1358346"/>
                  </a:cubicBezTo>
                  <a:cubicBezTo>
                    <a:pt x="802463" y="1354807"/>
                    <a:pt x="803779" y="1351021"/>
                    <a:pt x="804533" y="1347106"/>
                  </a:cubicBezTo>
                  <a:cubicBezTo>
                    <a:pt x="805486" y="1342915"/>
                    <a:pt x="807105" y="1338915"/>
                    <a:pt x="808057" y="1334628"/>
                  </a:cubicBezTo>
                  <a:cubicBezTo>
                    <a:pt x="810153" y="1325103"/>
                    <a:pt x="811296" y="1316055"/>
                    <a:pt x="812725" y="1306816"/>
                  </a:cubicBezTo>
                  <a:cubicBezTo>
                    <a:pt x="815487" y="1288909"/>
                    <a:pt x="817106" y="1270811"/>
                    <a:pt x="819202" y="1252809"/>
                  </a:cubicBezTo>
                  <a:cubicBezTo>
                    <a:pt x="823393" y="1217280"/>
                    <a:pt x="827774" y="1181752"/>
                    <a:pt x="833299" y="1146510"/>
                  </a:cubicBezTo>
                  <a:cubicBezTo>
                    <a:pt x="838823" y="1111267"/>
                    <a:pt x="847491" y="1077072"/>
                    <a:pt x="852349" y="1041735"/>
                  </a:cubicBezTo>
                  <a:cubicBezTo>
                    <a:pt x="855016" y="1024685"/>
                    <a:pt x="856825" y="1007635"/>
                    <a:pt x="858730" y="990490"/>
                  </a:cubicBezTo>
                  <a:cubicBezTo>
                    <a:pt x="860635" y="973345"/>
                    <a:pt x="861588" y="955438"/>
                    <a:pt x="864921" y="938388"/>
                  </a:cubicBezTo>
                  <a:cubicBezTo>
                    <a:pt x="867872" y="925688"/>
                    <a:pt x="869121" y="912652"/>
                    <a:pt x="868636" y="899622"/>
                  </a:cubicBezTo>
                  <a:lnTo>
                    <a:pt x="868636" y="899622"/>
                  </a:lnTo>
                  <a:lnTo>
                    <a:pt x="874732" y="900193"/>
                  </a:lnTo>
                  <a:cubicBezTo>
                    <a:pt x="891486" y="900864"/>
                    <a:pt x="906808" y="890790"/>
                    <a:pt x="912832" y="875142"/>
                  </a:cubicBezTo>
                  <a:cubicBezTo>
                    <a:pt x="916547" y="866760"/>
                    <a:pt x="918452" y="862188"/>
                    <a:pt x="921691" y="853044"/>
                  </a:cubicBezTo>
                  <a:cubicBezTo>
                    <a:pt x="924468" y="844715"/>
                    <a:pt x="926726" y="836221"/>
                    <a:pt x="928453" y="827613"/>
                  </a:cubicBezTo>
                  <a:cubicBezTo>
                    <a:pt x="931421" y="810880"/>
                    <a:pt x="933013" y="793932"/>
                    <a:pt x="933216" y="776940"/>
                  </a:cubicBezTo>
                  <a:cubicBezTo>
                    <a:pt x="932982" y="761042"/>
                    <a:pt x="933618" y="745143"/>
                    <a:pt x="935121" y="729315"/>
                  </a:cubicBezTo>
                  <a:lnTo>
                    <a:pt x="935692" y="726267"/>
                  </a:lnTo>
                  <a:cubicBezTo>
                    <a:pt x="938516" y="725086"/>
                    <a:pt x="941123" y="723444"/>
                    <a:pt x="943408" y="721409"/>
                  </a:cubicBezTo>
                  <a:cubicBezTo>
                    <a:pt x="944245" y="720985"/>
                    <a:pt x="945016" y="720439"/>
                    <a:pt x="945694" y="719790"/>
                  </a:cubicBezTo>
                  <a:cubicBezTo>
                    <a:pt x="947620" y="718377"/>
                    <a:pt x="949407" y="716783"/>
                    <a:pt x="951028" y="715027"/>
                  </a:cubicBezTo>
                  <a:cubicBezTo>
                    <a:pt x="953028" y="712932"/>
                    <a:pt x="955504" y="711027"/>
                    <a:pt x="957695" y="709122"/>
                  </a:cubicBezTo>
                  <a:cubicBezTo>
                    <a:pt x="954171" y="712074"/>
                    <a:pt x="958171" y="709122"/>
                    <a:pt x="959600" y="707788"/>
                  </a:cubicBezTo>
                  <a:lnTo>
                    <a:pt x="962267" y="706074"/>
                  </a:lnTo>
                  <a:lnTo>
                    <a:pt x="965125" y="704645"/>
                  </a:lnTo>
                  <a:lnTo>
                    <a:pt x="968363" y="703597"/>
                  </a:lnTo>
                  <a:cubicBezTo>
                    <a:pt x="971316" y="702645"/>
                    <a:pt x="974269" y="701311"/>
                    <a:pt x="977126" y="700073"/>
                  </a:cubicBezTo>
                  <a:cubicBezTo>
                    <a:pt x="981004" y="698443"/>
                    <a:pt x="984788" y="696599"/>
                    <a:pt x="988461" y="694548"/>
                  </a:cubicBezTo>
                  <a:cubicBezTo>
                    <a:pt x="987889" y="697120"/>
                    <a:pt x="987223" y="699787"/>
                    <a:pt x="986556" y="702359"/>
                  </a:cubicBezTo>
                  <a:cubicBezTo>
                    <a:pt x="978269" y="736554"/>
                    <a:pt x="973602" y="771510"/>
                    <a:pt x="968363" y="806277"/>
                  </a:cubicBezTo>
                  <a:cubicBezTo>
                    <a:pt x="957314" y="879524"/>
                    <a:pt x="945027" y="952581"/>
                    <a:pt x="935407" y="1026114"/>
                  </a:cubicBezTo>
                  <a:cubicBezTo>
                    <a:pt x="925786" y="1099647"/>
                    <a:pt x="919500" y="1170989"/>
                    <a:pt x="910927" y="1243379"/>
                  </a:cubicBezTo>
                  <a:cubicBezTo>
                    <a:pt x="906736" y="1279098"/>
                    <a:pt x="902164" y="1312721"/>
                    <a:pt x="896354" y="1349011"/>
                  </a:cubicBezTo>
                  <a:cubicBezTo>
                    <a:pt x="890544" y="1385301"/>
                    <a:pt x="884734" y="1420258"/>
                    <a:pt x="881304" y="1456263"/>
                  </a:cubicBezTo>
                  <a:cubicBezTo>
                    <a:pt x="880257" y="1467026"/>
                    <a:pt x="879495" y="1477884"/>
                    <a:pt x="879114" y="1488648"/>
                  </a:cubicBezTo>
                  <a:cubicBezTo>
                    <a:pt x="876780" y="1491265"/>
                    <a:pt x="875522" y="1494667"/>
                    <a:pt x="875590" y="1498173"/>
                  </a:cubicBezTo>
                  <a:cubicBezTo>
                    <a:pt x="875604" y="1500624"/>
                    <a:pt x="876191" y="1503038"/>
                    <a:pt x="877304" y="1505221"/>
                  </a:cubicBezTo>
                  <a:cubicBezTo>
                    <a:pt x="877304" y="1511032"/>
                    <a:pt x="877304" y="1516842"/>
                    <a:pt x="877304" y="1522652"/>
                  </a:cubicBezTo>
                  <a:cubicBezTo>
                    <a:pt x="877358" y="1522999"/>
                    <a:pt x="877358" y="1523352"/>
                    <a:pt x="877304" y="1523699"/>
                  </a:cubicBezTo>
                  <a:cubicBezTo>
                    <a:pt x="876398" y="1527728"/>
                    <a:pt x="876109" y="1531871"/>
                    <a:pt x="876447" y="1535987"/>
                  </a:cubicBezTo>
                  <a:cubicBezTo>
                    <a:pt x="876536" y="1538236"/>
                    <a:pt x="876856" y="1540470"/>
                    <a:pt x="877399" y="1542654"/>
                  </a:cubicBezTo>
                  <a:cubicBezTo>
                    <a:pt x="877399" y="1542654"/>
                    <a:pt x="878637" y="1552656"/>
                    <a:pt x="878447" y="1550941"/>
                  </a:cubicBezTo>
                  <a:cubicBezTo>
                    <a:pt x="878447" y="1552084"/>
                    <a:pt x="878447" y="1553132"/>
                    <a:pt x="878923" y="1554275"/>
                  </a:cubicBezTo>
                  <a:cubicBezTo>
                    <a:pt x="878923" y="1553132"/>
                    <a:pt x="879590" y="1559323"/>
                    <a:pt x="880066" y="1562085"/>
                  </a:cubicBezTo>
                  <a:cubicBezTo>
                    <a:pt x="881114" y="1574223"/>
                    <a:pt x="881114" y="1586428"/>
                    <a:pt x="880066" y="1598566"/>
                  </a:cubicBezTo>
                  <a:cubicBezTo>
                    <a:pt x="878678" y="1608258"/>
                    <a:pt x="876480" y="1617817"/>
                    <a:pt x="873494" y="1627141"/>
                  </a:cubicBezTo>
                  <a:cubicBezTo>
                    <a:pt x="869891" y="1637069"/>
                    <a:pt x="865693" y="1646770"/>
                    <a:pt x="860921" y="1656192"/>
                  </a:cubicBezTo>
                  <a:cubicBezTo>
                    <a:pt x="859873" y="1658574"/>
                    <a:pt x="858730" y="1661050"/>
                    <a:pt x="857492" y="1663432"/>
                  </a:cubicBezTo>
                  <a:lnTo>
                    <a:pt x="854539" y="1665908"/>
                  </a:lnTo>
                  <a:cubicBezTo>
                    <a:pt x="853301" y="1667051"/>
                    <a:pt x="847777" y="1673909"/>
                    <a:pt x="849967" y="1671433"/>
                  </a:cubicBezTo>
                  <a:cubicBezTo>
                    <a:pt x="848210" y="1673578"/>
                    <a:pt x="846942" y="1676081"/>
                    <a:pt x="846253" y="1678767"/>
                  </a:cubicBezTo>
                  <a:cubicBezTo>
                    <a:pt x="846253" y="1678767"/>
                    <a:pt x="846253" y="1679434"/>
                    <a:pt x="846253" y="1679719"/>
                  </a:cubicBezTo>
                  <a:cubicBezTo>
                    <a:pt x="846253" y="1680005"/>
                    <a:pt x="845586" y="1681434"/>
                    <a:pt x="845205" y="1682386"/>
                  </a:cubicBezTo>
                  <a:lnTo>
                    <a:pt x="845205" y="1683815"/>
                  </a:lnTo>
                  <a:cubicBezTo>
                    <a:pt x="843395" y="1685815"/>
                    <a:pt x="841585" y="1687720"/>
                    <a:pt x="839585" y="1689625"/>
                  </a:cubicBezTo>
                  <a:lnTo>
                    <a:pt x="836251" y="1692483"/>
                  </a:lnTo>
                  <a:cubicBezTo>
                    <a:pt x="834393" y="1693782"/>
                    <a:pt x="832452" y="1694959"/>
                    <a:pt x="830441" y="1696007"/>
                  </a:cubicBezTo>
                  <a:cubicBezTo>
                    <a:pt x="829257" y="1696569"/>
                    <a:pt x="828165" y="1697308"/>
                    <a:pt x="827203" y="1698198"/>
                  </a:cubicBezTo>
                  <a:lnTo>
                    <a:pt x="818249" y="1701436"/>
                  </a:lnTo>
                  <a:cubicBezTo>
                    <a:pt x="808724" y="1704960"/>
                    <a:pt x="798723" y="1707818"/>
                    <a:pt x="788912" y="1710961"/>
                  </a:cubicBezTo>
                  <a:close/>
                  <a:moveTo>
                    <a:pt x="1156005" y="1382920"/>
                  </a:moveTo>
                  <a:lnTo>
                    <a:pt x="1156005" y="1382920"/>
                  </a:lnTo>
                  <a:cubicBezTo>
                    <a:pt x="1151434" y="1388159"/>
                    <a:pt x="1146480" y="1393017"/>
                    <a:pt x="1141528" y="1397684"/>
                  </a:cubicBezTo>
                  <a:cubicBezTo>
                    <a:pt x="1139242" y="1399875"/>
                    <a:pt x="1136765" y="1401970"/>
                    <a:pt x="1134384" y="1403970"/>
                  </a:cubicBezTo>
                  <a:lnTo>
                    <a:pt x="1130764" y="1407018"/>
                  </a:lnTo>
                  <a:lnTo>
                    <a:pt x="1130098" y="1407590"/>
                  </a:lnTo>
                  <a:lnTo>
                    <a:pt x="1129526" y="1408066"/>
                  </a:lnTo>
                  <a:cubicBezTo>
                    <a:pt x="1124097" y="1412257"/>
                    <a:pt x="1118382" y="1416258"/>
                    <a:pt x="1112667" y="1420068"/>
                  </a:cubicBezTo>
                  <a:cubicBezTo>
                    <a:pt x="1101393" y="1427427"/>
                    <a:pt x="1089652" y="1434044"/>
                    <a:pt x="1077520" y="1439880"/>
                  </a:cubicBezTo>
                  <a:lnTo>
                    <a:pt x="1068757" y="1443975"/>
                  </a:lnTo>
                  <a:lnTo>
                    <a:pt x="1066090" y="1445214"/>
                  </a:lnTo>
                  <a:lnTo>
                    <a:pt x="1062661" y="1446642"/>
                  </a:lnTo>
                  <a:cubicBezTo>
                    <a:pt x="1055231" y="1449691"/>
                    <a:pt x="1047611" y="1452358"/>
                    <a:pt x="1039991" y="1454929"/>
                  </a:cubicBezTo>
                  <a:cubicBezTo>
                    <a:pt x="1023989" y="1460179"/>
                    <a:pt x="1007708" y="1464536"/>
                    <a:pt x="991223" y="1467978"/>
                  </a:cubicBezTo>
                  <a:lnTo>
                    <a:pt x="981698" y="1469979"/>
                  </a:lnTo>
                  <a:lnTo>
                    <a:pt x="981698" y="1469979"/>
                  </a:lnTo>
                  <a:cubicBezTo>
                    <a:pt x="981698" y="1469979"/>
                    <a:pt x="976554" y="1467026"/>
                    <a:pt x="977602" y="1467407"/>
                  </a:cubicBezTo>
                  <a:cubicBezTo>
                    <a:pt x="975221" y="1466359"/>
                    <a:pt x="972935" y="1465597"/>
                    <a:pt x="970554" y="1464740"/>
                  </a:cubicBezTo>
                  <a:cubicBezTo>
                    <a:pt x="966212" y="1462980"/>
                    <a:pt x="962063" y="1460777"/>
                    <a:pt x="958172" y="1458168"/>
                  </a:cubicBezTo>
                  <a:cubicBezTo>
                    <a:pt x="954803" y="1455986"/>
                    <a:pt x="951617" y="1453533"/>
                    <a:pt x="948647" y="1450834"/>
                  </a:cubicBezTo>
                  <a:cubicBezTo>
                    <a:pt x="942645" y="1436641"/>
                    <a:pt x="939121" y="1421401"/>
                    <a:pt x="928739" y="1409685"/>
                  </a:cubicBezTo>
                  <a:lnTo>
                    <a:pt x="932263" y="1409685"/>
                  </a:lnTo>
                  <a:cubicBezTo>
                    <a:pt x="942883" y="1409427"/>
                    <a:pt x="953477" y="1408505"/>
                    <a:pt x="963981" y="1406923"/>
                  </a:cubicBezTo>
                  <a:cubicBezTo>
                    <a:pt x="983787" y="1404927"/>
                    <a:pt x="1003365" y="1401101"/>
                    <a:pt x="1022465" y="1395493"/>
                  </a:cubicBezTo>
                  <a:cubicBezTo>
                    <a:pt x="1040261" y="1389910"/>
                    <a:pt x="1057434" y="1382504"/>
                    <a:pt x="1073710" y="1373395"/>
                  </a:cubicBezTo>
                  <a:cubicBezTo>
                    <a:pt x="1075493" y="1373634"/>
                    <a:pt x="1077305" y="1373265"/>
                    <a:pt x="1078853" y="1372347"/>
                  </a:cubicBezTo>
                  <a:cubicBezTo>
                    <a:pt x="1081227" y="1372429"/>
                    <a:pt x="1083600" y="1372172"/>
                    <a:pt x="1085902" y="1371585"/>
                  </a:cubicBezTo>
                  <a:cubicBezTo>
                    <a:pt x="1088664" y="1371014"/>
                    <a:pt x="1092188" y="1370538"/>
                    <a:pt x="1096760" y="1369776"/>
                  </a:cubicBezTo>
                  <a:lnTo>
                    <a:pt x="1104666" y="1368537"/>
                  </a:lnTo>
                  <a:cubicBezTo>
                    <a:pt x="1102189" y="1368537"/>
                    <a:pt x="1104666" y="1368537"/>
                    <a:pt x="1106666" y="1368537"/>
                  </a:cubicBezTo>
                  <a:lnTo>
                    <a:pt x="1109333" y="1369014"/>
                  </a:lnTo>
                  <a:lnTo>
                    <a:pt x="1110000" y="1369014"/>
                  </a:lnTo>
                  <a:lnTo>
                    <a:pt x="1114667" y="1369680"/>
                  </a:lnTo>
                  <a:cubicBezTo>
                    <a:pt x="1116382" y="1369680"/>
                    <a:pt x="1118191" y="1369680"/>
                    <a:pt x="1119906" y="1369680"/>
                  </a:cubicBezTo>
                  <a:cubicBezTo>
                    <a:pt x="1124954" y="1369680"/>
                    <a:pt x="1129907" y="1368633"/>
                    <a:pt x="1134860" y="1367775"/>
                  </a:cubicBezTo>
                  <a:cubicBezTo>
                    <a:pt x="1143935" y="1366258"/>
                    <a:pt x="1152428" y="1362308"/>
                    <a:pt x="1159435" y="1356345"/>
                  </a:cubicBezTo>
                  <a:cubicBezTo>
                    <a:pt x="1161371" y="1354573"/>
                    <a:pt x="1163068" y="1352556"/>
                    <a:pt x="1164483" y="1350345"/>
                  </a:cubicBezTo>
                  <a:cubicBezTo>
                    <a:pt x="1165286" y="1349234"/>
                    <a:pt x="1165927" y="1348016"/>
                    <a:pt x="1166388" y="1346725"/>
                  </a:cubicBezTo>
                  <a:lnTo>
                    <a:pt x="1167340" y="1344534"/>
                  </a:lnTo>
                  <a:cubicBezTo>
                    <a:pt x="1173715" y="1328429"/>
                    <a:pt x="1175173" y="1310796"/>
                    <a:pt x="1171531" y="1293861"/>
                  </a:cubicBezTo>
                  <a:lnTo>
                    <a:pt x="1171531" y="1293861"/>
                  </a:lnTo>
                  <a:lnTo>
                    <a:pt x="1171531" y="1293004"/>
                  </a:lnTo>
                  <a:lnTo>
                    <a:pt x="1172960" y="1292052"/>
                  </a:lnTo>
                  <a:lnTo>
                    <a:pt x="1185247" y="1283193"/>
                  </a:lnTo>
                  <a:cubicBezTo>
                    <a:pt x="1193455" y="1277428"/>
                    <a:pt x="1201224" y="1271060"/>
                    <a:pt x="1208488" y="1264143"/>
                  </a:cubicBezTo>
                  <a:lnTo>
                    <a:pt x="1208488" y="1264143"/>
                  </a:lnTo>
                  <a:cubicBezTo>
                    <a:pt x="1206298" y="1273668"/>
                    <a:pt x="1203821" y="1283670"/>
                    <a:pt x="1201154" y="1293290"/>
                  </a:cubicBezTo>
                  <a:cubicBezTo>
                    <a:pt x="1198963" y="1300910"/>
                    <a:pt x="1196582" y="1308530"/>
                    <a:pt x="1193915" y="1315959"/>
                  </a:cubicBezTo>
                  <a:cubicBezTo>
                    <a:pt x="1192677" y="1319674"/>
                    <a:pt x="1191343" y="1323389"/>
                    <a:pt x="1189915" y="1327009"/>
                  </a:cubicBezTo>
                  <a:cubicBezTo>
                    <a:pt x="1189915" y="1327009"/>
                    <a:pt x="1187533" y="1333009"/>
                    <a:pt x="1188771" y="1329771"/>
                  </a:cubicBezTo>
                  <a:cubicBezTo>
                    <a:pt x="1186771" y="1334819"/>
                    <a:pt x="1186295" y="1335867"/>
                    <a:pt x="1187533" y="1332914"/>
                  </a:cubicBezTo>
                  <a:cubicBezTo>
                    <a:pt x="1187533" y="1333962"/>
                    <a:pt x="1186676" y="1334914"/>
                    <a:pt x="1186200" y="1335962"/>
                  </a:cubicBezTo>
                  <a:cubicBezTo>
                    <a:pt x="1180695" y="1348390"/>
                    <a:pt x="1173894" y="1360203"/>
                    <a:pt x="1165912" y="1371205"/>
                  </a:cubicBezTo>
                  <a:lnTo>
                    <a:pt x="1165912" y="1371776"/>
                  </a:lnTo>
                  <a:lnTo>
                    <a:pt x="1165435" y="1372443"/>
                  </a:lnTo>
                  <a:lnTo>
                    <a:pt x="1162483" y="1376158"/>
                  </a:lnTo>
                  <a:cubicBezTo>
                    <a:pt x="1160482" y="1378634"/>
                    <a:pt x="1158387" y="1381110"/>
                    <a:pt x="1156291" y="1383396"/>
                  </a:cubicBezTo>
                  <a:close/>
                  <a:moveTo>
                    <a:pt x="1198392" y="1389778"/>
                  </a:moveTo>
                  <a:lnTo>
                    <a:pt x="1198392" y="1389778"/>
                  </a:lnTo>
                  <a:cubicBezTo>
                    <a:pt x="1202712" y="1383655"/>
                    <a:pt x="1206687" y="1377295"/>
                    <a:pt x="1210298" y="1370728"/>
                  </a:cubicBezTo>
                  <a:cubicBezTo>
                    <a:pt x="1211155" y="1369300"/>
                    <a:pt x="1212013" y="1367775"/>
                    <a:pt x="1212775" y="1366251"/>
                  </a:cubicBezTo>
                  <a:cubicBezTo>
                    <a:pt x="1215296" y="1371948"/>
                    <a:pt x="1218494" y="1377321"/>
                    <a:pt x="1222300" y="1382253"/>
                  </a:cubicBezTo>
                  <a:cubicBezTo>
                    <a:pt x="1226690" y="1387848"/>
                    <a:pt x="1231498" y="1393102"/>
                    <a:pt x="1236683" y="1397970"/>
                  </a:cubicBezTo>
                  <a:lnTo>
                    <a:pt x="1229443" y="1396541"/>
                  </a:lnTo>
                  <a:cubicBezTo>
                    <a:pt x="1219061" y="1394445"/>
                    <a:pt x="1208679" y="1391778"/>
                    <a:pt x="1198296" y="1389492"/>
                  </a:cubicBezTo>
                  <a:close/>
                  <a:moveTo>
                    <a:pt x="1684834" y="1387207"/>
                  </a:moveTo>
                  <a:lnTo>
                    <a:pt x="1684834" y="1387207"/>
                  </a:lnTo>
                  <a:cubicBezTo>
                    <a:pt x="1677865" y="1382516"/>
                    <a:pt x="1670220" y="1378918"/>
                    <a:pt x="1662164" y="1376539"/>
                  </a:cubicBezTo>
                  <a:cubicBezTo>
                    <a:pt x="1654007" y="1373675"/>
                    <a:pt x="1645709" y="1371227"/>
                    <a:pt x="1637304" y="1369204"/>
                  </a:cubicBezTo>
                  <a:cubicBezTo>
                    <a:pt x="1620081" y="1364971"/>
                    <a:pt x="1602355" y="1363144"/>
                    <a:pt x="1584631" y="1363775"/>
                  </a:cubicBezTo>
                  <a:cubicBezTo>
                    <a:pt x="1566991" y="1365175"/>
                    <a:pt x="1549439" y="1367528"/>
                    <a:pt x="1532053" y="1370824"/>
                  </a:cubicBezTo>
                  <a:lnTo>
                    <a:pt x="1527957" y="1371395"/>
                  </a:lnTo>
                  <a:lnTo>
                    <a:pt x="1521766" y="1372157"/>
                  </a:lnTo>
                  <a:lnTo>
                    <a:pt x="1509288" y="1373586"/>
                  </a:lnTo>
                  <a:lnTo>
                    <a:pt x="1482142" y="1376158"/>
                  </a:lnTo>
                  <a:cubicBezTo>
                    <a:pt x="1463854" y="1377967"/>
                    <a:pt x="1445661" y="1379967"/>
                    <a:pt x="1427563" y="1382634"/>
                  </a:cubicBezTo>
                  <a:cubicBezTo>
                    <a:pt x="1409466" y="1385301"/>
                    <a:pt x="1393654" y="1389111"/>
                    <a:pt x="1376890" y="1392921"/>
                  </a:cubicBezTo>
                  <a:cubicBezTo>
                    <a:pt x="1368889" y="1394826"/>
                    <a:pt x="1360793" y="1396541"/>
                    <a:pt x="1352697" y="1398160"/>
                  </a:cubicBezTo>
                  <a:cubicBezTo>
                    <a:pt x="1344601" y="1399779"/>
                    <a:pt x="1336409" y="1401208"/>
                    <a:pt x="1328979" y="1401970"/>
                  </a:cubicBezTo>
                  <a:lnTo>
                    <a:pt x="1324217" y="1402637"/>
                  </a:lnTo>
                  <a:lnTo>
                    <a:pt x="1323455" y="1402637"/>
                  </a:lnTo>
                  <a:lnTo>
                    <a:pt x="1317835" y="1403209"/>
                  </a:lnTo>
                  <a:lnTo>
                    <a:pt x="1306596" y="1403875"/>
                  </a:lnTo>
                  <a:cubicBezTo>
                    <a:pt x="1298214" y="1403875"/>
                    <a:pt x="1289927" y="1403875"/>
                    <a:pt x="1281640" y="1403875"/>
                  </a:cubicBezTo>
                  <a:cubicBezTo>
                    <a:pt x="1273354" y="1403875"/>
                    <a:pt x="1268020" y="1402923"/>
                    <a:pt x="1261543" y="1402256"/>
                  </a:cubicBezTo>
                  <a:cubicBezTo>
                    <a:pt x="1260078" y="1396758"/>
                    <a:pt x="1256701" y="1391962"/>
                    <a:pt x="1252018" y="1388730"/>
                  </a:cubicBezTo>
                  <a:cubicBezTo>
                    <a:pt x="1246750" y="1384273"/>
                    <a:pt x="1241726" y="1379536"/>
                    <a:pt x="1236968" y="1374538"/>
                  </a:cubicBezTo>
                  <a:cubicBezTo>
                    <a:pt x="1229322" y="1367062"/>
                    <a:pt x="1223997" y="1357536"/>
                    <a:pt x="1221633" y="1347106"/>
                  </a:cubicBezTo>
                  <a:lnTo>
                    <a:pt x="1224204" y="1340820"/>
                  </a:lnTo>
                  <a:cubicBezTo>
                    <a:pt x="1225919" y="1336502"/>
                    <a:pt x="1227538" y="1332215"/>
                    <a:pt x="1229062" y="1327961"/>
                  </a:cubicBezTo>
                  <a:cubicBezTo>
                    <a:pt x="1234604" y="1312373"/>
                    <a:pt x="1239216" y="1296470"/>
                    <a:pt x="1242874" y="1280336"/>
                  </a:cubicBezTo>
                  <a:cubicBezTo>
                    <a:pt x="1250684" y="1247760"/>
                    <a:pt x="1255446" y="1214518"/>
                    <a:pt x="1260304" y="1181466"/>
                  </a:cubicBezTo>
                  <a:cubicBezTo>
                    <a:pt x="1271970" y="1110926"/>
                    <a:pt x="1280076" y="1039843"/>
                    <a:pt x="1284593" y="968487"/>
                  </a:cubicBezTo>
                  <a:cubicBezTo>
                    <a:pt x="1285355" y="951152"/>
                    <a:pt x="1285260" y="933816"/>
                    <a:pt x="1285069" y="916386"/>
                  </a:cubicBezTo>
                  <a:cubicBezTo>
                    <a:pt x="1290594" y="915147"/>
                    <a:pt x="1295833" y="913052"/>
                    <a:pt x="1301167" y="911337"/>
                  </a:cubicBezTo>
                  <a:cubicBezTo>
                    <a:pt x="1306501" y="909623"/>
                    <a:pt x="1309263" y="909432"/>
                    <a:pt x="1313168" y="908004"/>
                  </a:cubicBezTo>
                  <a:cubicBezTo>
                    <a:pt x="1316273" y="916699"/>
                    <a:pt x="1321872" y="924286"/>
                    <a:pt x="1329265" y="929816"/>
                  </a:cubicBezTo>
                  <a:cubicBezTo>
                    <a:pt x="1331997" y="931289"/>
                    <a:pt x="1335406" y="930268"/>
                    <a:pt x="1336879" y="927536"/>
                  </a:cubicBezTo>
                  <a:cubicBezTo>
                    <a:pt x="1337322" y="926715"/>
                    <a:pt x="1337553" y="925796"/>
                    <a:pt x="1337552" y="924863"/>
                  </a:cubicBezTo>
                  <a:cubicBezTo>
                    <a:pt x="1336499" y="916033"/>
                    <a:pt x="1333988" y="907439"/>
                    <a:pt x="1330122" y="899431"/>
                  </a:cubicBezTo>
                  <a:cubicBezTo>
                    <a:pt x="1326408" y="890859"/>
                    <a:pt x="1323265" y="881905"/>
                    <a:pt x="1320121" y="873047"/>
                  </a:cubicBezTo>
                  <a:cubicBezTo>
                    <a:pt x="1318407" y="868380"/>
                    <a:pt x="1317264" y="863522"/>
                    <a:pt x="1315740" y="858569"/>
                  </a:cubicBezTo>
                  <a:cubicBezTo>
                    <a:pt x="1315576" y="857884"/>
                    <a:pt x="1315353" y="857215"/>
                    <a:pt x="1315073" y="856569"/>
                  </a:cubicBezTo>
                  <a:cubicBezTo>
                    <a:pt x="1317254" y="853929"/>
                    <a:pt x="1317003" y="850048"/>
                    <a:pt x="1314502" y="847710"/>
                  </a:cubicBezTo>
                  <a:cubicBezTo>
                    <a:pt x="1309844" y="843489"/>
                    <a:pt x="1304695" y="839843"/>
                    <a:pt x="1299166" y="836852"/>
                  </a:cubicBezTo>
                  <a:cubicBezTo>
                    <a:pt x="1293451" y="833328"/>
                    <a:pt x="1287736" y="829613"/>
                    <a:pt x="1282307" y="825612"/>
                  </a:cubicBezTo>
                  <a:cubicBezTo>
                    <a:pt x="1276878" y="821612"/>
                    <a:pt x="1269734" y="816087"/>
                    <a:pt x="1263257" y="811420"/>
                  </a:cubicBezTo>
                  <a:cubicBezTo>
                    <a:pt x="1262745" y="808843"/>
                    <a:pt x="1261407" y="806502"/>
                    <a:pt x="1259447" y="804753"/>
                  </a:cubicBezTo>
                  <a:cubicBezTo>
                    <a:pt x="1255292" y="801367"/>
                    <a:pt x="1250544" y="798783"/>
                    <a:pt x="1245445" y="797133"/>
                  </a:cubicBezTo>
                  <a:cubicBezTo>
                    <a:pt x="1237444" y="790560"/>
                    <a:pt x="1229634" y="783798"/>
                    <a:pt x="1221728" y="777130"/>
                  </a:cubicBezTo>
                  <a:cubicBezTo>
                    <a:pt x="1209536" y="766843"/>
                    <a:pt x="1198011" y="756366"/>
                    <a:pt x="1181818" y="754461"/>
                  </a:cubicBezTo>
                  <a:cubicBezTo>
                    <a:pt x="1170605" y="753919"/>
                    <a:pt x="1159605" y="757665"/>
                    <a:pt x="1151053" y="764938"/>
                  </a:cubicBezTo>
                  <a:cubicBezTo>
                    <a:pt x="1148100" y="767034"/>
                    <a:pt x="1145338" y="769320"/>
                    <a:pt x="1142480" y="771606"/>
                  </a:cubicBezTo>
                  <a:lnTo>
                    <a:pt x="1142480" y="771606"/>
                  </a:lnTo>
                  <a:lnTo>
                    <a:pt x="1141146" y="772749"/>
                  </a:lnTo>
                  <a:lnTo>
                    <a:pt x="1136765" y="776082"/>
                  </a:lnTo>
                  <a:cubicBezTo>
                    <a:pt x="1130870" y="780304"/>
                    <a:pt x="1124697" y="784123"/>
                    <a:pt x="1118287" y="787512"/>
                  </a:cubicBezTo>
                  <a:cubicBezTo>
                    <a:pt x="1105047" y="794581"/>
                    <a:pt x="1092457" y="802805"/>
                    <a:pt x="1080663" y="812087"/>
                  </a:cubicBezTo>
                  <a:cubicBezTo>
                    <a:pt x="1076853" y="815325"/>
                    <a:pt x="1072852" y="818373"/>
                    <a:pt x="1068757" y="821612"/>
                  </a:cubicBezTo>
                  <a:cubicBezTo>
                    <a:pt x="1062279" y="820659"/>
                    <a:pt x="1055707" y="819802"/>
                    <a:pt x="1049135" y="819231"/>
                  </a:cubicBezTo>
                  <a:lnTo>
                    <a:pt x="1043801" y="819231"/>
                  </a:lnTo>
                  <a:lnTo>
                    <a:pt x="1041896" y="817707"/>
                  </a:lnTo>
                  <a:cubicBezTo>
                    <a:pt x="1040875" y="816859"/>
                    <a:pt x="1039920" y="815936"/>
                    <a:pt x="1039039" y="814945"/>
                  </a:cubicBezTo>
                  <a:lnTo>
                    <a:pt x="1033419" y="809229"/>
                  </a:lnTo>
                  <a:lnTo>
                    <a:pt x="1032847" y="808563"/>
                  </a:lnTo>
                  <a:cubicBezTo>
                    <a:pt x="1032829" y="808341"/>
                    <a:pt x="1032829" y="808118"/>
                    <a:pt x="1032847" y="807896"/>
                  </a:cubicBezTo>
                  <a:cubicBezTo>
                    <a:pt x="1047888" y="809097"/>
                    <a:pt x="1062809" y="804419"/>
                    <a:pt x="1074471" y="794847"/>
                  </a:cubicBezTo>
                  <a:cubicBezTo>
                    <a:pt x="1083893" y="786275"/>
                    <a:pt x="1091784" y="776161"/>
                    <a:pt x="1097808" y="764938"/>
                  </a:cubicBezTo>
                  <a:cubicBezTo>
                    <a:pt x="1105335" y="753558"/>
                    <a:pt x="1109827" y="740443"/>
                    <a:pt x="1110857" y="726838"/>
                  </a:cubicBezTo>
                  <a:cubicBezTo>
                    <a:pt x="1111979" y="713863"/>
                    <a:pt x="1103154" y="702124"/>
                    <a:pt x="1090378" y="699597"/>
                  </a:cubicBezTo>
                  <a:cubicBezTo>
                    <a:pt x="1092379" y="696168"/>
                    <a:pt x="1094284" y="692834"/>
                    <a:pt x="1096474" y="690072"/>
                  </a:cubicBezTo>
                  <a:cubicBezTo>
                    <a:pt x="1098665" y="687309"/>
                    <a:pt x="1100284" y="684261"/>
                    <a:pt x="1102285" y="681404"/>
                  </a:cubicBezTo>
                  <a:lnTo>
                    <a:pt x="1104952" y="676260"/>
                  </a:lnTo>
                  <a:lnTo>
                    <a:pt x="1106857" y="673689"/>
                  </a:lnTo>
                  <a:cubicBezTo>
                    <a:pt x="1113932" y="664504"/>
                    <a:pt x="1121771" y="655933"/>
                    <a:pt x="1130288" y="648066"/>
                  </a:cubicBezTo>
                  <a:cubicBezTo>
                    <a:pt x="1132288" y="646257"/>
                    <a:pt x="1134288" y="644447"/>
                    <a:pt x="1136384" y="642732"/>
                  </a:cubicBezTo>
                  <a:lnTo>
                    <a:pt x="1137241" y="641970"/>
                  </a:lnTo>
                  <a:lnTo>
                    <a:pt x="1137908" y="641399"/>
                  </a:lnTo>
                  <a:cubicBezTo>
                    <a:pt x="1140004" y="639780"/>
                    <a:pt x="1142099" y="638256"/>
                    <a:pt x="1144099" y="636446"/>
                  </a:cubicBezTo>
                  <a:cubicBezTo>
                    <a:pt x="1146567" y="634311"/>
                    <a:pt x="1148831" y="631951"/>
                    <a:pt x="1150862" y="629397"/>
                  </a:cubicBezTo>
                  <a:lnTo>
                    <a:pt x="1152577" y="628635"/>
                  </a:lnTo>
                  <a:lnTo>
                    <a:pt x="1153243" y="628635"/>
                  </a:lnTo>
                  <a:lnTo>
                    <a:pt x="1154101" y="628635"/>
                  </a:lnTo>
                  <a:cubicBezTo>
                    <a:pt x="1156450" y="627779"/>
                    <a:pt x="1158873" y="627142"/>
                    <a:pt x="1161340" y="626730"/>
                  </a:cubicBezTo>
                  <a:lnTo>
                    <a:pt x="1165245" y="625968"/>
                  </a:lnTo>
                  <a:lnTo>
                    <a:pt x="1166007" y="625968"/>
                  </a:lnTo>
                  <a:lnTo>
                    <a:pt x="1167721" y="625968"/>
                  </a:lnTo>
                  <a:cubicBezTo>
                    <a:pt x="1179234" y="625345"/>
                    <a:pt x="1190780" y="625824"/>
                    <a:pt x="1202202" y="627397"/>
                  </a:cubicBezTo>
                  <a:lnTo>
                    <a:pt x="1208393" y="628254"/>
                  </a:lnTo>
                  <a:lnTo>
                    <a:pt x="1214203" y="629112"/>
                  </a:lnTo>
                  <a:cubicBezTo>
                    <a:pt x="1221728" y="630255"/>
                    <a:pt x="1232682" y="631112"/>
                    <a:pt x="1237540" y="631874"/>
                  </a:cubicBezTo>
                  <a:cubicBezTo>
                    <a:pt x="1253876" y="634455"/>
                    <a:pt x="1270037" y="638050"/>
                    <a:pt x="1285927" y="642637"/>
                  </a:cubicBezTo>
                  <a:cubicBezTo>
                    <a:pt x="1301738" y="647019"/>
                    <a:pt x="1317359" y="652162"/>
                    <a:pt x="1333552" y="656258"/>
                  </a:cubicBezTo>
                  <a:cubicBezTo>
                    <a:pt x="1349744" y="660354"/>
                    <a:pt x="1364032" y="661973"/>
                    <a:pt x="1379271" y="665783"/>
                  </a:cubicBezTo>
                  <a:cubicBezTo>
                    <a:pt x="1386495" y="667401"/>
                    <a:pt x="1393593" y="669533"/>
                    <a:pt x="1400512" y="672165"/>
                  </a:cubicBezTo>
                  <a:lnTo>
                    <a:pt x="1401465" y="672165"/>
                  </a:lnTo>
                  <a:lnTo>
                    <a:pt x="1402798" y="672831"/>
                  </a:lnTo>
                  <a:lnTo>
                    <a:pt x="1407656" y="675117"/>
                  </a:lnTo>
                  <a:cubicBezTo>
                    <a:pt x="1411450" y="676941"/>
                    <a:pt x="1415139" y="678977"/>
                    <a:pt x="1418705" y="681213"/>
                  </a:cubicBezTo>
                  <a:cubicBezTo>
                    <a:pt x="1421848" y="683214"/>
                    <a:pt x="1424896" y="685309"/>
                    <a:pt x="1428230" y="687405"/>
                  </a:cubicBezTo>
                  <a:lnTo>
                    <a:pt x="1432707" y="690643"/>
                  </a:lnTo>
                  <a:lnTo>
                    <a:pt x="1435660" y="692929"/>
                  </a:lnTo>
                  <a:cubicBezTo>
                    <a:pt x="1441660" y="697787"/>
                    <a:pt x="1447471" y="703026"/>
                    <a:pt x="1453186" y="708360"/>
                  </a:cubicBezTo>
                  <a:cubicBezTo>
                    <a:pt x="1474276" y="728753"/>
                    <a:pt x="1494274" y="750246"/>
                    <a:pt x="1513098" y="772749"/>
                  </a:cubicBezTo>
                  <a:cubicBezTo>
                    <a:pt x="1522623" y="784274"/>
                    <a:pt x="1532148" y="796085"/>
                    <a:pt x="1542721" y="807229"/>
                  </a:cubicBezTo>
                  <a:cubicBezTo>
                    <a:pt x="1547726" y="813424"/>
                    <a:pt x="1553272" y="819162"/>
                    <a:pt x="1559294" y="824374"/>
                  </a:cubicBezTo>
                  <a:cubicBezTo>
                    <a:pt x="1562152" y="826565"/>
                    <a:pt x="1564438" y="829708"/>
                    <a:pt x="1567104" y="832185"/>
                  </a:cubicBezTo>
                  <a:cubicBezTo>
                    <a:pt x="1570371" y="834718"/>
                    <a:pt x="1573773" y="837071"/>
                    <a:pt x="1577296" y="839233"/>
                  </a:cubicBezTo>
                  <a:cubicBezTo>
                    <a:pt x="1578633" y="840167"/>
                    <a:pt x="1580239" y="840636"/>
                    <a:pt x="1581868" y="840567"/>
                  </a:cubicBezTo>
                  <a:cubicBezTo>
                    <a:pt x="1586687" y="850875"/>
                    <a:pt x="1592159" y="860865"/>
                    <a:pt x="1598251" y="870475"/>
                  </a:cubicBezTo>
                  <a:cubicBezTo>
                    <a:pt x="1608614" y="889858"/>
                    <a:pt x="1625477" y="904967"/>
                    <a:pt x="1645876" y="913147"/>
                  </a:cubicBezTo>
                  <a:cubicBezTo>
                    <a:pt x="1665455" y="922239"/>
                    <a:pt x="1685556" y="930159"/>
                    <a:pt x="1706074" y="936864"/>
                  </a:cubicBezTo>
                  <a:cubicBezTo>
                    <a:pt x="1711885" y="938865"/>
                    <a:pt x="1717790" y="940770"/>
                    <a:pt x="1723696" y="942579"/>
                  </a:cubicBezTo>
                  <a:cubicBezTo>
                    <a:pt x="1726055" y="946798"/>
                    <a:pt x="1730581" y="949337"/>
                    <a:pt x="1735411" y="949152"/>
                  </a:cubicBezTo>
                  <a:lnTo>
                    <a:pt x="1739983" y="949152"/>
                  </a:lnTo>
                  <a:lnTo>
                    <a:pt x="1740745" y="949152"/>
                  </a:lnTo>
                  <a:lnTo>
                    <a:pt x="1743031" y="949152"/>
                  </a:lnTo>
                  <a:cubicBezTo>
                    <a:pt x="1748081" y="950136"/>
                    <a:pt x="1753049" y="951506"/>
                    <a:pt x="1757890" y="953247"/>
                  </a:cubicBezTo>
                  <a:cubicBezTo>
                    <a:pt x="1762558" y="954771"/>
                    <a:pt x="1767415" y="956486"/>
                    <a:pt x="1771797" y="958200"/>
                  </a:cubicBezTo>
                  <a:lnTo>
                    <a:pt x="1778274" y="960582"/>
                  </a:lnTo>
                  <a:lnTo>
                    <a:pt x="1779798" y="960582"/>
                  </a:lnTo>
                  <a:cubicBezTo>
                    <a:pt x="1772749" y="973917"/>
                    <a:pt x="1765320" y="986871"/>
                    <a:pt x="1759129" y="1000682"/>
                  </a:cubicBezTo>
                  <a:cubicBezTo>
                    <a:pt x="1752098" y="1016550"/>
                    <a:pt x="1746054" y="1032837"/>
                    <a:pt x="1741031" y="1049450"/>
                  </a:cubicBezTo>
                  <a:cubicBezTo>
                    <a:pt x="1730935" y="1082883"/>
                    <a:pt x="1723505" y="1117554"/>
                    <a:pt x="1716361" y="1151748"/>
                  </a:cubicBezTo>
                  <a:cubicBezTo>
                    <a:pt x="1715028" y="1158321"/>
                    <a:pt x="1713694" y="1164798"/>
                    <a:pt x="1712456" y="1171370"/>
                  </a:cubicBezTo>
                  <a:cubicBezTo>
                    <a:pt x="1702931" y="1168893"/>
                    <a:pt x="1693406" y="1167465"/>
                    <a:pt x="1683881" y="1165179"/>
                  </a:cubicBezTo>
                  <a:cubicBezTo>
                    <a:pt x="1669040" y="1161470"/>
                    <a:pt x="1654440" y="1156858"/>
                    <a:pt x="1640161" y="1151367"/>
                  </a:cubicBezTo>
                  <a:cubicBezTo>
                    <a:pt x="1633208" y="1148891"/>
                    <a:pt x="1630636" y="1159940"/>
                    <a:pt x="1637209" y="1162607"/>
                  </a:cubicBezTo>
                  <a:cubicBezTo>
                    <a:pt x="1651303" y="1168607"/>
                    <a:pt x="1665706" y="1173853"/>
                    <a:pt x="1680357" y="1178323"/>
                  </a:cubicBezTo>
                  <a:cubicBezTo>
                    <a:pt x="1689957" y="1181497"/>
                    <a:pt x="1699902" y="1183511"/>
                    <a:pt x="1709979" y="1184324"/>
                  </a:cubicBezTo>
                  <a:cubicBezTo>
                    <a:pt x="1705503" y="1208327"/>
                    <a:pt x="1701693" y="1232616"/>
                    <a:pt x="1698359" y="1256904"/>
                  </a:cubicBezTo>
                  <a:cubicBezTo>
                    <a:pt x="1695692" y="1276844"/>
                    <a:pt x="1693374" y="1296814"/>
                    <a:pt x="1691406" y="1316817"/>
                  </a:cubicBezTo>
                  <a:cubicBezTo>
                    <a:pt x="1689501" y="1336819"/>
                    <a:pt x="1687501" y="1356917"/>
                    <a:pt x="1687596" y="1377110"/>
                  </a:cubicBezTo>
                  <a:cubicBezTo>
                    <a:pt x="1687596" y="1381110"/>
                    <a:pt x="1687596" y="1385111"/>
                    <a:pt x="1687596" y="1389207"/>
                  </a:cubicBezTo>
                  <a:cubicBezTo>
                    <a:pt x="1687127" y="1388656"/>
                    <a:pt x="1686582" y="1388175"/>
                    <a:pt x="1685977" y="1387778"/>
                  </a:cubicBezTo>
                  <a:close/>
                  <a:moveTo>
                    <a:pt x="1959058" y="979917"/>
                  </a:moveTo>
                  <a:lnTo>
                    <a:pt x="1959058" y="979917"/>
                  </a:lnTo>
                  <a:cubicBezTo>
                    <a:pt x="1942859" y="989861"/>
                    <a:pt x="1929556" y="1003887"/>
                    <a:pt x="1920482" y="1020589"/>
                  </a:cubicBezTo>
                  <a:cubicBezTo>
                    <a:pt x="1910218" y="1038496"/>
                    <a:pt x="1901854" y="1057427"/>
                    <a:pt x="1895527" y="1077072"/>
                  </a:cubicBezTo>
                  <a:cubicBezTo>
                    <a:pt x="1889812" y="1093455"/>
                    <a:pt x="1885049" y="1110219"/>
                    <a:pt x="1880858" y="1127079"/>
                  </a:cubicBezTo>
                  <a:cubicBezTo>
                    <a:pt x="1875619" y="1148319"/>
                    <a:pt x="1871333" y="1169846"/>
                    <a:pt x="1867047" y="1191277"/>
                  </a:cubicBezTo>
                  <a:cubicBezTo>
                    <a:pt x="1860284" y="1223948"/>
                    <a:pt x="1853712" y="1256524"/>
                    <a:pt x="1848568" y="1289480"/>
                  </a:cubicBezTo>
                  <a:cubicBezTo>
                    <a:pt x="1842939" y="1323352"/>
                    <a:pt x="1839535" y="1357557"/>
                    <a:pt x="1838377" y="1391874"/>
                  </a:cubicBezTo>
                  <a:cubicBezTo>
                    <a:pt x="1837995" y="1407953"/>
                    <a:pt x="1838471" y="1424042"/>
                    <a:pt x="1839805" y="1440070"/>
                  </a:cubicBezTo>
                  <a:cubicBezTo>
                    <a:pt x="1839805" y="1443880"/>
                    <a:pt x="1840472" y="1447595"/>
                    <a:pt x="1840853" y="1451405"/>
                  </a:cubicBezTo>
                  <a:lnTo>
                    <a:pt x="1841996" y="1460168"/>
                  </a:lnTo>
                  <a:cubicBezTo>
                    <a:pt x="1841425" y="1455882"/>
                    <a:pt x="1841996" y="1461120"/>
                    <a:pt x="1841996" y="1461692"/>
                  </a:cubicBezTo>
                  <a:cubicBezTo>
                    <a:pt x="1842578" y="1469324"/>
                    <a:pt x="1843885" y="1476883"/>
                    <a:pt x="1845901" y="1484266"/>
                  </a:cubicBezTo>
                  <a:cubicBezTo>
                    <a:pt x="1848117" y="1491379"/>
                    <a:pt x="1851323" y="1498145"/>
                    <a:pt x="1855426" y="1504364"/>
                  </a:cubicBezTo>
                  <a:lnTo>
                    <a:pt x="1852093" y="1504364"/>
                  </a:lnTo>
                  <a:cubicBezTo>
                    <a:pt x="1846559" y="1504002"/>
                    <a:pt x="1841072" y="1503109"/>
                    <a:pt x="1835710" y="1501697"/>
                  </a:cubicBezTo>
                  <a:cubicBezTo>
                    <a:pt x="1824661" y="1499030"/>
                    <a:pt x="1813802" y="1495506"/>
                    <a:pt x="1802848" y="1492172"/>
                  </a:cubicBezTo>
                  <a:cubicBezTo>
                    <a:pt x="1779798" y="1485504"/>
                    <a:pt x="1755223" y="1480266"/>
                    <a:pt x="1735697" y="1465311"/>
                  </a:cubicBezTo>
                  <a:cubicBezTo>
                    <a:pt x="1733697" y="1463787"/>
                    <a:pt x="1731792" y="1467217"/>
                    <a:pt x="1733792" y="1468741"/>
                  </a:cubicBezTo>
                  <a:cubicBezTo>
                    <a:pt x="1754147" y="1484418"/>
                    <a:pt x="1776883" y="1496735"/>
                    <a:pt x="1801134" y="1505221"/>
                  </a:cubicBezTo>
                  <a:cubicBezTo>
                    <a:pt x="1812373" y="1509317"/>
                    <a:pt x="1823518" y="1514079"/>
                    <a:pt x="1835043" y="1517032"/>
                  </a:cubicBezTo>
                  <a:cubicBezTo>
                    <a:pt x="1841272" y="1518623"/>
                    <a:pt x="1847665" y="1519486"/>
                    <a:pt x="1854093" y="1519604"/>
                  </a:cubicBezTo>
                  <a:cubicBezTo>
                    <a:pt x="1856859" y="1519558"/>
                    <a:pt x="1859610" y="1519174"/>
                    <a:pt x="1862284" y="1518461"/>
                  </a:cubicBezTo>
                  <a:cubicBezTo>
                    <a:pt x="1863431" y="1518162"/>
                    <a:pt x="1864481" y="1517572"/>
                    <a:pt x="1865332" y="1516746"/>
                  </a:cubicBezTo>
                  <a:cubicBezTo>
                    <a:pt x="1866666" y="1518080"/>
                    <a:pt x="1867999" y="1519413"/>
                    <a:pt x="1869333" y="1520557"/>
                  </a:cubicBezTo>
                  <a:lnTo>
                    <a:pt x="1863046" y="1520557"/>
                  </a:lnTo>
                  <a:cubicBezTo>
                    <a:pt x="1850833" y="1521000"/>
                    <a:pt x="1838604" y="1520491"/>
                    <a:pt x="1826470" y="1519033"/>
                  </a:cubicBezTo>
                  <a:lnTo>
                    <a:pt x="1822755" y="1519033"/>
                  </a:lnTo>
                  <a:lnTo>
                    <a:pt x="1821994" y="1519033"/>
                  </a:lnTo>
                  <a:lnTo>
                    <a:pt x="1820279" y="1519033"/>
                  </a:lnTo>
                  <a:lnTo>
                    <a:pt x="1810754" y="1517509"/>
                  </a:lnTo>
                  <a:cubicBezTo>
                    <a:pt x="1803896" y="1516366"/>
                    <a:pt x="1796943" y="1514937"/>
                    <a:pt x="1790180" y="1513413"/>
                  </a:cubicBezTo>
                  <a:cubicBezTo>
                    <a:pt x="1780655" y="1511412"/>
                    <a:pt x="1771130" y="1509412"/>
                    <a:pt x="1761605" y="1506745"/>
                  </a:cubicBezTo>
                  <a:cubicBezTo>
                    <a:pt x="1757213" y="1505514"/>
                    <a:pt x="1752889" y="1504051"/>
                    <a:pt x="1748651" y="1502364"/>
                  </a:cubicBezTo>
                  <a:lnTo>
                    <a:pt x="1748651" y="1502364"/>
                  </a:lnTo>
                  <a:lnTo>
                    <a:pt x="1745698" y="1501030"/>
                  </a:lnTo>
                  <a:cubicBezTo>
                    <a:pt x="1743635" y="1500001"/>
                    <a:pt x="1741632" y="1498856"/>
                    <a:pt x="1739697" y="1497601"/>
                  </a:cubicBezTo>
                  <a:cubicBezTo>
                    <a:pt x="1738084" y="1496642"/>
                    <a:pt x="1736526" y="1495593"/>
                    <a:pt x="1735030" y="1494458"/>
                  </a:cubicBezTo>
                  <a:cubicBezTo>
                    <a:pt x="1736269" y="1495315"/>
                    <a:pt x="1732268" y="1491886"/>
                    <a:pt x="1731601" y="1491219"/>
                  </a:cubicBezTo>
                  <a:cubicBezTo>
                    <a:pt x="1730935" y="1490553"/>
                    <a:pt x="1729125" y="1488552"/>
                    <a:pt x="1727982" y="1487219"/>
                  </a:cubicBezTo>
                  <a:cubicBezTo>
                    <a:pt x="1729029" y="1488362"/>
                    <a:pt x="1726077" y="1484076"/>
                    <a:pt x="1725696" y="1483218"/>
                  </a:cubicBezTo>
                  <a:lnTo>
                    <a:pt x="1725696" y="1482647"/>
                  </a:lnTo>
                  <a:cubicBezTo>
                    <a:pt x="1725124" y="1481218"/>
                    <a:pt x="1724172" y="1478361"/>
                    <a:pt x="1723981" y="1478075"/>
                  </a:cubicBezTo>
                  <a:cubicBezTo>
                    <a:pt x="1723377" y="1475699"/>
                    <a:pt x="1722963" y="1473278"/>
                    <a:pt x="1722743" y="1470836"/>
                  </a:cubicBezTo>
                  <a:cubicBezTo>
                    <a:pt x="1722267" y="1467121"/>
                    <a:pt x="1721886" y="1463597"/>
                    <a:pt x="1721124" y="1460263"/>
                  </a:cubicBezTo>
                  <a:lnTo>
                    <a:pt x="1721124" y="1441213"/>
                  </a:lnTo>
                  <a:cubicBezTo>
                    <a:pt x="1727346" y="1445867"/>
                    <a:pt x="1733977" y="1449947"/>
                    <a:pt x="1740936" y="1453405"/>
                  </a:cubicBezTo>
                  <a:cubicBezTo>
                    <a:pt x="1747742" y="1458102"/>
                    <a:pt x="1756169" y="1459822"/>
                    <a:pt x="1764272" y="1458168"/>
                  </a:cubicBezTo>
                  <a:cubicBezTo>
                    <a:pt x="1766225" y="1457538"/>
                    <a:pt x="1767297" y="1455445"/>
                    <a:pt x="1766667" y="1453492"/>
                  </a:cubicBezTo>
                  <a:cubicBezTo>
                    <a:pt x="1766402" y="1452669"/>
                    <a:pt x="1765858" y="1451965"/>
                    <a:pt x="1765129" y="1451500"/>
                  </a:cubicBezTo>
                  <a:cubicBezTo>
                    <a:pt x="1758575" y="1447989"/>
                    <a:pt x="1751640" y="1445241"/>
                    <a:pt x="1744460" y="1443309"/>
                  </a:cubicBezTo>
                  <a:cubicBezTo>
                    <a:pt x="1737770" y="1440134"/>
                    <a:pt x="1731392" y="1436339"/>
                    <a:pt x="1725410" y="1431974"/>
                  </a:cubicBezTo>
                  <a:cubicBezTo>
                    <a:pt x="1724262" y="1431111"/>
                    <a:pt x="1722753" y="1430895"/>
                    <a:pt x="1721409" y="1431402"/>
                  </a:cubicBezTo>
                  <a:cubicBezTo>
                    <a:pt x="1721410" y="1417782"/>
                    <a:pt x="1721410" y="1404161"/>
                    <a:pt x="1722267" y="1390635"/>
                  </a:cubicBezTo>
                  <a:cubicBezTo>
                    <a:pt x="1723600" y="1354631"/>
                    <a:pt x="1726458" y="1318912"/>
                    <a:pt x="1730744" y="1283193"/>
                  </a:cubicBezTo>
                  <a:cubicBezTo>
                    <a:pt x="1739411" y="1213509"/>
                    <a:pt x="1752325" y="1144420"/>
                    <a:pt x="1769416" y="1076310"/>
                  </a:cubicBezTo>
                  <a:cubicBezTo>
                    <a:pt x="1776790" y="1045040"/>
                    <a:pt x="1788458" y="1014941"/>
                    <a:pt x="1804087" y="986871"/>
                  </a:cubicBezTo>
                  <a:cubicBezTo>
                    <a:pt x="1809802" y="976679"/>
                    <a:pt x="1814659" y="966106"/>
                    <a:pt x="1820851" y="956295"/>
                  </a:cubicBezTo>
                  <a:lnTo>
                    <a:pt x="1824565" y="950295"/>
                  </a:lnTo>
                  <a:lnTo>
                    <a:pt x="1826280" y="948104"/>
                  </a:lnTo>
                  <a:cubicBezTo>
                    <a:pt x="1827137" y="947056"/>
                    <a:pt x="1828090" y="946104"/>
                    <a:pt x="1828947" y="945151"/>
                  </a:cubicBezTo>
                  <a:lnTo>
                    <a:pt x="1830757" y="943437"/>
                  </a:lnTo>
                  <a:cubicBezTo>
                    <a:pt x="1829709" y="944484"/>
                    <a:pt x="1831900" y="942770"/>
                    <a:pt x="1832471" y="942389"/>
                  </a:cubicBezTo>
                  <a:cubicBezTo>
                    <a:pt x="1834476" y="941463"/>
                    <a:pt x="1836311" y="940208"/>
                    <a:pt x="1837900" y="938674"/>
                  </a:cubicBezTo>
                  <a:lnTo>
                    <a:pt x="1838567" y="938007"/>
                  </a:lnTo>
                  <a:lnTo>
                    <a:pt x="1839138" y="938007"/>
                  </a:lnTo>
                  <a:cubicBezTo>
                    <a:pt x="1841119" y="936745"/>
                    <a:pt x="1842756" y="935010"/>
                    <a:pt x="1843901" y="932959"/>
                  </a:cubicBezTo>
                  <a:lnTo>
                    <a:pt x="1843901" y="932959"/>
                  </a:lnTo>
                  <a:lnTo>
                    <a:pt x="1847235" y="932959"/>
                  </a:lnTo>
                  <a:cubicBezTo>
                    <a:pt x="1852854" y="932959"/>
                    <a:pt x="1858379" y="932102"/>
                    <a:pt x="1863999" y="932007"/>
                  </a:cubicBezTo>
                  <a:cubicBezTo>
                    <a:pt x="1868851" y="931674"/>
                    <a:pt x="1873720" y="931674"/>
                    <a:pt x="1878572" y="932007"/>
                  </a:cubicBezTo>
                  <a:lnTo>
                    <a:pt x="1882858" y="932578"/>
                  </a:lnTo>
                  <a:lnTo>
                    <a:pt x="1888192" y="933340"/>
                  </a:lnTo>
                  <a:cubicBezTo>
                    <a:pt x="1898066" y="934763"/>
                    <a:pt x="1907859" y="936702"/>
                    <a:pt x="1917529" y="939150"/>
                  </a:cubicBezTo>
                  <a:cubicBezTo>
                    <a:pt x="1927267" y="941648"/>
                    <a:pt x="1936816" y="944831"/>
                    <a:pt x="1946104" y="948675"/>
                  </a:cubicBezTo>
                  <a:lnTo>
                    <a:pt x="1946104" y="948675"/>
                  </a:lnTo>
                  <a:lnTo>
                    <a:pt x="1948962" y="950009"/>
                  </a:lnTo>
                  <a:cubicBezTo>
                    <a:pt x="1951343" y="951057"/>
                    <a:pt x="1953724" y="952295"/>
                    <a:pt x="1956105" y="953533"/>
                  </a:cubicBezTo>
                  <a:cubicBezTo>
                    <a:pt x="1960685" y="956056"/>
                    <a:pt x="1965106" y="958855"/>
                    <a:pt x="1969345" y="961915"/>
                  </a:cubicBezTo>
                  <a:cubicBezTo>
                    <a:pt x="1970012" y="961915"/>
                    <a:pt x="1970584" y="962868"/>
                    <a:pt x="1971250" y="963344"/>
                  </a:cubicBezTo>
                  <a:lnTo>
                    <a:pt x="1971917" y="963820"/>
                  </a:lnTo>
                  <a:cubicBezTo>
                    <a:pt x="1973822" y="965439"/>
                    <a:pt x="1975632" y="967154"/>
                    <a:pt x="1977442" y="968964"/>
                  </a:cubicBezTo>
                  <a:cubicBezTo>
                    <a:pt x="1979251" y="970773"/>
                    <a:pt x="1980299" y="972012"/>
                    <a:pt x="1981633" y="973536"/>
                  </a:cubicBezTo>
                  <a:lnTo>
                    <a:pt x="1981633" y="973536"/>
                  </a:lnTo>
                  <a:cubicBezTo>
                    <a:pt x="1973744" y="974057"/>
                    <a:pt x="1966053" y="976231"/>
                    <a:pt x="1959058" y="979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xmlns="" id="{47B86C88-53DD-4D4A-AE80-0A9F51E31607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xmlns="" id="{E3151BBF-06EA-4161-A05D-931234C50C57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xmlns="" id="{126BF4BC-22AB-4D90-8A10-F8AD228112EE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xmlns="" id="{91A7584E-544C-48D0-9260-90405012FD7D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xmlns="" id="{5CB8AEA7-9603-4B89-B77E-E6079AA34184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xmlns="" id="{C0AE8CC6-7B25-4DA6-8221-919A5534F8F4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xmlns="" id="{30EEBF6A-687C-4B31-AB4C-240E94E07BA5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xmlns="" id="{4375AB7D-F18F-4577-AC8E-05365DFA6211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xmlns="" id="{3FFC447C-2B25-489D-BAEC-8DF51E9604EC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xmlns="" id="{4D230ACE-82D9-4C00-ACC1-562D9CE20690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xmlns="" id="{0D8F262E-D7DB-4215-8180-05875288516E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xmlns="" id="{725C4C2A-C0F3-4C95-B0B2-CB7BCDCA79CB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xmlns="" id="{0D3304CF-9753-4231-84C8-5018805D74AD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xmlns="" id="{CDCFF1AB-B268-489E-A713-9A9503A3A81C}"/>
                </a:ext>
              </a:extLst>
            </p:cNvPr>
            <p:cNvSpPr/>
            <p:nvPr/>
          </p:nvSpPr>
          <p:spPr>
            <a:xfrm>
              <a:off x="7850129" y="3037134"/>
              <a:ext cx="17076" cy="81762"/>
            </a:xfrm>
            <a:custGeom>
              <a:avLst/>
              <a:gdLst>
                <a:gd name="connsiteX0" fmla="*/ 3334 w 10603"/>
                <a:gd name="connsiteY0" fmla="*/ 49816 h 50768"/>
                <a:gd name="connsiteX1" fmla="*/ 8001 w 10603"/>
                <a:gd name="connsiteY1" fmla="*/ 49816 h 50768"/>
                <a:gd name="connsiteX2" fmla="*/ 9621 w 10603"/>
                <a:gd name="connsiteY2" fmla="*/ 29432 h 50768"/>
                <a:gd name="connsiteX3" fmla="*/ 8001 w 10603"/>
                <a:gd name="connsiteY3" fmla="*/ 4000 h 50768"/>
                <a:gd name="connsiteX4" fmla="*/ 4001 w 10603"/>
                <a:gd name="connsiteY4" fmla="*/ 0 h 50768"/>
                <a:gd name="connsiteX5" fmla="*/ 0 w 10603"/>
                <a:gd name="connsiteY5" fmla="*/ 4000 h 50768"/>
                <a:gd name="connsiteX6" fmla="*/ 0 w 10603"/>
                <a:gd name="connsiteY6" fmla="*/ 29432 h 50768"/>
                <a:gd name="connsiteX7" fmla="*/ 3334 w 10603"/>
                <a:gd name="connsiteY7" fmla="*/ 49816 h 5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3" h="50768">
                  <a:moveTo>
                    <a:pt x="3334" y="49816"/>
                  </a:moveTo>
                  <a:cubicBezTo>
                    <a:pt x="4631" y="51086"/>
                    <a:pt x="6705" y="51086"/>
                    <a:pt x="8001" y="49816"/>
                  </a:cubicBezTo>
                  <a:cubicBezTo>
                    <a:pt x="12288" y="44387"/>
                    <a:pt x="10097" y="35909"/>
                    <a:pt x="9621" y="29432"/>
                  </a:cubicBezTo>
                  <a:cubicBezTo>
                    <a:pt x="8954" y="20955"/>
                    <a:pt x="8192" y="12478"/>
                    <a:pt x="8001" y="4000"/>
                  </a:cubicBezTo>
                  <a:cubicBezTo>
                    <a:pt x="8001" y="1791"/>
                    <a:pt x="6210" y="0"/>
                    <a:pt x="4001" y="0"/>
                  </a:cubicBezTo>
                  <a:cubicBezTo>
                    <a:pt x="1791" y="0"/>
                    <a:pt x="0" y="1791"/>
                    <a:pt x="0" y="4000"/>
                  </a:cubicBezTo>
                  <a:cubicBezTo>
                    <a:pt x="0" y="12478"/>
                    <a:pt x="0" y="20955"/>
                    <a:pt x="0" y="29432"/>
                  </a:cubicBezTo>
                  <a:cubicBezTo>
                    <a:pt x="572" y="35814"/>
                    <a:pt x="-952" y="44577"/>
                    <a:pt x="3334" y="49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xmlns="" id="{CB133D10-C210-484B-9DD6-F465376C7E08}"/>
                </a:ext>
              </a:extLst>
            </p:cNvPr>
            <p:cNvSpPr/>
            <p:nvPr/>
          </p:nvSpPr>
          <p:spPr>
            <a:xfrm>
              <a:off x="7882499" y="3058202"/>
              <a:ext cx="23493" cy="53131"/>
            </a:xfrm>
            <a:custGeom>
              <a:avLst/>
              <a:gdLst>
                <a:gd name="connsiteX0" fmla="*/ 5715 w 14587"/>
                <a:gd name="connsiteY0" fmla="*/ 31876 h 32990"/>
                <a:gd name="connsiteX1" fmla="*/ 10696 w 14587"/>
                <a:gd name="connsiteY1" fmla="*/ 32038 h 32990"/>
                <a:gd name="connsiteX2" fmla="*/ 10858 w 14587"/>
                <a:gd name="connsiteY2" fmla="*/ 31876 h 32990"/>
                <a:gd name="connsiteX3" fmla="*/ 13240 w 14587"/>
                <a:gd name="connsiteY3" fmla="*/ 5873 h 32990"/>
                <a:gd name="connsiteX4" fmla="*/ 5824 w 14587"/>
                <a:gd name="connsiteY4" fmla="*/ 48 h 32990"/>
                <a:gd name="connsiteX5" fmla="*/ 0 w 14587"/>
                <a:gd name="connsiteY5" fmla="*/ 5873 h 32990"/>
                <a:gd name="connsiteX6" fmla="*/ 1048 w 14587"/>
                <a:gd name="connsiteY6" fmla="*/ 19208 h 32990"/>
                <a:gd name="connsiteX7" fmla="*/ 5715 w 14587"/>
                <a:gd name="connsiteY7" fmla="*/ 31876 h 3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7" h="32990">
                  <a:moveTo>
                    <a:pt x="5715" y="31876"/>
                  </a:moveTo>
                  <a:cubicBezTo>
                    <a:pt x="7046" y="33296"/>
                    <a:pt x="9276" y="33369"/>
                    <a:pt x="10696" y="32038"/>
                  </a:cubicBezTo>
                  <a:cubicBezTo>
                    <a:pt x="10752" y="31986"/>
                    <a:pt x="10806" y="31932"/>
                    <a:pt x="10858" y="31876"/>
                  </a:cubicBezTo>
                  <a:cubicBezTo>
                    <a:pt x="17431" y="26256"/>
                    <a:pt x="13335" y="13397"/>
                    <a:pt x="13240" y="5873"/>
                  </a:cubicBezTo>
                  <a:cubicBezTo>
                    <a:pt x="12800" y="2217"/>
                    <a:pt x="9480" y="-391"/>
                    <a:pt x="5824" y="48"/>
                  </a:cubicBezTo>
                  <a:cubicBezTo>
                    <a:pt x="2773" y="415"/>
                    <a:pt x="367" y="2821"/>
                    <a:pt x="0" y="5873"/>
                  </a:cubicBezTo>
                  <a:cubicBezTo>
                    <a:pt x="0" y="10349"/>
                    <a:pt x="571" y="14731"/>
                    <a:pt x="1048" y="19208"/>
                  </a:cubicBezTo>
                  <a:cubicBezTo>
                    <a:pt x="931" y="23871"/>
                    <a:pt x="2600" y="28403"/>
                    <a:pt x="5715" y="318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xmlns="" id="{9801E4CD-90BC-4534-9649-DD2AEA039DA5}"/>
                </a:ext>
              </a:extLst>
            </p:cNvPr>
            <p:cNvSpPr/>
            <p:nvPr/>
          </p:nvSpPr>
          <p:spPr>
            <a:xfrm>
              <a:off x="7827361" y="3266683"/>
              <a:ext cx="33441" cy="63987"/>
            </a:xfrm>
            <a:custGeom>
              <a:avLst/>
              <a:gdLst>
                <a:gd name="connsiteX0" fmla="*/ 5946 w 20764"/>
                <a:gd name="connsiteY0" fmla="*/ 27965 h 39731"/>
                <a:gd name="connsiteX1" fmla="*/ 16138 w 20764"/>
                <a:gd name="connsiteY1" fmla="*/ 39491 h 39731"/>
                <a:gd name="connsiteX2" fmla="*/ 19281 w 20764"/>
                <a:gd name="connsiteY2" fmla="*/ 24156 h 39731"/>
                <a:gd name="connsiteX3" fmla="*/ 13471 w 20764"/>
                <a:gd name="connsiteY3" fmla="*/ 5106 h 39731"/>
                <a:gd name="connsiteX4" fmla="*/ 136 w 20764"/>
                <a:gd name="connsiteY4" fmla="*/ 8915 h 39731"/>
                <a:gd name="connsiteX5" fmla="*/ 5946 w 20764"/>
                <a:gd name="connsiteY5" fmla="*/ 27965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64" h="39731">
                  <a:moveTo>
                    <a:pt x="5946" y="27965"/>
                  </a:moveTo>
                  <a:cubicBezTo>
                    <a:pt x="7470" y="32442"/>
                    <a:pt x="9566" y="41301"/>
                    <a:pt x="16138" y="39491"/>
                  </a:cubicBezTo>
                  <a:cubicBezTo>
                    <a:pt x="22710" y="37681"/>
                    <a:pt x="20805" y="28918"/>
                    <a:pt x="19281" y="24156"/>
                  </a:cubicBezTo>
                  <a:cubicBezTo>
                    <a:pt x="16972" y="17925"/>
                    <a:pt x="15032" y="11564"/>
                    <a:pt x="13471" y="5106"/>
                  </a:cubicBezTo>
                  <a:cubicBezTo>
                    <a:pt x="11852" y="-3848"/>
                    <a:pt x="-1483" y="-38"/>
                    <a:pt x="136" y="8915"/>
                  </a:cubicBezTo>
                  <a:cubicBezTo>
                    <a:pt x="1667" y="15382"/>
                    <a:pt x="3608" y="21745"/>
                    <a:pt x="5946" y="279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xmlns="" id="{F305BE99-12F8-4DF4-BEF0-B1ECB48B44CC}"/>
                </a:ext>
              </a:extLst>
            </p:cNvPr>
            <p:cNvSpPr/>
            <p:nvPr/>
          </p:nvSpPr>
          <p:spPr>
            <a:xfrm>
              <a:off x="7879714" y="3298338"/>
              <a:ext cx="21658" cy="28521"/>
            </a:xfrm>
            <a:custGeom>
              <a:avLst/>
              <a:gdLst>
                <a:gd name="connsiteX0" fmla="*/ 2776 w 13448"/>
                <a:gd name="connsiteY0" fmla="*/ 15741 h 17709"/>
                <a:gd name="connsiteX1" fmla="*/ 9714 w 13448"/>
                <a:gd name="connsiteY1" fmla="*/ 16709 h 17709"/>
                <a:gd name="connsiteX2" fmla="*/ 10682 w 13448"/>
                <a:gd name="connsiteY2" fmla="*/ 15741 h 17709"/>
                <a:gd name="connsiteX3" fmla="*/ 13254 w 13448"/>
                <a:gd name="connsiteY3" fmla="*/ 8883 h 17709"/>
                <a:gd name="connsiteX4" fmla="*/ 12587 w 13448"/>
                <a:gd name="connsiteY4" fmla="*/ 3549 h 17709"/>
                <a:gd name="connsiteX5" fmla="*/ 3728 w 13448"/>
                <a:gd name="connsiteY5" fmla="*/ 739 h 17709"/>
                <a:gd name="connsiteX6" fmla="*/ 1919 w 13448"/>
                <a:gd name="connsiteY6" fmla="*/ 2120 h 17709"/>
                <a:gd name="connsiteX7" fmla="*/ 205 w 13448"/>
                <a:gd name="connsiteY7" fmla="*/ 8883 h 17709"/>
                <a:gd name="connsiteX8" fmla="*/ 2776 w 13448"/>
                <a:gd name="connsiteY8" fmla="*/ 15741 h 1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8" h="17709">
                  <a:moveTo>
                    <a:pt x="2776" y="15741"/>
                  </a:moveTo>
                  <a:cubicBezTo>
                    <a:pt x="4425" y="17924"/>
                    <a:pt x="7531" y="18357"/>
                    <a:pt x="9714" y="16709"/>
                  </a:cubicBezTo>
                  <a:cubicBezTo>
                    <a:pt x="10080" y="16433"/>
                    <a:pt x="10406" y="16107"/>
                    <a:pt x="10682" y="15741"/>
                  </a:cubicBezTo>
                  <a:cubicBezTo>
                    <a:pt x="12322" y="13830"/>
                    <a:pt x="13233" y="11401"/>
                    <a:pt x="13254" y="8883"/>
                  </a:cubicBezTo>
                  <a:cubicBezTo>
                    <a:pt x="13661" y="7081"/>
                    <a:pt x="13426" y="5194"/>
                    <a:pt x="12587" y="3549"/>
                  </a:cubicBezTo>
                  <a:cubicBezTo>
                    <a:pt x="10917" y="326"/>
                    <a:pt x="6950" y="-932"/>
                    <a:pt x="3728" y="739"/>
                  </a:cubicBezTo>
                  <a:cubicBezTo>
                    <a:pt x="3049" y="1091"/>
                    <a:pt x="2437" y="1558"/>
                    <a:pt x="1919" y="2120"/>
                  </a:cubicBezTo>
                  <a:cubicBezTo>
                    <a:pt x="274" y="3957"/>
                    <a:pt x="-366" y="6484"/>
                    <a:pt x="205" y="8883"/>
                  </a:cubicBezTo>
                  <a:cubicBezTo>
                    <a:pt x="226" y="11401"/>
                    <a:pt x="1137" y="13830"/>
                    <a:pt x="2776" y="157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xmlns="" id="{B83FBD25-7333-40D0-A7B4-A643474040C8}"/>
                </a:ext>
              </a:extLst>
            </p:cNvPr>
            <p:cNvSpPr/>
            <p:nvPr/>
          </p:nvSpPr>
          <p:spPr>
            <a:xfrm>
              <a:off x="7776848" y="3529848"/>
              <a:ext cx="39478" cy="63411"/>
            </a:xfrm>
            <a:custGeom>
              <a:avLst/>
              <a:gdLst>
                <a:gd name="connsiteX0" fmla="*/ 9307 w 24513"/>
                <a:gd name="connsiteY0" fmla="*/ 26867 h 39373"/>
                <a:gd name="connsiteX1" fmla="*/ 18832 w 24513"/>
                <a:gd name="connsiteY1" fmla="*/ 39249 h 39373"/>
                <a:gd name="connsiteX2" fmla="*/ 23881 w 24513"/>
                <a:gd name="connsiteY2" fmla="*/ 36296 h 39373"/>
                <a:gd name="connsiteX3" fmla="*/ 21023 w 24513"/>
                <a:gd name="connsiteY3" fmla="*/ 19913 h 39373"/>
                <a:gd name="connsiteX4" fmla="*/ 13213 w 24513"/>
                <a:gd name="connsiteY4" fmla="*/ 3149 h 39373"/>
                <a:gd name="connsiteX5" fmla="*/ 3150 w 24513"/>
                <a:gd name="connsiteY5" fmla="*/ 1267 h 39373"/>
                <a:gd name="connsiteX6" fmla="*/ 1267 w 24513"/>
                <a:gd name="connsiteY6" fmla="*/ 11330 h 39373"/>
                <a:gd name="connsiteX7" fmla="*/ 1878 w 24513"/>
                <a:gd name="connsiteY7" fmla="*/ 12103 h 39373"/>
                <a:gd name="connsiteX8" fmla="*/ 9307 w 24513"/>
                <a:gd name="connsiteY8" fmla="*/ 26867 h 3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3" h="39373">
                  <a:moveTo>
                    <a:pt x="9307" y="26867"/>
                  </a:moveTo>
                  <a:cubicBezTo>
                    <a:pt x="11117" y="31724"/>
                    <a:pt x="13498" y="38297"/>
                    <a:pt x="18832" y="39249"/>
                  </a:cubicBezTo>
                  <a:cubicBezTo>
                    <a:pt x="21037" y="39796"/>
                    <a:pt x="23276" y="38486"/>
                    <a:pt x="23881" y="36296"/>
                  </a:cubicBezTo>
                  <a:cubicBezTo>
                    <a:pt x="25881" y="31058"/>
                    <a:pt x="22643" y="24866"/>
                    <a:pt x="21023" y="19913"/>
                  </a:cubicBezTo>
                  <a:cubicBezTo>
                    <a:pt x="19223" y="13985"/>
                    <a:pt x="16593" y="8341"/>
                    <a:pt x="13213" y="3149"/>
                  </a:cubicBezTo>
                  <a:cubicBezTo>
                    <a:pt x="10954" y="-149"/>
                    <a:pt x="6448" y="-992"/>
                    <a:pt x="3150" y="1267"/>
                  </a:cubicBezTo>
                  <a:cubicBezTo>
                    <a:pt x="-149" y="3526"/>
                    <a:pt x="-992" y="8031"/>
                    <a:pt x="1267" y="11330"/>
                  </a:cubicBezTo>
                  <a:cubicBezTo>
                    <a:pt x="1453" y="11601"/>
                    <a:pt x="1657" y="11859"/>
                    <a:pt x="1878" y="12103"/>
                  </a:cubicBezTo>
                  <a:cubicBezTo>
                    <a:pt x="5078" y="16625"/>
                    <a:pt x="7582" y="21602"/>
                    <a:pt x="9307" y="268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xmlns="" id="{7EF8FAB5-6377-428E-8969-2AAA06AB7880}"/>
                </a:ext>
              </a:extLst>
            </p:cNvPr>
            <p:cNvSpPr/>
            <p:nvPr/>
          </p:nvSpPr>
          <p:spPr>
            <a:xfrm>
              <a:off x="7834721" y="3545742"/>
              <a:ext cx="29917" cy="30461"/>
            </a:xfrm>
            <a:custGeom>
              <a:avLst/>
              <a:gdLst>
                <a:gd name="connsiteX0" fmla="*/ 8805 w 18576"/>
                <a:gd name="connsiteY0" fmla="*/ 17188 h 18914"/>
                <a:gd name="connsiteX1" fmla="*/ 10615 w 18576"/>
                <a:gd name="connsiteY1" fmla="*/ 17950 h 18914"/>
                <a:gd name="connsiteX2" fmla="*/ 10615 w 18576"/>
                <a:gd name="connsiteY2" fmla="*/ 17950 h 18914"/>
                <a:gd name="connsiteX3" fmla="*/ 12235 w 18576"/>
                <a:gd name="connsiteY3" fmla="*/ 18712 h 18914"/>
                <a:gd name="connsiteX4" fmla="*/ 17283 w 18576"/>
                <a:gd name="connsiteY4" fmla="*/ 17569 h 18914"/>
                <a:gd name="connsiteX5" fmla="*/ 18426 w 18576"/>
                <a:gd name="connsiteY5" fmla="*/ 12425 h 18914"/>
                <a:gd name="connsiteX6" fmla="*/ 17473 w 18576"/>
                <a:gd name="connsiteY6" fmla="*/ 10521 h 18914"/>
                <a:gd name="connsiteX7" fmla="*/ 17473 w 18576"/>
                <a:gd name="connsiteY7" fmla="*/ 10520 h 18914"/>
                <a:gd name="connsiteX8" fmla="*/ 16616 w 18576"/>
                <a:gd name="connsiteY8" fmla="*/ 8615 h 18914"/>
                <a:gd name="connsiteX9" fmla="*/ 11377 w 18576"/>
                <a:gd name="connsiteY9" fmla="*/ 2043 h 18914"/>
                <a:gd name="connsiteX10" fmla="*/ 2086 w 18576"/>
                <a:gd name="connsiteY10" fmla="*/ 1810 h 18914"/>
                <a:gd name="connsiteX11" fmla="*/ 1852 w 18576"/>
                <a:gd name="connsiteY11" fmla="*/ 2043 h 18914"/>
                <a:gd name="connsiteX12" fmla="*/ 1852 w 18576"/>
                <a:gd name="connsiteY12" fmla="*/ 11568 h 18914"/>
                <a:gd name="connsiteX13" fmla="*/ 8806 w 18576"/>
                <a:gd name="connsiteY13" fmla="*/ 17188 h 1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6" h="18914">
                  <a:moveTo>
                    <a:pt x="8805" y="17188"/>
                  </a:moveTo>
                  <a:cubicBezTo>
                    <a:pt x="9352" y="17560"/>
                    <a:pt x="9967" y="17819"/>
                    <a:pt x="10615" y="17950"/>
                  </a:cubicBezTo>
                  <a:lnTo>
                    <a:pt x="10615" y="17950"/>
                  </a:lnTo>
                  <a:cubicBezTo>
                    <a:pt x="11105" y="18298"/>
                    <a:pt x="11654" y="18556"/>
                    <a:pt x="12235" y="18712"/>
                  </a:cubicBezTo>
                  <a:cubicBezTo>
                    <a:pt x="14002" y="19209"/>
                    <a:pt x="15902" y="18779"/>
                    <a:pt x="17283" y="17569"/>
                  </a:cubicBezTo>
                  <a:cubicBezTo>
                    <a:pt x="18411" y="16110"/>
                    <a:pt x="18830" y="14225"/>
                    <a:pt x="18426" y="12425"/>
                  </a:cubicBezTo>
                  <a:cubicBezTo>
                    <a:pt x="18224" y="11739"/>
                    <a:pt x="17902" y="11094"/>
                    <a:pt x="17473" y="10521"/>
                  </a:cubicBezTo>
                  <a:lnTo>
                    <a:pt x="17473" y="10520"/>
                  </a:lnTo>
                  <a:cubicBezTo>
                    <a:pt x="17246" y="9861"/>
                    <a:pt x="16959" y="9223"/>
                    <a:pt x="16616" y="8615"/>
                  </a:cubicBezTo>
                  <a:cubicBezTo>
                    <a:pt x="15143" y="6220"/>
                    <a:pt x="13384" y="4013"/>
                    <a:pt x="11377" y="2043"/>
                  </a:cubicBezTo>
                  <a:cubicBezTo>
                    <a:pt x="8876" y="-587"/>
                    <a:pt x="4716" y="-692"/>
                    <a:pt x="2086" y="1810"/>
                  </a:cubicBezTo>
                  <a:cubicBezTo>
                    <a:pt x="2006" y="1886"/>
                    <a:pt x="1928" y="1963"/>
                    <a:pt x="1852" y="2043"/>
                  </a:cubicBezTo>
                  <a:cubicBezTo>
                    <a:pt x="-617" y="4738"/>
                    <a:pt x="-617" y="8873"/>
                    <a:pt x="1852" y="11568"/>
                  </a:cubicBezTo>
                  <a:cubicBezTo>
                    <a:pt x="3968" y="13679"/>
                    <a:pt x="6298" y="15562"/>
                    <a:pt x="8806" y="171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xmlns="" id="{F1CB5FEC-7084-411E-9026-4C2034BD86F4}"/>
                </a:ext>
              </a:extLst>
            </p:cNvPr>
            <p:cNvSpPr/>
            <p:nvPr/>
          </p:nvSpPr>
          <p:spPr>
            <a:xfrm>
              <a:off x="7770776" y="3707956"/>
              <a:ext cx="22384" cy="29358"/>
            </a:xfrm>
            <a:custGeom>
              <a:avLst/>
              <a:gdLst>
                <a:gd name="connsiteX0" fmla="*/ 12792 w 13899"/>
                <a:gd name="connsiteY0" fmla="*/ 17145 h 18229"/>
                <a:gd name="connsiteX1" fmla="*/ 13363 w 13899"/>
                <a:gd name="connsiteY1" fmla="*/ 12383 h 18229"/>
                <a:gd name="connsiteX2" fmla="*/ 10411 w 13899"/>
                <a:gd name="connsiteY2" fmla="*/ 9335 h 18229"/>
                <a:gd name="connsiteX3" fmla="*/ 9554 w 13899"/>
                <a:gd name="connsiteY3" fmla="*/ 8001 h 18229"/>
                <a:gd name="connsiteX4" fmla="*/ 9554 w 13899"/>
                <a:gd name="connsiteY4" fmla="*/ 4763 h 18229"/>
                <a:gd name="connsiteX5" fmla="*/ 4791 w 13899"/>
                <a:gd name="connsiteY5" fmla="*/ 0 h 18229"/>
                <a:gd name="connsiteX6" fmla="*/ 29 w 13899"/>
                <a:gd name="connsiteY6" fmla="*/ 4763 h 18229"/>
                <a:gd name="connsiteX7" fmla="*/ 9554 w 13899"/>
                <a:gd name="connsiteY7" fmla="*/ 18193 h 18229"/>
                <a:gd name="connsiteX8" fmla="*/ 12792 w 13899"/>
                <a:gd name="connsiteY8" fmla="*/ 17145 h 1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9" h="18229">
                  <a:moveTo>
                    <a:pt x="12792" y="17145"/>
                  </a:moveTo>
                  <a:cubicBezTo>
                    <a:pt x="14019" y="15861"/>
                    <a:pt x="14251" y="13921"/>
                    <a:pt x="13363" y="12383"/>
                  </a:cubicBezTo>
                  <a:cubicBezTo>
                    <a:pt x="12479" y="11275"/>
                    <a:pt x="11490" y="10254"/>
                    <a:pt x="10411" y="9335"/>
                  </a:cubicBezTo>
                  <a:cubicBezTo>
                    <a:pt x="10059" y="8936"/>
                    <a:pt x="9770" y="8486"/>
                    <a:pt x="9554" y="8001"/>
                  </a:cubicBezTo>
                  <a:cubicBezTo>
                    <a:pt x="9352" y="6931"/>
                    <a:pt x="9352" y="5832"/>
                    <a:pt x="9554" y="4763"/>
                  </a:cubicBezTo>
                  <a:cubicBezTo>
                    <a:pt x="9554" y="2132"/>
                    <a:pt x="7421" y="0"/>
                    <a:pt x="4791" y="0"/>
                  </a:cubicBezTo>
                  <a:cubicBezTo>
                    <a:pt x="2161" y="0"/>
                    <a:pt x="29" y="2132"/>
                    <a:pt x="29" y="4763"/>
                  </a:cubicBezTo>
                  <a:cubicBezTo>
                    <a:pt x="-378" y="10930"/>
                    <a:pt x="3598" y="16537"/>
                    <a:pt x="9554" y="18193"/>
                  </a:cubicBezTo>
                  <a:cubicBezTo>
                    <a:pt x="10736" y="18357"/>
                    <a:pt x="11930" y="17971"/>
                    <a:pt x="12792" y="17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xmlns="" id="{6E8666BD-647D-4B09-8A1D-37F943A6BE6C}"/>
                </a:ext>
              </a:extLst>
            </p:cNvPr>
            <p:cNvSpPr/>
            <p:nvPr/>
          </p:nvSpPr>
          <p:spPr>
            <a:xfrm>
              <a:off x="7820940" y="3716394"/>
              <a:ext cx="20524" cy="24956"/>
            </a:xfrm>
            <a:custGeom>
              <a:avLst/>
              <a:gdLst>
                <a:gd name="connsiteX0" fmla="*/ 1266 w 12744"/>
                <a:gd name="connsiteY0" fmla="*/ 11240 h 15496"/>
                <a:gd name="connsiteX1" fmla="*/ 3647 w 12744"/>
                <a:gd name="connsiteY1" fmla="*/ 13907 h 15496"/>
                <a:gd name="connsiteX2" fmla="*/ 8696 w 12744"/>
                <a:gd name="connsiteY2" fmla="*/ 15335 h 15496"/>
                <a:gd name="connsiteX3" fmla="*/ 12601 w 12744"/>
                <a:gd name="connsiteY3" fmla="*/ 10097 h 15496"/>
                <a:gd name="connsiteX4" fmla="*/ 12601 w 12744"/>
                <a:gd name="connsiteY4" fmla="*/ 6573 h 15496"/>
                <a:gd name="connsiteX5" fmla="*/ 12601 w 12744"/>
                <a:gd name="connsiteY5" fmla="*/ 6572 h 15496"/>
                <a:gd name="connsiteX6" fmla="*/ 6413 w 12744"/>
                <a:gd name="connsiteY6" fmla="*/ 2 h 15496"/>
                <a:gd name="connsiteX7" fmla="*/ 6314 w 12744"/>
                <a:gd name="connsiteY7" fmla="*/ 0 h 15496"/>
                <a:gd name="connsiteX8" fmla="*/ 1837 w 12744"/>
                <a:gd name="connsiteY8" fmla="*/ 2000 h 15496"/>
                <a:gd name="connsiteX9" fmla="*/ 218 w 12744"/>
                <a:gd name="connsiteY9" fmla="*/ 8287 h 15496"/>
                <a:gd name="connsiteX10" fmla="*/ 1265 w 12744"/>
                <a:gd name="connsiteY10" fmla="*/ 11239 h 1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4" h="15496">
                  <a:moveTo>
                    <a:pt x="1266" y="11240"/>
                  </a:moveTo>
                  <a:cubicBezTo>
                    <a:pt x="1904" y="12256"/>
                    <a:pt x="2709" y="13158"/>
                    <a:pt x="3647" y="13907"/>
                  </a:cubicBezTo>
                  <a:cubicBezTo>
                    <a:pt x="4953" y="15252"/>
                    <a:pt x="6879" y="15797"/>
                    <a:pt x="8696" y="15335"/>
                  </a:cubicBezTo>
                  <a:cubicBezTo>
                    <a:pt x="10983" y="14603"/>
                    <a:pt x="12552" y="12498"/>
                    <a:pt x="12601" y="10097"/>
                  </a:cubicBezTo>
                  <a:cubicBezTo>
                    <a:pt x="12793" y="8930"/>
                    <a:pt x="12793" y="7739"/>
                    <a:pt x="12601" y="6573"/>
                  </a:cubicBezTo>
                  <a:lnTo>
                    <a:pt x="12601" y="6572"/>
                  </a:lnTo>
                  <a:cubicBezTo>
                    <a:pt x="12706" y="3049"/>
                    <a:pt x="9936" y="108"/>
                    <a:pt x="6413" y="2"/>
                  </a:cubicBezTo>
                  <a:cubicBezTo>
                    <a:pt x="6380" y="1"/>
                    <a:pt x="6347" y="1"/>
                    <a:pt x="6314" y="0"/>
                  </a:cubicBezTo>
                  <a:cubicBezTo>
                    <a:pt x="4607" y="11"/>
                    <a:pt x="2984" y="736"/>
                    <a:pt x="1837" y="2000"/>
                  </a:cubicBezTo>
                  <a:cubicBezTo>
                    <a:pt x="245" y="3674"/>
                    <a:pt x="-368" y="6052"/>
                    <a:pt x="218" y="8287"/>
                  </a:cubicBezTo>
                  <a:cubicBezTo>
                    <a:pt x="372" y="9330"/>
                    <a:pt x="727" y="10333"/>
                    <a:pt x="1265" y="11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xmlns="" id="{9C574890-BA17-4DA6-B7CE-2417BEC4A3FE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xmlns="" id="{38F36A6C-BA1E-4607-95C2-A28D41229C46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xmlns="" id="{32199166-57D8-4391-A63F-C0254F57A6F4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xmlns="" id="{7F669713-26E7-4FFB-844F-720C449DDCA2}"/>
                </a:ext>
              </a:extLst>
            </p:cNvPr>
            <p:cNvSpPr/>
            <p:nvPr/>
          </p:nvSpPr>
          <p:spPr>
            <a:xfrm>
              <a:off x="8132996" y="2969025"/>
              <a:ext cx="40979" cy="35146"/>
            </a:xfrm>
            <a:custGeom>
              <a:avLst/>
              <a:gdLst>
                <a:gd name="connsiteX0" fmla="*/ 24483 w 25445"/>
                <a:gd name="connsiteY0" fmla="*/ 9239 h 21823"/>
                <a:gd name="connsiteX1" fmla="*/ 16482 w 25445"/>
                <a:gd name="connsiteY1" fmla="*/ 952 h 21823"/>
                <a:gd name="connsiteX2" fmla="*/ 2385 w 25445"/>
                <a:gd name="connsiteY2" fmla="*/ 12192 h 21823"/>
                <a:gd name="connsiteX3" fmla="*/ 847 w 25445"/>
                <a:gd name="connsiteY3" fmla="*/ 19439 h 21823"/>
                <a:gd name="connsiteX4" fmla="*/ 6290 w 25445"/>
                <a:gd name="connsiteY4" fmla="*/ 21717 h 21823"/>
                <a:gd name="connsiteX5" fmla="*/ 24483 w 25445"/>
                <a:gd name="connsiteY5" fmla="*/ 9239 h 2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45" h="21823">
                  <a:moveTo>
                    <a:pt x="24483" y="9239"/>
                  </a:moveTo>
                  <a:cubicBezTo>
                    <a:pt x="28007" y="4476"/>
                    <a:pt x="21054" y="-2572"/>
                    <a:pt x="16482" y="952"/>
                  </a:cubicBezTo>
                  <a:cubicBezTo>
                    <a:pt x="12024" y="4992"/>
                    <a:pt x="7316" y="8746"/>
                    <a:pt x="2385" y="12192"/>
                  </a:cubicBezTo>
                  <a:cubicBezTo>
                    <a:pt x="-41" y="13768"/>
                    <a:pt x="-730" y="17013"/>
                    <a:pt x="847" y="19439"/>
                  </a:cubicBezTo>
                  <a:cubicBezTo>
                    <a:pt x="2021" y="21245"/>
                    <a:pt x="4180" y="22148"/>
                    <a:pt x="6290" y="21717"/>
                  </a:cubicBezTo>
                  <a:cubicBezTo>
                    <a:pt x="13739" y="20064"/>
                    <a:pt x="20258" y="15592"/>
                    <a:pt x="24483" y="9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xmlns="" id="{08E0AED8-F53E-447D-A053-333ABFEA41A2}"/>
                </a:ext>
              </a:extLst>
            </p:cNvPr>
            <p:cNvSpPr/>
            <p:nvPr/>
          </p:nvSpPr>
          <p:spPr>
            <a:xfrm>
              <a:off x="8155704" y="3008090"/>
              <a:ext cx="19991" cy="18919"/>
            </a:xfrm>
            <a:custGeom>
              <a:avLst/>
              <a:gdLst>
                <a:gd name="connsiteX0" fmla="*/ 9145 w 12413"/>
                <a:gd name="connsiteY0" fmla="*/ 127 h 11747"/>
                <a:gd name="connsiteX1" fmla="*/ 4002 w 12413"/>
                <a:gd name="connsiteY1" fmla="*/ 3079 h 11747"/>
                <a:gd name="connsiteX2" fmla="*/ 4002 w 12413"/>
                <a:gd name="connsiteY2" fmla="*/ 3080 h 11747"/>
                <a:gd name="connsiteX3" fmla="*/ 4002 w 12413"/>
                <a:gd name="connsiteY3" fmla="*/ 3080 h 11747"/>
                <a:gd name="connsiteX4" fmla="*/ 4002 w 12413"/>
                <a:gd name="connsiteY4" fmla="*/ 3080 h 11747"/>
                <a:gd name="connsiteX5" fmla="*/ 1 w 12413"/>
                <a:gd name="connsiteY5" fmla="*/ 7366 h 11747"/>
                <a:gd name="connsiteX6" fmla="*/ 4190 w 12413"/>
                <a:gd name="connsiteY6" fmla="*/ 11747 h 11747"/>
                <a:gd name="connsiteX7" fmla="*/ 4192 w 12413"/>
                <a:gd name="connsiteY7" fmla="*/ 11747 h 11747"/>
                <a:gd name="connsiteX8" fmla="*/ 12383 w 12413"/>
                <a:gd name="connsiteY8" fmla="*/ 4794 h 11747"/>
                <a:gd name="connsiteX9" fmla="*/ 9145 w 12413"/>
                <a:gd name="connsiteY9" fmla="*/ 127 h 1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13" h="11747">
                  <a:moveTo>
                    <a:pt x="9145" y="127"/>
                  </a:moveTo>
                  <a:cubicBezTo>
                    <a:pt x="6917" y="-426"/>
                    <a:pt x="4649" y="877"/>
                    <a:pt x="4002" y="3079"/>
                  </a:cubicBezTo>
                  <a:lnTo>
                    <a:pt x="4002" y="3080"/>
                  </a:lnTo>
                  <a:lnTo>
                    <a:pt x="4002" y="3080"/>
                  </a:lnTo>
                  <a:lnTo>
                    <a:pt x="4002" y="3080"/>
                  </a:lnTo>
                  <a:cubicBezTo>
                    <a:pt x="1747" y="3230"/>
                    <a:pt x="-4" y="5106"/>
                    <a:pt x="1" y="7366"/>
                  </a:cubicBezTo>
                  <a:cubicBezTo>
                    <a:pt x="-52" y="9732"/>
                    <a:pt x="1823" y="11694"/>
                    <a:pt x="4190" y="11747"/>
                  </a:cubicBezTo>
                  <a:cubicBezTo>
                    <a:pt x="4191" y="11747"/>
                    <a:pt x="4192" y="11747"/>
                    <a:pt x="4192" y="11747"/>
                  </a:cubicBezTo>
                  <a:cubicBezTo>
                    <a:pt x="8177" y="11539"/>
                    <a:pt x="11531" y="8692"/>
                    <a:pt x="12383" y="4794"/>
                  </a:cubicBezTo>
                  <a:cubicBezTo>
                    <a:pt x="12638" y="2644"/>
                    <a:pt x="11248" y="641"/>
                    <a:pt x="9145" y="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xmlns="" id="{F567B69F-B89B-4749-B1FF-BA29A1DBC7AF}"/>
                </a:ext>
              </a:extLst>
            </p:cNvPr>
            <p:cNvSpPr/>
            <p:nvPr/>
          </p:nvSpPr>
          <p:spPr>
            <a:xfrm>
              <a:off x="7791225" y="3997579"/>
              <a:ext cx="767" cy="15340"/>
            </a:xfrm>
            <a:custGeom>
              <a:avLst/>
              <a:gdLst>
                <a:gd name="connsiteX0" fmla="*/ 0 w 476"/>
                <a:gd name="connsiteY0" fmla="*/ 0 h 9525"/>
                <a:gd name="connsiteX1" fmla="*/ 476 w 476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" h="9525">
                  <a:moveTo>
                    <a:pt x="0" y="0"/>
                  </a:moveTo>
                  <a:lnTo>
                    <a:pt x="476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xmlns="" id="{DD4FF2C4-8BC6-4C9F-BCC6-E8D5ED985080}"/>
                </a:ext>
              </a:extLst>
            </p:cNvPr>
            <p:cNvSpPr/>
            <p:nvPr/>
          </p:nvSpPr>
          <p:spPr>
            <a:xfrm>
              <a:off x="6670476" y="1935869"/>
              <a:ext cx="725433" cy="364634"/>
            </a:xfrm>
            <a:custGeom>
              <a:avLst/>
              <a:gdLst>
                <a:gd name="connsiteX0" fmla="*/ 66675 w 450437"/>
                <a:gd name="connsiteY0" fmla="*/ 0 h 226409"/>
                <a:gd name="connsiteX1" fmla="*/ 0 w 450437"/>
                <a:gd name="connsiteY1" fmla="*/ 68199 h 226409"/>
                <a:gd name="connsiteX2" fmla="*/ 450437 w 450437"/>
                <a:gd name="connsiteY2" fmla="*/ 226409 h 226409"/>
                <a:gd name="connsiteX3" fmla="*/ 66675 w 450437"/>
                <a:gd name="connsiteY3" fmla="*/ 0 h 22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437" h="226409">
                  <a:moveTo>
                    <a:pt x="66675" y="0"/>
                  </a:moveTo>
                  <a:cubicBezTo>
                    <a:pt x="55699" y="31518"/>
                    <a:pt x="31261" y="56513"/>
                    <a:pt x="0" y="68199"/>
                  </a:cubicBezTo>
                  <a:cubicBezTo>
                    <a:pt x="0" y="68199"/>
                    <a:pt x="81058" y="199168"/>
                    <a:pt x="450437" y="226409"/>
                  </a:cubicBezTo>
                  <a:cubicBezTo>
                    <a:pt x="450532" y="226409"/>
                    <a:pt x="148590" y="145447"/>
                    <a:pt x="6667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-5496" y="4892779"/>
            <a:ext cx="1741752" cy="2073846"/>
            <a:chOff x="-5790" y="845824"/>
            <a:chExt cx="4094956" cy="46895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A959E747-D395-4AE5-A2D3-711CA172DB5C}"/>
                </a:ext>
              </a:extLst>
            </p:cNvPr>
            <p:cNvSpPr/>
            <p:nvPr/>
          </p:nvSpPr>
          <p:spPr>
            <a:xfrm>
              <a:off x="2322991" y="4148371"/>
              <a:ext cx="154321" cy="126095"/>
            </a:xfrm>
            <a:custGeom>
              <a:avLst/>
              <a:gdLst>
                <a:gd name="connsiteX0" fmla="*/ 31623 w 95821"/>
                <a:gd name="connsiteY0" fmla="*/ 72676 h 78295"/>
                <a:gd name="connsiteX1" fmla="*/ 31623 w 95821"/>
                <a:gd name="connsiteY1" fmla="*/ 72676 h 78295"/>
                <a:gd name="connsiteX2" fmla="*/ 22098 w 95821"/>
                <a:gd name="connsiteY2" fmla="*/ 71151 h 78295"/>
                <a:gd name="connsiteX3" fmla="*/ 0 w 95821"/>
                <a:gd name="connsiteY3" fmla="*/ 66008 h 78295"/>
                <a:gd name="connsiteX4" fmla="*/ 37338 w 95821"/>
                <a:gd name="connsiteY4" fmla="*/ 53721 h 78295"/>
                <a:gd name="connsiteX5" fmla="*/ 71723 w 95821"/>
                <a:gd name="connsiteY5" fmla="*/ 18097 h 78295"/>
                <a:gd name="connsiteX6" fmla="*/ 78200 w 95821"/>
                <a:gd name="connsiteY6" fmla="*/ 0 h 78295"/>
                <a:gd name="connsiteX7" fmla="*/ 95821 w 95821"/>
                <a:gd name="connsiteY7" fmla="*/ 78295 h 78295"/>
                <a:gd name="connsiteX8" fmla="*/ 86296 w 95821"/>
                <a:gd name="connsiteY8" fmla="*/ 77343 h 78295"/>
                <a:gd name="connsiteX9" fmla="*/ 53435 w 95821"/>
                <a:gd name="connsiteY9" fmla="*/ 74771 h 78295"/>
                <a:gd name="connsiteX10" fmla="*/ 37719 w 95821"/>
                <a:gd name="connsiteY10" fmla="*/ 73342 h 78295"/>
                <a:gd name="connsiteX11" fmla="*/ 33719 w 95821"/>
                <a:gd name="connsiteY11" fmla="*/ 73342 h 7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821" h="78295">
                  <a:moveTo>
                    <a:pt x="31623" y="72676"/>
                  </a:moveTo>
                  <a:lnTo>
                    <a:pt x="31623" y="72676"/>
                  </a:lnTo>
                  <a:lnTo>
                    <a:pt x="22098" y="71151"/>
                  </a:lnTo>
                  <a:cubicBezTo>
                    <a:pt x="14669" y="69818"/>
                    <a:pt x="7334" y="68008"/>
                    <a:pt x="0" y="66008"/>
                  </a:cubicBezTo>
                  <a:cubicBezTo>
                    <a:pt x="12982" y="63767"/>
                    <a:pt x="25563" y="59627"/>
                    <a:pt x="37338" y="53721"/>
                  </a:cubicBezTo>
                  <a:cubicBezTo>
                    <a:pt x="52411" y="45958"/>
                    <a:pt x="64498" y="33435"/>
                    <a:pt x="71723" y="18097"/>
                  </a:cubicBezTo>
                  <a:cubicBezTo>
                    <a:pt x="74387" y="12257"/>
                    <a:pt x="76553" y="6204"/>
                    <a:pt x="78200" y="0"/>
                  </a:cubicBezTo>
                  <a:cubicBezTo>
                    <a:pt x="84296" y="26003"/>
                    <a:pt x="90488" y="52006"/>
                    <a:pt x="95821" y="78295"/>
                  </a:cubicBezTo>
                  <a:cubicBezTo>
                    <a:pt x="92392" y="77819"/>
                    <a:pt x="89059" y="77533"/>
                    <a:pt x="86296" y="77343"/>
                  </a:cubicBezTo>
                  <a:lnTo>
                    <a:pt x="53435" y="74771"/>
                  </a:lnTo>
                  <a:lnTo>
                    <a:pt x="37719" y="73342"/>
                  </a:lnTo>
                  <a:lnTo>
                    <a:pt x="33719" y="73342"/>
                  </a:ln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2C1DF62E-4068-4AEB-AE12-77F8D494D1AB}"/>
                </a:ext>
              </a:extLst>
            </p:cNvPr>
            <p:cNvSpPr/>
            <p:nvPr/>
          </p:nvSpPr>
          <p:spPr>
            <a:xfrm>
              <a:off x="2187232" y="3223363"/>
              <a:ext cx="63354" cy="133919"/>
            </a:xfrm>
            <a:custGeom>
              <a:avLst/>
              <a:gdLst>
                <a:gd name="connsiteX0" fmla="*/ 23050 w 39338"/>
                <a:gd name="connsiteY0" fmla="*/ 11906 h 83153"/>
                <a:gd name="connsiteX1" fmla="*/ 23050 w 39338"/>
                <a:gd name="connsiteY1" fmla="*/ 11906 h 83153"/>
                <a:gd name="connsiteX2" fmla="*/ 39338 w 39338"/>
                <a:gd name="connsiteY2" fmla="*/ 80010 h 83153"/>
                <a:gd name="connsiteX3" fmla="*/ 24670 w 39338"/>
                <a:gd name="connsiteY3" fmla="*/ 80010 h 83153"/>
                <a:gd name="connsiteX4" fmla="*/ 0 w 39338"/>
                <a:gd name="connsiteY4" fmla="*/ 83153 h 83153"/>
                <a:gd name="connsiteX5" fmla="*/ 12763 w 39338"/>
                <a:gd name="connsiteY5" fmla="*/ 51245 h 83153"/>
                <a:gd name="connsiteX6" fmla="*/ 11811 w 39338"/>
                <a:gd name="connsiteY6" fmla="*/ 29813 h 83153"/>
                <a:gd name="connsiteX7" fmla="*/ 12382 w 39338"/>
                <a:gd name="connsiteY7" fmla="*/ 20288 h 83153"/>
                <a:gd name="connsiteX8" fmla="*/ 3334 w 39338"/>
                <a:gd name="connsiteY8" fmla="*/ 7811 h 83153"/>
                <a:gd name="connsiteX9" fmla="*/ 20002 w 39338"/>
                <a:gd name="connsiteY9" fmla="*/ 0 h 83153"/>
                <a:gd name="connsiteX10" fmla="*/ 23050 w 39338"/>
                <a:gd name="connsiteY10" fmla="*/ 11906 h 8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338" h="83153">
                  <a:moveTo>
                    <a:pt x="23050" y="11906"/>
                  </a:moveTo>
                  <a:lnTo>
                    <a:pt x="23050" y="11906"/>
                  </a:lnTo>
                  <a:cubicBezTo>
                    <a:pt x="28670" y="34576"/>
                    <a:pt x="34004" y="57245"/>
                    <a:pt x="39338" y="80010"/>
                  </a:cubicBezTo>
                  <a:cubicBezTo>
                    <a:pt x="34454" y="79676"/>
                    <a:pt x="29553" y="79676"/>
                    <a:pt x="24670" y="80010"/>
                  </a:cubicBezTo>
                  <a:cubicBezTo>
                    <a:pt x="16366" y="80287"/>
                    <a:pt x="8107" y="81339"/>
                    <a:pt x="0" y="83153"/>
                  </a:cubicBezTo>
                  <a:cubicBezTo>
                    <a:pt x="6738" y="73687"/>
                    <a:pt x="11114" y="62746"/>
                    <a:pt x="12763" y="51245"/>
                  </a:cubicBezTo>
                  <a:cubicBezTo>
                    <a:pt x="14022" y="44117"/>
                    <a:pt x="13696" y="36801"/>
                    <a:pt x="11811" y="29813"/>
                  </a:cubicBezTo>
                  <a:cubicBezTo>
                    <a:pt x="13298" y="26851"/>
                    <a:pt x="13505" y="23407"/>
                    <a:pt x="12382" y="20288"/>
                  </a:cubicBezTo>
                  <a:cubicBezTo>
                    <a:pt x="10566" y="15379"/>
                    <a:pt x="7436" y="11062"/>
                    <a:pt x="3334" y="7811"/>
                  </a:cubicBezTo>
                  <a:cubicBezTo>
                    <a:pt x="9217" y="5972"/>
                    <a:pt x="14825" y="3345"/>
                    <a:pt x="20002" y="0"/>
                  </a:cubicBezTo>
                  <a:cubicBezTo>
                    <a:pt x="21050" y="3620"/>
                    <a:pt x="22003" y="7715"/>
                    <a:pt x="23050" y="11906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DE368483-3253-4E83-9386-3681EC9933F8}"/>
                </a:ext>
              </a:extLst>
            </p:cNvPr>
            <p:cNvSpPr/>
            <p:nvPr/>
          </p:nvSpPr>
          <p:spPr>
            <a:xfrm>
              <a:off x="-5790" y="1982889"/>
              <a:ext cx="3951895" cy="3552534"/>
            </a:xfrm>
            <a:custGeom>
              <a:avLst/>
              <a:gdLst>
                <a:gd name="connsiteX0" fmla="*/ 2437162 w 2453816"/>
                <a:gd name="connsiteY0" fmla="*/ 1384314 h 2205844"/>
                <a:gd name="connsiteX1" fmla="*/ 2412873 w 2453816"/>
                <a:gd name="connsiteY1" fmla="*/ 1341547 h 2205844"/>
                <a:gd name="connsiteX2" fmla="*/ 2372963 w 2453816"/>
                <a:gd name="connsiteY2" fmla="*/ 1248487 h 2205844"/>
                <a:gd name="connsiteX3" fmla="*/ 2346484 w 2453816"/>
                <a:gd name="connsiteY3" fmla="*/ 1143712 h 2205844"/>
                <a:gd name="connsiteX4" fmla="*/ 2334387 w 2453816"/>
                <a:gd name="connsiteY4" fmla="*/ 1090086 h 2205844"/>
                <a:gd name="connsiteX5" fmla="*/ 2318861 w 2453816"/>
                <a:gd name="connsiteY5" fmla="*/ 1040175 h 2205844"/>
                <a:gd name="connsiteX6" fmla="*/ 2291906 w 2453816"/>
                <a:gd name="connsiteY6" fmla="*/ 930447 h 2205844"/>
                <a:gd name="connsiteX7" fmla="*/ 2279333 w 2453816"/>
                <a:gd name="connsiteY7" fmla="*/ 875774 h 2205844"/>
                <a:gd name="connsiteX8" fmla="*/ 2272570 w 2453816"/>
                <a:gd name="connsiteY8" fmla="*/ 850152 h 2205844"/>
                <a:gd name="connsiteX9" fmla="*/ 2267712 w 2453816"/>
                <a:gd name="connsiteY9" fmla="*/ 836626 h 2205844"/>
                <a:gd name="connsiteX10" fmla="*/ 2266093 w 2453816"/>
                <a:gd name="connsiteY10" fmla="*/ 833102 h 2205844"/>
                <a:gd name="connsiteX11" fmla="*/ 2266093 w 2453816"/>
                <a:gd name="connsiteY11" fmla="*/ 831864 h 2205844"/>
                <a:gd name="connsiteX12" fmla="*/ 2267426 w 2453816"/>
                <a:gd name="connsiteY12" fmla="*/ 827673 h 2205844"/>
                <a:gd name="connsiteX13" fmla="*/ 2268665 w 2453816"/>
                <a:gd name="connsiteY13" fmla="*/ 825387 h 2205844"/>
                <a:gd name="connsiteX14" fmla="*/ 2272665 w 2453816"/>
                <a:gd name="connsiteY14" fmla="*/ 818814 h 2205844"/>
                <a:gd name="connsiteX15" fmla="*/ 2274284 w 2453816"/>
                <a:gd name="connsiteY15" fmla="*/ 816528 h 2205844"/>
                <a:gd name="connsiteX16" fmla="*/ 2277999 w 2453816"/>
                <a:gd name="connsiteY16" fmla="*/ 811956 h 2205844"/>
                <a:gd name="connsiteX17" fmla="*/ 2302002 w 2453816"/>
                <a:gd name="connsiteY17" fmla="*/ 771666 h 2205844"/>
                <a:gd name="connsiteX18" fmla="*/ 2302002 w 2453816"/>
                <a:gd name="connsiteY18" fmla="*/ 722040 h 2205844"/>
                <a:gd name="connsiteX19" fmla="*/ 2292477 w 2453816"/>
                <a:gd name="connsiteY19" fmla="*/ 673272 h 2205844"/>
                <a:gd name="connsiteX20" fmla="*/ 2290667 w 2453816"/>
                <a:gd name="connsiteY20" fmla="*/ 661557 h 2205844"/>
                <a:gd name="connsiteX21" fmla="*/ 2290667 w 2453816"/>
                <a:gd name="connsiteY21" fmla="*/ 657747 h 2205844"/>
                <a:gd name="connsiteX22" fmla="*/ 2290001 w 2453816"/>
                <a:gd name="connsiteY22" fmla="*/ 651651 h 2205844"/>
                <a:gd name="connsiteX23" fmla="*/ 2288286 w 2453816"/>
                <a:gd name="connsiteY23" fmla="*/ 635649 h 2205844"/>
                <a:gd name="connsiteX24" fmla="*/ 2288286 w 2453816"/>
                <a:gd name="connsiteY24" fmla="*/ 633839 h 2205844"/>
                <a:gd name="connsiteX25" fmla="*/ 2288286 w 2453816"/>
                <a:gd name="connsiteY25" fmla="*/ 633267 h 2205844"/>
                <a:gd name="connsiteX26" fmla="*/ 2287429 w 2453816"/>
                <a:gd name="connsiteY26" fmla="*/ 625076 h 2205844"/>
                <a:gd name="connsiteX27" fmla="*/ 2288477 w 2453816"/>
                <a:gd name="connsiteY27" fmla="*/ 572784 h 2205844"/>
                <a:gd name="connsiteX28" fmla="*/ 2289429 w 2453816"/>
                <a:gd name="connsiteY28" fmla="*/ 495631 h 2205844"/>
                <a:gd name="connsiteX29" fmla="*/ 2267331 w 2453816"/>
                <a:gd name="connsiteY29" fmla="*/ 422860 h 2205844"/>
                <a:gd name="connsiteX30" fmla="*/ 2237613 w 2453816"/>
                <a:gd name="connsiteY30" fmla="*/ 368758 h 2205844"/>
                <a:gd name="connsiteX31" fmla="*/ 2229326 w 2453816"/>
                <a:gd name="connsiteY31" fmla="*/ 345136 h 2205844"/>
                <a:gd name="connsiteX32" fmla="*/ 2229326 w 2453816"/>
                <a:gd name="connsiteY32" fmla="*/ 344469 h 2205844"/>
                <a:gd name="connsiteX33" fmla="*/ 2229326 w 2453816"/>
                <a:gd name="connsiteY33" fmla="*/ 332087 h 2205844"/>
                <a:gd name="connsiteX34" fmla="*/ 2229993 w 2453816"/>
                <a:gd name="connsiteY34" fmla="*/ 305607 h 2205844"/>
                <a:gd name="connsiteX35" fmla="*/ 2233422 w 2453816"/>
                <a:gd name="connsiteY35" fmla="*/ 257982 h 2205844"/>
                <a:gd name="connsiteX36" fmla="*/ 2222754 w 2453816"/>
                <a:gd name="connsiteY36" fmla="*/ 216549 h 2205844"/>
                <a:gd name="connsiteX37" fmla="*/ 2188464 w 2453816"/>
                <a:gd name="connsiteY37" fmla="*/ 186640 h 2205844"/>
                <a:gd name="connsiteX38" fmla="*/ 2105311 w 2453816"/>
                <a:gd name="connsiteY38" fmla="*/ 165495 h 2205844"/>
                <a:gd name="connsiteX39" fmla="*/ 2095786 w 2453816"/>
                <a:gd name="connsiteY39" fmla="*/ 162828 h 2205844"/>
                <a:gd name="connsiteX40" fmla="*/ 2091595 w 2453816"/>
                <a:gd name="connsiteY40" fmla="*/ 161399 h 2205844"/>
                <a:gd name="connsiteX41" fmla="*/ 2089214 w 2453816"/>
                <a:gd name="connsiteY41" fmla="*/ 160446 h 2205844"/>
                <a:gd name="connsiteX42" fmla="*/ 2077974 w 2453816"/>
                <a:gd name="connsiteY42" fmla="*/ 153779 h 2205844"/>
                <a:gd name="connsiteX43" fmla="*/ 2073688 w 2453816"/>
                <a:gd name="connsiteY43" fmla="*/ 149969 h 2205844"/>
                <a:gd name="connsiteX44" fmla="*/ 2068449 w 2453816"/>
                <a:gd name="connsiteY44" fmla="*/ 144540 h 2205844"/>
                <a:gd name="connsiteX45" fmla="*/ 2063782 w 2453816"/>
                <a:gd name="connsiteY45" fmla="*/ 138920 h 2205844"/>
                <a:gd name="connsiteX46" fmla="*/ 2063782 w 2453816"/>
                <a:gd name="connsiteY46" fmla="*/ 138920 h 2205844"/>
                <a:gd name="connsiteX47" fmla="*/ 2060829 w 2453816"/>
                <a:gd name="connsiteY47" fmla="*/ 134634 h 2205844"/>
                <a:gd name="connsiteX48" fmla="*/ 2028254 w 2453816"/>
                <a:gd name="connsiteY48" fmla="*/ 88152 h 2205844"/>
                <a:gd name="connsiteX49" fmla="*/ 1978628 w 2453816"/>
                <a:gd name="connsiteY49" fmla="*/ 63768 h 2205844"/>
                <a:gd name="connsiteX50" fmla="*/ 1924907 w 2453816"/>
                <a:gd name="connsiteY50" fmla="*/ 63196 h 2205844"/>
                <a:gd name="connsiteX51" fmla="*/ 1903667 w 2453816"/>
                <a:gd name="connsiteY51" fmla="*/ 63196 h 2205844"/>
                <a:gd name="connsiteX52" fmla="*/ 1900714 w 2453816"/>
                <a:gd name="connsiteY52" fmla="*/ 62339 h 2205844"/>
                <a:gd name="connsiteX53" fmla="*/ 1863662 w 2453816"/>
                <a:gd name="connsiteY53" fmla="*/ 47861 h 2205844"/>
                <a:gd name="connsiteX54" fmla="*/ 1845278 w 2453816"/>
                <a:gd name="connsiteY54" fmla="*/ 35955 h 2205844"/>
                <a:gd name="connsiteX55" fmla="*/ 1821942 w 2453816"/>
                <a:gd name="connsiteY55" fmla="*/ 25096 h 2205844"/>
                <a:gd name="connsiteX56" fmla="*/ 1772222 w 2453816"/>
                <a:gd name="connsiteY56" fmla="*/ 13857 h 2205844"/>
                <a:gd name="connsiteX57" fmla="*/ 1722025 w 2453816"/>
                <a:gd name="connsiteY57" fmla="*/ 9285 h 2205844"/>
                <a:gd name="connsiteX58" fmla="*/ 1700975 w 2453816"/>
                <a:gd name="connsiteY58" fmla="*/ 6332 h 2205844"/>
                <a:gd name="connsiteX59" fmla="*/ 1672400 w 2453816"/>
                <a:gd name="connsiteY59" fmla="*/ 1855 h 2205844"/>
                <a:gd name="connsiteX60" fmla="*/ 1576197 w 2453816"/>
                <a:gd name="connsiteY60" fmla="*/ 20429 h 2205844"/>
                <a:gd name="connsiteX61" fmla="*/ 1543241 w 2453816"/>
                <a:gd name="connsiteY61" fmla="*/ 101677 h 2205844"/>
                <a:gd name="connsiteX62" fmla="*/ 1568577 w 2453816"/>
                <a:gd name="connsiteY62" fmla="*/ 136539 h 2205844"/>
                <a:gd name="connsiteX63" fmla="*/ 1584865 w 2453816"/>
                <a:gd name="connsiteY63" fmla="*/ 149016 h 2205844"/>
                <a:gd name="connsiteX64" fmla="*/ 1587151 w 2453816"/>
                <a:gd name="connsiteY64" fmla="*/ 150731 h 2205844"/>
                <a:gd name="connsiteX65" fmla="*/ 1589723 w 2453816"/>
                <a:gd name="connsiteY65" fmla="*/ 152826 h 2205844"/>
                <a:gd name="connsiteX66" fmla="*/ 1597057 w 2453816"/>
                <a:gd name="connsiteY66" fmla="*/ 159780 h 2205844"/>
                <a:gd name="connsiteX67" fmla="*/ 1599533 w 2453816"/>
                <a:gd name="connsiteY67" fmla="*/ 162637 h 2205844"/>
                <a:gd name="connsiteX68" fmla="*/ 1600962 w 2453816"/>
                <a:gd name="connsiteY68" fmla="*/ 164637 h 2205844"/>
                <a:gd name="connsiteX69" fmla="*/ 1605153 w 2453816"/>
                <a:gd name="connsiteY69" fmla="*/ 172353 h 2205844"/>
                <a:gd name="connsiteX70" fmla="*/ 1605915 w 2453816"/>
                <a:gd name="connsiteY70" fmla="*/ 174258 h 2205844"/>
                <a:gd name="connsiteX71" fmla="*/ 1606772 w 2453816"/>
                <a:gd name="connsiteY71" fmla="*/ 176925 h 2205844"/>
                <a:gd name="connsiteX72" fmla="*/ 1606772 w 2453816"/>
                <a:gd name="connsiteY72" fmla="*/ 177496 h 2205844"/>
                <a:gd name="connsiteX73" fmla="*/ 1606772 w 2453816"/>
                <a:gd name="connsiteY73" fmla="*/ 178163 h 2205844"/>
                <a:gd name="connsiteX74" fmla="*/ 1606772 w 2453816"/>
                <a:gd name="connsiteY74" fmla="*/ 179115 h 2205844"/>
                <a:gd name="connsiteX75" fmla="*/ 1606010 w 2453816"/>
                <a:gd name="connsiteY75" fmla="*/ 180258 h 2205844"/>
                <a:gd name="connsiteX76" fmla="*/ 1604391 w 2453816"/>
                <a:gd name="connsiteY76" fmla="*/ 181878 h 2205844"/>
                <a:gd name="connsiteX77" fmla="*/ 1602772 w 2453816"/>
                <a:gd name="connsiteY77" fmla="*/ 183306 h 2205844"/>
                <a:gd name="connsiteX78" fmla="*/ 1598105 w 2453816"/>
                <a:gd name="connsiteY78" fmla="*/ 186259 h 2205844"/>
                <a:gd name="connsiteX79" fmla="*/ 1595057 w 2453816"/>
                <a:gd name="connsiteY79" fmla="*/ 187878 h 2205844"/>
                <a:gd name="connsiteX80" fmla="*/ 1592009 w 2453816"/>
                <a:gd name="connsiteY80" fmla="*/ 189307 h 2205844"/>
                <a:gd name="connsiteX81" fmla="*/ 1534192 w 2453816"/>
                <a:gd name="connsiteY81" fmla="*/ 201213 h 2205844"/>
                <a:gd name="connsiteX82" fmla="*/ 1502188 w 2453816"/>
                <a:gd name="connsiteY82" fmla="*/ 212072 h 2205844"/>
                <a:gd name="connsiteX83" fmla="*/ 1481138 w 2453816"/>
                <a:gd name="connsiteY83" fmla="*/ 248553 h 2205844"/>
                <a:gd name="connsiteX84" fmla="*/ 1480566 w 2453816"/>
                <a:gd name="connsiteY84" fmla="*/ 253506 h 2205844"/>
                <a:gd name="connsiteX85" fmla="*/ 1480090 w 2453816"/>
                <a:gd name="connsiteY85" fmla="*/ 255315 h 2205844"/>
                <a:gd name="connsiteX86" fmla="*/ 1479042 w 2453816"/>
                <a:gd name="connsiteY86" fmla="*/ 259506 h 2205844"/>
                <a:gd name="connsiteX87" fmla="*/ 1479042 w 2453816"/>
                <a:gd name="connsiteY87" fmla="*/ 260745 h 2205844"/>
                <a:gd name="connsiteX88" fmla="*/ 1478280 w 2453816"/>
                <a:gd name="connsiteY88" fmla="*/ 262173 h 2205844"/>
                <a:gd name="connsiteX89" fmla="*/ 1477232 w 2453816"/>
                <a:gd name="connsiteY89" fmla="*/ 263126 h 2205844"/>
                <a:gd name="connsiteX90" fmla="*/ 1473803 w 2453816"/>
                <a:gd name="connsiteY90" fmla="*/ 266745 h 2205844"/>
                <a:gd name="connsiteX91" fmla="*/ 1470946 w 2453816"/>
                <a:gd name="connsiteY91" fmla="*/ 269412 h 2205844"/>
                <a:gd name="connsiteX92" fmla="*/ 1467803 w 2453816"/>
                <a:gd name="connsiteY92" fmla="*/ 271317 h 2205844"/>
                <a:gd name="connsiteX93" fmla="*/ 1459611 w 2453816"/>
                <a:gd name="connsiteY93" fmla="*/ 275413 h 2205844"/>
                <a:gd name="connsiteX94" fmla="*/ 1457992 w 2453816"/>
                <a:gd name="connsiteY94" fmla="*/ 275985 h 2205844"/>
                <a:gd name="connsiteX95" fmla="*/ 1449896 w 2453816"/>
                <a:gd name="connsiteY95" fmla="*/ 279985 h 2205844"/>
                <a:gd name="connsiteX96" fmla="*/ 1439418 w 2453816"/>
                <a:gd name="connsiteY96" fmla="*/ 286843 h 2205844"/>
                <a:gd name="connsiteX97" fmla="*/ 1436370 w 2453816"/>
                <a:gd name="connsiteY97" fmla="*/ 289129 h 2205844"/>
                <a:gd name="connsiteX98" fmla="*/ 1436370 w 2453816"/>
                <a:gd name="connsiteY98" fmla="*/ 289129 h 2205844"/>
                <a:gd name="connsiteX99" fmla="*/ 1419035 w 2453816"/>
                <a:gd name="connsiteY99" fmla="*/ 297225 h 2205844"/>
                <a:gd name="connsiteX100" fmla="*/ 1373981 w 2453816"/>
                <a:gd name="connsiteY100" fmla="*/ 315037 h 2205844"/>
                <a:gd name="connsiteX101" fmla="*/ 1325785 w 2453816"/>
                <a:gd name="connsiteY101" fmla="*/ 325610 h 2205844"/>
                <a:gd name="connsiteX102" fmla="*/ 1285018 w 2453816"/>
                <a:gd name="connsiteY102" fmla="*/ 343612 h 2205844"/>
                <a:gd name="connsiteX103" fmla="*/ 1234821 w 2453816"/>
                <a:gd name="connsiteY103" fmla="*/ 412668 h 2205844"/>
                <a:gd name="connsiteX104" fmla="*/ 1261396 w 2453816"/>
                <a:gd name="connsiteY104" fmla="*/ 467342 h 2205844"/>
                <a:gd name="connsiteX105" fmla="*/ 1284923 w 2453816"/>
                <a:gd name="connsiteY105" fmla="*/ 481534 h 2205844"/>
                <a:gd name="connsiteX106" fmla="*/ 1285589 w 2453816"/>
                <a:gd name="connsiteY106" fmla="*/ 482106 h 2205844"/>
                <a:gd name="connsiteX107" fmla="*/ 1287685 w 2453816"/>
                <a:gd name="connsiteY107" fmla="*/ 483915 h 2205844"/>
                <a:gd name="connsiteX108" fmla="*/ 1291400 w 2453816"/>
                <a:gd name="connsiteY108" fmla="*/ 487630 h 2205844"/>
                <a:gd name="connsiteX109" fmla="*/ 1291400 w 2453816"/>
                <a:gd name="connsiteY109" fmla="*/ 488392 h 2205844"/>
                <a:gd name="connsiteX110" fmla="*/ 1292352 w 2453816"/>
                <a:gd name="connsiteY110" fmla="*/ 490107 h 2205844"/>
                <a:gd name="connsiteX111" fmla="*/ 1294638 w 2453816"/>
                <a:gd name="connsiteY111" fmla="*/ 499632 h 2205844"/>
                <a:gd name="connsiteX112" fmla="*/ 1295686 w 2453816"/>
                <a:gd name="connsiteY112" fmla="*/ 504966 h 2205844"/>
                <a:gd name="connsiteX113" fmla="*/ 1296353 w 2453816"/>
                <a:gd name="connsiteY113" fmla="*/ 509538 h 2205844"/>
                <a:gd name="connsiteX114" fmla="*/ 1298543 w 2453816"/>
                <a:gd name="connsiteY114" fmla="*/ 532874 h 2205844"/>
                <a:gd name="connsiteX115" fmla="*/ 1314164 w 2453816"/>
                <a:gd name="connsiteY115" fmla="*/ 585928 h 2205844"/>
                <a:gd name="connsiteX116" fmla="*/ 1337501 w 2453816"/>
                <a:gd name="connsiteY116" fmla="*/ 598596 h 2205844"/>
                <a:gd name="connsiteX117" fmla="*/ 1338739 w 2453816"/>
                <a:gd name="connsiteY117" fmla="*/ 603930 h 2205844"/>
                <a:gd name="connsiteX118" fmla="*/ 1344549 w 2453816"/>
                <a:gd name="connsiteY118" fmla="*/ 625933 h 2205844"/>
                <a:gd name="connsiteX119" fmla="*/ 1322356 w 2453816"/>
                <a:gd name="connsiteY119" fmla="*/ 631553 h 2205844"/>
                <a:gd name="connsiteX120" fmla="*/ 1311497 w 2453816"/>
                <a:gd name="connsiteY120" fmla="*/ 633648 h 2205844"/>
                <a:gd name="connsiteX121" fmla="*/ 1308068 w 2453816"/>
                <a:gd name="connsiteY121" fmla="*/ 633648 h 2205844"/>
                <a:gd name="connsiteX122" fmla="*/ 1300925 w 2453816"/>
                <a:gd name="connsiteY122" fmla="*/ 634410 h 2205844"/>
                <a:gd name="connsiteX123" fmla="*/ 1246823 w 2453816"/>
                <a:gd name="connsiteY123" fmla="*/ 641554 h 2205844"/>
                <a:gd name="connsiteX124" fmla="*/ 1198626 w 2453816"/>
                <a:gd name="connsiteY124" fmla="*/ 664509 h 2205844"/>
                <a:gd name="connsiteX125" fmla="*/ 1178624 w 2453816"/>
                <a:gd name="connsiteY125" fmla="*/ 683559 h 2205844"/>
                <a:gd name="connsiteX126" fmla="*/ 1173194 w 2453816"/>
                <a:gd name="connsiteY126" fmla="*/ 691846 h 2205844"/>
                <a:gd name="connsiteX127" fmla="*/ 1159097 w 2453816"/>
                <a:gd name="connsiteY127" fmla="*/ 691846 h 2205844"/>
                <a:gd name="connsiteX128" fmla="*/ 1107091 w 2453816"/>
                <a:gd name="connsiteY128" fmla="*/ 701847 h 2205844"/>
                <a:gd name="connsiteX129" fmla="*/ 1059466 w 2453816"/>
                <a:gd name="connsiteY129" fmla="*/ 718611 h 2205844"/>
                <a:gd name="connsiteX130" fmla="*/ 971074 w 2453816"/>
                <a:gd name="connsiteY130" fmla="*/ 753187 h 2205844"/>
                <a:gd name="connsiteX131" fmla="*/ 899160 w 2453816"/>
                <a:gd name="connsiteY131" fmla="*/ 808242 h 2205844"/>
                <a:gd name="connsiteX132" fmla="*/ 836200 w 2453816"/>
                <a:gd name="connsiteY132" fmla="*/ 900253 h 2205844"/>
                <a:gd name="connsiteX133" fmla="*/ 813435 w 2453816"/>
                <a:gd name="connsiteY133" fmla="*/ 938353 h 2205844"/>
                <a:gd name="connsiteX134" fmla="*/ 813435 w 2453816"/>
                <a:gd name="connsiteY134" fmla="*/ 938353 h 2205844"/>
                <a:gd name="connsiteX135" fmla="*/ 808387 w 2453816"/>
                <a:gd name="connsiteY135" fmla="*/ 940830 h 2205844"/>
                <a:gd name="connsiteX136" fmla="*/ 805625 w 2453816"/>
                <a:gd name="connsiteY136" fmla="*/ 942068 h 2205844"/>
                <a:gd name="connsiteX137" fmla="*/ 802958 w 2453816"/>
                <a:gd name="connsiteY137" fmla="*/ 943116 h 2205844"/>
                <a:gd name="connsiteX138" fmla="*/ 779050 w 2453816"/>
                <a:gd name="connsiteY138" fmla="*/ 949878 h 2205844"/>
                <a:gd name="connsiteX139" fmla="*/ 721424 w 2453816"/>
                <a:gd name="connsiteY139" fmla="*/ 965404 h 2205844"/>
                <a:gd name="connsiteX140" fmla="*/ 657606 w 2453816"/>
                <a:gd name="connsiteY140" fmla="*/ 982073 h 2205844"/>
                <a:gd name="connsiteX141" fmla="*/ 642366 w 2453816"/>
                <a:gd name="connsiteY141" fmla="*/ 986645 h 2205844"/>
                <a:gd name="connsiteX142" fmla="*/ 641795 w 2453816"/>
                <a:gd name="connsiteY142" fmla="*/ 986073 h 2205844"/>
                <a:gd name="connsiteX143" fmla="*/ 620744 w 2453816"/>
                <a:gd name="connsiteY143" fmla="*/ 976548 h 2205844"/>
                <a:gd name="connsiteX144" fmla="*/ 615696 w 2453816"/>
                <a:gd name="connsiteY144" fmla="*/ 976548 h 2205844"/>
                <a:gd name="connsiteX145" fmla="*/ 606171 w 2453816"/>
                <a:gd name="connsiteY145" fmla="*/ 974548 h 2205844"/>
                <a:gd name="connsiteX146" fmla="*/ 590550 w 2453816"/>
                <a:gd name="connsiteY146" fmla="*/ 974739 h 2205844"/>
                <a:gd name="connsiteX147" fmla="*/ 588550 w 2453816"/>
                <a:gd name="connsiteY147" fmla="*/ 974739 h 2205844"/>
                <a:gd name="connsiteX148" fmla="*/ 583025 w 2453816"/>
                <a:gd name="connsiteY148" fmla="*/ 974739 h 2205844"/>
                <a:gd name="connsiteX149" fmla="*/ 571976 w 2453816"/>
                <a:gd name="connsiteY149" fmla="*/ 975310 h 2205844"/>
                <a:gd name="connsiteX150" fmla="*/ 560927 w 2453816"/>
                <a:gd name="connsiteY150" fmla="*/ 976263 h 2205844"/>
                <a:gd name="connsiteX151" fmla="*/ 555308 w 2453816"/>
                <a:gd name="connsiteY151" fmla="*/ 976929 h 2205844"/>
                <a:gd name="connsiteX152" fmla="*/ 547973 w 2453816"/>
                <a:gd name="connsiteY152" fmla="*/ 977977 h 2205844"/>
                <a:gd name="connsiteX153" fmla="*/ 547973 w 2453816"/>
                <a:gd name="connsiteY153" fmla="*/ 977977 h 2205844"/>
                <a:gd name="connsiteX154" fmla="*/ 497681 w 2453816"/>
                <a:gd name="connsiteY154" fmla="*/ 991026 h 2205844"/>
                <a:gd name="connsiteX155" fmla="*/ 451580 w 2453816"/>
                <a:gd name="connsiteY155" fmla="*/ 1007886 h 2205844"/>
                <a:gd name="connsiteX156" fmla="*/ 406908 w 2453816"/>
                <a:gd name="connsiteY156" fmla="*/ 1024840 h 2205844"/>
                <a:gd name="connsiteX157" fmla="*/ 358616 w 2453816"/>
                <a:gd name="connsiteY157" fmla="*/ 1039604 h 2205844"/>
                <a:gd name="connsiteX158" fmla="*/ 260033 w 2453816"/>
                <a:gd name="connsiteY158" fmla="*/ 1068179 h 2205844"/>
                <a:gd name="connsiteX159" fmla="*/ 59341 w 2453816"/>
                <a:gd name="connsiteY159" fmla="*/ 1118947 h 2205844"/>
                <a:gd name="connsiteX160" fmla="*/ 0 w 2453816"/>
                <a:gd name="connsiteY160" fmla="*/ 1130949 h 2205844"/>
                <a:gd name="connsiteX161" fmla="*/ 0 w 2453816"/>
                <a:gd name="connsiteY161" fmla="*/ 2205845 h 2205844"/>
                <a:gd name="connsiteX162" fmla="*/ 45148 w 2453816"/>
                <a:gd name="connsiteY162" fmla="*/ 2191176 h 2205844"/>
                <a:gd name="connsiteX163" fmla="*/ 241840 w 2453816"/>
                <a:gd name="connsiteY163" fmla="*/ 2134026 h 2205844"/>
                <a:gd name="connsiteX164" fmla="*/ 438722 w 2453816"/>
                <a:gd name="connsiteY164" fmla="*/ 2079639 h 2205844"/>
                <a:gd name="connsiteX165" fmla="*/ 537877 w 2453816"/>
                <a:gd name="connsiteY165" fmla="*/ 2049730 h 2205844"/>
                <a:gd name="connsiteX166" fmla="*/ 587597 w 2453816"/>
                <a:gd name="connsiteY166" fmla="*/ 2032585 h 2205844"/>
                <a:gd name="connsiteX167" fmla="*/ 598837 w 2453816"/>
                <a:gd name="connsiteY167" fmla="*/ 2027632 h 2205844"/>
                <a:gd name="connsiteX168" fmla="*/ 612077 w 2453816"/>
                <a:gd name="connsiteY168" fmla="*/ 2022489 h 2205844"/>
                <a:gd name="connsiteX169" fmla="*/ 636270 w 2453816"/>
                <a:gd name="connsiteY169" fmla="*/ 2009154 h 2205844"/>
                <a:gd name="connsiteX170" fmla="*/ 641128 w 2453816"/>
                <a:gd name="connsiteY170" fmla="*/ 2001439 h 2205844"/>
                <a:gd name="connsiteX171" fmla="*/ 641699 w 2453816"/>
                <a:gd name="connsiteY171" fmla="*/ 2000962 h 2205844"/>
                <a:gd name="connsiteX172" fmla="*/ 651986 w 2453816"/>
                <a:gd name="connsiteY172" fmla="*/ 1985246 h 2205844"/>
                <a:gd name="connsiteX173" fmla="*/ 653891 w 2453816"/>
                <a:gd name="connsiteY173" fmla="*/ 1980579 h 2205844"/>
                <a:gd name="connsiteX174" fmla="*/ 654749 w 2453816"/>
                <a:gd name="connsiteY174" fmla="*/ 1978769 h 2205844"/>
                <a:gd name="connsiteX175" fmla="*/ 657797 w 2453816"/>
                <a:gd name="connsiteY175" fmla="*/ 1971625 h 2205844"/>
                <a:gd name="connsiteX176" fmla="*/ 666179 w 2453816"/>
                <a:gd name="connsiteY176" fmla="*/ 1951527 h 2205844"/>
                <a:gd name="connsiteX177" fmla="*/ 679990 w 2453816"/>
                <a:gd name="connsiteY177" fmla="*/ 1911046 h 2205844"/>
                <a:gd name="connsiteX178" fmla="*/ 690563 w 2453816"/>
                <a:gd name="connsiteY178" fmla="*/ 1870279 h 2205844"/>
                <a:gd name="connsiteX179" fmla="*/ 694373 w 2453816"/>
                <a:gd name="connsiteY179" fmla="*/ 1848372 h 2205844"/>
                <a:gd name="connsiteX180" fmla="*/ 728758 w 2453816"/>
                <a:gd name="connsiteY180" fmla="*/ 1836751 h 2205844"/>
                <a:gd name="connsiteX181" fmla="*/ 775811 w 2453816"/>
                <a:gd name="connsiteY181" fmla="*/ 1821035 h 2205844"/>
                <a:gd name="connsiteX182" fmla="*/ 778669 w 2453816"/>
                <a:gd name="connsiteY182" fmla="*/ 1820273 h 2205844"/>
                <a:gd name="connsiteX183" fmla="*/ 816769 w 2453816"/>
                <a:gd name="connsiteY183" fmla="*/ 1807509 h 2205844"/>
                <a:gd name="connsiteX184" fmla="*/ 836486 w 2453816"/>
                <a:gd name="connsiteY184" fmla="*/ 1799413 h 2205844"/>
                <a:gd name="connsiteX185" fmla="*/ 837819 w 2453816"/>
                <a:gd name="connsiteY185" fmla="*/ 1798842 h 2205844"/>
                <a:gd name="connsiteX186" fmla="*/ 842486 w 2453816"/>
                <a:gd name="connsiteY186" fmla="*/ 1797032 h 2205844"/>
                <a:gd name="connsiteX187" fmla="*/ 850678 w 2453816"/>
                <a:gd name="connsiteY187" fmla="*/ 1793984 h 2205844"/>
                <a:gd name="connsiteX188" fmla="*/ 866775 w 2453816"/>
                <a:gd name="connsiteY188" fmla="*/ 1783697 h 2205844"/>
                <a:gd name="connsiteX189" fmla="*/ 871442 w 2453816"/>
                <a:gd name="connsiteY189" fmla="*/ 1776744 h 2205844"/>
                <a:gd name="connsiteX190" fmla="*/ 872395 w 2453816"/>
                <a:gd name="connsiteY190" fmla="*/ 1774839 h 2205844"/>
                <a:gd name="connsiteX191" fmla="*/ 873252 w 2453816"/>
                <a:gd name="connsiteY191" fmla="*/ 1772457 h 2205844"/>
                <a:gd name="connsiteX192" fmla="*/ 873252 w 2453816"/>
                <a:gd name="connsiteY192" fmla="*/ 1772457 h 2205844"/>
                <a:gd name="connsiteX193" fmla="*/ 873252 w 2453816"/>
                <a:gd name="connsiteY193" fmla="*/ 1772457 h 2205844"/>
                <a:gd name="connsiteX194" fmla="*/ 873252 w 2453816"/>
                <a:gd name="connsiteY194" fmla="*/ 1772457 h 2205844"/>
                <a:gd name="connsiteX195" fmla="*/ 914400 w 2453816"/>
                <a:gd name="connsiteY195" fmla="*/ 1700448 h 2205844"/>
                <a:gd name="connsiteX196" fmla="*/ 937070 w 2453816"/>
                <a:gd name="connsiteY196" fmla="*/ 1610342 h 2205844"/>
                <a:gd name="connsiteX197" fmla="*/ 930211 w 2453816"/>
                <a:gd name="connsiteY197" fmla="*/ 1489946 h 2205844"/>
                <a:gd name="connsiteX198" fmla="*/ 924020 w 2453816"/>
                <a:gd name="connsiteY198" fmla="*/ 1483374 h 2205844"/>
                <a:gd name="connsiteX199" fmla="*/ 1019270 w 2453816"/>
                <a:gd name="connsiteY199" fmla="*/ 1503281 h 2205844"/>
                <a:gd name="connsiteX200" fmla="*/ 1069658 w 2453816"/>
                <a:gd name="connsiteY200" fmla="*/ 1505852 h 2205844"/>
                <a:gd name="connsiteX201" fmla="*/ 1117283 w 2453816"/>
                <a:gd name="connsiteY201" fmla="*/ 1503852 h 2205844"/>
                <a:gd name="connsiteX202" fmla="*/ 1152525 w 2453816"/>
                <a:gd name="connsiteY202" fmla="*/ 1498614 h 2205844"/>
                <a:gd name="connsiteX203" fmla="*/ 1167479 w 2453816"/>
                <a:gd name="connsiteY203" fmla="*/ 1495089 h 2205844"/>
                <a:gd name="connsiteX204" fmla="*/ 1171575 w 2453816"/>
                <a:gd name="connsiteY204" fmla="*/ 1494327 h 2205844"/>
                <a:gd name="connsiteX205" fmla="*/ 1177957 w 2453816"/>
                <a:gd name="connsiteY205" fmla="*/ 1493661 h 2205844"/>
                <a:gd name="connsiteX206" fmla="*/ 1209961 w 2453816"/>
                <a:gd name="connsiteY206" fmla="*/ 1487470 h 2205844"/>
                <a:gd name="connsiteX207" fmla="*/ 1211580 w 2453816"/>
                <a:gd name="connsiteY207" fmla="*/ 1488613 h 2205844"/>
                <a:gd name="connsiteX208" fmla="*/ 1216152 w 2453816"/>
                <a:gd name="connsiteY208" fmla="*/ 1490137 h 2205844"/>
                <a:gd name="connsiteX209" fmla="*/ 1278541 w 2453816"/>
                <a:gd name="connsiteY209" fmla="*/ 1538619 h 2205844"/>
                <a:gd name="connsiteX210" fmla="*/ 1364266 w 2453816"/>
                <a:gd name="connsiteY210" fmla="*/ 1568813 h 2205844"/>
                <a:gd name="connsiteX211" fmla="*/ 1455230 w 2453816"/>
                <a:gd name="connsiteY211" fmla="*/ 1583672 h 2205844"/>
                <a:gd name="connsiteX212" fmla="*/ 1514856 w 2453816"/>
                <a:gd name="connsiteY212" fmla="*/ 1586815 h 2205844"/>
                <a:gd name="connsiteX213" fmla="*/ 1559433 w 2453816"/>
                <a:gd name="connsiteY213" fmla="*/ 1582434 h 2205844"/>
                <a:gd name="connsiteX214" fmla="*/ 1562005 w 2453816"/>
                <a:gd name="connsiteY214" fmla="*/ 1624534 h 2205844"/>
                <a:gd name="connsiteX215" fmla="*/ 1564386 w 2453816"/>
                <a:gd name="connsiteY215" fmla="*/ 1657681 h 2205844"/>
                <a:gd name="connsiteX216" fmla="*/ 1566005 w 2453816"/>
                <a:gd name="connsiteY216" fmla="*/ 1677493 h 2205844"/>
                <a:gd name="connsiteX217" fmla="*/ 1567053 w 2453816"/>
                <a:gd name="connsiteY217" fmla="*/ 1685780 h 2205844"/>
                <a:gd name="connsiteX218" fmla="*/ 1571339 w 2453816"/>
                <a:gd name="connsiteY218" fmla="*/ 1697210 h 2205844"/>
                <a:gd name="connsiteX219" fmla="*/ 1573435 w 2453816"/>
                <a:gd name="connsiteY219" fmla="*/ 1700353 h 2205844"/>
                <a:gd name="connsiteX220" fmla="*/ 1578483 w 2453816"/>
                <a:gd name="connsiteY220" fmla="*/ 1710355 h 2205844"/>
                <a:gd name="connsiteX221" fmla="*/ 1588008 w 2453816"/>
                <a:gd name="connsiteY221" fmla="*/ 1724261 h 2205844"/>
                <a:gd name="connsiteX222" fmla="*/ 1590389 w 2453816"/>
                <a:gd name="connsiteY222" fmla="*/ 1727404 h 2205844"/>
                <a:gd name="connsiteX223" fmla="*/ 1594771 w 2453816"/>
                <a:gd name="connsiteY223" fmla="*/ 1733310 h 2205844"/>
                <a:gd name="connsiteX224" fmla="*/ 1600867 w 2453816"/>
                <a:gd name="connsiteY224" fmla="*/ 1740454 h 2205844"/>
                <a:gd name="connsiteX225" fmla="*/ 1666780 w 2453816"/>
                <a:gd name="connsiteY225" fmla="*/ 1777887 h 2205844"/>
                <a:gd name="connsiteX226" fmla="*/ 1767554 w 2453816"/>
                <a:gd name="connsiteY226" fmla="*/ 1787412 h 2205844"/>
                <a:gd name="connsiteX227" fmla="*/ 1874520 w 2453816"/>
                <a:gd name="connsiteY227" fmla="*/ 1776744 h 2205844"/>
                <a:gd name="connsiteX228" fmla="*/ 2256187 w 2453816"/>
                <a:gd name="connsiteY228" fmla="*/ 1659586 h 2205844"/>
                <a:gd name="connsiteX229" fmla="*/ 2393442 w 2453816"/>
                <a:gd name="connsiteY229" fmla="*/ 1548715 h 2205844"/>
                <a:gd name="connsiteX230" fmla="*/ 2443829 w 2453816"/>
                <a:gd name="connsiteY230" fmla="*/ 1469848 h 2205844"/>
                <a:gd name="connsiteX231" fmla="*/ 2450783 w 2453816"/>
                <a:gd name="connsiteY231" fmla="*/ 1436892 h 2205844"/>
                <a:gd name="connsiteX232" fmla="*/ 2437162 w 2453816"/>
                <a:gd name="connsiteY232" fmla="*/ 1384314 h 220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</a:cxnLst>
              <a:rect l="l" t="t" r="r" b="b"/>
              <a:pathLst>
                <a:path w="2453816" h="220584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28" y="1214130"/>
                    <a:pt x="2353185" y="1179140"/>
                    <a:pt x="2346484" y="1143712"/>
                  </a:cubicBezTo>
                  <a:cubicBezTo>
                    <a:pt x="2342674" y="1125805"/>
                    <a:pt x="2338864" y="1107898"/>
                    <a:pt x="2334387" y="1090086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774"/>
                  </a:cubicBezTo>
                  <a:cubicBezTo>
                    <a:pt x="2277428" y="867201"/>
                    <a:pt x="2275332" y="858534"/>
                    <a:pt x="2272570" y="850152"/>
                  </a:cubicBezTo>
                  <a:cubicBezTo>
                    <a:pt x="2271141" y="845580"/>
                    <a:pt x="2269427" y="841103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86" y="800320"/>
                    <a:pt x="2296857" y="786604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655"/>
                    <a:pt x="2292477" y="673272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1" y="660287"/>
                    <a:pt x="2290731" y="659016"/>
                    <a:pt x="2290667" y="657747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cubicBezTo>
                    <a:pt x="2288286" y="633839"/>
                    <a:pt x="2288286" y="633839"/>
                    <a:pt x="2288286" y="633267"/>
                  </a:cubicBez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278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2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7"/>
                    <a:pt x="1978628" y="63768"/>
                  </a:cubicBezTo>
                  <a:cubicBezTo>
                    <a:pt x="1960781" y="61864"/>
                    <a:pt x="1942792" y="61672"/>
                    <a:pt x="1924907" y="63196"/>
                  </a:cubicBezTo>
                  <a:cubicBezTo>
                    <a:pt x="1917764" y="63196"/>
                    <a:pt x="1910715" y="63196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5955"/>
                  </a:cubicBezTo>
                  <a:cubicBezTo>
                    <a:pt x="1837731" y="31856"/>
                    <a:pt x="1829938" y="28230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49" y="172970"/>
                    <a:pt x="1605704" y="173606"/>
                    <a:pt x="1605915" y="174258"/>
                  </a:cubicBezTo>
                  <a:cubicBezTo>
                    <a:pt x="1605915" y="175115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lnTo>
                    <a:pt x="1604391" y="181878"/>
                  </a:lnTo>
                  <a:cubicBezTo>
                    <a:pt x="1603897" y="182403"/>
                    <a:pt x="1603355" y="182881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42" y="220448"/>
                    <a:pt x="1482311" y="233845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317"/>
                  </a:cubicBezTo>
                  <a:cubicBezTo>
                    <a:pt x="1465161" y="272853"/>
                    <a:pt x="1462425" y="274221"/>
                    <a:pt x="1459611" y="275413"/>
                  </a:cubicBezTo>
                  <a:cubicBezTo>
                    <a:pt x="1463040" y="273794"/>
                    <a:pt x="1458278" y="275889"/>
                    <a:pt x="1457992" y="275985"/>
                  </a:cubicBezTo>
                  <a:cubicBezTo>
                    <a:pt x="1455211" y="277145"/>
                    <a:pt x="1452507" y="278481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cubicBezTo>
                    <a:pt x="1430560" y="291796"/>
                    <a:pt x="1424845" y="294654"/>
                    <a:pt x="1419035" y="297225"/>
                  </a:cubicBezTo>
                  <a:cubicBezTo>
                    <a:pt x="1404366" y="304011"/>
                    <a:pt x="1389324" y="309958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6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cubicBezTo>
                    <a:pt x="1291417" y="487884"/>
                    <a:pt x="1291417" y="488138"/>
                    <a:pt x="1291400" y="488392"/>
                  </a:cubicBezTo>
                  <a:cubicBezTo>
                    <a:pt x="1291753" y="488943"/>
                    <a:pt x="1292071" y="489515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063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9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2" y="686133"/>
                    <a:pt x="1174723" y="688909"/>
                    <a:pt x="1173194" y="691846"/>
                  </a:cubicBezTo>
                  <a:cubicBezTo>
                    <a:pt x="1168513" y="691276"/>
                    <a:pt x="1163779" y="691276"/>
                    <a:pt x="1159097" y="691846"/>
                  </a:cubicBezTo>
                  <a:cubicBezTo>
                    <a:pt x="1141518" y="693755"/>
                    <a:pt x="1124124" y="697100"/>
                    <a:pt x="1107091" y="701847"/>
                  </a:cubicBezTo>
                  <a:cubicBezTo>
                    <a:pt x="1090994" y="706515"/>
                    <a:pt x="1075182" y="712515"/>
                    <a:pt x="1059466" y="718611"/>
                  </a:cubicBezTo>
                  <a:cubicBezTo>
                    <a:pt x="1030034" y="729946"/>
                    <a:pt x="999744" y="739662"/>
                    <a:pt x="971074" y="753187"/>
                  </a:cubicBezTo>
                  <a:cubicBezTo>
                    <a:pt x="943408" y="766130"/>
                    <a:pt x="918874" y="784912"/>
                    <a:pt x="899160" y="808242"/>
                  </a:cubicBezTo>
                  <a:cubicBezTo>
                    <a:pt x="875520" y="837010"/>
                    <a:pt x="854452" y="867799"/>
                    <a:pt x="836200" y="900253"/>
                  </a:cubicBezTo>
                  <a:cubicBezTo>
                    <a:pt x="828770" y="912953"/>
                    <a:pt x="821182" y="925653"/>
                    <a:pt x="813435" y="938353"/>
                  </a:cubicBezTo>
                  <a:lnTo>
                    <a:pt x="813435" y="938353"/>
                  </a:lnTo>
                  <a:lnTo>
                    <a:pt x="808387" y="940830"/>
                  </a:lnTo>
                  <a:lnTo>
                    <a:pt x="805625" y="942068"/>
                  </a:lnTo>
                  <a:lnTo>
                    <a:pt x="802958" y="943116"/>
                  </a:lnTo>
                  <a:cubicBezTo>
                    <a:pt x="795147" y="945973"/>
                    <a:pt x="787051" y="947592"/>
                    <a:pt x="779050" y="949878"/>
                  </a:cubicBezTo>
                  <a:cubicBezTo>
                    <a:pt x="760000" y="955308"/>
                    <a:pt x="740950" y="960165"/>
                    <a:pt x="721424" y="965404"/>
                  </a:cubicBezTo>
                  <a:cubicBezTo>
                    <a:pt x="700183" y="971214"/>
                    <a:pt x="678847" y="976453"/>
                    <a:pt x="657606" y="982073"/>
                  </a:cubicBezTo>
                  <a:cubicBezTo>
                    <a:pt x="652463" y="983502"/>
                    <a:pt x="647414" y="985026"/>
                    <a:pt x="642366" y="986645"/>
                  </a:cubicBezTo>
                  <a:lnTo>
                    <a:pt x="641795" y="986073"/>
                  </a:lnTo>
                  <a:cubicBezTo>
                    <a:pt x="635976" y="980730"/>
                    <a:pt x="628599" y="977392"/>
                    <a:pt x="620744" y="976548"/>
                  </a:cubicBezTo>
                  <a:cubicBezTo>
                    <a:pt x="619064" y="976407"/>
                    <a:pt x="617376" y="976407"/>
                    <a:pt x="615696" y="976548"/>
                  </a:cubicBezTo>
                  <a:cubicBezTo>
                    <a:pt x="612594" y="975572"/>
                    <a:pt x="609404" y="974902"/>
                    <a:pt x="606171" y="974548"/>
                  </a:cubicBezTo>
                  <a:cubicBezTo>
                    <a:pt x="600982" y="973856"/>
                    <a:pt x="595720" y="973920"/>
                    <a:pt x="590550" y="974739"/>
                  </a:cubicBezTo>
                  <a:cubicBezTo>
                    <a:pt x="590550" y="974739"/>
                    <a:pt x="590550" y="974739"/>
                    <a:pt x="588550" y="974739"/>
                  </a:cubicBezTo>
                  <a:lnTo>
                    <a:pt x="583025" y="974739"/>
                  </a:lnTo>
                  <a:cubicBezTo>
                    <a:pt x="579311" y="974739"/>
                    <a:pt x="575691" y="974739"/>
                    <a:pt x="571976" y="975310"/>
                  </a:cubicBezTo>
                  <a:lnTo>
                    <a:pt x="560927" y="976263"/>
                  </a:lnTo>
                  <a:lnTo>
                    <a:pt x="555308" y="976929"/>
                  </a:lnTo>
                  <a:lnTo>
                    <a:pt x="547973" y="977977"/>
                  </a:lnTo>
                  <a:cubicBezTo>
                    <a:pt x="545497" y="977977"/>
                    <a:pt x="545402" y="977977"/>
                    <a:pt x="547973" y="977977"/>
                  </a:cubicBezTo>
                  <a:cubicBezTo>
                    <a:pt x="530837" y="980740"/>
                    <a:pt x="513999" y="985109"/>
                    <a:pt x="497681" y="991026"/>
                  </a:cubicBezTo>
                  <a:cubicBezTo>
                    <a:pt x="482156" y="996170"/>
                    <a:pt x="466820" y="1001980"/>
                    <a:pt x="451580" y="1007886"/>
                  </a:cubicBezTo>
                  <a:cubicBezTo>
                    <a:pt x="436340" y="1013791"/>
                    <a:pt x="421862" y="1019506"/>
                    <a:pt x="406908" y="1024840"/>
                  </a:cubicBezTo>
                  <a:cubicBezTo>
                    <a:pt x="391954" y="1030174"/>
                    <a:pt x="374714" y="1034365"/>
                    <a:pt x="358616" y="1039604"/>
                  </a:cubicBezTo>
                  <a:cubicBezTo>
                    <a:pt x="325755" y="1049129"/>
                    <a:pt x="292989" y="1058654"/>
                    <a:pt x="260033" y="1068179"/>
                  </a:cubicBezTo>
                  <a:cubicBezTo>
                    <a:pt x="193358" y="1087229"/>
                    <a:pt x="126683" y="1104374"/>
                    <a:pt x="59341" y="1118947"/>
                  </a:cubicBezTo>
                  <a:cubicBezTo>
                    <a:pt x="39465" y="1123329"/>
                    <a:pt x="19685" y="1127329"/>
                    <a:pt x="0" y="1130949"/>
                  </a:cubicBezTo>
                  <a:lnTo>
                    <a:pt x="0" y="2205845"/>
                  </a:lnTo>
                  <a:cubicBezTo>
                    <a:pt x="15050" y="2200892"/>
                    <a:pt x="30099" y="2196320"/>
                    <a:pt x="45148" y="2191176"/>
                  </a:cubicBezTo>
                  <a:cubicBezTo>
                    <a:pt x="110300" y="2170602"/>
                    <a:pt x="176022" y="2152029"/>
                    <a:pt x="241840" y="2134026"/>
                  </a:cubicBezTo>
                  <a:cubicBezTo>
                    <a:pt x="307658" y="2116024"/>
                    <a:pt x="373380" y="2098689"/>
                    <a:pt x="438722" y="2079639"/>
                  </a:cubicBezTo>
                  <a:cubicBezTo>
                    <a:pt x="471869" y="2070050"/>
                    <a:pt x="504920" y="2060081"/>
                    <a:pt x="537877" y="2049730"/>
                  </a:cubicBezTo>
                  <a:cubicBezTo>
                    <a:pt x="554641" y="2044491"/>
                    <a:pt x="571024" y="2038300"/>
                    <a:pt x="587597" y="2032585"/>
                  </a:cubicBezTo>
                  <a:cubicBezTo>
                    <a:pt x="591693" y="2031252"/>
                    <a:pt x="595789" y="2028871"/>
                    <a:pt x="598837" y="2027632"/>
                  </a:cubicBezTo>
                  <a:cubicBezTo>
                    <a:pt x="601885" y="2026394"/>
                    <a:pt x="607600" y="2024203"/>
                    <a:pt x="612077" y="2022489"/>
                  </a:cubicBezTo>
                  <a:cubicBezTo>
                    <a:pt x="620535" y="2018799"/>
                    <a:pt x="628634" y="2014335"/>
                    <a:pt x="636270" y="2009154"/>
                  </a:cubicBezTo>
                  <a:cubicBezTo>
                    <a:pt x="638943" y="2007419"/>
                    <a:pt x="640719" y="2004599"/>
                    <a:pt x="641128" y="2001439"/>
                  </a:cubicBezTo>
                  <a:lnTo>
                    <a:pt x="641699" y="2000962"/>
                  </a:lnTo>
                  <a:cubicBezTo>
                    <a:pt x="646194" y="1996504"/>
                    <a:pt x="649700" y="1991149"/>
                    <a:pt x="651986" y="1985246"/>
                  </a:cubicBezTo>
                  <a:cubicBezTo>
                    <a:pt x="652558" y="1983722"/>
                    <a:pt x="653225" y="1982103"/>
                    <a:pt x="653891" y="1980579"/>
                  </a:cubicBezTo>
                  <a:cubicBezTo>
                    <a:pt x="652844" y="1983246"/>
                    <a:pt x="654653" y="1978864"/>
                    <a:pt x="654749" y="1978769"/>
                  </a:cubicBezTo>
                  <a:lnTo>
                    <a:pt x="657797" y="1971625"/>
                  </a:lnTo>
                  <a:cubicBezTo>
                    <a:pt x="660749" y="1965053"/>
                    <a:pt x="663512" y="1958290"/>
                    <a:pt x="666179" y="1951527"/>
                  </a:cubicBezTo>
                  <a:cubicBezTo>
                    <a:pt x="671513" y="1938288"/>
                    <a:pt x="675704" y="1924762"/>
                    <a:pt x="679990" y="1911046"/>
                  </a:cubicBezTo>
                  <a:cubicBezTo>
                    <a:pt x="684276" y="1897330"/>
                    <a:pt x="687038" y="1883900"/>
                    <a:pt x="690563" y="1870279"/>
                  </a:cubicBezTo>
                  <a:cubicBezTo>
                    <a:pt x="692657" y="1863144"/>
                    <a:pt x="693935" y="1855795"/>
                    <a:pt x="694373" y="1848372"/>
                  </a:cubicBezTo>
                  <a:lnTo>
                    <a:pt x="728758" y="1836751"/>
                  </a:lnTo>
                  <a:cubicBezTo>
                    <a:pt x="744474" y="1831513"/>
                    <a:pt x="760476" y="1827226"/>
                    <a:pt x="775811" y="1821035"/>
                  </a:cubicBezTo>
                  <a:lnTo>
                    <a:pt x="778669" y="1820273"/>
                  </a:lnTo>
                  <a:cubicBezTo>
                    <a:pt x="791337" y="1816558"/>
                    <a:pt x="803910" y="1812081"/>
                    <a:pt x="816769" y="1807509"/>
                  </a:cubicBezTo>
                  <a:cubicBezTo>
                    <a:pt x="823436" y="1805033"/>
                    <a:pt x="830009" y="1802366"/>
                    <a:pt x="836486" y="1799413"/>
                  </a:cubicBezTo>
                  <a:lnTo>
                    <a:pt x="837819" y="1798842"/>
                  </a:lnTo>
                  <a:lnTo>
                    <a:pt x="842486" y="1797032"/>
                  </a:lnTo>
                  <a:lnTo>
                    <a:pt x="850678" y="1793984"/>
                  </a:lnTo>
                  <a:cubicBezTo>
                    <a:pt x="856731" y="1791772"/>
                    <a:pt x="862225" y="1788261"/>
                    <a:pt x="866775" y="1783697"/>
                  </a:cubicBezTo>
                  <a:cubicBezTo>
                    <a:pt x="868578" y="1781556"/>
                    <a:pt x="870143" y="1779224"/>
                    <a:pt x="871442" y="1776744"/>
                  </a:cubicBezTo>
                  <a:lnTo>
                    <a:pt x="872395" y="1774839"/>
                  </a:lnTo>
                  <a:lnTo>
                    <a:pt x="873252" y="1772457"/>
                  </a:lnTo>
                  <a:lnTo>
                    <a:pt x="873252" y="1772457"/>
                  </a:lnTo>
                  <a:cubicBezTo>
                    <a:pt x="873252" y="1773315"/>
                    <a:pt x="873252" y="1773219"/>
                    <a:pt x="873252" y="1772457"/>
                  </a:cubicBezTo>
                  <a:cubicBezTo>
                    <a:pt x="873252" y="1771696"/>
                    <a:pt x="873252" y="1772457"/>
                    <a:pt x="873252" y="1772457"/>
                  </a:cubicBezTo>
                  <a:cubicBezTo>
                    <a:pt x="891279" y="1751189"/>
                    <a:pt x="905229" y="1726778"/>
                    <a:pt x="914400" y="1700448"/>
                  </a:cubicBezTo>
                  <a:cubicBezTo>
                    <a:pt x="925796" y="1671512"/>
                    <a:pt x="933416" y="1641227"/>
                    <a:pt x="937070" y="1610342"/>
                  </a:cubicBezTo>
                  <a:cubicBezTo>
                    <a:pt x="943487" y="1570185"/>
                    <a:pt x="941148" y="1529115"/>
                    <a:pt x="930211" y="1489946"/>
                  </a:cubicBezTo>
                  <a:cubicBezTo>
                    <a:pt x="929383" y="1486854"/>
                    <a:pt x="927057" y="1484385"/>
                    <a:pt x="924020" y="1483374"/>
                  </a:cubicBezTo>
                  <a:cubicBezTo>
                    <a:pt x="955834" y="1489374"/>
                    <a:pt x="986885" y="1498995"/>
                    <a:pt x="1019270" y="1503281"/>
                  </a:cubicBezTo>
                  <a:cubicBezTo>
                    <a:pt x="1036008" y="1505045"/>
                    <a:pt x="1052828" y="1505903"/>
                    <a:pt x="1069658" y="1505852"/>
                  </a:cubicBezTo>
                  <a:cubicBezTo>
                    <a:pt x="1085559" y="1506226"/>
                    <a:pt x="1101468" y="1505558"/>
                    <a:pt x="1117283" y="1503852"/>
                  </a:cubicBezTo>
                  <a:cubicBezTo>
                    <a:pt x="1129113" y="1502718"/>
                    <a:pt x="1140876" y="1500969"/>
                    <a:pt x="1152525" y="1498614"/>
                  </a:cubicBezTo>
                  <a:cubicBezTo>
                    <a:pt x="1157573" y="1497661"/>
                    <a:pt x="1162050" y="1496232"/>
                    <a:pt x="1167479" y="1495089"/>
                  </a:cubicBezTo>
                  <a:lnTo>
                    <a:pt x="1171575" y="1494327"/>
                  </a:lnTo>
                  <a:lnTo>
                    <a:pt x="1177957" y="1493661"/>
                  </a:lnTo>
                  <a:cubicBezTo>
                    <a:pt x="1188856" y="1493059"/>
                    <a:pt x="1199623" y="1490976"/>
                    <a:pt x="1209961" y="1487470"/>
                  </a:cubicBezTo>
                  <a:lnTo>
                    <a:pt x="1211580" y="1488613"/>
                  </a:lnTo>
                  <a:cubicBezTo>
                    <a:pt x="1212977" y="1489442"/>
                    <a:pt x="1214536" y="1489962"/>
                    <a:pt x="1216152" y="1490137"/>
                  </a:cubicBezTo>
                  <a:cubicBezTo>
                    <a:pt x="1233224" y="1510591"/>
                    <a:pt x="1254503" y="1527127"/>
                    <a:pt x="1278541" y="1538619"/>
                  </a:cubicBezTo>
                  <a:cubicBezTo>
                    <a:pt x="1305853" y="1551963"/>
                    <a:pt x="1334620" y="1562096"/>
                    <a:pt x="1364266" y="1568813"/>
                  </a:cubicBezTo>
                  <a:cubicBezTo>
                    <a:pt x="1394181" y="1575993"/>
                    <a:pt x="1424585" y="1580959"/>
                    <a:pt x="1455230" y="1583672"/>
                  </a:cubicBezTo>
                  <a:cubicBezTo>
                    <a:pt x="1475042" y="1585386"/>
                    <a:pt x="1494949" y="1586720"/>
                    <a:pt x="1514856" y="1586815"/>
                  </a:cubicBezTo>
                  <a:cubicBezTo>
                    <a:pt x="1529837" y="1587157"/>
                    <a:pt x="1544805" y="1585686"/>
                    <a:pt x="1559433" y="1582434"/>
                  </a:cubicBezTo>
                  <a:cubicBezTo>
                    <a:pt x="1560005" y="1596435"/>
                    <a:pt x="1560957" y="1610437"/>
                    <a:pt x="1562005" y="1624534"/>
                  </a:cubicBezTo>
                  <a:cubicBezTo>
                    <a:pt x="1562862" y="1635583"/>
                    <a:pt x="1563719" y="1646632"/>
                    <a:pt x="1564386" y="1657681"/>
                  </a:cubicBezTo>
                  <a:cubicBezTo>
                    <a:pt x="1564386" y="1664349"/>
                    <a:pt x="1565053" y="1670826"/>
                    <a:pt x="1566005" y="1677493"/>
                  </a:cubicBezTo>
                  <a:cubicBezTo>
                    <a:pt x="1566005" y="1680256"/>
                    <a:pt x="1566767" y="1683018"/>
                    <a:pt x="1567053" y="1685780"/>
                  </a:cubicBezTo>
                  <a:cubicBezTo>
                    <a:pt x="1568012" y="1689750"/>
                    <a:pt x="1569452" y="1693588"/>
                    <a:pt x="1571339" y="1697210"/>
                  </a:cubicBezTo>
                  <a:cubicBezTo>
                    <a:pt x="1571834" y="1698380"/>
                    <a:pt x="1572545" y="1699447"/>
                    <a:pt x="1573435" y="1700353"/>
                  </a:cubicBezTo>
                  <a:cubicBezTo>
                    <a:pt x="1574959" y="1703782"/>
                    <a:pt x="1576673" y="1707116"/>
                    <a:pt x="1578483" y="1710355"/>
                  </a:cubicBezTo>
                  <a:cubicBezTo>
                    <a:pt x="1581328" y="1715208"/>
                    <a:pt x="1584511" y="1719855"/>
                    <a:pt x="1588008" y="1724261"/>
                  </a:cubicBezTo>
                  <a:cubicBezTo>
                    <a:pt x="1586293" y="1721975"/>
                    <a:pt x="1594390" y="1733119"/>
                    <a:pt x="1590389" y="1727404"/>
                  </a:cubicBezTo>
                  <a:lnTo>
                    <a:pt x="1594771" y="1733310"/>
                  </a:lnTo>
                  <a:cubicBezTo>
                    <a:pt x="1596671" y="1735800"/>
                    <a:pt x="1598707" y="1738185"/>
                    <a:pt x="1600867" y="1740454"/>
                  </a:cubicBezTo>
                  <a:cubicBezTo>
                    <a:pt x="1619211" y="1758448"/>
                    <a:pt x="1641929" y="1771350"/>
                    <a:pt x="1666780" y="1777887"/>
                  </a:cubicBezTo>
                  <a:cubicBezTo>
                    <a:pt x="1699711" y="1786055"/>
                    <a:pt x="1733676" y="1789265"/>
                    <a:pt x="1767554" y="1787412"/>
                  </a:cubicBezTo>
                  <a:cubicBezTo>
                    <a:pt x="1803401" y="1786141"/>
                    <a:pt x="1839129" y="1782578"/>
                    <a:pt x="1874520" y="1776744"/>
                  </a:cubicBezTo>
                  <a:cubicBezTo>
                    <a:pt x="2005870" y="1756741"/>
                    <a:pt x="2138744" y="1725499"/>
                    <a:pt x="2256187" y="1659586"/>
                  </a:cubicBezTo>
                  <a:cubicBezTo>
                    <a:pt x="2308205" y="1631142"/>
                    <a:pt x="2354695" y="1593589"/>
                    <a:pt x="2393442" y="1548715"/>
                  </a:cubicBezTo>
                  <a:cubicBezTo>
                    <a:pt x="2414285" y="1525243"/>
                    <a:pt x="2431290" y="1498626"/>
                    <a:pt x="2443829" y="1469848"/>
                  </a:cubicBezTo>
                  <a:cubicBezTo>
                    <a:pt x="2448050" y="1459352"/>
                    <a:pt x="2450403" y="1448198"/>
                    <a:pt x="2450783" y="1436892"/>
                  </a:cubicBezTo>
                  <a:cubicBezTo>
                    <a:pt x="2460308" y="1420318"/>
                    <a:pt x="2445068" y="1398887"/>
                    <a:pt x="2437162" y="1384314"/>
                  </a:cubicBez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B66C645E-BA93-4870-86C1-FF6010C3975B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118 w 251238"/>
                <a:gd name="connsiteY38" fmla="*/ 19313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827" y="164752"/>
                    <a:pt x="24258" y="184945"/>
                    <a:pt x="49118" y="19313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D745784D-8DC1-418C-B627-006B054F2055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371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93" y="50235"/>
                    <a:pt x="183074" y="42218"/>
                    <a:pt x="176862" y="3637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F9D04EA3-ADED-48DF-BC56-801D3CD68B64}"/>
                </a:ext>
              </a:extLst>
            </p:cNvPr>
            <p:cNvSpPr/>
            <p:nvPr/>
          </p:nvSpPr>
          <p:spPr>
            <a:xfrm>
              <a:off x="2007739" y="1237574"/>
              <a:ext cx="544972" cy="300872"/>
            </a:xfrm>
            <a:custGeom>
              <a:avLst/>
              <a:gdLst>
                <a:gd name="connsiteX0" fmla="*/ 43156 w 338385"/>
                <a:gd name="connsiteY0" fmla="*/ 133548 h 186818"/>
                <a:gd name="connsiteX1" fmla="*/ 195556 w 338385"/>
                <a:gd name="connsiteY1" fmla="*/ 153264 h 186818"/>
                <a:gd name="connsiteX2" fmla="*/ 226512 w 338385"/>
                <a:gd name="connsiteY2" fmla="*/ 154503 h 186818"/>
                <a:gd name="connsiteX3" fmla="*/ 261946 w 338385"/>
                <a:gd name="connsiteY3" fmla="*/ 164028 h 186818"/>
                <a:gd name="connsiteX4" fmla="*/ 295474 w 338385"/>
                <a:gd name="connsiteY4" fmla="*/ 175267 h 186818"/>
                <a:gd name="connsiteX5" fmla="*/ 330145 w 338385"/>
                <a:gd name="connsiteY5" fmla="*/ 186697 h 186818"/>
                <a:gd name="connsiteX6" fmla="*/ 335098 w 338385"/>
                <a:gd name="connsiteY6" fmla="*/ 174601 h 186818"/>
                <a:gd name="connsiteX7" fmla="*/ 330907 w 338385"/>
                <a:gd name="connsiteY7" fmla="*/ 172695 h 186818"/>
                <a:gd name="connsiteX8" fmla="*/ 329192 w 338385"/>
                <a:gd name="connsiteY8" fmla="*/ 168028 h 186818"/>
                <a:gd name="connsiteX9" fmla="*/ 252992 w 338385"/>
                <a:gd name="connsiteY9" fmla="*/ 106783 h 186818"/>
                <a:gd name="connsiteX10" fmla="*/ 209177 w 338385"/>
                <a:gd name="connsiteY10" fmla="*/ 83732 h 186818"/>
                <a:gd name="connsiteX11" fmla="*/ 178126 w 338385"/>
                <a:gd name="connsiteY11" fmla="*/ 61729 h 186818"/>
                <a:gd name="connsiteX12" fmla="*/ 116404 w 338385"/>
                <a:gd name="connsiteY12" fmla="*/ 11723 h 186818"/>
                <a:gd name="connsiteX13" fmla="*/ 37537 w 338385"/>
                <a:gd name="connsiteY13" fmla="*/ 8294 h 186818"/>
                <a:gd name="connsiteX14" fmla="*/ 8 w 338385"/>
                <a:gd name="connsiteY14" fmla="*/ 68016 h 186818"/>
                <a:gd name="connsiteX15" fmla="*/ 43156 w 338385"/>
                <a:gd name="connsiteY15" fmla="*/ 133548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8385" h="186818">
                  <a:moveTo>
                    <a:pt x="43156" y="133548"/>
                  </a:moveTo>
                  <a:cubicBezTo>
                    <a:pt x="89257" y="162123"/>
                    <a:pt x="144979" y="153074"/>
                    <a:pt x="195556" y="153264"/>
                  </a:cubicBezTo>
                  <a:cubicBezTo>
                    <a:pt x="205889" y="153152"/>
                    <a:pt x="216221" y="153565"/>
                    <a:pt x="226512" y="154503"/>
                  </a:cubicBezTo>
                  <a:cubicBezTo>
                    <a:pt x="238601" y="156537"/>
                    <a:pt x="250467" y="159726"/>
                    <a:pt x="261946" y="164028"/>
                  </a:cubicBezTo>
                  <a:cubicBezTo>
                    <a:pt x="273185" y="167552"/>
                    <a:pt x="284425" y="171076"/>
                    <a:pt x="295474" y="175267"/>
                  </a:cubicBezTo>
                  <a:cubicBezTo>
                    <a:pt x="306684" y="180057"/>
                    <a:pt x="318283" y="183881"/>
                    <a:pt x="330145" y="186697"/>
                  </a:cubicBezTo>
                  <a:cubicBezTo>
                    <a:pt x="336812" y="188031"/>
                    <a:pt x="342051" y="178029"/>
                    <a:pt x="335098" y="174601"/>
                  </a:cubicBezTo>
                  <a:lnTo>
                    <a:pt x="330907" y="172695"/>
                  </a:lnTo>
                  <a:cubicBezTo>
                    <a:pt x="331194" y="170947"/>
                    <a:pt x="330543" y="169175"/>
                    <a:pt x="329192" y="168028"/>
                  </a:cubicBezTo>
                  <a:cubicBezTo>
                    <a:pt x="305602" y="145458"/>
                    <a:pt x="280107" y="124967"/>
                    <a:pt x="252992" y="106783"/>
                  </a:cubicBezTo>
                  <a:cubicBezTo>
                    <a:pt x="238895" y="98020"/>
                    <a:pt x="223560" y="91828"/>
                    <a:pt x="209177" y="83732"/>
                  </a:cubicBezTo>
                  <a:cubicBezTo>
                    <a:pt x="198017" y="77614"/>
                    <a:pt x="187597" y="70231"/>
                    <a:pt x="178126" y="61729"/>
                  </a:cubicBezTo>
                  <a:cubicBezTo>
                    <a:pt x="158123" y="44394"/>
                    <a:pt x="140026" y="24582"/>
                    <a:pt x="116404" y="11723"/>
                  </a:cubicBezTo>
                  <a:cubicBezTo>
                    <a:pt x="92357" y="-2587"/>
                    <a:pt x="62734" y="-3875"/>
                    <a:pt x="37537" y="8294"/>
                  </a:cubicBezTo>
                  <a:cubicBezTo>
                    <a:pt x="14979" y="19766"/>
                    <a:pt x="558" y="42714"/>
                    <a:pt x="8" y="68016"/>
                  </a:cubicBezTo>
                  <a:cubicBezTo>
                    <a:pt x="-468" y="96495"/>
                    <a:pt x="20391" y="119641"/>
                    <a:pt x="43156" y="1335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DBA994A2-B8A8-400D-A952-D81C18DBA9DD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2728 w 279977"/>
                <a:gd name="connsiteY40" fmla="*/ 180262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662" y="152347"/>
                    <a:pt x="27598" y="167502"/>
                    <a:pt x="42728" y="18026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E2D25FA2-C3BB-45CB-B247-04B4B7664059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84745 w 2454339"/>
                <a:gd name="connsiteY278" fmla="*/ 781953 h 2205654"/>
                <a:gd name="connsiteX279" fmla="*/ 1384745 w 2454339"/>
                <a:gd name="connsiteY279" fmla="*/ 781953 h 2205654"/>
                <a:gd name="connsiteX280" fmla="*/ 1401032 w 2454339"/>
                <a:gd name="connsiteY280" fmla="*/ 850056 h 2205654"/>
                <a:gd name="connsiteX281" fmla="*/ 1386364 w 2454339"/>
                <a:gd name="connsiteY281" fmla="*/ 850056 h 2205654"/>
                <a:gd name="connsiteX282" fmla="*/ 1361694 w 2454339"/>
                <a:gd name="connsiteY282" fmla="*/ 853200 h 2205654"/>
                <a:gd name="connsiteX283" fmla="*/ 1374458 w 2454339"/>
                <a:gd name="connsiteY283" fmla="*/ 821291 h 2205654"/>
                <a:gd name="connsiteX284" fmla="*/ 1373505 w 2454339"/>
                <a:gd name="connsiteY284" fmla="*/ 799860 h 2205654"/>
                <a:gd name="connsiteX285" fmla="*/ 1374077 w 2454339"/>
                <a:gd name="connsiteY285" fmla="*/ 790335 h 2205654"/>
                <a:gd name="connsiteX286" fmla="*/ 1365028 w 2454339"/>
                <a:gd name="connsiteY286" fmla="*/ 777857 h 2205654"/>
                <a:gd name="connsiteX287" fmla="*/ 1381697 w 2454339"/>
                <a:gd name="connsiteY287" fmla="*/ 770046 h 2205654"/>
                <a:gd name="connsiteX288" fmla="*/ 1384745 w 2454339"/>
                <a:gd name="connsiteY288" fmla="*/ 782524 h 2205654"/>
                <a:gd name="connsiteX289" fmla="*/ 1477613 w 2454339"/>
                <a:gd name="connsiteY289" fmla="*/ 1417080 h 2205654"/>
                <a:gd name="connsiteX290" fmla="*/ 1477613 w 2454339"/>
                <a:gd name="connsiteY290" fmla="*/ 1417080 h 2205654"/>
                <a:gd name="connsiteX291" fmla="*/ 1468088 w 2454339"/>
                <a:gd name="connsiteY291" fmla="*/ 1415556 h 2205654"/>
                <a:gd name="connsiteX292" fmla="*/ 1445990 w 2454339"/>
                <a:gd name="connsiteY292" fmla="*/ 1410412 h 2205654"/>
                <a:gd name="connsiteX293" fmla="*/ 1483328 w 2454339"/>
                <a:gd name="connsiteY293" fmla="*/ 1398220 h 2205654"/>
                <a:gd name="connsiteX294" fmla="*/ 1517714 w 2454339"/>
                <a:gd name="connsiteY294" fmla="*/ 1362501 h 2205654"/>
                <a:gd name="connsiteX295" fmla="*/ 1524190 w 2454339"/>
                <a:gd name="connsiteY295" fmla="*/ 1344404 h 2205654"/>
                <a:gd name="connsiteX296" fmla="*/ 1541812 w 2454339"/>
                <a:gd name="connsiteY296" fmla="*/ 1422699 h 2205654"/>
                <a:gd name="connsiteX297" fmla="*/ 1532287 w 2454339"/>
                <a:gd name="connsiteY297" fmla="*/ 1421652 h 2205654"/>
                <a:gd name="connsiteX298" fmla="*/ 1499426 w 2454339"/>
                <a:gd name="connsiteY298" fmla="*/ 1419175 h 2205654"/>
                <a:gd name="connsiteX299" fmla="*/ 1483709 w 2454339"/>
                <a:gd name="connsiteY299" fmla="*/ 1417747 h 2205654"/>
                <a:gd name="connsiteX300" fmla="*/ 1479709 w 2454339"/>
                <a:gd name="connsiteY300" fmla="*/ 1417270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84745" y="781953"/>
                  </a:moveTo>
                  <a:lnTo>
                    <a:pt x="1384745" y="781953"/>
                  </a:lnTo>
                  <a:cubicBezTo>
                    <a:pt x="1390364" y="804622"/>
                    <a:pt x="1395698" y="827292"/>
                    <a:pt x="1401032" y="850056"/>
                  </a:cubicBezTo>
                  <a:cubicBezTo>
                    <a:pt x="1396148" y="849722"/>
                    <a:pt x="1391248" y="849722"/>
                    <a:pt x="1386364" y="850056"/>
                  </a:cubicBezTo>
                  <a:cubicBezTo>
                    <a:pt x="1378061" y="850333"/>
                    <a:pt x="1369801" y="851386"/>
                    <a:pt x="1361694" y="853200"/>
                  </a:cubicBezTo>
                  <a:cubicBezTo>
                    <a:pt x="1368432" y="843733"/>
                    <a:pt x="1372808" y="832793"/>
                    <a:pt x="1374458" y="821291"/>
                  </a:cubicBezTo>
                  <a:cubicBezTo>
                    <a:pt x="1375716" y="814164"/>
                    <a:pt x="1375391" y="806847"/>
                    <a:pt x="1373505" y="799860"/>
                  </a:cubicBezTo>
                  <a:cubicBezTo>
                    <a:pt x="1374993" y="796897"/>
                    <a:pt x="1375199" y="793454"/>
                    <a:pt x="1374077" y="790335"/>
                  </a:cubicBezTo>
                  <a:cubicBezTo>
                    <a:pt x="1372260" y="785425"/>
                    <a:pt x="1369130" y="781109"/>
                    <a:pt x="1365028" y="777857"/>
                  </a:cubicBezTo>
                  <a:cubicBezTo>
                    <a:pt x="1370911" y="776019"/>
                    <a:pt x="1376519" y="773391"/>
                    <a:pt x="1381697" y="770046"/>
                  </a:cubicBezTo>
                  <a:cubicBezTo>
                    <a:pt x="1382744" y="774237"/>
                    <a:pt x="1383697" y="778428"/>
                    <a:pt x="1384745" y="782524"/>
                  </a:cubicBezTo>
                  <a:close/>
                  <a:moveTo>
                    <a:pt x="1477613" y="1417080"/>
                  </a:moveTo>
                  <a:lnTo>
                    <a:pt x="1477613" y="1417080"/>
                  </a:lnTo>
                  <a:lnTo>
                    <a:pt x="1468088" y="1415556"/>
                  </a:lnTo>
                  <a:cubicBezTo>
                    <a:pt x="1460640" y="1414214"/>
                    <a:pt x="1453265" y="1412497"/>
                    <a:pt x="1445990" y="1410412"/>
                  </a:cubicBezTo>
                  <a:cubicBezTo>
                    <a:pt x="1458957" y="1408161"/>
                    <a:pt x="1471532" y="1404054"/>
                    <a:pt x="1483328" y="1398220"/>
                  </a:cubicBezTo>
                  <a:cubicBezTo>
                    <a:pt x="1498386" y="1390393"/>
                    <a:pt x="1510464" y="1377846"/>
                    <a:pt x="1517714" y="1362501"/>
                  </a:cubicBezTo>
                  <a:cubicBezTo>
                    <a:pt x="1520377" y="1356661"/>
                    <a:pt x="1522543" y="1350608"/>
                    <a:pt x="1524190" y="1344404"/>
                  </a:cubicBezTo>
                  <a:cubicBezTo>
                    <a:pt x="1530287" y="1370407"/>
                    <a:pt x="1536478" y="1396410"/>
                    <a:pt x="1541812" y="1422699"/>
                  </a:cubicBezTo>
                  <a:cubicBezTo>
                    <a:pt x="1538383" y="1422223"/>
                    <a:pt x="1535049" y="1421937"/>
                    <a:pt x="1532287" y="1421652"/>
                  </a:cubicBezTo>
                  <a:cubicBezTo>
                    <a:pt x="1521333" y="1420794"/>
                    <a:pt x="1510379" y="1420128"/>
                    <a:pt x="1499426" y="1419175"/>
                  </a:cubicBezTo>
                  <a:lnTo>
                    <a:pt x="1483709" y="1417747"/>
                  </a:lnTo>
                  <a:lnTo>
                    <a:pt x="1479709" y="141727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xmlns="" id="{EBB1C0AF-D1A9-4E02-9DC3-B51E4757E1E5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xmlns="" id="{773566D3-D85C-47C6-ADDD-9896676C7477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xmlns="" id="{9E027C40-48C0-44CB-8E44-4937FA297530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xmlns="" id="{6489CF1F-D6B8-4D93-AF88-E10F48CD1213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xmlns="" id="{9891FB35-CA2B-44B1-98D9-C66972C39A73}"/>
                </a:ext>
              </a:extLst>
            </p:cNvPr>
            <p:cNvSpPr/>
            <p:nvPr/>
          </p:nvSpPr>
          <p:spPr>
            <a:xfrm>
              <a:off x="2164221" y="273063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xmlns="" id="{0B3D160A-4A4B-4B08-93ED-C502D5DB0AD6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xmlns="" id="{1F62331A-2F76-42EA-8FFB-B61C63A095F5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xmlns="" id="{88E9B561-15B0-4244-9130-EF060B197E66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xmlns="" id="{B3A60C73-079A-4203-89B5-65B0B3124E44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xmlns="" id="{F41D1CE0-5213-496E-83A6-02EA8832D10C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xmlns="" id="{945BE382-0855-45C2-84E1-4D6406EAE7A3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xmlns="" id="{2F87DFC1-5894-4FB0-B35B-597DD5F0273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xmlns="" id="{8905067E-BF37-4420-B2F4-548622E55396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xmlns="" id="{37162C27-0184-47E9-8DD2-B6723C9C0491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xmlns="" id="{048C1C83-B091-4535-A538-A7D353211792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xmlns="" id="{4446DE42-3C77-4A06-8EE0-AB6727545AA6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xmlns="" id="{5613D164-37F2-4D0A-97E3-EAA0A506188B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xmlns="" id="{08BE9B85-B331-4DF4-8C6A-558E4ABE7A40}"/>
                </a:ext>
              </a:extLst>
            </p:cNvPr>
            <p:cNvSpPr/>
            <p:nvPr/>
          </p:nvSpPr>
          <p:spPr>
            <a:xfrm>
              <a:off x="1904800" y="3026704"/>
              <a:ext cx="510997" cy="793695"/>
            </a:xfrm>
            <a:custGeom>
              <a:avLst/>
              <a:gdLst>
                <a:gd name="connsiteX0" fmla="*/ 306050 w 317289"/>
                <a:gd name="connsiteY0" fmla="*/ 447579 h 492822"/>
                <a:gd name="connsiteX1" fmla="*/ 306050 w 317289"/>
                <a:gd name="connsiteY1" fmla="*/ 447579 h 492822"/>
                <a:gd name="connsiteX2" fmla="*/ 302240 w 317289"/>
                <a:gd name="connsiteY2" fmla="*/ 455675 h 492822"/>
                <a:gd name="connsiteX3" fmla="*/ 293953 w 317289"/>
                <a:gd name="connsiteY3" fmla="*/ 469963 h 492822"/>
                <a:gd name="connsiteX4" fmla="*/ 293953 w 317289"/>
                <a:gd name="connsiteY4" fmla="*/ 470534 h 492822"/>
                <a:gd name="connsiteX5" fmla="*/ 291286 w 317289"/>
                <a:gd name="connsiteY5" fmla="*/ 473582 h 492822"/>
                <a:gd name="connsiteX6" fmla="*/ 288334 w 317289"/>
                <a:gd name="connsiteY6" fmla="*/ 476535 h 492822"/>
                <a:gd name="connsiteX7" fmla="*/ 286810 w 317289"/>
                <a:gd name="connsiteY7" fmla="*/ 477869 h 492822"/>
                <a:gd name="connsiteX8" fmla="*/ 286810 w 317289"/>
                <a:gd name="connsiteY8" fmla="*/ 477869 h 492822"/>
                <a:gd name="connsiteX9" fmla="*/ 279285 w 317289"/>
                <a:gd name="connsiteY9" fmla="*/ 482536 h 492822"/>
                <a:gd name="connsiteX10" fmla="*/ 276523 w 317289"/>
                <a:gd name="connsiteY10" fmla="*/ 483869 h 492822"/>
                <a:gd name="connsiteX11" fmla="*/ 273665 w 317289"/>
                <a:gd name="connsiteY11" fmla="*/ 485012 h 492822"/>
                <a:gd name="connsiteX12" fmla="*/ 254044 w 317289"/>
                <a:gd name="connsiteY12" fmla="*/ 490727 h 492822"/>
                <a:gd name="connsiteX13" fmla="*/ 250805 w 317289"/>
                <a:gd name="connsiteY13" fmla="*/ 491299 h 492822"/>
                <a:gd name="connsiteX14" fmla="*/ 247757 w 317289"/>
                <a:gd name="connsiteY14" fmla="*/ 491775 h 492822"/>
                <a:gd name="connsiteX15" fmla="*/ 238232 w 317289"/>
                <a:gd name="connsiteY15" fmla="*/ 492537 h 492822"/>
                <a:gd name="connsiteX16" fmla="*/ 216229 w 317289"/>
                <a:gd name="connsiteY16" fmla="*/ 492537 h 492822"/>
                <a:gd name="connsiteX17" fmla="*/ 205942 w 317289"/>
                <a:gd name="connsiteY17" fmla="*/ 491585 h 492822"/>
                <a:gd name="connsiteX18" fmla="*/ 202609 w 317289"/>
                <a:gd name="connsiteY18" fmla="*/ 491108 h 492822"/>
                <a:gd name="connsiteX19" fmla="*/ 198608 w 317289"/>
                <a:gd name="connsiteY19" fmla="*/ 490537 h 492822"/>
                <a:gd name="connsiteX20" fmla="*/ 176129 w 317289"/>
                <a:gd name="connsiteY20" fmla="*/ 485965 h 492822"/>
                <a:gd name="connsiteX21" fmla="*/ 147554 w 317289"/>
                <a:gd name="connsiteY21" fmla="*/ 477678 h 492822"/>
                <a:gd name="connsiteX22" fmla="*/ 154603 w 317289"/>
                <a:gd name="connsiteY22" fmla="*/ 453961 h 492822"/>
                <a:gd name="connsiteX23" fmla="*/ 153460 w 317289"/>
                <a:gd name="connsiteY23" fmla="*/ 451389 h 492822"/>
                <a:gd name="connsiteX24" fmla="*/ 152698 w 317289"/>
                <a:gd name="connsiteY24" fmla="*/ 447579 h 492822"/>
                <a:gd name="connsiteX25" fmla="*/ 143649 w 317289"/>
                <a:gd name="connsiteY25" fmla="*/ 430149 h 492822"/>
                <a:gd name="connsiteX26" fmla="*/ 219849 w 317289"/>
                <a:gd name="connsiteY26" fmla="*/ 435006 h 492822"/>
                <a:gd name="connsiteX27" fmla="*/ 264426 w 317289"/>
                <a:gd name="connsiteY27" fmla="*/ 430625 h 492822"/>
                <a:gd name="connsiteX28" fmla="*/ 267950 w 317289"/>
                <a:gd name="connsiteY28" fmla="*/ 429958 h 492822"/>
                <a:gd name="connsiteX29" fmla="*/ 268807 w 317289"/>
                <a:gd name="connsiteY29" fmla="*/ 434339 h 492822"/>
                <a:gd name="connsiteX30" fmla="*/ 273284 w 317289"/>
                <a:gd name="connsiteY30" fmla="*/ 452342 h 492822"/>
                <a:gd name="connsiteX31" fmla="*/ 281476 w 317289"/>
                <a:gd name="connsiteY31" fmla="*/ 461105 h 492822"/>
                <a:gd name="connsiteX32" fmla="*/ 286048 w 317289"/>
                <a:gd name="connsiteY32" fmla="*/ 445388 h 492822"/>
                <a:gd name="connsiteX33" fmla="*/ 280618 w 317289"/>
                <a:gd name="connsiteY33" fmla="*/ 427196 h 492822"/>
                <a:gd name="connsiteX34" fmla="*/ 280618 w 317289"/>
                <a:gd name="connsiteY34" fmla="*/ 427196 h 492822"/>
                <a:gd name="connsiteX35" fmla="*/ 304050 w 317289"/>
                <a:gd name="connsiteY35" fmla="*/ 416528 h 492822"/>
                <a:gd name="connsiteX36" fmla="*/ 315766 w 317289"/>
                <a:gd name="connsiteY36" fmla="*/ 406241 h 492822"/>
                <a:gd name="connsiteX37" fmla="*/ 316528 w 317289"/>
                <a:gd name="connsiteY37" fmla="*/ 407479 h 492822"/>
                <a:gd name="connsiteX38" fmla="*/ 317290 w 317289"/>
                <a:gd name="connsiteY38" fmla="*/ 409860 h 492822"/>
                <a:gd name="connsiteX39" fmla="*/ 317290 w 317289"/>
                <a:gd name="connsiteY39" fmla="*/ 409860 h 492822"/>
                <a:gd name="connsiteX40" fmla="*/ 317290 w 317289"/>
                <a:gd name="connsiteY40" fmla="*/ 410813 h 492822"/>
                <a:gd name="connsiteX41" fmla="*/ 317290 w 317289"/>
                <a:gd name="connsiteY41" fmla="*/ 415289 h 492822"/>
                <a:gd name="connsiteX42" fmla="*/ 317290 w 317289"/>
                <a:gd name="connsiteY42" fmla="*/ 418814 h 492822"/>
                <a:gd name="connsiteX43" fmla="*/ 317290 w 317289"/>
                <a:gd name="connsiteY43" fmla="*/ 422147 h 492822"/>
                <a:gd name="connsiteX44" fmla="*/ 315956 w 317289"/>
                <a:gd name="connsiteY44" fmla="*/ 430244 h 492822"/>
                <a:gd name="connsiteX45" fmla="*/ 310432 w 317289"/>
                <a:gd name="connsiteY45" fmla="*/ 441578 h 492822"/>
                <a:gd name="connsiteX46" fmla="*/ 308908 w 317289"/>
                <a:gd name="connsiteY46" fmla="*/ 445769 h 492822"/>
                <a:gd name="connsiteX47" fmla="*/ 308050 w 317289"/>
                <a:gd name="connsiteY47" fmla="*/ 447865 h 492822"/>
                <a:gd name="connsiteX48" fmla="*/ 85451 w 317289"/>
                <a:gd name="connsiteY48" fmla="*/ 451008 h 492822"/>
                <a:gd name="connsiteX49" fmla="*/ 85451 w 317289"/>
                <a:gd name="connsiteY49" fmla="*/ 451008 h 492822"/>
                <a:gd name="connsiteX50" fmla="*/ 81641 w 317289"/>
                <a:gd name="connsiteY50" fmla="*/ 447389 h 492822"/>
                <a:gd name="connsiteX51" fmla="*/ 80784 w 317289"/>
                <a:gd name="connsiteY51" fmla="*/ 445865 h 492822"/>
                <a:gd name="connsiteX52" fmla="*/ 80308 w 317289"/>
                <a:gd name="connsiteY52" fmla="*/ 444436 h 492822"/>
                <a:gd name="connsiteX53" fmla="*/ 80308 w 317289"/>
                <a:gd name="connsiteY53" fmla="*/ 442245 h 492822"/>
                <a:gd name="connsiteX54" fmla="*/ 81546 w 317289"/>
                <a:gd name="connsiteY54" fmla="*/ 440054 h 492822"/>
                <a:gd name="connsiteX55" fmla="*/ 91738 w 317289"/>
                <a:gd name="connsiteY55" fmla="*/ 427481 h 492822"/>
                <a:gd name="connsiteX56" fmla="*/ 106025 w 317289"/>
                <a:gd name="connsiteY56" fmla="*/ 427481 h 492822"/>
                <a:gd name="connsiteX57" fmla="*/ 127171 w 317289"/>
                <a:gd name="connsiteY57" fmla="*/ 428243 h 492822"/>
                <a:gd name="connsiteX58" fmla="*/ 126218 w 317289"/>
                <a:gd name="connsiteY58" fmla="*/ 433959 h 492822"/>
                <a:gd name="connsiteX59" fmla="*/ 133552 w 317289"/>
                <a:gd name="connsiteY59" fmla="*/ 444436 h 492822"/>
                <a:gd name="connsiteX60" fmla="*/ 140887 w 317289"/>
                <a:gd name="connsiteY60" fmla="*/ 453961 h 492822"/>
                <a:gd name="connsiteX61" fmla="*/ 135648 w 317289"/>
                <a:gd name="connsiteY61" fmla="*/ 468629 h 492822"/>
                <a:gd name="connsiteX62" fmla="*/ 130600 w 317289"/>
                <a:gd name="connsiteY62" fmla="*/ 471773 h 492822"/>
                <a:gd name="connsiteX63" fmla="*/ 115455 w 317289"/>
                <a:gd name="connsiteY63" fmla="*/ 466248 h 492822"/>
                <a:gd name="connsiteX64" fmla="*/ 111169 w 317289"/>
                <a:gd name="connsiteY64" fmla="*/ 464534 h 492822"/>
                <a:gd name="connsiteX65" fmla="*/ 110026 w 317289"/>
                <a:gd name="connsiteY65" fmla="*/ 464534 h 492822"/>
                <a:gd name="connsiteX66" fmla="*/ 103453 w 317289"/>
                <a:gd name="connsiteY66" fmla="*/ 461486 h 492822"/>
                <a:gd name="connsiteX67" fmla="*/ 90595 w 317289"/>
                <a:gd name="connsiteY67" fmla="*/ 454628 h 492822"/>
                <a:gd name="connsiteX68" fmla="*/ 87451 w 317289"/>
                <a:gd name="connsiteY68" fmla="*/ 452532 h 492822"/>
                <a:gd name="connsiteX69" fmla="*/ 85451 w 317289"/>
                <a:gd name="connsiteY69" fmla="*/ 451103 h 492822"/>
                <a:gd name="connsiteX70" fmla="*/ 197084 w 317289"/>
                <a:gd name="connsiteY70" fmla="*/ 128492 h 492822"/>
                <a:gd name="connsiteX71" fmla="*/ 197084 w 317289"/>
                <a:gd name="connsiteY71" fmla="*/ 128492 h 492822"/>
                <a:gd name="connsiteX72" fmla="*/ 202513 w 317289"/>
                <a:gd name="connsiteY72" fmla="*/ 127444 h 492822"/>
                <a:gd name="connsiteX73" fmla="*/ 220801 w 317289"/>
                <a:gd name="connsiteY73" fmla="*/ 125825 h 492822"/>
                <a:gd name="connsiteX74" fmla="*/ 240709 w 317289"/>
                <a:gd name="connsiteY74" fmla="*/ 125825 h 492822"/>
                <a:gd name="connsiteX75" fmla="*/ 254329 w 317289"/>
                <a:gd name="connsiteY75" fmla="*/ 129063 h 492822"/>
                <a:gd name="connsiteX76" fmla="*/ 264426 w 317289"/>
                <a:gd name="connsiteY76" fmla="*/ 166211 h 492822"/>
                <a:gd name="connsiteX77" fmla="*/ 263664 w 317289"/>
                <a:gd name="connsiteY77" fmla="*/ 168592 h 492822"/>
                <a:gd name="connsiteX78" fmla="*/ 255568 w 317289"/>
                <a:gd name="connsiteY78" fmla="*/ 200596 h 492822"/>
                <a:gd name="connsiteX79" fmla="*/ 250996 w 317289"/>
                <a:gd name="connsiteY79" fmla="*/ 213931 h 492822"/>
                <a:gd name="connsiteX80" fmla="*/ 243566 w 317289"/>
                <a:gd name="connsiteY80" fmla="*/ 228218 h 492822"/>
                <a:gd name="connsiteX81" fmla="*/ 238042 w 317289"/>
                <a:gd name="connsiteY81" fmla="*/ 238982 h 492822"/>
                <a:gd name="connsiteX82" fmla="*/ 220135 w 317289"/>
                <a:gd name="connsiteY82" fmla="*/ 247554 h 492822"/>
                <a:gd name="connsiteX83" fmla="*/ 186988 w 317289"/>
                <a:gd name="connsiteY83" fmla="*/ 258032 h 492822"/>
                <a:gd name="connsiteX84" fmla="*/ 159175 w 317289"/>
                <a:gd name="connsiteY84" fmla="*/ 266033 h 492822"/>
                <a:gd name="connsiteX85" fmla="*/ 82975 w 317289"/>
                <a:gd name="connsiteY85" fmla="*/ 282701 h 492822"/>
                <a:gd name="connsiteX86" fmla="*/ 93928 w 317289"/>
                <a:gd name="connsiteY86" fmla="*/ 271081 h 492822"/>
                <a:gd name="connsiteX87" fmla="*/ 90810 w 317289"/>
                <a:gd name="connsiteY87" fmla="*/ 262899 h 492822"/>
                <a:gd name="connsiteX88" fmla="*/ 83356 w 317289"/>
                <a:gd name="connsiteY88" fmla="*/ 264794 h 492822"/>
                <a:gd name="connsiteX89" fmla="*/ 68211 w 317289"/>
                <a:gd name="connsiteY89" fmla="*/ 272033 h 492822"/>
                <a:gd name="connsiteX90" fmla="*/ 48113 w 317289"/>
                <a:gd name="connsiteY90" fmla="*/ 276320 h 492822"/>
                <a:gd name="connsiteX91" fmla="*/ 35826 w 317289"/>
                <a:gd name="connsiteY91" fmla="*/ 281749 h 492822"/>
                <a:gd name="connsiteX92" fmla="*/ 24872 w 317289"/>
                <a:gd name="connsiteY92" fmla="*/ 287273 h 492822"/>
                <a:gd name="connsiteX93" fmla="*/ 19348 w 317289"/>
                <a:gd name="connsiteY93" fmla="*/ 288226 h 492822"/>
                <a:gd name="connsiteX94" fmla="*/ 18014 w 317289"/>
                <a:gd name="connsiteY94" fmla="*/ 288226 h 492822"/>
                <a:gd name="connsiteX95" fmla="*/ 11442 w 317289"/>
                <a:gd name="connsiteY95" fmla="*/ 288226 h 492822"/>
                <a:gd name="connsiteX96" fmla="*/ 10108 w 317289"/>
                <a:gd name="connsiteY96" fmla="*/ 288226 h 492822"/>
                <a:gd name="connsiteX97" fmla="*/ 8680 w 317289"/>
                <a:gd name="connsiteY97" fmla="*/ 288226 h 492822"/>
                <a:gd name="connsiteX98" fmla="*/ 3917 w 317289"/>
                <a:gd name="connsiteY98" fmla="*/ 286988 h 492822"/>
                <a:gd name="connsiteX99" fmla="*/ 1441 w 317289"/>
                <a:gd name="connsiteY99" fmla="*/ 286035 h 492822"/>
                <a:gd name="connsiteX100" fmla="*/ 107 w 317289"/>
                <a:gd name="connsiteY100" fmla="*/ 277463 h 492822"/>
                <a:gd name="connsiteX101" fmla="*/ 107 w 317289"/>
                <a:gd name="connsiteY101" fmla="*/ 275462 h 492822"/>
                <a:gd name="connsiteX102" fmla="*/ 107 w 317289"/>
                <a:gd name="connsiteY102" fmla="*/ 275462 h 492822"/>
                <a:gd name="connsiteX103" fmla="*/ 107 w 317289"/>
                <a:gd name="connsiteY103" fmla="*/ 268604 h 492822"/>
                <a:gd name="connsiteX104" fmla="*/ 107 w 317289"/>
                <a:gd name="connsiteY104" fmla="*/ 262889 h 492822"/>
                <a:gd name="connsiteX105" fmla="*/ 107 w 317289"/>
                <a:gd name="connsiteY105" fmla="*/ 261842 h 492822"/>
                <a:gd name="connsiteX106" fmla="*/ 679 w 317289"/>
                <a:gd name="connsiteY106" fmla="*/ 258508 h 492822"/>
                <a:gd name="connsiteX107" fmla="*/ 4012 w 317289"/>
                <a:gd name="connsiteY107" fmla="*/ 245173 h 492822"/>
                <a:gd name="connsiteX108" fmla="*/ 8013 w 317289"/>
                <a:gd name="connsiteY108" fmla="*/ 233457 h 492822"/>
                <a:gd name="connsiteX109" fmla="*/ 8013 w 317289"/>
                <a:gd name="connsiteY109" fmla="*/ 232219 h 492822"/>
                <a:gd name="connsiteX110" fmla="*/ 8870 w 317289"/>
                <a:gd name="connsiteY110" fmla="*/ 230314 h 492822"/>
                <a:gd name="connsiteX111" fmla="*/ 9537 w 317289"/>
                <a:gd name="connsiteY111" fmla="*/ 228695 h 492822"/>
                <a:gd name="connsiteX112" fmla="*/ 21443 w 317289"/>
                <a:gd name="connsiteY112" fmla="*/ 226409 h 492822"/>
                <a:gd name="connsiteX113" fmla="*/ 37921 w 317289"/>
                <a:gd name="connsiteY113" fmla="*/ 223456 h 492822"/>
                <a:gd name="connsiteX114" fmla="*/ 69068 w 317289"/>
                <a:gd name="connsiteY114" fmla="*/ 213931 h 492822"/>
                <a:gd name="connsiteX115" fmla="*/ 68865 w 317289"/>
                <a:gd name="connsiteY115" fmla="*/ 208951 h 492822"/>
                <a:gd name="connsiteX116" fmla="*/ 67639 w 317289"/>
                <a:gd name="connsiteY116" fmla="*/ 208216 h 492822"/>
                <a:gd name="connsiteX117" fmla="*/ 33921 w 317289"/>
                <a:gd name="connsiteY117" fmla="*/ 209168 h 492822"/>
                <a:gd name="connsiteX118" fmla="*/ 17347 w 317289"/>
                <a:gd name="connsiteY118" fmla="*/ 213264 h 492822"/>
                <a:gd name="connsiteX119" fmla="*/ 22967 w 317289"/>
                <a:gd name="connsiteY119" fmla="*/ 203739 h 492822"/>
                <a:gd name="connsiteX120" fmla="*/ 22967 w 317289"/>
                <a:gd name="connsiteY120" fmla="*/ 203739 h 492822"/>
                <a:gd name="connsiteX121" fmla="*/ 24872 w 317289"/>
                <a:gd name="connsiteY121" fmla="*/ 201739 h 492822"/>
                <a:gd name="connsiteX122" fmla="*/ 30778 w 317289"/>
                <a:gd name="connsiteY122" fmla="*/ 196119 h 492822"/>
                <a:gd name="connsiteX123" fmla="*/ 38302 w 317289"/>
                <a:gd name="connsiteY123" fmla="*/ 189452 h 492822"/>
                <a:gd name="connsiteX124" fmla="*/ 41922 w 317289"/>
                <a:gd name="connsiteY124" fmla="*/ 186404 h 492822"/>
                <a:gd name="connsiteX125" fmla="*/ 43065 w 317289"/>
                <a:gd name="connsiteY125" fmla="*/ 185451 h 492822"/>
                <a:gd name="connsiteX126" fmla="*/ 44875 w 317289"/>
                <a:gd name="connsiteY126" fmla="*/ 184022 h 492822"/>
                <a:gd name="connsiteX127" fmla="*/ 61353 w 317289"/>
                <a:gd name="connsiteY127" fmla="*/ 172973 h 492822"/>
                <a:gd name="connsiteX128" fmla="*/ 63925 w 317289"/>
                <a:gd name="connsiteY128" fmla="*/ 171640 h 492822"/>
                <a:gd name="connsiteX129" fmla="*/ 68687 w 317289"/>
                <a:gd name="connsiteY129" fmla="*/ 169354 h 492822"/>
                <a:gd name="connsiteX130" fmla="*/ 71830 w 317289"/>
                <a:gd name="connsiteY130" fmla="*/ 167354 h 492822"/>
                <a:gd name="connsiteX131" fmla="*/ 75926 w 317289"/>
                <a:gd name="connsiteY131" fmla="*/ 164401 h 492822"/>
                <a:gd name="connsiteX132" fmla="*/ 170414 w 317289"/>
                <a:gd name="connsiteY132" fmla="*/ 140684 h 492822"/>
                <a:gd name="connsiteX133" fmla="*/ 196513 w 317289"/>
                <a:gd name="connsiteY133" fmla="*/ 129920 h 492822"/>
                <a:gd name="connsiteX134" fmla="*/ 41541 w 317289"/>
                <a:gd name="connsiteY134" fmla="*/ 352901 h 492822"/>
                <a:gd name="connsiteX135" fmla="*/ 41541 w 317289"/>
                <a:gd name="connsiteY135" fmla="*/ 352901 h 492822"/>
                <a:gd name="connsiteX136" fmla="*/ 41541 w 317289"/>
                <a:gd name="connsiteY136" fmla="*/ 352901 h 492822"/>
                <a:gd name="connsiteX137" fmla="*/ 49828 w 317289"/>
                <a:gd name="connsiteY137" fmla="*/ 385952 h 492822"/>
                <a:gd name="connsiteX138" fmla="*/ 54304 w 317289"/>
                <a:gd name="connsiteY138" fmla="*/ 390620 h 492822"/>
                <a:gd name="connsiteX139" fmla="*/ 54304 w 317289"/>
                <a:gd name="connsiteY139" fmla="*/ 390620 h 492822"/>
                <a:gd name="connsiteX140" fmla="*/ 56781 w 317289"/>
                <a:gd name="connsiteY140" fmla="*/ 391477 h 492822"/>
                <a:gd name="connsiteX141" fmla="*/ 63639 w 317289"/>
                <a:gd name="connsiteY141" fmla="*/ 393096 h 492822"/>
                <a:gd name="connsiteX142" fmla="*/ 64210 w 317289"/>
                <a:gd name="connsiteY142" fmla="*/ 393096 h 492822"/>
                <a:gd name="connsiteX143" fmla="*/ 67544 w 317289"/>
                <a:gd name="connsiteY143" fmla="*/ 393096 h 492822"/>
                <a:gd name="connsiteX144" fmla="*/ 70973 w 317289"/>
                <a:gd name="connsiteY144" fmla="*/ 393096 h 492822"/>
                <a:gd name="connsiteX145" fmla="*/ 79641 w 317289"/>
                <a:gd name="connsiteY145" fmla="*/ 389953 h 492822"/>
                <a:gd name="connsiteX146" fmla="*/ 96976 w 317289"/>
                <a:gd name="connsiteY146" fmla="*/ 383571 h 492822"/>
                <a:gd name="connsiteX147" fmla="*/ 115264 w 317289"/>
                <a:gd name="connsiteY147" fmla="*/ 376713 h 492822"/>
                <a:gd name="connsiteX148" fmla="*/ 130790 w 317289"/>
                <a:gd name="connsiteY148" fmla="*/ 372617 h 492822"/>
                <a:gd name="connsiteX149" fmla="*/ 138982 w 317289"/>
                <a:gd name="connsiteY149" fmla="*/ 373951 h 492822"/>
                <a:gd name="connsiteX150" fmla="*/ 137648 w 317289"/>
                <a:gd name="connsiteY150" fmla="*/ 382142 h 492822"/>
                <a:gd name="connsiteX151" fmla="*/ 125361 w 317289"/>
                <a:gd name="connsiteY151" fmla="*/ 391668 h 492822"/>
                <a:gd name="connsiteX152" fmla="*/ 140887 w 317289"/>
                <a:gd name="connsiteY152" fmla="*/ 392810 h 492822"/>
                <a:gd name="connsiteX153" fmla="*/ 182320 w 317289"/>
                <a:gd name="connsiteY153" fmla="*/ 395954 h 492822"/>
                <a:gd name="connsiteX154" fmla="*/ 225183 w 317289"/>
                <a:gd name="connsiteY154" fmla="*/ 396811 h 492822"/>
                <a:gd name="connsiteX155" fmla="*/ 245757 w 317289"/>
                <a:gd name="connsiteY155" fmla="*/ 395192 h 492822"/>
                <a:gd name="connsiteX156" fmla="*/ 248424 w 317289"/>
                <a:gd name="connsiteY156" fmla="*/ 395192 h 492822"/>
                <a:gd name="connsiteX157" fmla="*/ 253186 w 317289"/>
                <a:gd name="connsiteY157" fmla="*/ 394335 h 492822"/>
                <a:gd name="connsiteX158" fmla="*/ 262711 w 317289"/>
                <a:gd name="connsiteY158" fmla="*/ 392334 h 492822"/>
                <a:gd name="connsiteX159" fmla="*/ 281761 w 317289"/>
                <a:gd name="connsiteY159" fmla="*/ 385952 h 492822"/>
                <a:gd name="connsiteX160" fmla="*/ 282904 w 317289"/>
                <a:gd name="connsiteY160" fmla="*/ 385476 h 492822"/>
                <a:gd name="connsiteX161" fmla="*/ 282904 w 317289"/>
                <a:gd name="connsiteY161" fmla="*/ 385476 h 492822"/>
                <a:gd name="connsiteX162" fmla="*/ 287191 w 317289"/>
                <a:gd name="connsiteY162" fmla="*/ 382809 h 492822"/>
                <a:gd name="connsiteX163" fmla="*/ 290048 w 317289"/>
                <a:gd name="connsiteY163" fmla="*/ 380904 h 492822"/>
                <a:gd name="connsiteX164" fmla="*/ 292334 w 317289"/>
                <a:gd name="connsiteY164" fmla="*/ 378809 h 492822"/>
                <a:gd name="connsiteX165" fmla="*/ 295668 w 317289"/>
                <a:gd name="connsiteY165" fmla="*/ 375189 h 492822"/>
                <a:gd name="connsiteX166" fmla="*/ 297382 w 317289"/>
                <a:gd name="connsiteY166" fmla="*/ 372617 h 492822"/>
                <a:gd name="connsiteX167" fmla="*/ 302145 w 317289"/>
                <a:gd name="connsiteY167" fmla="*/ 364712 h 492822"/>
                <a:gd name="connsiteX168" fmla="*/ 311670 w 317289"/>
                <a:gd name="connsiteY168" fmla="*/ 348424 h 492822"/>
                <a:gd name="connsiteX169" fmla="*/ 313099 w 317289"/>
                <a:gd name="connsiteY169" fmla="*/ 346328 h 492822"/>
                <a:gd name="connsiteX170" fmla="*/ 310622 w 317289"/>
                <a:gd name="connsiteY170" fmla="*/ 335660 h 492822"/>
                <a:gd name="connsiteX171" fmla="*/ 297859 w 317289"/>
                <a:gd name="connsiteY171" fmla="*/ 283082 h 492822"/>
                <a:gd name="connsiteX172" fmla="*/ 293477 w 317289"/>
                <a:gd name="connsiteY172" fmla="*/ 264032 h 492822"/>
                <a:gd name="connsiteX173" fmla="*/ 291477 w 317289"/>
                <a:gd name="connsiteY173" fmla="*/ 260603 h 492822"/>
                <a:gd name="connsiteX174" fmla="*/ 287381 w 317289"/>
                <a:gd name="connsiteY174" fmla="*/ 249364 h 492822"/>
                <a:gd name="connsiteX175" fmla="*/ 281476 w 317289"/>
                <a:gd name="connsiteY175" fmla="*/ 230314 h 492822"/>
                <a:gd name="connsiteX176" fmla="*/ 273379 w 317289"/>
                <a:gd name="connsiteY176" fmla="*/ 244316 h 492822"/>
                <a:gd name="connsiteX177" fmla="*/ 262902 w 317289"/>
                <a:gd name="connsiteY177" fmla="*/ 254507 h 492822"/>
                <a:gd name="connsiteX178" fmla="*/ 243280 w 317289"/>
                <a:gd name="connsiteY178" fmla="*/ 271271 h 492822"/>
                <a:gd name="connsiteX179" fmla="*/ 208324 w 317289"/>
                <a:gd name="connsiteY179" fmla="*/ 288035 h 492822"/>
                <a:gd name="connsiteX180" fmla="*/ 183844 w 317289"/>
                <a:gd name="connsiteY180" fmla="*/ 295751 h 492822"/>
                <a:gd name="connsiteX181" fmla="*/ 117169 w 317289"/>
                <a:gd name="connsiteY181" fmla="*/ 311848 h 492822"/>
                <a:gd name="connsiteX182" fmla="*/ 62496 w 317289"/>
                <a:gd name="connsiteY182" fmla="*/ 319944 h 492822"/>
                <a:gd name="connsiteX183" fmla="*/ 57638 w 317289"/>
                <a:gd name="connsiteY183" fmla="*/ 319944 h 492822"/>
                <a:gd name="connsiteX184" fmla="*/ 56305 w 317289"/>
                <a:gd name="connsiteY184" fmla="*/ 324040 h 492822"/>
                <a:gd name="connsiteX185" fmla="*/ 55352 w 317289"/>
                <a:gd name="connsiteY185" fmla="*/ 326231 h 492822"/>
                <a:gd name="connsiteX186" fmla="*/ 78117 w 317289"/>
                <a:gd name="connsiteY186" fmla="*/ 321659 h 492822"/>
                <a:gd name="connsiteX187" fmla="*/ 102882 w 317289"/>
                <a:gd name="connsiteY187" fmla="*/ 319944 h 492822"/>
                <a:gd name="connsiteX188" fmla="*/ 127552 w 317289"/>
                <a:gd name="connsiteY188" fmla="*/ 327279 h 492822"/>
                <a:gd name="connsiteX189" fmla="*/ 127116 w 317289"/>
                <a:gd name="connsiteY189" fmla="*/ 336698 h 492822"/>
                <a:gd name="connsiteX190" fmla="*/ 123075 w 317289"/>
                <a:gd name="connsiteY190" fmla="*/ 338423 h 492822"/>
                <a:gd name="connsiteX191" fmla="*/ 111264 w 317289"/>
                <a:gd name="connsiteY191" fmla="*/ 336708 h 492822"/>
                <a:gd name="connsiteX192" fmla="*/ 101072 w 317289"/>
                <a:gd name="connsiteY192" fmla="*/ 335851 h 492822"/>
                <a:gd name="connsiteX193" fmla="*/ 79260 w 317289"/>
                <a:gd name="connsiteY193" fmla="*/ 337089 h 492822"/>
                <a:gd name="connsiteX194" fmla="*/ 63163 w 317289"/>
                <a:gd name="connsiteY194" fmla="*/ 339090 h 492822"/>
                <a:gd name="connsiteX195" fmla="*/ 50113 w 317289"/>
                <a:gd name="connsiteY195" fmla="*/ 343757 h 492822"/>
                <a:gd name="connsiteX196" fmla="*/ 44779 w 317289"/>
                <a:gd name="connsiteY196" fmla="*/ 344614 h 492822"/>
                <a:gd name="connsiteX197" fmla="*/ 43922 w 317289"/>
                <a:gd name="connsiteY197" fmla="*/ 346233 h 492822"/>
                <a:gd name="connsiteX198" fmla="*/ 43351 w 317289"/>
                <a:gd name="connsiteY198" fmla="*/ 347471 h 492822"/>
                <a:gd name="connsiteX199" fmla="*/ 43351 w 317289"/>
                <a:gd name="connsiteY199" fmla="*/ 348519 h 492822"/>
                <a:gd name="connsiteX200" fmla="*/ 42208 w 317289"/>
                <a:gd name="connsiteY200" fmla="*/ 352710 h 492822"/>
                <a:gd name="connsiteX201" fmla="*/ 42208 w 317289"/>
                <a:gd name="connsiteY201" fmla="*/ 352710 h 492822"/>
                <a:gd name="connsiteX202" fmla="*/ 42208 w 317289"/>
                <a:gd name="connsiteY202" fmla="*/ 354139 h 492822"/>
                <a:gd name="connsiteX203" fmla="*/ 42208 w 317289"/>
                <a:gd name="connsiteY203" fmla="*/ 358901 h 492822"/>
                <a:gd name="connsiteX204" fmla="*/ 42208 w 317289"/>
                <a:gd name="connsiteY204" fmla="*/ 363473 h 492822"/>
                <a:gd name="connsiteX205" fmla="*/ 43065 w 317289"/>
                <a:gd name="connsiteY205" fmla="*/ 368617 h 492822"/>
                <a:gd name="connsiteX206" fmla="*/ 44875 w 317289"/>
                <a:gd name="connsiteY206" fmla="*/ 375380 h 492822"/>
                <a:gd name="connsiteX207" fmla="*/ 46208 w 317289"/>
                <a:gd name="connsiteY207" fmla="*/ 379190 h 492822"/>
                <a:gd name="connsiteX208" fmla="*/ 48589 w 317289"/>
                <a:gd name="connsiteY208" fmla="*/ 383666 h 492822"/>
                <a:gd name="connsiteX209" fmla="*/ 49447 w 317289"/>
                <a:gd name="connsiteY209" fmla="*/ 385000 h 492822"/>
                <a:gd name="connsiteX210" fmla="*/ 50304 w 317289"/>
                <a:gd name="connsiteY210" fmla="*/ 385952 h 492822"/>
                <a:gd name="connsiteX211" fmla="*/ 47827 w 317289"/>
                <a:gd name="connsiteY211" fmla="*/ 128682 h 492822"/>
                <a:gd name="connsiteX212" fmla="*/ 47827 w 317289"/>
                <a:gd name="connsiteY212" fmla="*/ 127634 h 492822"/>
                <a:gd name="connsiteX213" fmla="*/ 50494 w 317289"/>
                <a:gd name="connsiteY213" fmla="*/ 124967 h 492822"/>
                <a:gd name="connsiteX214" fmla="*/ 54495 w 317289"/>
                <a:gd name="connsiteY214" fmla="*/ 123348 h 492822"/>
                <a:gd name="connsiteX215" fmla="*/ 64020 w 317289"/>
                <a:gd name="connsiteY215" fmla="*/ 121062 h 492822"/>
                <a:gd name="connsiteX216" fmla="*/ 74974 w 317289"/>
                <a:gd name="connsiteY216" fmla="*/ 117633 h 492822"/>
                <a:gd name="connsiteX217" fmla="*/ 94500 w 317289"/>
                <a:gd name="connsiteY217" fmla="*/ 108108 h 492822"/>
                <a:gd name="connsiteX218" fmla="*/ 98405 w 317289"/>
                <a:gd name="connsiteY218" fmla="*/ 103441 h 492822"/>
                <a:gd name="connsiteX219" fmla="*/ 98405 w 317289"/>
                <a:gd name="connsiteY219" fmla="*/ 100679 h 492822"/>
                <a:gd name="connsiteX220" fmla="*/ 97262 w 317289"/>
                <a:gd name="connsiteY220" fmla="*/ 98583 h 492822"/>
                <a:gd name="connsiteX221" fmla="*/ 102215 w 317289"/>
                <a:gd name="connsiteY221" fmla="*/ 92106 h 492822"/>
                <a:gd name="connsiteX222" fmla="*/ 94976 w 317289"/>
                <a:gd name="connsiteY222" fmla="*/ 123729 h 492822"/>
                <a:gd name="connsiteX223" fmla="*/ 84308 w 317289"/>
                <a:gd name="connsiteY223" fmla="*/ 129254 h 492822"/>
                <a:gd name="connsiteX224" fmla="*/ 99167 w 317289"/>
                <a:gd name="connsiteY224" fmla="*/ 126301 h 492822"/>
                <a:gd name="connsiteX225" fmla="*/ 152222 w 317289"/>
                <a:gd name="connsiteY225" fmla="*/ 109156 h 492822"/>
                <a:gd name="connsiteX226" fmla="*/ 178034 w 317289"/>
                <a:gd name="connsiteY226" fmla="*/ 98678 h 492822"/>
                <a:gd name="connsiteX227" fmla="*/ 190702 w 317289"/>
                <a:gd name="connsiteY227" fmla="*/ 93344 h 492822"/>
                <a:gd name="connsiteX228" fmla="*/ 196036 w 317289"/>
                <a:gd name="connsiteY228" fmla="*/ 91154 h 492822"/>
                <a:gd name="connsiteX229" fmla="*/ 198894 w 317289"/>
                <a:gd name="connsiteY229" fmla="*/ 89915 h 492822"/>
                <a:gd name="connsiteX230" fmla="*/ 219754 w 317289"/>
                <a:gd name="connsiteY230" fmla="*/ 80390 h 492822"/>
                <a:gd name="connsiteX231" fmla="*/ 238804 w 317289"/>
                <a:gd name="connsiteY231" fmla="*/ 70008 h 492822"/>
                <a:gd name="connsiteX232" fmla="*/ 238804 w 317289"/>
                <a:gd name="connsiteY232" fmla="*/ 70008 h 492822"/>
                <a:gd name="connsiteX233" fmla="*/ 222325 w 317289"/>
                <a:gd name="connsiteY233" fmla="*/ 1333 h 492822"/>
                <a:gd name="connsiteX234" fmla="*/ 219754 w 317289"/>
                <a:gd name="connsiteY234" fmla="*/ 857 h 492822"/>
                <a:gd name="connsiteX235" fmla="*/ 216801 w 317289"/>
                <a:gd name="connsiteY235" fmla="*/ 285 h 492822"/>
                <a:gd name="connsiteX236" fmla="*/ 213943 w 317289"/>
                <a:gd name="connsiteY236" fmla="*/ 285 h 492822"/>
                <a:gd name="connsiteX237" fmla="*/ 196513 w 317289"/>
                <a:gd name="connsiteY237" fmla="*/ 285 h 492822"/>
                <a:gd name="connsiteX238" fmla="*/ 186988 w 317289"/>
                <a:gd name="connsiteY238" fmla="*/ 1142 h 492822"/>
                <a:gd name="connsiteX239" fmla="*/ 183940 w 317289"/>
                <a:gd name="connsiteY239" fmla="*/ 1142 h 492822"/>
                <a:gd name="connsiteX240" fmla="*/ 181368 w 317289"/>
                <a:gd name="connsiteY240" fmla="*/ 1142 h 492822"/>
                <a:gd name="connsiteX241" fmla="*/ 171843 w 317289"/>
                <a:gd name="connsiteY241" fmla="*/ 2952 h 492822"/>
                <a:gd name="connsiteX242" fmla="*/ 164985 w 317289"/>
                <a:gd name="connsiteY242" fmla="*/ 4000 h 492822"/>
                <a:gd name="connsiteX243" fmla="*/ 164985 w 317289"/>
                <a:gd name="connsiteY243" fmla="*/ 4000 h 492822"/>
                <a:gd name="connsiteX244" fmla="*/ 133076 w 317289"/>
                <a:gd name="connsiteY244" fmla="*/ 15335 h 492822"/>
                <a:gd name="connsiteX245" fmla="*/ 108692 w 317289"/>
                <a:gd name="connsiteY245" fmla="*/ 22097 h 492822"/>
                <a:gd name="connsiteX246" fmla="*/ 98405 w 317289"/>
                <a:gd name="connsiteY246" fmla="*/ 29336 h 492822"/>
                <a:gd name="connsiteX247" fmla="*/ 53352 w 317289"/>
                <a:gd name="connsiteY247" fmla="*/ 59721 h 492822"/>
                <a:gd name="connsiteX248" fmla="*/ 43160 w 317289"/>
                <a:gd name="connsiteY248" fmla="*/ 69246 h 492822"/>
                <a:gd name="connsiteX249" fmla="*/ 45541 w 317289"/>
                <a:gd name="connsiteY249" fmla="*/ 67627 h 492822"/>
                <a:gd name="connsiteX250" fmla="*/ 65353 w 317289"/>
                <a:gd name="connsiteY250" fmla="*/ 61817 h 492822"/>
                <a:gd name="connsiteX251" fmla="*/ 86594 w 317289"/>
                <a:gd name="connsiteY251" fmla="*/ 61817 h 492822"/>
                <a:gd name="connsiteX252" fmla="*/ 100691 w 317289"/>
                <a:gd name="connsiteY252" fmla="*/ 73056 h 492822"/>
                <a:gd name="connsiteX253" fmla="*/ 88594 w 317289"/>
                <a:gd name="connsiteY253" fmla="*/ 75247 h 492822"/>
                <a:gd name="connsiteX254" fmla="*/ 68401 w 317289"/>
                <a:gd name="connsiteY254" fmla="*/ 73532 h 492822"/>
                <a:gd name="connsiteX255" fmla="*/ 48113 w 317289"/>
                <a:gd name="connsiteY255" fmla="*/ 78676 h 492822"/>
                <a:gd name="connsiteX256" fmla="*/ 34683 w 317289"/>
                <a:gd name="connsiteY256" fmla="*/ 84296 h 492822"/>
                <a:gd name="connsiteX257" fmla="*/ 33540 w 317289"/>
                <a:gd name="connsiteY257" fmla="*/ 93821 h 492822"/>
                <a:gd name="connsiteX258" fmla="*/ 33540 w 317289"/>
                <a:gd name="connsiteY258" fmla="*/ 96392 h 492822"/>
                <a:gd name="connsiteX259" fmla="*/ 33540 w 317289"/>
                <a:gd name="connsiteY259" fmla="*/ 98012 h 492822"/>
                <a:gd name="connsiteX260" fmla="*/ 35064 w 317289"/>
                <a:gd name="connsiteY260" fmla="*/ 104679 h 492822"/>
                <a:gd name="connsiteX261" fmla="*/ 38969 w 317289"/>
                <a:gd name="connsiteY261" fmla="*/ 116300 h 492822"/>
                <a:gd name="connsiteX262" fmla="*/ 42779 w 317289"/>
                <a:gd name="connsiteY262" fmla="*/ 129920 h 492822"/>
                <a:gd name="connsiteX263" fmla="*/ 46780 w 317289"/>
                <a:gd name="connsiteY263" fmla="*/ 130777 h 492822"/>
                <a:gd name="connsiteX264" fmla="*/ 46780 w 317289"/>
                <a:gd name="connsiteY264" fmla="*/ 128110 h 492822"/>
                <a:gd name="connsiteX265" fmla="*/ 46780 w 317289"/>
                <a:gd name="connsiteY265" fmla="*/ 128111 h 492822"/>
                <a:gd name="connsiteX266" fmla="*/ 47827 w 317289"/>
                <a:gd name="connsiteY266" fmla="*/ 128682 h 49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317289" h="492822">
                  <a:moveTo>
                    <a:pt x="306050" y="447579"/>
                  </a:moveTo>
                  <a:lnTo>
                    <a:pt x="306050" y="447579"/>
                  </a:lnTo>
                  <a:cubicBezTo>
                    <a:pt x="304907" y="450246"/>
                    <a:pt x="303574" y="453008"/>
                    <a:pt x="302240" y="455675"/>
                  </a:cubicBezTo>
                  <a:cubicBezTo>
                    <a:pt x="299834" y="460636"/>
                    <a:pt x="297065" y="465411"/>
                    <a:pt x="293953" y="469963"/>
                  </a:cubicBezTo>
                  <a:lnTo>
                    <a:pt x="293953" y="470534"/>
                  </a:lnTo>
                  <a:cubicBezTo>
                    <a:pt x="293096" y="471582"/>
                    <a:pt x="292239" y="472630"/>
                    <a:pt x="291286" y="473582"/>
                  </a:cubicBezTo>
                  <a:lnTo>
                    <a:pt x="288334" y="476535"/>
                  </a:lnTo>
                  <a:lnTo>
                    <a:pt x="286810" y="477869"/>
                  </a:lnTo>
                  <a:lnTo>
                    <a:pt x="286810" y="477869"/>
                  </a:lnTo>
                  <a:cubicBezTo>
                    <a:pt x="284416" y="479603"/>
                    <a:pt x="281902" y="481162"/>
                    <a:pt x="279285" y="482536"/>
                  </a:cubicBezTo>
                  <a:lnTo>
                    <a:pt x="276523" y="483869"/>
                  </a:lnTo>
                  <a:lnTo>
                    <a:pt x="273665" y="485012"/>
                  </a:lnTo>
                  <a:cubicBezTo>
                    <a:pt x="267331" y="487566"/>
                    <a:pt x="260758" y="489480"/>
                    <a:pt x="254044" y="490727"/>
                  </a:cubicBezTo>
                  <a:cubicBezTo>
                    <a:pt x="252983" y="491011"/>
                    <a:pt x="251899" y="491202"/>
                    <a:pt x="250805" y="491299"/>
                  </a:cubicBezTo>
                  <a:lnTo>
                    <a:pt x="247757" y="491775"/>
                  </a:lnTo>
                  <a:cubicBezTo>
                    <a:pt x="244519" y="491775"/>
                    <a:pt x="241185" y="492347"/>
                    <a:pt x="238232" y="492537"/>
                  </a:cubicBezTo>
                  <a:cubicBezTo>
                    <a:pt x="230903" y="492918"/>
                    <a:pt x="223559" y="492918"/>
                    <a:pt x="216229" y="492537"/>
                  </a:cubicBezTo>
                  <a:lnTo>
                    <a:pt x="205942" y="491585"/>
                  </a:lnTo>
                  <a:lnTo>
                    <a:pt x="202609" y="491108"/>
                  </a:lnTo>
                  <a:lnTo>
                    <a:pt x="198608" y="490537"/>
                  </a:lnTo>
                  <a:cubicBezTo>
                    <a:pt x="191083" y="489298"/>
                    <a:pt x="183559" y="487679"/>
                    <a:pt x="176129" y="485965"/>
                  </a:cubicBezTo>
                  <a:cubicBezTo>
                    <a:pt x="166604" y="483584"/>
                    <a:pt x="157079" y="480821"/>
                    <a:pt x="147554" y="477678"/>
                  </a:cubicBezTo>
                  <a:cubicBezTo>
                    <a:pt x="153382" y="471252"/>
                    <a:pt x="155975" y="462527"/>
                    <a:pt x="154603" y="453961"/>
                  </a:cubicBezTo>
                  <a:cubicBezTo>
                    <a:pt x="154418" y="453029"/>
                    <a:pt x="154027" y="452150"/>
                    <a:pt x="153460" y="451389"/>
                  </a:cubicBezTo>
                  <a:cubicBezTo>
                    <a:pt x="153470" y="450080"/>
                    <a:pt x="153211" y="448783"/>
                    <a:pt x="152698" y="447579"/>
                  </a:cubicBezTo>
                  <a:cubicBezTo>
                    <a:pt x="150424" y="441413"/>
                    <a:pt x="147384" y="435556"/>
                    <a:pt x="143649" y="430149"/>
                  </a:cubicBezTo>
                  <a:cubicBezTo>
                    <a:pt x="168930" y="433283"/>
                    <a:pt x="194375" y="434905"/>
                    <a:pt x="219849" y="435006"/>
                  </a:cubicBezTo>
                  <a:cubicBezTo>
                    <a:pt x="234807" y="434836"/>
                    <a:pt x="249721" y="433370"/>
                    <a:pt x="264426" y="430625"/>
                  </a:cubicBezTo>
                  <a:lnTo>
                    <a:pt x="267950" y="429958"/>
                  </a:lnTo>
                  <a:cubicBezTo>
                    <a:pt x="267739" y="431473"/>
                    <a:pt x="268041" y="433015"/>
                    <a:pt x="268807" y="434339"/>
                  </a:cubicBezTo>
                  <a:cubicBezTo>
                    <a:pt x="271397" y="440013"/>
                    <a:pt x="272914" y="446116"/>
                    <a:pt x="273284" y="452342"/>
                  </a:cubicBezTo>
                  <a:cubicBezTo>
                    <a:pt x="273856" y="456818"/>
                    <a:pt x="276332" y="461867"/>
                    <a:pt x="281476" y="461105"/>
                  </a:cubicBezTo>
                  <a:cubicBezTo>
                    <a:pt x="286619" y="460343"/>
                    <a:pt x="286619" y="449865"/>
                    <a:pt x="286048" y="445388"/>
                  </a:cubicBezTo>
                  <a:cubicBezTo>
                    <a:pt x="285305" y="439056"/>
                    <a:pt x="283468" y="432900"/>
                    <a:pt x="280618" y="427196"/>
                  </a:cubicBezTo>
                  <a:lnTo>
                    <a:pt x="280618" y="427196"/>
                  </a:lnTo>
                  <a:cubicBezTo>
                    <a:pt x="288928" y="424859"/>
                    <a:pt x="296831" y="421261"/>
                    <a:pt x="304050" y="416528"/>
                  </a:cubicBezTo>
                  <a:cubicBezTo>
                    <a:pt x="308344" y="413569"/>
                    <a:pt x="312276" y="410116"/>
                    <a:pt x="315766" y="406241"/>
                  </a:cubicBezTo>
                  <a:lnTo>
                    <a:pt x="316528" y="407479"/>
                  </a:lnTo>
                  <a:cubicBezTo>
                    <a:pt x="316528" y="408146"/>
                    <a:pt x="317194" y="409384"/>
                    <a:pt x="317290" y="409860"/>
                  </a:cubicBezTo>
                  <a:lnTo>
                    <a:pt x="317290" y="409860"/>
                  </a:lnTo>
                  <a:cubicBezTo>
                    <a:pt x="317238" y="410175"/>
                    <a:pt x="317238" y="410497"/>
                    <a:pt x="317290" y="410813"/>
                  </a:cubicBezTo>
                  <a:cubicBezTo>
                    <a:pt x="317290" y="412241"/>
                    <a:pt x="317290" y="413765"/>
                    <a:pt x="317290" y="415289"/>
                  </a:cubicBezTo>
                  <a:cubicBezTo>
                    <a:pt x="317290" y="416813"/>
                    <a:pt x="317290" y="417671"/>
                    <a:pt x="317290" y="418814"/>
                  </a:cubicBezTo>
                  <a:cubicBezTo>
                    <a:pt x="317290" y="417575"/>
                    <a:pt x="317290" y="421481"/>
                    <a:pt x="317290" y="422147"/>
                  </a:cubicBezTo>
                  <a:cubicBezTo>
                    <a:pt x="316623" y="425577"/>
                    <a:pt x="316242" y="428053"/>
                    <a:pt x="315956" y="430244"/>
                  </a:cubicBezTo>
                  <a:cubicBezTo>
                    <a:pt x="313734" y="433824"/>
                    <a:pt x="311883" y="437622"/>
                    <a:pt x="310432" y="441578"/>
                  </a:cubicBezTo>
                  <a:cubicBezTo>
                    <a:pt x="309955" y="443007"/>
                    <a:pt x="309384" y="444436"/>
                    <a:pt x="308908" y="445769"/>
                  </a:cubicBezTo>
                  <a:lnTo>
                    <a:pt x="308050" y="447865"/>
                  </a:lnTo>
                  <a:close/>
                  <a:moveTo>
                    <a:pt x="85451" y="451008"/>
                  </a:moveTo>
                  <a:lnTo>
                    <a:pt x="85451" y="451008"/>
                  </a:lnTo>
                  <a:cubicBezTo>
                    <a:pt x="84118" y="449865"/>
                    <a:pt x="82879" y="448627"/>
                    <a:pt x="81641" y="447389"/>
                  </a:cubicBezTo>
                  <a:cubicBezTo>
                    <a:pt x="81641" y="447389"/>
                    <a:pt x="81641" y="446722"/>
                    <a:pt x="80784" y="445865"/>
                  </a:cubicBezTo>
                  <a:lnTo>
                    <a:pt x="80308" y="444436"/>
                  </a:lnTo>
                  <a:cubicBezTo>
                    <a:pt x="80405" y="443709"/>
                    <a:pt x="80405" y="442972"/>
                    <a:pt x="80308" y="442245"/>
                  </a:cubicBezTo>
                  <a:cubicBezTo>
                    <a:pt x="80647" y="441476"/>
                    <a:pt x="81062" y="440742"/>
                    <a:pt x="81546" y="440054"/>
                  </a:cubicBezTo>
                  <a:cubicBezTo>
                    <a:pt x="84308" y="435482"/>
                    <a:pt x="88880" y="432053"/>
                    <a:pt x="91738" y="427481"/>
                  </a:cubicBezTo>
                  <a:cubicBezTo>
                    <a:pt x="96500" y="427481"/>
                    <a:pt x="101263" y="427481"/>
                    <a:pt x="106025" y="427481"/>
                  </a:cubicBezTo>
                  <a:cubicBezTo>
                    <a:pt x="113169" y="427481"/>
                    <a:pt x="120122" y="427481"/>
                    <a:pt x="127171" y="428243"/>
                  </a:cubicBezTo>
                  <a:cubicBezTo>
                    <a:pt x="126159" y="429966"/>
                    <a:pt x="125820" y="432001"/>
                    <a:pt x="126218" y="433959"/>
                  </a:cubicBezTo>
                  <a:cubicBezTo>
                    <a:pt x="126885" y="438245"/>
                    <a:pt x="131076" y="441102"/>
                    <a:pt x="133552" y="444436"/>
                  </a:cubicBezTo>
                  <a:cubicBezTo>
                    <a:pt x="136029" y="447770"/>
                    <a:pt x="138315" y="450913"/>
                    <a:pt x="140887" y="453961"/>
                  </a:cubicBezTo>
                  <a:cubicBezTo>
                    <a:pt x="140645" y="459264"/>
                    <a:pt x="138820" y="464373"/>
                    <a:pt x="135648" y="468629"/>
                  </a:cubicBezTo>
                  <a:cubicBezTo>
                    <a:pt x="134241" y="470066"/>
                    <a:pt x="132509" y="471144"/>
                    <a:pt x="130600" y="471773"/>
                  </a:cubicBezTo>
                  <a:lnTo>
                    <a:pt x="115455" y="466248"/>
                  </a:lnTo>
                  <a:lnTo>
                    <a:pt x="111169" y="464534"/>
                  </a:lnTo>
                  <a:cubicBezTo>
                    <a:pt x="110407" y="464534"/>
                    <a:pt x="105835" y="462057"/>
                    <a:pt x="110026" y="464534"/>
                  </a:cubicBezTo>
                  <a:lnTo>
                    <a:pt x="103453" y="461486"/>
                  </a:lnTo>
                  <a:cubicBezTo>
                    <a:pt x="99050" y="459426"/>
                    <a:pt x="94758" y="457137"/>
                    <a:pt x="90595" y="454628"/>
                  </a:cubicBezTo>
                  <a:cubicBezTo>
                    <a:pt x="89511" y="453985"/>
                    <a:pt x="88462" y="453285"/>
                    <a:pt x="87451" y="452532"/>
                  </a:cubicBezTo>
                  <a:lnTo>
                    <a:pt x="85451" y="451103"/>
                  </a:lnTo>
                  <a:close/>
                  <a:moveTo>
                    <a:pt x="197084" y="128492"/>
                  </a:moveTo>
                  <a:lnTo>
                    <a:pt x="197084" y="128492"/>
                  </a:lnTo>
                  <a:lnTo>
                    <a:pt x="202513" y="127444"/>
                  </a:lnTo>
                  <a:cubicBezTo>
                    <a:pt x="208575" y="126569"/>
                    <a:pt x="214680" y="126029"/>
                    <a:pt x="220801" y="125825"/>
                  </a:cubicBezTo>
                  <a:cubicBezTo>
                    <a:pt x="227430" y="125396"/>
                    <a:pt x="234080" y="125396"/>
                    <a:pt x="240709" y="125825"/>
                  </a:cubicBezTo>
                  <a:cubicBezTo>
                    <a:pt x="245322" y="126568"/>
                    <a:pt x="249875" y="127651"/>
                    <a:pt x="254329" y="129063"/>
                  </a:cubicBezTo>
                  <a:cubicBezTo>
                    <a:pt x="257663" y="141446"/>
                    <a:pt x="261092" y="153828"/>
                    <a:pt x="264426" y="166211"/>
                  </a:cubicBezTo>
                  <a:cubicBezTo>
                    <a:pt x="264426" y="167068"/>
                    <a:pt x="263950" y="167830"/>
                    <a:pt x="263664" y="168592"/>
                  </a:cubicBezTo>
                  <a:cubicBezTo>
                    <a:pt x="259854" y="178784"/>
                    <a:pt x="258901" y="190118"/>
                    <a:pt x="255568" y="200596"/>
                  </a:cubicBezTo>
                  <a:cubicBezTo>
                    <a:pt x="254139" y="205073"/>
                    <a:pt x="252234" y="211073"/>
                    <a:pt x="250996" y="213931"/>
                  </a:cubicBezTo>
                  <a:cubicBezTo>
                    <a:pt x="248805" y="218884"/>
                    <a:pt x="245757" y="223456"/>
                    <a:pt x="243566" y="228218"/>
                  </a:cubicBezTo>
                  <a:cubicBezTo>
                    <a:pt x="241955" y="231920"/>
                    <a:pt x="240109" y="235515"/>
                    <a:pt x="238042" y="238982"/>
                  </a:cubicBezTo>
                  <a:cubicBezTo>
                    <a:pt x="232227" y="242151"/>
                    <a:pt x="226250" y="245012"/>
                    <a:pt x="220135" y="247554"/>
                  </a:cubicBezTo>
                  <a:cubicBezTo>
                    <a:pt x="209276" y="251840"/>
                    <a:pt x="197941" y="254222"/>
                    <a:pt x="186988" y="258032"/>
                  </a:cubicBezTo>
                  <a:cubicBezTo>
                    <a:pt x="177463" y="261080"/>
                    <a:pt x="168509" y="263556"/>
                    <a:pt x="159175" y="266033"/>
                  </a:cubicBezTo>
                  <a:cubicBezTo>
                    <a:pt x="134029" y="272700"/>
                    <a:pt x="108597" y="278320"/>
                    <a:pt x="82975" y="282701"/>
                  </a:cubicBezTo>
                  <a:cubicBezTo>
                    <a:pt x="87606" y="279885"/>
                    <a:pt x="91390" y="275870"/>
                    <a:pt x="93928" y="271081"/>
                  </a:cubicBezTo>
                  <a:cubicBezTo>
                    <a:pt x="95327" y="267961"/>
                    <a:pt x="93931" y="264297"/>
                    <a:pt x="90810" y="262899"/>
                  </a:cubicBezTo>
                  <a:cubicBezTo>
                    <a:pt x="88187" y="261723"/>
                    <a:pt x="85099" y="262508"/>
                    <a:pt x="83356" y="264794"/>
                  </a:cubicBezTo>
                  <a:cubicBezTo>
                    <a:pt x="79573" y="269260"/>
                    <a:pt x="74061" y="271895"/>
                    <a:pt x="68211" y="272033"/>
                  </a:cubicBezTo>
                  <a:cubicBezTo>
                    <a:pt x="61448" y="273462"/>
                    <a:pt x="54781" y="274319"/>
                    <a:pt x="48113" y="276320"/>
                  </a:cubicBezTo>
                  <a:cubicBezTo>
                    <a:pt x="43885" y="277813"/>
                    <a:pt x="39777" y="279628"/>
                    <a:pt x="35826" y="281749"/>
                  </a:cubicBezTo>
                  <a:cubicBezTo>
                    <a:pt x="32419" y="284040"/>
                    <a:pt x="28740" y="285896"/>
                    <a:pt x="24872" y="287273"/>
                  </a:cubicBezTo>
                  <a:lnTo>
                    <a:pt x="19348" y="288226"/>
                  </a:lnTo>
                  <a:lnTo>
                    <a:pt x="18014" y="288226"/>
                  </a:lnTo>
                  <a:lnTo>
                    <a:pt x="11442" y="288226"/>
                  </a:lnTo>
                  <a:lnTo>
                    <a:pt x="10108" y="288226"/>
                  </a:lnTo>
                  <a:lnTo>
                    <a:pt x="8680" y="288226"/>
                  </a:lnTo>
                  <a:cubicBezTo>
                    <a:pt x="7070" y="287903"/>
                    <a:pt x="5480" y="287489"/>
                    <a:pt x="3917" y="286988"/>
                  </a:cubicBezTo>
                  <a:lnTo>
                    <a:pt x="1441" y="286035"/>
                  </a:lnTo>
                  <a:cubicBezTo>
                    <a:pt x="1229" y="283146"/>
                    <a:pt x="783" y="280279"/>
                    <a:pt x="107" y="277463"/>
                  </a:cubicBezTo>
                  <a:cubicBezTo>
                    <a:pt x="62" y="276797"/>
                    <a:pt x="62" y="276129"/>
                    <a:pt x="107" y="275462"/>
                  </a:cubicBezTo>
                  <a:lnTo>
                    <a:pt x="107" y="275462"/>
                  </a:lnTo>
                  <a:cubicBezTo>
                    <a:pt x="-36" y="273179"/>
                    <a:pt x="-36" y="270888"/>
                    <a:pt x="107" y="268604"/>
                  </a:cubicBezTo>
                  <a:cubicBezTo>
                    <a:pt x="107" y="266699"/>
                    <a:pt x="107" y="264794"/>
                    <a:pt x="107" y="262889"/>
                  </a:cubicBezTo>
                  <a:cubicBezTo>
                    <a:pt x="143" y="262541"/>
                    <a:pt x="143" y="262190"/>
                    <a:pt x="107" y="261842"/>
                  </a:cubicBezTo>
                  <a:lnTo>
                    <a:pt x="679" y="258508"/>
                  </a:lnTo>
                  <a:cubicBezTo>
                    <a:pt x="1554" y="254007"/>
                    <a:pt x="2667" y="249556"/>
                    <a:pt x="4012" y="245173"/>
                  </a:cubicBezTo>
                  <a:cubicBezTo>
                    <a:pt x="5155" y="241172"/>
                    <a:pt x="6489" y="237362"/>
                    <a:pt x="8013" y="233457"/>
                  </a:cubicBezTo>
                  <a:cubicBezTo>
                    <a:pt x="8013" y="232886"/>
                    <a:pt x="8013" y="232409"/>
                    <a:pt x="8013" y="232219"/>
                  </a:cubicBezTo>
                  <a:lnTo>
                    <a:pt x="8870" y="230314"/>
                  </a:lnTo>
                  <a:cubicBezTo>
                    <a:pt x="8870" y="229742"/>
                    <a:pt x="8870" y="229266"/>
                    <a:pt x="9537" y="228695"/>
                  </a:cubicBezTo>
                  <a:cubicBezTo>
                    <a:pt x="13537" y="227933"/>
                    <a:pt x="17538" y="227361"/>
                    <a:pt x="21443" y="226409"/>
                  </a:cubicBezTo>
                  <a:cubicBezTo>
                    <a:pt x="26872" y="225170"/>
                    <a:pt x="32397" y="224408"/>
                    <a:pt x="37921" y="223456"/>
                  </a:cubicBezTo>
                  <a:cubicBezTo>
                    <a:pt x="48982" y="223208"/>
                    <a:pt x="59760" y="219912"/>
                    <a:pt x="69068" y="213931"/>
                  </a:cubicBezTo>
                  <a:cubicBezTo>
                    <a:pt x="70387" y="212500"/>
                    <a:pt x="70296" y="210270"/>
                    <a:pt x="68865" y="208951"/>
                  </a:cubicBezTo>
                  <a:cubicBezTo>
                    <a:pt x="68511" y="208625"/>
                    <a:pt x="68094" y="208375"/>
                    <a:pt x="67639" y="208216"/>
                  </a:cubicBezTo>
                  <a:cubicBezTo>
                    <a:pt x="56474" y="205961"/>
                    <a:pt x="44941" y="206287"/>
                    <a:pt x="33921" y="209168"/>
                  </a:cubicBezTo>
                  <a:cubicBezTo>
                    <a:pt x="28297" y="210094"/>
                    <a:pt x="22755" y="211464"/>
                    <a:pt x="17347" y="213264"/>
                  </a:cubicBezTo>
                  <a:cubicBezTo>
                    <a:pt x="19062" y="210121"/>
                    <a:pt x="20967" y="206978"/>
                    <a:pt x="22967" y="203739"/>
                  </a:cubicBezTo>
                  <a:lnTo>
                    <a:pt x="22967" y="203739"/>
                  </a:lnTo>
                  <a:lnTo>
                    <a:pt x="24872" y="201739"/>
                  </a:lnTo>
                  <a:lnTo>
                    <a:pt x="30778" y="196119"/>
                  </a:lnTo>
                  <a:lnTo>
                    <a:pt x="38302" y="189452"/>
                  </a:lnTo>
                  <a:lnTo>
                    <a:pt x="41922" y="186404"/>
                  </a:lnTo>
                  <a:lnTo>
                    <a:pt x="43065" y="185451"/>
                  </a:lnTo>
                  <a:lnTo>
                    <a:pt x="44875" y="184022"/>
                  </a:lnTo>
                  <a:cubicBezTo>
                    <a:pt x="50149" y="180024"/>
                    <a:pt x="55651" y="176335"/>
                    <a:pt x="61353" y="172973"/>
                  </a:cubicBezTo>
                  <a:lnTo>
                    <a:pt x="63925" y="171640"/>
                  </a:lnTo>
                  <a:cubicBezTo>
                    <a:pt x="63925" y="171640"/>
                    <a:pt x="67735" y="169925"/>
                    <a:pt x="68687" y="169354"/>
                  </a:cubicBezTo>
                  <a:cubicBezTo>
                    <a:pt x="69790" y="168778"/>
                    <a:pt x="70841" y="168108"/>
                    <a:pt x="71830" y="167354"/>
                  </a:cubicBezTo>
                  <a:cubicBezTo>
                    <a:pt x="73495" y="166870"/>
                    <a:pt x="74942" y="165827"/>
                    <a:pt x="75926" y="164401"/>
                  </a:cubicBezTo>
                  <a:cubicBezTo>
                    <a:pt x="108547" y="161962"/>
                    <a:pt x="140508" y="153940"/>
                    <a:pt x="170414" y="140684"/>
                  </a:cubicBezTo>
                  <a:lnTo>
                    <a:pt x="196513" y="129920"/>
                  </a:lnTo>
                  <a:close/>
                  <a:moveTo>
                    <a:pt x="41541" y="352901"/>
                  </a:moveTo>
                  <a:lnTo>
                    <a:pt x="41541" y="352901"/>
                  </a:lnTo>
                  <a:cubicBezTo>
                    <a:pt x="41541" y="356044"/>
                    <a:pt x="41541" y="354139"/>
                    <a:pt x="41541" y="352901"/>
                  </a:cubicBezTo>
                  <a:close/>
                  <a:moveTo>
                    <a:pt x="49828" y="385952"/>
                  </a:moveTo>
                  <a:lnTo>
                    <a:pt x="54304" y="390620"/>
                  </a:lnTo>
                  <a:lnTo>
                    <a:pt x="54304" y="390620"/>
                  </a:lnTo>
                  <a:lnTo>
                    <a:pt x="56781" y="391477"/>
                  </a:lnTo>
                  <a:cubicBezTo>
                    <a:pt x="59067" y="392048"/>
                    <a:pt x="61258" y="392715"/>
                    <a:pt x="63639" y="393096"/>
                  </a:cubicBezTo>
                  <a:lnTo>
                    <a:pt x="64210" y="393096"/>
                  </a:lnTo>
                  <a:lnTo>
                    <a:pt x="67544" y="393096"/>
                  </a:lnTo>
                  <a:lnTo>
                    <a:pt x="70973" y="393096"/>
                  </a:lnTo>
                  <a:cubicBezTo>
                    <a:pt x="73831" y="391858"/>
                    <a:pt x="76879" y="391001"/>
                    <a:pt x="79641" y="389953"/>
                  </a:cubicBezTo>
                  <a:cubicBezTo>
                    <a:pt x="85451" y="387857"/>
                    <a:pt x="91261" y="385952"/>
                    <a:pt x="96976" y="383571"/>
                  </a:cubicBezTo>
                  <a:cubicBezTo>
                    <a:pt x="102830" y="380685"/>
                    <a:pt x="108956" y="378388"/>
                    <a:pt x="115264" y="376713"/>
                  </a:cubicBezTo>
                  <a:cubicBezTo>
                    <a:pt x="120643" y="376286"/>
                    <a:pt x="125901" y="374899"/>
                    <a:pt x="130790" y="372617"/>
                  </a:cubicBezTo>
                  <a:cubicBezTo>
                    <a:pt x="133420" y="370724"/>
                    <a:pt x="137088" y="371321"/>
                    <a:pt x="138982" y="373951"/>
                  </a:cubicBezTo>
                  <a:cubicBezTo>
                    <a:pt x="140875" y="376581"/>
                    <a:pt x="140278" y="380249"/>
                    <a:pt x="137648" y="382142"/>
                  </a:cubicBezTo>
                  <a:cubicBezTo>
                    <a:pt x="133984" y="385839"/>
                    <a:pt x="129854" y="389040"/>
                    <a:pt x="125361" y="391668"/>
                  </a:cubicBezTo>
                  <a:lnTo>
                    <a:pt x="140887" y="392810"/>
                  </a:lnTo>
                  <a:lnTo>
                    <a:pt x="182320" y="395954"/>
                  </a:lnTo>
                  <a:cubicBezTo>
                    <a:pt x="196608" y="396811"/>
                    <a:pt x="210895" y="397382"/>
                    <a:pt x="225183" y="396811"/>
                  </a:cubicBezTo>
                  <a:cubicBezTo>
                    <a:pt x="232041" y="396811"/>
                    <a:pt x="238899" y="396049"/>
                    <a:pt x="245757" y="395192"/>
                  </a:cubicBezTo>
                  <a:lnTo>
                    <a:pt x="248424" y="395192"/>
                  </a:lnTo>
                  <a:cubicBezTo>
                    <a:pt x="250027" y="394999"/>
                    <a:pt x="251617" y="394712"/>
                    <a:pt x="253186" y="394335"/>
                  </a:cubicBezTo>
                  <a:cubicBezTo>
                    <a:pt x="256330" y="393763"/>
                    <a:pt x="259473" y="393096"/>
                    <a:pt x="262711" y="392334"/>
                  </a:cubicBezTo>
                  <a:cubicBezTo>
                    <a:pt x="269185" y="390594"/>
                    <a:pt x="275547" y="388463"/>
                    <a:pt x="281761" y="385952"/>
                  </a:cubicBezTo>
                  <a:lnTo>
                    <a:pt x="282904" y="385476"/>
                  </a:lnTo>
                  <a:lnTo>
                    <a:pt x="282904" y="385476"/>
                  </a:lnTo>
                  <a:cubicBezTo>
                    <a:pt x="284380" y="384665"/>
                    <a:pt x="285811" y="383774"/>
                    <a:pt x="287191" y="382809"/>
                  </a:cubicBezTo>
                  <a:lnTo>
                    <a:pt x="290048" y="380904"/>
                  </a:lnTo>
                  <a:cubicBezTo>
                    <a:pt x="290745" y="380138"/>
                    <a:pt x="291510" y="379436"/>
                    <a:pt x="292334" y="378809"/>
                  </a:cubicBezTo>
                  <a:cubicBezTo>
                    <a:pt x="293477" y="377570"/>
                    <a:pt x="294620" y="376427"/>
                    <a:pt x="295668" y="375189"/>
                  </a:cubicBezTo>
                  <a:cubicBezTo>
                    <a:pt x="296716" y="373951"/>
                    <a:pt x="297192" y="372808"/>
                    <a:pt x="297382" y="372617"/>
                  </a:cubicBezTo>
                  <a:cubicBezTo>
                    <a:pt x="299002" y="370046"/>
                    <a:pt x="300526" y="367379"/>
                    <a:pt x="302145" y="364712"/>
                  </a:cubicBezTo>
                  <a:cubicBezTo>
                    <a:pt x="305193" y="359282"/>
                    <a:pt x="308622" y="354044"/>
                    <a:pt x="311670" y="348424"/>
                  </a:cubicBezTo>
                  <a:cubicBezTo>
                    <a:pt x="312023" y="347649"/>
                    <a:pt x="312506" y="346940"/>
                    <a:pt x="313099" y="346328"/>
                  </a:cubicBezTo>
                  <a:cubicBezTo>
                    <a:pt x="312241" y="342709"/>
                    <a:pt x="311479" y="339185"/>
                    <a:pt x="310622" y="335660"/>
                  </a:cubicBezTo>
                  <a:cubicBezTo>
                    <a:pt x="306431" y="318134"/>
                    <a:pt x="302177" y="300608"/>
                    <a:pt x="297859" y="283082"/>
                  </a:cubicBezTo>
                  <a:cubicBezTo>
                    <a:pt x="296335" y="276701"/>
                    <a:pt x="294906" y="270319"/>
                    <a:pt x="293477" y="264032"/>
                  </a:cubicBezTo>
                  <a:cubicBezTo>
                    <a:pt x="292779" y="263016"/>
                    <a:pt x="292112" y="261873"/>
                    <a:pt x="291477" y="260603"/>
                  </a:cubicBezTo>
                  <a:cubicBezTo>
                    <a:pt x="289857" y="256955"/>
                    <a:pt x="288488" y="253199"/>
                    <a:pt x="287381" y="249364"/>
                  </a:cubicBezTo>
                  <a:cubicBezTo>
                    <a:pt x="285095" y="243077"/>
                    <a:pt x="283285" y="236696"/>
                    <a:pt x="281476" y="230314"/>
                  </a:cubicBezTo>
                  <a:cubicBezTo>
                    <a:pt x="279170" y="235198"/>
                    <a:pt x="276462" y="239881"/>
                    <a:pt x="273379" y="244316"/>
                  </a:cubicBezTo>
                  <a:cubicBezTo>
                    <a:pt x="270549" y="248333"/>
                    <a:pt x="266996" y="251789"/>
                    <a:pt x="262902" y="254507"/>
                  </a:cubicBezTo>
                  <a:cubicBezTo>
                    <a:pt x="257516" y="261320"/>
                    <a:pt x="250850" y="267015"/>
                    <a:pt x="243280" y="271271"/>
                  </a:cubicBezTo>
                  <a:cubicBezTo>
                    <a:pt x="232250" y="278073"/>
                    <a:pt x="220533" y="283692"/>
                    <a:pt x="208324" y="288035"/>
                  </a:cubicBezTo>
                  <a:cubicBezTo>
                    <a:pt x="200227" y="290798"/>
                    <a:pt x="192036" y="293465"/>
                    <a:pt x="183844" y="295751"/>
                  </a:cubicBezTo>
                  <a:cubicBezTo>
                    <a:pt x="161746" y="302101"/>
                    <a:pt x="139521" y="307466"/>
                    <a:pt x="117169" y="311848"/>
                  </a:cubicBezTo>
                  <a:cubicBezTo>
                    <a:pt x="99106" y="315543"/>
                    <a:pt x="80855" y="318246"/>
                    <a:pt x="62496" y="319944"/>
                  </a:cubicBezTo>
                  <a:lnTo>
                    <a:pt x="57638" y="319944"/>
                  </a:lnTo>
                  <a:cubicBezTo>
                    <a:pt x="57294" y="321340"/>
                    <a:pt x="56848" y="322709"/>
                    <a:pt x="56305" y="324040"/>
                  </a:cubicBezTo>
                  <a:cubicBezTo>
                    <a:pt x="56305" y="324802"/>
                    <a:pt x="55638" y="325564"/>
                    <a:pt x="55352" y="326231"/>
                  </a:cubicBezTo>
                  <a:cubicBezTo>
                    <a:pt x="62710" y="323724"/>
                    <a:pt x="70362" y="322187"/>
                    <a:pt x="78117" y="321659"/>
                  </a:cubicBezTo>
                  <a:cubicBezTo>
                    <a:pt x="86307" y="320374"/>
                    <a:pt x="94593" y="319800"/>
                    <a:pt x="102882" y="319944"/>
                  </a:cubicBezTo>
                  <a:cubicBezTo>
                    <a:pt x="111707" y="319453"/>
                    <a:pt x="120428" y="322046"/>
                    <a:pt x="127552" y="327279"/>
                  </a:cubicBezTo>
                  <a:cubicBezTo>
                    <a:pt x="130032" y="330000"/>
                    <a:pt x="129838" y="334217"/>
                    <a:pt x="127116" y="336698"/>
                  </a:cubicBezTo>
                  <a:cubicBezTo>
                    <a:pt x="126003" y="337713"/>
                    <a:pt x="124578" y="338321"/>
                    <a:pt x="123075" y="338423"/>
                  </a:cubicBezTo>
                  <a:cubicBezTo>
                    <a:pt x="119080" y="338367"/>
                    <a:pt x="115110" y="337790"/>
                    <a:pt x="111264" y="336708"/>
                  </a:cubicBezTo>
                  <a:cubicBezTo>
                    <a:pt x="107886" y="336230"/>
                    <a:pt x="104483" y="335943"/>
                    <a:pt x="101072" y="335851"/>
                  </a:cubicBezTo>
                  <a:cubicBezTo>
                    <a:pt x="93781" y="335742"/>
                    <a:pt x="86492" y="336155"/>
                    <a:pt x="79260" y="337089"/>
                  </a:cubicBezTo>
                  <a:cubicBezTo>
                    <a:pt x="73862" y="337463"/>
                    <a:pt x="68488" y="338130"/>
                    <a:pt x="63163" y="339090"/>
                  </a:cubicBezTo>
                  <a:cubicBezTo>
                    <a:pt x="58462" y="339393"/>
                    <a:pt x="53940" y="341010"/>
                    <a:pt x="50113" y="343757"/>
                  </a:cubicBezTo>
                  <a:cubicBezTo>
                    <a:pt x="48803" y="345341"/>
                    <a:pt x="46521" y="345708"/>
                    <a:pt x="44779" y="344614"/>
                  </a:cubicBezTo>
                  <a:lnTo>
                    <a:pt x="43922" y="346233"/>
                  </a:lnTo>
                  <a:lnTo>
                    <a:pt x="43351" y="347471"/>
                  </a:lnTo>
                  <a:lnTo>
                    <a:pt x="43351" y="348519"/>
                  </a:lnTo>
                  <a:cubicBezTo>
                    <a:pt x="43351" y="349948"/>
                    <a:pt x="42493" y="351281"/>
                    <a:pt x="42208" y="352710"/>
                  </a:cubicBezTo>
                  <a:lnTo>
                    <a:pt x="42208" y="352710"/>
                  </a:lnTo>
                  <a:cubicBezTo>
                    <a:pt x="42208" y="352710"/>
                    <a:pt x="42208" y="353663"/>
                    <a:pt x="42208" y="354139"/>
                  </a:cubicBezTo>
                  <a:cubicBezTo>
                    <a:pt x="42208" y="354615"/>
                    <a:pt x="42208" y="357377"/>
                    <a:pt x="42208" y="358901"/>
                  </a:cubicBezTo>
                  <a:cubicBezTo>
                    <a:pt x="42113" y="360424"/>
                    <a:pt x="42113" y="361951"/>
                    <a:pt x="42208" y="363473"/>
                  </a:cubicBezTo>
                  <a:cubicBezTo>
                    <a:pt x="42208" y="364235"/>
                    <a:pt x="42874" y="367760"/>
                    <a:pt x="43065" y="368617"/>
                  </a:cubicBezTo>
                  <a:cubicBezTo>
                    <a:pt x="43522" y="370908"/>
                    <a:pt x="44127" y="373167"/>
                    <a:pt x="44875" y="375380"/>
                  </a:cubicBezTo>
                  <a:cubicBezTo>
                    <a:pt x="44875" y="376332"/>
                    <a:pt x="46970" y="380714"/>
                    <a:pt x="46208" y="379190"/>
                  </a:cubicBezTo>
                  <a:cubicBezTo>
                    <a:pt x="46970" y="380714"/>
                    <a:pt x="47732" y="382238"/>
                    <a:pt x="48589" y="383666"/>
                  </a:cubicBezTo>
                  <a:lnTo>
                    <a:pt x="49447" y="385000"/>
                  </a:lnTo>
                  <a:cubicBezTo>
                    <a:pt x="49683" y="385359"/>
                    <a:pt x="49972" y="385680"/>
                    <a:pt x="50304" y="385952"/>
                  </a:cubicBezTo>
                  <a:close/>
                  <a:moveTo>
                    <a:pt x="47827" y="128682"/>
                  </a:moveTo>
                  <a:cubicBezTo>
                    <a:pt x="47851" y="128333"/>
                    <a:pt x="47851" y="127983"/>
                    <a:pt x="47827" y="127634"/>
                  </a:cubicBezTo>
                  <a:cubicBezTo>
                    <a:pt x="48461" y="126523"/>
                    <a:pt x="49383" y="125601"/>
                    <a:pt x="50494" y="124967"/>
                  </a:cubicBezTo>
                  <a:cubicBezTo>
                    <a:pt x="51760" y="124273"/>
                    <a:pt x="53103" y="123730"/>
                    <a:pt x="54495" y="123348"/>
                  </a:cubicBezTo>
                  <a:cubicBezTo>
                    <a:pt x="57622" y="122400"/>
                    <a:pt x="60803" y="121636"/>
                    <a:pt x="64020" y="121062"/>
                  </a:cubicBezTo>
                  <a:cubicBezTo>
                    <a:pt x="67735" y="120014"/>
                    <a:pt x="71354" y="118967"/>
                    <a:pt x="74974" y="117633"/>
                  </a:cubicBezTo>
                  <a:cubicBezTo>
                    <a:pt x="81973" y="115582"/>
                    <a:pt x="88575" y="112361"/>
                    <a:pt x="94500" y="108108"/>
                  </a:cubicBezTo>
                  <a:cubicBezTo>
                    <a:pt x="96213" y="106949"/>
                    <a:pt x="97566" y="105332"/>
                    <a:pt x="98405" y="103441"/>
                  </a:cubicBezTo>
                  <a:cubicBezTo>
                    <a:pt x="98405" y="103441"/>
                    <a:pt x="98405" y="102107"/>
                    <a:pt x="98405" y="100679"/>
                  </a:cubicBezTo>
                  <a:cubicBezTo>
                    <a:pt x="98153" y="99917"/>
                    <a:pt x="97766" y="99207"/>
                    <a:pt x="97262" y="98583"/>
                  </a:cubicBezTo>
                  <a:cubicBezTo>
                    <a:pt x="94595" y="95154"/>
                    <a:pt x="98024" y="89058"/>
                    <a:pt x="102215" y="92106"/>
                  </a:cubicBezTo>
                  <a:cubicBezTo>
                    <a:pt x="117836" y="101631"/>
                    <a:pt x="106597" y="116776"/>
                    <a:pt x="94976" y="123729"/>
                  </a:cubicBezTo>
                  <a:cubicBezTo>
                    <a:pt x="91521" y="125758"/>
                    <a:pt x="87960" y="127602"/>
                    <a:pt x="84308" y="129254"/>
                  </a:cubicBezTo>
                  <a:cubicBezTo>
                    <a:pt x="89261" y="128396"/>
                    <a:pt x="94309" y="127444"/>
                    <a:pt x="99167" y="126301"/>
                  </a:cubicBezTo>
                  <a:cubicBezTo>
                    <a:pt x="117241" y="121869"/>
                    <a:pt x="134972" y="116139"/>
                    <a:pt x="152222" y="109156"/>
                  </a:cubicBezTo>
                  <a:lnTo>
                    <a:pt x="178034" y="98678"/>
                  </a:lnTo>
                  <a:lnTo>
                    <a:pt x="190702" y="93344"/>
                  </a:lnTo>
                  <a:lnTo>
                    <a:pt x="196036" y="91154"/>
                  </a:lnTo>
                  <a:lnTo>
                    <a:pt x="198894" y="89915"/>
                  </a:lnTo>
                  <a:cubicBezTo>
                    <a:pt x="205847" y="86772"/>
                    <a:pt x="212896" y="83915"/>
                    <a:pt x="219754" y="80390"/>
                  </a:cubicBezTo>
                  <a:cubicBezTo>
                    <a:pt x="226612" y="76866"/>
                    <a:pt x="232041" y="73247"/>
                    <a:pt x="238804" y="70008"/>
                  </a:cubicBezTo>
                  <a:lnTo>
                    <a:pt x="238804" y="70008"/>
                  </a:lnTo>
                  <a:cubicBezTo>
                    <a:pt x="233089" y="47148"/>
                    <a:pt x="227659" y="24288"/>
                    <a:pt x="222325" y="1333"/>
                  </a:cubicBezTo>
                  <a:lnTo>
                    <a:pt x="219754" y="857"/>
                  </a:lnTo>
                  <a:lnTo>
                    <a:pt x="216801" y="285"/>
                  </a:lnTo>
                  <a:lnTo>
                    <a:pt x="213943" y="285"/>
                  </a:lnTo>
                  <a:cubicBezTo>
                    <a:pt x="208139" y="-95"/>
                    <a:pt x="202317" y="-95"/>
                    <a:pt x="196513" y="285"/>
                  </a:cubicBezTo>
                  <a:lnTo>
                    <a:pt x="186988" y="1142"/>
                  </a:lnTo>
                  <a:lnTo>
                    <a:pt x="183940" y="1142"/>
                  </a:lnTo>
                  <a:lnTo>
                    <a:pt x="181368" y="1142"/>
                  </a:lnTo>
                  <a:lnTo>
                    <a:pt x="171843" y="2952"/>
                  </a:lnTo>
                  <a:cubicBezTo>
                    <a:pt x="169557" y="2952"/>
                    <a:pt x="167271" y="3714"/>
                    <a:pt x="164985" y="4000"/>
                  </a:cubicBezTo>
                  <a:cubicBezTo>
                    <a:pt x="162699" y="4286"/>
                    <a:pt x="163175" y="4000"/>
                    <a:pt x="164985" y="4000"/>
                  </a:cubicBezTo>
                  <a:cubicBezTo>
                    <a:pt x="154006" y="6734"/>
                    <a:pt x="143319" y="10530"/>
                    <a:pt x="133076" y="15335"/>
                  </a:cubicBezTo>
                  <a:cubicBezTo>
                    <a:pt x="125492" y="19223"/>
                    <a:pt x="117195" y="21525"/>
                    <a:pt x="108692" y="22097"/>
                  </a:cubicBezTo>
                  <a:cubicBezTo>
                    <a:pt x="105263" y="24669"/>
                    <a:pt x="101929" y="27050"/>
                    <a:pt x="98405" y="29336"/>
                  </a:cubicBezTo>
                  <a:cubicBezTo>
                    <a:pt x="83260" y="38861"/>
                    <a:pt x="67544" y="48386"/>
                    <a:pt x="53352" y="59721"/>
                  </a:cubicBezTo>
                  <a:cubicBezTo>
                    <a:pt x="49709" y="62623"/>
                    <a:pt x="46301" y="65807"/>
                    <a:pt x="43160" y="69246"/>
                  </a:cubicBezTo>
                  <a:cubicBezTo>
                    <a:pt x="43916" y="68652"/>
                    <a:pt x="44711" y="68111"/>
                    <a:pt x="45541" y="67627"/>
                  </a:cubicBezTo>
                  <a:cubicBezTo>
                    <a:pt x="51565" y="64087"/>
                    <a:pt x="58371" y="62091"/>
                    <a:pt x="65353" y="61817"/>
                  </a:cubicBezTo>
                  <a:cubicBezTo>
                    <a:pt x="72391" y="60721"/>
                    <a:pt x="79556" y="60721"/>
                    <a:pt x="86594" y="61817"/>
                  </a:cubicBezTo>
                  <a:cubicBezTo>
                    <a:pt x="92119" y="62769"/>
                    <a:pt x="100691" y="65817"/>
                    <a:pt x="100691" y="73056"/>
                  </a:cubicBezTo>
                  <a:cubicBezTo>
                    <a:pt x="100691" y="80295"/>
                    <a:pt x="92119" y="76961"/>
                    <a:pt x="88594" y="75247"/>
                  </a:cubicBezTo>
                  <a:cubicBezTo>
                    <a:pt x="82119" y="72964"/>
                    <a:pt x="75169" y="72374"/>
                    <a:pt x="68401" y="73532"/>
                  </a:cubicBezTo>
                  <a:cubicBezTo>
                    <a:pt x="61338" y="73702"/>
                    <a:pt x="54404" y="75460"/>
                    <a:pt x="48113" y="78676"/>
                  </a:cubicBezTo>
                  <a:cubicBezTo>
                    <a:pt x="43858" y="81040"/>
                    <a:pt x="39354" y="82925"/>
                    <a:pt x="34683" y="84296"/>
                  </a:cubicBezTo>
                  <a:cubicBezTo>
                    <a:pt x="33717" y="87373"/>
                    <a:pt x="33329" y="90602"/>
                    <a:pt x="33540" y="93821"/>
                  </a:cubicBezTo>
                  <a:cubicBezTo>
                    <a:pt x="33493" y="94677"/>
                    <a:pt x="33493" y="95536"/>
                    <a:pt x="33540" y="96392"/>
                  </a:cubicBezTo>
                  <a:cubicBezTo>
                    <a:pt x="33540" y="96392"/>
                    <a:pt x="33540" y="96392"/>
                    <a:pt x="33540" y="98012"/>
                  </a:cubicBezTo>
                  <a:cubicBezTo>
                    <a:pt x="33540" y="99631"/>
                    <a:pt x="34492" y="102488"/>
                    <a:pt x="35064" y="104679"/>
                  </a:cubicBezTo>
                  <a:cubicBezTo>
                    <a:pt x="36165" y="108617"/>
                    <a:pt x="37468" y="112496"/>
                    <a:pt x="38969" y="116300"/>
                  </a:cubicBezTo>
                  <a:cubicBezTo>
                    <a:pt x="40877" y="120637"/>
                    <a:pt x="42160" y="125223"/>
                    <a:pt x="42779" y="129920"/>
                  </a:cubicBezTo>
                  <a:cubicBezTo>
                    <a:pt x="44094" y="130287"/>
                    <a:pt x="45430" y="130573"/>
                    <a:pt x="46780" y="130777"/>
                  </a:cubicBezTo>
                  <a:cubicBezTo>
                    <a:pt x="46600" y="129898"/>
                    <a:pt x="46600" y="128990"/>
                    <a:pt x="46780" y="128110"/>
                  </a:cubicBezTo>
                  <a:cubicBezTo>
                    <a:pt x="46780" y="128873"/>
                    <a:pt x="46303" y="129349"/>
                    <a:pt x="46780" y="128111"/>
                  </a:cubicBezTo>
                  <a:lnTo>
                    <a:pt x="47827" y="128682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xmlns="" id="{DC96080A-3D44-4559-AF9C-5820211D26EE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xmlns="" id="{19A42852-AAB4-4C66-8EB7-D0B4C9BF5CE1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xmlns="" id="{6E3C9EF0-45C4-4A34-9ACF-99E7BB4621DC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xmlns="" id="{6A44BAF7-D84A-4DB2-9E24-D1AD13D57CB2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xmlns="" id="{B96B5C49-EB84-4BDC-A6AF-1EC43314C9C0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xmlns="" id="{EED19F3F-9B76-4CD0-8BA7-F5B0F784B013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xmlns="" id="{018F1752-390A-4F6F-93F3-297C4D0EF8A5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xmlns="" id="{9380D805-E7E4-4679-B6B6-811F27DEDE19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xmlns="" id="{E35E3180-D1B8-41F8-9A75-70BB7208F344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xmlns="" id="{C76C5CDC-89D0-422A-A9BE-1904E150A1B1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xmlns="" id="{C31DA342-A3CB-49BC-A79F-31128B816647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xmlns="" id="{6EAFA3CA-B5B1-4EBC-8B97-6851C380477F}"/>
                </a:ext>
              </a:extLst>
            </p:cNvPr>
            <p:cNvSpPr/>
            <p:nvPr/>
          </p:nvSpPr>
          <p:spPr>
            <a:xfrm>
              <a:off x="1182454" y="2783639"/>
              <a:ext cx="971795" cy="1200439"/>
            </a:xfrm>
            <a:custGeom>
              <a:avLst/>
              <a:gdLst>
                <a:gd name="connsiteX0" fmla="*/ 520732 w 603408"/>
                <a:gd name="connsiteY0" fmla="*/ 74438 h 745378"/>
                <a:gd name="connsiteX1" fmla="*/ 520732 w 603408"/>
                <a:gd name="connsiteY1" fmla="*/ 74438 h 745378"/>
                <a:gd name="connsiteX2" fmla="*/ 519874 w 603408"/>
                <a:gd name="connsiteY2" fmla="*/ 73200 h 745378"/>
                <a:gd name="connsiteX3" fmla="*/ 519874 w 603408"/>
                <a:gd name="connsiteY3" fmla="*/ 72723 h 745378"/>
                <a:gd name="connsiteX4" fmla="*/ 519874 w 603408"/>
                <a:gd name="connsiteY4" fmla="*/ 72723 h 745378"/>
                <a:gd name="connsiteX5" fmla="*/ 519874 w 603408"/>
                <a:gd name="connsiteY5" fmla="*/ 70056 h 745378"/>
                <a:gd name="connsiteX6" fmla="*/ 523494 w 603408"/>
                <a:gd name="connsiteY6" fmla="*/ 61865 h 745378"/>
                <a:gd name="connsiteX7" fmla="*/ 535686 w 603408"/>
                <a:gd name="connsiteY7" fmla="*/ 45101 h 745378"/>
                <a:gd name="connsiteX8" fmla="*/ 537686 w 603408"/>
                <a:gd name="connsiteY8" fmla="*/ 43100 h 745378"/>
                <a:gd name="connsiteX9" fmla="*/ 569690 w 603408"/>
                <a:gd name="connsiteY9" fmla="*/ 59864 h 745378"/>
                <a:gd name="connsiteX10" fmla="*/ 595789 w 603408"/>
                <a:gd name="connsiteY10" fmla="*/ 70628 h 745378"/>
                <a:gd name="connsiteX11" fmla="*/ 603409 w 603408"/>
                <a:gd name="connsiteY11" fmla="*/ 73676 h 745378"/>
                <a:gd name="connsiteX12" fmla="*/ 602552 w 603408"/>
                <a:gd name="connsiteY12" fmla="*/ 76343 h 745378"/>
                <a:gd name="connsiteX13" fmla="*/ 600456 w 603408"/>
                <a:gd name="connsiteY13" fmla="*/ 81772 h 745378"/>
                <a:gd name="connsiteX14" fmla="*/ 595503 w 603408"/>
                <a:gd name="connsiteY14" fmla="*/ 91297 h 745378"/>
                <a:gd name="connsiteX15" fmla="*/ 592455 w 603408"/>
                <a:gd name="connsiteY15" fmla="*/ 95012 h 745378"/>
                <a:gd name="connsiteX16" fmla="*/ 588074 w 603408"/>
                <a:gd name="connsiteY16" fmla="*/ 99108 h 745378"/>
                <a:gd name="connsiteX17" fmla="*/ 586454 w 603408"/>
                <a:gd name="connsiteY17" fmla="*/ 100250 h 745378"/>
                <a:gd name="connsiteX18" fmla="*/ 580739 w 603408"/>
                <a:gd name="connsiteY18" fmla="*/ 103870 h 745378"/>
                <a:gd name="connsiteX19" fmla="*/ 570548 w 603408"/>
                <a:gd name="connsiteY19" fmla="*/ 109299 h 745378"/>
                <a:gd name="connsiteX20" fmla="*/ 565499 w 603408"/>
                <a:gd name="connsiteY20" fmla="*/ 111300 h 745378"/>
                <a:gd name="connsiteX21" fmla="*/ 558546 w 603408"/>
                <a:gd name="connsiteY21" fmla="*/ 113585 h 745378"/>
                <a:gd name="connsiteX22" fmla="*/ 544354 w 603408"/>
                <a:gd name="connsiteY22" fmla="*/ 117014 h 745378"/>
                <a:gd name="connsiteX23" fmla="*/ 538734 w 603408"/>
                <a:gd name="connsiteY23" fmla="*/ 118062 h 745378"/>
                <a:gd name="connsiteX24" fmla="*/ 535400 w 603408"/>
                <a:gd name="connsiteY24" fmla="*/ 118062 h 745378"/>
                <a:gd name="connsiteX25" fmla="*/ 521018 w 603408"/>
                <a:gd name="connsiteY25" fmla="*/ 118920 h 745378"/>
                <a:gd name="connsiteX26" fmla="*/ 507111 w 603408"/>
                <a:gd name="connsiteY26" fmla="*/ 118920 h 745378"/>
                <a:gd name="connsiteX27" fmla="*/ 500444 w 603408"/>
                <a:gd name="connsiteY27" fmla="*/ 118920 h 745378"/>
                <a:gd name="connsiteX28" fmla="*/ 495490 w 603408"/>
                <a:gd name="connsiteY28" fmla="*/ 118348 h 745378"/>
                <a:gd name="connsiteX29" fmla="*/ 491014 w 603408"/>
                <a:gd name="connsiteY29" fmla="*/ 117681 h 745378"/>
                <a:gd name="connsiteX30" fmla="*/ 481489 w 603408"/>
                <a:gd name="connsiteY30" fmla="*/ 115776 h 745378"/>
                <a:gd name="connsiteX31" fmla="*/ 462439 w 603408"/>
                <a:gd name="connsiteY31" fmla="*/ 110157 h 745378"/>
                <a:gd name="connsiteX32" fmla="*/ 443389 w 603408"/>
                <a:gd name="connsiteY32" fmla="*/ 104442 h 745378"/>
                <a:gd name="connsiteX33" fmla="*/ 431673 w 603408"/>
                <a:gd name="connsiteY33" fmla="*/ 102727 h 745378"/>
                <a:gd name="connsiteX34" fmla="*/ 426339 w 603408"/>
                <a:gd name="connsiteY34" fmla="*/ 103680 h 745378"/>
                <a:gd name="connsiteX35" fmla="*/ 421576 w 603408"/>
                <a:gd name="connsiteY35" fmla="*/ 106251 h 745378"/>
                <a:gd name="connsiteX36" fmla="*/ 416242 w 603408"/>
                <a:gd name="connsiteY36" fmla="*/ 107775 h 745378"/>
                <a:gd name="connsiteX37" fmla="*/ 416243 w 603408"/>
                <a:gd name="connsiteY37" fmla="*/ 107775 h 745378"/>
                <a:gd name="connsiteX38" fmla="*/ 408623 w 603408"/>
                <a:gd name="connsiteY38" fmla="*/ 112157 h 745378"/>
                <a:gd name="connsiteX39" fmla="*/ 408623 w 603408"/>
                <a:gd name="connsiteY39" fmla="*/ 112157 h 745378"/>
                <a:gd name="connsiteX40" fmla="*/ 407575 w 603408"/>
                <a:gd name="connsiteY40" fmla="*/ 112919 h 745378"/>
                <a:gd name="connsiteX41" fmla="*/ 403955 w 603408"/>
                <a:gd name="connsiteY41" fmla="*/ 115300 h 745378"/>
                <a:gd name="connsiteX42" fmla="*/ 389382 w 603408"/>
                <a:gd name="connsiteY42" fmla="*/ 123206 h 745378"/>
                <a:gd name="connsiteX43" fmla="*/ 356044 w 603408"/>
                <a:gd name="connsiteY43" fmla="*/ 141494 h 745378"/>
                <a:gd name="connsiteX44" fmla="*/ 352139 w 603408"/>
                <a:gd name="connsiteY44" fmla="*/ 143018 h 745378"/>
                <a:gd name="connsiteX45" fmla="*/ 343662 w 603408"/>
                <a:gd name="connsiteY45" fmla="*/ 145780 h 745378"/>
                <a:gd name="connsiteX46" fmla="*/ 326327 w 603408"/>
                <a:gd name="connsiteY46" fmla="*/ 149685 h 745378"/>
                <a:gd name="connsiteX47" fmla="*/ 309944 w 603408"/>
                <a:gd name="connsiteY47" fmla="*/ 153686 h 745378"/>
                <a:gd name="connsiteX48" fmla="*/ 290132 w 603408"/>
                <a:gd name="connsiteY48" fmla="*/ 162163 h 745378"/>
                <a:gd name="connsiteX49" fmla="*/ 286573 w 603408"/>
                <a:gd name="connsiteY49" fmla="*/ 177655 h 745378"/>
                <a:gd name="connsiteX50" fmla="*/ 290132 w 603408"/>
                <a:gd name="connsiteY50" fmla="*/ 181213 h 745378"/>
                <a:gd name="connsiteX51" fmla="*/ 336994 w 603408"/>
                <a:gd name="connsiteY51" fmla="*/ 188833 h 745378"/>
                <a:gd name="connsiteX52" fmla="*/ 337947 w 603408"/>
                <a:gd name="connsiteY52" fmla="*/ 188833 h 745378"/>
                <a:gd name="connsiteX53" fmla="*/ 334709 w 603408"/>
                <a:gd name="connsiteY53" fmla="*/ 203121 h 745378"/>
                <a:gd name="connsiteX54" fmla="*/ 327279 w 603408"/>
                <a:gd name="connsiteY54" fmla="*/ 239982 h 745378"/>
                <a:gd name="connsiteX55" fmla="*/ 319373 w 603408"/>
                <a:gd name="connsiteY55" fmla="*/ 276654 h 745378"/>
                <a:gd name="connsiteX56" fmla="*/ 314230 w 603408"/>
                <a:gd name="connsiteY56" fmla="*/ 313801 h 745378"/>
                <a:gd name="connsiteX57" fmla="*/ 323755 w 603408"/>
                <a:gd name="connsiteY57" fmla="*/ 317706 h 745378"/>
                <a:gd name="connsiteX58" fmla="*/ 344329 w 603408"/>
                <a:gd name="connsiteY58" fmla="*/ 261128 h 745378"/>
                <a:gd name="connsiteX59" fmla="*/ 349282 w 603408"/>
                <a:gd name="connsiteY59" fmla="*/ 253317 h 745378"/>
                <a:gd name="connsiteX60" fmla="*/ 364617 w 603408"/>
                <a:gd name="connsiteY60" fmla="*/ 235601 h 745378"/>
                <a:gd name="connsiteX61" fmla="*/ 383667 w 603408"/>
                <a:gd name="connsiteY61" fmla="*/ 220742 h 745378"/>
                <a:gd name="connsiteX62" fmla="*/ 382524 w 603408"/>
                <a:gd name="connsiteY62" fmla="*/ 297989 h 745378"/>
                <a:gd name="connsiteX63" fmla="*/ 395669 w 603408"/>
                <a:gd name="connsiteY63" fmla="*/ 504301 h 745378"/>
                <a:gd name="connsiteX64" fmla="*/ 422529 w 603408"/>
                <a:gd name="connsiteY64" fmla="*/ 631555 h 745378"/>
                <a:gd name="connsiteX65" fmla="*/ 441008 w 603408"/>
                <a:gd name="connsiteY65" fmla="*/ 693658 h 745378"/>
                <a:gd name="connsiteX66" fmla="*/ 452533 w 603408"/>
                <a:gd name="connsiteY66" fmla="*/ 725281 h 745378"/>
                <a:gd name="connsiteX67" fmla="*/ 453581 w 603408"/>
                <a:gd name="connsiteY67" fmla="*/ 727853 h 745378"/>
                <a:gd name="connsiteX68" fmla="*/ 447961 w 603408"/>
                <a:gd name="connsiteY68" fmla="*/ 727853 h 745378"/>
                <a:gd name="connsiteX69" fmla="*/ 429673 w 603408"/>
                <a:gd name="connsiteY69" fmla="*/ 728520 h 745378"/>
                <a:gd name="connsiteX70" fmla="*/ 429673 w 603408"/>
                <a:gd name="connsiteY70" fmla="*/ 728520 h 745378"/>
                <a:gd name="connsiteX71" fmla="*/ 418148 w 603408"/>
                <a:gd name="connsiteY71" fmla="*/ 729948 h 745378"/>
                <a:gd name="connsiteX72" fmla="*/ 408623 w 603408"/>
                <a:gd name="connsiteY72" fmla="*/ 731377 h 745378"/>
                <a:gd name="connsiteX73" fmla="*/ 312134 w 603408"/>
                <a:gd name="connsiteY73" fmla="*/ 730234 h 745378"/>
                <a:gd name="connsiteX74" fmla="*/ 287560 w 603408"/>
                <a:gd name="connsiteY74" fmla="*/ 727948 h 745378"/>
                <a:gd name="connsiteX75" fmla="*/ 281750 w 603408"/>
                <a:gd name="connsiteY75" fmla="*/ 727186 h 745378"/>
                <a:gd name="connsiteX76" fmla="*/ 281750 w 603408"/>
                <a:gd name="connsiteY76" fmla="*/ 727186 h 745378"/>
                <a:gd name="connsiteX77" fmla="*/ 280035 w 603408"/>
                <a:gd name="connsiteY77" fmla="*/ 727186 h 745378"/>
                <a:gd name="connsiteX78" fmla="*/ 266510 w 603408"/>
                <a:gd name="connsiteY78" fmla="*/ 724805 h 745378"/>
                <a:gd name="connsiteX79" fmla="*/ 218885 w 603408"/>
                <a:gd name="connsiteY79" fmla="*/ 713661 h 745378"/>
                <a:gd name="connsiteX80" fmla="*/ 167164 w 603408"/>
                <a:gd name="connsiteY80" fmla="*/ 704802 h 745378"/>
                <a:gd name="connsiteX81" fmla="*/ 115253 w 603408"/>
                <a:gd name="connsiteY81" fmla="*/ 709184 h 745378"/>
                <a:gd name="connsiteX82" fmla="*/ 85439 w 603408"/>
                <a:gd name="connsiteY82" fmla="*/ 717947 h 745378"/>
                <a:gd name="connsiteX83" fmla="*/ 69628 w 603408"/>
                <a:gd name="connsiteY83" fmla="*/ 724234 h 745378"/>
                <a:gd name="connsiteX84" fmla="*/ 64865 w 603408"/>
                <a:gd name="connsiteY84" fmla="*/ 724233 h 745378"/>
                <a:gd name="connsiteX85" fmla="*/ 55340 w 603408"/>
                <a:gd name="connsiteY85" fmla="*/ 726043 h 745378"/>
                <a:gd name="connsiteX86" fmla="*/ 47149 w 603408"/>
                <a:gd name="connsiteY86" fmla="*/ 728615 h 745378"/>
                <a:gd name="connsiteX87" fmla="*/ 13049 w 603408"/>
                <a:gd name="connsiteY87" fmla="*/ 741093 h 745378"/>
                <a:gd name="connsiteX88" fmla="*/ 2477 w 603408"/>
                <a:gd name="connsiteY88" fmla="*/ 745379 h 745378"/>
                <a:gd name="connsiteX89" fmla="*/ 1524 w 603408"/>
                <a:gd name="connsiteY89" fmla="*/ 726329 h 745378"/>
                <a:gd name="connsiteX90" fmla="*/ 15431 w 603408"/>
                <a:gd name="connsiteY90" fmla="*/ 724233 h 745378"/>
                <a:gd name="connsiteX91" fmla="*/ 44863 w 603408"/>
                <a:gd name="connsiteY91" fmla="*/ 713851 h 745378"/>
                <a:gd name="connsiteX92" fmla="*/ 44844 w 603408"/>
                <a:gd name="connsiteY92" fmla="*/ 707924 h 745378"/>
                <a:gd name="connsiteX93" fmla="*/ 42005 w 603408"/>
                <a:gd name="connsiteY93" fmla="*/ 706707 h 745378"/>
                <a:gd name="connsiteX94" fmla="*/ 8953 w 603408"/>
                <a:gd name="connsiteY94" fmla="*/ 711184 h 745378"/>
                <a:gd name="connsiteX95" fmla="*/ 1048 w 603408"/>
                <a:gd name="connsiteY95" fmla="*/ 712708 h 745378"/>
                <a:gd name="connsiteX96" fmla="*/ 1048 w 603408"/>
                <a:gd name="connsiteY96" fmla="*/ 706993 h 745378"/>
                <a:gd name="connsiteX97" fmla="*/ 9335 w 603408"/>
                <a:gd name="connsiteY97" fmla="*/ 705374 h 745378"/>
                <a:gd name="connsiteX98" fmla="*/ 29813 w 603408"/>
                <a:gd name="connsiteY98" fmla="*/ 694611 h 745378"/>
                <a:gd name="connsiteX99" fmla="*/ 28653 w 603408"/>
                <a:gd name="connsiteY99" fmla="*/ 690320 h 745378"/>
                <a:gd name="connsiteX100" fmla="*/ 28004 w 603408"/>
                <a:gd name="connsiteY100" fmla="*/ 690039 h 745378"/>
                <a:gd name="connsiteX101" fmla="*/ 4001 w 603408"/>
                <a:gd name="connsiteY101" fmla="*/ 693277 h 745378"/>
                <a:gd name="connsiteX102" fmla="*/ 667 w 603408"/>
                <a:gd name="connsiteY102" fmla="*/ 694230 h 745378"/>
                <a:gd name="connsiteX103" fmla="*/ 667 w 603408"/>
                <a:gd name="connsiteY103" fmla="*/ 682799 h 745378"/>
                <a:gd name="connsiteX104" fmla="*/ 14192 w 603408"/>
                <a:gd name="connsiteY104" fmla="*/ 676037 h 745378"/>
                <a:gd name="connsiteX105" fmla="*/ 30766 w 603408"/>
                <a:gd name="connsiteY105" fmla="*/ 663845 h 745378"/>
                <a:gd name="connsiteX106" fmla="*/ 29159 w 603408"/>
                <a:gd name="connsiteY106" fmla="*/ 658420 h 745378"/>
                <a:gd name="connsiteX107" fmla="*/ 27432 w 603408"/>
                <a:gd name="connsiteY107" fmla="*/ 657939 h 745378"/>
                <a:gd name="connsiteX108" fmla="*/ 9525 w 603408"/>
                <a:gd name="connsiteY108" fmla="*/ 664035 h 745378"/>
                <a:gd name="connsiteX109" fmla="*/ 0 w 603408"/>
                <a:gd name="connsiteY109" fmla="*/ 668322 h 745378"/>
                <a:gd name="connsiteX110" fmla="*/ 0 w 603408"/>
                <a:gd name="connsiteY110" fmla="*/ 657749 h 745378"/>
                <a:gd name="connsiteX111" fmla="*/ 0 w 603408"/>
                <a:gd name="connsiteY111" fmla="*/ 648224 h 745378"/>
                <a:gd name="connsiteX112" fmla="*/ 4763 w 603408"/>
                <a:gd name="connsiteY112" fmla="*/ 647557 h 745378"/>
                <a:gd name="connsiteX113" fmla="*/ 19336 w 603408"/>
                <a:gd name="connsiteY113" fmla="*/ 641652 h 745378"/>
                <a:gd name="connsiteX114" fmla="*/ 18878 w 603408"/>
                <a:gd name="connsiteY114" fmla="*/ 633313 h 745378"/>
                <a:gd name="connsiteX115" fmla="*/ 16859 w 603408"/>
                <a:gd name="connsiteY115" fmla="*/ 632127 h 745378"/>
                <a:gd name="connsiteX116" fmla="*/ 7334 w 603408"/>
                <a:gd name="connsiteY116" fmla="*/ 632793 h 745378"/>
                <a:gd name="connsiteX117" fmla="*/ 381 w 603408"/>
                <a:gd name="connsiteY117" fmla="*/ 634984 h 745378"/>
                <a:gd name="connsiteX118" fmla="*/ 381 w 603408"/>
                <a:gd name="connsiteY118" fmla="*/ 608981 h 745378"/>
                <a:gd name="connsiteX119" fmla="*/ 2191 w 603408"/>
                <a:gd name="connsiteY119" fmla="*/ 608981 h 745378"/>
                <a:gd name="connsiteX120" fmla="*/ 11049 w 603408"/>
                <a:gd name="connsiteY120" fmla="*/ 604504 h 745378"/>
                <a:gd name="connsiteX121" fmla="*/ 13430 w 603408"/>
                <a:gd name="connsiteY121" fmla="*/ 599837 h 745378"/>
                <a:gd name="connsiteX122" fmla="*/ 11523 w 603408"/>
                <a:gd name="connsiteY122" fmla="*/ 596428 h 745378"/>
                <a:gd name="connsiteX123" fmla="*/ 10096 w 603408"/>
                <a:gd name="connsiteY123" fmla="*/ 596408 h 745378"/>
                <a:gd name="connsiteX124" fmla="*/ 8287 w 603408"/>
                <a:gd name="connsiteY124" fmla="*/ 596979 h 745378"/>
                <a:gd name="connsiteX125" fmla="*/ 6858 w 603408"/>
                <a:gd name="connsiteY125" fmla="*/ 597551 h 745378"/>
                <a:gd name="connsiteX126" fmla="*/ 4477 w 603408"/>
                <a:gd name="connsiteY126" fmla="*/ 597551 h 745378"/>
                <a:gd name="connsiteX127" fmla="*/ 3048 w 603408"/>
                <a:gd name="connsiteY127" fmla="*/ 597551 h 745378"/>
                <a:gd name="connsiteX128" fmla="*/ 2191 w 603408"/>
                <a:gd name="connsiteY128" fmla="*/ 597551 h 745378"/>
                <a:gd name="connsiteX129" fmla="*/ 381 w 603408"/>
                <a:gd name="connsiteY129" fmla="*/ 597551 h 745378"/>
                <a:gd name="connsiteX130" fmla="*/ 4381 w 603408"/>
                <a:gd name="connsiteY130" fmla="*/ 467154 h 745378"/>
                <a:gd name="connsiteX131" fmla="*/ 6477 w 603408"/>
                <a:gd name="connsiteY131" fmla="*/ 445246 h 745378"/>
                <a:gd name="connsiteX132" fmla="*/ 9049 w 603408"/>
                <a:gd name="connsiteY132" fmla="*/ 424386 h 745378"/>
                <a:gd name="connsiteX133" fmla="*/ 17145 w 603408"/>
                <a:gd name="connsiteY133" fmla="*/ 379714 h 745378"/>
                <a:gd name="connsiteX134" fmla="*/ 41434 w 603408"/>
                <a:gd name="connsiteY134" fmla="*/ 293132 h 745378"/>
                <a:gd name="connsiteX135" fmla="*/ 51530 w 603408"/>
                <a:gd name="connsiteY135" fmla="*/ 270367 h 745378"/>
                <a:gd name="connsiteX136" fmla="*/ 53054 w 603408"/>
                <a:gd name="connsiteY136" fmla="*/ 269700 h 745378"/>
                <a:gd name="connsiteX137" fmla="*/ 60770 w 603408"/>
                <a:gd name="connsiteY137" fmla="*/ 263033 h 745378"/>
                <a:gd name="connsiteX138" fmla="*/ 67818 w 603408"/>
                <a:gd name="connsiteY138" fmla="*/ 254841 h 745378"/>
                <a:gd name="connsiteX139" fmla="*/ 82868 w 603408"/>
                <a:gd name="connsiteY139" fmla="*/ 235791 h 745378"/>
                <a:gd name="connsiteX140" fmla="*/ 109252 w 603408"/>
                <a:gd name="connsiteY140" fmla="*/ 196739 h 745378"/>
                <a:gd name="connsiteX141" fmla="*/ 165449 w 603408"/>
                <a:gd name="connsiteY141" fmla="*/ 124444 h 745378"/>
                <a:gd name="connsiteX142" fmla="*/ 195644 w 603408"/>
                <a:gd name="connsiteY142" fmla="*/ 93202 h 745378"/>
                <a:gd name="connsiteX143" fmla="*/ 203644 w 603408"/>
                <a:gd name="connsiteY143" fmla="*/ 86154 h 745378"/>
                <a:gd name="connsiteX144" fmla="*/ 204406 w 603408"/>
                <a:gd name="connsiteY144" fmla="*/ 85487 h 745378"/>
                <a:gd name="connsiteX145" fmla="*/ 205359 w 603408"/>
                <a:gd name="connsiteY145" fmla="*/ 84820 h 745378"/>
                <a:gd name="connsiteX146" fmla="*/ 209550 w 603408"/>
                <a:gd name="connsiteY146" fmla="*/ 81677 h 745378"/>
                <a:gd name="connsiteX147" fmla="*/ 228600 w 603408"/>
                <a:gd name="connsiteY147" fmla="*/ 69866 h 745378"/>
                <a:gd name="connsiteX148" fmla="*/ 238125 w 603408"/>
                <a:gd name="connsiteY148" fmla="*/ 65103 h 745378"/>
                <a:gd name="connsiteX149" fmla="*/ 242888 w 603408"/>
                <a:gd name="connsiteY149" fmla="*/ 62817 h 745378"/>
                <a:gd name="connsiteX150" fmla="*/ 245840 w 603408"/>
                <a:gd name="connsiteY150" fmla="*/ 61579 h 745378"/>
                <a:gd name="connsiteX151" fmla="*/ 265462 w 603408"/>
                <a:gd name="connsiteY151" fmla="*/ 53673 h 745378"/>
                <a:gd name="connsiteX152" fmla="*/ 306800 w 603408"/>
                <a:gd name="connsiteY152" fmla="*/ 38243 h 745378"/>
                <a:gd name="connsiteX153" fmla="*/ 409670 w 603408"/>
                <a:gd name="connsiteY153" fmla="*/ 3381 h 745378"/>
                <a:gd name="connsiteX154" fmla="*/ 421291 w 603408"/>
                <a:gd name="connsiteY154" fmla="*/ 1095 h 745378"/>
                <a:gd name="connsiteX155" fmla="*/ 427006 w 603408"/>
                <a:gd name="connsiteY155" fmla="*/ 143 h 745378"/>
                <a:gd name="connsiteX156" fmla="*/ 430530 w 603408"/>
                <a:gd name="connsiteY156" fmla="*/ 143 h 745378"/>
                <a:gd name="connsiteX157" fmla="*/ 441674 w 603408"/>
                <a:gd name="connsiteY157" fmla="*/ 143 h 745378"/>
                <a:gd name="connsiteX158" fmla="*/ 446151 w 603408"/>
                <a:gd name="connsiteY158" fmla="*/ 143 h 745378"/>
                <a:gd name="connsiteX159" fmla="*/ 446151 w 603408"/>
                <a:gd name="connsiteY159" fmla="*/ 143 h 745378"/>
                <a:gd name="connsiteX160" fmla="*/ 448913 w 603408"/>
                <a:gd name="connsiteY160" fmla="*/ 714 h 745378"/>
                <a:gd name="connsiteX161" fmla="*/ 467963 w 603408"/>
                <a:gd name="connsiteY161" fmla="*/ 6334 h 745378"/>
                <a:gd name="connsiteX162" fmla="*/ 482441 w 603408"/>
                <a:gd name="connsiteY162" fmla="*/ 8430 h 745378"/>
                <a:gd name="connsiteX163" fmla="*/ 521970 w 603408"/>
                <a:gd name="connsiteY163" fmla="*/ 33480 h 745378"/>
                <a:gd name="connsiteX164" fmla="*/ 526447 w 603408"/>
                <a:gd name="connsiteY164" fmla="*/ 36242 h 745378"/>
                <a:gd name="connsiteX165" fmla="*/ 516255 w 603408"/>
                <a:gd name="connsiteY165" fmla="*/ 48244 h 745378"/>
                <a:gd name="connsiteX166" fmla="*/ 506730 w 603408"/>
                <a:gd name="connsiteY166" fmla="*/ 66341 h 745378"/>
                <a:gd name="connsiteX167" fmla="*/ 511397 w 603408"/>
                <a:gd name="connsiteY167" fmla="*/ 84439 h 745378"/>
                <a:gd name="connsiteX168" fmla="*/ 521779 w 603408"/>
                <a:gd name="connsiteY168" fmla="*/ 82248 h 745378"/>
                <a:gd name="connsiteX169" fmla="*/ 521779 w 603408"/>
                <a:gd name="connsiteY169" fmla="*/ 76629 h 745378"/>
                <a:gd name="connsiteX170" fmla="*/ 520827 w 603408"/>
                <a:gd name="connsiteY170" fmla="*/ 74533 h 745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603408" h="745378">
                  <a:moveTo>
                    <a:pt x="520732" y="74438"/>
                  </a:moveTo>
                  <a:lnTo>
                    <a:pt x="520732" y="74438"/>
                  </a:lnTo>
                  <a:lnTo>
                    <a:pt x="519874" y="73200"/>
                  </a:lnTo>
                  <a:cubicBezTo>
                    <a:pt x="519874" y="73200"/>
                    <a:pt x="519874" y="71580"/>
                    <a:pt x="519874" y="72723"/>
                  </a:cubicBezTo>
                  <a:lnTo>
                    <a:pt x="519874" y="72723"/>
                  </a:lnTo>
                  <a:cubicBezTo>
                    <a:pt x="519874" y="71199"/>
                    <a:pt x="519874" y="71771"/>
                    <a:pt x="519874" y="70056"/>
                  </a:cubicBezTo>
                  <a:cubicBezTo>
                    <a:pt x="520643" y="67153"/>
                    <a:pt x="521864" y="64388"/>
                    <a:pt x="523494" y="61865"/>
                  </a:cubicBezTo>
                  <a:cubicBezTo>
                    <a:pt x="526914" y="55835"/>
                    <a:pt x="531004" y="50212"/>
                    <a:pt x="535686" y="45101"/>
                  </a:cubicBezTo>
                  <a:lnTo>
                    <a:pt x="537686" y="43100"/>
                  </a:lnTo>
                  <a:cubicBezTo>
                    <a:pt x="548164" y="49101"/>
                    <a:pt x="558832" y="54721"/>
                    <a:pt x="569690" y="59864"/>
                  </a:cubicBezTo>
                  <a:cubicBezTo>
                    <a:pt x="578263" y="63865"/>
                    <a:pt x="587026" y="67199"/>
                    <a:pt x="595789" y="70628"/>
                  </a:cubicBezTo>
                  <a:lnTo>
                    <a:pt x="603409" y="73676"/>
                  </a:lnTo>
                  <a:lnTo>
                    <a:pt x="602552" y="76343"/>
                  </a:lnTo>
                  <a:lnTo>
                    <a:pt x="600456" y="81772"/>
                  </a:lnTo>
                  <a:cubicBezTo>
                    <a:pt x="599002" y="85045"/>
                    <a:pt x="597348" y="88226"/>
                    <a:pt x="595503" y="91297"/>
                  </a:cubicBezTo>
                  <a:cubicBezTo>
                    <a:pt x="596074" y="90249"/>
                    <a:pt x="593407" y="93964"/>
                    <a:pt x="592455" y="95012"/>
                  </a:cubicBezTo>
                  <a:lnTo>
                    <a:pt x="588074" y="99108"/>
                  </a:lnTo>
                  <a:lnTo>
                    <a:pt x="586454" y="100250"/>
                  </a:lnTo>
                  <a:cubicBezTo>
                    <a:pt x="584645" y="101489"/>
                    <a:pt x="582740" y="102727"/>
                    <a:pt x="580739" y="103870"/>
                  </a:cubicBezTo>
                  <a:cubicBezTo>
                    <a:pt x="578739" y="105013"/>
                    <a:pt x="573977" y="107585"/>
                    <a:pt x="570548" y="109299"/>
                  </a:cubicBezTo>
                  <a:cubicBezTo>
                    <a:pt x="571214" y="108823"/>
                    <a:pt x="566547" y="110918"/>
                    <a:pt x="565499" y="111300"/>
                  </a:cubicBezTo>
                  <a:cubicBezTo>
                    <a:pt x="564452" y="111680"/>
                    <a:pt x="560927" y="112824"/>
                    <a:pt x="558546" y="113585"/>
                  </a:cubicBezTo>
                  <a:cubicBezTo>
                    <a:pt x="553879" y="115014"/>
                    <a:pt x="549021" y="116062"/>
                    <a:pt x="544354" y="117014"/>
                  </a:cubicBezTo>
                  <a:lnTo>
                    <a:pt x="538734" y="118062"/>
                  </a:lnTo>
                  <a:lnTo>
                    <a:pt x="535400" y="118062"/>
                  </a:lnTo>
                  <a:cubicBezTo>
                    <a:pt x="530638" y="118538"/>
                    <a:pt x="525875" y="118824"/>
                    <a:pt x="521018" y="118920"/>
                  </a:cubicBezTo>
                  <a:cubicBezTo>
                    <a:pt x="516160" y="119015"/>
                    <a:pt x="511493" y="118920"/>
                    <a:pt x="507111" y="118920"/>
                  </a:cubicBezTo>
                  <a:lnTo>
                    <a:pt x="500444" y="118920"/>
                  </a:lnTo>
                  <a:lnTo>
                    <a:pt x="495490" y="118348"/>
                  </a:lnTo>
                  <a:lnTo>
                    <a:pt x="491014" y="117681"/>
                  </a:lnTo>
                  <a:cubicBezTo>
                    <a:pt x="487870" y="117681"/>
                    <a:pt x="484727" y="116443"/>
                    <a:pt x="481489" y="115776"/>
                  </a:cubicBezTo>
                  <a:cubicBezTo>
                    <a:pt x="475048" y="114227"/>
                    <a:pt x="468690" y="112351"/>
                    <a:pt x="462439" y="110157"/>
                  </a:cubicBezTo>
                  <a:cubicBezTo>
                    <a:pt x="456242" y="107774"/>
                    <a:pt x="449874" y="105864"/>
                    <a:pt x="443389" y="104442"/>
                  </a:cubicBezTo>
                  <a:cubicBezTo>
                    <a:pt x="439531" y="103584"/>
                    <a:pt x="435615" y="103011"/>
                    <a:pt x="431673" y="102727"/>
                  </a:cubicBezTo>
                  <a:cubicBezTo>
                    <a:pt x="429859" y="102795"/>
                    <a:pt x="428064" y="103116"/>
                    <a:pt x="426339" y="103680"/>
                  </a:cubicBezTo>
                  <a:cubicBezTo>
                    <a:pt x="424804" y="104631"/>
                    <a:pt x="423214" y="105490"/>
                    <a:pt x="421576" y="106251"/>
                  </a:cubicBezTo>
                  <a:cubicBezTo>
                    <a:pt x="419701" y="106318"/>
                    <a:pt x="417870" y="106841"/>
                    <a:pt x="416242" y="107775"/>
                  </a:cubicBezTo>
                  <a:lnTo>
                    <a:pt x="416243" y="107775"/>
                  </a:lnTo>
                  <a:cubicBezTo>
                    <a:pt x="413410" y="108656"/>
                    <a:pt x="410808" y="110152"/>
                    <a:pt x="408623" y="112157"/>
                  </a:cubicBezTo>
                  <a:lnTo>
                    <a:pt x="408623" y="112157"/>
                  </a:lnTo>
                  <a:lnTo>
                    <a:pt x="407575" y="112919"/>
                  </a:lnTo>
                  <a:cubicBezTo>
                    <a:pt x="406432" y="113776"/>
                    <a:pt x="405098" y="114443"/>
                    <a:pt x="403955" y="115300"/>
                  </a:cubicBezTo>
                  <a:cubicBezTo>
                    <a:pt x="399254" y="118214"/>
                    <a:pt x="394388" y="120853"/>
                    <a:pt x="389382" y="123206"/>
                  </a:cubicBezTo>
                  <a:cubicBezTo>
                    <a:pt x="378143" y="129111"/>
                    <a:pt x="367570" y="136160"/>
                    <a:pt x="356044" y="141494"/>
                  </a:cubicBezTo>
                  <a:lnTo>
                    <a:pt x="352139" y="143018"/>
                  </a:lnTo>
                  <a:cubicBezTo>
                    <a:pt x="349377" y="144066"/>
                    <a:pt x="346519" y="144923"/>
                    <a:pt x="343662" y="145780"/>
                  </a:cubicBezTo>
                  <a:cubicBezTo>
                    <a:pt x="337988" y="147508"/>
                    <a:pt x="332194" y="148814"/>
                    <a:pt x="326327" y="149685"/>
                  </a:cubicBezTo>
                  <a:cubicBezTo>
                    <a:pt x="320783" y="150655"/>
                    <a:pt x="315310" y="151991"/>
                    <a:pt x="309944" y="153686"/>
                  </a:cubicBezTo>
                  <a:cubicBezTo>
                    <a:pt x="303040" y="155753"/>
                    <a:pt x="296394" y="158597"/>
                    <a:pt x="290132" y="162163"/>
                  </a:cubicBezTo>
                  <a:cubicBezTo>
                    <a:pt x="284871" y="165458"/>
                    <a:pt x="283278" y="172394"/>
                    <a:pt x="286573" y="177655"/>
                  </a:cubicBezTo>
                  <a:cubicBezTo>
                    <a:pt x="287475" y="179095"/>
                    <a:pt x="288692" y="180311"/>
                    <a:pt x="290132" y="181213"/>
                  </a:cubicBezTo>
                  <a:cubicBezTo>
                    <a:pt x="304505" y="188790"/>
                    <a:pt x="320961" y="191466"/>
                    <a:pt x="336994" y="188833"/>
                  </a:cubicBezTo>
                  <a:lnTo>
                    <a:pt x="337947" y="188833"/>
                  </a:lnTo>
                  <a:cubicBezTo>
                    <a:pt x="336709" y="193596"/>
                    <a:pt x="335756" y="198358"/>
                    <a:pt x="334709" y="203121"/>
                  </a:cubicBezTo>
                  <a:cubicBezTo>
                    <a:pt x="332137" y="215408"/>
                    <a:pt x="329756" y="227695"/>
                    <a:pt x="327279" y="239982"/>
                  </a:cubicBezTo>
                  <a:cubicBezTo>
                    <a:pt x="324803" y="252270"/>
                    <a:pt x="322136" y="264462"/>
                    <a:pt x="319373" y="276654"/>
                  </a:cubicBezTo>
                  <a:cubicBezTo>
                    <a:pt x="316290" y="288808"/>
                    <a:pt x="314565" y="301266"/>
                    <a:pt x="314230" y="313801"/>
                  </a:cubicBezTo>
                  <a:cubicBezTo>
                    <a:pt x="314230" y="318278"/>
                    <a:pt x="320326" y="321612"/>
                    <a:pt x="323755" y="317706"/>
                  </a:cubicBezTo>
                  <a:cubicBezTo>
                    <a:pt x="335191" y="300841"/>
                    <a:pt x="342261" y="281400"/>
                    <a:pt x="344329" y="261128"/>
                  </a:cubicBezTo>
                  <a:cubicBezTo>
                    <a:pt x="345853" y="258461"/>
                    <a:pt x="347567" y="255794"/>
                    <a:pt x="349282" y="253317"/>
                  </a:cubicBezTo>
                  <a:cubicBezTo>
                    <a:pt x="353742" y="246878"/>
                    <a:pt x="358883" y="240938"/>
                    <a:pt x="364617" y="235601"/>
                  </a:cubicBezTo>
                  <a:cubicBezTo>
                    <a:pt x="370518" y="230097"/>
                    <a:pt x="376892" y="225125"/>
                    <a:pt x="383667" y="220742"/>
                  </a:cubicBezTo>
                  <a:cubicBezTo>
                    <a:pt x="382143" y="246459"/>
                    <a:pt x="382524" y="272272"/>
                    <a:pt x="382524" y="297989"/>
                  </a:cubicBezTo>
                  <a:cubicBezTo>
                    <a:pt x="381830" y="366989"/>
                    <a:pt x="386224" y="435947"/>
                    <a:pt x="395669" y="504301"/>
                  </a:cubicBezTo>
                  <a:cubicBezTo>
                    <a:pt x="402128" y="547207"/>
                    <a:pt x="411097" y="589698"/>
                    <a:pt x="422529" y="631555"/>
                  </a:cubicBezTo>
                  <a:cubicBezTo>
                    <a:pt x="428149" y="652415"/>
                    <a:pt x="434245" y="673179"/>
                    <a:pt x="441008" y="693658"/>
                  </a:cubicBezTo>
                  <a:cubicBezTo>
                    <a:pt x="444532" y="704326"/>
                    <a:pt x="448246" y="714899"/>
                    <a:pt x="452533" y="725281"/>
                  </a:cubicBezTo>
                  <a:lnTo>
                    <a:pt x="453581" y="727853"/>
                  </a:lnTo>
                  <a:lnTo>
                    <a:pt x="447961" y="727853"/>
                  </a:lnTo>
                  <a:cubicBezTo>
                    <a:pt x="441865" y="727853"/>
                    <a:pt x="435769" y="727853"/>
                    <a:pt x="429673" y="728520"/>
                  </a:cubicBezTo>
                  <a:lnTo>
                    <a:pt x="429673" y="728520"/>
                  </a:lnTo>
                  <a:cubicBezTo>
                    <a:pt x="425768" y="728520"/>
                    <a:pt x="421958" y="729377"/>
                    <a:pt x="418148" y="729948"/>
                  </a:cubicBezTo>
                  <a:cubicBezTo>
                    <a:pt x="414338" y="730520"/>
                    <a:pt x="412909" y="730805"/>
                    <a:pt x="408623" y="731377"/>
                  </a:cubicBezTo>
                  <a:cubicBezTo>
                    <a:pt x="376501" y="734188"/>
                    <a:pt x="344180" y="733805"/>
                    <a:pt x="312134" y="730234"/>
                  </a:cubicBezTo>
                  <a:cubicBezTo>
                    <a:pt x="303943" y="729567"/>
                    <a:pt x="295751" y="728901"/>
                    <a:pt x="287560" y="727948"/>
                  </a:cubicBezTo>
                  <a:lnTo>
                    <a:pt x="281750" y="727186"/>
                  </a:lnTo>
                  <a:lnTo>
                    <a:pt x="281750" y="727186"/>
                  </a:lnTo>
                  <a:lnTo>
                    <a:pt x="280035" y="727186"/>
                  </a:lnTo>
                  <a:cubicBezTo>
                    <a:pt x="275463" y="726519"/>
                    <a:pt x="270510" y="725662"/>
                    <a:pt x="266510" y="724805"/>
                  </a:cubicBezTo>
                  <a:cubicBezTo>
                    <a:pt x="250412" y="721662"/>
                    <a:pt x="234601" y="717471"/>
                    <a:pt x="218885" y="713661"/>
                  </a:cubicBezTo>
                  <a:cubicBezTo>
                    <a:pt x="201917" y="709293"/>
                    <a:pt x="184618" y="706331"/>
                    <a:pt x="167164" y="704802"/>
                  </a:cubicBezTo>
                  <a:cubicBezTo>
                    <a:pt x="149747" y="704165"/>
                    <a:pt x="132316" y="705637"/>
                    <a:pt x="115253" y="709184"/>
                  </a:cubicBezTo>
                  <a:cubicBezTo>
                    <a:pt x="105108" y="711348"/>
                    <a:pt x="95142" y="714277"/>
                    <a:pt x="85439" y="717947"/>
                  </a:cubicBezTo>
                  <a:cubicBezTo>
                    <a:pt x="80025" y="719662"/>
                    <a:pt x="74741" y="721763"/>
                    <a:pt x="69628" y="724234"/>
                  </a:cubicBezTo>
                  <a:lnTo>
                    <a:pt x="64865" y="724233"/>
                  </a:lnTo>
                  <a:cubicBezTo>
                    <a:pt x="61628" y="724443"/>
                    <a:pt x="58429" y="725050"/>
                    <a:pt x="55340" y="726043"/>
                  </a:cubicBezTo>
                  <a:cubicBezTo>
                    <a:pt x="52578" y="726805"/>
                    <a:pt x="49911" y="727662"/>
                    <a:pt x="47149" y="728615"/>
                  </a:cubicBezTo>
                  <a:cubicBezTo>
                    <a:pt x="35719" y="732234"/>
                    <a:pt x="24289" y="736521"/>
                    <a:pt x="13049" y="741093"/>
                  </a:cubicBezTo>
                  <a:lnTo>
                    <a:pt x="2477" y="745379"/>
                  </a:lnTo>
                  <a:cubicBezTo>
                    <a:pt x="2477" y="738997"/>
                    <a:pt x="1810" y="732615"/>
                    <a:pt x="1524" y="726329"/>
                  </a:cubicBezTo>
                  <a:cubicBezTo>
                    <a:pt x="6287" y="725376"/>
                    <a:pt x="11049" y="724900"/>
                    <a:pt x="15431" y="724233"/>
                  </a:cubicBezTo>
                  <a:cubicBezTo>
                    <a:pt x="26084" y="723929"/>
                    <a:pt x="36376" y="720299"/>
                    <a:pt x="44863" y="713851"/>
                  </a:cubicBezTo>
                  <a:cubicBezTo>
                    <a:pt x="46494" y="712209"/>
                    <a:pt x="46486" y="709556"/>
                    <a:pt x="44844" y="707924"/>
                  </a:cubicBezTo>
                  <a:cubicBezTo>
                    <a:pt x="44087" y="707172"/>
                    <a:pt x="43072" y="706737"/>
                    <a:pt x="42005" y="706707"/>
                  </a:cubicBezTo>
                  <a:cubicBezTo>
                    <a:pt x="30881" y="707255"/>
                    <a:pt x="19823" y="708753"/>
                    <a:pt x="8953" y="711184"/>
                  </a:cubicBezTo>
                  <a:lnTo>
                    <a:pt x="1048" y="712708"/>
                  </a:lnTo>
                  <a:lnTo>
                    <a:pt x="1048" y="706993"/>
                  </a:lnTo>
                  <a:lnTo>
                    <a:pt x="9335" y="705374"/>
                  </a:lnTo>
                  <a:cubicBezTo>
                    <a:pt x="17424" y="705020"/>
                    <a:pt x="24934" y="701073"/>
                    <a:pt x="29813" y="694611"/>
                  </a:cubicBezTo>
                  <a:cubicBezTo>
                    <a:pt x="30678" y="693105"/>
                    <a:pt x="30158" y="691184"/>
                    <a:pt x="28653" y="690320"/>
                  </a:cubicBezTo>
                  <a:cubicBezTo>
                    <a:pt x="28448" y="690202"/>
                    <a:pt x="28230" y="690108"/>
                    <a:pt x="28004" y="690039"/>
                  </a:cubicBezTo>
                  <a:cubicBezTo>
                    <a:pt x="19857" y="689070"/>
                    <a:pt x="11599" y="690184"/>
                    <a:pt x="4001" y="693277"/>
                  </a:cubicBezTo>
                  <a:lnTo>
                    <a:pt x="667" y="694230"/>
                  </a:lnTo>
                  <a:lnTo>
                    <a:pt x="667" y="682799"/>
                  </a:lnTo>
                  <a:cubicBezTo>
                    <a:pt x="5144" y="680323"/>
                    <a:pt x="9620" y="678132"/>
                    <a:pt x="14192" y="676037"/>
                  </a:cubicBezTo>
                  <a:cubicBezTo>
                    <a:pt x="18764" y="673941"/>
                    <a:pt x="27718" y="670322"/>
                    <a:pt x="30766" y="663845"/>
                  </a:cubicBezTo>
                  <a:cubicBezTo>
                    <a:pt x="31820" y="661903"/>
                    <a:pt x="31101" y="659474"/>
                    <a:pt x="29159" y="658420"/>
                  </a:cubicBezTo>
                  <a:cubicBezTo>
                    <a:pt x="28627" y="658131"/>
                    <a:pt x="28037" y="657967"/>
                    <a:pt x="27432" y="657939"/>
                  </a:cubicBezTo>
                  <a:cubicBezTo>
                    <a:pt x="21063" y="658518"/>
                    <a:pt x="14924" y="660608"/>
                    <a:pt x="9525" y="664035"/>
                  </a:cubicBezTo>
                  <a:cubicBezTo>
                    <a:pt x="6477" y="665464"/>
                    <a:pt x="3429" y="666797"/>
                    <a:pt x="0" y="668322"/>
                  </a:cubicBezTo>
                  <a:cubicBezTo>
                    <a:pt x="0" y="664797"/>
                    <a:pt x="0" y="661273"/>
                    <a:pt x="0" y="657749"/>
                  </a:cubicBezTo>
                  <a:cubicBezTo>
                    <a:pt x="0" y="654224"/>
                    <a:pt x="0" y="651557"/>
                    <a:pt x="0" y="648224"/>
                  </a:cubicBezTo>
                  <a:cubicBezTo>
                    <a:pt x="1619" y="648472"/>
                    <a:pt x="3274" y="648240"/>
                    <a:pt x="4763" y="647557"/>
                  </a:cubicBezTo>
                  <a:cubicBezTo>
                    <a:pt x="9239" y="645366"/>
                    <a:pt x="15907" y="646033"/>
                    <a:pt x="19336" y="641652"/>
                  </a:cubicBezTo>
                  <a:cubicBezTo>
                    <a:pt x="21512" y="639223"/>
                    <a:pt x="21307" y="635489"/>
                    <a:pt x="18878" y="633313"/>
                  </a:cubicBezTo>
                  <a:cubicBezTo>
                    <a:pt x="18291" y="632786"/>
                    <a:pt x="17605" y="632383"/>
                    <a:pt x="16859" y="632127"/>
                  </a:cubicBezTo>
                  <a:cubicBezTo>
                    <a:pt x="13679" y="631537"/>
                    <a:pt x="10401" y="631766"/>
                    <a:pt x="7334" y="632793"/>
                  </a:cubicBezTo>
                  <a:cubicBezTo>
                    <a:pt x="4961" y="633336"/>
                    <a:pt x="2636" y="634068"/>
                    <a:pt x="381" y="634984"/>
                  </a:cubicBezTo>
                  <a:lnTo>
                    <a:pt x="381" y="608981"/>
                  </a:lnTo>
                  <a:cubicBezTo>
                    <a:pt x="980" y="609080"/>
                    <a:pt x="1592" y="609080"/>
                    <a:pt x="2191" y="608981"/>
                  </a:cubicBezTo>
                  <a:cubicBezTo>
                    <a:pt x="5525" y="608981"/>
                    <a:pt x="9620" y="607933"/>
                    <a:pt x="11049" y="604504"/>
                  </a:cubicBezTo>
                  <a:cubicBezTo>
                    <a:pt x="12174" y="603141"/>
                    <a:pt x="12987" y="601548"/>
                    <a:pt x="13430" y="599837"/>
                  </a:cubicBezTo>
                  <a:cubicBezTo>
                    <a:pt x="13845" y="598369"/>
                    <a:pt x="12991" y="596842"/>
                    <a:pt x="11523" y="596428"/>
                  </a:cubicBezTo>
                  <a:cubicBezTo>
                    <a:pt x="11057" y="596297"/>
                    <a:pt x="10565" y="596290"/>
                    <a:pt x="10096" y="596408"/>
                  </a:cubicBezTo>
                  <a:lnTo>
                    <a:pt x="8287" y="596979"/>
                  </a:lnTo>
                  <a:lnTo>
                    <a:pt x="6858" y="597551"/>
                  </a:lnTo>
                  <a:cubicBezTo>
                    <a:pt x="6075" y="597365"/>
                    <a:pt x="5260" y="597365"/>
                    <a:pt x="4477" y="597551"/>
                  </a:cubicBezTo>
                  <a:lnTo>
                    <a:pt x="3048" y="597551"/>
                  </a:lnTo>
                  <a:cubicBezTo>
                    <a:pt x="4000" y="597551"/>
                    <a:pt x="2191" y="597551"/>
                    <a:pt x="2191" y="597551"/>
                  </a:cubicBezTo>
                  <a:cubicBezTo>
                    <a:pt x="1592" y="597451"/>
                    <a:pt x="980" y="597451"/>
                    <a:pt x="381" y="597551"/>
                  </a:cubicBezTo>
                  <a:cubicBezTo>
                    <a:pt x="381" y="554022"/>
                    <a:pt x="1048" y="510588"/>
                    <a:pt x="4381" y="467154"/>
                  </a:cubicBezTo>
                  <a:cubicBezTo>
                    <a:pt x="4953" y="459819"/>
                    <a:pt x="5715" y="452485"/>
                    <a:pt x="6477" y="445246"/>
                  </a:cubicBezTo>
                  <a:cubicBezTo>
                    <a:pt x="7334" y="436483"/>
                    <a:pt x="8001" y="431721"/>
                    <a:pt x="9049" y="424386"/>
                  </a:cubicBezTo>
                  <a:cubicBezTo>
                    <a:pt x="11144" y="409432"/>
                    <a:pt x="13811" y="394478"/>
                    <a:pt x="17145" y="379714"/>
                  </a:cubicBezTo>
                  <a:cubicBezTo>
                    <a:pt x="23171" y="350312"/>
                    <a:pt x="31288" y="321378"/>
                    <a:pt x="41434" y="293132"/>
                  </a:cubicBezTo>
                  <a:cubicBezTo>
                    <a:pt x="44387" y="285417"/>
                    <a:pt x="47911" y="277797"/>
                    <a:pt x="51530" y="270367"/>
                  </a:cubicBezTo>
                  <a:cubicBezTo>
                    <a:pt x="52070" y="270226"/>
                    <a:pt x="52584" y="270001"/>
                    <a:pt x="53054" y="269700"/>
                  </a:cubicBezTo>
                  <a:cubicBezTo>
                    <a:pt x="55964" y="267902"/>
                    <a:pt x="58568" y="265651"/>
                    <a:pt x="60770" y="263033"/>
                  </a:cubicBezTo>
                  <a:cubicBezTo>
                    <a:pt x="62964" y="260173"/>
                    <a:pt x="65318" y="257438"/>
                    <a:pt x="67818" y="254841"/>
                  </a:cubicBezTo>
                  <a:cubicBezTo>
                    <a:pt x="73400" y="248959"/>
                    <a:pt x="78437" y="242583"/>
                    <a:pt x="82868" y="235791"/>
                  </a:cubicBezTo>
                  <a:cubicBezTo>
                    <a:pt x="92393" y="222933"/>
                    <a:pt x="100489" y="209788"/>
                    <a:pt x="109252" y="196739"/>
                  </a:cubicBezTo>
                  <a:cubicBezTo>
                    <a:pt x="126361" y="171421"/>
                    <a:pt x="145135" y="147270"/>
                    <a:pt x="165449" y="124444"/>
                  </a:cubicBezTo>
                  <a:cubicBezTo>
                    <a:pt x="174995" y="113540"/>
                    <a:pt x="185072" y="103114"/>
                    <a:pt x="195644" y="93202"/>
                  </a:cubicBezTo>
                  <a:cubicBezTo>
                    <a:pt x="198311" y="90821"/>
                    <a:pt x="200882" y="88439"/>
                    <a:pt x="203644" y="86154"/>
                  </a:cubicBezTo>
                  <a:lnTo>
                    <a:pt x="204406" y="85487"/>
                  </a:lnTo>
                  <a:lnTo>
                    <a:pt x="205359" y="84820"/>
                  </a:lnTo>
                  <a:cubicBezTo>
                    <a:pt x="206693" y="83677"/>
                    <a:pt x="208121" y="82725"/>
                    <a:pt x="209550" y="81677"/>
                  </a:cubicBezTo>
                  <a:cubicBezTo>
                    <a:pt x="215665" y="77372"/>
                    <a:pt x="222025" y="73428"/>
                    <a:pt x="228600" y="69866"/>
                  </a:cubicBezTo>
                  <a:cubicBezTo>
                    <a:pt x="231648" y="68151"/>
                    <a:pt x="234791" y="66627"/>
                    <a:pt x="238125" y="65103"/>
                  </a:cubicBezTo>
                  <a:lnTo>
                    <a:pt x="242888" y="62817"/>
                  </a:lnTo>
                  <a:lnTo>
                    <a:pt x="245840" y="61579"/>
                  </a:lnTo>
                  <a:cubicBezTo>
                    <a:pt x="252317" y="58817"/>
                    <a:pt x="258985" y="56245"/>
                    <a:pt x="265462" y="53673"/>
                  </a:cubicBezTo>
                  <a:cubicBezTo>
                    <a:pt x="279178" y="48244"/>
                    <a:pt x="292989" y="43386"/>
                    <a:pt x="306800" y="38243"/>
                  </a:cubicBezTo>
                  <a:cubicBezTo>
                    <a:pt x="340337" y="24508"/>
                    <a:pt x="374693" y="12866"/>
                    <a:pt x="409670" y="3381"/>
                  </a:cubicBezTo>
                  <a:cubicBezTo>
                    <a:pt x="413480" y="2524"/>
                    <a:pt x="417386" y="1762"/>
                    <a:pt x="421291" y="1095"/>
                  </a:cubicBezTo>
                  <a:lnTo>
                    <a:pt x="427006" y="143"/>
                  </a:lnTo>
                  <a:cubicBezTo>
                    <a:pt x="422815" y="905"/>
                    <a:pt x="429673" y="143"/>
                    <a:pt x="430530" y="143"/>
                  </a:cubicBezTo>
                  <a:cubicBezTo>
                    <a:pt x="434242" y="-48"/>
                    <a:pt x="437962" y="-48"/>
                    <a:pt x="441674" y="143"/>
                  </a:cubicBezTo>
                  <a:lnTo>
                    <a:pt x="446151" y="143"/>
                  </a:lnTo>
                  <a:lnTo>
                    <a:pt x="446151" y="143"/>
                  </a:lnTo>
                  <a:cubicBezTo>
                    <a:pt x="447090" y="232"/>
                    <a:pt x="448016" y="424"/>
                    <a:pt x="448913" y="714"/>
                  </a:cubicBezTo>
                  <a:cubicBezTo>
                    <a:pt x="455390" y="2143"/>
                    <a:pt x="461582" y="4429"/>
                    <a:pt x="467963" y="6334"/>
                  </a:cubicBezTo>
                  <a:cubicBezTo>
                    <a:pt x="472655" y="7762"/>
                    <a:pt x="477537" y="8469"/>
                    <a:pt x="482441" y="8430"/>
                  </a:cubicBezTo>
                  <a:cubicBezTo>
                    <a:pt x="495681" y="16716"/>
                    <a:pt x="508730" y="25193"/>
                    <a:pt x="521970" y="33480"/>
                  </a:cubicBezTo>
                  <a:lnTo>
                    <a:pt x="526447" y="36242"/>
                  </a:lnTo>
                  <a:cubicBezTo>
                    <a:pt x="522748" y="39977"/>
                    <a:pt x="519340" y="43989"/>
                    <a:pt x="516255" y="48244"/>
                  </a:cubicBezTo>
                  <a:cubicBezTo>
                    <a:pt x="512033" y="53665"/>
                    <a:pt x="508808" y="59793"/>
                    <a:pt x="506730" y="66341"/>
                  </a:cubicBezTo>
                  <a:cubicBezTo>
                    <a:pt x="505111" y="71771"/>
                    <a:pt x="505206" y="81677"/>
                    <a:pt x="511397" y="84439"/>
                  </a:cubicBezTo>
                  <a:cubicBezTo>
                    <a:pt x="514890" y="86582"/>
                    <a:pt x="519450" y="85620"/>
                    <a:pt x="521779" y="82248"/>
                  </a:cubicBezTo>
                  <a:cubicBezTo>
                    <a:pt x="522547" y="80454"/>
                    <a:pt x="522547" y="78423"/>
                    <a:pt x="521779" y="76629"/>
                  </a:cubicBezTo>
                  <a:cubicBezTo>
                    <a:pt x="521621" y="75868"/>
                    <a:pt x="521296" y="75152"/>
                    <a:pt x="520827" y="7453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xmlns="" id="{8C5A6F57-9F47-4988-AB22-3EF595400E16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xmlns="" id="{63F52EF8-7BDC-4DEA-BD46-623D99F5F6F3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xmlns="" id="{16BE7CD6-35D1-49F5-B50A-78AF0656DB23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xmlns="" id="{FA2344E8-3D95-4A3F-A505-12F17E8284A3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xmlns="" id="{AEA5190B-6B5D-4B55-83B9-4ACA7DEB22EF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xmlns="" id="{6A60A5BF-055E-47A3-AC34-16F1117C5544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xmlns="" id="{2FE42496-0A30-4EBC-857A-E13F67463D2E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xmlns="" id="{9C7BC261-93A2-4630-B227-AA71EE25D10C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xmlns="" id="{20A91361-76A2-45B2-8AF4-4DA67FAF648B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xmlns="" id="{43E93F1E-9D3E-4CF4-A674-9745EEF37391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xmlns="" id="{5684AFAE-5961-4209-9FCA-A13FD93935F4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xmlns="" id="{03422A30-AA15-497F-9FEE-3758ED29D3A8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xmlns="" id="{36FADDA9-543A-4635-9A1C-E9BEDD431EBF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xmlns="" id="{9296E1BE-08A9-41FB-8614-0024DDF1CCA9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xmlns="" id="{6EDE4AAC-6642-405A-9655-1ABE0EFE8AA9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xmlns="" id="{C1714994-F1C1-4C23-8E51-48564C86D6B6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xmlns="" id="{F0A4554A-AB96-45C1-A1A1-9E5C0C09748C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xmlns="" id="{4D99D070-6BBE-416D-B1AD-60BE04BE992F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xmlns="" id="{739C1F26-1155-4188-B851-1BAB3A9F0300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xmlns="" id="{A1B2A76F-B333-4730-833B-3E74C9D432C1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xmlns="" id="{754D9272-BA07-41FA-BD71-FC5597664724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xmlns="" id="{853A268F-B004-46DE-B341-D58E55C777D6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xmlns="" id="{B0055CD3-97E7-4358-8C34-9814C716546C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xmlns="" id="{67C6602C-23D8-479E-A4B2-B4804BC5798D}"/>
                </a:ext>
              </a:extLst>
            </p:cNvPr>
            <p:cNvSpPr/>
            <p:nvPr/>
          </p:nvSpPr>
          <p:spPr>
            <a:xfrm>
              <a:off x="2750979" y="387823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xmlns="" id="{28C8474D-E0DD-4EFE-9CAC-947599B5049D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xmlns="" id="{34B946FF-A6DB-4B74-923E-5BEC5569FD54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xmlns="" id="{4DD4D3A2-C8D2-48C7-83E2-A4A88A7A56FD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xmlns="" id="{03C0E648-E28F-4E96-89B5-F48F3E5EA7CF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xmlns="" id="{21BA8545-DD56-4C7E-858B-B9C20E5563E4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xmlns="" id="{5E310E03-E9C8-4C7E-987F-820D60929B03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xmlns="" id="{29641C67-22FC-4557-A4BA-8452C463DA42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xmlns="" id="{10B28A51-9EA2-4EAB-BA58-834A63F26460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xmlns="" id="{D3D196FB-A2C3-431F-805A-3D94F444E047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xmlns="" id="{C88FC127-2DFA-4CB7-BC53-1D2892C85660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xmlns="" id="{3E74AF19-8DDF-432D-8109-019DFA16E5DA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xmlns="" id="{5634E45D-DFB6-463C-9D54-D986FBAE73FD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xmlns="" id="{ED63B5F7-31CA-4020-87B8-652200FBF676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xmlns="" id="{80493D98-70E0-4BC4-B417-11B78A7B5176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xmlns="" id="{476EC204-8C64-489A-B0B7-E4079109B845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xmlns="" id="{5BD523FA-E3CA-4690-83CD-1E0A4F332660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xmlns="" id="{71C729DB-79E1-4DDB-882F-7059B0CD2C3C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xmlns="" id="{AB780E46-3284-4B98-BD2F-955B37D471C5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xmlns="" id="{D93E86FE-C58E-4A54-B594-0D34D379DB58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xmlns="" id="{35882D2F-B777-4BC7-A38A-EC0F913ECA7F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xmlns="" id="{9ED15C3F-4015-4CC6-BA06-F60D5511776C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xmlns="" id="{E3B88BCA-58C0-44C0-A79E-B13D91FDAAA7}"/>
                </a:ext>
              </a:extLst>
            </p:cNvPr>
            <p:cNvSpPr/>
            <p:nvPr/>
          </p:nvSpPr>
          <p:spPr>
            <a:xfrm>
              <a:off x="2771037" y="2002040"/>
              <a:ext cx="805" cy="1324"/>
            </a:xfrm>
            <a:custGeom>
              <a:avLst/>
              <a:gdLst>
                <a:gd name="connsiteX0" fmla="*/ 500 w 500"/>
                <a:gd name="connsiteY0" fmla="*/ 823 h 822"/>
                <a:gd name="connsiteX1" fmla="*/ 500 w 500"/>
                <a:gd name="connsiteY1" fmla="*/ 823 h 822"/>
                <a:gd name="connsiteX2" fmla="*/ 500 w 500"/>
                <a:gd name="connsiteY2" fmla="*/ 823 h 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0" h="822">
                  <a:moveTo>
                    <a:pt x="500" y="823"/>
                  </a:moveTo>
                  <a:lnTo>
                    <a:pt x="500" y="823"/>
                  </a:lnTo>
                  <a:cubicBezTo>
                    <a:pt x="-167" y="-701"/>
                    <a:pt x="-167" y="251"/>
                    <a:pt x="500" y="8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xmlns="" id="{5C7823C4-7D07-4331-9113-885CF4B76272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xmlns="" id="{CA5775D5-D6D4-4263-8D1E-7418EAD555CD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xmlns="" id="{17A467F0-C88F-4B72-B3D7-EB5111E6D3EE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xmlns="" id="{E47252B3-8F46-4895-B7F1-A8DD5EEBD857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xmlns="" id="{F21644D6-59F7-478B-9185-01679756FB2A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xmlns="" id="{6EC5707D-092C-4594-A5DE-E17C06801424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xmlns="" id="{43429999-AA66-422D-8A44-550D746C525E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xmlns="" id="{1BA34D4F-F2E4-4B8F-94B8-9A3ADEBF5F1E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xmlns="" id="{38C6C57C-C72C-44D9-B462-285D3C605875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xmlns="" id="{B889197B-CE26-46F8-AB95-F3F1D9CD233A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xmlns="" id="{67817D0E-03D0-4B24-8CF1-65A5E712C8B9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xmlns="" id="{C4A0EC7F-5409-4659-B6ED-A7A83907E4EE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xmlns="" id="{3163DE4A-5A17-4B39-91BA-874AC20AE4B1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xmlns="" id="{3E67ADCD-BC75-4F36-9455-EE0799D12527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xmlns="" id="{B84E8412-1AAF-4191-9B3D-9759E2D77875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xmlns="" id="{84259CD7-38F5-4ED9-91AB-21F982AFBAE3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xmlns="" id="{CADD702C-570F-436E-95CE-EEA45CA0706C}"/>
                </a:ext>
              </a:extLst>
            </p:cNvPr>
            <p:cNvSpPr/>
            <p:nvPr/>
          </p:nvSpPr>
          <p:spPr>
            <a:xfrm>
              <a:off x="2345385" y="1018554"/>
              <a:ext cx="264159" cy="238974"/>
            </a:xfrm>
            <a:custGeom>
              <a:avLst/>
              <a:gdLst>
                <a:gd name="connsiteX0" fmla="*/ 3812 w 164022"/>
                <a:gd name="connsiteY0" fmla="*/ 82186 h 148384"/>
                <a:gd name="connsiteX1" fmla="*/ 3812 w 164022"/>
                <a:gd name="connsiteY1" fmla="*/ 82186 h 148384"/>
                <a:gd name="connsiteX2" fmla="*/ 14099 w 164022"/>
                <a:gd name="connsiteY2" fmla="*/ 69327 h 148384"/>
                <a:gd name="connsiteX3" fmla="*/ 20290 w 164022"/>
                <a:gd name="connsiteY3" fmla="*/ 65136 h 148384"/>
                <a:gd name="connsiteX4" fmla="*/ 22195 w 164022"/>
                <a:gd name="connsiteY4" fmla="*/ 64279 h 148384"/>
                <a:gd name="connsiteX5" fmla="*/ 26005 w 164022"/>
                <a:gd name="connsiteY5" fmla="*/ 62755 h 148384"/>
                <a:gd name="connsiteX6" fmla="*/ 46293 w 164022"/>
                <a:gd name="connsiteY6" fmla="*/ 44467 h 148384"/>
                <a:gd name="connsiteX7" fmla="*/ 42864 w 164022"/>
                <a:gd name="connsiteY7" fmla="*/ 22559 h 148384"/>
                <a:gd name="connsiteX8" fmla="*/ 35244 w 164022"/>
                <a:gd name="connsiteY8" fmla="*/ 13891 h 148384"/>
                <a:gd name="connsiteX9" fmla="*/ 34196 w 164022"/>
                <a:gd name="connsiteY9" fmla="*/ 11891 h 148384"/>
                <a:gd name="connsiteX10" fmla="*/ 31339 w 164022"/>
                <a:gd name="connsiteY10" fmla="*/ 6176 h 148384"/>
                <a:gd name="connsiteX11" fmla="*/ 31339 w 164022"/>
                <a:gd name="connsiteY11" fmla="*/ 4462 h 148384"/>
                <a:gd name="connsiteX12" fmla="*/ 32006 w 164022"/>
                <a:gd name="connsiteY12" fmla="*/ 3700 h 148384"/>
                <a:gd name="connsiteX13" fmla="*/ 33339 w 164022"/>
                <a:gd name="connsiteY13" fmla="*/ 3033 h 148384"/>
                <a:gd name="connsiteX14" fmla="*/ 36197 w 164022"/>
                <a:gd name="connsiteY14" fmla="*/ 1509 h 148384"/>
                <a:gd name="connsiteX15" fmla="*/ 37149 w 164022"/>
                <a:gd name="connsiteY15" fmla="*/ 1509 h 148384"/>
                <a:gd name="connsiteX16" fmla="*/ 41721 w 164022"/>
                <a:gd name="connsiteY16" fmla="*/ 175 h 148384"/>
                <a:gd name="connsiteX17" fmla="*/ 42864 w 164022"/>
                <a:gd name="connsiteY17" fmla="*/ 175 h 148384"/>
                <a:gd name="connsiteX18" fmla="*/ 43817 w 164022"/>
                <a:gd name="connsiteY18" fmla="*/ 175 h 148384"/>
                <a:gd name="connsiteX19" fmla="*/ 53342 w 164022"/>
                <a:gd name="connsiteY19" fmla="*/ 175 h 148384"/>
                <a:gd name="connsiteX20" fmla="*/ 54294 w 164022"/>
                <a:gd name="connsiteY20" fmla="*/ 175 h 148384"/>
                <a:gd name="connsiteX21" fmla="*/ 55342 w 164022"/>
                <a:gd name="connsiteY21" fmla="*/ 175 h 148384"/>
                <a:gd name="connsiteX22" fmla="*/ 60104 w 164022"/>
                <a:gd name="connsiteY22" fmla="*/ 1318 h 148384"/>
                <a:gd name="connsiteX23" fmla="*/ 64867 w 164022"/>
                <a:gd name="connsiteY23" fmla="*/ 2842 h 148384"/>
                <a:gd name="connsiteX24" fmla="*/ 67820 w 164022"/>
                <a:gd name="connsiteY24" fmla="*/ 3890 h 148384"/>
                <a:gd name="connsiteX25" fmla="*/ 68486 w 164022"/>
                <a:gd name="connsiteY25" fmla="*/ 3890 h 148384"/>
                <a:gd name="connsiteX26" fmla="*/ 106586 w 164022"/>
                <a:gd name="connsiteY26" fmla="*/ 24655 h 148384"/>
                <a:gd name="connsiteX27" fmla="*/ 124779 w 164022"/>
                <a:gd name="connsiteY27" fmla="*/ 36561 h 148384"/>
                <a:gd name="connsiteX28" fmla="*/ 140305 w 164022"/>
                <a:gd name="connsiteY28" fmla="*/ 49515 h 148384"/>
                <a:gd name="connsiteX29" fmla="*/ 164022 w 164022"/>
                <a:gd name="connsiteY29" fmla="*/ 76852 h 148384"/>
                <a:gd name="connsiteX30" fmla="*/ 164022 w 164022"/>
                <a:gd name="connsiteY30" fmla="*/ 78471 h 148384"/>
                <a:gd name="connsiteX31" fmla="*/ 161736 w 164022"/>
                <a:gd name="connsiteY31" fmla="*/ 80662 h 148384"/>
                <a:gd name="connsiteX32" fmla="*/ 148592 w 164022"/>
                <a:gd name="connsiteY32" fmla="*/ 96283 h 148384"/>
                <a:gd name="connsiteX33" fmla="*/ 154783 w 164022"/>
                <a:gd name="connsiteY33" fmla="*/ 148384 h 148384"/>
                <a:gd name="connsiteX34" fmla="*/ 154783 w 164022"/>
                <a:gd name="connsiteY34" fmla="*/ 148384 h 148384"/>
                <a:gd name="connsiteX35" fmla="*/ 110777 w 164022"/>
                <a:gd name="connsiteY35" fmla="*/ 134097 h 148384"/>
                <a:gd name="connsiteX36" fmla="*/ 60676 w 164022"/>
                <a:gd name="connsiteY36" fmla="*/ 130096 h 148384"/>
                <a:gd name="connsiteX37" fmla="*/ 38483 w 164022"/>
                <a:gd name="connsiteY37" fmla="*/ 130096 h 148384"/>
                <a:gd name="connsiteX38" fmla="*/ 34292 w 164022"/>
                <a:gd name="connsiteY38" fmla="*/ 130096 h 148384"/>
                <a:gd name="connsiteX39" fmla="*/ 32768 w 164022"/>
                <a:gd name="connsiteY39" fmla="*/ 130096 h 148384"/>
                <a:gd name="connsiteX40" fmla="*/ 23243 w 164022"/>
                <a:gd name="connsiteY40" fmla="*/ 127525 h 148384"/>
                <a:gd name="connsiteX41" fmla="*/ 20671 w 164022"/>
                <a:gd name="connsiteY41" fmla="*/ 126572 h 148384"/>
                <a:gd name="connsiteX42" fmla="*/ 17813 w 164022"/>
                <a:gd name="connsiteY42" fmla="*/ 125048 h 148384"/>
                <a:gd name="connsiteX43" fmla="*/ 14289 w 164022"/>
                <a:gd name="connsiteY43" fmla="*/ 122857 h 148384"/>
                <a:gd name="connsiteX44" fmla="*/ 12289 w 164022"/>
                <a:gd name="connsiteY44" fmla="*/ 121524 h 148384"/>
                <a:gd name="connsiteX45" fmla="*/ 2764 w 164022"/>
                <a:gd name="connsiteY45" fmla="*/ 110380 h 148384"/>
                <a:gd name="connsiteX46" fmla="*/ 1716 w 164022"/>
                <a:gd name="connsiteY46" fmla="*/ 107998 h 148384"/>
                <a:gd name="connsiteX47" fmla="*/ 764 w 164022"/>
                <a:gd name="connsiteY47" fmla="*/ 105046 h 148384"/>
                <a:gd name="connsiteX48" fmla="*/ 2 w 164022"/>
                <a:gd name="connsiteY48" fmla="*/ 101331 h 148384"/>
                <a:gd name="connsiteX49" fmla="*/ 2 w 164022"/>
                <a:gd name="connsiteY49" fmla="*/ 98950 h 148384"/>
                <a:gd name="connsiteX50" fmla="*/ 3812 w 164022"/>
                <a:gd name="connsiteY50" fmla="*/ 82186 h 14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4022" h="148384">
                  <a:moveTo>
                    <a:pt x="3812" y="82186"/>
                  </a:moveTo>
                  <a:lnTo>
                    <a:pt x="3812" y="82186"/>
                  </a:lnTo>
                  <a:cubicBezTo>
                    <a:pt x="6213" y="77170"/>
                    <a:pt x="9732" y="72771"/>
                    <a:pt x="14099" y="69327"/>
                  </a:cubicBezTo>
                  <a:cubicBezTo>
                    <a:pt x="16022" y="67733"/>
                    <a:pt x="18096" y="66330"/>
                    <a:pt x="20290" y="65136"/>
                  </a:cubicBezTo>
                  <a:lnTo>
                    <a:pt x="22195" y="64279"/>
                  </a:lnTo>
                  <a:lnTo>
                    <a:pt x="26005" y="62755"/>
                  </a:lnTo>
                  <a:cubicBezTo>
                    <a:pt x="35160" y="59995"/>
                    <a:pt x="42602" y="53287"/>
                    <a:pt x="46293" y="44467"/>
                  </a:cubicBezTo>
                  <a:cubicBezTo>
                    <a:pt x="48697" y="37034"/>
                    <a:pt x="47424" y="28902"/>
                    <a:pt x="42864" y="22559"/>
                  </a:cubicBezTo>
                  <a:cubicBezTo>
                    <a:pt x="40588" y="19448"/>
                    <a:pt x="38038" y="16547"/>
                    <a:pt x="35244" y="13891"/>
                  </a:cubicBezTo>
                  <a:cubicBezTo>
                    <a:pt x="34817" y="13268"/>
                    <a:pt x="34465" y="12597"/>
                    <a:pt x="34196" y="11891"/>
                  </a:cubicBezTo>
                  <a:cubicBezTo>
                    <a:pt x="33720" y="10558"/>
                    <a:pt x="31910" y="7510"/>
                    <a:pt x="31339" y="6176"/>
                  </a:cubicBezTo>
                  <a:cubicBezTo>
                    <a:pt x="30767" y="4843"/>
                    <a:pt x="31339" y="4938"/>
                    <a:pt x="31339" y="4462"/>
                  </a:cubicBezTo>
                  <a:cubicBezTo>
                    <a:pt x="31339" y="3985"/>
                    <a:pt x="32006" y="3795"/>
                    <a:pt x="32006" y="3700"/>
                  </a:cubicBezTo>
                  <a:cubicBezTo>
                    <a:pt x="32006" y="3604"/>
                    <a:pt x="32006" y="3700"/>
                    <a:pt x="33339" y="3033"/>
                  </a:cubicBezTo>
                  <a:lnTo>
                    <a:pt x="36197" y="1509"/>
                  </a:lnTo>
                  <a:lnTo>
                    <a:pt x="37149" y="1509"/>
                  </a:lnTo>
                  <a:cubicBezTo>
                    <a:pt x="38646" y="977"/>
                    <a:pt x="40173" y="532"/>
                    <a:pt x="41721" y="175"/>
                  </a:cubicBezTo>
                  <a:lnTo>
                    <a:pt x="42864" y="175"/>
                  </a:lnTo>
                  <a:lnTo>
                    <a:pt x="43817" y="175"/>
                  </a:lnTo>
                  <a:cubicBezTo>
                    <a:pt x="46987" y="-58"/>
                    <a:pt x="50171" y="-58"/>
                    <a:pt x="53342" y="175"/>
                  </a:cubicBezTo>
                  <a:lnTo>
                    <a:pt x="54294" y="175"/>
                  </a:lnTo>
                  <a:lnTo>
                    <a:pt x="55342" y="175"/>
                  </a:lnTo>
                  <a:cubicBezTo>
                    <a:pt x="56952" y="455"/>
                    <a:pt x="58543" y="837"/>
                    <a:pt x="60104" y="1318"/>
                  </a:cubicBezTo>
                  <a:cubicBezTo>
                    <a:pt x="61722" y="1726"/>
                    <a:pt x="63313" y="2235"/>
                    <a:pt x="64867" y="2842"/>
                  </a:cubicBezTo>
                  <a:lnTo>
                    <a:pt x="67820" y="3890"/>
                  </a:lnTo>
                  <a:lnTo>
                    <a:pt x="68486" y="3890"/>
                  </a:lnTo>
                  <a:cubicBezTo>
                    <a:pt x="81564" y="10095"/>
                    <a:pt x="94284" y="17028"/>
                    <a:pt x="106586" y="24655"/>
                  </a:cubicBezTo>
                  <a:cubicBezTo>
                    <a:pt x="112778" y="28465"/>
                    <a:pt x="118874" y="32370"/>
                    <a:pt x="124779" y="36561"/>
                  </a:cubicBezTo>
                  <a:cubicBezTo>
                    <a:pt x="130333" y="40403"/>
                    <a:pt x="135530" y="44739"/>
                    <a:pt x="140305" y="49515"/>
                  </a:cubicBezTo>
                  <a:cubicBezTo>
                    <a:pt x="149690" y="57230"/>
                    <a:pt x="157709" y="66471"/>
                    <a:pt x="164022" y="76852"/>
                  </a:cubicBezTo>
                  <a:cubicBezTo>
                    <a:pt x="164022" y="76185"/>
                    <a:pt x="164022" y="77423"/>
                    <a:pt x="164022" y="78471"/>
                  </a:cubicBezTo>
                  <a:lnTo>
                    <a:pt x="161736" y="80662"/>
                  </a:lnTo>
                  <a:cubicBezTo>
                    <a:pt x="156556" y="85141"/>
                    <a:pt x="152120" y="90413"/>
                    <a:pt x="148592" y="96283"/>
                  </a:cubicBezTo>
                  <a:cubicBezTo>
                    <a:pt x="138114" y="113904"/>
                    <a:pt x="144305" y="132668"/>
                    <a:pt x="154783" y="148384"/>
                  </a:cubicBezTo>
                  <a:lnTo>
                    <a:pt x="154783" y="148384"/>
                  </a:lnTo>
                  <a:cubicBezTo>
                    <a:pt x="140630" y="142159"/>
                    <a:pt x="125888" y="137372"/>
                    <a:pt x="110777" y="134097"/>
                  </a:cubicBezTo>
                  <a:cubicBezTo>
                    <a:pt x="94240" y="131189"/>
                    <a:pt x="77465" y="129850"/>
                    <a:pt x="60676" y="130096"/>
                  </a:cubicBezTo>
                  <a:lnTo>
                    <a:pt x="38483" y="130096"/>
                  </a:lnTo>
                  <a:lnTo>
                    <a:pt x="34292" y="130096"/>
                  </a:lnTo>
                  <a:lnTo>
                    <a:pt x="32768" y="130096"/>
                  </a:lnTo>
                  <a:cubicBezTo>
                    <a:pt x="29534" y="129476"/>
                    <a:pt x="26350" y="128616"/>
                    <a:pt x="23243" y="127525"/>
                  </a:cubicBezTo>
                  <a:lnTo>
                    <a:pt x="20671" y="126572"/>
                  </a:lnTo>
                  <a:lnTo>
                    <a:pt x="17813" y="125048"/>
                  </a:lnTo>
                  <a:cubicBezTo>
                    <a:pt x="16575" y="124381"/>
                    <a:pt x="15432" y="123619"/>
                    <a:pt x="14289" y="122857"/>
                  </a:cubicBezTo>
                  <a:cubicBezTo>
                    <a:pt x="13146" y="122095"/>
                    <a:pt x="11146" y="120571"/>
                    <a:pt x="12289" y="121524"/>
                  </a:cubicBezTo>
                  <a:cubicBezTo>
                    <a:pt x="8233" y="118663"/>
                    <a:pt x="4958" y="114831"/>
                    <a:pt x="2764" y="110380"/>
                  </a:cubicBezTo>
                  <a:cubicBezTo>
                    <a:pt x="2764" y="110380"/>
                    <a:pt x="1907" y="108379"/>
                    <a:pt x="1716" y="107998"/>
                  </a:cubicBezTo>
                  <a:cubicBezTo>
                    <a:pt x="1526" y="107617"/>
                    <a:pt x="1049" y="105998"/>
                    <a:pt x="764" y="105046"/>
                  </a:cubicBezTo>
                  <a:cubicBezTo>
                    <a:pt x="478" y="104093"/>
                    <a:pt x="192" y="102569"/>
                    <a:pt x="2" y="101331"/>
                  </a:cubicBezTo>
                  <a:cubicBezTo>
                    <a:pt x="2" y="103236"/>
                    <a:pt x="2" y="99140"/>
                    <a:pt x="2" y="98950"/>
                  </a:cubicBezTo>
                  <a:cubicBezTo>
                    <a:pt x="-53" y="93141"/>
                    <a:pt x="1252" y="87400"/>
                    <a:pt x="3812" y="821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xmlns="" id="{0624DD8B-3D9F-4D8E-8B89-08AE4543048C}"/>
                </a:ext>
              </a:extLst>
            </p:cNvPr>
            <p:cNvSpPr/>
            <p:nvPr/>
          </p:nvSpPr>
          <p:spPr>
            <a:xfrm>
              <a:off x="2396777" y="1023271"/>
              <a:ext cx="467" cy="1238"/>
            </a:xfrm>
            <a:custGeom>
              <a:avLst/>
              <a:gdLst>
                <a:gd name="connsiteX0" fmla="*/ 0 w 290"/>
                <a:gd name="connsiteY0" fmla="*/ 770 h 769"/>
                <a:gd name="connsiteX1" fmla="*/ 0 w 290"/>
                <a:gd name="connsiteY1" fmla="*/ 770 h 769"/>
                <a:gd name="connsiteX2" fmla="*/ 0 w 290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0" h="769">
                  <a:moveTo>
                    <a:pt x="0" y="770"/>
                  </a:moveTo>
                  <a:lnTo>
                    <a:pt x="0" y="770"/>
                  </a:lnTo>
                  <a:cubicBezTo>
                    <a:pt x="476" y="-564"/>
                    <a:pt x="286" y="103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xmlns="" id="{F45F00AC-BA47-4986-AFE4-BDC6C0359938}"/>
                </a:ext>
              </a:extLst>
            </p:cNvPr>
            <p:cNvSpPr/>
            <p:nvPr/>
          </p:nvSpPr>
          <p:spPr>
            <a:xfrm>
              <a:off x="2182168" y="1631213"/>
              <a:ext cx="227953" cy="56147"/>
            </a:xfrm>
            <a:custGeom>
              <a:avLst/>
              <a:gdLst>
                <a:gd name="connsiteX0" fmla="*/ 114109 w 141541"/>
                <a:gd name="connsiteY0" fmla="*/ 23336 h 34863"/>
                <a:gd name="connsiteX1" fmla="*/ 114109 w 141541"/>
                <a:gd name="connsiteY1" fmla="*/ 23336 h 34863"/>
                <a:gd name="connsiteX2" fmla="*/ 67151 w 141541"/>
                <a:gd name="connsiteY2" fmla="*/ 32861 h 34863"/>
                <a:gd name="connsiteX3" fmla="*/ 49530 w 141541"/>
                <a:gd name="connsiteY3" fmla="*/ 34862 h 34863"/>
                <a:gd name="connsiteX4" fmla="*/ 43910 w 141541"/>
                <a:gd name="connsiteY4" fmla="*/ 34861 h 34863"/>
                <a:gd name="connsiteX5" fmla="*/ 42005 w 141541"/>
                <a:gd name="connsiteY5" fmla="*/ 34861 h 34863"/>
                <a:gd name="connsiteX6" fmla="*/ 38481 w 141541"/>
                <a:gd name="connsiteY6" fmla="*/ 34195 h 34863"/>
                <a:gd name="connsiteX7" fmla="*/ 11335 w 141541"/>
                <a:gd name="connsiteY7" fmla="*/ 24670 h 34863"/>
                <a:gd name="connsiteX8" fmla="*/ 8287 w 141541"/>
                <a:gd name="connsiteY8" fmla="*/ 22765 h 34863"/>
                <a:gd name="connsiteX9" fmla="*/ 6477 w 141541"/>
                <a:gd name="connsiteY9" fmla="*/ 21336 h 34863"/>
                <a:gd name="connsiteX10" fmla="*/ 2191 w 141541"/>
                <a:gd name="connsiteY10" fmla="*/ 17050 h 34863"/>
                <a:gd name="connsiteX11" fmla="*/ 762 w 141541"/>
                <a:gd name="connsiteY11" fmla="*/ 14478 h 34863"/>
                <a:gd name="connsiteX12" fmla="*/ 0 w 141541"/>
                <a:gd name="connsiteY12" fmla="*/ 11906 h 34863"/>
                <a:gd name="connsiteX13" fmla="*/ 0 w 141541"/>
                <a:gd name="connsiteY13" fmla="*/ 11906 h 34863"/>
                <a:gd name="connsiteX14" fmla="*/ 0 w 141541"/>
                <a:gd name="connsiteY14" fmla="*/ 11144 h 34863"/>
                <a:gd name="connsiteX15" fmla="*/ 0 w 141541"/>
                <a:gd name="connsiteY15" fmla="*/ 11144 h 34863"/>
                <a:gd name="connsiteX16" fmla="*/ 0 w 141541"/>
                <a:gd name="connsiteY16" fmla="*/ 11144 h 34863"/>
                <a:gd name="connsiteX17" fmla="*/ 571 w 141541"/>
                <a:gd name="connsiteY17" fmla="*/ 10573 h 34863"/>
                <a:gd name="connsiteX18" fmla="*/ 1524 w 141541"/>
                <a:gd name="connsiteY18" fmla="*/ 9716 h 34863"/>
                <a:gd name="connsiteX19" fmla="*/ 6382 w 141541"/>
                <a:gd name="connsiteY19" fmla="*/ 7144 h 34863"/>
                <a:gd name="connsiteX20" fmla="*/ 6382 w 141541"/>
                <a:gd name="connsiteY20" fmla="*/ 7144 h 34863"/>
                <a:gd name="connsiteX21" fmla="*/ 7144 w 141541"/>
                <a:gd name="connsiteY21" fmla="*/ 7144 h 34863"/>
                <a:gd name="connsiteX22" fmla="*/ 9715 w 141541"/>
                <a:gd name="connsiteY22" fmla="*/ 6287 h 34863"/>
                <a:gd name="connsiteX23" fmla="*/ 15240 w 141541"/>
                <a:gd name="connsiteY23" fmla="*/ 4572 h 34863"/>
                <a:gd name="connsiteX24" fmla="*/ 27718 w 141541"/>
                <a:gd name="connsiteY24" fmla="*/ 2000 h 34863"/>
                <a:gd name="connsiteX25" fmla="*/ 56293 w 141541"/>
                <a:gd name="connsiteY25" fmla="*/ 0 h 34863"/>
                <a:gd name="connsiteX26" fmla="*/ 76009 w 141541"/>
                <a:gd name="connsiteY26" fmla="*/ 0 h 34863"/>
                <a:gd name="connsiteX27" fmla="*/ 100203 w 141541"/>
                <a:gd name="connsiteY27" fmla="*/ 10763 h 34863"/>
                <a:gd name="connsiteX28" fmla="*/ 122110 w 141541"/>
                <a:gd name="connsiteY28" fmla="*/ 20288 h 34863"/>
                <a:gd name="connsiteX29" fmla="*/ 139351 w 141541"/>
                <a:gd name="connsiteY29" fmla="*/ 28861 h 34863"/>
                <a:gd name="connsiteX30" fmla="*/ 141541 w 141541"/>
                <a:gd name="connsiteY30" fmla="*/ 30385 h 34863"/>
                <a:gd name="connsiteX31" fmla="*/ 137160 w 141541"/>
                <a:gd name="connsiteY31" fmla="*/ 28956 h 34863"/>
                <a:gd name="connsiteX32" fmla="*/ 114109 w 141541"/>
                <a:gd name="connsiteY32" fmla="*/ 23336 h 3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41541" h="34863">
                  <a:moveTo>
                    <a:pt x="114109" y="23336"/>
                  </a:moveTo>
                  <a:lnTo>
                    <a:pt x="114109" y="23336"/>
                  </a:lnTo>
                  <a:cubicBezTo>
                    <a:pt x="98192" y="25026"/>
                    <a:pt x="82469" y="28215"/>
                    <a:pt x="67151" y="32861"/>
                  </a:cubicBezTo>
                  <a:cubicBezTo>
                    <a:pt x="61380" y="34237"/>
                    <a:pt x="55463" y="34908"/>
                    <a:pt x="49530" y="34862"/>
                  </a:cubicBezTo>
                  <a:lnTo>
                    <a:pt x="43910" y="34861"/>
                  </a:lnTo>
                  <a:lnTo>
                    <a:pt x="42005" y="34861"/>
                  </a:lnTo>
                  <a:lnTo>
                    <a:pt x="38481" y="34195"/>
                  </a:lnTo>
                  <a:cubicBezTo>
                    <a:pt x="28921" y="32724"/>
                    <a:pt x="19717" y="29494"/>
                    <a:pt x="11335" y="24670"/>
                  </a:cubicBezTo>
                  <a:lnTo>
                    <a:pt x="8287" y="22765"/>
                  </a:lnTo>
                  <a:lnTo>
                    <a:pt x="6477" y="21336"/>
                  </a:lnTo>
                  <a:cubicBezTo>
                    <a:pt x="4954" y="20004"/>
                    <a:pt x="3523" y="18572"/>
                    <a:pt x="2191" y="17050"/>
                  </a:cubicBezTo>
                  <a:cubicBezTo>
                    <a:pt x="3715" y="18764"/>
                    <a:pt x="476" y="13430"/>
                    <a:pt x="762" y="14478"/>
                  </a:cubicBezTo>
                  <a:cubicBezTo>
                    <a:pt x="421" y="13649"/>
                    <a:pt x="166" y="12787"/>
                    <a:pt x="0" y="11906"/>
                  </a:cubicBezTo>
                  <a:lnTo>
                    <a:pt x="0" y="11906"/>
                  </a:lnTo>
                  <a:cubicBezTo>
                    <a:pt x="0" y="11906"/>
                    <a:pt x="0" y="11906"/>
                    <a:pt x="0" y="11144"/>
                  </a:cubicBezTo>
                  <a:lnTo>
                    <a:pt x="0" y="11144"/>
                  </a:lnTo>
                  <a:lnTo>
                    <a:pt x="0" y="11144"/>
                  </a:lnTo>
                  <a:lnTo>
                    <a:pt x="571" y="10573"/>
                  </a:lnTo>
                  <a:lnTo>
                    <a:pt x="1524" y="9716"/>
                  </a:lnTo>
                  <a:cubicBezTo>
                    <a:pt x="3081" y="8746"/>
                    <a:pt x="4704" y="7886"/>
                    <a:pt x="6382" y="7144"/>
                  </a:cubicBezTo>
                  <a:lnTo>
                    <a:pt x="6382" y="7144"/>
                  </a:lnTo>
                  <a:lnTo>
                    <a:pt x="7144" y="7144"/>
                  </a:lnTo>
                  <a:lnTo>
                    <a:pt x="9715" y="6287"/>
                  </a:lnTo>
                  <a:cubicBezTo>
                    <a:pt x="11525" y="5620"/>
                    <a:pt x="13430" y="5048"/>
                    <a:pt x="15240" y="4572"/>
                  </a:cubicBezTo>
                  <a:cubicBezTo>
                    <a:pt x="19325" y="3387"/>
                    <a:pt x="23497" y="2527"/>
                    <a:pt x="27718" y="2000"/>
                  </a:cubicBezTo>
                  <a:cubicBezTo>
                    <a:pt x="37243" y="857"/>
                    <a:pt x="46768" y="381"/>
                    <a:pt x="56293" y="0"/>
                  </a:cubicBezTo>
                  <a:cubicBezTo>
                    <a:pt x="62865" y="0"/>
                    <a:pt x="69437" y="0"/>
                    <a:pt x="76009" y="0"/>
                  </a:cubicBezTo>
                  <a:cubicBezTo>
                    <a:pt x="83534" y="4697"/>
                    <a:pt x="91677" y="8319"/>
                    <a:pt x="100203" y="10763"/>
                  </a:cubicBezTo>
                  <a:cubicBezTo>
                    <a:pt x="107537" y="14192"/>
                    <a:pt x="114681" y="17812"/>
                    <a:pt x="122110" y="20288"/>
                  </a:cubicBezTo>
                  <a:cubicBezTo>
                    <a:pt x="128153" y="22508"/>
                    <a:pt x="133934" y="25383"/>
                    <a:pt x="139351" y="28861"/>
                  </a:cubicBezTo>
                  <a:cubicBezTo>
                    <a:pt x="140118" y="29314"/>
                    <a:pt x="140850" y="29823"/>
                    <a:pt x="141541" y="30385"/>
                  </a:cubicBezTo>
                  <a:lnTo>
                    <a:pt x="137160" y="28956"/>
                  </a:lnTo>
                  <a:cubicBezTo>
                    <a:pt x="129874" y="25720"/>
                    <a:pt x="122067" y="23816"/>
                    <a:pt x="114109" y="2333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xmlns="" id="{4767AC0D-A24D-4C4B-8C9E-2136A9D7672B}"/>
                </a:ext>
              </a:extLst>
            </p:cNvPr>
            <p:cNvSpPr/>
            <p:nvPr/>
          </p:nvSpPr>
          <p:spPr>
            <a:xfrm>
              <a:off x="2182015" y="1643909"/>
              <a:ext cx="242" cy="1723"/>
            </a:xfrm>
            <a:custGeom>
              <a:avLst/>
              <a:gdLst>
                <a:gd name="connsiteX0" fmla="*/ 0 w 150"/>
                <a:gd name="connsiteY0" fmla="*/ 1071 h 1070"/>
                <a:gd name="connsiteX1" fmla="*/ 0 w 150"/>
                <a:gd name="connsiteY1" fmla="*/ 1071 h 1070"/>
                <a:gd name="connsiteX2" fmla="*/ 0 w 150"/>
                <a:gd name="connsiteY2" fmla="*/ 1071 h 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" h="1070">
                  <a:moveTo>
                    <a:pt x="0" y="1071"/>
                  </a:moveTo>
                  <a:lnTo>
                    <a:pt x="0" y="1071"/>
                  </a:lnTo>
                  <a:cubicBezTo>
                    <a:pt x="95" y="213"/>
                    <a:pt x="286" y="-834"/>
                    <a:pt x="0" y="1071"/>
                  </a:cubicBezTo>
                  <a:close/>
                </a:path>
              </a:pathLst>
            </a:custGeom>
            <a:solidFill>
              <a:srgbClr val="E084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xmlns="" id="{6AF64006-0819-4868-B061-29E3E6FA7381}"/>
                </a:ext>
              </a:extLst>
            </p:cNvPr>
            <p:cNvSpPr/>
            <p:nvPr/>
          </p:nvSpPr>
          <p:spPr>
            <a:xfrm>
              <a:off x="2058238" y="1290355"/>
              <a:ext cx="440397" cy="210006"/>
            </a:xfrm>
            <a:custGeom>
              <a:avLst/>
              <a:gdLst>
                <a:gd name="connsiteX0" fmla="*/ 561 w 273452"/>
                <a:gd name="connsiteY0" fmla="*/ 33147 h 130397"/>
                <a:gd name="connsiteX1" fmla="*/ 561 w 273452"/>
                <a:gd name="connsiteY1" fmla="*/ 33147 h 130397"/>
                <a:gd name="connsiteX2" fmla="*/ 561 w 273452"/>
                <a:gd name="connsiteY2" fmla="*/ 30956 h 130397"/>
                <a:gd name="connsiteX3" fmla="*/ 1799 w 273452"/>
                <a:gd name="connsiteY3" fmla="*/ 26194 h 130397"/>
                <a:gd name="connsiteX4" fmla="*/ 2466 w 273452"/>
                <a:gd name="connsiteY4" fmla="*/ 24194 h 130397"/>
                <a:gd name="connsiteX5" fmla="*/ 3418 w 273452"/>
                <a:gd name="connsiteY5" fmla="*/ 22289 h 130397"/>
                <a:gd name="connsiteX6" fmla="*/ 7133 w 273452"/>
                <a:gd name="connsiteY6" fmla="*/ 16002 h 130397"/>
                <a:gd name="connsiteX7" fmla="*/ 7133 w 273452"/>
                <a:gd name="connsiteY7" fmla="*/ 16002 h 130397"/>
                <a:gd name="connsiteX8" fmla="*/ 7133 w 273452"/>
                <a:gd name="connsiteY8" fmla="*/ 16002 h 130397"/>
                <a:gd name="connsiteX9" fmla="*/ 9610 w 273452"/>
                <a:gd name="connsiteY9" fmla="*/ 13240 h 130397"/>
                <a:gd name="connsiteX10" fmla="*/ 12277 w 273452"/>
                <a:gd name="connsiteY10" fmla="*/ 10573 h 130397"/>
                <a:gd name="connsiteX11" fmla="*/ 15039 w 273452"/>
                <a:gd name="connsiteY11" fmla="*/ 8192 h 130397"/>
                <a:gd name="connsiteX12" fmla="*/ 20278 w 273452"/>
                <a:gd name="connsiteY12" fmla="*/ 4858 h 130397"/>
                <a:gd name="connsiteX13" fmla="*/ 23707 w 273452"/>
                <a:gd name="connsiteY13" fmla="*/ 3048 h 130397"/>
                <a:gd name="connsiteX14" fmla="*/ 23707 w 273452"/>
                <a:gd name="connsiteY14" fmla="*/ 3048 h 130397"/>
                <a:gd name="connsiteX15" fmla="*/ 24469 w 273452"/>
                <a:gd name="connsiteY15" fmla="*/ 3048 h 130397"/>
                <a:gd name="connsiteX16" fmla="*/ 32184 w 273452"/>
                <a:gd name="connsiteY16" fmla="*/ 667 h 130397"/>
                <a:gd name="connsiteX17" fmla="*/ 35518 w 273452"/>
                <a:gd name="connsiteY17" fmla="*/ 0 h 130397"/>
                <a:gd name="connsiteX18" fmla="*/ 38852 w 273452"/>
                <a:gd name="connsiteY18" fmla="*/ 0 h 130397"/>
                <a:gd name="connsiteX19" fmla="*/ 47424 w 273452"/>
                <a:gd name="connsiteY19" fmla="*/ 0 h 130397"/>
                <a:gd name="connsiteX20" fmla="*/ 48091 w 273452"/>
                <a:gd name="connsiteY20" fmla="*/ 0 h 130397"/>
                <a:gd name="connsiteX21" fmla="*/ 49139 w 273452"/>
                <a:gd name="connsiteY21" fmla="*/ 0 h 130397"/>
                <a:gd name="connsiteX22" fmla="*/ 53710 w 273452"/>
                <a:gd name="connsiteY22" fmla="*/ 1048 h 130397"/>
                <a:gd name="connsiteX23" fmla="*/ 69903 w 273452"/>
                <a:gd name="connsiteY23" fmla="*/ 7525 h 130397"/>
                <a:gd name="connsiteX24" fmla="*/ 99335 w 273452"/>
                <a:gd name="connsiteY24" fmla="*/ 28289 h 130397"/>
                <a:gd name="connsiteX25" fmla="*/ 131053 w 273452"/>
                <a:gd name="connsiteY25" fmla="*/ 54483 h 130397"/>
                <a:gd name="connsiteX26" fmla="*/ 167344 w 273452"/>
                <a:gd name="connsiteY26" fmla="*/ 74486 h 130397"/>
                <a:gd name="connsiteX27" fmla="*/ 213731 w 273452"/>
                <a:gd name="connsiteY27" fmla="*/ 90869 h 130397"/>
                <a:gd name="connsiteX28" fmla="*/ 273452 w 273452"/>
                <a:gd name="connsiteY28" fmla="*/ 130397 h 130397"/>
                <a:gd name="connsiteX29" fmla="*/ 258212 w 273452"/>
                <a:gd name="connsiteY29" fmla="*/ 124587 h 130397"/>
                <a:gd name="connsiteX30" fmla="*/ 212016 w 273452"/>
                <a:gd name="connsiteY30" fmla="*/ 107347 h 130397"/>
                <a:gd name="connsiteX31" fmla="*/ 166296 w 273452"/>
                <a:gd name="connsiteY31" fmla="*/ 97822 h 130397"/>
                <a:gd name="connsiteX32" fmla="*/ 129434 w 273452"/>
                <a:gd name="connsiteY32" fmla="*/ 96107 h 130397"/>
                <a:gd name="connsiteX33" fmla="*/ 55425 w 273452"/>
                <a:gd name="connsiteY33" fmla="*/ 87154 h 130397"/>
                <a:gd name="connsiteX34" fmla="*/ 23897 w 273452"/>
                <a:gd name="connsiteY34" fmla="*/ 73247 h 130397"/>
                <a:gd name="connsiteX35" fmla="*/ 1990 w 273452"/>
                <a:gd name="connsiteY35" fmla="*/ 49530 h 130397"/>
                <a:gd name="connsiteX36" fmla="*/ 1990 w 273452"/>
                <a:gd name="connsiteY36" fmla="*/ 49530 h 130397"/>
                <a:gd name="connsiteX37" fmla="*/ 1990 w 273452"/>
                <a:gd name="connsiteY37" fmla="*/ 48863 h 130397"/>
                <a:gd name="connsiteX38" fmla="*/ 847 w 273452"/>
                <a:gd name="connsiteY38" fmla="*/ 45053 h 130397"/>
                <a:gd name="connsiteX39" fmla="*/ 85 w 273452"/>
                <a:gd name="connsiteY39" fmla="*/ 41339 h 130397"/>
                <a:gd name="connsiteX40" fmla="*/ 85 w 273452"/>
                <a:gd name="connsiteY40" fmla="*/ 40577 h 130397"/>
                <a:gd name="connsiteX41" fmla="*/ 561 w 273452"/>
                <a:gd name="connsiteY41" fmla="*/ 33147 h 130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73452" h="130397">
                  <a:moveTo>
                    <a:pt x="561" y="33147"/>
                  </a:moveTo>
                  <a:lnTo>
                    <a:pt x="561" y="33147"/>
                  </a:lnTo>
                  <a:cubicBezTo>
                    <a:pt x="561" y="32576"/>
                    <a:pt x="561" y="31337"/>
                    <a:pt x="561" y="30956"/>
                  </a:cubicBezTo>
                  <a:cubicBezTo>
                    <a:pt x="872" y="29344"/>
                    <a:pt x="1286" y="27753"/>
                    <a:pt x="1799" y="26194"/>
                  </a:cubicBezTo>
                  <a:cubicBezTo>
                    <a:pt x="1978" y="25513"/>
                    <a:pt x="2201" y="24845"/>
                    <a:pt x="2466" y="24194"/>
                  </a:cubicBezTo>
                  <a:cubicBezTo>
                    <a:pt x="1990" y="25527"/>
                    <a:pt x="3037" y="22860"/>
                    <a:pt x="3418" y="22289"/>
                  </a:cubicBezTo>
                  <a:cubicBezTo>
                    <a:pt x="4508" y="20108"/>
                    <a:pt x="5749" y="18008"/>
                    <a:pt x="7133" y="16002"/>
                  </a:cubicBezTo>
                  <a:lnTo>
                    <a:pt x="7133" y="16002"/>
                  </a:lnTo>
                  <a:lnTo>
                    <a:pt x="7133" y="16002"/>
                  </a:lnTo>
                  <a:cubicBezTo>
                    <a:pt x="7908" y="15037"/>
                    <a:pt x="8735" y="14115"/>
                    <a:pt x="9610" y="13240"/>
                  </a:cubicBezTo>
                  <a:cubicBezTo>
                    <a:pt x="10450" y="12304"/>
                    <a:pt x="11341" y="11413"/>
                    <a:pt x="12277" y="10573"/>
                  </a:cubicBezTo>
                  <a:lnTo>
                    <a:pt x="15039" y="8192"/>
                  </a:lnTo>
                  <a:cubicBezTo>
                    <a:pt x="16753" y="7049"/>
                    <a:pt x="18468" y="5906"/>
                    <a:pt x="20278" y="4858"/>
                  </a:cubicBezTo>
                  <a:lnTo>
                    <a:pt x="23707" y="3048"/>
                  </a:lnTo>
                  <a:lnTo>
                    <a:pt x="23707" y="3048"/>
                  </a:lnTo>
                  <a:lnTo>
                    <a:pt x="24469" y="3048"/>
                  </a:lnTo>
                  <a:cubicBezTo>
                    <a:pt x="26984" y="2081"/>
                    <a:pt x="29561" y="1286"/>
                    <a:pt x="32184" y="667"/>
                  </a:cubicBezTo>
                  <a:lnTo>
                    <a:pt x="35518" y="0"/>
                  </a:lnTo>
                  <a:cubicBezTo>
                    <a:pt x="33136" y="476"/>
                    <a:pt x="38185" y="0"/>
                    <a:pt x="38852" y="0"/>
                  </a:cubicBezTo>
                  <a:cubicBezTo>
                    <a:pt x="41709" y="0"/>
                    <a:pt x="44566" y="0"/>
                    <a:pt x="47424" y="0"/>
                  </a:cubicBezTo>
                  <a:lnTo>
                    <a:pt x="48091" y="0"/>
                  </a:lnTo>
                  <a:lnTo>
                    <a:pt x="49139" y="0"/>
                  </a:lnTo>
                  <a:lnTo>
                    <a:pt x="53710" y="1048"/>
                  </a:lnTo>
                  <a:cubicBezTo>
                    <a:pt x="59379" y="2454"/>
                    <a:pt x="64828" y="4634"/>
                    <a:pt x="69903" y="7525"/>
                  </a:cubicBezTo>
                  <a:cubicBezTo>
                    <a:pt x="80471" y="13305"/>
                    <a:pt x="90346" y="20271"/>
                    <a:pt x="99335" y="28289"/>
                  </a:cubicBezTo>
                  <a:cubicBezTo>
                    <a:pt x="109718" y="37148"/>
                    <a:pt x="120100" y="46196"/>
                    <a:pt x="131053" y="54483"/>
                  </a:cubicBezTo>
                  <a:cubicBezTo>
                    <a:pt x="142074" y="62940"/>
                    <a:pt x="154309" y="69684"/>
                    <a:pt x="167344" y="74486"/>
                  </a:cubicBezTo>
                  <a:cubicBezTo>
                    <a:pt x="182774" y="80105"/>
                    <a:pt x="198776" y="84011"/>
                    <a:pt x="213731" y="90869"/>
                  </a:cubicBezTo>
                  <a:cubicBezTo>
                    <a:pt x="235372" y="101216"/>
                    <a:pt x="255471" y="114520"/>
                    <a:pt x="273452" y="130397"/>
                  </a:cubicBezTo>
                  <a:lnTo>
                    <a:pt x="258212" y="124587"/>
                  </a:lnTo>
                  <a:cubicBezTo>
                    <a:pt x="242782" y="118491"/>
                    <a:pt x="227923" y="112014"/>
                    <a:pt x="212016" y="107347"/>
                  </a:cubicBezTo>
                  <a:cubicBezTo>
                    <a:pt x="197164" y="102534"/>
                    <a:pt x="181835" y="99340"/>
                    <a:pt x="166296" y="97822"/>
                  </a:cubicBezTo>
                  <a:cubicBezTo>
                    <a:pt x="154009" y="96965"/>
                    <a:pt x="141721" y="96679"/>
                    <a:pt x="129434" y="96107"/>
                  </a:cubicBezTo>
                  <a:cubicBezTo>
                    <a:pt x="104509" y="95880"/>
                    <a:pt x="79686" y="92877"/>
                    <a:pt x="55425" y="87154"/>
                  </a:cubicBezTo>
                  <a:cubicBezTo>
                    <a:pt x="44118" y="84592"/>
                    <a:pt x="33413" y="79870"/>
                    <a:pt x="23897" y="73247"/>
                  </a:cubicBezTo>
                  <a:cubicBezTo>
                    <a:pt x="14562" y="67495"/>
                    <a:pt x="6984" y="59292"/>
                    <a:pt x="1990" y="49530"/>
                  </a:cubicBezTo>
                  <a:lnTo>
                    <a:pt x="1990" y="49530"/>
                  </a:lnTo>
                  <a:lnTo>
                    <a:pt x="1990" y="48863"/>
                  </a:lnTo>
                  <a:lnTo>
                    <a:pt x="847" y="45053"/>
                  </a:lnTo>
                  <a:cubicBezTo>
                    <a:pt x="847" y="43815"/>
                    <a:pt x="275" y="42577"/>
                    <a:pt x="85" y="41339"/>
                  </a:cubicBezTo>
                  <a:cubicBezTo>
                    <a:pt x="-106" y="40100"/>
                    <a:pt x="85" y="41339"/>
                    <a:pt x="85" y="40577"/>
                  </a:cubicBezTo>
                  <a:cubicBezTo>
                    <a:pt x="-8" y="38090"/>
                    <a:pt x="152" y="35601"/>
                    <a:pt x="561" y="3314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xmlns="" id="{30D0DCB2-C2B7-4DDF-92E2-66AD48FD93FB}"/>
                </a:ext>
              </a:extLst>
            </p:cNvPr>
            <p:cNvSpPr/>
            <p:nvPr/>
          </p:nvSpPr>
          <p:spPr>
            <a:xfrm>
              <a:off x="2915733" y="1135729"/>
              <a:ext cx="356504" cy="456981"/>
            </a:xfrm>
            <a:custGeom>
              <a:avLst/>
              <a:gdLst>
                <a:gd name="connsiteX0" fmla="*/ 8477 w 221361"/>
                <a:gd name="connsiteY0" fmla="*/ 91821 h 283749"/>
                <a:gd name="connsiteX1" fmla="*/ 8477 w 221361"/>
                <a:gd name="connsiteY1" fmla="*/ 91821 h 283749"/>
                <a:gd name="connsiteX2" fmla="*/ 23050 w 221361"/>
                <a:gd name="connsiteY2" fmla="*/ 92678 h 283749"/>
                <a:gd name="connsiteX3" fmla="*/ 53054 w 221361"/>
                <a:gd name="connsiteY3" fmla="*/ 96583 h 283749"/>
                <a:gd name="connsiteX4" fmla="*/ 74200 w 221361"/>
                <a:gd name="connsiteY4" fmla="*/ 84392 h 283749"/>
                <a:gd name="connsiteX5" fmla="*/ 70199 w 221361"/>
                <a:gd name="connsiteY5" fmla="*/ 57817 h 283749"/>
                <a:gd name="connsiteX6" fmla="*/ 54674 w 221361"/>
                <a:gd name="connsiteY6" fmla="*/ 32766 h 283749"/>
                <a:gd name="connsiteX7" fmla="*/ 45720 w 221361"/>
                <a:gd name="connsiteY7" fmla="*/ 11239 h 283749"/>
                <a:gd name="connsiteX8" fmla="*/ 44291 w 221361"/>
                <a:gd name="connsiteY8" fmla="*/ 5239 h 283749"/>
                <a:gd name="connsiteX9" fmla="*/ 44291 w 221361"/>
                <a:gd name="connsiteY9" fmla="*/ 3334 h 283749"/>
                <a:gd name="connsiteX10" fmla="*/ 44291 w 221361"/>
                <a:gd name="connsiteY10" fmla="*/ 1524 h 283749"/>
                <a:gd name="connsiteX11" fmla="*/ 44291 w 221361"/>
                <a:gd name="connsiteY11" fmla="*/ 0 h 283749"/>
                <a:gd name="connsiteX12" fmla="*/ 44767 w 221361"/>
                <a:gd name="connsiteY12" fmla="*/ 0 h 283749"/>
                <a:gd name="connsiteX13" fmla="*/ 48578 w 221361"/>
                <a:gd name="connsiteY13" fmla="*/ 952 h 283749"/>
                <a:gd name="connsiteX14" fmla="*/ 66104 w 221361"/>
                <a:gd name="connsiteY14" fmla="*/ 9334 h 283749"/>
                <a:gd name="connsiteX15" fmla="*/ 124682 w 221361"/>
                <a:gd name="connsiteY15" fmla="*/ 68485 h 283749"/>
                <a:gd name="connsiteX16" fmla="*/ 162782 w 221361"/>
                <a:gd name="connsiteY16" fmla="*/ 135160 h 283749"/>
                <a:gd name="connsiteX17" fmla="*/ 193834 w 221361"/>
                <a:gd name="connsiteY17" fmla="*/ 177832 h 283749"/>
                <a:gd name="connsiteX18" fmla="*/ 187833 w 221361"/>
                <a:gd name="connsiteY18" fmla="*/ 177260 h 283749"/>
                <a:gd name="connsiteX19" fmla="*/ 157829 w 221361"/>
                <a:gd name="connsiteY19" fmla="*/ 200882 h 283749"/>
                <a:gd name="connsiteX20" fmla="*/ 170212 w 221361"/>
                <a:gd name="connsiteY20" fmla="*/ 231553 h 283749"/>
                <a:gd name="connsiteX21" fmla="*/ 194501 w 221361"/>
                <a:gd name="connsiteY21" fmla="*/ 260699 h 283749"/>
                <a:gd name="connsiteX22" fmla="*/ 221361 w 221361"/>
                <a:gd name="connsiteY22" fmla="*/ 283750 h 283749"/>
                <a:gd name="connsiteX23" fmla="*/ 217075 w 221361"/>
                <a:gd name="connsiteY23" fmla="*/ 282035 h 283749"/>
                <a:gd name="connsiteX24" fmla="*/ 181642 w 221361"/>
                <a:gd name="connsiteY24" fmla="*/ 269843 h 283749"/>
                <a:gd name="connsiteX25" fmla="*/ 118205 w 221361"/>
                <a:gd name="connsiteY25" fmla="*/ 240221 h 283749"/>
                <a:gd name="connsiteX26" fmla="*/ 89630 w 221361"/>
                <a:gd name="connsiteY26" fmla="*/ 204978 h 283749"/>
                <a:gd name="connsiteX27" fmla="*/ 59055 w 221361"/>
                <a:gd name="connsiteY27" fmla="*/ 165640 h 283749"/>
                <a:gd name="connsiteX28" fmla="*/ 18859 w 221361"/>
                <a:gd name="connsiteY28" fmla="*/ 123920 h 283749"/>
                <a:gd name="connsiteX29" fmla="*/ 2096 w 221361"/>
                <a:gd name="connsiteY29" fmla="*/ 102298 h 283749"/>
                <a:gd name="connsiteX30" fmla="*/ 762 w 221361"/>
                <a:gd name="connsiteY30" fmla="*/ 99727 h 283749"/>
                <a:gd name="connsiteX31" fmla="*/ 762 w 221361"/>
                <a:gd name="connsiteY31" fmla="*/ 99727 h 283749"/>
                <a:gd name="connsiteX32" fmla="*/ 0 w 221361"/>
                <a:gd name="connsiteY32" fmla="*/ 97250 h 283749"/>
                <a:gd name="connsiteX33" fmla="*/ 0 w 221361"/>
                <a:gd name="connsiteY33" fmla="*/ 97250 h 283749"/>
                <a:gd name="connsiteX34" fmla="*/ 0 w 221361"/>
                <a:gd name="connsiteY34" fmla="*/ 96679 h 283749"/>
                <a:gd name="connsiteX35" fmla="*/ 0 w 221361"/>
                <a:gd name="connsiteY35" fmla="*/ 96679 h 283749"/>
                <a:gd name="connsiteX36" fmla="*/ 667 w 221361"/>
                <a:gd name="connsiteY36" fmla="*/ 96012 h 283749"/>
                <a:gd name="connsiteX37" fmla="*/ 667 w 221361"/>
                <a:gd name="connsiteY37" fmla="*/ 96012 h 283749"/>
                <a:gd name="connsiteX38" fmla="*/ 8477 w 221361"/>
                <a:gd name="connsiteY38" fmla="*/ 91821 h 28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1361" h="283749">
                  <a:moveTo>
                    <a:pt x="8477" y="91821"/>
                  </a:moveTo>
                  <a:lnTo>
                    <a:pt x="8477" y="91821"/>
                  </a:lnTo>
                  <a:cubicBezTo>
                    <a:pt x="13352" y="91534"/>
                    <a:pt x="18243" y="91821"/>
                    <a:pt x="23050" y="92678"/>
                  </a:cubicBezTo>
                  <a:cubicBezTo>
                    <a:pt x="32939" y="94733"/>
                    <a:pt x="42969" y="96039"/>
                    <a:pt x="53054" y="96583"/>
                  </a:cubicBezTo>
                  <a:cubicBezTo>
                    <a:pt x="61888" y="97033"/>
                    <a:pt x="70164" y="92262"/>
                    <a:pt x="74200" y="84392"/>
                  </a:cubicBezTo>
                  <a:cubicBezTo>
                    <a:pt x="76911" y="75381"/>
                    <a:pt x="75443" y="65630"/>
                    <a:pt x="70199" y="57817"/>
                  </a:cubicBezTo>
                  <a:cubicBezTo>
                    <a:pt x="65627" y="49054"/>
                    <a:pt x="59531" y="41338"/>
                    <a:pt x="54674" y="32766"/>
                  </a:cubicBezTo>
                  <a:cubicBezTo>
                    <a:pt x="50729" y="26028"/>
                    <a:pt x="47717" y="18787"/>
                    <a:pt x="45720" y="11239"/>
                  </a:cubicBezTo>
                  <a:cubicBezTo>
                    <a:pt x="45149" y="9239"/>
                    <a:pt x="44767" y="7239"/>
                    <a:pt x="44291" y="5239"/>
                  </a:cubicBezTo>
                  <a:lnTo>
                    <a:pt x="44291" y="3334"/>
                  </a:lnTo>
                  <a:cubicBezTo>
                    <a:pt x="44291" y="3334"/>
                    <a:pt x="44291" y="1810"/>
                    <a:pt x="44291" y="1524"/>
                  </a:cubicBezTo>
                  <a:lnTo>
                    <a:pt x="44291" y="0"/>
                  </a:lnTo>
                  <a:lnTo>
                    <a:pt x="44767" y="0"/>
                  </a:lnTo>
                  <a:cubicBezTo>
                    <a:pt x="46101" y="0"/>
                    <a:pt x="47339" y="667"/>
                    <a:pt x="48578" y="952"/>
                  </a:cubicBezTo>
                  <a:cubicBezTo>
                    <a:pt x="54690" y="3142"/>
                    <a:pt x="60562" y="5950"/>
                    <a:pt x="66104" y="9334"/>
                  </a:cubicBezTo>
                  <a:cubicBezTo>
                    <a:pt x="89894" y="24315"/>
                    <a:pt x="109933" y="44550"/>
                    <a:pt x="124682" y="68485"/>
                  </a:cubicBezTo>
                  <a:cubicBezTo>
                    <a:pt x="139160" y="89630"/>
                    <a:pt x="150114" y="112776"/>
                    <a:pt x="162782" y="135160"/>
                  </a:cubicBezTo>
                  <a:cubicBezTo>
                    <a:pt x="171249" y="150663"/>
                    <a:pt x="181686" y="165007"/>
                    <a:pt x="193834" y="177832"/>
                  </a:cubicBezTo>
                  <a:cubicBezTo>
                    <a:pt x="191802" y="177832"/>
                    <a:pt x="189802" y="177641"/>
                    <a:pt x="187833" y="177260"/>
                  </a:cubicBezTo>
                  <a:cubicBezTo>
                    <a:pt x="173355" y="176403"/>
                    <a:pt x="156115" y="182785"/>
                    <a:pt x="157829" y="200882"/>
                  </a:cubicBezTo>
                  <a:cubicBezTo>
                    <a:pt x="159625" y="211899"/>
                    <a:pt x="163855" y="222377"/>
                    <a:pt x="170212" y="231553"/>
                  </a:cubicBezTo>
                  <a:cubicBezTo>
                    <a:pt x="177029" y="242267"/>
                    <a:pt x="185191" y="252062"/>
                    <a:pt x="194501" y="260699"/>
                  </a:cubicBezTo>
                  <a:cubicBezTo>
                    <a:pt x="203073" y="268891"/>
                    <a:pt x="212217" y="276320"/>
                    <a:pt x="221361" y="283750"/>
                  </a:cubicBezTo>
                  <a:lnTo>
                    <a:pt x="217075" y="282035"/>
                  </a:lnTo>
                  <a:cubicBezTo>
                    <a:pt x="205454" y="277368"/>
                    <a:pt x="193548" y="273653"/>
                    <a:pt x="181642" y="269843"/>
                  </a:cubicBezTo>
                  <a:cubicBezTo>
                    <a:pt x="159067" y="262509"/>
                    <a:pt x="136112" y="256032"/>
                    <a:pt x="118205" y="240221"/>
                  </a:cubicBezTo>
                  <a:cubicBezTo>
                    <a:pt x="107553" y="229434"/>
                    <a:pt x="97982" y="217630"/>
                    <a:pt x="89630" y="204978"/>
                  </a:cubicBezTo>
                  <a:cubicBezTo>
                    <a:pt x="79534" y="191834"/>
                    <a:pt x="69723" y="178403"/>
                    <a:pt x="59055" y="165640"/>
                  </a:cubicBezTo>
                  <a:cubicBezTo>
                    <a:pt x="46577" y="150686"/>
                    <a:pt x="32195" y="138017"/>
                    <a:pt x="18859" y="123920"/>
                  </a:cubicBezTo>
                  <a:cubicBezTo>
                    <a:pt x="12350" y="117477"/>
                    <a:pt x="6714" y="110207"/>
                    <a:pt x="2096" y="102298"/>
                  </a:cubicBezTo>
                  <a:cubicBezTo>
                    <a:pt x="1619" y="101441"/>
                    <a:pt x="1143" y="100584"/>
                    <a:pt x="762" y="99727"/>
                  </a:cubicBezTo>
                  <a:lnTo>
                    <a:pt x="762" y="99727"/>
                  </a:lnTo>
                  <a:cubicBezTo>
                    <a:pt x="762" y="98965"/>
                    <a:pt x="762" y="98107"/>
                    <a:pt x="0" y="97250"/>
                  </a:cubicBezTo>
                  <a:lnTo>
                    <a:pt x="0" y="97250"/>
                  </a:lnTo>
                  <a:cubicBezTo>
                    <a:pt x="0" y="97250"/>
                    <a:pt x="0" y="96679"/>
                    <a:pt x="0" y="96679"/>
                  </a:cubicBezTo>
                  <a:lnTo>
                    <a:pt x="0" y="96679"/>
                  </a:lnTo>
                  <a:cubicBezTo>
                    <a:pt x="171" y="96411"/>
                    <a:pt x="399" y="96183"/>
                    <a:pt x="667" y="96012"/>
                  </a:cubicBezTo>
                  <a:lnTo>
                    <a:pt x="667" y="96012"/>
                  </a:lnTo>
                  <a:cubicBezTo>
                    <a:pt x="2842" y="93932"/>
                    <a:pt x="5542" y="92483"/>
                    <a:pt x="8477" y="918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xmlns="" id="{58B358DB-4D9F-4B65-B212-81D469A05392}"/>
                </a:ext>
              </a:extLst>
            </p:cNvPr>
            <p:cNvSpPr/>
            <p:nvPr/>
          </p:nvSpPr>
          <p:spPr>
            <a:xfrm>
              <a:off x="2986603" y="1131573"/>
              <a:ext cx="485" cy="1238"/>
            </a:xfrm>
            <a:custGeom>
              <a:avLst/>
              <a:gdLst>
                <a:gd name="connsiteX0" fmla="*/ 0 w 301"/>
                <a:gd name="connsiteY0" fmla="*/ 770 h 769"/>
                <a:gd name="connsiteX1" fmla="*/ 0 w 301"/>
                <a:gd name="connsiteY1" fmla="*/ 770 h 769"/>
                <a:gd name="connsiteX2" fmla="*/ 0 w 301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" h="769">
                  <a:moveTo>
                    <a:pt x="0" y="770"/>
                  </a:moveTo>
                  <a:lnTo>
                    <a:pt x="0" y="770"/>
                  </a:lnTo>
                  <a:cubicBezTo>
                    <a:pt x="190" y="103"/>
                    <a:pt x="571" y="-564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xmlns="" id="{02497C65-7E6C-4350-B464-3F9252016D13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xmlns="" id="{5F943024-27DF-440C-9290-F3B7A8C8EFF7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xmlns="" id="{B4D73692-A75B-4BF9-A2B7-EDD39E856AE4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xmlns="" id="{E53837C7-14F2-49C7-95A7-155F2FC397CF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xmlns="" id="{6763DC12-8CB6-46B1-835A-4AE930F9A602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xmlns="" id="{F99D605D-0F57-48DB-A4C0-B2153E9EEC93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xmlns="" id="{C6E4544B-D92C-45F6-895B-FBF957B6A4EC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xmlns="" id="{545F2D9A-4366-43A8-ABAF-2BBD172E29C2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xmlns="" id="{304E849C-65B9-47A1-9428-CCAC10E4218A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xmlns="" id="{6211A0A8-E222-4F5D-899F-5B7655898388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xmlns="" id="{B0F91E0E-B9CF-40A7-9FA3-AB2800B186B7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xmlns="" id="{70320713-9F74-4A3C-AF13-D77AC68B8ED1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xmlns="" id="{02792832-57EF-41C5-A879-742CE0B2198A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xmlns="" id="{33916883-3A72-4B4C-8F09-1BD0C963BB32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xmlns="" id="{F8C5D9EC-3745-4643-AB3C-56B51C063DCC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xmlns="" id="{3F77439C-12E2-494B-81A4-D19E35FD3A92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xmlns="" id="{0031A0A9-5690-4530-9E0A-A7DB6F19AC55}"/>
                </a:ext>
              </a:extLst>
            </p:cNvPr>
            <p:cNvSpPr/>
            <p:nvPr/>
          </p:nvSpPr>
          <p:spPr>
            <a:xfrm>
              <a:off x="2269300" y="2507133"/>
              <a:ext cx="1612705" cy="1907739"/>
            </a:xfrm>
            <a:custGeom>
              <a:avLst/>
              <a:gdLst>
                <a:gd name="connsiteX0" fmla="*/ 1001078 w 1001363"/>
                <a:gd name="connsiteY0" fmla="*/ 868775 h 1184556"/>
                <a:gd name="connsiteX1" fmla="*/ 1001078 w 1001363"/>
                <a:gd name="connsiteY1" fmla="*/ 868775 h 1184556"/>
                <a:gd name="connsiteX2" fmla="*/ 1001078 w 1001363"/>
                <a:gd name="connsiteY2" fmla="*/ 873538 h 1184556"/>
                <a:gd name="connsiteX3" fmla="*/ 996029 w 1001363"/>
                <a:gd name="connsiteY3" fmla="*/ 890683 h 1184556"/>
                <a:gd name="connsiteX4" fmla="*/ 994791 w 1001363"/>
                <a:gd name="connsiteY4" fmla="*/ 893540 h 1184556"/>
                <a:gd name="connsiteX5" fmla="*/ 992410 w 1001363"/>
                <a:gd name="connsiteY5" fmla="*/ 898398 h 1184556"/>
                <a:gd name="connsiteX6" fmla="*/ 986123 w 1001363"/>
                <a:gd name="connsiteY6" fmla="*/ 909447 h 1184556"/>
                <a:gd name="connsiteX7" fmla="*/ 973931 w 1001363"/>
                <a:gd name="connsiteY7" fmla="*/ 927926 h 1184556"/>
                <a:gd name="connsiteX8" fmla="*/ 967645 w 1001363"/>
                <a:gd name="connsiteY8" fmla="*/ 936688 h 1184556"/>
                <a:gd name="connsiteX9" fmla="*/ 965930 w 1001363"/>
                <a:gd name="connsiteY9" fmla="*/ 939070 h 1184556"/>
                <a:gd name="connsiteX10" fmla="*/ 962216 w 1001363"/>
                <a:gd name="connsiteY10" fmla="*/ 943832 h 1184556"/>
                <a:gd name="connsiteX11" fmla="*/ 932498 w 1001363"/>
                <a:gd name="connsiteY11" fmla="*/ 977360 h 1184556"/>
                <a:gd name="connsiteX12" fmla="*/ 899255 w 1001363"/>
                <a:gd name="connsiteY12" fmla="*/ 1008031 h 1184556"/>
                <a:gd name="connsiteX13" fmla="*/ 892302 w 1001363"/>
                <a:gd name="connsiteY13" fmla="*/ 1013841 h 1184556"/>
                <a:gd name="connsiteX14" fmla="*/ 889540 w 1001363"/>
                <a:gd name="connsiteY14" fmla="*/ 1016032 h 1184556"/>
                <a:gd name="connsiteX15" fmla="*/ 885158 w 1001363"/>
                <a:gd name="connsiteY15" fmla="*/ 1019365 h 1184556"/>
                <a:gd name="connsiteX16" fmla="*/ 866108 w 1001363"/>
                <a:gd name="connsiteY16" fmla="*/ 1033272 h 1184556"/>
                <a:gd name="connsiteX17" fmla="*/ 788194 w 1001363"/>
                <a:gd name="connsiteY17" fmla="*/ 1078326 h 1184556"/>
                <a:gd name="connsiteX18" fmla="*/ 768477 w 1001363"/>
                <a:gd name="connsiteY18" fmla="*/ 1087850 h 1184556"/>
                <a:gd name="connsiteX19" fmla="*/ 757428 w 1001363"/>
                <a:gd name="connsiteY19" fmla="*/ 1092898 h 1184556"/>
                <a:gd name="connsiteX20" fmla="*/ 752856 w 1001363"/>
                <a:gd name="connsiteY20" fmla="*/ 1094994 h 1184556"/>
                <a:gd name="connsiteX21" fmla="*/ 747617 w 1001363"/>
                <a:gd name="connsiteY21" fmla="*/ 1097185 h 1184556"/>
                <a:gd name="connsiteX22" fmla="*/ 700469 w 1001363"/>
                <a:gd name="connsiteY22" fmla="*/ 1115187 h 1184556"/>
                <a:gd name="connsiteX23" fmla="*/ 603790 w 1001363"/>
                <a:gd name="connsiteY23" fmla="*/ 1143762 h 1184556"/>
                <a:gd name="connsiteX24" fmla="*/ 505206 w 1001363"/>
                <a:gd name="connsiteY24" fmla="*/ 1165098 h 1184556"/>
                <a:gd name="connsiteX25" fmla="*/ 454247 w 1001363"/>
                <a:gd name="connsiteY25" fmla="*/ 1173575 h 1184556"/>
                <a:gd name="connsiteX26" fmla="*/ 430911 w 1001363"/>
                <a:gd name="connsiteY26" fmla="*/ 1177004 h 1184556"/>
                <a:gd name="connsiteX27" fmla="*/ 426815 w 1001363"/>
                <a:gd name="connsiteY27" fmla="*/ 1177576 h 1184556"/>
                <a:gd name="connsiteX28" fmla="*/ 420624 w 1001363"/>
                <a:gd name="connsiteY28" fmla="*/ 1178338 h 1184556"/>
                <a:gd name="connsiteX29" fmla="*/ 406146 w 1001363"/>
                <a:gd name="connsiteY29" fmla="*/ 1180148 h 1184556"/>
                <a:gd name="connsiteX30" fmla="*/ 321469 w 1001363"/>
                <a:gd name="connsiteY30" fmla="*/ 1184434 h 1184556"/>
                <a:gd name="connsiteX31" fmla="*/ 300990 w 1001363"/>
                <a:gd name="connsiteY31" fmla="*/ 1183291 h 1184556"/>
                <a:gd name="connsiteX32" fmla="*/ 290798 w 1001363"/>
                <a:gd name="connsiteY32" fmla="*/ 1182338 h 1184556"/>
                <a:gd name="connsiteX33" fmla="*/ 286703 w 1001363"/>
                <a:gd name="connsiteY33" fmla="*/ 1182338 h 1184556"/>
                <a:gd name="connsiteX34" fmla="*/ 282892 w 1001363"/>
                <a:gd name="connsiteY34" fmla="*/ 1181767 h 1184556"/>
                <a:gd name="connsiteX35" fmla="*/ 251555 w 1001363"/>
                <a:gd name="connsiteY35" fmla="*/ 1174147 h 1184556"/>
                <a:gd name="connsiteX36" fmla="*/ 244792 w 1001363"/>
                <a:gd name="connsiteY36" fmla="*/ 1171670 h 1184556"/>
                <a:gd name="connsiteX37" fmla="*/ 240030 w 1001363"/>
                <a:gd name="connsiteY37" fmla="*/ 1169765 h 1184556"/>
                <a:gd name="connsiteX38" fmla="*/ 229648 w 1001363"/>
                <a:gd name="connsiteY38" fmla="*/ 1164336 h 1184556"/>
                <a:gd name="connsiteX39" fmla="*/ 218504 w 1001363"/>
                <a:gd name="connsiteY39" fmla="*/ 1157097 h 1184556"/>
                <a:gd name="connsiteX40" fmla="*/ 216408 w 1001363"/>
                <a:gd name="connsiteY40" fmla="*/ 1155573 h 1184556"/>
                <a:gd name="connsiteX41" fmla="*/ 216408 w 1001363"/>
                <a:gd name="connsiteY41" fmla="*/ 1155573 h 1184556"/>
                <a:gd name="connsiteX42" fmla="*/ 210407 w 1001363"/>
                <a:gd name="connsiteY42" fmla="*/ 1150239 h 1184556"/>
                <a:gd name="connsiteX43" fmla="*/ 200882 w 1001363"/>
                <a:gd name="connsiteY43" fmla="*/ 1140714 h 1184556"/>
                <a:gd name="connsiteX44" fmla="*/ 200311 w 1001363"/>
                <a:gd name="connsiteY44" fmla="*/ 1140047 h 1184556"/>
                <a:gd name="connsiteX45" fmla="*/ 198692 w 1001363"/>
                <a:gd name="connsiteY45" fmla="*/ 1137761 h 1184556"/>
                <a:gd name="connsiteX46" fmla="*/ 194120 w 1001363"/>
                <a:gd name="connsiteY46" fmla="*/ 1130618 h 1184556"/>
                <a:gd name="connsiteX47" fmla="*/ 188214 w 1001363"/>
                <a:gd name="connsiteY47" fmla="*/ 1119664 h 1184556"/>
                <a:gd name="connsiteX48" fmla="*/ 188786 w 1001363"/>
                <a:gd name="connsiteY48" fmla="*/ 1108805 h 1184556"/>
                <a:gd name="connsiteX49" fmla="*/ 188786 w 1001363"/>
                <a:gd name="connsiteY49" fmla="*/ 1104614 h 1184556"/>
                <a:gd name="connsiteX50" fmla="*/ 252794 w 1001363"/>
                <a:gd name="connsiteY50" fmla="*/ 1138619 h 1184556"/>
                <a:gd name="connsiteX51" fmla="*/ 298228 w 1001363"/>
                <a:gd name="connsiteY51" fmla="*/ 1148144 h 1184556"/>
                <a:gd name="connsiteX52" fmla="*/ 320040 w 1001363"/>
                <a:gd name="connsiteY52" fmla="*/ 1149953 h 1184556"/>
                <a:gd name="connsiteX53" fmla="*/ 341471 w 1001363"/>
                <a:gd name="connsiteY53" fmla="*/ 1147191 h 1184556"/>
                <a:gd name="connsiteX54" fmla="*/ 342820 w 1001363"/>
                <a:gd name="connsiteY54" fmla="*/ 1142253 h 1184556"/>
                <a:gd name="connsiteX55" fmla="*/ 341471 w 1001363"/>
                <a:gd name="connsiteY55" fmla="*/ 1140905 h 1184556"/>
                <a:gd name="connsiteX56" fmla="*/ 323183 w 1001363"/>
                <a:gd name="connsiteY56" fmla="*/ 1137381 h 1184556"/>
                <a:gd name="connsiteX57" fmla="*/ 301371 w 1001363"/>
                <a:gd name="connsiteY57" fmla="*/ 1135666 h 1184556"/>
                <a:gd name="connsiteX58" fmla="*/ 258889 w 1001363"/>
                <a:gd name="connsiteY58" fmla="*/ 1128332 h 1184556"/>
                <a:gd name="connsiteX59" fmla="*/ 187833 w 1001363"/>
                <a:gd name="connsiteY59" fmla="*/ 1089470 h 1184556"/>
                <a:gd name="connsiteX60" fmla="*/ 187262 w 1001363"/>
                <a:gd name="connsiteY60" fmla="*/ 1081850 h 1184556"/>
                <a:gd name="connsiteX61" fmla="*/ 183642 w 1001363"/>
                <a:gd name="connsiteY61" fmla="*/ 1030605 h 1184556"/>
                <a:gd name="connsiteX62" fmla="*/ 182213 w 1001363"/>
                <a:gd name="connsiteY62" fmla="*/ 978503 h 1184556"/>
                <a:gd name="connsiteX63" fmla="*/ 176975 w 1001363"/>
                <a:gd name="connsiteY63" fmla="*/ 923068 h 1184556"/>
                <a:gd name="connsiteX64" fmla="*/ 131731 w 1001363"/>
                <a:gd name="connsiteY64" fmla="*/ 714756 h 1184556"/>
                <a:gd name="connsiteX65" fmla="*/ 116110 w 1001363"/>
                <a:gd name="connsiteY65" fmla="*/ 648081 h 1184556"/>
                <a:gd name="connsiteX66" fmla="*/ 97060 w 1001363"/>
                <a:gd name="connsiteY66" fmla="*/ 581406 h 1184556"/>
                <a:gd name="connsiteX67" fmla="*/ 83534 w 1001363"/>
                <a:gd name="connsiteY67" fmla="*/ 534638 h 1184556"/>
                <a:gd name="connsiteX68" fmla="*/ 73342 w 1001363"/>
                <a:gd name="connsiteY68" fmla="*/ 483584 h 1184556"/>
                <a:gd name="connsiteX69" fmla="*/ 47625 w 1001363"/>
                <a:gd name="connsiteY69" fmla="*/ 382619 h 1184556"/>
                <a:gd name="connsiteX70" fmla="*/ 0 w 1001363"/>
                <a:gd name="connsiteY70" fmla="*/ 185166 h 1184556"/>
                <a:gd name="connsiteX71" fmla="*/ 20003 w 1001363"/>
                <a:gd name="connsiteY71" fmla="*/ 195929 h 1184556"/>
                <a:gd name="connsiteX72" fmla="*/ 22003 w 1001363"/>
                <a:gd name="connsiteY72" fmla="*/ 196787 h 1184556"/>
                <a:gd name="connsiteX73" fmla="*/ 30956 w 1001363"/>
                <a:gd name="connsiteY73" fmla="*/ 224695 h 1184556"/>
                <a:gd name="connsiteX74" fmla="*/ 63246 w 1001363"/>
                <a:gd name="connsiteY74" fmla="*/ 325946 h 1184556"/>
                <a:gd name="connsiteX75" fmla="*/ 117538 w 1001363"/>
                <a:gd name="connsiteY75" fmla="*/ 534353 h 1184556"/>
                <a:gd name="connsiteX76" fmla="*/ 153734 w 1001363"/>
                <a:gd name="connsiteY76" fmla="*/ 684467 h 1184556"/>
                <a:gd name="connsiteX77" fmla="*/ 162211 w 1001363"/>
                <a:gd name="connsiteY77" fmla="*/ 722567 h 1184556"/>
                <a:gd name="connsiteX78" fmla="*/ 170593 w 1001363"/>
                <a:gd name="connsiteY78" fmla="*/ 760095 h 1184556"/>
                <a:gd name="connsiteX79" fmla="*/ 184880 w 1001363"/>
                <a:gd name="connsiteY79" fmla="*/ 834962 h 1184556"/>
                <a:gd name="connsiteX80" fmla="*/ 191643 w 1001363"/>
                <a:gd name="connsiteY80" fmla="*/ 834962 h 1184556"/>
                <a:gd name="connsiteX81" fmla="*/ 185738 w 1001363"/>
                <a:gd name="connsiteY81" fmla="*/ 785622 h 1184556"/>
                <a:gd name="connsiteX82" fmla="*/ 182213 w 1001363"/>
                <a:gd name="connsiteY82" fmla="*/ 760667 h 1184556"/>
                <a:gd name="connsiteX83" fmla="*/ 179927 w 1001363"/>
                <a:gd name="connsiteY83" fmla="*/ 733235 h 1184556"/>
                <a:gd name="connsiteX84" fmla="*/ 170402 w 1001363"/>
                <a:gd name="connsiteY84" fmla="*/ 679895 h 1184556"/>
                <a:gd name="connsiteX85" fmla="*/ 159258 w 1001363"/>
                <a:gd name="connsiteY85" fmla="*/ 627221 h 1184556"/>
                <a:gd name="connsiteX86" fmla="*/ 107728 w 1001363"/>
                <a:gd name="connsiteY86" fmla="*/ 418719 h 1184556"/>
                <a:gd name="connsiteX87" fmla="*/ 64294 w 1001363"/>
                <a:gd name="connsiteY87" fmla="*/ 265081 h 1184556"/>
                <a:gd name="connsiteX88" fmla="*/ 52673 w 1001363"/>
                <a:gd name="connsiteY88" fmla="*/ 229076 h 1184556"/>
                <a:gd name="connsiteX89" fmla="*/ 44005 w 1001363"/>
                <a:gd name="connsiteY89" fmla="*/ 204788 h 1184556"/>
                <a:gd name="connsiteX90" fmla="*/ 70199 w 1001363"/>
                <a:gd name="connsiteY90" fmla="*/ 210884 h 1184556"/>
                <a:gd name="connsiteX91" fmla="*/ 80867 w 1001363"/>
                <a:gd name="connsiteY91" fmla="*/ 212788 h 1184556"/>
                <a:gd name="connsiteX92" fmla="*/ 85725 w 1001363"/>
                <a:gd name="connsiteY92" fmla="*/ 213931 h 1184556"/>
                <a:gd name="connsiteX93" fmla="*/ 88011 w 1001363"/>
                <a:gd name="connsiteY93" fmla="*/ 214694 h 1184556"/>
                <a:gd name="connsiteX94" fmla="*/ 88011 w 1001363"/>
                <a:gd name="connsiteY94" fmla="*/ 214694 h 1184556"/>
                <a:gd name="connsiteX95" fmla="*/ 88773 w 1001363"/>
                <a:gd name="connsiteY95" fmla="*/ 214694 h 1184556"/>
                <a:gd name="connsiteX96" fmla="*/ 91059 w 1001363"/>
                <a:gd name="connsiteY96" fmla="*/ 216027 h 1184556"/>
                <a:gd name="connsiteX97" fmla="*/ 92012 w 1001363"/>
                <a:gd name="connsiteY97" fmla="*/ 218408 h 1184556"/>
                <a:gd name="connsiteX98" fmla="*/ 95345 w 1001363"/>
                <a:gd name="connsiteY98" fmla="*/ 227933 h 1184556"/>
                <a:gd name="connsiteX99" fmla="*/ 101727 w 1001363"/>
                <a:gd name="connsiteY99" fmla="*/ 246317 h 1184556"/>
                <a:gd name="connsiteX100" fmla="*/ 120777 w 1001363"/>
                <a:gd name="connsiteY100" fmla="*/ 283559 h 1184556"/>
                <a:gd name="connsiteX101" fmla="*/ 141923 w 1001363"/>
                <a:gd name="connsiteY101" fmla="*/ 297752 h 1184556"/>
                <a:gd name="connsiteX102" fmla="*/ 152305 w 1001363"/>
                <a:gd name="connsiteY102" fmla="*/ 333375 h 1184556"/>
                <a:gd name="connsiteX103" fmla="*/ 166307 w 1001363"/>
                <a:gd name="connsiteY103" fmla="*/ 381000 h 1184556"/>
                <a:gd name="connsiteX104" fmla="*/ 179927 w 1001363"/>
                <a:gd name="connsiteY104" fmla="*/ 429578 h 1184556"/>
                <a:gd name="connsiteX105" fmla="*/ 184213 w 1001363"/>
                <a:gd name="connsiteY105" fmla="*/ 479584 h 1184556"/>
                <a:gd name="connsiteX106" fmla="*/ 219075 w 1001363"/>
                <a:gd name="connsiteY106" fmla="*/ 690563 h 1184556"/>
                <a:gd name="connsiteX107" fmla="*/ 233934 w 1001363"/>
                <a:gd name="connsiteY107" fmla="*/ 768096 h 1184556"/>
                <a:gd name="connsiteX108" fmla="*/ 240316 w 1001363"/>
                <a:gd name="connsiteY108" fmla="*/ 804767 h 1184556"/>
                <a:gd name="connsiteX109" fmla="*/ 248602 w 1001363"/>
                <a:gd name="connsiteY109" fmla="*/ 844010 h 1184556"/>
                <a:gd name="connsiteX110" fmla="*/ 255696 w 1001363"/>
                <a:gd name="connsiteY110" fmla="*/ 847594 h 1184556"/>
                <a:gd name="connsiteX111" fmla="*/ 259556 w 1001363"/>
                <a:gd name="connsiteY111" fmla="*/ 842486 h 1184556"/>
                <a:gd name="connsiteX112" fmla="*/ 253270 w 1001363"/>
                <a:gd name="connsiteY112" fmla="*/ 790384 h 1184556"/>
                <a:gd name="connsiteX113" fmla="*/ 243745 w 1001363"/>
                <a:gd name="connsiteY113" fmla="*/ 739140 h 1184556"/>
                <a:gd name="connsiteX114" fmla="*/ 222980 w 1001363"/>
                <a:gd name="connsiteY114" fmla="*/ 633413 h 1184556"/>
                <a:gd name="connsiteX115" fmla="*/ 203930 w 1001363"/>
                <a:gd name="connsiteY115" fmla="*/ 527399 h 1184556"/>
                <a:gd name="connsiteX116" fmla="*/ 193358 w 1001363"/>
                <a:gd name="connsiteY116" fmla="*/ 425767 h 1184556"/>
                <a:gd name="connsiteX117" fmla="*/ 171450 w 1001363"/>
                <a:gd name="connsiteY117" fmla="*/ 352711 h 1184556"/>
                <a:gd name="connsiteX118" fmla="*/ 161068 w 1001363"/>
                <a:gd name="connsiteY118" fmla="*/ 315944 h 1184556"/>
                <a:gd name="connsiteX119" fmla="*/ 156020 w 1001363"/>
                <a:gd name="connsiteY119" fmla="*/ 299275 h 1184556"/>
                <a:gd name="connsiteX120" fmla="*/ 163640 w 1001363"/>
                <a:gd name="connsiteY120" fmla="*/ 298609 h 1184556"/>
                <a:gd name="connsiteX121" fmla="*/ 177641 w 1001363"/>
                <a:gd name="connsiteY121" fmla="*/ 293751 h 1184556"/>
                <a:gd name="connsiteX122" fmla="*/ 187833 w 1001363"/>
                <a:gd name="connsiteY122" fmla="*/ 303276 h 1184556"/>
                <a:gd name="connsiteX123" fmla="*/ 240983 w 1001363"/>
                <a:gd name="connsiteY123" fmla="*/ 284226 h 1184556"/>
                <a:gd name="connsiteX124" fmla="*/ 237649 w 1001363"/>
                <a:gd name="connsiteY124" fmla="*/ 278225 h 1184556"/>
                <a:gd name="connsiteX125" fmla="*/ 207550 w 1001363"/>
                <a:gd name="connsiteY125" fmla="*/ 281273 h 1184556"/>
                <a:gd name="connsiteX126" fmla="*/ 189928 w 1001363"/>
                <a:gd name="connsiteY126" fmla="*/ 285750 h 1184556"/>
                <a:gd name="connsiteX127" fmla="*/ 212884 w 1001363"/>
                <a:gd name="connsiteY127" fmla="*/ 251555 h 1184556"/>
                <a:gd name="connsiteX128" fmla="*/ 218027 w 1001363"/>
                <a:gd name="connsiteY128" fmla="*/ 250127 h 1184556"/>
                <a:gd name="connsiteX129" fmla="*/ 232600 w 1001363"/>
                <a:gd name="connsiteY129" fmla="*/ 244792 h 1184556"/>
                <a:gd name="connsiteX130" fmla="*/ 232600 w 1001363"/>
                <a:gd name="connsiteY130" fmla="*/ 236315 h 1184556"/>
                <a:gd name="connsiteX131" fmla="*/ 217551 w 1001363"/>
                <a:gd name="connsiteY131" fmla="*/ 233934 h 1184556"/>
                <a:gd name="connsiteX132" fmla="*/ 216694 w 1001363"/>
                <a:gd name="connsiteY132" fmla="*/ 205359 h 1184556"/>
                <a:gd name="connsiteX133" fmla="*/ 223647 w 1001363"/>
                <a:gd name="connsiteY133" fmla="*/ 202311 h 1184556"/>
                <a:gd name="connsiteX134" fmla="*/ 228219 w 1001363"/>
                <a:gd name="connsiteY134" fmla="*/ 193548 h 1184556"/>
                <a:gd name="connsiteX135" fmla="*/ 224409 w 1001363"/>
                <a:gd name="connsiteY135" fmla="*/ 190024 h 1184556"/>
                <a:gd name="connsiteX136" fmla="*/ 217265 w 1001363"/>
                <a:gd name="connsiteY136" fmla="*/ 189262 h 1184556"/>
                <a:gd name="connsiteX137" fmla="*/ 213360 w 1001363"/>
                <a:gd name="connsiteY137" fmla="*/ 190500 h 1184556"/>
                <a:gd name="connsiteX138" fmla="*/ 209359 w 1001363"/>
                <a:gd name="connsiteY138" fmla="*/ 177832 h 1184556"/>
                <a:gd name="connsiteX139" fmla="*/ 201454 w 1001363"/>
                <a:gd name="connsiteY139" fmla="*/ 157829 h 1184556"/>
                <a:gd name="connsiteX140" fmla="*/ 207550 w 1001363"/>
                <a:gd name="connsiteY140" fmla="*/ 156400 h 1184556"/>
                <a:gd name="connsiteX141" fmla="*/ 227648 w 1001363"/>
                <a:gd name="connsiteY141" fmla="*/ 145161 h 1184556"/>
                <a:gd name="connsiteX142" fmla="*/ 226409 w 1001363"/>
                <a:gd name="connsiteY142" fmla="*/ 140399 h 1184556"/>
                <a:gd name="connsiteX143" fmla="*/ 205454 w 1001363"/>
                <a:gd name="connsiteY143" fmla="*/ 140399 h 1184556"/>
                <a:gd name="connsiteX144" fmla="*/ 195929 w 1001363"/>
                <a:gd name="connsiteY144" fmla="*/ 143637 h 1184556"/>
                <a:gd name="connsiteX145" fmla="*/ 192691 w 1001363"/>
                <a:gd name="connsiteY145" fmla="*/ 136017 h 1184556"/>
                <a:gd name="connsiteX146" fmla="*/ 191834 w 1001363"/>
                <a:gd name="connsiteY146" fmla="*/ 133826 h 1184556"/>
                <a:gd name="connsiteX147" fmla="*/ 191834 w 1001363"/>
                <a:gd name="connsiteY147" fmla="*/ 133826 h 1184556"/>
                <a:gd name="connsiteX148" fmla="*/ 209550 w 1001363"/>
                <a:gd name="connsiteY148" fmla="*/ 127349 h 1184556"/>
                <a:gd name="connsiteX149" fmla="*/ 207931 w 1001363"/>
                <a:gd name="connsiteY149" fmla="*/ 121063 h 1184556"/>
                <a:gd name="connsiteX150" fmla="*/ 196310 w 1001363"/>
                <a:gd name="connsiteY150" fmla="*/ 119539 h 1184556"/>
                <a:gd name="connsiteX151" fmla="*/ 186785 w 1001363"/>
                <a:gd name="connsiteY151" fmla="*/ 119539 h 1184556"/>
                <a:gd name="connsiteX152" fmla="*/ 185166 w 1001363"/>
                <a:gd name="connsiteY152" fmla="*/ 114681 h 1184556"/>
                <a:gd name="connsiteX153" fmla="*/ 181546 w 1001363"/>
                <a:gd name="connsiteY153" fmla="*/ 100965 h 1184556"/>
                <a:gd name="connsiteX154" fmla="*/ 200596 w 1001363"/>
                <a:gd name="connsiteY154" fmla="*/ 102013 h 1184556"/>
                <a:gd name="connsiteX155" fmla="*/ 233267 w 1001363"/>
                <a:gd name="connsiteY155" fmla="*/ 93345 h 1184556"/>
                <a:gd name="connsiteX156" fmla="*/ 231967 w 1001363"/>
                <a:gd name="connsiteY156" fmla="*/ 88116 h 1184556"/>
                <a:gd name="connsiteX157" fmla="*/ 231077 w 1001363"/>
                <a:gd name="connsiteY157" fmla="*/ 87725 h 1184556"/>
                <a:gd name="connsiteX158" fmla="*/ 214694 w 1001363"/>
                <a:gd name="connsiteY158" fmla="*/ 88773 h 1184556"/>
                <a:gd name="connsiteX159" fmla="*/ 197072 w 1001363"/>
                <a:gd name="connsiteY159" fmla="*/ 88773 h 1184556"/>
                <a:gd name="connsiteX160" fmla="*/ 180308 w 1001363"/>
                <a:gd name="connsiteY160" fmla="*/ 88773 h 1184556"/>
                <a:gd name="connsiteX161" fmla="*/ 180308 w 1001363"/>
                <a:gd name="connsiteY161" fmla="*/ 81820 h 1184556"/>
                <a:gd name="connsiteX162" fmla="*/ 182309 w 1001363"/>
                <a:gd name="connsiteY162" fmla="*/ 64960 h 1184556"/>
                <a:gd name="connsiteX163" fmla="*/ 198977 w 1001363"/>
                <a:gd name="connsiteY163" fmla="*/ 64103 h 1184556"/>
                <a:gd name="connsiteX164" fmla="*/ 234125 w 1001363"/>
                <a:gd name="connsiteY164" fmla="*/ 60579 h 1184556"/>
                <a:gd name="connsiteX165" fmla="*/ 310325 w 1001363"/>
                <a:gd name="connsiteY165" fmla="*/ 46577 h 1184556"/>
                <a:gd name="connsiteX166" fmla="*/ 316040 w 1001363"/>
                <a:gd name="connsiteY166" fmla="*/ 45815 h 1184556"/>
                <a:gd name="connsiteX167" fmla="*/ 329470 w 1001363"/>
                <a:gd name="connsiteY167" fmla="*/ 44101 h 1184556"/>
                <a:gd name="connsiteX168" fmla="*/ 347663 w 1001363"/>
                <a:gd name="connsiteY168" fmla="*/ 38957 h 1184556"/>
                <a:gd name="connsiteX169" fmla="*/ 366713 w 1001363"/>
                <a:gd name="connsiteY169" fmla="*/ 31052 h 1184556"/>
                <a:gd name="connsiteX170" fmla="*/ 374713 w 1001363"/>
                <a:gd name="connsiteY170" fmla="*/ 27432 h 1184556"/>
                <a:gd name="connsiteX171" fmla="*/ 376333 w 1001363"/>
                <a:gd name="connsiteY171" fmla="*/ 26765 h 1184556"/>
                <a:gd name="connsiteX172" fmla="*/ 381762 w 1001363"/>
                <a:gd name="connsiteY172" fmla="*/ 24575 h 1184556"/>
                <a:gd name="connsiteX173" fmla="*/ 400241 w 1001363"/>
                <a:gd name="connsiteY173" fmla="*/ 16764 h 1184556"/>
                <a:gd name="connsiteX174" fmla="*/ 408432 w 1001363"/>
                <a:gd name="connsiteY174" fmla="*/ 12668 h 1184556"/>
                <a:gd name="connsiteX175" fmla="*/ 411766 w 1001363"/>
                <a:gd name="connsiteY175" fmla="*/ 11049 h 1184556"/>
                <a:gd name="connsiteX176" fmla="*/ 415100 w 1001363"/>
                <a:gd name="connsiteY176" fmla="*/ 9525 h 1184556"/>
                <a:gd name="connsiteX177" fmla="*/ 440912 w 1001363"/>
                <a:gd name="connsiteY177" fmla="*/ 0 h 1184556"/>
                <a:gd name="connsiteX178" fmla="*/ 441388 w 1001363"/>
                <a:gd name="connsiteY178" fmla="*/ 0 h 1184556"/>
                <a:gd name="connsiteX179" fmla="*/ 456247 w 1001363"/>
                <a:gd name="connsiteY179" fmla="*/ 12954 h 1184556"/>
                <a:gd name="connsiteX180" fmla="*/ 460629 w 1001363"/>
                <a:gd name="connsiteY180" fmla="*/ 18669 h 1184556"/>
                <a:gd name="connsiteX181" fmla="*/ 453866 w 1001363"/>
                <a:gd name="connsiteY181" fmla="*/ 22479 h 1184556"/>
                <a:gd name="connsiteX182" fmla="*/ 426625 w 1001363"/>
                <a:gd name="connsiteY182" fmla="*/ 36481 h 1184556"/>
                <a:gd name="connsiteX183" fmla="*/ 398526 w 1001363"/>
                <a:gd name="connsiteY183" fmla="*/ 46006 h 1184556"/>
                <a:gd name="connsiteX184" fmla="*/ 368999 w 1001363"/>
                <a:gd name="connsiteY184" fmla="*/ 57341 h 1184556"/>
                <a:gd name="connsiteX185" fmla="*/ 372046 w 1001363"/>
                <a:gd name="connsiteY185" fmla="*/ 64770 h 1184556"/>
                <a:gd name="connsiteX186" fmla="*/ 401860 w 1001363"/>
                <a:gd name="connsiteY186" fmla="*/ 58198 h 1184556"/>
                <a:gd name="connsiteX187" fmla="*/ 430435 w 1001363"/>
                <a:gd name="connsiteY187" fmla="*/ 48673 h 1184556"/>
                <a:gd name="connsiteX188" fmla="*/ 454247 w 1001363"/>
                <a:gd name="connsiteY188" fmla="*/ 36767 h 1184556"/>
                <a:gd name="connsiteX189" fmla="*/ 466916 w 1001363"/>
                <a:gd name="connsiteY189" fmla="*/ 30385 h 1184556"/>
                <a:gd name="connsiteX190" fmla="*/ 467487 w 1001363"/>
                <a:gd name="connsiteY190" fmla="*/ 31242 h 1184556"/>
                <a:gd name="connsiteX191" fmla="*/ 473202 w 1001363"/>
                <a:gd name="connsiteY191" fmla="*/ 39624 h 1184556"/>
                <a:gd name="connsiteX192" fmla="*/ 474631 w 1001363"/>
                <a:gd name="connsiteY192" fmla="*/ 44482 h 1184556"/>
                <a:gd name="connsiteX193" fmla="*/ 481870 w 1001363"/>
                <a:gd name="connsiteY193" fmla="*/ 65056 h 1184556"/>
                <a:gd name="connsiteX194" fmla="*/ 495967 w 1001363"/>
                <a:gd name="connsiteY194" fmla="*/ 107728 h 1184556"/>
                <a:gd name="connsiteX195" fmla="*/ 530352 w 1001363"/>
                <a:gd name="connsiteY195" fmla="*/ 198215 h 1184556"/>
                <a:gd name="connsiteX196" fmla="*/ 583883 w 1001363"/>
                <a:gd name="connsiteY196" fmla="*/ 260413 h 1184556"/>
                <a:gd name="connsiteX197" fmla="*/ 588645 w 1001363"/>
                <a:gd name="connsiteY197" fmla="*/ 261842 h 1184556"/>
                <a:gd name="connsiteX198" fmla="*/ 597408 w 1001363"/>
                <a:gd name="connsiteY198" fmla="*/ 295561 h 1184556"/>
                <a:gd name="connsiteX199" fmla="*/ 625983 w 1001363"/>
                <a:gd name="connsiteY199" fmla="*/ 398050 h 1184556"/>
                <a:gd name="connsiteX200" fmla="*/ 649415 w 1001363"/>
                <a:gd name="connsiteY200" fmla="*/ 502825 h 1184556"/>
                <a:gd name="connsiteX201" fmla="*/ 676275 w 1001363"/>
                <a:gd name="connsiteY201" fmla="*/ 606933 h 1184556"/>
                <a:gd name="connsiteX202" fmla="*/ 691039 w 1001363"/>
                <a:gd name="connsiteY202" fmla="*/ 653891 h 1184556"/>
                <a:gd name="connsiteX203" fmla="*/ 704945 w 1001363"/>
                <a:gd name="connsiteY203" fmla="*/ 695230 h 1184556"/>
                <a:gd name="connsiteX204" fmla="*/ 726758 w 1001363"/>
                <a:gd name="connsiteY204" fmla="*/ 784670 h 1184556"/>
                <a:gd name="connsiteX205" fmla="*/ 731996 w 1001363"/>
                <a:gd name="connsiteY205" fmla="*/ 783908 h 1184556"/>
                <a:gd name="connsiteX206" fmla="*/ 715518 w 1001363"/>
                <a:gd name="connsiteY206" fmla="*/ 688181 h 1184556"/>
                <a:gd name="connsiteX207" fmla="*/ 687991 w 1001363"/>
                <a:gd name="connsiteY207" fmla="*/ 590169 h 1184556"/>
                <a:gd name="connsiteX208" fmla="*/ 661892 w 1001363"/>
                <a:gd name="connsiteY208" fmla="*/ 485394 h 1184556"/>
                <a:gd name="connsiteX209" fmla="*/ 636937 w 1001363"/>
                <a:gd name="connsiteY209" fmla="*/ 380619 h 1184556"/>
                <a:gd name="connsiteX210" fmla="*/ 608362 w 1001363"/>
                <a:gd name="connsiteY210" fmla="*/ 282702 h 1184556"/>
                <a:gd name="connsiteX211" fmla="*/ 602361 w 1001363"/>
                <a:gd name="connsiteY211" fmla="*/ 261747 h 1184556"/>
                <a:gd name="connsiteX212" fmla="*/ 626555 w 1001363"/>
                <a:gd name="connsiteY212" fmla="*/ 253175 h 1184556"/>
                <a:gd name="connsiteX213" fmla="*/ 650843 w 1001363"/>
                <a:gd name="connsiteY213" fmla="*/ 216599 h 1184556"/>
                <a:gd name="connsiteX214" fmla="*/ 665702 w 1001363"/>
                <a:gd name="connsiteY214" fmla="*/ 197549 h 1184556"/>
                <a:gd name="connsiteX215" fmla="*/ 672370 w 1001363"/>
                <a:gd name="connsiteY215" fmla="*/ 171926 h 1184556"/>
                <a:gd name="connsiteX216" fmla="*/ 677132 w 1001363"/>
                <a:gd name="connsiteY216" fmla="*/ 174498 h 1184556"/>
                <a:gd name="connsiteX217" fmla="*/ 681038 w 1001363"/>
                <a:gd name="connsiteY217" fmla="*/ 177070 h 1184556"/>
                <a:gd name="connsiteX218" fmla="*/ 681038 w 1001363"/>
                <a:gd name="connsiteY218" fmla="*/ 177070 h 1184556"/>
                <a:gd name="connsiteX219" fmla="*/ 689038 w 1001363"/>
                <a:gd name="connsiteY219" fmla="*/ 209931 h 1184556"/>
                <a:gd name="connsiteX220" fmla="*/ 699992 w 1001363"/>
                <a:gd name="connsiteY220" fmla="*/ 260604 h 1184556"/>
                <a:gd name="connsiteX221" fmla="*/ 699516 w 1001363"/>
                <a:gd name="connsiteY221" fmla="*/ 268034 h 1184556"/>
                <a:gd name="connsiteX222" fmla="*/ 700088 w 1001363"/>
                <a:gd name="connsiteY222" fmla="*/ 314992 h 1184556"/>
                <a:gd name="connsiteX223" fmla="*/ 722852 w 1001363"/>
                <a:gd name="connsiteY223" fmla="*/ 395288 h 1184556"/>
                <a:gd name="connsiteX224" fmla="*/ 736473 w 1001363"/>
                <a:gd name="connsiteY224" fmla="*/ 408242 h 1184556"/>
                <a:gd name="connsiteX225" fmla="*/ 768382 w 1001363"/>
                <a:gd name="connsiteY225" fmla="*/ 515303 h 1184556"/>
                <a:gd name="connsiteX226" fmla="*/ 796004 w 1001363"/>
                <a:gd name="connsiteY226" fmla="*/ 598265 h 1184556"/>
                <a:gd name="connsiteX227" fmla="*/ 811721 w 1001363"/>
                <a:gd name="connsiteY227" fmla="*/ 640366 h 1184556"/>
                <a:gd name="connsiteX228" fmla="*/ 819055 w 1001363"/>
                <a:gd name="connsiteY228" fmla="*/ 660368 h 1184556"/>
                <a:gd name="connsiteX229" fmla="*/ 828580 w 1001363"/>
                <a:gd name="connsiteY229" fmla="*/ 681228 h 1184556"/>
                <a:gd name="connsiteX230" fmla="*/ 835944 w 1001363"/>
                <a:gd name="connsiteY230" fmla="*/ 683402 h 1184556"/>
                <a:gd name="connsiteX231" fmla="*/ 838772 w 1001363"/>
                <a:gd name="connsiteY231" fmla="*/ 678371 h 1184556"/>
                <a:gd name="connsiteX232" fmla="*/ 832866 w 1001363"/>
                <a:gd name="connsiteY232" fmla="*/ 654368 h 1184556"/>
                <a:gd name="connsiteX233" fmla="*/ 823341 w 1001363"/>
                <a:gd name="connsiteY233" fmla="*/ 628269 h 1184556"/>
                <a:gd name="connsiteX234" fmla="*/ 804291 w 1001363"/>
                <a:gd name="connsiteY234" fmla="*/ 578263 h 1184556"/>
                <a:gd name="connsiteX235" fmla="*/ 771811 w 1001363"/>
                <a:gd name="connsiteY235" fmla="*/ 476536 h 1184556"/>
                <a:gd name="connsiteX236" fmla="*/ 754285 w 1001363"/>
                <a:gd name="connsiteY236" fmla="*/ 417005 h 1184556"/>
                <a:gd name="connsiteX237" fmla="*/ 785908 w 1001363"/>
                <a:gd name="connsiteY237" fmla="*/ 417671 h 1184556"/>
                <a:gd name="connsiteX238" fmla="*/ 811721 w 1001363"/>
                <a:gd name="connsiteY238" fmla="*/ 400336 h 1184556"/>
                <a:gd name="connsiteX239" fmla="*/ 814292 w 1001363"/>
                <a:gd name="connsiteY239" fmla="*/ 409861 h 1184556"/>
                <a:gd name="connsiteX240" fmla="*/ 823246 w 1001363"/>
                <a:gd name="connsiteY240" fmla="*/ 457486 h 1184556"/>
                <a:gd name="connsiteX241" fmla="*/ 835152 w 1001363"/>
                <a:gd name="connsiteY241" fmla="*/ 506730 h 1184556"/>
                <a:gd name="connsiteX242" fmla="*/ 845915 w 1001363"/>
                <a:gd name="connsiteY242" fmla="*/ 558451 h 1184556"/>
                <a:gd name="connsiteX243" fmla="*/ 871538 w 1001363"/>
                <a:gd name="connsiteY243" fmla="*/ 659511 h 1184556"/>
                <a:gd name="connsiteX244" fmla="*/ 886587 w 1001363"/>
                <a:gd name="connsiteY244" fmla="*/ 706469 h 1184556"/>
                <a:gd name="connsiteX245" fmla="*/ 903256 w 1001363"/>
                <a:gd name="connsiteY245" fmla="*/ 752666 h 1184556"/>
                <a:gd name="connsiteX246" fmla="*/ 916781 w 1001363"/>
                <a:gd name="connsiteY246" fmla="*/ 744474 h 1184556"/>
                <a:gd name="connsiteX247" fmla="*/ 901922 w 1001363"/>
                <a:gd name="connsiteY247" fmla="*/ 702088 h 1184556"/>
                <a:gd name="connsiteX248" fmla="*/ 886778 w 1001363"/>
                <a:gd name="connsiteY248" fmla="*/ 655225 h 1184556"/>
                <a:gd name="connsiteX249" fmla="*/ 860012 w 1001363"/>
                <a:gd name="connsiteY249" fmla="*/ 556641 h 1184556"/>
                <a:gd name="connsiteX250" fmla="*/ 849535 w 1001363"/>
                <a:gd name="connsiteY250" fmla="*/ 509016 h 1184556"/>
                <a:gd name="connsiteX251" fmla="*/ 837057 w 1001363"/>
                <a:gd name="connsiteY251" fmla="*/ 459867 h 1184556"/>
                <a:gd name="connsiteX252" fmla="*/ 827532 w 1001363"/>
                <a:gd name="connsiteY252" fmla="*/ 411671 h 1184556"/>
                <a:gd name="connsiteX253" fmla="*/ 821817 w 1001363"/>
                <a:gd name="connsiteY253" fmla="*/ 388811 h 1184556"/>
                <a:gd name="connsiteX254" fmla="*/ 820484 w 1001363"/>
                <a:gd name="connsiteY254" fmla="*/ 380143 h 1184556"/>
                <a:gd name="connsiteX255" fmla="*/ 830485 w 1001363"/>
                <a:gd name="connsiteY255" fmla="*/ 370618 h 1184556"/>
                <a:gd name="connsiteX256" fmla="*/ 845820 w 1001363"/>
                <a:gd name="connsiteY256" fmla="*/ 343948 h 1184556"/>
                <a:gd name="connsiteX257" fmla="*/ 849821 w 1001363"/>
                <a:gd name="connsiteY257" fmla="*/ 368522 h 1184556"/>
                <a:gd name="connsiteX258" fmla="*/ 871347 w 1001363"/>
                <a:gd name="connsiteY258" fmla="*/ 471107 h 1184556"/>
                <a:gd name="connsiteX259" fmla="*/ 885539 w 1001363"/>
                <a:gd name="connsiteY259" fmla="*/ 521113 h 1184556"/>
                <a:gd name="connsiteX260" fmla="*/ 898112 w 1001363"/>
                <a:gd name="connsiteY260" fmla="*/ 574167 h 1184556"/>
                <a:gd name="connsiteX261" fmla="*/ 921639 w 1001363"/>
                <a:gd name="connsiteY261" fmla="*/ 680371 h 1184556"/>
                <a:gd name="connsiteX262" fmla="*/ 940213 w 1001363"/>
                <a:gd name="connsiteY262" fmla="*/ 734378 h 1184556"/>
                <a:gd name="connsiteX263" fmla="*/ 963454 w 1001363"/>
                <a:gd name="connsiteY263" fmla="*/ 788384 h 1184556"/>
                <a:gd name="connsiteX264" fmla="*/ 989362 w 1001363"/>
                <a:gd name="connsiteY264" fmla="*/ 834200 h 1184556"/>
                <a:gd name="connsiteX265" fmla="*/ 978408 w 1001363"/>
                <a:gd name="connsiteY265" fmla="*/ 865632 h 1184556"/>
                <a:gd name="connsiteX266" fmla="*/ 949833 w 1001363"/>
                <a:gd name="connsiteY266" fmla="*/ 899065 h 1184556"/>
                <a:gd name="connsiteX267" fmla="*/ 914495 w 1001363"/>
                <a:gd name="connsiteY267" fmla="*/ 927640 h 1184556"/>
                <a:gd name="connsiteX268" fmla="*/ 897827 w 1001363"/>
                <a:gd name="connsiteY268" fmla="*/ 941832 h 1184556"/>
                <a:gd name="connsiteX269" fmla="*/ 884873 w 1001363"/>
                <a:gd name="connsiteY269" fmla="*/ 958977 h 1184556"/>
                <a:gd name="connsiteX270" fmla="*/ 888057 w 1001363"/>
                <a:gd name="connsiteY270" fmla="*/ 964292 h 1184556"/>
                <a:gd name="connsiteX271" fmla="*/ 890111 w 1001363"/>
                <a:gd name="connsiteY271" fmla="*/ 964311 h 1184556"/>
                <a:gd name="connsiteX272" fmla="*/ 906590 w 1001363"/>
                <a:gd name="connsiteY272" fmla="*/ 953452 h 1184556"/>
                <a:gd name="connsiteX273" fmla="*/ 924973 w 1001363"/>
                <a:gd name="connsiteY273" fmla="*/ 938403 h 1184556"/>
                <a:gd name="connsiteX274" fmla="*/ 961168 w 1001363"/>
                <a:gd name="connsiteY274" fmla="*/ 906113 h 1184556"/>
                <a:gd name="connsiteX275" fmla="*/ 997744 w 1001363"/>
                <a:gd name="connsiteY275" fmla="*/ 848963 h 1184556"/>
                <a:gd name="connsiteX276" fmla="*/ 1001363 w 1001363"/>
                <a:gd name="connsiteY276" fmla="*/ 855726 h 1184556"/>
                <a:gd name="connsiteX277" fmla="*/ 1001363 w 1001363"/>
                <a:gd name="connsiteY277" fmla="*/ 858774 h 1184556"/>
                <a:gd name="connsiteX278" fmla="*/ 1001363 w 1001363"/>
                <a:gd name="connsiteY278" fmla="*/ 863727 h 1184556"/>
                <a:gd name="connsiteX279" fmla="*/ 1001078 w 1001363"/>
                <a:gd name="connsiteY279" fmla="*/ 868775 h 118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1001363" h="1184556">
                  <a:moveTo>
                    <a:pt x="1001078" y="868775"/>
                  </a:moveTo>
                  <a:lnTo>
                    <a:pt x="1001078" y="868775"/>
                  </a:lnTo>
                  <a:cubicBezTo>
                    <a:pt x="1001078" y="869442"/>
                    <a:pt x="1001078" y="873443"/>
                    <a:pt x="1001078" y="873538"/>
                  </a:cubicBezTo>
                  <a:cubicBezTo>
                    <a:pt x="999932" y="879397"/>
                    <a:pt x="998242" y="885137"/>
                    <a:pt x="996029" y="890683"/>
                  </a:cubicBezTo>
                  <a:cubicBezTo>
                    <a:pt x="996696" y="888968"/>
                    <a:pt x="994982" y="893159"/>
                    <a:pt x="994791" y="893540"/>
                  </a:cubicBezTo>
                  <a:cubicBezTo>
                    <a:pt x="994601" y="893921"/>
                    <a:pt x="993267" y="896779"/>
                    <a:pt x="992410" y="898398"/>
                  </a:cubicBezTo>
                  <a:cubicBezTo>
                    <a:pt x="990505" y="902113"/>
                    <a:pt x="988314" y="905828"/>
                    <a:pt x="986123" y="909447"/>
                  </a:cubicBezTo>
                  <a:cubicBezTo>
                    <a:pt x="982218" y="915734"/>
                    <a:pt x="978218" y="921925"/>
                    <a:pt x="973931" y="927926"/>
                  </a:cubicBezTo>
                  <a:lnTo>
                    <a:pt x="967645" y="936688"/>
                  </a:lnTo>
                  <a:lnTo>
                    <a:pt x="965930" y="939070"/>
                  </a:lnTo>
                  <a:lnTo>
                    <a:pt x="962216" y="943832"/>
                  </a:lnTo>
                  <a:cubicBezTo>
                    <a:pt x="952924" y="955538"/>
                    <a:pt x="943003" y="966730"/>
                    <a:pt x="932498" y="977360"/>
                  </a:cubicBezTo>
                  <a:cubicBezTo>
                    <a:pt x="921830" y="988092"/>
                    <a:pt x="910749" y="998315"/>
                    <a:pt x="899255" y="1008031"/>
                  </a:cubicBezTo>
                  <a:lnTo>
                    <a:pt x="892302" y="1013841"/>
                  </a:lnTo>
                  <a:lnTo>
                    <a:pt x="889540" y="1016032"/>
                  </a:lnTo>
                  <a:lnTo>
                    <a:pt x="885158" y="1019365"/>
                  </a:lnTo>
                  <a:cubicBezTo>
                    <a:pt x="878967" y="1024128"/>
                    <a:pt x="872585" y="1028890"/>
                    <a:pt x="866108" y="1033272"/>
                  </a:cubicBezTo>
                  <a:cubicBezTo>
                    <a:pt x="841385" y="1050352"/>
                    <a:pt x="815330" y="1065418"/>
                    <a:pt x="788194" y="1078326"/>
                  </a:cubicBezTo>
                  <a:cubicBezTo>
                    <a:pt x="781717" y="1081469"/>
                    <a:pt x="775049" y="1084421"/>
                    <a:pt x="768477" y="1087850"/>
                  </a:cubicBezTo>
                  <a:lnTo>
                    <a:pt x="757428" y="1092898"/>
                  </a:lnTo>
                  <a:lnTo>
                    <a:pt x="752856" y="1094994"/>
                  </a:lnTo>
                  <a:lnTo>
                    <a:pt x="747617" y="1097185"/>
                  </a:lnTo>
                  <a:cubicBezTo>
                    <a:pt x="732123" y="1103535"/>
                    <a:pt x="716407" y="1109536"/>
                    <a:pt x="700469" y="1115187"/>
                  </a:cubicBezTo>
                  <a:cubicBezTo>
                    <a:pt x="668750" y="1126331"/>
                    <a:pt x="636365" y="1135571"/>
                    <a:pt x="603790" y="1143762"/>
                  </a:cubicBezTo>
                  <a:cubicBezTo>
                    <a:pt x="571214" y="1151954"/>
                    <a:pt x="538258" y="1159573"/>
                    <a:pt x="505206" y="1165098"/>
                  </a:cubicBezTo>
                  <a:cubicBezTo>
                    <a:pt x="488252" y="1168051"/>
                    <a:pt x="471202" y="1170908"/>
                    <a:pt x="454247" y="1173575"/>
                  </a:cubicBezTo>
                  <a:cubicBezTo>
                    <a:pt x="446437" y="1174814"/>
                    <a:pt x="438721" y="1175956"/>
                    <a:pt x="430911" y="1177004"/>
                  </a:cubicBezTo>
                  <a:lnTo>
                    <a:pt x="426815" y="1177576"/>
                  </a:lnTo>
                  <a:lnTo>
                    <a:pt x="420624" y="1178338"/>
                  </a:lnTo>
                  <a:lnTo>
                    <a:pt x="406146" y="1180148"/>
                  </a:lnTo>
                  <a:cubicBezTo>
                    <a:pt x="378057" y="1183575"/>
                    <a:pt x="349760" y="1185007"/>
                    <a:pt x="321469" y="1184434"/>
                  </a:cubicBezTo>
                  <a:cubicBezTo>
                    <a:pt x="314611" y="1184434"/>
                    <a:pt x="307848" y="1183862"/>
                    <a:pt x="300990" y="1183291"/>
                  </a:cubicBezTo>
                  <a:lnTo>
                    <a:pt x="290798" y="1182338"/>
                  </a:lnTo>
                  <a:lnTo>
                    <a:pt x="286703" y="1182338"/>
                  </a:lnTo>
                  <a:lnTo>
                    <a:pt x="282892" y="1181767"/>
                  </a:lnTo>
                  <a:cubicBezTo>
                    <a:pt x="272248" y="1180129"/>
                    <a:pt x="261763" y="1177580"/>
                    <a:pt x="251555" y="1174147"/>
                  </a:cubicBezTo>
                  <a:lnTo>
                    <a:pt x="244792" y="1171670"/>
                  </a:lnTo>
                  <a:lnTo>
                    <a:pt x="240030" y="1169765"/>
                  </a:lnTo>
                  <a:cubicBezTo>
                    <a:pt x="236506" y="1168051"/>
                    <a:pt x="233077" y="1166241"/>
                    <a:pt x="229648" y="1164336"/>
                  </a:cubicBezTo>
                  <a:cubicBezTo>
                    <a:pt x="226219" y="1162431"/>
                    <a:pt x="222123" y="1159669"/>
                    <a:pt x="218504" y="1157097"/>
                  </a:cubicBezTo>
                  <a:lnTo>
                    <a:pt x="216408" y="1155573"/>
                  </a:lnTo>
                  <a:lnTo>
                    <a:pt x="216408" y="1155573"/>
                  </a:lnTo>
                  <a:lnTo>
                    <a:pt x="210407" y="1150239"/>
                  </a:lnTo>
                  <a:cubicBezTo>
                    <a:pt x="206971" y="1147336"/>
                    <a:pt x="203785" y="1144150"/>
                    <a:pt x="200882" y="1140714"/>
                  </a:cubicBezTo>
                  <a:lnTo>
                    <a:pt x="200311" y="1140047"/>
                  </a:lnTo>
                  <a:lnTo>
                    <a:pt x="198692" y="1137761"/>
                  </a:lnTo>
                  <a:cubicBezTo>
                    <a:pt x="197041" y="1135475"/>
                    <a:pt x="195517" y="1133094"/>
                    <a:pt x="194120" y="1130618"/>
                  </a:cubicBezTo>
                  <a:cubicBezTo>
                    <a:pt x="191965" y="1127070"/>
                    <a:pt x="189994" y="1123414"/>
                    <a:pt x="188214" y="1119664"/>
                  </a:cubicBezTo>
                  <a:cubicBezTo>
                    <a:pt x="188594" y="1116057"/>
                    <a:pt x="188785" y="1112432"/>
                    <a:pt x="188786" y="1108805"/>
                  </a:cubicBezTo>
                  <a:lnTo>
                    <a:pt x="188786" y="1104614"/>
                  </a:lnTo>
                  <a:cubicBezTo>
                    <a:pt x="207374" y="1120499"/>
                    <a:pt x="229225" y="1132107"/>
                    <a:pt x="252794" y="1138619"/>
                  </a:cubicBezTo>
                  <a:cubicBezTo>
                    <a:pt x="267654" y="1143026"/>
                    <a:pt x="282849" y="1146211"/>
                    <a:pt x="298228" y="1148144"/>
                  </a:cubicBezTo>
                  <a:cubicBezTo>
                    <a:pt x="305467" y="1149096"/>
                    <a:pt x="312706" y="1149572"/>
                    <a:pt x="320040" y="1149953"/>
                  </a:cubicBezTo>
                  <a:cubicBezTo>
                    <a:pt x="327302" y="1150824"/>
                    <a:pt x="334667" y="1149875"/>
                    <a:pt x="341471" y="1147191"/>
                  </a:cubicBezTo>
                  <a:cubicBezTo>
                    <a:pt x="343207" y="1146200"/>
                    <a:pt x="343811" y="1143989"/>
                    <a:pt x="342820" y="1142253"/>
                  </a:cubicBezTo>
                  <a:cubicBezTo>
                    <a:pt x="342499" y="1141691"/>
                    <a:pt x="342033" y="1141225"/>
                    <a:pt x="341471" y="1140905"/>
                  </a:cubicBezTo>
                  <a:cubicBezTo>
                    <a:pt x="335650" y="1138595"/>
                    <a:pt x="329446" y="1137400"/>
                    <a:pt x="323183" y="1137381"/>
                  </a:cubicBezTo>
                  <a:lnTo>
                    <a:pt x="301371" y="1135666"/>
                  </a:lnTo>
                  <a:cubicBezTo>
                    <a:pt x="287043" y="1134321"/>
                    <a:pt x="272840" y="1131868"/>
                    <a:pt x="258889" y="1128332"/>
                  </a:cubicBezTo>
                  <a:cubicBezTo>
                    <a:pt x="232039" y="1122269"/>
                    <a:pt x="207424" y="1108807"/>
                    <a:pt x="187833" y="1089470"/>
                  </a:cubicBezTo>
                  <a:lnTo>
                    <a:pt x="187262" y="1081850"/>
                  </a:lnTo>
                  <a:cubicBezTo>
                    <a:pt x="186023" y="1064800"/>
                    <a:pt x="184499" y="1047750"/>
                    <a:pt x="183642" y="1030605"/>
                  </a:cubicBezTo>
                  <a:cubicBezTo>
                    <a:pt x="182785" y="1013460"/>
                    <a:pt x="183071" y="995934"/>
                    <a:pt x="182213" y="978503"/>
                  </a:cubicBezTo>
                  <a:cubicBezTo>
                    <a:pt x="181356" y="961072"/>
                    <a:pt x="179451" y="941451"/>
                    <a:pt x="176975" y="923068"/>
                  </a:cubicBezTo>
                  <a:cubicBezTo>
                    <a:pt x="167450" y="852488"/>
                    <a:pt x="148400" y="783812"/>
                    <a:pt x="131731" y="714756"/>
                  </a:cubicBezTo>
                  <a:cubicBezTo>
                    <a:pt x="126397" y="692658"/>
                    <a:pt x="122206" y="670370"/>
                    <a:pt x="116110" y="648081"/>
                  </a:cubicBezTo>
                  <a:cubicBezTo>
                    <a:pt x="110014" y="625793"/>
                    <a:pt x="103442" y="603695"/>
                    <a:pt x="97060" y="581406"/>
                  </a:cubicBezTo>
                  <a:cubicBezTo>
                    <a:pt x="92678" y="565785"/>
                    <a:pt x="88487" y="550069"/>
                    <a:pt x="83534" y="534638"/>
                  </a:cubicBezTo>
                  <a:cubicBezTo>
                    <a:pt x="80296" y="517588"/>
                    <a:pt x="77153" y="500444"/>
                    <a:pt x="73342" y="483584"/>
                  </a:cubicBezTo>
                  <a:cubicBezTo>
                    <a:pt x="65627" y="449675"/>
                    <a:pt x="56007" y="416338"/>
                    <a:pt x="47625" y="382619"/>
                  </a:cubicBezTo>
                  <a:cubicBezTo>
                    <a:pt x="31337" y="316897"/>
                    <a:pt x="17431" y="250508"/>
                    <a:pt x="0" y="185166"/>
                  </a:cubicBezTo>
                  <a:cubicBezTo>
                    <a:pt x="6407" y="189218"/>
                    <a:pt x="13091" y="192814"/>
                    <a:pt x="20003" y="195929"/>
                  </a:cubicBezTo>
                  <a:lnTo>
                    <a:pt x="22003" y="196787"/>
                  </a:lnTo>
                  <a:cubicBezTo>
                    <a:pt x="24479" y="206312"/>
                    <a:pt x="27623" y="215837"/>
                    <a:pt x="30956" y="224695"/>
                  </a:cubicBezTo>
                  <a:cubicBezTo>
                    <a:pt x="42958" y="257937"/>
                    <a:pt x="53340" y="292037"/>
                    <a:pt x="63246" y="325946"/>
                  </a:cubicBezTo>
                  <a:cubicBezTo>
                    <a:pt x="83439" y="394811"/>
                    <a:pt x="100013" y="464725"/>
                    <a:pt x="117538" y="534353"/>
                  </a:cubicBezTo>
                  <a:cubicBezTo>
                    <a:pt x="130207" y="584263"/>
                    <a:pt x="142780" y="634175"/>
                    <a:pt x="153734" y="684467"/>
                  </a:cubicBezTo>
                  <a:cubicBezTo>
                    <a:pt x="156496" y="697230"/>
                    <a:pt x="158877" y="709994"/>
                    <a:pt x="162211" y="722567"/>
                  </a:cubicBezTo>
                  <a:cubicBezTo>
                    <a:pt x="165545" y="735139"/>
                    <a:pt x="168212" y="747522"/>
                    <a:pt x="170593" y="760095"/>
                  </a:cubicBezTo>
                  <a:cubicBezTo>
                    <a:pt x="175260" y="784765"/>
                    <a:pt x="185261" y="809720"/>
                    <a:pt x="184880" y="834962"/>
                  </a:cubicBezTo>
                  <a:cubicBezTo>
                    <a:pt x="184880" y="839534"/>
                    <a:pt x="191167" y="839343"/>
                    <a:pt x="191643" y="834962"/>
                  </a:cubicBezTo>
                  <a:cubicBezTo>
                    <a:pt x="192303" y="818306"/>
                    <a:pt x="190310" y="801651"/>
                    <a:pt x="185738" y="785622"/>
                  </a:cubicBezTo>
                  <a:cubicBezTo>
                    <a:pt x="183752" y="777438"/>
                    <a:pt x="182572" y="769080"/>
                    <a:pt x="182213" y="760667"/>
                  </a:cubicBezTo>
                  <a:cubicBezTo>
                    <a:pt x="181981" y="751486"/>
                    <a:pt x="181218" y="742327"/>
                    <a:pt x="179927" y="733235"/>
                  </a:cubicBezTo>
                  <a:cubicBezTo>
                    <a:pt x="177260" y="715328"/>
                    <a:pt x="173260" y="697611"/>
                    <a:pt x="170402" y="679895"/>
                  </a:cubicBezTo>
                  <a:cubicBezTo>
                    <a:pt x="167545" y="662178"/>
                    <a:pt x="163354" y="644747"/>
                    <a:pt x="159258" y="627221"/>
                  </a:cubicBezTo>
                  <a:cubicBezTo>
                    <a:pt x="143066" y="557498"/>
                    <a:pt x="125254" y="488061"/>
                    <a:pt x="107728" y="418719"/>
                  </a:cubicBezTo>
                  <a:cubicBezTo>
                    <a:pt x="94583" y="367094"/>
                    <a:pt x="80677" y="315659"/>
                    <a:pt x="64294" y="265081"/>
                  </a:cubicBezTo>
                  <a:cubicBezTo>
                    <a:pt x="60388" y="253079"/>
                    <a:pt x="56674" y="240983"/>
                    <a:pt x="52673" y="229076"/>
                  </a:cubicBezTo>
                  <a:cubicBezTo>
                    <a:pt x="49911" y="220885"/>
                    <a:pt x="46863" y="212884"/>
                    <a:pt x="44005" y="204788"/>
                  </a:cubicBezTo>
                  <a:cubicBezTo>
                    <a:pt x="52579" y="207446"/>
                    <a:pt x="61333" y="209484"/>
                    <a:pt x="70199" y="210884"/>
                  </a:cubicBezTo>
                  <a:lnTo>
                    <a:pt x="80867" y="212788"/>
                  </a:lnTo>
                  <a:cubicBezTo>
                    <a:pt x="82507" y="213079"/>
                    <a:pt x="84128" y="213460"/>
                    <a:pt x="85725" y="213931"/>
                  </a:cubicBezTo>
                  <a:lnTo>
                    <a:pt x="88011" y="214694"/>
                  </a:lnTo>
                  <a:lnTo>
                    <a:pt x="88011" y="214694"/>
                  </a:lnTo>
                  <a:lnTo>
                    <a:pt x="88773" y="214694"/>
                  </a:lnTo>
                  <a:lnTo>
                    <a:pt x="91059" y="216027"/>
                  </a:lnTo>
                  <a:lnTo>
                    <a:pt x="92012" y="218408"/>
                  </a:lnTo>
                  <a:cubicBezTo>
                    <a:pt x="93250" y="221552"/>
                    <a:pt x="94298" y="224695"/>
                    <a:pt x="95345" y="227933"/>
                  </a:cubicBezTo>
                  <a:cubicBezTo>
                    <a:pt x="97441" y="234029"/>
                    <a:pt x="99536" y="240221"/>
                    <a:pt x="101727" y="246317"/>
                  </a:cubicBezTo>
                  <a:cubicBezTo>
                    <a:pt x="105933" y="259716"/>
                    <a:pt x="112373" y="272307"/>
                    <a:pt x="120777" y="283559"/>
                  </a:cubicBezTo>
                  <a:cubicBezTo>
                    <a:pt x="126174" y="290378"/>
                    <a:pt x="133567" y="295340"/>
                    <a:pt x="141923" y="297752"/>
                  </a:cubicBezTo>
                  <a:cubicBezTo>
                    <a:pt x="145256" y="309658"/>
                    <a:pt x="149162" y="321469"/>
                    <a:pt x="152305" y="333375"/>
                  </a:cubicBezTo>
                  <a:cubicBezTo>
                    <a:pt x="156686" y="349472"/>
                    <a:pt x="160877" y="365665"/>
                    <a:pt x="166307" y="381000"/>
                  </a:cubicBezTo>
                  <a:cubicBezTo>
                    <a:pt x="172274" y="396758"/>
                    <a:pt x="176832" y="413014"/>
                    <a:pt x="179927" y="429578"/>
                  </a:cubicBezTo>
                  <a:cubicBezTo>
                    <a:pt x="182594" y="446056"/>
                    <a:pt x="183166" y="462915"/>
                    <a:pt x="184213" y="479584"/>
                  </a:cubicBezTo>
                  <a:cubicBezTo>
                    <a:pt x="188786" y="550736"/>
                    <a:pt x="205454" y="620840"/>
                    <a:pt x="219075" y="690563"/>
                  </a:cubicBezTo>
                  <a:cubicBezTo>
                    <a:pt x="224123" y="716375"/>
                    <a:pt x="229171" y="742188"/>
                    <a:pt x="233934" y="768096"/>
                  </a:cubicBezTo>
                  <a:cubicBezTo>
                    <a:pt x="236125" y="780288"/>
                    <a:pt x="238220" y="792575"/>
                    <a:pt x="240316" y="804767"/>
                  </a:cubicBezTo>
                  <a:cubicBezTo>
                    <a:pt x="241763" y="818092"/>
                    <a:pt x="244539" y="831238"/>
                    <a:pt x="248602" y="844010"/>
                  </a:cubicBezTo>
                  <a:cubicBezTo>
                    <a:pt x="249572" y="846959"/>
                    <a:pt x="252748" y="848563"/>
                    <a:pt x="255696" y="847594"/>
                  </a:cubicBezTo>
                  <a:cubicBezTo>
                    <a:pt x="257922" y="846862"/>
                    <a:pt x="259460" y="844827"/>
                    <a:pt x="259556" y="842486"/>
                  </a:cubicBezTo>
                  <a:cubicBezTo>
                    <a:pt x="259362" y="824942"/>
                    <a:pt x="257253" y="807471"/>
                    <a:pt x="253270" y="790384"/>
                  </a:cubicBezTo>
                  <a:cubicBezTo>
                    <a:pt x="250285" y="773239"/>
                    <a:pt x="247110" y="756158"/>
                    <a:pt x="243745" y="739140"/>
                  </a:cubicBezTo>
                  <a:cubicBezTo>
                    <a:pt x="236887" y="703898"/>
                    <a:pt x="229965" y="668655"/>
                    <a:pt x="222980" y="633413"/>
                  </a:cubicBezTo>
                  <a:cubicBezTo>
                    <a:pt x="216027" y="598170"/>
                    <a:pt x="209074" y="562928"/>
                    <a:pt x="203930" y="527399"/>
                  </a:cubicBezTo>
                  <a:cubicBezTo>
                    <a:pt x="198882" y="493681"/>
                    <a:pt x="198692" y="459391"/>
                    <a:pt x="193358" y="425767"/>
                  </a:cubicBezTo>
                  <a:cubicBezTo>
                    <a:pt x="189262" y="400431"/>
                    <a:pt x="178594" y="377190"/>
                    <a:pt x="171450" y="352711"/>
                  </a:cubicBezTo>
                  <a:cubicBezTo>
                    <a:pt x="167830" y="340519"/>
                    <a:pt x="164592" y="328136"/>
                    <a:pt x="161068" y="315944"/>
                  </a:cubicBezTo>
                  <a:cubicBezTo>
                    <a:pt x="159449" y="310420"/>
                    <a:pt x="157829" y="304800"/>
                    <a:pt x="156020" y="299275"/>
                  </a:cubicBezTo>
                  <a:cubicBezTo>
                    <a:pt x="158575" y="299286"/>
                    <a:pt x="161125" y="299063"/>
                    <a:pt x="163640" y="298609"/>
                  </a:cubicBezTo>
                  <a:cubicBezTo>
                    <a:pt x="168519" y="297682"/>
                    <a:pt x="173236" y="296045"/>
                    <a:pt x="177641" y="293751"/>
                  </a:cubicBezTo>
                  <a:cubicBezTo>
                    <a:pt x="175355" y="299752"/>
                    <a:pt x="181166" y="307658"/>
                    <a:pt x="187833" y="303276"/>
                  </a:cubicBezTo>
                  <a:cubicBezTo>
                    <a:pt x="203740" y="292799"/>
                    <a:pt x="228600" y="300800"/>
                    <a:pt x="240983" y="284226"/>
                  </a:cubicBezTo>
                  <a:cubicBezTo>
                    <a:pt x="242983" y="281559"/>
                    <a:pt x="240221" y="278606"/>
                    <a:pt x="237649" y="278225"/>
                  </a:cubicBezTo>
                  <a:cubicBezTo>
                    <a:pt x="227516" y="277575"/>
                    <a:pt x="217346" y="278605"/>
                    <a:pt x="207550" y="281273"/>
                  </a:cubicBezTo>
                  <a:cubicBezTo>
                    <a:pt x="201571" y="282316"/>
                    <a:pt x="195680" y="283813"/>
                    <a:pt x="189928" y="285750"/>
                  </a:cubicBezTo>
                  <a:cubicBezTo>
                    <a:pt x="200120" y="276279"/>
                    <a:pt x="207977" y="264575"/>
                    <a:pt x="212884" y="251555"/>
                  </a:cubicBezTo>
                  <a:cubicBezTo>
                    <a:pt x="214565" y="250967"/>
                    <a:pt x="216283" y="250490"/>
                    <a:pt x="218027" y="250127"/>
                  </a:cubicBezTo>
                  <a:cubicBezTo>
                    <a:pt x="222790" y="249269"/>
                    <a:pt x="229362" y="248984"/>
                    <a:pt x="232600" y="244792"/>
                  </a:cubicBezTo>
                  <a:cubicBezTo>
                    <a:pt x="234792" y="242392"/>
                    <a:pt x="234792" y="238716"/>
                    <a:pt x="232600" y="236315"/>
                  </a:cubicBezTo>
                  <a:cubicBezTo>
                    <a:pt x="228441" y="232732"/>
                    <a:pt x="222613" y="231810"/>
                    <a:pt x="217551" y="233934"/>
                  </a:cubicBezTo>
                  <a:cubicBezTo>
                    <a:pt x="218719" y="224421"/>
                    <a:pt x="218430" y="214785"/>
                    <a:pt x="216694" y="205359"/>
                  </a:cubicBezTo>
                  <a:cubicBezTo>
                    <a:pt x="218980" y="204216"/>
                    <a:pt x="221266" y="203359"/>
                    <a:pt x="223647" y="202311"/>
                  </a:cubicBezTo>
                  <a:cubicBezTo>
                    <a:pt x="226028" y="201263"/>
                    <a:pt x="230124" y="197263"/>
                    <a:pt x="228219" y="193548"/>
                  </a:cubicBezTo>
                  <a:cubicBezTo>
                    <a:pt x="227600" y="191822"/>
                    <a:pt x="226178" y="190507"/>
                    <a:pt x="224409" y="190024"/>
                  </a:cubicBezTo>
                  <a:cubicBezTo>
                    <a:pt x="222129" y="189178"/>
                    <a:pt x="219673" y="188916"/>
                    <a:pt x="217265" y="189262"/>
                  </a:cubicBezTo>
                  <a:cubicBezTo>
                    <a:pt x="215938" y="189588"/>
                    <a:pt x="214633" y="190001"/>
                    <a:pt x="213360" y="190500"/>
                  </a:cubicBezTo>
                  <a:cubicBezTo>
                    <a:pt x="212217" y="186214"/>
                    <a:pt x="210788" y="181928"/>
                    <a:pt x="209359" y="177832"/>
                  </a:cubicBezTo>
                  <a:cubicBezTo>
                    <a:pt x="206883" y="171069"/>
                    <a:pt x="204216" y="164497"/>
                    <a:pt x="201454" y="157829"/>
                  </a:cubicBezTo>
                  <a:lnTo>
                    <a:pt x="207550" y="156400"/>
                  </a:lnTo>
                  <a:cubicBezTo>
                    <a:pt x="214408" y="154591"/>
                    <a:pt x="225076" y="153162"/>
                    <a:pt x="227648" y="145161"/>
                  </a:cubicBezTo>
                  <a:cubicBezTo>
                    <a:pt x="228150" y="143467"/>
                    <a:pt x="227674" y="141633"/>
                    <a:pt x="226409" y="140399"/>
                  </a:cubicBezTo>
                  <a:cubicBezTo>
                    <a:pt x="220790" y="134969"/>
                    <a:pt x="211836" y="138779"/>
                    <a:pt x="205454" y="140399"/>
                  </a:cubicBezTo>
                  <a:lnTo>
                    <a:pt x="195929" y="143637"/>
                  </a:lnTo>
                  <a:cubicBezTo>
                    <a:pt x="194882" y="141065"/>
                    <a:pt x="193834" y="138494"/>
                    <a:pt x="192691" y="136017"/>
                  </a:cubicBezTo>
                  <a:lnTo>
                    <a:pt x="191834" y="133826"/>
                  </a:lnTo>
                  <a:lnTo>
                    <a:pt x="191834" y="133826"/>
                  </a:lnTo>
                  <a:cubicBezTo>
                    <a:pt x="198423" y="134522"/>
                    <a:pt x="204963" y="132131"/>
                    <a:pt x="209550" y="127349"/>
                  </a:cubicBezTo>
                  <a:cubicBezTo>
                    <a:pt x="210795" y="125160"/>
                    <a:pt x="210078" y="122378"/>
                    <a:pt x="207931" y="121063"/>
                  </a:cubicBezTo>
                  <a:cubicBezTo>
                    <a:pt x="204367" y="119173"/>
                    <a:pt x="200241" y="118632"/>
                    <a:pt x="196310" y="119539"/>
                  </a:cubicBezTo>
                  <a:cubicBezTo>
                    <a:pt x="193072" y="119539"/>
                    <a:pt x="189833" y="119539"/>
                    <a:pt x="186785" y="119539"/>
                  </a:cubicBezTo>
                  <a:cubicBezTo>
                    <a:pt x="186214" y="117920"/>
                    <a:pt x="185642" y="116300"/>
                    <a:pt x="185166" y="114681"/>
                  </a:cubicBezTo>
                  <a:cubicBezTo>
                    <a:pt x="183714" y="110177"/>
                    <a:pt x="182506" y="105599"/>
                    <a:pt x="181546" y="100965"/>
                  </a:cubicBezTo>
                  <a:cubicBezTo>
                    <a:pt x="188024" y="100965"/>
                    <a:pt x="194405" y="101632"/>
                    <a:pt x="200596" y="102013"/>
                  </a:cubicBezTo>
                  <a:cubicBezTo>
                    <a:pt x="210979" y="102679"/>
                    <a:pt x="227076" y="103918"/>
                    <a:pt x="233267" y="93345"/>
                  </a:cubicBezTo>
                  <a:cubicBezTo>
                    <a:pt x="234352" y="91542"/>
                    <a:pt x="233770" y="89201"/>
                    <a:pt x="231967" y="88116"/>
                  </a:cubicBezTo>
                  <a:cubicBezTo>
                    <a:pt x="231688" y="87948"/>
                    <a:pt x="231389" y="87817"/>
                    <a:pt x="231077" y="87725"/>
                  </a:cubicBezTo>
                  <a:cubicBezTo>
                    <a:pt x="225596" y="87124"/>
                    <a:pt x="220053" y="87478"/>
                    <a:pt x="214694" y="88773"/>
                  </a:cubicBezTo>
                  <a:cubicBezTo>
                    <a:pt x="208830" y="89249"/>
                    <a:pt x="202936" y="89249"/>
                    <a:pt x="197072" y="88773"/>
                  </a:cubicBezTo>
                  <a:cubicBezTo>
                    <a:pt x="191489" y="88440"/>
                    <a:pt x="185891" y="88440"/>
                    <a:pt x="180308" y="88773"/>
                  </a:cubicBezTo>
                  <a:cubicBezTo>
                    <a:pt x="180308" y="86487"/>
                    <a:pt x="180308" y="84201"/>
                    <a:pt x="180308" y="81820"/>
                  </a:cubicBezTo>
                  <a:cubicBezTo>
                    <a:pt x="180540" y="76157"/>
                    <a:pt x="181209" y="70520"/>
                    <a:pt x="182309" y="64960"/>
                  </a:cubicBezTo>
                  <a:cubicBezTo>
                    <a:pt x="187833" y="64961"/>
                    <a:pt x="193453" y="64961"/>
                    <a:pt x="198977" y="64103"/>
                  </a:cubicBezTo>
                  <a:cubicBezTo>
                    <a:pt x="210693" y="63246"/>
                    <a:pt x="222504" y="62103"/>
                    <a:pt x="234125" y="60579"/>
                  </a:cubicBezTo>
                  <a:cubicBezTo>
                    <a:pt x="259842" y="57245"/>
                    <a:pt x="284988" y="50387"/>
                    <a:pt x="310325" y="46577"/>
                  </a:cubicBezTo>
                  <a:lnTo>
                    <a:pt x="316040" y="45815"/>
                  </a:lnTo>
                  <a:cubicBezTo>
                    <a:pt x="320516" y="45244"/>
                    <a:pt x="324993" y="44863"/>
                    <a:pt x="329470" y="44101"/>
                  </a:cubicBezTo>
                  <a:cubicBezTo>
                    <a:pt x="335671" y="42912"/>
                    <a:pt x="341757" y="41191"/>
                    <a:pt x="347663" y="38957"/>
                  </a:cubicBezTo>
                  <a:cubicBezTo>
                    <a:pt x="354140" y="36671"/>
                    <a:pt x="360331" y="33814"/>
                    <a:pt x="366713" y="31052"/>
                  </a:cubicBezTo>
                  <a:lnTo>
                    <a:pt x="374713" y="27432"/>
                  </a:lnTo>
                  <a:lnTo>
                    <a:pt x="376333" y="26765"/>
                  </a:lnTo>
                  <a:lnTo>
                    <a:pt x="381762" y="24575"/>
                  </a:lnTo>
                  <a:cubicBezTo>
                    <a:pt x="387953" y="22098"/>
                    <a:pt x="394145" y="19526"/>
                    <a:pt x="400241" y="16764"/>
                  </a:cubicBezTo>
                  <a:cubicBezTo>
                    <a:pt x="403003" y="15526"/>
                    <a:pt x="405670" y="14097"/>
                    <a:pt x="408432" y="12668"/>
                  </a:cubicBezTo>
                  <a:lnTo>
                    <a:pt x="411766" y="11049"/>
                  </a:lnTo>
                  <a:lnTo>
                    <a:pt x="415100" y="9525"/>
                  </a:lnTo>
                  <a:cubicBezTo>
                    <a:pt x="423874" y="6832"/>
                    <a:pt x="432492" y="3653"/>
                    <a:pt x="440912" y="0"/>
                  </a:cubicBezTo>
                  <a:lnTo>
                    <a:pt x="441388" y="0"/>
                  </a:lnTo>
                  <a:cubicBezTo>
                    <a:pt x="447297" y="3081"/>
                    <a:pt x="452389" y="7521"/>
                    <a:pt x="456247" y="12954"/>
                  </a:cubicBezTo>
                  <a:cubicBezTo>
                    <a:pt x="457842" y="14752"/>
                    <a:pt x="459306" y="16662"/>
                    <a:pt x="460629" y="18669"/>
                  </a:cubicBezTo>
                  <a:lnTo>
                    <a:pt x="453866" y="22479"/>
                  </a:lnTo>
                  <a:cubicBezTo>
                    <a:pt x="444341" y="27242"/>
                    <a:pt x="435959" y="32004"/>
                    <a:pt x="426625" y="36481"/>
                  </a:cubicBezTo>
                  <a:cubicBezTo>
                    <a:pt x="417449" y="40191"/>
                    <a:pt x="408067" y="43372"/>
                    <a:pt x="398526" y="46006"/>
                  </a:cubicBezTo>
                  <a:cubicBezTo>
                    <a:pt x="388432" y="49093"/>
                    <a:pt x="378566" y="52881"/>
                    <a:pt x="368999" y="57341"/>
                  </a:cubicBezTo>
                  <a:cubicBezTo>
                    <a:pt x="364903" y="59246"/>
                    <a:pt x="367855" y="66294"/>
                    <a:pt x="372046" y="64770"/>
                  </a:cubicBezTo>
                  <a:cubicBezTo>
                    <a:pt x="381860" y="62051"/>
                    <a:pt x="391812" y="59857"/>
                    <a:pt x="401860" y="58198"/>
                  </a:cubicBezTo>
                  <a:cubicBezTo>
                    <a:pt x="411630" y="55812"/>
                    <a:pt x="421187" y="52626"/>
                    <a:pt x="430435" y="48673"/>
                  </a:cubicBezTo>
                  <a:cubicBezTo>
                    <a:pt x="438568" y="45108"/>
                    <a:pt x="446516" y="41134"/>
                    <a:pt x="454247" y="36767"/>
                  </a:cubicBezTo>
                  <a:cubicBezTo>
                    <a:pt x="458438" y="34576"/>
                    <a:pt x="462629" y="32385"/>
                    <a:pt x="466916" y="30385"/>
                  </a:cubicBezTo>
                  <a:lnTo>
                    <a:pt x="467487" y="31242"/>
                  </a:lnTo>
                  <a:cubicBezTo>
                    <a:pt x="469297" y="34100"/>
                    <a:pt x="471202" y="36862"/>
                    <a:pt x="473202" y="39624"/>
                  </a:cubicBezTo>
                  <a:cubicBezTo>
                    <a:pt x="473766" y="41216"/>
                    <a:pt x="474243" y="42838"/>
                    <a:pt x="474631" y="44482"/>
                  </a:cubicBezTo>
                  <a:cubicBezTo>
                    <a:pt x="476516" y="51514"/>
                    <a:pt x="478936" y="58392"/>
                    <a:pt x="481870" y="65056"/>
                  </a:cubicBezTo>
                  <a:cubicBezTo>
                    <a:pt x="486918" y="79153"/>
                    <a:pt x="491395" y="93631"/>
                    <a:pt x="495967" y="107728"/>
                  </a:cubicBezTo>
                  <a:cubicBezTo>
                    <a:pt x="505399" y="138623"/>
                    <a:pt x="516886" y="168853"/>
                    <a:pt x="530352" y="198215"/>
                  </a:cubicBezTo>
                  <a:cubicBezTo>
                    <a:pt x="541877" y="223647"/>
                    <a:pt x="556832" y="250412"/>
                    <a:pt x="583883" y="260413"/>
                  </a:cubicBezTo>
                  <a:cubicBezTo>
                    <a:pt x="585424" y="261033"/>
                    <a:pt x="587018" y="261511"/>
                    <a:pt x="588645" y="261842"/>
                  </a:cubicBezTo>
                  <a:cubicBezTo>
                    <a:pt x="591312" y="273177"/>
                    <a:pt x="594074" y="284512"/>
                    <a:pt x="597408" y="295561"/>
                  </a:cubicBezTo>
                  <a:cubicBezTo>
                    <a:pt x="607886" y="329375"/>
                    <a:pt x="616458" y="363760"/>
                    <a:pt x="625983" y="398050"/>
                  </a:cubicBezTo>
                  <a:cubicBezTo>
                    <a:pt x="635508" y="432340"/>
                    <a:pt x="641033" y="468249"/>
                    <a:pt x="649415" y="502825"/>
                  </a:cubicBezTo>
                  <a:cubicBezTo>
                    <a:pt x="657797" y="537401"/>
                    <a:pt x="666464" y="572548"/>
                    <a:pt x="676275" y="606933"/>
                  </a:cubicBezTo>
                  <a:cubicBezTo>
                    <a:pt x="680752" y="622745"/>
                    <a:pt x="685038" y="638651"/>
                    <a:pt x="691039" y="653891"/>
                  </a:cubicBezTo>
                  <a:cubicBezTo>
                    <a:pt x="696278" y="667417"/>
                    <a:pt x="700564" y="681419"/>
                    <a:pt x="704945" y="695230"/>
                  </a:cubicBezTo>
                  <a:cubicBezTo>
                    <a:pt x="713899" y="724662"/>
                    <a:pt x="719519" y="754761"/>
                    <a:pt x="726758" y="784670"/>
                  </a:cubicBezTo>
                  <a:cubicBezTo>
                    <a:pt x="727520" y="788003"/>
                    <a:pt x="731711" y="786860"/>
                    <a:pt x="731996" y="783908"/>
                  </a:cubicBezTo>
                  <a:cubicBezTo>
                    <a:pt x="736187" y="751713"/>
                    <a:pt x="725043" y="718471"/>
                    <a:pt x="715518" y="688181"/>
                  </a:cubicBezTo>
                  <a:cubicBezTo>
                    <a:pt x="705326" y="655701"/>
                    <a:pt x="696468" y="622935"/>
                    <a:pt x="687991" y="590169"/>
                  </a:cubicBezTo>
                  <a:cubicBezTo>
                    <a:pt x="678466" y="555593"/>
                    <a:pt x="669988" y="520827"/>
                    <a:pt x="661892" y="485394"/>
                  </a:cubicBezTo>
                  <a:cubicBezTo>
                    <a:pt x="653796" y="449961"/>
                    <a:pt x="646367" y="415481"/>
                    <a:pt x="636937" y="380619"/>
                  </a:cubicBezTo>
                  <a:cubicBezTo>
                    <a:pt x="627412" y="347853"/>
                    <a:pt x="618744" y="314992"/>
                    <a:pt x="608362" y="282702"/>
                  </a:cubicBezTo>
                  <a:cubicBezTo>
                    <a:pt x="606171" y="275844"/>
                    <a:pt x="604171" y="268796"/>
                    <a:pt x="602361" y="261747"/>
                  </a:cubicBezTo>
                  <a:cubicBezTo>
                    <a:pt x="611098" y="261357"/>
                    <a:pt x="619521" y="258373"/>
                    <a:pt x="626555" y="253175"/>
                  </a:cubicBezTo>
                  <a:cubicBezTo>
                    <a:pt x="638548" y="244074"/>
                    <a:pt x="647109" y="231183"/>
                    <a:pt x="650843" y="216599"/>
                  </a:cubicBezTo>
                  <a:cubicBezTo>
                    <a:pt x="656725" y="211031"/>
                    <a:pt x="661735" y="204609"/>
                    <a:pt x="665702" y="197549"/>
                  </a:cubicBezTo>
                  <a:cubicBezTo>
                    <a:pt x="670012" y="189692"/>
                    <a:pt x="672304" y="180888"/>
                    <a:pt x="672370" y="171926"/>
                  </a:cubicBezTo>
                  <a:lnTo>
                    <a:pt x="677132" y="174498"/>
                  </a:lnTo>
                  <a:cubicBezTo>
                    <a:pt x="678466" y="175260"/>
                    <a:pt x="679799" y="176213"/>
                    <a:pt x="681038" y="177070"/>
                  </a:cubicBezTo>
                  <a:lnTo>
                    <a:pt x="681038" y="177070"/>
                  </a:lnTo>
                  <a:cubicBezTo>
                    <a:pt x="683895" y="187928"/>
                    <a:pt x="686562" y="198882"/>
                    <a:pt x="689038" y="209931"/>
                  </a:cubicBezTo>
                  <a:cubicBezTo>
                    <a:pt x="692753" y="226790"/>
                    <a:pt x="696373" y="243745"/>
                    <a:pt x="699992" y="260604"/>
                  </a:cubicBezTo>
                  <a:cubicBezTo>
                    <a:pt x="699992" y="263081"/>
                    <a:pt x="699992" y="265557"/>
                    <a:pt x="699516" y="268034"/>
                  </a:cubicBezTo>
                  <a:cubicBezTo>
                    <a:pt x="698945" y="283750"/>
                    <a:pt x="699516" y="299371"/>
                    <a:pt x="700088" y="314992"/>
                  </a:cubicBezTo>
                  <a:cubicBezTo>
                    <a:pt x="700945" y="343567"/>
                    <a:pt x="704945" y="372618"/>
                    <a:pt x="722852" y="395288"/>
                  </a:cubicBezTo>
                  <a:cubicBezTo>
                    <a:pt x="726765" y="400221"/>
                    <a:pt x="731349" y="404582"/>
                    <a:pt x="736473" y="408242"/>
                  </a:cubicBezTo>
                  <a:cubicBezTo>
                    <a:pt x="746570" y="444056"/>
                    <a:pt x="757333" y="479774"/>
                    <a:pt x="768382" y="515303"/>
                  </a:cubicBezTo>
                  <a:cubicBezTo>
                    <a:pt x="777050" y="543116"/>
                    <a:pt x="785908" y="570929"/>
                    <a:pt x="796004" y="598265"/>
                  </a:cubicBezTo>
                  <a:cubicBezTo>
                    <a:pt x="801148" y="612267"/>
                    <a:pt x="806577" y="626269"/>
                    <a:pt x="811721" y="640366"/>
                  </a:cubicBezTo>
                  <a:cubicBezTo>
                    <a:pt x="814197" y="646938"/>
                    <a:pt x="816578" y="653701"/>
                    <a:pt x="819055" y="660368"/>
                  </a:cubicBezTo>
                  <a:cubicBezTo>
                    <a:pt x="821275" y="667719"/>
                    <a:pt x="824479" y="674736"/>
                    <a:pt x="828580" y="681228"/>
                  </a:cubicBezTo>
                  <a:cubicBezTo>
                    <a:pt x="830013" y="683862"/>
                    <a:pt x="833310" y="684835"/>
                    <a:pt x="835944" y="683402"/>
                  </a:cubicBezTo>
                  <a:cubicBezTo>
                    <a:pt x="837773" y="682406"/>
                    <a:pt x="838872" y="680451"/>
                    <a:pt x="838772" y="678371"/>
                  </a:cubicBezTo>
                  <a:cubicBezTo>
                    <a:pt x="838094" y="670106"/>
                    <a:pt x="836101" y="662003"/>
                    <a:pt x="832866" y="654368"/>
                  </a:cubicBezTo>
                  <a:cubicBezTo>
                    <a:pt x="829913" y="645605"/>
                    <a:pt x="826580" y="636937"/>
                    <a:pt x="823341" y="628269"/>
                  </a:cubicBezTo>
                  <a:cubicBezTo>
                    <a:pt x="817055" y="611600"/>
                    <a:pt x="810673" y="595027"/>
                    <a:pt x="804291" y="578263"/>
                  </a:cubicBezTo>
                  <a:cubicBezTo>
                    <a:pt x="792290" y="544735"/>
                    <a:pt x="782098" y="510540"/>
                    <a:pt x="771811" y="476536"/>
                  </a:cubicBezTo>
                  <a:cubicBezTo>
                    <a:pt x="765905" y="456724"/>
                    <a:pt x="760000" y="436912"/>
                    <a:pt x="754285" y="417005"/>
                  </a:cubicBezTo>
                  <a:cubicBezTo>
                    <a:pt x="764564" y="420132"/>
                    <a:pt x="775506" y="420363"/>
                    <a:pt x="785908" y="417671"/>
                  </a:cubicBezTo>
                  <a:cubicBezTo>
                    <a:pt x="796209" y="414943"/>
                    <a:pt x="805298" y="408839"/>
                    <a:pt x="811721" y="400336"/>
                  </a:cubicBezTo>
                  <a:cubicBezTo>
                    <a:pt x="812578" y="403670"/>
                    <a:pt x="813530" y="407003"/>
                    <a:pt x="814292" y="409861"/>
                  </a:cubicBezTo>
                  <a:cubicBezTo>
                    <a:pt x="818198" y="425767"/>
                    <a:pt x="819722" y="441960"/>
                    <a:pt x="823246" y="457486"/>
                  </a:cubicBezTo>
                  <a:cubicBezTo>
                    <a:pt x="826770" y="473012"/>
                    <a:pt x="831342" y="490252"/>
                    <a:pt x="835152" y="506730"/>
                  </a:cubicBezTo>
                  <a:cubicBezTo>
                    <a:pt x="838962" y="523208"/>
                    <a:pt x="842201" y="541211"/>
                    <a:pt x="845915" y="558451"/>
                  </a:cubicBezTo>
                  <a:cubicBezTo>
                    <a:pt x="853345" y="592455"/>
                    <a:pt x="861536" y="626269"/>
                    <a:pt x="871538" y="659511"/>
                  </a:cubicBezTo>
                  <a:cubicBezTo>
                    <a:pt x="876205" y="675323"/>
                    <a:pt x="881729" y="690753"/>
                    <a:pt x="886587" y="706469"/>
                  </a:cubicBezTo>
                  <a:cubicBezTo>
                    <a:pt x="890642" y="722369"/>
                    <a:pt x="896224" y="737840"/>
                    <a:pt x="903256" y="752666"/>
                  </a:cubicBezTo>
                  <a:cubicBezTo>
                    <a:pt x="908209" y="762190"/>
                    <a:pt x="920687" y="753809"/>
                    <a:pt x="916781" y="744474"/>
                  </a:cubicBezTo>
                  <a:cubicBezTo>
                    <a:pt x="911107" y="730609"/>
                    <a:pt x="906147" y="716461"/>
                    <a:pt x="901922" y="702088"/>
                  </a:cubicBezTo>
                  <a:cubicBezTo>
                    <a:pt x="897065" y="686372"/>
                    <a:pt x="891635" y="670941"/>
                    <a:pt x="886778" y="655225"/>
                  </a:cubicBezTo>
                  <a:cubicBezTo>
                    <a:pt x="877253" y="622554"/>
                    <a:pt x="867728" y="589788"/>
                    <a:pt x="860012" y="556641"/>
                  </a:cubicBezTo>
                  <a:cubicBezTo>
                    <a:pt x="856298" y="540925"/>
                    <a:pt x="853059" y="525018"/>
                    <a:pt x="849535" y="509016"/>
                  </a:cubicBezTo>
                  <a:cubicBezTo>
                    <a:pt x="846011" y="493014"/>
                    <a:pt x="841153" y="476345"/>
                    <a:pt x="837057" y="459867"/>
                  </a:cubicBezTo>
                  <a:cubicBezTo>
                    <a:pt x="832961" y="443389"/>
                    <a:pt x="831533" y="427577"/>
                    <a:pt x="827532" y="411671"/>
                  </a:cubicBezTo>
                  <a:cubicBezTo>
                    <a:pt x="825627" y="404050"/>
                    <a:pt x="823436" y="396431"/>
                    <a:pt x="821817" y="388811"/>
                  </a:cubicBezTo>
                  <a:cubicBezTo>
                    <a:pt x="821246" y="385953"/>
                    <a:pt x="820865" y="383000"/>
                    <a:pt x="820484" y="380143"/>
                  </a:cubicBezTo>
                  <a:cubicBezTo>
                    <a:pt x="824146" y="377332"/>
                    <a:pt x="827499" y="374139"/>
                    <a:pt x="830485" y="370618"/>
                  </a:cubicBezTo>
                  <a:cubicBezTo>
                    <a:pt x="837031" y="362633"/>
                    <a:pt x="842212" y="353622"/>
                    <a:pt x="845820" y="343948"/>
                  </a:cubicBezTo>
                  <a:cubicBezTo>
                    <a:pt x="846963" y="352139"/>
                    <a:pt x="848201" y="360331"/>
                    <a:pt x="849821" y="368522"/>
                  </a:cubicBezTo>
                  <a:cubicBezTo>
                    <a:pt x="856679" y="402812"/>
                    <a:pt x="862965" y="437198"/>
                    <a:pt x="871347" y="471107"/>
                  </a:cubicBezTo>
                  <a:cubicBezTo>
                    <a:pt x="875538" y="487871"/>
                    <a:pt x="880205" y="504635"/>
                    <a:pt x="885539" y="521113"/>
                  </a:cubicBezTo>
                  <a:cubicBezTo>
                    <a:pt x="890782" y="538532"/>
                    <a:pt x="894980" y="556248"/>
                    <a:pt x="898112" y="574167"/>
                  </a:cubicBezTo>
                  <a:cubicBezTo>
                    <a:pt x="905351" y="609695"/>
                    <a:pt x="911733" y="645509"/>
                    <a:pt x="921639" y="680371"/>
                  </a:cubicBezTo>
                  <a:cubicBezTo>
                    <a:pt x="926878" y="698659"/>
                    <a:pt x="933355" y="716661"/>
                    <a:pt x="940213" y="734378"/>
                  </a:cubicBezTo>
                  <a:cubicBezTo>
                    <a:pt x="947036" y="752764"/>
                    <a:pt x="954793" y="770789"/>
                    <a:pt x="963454" y="788384"/>
                  </a:cubicBezTo>
                  <a:cubicBezTo>
                    <a:pt x="971455" y="804005"/>
                    <a:pt x="980694" y="818960"/>
                    <a:pt x="989362" y="834200"/>
                  </a:cubicBezTo>
                  <a:cubicBezTo>
                    <a:pt x="987879" y="845312"/>
                    <a:pt x="984152" y="856006"/>
                    <a:pt x="978408" y="865632"/>
                  </a:cubicBezTo>
                  <a:cubicBezTo>
                    <a:pt x="970581" y="878122"/>
                    <a:pt x="960952" y="889388"/>
                    <a:pt x="949833" y="899065"/>
                  </a:cubicBezTo>
                  <a:cubicBezTo>
                    <a:pt x="938594" y="909542"/>
                    <a:pt x="926211" y="918115"/>
                    <a:pt x="914495" y="927640"/>
                  </a:cubicBezTo>
                  <a:cubicBezTo>
                    <a:pt x="908876" y="932307"/>
                    <a:pt x="903161" y="937165"/>
                    <a:pt x="897827" y="941832"/>
                  </a:cubicBezTo>
                  <a:cubicBezTo>
                    <a:pt x="892012" y="946245"/>
                    <a:pt x="887529" y="952178"/>
                    <a:pt x="884873" y="958977"/>
                  </a:cubicBezTo>
                  <a:cubicBezTo>
                    <a:pt x="884284" y="961324"/>
                    <a:pt x="885710" y="963704"/>
                    <a:pt x="888057" y="964292"/>
                  </a:cubicBezTo>
                  <a:cubicBezTo>
                    <a:pt x="888731" y="964461"/>
                    <a:pt x="889435" y="964468"/>
                    <a:pt x="890111" y="964311"/>
                  </a:cubicBezTo>
                  <a:cubicBezTo>
                    <a:pt x="896233" y="961750"/>
                    <a:pt x="901821" y="958067"/>
                    <a:pt x="906590" y="953452"/>
                  </a:cubicBezTo>
                  <a:cubicBezTo>
                    <a:pt x="912781" y="948690"/>
                    <a:pt x="918782" y="943356"/>
                    <a:pt x="924973" y="938403"/>
                  </a:cubicBezTo>
                  <a:cubicBezTo>
                    <a:pt x="937570" y="928252"/>
                    <a:pt x="949650" y="917475"/>
                    <a:pt x="961168" y="906113"/>
                  </a:cubicBezTo>
                  <a:cubicBezTo>
                    <a:pt x="978225" y="890654"/>
                    <a:pt x="990850" y="870927"/>
                    <a:pt x="997744" y="848963"/>
                  </a:cubicBezTo>
                  <a:lnTo>
                    <a:pt x="1001363" y="855726"/>
                  </a:lnTo>
                  <a:lnTo>
                    <a:pt x="1001363" y="858774"/>
                  </a:lnTo>
                  <a:lnTo>
                    <a:pt x="1001363" y="863727"/>
                  </a:lnTo>
                  <a:cubicBezTo>
                    <a:pt x="1001364" y="865414"/>
                    <a:pt x="1001268" y="867099"/>
                    <a:pt x="1001078" y="868775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xmlns="" id="{662876E8-AFEB-419A-A408-0AA5FBC29025}"/>
                </a:ext>
              </a:extLst>
            </p:cNvPr>
            <p:cNvSpPr/>
            <p:nvPr/>
          </p:nvSpPr>
          <p:spPr>
            <a:xfrm>
              <a:off x="3040217" y="2771443"/>
              <a:ext cx="533615" cy="1177086"/>
            </a:xfrm>
            <a:custGeom>
              <a:avLst/>
              <a:gdLst>
                <a:gd name="connsiteX0" fmla="*/ 36624 w 331333"/>
                <a:gd name="connsiteY0" fmla="*/ 0 h 730878"/>
                <a:gd name="connsiteX1" fmla="*/ 51197 w 331333"/>
                <a:gd name="connsiteY1" fmla="*/ 34099 h 730878"/>
                <a:gd name="connsiteX2" fmla="*/ 78057 w 331333"/>
                <a:gd name="connsiteY2" fmla="*/ 78010 h 730878"/>
                <a:gd name="connsiteX3" fmla="*/ 163782 w 331333"/>
                <a:gd name="connsiteY3" fmla="*/ 483680 h 730878"/>
                <a:gd name="connsiteX4" fmla="*/ 156639 w 331333"/>
                <a:gd name="connsiteY4" fmla="*/ 661321 h 730878"/>
                <a:gd name="connsiteX5" fmla="*/ 24432 w 331333"/>
                <a:gd name="connsiteY5" fmla="*/ 140875 h 730878"/>
                <a:gd name="connsiteX6" fmla="*/ 1953 w 331333"/>
                <a:gd name="connsiteY6" fmla="*/ 32956 h 730878"/>
                <a:gd name="connsiteX7" fmla="*/ 37005 w 331333"/>
                <a:gd name="connsiteY7" fmla="*/ 0 h 730878"/>
                <a:gd name="connsiteX8" fmla="*/ 253032 w 331333"/>
                <a:gd name="connsiteY8" fmla="*/ 613981 h 730878"/>
                <a:gd name="connsiteX9" fmla="*/ 280368 w 331333"/>
                <a:gd name="connsiteY9" fmla="*/ 704183 h 730878"/>
                <a:gd name="connsiteX10" fmla="*/ 291227 w 331333"/>
                <a:gd name="connsiteY10" fmla="*/ 435007 h 730878"/>
                <a:gd name="connsiteX11" fmla="*/ 246078 w 331333"/>
                <a:gd name="connsiteY11" fmla="*/ 235934 h 730878"/>
                <a:gd name="connsiteX12" fmla="*/ 243030 w 331333"/>
                <a:gd name="connsiteY12" fmla="*/ 232410 h 730878"/>
                <a:gd name="connsiteX13" fmla="*/ 220266 w 331333"/>
                <a:gd name="connsiteY13" fmla="*/ 152114 h 730878"/>
                <a:gd name="connsiteX14" fmla="*/ 219694 w 331333"/>
                <a:gd name="connsiteY14" fmla="*/ 105727 h 730878"/>
                <a:gd name="connsiteX15" fmla="*/ 203787 w 331333"/>
                <a:gd name="connsiteY15" fmla="*/ 24289 h 730878"/>
                <a:gd name="connsiteX16" fmla="*/ 201216 w 331333"/>
                <a:gd name="connsiteY16" fmla="*/ 14192 h 730878"/>
                <a:gd name="connsiteX17" fmla="*/ 201216 w 331333"/>
                <a:gd name="connsiteY17" fmla="*/ 14192 h 730878"/>
                <a:gd name="connsiteX18" fmla="*/ 197310 w 331333"/>
                <a:gd name="connsiteY18" fmla="*/ 11620 h 730878"/>
                <a:gd name="connsiteX19" fmla="*/ 192548 w 331333"/>
                <a:gd name="connsiteY19" fmla="*/ 9049 h 730878"/>
                <a:gd name="connsiteX20" fmla="*/ 185880 w 331333"/>
                <a:gd name="connsiteY20" fmla="*/ 34671 h 730878"/>
                <a:gd name="connsiteX21" fmla="*/ 171021 w 331333"/>
                <a:gd name="connsiteY21" fmla="*/ 53721 h 730878"/>
                <a:gd name="connsiteX22" fmla="*/ 146733 w 331333"/>
                <a:gd name="connsiteY22" fmla="*/ 90297 h 730878"/>
                <a:gd name="connsiteX23" fmla="*/ 124349 w 331333"/>
                <a:gd name="connsiteY23" fmla="*/ 98774 h 730878"/>
                <a:gd name="connsiteX24" fmla="*/ 131969 w 331333"/>
                <a:gd name="connsiteY24" fmla="*/ 130207 h 730878"/>
                <a:gd name="connsiteX25" fmla="*/ 157401 w 331333"/>
                <a:gd name="connsiteY25" fmla="*/ 217741 h 730878"/>
                <a:gd name="connsiteX26" fmla="*/ 182356 w 331333"/>
                <a:gd name="connsiteY26" fmla="*/ 322516 h 730878"/>
                <a:gd name="connsiteX27" fmla="*/ 208455 w 331333"/>
                <a:gd name="connsiteY27" fmla="*/ 427291 h 730878"/>
                <a:gd name="connsiteX28" fmla="*/ 235982 w 331333"/>
                <a:gd name="connsiteY28" fmla="*/ 525304 h 730878"/>
                <a:gd name="connsiteX29" fmla="*/ 253032 w 331333"/>
                <a:gd name="connsiteY29" fmla="*/ 613981 h 73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31333" h="730878">
                  <a:moveTo>
                    <a:pt x="36624" y="0"/>
                  </a:moveTo>
                  <a:cubicBezTo>
                    <a:pt x="41196" y="11430"/>
                    <a:pt x="46149" y="22860"/>
                    <a:pt x="51197" y="34099"/>
                  </a:cubicBezTo>
                  <a:cubicBezTo>
                    <a:pt x="57765" y="50068"/>
                    <a:pt x="66832" y="64890"/>
                    <a:pt x="78057" y="78010"/>
                  </a:cubicBezTo>
                  <a:cubicBezTo>
                    <a:pt x="99012" y="166688"/>
                    <a:pt x="123873" y="323755"/>
                    <a:pt x="163782" y="483680"/>
                  </a:cubicBezTo>
                  <a:cubicBezTo>
                    <a:pt x="218837" y="706469"/>
                    <a:pt x="173307" y="692563"/>
                    <a:pt x="156639" y="661321"/>
                  </a:cubicBezTo>
                  <a:cubicBezTo>
                    <a:pt x="142827" y="635889"/>
                    <a:pt x="56245" y="274606"/>
                    <a:pt x="24432" y="140875"/>
                  </a:cubicBezTo>
                  <a:cubicBezTo>
                    <a:pt x="16812" y="108871"/>
                    <a:pt x="-6906" y="58102"/>
                    <a:pt x="1953" y="32956"/>
                  </a:cubicBezTo>
                  <a:cubicBezTo>
                    <a:pt x="8525" y="13906"/>
                    <a:pt x="23098" y="286"/>
                    <a:pt x="37005" y="0"/>
                  </a:cubicBezTo>
                  <a:close/>
                  <a:moveTo>
                    <a:pt x="253032" y="613981"/>
                  </a:moveTo>
                  <a:cubicBezTo>
                    <a:pt x="260271" y="644585"/>
                    <a:pt x="269401" y="674710"/>
                    <a:pt x="280368" y="704183"/>
                  </a:cubicBezTo>
                  <a:cubicBezTo>
                    <a:pt x="306086" y="751808"/>
                    <a:pt x="374666" y="772668"/>
                    <a:pt x="291227" y="435007"/>
                  </a:cubicBezTo>
                  <a:cubicBezTo>
                    <a:pt x="274558" y="367665"/>
                    <a:pt x="259604" y="300609"/>
                    <a:pt x="246078" y="235934"/>
                  </a:cubicBezTo>
                  <a:cubicBezTo>
                    <a:pt x="245031" y="234791"/>
                    <a:pt x="243983" y="233648"/>
                    <a:pt x="243030" y="232410"/>
                  </a:cubicBezTo>
                  <a:cubicBezTo>
                    <a:pt x="225123" y="209740"/>
                    <a:pt x="221123" y="180403"/>
                    <a:pt x="220266" y="152114"/>
                  </a:cubicBezTo>
                  <a:cubicBezTo>
                    <a:pt x="219694" y="136684"/>
                    <a:pt x="219123" y="121158"/>
                    <a:pt x="219694" y="105727"/>
                  </a:cubicBezTo>
                  <a:cubicBezTo>
                    <a:pt x="214170" y="77629"/>
                    <a:pt x="208836" y="50387"/>
                    <a:pt x="203787" y="24289"/>
                  </a:cubicBezTo>
                  <a:lnTo>
                    <a:pt x="201216" y="14192"/>
                  </a:lnTo>
                  <a:lnTo>
                    <a:pt x="201216" y="14192"/>
                  </a:lnTo>
                  <a:cubicBezTo>
                    <a:pt x="199977" y="13335"/>
                    <a:pt x="198644" y="12382"/>
                    <a:pt x="197310" y="11620"/>
                  </a:cubicBezTo>
                  <a:lnTo>
                    <a:pt x="192548" y="9049"/>
                  </a:lnTo>
                  <a:cubicBezTo>
                    <a:pt x="192482" y="18010"/>
                    <a:pt x="190191" y="26814"/>
                    <a:pt x="185880" y="34671"/>
                  </a:cubicBezTo>
                  <a:cubicBezTo>
                    <a:pt x="181913" y="41732"/>
                    <a:pt x="176904" y="48154"/>
                    <a:pt x="171021" y="53721"/>
                  </a:cubicBezTo>
                  <a:cubicBezTo>
                    <a:pt x="167287" y="68306"/>
                    <a:pt x="158726" y="81197"/>
                    <a:pt x="146733" y="90297"/>
                  </a:cubicBezTo>
                  <a:cubicBezTo>
                    <a:pt x="140184" y="95110"/>
                    <a:pt x="132443" y="98042"/>
                    <a:pt x="124349" y="98774"/>
                  </a:cubicBezTo>
                  <a:lnTo>
                    <a:pt x="131969" y="130207"/>
                  </a:lnTo>
                  <a:cubicBezTo>
                    <a:pt x="141494" y="158782"/>
                    <a:pt x="149304" y="188500"/>
                    <a:pt x="157401" y="217741"/>
                  </a:cubicBezTo>
                  <a:cubicBezTo>
                    <a:pt x="166926" y="252222"/>
                    <a:pt x="174260" y="287274"/>
                    <a:pt x="182356" y="322516"/>
                  </a:cubicBezTo>
                  <a:cubicBezTo>
                    <a:pt x="190452" y="357759"/>
                    <a:pt x="199025" y="392239"/>
                    <a:pt x="208455" y="427291"/>
                  </a:cubicBezTo>
                  <a:cubicBezTo>
                    <a:pt x="217313" y="460057"/>
                    <a:pt x="225790" y="492823"/>
                    <a:pt x="235982" y="525304"/>
                  </a:cubicBezTo>
                  <a:cubicBezTo>
                    <a:pt x="244745" y="552736"/>
                    <a:pt x="255127" y="583692"/>
                    <a:pt x="253032" y="613981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xmlns="" id="{1A29398F-FFBB-4D55-A35A-08D380A21FC4}"/>
                </a:ext>
              </a:extLst>
            </p:cNvPr>
            <p:cNvSpPr/>
            <p:nvPr/>
          </p:nvSpPr>
          <p:spPr>
            <a:xfrm>
              <a:off x="2268533" y="2804732"/>
              <a:ext cx="1480355" cy="1609529"/>
            </a:xfrm>
            <a:custGeom>
              <a:avLst/>
              <a:gdLst>
                <a:gd name="connsiteX0" fmla="*/ 398431 w 919184"/>
                <a:gd name="connsiteY0" fmla="*/ 995839 h 999391"/>
                <a:gd name="connsiteX1" fmla="*/ 321469 w 919184"/>
                <a:gd name="connsiteY1" fmla="*/ 999268 h 999391"/>
                <a:gd name="connsiteX2" fmla="*/ 300990 w 919184"/>
                <a:gd name="connsiteY2" fmla="*/ 998125 h 999391"/>
                <a:gd name="connsiteX3" fmla="*/ 290798 w 919184"/>
                <a:gd name="connsiteY3" fmla="*/ 997172 h 999391"/>
                <a:gd name="connsiteX4" fmla="*/ 286703 w 919184"/>
                <a:gd name="connsiteY4" fmla="*/ 997172 h 999391"/>
                <a:gd name="connsiteX5" fmla="*/ 282893 w 919184"/>
                <a:gd name="connsiteY5" fmla="*/ 996601 h 999391"/>
                <a:gd name="connsiteX6" fmla="*/ 251555 w 919184"/>
                <a:gd name="connsiteY6" fmla="*/ 988981 h 999391"/>
                <a:gd name="connsiteX7" fmla="*/ 244793 w 919184"/>
                <a:gd name="connsiteY7" fmla="*/ 986504 h 999391"/>
                <a:gd name="connsiteX8" fmla="*/ 240030 w 919184"/>
                <a:gd name="connsiteY8" fmla="*/ 984599 h 999391"/>
                <a:gd name="connsiteX9" fmla="*/ 229648 w 919184"/>
                <a:gd name="connsiteY9" fmla="*/ 979170 h 999391"/>
                <a:gd name="connsiteX10" fmla="*/ 218504 w 919184"/>
                <a:gd name="connsiteY10" fmla="*/ 971931 h 999391"/>
                <a:gd name="connsiteX11" fmla="*/ 216408 w 919184"/>
                <a:gd name="connsiteY11" fmla="*/ 970407 h 999391"/>
                <a:gd name="connsiteX12" fmla="*/ 216408 w 919184"/>
                <a:gd name="connsiteY12" fmla="*/ 970407 h 999391"/>
                <a:gd name="connsiteX13" fmla="*/ 210407 w 919184"/>
                <a:gd name="connsiteY13" fmla="*/ 965073 h 999391"/>
                <a:gd name="connsiteX14" fmla="*/ 200882 w 919184"/>
                <a:gd name="connsiteY14" fmla="*/ 955548 h 999391"/>
                <a:gd name="connsiteX15" fmla="*/ 200311 w 919184"/>
                <a:gd name="connsiteY15" fmla="*/ 954881 h 999391"/>
                <a:gd name="connsiteX16" fmla="*/ 198692 w 919184"/>
                <a:gd name="connsiteY16" fmla="*/ 952595 h 999391"/>
                <a:gd name="connsiteX17" fmla="*/ 194120 w 919184"/>
                <a:gd name="connsiteY17" fmla="*/ 945451 h 999391"/>
                <a:gd name="connsiteX18" fmla="*/ 188214 w 919184"/>
                <a:gd name="connsiteY18" fmla="*/ 934498 h 999391"/>
                <a:gd name="connsiteX19" fmla="*/ 188786 w 919184"/>
                <a:gd name="connsiteY19" fmla="*/ 923639 h 999391"/>
                <a:gd name="connsiteX20" fmla="*/ 188786 w 919184"/>
                <a:gd name="connsiteY20" fmla="*/ 919448 h 999391"/>
                <a:gd name="connsiteX21" fmla="*/ 252794 w 919184"/>
                <a:gd name="connsiteY21" fmla="*/ 953452 h 999391"/>
                <a:gd name="connsiteX22" fmla="*/ 298228 w 919184"/>
                <a:gd name="connsiteY22" fmla="*/ 962977 h 999391"/>
                <a:gd name="connsiteX23" fmla="*/ 320040 w 919184"/>
                <a:gd name="connsiteY23" fmla="*/ 964787 h 999391"/>
                <a:gd name="connsiteX24" fmla="*/ 341471 w 919184"/>
                <a:gd name="connsiteY24" fmla="*/ 962025 h 999391"/>
                <a:gd name="connsiteX25" fmla="*/ 342820 w 919184"/>
                <a:gd name="connsiteY25" fmla="*/ 957087 h 999391"/>
                <a:gd name="connsiteX26" fmla="*/ 341471 w 919184"/>
                <a:gd name="connsiteY26" fmla="*/ 955739 h 999391"/>
                <a:gd name="connsiteX27" fmla="*/ 323183 w 919184"/>
                <a:gd name="connsiteY27" fmla="*/ 952214 h 999391"/>
                <a:gd name="connsiteX28" fmla="*/ 301371 w 919184"/>
                <a:gd name="connsiteY28" fmla="*/ 950500 h 999391"/>
                <a:gd name="connsiteX29" fmla="*/ 258889 w 919184"/>
                <a:gd name="connsiteY29" fmla="*/ 943166 h 999391"/>
                <a:gd name="connsiteX30" fmla="*/ 187833 w 919184"/>
                <a:gd name="connsiteY30" fmla="*/ 904304 h 999391"/>
                <a:gd name="connsiteX31" fmla="*/ 187262 w 919184"/>
                <a:gd name="connsiteY31" fmla="*/ 896684 h 999391"/>
                <a:gd name="connsiteX32" fmla="*/ 183642 w 919184"/>
                <a:gd name="connsiteY32" fmla="*/ 845439 h 999391"/>
                <a:gd name="connsiteX33" fmla="*/ 182213 w 919184"/>
                <a:gd name="connsiteY33" fmla="*/ 793337 h 999391"/>
                <a:gd name="connsiteX34" fmla="*/ 176975 w 919184"/>
                <a:gd name="connsiteY34" fmla="*/ 737902 h 999391"/>
                <a:gd name="connsiteX35" fmla="*/ 131731 w 919184"/>
                <a:gd name="connsiteY35" fmla="*/ 529590 h 999391"/>
                <a:gd name="connsiteX36" fmla="*/ 116110 w 919184"/>
                <a:gd name="connsiteY36" fmla="*/ 462915 h 999391"/>
                <a:gd name="connsiteX37" fmla="*/ 97060 w 919184"/>
                <a:gd name="connsiteY37" fmla="*/ 396240 h 999391"/>
                <a:gd name="connsiteX38" fmla="*/ 83534 w 919184"/>
                <a:gd name="connsiteY38" fmla="*/ 349472 h 999391"/>
                <a:gd name="connsiteX39" fmla="*/ 73343 w 919184"/>
                <a:gd name="connsiteY39" fmla="*/ 298418 h 999391"/>
                <a:gd name="connsiteX40" fmla="*/ 47625 w 919184"/>
                <a:gd name="connsiteY40" fmla="*/ 197453 h 999391"/>
                <a:gd name="connsiteX41" fmla="*/ 0 w 919184"/>
                <a:gd name="connsiteY41" fmla="*/ 0 h 999391"/>
                <a:gd name="connsiteX42" fmla="*/ 20003 w 919184"/>
                <a:gd name="connsiteY42" fmla="*/ 10763 h 999391"/>
                <a:gd name="connsiteX43" fmla="*/ 22003 w 919184"/>
                <a:gd name="connsiteY43" fmla="*/ 11621 h 999391"/>
                <a:gd name="connsiteX44" fmla="*/ 30956 w 919184"/>
                <a:gd name="connsiteY44" fmla="*/ 39529 h 999391"/>
                <a:gd name="connsiteX45" fmla="*/ 63246 w 919184"/>
                <a:gd name="connsiteY45" fmla="*/ 140779 h 999391"/>
                <a:gd name="connsiteX46" fmla="*/ 117539 w 919184"/>
                <a:gd name="connsiteY46" fmla="*/ 349186 h 999391"/>
                <a:gd name="connsiteX47" fmla="*/ 153734 w 919184"/>
                <a:gd name="connsiteY47" fmla="*/ 499300 h 999391"/>
                <a:gd name="connsiteX48" fmla="*/ 162211 w 919184"/>
                <a:gd name="connsiteY48" fmla="*/ 537401 h 999391"/>
                <a:gd name="connsiteX49" fmla="*/ 170593 w 919184"/>
                <a:gd name="connsiteY49" fmla="*/ 574929 h 999391"/>
                <a:gd name="connsiteX50" fmla="*/ 184880 w 919184"/>
                <a:gd name="connsiteY50" fmla="*/ 649795 h 999391"/>
                <a:gd name="connsiteX51" fmla="*/ 191643 w 919184"/>
                <a:gd name="connsiteY51" fmla="*/ 649795 h 999391"/>
                <a:gd name="connsiteX52" fmla="*/ 185738 w 919184"/>
                <a:gd name="connsiteY52" fmla="*/ 600456 h 999391"/>
                <a:gd name="connsiteX53" fmla="*/ 182213 w 919184"/>
                <a:gd name="connsiteY53" fmla="*/ 575501 h 999391"/>
                <a:gd name="connsiteX54" fmla="*/ 179927 w 919184"/>
                <a:gd name="connsiteY54" fmla="*/ 548068 h 999391"/>
                <a:gd name="connsiteX55" fmla="*/ 170402 w 919184"/>
                <a:gd name="connsiteY55" fmla="*/ 494728 h 999391"/>
                <a:gd name="connsiteX56" fmla="*/ 159258 w 919184"/>
                <a:gd name="connsiteY56" fmla="*/ 442055 h 999391"/>
                <a:gd name="connsiteX57" fmla="*/ 107728 w 919184"/>
                <a:gd name="connsiteY57" fmla="*/ 233553 h 999391"/>
                <a:gd name="connsiteX58" fmla="*/ 64294 w 919184"/>
                <a:gd name="connsiteY58" fmla="*/ 79915 h 999391"/>
                <a:gd name="connsiteX59" fmla="*/ 52673 w 919184"/>
                <a:gd name="connsiteY59" fmla="*/ 43910 h 999391"/>
                <a:gd name="connsiteX60" fmla="*/ 44006 w 919184"/>
                <a:gd name="connsiteY60" fmla="*/ 19621 h 999391"/>
                <a:gd name="connsiteX61" fmla="*/ 70199 w 919184"/>
                <a:gd name="connsiteY61" fmla="*/ 25717 h 999391"/>
                <a:gd name="connsiteX62" fmla="*/ 80867 w 919184"/>
                <a:gd name="connsiteY62" fmla="*/ 27622 h 999391"/>
                <a:gd name="connsiteX63" fmla="*/ 85725 w 919184"/>
                <a:gd name="connsiteY63" fmla="*/ 28765 h 999391"/>
                <a:gd name="connsiteX64" fmla="*/ 88011 w 919184"/>
                <a:gd name="connsiteY64" fmla="*/ 29527 h 999391"/>
                <a:gd name="connsiteX65" fmla="*/ 88011 w 919184"/>
                <a:gd name="connsiteY65" fmla="*/ 29527 h 999391"/>
                <a:gd name="connsiteX66" fmla="*/ 88773 w 919184"/>
                <a:gd name="connsiteY66" fmla="*/ 29527 h 999391"/>
                <a:gd name="connsiteX67" fmla="*/ 91059 w 919184"/>
                <a:gd name="connsiteY67" fmla="*/ 30861 h 999391"/>
                <a:gd name="connsiteX68" fmla="*/ 92012 w 919184"/>
                <a:gd name="connsiteY68" fmla="*/ 33242 h 999391"/>
                <a:gd name="connsiteX69" fmla="*/ 95345 w 919184"/>
                <a:gd name="connsiteY69" fmla="*/ 42767 h 999391"/>
                <a:gd name="connsiteX70" fmla="*/ 101727 w 919184"/>
                <a:gd name="connsiteY70" fmla="*/ 61150 h 999391"/>
                <a:gd name="connsiteX71" fmla="*/ 120777 w 919184"/>
                <a:gd name="connsiteY71" fmla="*/ 98393 h 999391"/>
                <a:gd name="connsiteX72" fmla="*/ 135636 w 919184"/>
                <a:gd name="connsiteY72" fmla="*/ 110204 h 999391"/>
                <a:gd name="connsiteX73" fmla="*/ 184880 w 919184"/>
                <a:gd name="connsiteY73" fmla="*/ 303943 h 999391"/>
                <a:gd name="connsiteX74" fmla="*/ 219075 w 919184"/>
                <a:gd name="connsiteY74" fmla="*/ 505777 h 999391"/>
                <a:gd name="connsiteX75" fmla="*/ 233934 w 919184"/>
                <a:gd name="connsiteY75" fmla="*/ 583311 h 999391"/>
                <a:gd name="connsiteX76" fmla="*/ 240316 w 919184"/>
                <a:gd name="connsiteY76" fmla="*/ 619982 h 999391"/>
                <a:gd name="connsiteX77" fmla="*/ 248603 w 919184"/>
                <a:gd name="connsiteY77" fmla="*/ 659225 h 999391"/>
                <a:gd name="connsiteX78" fmla="*/ 256089 w 919184"/>
                <a:gd name="connsiteY78" fmla="*/ 662927 h 999391"/>
                <a:gd name="connsiteX79" fmla="*/ 256318 w 919184"/>
                <a:gd name="connsiteY79" fmla="*/ 662845 h 999391"/>
                <a:gd name="connsiteX80" fmla="*/ 262795 w 919184"/>
                <a:gd name="connsiteY80" fmla="*/ 718471 h 999391"/>
                <a:gd name="connsiteX81" fmla="*/ 901732 w 919184"/>
                <a:gd name="connsiteY81" fmla="*/ 640937 h 999391"/>
                <a:gd name="connsiteX82" fmla="*/ 529495 w 919184"/>
                <a:gd name="connsiteY82" fmla="*/ 875157 h 999391"/>
                <a:gd name="connsiteX83" fmla="*/ 398431 w 919184"/>
                <a:gd name="connsiteY83" fmla="*/ 995839 h 99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919184" h="999391">
                  <a:moveTo>
                    <a:pt x="398431" y="995839"/>
                  </a:moveTo>
                  <a:cubicBezTo>
                    <a:pt x="372878" y="998649"/>
                    <a:pt x="347170" y="999794"/>
                    <a:pt x="321469" y="999268"/>
                  </a:cubicBezTo>
                  <a:cubicBezTo>
                    <a:pt x="314611" y="999268"/>
                    <a:pt x="307848" y="998696"/>
                    <a:pt x="300990" y="998125"/>
                  </a:cubicBezTo>
                  <a:lnTo>
                    <a:pt x="290798" y="997172"/>
                  </a:lnTo>
                  <a:lnTo>
                    <a:pt x="286703" y="997172"/>
                  </a:lnTo>
                  <a:lnTo>
                    <a:pt x="282893" y="996601"/>
                  </a:lnTo>
                  <a:cubicBezTo>
                    <a:pt x="272248" y="994963"/>
                    <a:pt x="261764" y="992414"/>
                    <a:pt x="251555" y="988981"/>
                  </a:cubicBezTo>
                  <a:lnTo>
                    <a:pt x="244793" y="986504"/>
                  </a:lnTo>
                  <a:lnTo>
                    <a:pt x="240030" y="984599"/>
                  </a:lnTo>
                  <a:cubicBezTo>
                    <a:pt x="236506" y="982885"/>
                    <a:pt x="233077" y="981075"/>
                    <a:pt x="229648" y="979170"/>
                  </a:cubicBezTo>
                  <a:cubicBezTo>
                    <a:pt x="226219" y="977265"/>
                    <a:pt x="222123" y="974503"/>
                    <a:pt x="218504" y="971931"/>
                  </a:cubicBezTo>
                  <a:lnTo>
                    <a:pt x="216408" y="970407"/>
                  </a:lnTo>
                  <a:lnTo>
                    <a:pt x="216408" y="970407"/>
                  </a:lnTo>
                  <a:lnTo>
                    <a:pt x="210407" y="965073"/>
                  </a:lnTo>
                  <a:cubicBezTo>
                    <a:pt x="206972" y="962170"/>
                    <a:pt x="203785" y="958984"/>
                    <a:pt x="200882" y="955548"/>
                  </a:cubicBezTo>
                  <a:lnTo>
                    <a:pt x="200311" y="954881"/>
                  </a:lnTo>
                  <a:lnTo>
                    <a:pt x="198692" y="952595"/>
                  </a:lnTo>
                  <a:cubicBezTo>
                    <a:pt x="197041" y="950309"/>
                    <a:pt x="195517" y="947928"/>
                    <a:pt x="194120" y="945451"/>
                  </a:cubicBezTo>
                  <a:cubicBezTo>
                    <a:pt x="191965" y="941904"/>
                    <a:pt x="189994" y="938248"/>
                    <a:pt x="188214" y="934498"/>
                  </a:cubicBezTo>
                  <a:cubicBezTo>
                    <a:pt x="188594" y="930891"/>
                    <a:pt x="188785" y="927266"/>
                    <a:pt x="188786" y="923639"/>
                  </a:cubicBezTo>
                  <a:lnTo>
                    <a:pt x="188786" y="919448"/>
                  </a:lnTo>
                  <a:cubicBezTo>
                    <a:pt x="207374" y="935333"/>
                    <a:pt x="229225" y="946941"/>
                    <a:pt x="252794" y="953452"/>
                  </a:cubicBezTo>
                  <a:cubicBezTo>
                    <a:pt x="267654" y="957859"/>
                    <a:pt x="282849" y="961045"/>
                    <a:pt x="298228" y="962977"/>
                  </a:cubicBezTo>
                  <a:cubicBezTo>
                    <a:pt x="305467" y="963930"/>
                    <a:pt x="312706" y="964406"/>
                    <a:pt x="320040" y="964787"/>
                  </a:cubicBezTo>
                  <a:cubicBezTo>
                    <a:pt x="327302" y="965658"/>
                    <a:pt x="334667" y="964709"/>
                    <a:pt x="341471" y="962025"/>
                  </a:cubicBezTo>
                  <a:cubicBezTo>
                    <a:pt x="343207" y="961034"/>
                    <a:pt x="343811" y="958823"/>
                    <a:pt x="342820" y="957087"/>
                  </a:cubicBezTo>
                  <a:cubicBezTo>
                    <a:pt x="342499" y="956525"/>
                    <a:pt x="342033" y="956059"/>
                    <a:pt x="341471" y="955739"/>
                  </a:cubicBezTo>
                  <a:cubicBezTo>
                    <a:pt x="335650" y="953429"/>
                    <a:pt x="329446" y="952234"/>
                    <a:pt x="323183" y="952214"/>
                  </a:cubicBezTo>
                  <a:lnTo>
                    <a:pt x="301371" y="950500"/>
                  </a:lnTo>
                  <a:cubicBezTo>
                    <a:pt x="287043" y="949154"/>
                    <a:pt x="272840" y="946702"/>
                    <a:pt x="258889" y="943166"/>
                  </a:cubicBezTo>
                  <a:cubicBezTo>
                    <a:pt x="232039" y="937103"/>
                    <a:pt x="207424" y="923640"/>
                    <a:pt x="187833" y="904304"/>
                  </a:cubicBezTo>
                  <a:lnTo>
                    <a:pt x="187262" y="896684"/>
                  </a:lnTo>
                  <a:cubicBezTo>
                    <a:pt x="186023" y="879634"/>
                    <a:pt x="184499" y="862584"/>
                    <a:pt x="183642" y="845439"/>
                  </a:cubicBezTo>
                  <a:cubicBezTo>
                    <a:pt x="182785" y="828294"/>
                    <a:pt x="183071" y="810768"/>
                    <a:pt x="182213" y="793337"/>
                  </a:cubicBezTo>
                  <a:cubicBezTo>
                    <a:pt x="181356" y="775907"/>
                    <a:pt x="179451" y="756285"/>
                    <a:pt x="176975" y="737902"/>
                  </a:cubicBezTo>
                  <a:cubicBezTo>
                    <a:pt x="167450" y="667321"/>
                    <a:pt x="148400" y="598646"/>
                    <a:pt x="131731" y="529590"/>
                  </a:cubicBezTo>
                  <a:cubicBezTo>
                    <a:pt x="126397" y="507492"/>
                    <a:pt x="122206" y="485203"/>
                    <a:pt x="116110" y="462915"/>
                  </a:cubicBezTo>
                  <a:cubicBezTo>
                    <a:pt x="110014" y="440626"/>
                    <a:pt x="103442" y="418528"/>
                    <a:pt x="97060" y="396240"/>
                  </a:cubicBezTo>
                  <a:cubicBezTo>
                    <a:pt x="92678" y="380619"/>
                    <a:pt x="88487" y="364903"/>
                    <a:pt x="83534" y="349472"/>
                  </a:cubicBezTo>
                  <a:cubicBezTo>
                    <a:pt x="80296" y="332422"/>
                    <a:pt x="77153" y="315277"/>
                    <a:pt x="73343" y="298418"/>
                  </a:cubicBezTo>
                  <a:cubicBezTo>
                    <a:pt x="65627" y="264509"/>
                    <a:pt x="56007" y="231172"/>
                    <a:pt x="47625" y="197453"/>
                  </a:cubicBezTo>
                  <a:cubicBezTo>
                    <a:pt x="31337" y="131731"/>
                    <a:pt x="17431" y="65342"/>
                    <a:pt x="0" y="0"/>
                  </a:cubicBezTo>
                  <a:cubicBezTo>
                    <a:pt x="6407" y="4051"/>
                    <a:pt x="13091" y="7648"/>
                    <a:pt x="20003" y="10763"/>
                  </a:cubicBezTo>
                  <a:lnTo>
                    <a:pt x="22003" y="11621"/>
                  </a:lnTo>
                  <a:cubicBezTo>
                    <a:pt x="24479" y="21146"/>
                    <a:pt x="27623" y="30671"/>
                    <a:pt x="30956" y="39529"/>
                  </a:cubicBezTo>
                  <a:cubicBezTo>
                    <a:pt x="42958" y="72771"/>
                    <a:pt x="53340" y="106871"/>
                    <a:pt x="63246" y="140779"/>
                  </a:cubicBezTo>
                  <a:cubicBezTo>
                    <a:pt x="83439" y="209645"/>
                    <a:pt x="100013" y="279559"/>
                    <a:pt x="117539" y="349186"/>
                  </a:cubicBezTo>
                  <a:cubicBezTo>
                    <a:pt x="130207" y="399097"/>
                    <a:pt x="142780" y="449009"/>
                    <a:pt x="153734" y="499300"/>
                  </a:cubicBezTo>
                  <a:cubicBezTo>
                    <a:pt x="156496" y="512064"/>
                    <a:pt x="158877" y="524827"/>
                    <a:pt x="162211" y="537401"/>
                  </a:cubicBezTo>
                  <a:cubicBezTo>
                    <a:pt x="165545" y="549974"/>
                    <a:pt x="168212" y="562356"/>
                    <a:pt x="170593" y="574929"/>
                  </a:cubicBezTo>
                  <a:cubicBezTo>
                    <a:pt x="175260" y="599599"/>
                    <a:pt x="185261" y="624554"/>
                    <a:pt x="184880" y="649795"/>
                  </a:cubicBezTo>
                  <a:cubicBezTo>
                    <a:pt x="184880" y="654368"/>
                    <a:pt x="191167" y="654177"/>
                    <a:pt x="191643" y="649795"/>
                  </a:cubicBezTo>
                  <a:cubicBezTo>
                    <a:pt x="192304" y="633140"/>
                    <a:pt x="190310" y="616485"/>
                    <a:pt x="185738" y="600456"/>
                  </a:cubicBezTo>
                  <a:cubicBezTo>
                    <a:pt x="183752" y="592272"/>
                    <a:pt x="182572" y="583914"/>
                    <a:pt x="182213" y="575501"/>
                  </a:cubicBezTo>
                  <a:cubicBezTo>
                    <a:pt x="181981" y="566320"/>
                    <a:pt x="181218" y="557161"/>
                    <a:pt x="179927" y="548068"/>
                  </a:cubicBezTo>
                  <a:cubicBezTo>
                    <a:pt x="177260" y="530161"/>
                    <a:pt x="173260" y="512445"/>
                    <a:pt x="170402" y="494728"/>
                  </a:cubicBezTo>
                  <a:cubicBezTo>
                    <a:pt x="167545" y="477012"/>
                    <a:pt x="163354" y="459581"/>
                    <a:pt x="159258" y="442055"/>
                  </a:cubicBezTo>
                  <a:cubicBezTo>
                    <a:pt x="143066" y="372332"/>
                    <a:pt x="125254" y="302895"/>
                    <a:pt x="107728" y="233553"/>
                  </a:cubicBezTo>
                  <a:cubicBezTo>
                    <a:pt x="94583" y="181927"/>
                    <a:pt x="80677" y="130492"/>
                    <a:pt x="64294" y="79915"/>
                  </a:cubicBezTo>
                  <a:cubicBezTo>
                    <a:pt x="60389" y="67913"/>
                    <a:pt x="56674" y="55817"/>
                    <a:pt x="52673" y="43910"/>
                  </a:cubicBezTo>
                  <a:cubicBezTo>
                    <a:pt x="49911" y="35719"/>
                    <a:pt x="46863" y="27718"/>
                    <a:pt x="44006" y="19621"/>
                  </a:cubicBezTo>
                  <a:cubicBezTo>
                    <a:pt x="52579" y="22280"/>
                    <a:pt x="61333" y="24318"/>
                    <a:pt x="70199" y="25717"/>
                  </a:cubicBezTo>
                  <a:lnTo>
                    <a:pt x="80867" y="27622"/>
                  </a:lnTo>
                  <a:cubicBezTo>
                    <a:pt x="82507" y="27913"/>
                    <a:pt x="84128" y="28294"/>
                    <a:pt x="85725" y="28765"/>
                  </a:cubicBezTo>
                  <a:lnTo>
                    <a:pt x="88011" y="29527"/>
                  </a:lnTo>
                  <a:lnTo>
                    <a:pt x="88011" y="29527"/>
                  </a:lnTo>
                  <a:lnTo>
                    <a:pt x="88773" y="29527"/>
                  </a:lnTo>
                  <a:lnTo>
                    <a:pt x="91059" y="30861"/>
                  </a:lnTo>
                  <a:lnTo>
                    <a:pt x="92012" y="33242"/>
                  </a:lnTo>
                  <a:cubicBezTo>
                    <a:pt x="93250" y="36385"/>
                    <a:pt x="94298" y="39529"/>
                    <a:pt x="95345" y="42767"/>
                  </a:cubicBezTo>
                  <a:cubicBezTo>
                    <a:pt x="97441" y="48863"/>
                    <a:pt x="99536" y="55054"/>
                    <a:pt x="101727" y="61150"/>
                  </a:cubicBezTo>
                  <a:cubicBezTo>
                    <a:pt x="105933" y="74550"/>
                    <a:pt x="112373" y="87141"/>
                    <a:pt x="120777" y="98393"/>
                  </a:cubicBezTo>
                  <a:cubicBezTo>
                    <a:pt x="124766" y="103410"/>
                    <a:pt x="129849" y="107450"/>
                    <a:pt x="135636" y="110204"/>
                  </a:cubicBezTo>
                  <a:cubicBezTo>
                    <a:pt x="151543" y="169735"/>
                    <a:pt x="168497" y="235934"/>
                    <a:pt x="184880" y="303943"/>
                  </a:cubicBezTo>
                  <a:cubicBezTo>
                    <a:pt x="190119" y="371951"/>
                    <a:pt x="206026" y="439102"/>
                    <a:pt x="219075" y="505777"/>
                  </a:cubicBezTo>
                  <a:cubicBezTo>
                    <a:pt x="224123" y="531590"/>
                    <a:pt x="229172" y="557403"/>
                    <a:pt x="233934" y="583311"/>
                  </a:cubicBezTo>
                  <a:cubicBezTo>
                    <a:pt x="236125" y="595503"/>
                    <a:pt x="238220" y="607790"/>
                    <a:pt x="240316" y="619982"/>
                  </a:cubicBezTo>
                  <a:cubicBezTo>
                    <a:pt x="241763" y="633307"/>
                    <a:pt x="244539" y="646453"/>
                    <a:pt x="248603" y="659225"/>
                  </a:cubicBezTo>
                  <a:cubicBezTo>
                    <a:pt x="249647" y="662315"/>
                    <a:pt x="252999" y="663972"/>
                    <a:pt x="256089" y="662927"/>
                  </a:cubicBezTo>
                  <a:cubicBezTo>
                    <a:pt x="256166" y="662902"/>
                    <a:pt x="256242" y="662874"/>
                    <a:pt x="256318" y="662845"/>
                  </a:cubicBezTo>
                  <a:cubicBezTo>
                    <a:pt x="258890" y="681895"/>
                    <a:pt x="261080" y="700945"/>
                    <a:pt x="262795" y="718471"/>
                  </a:cubicBezTo>
                  <a:cubicBezTo>
                    <a:pt x="289846" y="1010126"/>
                    <a:pt x="841534" y="715423"/>
                    <a:pt x="901732" y="640937"/>
                  </a:cubicBezTo>
                  <a:cubicBezTo>
                    <a:pt x="961930" y="566452"/>
                    <a:pt x="873157" y="789813"/>
                    <a:pt x="529495" y="875157"/>
                  </a:cubicBezTo>
                  <a:cubicBezTo>
                    <a:pt x="381762" y="911257"/>
                    <a:pt x="367094" y="956310"/>
                    <a:pt x="398431" y="995839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xmlns="" id="{AD33650A-8F07-45EA-AEFD-1A7D30E7F565}"/>
                </a:ext>
              </a:extLst>
            </p:cNvPr>
            <p:cNvSpPr/>
            <p:nvPr/>
          </p:nvSpPr>
          <p:spPr>
            <a:xfrm>
              <a:off x="1855357" y="2669739"/>
              <a:ext cx="615205" cy="1428624"/>
            </a:xfrm>
            <a:custGeom>
              <a:avLst/>
              <a:gdLst>
                <a:gd name="connsiteX0" fmla="*/ 324464 w 381994"/>
                <a:gd name="connsiteY0" fmla="*/ 884015 h 887063"/>
                <a:gd name="connsiteX1" fmla="*/ 324464 w 381994"/>
                <a:gd name="connsiteY1" fmla="*/ 884015 h 887063"/>
                <a:gd name="connsiteX2" fmla="*/ 281887 w 381994"/>
                <a:gd name="connsiteY2" fmla="*/ 879062 h 887063"/>
                <a:gd name="connsiteX3" fmla="*/ 276648 w 381994"/>
                <a:gd name="connsiteY3" fmla="*/ 878396 h 887063"/>
                <a:gd name="connsiteX4" fmla="*/ 273791 w 381994"/>
                <a:gd name="connsiteY4" fmla="*/ 878396 h 887063"/>
                <a:gd name="connsiteX5" fmla="*/ 264266 w 381994"/>
                <a:gd name="connsiteY5" fmla="*/ 876967 h 887063"/>
                <a:gd name="connsiteX6" fmla="*/ 241405 w 381994"/>
                <a:gd name="connsiteY6" fmla="*/ 873062 h 887063"/>
                <a:gd name="connsiteX7" fmla="*/ 156347 w 381994"/>
                <a:gd name="connsiteY7" fmla="*/ 849154 h 887063"/>
                <a:gd name="connsiteX8" fmla="*/ 148346 w 381994"/>
                <a:gd name="connsiteY8" fmla="*/ 845915 h 887063"/>
                <a:gd name="connsiteX9" fmla="*/ 145203 w 381994"/>
                <a:gd name="connsiteY9" fmla="*/ 844582 h 887063"/>
                <a:gd name="connsiteX10" fmla="*/ 140631 w 381994"/>
                <a:gd name="connsiteY10" fmla="*/ 842486 h 887063"/>
                <a:gd name="connsiteX11" fmla="*/ 121581 w 381994"/>
                <a:gd name="connsiteY11" fmla="*/ 832390 h 887063"/>
                <a:gd name="connsiteX12" fmla="*/ 106151 w 381994"/>
                <a:gd name="connsiteY12" fmla="*/ 821912 h 887063"/>
                <a:gd name="connsiteX13" fmla="*/ 103674 w 381994"/>
                <a:gd name="connsiteY13" fmla="*/ 819817 h 887063"/>
                <a:gd name="connsiteX14" fmla="*/ 100055 w 381994"/>
                <a:gd name="connsiteY14" fmla="*/ 816578 h 887063"/>
                <a:gd name="connsiteX15" fmla="*/ 92054 w 381994"/>
                <a:gd name="connsiteY15" fmla="*/ 808672 h 887063"/>
                <a:gd name="connsiteX16" fmla="*/ 84814 w 381994"/>
                <a:gd name="connsiteY16" fmla="*/ 800290 h 887063"/>
                <a:gd name="connsiteX17" fmla="*/ 82624 w 381994"/>
                <a:gd name="connsiteY17" fmla="*/ 797528 h 887063"/>
                <a:gd name="connsiteX18" fmla="*/ 79862 w 381994"/>
                <a:gd name="connsiteY18" fmla="*/ 793813 h 887063"/>
                <a:gd name="connsiteX19" fmla="*/ 66812 w 381994"/>
                <a:gd name="connsiteY19" fmla="*/ 772382 h 887063"/>
                <a:gd name="connsiteX20" fmla="*/ 61383 w 381994"/>
                <a:gd name="connsiteY20" fmla="*/ 762857 h 887063"/>
                <a:gd name="connsiteX21" fmla="*/ 47286 w 381994"/>
                <a:gd name="connsiteY21" fmla="*/ 716756 h 887063"/>
                <a:gd name="connsiteX22" fmla="*/ 22521 w 381994"/>
                <a:gd name="connsiteY22" fmla="*/ 616553 h 887063"/>
                <a:gd name="connsiteX23" fmla="*/ 7948 w 381994"/>
                <a:gd name="connsiteY23" fmla="*/ 521303 h 887063"/>
                <a:gd name="connsiteX24" fmla="*/ 10043 w 381994"/>
                <a:gd name="connsiteY24" fmla="*/ 523208 h 887063"/>
                <a:gd name="connsiteX25" fmla="*/ 12424 w 381994"/>
                <a:gd name="connsiteY25" fmla="*/ 526351 h 887063"/>
                <a:gd name="connsiteX26" fmla="*/ 44714 w 381994"/>
                <a:gd name="connsiteY26" fmla="*/ 541496 h 887063"/>
                <a:gd name="connsiteX27" fmla="*/ 54239 w 381994"/>
                <a:gd name="connsiteY27" fmla="*/ 542639 h 887063"/>
                <a:gd name="connsiteX28" fmla="*/ 46429 w 381994"/>
                <a:gd name="connsiteY28" fmla="*/ 553498 h 887063"/>
                <a:gd name="connsiteX29" fmla="*/ 40428 w 381994"/>
                <a:gd name="connsiteY29" fmla="*/ 594170 h 887063"/>
                <a:gd name="connsiteX30" fmla="*/ 54811 w 381994"/>
                <a:gd name="connsiteY30" fmla="*/ 630079 h 887063"/>
                <a:gd name="connsiteX31" fmla="*/ 82243 w 381994"/>
                <a:gd name="connsiteY31" fmla="*/ 640842 h 887063"/>
                <a:gd name="connsiteX32" fmla="*/ 93292 w 381994"/>
                <a:gd name="connsiteY32" fmla="*/ 645223 h 887063"/>
                <a:gd name="connsiteX33" fmla="*/ 85672 w 381994"/>
                <a:gd name="connsiteY33" fmla="*/ 654748 h 887063"/>
                <a:gd name="connsiteX34" fmla="*/ 92244 w 381994"/>
                <a:gd name="connsiteY34" fmla="*/ 694658 h 887063"/>
                <a:gd name="connsiteX35" fmla="*/ 119485 w 381994"/>
                <a:gd name="connsiteY35" fmla="*/ 713708 h 887063"/>
                <a:gd name="connsiteX36" fmla="*/ 149680 w 381994"/>
                <a:gd name="connsiteY36" fmla="*/ 727234 h 887063"/>
                <a:gd name="connsiteX37" fmla="*/ 167587 w 381994"/>
                <a:gd name="connsiteY37" fmla="*/ 743807 h 887063"/>
                <a:gd name="connsiteX38" fmla="*/ 197305 w 381994"/>
                <a:gd name="connsiteY38" fmla="*/ 760381 h 887063"/>
                <a:gd name="connsiteX39" fmla="*/ 266551 w 381994"/>
                <a:gd name="connsiteY39" fmla="*/ 785241 h 887063"/>
                <a:gd name="connsiteX40" fmla="*/ 339608 w 381994"/>
                <a:gd name="connsiteY40" fmla="*/ 797528 h 887063"/>
                <a:gd name="connsiteX41" fmla="*/ 372469 w 381994"/>
                <a:gd name="connsiteY41" fmla="*/ 797528 h 887063"/>
                <a:gd name="connsiteX42" fmla="*/ 381994 w 381994"/>
                <a:gd name="connsiteY42" fmla="*/ 797052 h 887063"/>
                <a:gd name="connsiteX43" fmla="*/ 381042 w 381994"/>
                <a:gd name="connsiteY43" fmla="*/ 808768 h 887063"/>
                <a:gd name="connsiteX44" fmla="*/ 381042 w 381994"/>
                <a:gd name="connsiteY44" fmla="*/ 834962 h 887063"/>
                <a:gd name="connsiteX45" fmla="*/ 381042 w 381994"/>
                <a:gd name="connsiteY45" fmla="*/ 860774 h 887063"/>
                <a:gd name="connsiteX46" fmla="*/ 381709 w 381994"/>
                <a:gd name="connsiteY46" fmla="*/ 886206 h 887063"/>
                <a:gd name="connsiteX47" fmla="*/ 381709 w 381994"/>
                <a:gd name="connsiteY47" fmla="*/ 887063 h 887063"/>
                <a:gd name="connsiteX48" fmla="*/ 369422 w 381994"/>
                <a:gd name="connsiteY48" fmla="*/ 887063 h 887063"/>
                <a:gd name="connsiteX49" fmla="*/ 323606 w 381994"/>
                <a:gd name="connsiteY49" fmla="*/ 884206 h 887063"/>
                <a:gd name="connsiteX50" fmla="*/ 71384 w 381994"/>
                <a:gd name="connsiteY50" fmla="*/ 28670 h 887063"/>
                <a:gd name="connsiteX51" fmla="*/ 71384 w 381994"/>
                <a:gd name="connsiteY51" fmla="*/ 28670 h 887063"/>
                <a:gd name="connsiteX52" fmla="*/ 76147 w 381994"/>
                <a:gd name="connsiteY52" fmla="*/ 26289 h 887063"/>
                <a:gd name="connsiteX53" fmla="*/ 78814 w 381994"/>
                <a:gd name="connsiteY53" fmla="*/ 25051 h 887063"/>
                <a:gd name="connsiteX54" fmla="*/ 79766 w 381994"/>
                <a:gd name="connsiteY54" fmla="*/ 25051 h 887063"/>
                <a:gd name="connsiteX55" fmla="*/ 102817 w 381994"/>
                <a:gd name="connsiteY55" fmla="*/ 17717 h 887063"/>
                <a:gd name="connsiteX56" fmla="*/ 113580 w 381994"/>
                <a:gd name="connsiteY56" fmla="*/ 15621 h 887063"/>
                <a:gd name="connsiteX57" fmla="*/ 117009 w 381994"/>
                <a:gd name="connsiteY57" fmla="*/ 15621 h 887063"/>
                <a:gd name="connsiteX58" fmla="*/ 124058 w 381994"/>
                <a:gd name="connsiteY58" fmla="*/ 14859 h 887063"/>
                <a:gd name="connsiteX59" fmla="*/ 149013 w 381994"/>
                <a:gd name="connsiteY59" fmla="*/ 12668 h 887063"/>
                <a:gd name="connsiteX60" fmla="*/ 176731 w 381994"/>
                <a:gd name="connsiteY60" fmla="*/ 8192 h 887063"/>
                <a:gd name="connsiteX61" fmla="*/ 188542 w 381994"/>
                <a:gd name="connsiteY61" fmla="*/ 4572 h 887063"/>
                <a:gd name="connsiteX62" fmla="*/ 197114 w 381994"/>
                <a:gd name="connsiteY62" fmla="*/ 0 h 887063"/>
                <a:gd name="connsiteX63" fmla="*/ 203020 w 381994"/>
                <a:gd name="connsiteY63" fmla="*/ 20479 h 887063"/>
                <a:gd name="connsiteX64" fmla="*/ 218546 w 381994"/>
                <a:gd name="connsiteY64" fmla="*/ 79058 h 887063"/>
                <a:gd name="connsiteX65" fmla="*/ 213307 w 381994"/>
                <a:gd name="connsiteY65" fmla="*/ 80010 h 887063"/>
                <a:gd name="connsiteX66" fmla="*/ 193114 w 381994"/>
                <a:gd name="connsiteY66" fmla="*/ 84487 h 887063"/>
                <a:gd name="connsiteX67" fmla="*/ 174064 w 381994"/>
                <a:gd name="connsiteY67" fmla="*/ 89154 h 887063"/>
                <a:gd name="connsiteX68" fmla="*/ 161681 w 381994"/>
                <a:gd name="connsiteY68" fmla="*/ 93917 h 887063"/>
                <a:gd name="connsiteX69" fmla="*/ 160634 w 381994"/>
                <a:gd name="connsiteY69" fmla="*/ 94583 h 887063"/>
                <a:gd name="connsiteX70" fmla="*/ 123391 w 381994"/>
                <a:gd name="connsiteY70" fmla="*/ 74676 h 887063"/>
                <a:gd name="connsiteX71" fmla="*/ 75766 w 381994"/>
                <a:gd name="connsiteY71" fmla="*/ 48577 h 887063"/>
                <a:gd name="connsiteX72" fmla="*/ 55668 w 381994"/>
                <a:gd name="connsiteY72" fmla="*/ 39814 h 887063"/>
                <a:gd name="connsiteX73" fmla="*/ 61193 w 381994"/>
                <a:gd name="connsiteY73" fmla="*/ 35909 h 887063"/>
                <a:gd name="connsiteX74" fmla="*/ 71670 w 381994"/>
                <a:gd name="connsiteY74" fmla="*/ 29528 h 887063"/>
                <a:gd name="connsiteX75" fmla="*/ 43381 w 381994"/>
                <a:gd name="connsiteY75" fmla="*/ 284512 h 887063"/>
                <a:gd name="connsiteX76" fmla="*/ 43381 w 381994"/>
                <a:gd name="connsiteY76" fmla="*/ 284512 h 887063"/>
                <a:gd name="connsiteX77" fmla="*/ 37380 w 381994"/>
                <a:gd name="connsiteY77" fmla="*/ 297942 h 887063"/>
                <a:gd name="connsiteX78" fmla="*/ 34427 w 381994"/>
                <a:gd name="connsiteY78" fmla="*/ 314516 h 887063"/>
                <a:gd name="connsiteX79" fmla="*/ 40238 w 381994"/>
                <a:gd name="connsiteY79" fmla="*/ 345281 h 887063"/>
                <a:gd name="connsiteX80" fmla="*/ 46810 w 381994"/>
                <a:gd name="connsiteY80" fmla="*/ 359759 h 887063"/>
                <a:gd name="connsiteX81" fmla="*/ 57192 w 381994"/>
                <a:gd name="connsiteY81" fmla="*/ 367760 h 887063"/>
                <a:gd name="connsiteX82" fmla="*/ 65955 w 381994"/>
                <a:gd name="connsiteY82" fmla="*/ 375095 h 887063"/>
                <a:gd name="connsiteX83" fmla="*/ 67574 w 381994"/>
                <a:gd name="connsiteY83" fmla="*/ 376142 h 887063"/>
                <a:gd name="connsiteX84" fmla="*/ 65193 w 381994"/>
                <a:gd name="connsiteY84" fmla="*/ 377476 h 887063"/>
                <a:gd name="connsiteX85" fmla="*/ 46143 w 381994"/>
                <a:gd name="connsiteY85" fmla="*/ 391192 h 887063"/>
                <a:gd name="connsiteX86" fmla="*/ 31379 w 381994"/>
                <a:gd name="connsiteY86" fmla="*/ 403860 h 887063"/>
                <a:gd name="connsiteX87" fmla="*/ 3661 w 381994"/>
                <a:gd name="connsiteY87" fmla="*/ 458629 h 887063"/>
                <a:gd name="connsiteX88" fmla="*/ 3661 w 381994"/>
                <a:gd name="connsiteY88" fmla="*/ 459772 h 887063"/>
                <a:gd name="connsiteX89" fmla="*/ 1852 w 381994"/>
                <a:gd name="connsiteY89" fmla="*/ 411671 h 887063"/>
                <a:gd name="connsiteX90" fmla="*/ 1090 w 381994"/>
                <a:gd name="connsiteY90" fmla="*/ 355473 h 887063"/>
                <a:gd name="connsiteX91" fmla="*/ 42 w 381994"/>
                <a:gd name="connsiteY91" fmla="*/ 299656 h 887063"/>
                <a:gd name="connsiteX92" fmla="*/ 2804 w 381994"/>
                <a:gd name="connsiteY92" fmla="*/ 243745 h 887063"/>
                <a:gd name="connsiteX93" fmla="*/ 4043 w 381994"/>
                <a:gd name="connsiteY93" fmla="*/ 233458 h 887063"/>
                <a:gd name="connsiteX94" fmla="*/ 6519 w 381994"/>
                <a:gd name="connsiteY94" fmla="*/ 219170 h 887063"/>
                <a:gd name="connsiteX95" fmla="*/ 7662 w 381994"/>
                <a:gd name="connsiteY95" fmla="*/ 213360 h 887063"/>
                <a:gd name="connsiteX96" fmla="*/ 9376 w 381994"/>
                <a:gd name="connsiteY96" fmla="*/ 211264 h 887063"/>
                <a:gd name="connsiteX97" fmla="*/ 11948 w 381994"/>
                <a:gd name="connsiteY97" fmla="*/ 207740 h 887063"/>
                <a:gd name="connsiteX98" fmla="*/ 19378 w 381994"/>
                <a:gd name="connsiteY98" fmla="*/ 219932 h 887063"/>
                <a:gd name="connsiteX99" fmla="*/ 31855 w 381994"/>
                <a:gd name="connsiteY99" fmla="*/ 236315 h 887063"/>
                <a:gd name="connsiteX100" fmla="*/ 33761 w 381994"/>
                <a:gd name="connsiteY100" fmla="*/ 238030 h 887063"/>
                <a:gd name="connsiteX101" fmla="*/ 36618 w 381994"/>
                <a:gd name="connsiteY101" fmla="*/ 240506 h 887063"/>
                <a:gd name="connsiteX102" fmla="*/ 44619 w 381994"/>
                <a:gd name="connsiteY102" fmla="*/ 246412 h 887063"/>
                <a:gd name="connsiteX103" fmla="*/ 59097 w 381994"/>
                <a:gd name="connsiteY103" fmla="*/ 253460 h 887063"/>
                <a:gd name="connsiteX104" fmla="*/ 71194 w 381994"/>
                <a:gd name="connsiteY104" fmla="*/ 258032 h 887063"/>
                <a:gd name="connsiteX105" fmla="*/ 66050 w 381994"/>
                <a:gd name="connsiteY105" fmla="*/ 261652 h 887063"/>
                <a:gd name="connsiteX106" fmla="*/ 43381 w 381994"/>
                <a:gd name="connsiteY106" fmla="*/ 284512 h 88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381994" h="887063">
                  <a:moveTo>
                    <a:pt x="324464" y="884015"/>
                  </a:moveTo>
                  <a:lnTo>
                    <a:pt x="324464" y="884015"/>
                  </a:lnTo>
                  <a:cubicBezTo>
                    <a:pt x="310271" y="882587"/>
                    <a:pt x="295889" y="880777"/>
                    <a:pt x="281887" y="879062"/>
                  </a:cubicBezTo>
                  <a:lnTo>
                    <a:pt x="276648" y="878396"/>
                  </a:lnTo>
                  <a:lnTo>
                    <a:pt x="273791" y="878396"/>
                  </a:lnTo>
                  <a:lnTo>
                    <a:pt x="264266" y="876967"/>
                  </a:lnTo>
                  <a:cubicBezTo>
                    <a:pt x="256646" y="875824"/>
                    <a:pt x="249026" y="874490"/>
                    <a:pt x="241405" y="873062"/>
                  </a:cubicBezTo>
                  <a:cubicBezTo>
                    <a:pt x="212381" y="867710"/>
                    <a:pt x="183909" y="859707"/>
                    <a:pt x="156347" y="849154"/>
                  </a:cubicBezTo>
                  <a:cubicBezTo>
                    <a:pt x="153680" y="848201"/>
                    <a:pt x="151013" y="847058"/>
                    <a:pt x="148346" y="845915"/>
                  </a:cubicBezTo>
                  <a:lnTo>
                    <a:pt x="145203" y="844582"/>
                  </a:lnTo>
                  <a:lnTo>
                    <a:pt x="140631" y="842486"/>
                  </a:lnTo>
                  <a:cubicBezTo>
                    <a:pt x="134059" y="839438"/>
                    <a:pt x="127677" y="836009"/>
                    <a:pt x="121581" y="832390"/>
                  </a:cubicBezTo>
                  <a:cubicBezTo>
                    <a:pt x="116248" y="829184"/>
                    <a:pt x="111097" y="825686"/>
                    <a:pt x="106151" y="821912"/>
                  </a:cubicBezTo>
                  <a:lnTo>
                    <a:pt x="103674" y="819817"/>
                  </a:lnTo>
                  <a:lnTo>
                    <a:pt x="100055" y="816578"/>
                  </a:lnTo>
                  <a:cubicBezTo>
                    <a:pt x="97292" y="814102"/>
                    <a:pt x="94625" y="811435"/>
                    <a:pt x="92054" y="808672"/>
                  </a:cubicBezTo>
                  <a:cubicBezTo>
                    <a:pt x="89482" y="805910"/>
                    <a:pt x="87196" y="803148"/>
                    <a:pt x="84814" y="800290"/>
                  </a:cubicBezTo>
                  <a:cubicBezTo>
                    <a:pt x="84052" y="799338"/>
                    <a:pt x="83291" y="798481"/>
                    <a:pt x="82624" y="797528"/>
                  </a:cubicBezTo>
                  <a:lnTo>
                    <a:pt x="79862" y="793813"/>
                  </a:lnTo>
                  <a:cubicBezTo>
                    <a:pt x="75099" y="786955"/>
                    <a:pt x="71098" y="779621"/>
                    <a:pt x="66812" y="772382"/>
                  </a:cubicBezTo>
                  <a:cubicBezTo>
                    <a:pt x="64907" y="769239"/>
                    <a:pt x="63193" y="765905"/>
                    <a:pt x="61383" y="762857"/>
                  </a:cubicBezTo>
                  <a:cubicBezTo>
                    <a:pt x="56240" y="747617"/>
                    <a:pt x="51858" y="732187"/>
                    <a:pt x="47286" y="716756"/>
                  </a:cubicBezTo>
                  <a:cubicBezTo>
                    <a:pt x="37761" y="683705"/>
                    <a:pt x="29284" y="650081"/>
                    <a:pt x="22521" y="616553"/>
                  </a:cubicBezTo>
                  <a:cubicBezTo>
                    <a:pt x="16139" y="584835"/>
                    <a:pt x="11377" y="553212"/>
                    <a:pt x="7948" y="521303"/>
                  </a:cubicBezTo>
                  <a:lnTo>
                    <a:pt x="10043" y="523208"/>
                  </a:lnTo>
                  <a:lnTo>
                    <a:pt x="12424" y="526351"/>
                  </a:lnTo>
                  <a:cubicBezTo>
                    <a:pt x="20971" y="535182"/>
                    <a:pt x="32460" y="540571"/>
                    <a:pt x="44714" y="541496"/>
                  </a:cubicBezTo>
                  <a:cubicBezTo>
                    <a:pt x="47953" y="541496"/>
                    <a:pt x="51191" y="542354"/>
                    <a:pt x="54239" y="542639"/>
                  </a:cubicBezTo>
                  <a:cubicBezTo>
                    <a:pt x="51309" y="546012"/>
                    <a:pt x="48694" y="549647"/>
                    <a:pt x="46429" y="553498"/>
                  </a:cubicBezTo>
                  <a:cubicBezTo>
                    <a:pt x="39862" y="565978"/>
                    <a:pt x="37745" y="580324"/>
                    <a:pt x="40428" y="594170"/>
                  </a:cubicBezTo>
                  <a:cubicBezTo>
                    <a:pt x="42028" y="607184"/>
                    <a:pt x="46985" y="619558"/>
                    <a:pt x="54811" y="630079"/>
                  </a:cubicBezTo>
                  <a:cubicBezTo>
                    <a:pt x="60896" y="638936"/>
                    <a:pt x="71758" y="643198"/>
                    <a:pt x="82243" y="640842"/>
                  </a:cubicBezTo>
                  <a:cubicBezTo>
                    <a:pt x="85759" y="642693"/>
                    <a:pt x="89463" y="644162"/>
                    <a:pt x="93292" y="645223"/>
                  </a:cubicBezTo>
                  <a:cubicBezTo>
                    <a:pt x="90303" y="648012"/>
                    <a:pt x="87736" y="651220"/>
                    <a:pt x="85672" y="654748"/>
                  </a:cubicBezTo>
                  <a:cubicBezTo>
                    <a:pt x="77766" y="668083"/>
                    <a:pt x="83767" y="683323"/>
                    <a:pt x="92244" y="694658"/>
                  </a:cubicBezTo>
                  <a:cubicBezTo>
                    <a:pt x="99967" y="702757"/>
                    <a:pt x="109228" y="709234"/>
                    <a:pt x="119485" y="713708"/>
                  </a:cubicBezTo>
                  <a:cubicBezTo>
                    <a:pt x="129300" y="718756"/>
                    <a:pt x="139379" y="723271"/>
                    <a:pt x="149680" y="727234"/>
                  </a:cubicBezTo>
                  <a:cubicBezTo>
                    <a:pt x="154327" y="734035"/>
                    <a:pt x="160447" y="739700"/>
                    <a:pt x="167587" y="743807"/>
                  </a:cubicBezTo>
                  <a:cubicBezTo>
                    <a:pt x="177162" y="749905"/>
                    <a:pt x="187085" y="755439"/>
                    <a:pt x="197305" y="760381"/>
                  </a:cubicBezTo>
                  <a:cubicBezTo>
                    <a:pt x="219643" y="770609"/>
                    <a:pt x="242808" y="778926"/>
                    <a:pt x="266551" y="785241"/>
                  </a:cubicBezTo>
                  <a:cubicBezTo>
                    <a:pt x="290426" y="791796"/>
                    <a:pt x="314903" y="795913"/>
                    <a:pt x="339608" y="797528"/>
                  </a:cubicBezTo>
                  <a:cubicBezTo>
                    <a:pt x="350562" y="798195"/>
                    <a:pt x="361611" y="797528"/>
                    <a:pt x="372469" y="797528"/>
                  </a:cubicBezTo>
                  <a:lnTo>
                    <a:pt x="381994" y="797052"/>
                  </a:lnTo>
                  <a:cubicBezTo>
                    <a:pt x="381423" y="800957"/>
                    <a:pt x="381233" y="804958"/>
                    <a:pt x="381042" y="808768"/>
                  </a:cubicBezTo>
                  <a:cubicBezTo>
                    <a:pt x="381042" y="817531"/>
                    <a:pt x="381042" y="826198"/>
                    <a:pt x="381042" y="834962"/>
                  </a:cubicBezTo>
                  <a:cubicBezTo>
                    <a:pt x="381042" y="843724"/>
                    <a:pt x="381042" y="852106"/>
                    <a:pt x="381042" y="860774"/>
                  </a:cubicBezTo>
                  <a:cubicBezTo>
                    <a:pt x="381042" y="869442"/>
                    <a:pt x="381042" y="877824"/>
                    <a:pt x="381709" y="886206"/>
                  </a:cubicBezTo>
                  <a:cubicBezTo>
                    <a:pt x="381662" y="886490"/>
                    <a:pt x="381662" y="886780"/>
                    <a:pt x="381709" y="887063"/>
                  </a:cubicBezTo>
                  <a:cubicBezTo>
                    <a:pt x="377613" y="887063"/>
                    <a:pt x="373517" y="887063"/>
                    <a:pt x="369422" y="887063"/>
                  </a:cubicBezTo>
                  <a:cubicBezTo>
                    <a:pt x="354086" y="887063"/>
                    <a:pt x="338846" y="885635"/>
                    <a:pt x="323606" y="884206"/>
                  </a:cubicBezTo>
                  <a:close/>
                  <a:moveTo>
                    <a:pt x="71384" y="28670"/>
                  </a:moveTo>
                  <a:lnTo>
                    <a:pt x="71384" y="28670"/>
                  </a:lnTo>
                  <a:lnTo>
                    <a:pt x="76147" y="26289"/>
                  </a:lnTo>
                  <a:lnTo>
                    <a:pt x="78814" y="25051"/>
                  </a:lnTo>
                  <a:lnTo>
                    <a:pt x="79766" y="25051"/>
                  </a:lnTo>
                  <a:cubicBezTo>
                    <a:pt x="87241" y="21993"/>
                    <a:pt x="94949" y="19540"/>
                    <a:pt x="102817" y="17717"/>
                  </a:cubicBezTo>
                  <a:cubicBezTo>
                    <a:pt x="106364" y="16826"/>
                    <a:pt x="109957" y="16127"/>
                    <a:pt x="113580" y="15621"/>
                  </a:cubicBezTo>
                  <a:lnTo>
                    <a:pt x="117009" y="15621"/>
                  </a:lnTo>
                  <a:lnTo>
                    <a:pt x="124058" y="14859"/>
                  </a:lnTo>
                  <a:cubicBezTo>
                    <a:pt x="132439" y="14097"/>
                    <a:pt x="140726" y="13525"/>
                    <a:pt x="149013" y="12668"/>
                  </a:cubicBezTo>
                  <a:cubicBezTo>
                    <a:pt x="158343" y="11804"/>
                    <a:pt x="167603" y="10308"/>
                    <a:pt x="176731" y="8192"/>
                  </a:cubicBezTo>
                  <a:cubicBezTo>
                    <a:pt x="180735" y="7217"/>
                    <a:pt x="184679" y="6008"/>
                    <a:pt x="188542" y="4572"/>
                  </a:cubicBezTo>
                  <a:cubicBezTo>
                    <a:pt x="191608" y="3477"/>
                    <a:pt x="194497" y="1937"/>
                    <a:pt x="197114" y="0"/>
                  </a:cubicBezTo>
                  <a:cubicBezTo>
                    <a:pt x="199114" y="6858"/>
                    <a:pt x="201115" y="13716"/>
                    <a:pt x="203020" y="20479"/>
                  </a:cubicBezTo>
                  <a:cubicBezTo>
                    <a:pt x="208544" y="39529"/>
                    <a:pt x="213593" y="59436"/>
                    <a:pt x="218546" y="79058"/>
                  </a:cubicBezTo>
                  <a:lnTo>
                    <a:pt x="213307" y="80010"/>
                  </a:lnTo>
                  <a:cubicBezTo>
                    <a:pt x="206449" y="81153"/>
                    <a:pt x="199781" y="82772"/>
                    <a:pt x="193114" y="84487"/>
                  </a:cubicBezTo>
                  <a:lnTo>
                    <a:pt x="174064" y="89154"/>
                  </a:lnTo>
                  <a:cubicBezTo>
                    <a:pt x="169721" y="90114"/>
                    <a:pt x="165547" y="91719"/>
                    <a:pt x="161681" y="93917"/>
                  </a:cubicBezTo>
                  <a:lnTo>
                    <a:pt x="160634" y="94583"/>
                  </a:lnTo>
                  <a:cubicBezTo>
                    <a:pt x="147965" y="88392"/>
                    <a:pt x="135583" y="81629"/>
                    <a:pt x="123391" y="74676"/>
                  </a:cubicBezTo>
                  <a:cubicBezTo>
                    <a:pt x="107484" y="65818"/>
                    <a:pt x="91387" y="57150"/>
                    <a:pt x="75766" y="48577"/>
                  </a:cubicBezTo>
                  <a:cubicBezTo>
                    <a:pt x="69290" y="45168"/>
                    <a:pt x="62573" y="42239"/>
                    <a:pt x="55668" y="39814"/>
                  </a:cubicBezTo>
                  <a:cubicBezTo>
                    <a:pt x="57478" y="38481"/>
                    <a:pt x="59288" y="37147"/>
                    <a:pt x="61193" y="35909"/>
                  </a:cubicBezTo>
                  <a:cubicBezTo>
                    <a:pt x="64536" y="33547"/>
                    <a:pt x="68037" y="31415"/>
                    <a:pt x="71670" y="29528"/>
                  </a:cubicBezTo>
                  <a:close/>
                  <a:moveTo>
                    <a:pt x="43381" y="284512"/>
                  </a:moveTo>
                  <a:lnTo>
                    <a:pt x="43381" y="284512"/>
                  </a:lnTo>
                  <a:cubicBezTo>
                    <a:pt x="40881" y="288748"/>
                    <a:pt x="38868" y="293254"/>
                    <a:pt x="37380" y="297942"/>
                  </a:cubicBezTo>
                  <a:cubicBezTo>
                    <a:pt x="35501" y="303269"/>
                    <a:pt x="34503" y="308867"/>
                    <a:pt x="34427" y="314516"/>
                  </a:cubicBezTo>
                  <a:cubicBezTo>
                    <a:pt x="34288" y="325056"/>
                    <a:pt x="36264" y="335517"/>
                    <a:pt x="40238" y="345281"/>
                  </a:cubicBezTo>
                  <a:cubicBezTo>
                    <a:pt x="41861" y="350345"/>
                    <a:pt x="44067" y="355204"/>
                    <a:pt x="46810" y="359759"/>
                  </a:cubicBezTo>
                  <a:cubicBezTo>
                    <a:pt x="49300" y="363492"/>
                    <a:pt x="52948" y="366303"/>
                    <a:pt x="57192" y="367760"/>
                  </a:cubicBezTo>
                  <a:cubicBezTo>
                    <a:pt x="59762" y="370596"/>
                    <a:pt x="62711" y="373064"/>
                    <a:pt x="65955" y="375095"/>
                  </a:cubicBezTo>
                  <a:lnTo>
                    <a:pt x="67574" y="376142"/>
                  </a:lnTo>
                  <a:cubicBezTo>
                    <a:pt x="66750" y="376529"/>
                    <a:pt x="65954" y="376975"/>
                    <a:pt x="65193" y="377476"/>
                  </a:cubicBezTo>
                  <a:cubicBezTo>
                    <a:pt x="58571" y="381658"/>
                    <a:pt x="52210" y="386239"/>
                    <a:pt x="46143" y="391192"/>
                  </a:cubicBezTo>
                  <a:cubicBezTo>
                    <a:pt x="40713" y="394783"/>
                    <a:pt x="35753" y="399038"/>
                    <a:pt x="31379" y="403860"/>
                  </a:cubicBezTo>
                  <a:cubicBezTo>
                    <a:pt x="18872" y="420270"/>
                    <a:pt x="9477" y="438833"/>
                    <a:pt x="3661" y="458629"/>
                  </a:cubicBezTo>
                  <a:cubicBezTo>
                    <a:pt x="3621" y="459009"/>
                    <a:pt x="3621" y="459392"/>
                    <a:pt x="3661" y="459772"/>
                  </a:cubicBezTo>
                  <a:cubicBezTo>
                    <a:pt x="2804" y="443865"/>
                    <a:pt x="2233" y="427863"/>
                    <a:pt x="1852" y="411671"/>
                  </a:cubicBezTo>
                  <a:cubicBezTo>
                    <a:pt x="1852" y="392621"/>
                    <a:pt x="1852" y="374237"/>
                    <a:pt x="1090" y="355473"/>
                  </a:cubicBezTo>
                  <a:cubicBezTo>
                    <a:pt x="328" y="336709"/>
                    <a:pt x="-149" y="318230"/>
                    <a:pt x="42" y="299656"/>
                  </a:cubicBezTo>
                  <a:cubicBezTo>
                    <a:pt x="232" y="281083"/>
                    <a:pt x="1185" y="262318"/>
                    <a:pt x="2804" y="243745"/>
                  </a:cubicBezTo>
                  <a:cubicBezTo>
                    <a:pt x="2804" y="239935"/>
                    <a:pt x="3661" y="235839"/>
                    <a:pt x="4043" y="233458"/>
                  </a:cubicBezTo>
                  <a:cubicBezTo>
                    <a:pt x="4709" y="228600"/>
                    <a:pt x="5662" y="223933"/>
                    <a:pt x="6519" y="219170"/>
                  </a:cubicBezTo>
                  <a:lnTo>
                    <a:pt x="7662" y="213360"/>
                  </a:lnTo>
                  <a:cubicBezTo>
                    <a:pt x="8284" y="212705"/>
                    <a:pt x="8858" y="212004"/>
                    <a:pt x="9376" y="211264"/>
                  </a:cubicBezTo>
                  <a:cubicBezTo>
                    <a:pt x="10317" y="210153"/>
                    <a:pt x="11177" y="208975"/>
                    <a:pt x="11948" y="207740"/>
                  </a:cubicBezTo>
                  <a:cubicBezTo>
                    <a:pt x="14065" y="212013"/>
                    <a:pt x="16551" y="216092"/>
                    <a:pt x="19378" y="219932"/>
                  </a:cubicBezTo>
                  <a:cubicBezTo>
                    <a:pt x="22735" y="225960"/>
                    <a:pt x="26937" y="231477"/>
                    <a:pt x="31855" y="236315"/>
                  </a:cubicBezTo>
                  <a:cubicBezTo>
                    <a:pt x="35951" y="239554"/>
                    <a:pt x="36618" y="240125"/>
                    <a:pt x="33761" y="238030"/>
                  </a:cubicBezTo>
                  <a:cubicBezTo>
                    <a:pt x="34618" y="238887"/>
                    <a:pt x="35666" y="239649"/>
                    <a:pt x="36618" y="240506"/>
                  </a:cubicBezTo>
                  <a:cubicBezTo>
                    <a:pt x="39285" y="242602"/>
                    <a:pt x="41857" y="244602"/>
                    <a:pt x="44619" y="246412"/>
                  </a:cubicBezTo>
                  <a:cubicBezTo>
                    <a:pt x="49200" y="249234"/>
                    <a:pt x="54050" y="251595"/>
                    <a:pt x="59097" y="253460"/>
                  </a:cubicBezTo>
                  <a:cubicBezTo>
                    <a:pt x="63047" y="255193"/>
                    <a:pt x="67085" y="256719"/>
                    <a:pt x="71194" y="258032"/>
                  </a:cubicBezTo>
                  <a:lnTo>
                    <a:pt x="66050" y="261652"/>
                  </a:lnTo>
                  <a:cubicBezTo>
                    <a:pt x="57081" y="267728"/>
                    <a:pt x="49382" y="275492"/>
                    <a:pt x="43381" y="2845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xmlns="" id="{D0B14516-78AF-4780-9EA6-2614423EA8F3}"/>
                </a:ext>
              </a:extLst>
            </p:cNvPr>
            <p:cNvSpPr/>
            <p:nvPr/>
          </p:nvSpPr>
          <p:spPr>
            <a:xfrm>
              <a:off x="1197794" y="404727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xmlns="" id="{209C81EE-EF69-4A08-881A-2925CE2630C4}"/>
                </a:ext>
              </a:extLst>
            </p:cNvPr>
            <p:cNvSpPr/>
            <p:nvPr/>
          </p:nvSpPr>
          <p:spPr>
            <a:xfrm>
              <a:off x="781572" y="3202501"/>
              <a:ext cx="697098" cy="1395182"/>
            </a:xfrm>
            <a:custGeom>
              <a:avLst/>
              <a:gdLst>
                <a:gd name="connsiteX0" fmla="*/ 150046 w 432843"/>
                <a:gd name="connsiteY0" fmla="*/ 832485 h 866298"/>
                <a:gd name="connsiteX1" fmla="*/ 150046 w 432843"/>
                <a:gd name="connsiteY1" fmla="*/ 832485 h 866298"/>
                <a:gd name="connsiteX2" fmla="*/ 99754 w 432843"/>
                <a:gd name="connsiteY2" fmla="*/ 845725 h 866298"/>
                <a:gd name="connsiteX3" fmla="*/ 49653 w 432843"/>
                <a:gd name="connsiteY3" fmla="*/ 859726 h 866298"/>
                <a:gd name="connsiteX4" fmla="*/ 37461 w 432843"/>
                <a:gd name="connsiteY4" fmla="*/ 866299 h 866298"/>
                <a:gd name="connsiteX5" fmla="*/ 23364 w 432843"/>
                <a:gd name="connsiteY5" fmla="*/ 819150 h 866298"/>
                <a:gd name="connsiteX6" fmla="*/ 6409 w 432843"/>
                <a:gd name="connsiteY6" fmla="*/ 719709 h 866298"/>
                <a:gd name="connsiteX7" fmla="*/ 409 w 432843"/>
                <a:gd name="connsiteY7" fmla="*/ 613410 h 866298"/>
                <a:gd name="connsiteX8" fmla="*/ 8600 w 432843"/>
                <a:gd name="connsiteY8" fmla="*/ 398431 h 866298"/>
                <a:gd name="connsiteX9" fmla="*/ 11362 w 432843"/>
                <a:gd name="connsiteY9" fmla="*/ 372618 h 866298"/>
                <a:gd name="connsiteX10" fmla="*/ 12791 w 432843"/>
                <a:gd name="connsiteY10" fmla="*/ 359759 h 866298"/>
                <a:gd name="connsiteX11" fmla="*/ 13458 w 432843"/>
                <a:gd name="connsiteY11" fmla="*/ 354521 h 866298"/>
                <a:gd name="connsiteX12" fmla="*/ 14315 w 432843"/>
                <a:gd name="connsiteY12" fmla="*/ 348520 h 866298"/>
                <a:gd name="connsiteX13" fmla="*/ 23078 w 432843"/>
                <a:gd name="connsiteY13" fmla="*/ 295180 h 866298"/>
                <a:gd name="connsiteX14" fmla="*/ 49653 w 432843"/>
                <a:gd name="connsiteY14" fmla="*/ 192881 h 866298"/>
                <a:gd name="connsiteX15" fmla="*/ 60607 w 432843"/>
                <a:gd name="connsiteY15" fmla="*/ 160496 h 866298"/>
                <a:gd name="connsiteX16" fmla="*/ 65179 w 432843"/>
                <a:gd name="connsiteY16" fmla="*/ 152972 h 866298"/>
                <a:gd name="connsiteX17" fmla="*/ 77275 w 432843"/>
                <a:gd name="connsiteY17" fmla="*/ 131159 h 866298"/>
                <a:gd name="connsiteX18" fmla="*/ 101469 w 432843"/>
                <a:gd name="connsiteY18" fmla="*/ 88201 h 866298"/>
                <a:gd name="connsiteX19" fmla="*/ 130044 w 432843"/>
                <a:gd name="connsiteY19" fmla="*/ 51054 h 866298"/>
                <a:gd name="connsiteX20" fmla="*/ 138140 w 432843"/>
                <a:gd name="connsiteY20" fmla="*/ 42577 h 866298"/>
                <a:gd name="connsiteX21" fmla="*/ 147665 w 432843"/>
                <a:gd name="connsiteY21" fmla="*/ 40291 h 866298"/>
                <a:gd name="connsiteX22" fmla="*/ 178812 w 432843"/>
                <a:gd name="connsiteY22" fmla="*/ 31718 h 866298"/>
                <a:gd name="connsiteX23" fmla="*/ 246535 w 432843"/>
                <a:gd name="connsiteY23" fmla="*/ 13525 h 866298"/>
                <a:gd name="connsiteX24" fmla="*/ 280348 w 432843"/>
                <a:gd name="connsiteY24" fmla="*/ 2191 h 866298"/>
                <a:gd name="connsiteX25" fmla="*/ 286349 w 432843"/>
                <a:gd name="connsiteY25" fmla="*/ 0 h 866298"/>
                <a:gd name="connsiteX26" fmla="*/ 284539 w 432843"/>
                <a:gd name="connsiteY26" fmla="*/ 2572 h 866298"/>
                <a:gd name="connsiteX27" fmla="*/ 262156 w 432843"/>
                <a:gd name="connsiteY27" fmla="*/ 41815 h 866298"/>
                <a:gd name="connsiteX28" fmla="*/ 230723 w 432843"/>
                <a:gd name="connsiteY28" fmla="*/ 127540 h 866298"/>
                <a:gd name="connsiteX29" fmla="*/ 211673 w 432843"/>
                <a:gd name="connsiteY29" fmla="*/ 312992 h 866298"/>
                <a:gd name="connsiteX30" fmla="*/ 215769 w 432843"/>
                <a:gd name="connsiteY30" fmla="*/ 517684 h 866298"/>
                <a:gd name="connsiteX31" fmla="*/ 228437 w 432843"/>
                <a:gd name="connsiteY31" fmla="*/ 626078 h 866298"/>
                <a:gd name="connsiteX32" fmla="*/ 247487 w 432843"/>
                <a:gd name="connsiteY32" fmla="*/ 711803 h 866298"/>
                <a:gd name="connsiteX33" fmla="*/ 287968 w 432843"/>
                <a:gd name="connsiteY33" fmla="*/ 786670 h 866298"/>
                <a:gd name="connsiteX34" fmla="*/ 293017 w 432843"/>
                <a:gd name="connsiteY34" fmla="*/ 791432 h 866298"/>
                <a:gd name="connsiteX35" fmla="*/ 283492 w 432843"/>
                <a:gd name="connsiteY35" fmla="*/ 794290 h 866298"/>
                <a:gd name="connsiteX36" fmla="*/ 277491 w 432843"/>
                <a:gd name="connsiteY36" fmla="*/ 796004 h 866298"/>
                <a:gd name="connsiteX37" fmla="*/ 250630 w 432843"/>
                <a:gd name="connsiteY37" fmla="*/ 802958 h 866298"/>
                <a:gd name="connsiteX38" fmla="*/ 150808 w 432843"/>
                <a:gd name="connsiteY38" fmla="*/ 832294 h 866298"/>
                <a:gd name="connsiteX39" fmla="*/ 273871 w 432843"/>
                <a:gd name="connsiteY39" fmla="*/ 667607 h 866298"/>
                <a:gd name="connsiteX40" fmla="*/ 273871 w 432843"/>
                <a:gd name="connsiteY40" fmla="*/ 667607 h 866298"/>
                <a:gd name="connsiteX41" fmla="*/ 273871 w 432843"/>
                <a:gd name="connsiteY41" fmla="*/ 668369 h 866298"/>
                <a:gd name="connsiteX42" fmla="*/ 273871 w 432843"/>
                <a:gd name="connsiteY42" fmla="*/ 667702 h 866298"/>
                <a:gd name="connsiteX43" fmla="*/ 421795 w 432843"/>
                <a:gd name="connsiteY43" fmla="*/ 500539 h 866298"/>
                <a:gd name="connsiteX44" fmla="*/ 421795 w 432843"/>
                <a:gd name="connsiteY44" fmla="*/ 500539 h 866298"/>
                <a:gd name="connsiteX45" fmla="*/ 416651 w 432843"/>
                <a:gd name="connsiteY45" fmla="*/ 587883 h 866298"/>
                <a:gd name="connsiteX46" fmla="*/ 416080 w 432843"/>
                <a:gd name="connsiteY46" fmla="*/ 592265 h 866298"/>
                <a:gd name="connsiteX47" fmla="*/ 416080 w 432843"/>
                <a:gd name="connsiteY47" fmla="*/ 595789 h 866298"/>
                <a:gd name="connsiteX48" fmla="*/ 414460 w 432843"/>
                <a:gd name="connsiteY48" fmla="*/ 606457 h 866298"/>
                <a:gd name="connsiteX49" fmla="*/ 410079 w 432843"/>
                <a:gd name="connsiteY49" fmla="*/ 629507 h 866298"/>
                <a:gd name="connsiteX50" fmla="*/ 398268 w 432843"/>
                <a:gd name="connsiteY50" fmla="*/ 673036 h 866298"/>
                <a:gd name="connsiteX51" fmla="*/ 391124 w 432843"/>
                <a:gd name="connsiteY51" fmla="*/ 693230 h 866298"/>
                <a:gd name="connsiteX52" fmla="*/ 389886 w 432843"/>
                <a:gd name="connsiteY52" fmla="*/ 696373 h 866298"/>
                <a:gd name="connsiteX53" fmla="*/ 388267 w 432843"/>
                <a:gd name="connsiteY53" fmla="*/ 700088 h 866298"/>
                <a:gd name="connsiteX54" fmla="*/ 383218 w 432843"/>
                <a:gd name="connsiteY54" fmla="*/ 711327 h 866298"/>
                <a:gd name="connsiteX55" fmla="*/ 362644 w 432843"/>
                <a:gd name="connsiteY55" fmla="*/ 748189 h 866298"/>
                <a:gd name="connsiteX56" fmla="*/ 360358 w 432843"/>
                <a:gd name="connsiteY56" fmla="*/ 750951 h 866298"/>
                <a:gd name="connsiteX57" fmla="*/ 356929 w 432843"/>
                <a:gd name="connsiteY57" fmla="*/ 754951 h 866298"/>
                <a:gd name="connsiteX58" fmla="*/ 349405 w 432843"/>
                <a:gd name="connsiteY58" fmla="*/ 762191 h 866298"/>
                <a:gd name="connsiteX59" fmla="*/ 349405 w 432843"/>
                <a:gd name="connsiteY59" fmla="*/ 762667 h 866298"/>
                <a:gd name="connsiteX60" fmla="*/ 348357 w 432843"/>
                <a:gd name="connsiteY60" fmla="*/ 763429 h 866298"/>
                <a:gd name="connsiteX61" fmla="*/ 344166 w 432843"/>
                <a:gd name="connsiteY61" fmla="*/ 766191 h 866298"/>
                <a:gd name="connsiteX62" fmla="*/ 339975 w 432843"/>
                <a:gd name="connsiteY62" fmla="*/ 768477 h 866298"/>
                <a:gd name="connsiteX63" fmla="*/ 336927 w 432843"/>
                <a:gd name="connsiteY63" fmla="*/ 769239 h 866298"/>
                <a:gd name="connsiteX64" fmla="*/ 334165 w 432843"/>
                <a:gd name="connsiteY64" fmla="*/ 769810 h 866298"/>
                <a:gd name="connsiteX65" fmla="*/ 330259 w 432843"/>
                <a:gd name="connsiteY65" fmla="*/ 769810 h 866298"/>
                <a:gd name="connsiteX66" fmla="*/ 329688 w 432843"/>
                <a:gd name="connsiteY66" fmla="*/ 769810 h 866298"/>
                <a:gd name="connsiteX67" fmla="*/ 325021 w 432843"/>
                <a:gd name="connsiteY67" fmla="*/ 768477 h 866298"/>
                <a:gd name="connsiteX68" fmla="*/ 325021 w 432843"/>
                <a:gd name="connsiteY68" fmla="*/ 768477 h 866298"/>
                <a:gd name="connsiteX69" fmla="*/ 346642 w 432843"/>
                <a:gd name="connsiteY69" fmla="*/ 750094 h 866298"/>
                <a:gd name="connsiteX70" fmla="*/ 368359 w 432843"/>
                <a:gd name="connsiteY70" fmla="*/ 700850 h 866298"/>
                <a:gd name="connsiteX71" fmla="*/ 388838 w 432843"/>
                <a:gd name="connsiteY71" fmla="*/ 616172 h 866298"/>
                <a:gd name="connsiteX72" fmla="*/ 398363 w 432843"/>
                <a:gd name="connsiteY72" fmla="*/ 551688 h 866298"/>
                <a:gd name="connsiteX73" fmla="*/ 395410 w 432843"/>
                <a:gd name="connsiteY73" fmla="*/ 505206 h 866298"/>
                <a:gd name="connsiteX74" fmla="*/ 391219 w 432843"/>
                <a:gd name="connsiteY74" fmla="*/ 486156 h 866298"/>
                <a:gd name="connsiteX75" fmla="*/ 409412 w 432843"/>
                <a:gd name="connsiteY75" fmla="*/ 487204 h 866298"/>
                <a:gd name="connsiteX76" fmla="*/ 411603 w 432843"/>
                <a:gd name="connsiteY76" fmla="*/ 487204 h 866298"/>
                <a:gd name="connsiteX77" fmla="*/ 421128 w 432843"/>
                <a:gd name="connsiteY77" fmla="*/ 488442 h 866298"/>
                <a:gd name="connsiteX78" fmla="*/ 421795 w 432843"/>
                <a:gd name="connsiteY78" fmla="*/ 488442 h 866298"/>
                <a:gd name="connsiteX79" fmla="*/ 423128 w 432843"/>
                <a:gd name="connsiteY79" fmla="*/ 488442 h 866298"/>
                <a:gd name="connsiteX80" fmla="*/ 430843 w 432843"/>
                <a:gd name="connsiteY80" fmla="*/ 489680 h 866298"/>
                <a:gd name="connsiteX81" fmla="*/ 432844 w 432843"/>
                <a:gd name="connsiteY81" fmla="*/ 489680 h 866298"/>
                <a:gd name="connsiteX82" fmla="*/ 422152 w 432843"/>
                <a:gd name="connsiteY82" fmla="*/ 497874 h 866298"/>
                <a:gd name="connsiteX83" fmla="*/ 422176 w 432843"/>
                <a:gd name="connsiteY83" fmla="*/ 500539 h 86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432843" h="866298">
                  <a:moveTo>
                    <a:pt x="150046" y="832485"/>
                  </a:moveTo>
                  <a:lnTo>
                    <a:pt x="150046" y="832485"/>
                  </a:lnTo>
                  <a:cubicBezTo>
                    <a:pt x="133378" y="837343"/>
                    <a:pt x="116614" y="842010"/>
                    <a:pt x="99754" y="845725"/>
                  </a:cubicBezTo>
                  <a:cubicBezTo>
                    <a:pt x="82753" y="849240"/>
                    <a:pt x="66013" y="853918"/>
                    <a:pt x="49653" y="859726"/>
                  </a:cubicBezTo>
                  <a:cubicBezTo>
                    <a:pt x="45222" y="861154"/>
                    <a:pt x="41089" y="863381"/>
                    <a:pt x="37461" y="866299"/>
                  </a:cubicBezTo>
                  <a:cubicBezTo>
                    <a:pt x="32032" y="850964"/>
                    <a:pt x="27364" y="835152"/>
                    <a:pt x="23364" y="819150"/>
                  </a:cubicBezTo>
                  <a:cubicBezTo>
                    <a:pt x="15420" y="786435"/>
                    <a:pt x="9755" y="753208"/>
                    <a:pt x="6409" y="719709"/>
                  </a:cubicBezTo>
                  <a:cubicBezTo>
                    <a:pt x="2695" y="684371"/>
                    <a:pt x="980" y="648843"/>
                    <a:pt x="409" y="613410"/>
                  </a:cubicBezTo>
                  <a:cubicBezTo>
                    <a:pt x="-1114" y="541651"/>
                    <a:pt x="1621" y="469866"/>
                    <a:pt x="8600" y="398431"/>
                  </a:cubicBezTo>
                  <a:cubicBezTo>
                    <a:pt x="9457" y="389858"/>
                    <a:pt x="10315" y="381286"/>
                    <a:pt x="11362" y="372618"/>
                  </a:cubicBezTo>
                  <a:lnTo>
                    <a:pt x="12791" y="359759"/>
                  </a:lnTo>
                  <a:cubicBezTo>
                    <a:pt x="12791" y="358045"/>
                    <a:pt x="12791" y="356330"/>
                    <a:pt x="13458" y="354521"/>
                  </a:cubicBezTo>
                  <a:lnTo>
                    <a:pt x="14315" y="348520"/>
                  </a:lnTo>
                  <a:cubicBezTo>
                    <a:pt x="16728" y="330613"/>
                    <a:pt x="19649" y="312833"/>
                    <a:pt x="23078" y="295180"/>
                  </a:cubicBezTo>
                  <a:cubicBezTo>
                    <a:pt x="29826" y="260567"/>
                    <a:pt x="38701" y="226402"/>
                    <a:pt x="49653" y="192881"/>
                  </a:cubicBezTo>
                  <a:cubicBezTo>
                    <a:pt x="53082" y="182023"/>
                    <a:pt x="56797" y="171259"/>
                    <a:pt x="60607" y="160496"/>
                  </a:cubicBezTo>
                  <a:cubicBezTo>
                    <a:pt x="62304" y="158098"/>
                    <a:pt x="63832" y="155583"/>
                    <a:pt x="65179" y="152972"/>
                  </a:cubicBezTo>
                  <a:cubicBezTo>
                    <a:pt x="69084" y="145637"/>
                    <a:pt x="73465" y="138589"/>
                    <a:pt x="77275" y="131159"/>
                  </a:cubicBezTo>
                  <a:cubicBezTo>
                    <a:pt x="84800" y="116586"/>
                    <a:pt x="92896" y="102584"/>
                    <a:pt x="101469" y="88201"/>
                  </a:cubicBezTo>
                  <a:cubicBezTo>
                    <a:pt x="109485" y="74728"/>
                    <a:pt x="119077" y="62258"/>
                    <a:pt x="130044" y="51054"/>
                  </a:cubicBezTo>
                  <a:lnTo>
                    <a:pt x="138140" y="42577"/>
                  </a:lnTo>
                  <a:cubicBezTo>
                    <a:pt x="141252" y="41942"/>
                    <a:pt x="144427" y="41180"/>
                    <a:pt x="147665" y="40291"/>
                  </a:cubicBezTo>
                  <a:lnTo>
                    <a:pt x="178812" y="31718"/>
                  </a:lnTo>
                  <a:cubicBezTo>
                    <a:pt x="201291" y="25527"/>
                    <a:pt x="223960" y="19907"/>
                    <a:pt x="246535" y="13525"/>
                  </a:cubicBezTo>
                  <a:cubicBezTo>
                    <a:pt x="257965" y="10287"/>
                    <a:pt x="269204" y="6287"/>
                    <a:pt x="280348" y="2191"/>
                  </a:cubicBezTo>
                  <a:lnTo>
                    <a:pt x="286349" y="0"/>
                  </a:lnTo>
                  <a:lnTo>
                    <a:pt x="284539" y="2572"/>
                  </a:lnTo>
                  <a:cubicBezTo>
                    <a:pt x="276214" y="15141"/>
                    <a:pt x="268736" y="28251"/>
                    <a:pt x="262156" y="41815"/>
                  </a:cubicBezTo>
                  <a:cubicBezTo>
                    <a:pt x="248209" y="68996"/>
                    <a:pt x="237652" y="97786"/>
                    <a:pt x="230723" y="127540"/>
                  </a:cubicBezTo>
                  <a:cubicBezTo>
                    <a:pt x="217581" y="188470"/>
                    <a:pt x="211192" y="250662"/>
                    <a:pt x="211673" y="312992"/>
                  </a:cubicBezTo>
                  <a:cubicBezTo>
                    <a:pt x="210911" y="381191"/>
                    <a:pt x="211006" y="449675"/>
                    <a:pt x="215769" y="517684"/>
                  </a:cubicBezTo>
                  <a:cubicBezTo>
                    <a:pt x="218341" y="553974"/>
                    <a:pt x="222436" y="590264"/>
                    <a:pt x="228437" y="626078"/>
                  </a:cubicBezTo>
                  <a:cubicBezTo>
                    <a:pt x="232759" y="655067"/>
                    <a:pt x="239124" y="683713"/>
                    <a:pt x="247487" y="711803"/>
                  </a:cubicBezTo>
                  <a:cubicBezTo>
                    <a:pt x="254958" y="739574"/>
                    <a:pt x="268821" y="765212"/>
                    <a:pt x="287968" y="786670"/>
                  </a:cubicBezTo>
                  <a:lnTo>
                    <a:pt x="293017" y="791432"/>
                  </a:lnTo>
                  <a:lnTo>
                    <a:pt x="283492" y="794290"/>
                  </a:lnTo>
                  <a:lnTo>
                    <a:pt x="277491" y="796004"/>
                  </a:lnTo>
                  <a:lnTo>
                    <a:pt x="250630" y="802958"/>
                  </a:lnTo>
                  <a:cubicBezTo>
                    <a:pt x="217007" y="811530"/>
                    <a:pt x="183955" y="822484"/>
                    <a:pt x="150808" y="832294"/>
                  </a:cubicBezTo>
                  <a:close/>
                  <a:moveTo>
                    <a:pt x="273871" y="667607"/>
                  </a:moveTo>
                  <a:lnTo>
                    <a:pt x="273871" y="667607"/>
                  </a:lnTo>
                  <a:cubicBezTo>
                    <a:pt x="273926" y="667859"/>
                    <a:pt x="273926" y="668118"/>
                    <a:pt x="273871" y="668369"/>
                  </a:cubicBezTo>
                  <a:cubicBezTo>
                    <a:pt x="273819" y="668150"/>
                    <a:pt x="273819" y="667922"/>
                    <a:pt x="273871" y="667702"/>
                  </a:cubicBezTo>
                  <a:close/>
                  <a:moveTo>
                    <a:pt x="421795" y="500539"/>
                  </a:moveTo>
                  <a:lnTo>
                    <a:pt x="421795" y="500539"/>
                  </a:lnTo>
                  <a:cubicBezTo>
                    <a:pt x="420556" y="529685"/>
                    <a:pt x="419794" y="559022"/>
                    <a:pt x="416651" y="587883"/>
                  </a:cubicBezTo>
                  <a:lnTo>
                    <a:pt x="416080" y="592265"/>
                  </a:lnTo>
                  <a:cubicBezTo>
                    <a:pt x="416080" y="592265"/>
                    <a:pt x="416080" y="595693"/>
                    <a:pt x="416080" y="595789"/>
                  </a:cubicBezTo>
                  <a:cubicBezTo>
                    <a:pt x="416080" y="599313"/>
                    <a:pt x="415032" y="602837"/>
                    <a:pt x="414460" y="606457"/>
                  </a:cubicBezTo>
                  <a:cubicBezTo>
                    <a:pt x="413127" y="614172"/>
                    <a:pt x="411698" y="621792"/>
                    <a:pt x="410079" y="629507"/>
                  </a:cubicBezTo>
                  <a:cubicBezTo>
                    <a:pt x="406936" y="644176"/>
                    <a:pt x="402840" y="658654"/>
                    <a:pt x="398268" y="673036"/>
                  </a:cubicBezTo>
                  <a:cubicBezTo>
                    <a:pt x="396172" y="679799"/>
                    <a:pt x="393696" y="686562"/>
                    <a:pt x="391124" y="693230"/>
                  </a:cubicBezTo>
                  <a:cubicBezTo>
                    <a:pt x="391124" y="693230"/>
                    <a:pt x="390076" y="695706"/>
                    <a:pt x="389886" y="696373"/>
                  </a:cubicBezTo>
                  <a:lnTo>
                    <a:pt x="388267" y="700088"/>
                  </a:lnTo>
                  <a:cubicBezTo>
                    <a:pt x="386647" y="703898"/>
                    <a:pt x="384933" y="707612"/>
                    <a:pt x="383218" y="711327"/>
                  </a:cubicBezTo>
                  <a:cubicBezTo>
                    <a:pt x="377378" y="724155"/>
                    <a:pt x="370497" y="736483"/>
                    <a:pt x="362644" y="748189"/>
                  </a:cubicBezTo>
                  <a:cubicBezTo>
                    <a:pt x="362644" y="748189"/>
                    <a:pt x="360549" y="750760"/>
                    <a:pt x="360358" y="750951"/>
                  </a:cubicBezTo>
                  <a:cubicBezTo>
                    <a:pt x="360168" y="751142"/>
                    <a:pt x="358072" y="753618"/>
                    <a:pt x="356929" y="754951"/>
                  </a:cubicBezTo>
                  <a:cubicBezTo>
                    <a:pt x="354563" y="757508"/>
                    <a:pt x="352051" y="759925"/>
                    <a:pt x="349405" y="762191"/>
                  </a:cubicBezTo>
                  <a:lnTo>
                    <a:pt x="349405" y="762667"/>
                  </a:lnTo>
                  <a:lnTo>
                    <a:pt x="348357" y="763429"/>
                  </a:lnTo>
                  <a:lnTo>
                    <a:pt x="344166" y="766191"/>
                  </a:lnTo>
                  <a:cubicBezTo>
                    <a:pt x="342832" y="767048"/>
                    <a:pt x="341404" y="767715"/>
                    <a:pt x="339975" y="768477"/>
                  </a:cubicBezTo>
                  <a:cubicBezTo>
                    <a:pt x="343499" y="766667"/>
                    <a:pt x="337784" y="768477"/>
                    <a:pt x="336927" y="769239"/>
                  </a:cubicBezTo>
                  <a:cubicBezTo>
                    <a:pt x="336070" y="770001"/>
                    <a:pt x="334831" y="769239"/>
                    <a:pt x="334165" y="769810"/>
                  </a:cubicBezTo>
                  <a:lnTo>
                    <a:pt x="330259" y="769810"/>
                  </a:lnTo>
                  <a:lnTo>
                    <a:pt x="329688" y="769810"/>
                  </a:lnTo>
                  <a:cubicBezTo>
                    <a:pt x="328094" y="769511"/>
                    <a:pt x="326532" y="769065"/>
                    <a:pt x="325021" y="768477"/>
                  </a:cubicBezTo>
                  <a:cubicBezTo>
                    <a:pt x="327021" y="769144"/>
                    <a:pt x="326259" y="768477"/>
                    <a:pt x="325021" y="768477"/>
                  </a:cubicBezTo>
                  <a:cubicBezTo>
                    <a:pt x="333837" y="764543"/>
                    <a:pt x="341341" y="758163"/>
                    <a:pt x="346642" y="750094"/>
                  </a:cubicBezTo>
                  <a:cubicBezTo>
                    <a:pt x="356397" y="734908"/>
                    <a:pt x="363724" y="718293"/>
                    <a:pt x="368359" y="700850"/>
                  </a:cubicBezTo>
                  <a:cubicBezTo>
                    <a:pt x="376752" y="673026"/>
                    <a:pt x="383589" y="644756"/>
                    <a:pt x="388838" y="616172"/>
                  </a:cubicBezTo>
                  <a:cubicBezTo>
                    <a:pt x="393861" y="594991"/>
                    <a:pt x="397048" y="573417"/>
                    <a:pt x="398363" y="551688"/>
                  </a:cubicBezTo>
                  <a:cubicBezTo>
                    <a:pt x="398667" y="536139"/>
                    <a:pt x="397680" y="520592"/>
                    <a:pt x="395410" y="505206"/>
                  </a:cubicBezTo>
                  <a:cubicBezTo>
                    <a:pt x="394514" y="498756"/>
                    <a:pt x="393113" y="492386"/>
                    <a:pt x="391219" y="486156"/>
                  </a:cubicBezTo>
                  <a:cubicBezTo>
                    <a:pt x="397298" y="486173"/>
                    <a:pt x="403372" y="486522"/>
                    <a:pt x="409412" y="487204"/>
                  </a:cubicBezTo>
                  <a:cubicBezTo>
                    <a:pt x="409984" y="487204"/>
                    <a:pt x="416461" y="488061"/>
                    <a:pt x="411603" y="487204"/>
                  </a:cubicBezTo>
                  <a:cubicBezTo>
                    <a:pt x="414746" y="487680"/>
                    <a:pt x="417889" y="488156"/>
                    <a:pt x="421128" y="488442"/>
                  </a:cubicBezTo>
                  <a:lnTo>
                    <a:pt x="421795" y="488442"/>
                  </a:lnTo>
                  <a:lnTo>
                    <a:pt x="423128" y="488442"/>
                  </a:lnTo>
                  <a:cubicBezTo>
                    <a:pt x="425700" y="488442"/>
                    <a:pt x="428272" y="489204"/>
                    <a:pt x="430843" y="489680"/>
                  </a:cubicBezTo>
                  <a:lnTo>
                    <a:pt x="432844" y="489680"/>
                  </a:lnTo>
                  <a:cubicBezTo>
                    <a:pt x="427629" y="488990"/>
                    <a:pt x="422842" y="492659"/>
                    <a:pt x="422152" y="497874"/>
                  </a:cubicBezTo>
                  <a:cubicBezTo>
                    <a:pt x="422035" y="498759"/>
                    <a:pt x="422043" y="499656"/>
                    <a:pt x="422176" y="50053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xmlns="" id="{394B8631-C0AA-4656-BDBA-CFAF4F7FF604}"/>
                </a:ext>
              </a:extLst>
            </p:cNvPr>
            <p:cNvSpPr/>
            <p:nvPr/>
          </p:nvSpPr>
          <p:spPr>
            <a:xfrm>
              <a:off x="3538847" y="3069962"/>
              <a:ext cx="1533" cy="15340"/>
            </a:xfrm>
            <a:custGeom>
              <a:avLst/>
              <a:gdLst>
                <a:gd name="connsiteX0" fmla="*/ 0 w 952"/>
                <a:gd name="connsiteY0" fmla="*/ 0 h 9525"/>
                <a:gd name="connsiteX1" fmla="*/ 0 w 952"/>
                <a:gd name="connsiteY1" fmla="*/ 0 h 9525"/>
                <a:gd name="connsiteX2" fmla="*/ 952 w 95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" h="9525">
                  <a:moveTo>
                    <a:pt x="0" y="0"/>
                  </a:moveTo>
                  <a:lnTo>
                    <a:pt x="0" y="0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xmlns="" id="{AD0F8470-608B-4A1A-A2F5-95641E391259}"/>
                </a:ext>
              </a:extLst>
            </p:cNvPr>
            <p:cNvSpPr/>
            <p:nvPr/>
          </p:nvSpPr>
          <p:spPr>
            <a:xfrm>
              <a:off x="3540996" y="3071343"/>
              <a:ext cx="1994" cy="15340"/>
            </a:xfrm>
            <a:custGeom>
              <a:avLst/>
              <a:gdLst>
                <a:gd name="connsiteX0" fmla="*/ 1238 w 1238"/>
                <a:gd name="connsiteY0" fmla="*/ 0 h 9525"/>
                <a:gd name="connsiteX1" fmla="*/ 1238 w 1238"/>
                <a:gd name="connsiteY1" fmla="*/ 0 h 9525"/>
                <a:gd name="connsiteX2" fmla="*/ 0 w 1238"/>
                <a:gd name="connsiteY2" fmla="*/ 0 h 9525"/>
                <a:gd name="connsiteX3" fmla="*/ 1238 w 1238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" h="9525">
                  <a:moveTo>
                    <a:pt x="1238" y="0"/>
                  </a:moveTo>
                  <a:lnTo>
                    <a:pt x="1238" y="0"/>
                  </a:lnTo>
                  <a:lnTo>
                    <a:pt x="0" y="0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xmlns="" id="{0350842E-2A4E-4610-8991-5BEA11928AB7}"/>
                </a:ext>
              </a:extLst>
            </p:cNvPr>
            <p:cNvSpPr/>
            <p:nvPr/>
          </p:nvSpPr>
          <p:spPr>
            <a:xfrm>
              <a:off x="3545136" y="3071803"/>
              <a:ext cx="1227" cy="15340"/>
            </a:xfrm>
            <a:custGeom>
              <a:avLst/>
              <a:gdLst>
                <a:gd name="connsiteX0" fmla="*/ 0 w 762"/>
                <a:gd name="connsiteY0" fmla="*/ 0 h 9525"/>
                <a:gd name="connsiteX1" fmla="*/ 0 w 762"/>
                <a:gd name="connsiteY1" fmla="*/ 0 h 9525"/>
                <a:gd name="connsiteX2" fmla="*/ 762 w 76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9525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xmlns="" id="{AB0B78D9-D7CA-4530-A953-2624B752C73E}"/>
                </a:ext>
              </a:extLst>
            </p:cNvPr>
            <p:cNvSpPr/>
            <p:nvPr/>
          </p:nvSpPr>
          <p:spPr>
            <a:xfrm>
              <a:off x="2456280" y="2413712"/>
              <a:ext cx="1127513" cy="657476"/>
            </a:xfrm>
            <a:custGeom>
              <a:avLst/>
              <a:gdLst>
                <a:gd name="connsiteX0" fmla="*/ 700098 w 700097"/>
                <a:gd name="connsiteY0" fmla="*/ 367094 h 408241"/>
                <a:gd name="connsiteX1" fmla="*/ 698383 w 700097"/>
                <a:gd name="connsiteY1" fmla="*/ 376619 h 408241"/>
                <a:gd name="connsiteX2" fmla="*/ 695621 w 700097"/>
                <a:gd name="connsiteY2" fmla="*/ 385001 h 408241"/>
                <a:gd name="connsiteX3" fmla="*/ 694383 w 700097"/>
                <a:gd name="connsiteY3" fmla="*/ 387953 h 408241"/>
                <a:gd name="connsiteX4" fmla="*/ 692097 w 700097"/>
                <a:gd name="connsiteY4" fmla="*/ 392621 h 408241"/>
                <a:gd name="connsiteX5" fmla="*/ 689430 w 700097"/>
                <a:gd name="connsiteY5" fmla="*/ 397097 h 408241"/>
                <a:gd name="connsiteX6" fmla="*/ 687334 w 700097"/>
                <a:gd name="connsiteY6" fmla="*/ 399955 h 408241"/>
                <a:gd name="connsiteX7" fmla="*/ 684762 w 700097"/>
                <a:gd name="connsiteY7" fmla="*/ 402908 h 408241"/>
                <a:gd name="connsiteX8" fmla="*/ 681333 w 700097"/>
                <a:gd name="connsiteY8" fmla="*/ 406337 h 408241"/>
                <a:gd name="connsiteX9" fmla="*/ 679143 w 700097"/>
                <a:gd name="connsiteY9" fmla="*/ 407670 h 408241"/>
                <a:gd name="connsiteX10" fmla="*/ 678095 w 700097"/>
                <a:gd name="connsiteY10" fmla="*/ 408242 h 408241"/>
                <a:gd name="connsiteX11" fmla="*/ 677047 w 700097"/>
                <a:gd name="connsiteY11" fmla="*/ 408242 h 408241"/>
                <a:gd name="connsiteX12" fmla="*/ 675523 w 700097"/>
                <a:gd name="connsiteY12" fmla="*/ 408242 h 408241"/>
                <a:gd name="connsiteX13" fmla="*/ 673999 w 700097"/>
                <a:gd name="connsiteY13" fmla="*/ 407765 h 408241"/>
                <a:gd name="connsiteX14" fmla="*/ 673047 w 700097"/>
                <a:gd name="connsiteY14" fmla="*/ 407765 h 408241"/>
                <a:gd name="connsiteX15" fmla="*/ 671618 w 700097"/>
                <a:gd name="connsiteY15" fmla="*/ 406813 h 408241"/>
                <a:gd name="connsiteX16" fmla="*/ 665712 w 700097"/>
                <a:gd name="connsiteY16" fmla="*/ 400717 h 408241"/>
                <a:gd name="connsiteX17" fmla="*/ 662664 w 700097"/>
                <a:gd name="connsiteY17" fmla="*/ 397193 h 408241"/>
                <a:gd name="connsiteX18" fmla="*/ 662093 w 700097"/>
                <a:gd name="connsiteY18" fmla="*/ 395097 h 408241"/>
                <a:gd name="connsiteX19" fmla="*/ 660569 w 700097"/>
                <a:gd name="connsiteY19" fmla="*/ 391764 h 408241"/>
                <a:gd name="connsiteX20" fmla="*/ 659045 w 700097"/>
                <a:gd name="connsiteY20" fmla="*/ 387572 h 408241"/>
                <a:gd name="connsiteX21" fmla="*/ 654854 w 700097"/>
                <a:gd name="connsiteY21" fmla="*/ 375190 h 408241"/>
                <a:gd name="connsiteX22" fmla="*/ 649234 w 700097"/>
                <a:gd name="connsiteY22" fmla="*/ 315468 h 408241"/>
                <a:gd name="connsiteX23" fmla="*/ 637518 w 700097"/>
                <a:gd name="connsiteY23" fmla="*/ 253746 h 408241"/>
                <a:gd name="connsiteX24" fmla="*/ 609896 w 700097"/>
                <a:gd name="connsiteY24" fmla="*/ 196596 h 408241"/>
                <a:gd name="connsiteX25" fmla="*/ 591513 w 700097"/>
                <a:gd name="connsiteY25" fmla="*/ 170783 h 408241"/>
                <a:gd name="connsiteX26" fmla="*/ 581988 w 700097"/>
                <a:gd name="connsiteY26" fmla="*/ 159449 h 408241"/>
                <a:gd name="connsiteX27" fmla="*/ 578654 w 700097"/>
                <a:gd name="connsiteY27" fmla="*/ 156210 h 408241"/>
                <a:gd name="connsiteX28" fmla="*/ 569796 w 700097"/>
                <a:gd name="connsiteY28" fmla="*/ 148114 h 408241"/>
                <a:gd name="connsiteX29" fmla="*/ 547698 w 700097"/>
                <a:gd name="connsiteY29" fmla="*/ 145256 h 408241"/>
                <a:gd name="connsiteX30" fmla="*/ 552174 w 700097"/>
                <a:gd name="connsiteY30" fmla="*/ 140780 h 408241"/>
                <a:gd name="connsiteX31" fmla="*/ 662188 w 700097"/>
                <a:gd name="connsiteY31" fmla="*/ 281940 h 408241"/>
                <a:gd name="connsiteX32" fmla="*/ 699526 w 700097"/>
                <a:gd name="connsiteY32" fmla="*/ 367665 h 408241"/>
                <a:gd name="connsiteX33" fmla="*/ 503883 w 700097"/>
                <a:gd name="connsiteY33" fmla="*/ 246602 h 408241"/>
                <a:gd name="connsiteX34" fmla="*/ 503883 w 700097"/>
                <a:gd name="connsiteY34" fmla="*/ 246602 h 408241"/>
                <a:gd name="connsiteX35" fmla="*/ 499596 w 700097"/>
                <a:gd name="connsiteY35" fmla="*/ 248889 h 408241"/>
                <a:gd name="connsiteX36" fmla="*/ 499596 w 700097"/>
                <a:gd name="connsiteY36" fmla="*/ 248889 h 408241"/>
                <a:gd name="connsiteX37" fmla="*/ 498930 w 700097"/>
                <a:gd name="connsiteY37" fmla="*/ 248889 h 408241"/>
                <a:gd name="connsiteX38" fmla="*/ 494358 w 700097"/>
                <a:gd name="connsiteY38" fmla="*/ 250317 h 408241"/>
                <a:gd name="connsiteX39" fmla="*/ 492167 w 700097"/>
                <a:gd name="connsiteY39" fmla="*/ 250317 h 408241"/>
                <a:gd name="connsiteX40" fmla="*/ 484261 w 700097"/>
                <a:gd name="connsiteY40" fmla="*/ 250317 h 408241"/>
                <a:gd name="connsiteX41" fmla="*/ 483785 w 700097"/>
                <a:gd name="connsiteY41" fmla="*/ 250317 h 408241"/>
                <a:gd name="connsiteX42" fmla="*/ 478260 w 700097"/>
                <a:gd name="connsiteY42" fmla="*/ 248698 h 408241"/>
                <a:gd name="connsiteX43" fmla="*/ 478260 w 700097"/>
                <a:gd name="connsiteY43" fmla="*/ 248698 h 408241"/>
                <a:gd name="connsiteX44" fmla="*/ 474450 w 700097"/>
                <a:gd name="connsiteY44" fmla="*/ 246507 h 408241"/>
                <a:gd name="connsiteX45" fmla="*/ 473022 w 700097"/>
                <a:gd name="connsiteY45" fmla="*/ 245555 h 408241"/>
                <a:gd name="connsiteX46" fmla="*/ 470640 w 700097"/>
                <a:gd name="connsiteY46" fmla="*/ 243650 h 408241"/>
                <a:gd name="connsiteX47" fmla="*/ 464544 w 700097"/>
                <a:gd name="connsiteY47" fmla="*/ 237268 h 408241"/>
                <a:gd name="connsiteX48" fmla="*/ 462830 w 700097"/>
                <a:gd name="connsiteY48" fmla="*/ 235172 h 408241"/>
                <a:gd name="connsiteX49" fmla="*/ 460639 w 700097"/>
                <a:gd name="connsiteY49" fmla="*/ 231839 h 408241"/>
                <a:gd name="connsiteX50" fmla="*/ 451971 w 700097"/>
                <a:gd name="connsiteY50" fmla="*/ 215932 h 408241"/>
                <a:gd name="connsiteX51" fmla="*/ 451209 w 700097"/>
                <a:gd name="connsiteY51" fmla="*/ 214218 h 408241"/>
                <a:gd name="connsiteX52" fmla="*/ 449876 w 700097"/>
                <a:gd name="connsiteY52" fmla="*/ 210884 h 408241"/>
                <a:gd name="connsiteX53" fmla="*/ 445399 w 700097"/>
                <a:gd name="connsiteY53" fmla="*/ 197072 h 408241"/>
                <a:gd name="connsiteX54" fmla="*/ 426349 w 700097"/>
                <a:gd name="connsiteY54" fmla="*/ 128207 h 408241"/>
                <a:gd name="connsiteX55" fmla="*/ 384249 w 700097"/>
                <a:gd name="connsiteY55" fmla="*/ 81725 h 408241"/>
                <a:gd name="connsiteX56" fmla="*/ 337576 w 700097"/>
                <a:gd name="connsiteY56" fmla="*/ 39434 h 408241"/>
                <a:gd name="connsiteX57" fmla="*/ 326908 w 700097"/>
                <a:gd name="connsiteY57" fmla="*/ 35624 h 408241"/>
                <a:gd name="connsiteX58" fmla="*/ 293952 w 700097"/>
                <a:gd name="connsiteY58" fmla="*/ 31718 h 408241"/>
                <a:gd name="connsiteX59" fmla="*/ 258423 w 700097"/>
                <a:gd name="connsiteY59" fmla="*/ 42005 h 408241"/>
                <a:gd name="connsiteX60" fmla="*/ 223943 w 700097"/>
                <a:gd name="connsiteY60" fmla="*/ 54959 h 408241"/>
                <a:gd name="connsiteX61" fmla="*/ 205845 w 700097"/>
                <a:gd name="connsiteY61" fmla="*/ 60675 h 408241"/>
                <a:gd name="connsiteX62" fmla="*/ 203369 w 700097"/>
                <a:gd name="connsiteY62" fmla="*/ 61151 h 408241"/>
                <a:gd name="connsiteX63" fmla="*/ 199368 w 700097"/>
                <a:gd name="connsiteY63" fmla="*/ 61722 h 408241"/>
                <a:gd name="connsiteX64" fmla="*/ 185938 w 700097"/>
                <a:gd name="connsiteY64" fmla="*/ 63532 h 408241"/>
                <a:gd name="connsiteX65" fmla="*/ 148600 w 700097"/>
                <a:gd name="connsiteY65" fmla="*/ 69818 h 408241"/>
                <a:gd name="connsiteX66" fmla="*/ 110500 w 700097"/>
                <a:gd name="connsiteY66" fmla="*/ 78677 h 408241"/>
                <a:gd name="connsiteX67" fmla="*/ 75734 w 700097"/>
                <a:gd name="connsiteY67" fmla="*/ 84297 h 408241"/>
                <a:gd name="connsiteX68" fmla="*/ 59922 w 700097"/>
                <a:gd name="connsiteY68" fmla="*/ 90202 h 408241"/>
                <a:gd name="connsiteX69" fmla="*/ 59922 w 700097"/>
                <a:gd name="connsiteY69" fmla="*/ 90202 h 408241"/>
                <a:gd name="connsiteX70" fmla="*/ 46968 w 700097"/>
                <a:gd name="connsiteY70" fmla="*/ 95631 h 408241"/>
                <a:gd name="connsiteX71" fmla="*/ 31062 w 700097"/>
                <a:gd name="connsiteY71" fmla="*/ 144495 h 408241"/>
                <a:gd name="connsiteX72" fmla="*/ 39063 w 700097"/>
                <a:gd name="connsiteY72" fmla="*/ 192120 h 408241"/>
                <a:gd name="connsiteX73" fmla="*/ 47826 w 700097"/>
                <a:gd name="connsiteY73" fmla="*/ 213932 h 408241"/>
                <a:gd name="connsiteX74" fmla="*/ 51826 w 700097"/>
                <a:gd name="connsiteY74" fmla="*/ 223457 h 408241"/>
                <a:gd name="connsiteX75" fmla="*/ 53922 w 700097"/>
                <a:gd name="connsiteY75" fmla="*/ 228314 h 408241"/>
                <a:gd name="connsiteX76" fmla="*/ 54874 w 700097"/>
                <a:gd name="connsiteY76" fmla="*/ 230696 h 408241"/>
                <a:gd name="connsiteX77" fmla="*/ 55446 w 700097"/>
                <a:gd name="connsiteY77" fmla="*/ 232124 h 408241"/>
                <a:gd name="connsiteX78" fmla="*/ 62494 w 700097"/>
                <a:gd name="connsiteY78" fmla="*/ 251746 h 408241"/>
                <a:gd name="connsiteX79" fmla="*/ 65161 w 700097"/>
                <a:gd name="connsiteY79" fmla="*/ 261271 h 408241"/>
                <a:gd name="connsiteX80" fmla="*/ 66209 w 700097"/>
                <a:gd name="connsiteY80" fmla="*/ 266224 h 408241"/>
                <a:gd name="connsiteX81" fmla="*/ 66876 w 700097"/>
                <a:gd name="connsiteY81" fmla="*/ 270891 h 408241"/>
                <a:gd name="connsiteX82" fmla="*/ 66876 w 700097"/>
                <a:gd name="connsiteY82" fmla="*/ 279368 h 408241"/>
                <a:gd name="connsiteX83" fmla="*/ 66876 w 700097"/>
                <a:gd name="connsiteY83" fmla="*/ 284226 h 408241"/>
                <a:gd name="connsiteX84" fmla="*/ 66876 w 700097"/>
                <a:gd name="connsiteY84" fmla="*/ 287560 h 408241"/>
                <a:gd name="connsiteX85" fmla="*/ 61161 w 700097"/>
                <a:gd name="connsiteY85" fmla="*/ 304705 h 408241"/>
                <a:gd name="connsiteX86" fmla="*/ 56208 w 700097"/>
                <a:gd name="connsiteY86" fmla="*/ 312801 h 408241"/>
                <a:gd name="connsiteX87" fmla="*/ 54207 w 700097"/>
                <a:gd name="connsiteY87" fmla="*/ 315087 h 408241"/>
                <a:gd name="connsiteX88" fmla="*/ 50683 w 700097"/>
                <a:gd name="connsiteY88" fmla="*/ 318707 h 408241"/>
                <a:gd name="connsiteX89" fmla="*/ 44682 w 700097"/>
                <a:gd name="connsiteY89" fmla="*/ 322993 h 408241"/>
                <a:gd name="connsiteX90" fmla="*/ 43539 w 700097"/>
                <a:gd name="connsiteY90" fmla="*/ 323660 h 408241"/>
                <a:gd name="connsiteX91" fmla="*/ 42587 w 700097"/>
                <a:gd name="connsiteY91" fmla="*/ 323660 h 408241"/>
                <a:gd name="connsiteX92" fmla="*/ 40206 w 700097"/>
                <a:gd name="connsiteY92" fmla="*/ 324326 h 408241"/>
                <a:gd name="connsiteX93" fmla="*/ 20394 w 700097"/>
                <a:gd name="connsiteY93" fmla="*/ 210026 h 408241"/>
                <a:gd name="connsiteX94" fmla="*/ 59541 w 700097"/>
                <a:gd name="connsiteY94" fmla="*/ 64199 h 408241"/>
                <a:gd name="connsiteX95" fmla="*/ 299190 w 700097"/>
                <a:gd name="connsiteY95" fmla="*/ 8382 h 408241"/>
                <a:gd name="connsiteX96" fmla="*/ 442065 w 700097"/>
                <a:gd name="connsiteY96" fmla="*/ 84582 h 408241"/>
                <a:gd name="connsiteX97" fmla="*/ 503883 w 700097"/>
                <a:gd name="connsiteY97" fmla="*/ 246602 h 4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700097" h="408241">
                  <a:moveTo>
                    <a:pt x="700098" y="367094"/>
                  </a:moveTo>
                  <a:cubicBezTo>
                    <a:pt x="699691" y="370296"/>
                    <a:pt x="699119" y="373476"/>
                    <a:pt x="698383" y="376619"/>
                  </a:cubicBezTo>
                  <a:cubicBezTo>
                    <a:pt x="697621" y="379476"/>
                    <a:pt x="696669" y="382143"/>
                    <a:pt x="695621" y="385001"/>
                  </a:cubicBezTo>
                  <a:cubicBezTo>
                    <a:pt x="695621" y="383953"/>
                    <a:pt x="694573" y="387477"/>
                    <a:pt x="694383" y="387953"/>
                  </a:cubicBezTo>
                  <a:lnTo>
                    <a:pt x="692097" y="392621"/>
                  </a:lnTo>
                  <a:lnTo>
                    <a:pt x="689430" y="397097"/>
                  </a:lnTo>
                  <a:lnTo>
                    <a:pt x="687334" y="399955"/>
                  </a:lnTo>
                  <a:lnTo>
                    <a:pt x="684762" y="402908"/>
                  </a:lnTo>
                  <a:cubicBezTo>
                    <a:pt x="684286" y="403479"/>
                    <a:pt x="681524" y="405956"/>
                    <a:pt x="681333" y="406337"/>
                  </a:cubicBezTo>
                  <a:lnTo>
                    <a:pt x="679143" y="407670"/>
                  </a:lnTo>
                  <a:lnTo>
                    <a:pt x="678095" y="408242"/>
                  </a:lnTo>
                  <a:lnTo>
                    <a:pt x="677047" y="408242"/>
                  </a:lnTo>
                  <a:lnTo>
                    <a:pt x="675523" y="408242"/>
                  </a:lnTo>
                  <a:lnTo>
                    <a:pt x="673999" y="407765"/>
                  </a:lnTo>
                  <a:lnTo>
                    <a:pt x="673047" y="407765"/>
                  </a:lnTo>
                  <a:lnTo>
                    <a:pt x="671618" y="406813"/>
                  </a:lnTo>
                  <a:cubicBezTo>
                    <a:pt x="669522" y="404908"/>
                    <a:pt x="667713" y="402717"/>
                    <a:pt x="665712" y="400717"/>
                  </a:cubicBezTo>
                  <a:lnTo>
                    <a:pt x="662664" y="397193"/>
                  </a:lnTo>
                  <a:cubicBezTo>
                    <a:pt x="665427" y="400526"/>
                    <a:pt x="662664" y="395669"/>
                    <a:pt x="662093" y="395097"/>
                  </a:cubicBezTo>
                  <a:lnTo>
                    <a:pt x="660569" y="391764"/>
                  </a:lnTo>
                  <a:cubicBezTo>
                    <a:pt x="660093" y="390430"/>
                    <a:pt x="659521" y="389001"/>
                    <a:pt x="659045" y="387572"/>
                  </a:cubicBezTo>
                  <a:cubicBezTo>
                    <a:pt x="657322" y="383563"/>
                    <a:pt x="655921" y="379422"/>
                    <a:pt x="654854" y="375190"/>
                  </a:cubicBezTo>
                  <a:cubicBezTo>
                    <a:pt x="651607" y="355436"/>
                    <a:pt x="649730" y="335481"/>
                    <a:pt x="649234" y="315468"/>
                  </a:cubicBezTo>
                  <a:cubicBezTo>
                    <a:pt x="647913" y="294487"/>
                    <a:pt x="643978" y="273752"/>
                    <a:pt x="637518" y="253746"/>
                  </a:cubicBezTo>
                  <a:cubicBezTo>
                    <a:pt x="630678" y="233640"/>
                    <a:pt x="621401" y="214448"/>
                    <a:pt x="609896" y="196596"/>
                  </a:cubicBezTo>
                  <a:cubicBezTo>
                    <a:pt x="604279" y="187640"/>
                    <a:pt x="598140" y="179021"/>
                    <a:pt x="591513" y="170783"/>
                  </a:cubicBezTo>
                  <a:cubicBezTo>
                    <a:pt x="588369" y="166878"/>
                    <a:pt x="585226" y="163068"/>
                    <a:pt x="581988" y="159449"/>
                  </a:cubicBezTo>
                  <a:cubicBezTo>
                    <a:pt x="580973" y="158274"/>
                    <a:pt x="579858" y="157190"/>
                    <a:pt x="578654" y="156210"/>
                  </a:cubicBezTo>
                  <a:cubicBezTo>
                    <a:pt x="576124" y="153082"/>
                    <a:pt x="573138" y="150353"/>
                    <a:pt x="569796" y="148114"/>
                  </a:cubicBezTo>
                  <a:cubicBezTo>
                    <a:pt x="563146" y="144135"/>
                    <a:pt x="555141" y="143100"/>
                    <a:pt x="547698" y="145256"/>
                  </a:cubicBezTo>
                  <a:cubicBezTo>
                    <a:pt x="548993" y="143580"/>
                    <a:pt x="550497" y="142075"/>
                    <a:pt x="552174" y="140780"/>
                  </a:cubicBezTo>
                  <a:cubicBezTo>
                    <a:pt x="594370" y="106680"/>
                    <a:pt x="651615" y="210598"/>
                    <a:pt x="662188" y="281940"/>
                  </a:cubicBezTo>
                  <a:cubicBezTo>
                    <a:pt x="671142" y="342519"/>
                    <a:pt x="693144" y="362807"/>
                    <a:pt x="699526" y="367665"/>
                  </a:cubicBezTo>
                  <a:close/>
                  <a:moveTo>
                    <a:pt x="503883" y="246602"/>
                  </a:moveTo>
                  <a:lnTo>
                    <a:pt x="503883" y="246602"/>
                  </a:lnTo>
                  <a:cubicBezTo>
                    <a:pt x="502494" y="247438"/>
                    <a:pt x="501064" y="248201"/>
                    <a:pt x="499596" y="248889"/>
                  </a:cubicBezTo>
                  <a:lnTo>
                    <a:pt x="499596" y="248889"/>
                  </a:lnTo>
                  <a:lnTo>
                    <a:pt x="498930" y="248889"/>
                  </a:lnTo>
                  <a:cubicBezTo>
                    <a:pt x="497434" y="249451"/>
                    <a:pt x="495908" y="249928"/>
                    <a:pt x="494358" y="250317"/>
                  </a:cubicBezTo>
                  <a:lnTo>
                    <a:pt x="492167" y="250317"/>
                  </a:lnTo>
                  <a:cubicBezTo>
                    <a:pt x="489595" y="250317"/>
                    <a:pt x="486833" y="250317"/>
                    <a:pt x="484261" y="250317"/>
                  </a:cubicBezTo>
                  <a:lnTo>
                    <a:pt x="483785" y="250317"/>
                  </a:lnTo>
                  <a:cubicBezTo>
                    <a:pt x="481904" y="249923"/>
                    <a:pt x="480057" y="249381"/>
                    <a:pt x="478260" y="248698"/>
                  </a:cubicBezTo>
                  <a:lnTo>
                    <a:pt x="478260" y="248698"/>
                  </a:lnTo>
                  <a:cubicBezTo>
                    <a:pt x="476927" y="248031"/>
                    <a:pt x="475689" y="247269"/>
                    <a:pt x="474450" y="246507"/>
                  </a:cubicBezTo>
                  <a:lnTo>
                    <a:pt x="473022" y="245555"/>
                  </a:lnTo>
                  <a:lnTo>
                    <a:pt x="470640" y="243650"/>
                  </a:lnTo>
                  <a:cubicBezTo>
                    <a:pt x="468442" y="241688"/>
                    <a:pt x="466403" y="239554"/>
                    <a:pt x="464544" y="237268"/>
                  </a:cubicBezTo>
                  <a:lnTo>
                    <a:pt x="462830" y="235172"/>
                  </a:lnTo>
                  <a:cubicBezTo>
                    <a:pt x="462068" y="234125"/>
                    <a:pt x="461306" y="232982"/>
                    <a:pt x="460639" y="231839"/>
                  </a:cubicBezTo>
                  <a:cubicBezTo>
                    <a:pt x="457324" y="226780"/>
                    <a:pt x="454425" y="221460"/>
                    <a:pt x="451971" y="215932"/>
                  </a:cubicBezTo>
                  <a:cubicBezTo>
                    <a:pt x="451678" y="215379"/>
                    <a:pt x="451423" y="214806"/>
                    <a:pt x="451209" y="214218"/>
                  </a:cubicBezTo>
                  <a:cubicBezTo>
                    <a:pt x="451209" y="213646"/>
                    <a:pt x="450066" y="211360"/>
                    <a:pt x="449876" y="210884"/>
                  </a:cubicBezTo>
                  <a:cubicBezTo>
                    <a:pt x="448257" y="206312"/>
                    <a:pt x="446828" y="201359"/>
                    <a:pt x="445399" y="197072"/>
                  </a:cubicBezTo>
                  <a:cubicBezTo>
                    <a:pt x="440357" y="173775"/>
                    <a:pt x="433997" y="150783"/>
                    <a:pt x="426349" y="128207"/>
                  </a:cubicBezTo>
                  <a:cubicBezTo>
                    <a:pt x="418158" y="108395"/>
                    <a:pt x="399393" y="94107"/>
                    <a:pt x="384249" y="81725"/>
                  </a:cubicBezTo>
                  <a:cubicBezTo>
                    <a:pt x="369104" y="69342"/>
                    <a:pt x="356150" y="49054"/>
                    <a:pt x="337576" y="39434"/>
                  </a:cubicBezTo>
                  <a:cubicBezTo>
                    <a:pt x="334191" y="37728"/>
                    <a:pt x="330608" y="36448"/>
                    <a:pt x="326908" y="35624"/>
                  </a:cubicBezTo>
                  <a:cubicBezTo>
                    <a:pt x="318431" y="28670"/>
                    <a:pt x="305286" y="29909"/>
                    <a:pt x="293952" y="31718"/>
                  </a:cubicBezTo>
                  <a:cubicBezTo>
                    <a:pt x="281940" y="34536"/>
                    <a:pt x="270082" y="37969"/>
                    <a:pt x="258423" y="42005"/>
                  </a:cubicBezTo>
                  <a:cubicBezTo>
                    <a:pt x="246612" y="45339"/>
                    <a:pt x="235468" y="50768"/>
                    <a:pt x="223943" y="54959"/>
                  </a:cubicBezTo>
                  <a:cubicBezTo>
                    <a:pt x="218019" y="57194"/>
                    <a:pt x="211978" y="59101"/>
                    <a:pt x="205845" y="60675"/>
                  </a:cubicBezTo>
                  <a:lnTo>
                    <a:pt x="203369" y="61151"/>
                  </a:lnTo>
                  <a:lnTo>
                    <a:pt x="199368" y="61722"/>
                  </a:lnTo>
                  <a:lnTo>
                    <a:pt x="185938" y="63532"/>
                  </a:lnTo>
                  <a:cubicBezTo>
                    <a:pt x="173460" y="65247"/>
                    <a:pt x="160983" y="67342"/>
                    <a:pt x="148600" y="69818"/>
                  </a:cubicBezTo>
                  <a:cubicBezTo>
                    <a:pt x="136218" y="72295"/>
                    <a:pt x="122978" y="76295"/>
                    <a:pt x="110500" y="78677"/>
                  </a:cubicBezTo>
                  <a:cubicBezTo>
                    <a:pt x="98022" y="81058"/>
                    <a:pt x="87069" y="81439"/>
                    <a:pt x="75734" y="84297"/>
                  </a:cubicBezTo>
                  <a:cubicBezTo>
                    <a:pt x="70259" y="85669"/>
                    <a:pt x="64956" y="87650"/>
                    <a:pt x="59922" y="90202"/>
                  </a:cubicBezTo>
                  <a:lnTo>
                    <a:pt x="59922" y="90202"/>
                  </a:lnTo>
                  <a:cubicBezTo>
                    <a:pt x="54878" y="88936"/>
                    <a:pt x="49603" y="91147"/>
                    <a:pt x="46968" y="95631"/>
                  </a:cubicBezTo>
                  <a:cubicBezTo>
                    <a:pt x="37505" y="110258"/>
                    <a:pt x="32022" y="127100"/>
                    <a:pt x="31062" y="144495"/>
                  </a:cubicBezTo>
                  <a:cubicBezTo>
                    <a:pt x="30265" y="160761"/>
                    <a:pt x="32994" y="177007"/>
                    <a:pt x="39063" y="192120"/>
                  </a:cubicBezTo>
                  <a:cubicBezTo>
                    <a:pt x="41730" y="199454"/>
                    <a:pt x="44778" y="206693"/>
                    <a:pt x="47826" y="213932"/>
                  </a:cubicBezTo>
                  <a:lnTo>
                    <a:pt x="51826" y="223457"/>
                  </a:lnTo>
                  <a:cubicBezTo>
                    <a:pt x="52588" y="225076"/>
                    <a:pt x="53255" y="226695"/>
                    <a:pt x="53922" y="228314"/>
                  </a:cubicBezTo>
                  <a:lnTo>
                    <a:pt x="54874" y="230696"/>
                  </a:lnTo>
                  <a:lnTo>
                    <a:pt x="55446" y="232124"/>
                  </a:lnTo>
                  <a:cubicBezTo>
                    <a:pt x="58113" y="238601"/>
                    <a:pt x="60399" y="245078"/>
                    <a:pt x="62494" y="251746"/>
                  </a:cubicBezTo>
                  <a:cubicBezTo>
                    <a:pt x="63542" y="254889"/>
                    <a:pt x="64399" y="258223"/>
                    <a:pt x="65161" y="261271"/>
                  </a:cubicBezTo>
                  <a:cubicBezTo>
                    <a:pt x="65161" y="262890"/>
                    <a:pt x="65923" y="264510"/>
                    <a:pt x="66209" y="266224"/>
                  </a:cubicBezTo>
                  <a:cubicBezTo>
                    <a:pt x="66495" y="267939"/>
                    <a:pt x="66780" y="270510"/>
                    <a:pt x="66876" y="270891"/>
                  </a:cubicBezTo>
                  <a:cubicBezTo>
                    <a:pt x="67020" y="273715"/>
                    <a:pt x="67020" y="276545"/>
                    <a:pt x="66876" y="279368"/>
                  </a:cubicBezTo>
                  <a:cubicBezTo>
                    <a:pt x="66876" y="280988"/>
                    <a:pt x="66876" y="282607"/>
                    <a:pt x="66876" y="284226"/>
                  </a:cubicBezTo>
                  <a:cubicBezTo>
                    <a:pt x="66876" y="285845"/>
                    <a:pt x="66876" y="287560"/>
                    <a:pt x="66876" y="287560"/>
                  </a:cubicBezTo>
                  <a:cubicBezTo>
                    <a:pt x="65976" y="293562"/>
                    <a:pt x="64043" y="299363"/>
                    <a:pt x="61161" y="304705"/>
                  </a:cubicBezTo>
                  <a:cubicBezTo>
                    <a:pt x="59679" y="307504"/>
                    <a:pt x="58025" y="310208"/>
                    <a:pt x="56208" y="312801"/>
                  </a:cubicBezTo>
                  <a:cubicBezTo>
                    <a:pt x="56970" y="311563"/>
                    <a:pt x="54207" y="315087"/>
                    <a:pt x="54207" y="315087"/>
                  </a:cubicBezTo>
                  <a:cubicBezTo>
                    <a:pt x="54207" y="315087"/>
                    <a:pt x="51921" y="317564"/>
                    <a:pt x="50683" y="318707"/>
                  </a:cubicBezTo>
                  <a:cubicBezTo>
                    <a:pt x="48861" y="320369"/>
                    <a:pt x="46846" y="321808"/>
                    <a:pt x="44682" y="322993"/>
                  </a:cubicBezTo>
                  <a:lnTo>
                    <a:pt x="43539" y="323660"/>
                  </a:lnTo>
                  <a:lnTo>
                    <a:pt x="42587" y="323660"/>
                  </a:lnTo>
                  <a:lnTo>
                    <a:pt x="40206" y="324326"/>
                  </a:lnTo>
                  <a:cubicBezTo>
                    <a:pt x="45600" y="285094"/>
                    <a:pt x="38677" y="245155"/>
                    <a:pt x="20394" y="210026"/>
                  </a:cubicBezTo>
                  <a:cubicBezTo>
                    <a:pt x="-24850" y="116967"/>
                    <a:pt x="12774" y="72009"/>
                    <a:pt x="59541" y="64199"/>
                  </a:cubicBezTo>
                  <a:cubicBezTo>
                    <a:pt x="106309" y="56388"/>
                    <a:pt x="255471" y="34766"/>
                    <a:pt x="299190" y="8382"/>
                  </a:cubicBezTo>
                  <a:cubicBezTo>
                    <a:pt x="342910" y="-18002"/>
                    <a:pt x="428826" y="20765"/>
                    <a:pt x="442065" y="84582"/>
                  </a:cubicBezTo>
                  <a:cubicBezTo>
                    <a:pt x="453876" y="147447"/>
                    <a:pt x="473974" y="236506"/>
                    <a:pt x="503883" y="246602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xmlns="" id="{30A68327-0EBC-45D0-AA90-59FD90EE14E3}"/>
                </a:ext>
              </a:extLst>
            </p:cNvPr>
            <p:cNvSpPr/>
            <p:nvPr/>
          </p:nvSpPr>
          <p:spPr>
            <a:xfrm>
              <a:off x="2016495" y="2177935"/>
              <a:ext cx="636733" cy="342697"/>
            </a:xfrm>
            <a:custGeom>
              <a:avLst/>
              <a:gdLst>
                <a:gd name="connsiteX0" fmla="*/ 56007 w 395361"/>
                <a:gd name="connsiteY0" fmla="*/ 108299 h 212788"/>
                <a:gd name="connsiteX1" fmla="*/ 56007 w 395361"/>
                <a:gd name="connsiteY1" fmla="*/ 108299 h 212788"/>
                <a:gd name="connsiteX2" fmla="*/ 6001 w 395361"/>
                <a:gd name="connsiteY2" fmla="*/ 79724 h 212788"/>
                <a:gd name="connsiteX3" fmla="*/ 3238 w 395361"/>
                <a:gd name="connsiteY3" fmla="*/ 77152 h 212788"/>
                <a:gd name="connsiteX4" fmla="*/ 1048 w 395361"/>
                <a:gd name="connsiteY4" fmla="*/ 74200 h 212788"/>
                <a:gd name="connsiteX5" fmla="*/ 571 w 395361"/>
                <a:gd name="connsiteY5" fmla="*/ 73342 h 212788"/>
                <a:gd name="connsiteX6" fmla="*/ 571 w 395361"/>
                <a:gd name="connsiteY6" fmla="*/ 73342 h 212788"/>
                <a:gd name="connsiteX7" fmla="*/ 571 w 395361"/>
                <a:gd name="connsiteY7" fmla="*/ 72676 h 212788"/>
                <a:gd name="connsiteX8" fmla="*/ 0 w 395361"/>
                <a:gd name="connsiteY8" fmla="*/ 70390 h 212788"/>
                <a:gd name="connsiteX9" fmla="*/ 0 w 395361"/>
                <a:gd name="connsiteY9" fmla="*/ 68294 h 212788"/>
                <a:gd name="connsiteX10" fmla="*/ 8858 w 395361"/>
                <a:gd name="connsiteY10" fmla="*/ 41434 h 212788"/>
                <a:gd name="connsiteX11" fmla="*/ 62198 w 395361"/>
                <a:gd name="connsiteY11" fmla="*/ 5334 h 212788"/>
                <a:gd name="connsiteX12" fmla="*/ 100298 w 395361"/>
                <a:gd name="connsiteY12" fmla="*/ 0 h 212788"/>
                <a:gd name="connsiteX13" fmla="*/ 103346 w 395361"/>
                <a:gd name="connsiteY13" fmla="*/ 0 h 212788"/>
                <a:gd name="connsiteX14" fmla="*/ 84296 w 395361"/>
                <a:gd name="connsiteY14" fmla="*/ 44863 h 212788"/>
                <a:gd name="connsiteX15" fmla="*/ 382619 w 395361"/>
                <a:gd name="connsiteY15" fmla="*/ 158305 h 212788"/>
                <a:gd name="connsiteX16" fmla="*/ 176117 w 395361"/>
                <a:gd name="connsiteY16" fmla="*/ 169164 h 212788"/>
                <a:gd name="connsiteX17" fmla="*/ 112014 w 395361"/>
                <a:gd name="connsiteY17" fmla="*/ 212788 h 212788"/>
                <a:gd name="connsiteX18" fmla="*/ 92392 w 395361"/>
                <a:gd name="connsiteY18" fmla="*/ 210693 h 212788"/>
                <a:gd name="connsiteX19" fmla="*/ 85154 w 395361"/>
                <a:gd name="connsiteY19" fmla="*/ 212788 h 212788"/>
                <a:gd name="connsiteX20" fmla="*/ 85154 w 395361"/>
                <a:gd name="connsiteY20" fmla="*/ 212788 h 212788"/>
                <a:gd name="connsiteX21" fmla="*/ 84487 w 395361"/>
                <a:gd name="connsiteY21" fmla="*/ 212788 h 212788"/>
                <a:gd name="connsiteX22" fmla="*/ 82486 w 395361"/>
                <a:gd name="connsiteY22" fmla="*/ 208883 h 212788"/>
                <a:gd name="connsiteX23" fmla="*/ 82487 w 395361"/>
                <a:gd name="connsiteY23" fmla="*/ 208121 h 212788"/>
                <a:gd name="connsiteX24" fmla="*/ 80772 w 395361"/>
                <a:gd name="connsiteY24" fmla="*/ 202787 h 212788"/>
                <a:gd name="connsiteX25" fmla="*/ 78581 w 395361"/>
                <a:gd name="connsiteY25" fmla="*/ 192024 h 212788"/>
                <a:gd name="connsiteX26" fmla="*/ 78581 w 395361"/>
                <a:gd name="connsiteY26" fmla="*/ 191452 h 212788"/>
                <a:gd name="connsiteX27" fmla="*/ 78581 w 395361"/>
                <a:gd name="connsiteY27" fmla="*/ 190024 h 212788"/>
                <a:gd name="connsiteX28" fmla="*/ 77914 w 395361"/>
                <a:gd name="connsiteY28" fmla="*/ 183071 h 212788"/>
                <a:gd name="connsiteX29" fmla="*/ 75533 w 395361"/>
                <a:gd name="connsiteY29" fmla="*/ 157639 h 212788"/>
                <a:gd name="connsiteX30" fmla="*/ 56007 w 395361"/>
                <a:gd name="connsiteY30" fmla="*/ 108299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95361" h="212788">
                  <a:moveTo>
                    <a:pt x="56007" y="108299"/>
                  </a:moveTo>
                  <a:lnTo>
                    <a:pt x="56007" y="108299"/>
                  </a:lnTo>
                  <a:cubicBezTo>
                    <a:pt x="41053" y="95821"/>
                    <a:pt x="21717" y="91250"/>
                    <a:pt x="6001" y="79724"/>
                  </a:cubicBezTo>
                  <a:cubicBezTo>
                    <a:pt x="6001" y="79724"/>
                    <a:pt x="3715" y="77629"/>
                    <a:pt x="3238" y="77152"/>
                  </a:cubicBezTo>
                  <a:cubicBezTo>
                    <a:pt x="2762" y="76676"/>
                    <a:pt x="1238" y="74390"/>
                    <a:pt x="1048" y="74200"/>
                  </a:cubicBezTo>
                  <a:cubicBezTo>
                    <a:pt x="854" y="73935"/>
                    <a:pt x="694" y="73647"/>
                    <a:pt x="571" y="73342"/>
                  </a:cubicBezTo>
                  <a:cubicBezTo>
                    <a:pt x="571" y="73342"/>
                    <a:pt x="571" y="73342"/>
                    <a:pt x="571" y="73342"/>
                  </a:cubicBezTo>
                  <a:cubicBezTo>
                    <a:pt x="603" y="73121"/>
                    <a:pt x="603" y="72897"/>
                    <a:pt x="571" y="72676"/>
                  </a:cubicBezTo>
                  <a:cubicBezTo>
                    <a:pt x="336" y="71926"/>
                    <a:pt x="145" y="71162"/>
                    <a:pt x="0" y="70390"/>
                  </a:cubicBezTo>
                  <a:cubicBezTo>
                    <a:pt x="0" y="71247"/>
                    <a:pt x="0" y="68675"/>
                    <a:pt x="0" y="68294"/>
                  </a:cubicBezTo>
                  <a:cubicBezTo>
                    <a:pt x="415" y="58694"/>
                    <a:pt x="3481" y="49397"/>
                    <a:pt x="8858" y="41434"/>
                  </a:cubicBezTo>
                  <a:cubicBezTo>
                    <a:pt x="20164" y="21859"/>
                    <a:pt x="39824" y="8554"/>
                    <a:pt x="62198" y="5334"/>
                  </a:cubicBezTo>
                  <a:cubicBezTo>
                    <a:pt x="74962" y="3238"/>
                    <a:pt x="86677" y="1905"/>
                    <a:pt x="100298" y="0"/>
                  </a:cubicBezTo>
                  <a:lnTo>
                    <a:pt x="103346" y="0"/>
                  </a:lnTo>
                  <a:cubicBezTo>
                    <a:pt x="88871" y="10026"/>
                    <a:pt x="81457" y="27485"/>
                    <a:pt x="84296" y="44863"/>
                  </a:cubicBezTo>
                  <a:cubicBezTo>
                    <a:pt x="88297" y="91630"/>
                    <a:pt x="323469" y="156400"/>
                    <a:pt x="382619" y="158305"/>
                  </a:cubicBezTo>
                  <a:cubicBezTo>
                    <a:pt x="441770" y="160210"/>
                    <a:pt x="281654" y="197072"/>
                    <a:pt x="176117" y="169164"/>
                  </a:cubicBezTo>
                  <a:cubicBezTo>
                    <a:pt x="110966" y="151924"/>
                    <a:pt x="106204" y="184975"/>
                    <a:pt x="112014" y="212788"/>
                  </a:cubicBezTo>
                  <a:cubicBezTo>
                    <a:pt x="105671" y="210825"/>
                    <a:pt x="99007" y="210114"/>
                    <a:pt x="92392" y="210693"/>
                  </a:cubicBezTo>
                  <a:cubicBezTo>
                    <a:pt x="89889" y="211029"/>
                    <a:pt x="87449" y="211736"/>
                    <a:pt x="85154" y="212788"/>
                  </a:cubicBezTo>
                  <a:lnTo>
                    <a:pt x="85154" y="212788"/>
                  </a:lnTo>
                  <a:lnTo>
                    <a:pt x="84487" y="212788"/>
                  </a:lnTo>
                  <a:cubicBezTo>
                    <a:pt x="83726" y="211537"/>
                    <a:pt x="83058" y="210232"/>
                    <a:pt x="82486" y="208883"/>
                  </a:cubicBezTo>
                  <a:lnTo>
                    <a:pt x="82487" y="208121"/>
                  </a:lnTo>
                  <a:cubicBezTo>
                    <a:pt x="81815" y="206377"/>
                    <a:pt x="81243" y="204596"/>
                    <a:pt x="80772" y="202787"/>
                  </a:cubicBezTo>
                  <a:cubicBezTo>
                    <a:pt x="79850" y="199241"/>
                    <a:pt x="79119" y="195648"/>
                    <a:pt x="78581" y="192024"/>
                  </a:cubicBezTo>
                  <a:cubicBezTo>
                    <a:pt x="78620" y="191835"/>
                    <a:pt x="78620" y="191641"/>
                    <a:pt x="78581" y="191452"/>
                  </a:cubicBezTo>
                  <a:cubicBezTo>
                    <a:pt x="78581" y="190976"/>
                    <a:pt x="78581" y="190500"/>
                    <a:pt x="78581" y="190024"/>
                  </a:cubicBezTo>
                  <a:cubicBezTo>
                    <a:pt x="78581" y="187642"/>
                    <a:pt x="78581" y="185356"/>
                    <a:pt x="77914" y="183071"/>
                  </a:cubicBezTo>
                  <a:cubicBezTo>
                    <a:pt x="77152" y="174593"/>
                    <a:pt x="76486" y="166116"/>
                    <a:pt x="75533" y="157639"/>
                  </a:cubicBezTo>
                  <a:cubicBezTo>
                    <a:pt x="72390" y="139255"/>
                    <a:pt x="69533" y="119634"/>
                    <a:pt x="56007" y="108299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xmlns="" id="{8C3A26EF-B05F-47BC-A1E5-2013E8CBE111}"/>
                </a:ext>
              </a:extLst>
            </p:cNvPr>
            <p:cNvSpPr/>
            <p:nvPr/>
          </p:nvSpPr>
          <p:spPr>
            <a:xfrm>
              <a:off x="-5790" y="3252816"/>
              <a:ext cx="1081783" cy="1829768"/>
            </a:xfrm>
            <a:custGeom>
              <a:avLst/>
              <a:gdLst>
                <a:gd name="connsiteX0" fmla="*/ 0 w 671702"/>
                <a:gd name="connsiteY0" fmla="*/ 152305 h 1136142"/>
                <a:gd name="connsiteX1" fmla="*/ 52007 w 671702"/>
                <a:gd name="connsiteY1" fmla="*/ 142304 h 1136142"/>
                <a:gd name="connsiteX2" fmla="*/ 253175 w 671702"/>
                <a:gd name="connsiteY2" fmla="*/ 92964 h 1136142"/>
                <a:gd name="connsiteX3" fmla="*/ 352044 w 671702"/>
                <a:gd name="connsiteY3" fmla="*/ 64389 h 1136142"/>
                <a:gd name="connsiteX4" fmla="*/ 446342 w 671702"/>
                <a:gd name="connsiteY4" fmla="*/ 33814 h 1136142"/>
                <a:gd name="connsiteX5" fmla="*/ 542354 w 671702"/>
                <a:gd name="connsiteY5" fmla="*/ 0 h 1136142"/>
                <a:gd name="connsiteX6" fmla="*/ 516922 w 671702"/>
                <a:gd name="connsiteY6" fmla="*/ 34671 h 1136142"/>
                <a:gd name="connsiteX7" fmla="*/ 469297 w 671702"/>
                <a:gd name="connsiteY7" fmla="*/ 120396 h 1136142"/>
                <a:gd name="connsiteX8" fmla="*/ 407384 w 671702"/>
                <a:gd name="connsiteY8" fmla="*/ 317468 h 1136142"/>
                <a:gd name="connsiteX9" fmla="*/ 394811 w 671702"/>
                <a:gd name="connsiteY9" fmla="*/ 399288 h 1136142"/>
                <a:gd name="connsiteX10" fmla="*/ 387096 w 671702"/>
                <a:gd name="connsiteY10" fmla="*/ 483489 h 1136142"/>
                <a:gd name="connsiteX11" fmla="*/ 390886 w 671702"/>
                <a:gd name="connsiteY11" fmla="*/ 488219 h 1136142"/>
                <a:gd name="connsiteX12" fmla="*/ 395573 w 671702"/>
                <a:gd name="connsiteY12" fmla="*/ 484727 h 1136142"/>
                <a:gd name="connsiteX13" fmla="*/ 405574 w 671702"/>
                <a:gd name="connsiteY13" fmla="*/ 433102 h 1136142"/>
                <a:gd name="connsiteX14" fmla="*/ 413766 w 671702"/>
                <a:gd name="connsiteY14" fmla="*/ 380524 h 1136142"/>
                <a:gd name="connsiteX15" fmla="*/ 434531 w 671702"/>
                <a:gd name="connsiteY15" fmla="*/ 277654 h 1136142"/>
                <a:gd name="connsiteX16" fmla="*/ 506063 w 671702"/>
                <a:gd name="connsiteY16" fmla="*/ 85916 h 1136142"/>
                <a:gd name="connsiteX17" fmla="*/ 545782 w 671702"/>
                <a:gd name="connsiteY17" fmla="*/ 25432 h 1136142"/>
                <a:gd name="connsiteX18" fmla="*/ 546545 w 671702"/>
                <a:gd name="connsiteY18" fmla="*/ 24289 h 1136142"/>
                <a:gd name="connsiteX19" fmla="*/ 531971 w 671702"/>
                <a:gd name="connsiteY19" fmla="*/ 56483 h 1136142"/>
                <a:gd name="connsiteX20" fmla="*/ 468820 w 671702"/>
                <a:gd name="connsiteY20" fmla="*/ 260795 h 1136142"/>
                <a:gd name="connsiteX21" fmla="*/ 449294 w 671702"/>
                <a:gd name="connsiteY21" fmla="*/ 479298 h 1136142"/>
                <a:gd name="connsiteX22" fmla="*/ 460438 w 671702"/>
                <a:gd name="connsiteY22" fmla="*/ 695230 h 1136142"/>
                <a:gd name="connsiteX23" fmla="*/ 495300 w 671702"/>
                <a:gd name="connsiteY23" fmla="*/ 843439 h 1136142"/>
                <a:gd name="connsiteX24" fmla="*/ 526256 w 671702"/>
                <a:gd name="connsiteY24" fmla="*/ 908876 h 1136142"/>
                <a:gd name="connsiteX25" fmla="*/ 555784 w 671702"/>
                <a:gd name="connsiteY25" fmla="*/ 955167 h 1136142"/>
                <a:gd name="connsiteX26" fmla="*/ 555117 w 671702"/>
                <a:gd name="connsiteY26" fmla="*/ 960025 h 1136142"/>
                <a:gd name="connsiteX27" fmla="*/ 565404 w 671702"/>
                <a:gd name="connsiteY27" fmla="*/ 977456 h 1136142"/>
                <a:gd name="connsiteX28" fmla="*/ 556927 w 671702"/>
                <a:gd name="connsiteY28" fmla="*/ 979837 h 1136142"/>
                <a:gd name="connsiteX29" fmla="*/ 555974 w 671702"/>
                <a:gd name="connsiteY29" fmla="*/ 979837 h 1136142"/>
                <a:gd name="connsiteX30" fmla="*/ 542354 w 671702"/>
                <a:gd name="connsiteY30" fmla="*/ 975360 h 1136142"/>
                <a:gd name="connsiteX31" fmla="*/ 514350 w 671702"/>
                <a:gd name="connsiteY31" fmla="*/ 956215 h 1136142"/>
                <a:gd name="connsiteX32" fmla="*/ 473678 w 671702"/>
                <a:gd name="connsiteY32" fmla="*/ 895826 h 1136142"/>
                <a:gd name="connsiteX33" fmla="*/ 443579 w 671702"/>
                <a:gd name="connsiteY33" fmla="*/ 809530 h 1136142"/>
                <a:gd name="connsiteX34" fmla="*/ 431578 w 671702"/>
                <a:gd name="connsiteY34" fmla="*/ 760381 h 1136142"/>
                <a:gd name="connsiteX35" fmla="*/ 417481 w 671702"/>
                <a:gd name="connsiteY35" fmla="*/ 711899 h 1136142"/>
                <a:gd name="connsiteX36" fmla="*/ 412147 w 671702"/>
                <a:gd name="connsiteY36" fmla="*/ 698659 h 1136142"/>
                <a:gd name="connsiteX37" fmla="*/ 408051 w 671702"/>
                <a:gd name="connsiteY37" fmla="*/ 696468 h 1136142"/>
                <a:gd name="connsiteX38" fmla="*/ 405860 w 671702"/>
                <a:gd name="connsiteY38" fmla="*/ 700564 h 1136142"/>
                <a:gd name="connsiteX39" fmla="*/ 453485 w 671702"/>
                <a:gd name="connsiteY39" fmla="*/ 892016 h 1136142"/>
                <a:gd name="connsiteX40" fmla="*/ 525113 w 671702"/>
                <a:gd name="connsiteY40" fmla="*/ 988314 h 1136142"/>
                <a:gd name="connsiteX41" fmla="*/ 433007 w 671702"/>
                <a:gd name="connsiteY41" fmla="*/ 1013365 h 1136142"/>
                <a:gd name="connsiteX42" fmla="*/ 235934 w 671702"/>
                <a:gd name="connsiteY42" fmla="*/ 1066419 h 1136142"/>
                <a:gd name="connsiteX43" fmla="*/ 39243 w 671702"/>
                <a:gd name="connsiteY43" fmla="*/ 1123569 h 1136142"/>
                <a:gd name="connsiteX44" fmla="*/ 0 w 671702"/>
                <a:gd name="connsiteY44" fmla="*/ 1136142 h 1136142"/>
                <a:gd name="connsiteX45" fmla="*/ 0 w 671702"/>
                <a:gd name="connsiteY45" fmla="*/ 152305 h 1136142"/>
                <a:gd name="connsiteX46" fmla="*/ 665226 w 671702"/>
                <a:gd name="connsiteY46" fmla="*/ 854107 h 1136142"/>
                <a:gd name="connsiteX47" fmla="*/ 665226 w 671702"/>
                <a:gd name="connsiteY47" fmla="*/ 854107 h 1136142"/>
                <a:gd name="connsiteX48" fmla="*/ 648748 w 671702"/>
                <a:gd name="connsiteY48" fmla="*/ 900970 h 1136142"/>
                <a:gd name="connsiteX49" fmla="*/ 629698 w 671702"/>
                <a:gd name="connsiteY49" fmla="*/ 943927 h 1136142"/>
                <a:gd name="connsiteX50" fmla="*/ 625983 w 671702"/>
                <a:gd name="connsiteY50" fmla="*/ 950119 h 1136142"/>
                <a:gd name="connsiteX51" fmla="*/ 624745 w 671702"/>
                <a:gd name="connsiteY51" fmla="*/ 951643 h 1136142"/>
                <a:gd name="connsiteX52" fmla="*/ 623126 w 671702"/>
                <a:gd name="connsiteY52" fmla="*/ 953262 h 1136142"/>
                <a:gd name="connsiteX53" fmla="*/ 622363 w 671702"/>
                <a:gd name="connsiteY53" fmla="*/ 953262 h 1136142"/>
                <a:gd name="connsiteX54" fmla="*/ 620459 w 671702"/>
                <a:gd name="connsiteY54" fmla="*/ 953262 h 1136142"/>
                <a:gd name="connsiteX55" fmla="*/ 617982 w 671702"/>
                <a:gd name="connsiteY55" fmla="*/ 954024 h 1136142"/>
                <a:gd name="connsiteX56" fmla="*/ 612553 w 671702"/>
                <a:gd name="connsiteY56" fmla="*/ 954500 h 1136142"/>
                <a:gd name="connsiteX57" fmla="*/ 608267 w 671702"/>
                <a:gd name="connsiteY57" fmla="*/ 954500 h 1136142"/>
                <a:gd name="connsiteX58" fmla="*/ 609029 w 671702"/>
                <a:gd name="connsiteY58" fmla="*/ 949262 h 1136142"/>
                <a:gd name="connsiteX59" fmla="*/ 609029 w 671702"/>
                <a:gd name="connsiteY59" fmla="*/ 948404 h 1136142"/>
                <a:gd name="connsiteX60" fmla="*/ 638175 w 671702"/>
                <a:gd name="connsiteY60" fmla="*/ 894112 h 1136142"/>
                <a:gd name="connsiteX61" fmla="*/ 650367 w 671702"/>
                <a:gd name="connsiteY61" fmla="*/ 860012 h 1136142"/>
                <a:gd name="connsiteX62" fmla="*/ 653701 w 671702"/>
                <a:gd name="connsiteY62" fmla="*/ 843629 h 1136142"/>
                <a:gd name="connsiteX63" fmla="*/ 654844 w 671702"/>
                <a:gd name="connsiteY63" fmla="*/ 838295 h 1136142"/>
                <a:gd name="connsiteX64" fmla="*/ 671703 w 671702"/>
                <a:gd name="connsiteY64" fmla="*/ 832866 h 1136142"/>
                <a:gd name="connsiteX65" fmla="*/ 665226 w 671702"/>
                <a:gd name="connsiteY65" fmla="*/ 854107 h 113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71702" h="1136142">
                  <a:moveTo>
                    <a:pt x="0" y="152305"/>
                  </a:moveTo>
                  <a:cubicBezTo>
                    <a:pt x="17336" y="149193"/>
                    <a:pt x="34671" y="145860"/>
                    <a:pt x="52007" y="142304"/>
                  </a:cubicBezTo>
                  <a:cubicBezTo>
                    <a:pt x="119634" y="128492"/>
                    <a:pt x="186595" y="111442"/>
                    <a:pt x="253175" y="92964"/>
                  </a:cubicBezTo>
                  <a:cubicBezTo>
                    <a:pt x="286226" y="83439"/>
                    <a:pt x="319088" y="73914"/>
                    <a:pt x="352044" y="64389"/>
                  </a:cubicBezTo>
                  <a:cubicBezTo>
                    <a:pt x="385000" y="54864"/>
                    <a:pt x="415385" y="45815"/>
                    <a:pt x="446342" y="33814"/>
                  </a:cubicBezTo>
                  <a:cubicBezTo>
                    <a:pt x="477669" y="20706"/>
                    <a:pt x="509726" y="9416"/>
                    <a:pt x="542354" y="0"/>
                  </a:cubicBezTo>
                  <a:cubicBezTo>
                    <a:pt x="533876" y="11525"/>
                    <a:pt x="525209" y="22955"/>
                    <a:pt x="516922" y="34671"/>
                  </a:cubicBezTo>
                  <a:cubicBezTo>
                    <a:pt x="498139" y="61531"/>
                    <a:pt x="482180" y="90258"/>
                    <a:pt x="469297" y="120396"/>
                  </a:cubicBezTo>
                  <a:cubicBezTo>
                    <a:pt x="441086" y="183463"/>
                    <a:pt x="420309" y="249599"/>
                    <a:pt x="407384" y="317468"/>
                  </a:cubicBezTo>
                  <a:cubicBezTo>
                    <a:pt x="402336" y="344615"/>
                    <a:pt x="398431" y="371951"/>
                    <a:pt x="394811" y="399288"/>
                  </a:cubicBezTo>
                  <a:cubicBezTo>
                    <a:pt x="389964" y="427100"/>
                    <a:pt x="387384" y="455259"/>
                    <a:pt x="387096" y="483489"/>
                  </a:cubicBezTo>
                  <a:cubicBezTo>
                    <a:pt x="386836" y="485842"/>
                    <a:pt x="388533" y="487960"/>
                    <a:pt x="390886" y="488219"/>
                  </a:cubicBezTo>
                  <a:cubicBezTo>
                    <a:pt x="393123" y="488466"/>
                    <a:pt x="395170" y="486941"/>
                    <a:pt x="395573" y="484727"/>
                  </a:cubicBezTo>
                  <a:cubicBezTo>
                    <a:pt x="400095" y="467770"/>
                    <a:pt x="403437" y="450521"/>
                    <a:pt x="405574" y="433102"/>
                  </a:cubicBezTo>
                  <a:cubicBezTo>
                    <a:pt x="408146" y="415576"/>
                    <a:pt x="410813" y="398050"/>
                    <a:pt x="413766" y="380524"/>
                  </a:cubicBezTo>
                  <a:cubicBezTo>
                    <a:pt x="419481" y="346139"/>
                    <a:pt x="425863" y="311467"/>
                    <a:pt x="434531" y="277654"/>
                  </a:cubicBezTo>
                  <a:cubicBezTo>
                    <a:pt x="451135" y="211269"/>
                    <a:pt x="475129" y="146955"/>
                    <a:pt x="506063" y="85916"/>
                  </a:cubicBezTo>
                  <a:cubicBezTo>
                    <a:pt x="517794" y="64803"/>
                    <a:pt x="531070" y="44587"/>
                    <a:pt x="545782" y="25432"/>
                  </a:cubicBezTo>
                  <a:lnTo>
                    <a:pt x="546545" y="24289"/>
                  </a:lnTo>
                  <a:cubicBezTo>
                    <a:pt x="541592" y="34957"/>
                    <a:pt x="537020" y="45625"/>
                    <a:pt x="531971" y="56483"/>
                  </a:cubicBezTo>
                  <a:cubicBezTo>
                    <a:pt x="503318" y="122001"/>
                    <a:pt x="482135" y="190536"/>
                    <a:pt x="468820" y="260795"/>
                  </a:cubicBezTo>
                  <a:cubicBezTo>
                    <a:pt x="455938" y="332919"/>
                    <a:pt x="449404" y="406033"/>
                    <a:pt x="449294" y="479298"/>
                  </a:cubicBezTo>
                  <a:cubicBezTo>
                    <a:pt x="448143" y="551444"/>
                    <a:pt x="451866" y="623586"/>
                    <a:pt x="460438" y="695230"/>
                  </a:cubicBezTo>
                  <a:cubicBezTo>
                    <a:pt x="466064" y="745854"/>
                    <a:pt x="477769" y="795616"/>
                    <a:pt x="495300" y="843439"/>
                  </a:cubicBezTo>
                  <a:cubicBezTo>
                    <a:pt x="504164" y="865910"/>
                    <a:pt x="514505" y="887770"/>
                    <a:pt x="526256" y="908876"/>
                  </a:cubicBezTo>
                  <a:cubicBezTo>
                    <a:pt x="534753" y="925125"/>
                    <a:pt x="544632" y="940612"/>
                    <a:pt x="555784" y="955167"/>
                  </a:cubicBezTo>
                  <a:cubicBezTo>
                    <a:pt x="555316" y="956743"/>
                    <a:pt x="555091" y="958381"/>
                    <a:pt x="555117" y="960025"/>
                  </a:cubicBezTo>
                  <a:cubicBezTo>
                    <a:pt x="555871" y="967047"/>
                    <a:pt x="559621" y="973402"/>
                    <a:pt x="565404" y="977456"/>
                  </a:cubicBezTo>
                  <a:lnTo>
                    <a:pt x="556927" y="979837"/>
                  </a:lnTo>
                  <a:lnTo>
                    <a:pt x="555974" y="979837"/>
                  </a:lnTo>
                  <a:cubicBezTo>
                    <a:pt x="551286" y="978839"/>
                    <a:pt x="546720" y="977338"/>
                    <a:pt x="542354" y="975360"/>
                  </a:cubicBezTo>
                  <a:cubicBezTo>
                    <a:pt x="531961" y="970684"/>
                    <a:pt x="522479" y="964202"/>
                    <a:pt x="514350" y="956215"/>
                  </a:cubicBezTo>
                  <a:cubicBezTo>
                    <a:pt x="497390" y="938599"/>
                    <a:pt x="483627" y="918164"/>
                    <a:pt x="473678" y="895826"/>
                  </a:cubicBezTo>
                  <a:cubicBezTo>
                    <a:pt x="460797" y="868135"/>
                    <a:pt x="450714" y="839226"/>
                    <a:pt x="443579" y="809530"/>
                  </a:cubicBezTo>
                  <a:cubicBezTo>
                    <a:pt x="439293" y="793147"/>
                    <a:pt x="435578" y="776764"/>
                    <a:pt x="431578" y="760381"/>
                  </a:cubicBezTo>
                  <a:cubicBezTo>
                    <a:pt x="428028" y="743908"/>
                    <a:pt x="423317" y="727707"/>
                    <a:pt x="417481" y="711899"/>
                  </a:cubicBezTo>
                  <a:cubicBezTo>
                    <a:pt x="415671" y="707517"/>
                    <a:pt x="413957" y="703135"/>
                    <a:pt x="412147" y="698659"/>
                  </a:cubicBezTo>
                  <a:cubicBezTo>
                    <a:pt x="411621" y="696923"/>
                    <a:pt x="409787" y="695942"/>
                    <a:pt x="408051" y="696468"/>
                  </a:cubicBezTo>
                  <a:cubicBezTo>
                    <a:pt x="406315" y="696994"/>
                    <a:pt x="405334" y="698828"/>
                    <a:pt x="405860" y="700564"/>
                  </a:cubicBezTo>
                  <a:cubicBezTo>
                    <a:pt x="421005" y="764476"/>
                    <a:pt x="429292" y="830961"/>
                    <a:pt x="453485" y="892016"/>
                  </a:cubicBezTo>
                  <a:cubicBezTo>
                    <a:pt x="468154" y="928402"/>
                    <a:pt x="490728" y="968216"/>
                    <a:pt x="525113" y="988314"/>
                  </a:cubicBezTo>
                  <a:cubicBezTo>
                    <a:pt x="494443" y="997013"/>
                    <a:pt x="463741" y="1005364"/>
                    <a:pt x="433007" y="1013365"/>
                  </a:cubicBezTo>
                  <a:cubicBezTo>
                    <a:pt x="367284" y="1030700"/>
                    <a:pt x="301593" y="1048385"/>
                    <a:pt x="235934" y="1066419"/>
                  </a:cubicBezTo>
                  <a:cubicBezTo>
                    <a:pt x="170117" y="1084421"/>
                    <a:pt x="104394" y="1102995"/>
                    <a:pt x="39243" y="1123569"/>
                  </a:cubicBezTo>
                  <a:lnTo>
                    <a:pt x="0" y="1136142"/>
                  </a:lnTo>
                  <a:lnTo>
                    <a:pt x="0" y="152305"/>
                  </a:lnTo>
                  <a:close/>
                  <a:moveTo>
                    <a:pt x="665226" y="854107"/>
                  </a:moveTo>
                  <a:lnTo>
                    <a:pt x="665226" y="854107"/>
                  </a:lnTo>
                  <a:cubicBezTo>
                    <a:pt x="660368" y="869918"/>
                    <a:pt x="655034" y="885730"/>
                    <a:pt x="648748" y="900970"/>
                  </a:cubicBezTo>
                  <a:cubicBezTo>
                    <a:pt x="642461" y="916210"/>
                    <a:pt x="636270" y="929545"/>
                    <a:pt x="629698" y="943927"/>
                  </a:cubicBezTo>
                  <a:cubicBezTo>
                    <a:pt x="628608" y="946077"/>
                    <a:pt x="627367" y="948146"/>
                    <a:pt x="625983" y="950119"/>
                  </a:cubicBezTo>
                  <a:cubicBezTo>
                    <a:pt x="626936" y="948785"/>
                    <a:pt x="625031" y="951262"/>
                    <a:pt x="624745" y="951643"/>
                  </a:cubicBezTo>
                  <a:cubicBezTo>
                    <a:pt x="624253" y="952229"/>
                    <a:pt x="623712" y="952771"/>
                    <a:pt x="623126" y="953262"/>
                  </a:cubicBezTo>
                  <a:cubicBezTo>
                    <a:pt x="623792" y="952595"/>
                    <a:pt x="623126" y="953262"/>
                    <a:pt x="622363" y="953262"/>
                  </a:cubicBezTo>
                  <a:lnTo>
                    <a:pt x="620459" y="953262"/>
                  </a:lnTo>
                  <a:cubicBezTo>
                    <a:pt x="619887" y="953262"/>
                    <a:pt x="616934" y="954119"/>
                    <a:pt x="617982" y="954024"/>
                  </a:cubicBezTo>
                  <a:lnTo>
                    <a:pt x="612553" y="954500"/>
                  </a:lnTo>
                  <a:cubicBezTo>
                    <a:pt x="611126" y="954595"/>
                    <a:pt x="609694" y="954595"/>
                    <a:pt x="608267" y="954500"/>
                  </a:cubicBezTo>
                  <a:cubicBezTo>
                    <a:pt x="608763" y="952798"/>
                    <a:pt x="609020" y="951035"/>
                    <a:pt x="609029" y="949262"/>
                  </a:cubicBezTo>
                  <a:lnTo>
                    <a:pt x="609029" y="948404"/>
                  </a:lnTo>
                  <a:cubicBezTo>
                    <a:pt x="619682" y="930826"/>
                    <a:pt x="629411" y="912704"/>
                    <a:pt x="638175" y="894112"/>
                  </a:cubicBezTo>
                  <a:cubicBezTo>
                    <a:pt x="643337" y="883168"/>
                    <a:pt x="647420" y="871748"/>
                    <a:pt x="650367" y="860012"/>
                  </a:cubicBezTo>
                  <a:cubicBezTo>
                    <a:pt x="651605" y="854583"/>
                    <a:pt x="652463" y="849154"/>
                    <a:pt x="653701" y="843629"/>
                  </a:cubicBezTo>
                  <a:cubicBezTo>
                    <a:pt x="654192" y="841877"/>
                    <a:pt x="654574" y="840095"/>
                    <a:pt x="654844" y="838295"/>
                  </a:cubicBezTo>
                  <a:lnTo>
                    <a:pt x="671703" y="832866"/>
                  </a:lnTo>
                  <a:cubicBezTo>
                    <a:pt x="669608" y="840010"/>
                    <a:pt x="667417" y="847058"/>
                    <a:pt x="665226" y="854107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xmlns="" id="{C0947AE0-6E18-46D2-BAA7-090F3F22C428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11688 w 2454339"/>
                <a:gd name="connsiteY278" fmla="*/ 463913 h 2205654"/>
                <a:gd name="connsiteX279" fmla="*/ 1311688 w 2454339"/>
                <a:gd name="connsiteY279" fmla="*/ 463913 h 2205654"/>
                <a:gd name="connsiteX280" fmla="*/ 1261682 w 2454339"/>
                <a:gd name="connsiteY280" fmla="*/ 435338 h 2205654"/>
                <a:gd name="connsiteX281" fmla="*/ 1258919 w 2454339"/>
                <a:gd name="connsiteY281" fmla="*/ 432766 h 2205654"/>
                <a:gd name="connsiteX282" fmla="*/ 1256729 w 2454339"/>
                <a:gd name="connsiteY282" fmla="*/ 429813 h 2205654"/>
                <a:gd name="connsiteX283" fmla="*/ 1256252 w 2454339"/>
                <a:gd name="connsiteY283" fmla="*/ 428956 h 2205654"/>
                <a:gd name="connsiteX284" fmla="*/ 1256252 w 2454339"/>
                <a:gd name="connsiteY284" fmla="*/ 428956 h 2205654"/>
                <a:gd name="connsiteX285" fmla="*/ 1256252 w 2454339"/>
                <a:gd name="connsiteY285" fmla="*/ 428289 h 2205654"/>
                <a:gd name="connsiteX286" fmla="*/ 1255681 w 2454339"/>
                <a:gd name="connsiteY286" fmla="*/ 426003 h 2205654"/>
                <a:gd name="connsiteX287" fmla="*/ 1255681 w 2454339"/>
                <a:gd name="connsiteY287" fmla="*/ 423908 h 2205654"/>
                <a:gd name="connsiteX288" fmla="*/ 1264539 w 2454339"/>
                <a:gd name="connsiteY288" fmla="*/ 397047 h 2205654"/>
                <a:gd name="connsiteX289" fmla="*/ 1317879 w 2454339"/>
                <a:gd name="connsiteY289" fmla="*/ 360948 h 2205654"/>
                <a:gd name="connsiteX290" fmla="*/ 1355979 w 2454339"/>
                <a:gd name="connsiteY290" fmla="*/ 355614 h 2205654"/>
                <a:gd name="connsiteX291" fmla="*/ 1399223 w 2454339"/>
                <a:gd name="connsiteY291" fmla="*/ 344755 h 2205654"/>
                <a:gd name="connsiteX292" fmla="*/ 1441323 w 2454339"/>
                <a:gd name="connsiteY292" fmla="*/ 327420 h 2205654"/>
                <a:gd name="connsiteX293" fmla="*/ 1473422 w 2454339"/>
                <a:gd name="connsiteY293" fmla="*/ 307417 h 2205654"/>
                <a:gd name="connsiteX294" fmla="*/ 1479709 w 2454339"/>
                <a:gd name="connsiteY294" fmla="*/ 304655 h 2205654"/>
                <a:gd name="connsiteX295" fmla="*/ 1508284 w 2454339"/>
                <a:gd name="connsiteY295" fmla="*/ 269603 h 2205654"/>
                <a:gd name="connsiteX296" fmla="*/ 1509617 w 2454339"/>
                <a:gd name="connsiteY296" fmla="*/ 248553 h 2205654"/>
                <a:gd name="connsiteX297" fmla="*/ 1509617 w 2454339"/>
                <a:gd name="connsiteY297" fmla="*/ 247219 h 2205654"/>
                <a:gd name="connsiteX298" fmla="*/ 1509617 w 2454339"/>
                <a:gd name="connsiteY298" fmla="*/ 246362 h 2205654"/>
                <a:gd name="connsiteX299" fmla="*/ 1510284 w 2454339"/>
                <a:gd name="connsiteY299" fmla="*/ 243885 h 2205654"/>
                <a:gd name="connsiteX300" fmla="*/ 1511237 w 2454339"/>
                <a:gd name="connsiteY300" fmla="*/ 241695 h 2205654"/>
                <a:gd name="connsiteX301" fmla="*/ 1512951 w 2454339"/>
                <a:gd name="connsiteY301" fmla="*/ 238742 h 2205654"/>
                <a:gd name="connsiteX302" fmla="*/ 1515999 w 2454339"/>
                <a:gd name="connsiteY302" fmla="*/ 235599 h 2205654"/>
                <a:gd name="connsiteX303" fmla="*/ 1517809 w 2454339"/>
                <a:gd name="connsiteY303" fmla="*/ 234265 h 2205654"/>
                <a:gd name="connsiteX304" fmla="*/ 1520857 w 2454339"/>
                <a:gd name="connsiteY304" fmla="*/ 232455 h 2205654"/>
                <a:gd name="connsiteX305" fmla="*/ 1523333 w 2454339"/>
                <a:gd name="connsiteY305" fmla="*/ 231122 h 2205654"/>
                <a:gd name="connsiteX306" fmla="*/ 1526191 w 2454339"/>
                <a:gd name="connsiteY306" fmla="*/ 229788 h 2205654"/>
                <a:gd name="connsiteX307" fmla="*/ 1533525 w 2454339"/>
                <a:gd name="connsiteY307" fmla="*/ 227217 h 2205654"/>
                <a:gd name="connsiteX308" fmla="*/ 1565148 w 2454339"/>
                <a:gd name="connsiteY308" fmla="*/ 221692 h 2205654"/>
                <a:gd name="connsiteX309" fmla="*/ 1566482 w 2454339"/>
                <a:gd name="connsiteY309" fmla="*/ 221692 h 2205654"/>
                <a:gd name="connsiteX310" fmla="*/ 1566482 w 2454339"/>
                <a:gd name="connsiteY310" fmla="*/ 221692 h 2205654"/>
                <a:gd name="connsiteX311" fmla="*/ 1572101 w 2454339"/>
                <a:gd name="connsiteY311" fmla="*/ 220930 h 2205654"/>
                <a:gd name="connsiteX312" fmla="*/ 1578293 w 2454339"/>
                <a:gd name="connsiteY312" fmla="*/ 219692 h 2205654"/>
                <a:gd name="connsiteX313" fmla="*/ 1592485 w 2454339"/>
                <a:gd name="connsiteY313" fmla="*/ 215977 h 2205654"/>
                <a:gd name="connsiteX314" fmla="*/ 1633538 w 2454339"/>
                <a:gd name="connsiteY314" fmla="*/ 171019 h 2205654"/>
                <a:gd name="connsiteX315" fmla="*/ 1631347 w 2454339"/>
                <a:gd name="connsiteY315" fmla="*/ 160732 h 2205654"/>
                <a:gd name="connsiteX316" fmla="*/ 1630109 w 2454339"/>
                <a:gd name="connsiteY316" fmla="*/ 157398 h 2205654"/>
                <a:gd name="connsiteX317" fmla="*/ 1628775 w 2454339"/>
                <a:gd name="connsiteY317" fmla="*/ 154446 h 2205654"/>
                <a:gd name="connsiteX318" fmla="*/ 1626870 w 2454339"/>
                <a:gd name="connsiteY318" fmla="*/ 150445 h 2205654"/>
                <a:gd name="connsiteX319" fmla="*/ 1614202 w 2454339"/>
                <a:gd name="connsiteY319" fmla="*/ 133205 h 2205654"/>
                <a:gd name="connsiteX320" fmla="*/ 1588103 w 2454339"/>
                <a:gd name="connsiteY320" fmla="*/ 107297 h 2205654"/>
                <a:gd name="connsiteX321" fmla="*/ 1583341 w 2454339"/>
                <a:gd name="connsiteY321" fmla="*/ 101582 h 2205654"/>
                <a:gd name="connsiteX322" fmla="*/ 1581912 w 2454339"/>
                <a:gd name="connsiteY322" fmla="*/ 99677 h 2205654"/>
                <a:gd name="connsiteX323" fmla="*/ 1579626 w 2454339"/>
                <a:gd name="connsiteY323" fmla="*/ 95962 h 2205654"/>
                <a:gd name="connsiteX324" fmla="*/ 1578102 w 2454339"/>
                <a:gd name="connsiteY324" fmla="*/ 92914 h 2205654"/>
                <a:gd name="connsiteX325" fmla="*/ 1577150 w 2454339"/>
                <a:gd name="connsiteY325" fmla="*/ 90152 h 2205654"/>
                <a:gd name="connsiteX326" fmla="*/ 1576102 w 2454339"/>
                <a:gd name="connsiteY326" fmla="*/ 85770 h 2205654"/>
                <a:gd name="connsiteX327" fmla="*/ 1576102 w 2454339"/>
                <a:gd name="connsiteY327" fmla="*/ 82532 h 2205654"/>
                <a:gd name="connsiteX328" fmla="*/ 1576102 w 2454339"/>
                <a:gd name="connsiteY328" fmla="*/ 79674 h 2205654"/>
                <a:gd name="connsiteX329" fmla="*/ 1576673 w 2454339"/>
                <a:gd name="connsiteY329" fmla="*/ 77198 h 2205654"/>
                <a:gd name="connsiteX330" fmla="*/ 1577340 w 2454339"/>
                <a:gd name="connsiteY330" fmla="*/ 74912 h 2205654"/>
                <a:gd name="connsiteX331" fmla="*/ 1578388 w 2454339"/>
                <a:gd name="connsiteY331" fmla="*/ 72054 h 2205654"/>
                <a:gd name="connsiteX332" fmla="*/ 1582198 w 2454339"/>
                <a:gd name="connsiteY332" fmla="*/ 65673 h 2205654"/>
                <a:gd name="connsiteX333" fmla="*/ 1584103 w 2454339"/>
                <a:gd name="connsiteY333" fmla="*/ 63387 h 2205654"/>
                <a:gd name="connsiteX334" fmla="*/ 1588389 w 2454339"/>
                <a:gd name="connsiteY334" fmla="*/ 58815 h 2205654"/>
                <a:gd name="connsiteX335" fmla="*/ 1591818 w 2454339"/>
                <a:gd name="connsiteY335" fmla="*/ 55671 h 2205654"/>
                <a:gd name="connsiteX336" fmla="*/ 1592485 w 2454339"/>
                <a:gd name="connsiteY336" fmla="*/ 55100 h 2205654"/>
                <a:gd name="connsiteX337" fmla="*/ 1592961 w 2454339"/>
                <a:gd name="connsiteY337" fmla="*/ 55100 h 2205654"/>
                <a:gd name="connsiteX338" fmla="*/ 1600772 w 2454339"/>
                <a:gd name="connsiteY338" fmla="*/ 49861 h 2205654"/>
                <a:gd name="connsiteX339" fmla="*/ 1608868 w 2454339"/>
                <a:gd name="connsiteY339" fmla="*/ 45480 h 2205654"/>
                <a:gd name="connsiteX340" fmla="*/ 1609344 w 2454339"/>
                <a:gd name="connsiteY340" fmla="*/ 45480 h 2205654"/>
                <a:gd name="connsiteX341" fmla="*/ 1610487 w 2454339"/>
                <a:gd name="connsiteY341" fmla="*/ 45480 h 2205654"/>
                <a:gd name="connsiteX342" fmla="*/ 1618488 w 2454339"/>
                <a:gd name="connsiteY342" fmla="*/ 42908 h 2205654"/>
                <a:gd name="connsiteX343" fmla="*/ 1629918 w 2454339"/>
                <a:gd name="connsiteY343" fmla="*/ 40527 h 2205654"/>
                <a:gd name="connsiteX344" fmla="*/ 1633538 w 2454339"/>
                <a:gd name="connsiteY344" fmla="*/ 40527 h 2205654"/>
                <a:gd name="connsiteX345" fmla="*/ 1639538 w 2454339"/>
                <a:gd name="connsiteY345" fmla="*/ 40527 h 2205654"/>
                <a:gd name="connsiteX346" fmla="*/ 1665542 w 2454339"/>
                <a:gd name="connsiteY346" fmla="*/ 41765 h 2205654"/>
                <a:gd name="connsiteX347" fmla="*/ 1686592 w 2454339"/>
                <a:gd name="connsiteY347" fmla="*/ 44718 h 2205654"/>
                <a:gd name="connsiteX348" fmla="*/ 1715643 w 2454339"/>
                <a:gd name="connsiteY348" fmla="*/ 48813 h 2205654"/>
                <a:gd name="connsiteX349" fmla="*/ 1765935 w 2454339"/>
                <a:gd name="connsiteY349" fmla="*/ 52719 h 2205654"/>
                <a:gd name="connsiteX350" fmla="*/ 1812607 w 2454339"/>
                <a:gd name="connsiteY350" fmla="*/ 60243 h 2205654"/>
                <a:gd name="connsiteX351" fmla="*/ 1834039 w 2454339"/>
                <a:gd name="connsiteY351" fmla="*/ 68911 h 2205654"/>
                <a:gd name="connsiteX352" fmla="*/ 1856137 w 2454339"/>
                <a:gd name="connsiteY352" fmla="*/ 76531 h 2205654"/>
                <a:gd name="connsiteX353" fmla="*/ 1876235 w 2454339"/>
                <a:gd name="connsiteY353" fmla="*/ 80532 h 2205654"/>
                <a:gd name="connsiteX354" fmla="*/ 1899571 w 2454339"/>
                <a:gd name="connsiteY354" fmla="*/ 83389 h 2205654"/>
                <a:gd name="connsiteX355" fmla="*/ 1907477 w 2454339"/>
                <a:gd name="connsiteY355" fmla="*/ 83389 h 2205654"/>
                <a:gd name="connsiteX356" fmla="*/ 1935004 w 2454339"/>
                <a:gd name="connsiteY356" fmla="*/ 88152 h 2205654"/>
                <a:gd name="connsiteX357" fmla="*/ 1967675 w 2454339"/>
                <a:gd name="connsiteY357" fmla="*/ 94438 h 2205654"/>
                <a:gd name="connsiteX358" fmla="*/ 1981010 w 2454339"/>
                <a:gd name="connsiteY358" fmla="*/ 98724 h 2205654"/>
                <a:gd name="connsiteX359" fmla="*/ 1983391 w 2454339"/>
                <a:gd name="connsiteY359" fmla="*/ 99867 h 2205654"/>
                <a:gd name="connsiteX360" fmla="*/ 1986725 w 2454339"/>
                <a:gd name="connsiteY360" fmla="*/ 101677 h 2205654"/>
                <a:gd name="connsiteX361" fmla="*/ 1992916 w 2454339"/>
                <a:gd name="connsiteY361" fmla="*/ 105678 h 2205654"/>
                <a:gd name="connsiteX362" fmla="*/ 1995107 w 2454339"/>
                <a:gd name="connsiteY362" fmla="*/ 107392 h 2205654"/>
                <a:gd name="connsiteX363" fmla="*/ 1998059 w 2454339"/>
                <a:gd name="connsiteY363" fmla="*/ 110154 h 2205654"/>
                <a:gd name="connsiteX364" fmla="*/ 2003679 w 2454339"/>
                <a:gd name="connsiteY364" fmla="*/ 116441 h 2205654"/>
                <a:gd name="connsiteX365" fmla="*/ 2003679 w 2454339"/>
                <a:gd name="connsiteY365" fmla="*/ 116441 h 2205654"/>
                <a:gd name="connsiteX366" fmla="*/ 2004346 w 2454339"/>
                <a:gd name="connsiteY366" fmla="*/ 117489 h 2205654"/>
                <a:gd name="connsiteX367" fmla="*/ 2006822 w 2454339"/>
                <a:gd name="connsiteY367" fmla="*/ 121394 h 2205654"/>
                <a:gd name="connsiteX368" fmla="*/ 2012061 w 2454339"/>
                <a:gd name="connsiteY368" fmla="*/ 130919 h 2205654"/>
                <a:gd name="connsiteX369" fmla="*/ 2029301 w 2454339"/>
                <a:gd name="connsiteY369" fmla="*/ 160923 h 2205654"/>
                <a:gd name="connsiteX370" fmla="*/ 2090833 w 2454339"/>
                <a:gd name="connsiteY370" fmla="*/ 206547 h 2205654"/>
                <a:gd name="connsiteX371" fmla="*/ 2152841 w 2454339"/>
                <a:gd name="connsiteY371" fmla="*/ 212929 h 2205654"/>
                <a:gd name="connsiteX372" fmla="*/ 2155127 w 2454339"/>
                <a:gd name="connsiteY372" fmla="*/ 212929 h 2205654"/>
                <a:gd name="connsiteX373" fmla="*/ 2156555 w 2454339"/>
                <a:gd name="connsiteY373" fmla="*/ 212929 h 2205654"/>
                <a:gd name="connsiteX374" fmla="*/ 2164747 w 2454339"/>
                <a:gd name="connsiteY374" fmla="*/ 214453 h 2205654"/>
                <a:gd name="connsiteX375" fmla="*/ 2179034 w 2454339"/>
                <a:gd name="connsiteY375" fmla="*/ 218454 h 2205654"/>
                <a:gd name="connsiteX376" fmla="*/ 2190464 w 2454339"/>
                <a:gd name="connsiteY376" fmla="*/ 223788 h 2205654"/>
                <a:gd name="connsiteX377" fmla="*/ 2201990 w 2454339"/>
                <a:gd name="connsiteY377" fmla="*/ 231693 h 2205654"/>
                <a:gd name="connsiteX378" fmla="*/ 2210181 w 2454339"/>
                <a:gd name="connsiteY378" fmla="*/ 285986 h 2205654"/>
                <a:gd name="connsiteX379" fmla="*/ 2207133 w 2454339"/>
                <a:gd name="connsiteY379" fmla="*/ 323133 h 2205654"/>
                <a:gd name="connsiteX380" fmla="*/ 2207133 w 2454339"/>
                <a:gd name="connsiteY380" fmla="*/ 333706 h 2205654"/>
                <a:gd name="connsiteX381" fmla="*/ 2206276 w 2454339"/>
                <a:gd name="connsiteY381" fmla="*/ 350375 h 2205654"/>
                <a:gd name="connsiteX382" fmla="*/ 2213705 w 2454339"/>
                <a:gd name="connsiteY382" fmla="*/ 392380 h 2205654"/>
                <a:gd name="connsiteX383" fmla="*/ 2229707 w 2454339"/>
                <a:gd name="connsiteY383" fmla="*/ 434385 h 2205654"/>
                <a:gd name="connsiteX384" fmla="*/ 2229707 w 2454339"/>
                <a:gd name="connsiteY384" fmla="*/ 435148 h 2205654"/>
                <a:gd name="connsiteX385" fmla="*/ 2229707 w 2454339"/>
                <a:gd name="connsiteY385" fmla="*/ 436100 h 2205654"/>
                <a:gd name="connsiteX386" fmla="*/ 2231517 w 2454339"/>
                <a:gd name="connsiteY386" fmla="*/ 440767 h 2205654"/>
                <a:gd name="connsiteX387" fmla="*/ 2235041 w 2454339"/>
                <a:gd name="connsiteY387" fmla="*/ 450292 h 2205654"/>
                <a:gd name="connsiteX388" fmla="*/ 2241614 w 2454339"/>
                <a:gd name="connsiteY388" fmla="*/ 470961 h 2205654"/>
                <a:gd name="connsiteX389" fmla="*/ 2244376 w 2454339"/>
                <a:gd name="connsiteY389" fmla="*/ 483725 h 2205654"/>
                <a:gd name="connsiteX390" fmla="*/ 2245233 w 2454339"/>
                <a:gd name="connsiteY390" fmla="*/ 489154 h 2205654"/>
                <a:gd name="connsiteX391" fmla="*/ 2245233 w 2454339"/>
                <a:gd name="connsiteY391" fmla="*/ 492774 h 2205654"/>
                <a:gd name="connsiteX392" fmla="*/ 2246471 w 2454339"/>
                <a:gd name="connsiteY392" fmla="*/ 519825 h 2205654"/>
                <a:gd name="connsiteX393" fmla="*/ 2243995 w 2454339"/>
                <a:gd name="connsiteY393" fmla="*/ 572022 h 2205654"/>
                <a:gd name="connsiteX394" fmla="*/ 2242661 w 2454339"/>
                <a:gd name="connsiteY394" fmla="*/ 624409 h 2205654"/>
                <a:gd name="connsiteX395" fmla="*/ 2253615 w 2454339"/>
                <a:gd name="connsiteY395" fmla="*/ 678702 h 2205654"/>
                <a:gd name="connsiteX396" fmla="*/ 2269046 w 2454339"/>
                <a:gd name="connsiteY396" fmla="*/ 726327 h 2205654"/>
                <a:gd name="connsiteX397" fmla="*/ 2271522 w 2454339"/>
                <a:gd name="connsiteY397" fmla="*/ 737090 h 2205654"/>
                <a:gd name="connsiteX398" fmla="*/ 2272760 w 2454339"/>
                <a:gd name="connsiteY398" fmla="*/ 745377 h 2205654"/>
                <a:gd name="connsiteX399" fmla="*/ 2272760 w 2454339"/>
                <a:gd name="connsiteY399" fmla="*/ 756140 h 2205654"/>
                <a:gd name="connsiteX400" fmla="*/ 2272760 w 2454339"/>
                <a:gd name="connsiteY400" fmla="*/ 759569 h 2205654"/>
                <a:gd name="connsiteX401" fmla="*/ 2271332 w 2454339"/>
                <a:gd name="connsiteY401" fmla="*/ 765951 h 2205654"/>
                <a:gd name="connsiteX402" fmla="*/ 2251139 w 2454339"/>
                <a:gd name="connsiteY402" fmla="*/ 796431 h 2205654"/>
                <a:gd name="connsiteX403" fmla="*/ 2234375 w 2454339"/>
                <a:gd name="connsiteY403" fmla="*/ 836721 h 2205654"/>
                <a:gd name="connsiteX404" fmla="*/ 2229993 w 2454339"/>
                <a:gd name="connsiteY404" fmla="*/ 857200 h 2205654"/>
                <a:gd name="connsiteX405" fmla="*/ 2225612 w 2454339"/>
                <a:gd name="connsiteY405" fmla="*/ 879298 h 2205654"/>
                <a:gd name="connsiteX406" fmla="*/ 2222849 w 2454339"/>
                <a:gd name="connsiteY406" fmla="*/ 887680 h 2205654"/>
                <a:gd name="connsiteX407" fmla="*/ 2221611 w 2454339"/>
                <a:gd name="connsiteY407" fmla="*/ 890633 h 2205654"/>
                <a:gd name="connsiteX408" fmla="*/ 2219325 w 2454339"/>
                <a:gd name="connsiteY408" fmla="*/ 895300 h 2205654"/>
                <a:gd name="connsiteX409" fmla="*/ 2216658 w 2454339"/>
                <a:gd name="connsiteY409" fmla="*/ 899777 h 2205654"/>
                <a:gd name="connsiteX410" fmla="*/ 2214563 w 2454339"/>
                <a:gd name="connsiteY410" fmla="*/ 902634 h 2205654"/>
                <a:gd name="connsiteX411" fmla="*/ 2211991 w 2454339"/>
                <a:gd name="connsiteY411" fmla="*/ 905587 h 2205654"/>
                <a:gd name="connsiteX412" fmla="*/ 2208562 w 2454339"/>
                <a:gd name="connsiteY412" fmla="*/ 909016 h 2205654"/>
                <a:gd name="connsiteX413" fmla="*/ 2206371 w 2454339"/>
                <a:gd name="connsiteY413" fmla="*/ 910350 h 2205654"/>
                <a:gd name="connsiteX414" fmla="*/ 2205323 w 2454339"/>
                <a:gd name="connsiteY414" fmla="*/ 910921 h 2205654"/>
                <a:gd name="connsiteX415" fmla="*/ 2204276 w 2454339"/>
                <a:gd name="connsiteY415" fmla="*/ 910921 h 2205654"/>
                <a:gd name="connsiteX416" fmla="*/ 2202752 w 2454339"/>
                <a:gd name="connsiteY416" fmla="*/ 910921 h 2205654"/>
                <a:gd name="connsiteX417" fmla="*/ 2201228 w 2454339"/>
                <a:gd name="connsiteY417" fmla="*/ 910445 h 2205654"/>
                <a:gd name="connsiteX418" fmla="*/ 2200275 w 2454339"/>
                <a:gd name="connsiteY418" fmla="*/ 910445 h 2205654"/>
                <a:gd name="connsiteX419" fmla="*/ 2198846 w 2454339"/>
                <a:gd name="connsiteY419" fmla="*/ 909492 h 2205654"/>
                <a:gd name="connsiteX420" fmla="*/ 2192941 w 2454339"/>
                <a:gd name="connsiteY420" fmla="*/ 903396 h 2205654"/>
                <a:gd name="connsiteX421" fmla="*/ 2189893 w 2454339"/>
                <a:gd name="connsiteY421" fmla="*/ 899872 h 2205654"/>
                <a:gd name="connsiteX422" fmla="*/ 2189321 w 2454339"/>
                <a:gd name="connsiteY422" fmla="*/ 897777 h 2205654"/>
                <a:gd name="connsiteX423" fmla="*/ 2187797 w 2454339"/>
                <a:gd name="connsiteY423" fmla="*/ 894443 h 2205654"/>
                <a:gd name="connsiteX424" fmla="*/ 2186273 w 2454339"/>
                <a:gd name="connsiteY424" fmla="*/ 890252 h 2205654"/>
                <a:gd name="connsiteX425" fmla="*/ 2182082 w 2454339"/>
                <a:gd name="connsiteY425" fmla="*/ 877869 h 2205654"/>
                <a:gd name="connsiteX426" fmla="*/ 2176463 w 2454339"/>
                <a:gd name="connsiteY426" fmla="*/ 818148 h 2205654"/>
                <a:gd name="connsiteX427" fmla="*/ 2164747 w 2454339"/>
                <a:gd name="connsiteY427" fmla="*/ 756426 h 2205654"/>
                <a:gd name="connsiteX428" fmla="*/ 2137124 w 2454339"/>
                <a:gd name="connsiteY428" fmla="*/ 699276 h 2205654"/>
                <a:gd name="connsiteX429" fmla="*/ 2118741 w 2454339"/>
                <a:gd name="connsiteY429" fmla="*/ 673463 h 2205654"/>
                <a:gd name="connsiteX430" fmla="*/ 2109216 w 2454339"/>
                <a:gd name="connsiteY430" fmla="*/ 662128 h 2205654"/>
                <a:gd name="connsiteX431" fmla="*/ 2105882 w 2454339"/>
                <a:gd name="connsiteY431" fmla="*/ 658890 h 2205654"/>
                <a:gd name="connsiteX432" fmla="*/ 2097024 w 2454339"/>
                <a:gd name="connsiteY432" fmla="*/ 650793 h 2205654"/>
                <a:gd name="connsiteX433" fmla="*/ 2072450 w 2454339"/>
                <a:gd name="connsiteY433" fmla="*/ 648126 h 2205654"/>
                <a:gd name="connsiteX434" fmla="*/ 2052923 w 2454339"/>
                <a:gd name="connsiteY434" fmla="*/ 666414 h 2205654"/>
                <a:gd name="connsiteX435" fmla="*/ 2052352 w 2454339"/>
                <a:gd name="connsiteY435" fmla="*/ 667653 h 2205654"/>
                <a:gd name="connsiteX436" fmla="*/ 2043303 w 2454339"/>
                <a:gd name="connsiteY436" fmla="*/ 695656 h 2205654"/>
                <a:gd name="connsiteX437" fmla="*/ 2045494 w 2454339"/>
                <a:gd name="connsiteY437" fmla="*/ 730899 h 2205654"/>
                <a:gd name="connsiteX438" fmla="*/ 2045494 w 2454339"/>
                <a:gd name="connsiteY438" fmla="*/ 730899 h 2205654"/>
                <a:gd name="connsiteX439" fmla="*/ 2045494 w 2454339"/>
                <a:gd name="connsiteY439" fmla="*/ 732613 h 2205654"/>
                <a:gd name="connsiteX440" fmla="*/ 2044351 w 2454339"/>
                <a:gd name="connsiteY440" fmla="*/ 735566 h 2205654"/>
                <a:gd name="connsiteX441" fmla="*/ 2041874 w 2454339"/>
                <a:gd name="connsiteY441" fmla="*/ 739757 h 2205654"/>
                <a:gd name="connsiteX442" fmla="*/ 2041874 w 2454339"/>
                <a:gd name="connsiteY442" fmla="*/ 740519 h 2205654"/>
                <a:gd name="connsiteX443" fmla="*/ 2041874 w 2454339"/>
                <a:gd name="connsiteY443" fmla="*/ 740519 h 2205654"/>
                <a:gd name="connsiteX444" fmla="*/ 2038636 w 2454339"/>
                <a:gd name="connsiteY444" fmla="*/ 744138 h 2205654"/>
                <a:gd name="connsiteX445" fmla="*/ 2035683 w 2454339"/>
                <a:gd name="connsiteY445" fmla="*/ 746805 h 2205654"/>
                <a:gd name="connsiteX446" fmla="*/ 2032540 w 2454339"/>
                <a:gd name="connsiteY446" fmla="*/ 748901 h 2205654"/>
                <a:gd name="connsiteX447" fmla="*/ 2028254 w 2454339"/>
                <a:gd name="connsiteY447" fmla="*/ 751187 h 2205654"/>
                <a:gd name="connsiteX448" fmla="*/ 2028254 w 2454339"/>
                <a:gd name="connsiteY448" fmla="*/ 751187 h 2205654"/>
                <a:gd name="connsiteX449" fmla="*/ 2027587 w 2454339"/>
                <a:gd name="connsiteY449" fmla="*/ 751187 h 2205654"/>
                <a:gd name="connsiteX450" fmla="*/ 2023015 w 2454339"/>
                <a:gd name="connsiteY450" fmla="*/ 752616 h 2205654"/>
                <a:gd name="connsiteX451" fmla="*/ 2020824 w 2454339"/>
                <a:gd name="connsiteY451" fmla="*/ 752616 h 2205654"/>
                <a:gd name="connsiteX452" fmla="*/ 2012918 w 2454339"/>
                <a:gd name="connsiteY452" fmla="*/ 752616 h 2205654"/>
                <a:gd name="connsiteX453" fmla="*/ 2012442 w 2454339"/>
                <a:gd name="connsiteY453" fmla="*/ 752616 h 2205654"/>
                <a:gd name="connsiteX454" fmla="*/ 2006918 w 2454339"/>
                <a:gd name="connsiteY454" fmla="*/ 750996 h 2205654"/>
                <a:gd name="connsiteX455" fmla="*/ 2006918 w 2454339"/>
                <a:gd name="connsiteY455" fmla="*/ 750996 h 2205654"/>
                <a:gd name="connsiteX456" fmla="*/ 2003108 w 2454339"/>
                <a:gd name="connsiteY456" fmla="*/ 748806 h 2205654"/>
                <a:gd name="connsiteX457" fmla="*/ 2001679 w 2454339"/>
                <a:gd name="connsiteY457" fmla="*/ 747853 h 2205654"/>
                <a:gd name="connsiteX458" fmla="*/ 1999298 w 2454339"/>
                <a:gd name="connsiteY458" fmla="*/ 745948 h 2205654"/>
                <a:gd name="connsiteX459" fmla="*/ 1993202 w 2454339"/>
                <a:gd name="connsiteY459" fmla="*/ 739566 h 2205654"/>
                <a:gd name="connsiteX460" fmla="*/ 1991487 w 2454339"/>
                <a:gd name="connsiteY460" fmla="*/ 737471 h 2205654"/>
                <a:gd name="connsiteX461" fmla="*/ 1989296 w 2454339"/>
                <a:gd name="connsiteY461" fmla="*/ 734137 h 2205654"/>
                <a:gd name="connsiteX462" fmla="*/ 1980629 w 2454339"/>
                <a:gd name="connsiteY462" fmla="*/ 718230 h 2205654"/>
                <a:gd name="connsiteX463" fmla="*/ 1979867 w 2454339"/>
                <a:gd name="connsiteY463" fmla="*/ 716516 h 2205654"/>
                <a:gd name="connsiteX464" fmla="*/ 1978533 w 2454339"/>
                <a:gd name="connsiteY464" fmla="*/ 713182 h 2205654"/>
                <a:gd name="connsiteX465" fmla="*/ 1974056 w 2454339"/>
                <a:gd name="connsiteY465" fmla="*/ 699371 h 2205654"/>
                <a:gd name="connsiteX466" fmla="*/ 1955006 w 2454339"/>
                <a:gd name="connsiteY466" fmla="*/ 630505 h 2205654"/>
                <a:gd name="connsiteX467" fmla="*/ 1912906 w 2454339"/>
                <a:gd name="connsiteY467" fmla="*/ 584023 h 2205654"/>
                <a:gd name="connsiteX468" fmla="*/ 1866233 w 2454339"/>
                <a:gd name="connsiteY468" fmla="*/ 541732 h 2205654"/>
                <a:gd name="connsiteX469" fmla="*/ 1855565 w 2454339"/>
                <a:gd name="connsiteY469" fmla="*/ 537922 h 2205654"/>
                <a:gd name="connsiteX470" fmla="*/ 1822609 w 2454339"/>
                <a:gd name="connsiteY470" fmla="*/ 534017 h 2205654"/>
                <a:gd name="connsiteX471" fmla="*/ 1787081 w 2454339"/>
                <a:gd name="connsiteY471" fmla="*/ 544304 h 2205654"/>
                <a:gd name="connsiteX472" fmla="*/ 1752600 w 2454339"/>
                <a:gd name="connsiteY472" fmla="*/ 557258 h 2205654"/>
                <a:gd name="connsiteX473" fmla="*/ 1734503 w 2454339"/>
                <a:gd name="connsiteY473" fmla="*/ 562973 h 2205654"/>
                <a:gd name="connsiteX474" fmla="*/ 1732026 w 2454339"/>
                <a:gd name="connsiteY474" fmla="*/ 563449 h 2205654"/>
                <a:gd name="connsiteX475" fmla="*/ 1728026 w 2454339"/>
                <a:gd name="connsiteY475" fmla="*/ 564021 h 2205654"/>
                <a:gd name="connsiteX476" fmla="*/ 1714595 w 2454339"/>
                <a:gd name="connsiteY476" fmla="*/ 565830 h 2205654"/>
                <a:gd name="connsiteX477" fmla="*/ 1677257 w 2454339"/>
                <a:gd name="connsiteY477" fmla="*/ 572117 h 2205654"/>
                <a:gd name="connsiteX478" fmla="*/ 1639157 w 2454339"/>
                <a:gd name="connsiteY478" fmla="*/ 580975 h 2205654"/>
                <a:gd name="connsiteX479" fmla="*/ 1604391 w 2454339"/>
                <a:gd name="connsiteY479" fmla="*/ 586595 h 2205654"/>
                <a:gd name="connsiteX480" fmla="*/ 1588580 w 2454339"/>
                <a:gd name="connsiteY480" fmla="*/ 592500 h 2205654"/>
                <a:gd name="connsiteX481" fmla="*/ 1588580 w 2454339"/>
                <a:gd name="connsiteY481" fmla="*/ 592500 h 2205654"/>
                <a:gd name="connsiteX482" fmla="*/ 1575626 w 2454339"/>
                <a:gd name="connsiteY482" fmla="*/ 597930 h 2205654"/>
                <a:gd name="connsiteX483" fmla="*/ 1559719 w 2454339"/>
                <a:gd name="connsiteY483" fmla="*/ 646793 h 2205654"/>
                <a:gd name="connsiteX484" fmla="*/ 1567720 w 2454339"/>
                <a:gd name="connsiteY484" fmla="*/ 694418 h 2205654"/>
                <a:gd name="connsiteX485" fmla="*/ 1576483 w 2454339"/>
                <a:gd name="connsiteY485" fmla="*/ 716230 h 2205654"/>
                <a:gd name="connsiteX486" fmla="*/ 1580483 w 2454339"/>
                <a:gd name="connsiteY486" fmla="*/ 725755 h 2205654"/>
                <a:gd name="connsiteX487" fmla="*/ 1582579 w 2454339"/>
                <a:gd name="connsiteY487" fmla="*/ 730613 h 2205654"/>
                <a:gd name="connsiteX488" fmla="*/ 1583531 w 2454339"/>
                <a:gd name="connsiteY488" fmla="*/ 732994 h 2205654"/>
                <a:gd name="connsiteX489" fmla="*/ 1584103 w 2454339"/>
                <a:gd name="connsiteY489" fmla="*/ 734423 h 2205654"/>
                <a:gd name="connsiteX490" fmla="*/ 1591151 w 2454339"/>
                <a:gd name="connsiteY490" fmla="*/ 754044 h 2205654"/>
                <a:gd name="connsiteX491" fmla="*/ 1593818 w 2454339"/>
                <a:gd name="connsiteY491" fmla="*/ 763569 h 2205654"/>
                <a:gd name="connsiteX492" fmla="*/ 1594866 w 2454339"/>
                <a:gd name="connsiteY492" fmla="*/ 768522 h 2205654"/>
                <a:gd name="connsiteX493" fmla="*/ 1595533 w 2454339"/>
                <a:gd name="connsiteY493" fmla="*/ 773190 h 2205654"/>
                <a:gd name="connsiteX494" fmla="*/ 1595533 w 2454339"/>
                <a:gd name="connsiteY494" fmla="*/ 781667 h 2205654"/>
                <a:gd name="connsiteX495" fmla="*/ 1595533 w 2454339"/>
                <a:gd name="connsiteY495" fmla="*/ 786525 h 2205654"/>
                <a:gd name="connsiteX496" fmla="*/ 1595533 w 2454339"/>
                <a:gd name="connsiteY496" fmla="*/ 789858 h 2205654"/>
                <a:gd name="connsiteX497" fmla="*/ 1589818 w 2454339"/>
                <a:gd name="connsiteY497" fmla="*/ 807003 h 2205654"/>
                <a:gd name="connsiteX498" fmla="*/ 1584865 w 2454339"/>
                <a:gd name="connsiteY498" fmla="*/ 815100 h 2205654"/>
                <a:gd name="connsiteX499" fmla="*/ 1582864 w 2454339"/>
                <a:gd name="connsiteY499" fmla="*/ 817386 h 2205654"/>
                <a:gd name="connsiteX500" fmla="*/ 1579340 w 2454339"/>
                <a:gd name="connsiteY500" fmla="*/ 821005 h 2205654"/>
                <a:gd name="connsiteX501" fmla="*/ 1573339 w 2454339"/>
                <a:gd name="connsiteY501" fmla="*/ 825291 h 2205654"/>
                <a:gd name="connsiteX502" fmla="*/ 1572197 w 2454339"/>
                <a:gd name="connsiteY502" fmla="*/ 825958 h 2205654"/>
                <a:gd name="connsiteX503" fmla="*/ 1571244 w 2454339"/>
                <a:gd name="connsiteY503" fmla="*/ 825958 h 2205654"/>
                <a:gd name="connsiteX504" fmla="*/ 1567529 w 2454339"/>
                <a:gd name="connsiteY504" fmla="*/ 827196 h 2205654"/>
                <a:gd name="connsiteX505" fmla="*/ 1560195 w 2454339"/>
                <a:gd name="connsiteY505" fmla="*/ 826530 h 2205654"/>
                <a:gd name="connsiteX506" fmla="*/ 1558290 w 2454339"/>
                <a:gd name="connsiteY506" fmla="*/ 825291 h 2205654"/>
                <a:gd name="connsiteX507" fmla="*/ 1557528 w 2454339"/>
                <a:gd name="connsiteY507" fmla="*/ 825291 h 2205654"/>
                <a:gd name="connsiteX508" fmla="*/ 1556766 w 2454339"/>
                <a:gd name="connsiteY508" fmla="*/ 824625 h 2205654"/>
                <a:gd name="connsiteX509" fmla="*/ 1553813 w 2454339"/>
                <a:gd name="connsiteY509" fmla="*/ 821577 h 2205654"/>
                <a:gd name="connsiteX510" fmla="*/ 1553051 w 2454339"/>
                <a:gd name="connsiteY510" fmla="*/ 820815 h 2205654"/>
                <a:gd name="connsiteX511" fmla="*/ 1553051 w 2454339"/>
                <a:gd name="connsiteY511" fmla="*/ 819957 h 2205654"/>
                <a:gd name="connsiteX512" fmla="*/ 1550670 w 2454339"/>
                <a:gd name="connsiteY512" fmla="*/ 816243 h 2205654"/>
                <a:gd name="connsiteX513" fmla="*/ 1548670 w 2454339"/>
                <a:gd name="connsiteY513" fmla="*/ 812814 h 2205654"/>
                <a:gd name="connsiteX514" fmla="*/ 1538383 w 2454339"/>
                <a:gd name="connsiteY514" fmla="*/ 776619 h 2205654"/>
                <a:gd name="connsiteX515" fmla="*/ 1512094 w 2454339"/>
                <a:gd name="connsiteY515" fmla="*/ 721850 h 2205654"/>
                <a:gd name="connsiteX516" fmla="*/ 1458944 w 2454339"/>
                <a:gd name="connsiteY516" fmla="*/ 683178 h 2205654"/>
                <a:gd name="connsiteX517" fmla="*/ 1453039 w 2454339"/>
                <a:gd name="connsiteY517" fmla="*/ 678987 h 2205654"/>
                <a:gd name="connsiteX518" fmla="*/ 1450943 w 2454339"/>
                <a:gd name="connsiteY518" fmla="*/ 677368 h 2205654"/>
                <a:gd name="connsiteX519" fmla="*/ 1449514 w 2454339"/>
                <a:gd name="connsiteY519" fmla="*/ 676225 h 2205654"/>
                <a:gd name="connsiteX520" fmla="*/ 1438085 w 2454339"/>
                <a:gd name="connsiteY520" fmla="*/ 665557 h 2205654"/>
                <a:gd name="connsiteX521" fmla="*/ 1433703 w 2454339"/>
                <a:gd name="connsiteY521" fmla="*/ 660604 h 2205654"/>
                <a:gd name="connsiteX522" fmla="*/ 1432465 w 2454339"/>
                <a:gd name="connsiteY522" fmla="*/ 659080 h 2205654"/>
                <a:gd name="connsiteX523" fmla="*/ 1430655 w 2454339"/>
                <a:gd name="connsiteY523" fmla="*/ 656413 h 2205654"/>
                <a:gd name="connsiteX524" fmla="*/ 1423035 w 2454339"/>
                <a:gd name="connsiteY524" fmla="*/ 643459 h 2205654"/>
                <a:gd name="connsiteX525" fmla="*/ 1420559 w 2454339"/>
                <a:gd name="connsiteY525" fmla="*/ 638125 h 2205654"/>
                <a:gd name="connsiteX526" fmla="*/ 1418844 w 2454339"/>
                <a:gd name="connsiteY526" fmla="*/ 633839 h 2205654"/>
                <a:gd name="connsiteX527" fmla="*/ 1413701 w 2454339"/>
                <a:gd name="connsiteY527" fmla="*/ 618599 h 2205654"/>
                <a:gd name="connsiteX528" fmla="*/ 1407128 w 2454339"/>
                <a:gd name="connsiteY528" fmla="*/ 600882 h 2205654"/>
                <a:gd name="connsiteX529" fmla="*/ 1404747 w 2454339"/>
                <a:gd name="connsiteY529" fmla="*/ 596691 h 2205654"/>
                <a:gd name="connsiteX530" fmla="*/ 1391602 w 2454339"/>
                <a:gd name="connsiteY530" fmla="*/ 580594 h 2205654"/>
                <a:gd name="connsiteX531" fmla="*/ 1370076 w 2454339"/>
                <a:gd name="connsiteY531" fmla="*/ 568688 h 2205654"/>
                <a:gd name="connsiteX532" fmla="*/ 1347692 w 2454339"/>
                <a:gd name="connsiteY532" fmla="*/ 565830 h 2205654"/>
                <a:gd name="connsiteX533" fmla="*/ 1340453 w 2454339"/>
                <a:gd name="connsiteY533" fmla="*/ 567926 h 2205654"/>
                <a:gd name="connsiteX534" fmla="*/ 1340453 w 2454339"/>
                <a:gd name="connsiteY534" fmla="*/ 567926 h 2205654"/>
                <a:gd name="connsiteX535" fmla="*/ 1339787 w 2454339"/>
                <a:gd name="connsiteY535" fmla="*/ 567926 h 2205654"/>
                <a:gd name="connsiteX536" fmla="*/ 1337786 w 2454339"/>
                <a:gd name="connsiteY536" fmla="*/ 564021 h 2205654"/>
                <a:gd name="connsiteX537" fmla="*/ 1337786 w 2454339"/>
                <a:gd name="connsiteY537" fmla="*/ 563259 h 2205654"/>
                <a:gd name="connsiteX538" fmla="*/ 1336072 w 2454339"/>
                <a:gd name="connsiteY538" fmla="*/ 557925 h 2205654"/>
                <a:gd name="connsiteX539" fmla="*/ 1333881 w 2454339"/>
                <a:gd name="connsiteY539" fmla="*/ 547161 h 2205654"/>
                <a:gd name="connsiteX540" fmla="*/ 1333881 w 2454339"/>
                <a:gd name="connsiteY540" fmla="*/ 546590 h 2205654"/>
                <a:gd name="connsiteX541" fmla="*/ 1333881 w 2454339"/>
                <a:gd name="connsiteY541" fmla="*/ 545161 h 2205654"/>
                <a:gd name="connsiteX542" fmla="*/ 1333214 w 2454339"/>
                <a:gd name="connsiteY542" fmla="*/ 538208 h 2205654"/>
                <a:gd name="connsiteX543" fmla="*/ 1330833 w 2454339"/>
                <a:gd name="connsiteY543" fmla="*/ 512776 h 2205654"/>
                <a:gd name="connsiteX544" fmla="*/ 1312545 w 2454339"/>
                <a:gd name="connsiteY544" fmla="*/ 465151 h 2205654"/>
                <a:gd name="connsiteX545" fmla="*/ 2204847 w 2454339"/>
                <a:gd name="connsiteY545" fmla="*/ 910635 h 2205654"/>
                <a:gd name="connsiteX546" fmla="*/ 2204847 w 2454339"/>
                <a:gd name="connsiteY546" fmla="*/ 910635 h 2205654"/>
                <a:gd name="connsiteX547" fmla="*/ 2205609 w 2454339"/>
                <a:gd name="connsiteY547" fmla="*/ 910635 h 2205654"/>
                <a:gd name="connsiteX548" fmla="*/ 2204847 w 2454339"/>
                <a:gd name="connsiteY548" fmla="*/ 910635 h 2205654"/>
                <a:gd name="connsiteX549" fmla="*/ 2203514 w 2454339"/>
                <a:gd name="connsiteY549" fmla="*/ 910159 h 2205654"/>
                <a:gd name="connsiteX550" fmla="*/ 2203514 w 2454339"/>
                <a:gd name="connsiteY550" fmla="*/ 910159 h 2205654"/>
                <a:gd name="connsiteX551" fmla="*/ 2202275 w 2454339"/>
                <a:gd name="connsiteY551" fmla="*/ 910159 h 2205654"/>
                <a:gd name="connsiteX552" fmla="*/ 2203514 w 2454339"/>
                <a:gd name="connsiteY552" fmla="*/ 910159 h 2205654"/>
                <a:gd name="connsiteX553" fmla="*/ 2200942 w 2454339"/>
                <a:gd name="connsiteY553" fmla="*/ 909302 h 2205654"/>
                <a:gd name="connsiteX554" fmla="*/ 2200942 w 2454339"/>
                <a:gd name="connsiteY554" fmla="*/ 909302 h 2205654"/>
                <a:gd name="connsiteX555" fmla="*/ 2201894 w 2454339"/>
                <a:gd name="connsiteY555" fmla="*/ 909302 h 2205654"/>
                <a:gd name="connsiteX556" fmla="*/ 2200942 w 2454339"/>
                <a:gd name="connsiteY556" fmla="*/ 909302 h 2205654"/>
                <a:gd name="connsiteX557" fmla="*/ 1477613 w 2454339"/>
                <a:gd name="connsiteY557" fmla="*/ 1416889 h 2205654"/>
                <a:gd name="connsiteX558" fmla="*/ 1477613 w 2454339"/>
                <a:gd name="connsiteY558" fmla="*/ 1416889 h 2205654"/>
                <a:gd name="connsiteX559" fmla="*/ 1468088 w 2454339"/>
                <a:gd name="connsiteY559" fmla="*/ 1415365 h 2205654"/>
                <a:gd name="connsiteX560" fmla="*/ 1445990 w 2454339"/>
                <a:gd name="connsiteY560" fmla="*/ 1410222 h 2205654"/>
                <a:gd name="connsiteX561" fmla="*/ 1483328 w 2454339"/>
                <a:gd name="connsiteY561" fmla="*/ 1398030 h 2205654"/>
                <a:gd name="connsiteX562" fmla="*/ 1517714 w 2454339"/>
                <a:gd name="connsiteY562" fmla="*/ 1362311 h 2205654"/>
                <a:gd name="connsiteX563" fmla="*/ 1524190 w 2454339"/>
                <a:gd name="connsiteY563" fmla="*/ 1344214 h 2205654"/>
                <a:gd name="connsiteX564" fmla="*/ 1541812 w 2454339"/>
                <a:gd name="connsiteY564" fmla="*/ 1422509 h 2205654"/>
                <a:gd name="connsiteX565" fmla="*/ 1532287 w 2454339"/>
                <a:gd name="connsiteY565" fmla="*/ 1421461 h 2205654"/>
                <a:gd name="connsiteX566" fmla="*/ 1499426 w 2454339"/>
                <a:gd name="connsiteY566" fmla="*/ 1418985 h 2205654"/>
                <a:gd name="connsiteX567" fmla="*/ 1483709 w 2454339"/>
                <a:gd name="connsiteY567" fmla="*/ 1417556 h 2205654"/>
                <a:gd name="connsiteX568" fmla="*/ 1479709 w 2454339"/>
                <a:gd name="connsiteY568" fmla="*/ 1417080 h 2205654"/>
                <a:gd name="connsiteX569" fmla="*/ 1477709 w 2454339"/>
                <a:gd name="connsiteY569" fmla="*/ 1417080 h 2205654"/>
                <a:gd name="connsiteX570" fmla="*/ 1271778 w 2454339"/>
                <a:gd name="connsiteY570" fmla="*/ 1333450 h 2205654"/>
                <a:gd name="connsiteX571" fmla="*/ 1271778 w 2454339"/>
                <a:gd name="connsiteY571" fmla="*/ 1333450 h 2205654"/>
                <a:gd name="connsiteX572" fmla="*/ 1267968 w 2454339"/>
                <a:gd name="connsiteY572" fmla="*/ 1329831 h 2205654"/>
                <a:gd name="connsiteX573" fmla="*/ 1267111 w 2454339"/>
                <a:gd name="connsiteY573" fmla="*/ 1328307 h 2205654"/>
                <a:gd name="connsiteX574" fmla="*/ 1266635 w 2454339"/>
                <a:gd name="connsiteY574" fmla="*/ 1326878 h 2205654"/>
                <a:gd name="connsiteX575" fmla="*/ 1266635 w 2454339"/>
                <a:gd name="connsiteY575" fmla="*/ 1324687 h 2205654"/>
                <a:gd name="connsiteX576" fmla="*/ 1267873 w 2454339"/>
                <a:gd name="connsiteY576" fmla="*/ 1322496 h 2205654"/>
                <a:gd name="connsiteX577" fmla="*/ 1278064 w 2454339"/>
                <a:gd name="connsiteY577" fmla="*/ 1309924 h 2205654"/>
                <a:gd name="connsiteX578" fmla="*/ 1292352 w 2454339"/>
                <a:gd name="connsiteY578" fmla="*/ 1309924 h 2205654"/>
                <a:gd name="connsiteX579" fmla="*/ 1313498 w 2454339"/>
                <a:gd name="connsiteY579" fmla="*/ 1310685 h 2205654"/>
                <a:gd name="connsiteX580" fmla="*/ 1312545 w 2454339"/>
                <a:gd name="connsiteY580" fmla="*/ 1316400 h 2205654"/>
                <a:gd name="connsiteX581" fmla="*/ 1319879 w 2454339"/>
                <a:gd name="connsiteY581" fmla="*/ 1326878 h 2205654"/>
                <a:gd name="connsiteX582" fmla="*/ 1327214 w 2454339"/>
                <a:gd name="connsiteY582" fmla="*/ 1336403 h 2205654"/>
                <a:gd name="connsiteX583" fmla="*/ 1321975 w 2454339"/>
                <a:gd name="connsiteY583" fmla="*/ 1351072 h 2205654"/>
                <a:gd name="connsiteX584" fmla="*/ 1316927 w 2454339"/>
                <a:gd name="connsiteY584" fmla="*/ 1354215 h 2205654"/>
                <a:gd name="connsiteX585" fmla="*/ 1301782 w 2454339"/>
                <a:gd name="connsiteY585" fmla="*/ 1348690 h 2205654"/>
                <a:gd name="connsiteX586" fmla="*/ 1297496 w 2454339"/>
                <a:gd name="connsiteY586" fmla="*/ 1346976 h 2205654"/>
                <a:gd name="connsiteX587" fmla="*/ 1296353 w 2454339"/>
                <a:gd name="connsiteY587" fmla="*/ 1346976 h 2205654"/>
                <a:gd name="connsiteX588" fmla="*/ 1289780 w 2454339"/>
                <a:gd name="connsiteY588" fmla="*/ 1343928 h 2205654"/>
                <a:gd name="connsiteX589" fmla="*/ 1276922 w 2454339"/>
                <a:gd name="connsiteY589" fmla="*/ 1337070 h 2205654"/>
                <a:gd name="connsiteX590" fmla="*/ 1273778 w 2454339"/>
                <a:gd name="connsiteY590" fmla="*/ 1334974 h 2205654"/>
                <a:gd name="connsiteX591" fmla="*/ 1271778 w 2454339"/>
                <a:gd name="connsiteY591" fmla="*/ 1333545 h 2205654"/>
                <a:gd name="connsiteX592" fmla="*/ 1384745 w 2454339"/>
                <a:gd name="connsiteY592" fmla="*/ 781762 h 2205654"/>
                <a:gd name="connsiteX593" fmla="*/ 1384745 w 2454339"/>
                <a:gd name="connsiteY593" fmla="*/ 781762 h 2205654"/>
                <a:gd name="connsiteX594" fmla="*/ 1401032 w 2454339"/>
                <a:gd name="connsiteY594" fmla="*/ 849866 h 2205654"/>
                <a:gd name="connsiteX595" fmla="*/ 1386364 w 2454339"/>
                <a:gd name="connsiteY595" fmla="*/ 849866 h 2205654"/>
                <a:gd name="connsiteX596" fmla="*/ 1361694 w 2454339"/>
                <a:gd name="connsiteY596" fmla="*/ 853009 h 2205654"/>
                <a:gd name="connsiteX597" fmla="*/ 1374458 w 2454339"/>
                <a:gd name="connsiteY597" fmla="*/ 821100 h 2205654"/>
                <a:gd name="connsiteX598" fmla="*/ 1373505 w 2454339"/>
                <a:gd name="connsiteY598" fmla="*/ 799669 h 2205654"/>
                <a:gd name="connsiteX599" fmla="*/ 1374077 w 2454339"/>
                <a:gd name="connsiteY599" fmla="*/ 790144 h 2205654"/>
                <a:gd name="connsiteX600" fmla="*/ 1365028 w 2454339"/>
                <a:gd name="connsiteY600" fmla="*/ 777666 h 2205654"/>
                <a:gd name="connsiteX601" fmla="*/ 1381697 w 2454339"/>
                <a:gd name="connsiteY601" fmla="*/ 769856 h 2205654"/>
                <a:gd name="connsiteX602" fmla="*/ 1384745 w 2454339"/>
                <a:gd name="connsiteY602" fmla="*/ 782334 h 2205654"/>
                <a:gd name="connsiteX603" fmla="*/ 1383411 w 2454339"/>
                <a:gd name="connsiteY603" fmla="*/ 1010934 h 2205654"/>
                <a:gd name="connsiteX604" fmla="*/ 1383411 w 2454339"/>
                <a:gd name="connsiteY604" fmla="*/ 1010934 h 2205654"/>
                <a:gd name="connsiteX605" fmla="*/ 1388840 w 2454339"/>
                <a:gd name="connsiteY605" fmla="*/ 1009886 h 2205654"/>
                <a:gd name="connsiteX606" fmla="*/ 1407128 w 2454339"/>
                <a:gd name="connsiteY606" fmla="*/ 1008267 h 2205654"/>
                <a:gd name="connsiteX607" fmla="*/ 1427035 w 2454339"/>
                <a:gd name="connsiteY607" fmla="*/ 1008267 h 2205654"/>
                <a:gd name="connsiteX608" fmla="*/ 1440656 w 2454339"/>
                <a:gd name="connsiteY608" fmla="*/ 1011505 h 2205654"/>
                <a:gd name="connsiteX609" fmla="*/ 1450753 w 2454339"/>
                <a:gd name="connsiteY609" fmla="*/ 1048653 h 2205654"/>
                <a:gd name="connsiteX610" fmla="*/ 1449991 w 2454339"/>
                <a:gd name="connsiteY610" fmla="*/ 1051034 h 2205654"/>
                <a:gd name="connsiteX611" fmla="*/ 1441895 w 2454339"/>
                <a:gd name="connsiteY611" fmla="*/ 1083038 h 2205654"/>
                <a:gd name="connsiteX612" fmla="*/ 1437323 w 2454339"/>
                <a:gd name="connsiteY612" fmla="*/ 1096373 h 2205654"/>
                <a:gd name="connsiteX613" fmla="*/ 1429893 w 2454339"/>
                <a:gd name="connsiteY613" fmla="*/ 1110660 h 2205654"/>
                <a:gd name="connsiteX614" fmla="*/ 1424368 w 2454339"/>
                <a:gd name="connsiteY614" fmla="*/ 1121424 h 2205654"/>
                <a:gd name="connsiteX615" fmla="*/ 1406461 w 2454339"/>
                <a:gd name="connsiteY615" fmla="*/ 1129996 h 2205654"/>
                <a:gd name="connsiteX616" fmla="*/ 1373314 w 2454339"/>
                <a:gd name="connsiteY616" fmla="*/ 1140474 h 2205654"/>
                <a:gd name="connsiteX617" fmla="*/ 1345502 w 2454339"/>
                <a:gd name="connsiteY617" fmla="*/ 1148475 h 2205654"/>
                <a:gd name="connsiteX618" fmla="*/ 1269302 w 2454339"/>
                <a:gd name="connsiteY618" fmla="*/ 1165143 h 2205654"/>
                <a:gd name="connsiteX619" fmla="*/ 1280255 w 2454339"/>
                <a:gd name="connsiteY619" fmla="*/ 1153523 h 2205654"/>
                <a:gd name="connsiteX620" fmla="*/ 1277137 w 2454339"/>
                <a:gd name="connsiteY620" fmla="*/ 1145341 h 2205654"/>
                <a:gd name="connsiteX621" fmla="*/ 1269682 w 2454339"/>
                <a:gd name="connsiteY621" fmla="*/ 1147236 h 2205654"/>
                <a:gd name="connsiteX622" fmla="*/ 1254538 w 2454339"/>
                <a:gd name="connsiteY622" fmla="*/ 1154475 h 2205654"/>
                <a:gd name="connsiteX623" fmla="*/ 1234440 w 2454339"/>
                <a:gd name="connsiteY623" fmla="*/ 1158762 h 2205654"/>
                <a:gd name="connsiteX624" fmla="*/ 1222153 w 2454339"/>
                <a:gd name="connsiteY624" fmla="*/ 1164191 h 2205654"/>
                <a:gd name="connsiteX625" fmla="*/ 1211199 w 2454339"/>
                <a:gd name="connsiteY625" fmla="*/ 1169716 h 2205654"/>
                <a:gd name="connsiteX626" fmla="*/ 1205675 w 2454339"/>
                <a:gd name="connsiteY626" fmla="*/ 1170668 h 2205654"/>
                <a:gd name="connsiteX627" fmla="*/ 1204341 w 2454339"/>
                <a:gd name="connsiteY627" fmla="*/ 1170668 h 2205654"/>
                <a:gd name="connsiteX628" fmla="*/ 1197769 w 2454339"/>
                <a:gd name="connsiteY628" fmla="*/ 1170668 h 2205654"/>
                <a:gd name="connsiteX629" fmla="*/ 1196435 w 2454339"/>
                <a:gd name="connsiteY629" fmla="*/ 1170668 h 2205654"/>
                <a:gd name="connsiteX630" fmla="*/ 1195007 w 2454339"/>
                <a:gd name="connsiteY630" fmla="*/ 1170668 h 2205654"/>
                <a:gd name="connsiteX631" fmla="*/ 1190244 w 2454339"/>
                <a:gd name="connsiteY631" fmla="*/ 1169430 h 2205654"/>
                <a:gd name="connsiteX632" fmla="*/ 1187768 w 2454339"/>
                <a:gd name="connsiteY632" fmla="*/ 1168477 h 2205654"/>
                <a:gd name="connsiteX633" fmla="*/ 1186434 w 2454339"/>
                <a:gd name="connsiteY633" fmla="*/ 1159905 h 2205654"/>
                <a:gd name="connsiteX634" fmla="*/ 1186434 w 2454339"/>
                <a:gd name="connsiteY634" fmla="*/ 1157904 h 2205654"/>
                <a:gd name="connsiteX635" fmla="*/ 1186434 w 2454339"/>
                <a:gd name="connsiteY635" fmla="*/ 1157904 h 2205654"/>
                <a:gd name="connsiteX636" fmla="*/ 1186434 w 2454339"/>
                <a:gd name="connsiteY636" fmla="*/ 1151046 h 2205654"/>
                <a:gd name="connsiteX637" fmla="*/ 1186434 w 2454339"/>
                <a:gd name="connsiteY637" fmla="*/ 1145331 h 2205654"/>
                <a:gd name="connsiteX638" fmla="*/ 1186434 w 2454339"/>
                <a:gd name="connsiteY638" fmla="*/ 1144284 h 2205654"/>
                <a:gd name="connsiteX639" fmla="*/ 1187006 w 2454339"/>
                <a:gd name="connsiteY639" fmla="*/ 1140950 h 2205654"/>
                <a:gd name="connsiteX640" fmla="*/ 1190339 w 2454339"/>
                <a:gd name="connsiteY640" fmla="*/ 1127615 h 2205654"/>
                <a:gd name="connsiteX641" fmla="*/ 1194340 w 2454339"/>
                <a:gd name="connsiteY641" fmla="*/ 1115899 h 2205654"/>
                <a:gd name="connsiteX642" fmla="*/ 1194340 w 2454339"/>
                <a:gd name="connsiteY642" fmla="*/ 1114661 h 2205654"/>
                <a:gd name="connsiteX643" fmla="*/ 1195197 w 2454339"/>
                <a:gd name="connsiteY643" fmla="*/ 1112756 h 2205654"/>
                <a:gd name="connsiteX644" fmla="*/ 1195864 w 2454339"/>
                <a:gd name="connsiteY644" fmla="*/ 1111137 h 2205654"/>
                <a:gd name="connsiteX645" fmla="*/ 1207770 w 2454339"/>
                <a:gd name="connsiteY645" fmla="*/ 1108851 h 2205654"/>
                <a:gd name="connsiteX646" fmla="*/ 1224248 w 2454339"/>
                <a:gd name="connsiteY646" fmla="*/ 1105898 h 2205654"/>
                <a:gd name="connsiteX647" fmla="*/ 1255395 w 2454339"/>
                <a:gd name="connsiteY647" fmla="*/ 1096373 h 2205654"/>
                <a:gd name="connsiteX648" fmla="*/ 1255191 w 2454339"/>
                <a:gd name="connsiteY648" fmla="*/ 1091393 h 2205654"/>
                <a:gd name="connsiteX649" fmla="*/ 1253966 w 2454339"/>
                <a:gd name="connsiteY649" fmla="*/ 1090658 h 2205654"/>
                <a:gd name="connsiteX650" fmla="*/ 1220248 w 2454339"/>
                <a:gd name="connsiteY650" fmla="*/ 1091610 h 2205654"/>
                <a:gd name="connsiteX651" fmla="*/ 1203674 w 2454339"/>
                <a:gd name="connsiteY651" fmla="*/ 1095706 h 2205654"/>
                <a:gd name="connsiteX652" fmla="*/ 1209294 w 2454339"/>
                <a:gd name="connsiteY652" fmla="*/ 1086181 h 2205654"/>
                <a:gd name="connsiteX653" fmla="*/ 1209294 w 2454339"/>
                <a:gd name="connsiteY653" fmla="*/ 1086181 h 2205654"/>
                <a:gd name="connsiteX654" fmla="*/ 1211199 w 2454339"/>
                <a:gd name="connsiteY654" fmla="*/ 1084181 h 2205654"/>
                <a:gd name="connsiteX655" fmla="*/ 1217105 w 2454339"/>
                <a:gd name="connsiteY655" fmla="*/ 1078561 h 2205654"/>
                <a:gd name="connsiteX656" fmla="*/ 1224629 w 2454339"/>
                <a:gd name="connsiteY656" fmla="*/ 1071894 h 2205654"/>
                <a:gd name="connsiteX657" fmla="*/ 1228249 w 2454339"/>
                <a:gd name="connsiteY657" fmla="*/ 1068846 h 2205654"/>
                <a:gd name="connsiteX658" fmla="*/ 1229392 w 2454339"/>
                <a:gd name="connsiteY658" fmla="*/ 1067893 h 2205654"/>
                <a:gd name="connsiteX659" fmla="*/ 1231202 w 2454339"/>
                <a:gd name="connsiteY659" fmla="*/ 1066464 h 2205654"/>
                <a:gd name="connsiteX660" fmla="*/ 1247680 w 2454339"/>
                <a:gd name="connsiteY660" fmla="*/ 1055415 h 2205654"/>
                <a:gd name="connsiteX661" fmla="*/ 1250252 w 2454339"/>
                <a:gd name="connsiteY661" fmla="*/ 1054082 h 2205654"/>
                <a:gd name="connsiteX662" fmla="*/ 1255014 w 2454339"/>
                <a:gd name="connsiteY662" fmla="*/ 1051796 h 2205654"/>
                <a:gd name="connsiteX663" fmla="*/ 1258157 w 2454339"/>
                <a:gd name="connsiteY663" fmla="*/ 1049796 h 2205654"/>
                <a:gd name="connsiteX664" fmla="*/ 1262253 w 2454339"/>
                <a:gd name="connsiteY664" fmla="*/ 1046843 h 2205654"/>
                <a:gd name="connsiteX665" fmla="*/ 1356741 w 2454339"/>
                <a:gd name="connsiteY665" fmla="*/ 1023126 h 2205654"/>
                <a:gd name="connsiteX666" fmla="*/ 1382839 w 2454339"/>
                <a:gd name="connsiteY666" fmla="*/ 1012362 h 2205654"/>
                <a:gd name="connsiteX667" fmla="*/ 1199007 w 2454339"/>
                <a:gd name="connsiteY667" fmla="*/ 945306 h 2205654"/>
                <a:gd name="connsiteX668" fmla="*/ 1199007 w 2454339"/>
                <a:gd name="connsiteY668" fmla="*/ 945306 h 2205654"/>
                <a:gd name="connsiteX669" fmla="*/ 1193006 w 2454339"/>
                <a:gd name="connsiteY669" fmla="*/ 958737 h 2205654"/>
                <a:gd name="connsiteX670" fmla="*/ 1190054 w 2454339"/>
                <a:gd name="connsiteY670" fmla="*/ 975310 h 2205654"/>
                <a:gd name="connsiteX671" fmla="*/ 1195864 w 2454339"/>
                <a:gd name="connsiteY671" fmla="*/ 1006076 h 2205654"/>
                <a:gd name="connsiteX672" fmla="*/ 1202436 w 2454339"/>
                <a:gd name="connsiteY672" fmla="*/ 1020554 h 2205654"/>
                <a:gd name="connsiteX673" fmla="*/ 1212818 w 2454339"/>
                <a:gd name="connsiteY673" fmla="*/ 1028555 h 2205654"/>
                <a:gd name="connsiteX674" fmla="*/ 1221581 w 2454339"/>
                <a:gd name="connsiteY674" fmla="*/ 1035889 h 2205654"/>
                <a:gd name="connsiteX675" fmla="*/ 1223201 w 2454339"/>
                <a:gd name="connsiteY675" fmla="*/ 1036937 h 2205654"/>
                <a:gd name="connsiteX676" fmla="*/ 1220819 w 2454339"/>
                <a:gd name="connsiteY676" fmla="*/ 1038270 h 2205654"/>
                <a:gd name="connsiteX677" fmla="*/ 1201769 w 2454339"/>
                <a:gd name="connsiteY677" fmla="*/ 1051987 h 2205654"/>
                <a:gd name="connsiteX678" fmla="*/ 1187006 w 2454339"/>
                <a:gd name="connsiteY678" fmla="*/ 1064655 h 2205654"/>
                <a:gd name="connsiteX679" fmla="*/ 1159288 w 2454339"/>
                <a:gd name="connsiteY679" fmla="*/ 1119424 h 2205654"/>
                <a:gd name="connsiteX680" fmla="*/ 1159288 w 2454339"/>
                <a:gd name="connsiteY680" fmla="*/ 1120566 h 2205654"/>
                <a:gd name="connsiteX681" fmla="*/ 1157478 w 2454339"/>
                <a:gd name="connsiteY681" fmla="*/ 1072465 h 2205654"/>
                <a:gd name="connsiteX682" fmla="*/ 1156716 w 2454339"/>
                <a:gd name="connsiteY682" fmla="*/ 1016268 h 2205654"/>
                <a:gd name="connsiteX683" fmla="*/ 1155668 w 2454339"/>
                <a:gd name="connsiteY683" fmla="*/ 960451 h 2205654"/>
                <a:gd name="connsiteX684" fmla="*/ 1158431 w 2454339"/>
                <a:gd name="connsiteY684" fmla="*/ 904539 h 2205654"/>
                <a:gd name="connsiteX685" fmla="*/ 1159669 w 2454339"/>
                <a:gd name="connsiteY685" fmla="*/ 894252 h 2205654"/>
                <a:gd name="connsiteX686" fmla="*/ 1162145 w 2454339"/>
                <a:gd name="connsiteY686" fmla="*/ 879965 h 2205654"/>
                <a:gd name="connsiteX687" fmla="*/ 1163288 w 2454339"/>
                <a:gd name="connsiteY687" fmla="*/ 874155 h 2205654"/>
                <a:gd name="connsiteX688" fmla="*/ 1165003 w 2454339"/>
                <a:gd name="connsiteY688" fmla="*/ 872059 h 2205654"/>
                <a:gd name="connsiteX689" fmla="*/ 1167575 w 2454339"/>
                <a:gd name="connsiteY689" fmla="*/ 868535 h 2205654"/>
                <a:gd name="connsiteX690" fmla="*/ 1175004 w 2454339"/>
                <a:gd name="connsiteY690" fmla="*/ 880727 h 2205654"/>
                <a:gd name="connsiteX691" fmla="*/ 1187482 w 2454339"/>
                <a:gd name="connsiteY691" fmla="*/ 897110 h 2205654"/>
                <a:gd name="connsiteX692" fmla="*/ 1189387 w 2454339"/>
                <a:gd name="connsiteY692" fmla="*/ 898824 h 2205654"/>
                <a:gd name="connsiteX693" fmla="*/ 1192244 w 2454339"/>
                <a:gd name="connsiteY693" fmla="*/ 901301 h 2205654"/>
                <a:gd name="connsiteX694" fmla="*/ 1200245 w 2454339"/>
                <a:gd name="connsiteY694" fmla="*/ 907206 h 2205654"/>
                <a:gd name="connsiteX695" fmla="*/ 1214723 w 2454339"/>
                <a:gd name="connsiteY695" fmla="*/ 914255 h 2205654"/>
                <a:gd name="connsiteX696" fmla="*/ 1226820 w 2454339"/>
                <a:gd name="connsiteY696" fmla="*/ 918827 h 2205654"/>
                <a:gd name="connsiteX697" fmla="*/ 1221677 w 2454339"/>
                <a:gd name="connsiteY697" fmla="*/ 922446 h 2205654"/>
                <a:gd name="connsiteX698" fmla="*/ 1199769 w 2454339"/>
                <a:gd name="connsiteY698" fmla="*/ 945306 h 2205654"/>
                <a:gd name="connsiteX699" fmla="*/ 1227582 w 2454339"/>
                <a:gd name="connsiteY699" fmla="*/ 1235343 h 2205654"/>
                <a:gd name="connsiteX700" fmla="*/ 1227582 w 2454339"/>
                <a:gd name="connsiteY700" fmla="*/ 1235343 h 2205654"/>
                <a:gd name="connsiteX701" fmla="*/ 1227582 w 2454339"/>
                <a:gd name="connsiteY701" fmla="*/ 1235343 h 2205654"/>
                <a:gd name="connsiteX702" fmla="*/ 1235869 w 2454339"/>
                <a:gd name="connsiteY702" fmla="*/ 1268394 h 2205654"/>
                <a:gd name="connsiteX703" fmla="*/ 1235869 w 2454339"/>
                <a:gd name="connsiteY703" fmla="*/ 1268394 h 2205654"/>
                <a:gd name="connsiteX704" fmla="*/ 1235012 w 2454339"/>
                <a:gd name="connsiteY704" fmla="*/ 1267442 h 2205654"/>
                <a:gd name="connsiteX705" fmla="*/ 1234154 w 2454339"/>
                <a:gd name="connsiteY705" fmla="*/ 1266108 h 2205654"/>
                <a:gd name="connsiteX706" fmla="*/ 1231773 w 2454339"/>
                <a:gd name="connsiteY706" fmla="*/ 1261632 h 2205654"/>
                <a:gd name="connsiteX707" fmla="*/ 1230439 w 2454339"/>
                <a:gd name="connsiteY707" fmla="*/ 1257822 h 2205654"/>
                <a:gd name="connsiteX708" fmla="*/ 1228630 w 2454339"/>
                <a:gd name="connsiteY708" fmla="*/ 1251059 h 2205654"/>
                <a:gd name="connsiteX709" fmla="*/ 1227773 w 2454339"/>
                <a:gd name="connsiteY709" fmla="*/ 1245916 h 2205654"/>
                <a:gd name="connsiteX710" fmla="*/ 1227773 w 2454339"/>
                <a:gd name="connsiteY710" fmla="*/ 1241344 h 2205654"/>
                <a:gd name="connsiteX711" fmla="*/ 1227773 w 2454339"/>
                <a:gd name="connsiteY711" fmla="*/ 1236581 h 2205654"/>
                <a:gd name="connsiteX712" fmla="*/ 1227773 w 2454339"/>
                <a:gd name="connsiteY712" fmla="*/ 1235152 h 2205654"/>
                <a:gd name="connsiteX713" fmla="*/ 1227773 w 2454339"/>
                <a:gd name="connsiteY713" fmla="*/ 1235152 h 2205654"/>
                <a:gd name="connsiteX714" fmla="*/ 1228916 w 2454339"/>
                <a:gd name="connsiteY714" fmla="*/ 1230961 h 2205654"/>
                <a:gd name="connsiteX715" fmla="*/ 1228916 w 2454339"/>
                <a:gd name="connsiteY715" fmla="*/ 1229913 h 2205654"/>
                <a:gd name="connsiteX716" fmla="*/ 1229487 w 2454339"/>
                <a:gd name="connsiteY716" fmla="*/ 1228675 h 2205654"/>
                <a:gd name="connsiteX717" fmla="*/ 1230344 w 2454339"/>
                <a:gd name="connsiteY717" fmla="*/ 1227056 h 2205654"/>
                <a:gd name="connsiteX718" fmla="*/ 1235678 w 2454339"/>
                <a:gd name="connsiteY718" fmla="*/ 1226199 h 2205654"/>
                <a:gd name="connsiteX719" fmla="*/ 1248727 w 2454339"/>
                <a:gd name="connsiteY719" fmla="*/ 1221531 h 2205654"/>
                <a:gd name="connsiteX720" fmla="*/ 1264825 w 2454339"/>
                <a:gd name="connsiteY720" fmla="*/ 1219531 h 2205654"/>
                <a:gd name="connsiteX721" fmla="*/ 1286637 w 2454339"/>
                <a:gd name="connsiteY721" fmla="*/ 1218293 h 2205654"/>
                <a:gd name="connsiteX722" fmla="*/ 1296829 w 2454339"/>
                <a:gd name="connsiteY722" fmla="*/ 1219150 h 2205654"/>
                <a:gd name="connsiteX723" fmla="*/ 1308640 w 2454339"/>
                <a:gd name="connsiteY723" fmla="*/ 1220864 h 2205654"/>
                <a:gd name="connsiteX724" fmla="*/ 1314842 w 2454339"/>
                <a:gd name="connsiteY724" fmla="*/ 1213762 h 2205654"/>
                <a:gd name="connsiteX725" fmla="*/ 1313117 w 2454339"/>
                <a:gd name="connsiteY725" fmla="*/ 1209720 h 2205654"/>
                <a:gd name="connsiteX726" fmla="*/ 1288447 w 2454339"/>
                <a:gd name="connsiteY726" fmla="*/ 1202386 h 2205654"/>
                <a:gd name="connsiteX727" fmla="*/ 1263682 w 2454339"/>
                <a:gd name="connsiteY727" fmla="*/ 1204100 h 2205654"/>
                <a:gd name="connsiteX728" fmla="*/ 1240917 w 2454339"/>
                <a:gd name="connsiteY728" fmla="*/ 1208672 h 2205654"/>
                <a:gd name="connsiteX729" fmla="*/ 1241870 w 2454339"/>
                <a:gd name="connsiteY729" fmla="*/ 1206482 h 2205654"/>
                <a:gd name="connsiteX730" fmla="*/ 1243203 w 2454339"/>
                <a:gd name="connsiteY730" fmla="*/ 1202386 h 2205654"/>
                <a:gd name="connsiteX731" fmla="*/ 1248061 w 2454339"/>
                <a:gd name="connsiteY731" fmla="*/ 1202386 h 2205654"/>
                <a:gd name="connsiteX732" fmla="*/ 1302734 w 2454339"/>
                <a:gd name="connsiteY732" fmla="*/ 1194290 h 2205654"/>
                <a:gd name="connsiteX733" fmla="*/ 1369409 w 2454339"/>
                <a:gd name="connsiteY733" fmla="*/ 1178193 h 2205654"/>
                <a:gd name="connsiteX734" fmla="*/ 1393889 w 2454339"/>
                <a:gd name="connsiteY734" fmla="*/ 1170477 h 2205654"/>
                <a:gd name="connsiteX735" fmla="*/ 1428845 w 2454339"/>
                <a:gd name="connsiteY735" fmla="*/ 1153713 h 2205654"/>
                <a:gd name="connsiteX736" fmla="*/ 1448467 w 2454339"/>
                <a:gd name="connsiteY736" fmla="*/ 1136949 h 2205654"/>
                <a:gd name="connsiteX737" fmla="*/ 1458944 w 2454339"/>
                <a:gd name="connsiteY737" fmla="*/ 1126758 h 2205654"/>
                <a:gd name="connsiteX738" fmla="*/ 1467041 w 2454339"/>
                <a:gd name="connsiteY738" fmla="*/ 1112756 h 2205654"/>
                <a:gd name="connsiteX739" fmla="*/ 1472946 w 2454339"/>
                <a:gd name="connsiteY739" fmla="*/ 1131806 h 2205654"/>
                <a:gd name="connsiteX740" fmla="*/ 1477042 w 2454339"/>
                <a:gd name="connsiteY740" fmla="*/ 1143045 h 2205654"/>
                <a:gd name="connsiteX741" fmla="*/ 1479042 w 2454339"/>
                <a:gd name="connsiteY741" fmla="*/ 1146474 h 2205654"/>
                <a:gd name="connsiteX742" fmla="*/ 1483424 w 2454339"/>
                <a:gd name="connsiteY742" fmla="*/ 1165524 h 2205654"/>
                <a:gd name="connsiteX743" fmla="*/ 1496187 w 2454339"/>
                <a:gd name="connsiteY743" fmla="*/ 1218102 h 2205654"/>
                <a:gd name="connsiteX744" fmla="*/ 1498664 w 2454339"/>
                <a:gd name="connsiteY744" fmla="*/ 1228770 h 2205654"/>
                <a:gd name="connsiteX745" fmla="*/ 1497235 w 2454339"/>
                <a:gd name="connsiteY745" fmla="*/ 1230866 h 2205654"/>
                <a:gd name="connsiteX746" fmla="*/ 1487710 w 2454339"/>
                <a:gd name="connsiteY746" fmla="*/ 1247154 h 2205654"/>
                <a:gd name="connsiteX747" fmla="*/ 1482947 w 2454339"/>
                <a:gd name="connsiteY747" fmla="*/ 1255059 h 2205654"/>
                <a:gd name="connsiteX748" fmla="*/ 1481233 w 2454339"/>
                <a:gd name="connsiteY748" fmla="*/ 1257631 h 2205654"/>
                <a:gd name="connsiteX749" fmla="*/ 1477899 w 2454339"/>
                <a:gd name="connsiteY749" fmla="*/ 1261251 h 2205654"/>
                <a:gd name="connsiteX750" fmla="*/ 1475613 w 2454339"/>
                <a:gd name="connsiteY750" fmla="*/ 1263346 h 2205654"/>
                <a:gd name="connsiteX751" fmla="*/ 1472756 w 2454339"/>
                <a:gd name="connsiteY751" fmla="*/ 1265251 h 2205654"/>
                <a:gd name="connsiteX752" fmla="*/ 1468469 w 2454339"/>
                <a:gd name="connsiteY752" fmla="*/ 1267918 h 2205654"/>
                <a:gd name="connsiteX753" fmla="*/ 1468469 w 2454339"/>
                <a:gd name="connsiteY753" fmla="*/ 1267918 h 2205654"/>
                <a:gd name="connsiteX754" fmla="*/ 1467326 w 2454339"/>
                <a:gd name="connsiteY754" fmla="*/ 1268394 h 2205654"/>
                <a:gd name="connsiteX755" fmla="*/ 1448276 w 2454339"/>
                <a:gd name="connsiteY755" fmla="*/ 1274776 h 2205654"/>
                <a:gd name="connsiteX756" fmla="*/ 1438751 w 2454339"/>
                <a:gd name="connsiteY756" fmla="*/ 1276776 h 2205654"/>
                <a:gd name="connsiteX757" fmla="*/ 1433989 w 2454339"/>
                <a:gd name="connsiteY757" fmla="*/ 1277634 h 2205654"/>
                <a:gd name="connsiteX758" fmla="*/ 1431322 w 2454339"/>
                <a:gd name="connsiteY758" fmla="*/ 1277634 h 2205654"/>
                <a:gd name="connsiteX759" fmla="*/ 1410748 w 2454339"/>
                <a:gd name="connsiteY759" fmla="*/ 1279253 h 2205654"/>
                <a:gd name="connsiteX760" fmla="*/ 1367885 w 2454339"/>
                <a:gd name="connsiteY760" fmla="*/ 1278396 h 2205654"/>
                <a:gd name="connsiteX761" fmla="*/ 1326452 w 2454339"/>
                <a:gd name="connsiteY761" fmla="*/ 1275252 h 2205654"/>
                <a:gd name="connsiteX762" fmla="*/ 1310926 w 2454339"/>
                <a:gd name="connsiteY762" fmla="*/ 1274109 h 2205654"/>
                <a:gd name="connsiteX763" fmla="*/ 1323213 w 2454339"/>
                <a:gd name="connsiteY763" fmla="*/ 1264584 h 2205654"/>
                <a:gd name="connsiteX764" fmla="*/ 1324547 w 2454339"/>
                <a:gd name="connsiteY764" fmla="*/ 1256393 h 2205654"/>
                <a:gd name="connsiteX765" fmla="*/ 1316355 w 2454339"/>
                <a:gd name="connsiteY765" fmla="*/ 1255059 h 2205654"/>
                <a:gd name="connsiteX766" fmla="*/ 1300829 w 2454339"/>
                <a:gd name="connsiteY766" fmla="*/ 1259155 h 2205654"/>
                <a:gd name="connsiteX767" fmla="*/ 1282541 w 2454339"/>
                <a:gd name="connsiteY767" fmla="*/ 1266013 h 2205654"/>
                <a:gd name="connsiteX768" fmla="*/ 1265206 w 2454339"/>
                <a:gd name="connsiteY768" fmla="*/ 1272395 h 2205654"/>
                <a:gd name="connsiteX769" fmla="*/ 1256538 w 2454339"/>
                <a:gd name="connsiteY769" fmla="*/ 1275538 h 2205654"/>
                <a:gd name="connsiteX770" fmla="*/ 1253109 w 2454339"/>
                <a:gd name="connsiteY770" fmla="*/ 1275538 h 2205654"/>
                <a:gd name="connsiteX771" fmla="*/ 1249775 w 2454339"/>
                <a:gd name="connsiteY771" fmla="*/ 1275538 h 2205654"/>
                <a:gd name="connsiteX772" fmla="*/ 1249204 w 2454339"/>
                <a:gd name="connsiteY772" fmla="*/ 1275538 h 2205654"/>
                <a:gd name="connsiteX773" fmla="*/ 1242346 w 2454339"/>
                <a:gd name="connsiteY773" fmla="*/ 1273919 h 2205654"/>
                <a:gd name="connsiteX774" fmla="*/ 1239869 w 2454339"/>
                <a:gd name="connsiteY774" fmla="*/ 1273062 h 2205654"/>
                <a:gd name="connsiteX775" fmla="*/ 1239869 w 2454339"/>
                <a:gd name="connsiteY775" fmla="*/ 1273062 h 2205654"/>
                <a:gd name="connsiteX776" fmla="*/ 1235393 w 2454339"/>
                <a:gd name="connsiteY776" fmla="*/ 1268394 h 2205654"/>
                <a:gd name="connsiteX777" fmla="*/ 1492091 w 2454339"/>
                <a:gd name="connsiteY777" fmla="*/ 1330021 h 2205654"/>
                <a:gd name="connsiteX778" fmla="*/ 1492091 w 2454339"/>
                <a:gd name="connsiteY778" fmla="*/ 1330021 h 2205654"/>
                <a:gd name="connsiteX779" fmla="*/ 1488281 w 2454339"/>
                <a:gd name="connsiteY779" fmla="*/ 1338117 h 2205654"/>
                <a:gd name="connsiteX780" fmla="*/ 1479995 w 2454339"/>
                <a:gd name="connsiteY780" fmla="*/ 1352405 h 2205654"/>
                <a:gd name="connsiteX781" fmla="*/ 1479995 w 2454339"/>
                <a:gd name="connsiteY781" fmla="*/ 1352976 h 2205654"/>
                <a:gd name="connsiteX782" fmla="*/ 1477328 w 2454339"/>
                <a:gd name="connsiteY782" fmla="*/ 1356024 h 2205654"/>
                <a:gd name="connsiteX783" fmla="*/ 1474375 w 2454339"/>
                <a:gd name="connsiteY783" fmla="*/ 1358977 h 2205654"/>
                <a:gd name="connsiteX784" fmla="*/ 1472851 w 2454339"/>
                <a:gd name="connsiteY784" fmla="*/ 1360311 h 2205654"/>
                <a:gd name="connsiteX785" fmla="*/ 1472851 w 2454339"/>
                <a:gd name="connsiteY785" fmla="*/ 1360311 h 2205654"/>
                <a:gd name="connsiteX786" fmla="*/ 1465326 w 2454339"/>
                <a:gd name="connsiteY786" fmla="*/ 1364978 h 2205654"/>
                <a:gd name="connsiteX787" fmla="*/ 1462564 w 2454339"/>
                <a:gd name="connsiteY787" fmla="*/ 1366311 h 2205654"/>
                <a:gd name="connsiteX788" fmla="*/ 1459706 w 2454339"/>
                <a:gd name="connsiteY788" fmla="*/ 1367454 h 2205654"/>
                <a:gd name="connsiteX789" fmla="*/ 1440085 w 2454339"/>
                <a:gd name="connsiteY789" fmla="*/ 1373169 h 2205654"/>
                <a:gd name="connsiteX790" fmla="*/ 1436846 w 2454339"/>
                <a:gd name="connsiteY790" fmla="*/ 1373741 h 2205654"/>
                <a:gd name="connsiteX791" fmla="*/ 1433798 w 2454339"/>
                <a:gd name="connsiteY791" fmla="*/ 1374217 h 2205654"/>
                <a:gd name="connsiteX792" fmla="*/ 1424273 w 2454339"/>
                <a:gd name="connsiteY792" fmla="*/ 1374979 h 2205654"/>
                <a:gd name="connsiteX793" fmla="*/ 1402271 w 2454339"/>
                <a:gd name="connsiteY793" fmla="*/ 1374979 h 2205654"/>
                <a:gd name="connsiteX794" fmla="*/ 1391984 w 2454339"/>
                <a:gd name="connsiteY794" fmla="*/ 1374027 h 2205654"/>
                <a:gd name="connsiteX795" fmla="*/ 1388650 w 2454339"/>
                <a:gd name="connsiteY795" fmla="*/ 1373550 h 2205654"/>
                <a:gd name="connsiteX796" fmla="*/ 1384649 w 2454339"/>
                <a:gd name="connsiteY796" fmla="*/ 1372979 h 2205654"/>
                <a:gd name="connsiteX797" fmla="*/ 1362170 w 2454339"/>
                <a:gd name="connsiteY797" fmla="*/ 1368407 h 2205654"/>
                <a:gd name="connsiteX798" fmla="*/ 1333595 w 2454339"/>
                <a:gd name="connsiteY798" fmla="*/ 1360120 h 2205654"/>
                <a:gd name="connsiteX799" fmla="*/ 1340644 w 2454339"/>
                <a:gd name="connsiteY799" fmla="*/ 1336403 h 2205654"/>
                <a:gd name="connsiteX800" fmla="*/ 1339501 w 2454339"/>
                <a:gd name="connsiteY800" fmla="*/ 1333831 h 2205654"/>
                <a:gd name="connsiteX801" fmla="*/ 1338739 w 2454339"/>
                <a:gd name="connsiteY801" fmla="*/ 1330021 h 2205654"/>
                <a:gd name="connsiteX802" fmla="*/ 1329690 w 2454339"/>
                <a:gd name="connsiteY802" fmla="*/ 1312591 h 2205654"/>
                <a:gd name="connsiteX803" fmla="*/ 1405890 w 2454339"/>
                <a:gd name="connsiteY803" fmla="*/ 1317449 h 2205654"/>
                <a:gd name="connsiteX804" fmla="*/ 1450467 w 2454339"/>
                <a:gd name="connsiteY804" fmla="*/ 1313067 h 2205654"/>
                <a:gd name="connsiteX805" fmla="*/ 1453991 w 2454339"/>
                <a:gd name="connsiteY805" fmla="*/ 1312400 h 2205654"/>
                <a:gd name="connsiteX806" fmla="*/ 1454848 w 2454339"/>
                <a:gd name="connsiteY806" fmla="*/ 1316781 h 2205654"/>
                <a:gd name="connsiteX807" fmla="*/ 1459325 w 2454339"/>
                <a:gd name="connsiteY807" fmla="*/ 1334784 h 2205654"/>
                <a:gd name="connsiteX808" fmla="*/ 1467517 w 2454339"/>
                <a:gd name="connsiteY808" fmla="*/ 1343547 h 2205654"/>
                <a:gd name="connsiteX809" fmla="*/ 1472089 w 2454339"/>
                <a:gd name="connsiteY809" fmla="*/ 1327831 h 2205654"/>
                <a:gd name="connsiteX810" fmla="*/ 1466660 w 2454339"/>
                <a:gd name="connsiteY810" fmla="*/ 1309638 h 2205654"/>
                <a:gd name="connsiteX811" fmla="*/ 1466660 w 2454339"/>
                <a:gd name="connsiteY811" fmla="*/ 1309638 h 2205654"/>
                <a:gd name="connsiteX812" fmla="*/ 1490091 w 2454339"/>
                <a:gd name="connsiteY812" fmla="*/ 1298970 h 2205654"/>
                <a:gd name="connsiteX813" fmla="*/ 1501807 w 2454339"/>
                <a:gd name="connsiteY813" fmla="*/ 1288683 h 2205654"/>
                <a:gd name="connsiteX814" fmla="*/ 1502569 w 2454339"/>
                <a:gd name="connsiteY814" fmla="*/ 1289921 h 2205654"/>
                <a:gd name="connsiteX815" fmla="*/ 1503331 w 2454339"/>
                <a:gd name="connsiteY815" fmla="*/ 1292302 h 2205654"/>
                <a:gd name="connsiteX816" fmla="*/ 1503331 w 2454339"/>
                <a:gd name="connsiteY816" fmla="*/ 1292302 h 2205654"/>
                <a:gd name="connsiteX817" fmla="*/ 1503331 w 2454339"/>
                <a:gd name="connsiteY817" fmla="*/ 1293255 h 2205654"/>
                <a:gd name="connsiteX818" fmla="*/ 1503331 w 2454339"/>
                <a:gd name="connsiteY818" fmla="*/ 1297732 h 2205654"/>
                <a:gd name="connsiteX819" fmla="*/ 1503331 w 2454339"/>
                <a:gd name="connsiteY819" fmla="*/ 1301256 h 2205654"/>
                <a:gd name="connsiteX820" fmla="*/ 1503331 w 2454339"/>
                <a:gd name="connsiteY820" fmla="*/ 1304590 h 2205654"/>
                <a:gd name="connsiteX821" fmla="*/ 1501997 w 2454339"/>
                <a:gd name="connsiteY821" fmla="*/ 1312686 h 2205654"/>
                <a:gd name="connsiteX822" fmla="*/ 1496473 w 2454339"/>
                <a:gd name="connsiteY822" fmla="*/ 1324020 h 2205654"/>
                <a:gd name="connsiteX823" fmla="*/ 1494949 w 2454339"/>
                <a:gd name="connsiteY823" fmla="*/ 1328211 h 2205654"/>
                <a:gd name="connsiteX824" fmla="*/ 1494092 w 2454339"/>
                <a:gd name="connsiteY824" fmla="*/ 1330307 h 2205654"/>
                <a:gd name="connsiteX825" fmla="*/ 1425321 w 2454339"/>
                <a:gd name="connsiteY825" fmla="*/ 952641 h 2205654"/>
                <a:gd name="connsiteX826" fmla="*/ 1425321 w 2454339"/>
                <a:gd name="connsiteY826" fmla="*/ 952641 h 2205654"/>
                <a:gd name="connsiteX827" fmla="*/ 1406271 w 2454339"/>
                <a:gd name="connsiteY827" fmla="*/ 963023 h 2205654"/>
                <a:gd name="connsiteX828" fmla="*/ 1385411 w 2454339"/>
                <a:gd name="connsiteY828" fmla="*/ 972548 h 2205654"/>
                <a:gd name="connsiteX829" fmla="*/ 1382554 w 2454339"/>
                <a:gd name="connsiteY829" fmla="*/ 973786 h 2205654"/>
                <a:gd name="connsiteX830" fmla="*/ 1377220 w 2454339"/>
                <a:gd name="connsiteY830" fmla="*/ 975977 h 2205654"/>
                <a:gd name="connsiteX831" fmla="*/ 1364552 w 2454339"/>
                <a:gd name="connsiteY831" fmla="*/ 981311 h 2205654"/>
                <a:gd name="connsiteX832" fmla="*/ 1338739 w 2454339"/>
                <a:gd name="connsiteY832" fmla="*/ 991788 h 2205654"/>
                <a:gd name="connsiteX833" fmla="*/ 1285875 w 2454339"/>
                <a:gd name="connsiteY833" fmla="*/ 1009219 h 2205654"/>
                <a:gd name="connsiteX834" fmla="*/ 1271016 w 2454339"/>
                <a:gd name="connsiteY834" fmla="*/ 1012172 h 2205654"/>
                <a:gd name="connsiteX835" fmla="*/ 1281684 w 2454339"/>
                <a:gd name="connsiteY835" fmla="*/ 1006647 h 2205654"/>
                <a:gd name="connsiteX836" fmla="*/ 1288923 w 2454339"/>
                <a:gd name="connsiteY836" fmla="*/ 975024 h 2205654"/>
                <a:gd name="connsiteX837" fmla="*/ 1283970 w 2454339"/>
                <a:gd name="connsiteY837" fmla="*/ 981501 h 2205654"/>
                <a:gd name="connsiteX838" fmla="*/ 1285113 w 2454339"/>
                <a:gd name="connsiteY838" fmla="*/ 983597 h 2205654"/>
                <a:gd name="connsiteX839" fmla="*/ 1285113 w 2454339"/>
                <a:gd name="connsiteY839" fmla="*/ 986359 h 2205654"/>
                <a:gd name="connsiteX840" fmla="*/ 1281208 w 2454339"/>
                <a:gd name="connsiteY840" fmla="*/ 991027 h 2205654"/>
                <a:gd name="connsiteX841" fmla="*/ 1261681 w 2454339"/>
                <a:gd name="connsiteY841" fmla="*/ 1000552 h 2205654"/>
                <a:gd name="connsiteX842" fmla="*/ 1250728 w 2454339"/>
                <a:gd name="connsiteY842" fmla="*/ 1003980 h 2205654"/>
                <a:gd name="connsiteX843" fmla="*/ 1241203 w 2454339"/>
                <a:gd name="connsiteY843" fmla="*/ 1006266 h 2205654"/>
                <a:gd name="connsiteX844" fmla="*/ 1237202 w 2454339"/>
                <a:gd name="connsiteY844" fmla="*/ 1007886 h 2205654"/>
                <a:gd name="connsiteX845" fmla="*/ 1234535 w 2454339"/>
                <a:gd name="connsiteY845" fmla="*/ 1010553 h 2205654"/>
                <a:gd name="connsiteX846" fmla="*/ 1234535 w 2454339"/>
                <a:gd name="connsiteY846" fmla="*/ 1011600 h 2205654"/>
                <a:gd name="connsiteX847" fmla="*/ 1234535 w 2454339"/>
                <a:gd name="connsiteY847" fmla="*/ 1014363 h 2205654"/>
                <a:gd name="connsiteX848" fmla="*/ 1230535 w 2454339"/>
                <a:gd name="connsiteY848" fmla="*/ 1013505 h 2205654"/>
                <a:gd name="connsiteX849" fmla="*/ 1226725 w 2454339"/>
                <a:gd name="connsiteY849" fmla="*/ 999885 h 2205654"/>
                <a:gd name="connsiteX850" fmla="*/ 1222820 w 2454339"/>
                <a:gd name="connsiteY850" fmla="*/ 988264 h 2205654"/>
                <a:gd name="connsiteX851" fmla="*/ 1221296 w 2454339"/>
                <a:gd name="connsiteY851" fmla="*/ 981597 h 2205654"/>
                <a:gd name="connsiteX852" fmla="*/ 1221296 w 2454339"/>
                <a:gd name="connsiteY852" fmla="*/ 979977 h 2205654"/>
                <a:gd name="connsiteX853" fmla="*/ 1221296 w 2454339"/>
                <a:gd name="connsiteY853" fmla="*/ 977406 h 2205654"/>
                <a:gd name="connsiteX854" fmla="*/ 1222439 w 2454339"/>
                <a:gd name="connsiteY854" fmla="*/ 967881 h 2205654"/>
                <a:gd name="connsiteX855" fmla="*/ 1235869 w 2454339"/>
                <a:gd name="connsiteY855" fmla="*/ 962261 h 2205654"/>
                <a:gd name="connsiteX856" fmla="*/ 1256157 w 2454339"/>
                <a:gd name="connsiteY856" fmla="*/ 957117 h 2205654"/>
                <a:gd name="connsiteX857" fmla="*/ 1276350 w 2454339"/>
                <a:gd name="connsiteY857" fmla="*/ 958832 h 2205654"/>
                <a:gd name="connsiteX858" fmla="*/ 1288447 w 2454339"/>
                <a:gd name="connsiteY858" fmla="*/ 956641 h 2205654"/>
                <a:gd name="connsiteX859" fmla="*/ 1274350 w 2454339"/>
                <a:gd name="connsiteY859" fmla="*/ 945402 h 2205654"/>
                <a:gd name="connsiteX860" fmla="*/ 1253109 w 2454339"/>
                <a:gd name="connsiteY860" fmla="*/ 945402 h 2205654"/>
                <a:gd name="connsiteX861" fmla="*/ 1233297 w 2454339"/>
                <a:gd name="connsiteY861" fmla="*/ 951212 h 2205654"/>
                <a:gd name="connsiteX862" fmla="*/ 1230916 w 2454339"/>
                <a:gd name="connsiteY862" fmla="*/ 952831 h 2205654"/>
                <a:gd name="connsiteX863" fmla="*/ 1241108 w 2454339"/>
                <a:gd name="connsiteY863" fmla="*/ 943306 h 2205654"/>
                <a:gd name="connsiteX864" fmla="*/ 1286161 w 2454339"/>
                <a:gd name="connsiteY864" fmla="*/ 912921 h 2205654"/>
                <a:gd name="connsiteX865" fmla="*/ 1296448 w 2454339"/>
                <a:gd name="connsiteY865" fmla="*/ 905682 h 2205654"/>
                <a:gd name="connsiteX866" fmla="*/ 1320832 w 2454339"/>
                <a:gd name="connsiteY866" fmla="*/ 898920 h 2205654"/>
                <a:gd name="connsiteX867" fmla="*/ 1352741 w 2454339"/>
                <a:gd name="connsiteY867" fmla="*/ 887585 h 2205654"/>
                <a:gd name="connsiteX868" fmla="*/ 1352741 w 2454339"/>
                <a:gd name="connsiteY868" fmla="*/ 887585 h 2205654"/>
                <a:gd name="connsiteX869" fmla="*/ 1359599 w 2454339"/>
                <a:gd name="connsiteY869" fmla="*/ 886537 h 2205654"/>
                <a:gd name="connsiteX870" fmla="*/ 1369124 w 2454339"/>
                <a:gd name="connsiteY870" fmla="*/ 884727 h 2205654"/>
                <a:gd name="connsiteX871" fmla="*/ 1371695 w 2454339"/>
                <a:gd name="connsiteY871" fmla="*/ 884727 h 2205654"/>
                <a:gd name="connsiteX872" fmla="*/ 1374743 w 2454339"/>
                <a:gd name="connsiteY872" fmla="*/ 884727 h 2205654"/>
                <a:gd name="connsiteX873" fmla="*/ 1384268 w 2454339"/>
                <a:gd name="connsiteY873" fmla="*/ 883870 h 2205654"/>
                <a:gd name="connsiteX874" fmla="*/ 1401699 w 2454339"/>
                <a:gd name="connsiteY874" fmla="*/ 883870 h 2205654"/>
                <a:gd name="connsiteX875" fmla="*/ 1404557 w 2454339"/>
                <a:gd name="connsiteY875" fmla="*/ 883870 h 2205654"/>
                <a:gd name="connsiteX876" fmla="*/ 1407509 w 2454339"/>
                <a:gd name="connsiteY876" fmla="*/ 884442 h 2205654"/>
                <a:gd name="connsiteX877" fmla="*/ 1410081 w 2454339"/>
                <a:gd name="connsiteY877" fmla="*/ 884918 h 2205654"/>
                <a:gd name="connsiteX878" fmla="*/ 1426559 w 2454339"/>
                <a:gd name="connsiteY878" fmla="*/ 953593 h 2205654"/>
                <a:gd name="connsiteX879" fmla="*/ 1227296 w 2454339"/>
                <a:gd name="connsiteY879" fmla="*/ 689655 h 2205654"/>
                <a:gd name="connsiteX880" fmla="*/ 1227296 w 2454339"/>
                <a:gd name="connsiteY880" fmla="*/ 689655 h 2205654"/>
                <a:gd name="connsiteX881" fmla="*/ 1232059 w 2454339"/>
                <a:gd name="connsiteY881" fmla="*/ 687274 h 2205654"/>
                <a:gd name="connsiteX882" fmla="*/ 1234726 w 2454339"/>
                <a:gd name="connsiteY882" fmla="*/ 686036 h 2205654"/>
                <a:gd name="connsiteX883" fmla="*/ 1235678 w 2454339"/>
                <a:gd name="connsiteY883" fmla="*/ 686036 h 2205654"/>
                <a:gd name="connsiteX884" fmla="*/ 1258729 w 2454339"/>
                <a:gd name="connsiteY884" fmla="*/ 678702 h 2205654"/>
                <a:gd name="connsiteX885" fmla="*/ 1269492 w 2454339"/>
                <a:gd name="connsiteY885" fmla="*/ 676606 h 2205654"/>
                <a:gd name="connsiteX886" fmla="*/ 1272921 w 2454339"/>
                <a:gd name="connsiteY886" fmla="*/ 676606 h 2205654"/>
                <a:gd name="connsiteX887" fmla="*/ 1279970 w 2454339"/>
                <a:gd name="connsiteY887" fmla="*/ 675844 h 2205654"/>
                <a:gd name="connsiteX888" fmla="*/ 1304925 w 2454339"/>
                <a:gd name="connsiteY888" fmla="*/ 673653 h 2205654"/>
                <a:gd name="connsiteX889" fmla="*/ 1332643 w 2454339"/>
                <a:gd name="connsiteY889" fmla="*/ 669177 h 2205654"/>
                <a:gd name="connsiteX890" fmla="*/ 1344454 w 2454339"/>
                <a:gd name="connsiteY890" fmla="*/ 665557 h 2205654"/>
                <a:gd name="connsiteX891" fmla="*/ 1353026 w 2454339"/>
                <a:gd name="connsiteY891" fmla="*/ 660985 h 2205654"/>
                <a:gd name="connsiteX892" fmla="*/ 1358932 w 2454339"/>
                <a:gd name="connsiteY892" fmla="*/ 681464 h 2205654"/>
                <a:gd name="connsiteX893" fmla="*/ 1374458 w 2454339"/>
                <a:gd name="connsiteY893" fmla="*/ 740043 h 2205654"/>
                <a:gd name="connsiteX894" fmla="*/ 1369219 w 2454339"/>
                <a:gd name="connsiteY894" fmla="*/ 740995 h 2205654"/>
                <a:gd name="connsiteX895" fmla="*/ 1349026 w 2454339"/>
                <a:gd name="connsiteY895" fmla="*/ 745472 h 2205654"/>
                <a:gd name="connsiteX896" fmla="*/ 1329976 w 2454339"/>
                <a:gd name="connsiteY896" fmla="*/ 750139 h 2205654"/>
                <a:gd name="connsiteX897" fmla="*/ 1317593 w 2454339"/>
                <a:gd name="connsiteY897" fmla="*/ 754902 h 2205654"/>
                <a:gd name="connsiteX898" fmla="*/ 1316546 w 2454339"/>
                <a:gd name="connsiteY898" fmla="*/ 755568 h 2205654"/>
                <a:gd name="connsiteX899" fmla="*/ 1279303 w 2454339"/>
                <a:gd name="connsiteY899" fmla="*/ 735661 h 2205654"/>
                <a:gd name="connsiteX900" fmla="*/ 1231678 w 2454339"/>
                <a:gd name="connsiteY900" fmla="*/ 709563 h 2205654"/>
                <a:gd name="connsiteX901" fmla="*/ 1211580 w 2454339"/>
                <a:gd name="connsiteY901" fmla="*/ 700800 h 2205654"/>
                <a:gd name="connsiteX902" fmla="*/ 1217105 w 2454339"/>
                <a:gd name="connsiteY902" fmla="*/ 696894 h 2205654"/>
                <a:gd name="connsiteX903" fmla="*/ 1227582 w 2454339"/>
                <a:gd name="connsiteY903" fmla="*/ 690513 h 2205654"/>
                <a:gd name="connsiteX904" fmla="*/ 665321 w 2454339"/>
                <a:gd name="connsiteY904" fmla="*/ 1877137 h 2205654"/>
                <a:gd name="connsiteX905" fmla="*/ 665321 w 2454339"/>
                <a:gd name="connsiteY905" fmla="*/ 1877137 h 2205654"/>
                <a:gd name="connsiteX906" fmla="*/ 648843 w 2454339"/>
                <a:gd name="connsiteY906" fmla="*/ 1924000 h 2205654"/>
                <a:gd name="connsiteX907" fmla="*/ 629793 w 2454339"/>
                <a:gd name="connsiteY907" fmla="*/ 1966958 h 2205654"/>
                <a:gd name="connsiteX908" fmla="*/ 626078 w 2454339"/>
                <a:gd name="connsiteY908" fmla="*/ 1973149 h 2205654"/>
                <a:gd name="connsiteX909" fmla="*/ 624840 w 2454339"/>
                <a:gd name="connsiteY909" fmla="*/ 1974673 h 2205654"/>
                <a:gd name="connsiteX910" fmla="*/ 623221 w 2454339"/>
                <a:gd name="connsiteY910" fmla="*/ 1976292 h 2205654"/>
                <a:gd name="connsiteX911" fmla="*/ 622459 w 2454339"/>
                <a:gd name="connsiteY911" fmla="*/ 1976292 h 2205654"/>
                <a:gd name="connsiteX912" fmla="*/ 620554 w 2454339"/>
                <a:gd name="connsiteY912" fmla="*/ 1976292 h 2205654"/>
                <a:gd name="connsiteX913" fmla="*/ 618077 w 2454339"/>
                <a:gd name="connsiteY913" fmla="*/ 1977054 h 2205654"/>
                <a:gd name="connsiteX914" fmla="*/ 612648 w 2454339"/>
                <a:gd name="connsiteY914" fmla="*/ 1977531 h 2205654"/>
                <a:gd name="connsiteX915" fmla="*/ 608362 w 2454339"/>
                <a:gd name="connsiteY915" fmla="*/ 1977531 h 2205654"/>
                <a:gd name="connsiteX916" fmla="*/ 609124 w 2454339"/>
                <a:gd name="connsiteY916" fmla="*/ 1972292 h 2205654"/>
                <a:gd name="connsiteX917" fmla="*/ 609124 w 2454339"/>
                <a:gd name="connsiteY917" fmla="*/ 1971435 h 2205654"/>
                <a:gd name="connsiteX918" fmla="*/ 638175 w 2454339"/>
                <a:gd name="connsiteY918" fmla="*/ 1917142 h 2205654"/>
                <a:gd name="connsiteX919" fmla="*/ 650367 w 2454339"/>
                <a:gd name="connsiteY919" fmla="*/ 1883043 h 2205654"/>
                <a:gd name="connsiteX920" fmla="*/ 653701 w 2454339"/>
                <a:gd name="connsiteY920" fmla="*/ 1866660 h 2205654"/>
                <a:gd name="connsiteX921" fmla="*/ 654844 w 2454339"/>
                <a:gd name="connsiteY921" fmla="*/ 1861326 h 2205654"/>
                <a:gd name="connsiteX922" fmla="*/ 671703 w 2454339"/>
                <a:gd name="connsiteY922" fmla="*/ 1855897 h 2205654"/>
                <a:gd name="connsiteX923" fmla="*/ 664940 w 2454339"/>
                <a:gd name="connsiteY923" fmla="*/ 1877137 h 2205654"/>
                <a:gd name="connsiteX924" fmla="*/ 639032 w 2454339"/>
                <a:gd name="connsiteY924" fmla="*/ 1824274 h 2205654"/>
                <a:gd name="connsiteX925" fmla="*/ 639032 w 2454339"/>
                <a:gd name="connsiteY925" fmla="*/ 1824274 h 2205654"/>
                <a:gd name="connsiteX926" fmla="*/ 588740 w 2454339"/>
                <a:gd name="connsiteY926" fmla="*/ 1837513 h 2205654"/>
                <a:gd name="connsiteX927" fmla="*/ 538639 w 2454339"/>
                <a:gd name="connsiteY927" fmla="*/ 1851515 h 2205654"/>
                <a:gd name="connsiteX928" fmla="*/ 526447 w 2454339"/>
                <a:gd name="connsiteY928" fmla="*/ 1858087 h 2205654"/>
                <a:gd name="connsiteX929" fmla="*/ 512350 w 2454339"/>
                <a:gd name="connsiteY929" fmla="*/ 1810939 h 2205654"/>
                <a:gd name="connsiteX930" fmla="*/ 495300 w 2454339"/>
                <a:gd name="connsiteY930" fmla="*/ 1711498 h 2205654"/>
                <a:gd name="connsiteX931" fmla="*/ 489299 w 2454339"/>
                <a:gd name="connsiteY931" fmla="*/ 1605199 h 2205654"/>
                <a:gd name="connsiteX932" fmla="*/ 497491 w 2454339"/>
                <a:gd name="connsiteY932" fmla="*/ 1390219 h 2205654"/>
                <a:gd name="connsiteX933" fmla="*/ 500253 w 2454339"/>
                <a:gd name="connsiteY933" fmla="*/ 1364407 h 2205654"/>
                <a:gd name="connsiteX934" fmla="*/ 501682 w 2454339"/>
                <a:gd name="connsiteY934" fmla="*/ 1351548 h 2205654"/>
                <a:gd name="connsiteX935" fmla="*/ 502349 w 2454339"/>
                <a:gd name="connsiteY935" fmla="*/ 1346309 h 2205654"/>
                <a:gd name="connsiteX936" fmla="*/ 503206 w 2454339"/>
                <a:gd name="connsiteY936" fmla="*/ 1340308 h 2205654"/>
                <a:gd name="connsiteX937" fmla="*/ 511969 w 2454339"/>
                <a:gd name="connsiteY937" fmla="*/ 1286968 h 2205654"/>
                <a:gd name="connsiteX938" fmla="*/ 538544 w 2454339"/>
                <a:gd name="connsiteY938" fmla="*/ 1184670 h 2205654"/>
                <a:gd name="connsiteX939" fmla="*/ 549497 w 2454339"/>
                <a:gd name="connsiteY939" fmla="*/ 1152285 h 2205654"/>
                <a:gd name="connsiteX940" fmla="*/ 554069 w 2454339"/>
                <a:gd name="connsiteY940" fmla="*/ 1144760 h 2205654"/>
                <a:gd name="connsiteX941" fmla="*/ 566166 w 2454339"/>
                <a:gd name="connsiteY941" fmla="*/ 1122948 h 2205654"/>
                <a:gd name="connsiteX942" fmla="*/ 590360 w 2454339"/>
                <a:gd name="connsiteY942" fmla="*/ 1079990 h 2205654"/>
                <a:gd name="connsiteX943" fmla="*/ 618934 w 2454339"/>
                <a:gd name="connsiteY943" fmla="*/ 1042842 h 2205654"/>
                <a:gd name="connsiteX944" fmla="*/ 627031 w 2454339"/>
                <a:gd name="connsiteY944" fmla="*/ 1034365 h 2205654"/>
                <a:gd name="connsiteX945" fmla="*/ 636556 w 2454339"/>
                <a:gd name="connsiteY945" fmla="*/ 1032079 h 2205654"/>
                <a:gd name="connsiteX946" fmla="*/ 667703 w 2454339"/>
                <a:gd name="connsiteY946" fmla="*/ 1023507 h 2205654"/>
                <a:gd name="connsiteX947" fmla="*/ 735425 w 2454339"/>
                <a:gd name="connsiteY947" fmla="*/ 1005314 h 2205654"/>
                <a:gd name="connsiteX948" fmla="*/ 769239 w 2454339"/>
                <a:gd name="connsiteY948" fmla="*/ 993979 h 2205654"/>
                <a:gd name="connsiteX949" fmla="*/ 775240 w 2454339"/>
                <a:gd name="connsiteY949" fmla="*/ 991788 h 2205654"/>
                <a:gd name="connsiteX950" fmla="*/ 773430 w 2454339"/>
                <a:gd name="connsiteY950" fmla="*/ 994360 h 2205654"/>
                <a:gd name="connsiteX951" fmla="*/ 751046 w 2454339"/>
                <a:gd name="connsiteY951" fmla="*/ 1033603 h 2205654"/>
                <a:gd name="connsiteX952" fmla="*/ 719614 w 2454339"/>
                <a:gd name="connsiteY952" fmla="*/ 1119328 h 2205654"/>
                <a:gd name="connsiteX953" fmla="*/ 700564 w 2454339"/>
                <a:gd name="connsiteY953" fmla="*/ 1304780 h 2205654"/>
                <a:gd name="connsiteX954" fmla="*/ 704660 w 2454339"/>
                <a:gd name="connsiteY954" fmla="*/ 1509472 h 2205654"/>
                <a:gd name="connsiteX955" fmla="*/ 717328 w 2454339"/>
                <a:gd name="connsiteY955" fmla="*/ 1617867 h 2205654"/>
                <a:gd name="connsiteX956" fmla="*/ 736378 w 2454339"/>
                <a:gd name="connsiteY956" fmla="*/ 1703592 h 2205654"/>
                <a:gd name="connsiteX957" fmla="*/ 776859 w 2454339"/>
                <a:gd name="connsiteY957" fmla="*/ 1778458 h 2205654"/>
                <a:gd name="connsiteX958" fmla="*/ 781907 w 2454339"/>
                <a:gd name="connsiteY958" fmla="*/ 1783221 h 2205654"/>
                <a:gd name="connsiteX959" fmla="*/ 772382 w 2454339"/>
                <a:gd name="connsiteY959" fmla="*/ 1786078 h 2205654"/>
                <a:gd name="connsiteX960" fmla="*/ 766382 w 2454339"/>
                <a:gd name="connsiteY960" fmla="*/ 1787793 h 2205654"/>
                <a:gd name="connsiteX961" fmla="*/ 739521 w 2454339"/>
                <a:gd name="connsiteY961" fmla="*/ 1794746 h 2205654"/>
                <a:gd name="connsiteX962" fmla="*/ 639699 w 2454339"/>
                <a:gd name="connsiteY962" fmla="*/ 1824083 h 2205654"/>
                <a:gd name="connsiteX963" fmla="*/ 747427 w 2454339"/>
                <a:gd name="connsiteY963" fmla="*/ 1516330 h 2205654"/>
                <a:gd name="connsiteX964" fmla="*/ 747427 w 2454339"/>
                <a:gd name="connsiteY964" fmla="*/ 1516330 h 2205654"/>
                <a:gd name="connsiteX965" fmla="*/ 747427 w 2454339"/>
                <a:gd name="connsiteY965" fmla="*/ 1516330 h 2205654"/>
                <a:gd name="connsiteX966" fmla="*/ 763238 w 2454339"/>
                <a:gd name="connsiteY966" fmla="*/ 1659205 h 2205654"/>
                <a:gd name="connsiteX967" fmla="*/ 763238 w 2454339"/>
                <a:gd name="connsiteY967" fmla="*/ 1659205 h 2205654"/>
                <a:gd name="connsiteX968" fmla="*/ 763238 w 2454339"/>
                <a:gd name="connsiteY968" fmla="*/ 1659872 h 2205654"/>
                <a:gd name="connsiteX969" fmla="*/ 763238 w 2454339"/>
                <a:gd name="connsiteY969" fmla="*/ 1659110 h 2205654"/>
                <a:gd name="connsiteX970" fmla="*/ 911162 w 2454339"/>
                <a:gd name="connsiteY970" fmla="*/ 1492137 h 2205654"/>
                <a:gd name="connsiteX971" fmla="*/ 911162 w 2454339"/>
                <a:gd name="connsiteY971" fmla="*/ 1492137 h 2205654"/>
                <a:gd name="connsiteX972" fmla="*/ 906018 w 2454339"/>
                <a:gd name="connsiteY972" fmla="*/ 1579481 h 2205654"/>
                <a:gd name="connsiteX973" fmla="*/ 905447 w 2454339"/>
                <a:gd name="connsiteY973" fmla="*/ 1583862 h 2205654"/>
                <a:gd name="connsiteX974" fmla="*/ 905447 w 2454339"/>
                <a:gd name="connsiteY974" fmla="*/ 1587387 h 2205654"/>
                <a:gd name="connsiteX975" fmla="*/ 903827 w 2454339"/>
                <a:gd name="connsiteY975" fmla="*/ 1598055 h 2205654"/>
                <a:gd name="connsiteX976" fmla="*/ 899446 w 2454339"/>
                <a:gd name="connsiteY976" fmla="*/ 1621105 h 2205654"/>
                <a:gd name="connsiteX977" fmla="*/ 887635 w 2454339"/>
                <a:gd name="connsiteY977" fmla="*/ 1664634 h 2205654"/>
                <a:gd name="connsiteX978" fmla="*/ 880491 w 2454339"/>
                <a:gd name="connsiteY978" fmla="*/ 1684827 h 2205654"/>
                <a:gd name="connsiteX979" fmla="*/ 879253 w 2454339"/>
                <a:gd name="connsiteY979" fmla="*/ 1687971 h 2205654"/>
                <a:gd name="connsiteX980" fmla="*/ 877634 w 2454339"/>
                <a:gd name="connsiteY980" fmla="*/ 1691685 h 2205654"/>
                <a:gd name="connsiteX981" fmla="*/ 872585 w 2454339"/>
                <a:gd name="connsiteY981" fmla="*/ 1702925 h 2205654"/>
                <a:gd name="connsiteX982" fmla="*/ 852011 w 2454339"/>
                <a:gd name="connsiteY982" fmla="*/ 1739787 h 2205654"/>
                <a:gd name="connsiteX983" fmla="*/ 849725 w 2454339"/>
                <a:gd name="connsiteY983" fmla="*/ 1742549 h 2205654"/>
                <a:gd name="connsiteX984" fmla="*/ 846296 w 2454339"/>
                <a:gd name="connsiteY984" fmla="*/ 1746549 h 2205654"/>
                <a:gd name="connsiteX985" fmla="*/ 838772 w 2454339"/>
                <a:gd name="connsiteY985" fmla="*/ 1753789 h 2205654"/>
                <a:gd name="connsiteX986" fmla="*/ 838772 w 2454339"/>
                <a:gd name="connsiteY986" fmla="*/ 1754265 h 2205654"/>
                <a:gd name="connsiteX987" fmla="*/ 837724 w 2454339"/>
                <a:gd name="connsiteY987" fmla="*/ 1755027 h 2205654"/>
                <a:gd name="connsiteX988" fmla="*/ 833533 w 2454339"/>
                <a:gd name="connsiteY988" fmla="*/ 1757789 h 2205654"/>
                <a:gd name="connsiteX989" fmla="*/ 829342 w 2454339"/>
                <a:gd name="connsiteY989" fmla="*/ 1760075 h 2205654"/>
                <a:gd name="connsiteX990" fmla="*/ 826294 w 2454339"/>
                <a:gd name="connsiteY990" fmla="*/ 1760837 h 2205654"/>
                <a:gd name="connsiteX991" fmla="*/ 823532 w 2454339"/>
                <a:gd name="connsiteY991" fmla="*/ 1761408 h 2205654"/>
                <a:gd name="connsiteX992" fmla="*/ 819150 w 2454339"/>
                <a:gd name="connsiteY992" fmla="*/ 1761408 h 2205654"/>
                <a:gd name="connsiteX993" fmla="*/ 818579 w 2454339"/>
                <a:gd name="connsiteY993" fmla="*/ 1761408 h 2205654"/>
                <a:gd name="connsiteX994" fmla="*/ 813911 w 2454339"/>
                <a:gd name="connsiteY994" fmla="*/ 1760075 h 2205654"/>
                <a:gd name="connsiteX995" fmla="*/ 813911 w 2454339"/>
                <a:gd name="connsiteY995" fmla="*/ 1760075 h 2205654"/>
                <a:gd name="connsiteX996" fmla="*/ 835533 w 2454339"/>
                <a:gd name="connsiteY996" fmla="*/ 1741692 h 2205654"/>
                <a:gd name="connsiteX997" fmla="*/ 857250 w 2454339"/>
                <a:gd name="connsiteY997" fmla="*/ 1692638 h 2205654"/>
                <a:gd name="connsiteX998" fmla="*/ 877729 w 2454339"/>
                <a:gd name="connsiteY998" fmla="*/ 1607961 h 2205654"/>
                <a:gd name="connsiteX999" fmla="*/ 887254 w 2454339"/>
                <a:gd name="connsiteY999" fmla="*/ 1543476 h 2205654"/>
                <a:gd name="connsiteX1000" fmla="*/ 884301 w 2454339"/>
                <a:gd name="connsiteY1000" fmla="*/ 1496994 h 2205654"/>
                <a:gd name="connsiteX1001" fmla="*/ 880110 w 2454339"/>
                <a:gd name="connsiteY1001" fmla="*/ 1477944 h 2205654"/>
                <a:gd name="connsiteX1002" fmla="*/ 898303 w 2454339"/>
                <a:gd name="connsiteY1002" fmla="*/ 1478992 h 2205654"/>
                <a:gd name="connsiteX1003" fmla="*/ 900494 w 2454339"/>
                <a:gd name="connsiteY1003" fmla="*/ 1478992 h 2205654"/>
                <a:gd name="connsiteX1004" fmla="*/ 910019 w 2454339"/>
                <a:gd name="connsiteY1004" fmla="*/ 1480231 h 2205654"/>
                <a:gd name="connsiteX1005" fmla="*/ 910685 w 2454339"/>
                <a:gd name="connsiteY1005" fmla="*/ 1480231 h 2205654"/>
                <a:gd name="connsiteX1006" fmla="*/ 912019 w 2454339"/>
                <a:gd name="connsiteY1006" fmla="*/ 1480231 h 2205654"/>
                <a:gd name="connsiteX1007" fmla="*/ 919734 w 2454339"/>
                <a:gd name="connsiteY1007" fmla="*/ 1481469 h 2205654"/>
                <a:gd name="connsiteX1008" fmla="*/ 921734 w 2454339"/>
                <a:gd name="connsiteY1008" fmla="*/ 1481469 h 2205654"/>
                <a:gd name="connsiteX1009" fmla="*/ 911655 w 2454339"/>
                <a:gd name="connsiteY1009" fmla="*/ 1490405 h 2205654"/>
                <a:gd name="connsiteX1010" fmla="*/ 911638 w 2454339"/>
                <a:gd name="connsiteY1010" fmla="*/ 1490994 h 2205654"/>
                <a:gd name="connsiteX1011" fmla="*/ 1167289 w 2454339"/>
                <a:gd name="connsiteY1011" fmla="*/ 1460037 h 2205654"/>
                <a:gd name="connsiteX1012" fmla="*/ 1167289 w 2454339"/>
                <a:gd name="connsiteY1012" fmla="*/ 1460037 h 2205654"/>
                <a:gd name="connsiteX1013" fmla="*/ 1155764 w 2454339"/>
                <a:gd name="connsiteY1013" fmla="*/ 1461466 h 2205654"/>
                <a:gd name="connsiteX1014" fmla="*/ 1146239 w 2454339"/>
                <a:gd name="connsiteY1014" fmla="*/ 1462895 h 2205654"/>
                <a:gd name="connsiteX1015" fmla="*/ 1049750 w 2454339"/>
                <a:gd name="connsiteY1015" fmla="*/ 1461752 h 2205654"/>
                <a:gd name="connsiteX1016" fmla="*/ 1025176 w 2454339"/>
                <a:gd name="connsiteY1016" fmla="*/ 1459466 h 2205654"/>
                <a:gd name="connsiteX1017" fmla="*/ 1019365 w 2454339"/>
                <a:gd name="connsiteY1017" fmla="*/ 1458704 h 2205654"/>
                <a:gd name="connsiteX1018" fmla="*/ 1019365 w 2454339"/>
                <a:gd name="connsiteY1018" fmla="*/ 1458704 h 2205654"/>
                <a:gd name="connsiteX1019" fmla="*/ 1017651 w 2454339"/>
                <a:gd name="connsiteY1019" fmla="*/ 1458704 h 2205654"/>
                <a:gd name="connsiteX1020" fmla="*/ 1004126 w 2454339"/>
                <a:gd name="connsiteY1020" fmla="*/ 1456323 h 2205654"/>
                <a:gd name="connsiteX1021" fmla="*/ 956501 w 2454339"/>
                <a:gd name="connsiteY1021" fmla="*/ 1445178 h 2205654"/>
                <a:gd name="connsiteX1022" fmla="*/ 904780 w 2454339"/>
                <a:gd name="connsiteY1022" fmla="*/ 1436320 h 2205654"/>
                <a:gd name="connsiteX1023" fmla="*/ 852869 w 2454339"/>
                <a:gd name="connsiteY1023" fmla="*/ 1440702 h 2205654"/>
                <a:gd name="connsiteX1024" fmla="*/ 823055 w 2454339"/>
                <a:gd name="connsiteY1024" fmla="*/ 1449465 h 2205654"/>
                <a:gd name="connsiteX1025" fmla="*/ 807244 w 2454339"/>
                <a:gd name="connsiteY1025" fmla="*/ 1455751 h 2205654"/>
                <a:gd name="connsiteX1026" fmla="*/ 802481 w 2454339"/>
                <a:gd name="connsiteY1026" fmla="*/ 1455751 h 2205654"/>
                <a:gd name="connsiteX1027" fmla="*/ 792956 w 2454339"/>
                <a:gd name="connsiteY1027" fmla="*/ 1457561 h 2205654"/>
                <a:gd name="connsiteX1028" fmla="*/ 784765 w 2454339"/>
                <a:gd name="connsiteY1028" fmla="*/ 1460133 h 2205654"/>
                <a:gd name="connsiteX1029" fmla="*/ 750665 w 2454339"/>
                <a:gd name="connsiteY1029" fmla="*/ 1472610 h 2205654"/>
                <a:gd name="connsiteX1030" fmla="*/ 740093 w 2454339"/>
                <a:gd name="connsiteY1030" fmla="*/ 1476897 h 2205654"/>
                <a:gd name="connsiteX1031" fmla="*/ 739140 w 2454339"/>
                <a:gd name="connsiteY1031" fmla="*/ 1457847 h 2205654"/>
                <a:gd name="connsiteX1032" fmla="*/ 753047 w 2454339"/>
                <a:gd name="connsiteY1032" fmla="*/ 1455751 h 2205654"/>
                <a:gd name="connsiteX1033" fmla="*/ 782479 w 2454339"/>
                <a:gd name="connsiteY1033" fmla="*/ 1445369 h 2205654"/>
                <a:gd name="connsiteX1034" fmla="*/ 782460 w 2454339"/>
                <a:gd name="connsiteY1034" fmla="*/ 1439442 h 2205654"/>
                <a:gd name="connsiteX1035" fmla="*/ 779621 w 2454339"/>
                <a:gd name="connsiteY1035" fmla="*/ 1438225 h 2205654"/>
                <a:gd name="connsiteX1036" fmla="*/ 746569 w 2454339"/>
                <a:gd name="connsiteY1036" fmla="*/ 1442702 h 2205654"/>
                <a:gd name="connsiteX1037" fmla="*/ 738664 w 2454339"/>
                <a:gd name="connsiteY1037" fmla="*/ 1444226 h 2205654"/>
                <a:gd name="connsiteX1038" fmla="*/ 738664 w 2454339"/>
                <a:gd name="connsiteY1038" fmla="*/ 1438511 h 2205654"/>
                <a:gd name="connsiteX1039" fmla="*/ 746951 w 2454339"/>
                <a:gd name="connsiteY1039" fmla="*/ 1436892 h 2205654"/>
                <a:gd name="connsiteX1040" fmla="*/ 767429 w 2454339"/>
                <a:gd name="connsiteY1040" fmla="*/ 1426128 h 2205654"/>
                <a:gd name="connsiteX1041" fmla="*/ 766269 w 2454339"/>
                <a:gd name="connsiteY1041" fmla="*/ 1421837 h 2205654"/>
                <a:gd name="connsiteX1042" fmla="*/ 765620 w 2454339"/>
                <a:gd name="connsiteY1042" fmla="*/ 1421556 h 2205654"/>
                <a:gd name="connsiteX1043" fmla="*/ 741617 w 2454339"/>
                <a:gd name="connsiteY1043" fmla="*/ 1424795 h 2205654"/>
                <a:gd name="connsiteX1044" fmla="*/ 738283 w 2454339"/>
                <a:gd name="connsiteY1044" fmla="*/ 1425748 h 2205654"/>
                <a:gd name="connsiteX1045" fmla="*/ 738283 w 2454339"/>
                <a:gd name="connsiteY1045" fmla="*/ 1414317 h 2205654"/>
                <a:gd name="connsiteX1046" fmla="*/ 751808 w 2454339"/>
                <a:gd name="connsiteY1046" fmla="*/ 1407555 h 2205654"/>
                <a:gd name="connsiteX1047" fmla="*/ 768382 w 2454339"/>
                <a:gd name="connsiteY1047" fmla="*/ 1395363 h 2205654"/>
                <a:gd name="connsiteX1048" fmla="*/ 766775 w 2454339"/>
                <a:gd name="connsiteY1048" fmla="*/ 1389938 h 2205654"/>
                <a:gd name="connsiteX1049" fmla="*/ 765048 w 2454339"/>
                <a:gd name="connsiteY1049" fmla="*/ 1389457 h 2205654"/>
                <a:gd name="connsiteX1050" fmla="*/ 747141 w 2454339"/>
                <a:gd name="connsiteY1050" fmla="*/ 1395553 h 2205654"/>
                <a:gd name="connsiteX1051" fmla="*/ 737616 w 2454339"/>
                <a:gd name="connsiteY1051" fmla="*/ 1399840 h 2205654"/>
                <a:gd name="connsiteX1052" fmla="*/ 737616 w 2454339"/>
                <a:gd name="connsiteY1052" fmla="*/ 1389267 h 2205654"/>
                <a:gd name="connsiteX1053" fmla="*/ 737616 w 2454339"/>
                <a:gd name="connsiteY1053" fmla="*/ 1379742 h 2205654"/>
                <a:gd name="connsiteX1054" fmla="*/ 742379 w 2454339"/>
                <a:gd name="connsiteY1054" fmla="*/ 1379075 h 2205654"/>
                <a:gd name="connsiteX1055" fmla="*/ 756952 w 2454339"/>
                <a:gd name="connsiteY1055" fmla="*/ 1373169 h 2205654"/>
                <a:gd name="connsiteX1056" fmla="*/ 756494 w 2454339"/>
                <a:gd name="connsiteY1056" fmla="*/ 1364830 h 2205654"/>
                <a:gd name="connsiteX1057" fmla="*/ 754475 w 2454339"/>
                <a:gd name="connsiteY1057" fmla="*/ 1363644 h 2205654"/>
                <a:gd name="connsiteX1058" fmla="*/ 744950 w 2454339"/>
                <a:gd name="connsiteY1058" fmla="*/ 1364311 h 2205654"/>
                <a:gd name="connsiteX1059" fmla="*/ 737997 w 2454339"/>
                <a:gd name="connsiteY1059" fmla="*/ 1366502 h 2205654"/>
                <a:gd name="connsiteX1060" fmla="*/ 737997 w 2454339"/>
                <a:gd name="connsiteY1060" fmla="*/ 1340499 h 2205654"/>
                <a:gd name="connsiteX1061" fmla="*/ 739807 w 2454339"/>
                <a:gd name="connsiteY1061" fmla="*/ 1340499 h 2205654"/>
                <a:gd name="connsiteX1062" fmla="*/ 748665 w 2454339"/>
                <a:gd name="connsiteY1062" fmla="*/ 1336022 h 2205654"/>
                <a:gd name="connsiteX1063" fmla="*/ 751046 w 2454339"/>
                <a:gd name="connsiteY1063" fmla="*/ 1331355 h 2205654"/>
                <a:gd name="connsiteX1064" fmla="*/ 749139 w 2454339"/>
                <a:gd name="connsiteY1064" fmla="*/ 1327946 h 2205654"/>
                <a:gd name="connsiteX1065" fmla="*/ 747712 w 2454339"/>
                <a:gd name="connsiteY1065" fmla="*/ 1327926 h 2205654"/>
                <a:gd name="connsiteX1066" fmla="*/ 745903 w 2454339"/>
                <a:gd name="connsiteY1066" fmla="*/ 1328497 h 2205654"/>
                <a:gd name="connsiteX1067" fmla="*/ 744474 w 2454339"/>
                <a:gd name="connsiteY1067" fmla="*/ 1329069 h 2205654"/>
                <a:gd name="connsiteX1068" fmla="*/ 742093 w 2454339"/>
                <a:gd name="connsiteY1068" fmla="*/ 1329069 h 2205654"/>
                <a:gd name="connsiteX1069" fmla="*/ 740664 w 2454339"/>
                <a:gd name="connsiteY1069" fmla="*/ 1329069 h 2205654"/>
                <a:gd name="connsiteX1070" fmla="*/ 739807 w 2454339"/>
                <a:gd name="connsiteY1070" fmla="*/ 1329069 h 2205654"/>
                <a:gd name="connsiteX1071" fmla="*/ 737997 w 2454339"/>
                <a:gd name="connsiteY1071" fmla="*/ 1329069 h 2205654"/>
                <a:gd name="connsiteX1072" fmla="*/ 741998 w 2454339"/>
                <a:gd name="connsiteY1072" fmla="*/ 1198671 h 2205654"/>
                <a:gd name="connsiteX1073" fmla="*/ 744093 w 2454339"/>
                <a:gd name="connsiteY1073" fmla="*/ 1176764 h 2205654"/>
                <a:gd name="connsiteX1074" fmla="*/ 746665 w 2454339"/>
                <a:gd name="connsiteY1074" fmla="*/ 1155904 h 2205654"/>
                <a:gd name="connsiteX1075" fmla="*/ 754761 w 2454339"/>
                <a:gd name="connsiteY1075" fmla="*/ 1111232 h 2205654"/>
                <a:gd name="connsiteX1076" fmla="*/ 779050 w 2454339"/>
                <a:gd name="connsiteY1076" fmla="*/ 1024650 h 2205654"/>
                <a:gd name="connsiteX1077" fmla="*/ 789146 w 2454339"/>
                <a:gd name="connsiteY1077" fmla="*/ 1001885 h 2205654"/>
                <a:gd name="connsiteX1078" fmla="*/ 790670 w 2454339"/>
                <a:gd name="connsiteY1078" fmla="*/ 1001218 h 2205654"/>
                <a:gd name="connsiteX1079" fmla="*/ 798386 w 2454339"/>
                <a:gd name="connsiteY1079" fmla="*/ 994551 h 2205654"/>
                <a:gd name="connsiteX1080" fmla="*/ 805434 w 2454339"/>
                <a:gd name="connsiteY1080" fmla="*/ 986359 h 2205654"/>
                <a:gd name="connsiteX1081" fmla="*/ 820484 w 2454339"/>
                <a:gd name="connsiteY1081" fmla="*/ 967309 h 2205654"/>
                <a:gd name="connsiteX1082" fmla="*/ 846868 w 2454339"/>
                <a:gd name="connsiteY1082" fmla="*/ 928257 h 2205654"/>
                <a:gd name="connsiteX1083" fmla="*/ 903065 w 2454339"/>
                <a:gd name="connsiteY1083" fmla="*/ 855962 h 2205654"/>
                <a:gd name="connsiteX1084" fmla="*/ 933450 w 2454339"/>
                <a:gd name="connsiteY1084" fmla="*/ 824911 h 2205654"/>
                <a:gd name="connsiteX1085" fmla="*/ 941451 w 2454339"/>
                <a:gd name="connsiteY1085" fmla="*/ 817862 h 2205654"/>
                <a:gd name="connsiteX1086" fmla="*/ 942213 w 2454339"/>
                <a:gd name="connsiteY1086" fmla="*/ 817195 h 2205654"/>
                <a:gd name="connsiteX1087" fmla="*/ 943165 w 2454339"/>
                <a:gd name="connsiteY1087" fmla="*/ 816528 h 2205654"/>
                <a:gd name="connsiteX1088" fmla="*/ 947357 w 2454339"/>
                <a:gd name="connsiteY1088" fmla="*/ 813385 h 2205654"/>
                <a:gd name="connsiteX1089" fmla="*/ 966407 w 2454339"/>
                <a:gd name="connsiteY1089" fmla="*/ 801574 h 2205654"/>
                <a:gd name="connsiteX1090" fmla="*/ 975932 w 2454339"/>
                <a:gd name="connsiteY1090" fmla="*/ 796812 h 2205654"/>
                <a:gd name="connsiteX1091" fmla="*/ 980694 w 2454339"/>
                <a:gd name="connsiteY1091" fmla="*/ 794526 h 2205654"/>
                <a:gd name="connsiteX1092" fmla="*/ 983647 w 2454339"/>
                <a:gd name="connsiteY1092" fmla="*/ 793287 h 2205654"/>
                <a:gd name="connsiteX1093" fmla="*/ 1003268 w 2454339"/>
                <a:gd name="connsiteY1093" fmla="*/ 785382 h 2205654"/>
                <a:gd name="connsiteX1094" fmla="*/ 1044607 w 2454339"/>
                <a:gd name="connsiteY1094" fmla="*/ 769951 h 2205654"/>
                <a:gd name="connsiteX1095" fmla="*/ 1147477 w 2454339"/>
                <a:gd name="connsiteY1095" fmla="*/ 735090 h 2205654"/>
                <a:gd name="connsiteX1096" fmla="*/ 1159097 w 2454339"/>
                <a:gd name="connsiteY1096" fmla="*/ 732804 h 2205654"/>
                <a:gd name="connsiteX1097" fmla="*/ 1164812 w 2454339"/>
                <a:gd name="connsiteY1097" fmla="*/ 731851 h 2205654"/>
                <a:gd name="connsiteX1098" fmla="*/ 1168337 w 2454339"/>
                <a:gd name="connsiteY1098" fmla="*/ 731851 h 2205654"/>
                <a:gd name="connsiteX1099" fmla="*/ 1179481 w 2454339"/>
                <a:gd name="connsiteY1099" fmla="*/ 731851 h 2205654"/>
                <a:gd name="connsiteX1100" fmla="*/ 1183958 w 2454339"/>
                <a:gd name="connsiteY1100" fmla="*/ 731851 h 2205654"/>
                <a:gd name="connsiteX1101" fmla="*/ 1183958 w 2454339"/>
                <a:gd name="connsiteY1101" fmla="*/ 731851 h 2205654"/>
                <a:gd name="connsiteX1102" fmla="*/ 1186720 w 2454339"/>
                <a:gd name="connsiteY1102" fmla="*/ 732423 h 2205654"/>
                <a:gd name="connsiteX1103" fmla="*/ 1205770 w 2454339"/>
                <a:gd name="connsiteY1103" fmla="*/ 738042 h 2205654"/>
                <a:gd name="connsiteX1104" fmla="*/ 1220248 w 2454339"/>
                <a:gd name="connsiteY1104" fmla="*/ 740138 h 2205654"/>
                <a:gd name="connsiteX1105" fmla="*/ 1259777 w 2454339"/>
                <a:gd name="connsiteY1105" fmla="*/ 765189 h 2205654"/>
                <a:gd name="connsiteX1106" fmla="*/ 1264253 w 2454339"/>
                <a:gd name="connsiteY1106" fmla="*/ 767951 h 2205654"/>
                <a:gd name="connsiteX1107" fmla="*/ 1254061 w 2454339"/>
                <a:gd name="connsiteY1107" fmla="*/ 779952 h 2205654"/>
                <a:gd name="connsiteX1108" fmla="*/ 1244536 w 2454339"/>
                <a:gd name="connsiteY1108" fmla="*/ 798050 h 2205654"/>
                <a:gd name="connsiteX1109" fmla="*/ 1249204 w 2454339"/>
                <a:gd name="connsiteY1109" fmla="*/ 816147 h 2205654"/>
                <a:gd name="connsiteX1110" fmla="*/ 1259586 w 2454339"/>
                <a:gd name="connsiteY1110" fmla="*/ 813957 h 2205654"/>
                <a:gd name="connsiteX1111" fmla="*/ 1259586 w 2454339"/>
                <a:gd name="connsiteY1111" fmla="*/ 808337 h 2205654"/>
                <a:gd name="connsiteX1112" fmla="*/ 1258633 w 2454339"/>
                <a:gd name="connsiteY1112" fmla="*/ 806241 h 2205654"/>
                <a:gd name="connsiteX1113" fmla="*/ 1257776 w 2454339"/>
                <a:gd name="connsiteY1113" fmla="*/ 805003 h 2205654"/>
                <a:gd name="connsiteX1114" fmla="*/ 1257776 w 2454339"/>
                <a:gd name="connsiteY1114" fmla="*/ 804527 h 2205654"/>
                <a:gd name="connsiteX1115" fmla="*/ 1257776 w 2454339"/>
                <a:gd name="connsiteY1115" fmla="*/ 804527 h 2205654"/>
                <a:gd name="connsiteX1116" fmla="*/ 1257776 w 2454339"/>
                <a:gd name="connsiteY1116" fmla="*/ 801860 h 2205654"/>
                <a:gd name="connsiteX1117" fmla="*/ 1261396 w 2454339"/>
                <a:gd name="connsiteY1117" fmla="*/ 793668 h 2205654"/>
                <a:gd name="connsiteX1118" fmla="*/ 1273588 w 2454339"/>
                <a:gd name="connsiteY1118" fmla="*/ 776904 h 2205654"/>
                <a:gd name="connsiteX1119" fmla="*/ 1275588 w 2454339"/>
                <a:gd name="connsiteY1119" fmla="*/ 774904 h 2205654"/>
                <a:gd name="connsiteX1120" fmla="*/ 1307592 w 2454339"/>
                <a:gd name="connsiteY1120" fmla="*/ 791668 h 2205654"/>
                <a:gd name="connsiteX1121" fmla="*/ 1333691 w 2454339"/>
                <a:gd name="connsiteY1121" fmla="*/ 802431 h 2205654"/>
                <a:gd name="connsiteX1122" fmla="*/ 1341311 w 2454339"/>
                <a:gd name="connsiteY1122" fmla="*/ 805479 h 2205654"/>
                <a:gd name="connsiteX1123" fmla="*/ 1340453 w 2454339"/>
                <a:gd name="connsiteY1123" fmla="*/ 808146 h 2205654"/>
                <a:gd name="connsiteX1124" fmla="*/ 1338358 w 2454339"/>
                <a:gd name="connsiteY1124" fmla="*/ 813576 h 2205654"/>
                <a:gd name="connsiteX1125" fmla="*/ 1333405 w 2454339"/>
                <a:gd name="connsiteY1125" fmla="*/ 823101 h 2205654"/>
                <a:gd name="connsiteX1126" fmla="*/ 1330357 w 2454339"/>
                <a:gd name="connsiteY1126" fmla="*/ 826815 h 2205654"/>
                <a:gd name="connsiteX1127" fmla="*/ 1325975 w 2454339"/>
                <a:gd name="connsiteY1127" fmla="*/ 830911 h 2205654"/>
                <a:gd name="connsiteX1128" fmla="*/ 1324356 w 2454339"/>
                <a:gd name="connsiteY1128" fmla="*/ 832054 h 2205654"/>
                <a:gd name="connsiteX1129" fmla="*/ 1318641 w 2454339"/>
                <a:gd name="connsiteY1129" fmla="*/ 835674 h 2205654"/>
                <a:gd name="connsiteX1130" fmla="*/ 1308449 w 2454339"/>
                <a:gd name="connsiteY1130" fmla="*/ 841103 h 2205654"/>
                <a:gd name="connsiteX1131" fmla="*/ 1303401 w 2454339"/>
                <a:gd name="connsiteY1131" fmla="*/ 843103 h 2205654"/>
                <a:gd name="connsiteX1132" fmla="*/ 1296448 w 2454339"/>
                <a:gd name="connsiteY1132" fmla="*/ 845389 h 2205654"/>
                <a:gd name="connsiteX1133" fmla="*/ 1282256 w 2454339"/>
                <a:gd name="connsiteY1133" fmla="*/ 848818 h 2205654"/>
                <a:gd name="connsiteX1134" fmla="*/ 1276636 w 2454339"/>
                <a:gd name="connsiteY1134" fmla="*/ 849866 h 2205654"/>
                <a:gd name="connsiteX1135" fmla="*/ 1273302 w 2454339"/>
                <a:gd name="connsiteY1135" fmla="*/ 849866 h 2205654"/>
                <a:gd name="connsiteX1136" fmla="*/ 1258919 w 2454339"/>
                <a:gd name="connsiteY1136" fmla="*/ 850723 h 2205654"/>
                <a:gd name="connsiteX1137" fmla="*/ 1245013 w 2454339"/>
                <a:gd name="connsiteY1137" fmla="*/ 850723 h 2205654"/>
                <a:gd name="connsiteX1138" fmla="*/ 1238345 w 2454339"/>
                <a:gd name="connsiteY1138" fmla="*/ 850723 h 2205654"/>
                <a:gd name="connsiteX1139" fmla="*/ 1233392 w 2454339"/>
                <a:gd name="connsiteY1139" fmla="*/ 850152 h 2205654"/>
                <a:gd name="connsiteX1140" fmla="*/ 1228916 w 2454339"/>
                <a:gd name="connsiteY1140" fmla="*/ 849485 h 2205654"/>
                <a:gd name="connsiteX1141" fmla="*/ 1219391 w 2454339"/>
                <a:gd name="connsiteY1141" fmla="*/ 847580 h 2205654"/>
                <a:gd name="connsiteX1142" fmla="*/ 1200341 w 2454339"/>
                <a:gd name="connsiteY1142" fmla="*/ 841960 h 2205654"/>
                <a:gd name="connsiteX1143" fmla="*/ 1181291 w 2454339"/>
                <a:gd name="connsiteY1143" fmla="*/ 836245 h 2205654"/>
                <a:gd name="connsiteX1144" fmla="*/ 1169575 w 2454339"/>
                <a:gd name="connsiteY1144" fmla="*/ 834531 h 2205654"/>
                <a:gd name="connsiteX1145" fmla="*/ 1164241 w 2454339"/>
                <a:gd name="connsiteY1145" fmla="*/ 835483 h 2205654"/>
                <a:gd name="connsiteX1146" fmla="*/ 1159478 w 2454339"/>
                <a:gd name="connsiteY1146" fmla="*/ 838055 h 2205654"/>
                <a:gd name="connsiteX1147" fmla="*/ 1154144 w 2454339"/>
                <a:gd name="connsiteY1147" fmla="*/ 839579 h 2205654"/>
                <a:gd name="connsiteX1148" fmla="*/ 1154144 w 2454339"/>
                <a:gd name="connsiteY1148" fmla="*/ 839579 h 2205654"/>
                <a:gd name="connsiteX1149" fmla="*/ 1146524 w 2454339"/>
                <a:gd name="connsiteY1149" fmla="*/ 843961 h 2205654"/>
                <a:gd name="connsiteX1150" fmla="*/ 1146524 w 2454339"/>
                <a:gd name="connsiteY1150" fmla="*/ 843960 h 2205654"/>
                <a:gd name="connsiteX1151" fmla="*/ 1145477 w 2454339"/>
                <a:gd name="connsiteY1151" fmla="*/ 844722 h 2205654"/>
                <a:gd name="connsiteX1152" fmla="*/ 1141857 w 2454339"/>
                <a:gd name="connsiteY1152" fmla="*/ 847104 h 2205654"/>
                <a:gd name="connsiteX1153" fmla="*/ 1127284 w 2454339"/>
                <a:gd name="connsiteY1153" fmla="*/ 855009 h 2205654"/>
                <a:gd name="connsiteX1154" fmla="*/ 1093946 w 2454339"/>
                <a:gd name="connsiteY1154" fmla="*/ 873297 h 2205654"/>
                <a:gd name="connsiteX1155" fmla="*/ 1090041 w 2454339"/>
                <a:gd name="connsiteY1155" fmla="*/ 874821 h 2205654"/>
                <a:gd name="connsiteX1156" fmla="*/ 1081564 w 2454339"/>
                <a:gd name="connsiteY1156" fmla="*/ 877584 h 2205654"/>
                <a:gd name="connsiteX1157" fmla="*/ 1064228 w 2454339"/>
                <a:gd name="connsiteY1157" fmla="*/ 881489 h 2205654"/>
                <a:gd name="connsiteX1158" fmla="*/ 1047750 w 2454339"/>
                <a:gd name="connsiteY1158" fmla="*/ 885394 h 2205654"/>
                <a:gd name="connsiteX1159" fmla="*/ 1027938 w 2454339"/>
                <a:gd name="connsiteY1159" fmla="*/ 893871 h 2205654"/>
                <a:gd name="connsiteX1160" fmla="*/ 1024380 w 2454339"/>
                <a:gd name="connsiteY1160" fmla="*/ 909363 h 2205654"/>
                <a:gd name="connsiteX1161" fmla="*/ 1027938 w 2454339"/>
                <a:gd name="connsiteY1161" fmla="*/ 912921 h 2205654"/>
                <a:gd name="connsiteX1162" fmla="*/ 1074801 w 2454339"/>
                <a:gd name="connsiteY1162" fmla="*/ 920541 h 2205654"/>
                <a:gd name="connsiteX1163" fmla="*/ 1075754 w 2454339"/>
                <a:gd name="connsiteY1163" fmla="*/ 920541 h 2205654"/>
                <a:gd name="connsiteX1164" fmla="*/ 1072515 w 2454339"/>
                <a:gd name="connsiteY1164" fmla="*/ 934829 h 2205654"/>
                <a:gd name="connsiteX1165" fmla="*/ 1065086 w 2454339"/>
                <a:gd name="connsiteY1165" fmla="*/ 971691 h 2205654"/>
                <a:gd name="connsiteX1166" fmla="*/ 1057180 w 2454339"/>
                <a:gd name="connsiteY1166" fmla="*/ 1008362 h 2205654"/>
                <a:gd name="connsiteX1167" fmla="*/ 1052036 w 2454339"/>
                <a:gd name="connsiteY1167" fmla="*/ 1045509 h 2205654"/>
                <a:gd name="connsiteX1168" fmla="*/ 1061561 w 2454339"/>
                <a:gd name="connsiteY1168" fmla="*/ 1049415 h 2205654"/>
                <a:gd name="connsiteX1169" fmla="*/ 1082135 w 2454339"/>
                <a:gd name="connsiteY1169" fmla="*/ 992836 h 2205654"/>
                <a:gd name="connsiteX1170" fmla="*/ 1087088 w 2454339"/>
                <a:gd name="connsiteY1170" fmla="*/ 985026 h 2205654"/>
                <a:gd name="connsiteX1171" fmla="*/ 1102424 w 2454339"/>
                <a:gd name="connsiteY1171" fmla="*/ 967309 h 2205654"/>
                <a:gd name="connsiteX1172" fmla="*/ 1121474 w 2454339"/>
                <a:gd name="connsiteY1172" fmla="*/ 952450 h 2205654"/>
                <a:gd name="connsiteX1173" fmla="*/ 1120331 w 2454339"/>
                <a:gd name="connsiteY1173" fmla="*/ 1029698 h 2205654"/>
                <a:gd name="connsiteX1174" fmla="*/ 1133475 w 2454339"/>
                <a:gd name="connsiteY1174" fmla="*/ 1236009 h 2205654"/>
                <a:gd name="connsiteX1175" fmla="*/ 1160336 w 2454339"/>
                <a:gd name="connsiteY1175" fmla="*/ 1363263 h 2205654"/>
                <a:gd name="connsiteX1176" fmla="*/ 1178814 w 2454339"/>
                <a:gd name="connsiteY1176" fmla="*/ 1425366 h 2205654"/>
                <a:gd name="connsiteX1177" fmla="*/ 1190339 w 2454339"/>
                <a:gd name="connsiteY1177" fmla="*/ 1456990 h 2205654"/>
                <a:gd name="connsiteX1178" fmla="*/ 1191387 w 2454339"/>
                <a:gd name="connsiteY1178" fmla="*/ 1459561 h 2205654"/>
                <a:gd name="connsiteX1179" fmla="*/ 1185767 w 2454339"/>
                <a:gd name="connsiteY1179" fmla="*/ 1459561 h 2205654"/>
                <a:gd name="connsiteX1180" fmla="*/ 1167479 w 2454339"/>
                <a:gd name="connsiteY1180" fmla="*/ 1460228 h 2205654"/>
                <a:gd name="connsiteX1181" fmla="*/ 1480185 w 2454339"/>
                <a:gd name="connsiteY1181" fmla="*/ 1544810 h 2205654"/>
                <a:gd name="connsiteX1182" fmla="*/ 1480185 w 2454339"/>
                <a:gd name="connsiteY1182" fmla="*/ 1544810 h 2205654"/>
                <a:gd name="connsiteX1183" fmla="*/ 1437608 w 2454339"/>
                <a:gd name="connsiteY1183" fmla="*/ 1539857 h 2205654"/>
                <a:gd name="connsiteX1184" fmla="*/ 1432370 w 2454339"/>
                <a:gd name="connsiteY1184" fmla="*/ 1539190 h 2205654"/>
                <a:gd name="connsiteX1185" fmla="*/ 1429512 w 2454339"/>
                <a:gd name="connsiteY1185" fmla="*/ 1539190 h 2205654"/>
                <a:gd name="connsiteX1186" fmla="*/ 1419987 w 2454339"/>
                <a:gd name="connsiteY1186" fmla="*/ 1537761 h 2205654"/>
                <a:gd name="connsiteX1187" fmla="*/ 1397127 w 2454339"/>
                <a:gd name="connsiteY1187" fmla="*/ 1533856 h 2205654"/>
                <a:gd name="connsiteX1188" fmla="*/ 1312069 w 2454339"/>
                <a:gd name="connsiteY1188" fmla="*/ 1509948 h 2205654"/>
                <a:gd name="connsiteX1189" fmla="*/ 1304068 w 2454339"/>
                <a:gd name="connsiteY1189" fmla="*/ 1506710 h 2205654"/>
                <a:gd name="connsiteX1190" fmla="*/ 1300925 w 2454339"/>
                <a:gd name="connsiteY1190" fmla="*/ 1505376 h 2205654"/>
                <a:gd name="connsiteX1191" fmla="*/ 1296353 w 2454339"/>
                <a:gd name="connsiteY1191" fmla="*/ 1503281 h 2205654"/>
                <a:gd name="connsiteX1192" fmla="*/ 1277303 w 2454339"/>
                <a:gd name="connsiteY1192" fmla="*/ 1493184 h 2205654"/>
                <a:gd name="connsiteX1193" fmla="*/ 1261872 w 2454339"/>
                <a:gd name="connsiteY1193" fmla="*/ 1482707 h 2205654"/>
                <a:gd name="connsiteX1194" fmla="*/ 1259396 w 2454339"/>
                <a:gd name="connsiteY1194" fmla="*/ 1480611 h 2205654"/>
                <a:gd name="connsiteX1195" fmla="*/ 1255776 w 2454339"/>
                <a:gd name="connsiteY1195" fmla="*/ 1477373 h 2205654"/>
                <a:gd name="connsiteX1196" fmla="*/ 1247775 w 2454339"/>
                <a:gd name="connsiteY1196" fmla="*/ 1469467 h 2205654"/>
                <a:gd name="connsiteX1197" fmla="*/ 1240536 w 2454339"/>
                <a:gd name="connsiteY1197" fmla="*/ 1461085 h 2205654"/>
                <a:gd name="connsiteX1198" fmla="*/ 1238345 w 2454339"/>
                <a:gd name="connsiteY1198" fmla="*/ 1458323 h 2205654"/>
                <a:gd name="connsiteX1199" fmla="*/ 1235583 w 2454339"/>
                <a:gd name="connsiteY1199" fmla="*/ 1454608 h 2205654"/>
                <a:gd name="connsiteX1200" fmla="*/ 1222534 w 2454339"/>
                <a:gd name="connsiteY1200" fmla="*/ 1433177 h 2205654"/>
                <a:gd name="connsiteX1201" fmla="*/ 1217105 w 2454339"/>
                <a:gd name="connsiteY1201" fmla="*/ 1423652 h 2205654"/>
                <a:gd name="connsiteX1202" fmla="*/ 1203008 w 2454339"/>
                <a:gd name="connsiteY1202" fmla="*/ 1377551 h 2205654"/>
                <a:gd name="connsiteX1203" fmla="*/ 1178243 w 2454339"/>
                <a:gd name="connsiteY1203" fmla="*/ 1277348 h 2205654"/>
                <a:gd name="connsiteX1204" fmla="*/ 1163669 w 2454339"/>
                <a:gd name="connsiteY1204" fmla="*/ 1182098 h 2205654"/>
                <a:gd name="connsiteX1205" fmla="*/ 1165765 w 2454339"/>
                <a:gd name="connsiteY1205" fmla="*/ 1184003 h 2205654"/>
                <a:gd name="connsiteX1206" fmla="*/ 1168146 w 2454339"/>
                <a:gd name="connsiteY1206" fmla="*/ 1187146 h 2205654"/>
                <a:gd name="connsiteX1207" fmla="*/ 1200436 w 2454339"/>
                <a:gd name="connsiteY1207" fmla="*/ 1202291 h 2205654"/>
                <a:gd name="connsiteX1208" fmla="*/ 1209961 w 2454339"/>
                <a:gd name="connsiteY1208" fmla="*/ 1203434 h 2205654"/>
                <a:gd name="connsiteX1209" fmla="*/ 1202150 w 2454339"/>
                <a:gd name="connsiteY1209" fmla="*/ 1214292 h 2205654"/>
                <a:gd name="connsiteX1210" fmla="*/ 1196150 w 2454339"/>
                <a:gd name="connsiteY1210" fmla="*/ 1254964 h 2205654"/>
                <a:gd name="connsiteX1211" fmla="*/ 1210532 w 2454339"/>
                <a:gd name="connsiteY1211" fmla="*/ 1290874 h 2205654"/>
                <a:gd name="connsiteX1212" fmla="*/ 1237964 w 2454339"/>
                <a:gd name="connsiteY1212" fmla="*/ 1301637 h 2205654"/>
                <a:gd name="connsiteX1213" fmla="*/ 1249013 w 2454339"/>
                <a:gd name="connsiteY1213" fmla="*/ 1306018 h 2205654"/>
                <a:gd name="connsiteX1214" fmla="*/ 1241393 w 2454339"/>
                <a:gd name="connsiteY1214" fmla="*/ 1315543 h 2205654"/>
                <a:gd name="connsiteX1215" fmla="*/ 1247966 w 2454339"/>
                <a:gd name="connsiteY1215" fmla="*/ 1355453 h 2205654"/>
                <a:gd name="connsiteX1216" fmla="*/ 1275207 w 2454339"/>
                <a:gd name="connsiteY1216" fmla="*/ 1374503 h 2205654"/>
                <a:gd name="connsiteX1217" fmla="*/ 1305401 w 2454339"/>
                <a:gd name="connsiteY1217" fmla="*/ 1388029 h 2205654"/>
                <a:gd name="connsiteX1218" fmla="*/ 1323308 w 2454339"/>
                <a:gd name="connsiteY1218" fmla="*/ 1404602 h 2205654"/>
                <a:gd name="connsiteX1219" fmla="*/ 1353026 w 2454339"/>
                <a:gd name="connsiteY1219" fmla="*/ 1421175 h 2205654"/>
                <a:gd name="connsiteX1220" fmla="*/ 1422273 w 2454339"/>
                <a:gd name="connsiteY1220" fmla="*/ 1446036 h 2205654"/>
                <a:gd name="connsiteX1221" fmla="*/ 1495330 w 2454339"/>
                <a:gd name="connsiteY1221" fmla="*/ 1458323 h 2205654"/>
                <a:gd name="connsiteX1222" fmla="*/ 1528191 w 2454339"/>
                <a:gd name="connsiteY1222" fmla="*/ 1458323 h 2205654"/>
                <a:gd name="connsiteX1223" fmla="*/ 1537716 w 2454339"/>
                <a:gd name="connsiteY1223" fmla="*/ 1457847 h 2205654"/>
                <a:gd name="connsiteX1224" fmla="*/ 1536764 w 2454339"/>
                <a:gd name="connsiteY1224" fmla="*/ 1469562 h 2205654"/>
                <a:gd name="connsiteX1225" fmla="*/ 1536764 w 2454339"/>
                <a:gd name="connsiteY1225" fmla="*/ 1495756 h 2205654"/>
                <a:gd name="connsiteX1226" fmla="*/ 1536764 w 2454339"/>
                <a:gd name="connsiteY1226" fmla="*/ 1521569 h 2205654"/>
                <a:gd name="connsiteX1227" fmla="*/ 1537430 w 2454339"/>
                <a:gd name="connsiteY1227" fmla="*/ 1547001 h 2205654"/>
                <a:gd name="connsiteX1228" fmla="*/ 1537430 w 2454339"/>
                <a:gd name="connsiteY1228" fmla="*/ 1547858 h 2205654"/>
                <a:gd name="connsiteX1229" fmla="*/ 1525143 w 2454339"/>
                <a:gd name="connsiteY1229" fmla="*/ 1547858 h 2205654"/>
                <a:gd name="connsiteX1230" fmla="*/ 1479328 w 2454339"/>
                <a:gd name="connsiteY1230" fmla="*/ 1545000 h 2205654"/>
                <a:gd name="connsiteX1231" fmla="*/ 2413635 w 2454339"/>
                <a:gd name="connsiteY1231" fmla="*/ 1428605 h 2205654"/>
                <a:gd name="connsiteX1232" fmla="*/ 2413635 w 2454339"/>
                <a:gd name="connsiteY1232" fmla="*/ 1428605 h 2205654"/>
                <a:gd name="connsiteX1233" fmla="*/ 2413635 w 2454339"/>
                <a:gd name="connsiteY1233" fmla="*/ 1433367 h 2205654"/>
                <a:gd name="connsiteX1234" fmla="*/ 2408587 w 2454339"/>
                <a:gd name="connsiteY1234" fmla="*/ 1450512 h 2205654"/>
                <a:gd name="connsiteX1235" fmla="*/ 2407349 w 2454339"/>
                <a:gd name="connsiteY1235" fmla="*/ 1453370 h 2205654"/>
                <a:gd name="connsiteX1236" fmla="*/ 2404967 w 2454339"/>
                <a:gd name="connsiteY1236" fmla="*/ 1458228 h 2205654"/>
                <a:gd name="connsiteX1237" fmla="*/ 2398681 w 2454339"/>
                <a:gd name="connsiteY1237" fmla="*/ 1469277 h 2205654"/>
                <a:gd name="connsiteX1238" fmla="*/ 2386489 w 2454339"/>
                <a:gd name="connsiteY1238" fmla="*/ 1487755 h 2205654"/>
                <a:gd name="connsiteX1239" fmla="*/ 2380202 w 2454339"/>
                <a:gd name="connsiteY1239" fmla="*/ 1496518 h 2205654"/>
                <a:gd name="connsiteX1240" fmla="*/ 2378488 w 2454339"/>
                <a:gd name="connsiteY1240" fmla="*/ 1498899 h 2205654"/>
                <a:gd name="connsiteX1241" fmla="*/ 2374773 w 2454339"/>
                <a:gd name="connsiteY1241" fmla="*/ 1503662 h 2205654"/>
                <a:gd name="connsiteX1242" fmla="*/ 2345055 w 2454339"/>
                <a:gd name="connsiteY1242" fmla="*/ 1537190 h 2205654"/>
                <a:gd name="connsiteX1243" fmla="*/ 2311813 w 2454339"/>
                <a:gd name="connsiteY1243" fmla="*/ 1567860 h 2205654"/>
                <a:gd name="connsiteX1244" fmla="*/ 2304860 w 2454339"/>
                <a:gd name="connsiteY1244" fmla="*/ 1573671 h 2205654"/>
                <a:gd name="connsiteX1245" fmla="*/ 2302097 w 2454339"/>
                <a:gd name="connsiteY1245" fmla="*/ 1575861 h 2205654"/>
                <a:gd name="connsiteX1246" fmla="*/ 2297716 w 2454339"/>
                <a:gd name="connsiteY1246" fmla="*/ 1579195 h 2205654"/>
                <a:gd name="connsiteX1247" fmla="*/ 2278666 w 2454339"/>
                <a:gd name="connsiteY1247" fmla="*/ 1593102 h 2205654"/>
                <a:gd name="connsiteX1248" fmla="*/ 2200751 w 2454339"/>
                <a:gd name="connsiteY1248" fmla="*/ 1638155 h 2205654"/>
                <a:gd name="connsiteX1249" fmla="*/ 2181035 w 2454339"/>
                <a:gd name="connsiteY1249" fmla="*/ 1647680 h 2205654"/>
                <a:gd name="connsiteX1250" fmla="*/ 2169986 w 2454339"/>
                <a:gd name="connsiteY1250" fmla="*/ 1652728 h 2205654"/>
                <a:gd name="connsiteX1251" fmla="*/ 2165414 w 2454339"/>
                <a:gd name="connsiteY1251" fmla="*/ 1654824 h 2205654"/>
                <a:gd name="connsiteX1252" fmla="*/ 2160175 w 2454339"/>
                <a:gd name="connsiteY1252" fmla="*/ 1657015 h 2205654"/>
                <a:gd name="connsiteX1253" fmla="*/ 2113026 w 2454339"/>
                <a:gd name="connsiteY1253" fmla="*/ 1675017 h 2205654"/>
                <a:gd name="connsiteX1254" fmla="*/ 2016347 w 2454339"/>
                <a:gd name="connsiteY1254" fmla="*/ 1703592 h 2205654"/>
                <a:gd name="connsiteX1255" fmla="*/ 1917764 w 2454339"/>
                <a:gd name="connsiteY1255" fmla="*/ 1724928 h 2205654"/>
                <a:gd name="connsiteX1256" fmla="*/ 1866805 w 2454339"/>
                <a:gd name="connsiteY1256" fmla="*/ 1733405 h 2205654"/>
                <a:gd name="connsiteX1257" fmla="*/ 1843468 w 2454339"/>
                <a:gd name="connsiteY1257" fmla="*/ 1736834 h 2205654"/>
                <a:gd name="connsiteX1258" fmla="*/ 1839373 w 2454339"/>
                <a:gd name="connsiteY1258" fmla="*/ 1737406 h 2205654"/>
                <a:gd name="connsiteX1259" fmla="*/ 1833182 w 2454339"/>
                <a:gd name="connsiteY1259" fmla="*/ 1738167 h 2205654"/>
                <a:gd name="connsiteX1260" fmla="*/ 1818704 w 2454339"/>
                <a:gd name="connsiteY1260" fmla="*/ 1739977 h 2205654"/>
                <a:gd name="connsiteX1261" fmla="*/ 1734026 w 2454339"/>
                <a:gd name="connsiteY1261" fmla="*/ 1744264 h 2205654"/>
                <a:gd name="connsiteX1262" fmla="*/ 1713548 w 2454339"/>
                <a:gd name="connsiteY1262" fmla="*/ 1743120 h 2205654"/>
                <a:gd name="connsiteX1263" fmla="*/ 1703356 w 2454339"/>
                <a:gd name="connsiteY1263" fmla="*/ 1742168 h 2205654"/>
                <a:gd name="connsiteX1264" fmla="*/ 1699260 w 2454339"/>
                <a:gd name="connsiteY1264" fmla="*/ 1742168 h 2205654"/>
                <a:gd name="connsiteX1265" fmla="*/ 1695450 w 2454339"/>
                <a:gd name="connsiteY1265" fmla="*/ 1741597 h 2205654"/>
                <a:gd name="connsiteX1266" fmla="*/ 1664113 w 2454339"/>
                <a:gd name="connsiteY1266" fmla="*/ 1733977 h 2205654"/>
                <a:gd name="connsiteX1267" fmla="*/ 1657350 w 2454339"/>
                <a:gd name="connsiteY1267" fmla="*/ 1731500 h 2205654"/>
                <a:gd name="connsiteX1268" fmla="*/ 1652588 w 2454339"/>
                <a:gd name="connsiteY1268" fmla="*/ 1729595 h 2205654"/>
                <a:gd name="connsiteX1269" fmla="*/ 1642205 w 2454339"/>
                <a:gd name="connsiteY1269" fmla="*/ 1724166 h 2205654"/>
                <a:gd name="connsiteX1270" fmla="*/ 1631061 w 2454339"/>
                <a:gd name="connsiteY1270" fmla="*/ 1716927 h 2205654"/>
                <a:gd name="connsiteX1271" fmla="*/ 1628966 w 2454339"/>
                <a:gd name="connsiteY1271" fmla="*/ 1715403 h 2205654"/>
                <a:gd name="connsiteX1272" fmla="*/ 1628966 w 2454339"/>
                <a:gd name="connsiteY1272" fmla="*/ 1715403 h 2205654"/>
                <a:gd name="connsiteX1273" fmla="*/ 1622965 w 2454339"/>
                <a:gd name="connsiteY1273" fmla="*/ 1710069 h 2205654"/>
                <a:gd name="connsiteX1274" fmla="*/ 1613440 w 2454339"/>
                <a:gd name="connsiteY1274" fmla="*/ 1700544 h 2205654"/>
                <a:gd name="connsiteX1275" fmla="*/ 1612868 w 2454339"/>
                <a:gd name="connsiteY1275" fmla="*/ 1699877 h 2205654"/>
                <a:gd name="connsiteX1276" fmla="*/ 1611249 w 2454339"/>
                <a:gd name="connsiteY1276" fmla="*/ 1697591 h 2205654"/>
                <a:gd name="connsiteX1277" fmla="*/ 1606677 w 2454339"/>
                <a:gd name="connsiteY1277" fmla="*/ 1690447 h 2205654"/>
                <a:gd name="connsiteX1278" fmla="*/ 1600772 w 2454339"/>
                <a:gd name="connsiteY1278" fmla="*/ 1679493 h 2205654"/>
                <a:gd name="connsiteX1279" fmla="*/ 1601343 w 2454339"/>
                <a:gd name="connsiteY1279" fmla="*/ 1668635 h 2205654"/>
                <a:gd name="connsiteX1280" fmla="*/ 1601343 w 2454339"/>
                <a:gd name="connsiteY1280" fmla="*/ 1664444 h 2205654"/>
                <a:gd name="connsiteX1281" fmla="*/ 1665351 w 2454339"/>
                <a:gd name="connsiteY1281" fmla="*/ 1698448 h 2205654"/>
                <a:gd name="connsiteX1282" fmla="*/ 1710785 w 2454339"/>
                <a:gd name="connsiteY1282" fmla="*/ 1707973 h 2205654"/>
                <a:gd name="connsiteX1283" fmla="*/ 1732598 w 2454339"/>
                <a:gd name="connsiteY1283" fmla="*/ 1709783 h 2205654"/>
                <a:gd name="connsiteX1284" fmla="*/ 1754029 w 2454339"/>
                <a:gd name="connsiteY1284" fmla="*/ 1707021 h 2205654"/>
                <a:gd name="connsiteX1285" fmla="*/ 1755377 w 2454339"/>
                <a:gd name="connsiteY1285" fmla="*/ 1702083 h 2205654"/>
                <a:gd name="connsiteX1286" fmla="*/ 1754029 w 2454339"/>
                <a:gd name="connsiteY1286" fmla="*/ 1700734 h 2205654"/>
                <a:gd name="connsiteX1287" fmla="*/ 1735741 w 2454339"/>
                <a:gd name="connsiteY1287" fmla="*/ 1697210 h 2205654"/>
                <a:gd name="connsiteX1288" fmla="*/ 1713929 w 2454339"/>
                <a:gd name="connsiteY1288" fmla="*/ 1695495 h 2205654"/>
                <a:gd name="connsiteX1289" fmla="*/ 1671447 w 2454339"/>
                <a:gd name="connsiteY1289" fmla="*/ 1688161 h 2205654"/>
                <a:gd name="connsiteX1290" fmla="*/ 1600390 w 2454339"/>
                <a:gd name="connsiteY1290" fmla="*/ 1649299 h 2205654"/>
                <a:gd name="connsiteX1291" fmla="*/ 1599819 w 2454339"/>
                <a:gd name="connsiteY1291" fmla="*/ 1641679 h 2205654"/>
                <a:gd name="connsiteX1292" fmla="*/ 1596200 w 2454339"/>
                <a:gd name="connsiteY1292" fmla="*/ 1590435 h 2205654"/>
                <a:gd name="connsiteX1293" fmla="*/ 1594771 w 2454339"/>
                <a:gd name="connsiteY1293" fmla="*/ 1538333 h 2205654"/>
                <a:gd name="connsiteX1294" fmla="*/ 1589532 w 2454339"/>
                <a:gd name="connsiteY1294" fmla="*/ 1482898 h 2205654"/>
                <a:gd name="connsiteX1295" fmla="*/ 1544288 w 2454339"/>
                <a:gd name="connsiteY1295" fmla="*/ 1274586 h 2205654"/>
                <a:gd name="connsiteX1296" fmla="*/ 1528667 w 2454339"/>
                <a:gd name="connsiteY1296" fmla="*/ 1207911 h 2205654"/>
                <a:gd name="connsiteX1297" fmla="*/ 1509617 w 2454339"/>
                <a:gd name="connsiteY1297" fmla="*/ 1141236 h 2205654"/>
                <a:gd name="connsiteX1298" fmla="*/ 1496092 w 2454339"/>
                <a:gd name="connsiteY1298" fmla="*/ 1094468 h 2205654"/>
                <a:gd name="connsiteX1299" fmla="*/ 1485900 w 2454339"/>
                <a:gd name="connsiteY1299" fmla="*/ 1043414 h 2205654"/>
                <a:gd name="connsiteX1300" fmla="*/ 1460183 w 2454339"/>
                <a:gd name="connsiteY1300" fmla="*/ 942449 h 2205654"/>
                <a:gd name="connsiteX1301" fmla="*/ 1412558 w 2454339"/>
                <a:gd name="connsiteY1301" fmla="*/ 744996 h 2205654"/>
                <a:gd name="connsiteX1302" fmla="*/ 1432560 w 2454339"/>
                <a:gd name="connsiteY1302" fmla="*/ 755759 h 2205654"/>
                <a:gd name="connsiteX1303" fmla="*/ 1434560 w 2454339"/>
                <a:gd name="connsiteY1303" fmla="*/ 756616 h 2205654"/>
                <a:gd name="connsiteX1304" fmla="*/ 1443514 w 2454339"/>
                <a:gd name="connsiteY1304" fmla="*/ 784524 h 2205654"/>
                <a:gd name="connsiteX1305" fmla="*/ 1475804 w 2454339"/>
                <a:gd name="connsiteY1305" fmla="*/ 885775 h 2205654"/>
                <a:gd name="connsiteX1306" fmla="*/ 1530096 w 2454339"/>
                <a:gd name="connsiteY1306" fmla="*/ 1094182 h 2205654"/>
                <a:gd name="connsiteX1307" fmla="*/ 1566291 w 2454339"/>
                <a:gd name="connsiteY1307" fmla="*/ 1244296 h 2205654"/>
                <a:gd name="connsiteX1308" fmla="*/ 1574768 w 2454339"/>
                <a:gd name="connsiteY1308" fmla="*/ 1282396 h 2205654"/>
                <a:gd name="connsiteX1309" fmla="*/ 1583150 w 2454339"/>
                <a:gd name="connsiteY1309" fmla="*/ 1319925 h 2205654"/>
                <a:gd name="connsiteX1310" fmla="*/ 1597438 w 2454339"/>
                <a:gd name="connsiteY1310" fmla="*/ 1394791 h 2205654"/>
                <a:gd name="connsiteX1311" fmla="*/ 1604201 w 2454339"/>
                <a:gd name="connsiteY1311" fmla="*/ 1394791 h 2205654"/>
                <a:gd name="connsiteX1312" fmla="*/ 1598295 w 2454339"/>
                <a:gd name="connsiteY1312" fmla="*/ 1345452 h 2205654"/>
                <a:gd name="connsiteX1313" fmla="*/ 1594771 w 2454339"/>
                <a:gd name="connsiteY1313" fmla="*/ 1320496 h 2205654"/>
                <a:gd name="connsiteX1314" fmla="*/ 1592485 w 2454339"/>
                <a:gd name="connsiteY1314" fmla="*/ 1293064 h 2205654"/>
                <a:gd name="connsiteX1315" fmla="*/ 1582960 w 2454339"/>
                <a:gd name="connsiteY1315" fmla="*/ 1239724 h 2205654"/>
                <a:gd name="connsiteX1316" fmla="*/ 1571816 w 2454339"/>
                <a:gd name="connsiteY1316" fmla="*/ 1187051 h 2205654"/>
                <a:gd name="connsiteX1317" fmla="*/ 1520285 w 2454339"/>
                <a:gd name="connsiteY1317" fmla="*/ 978549 h 2205654"/>
                <a:gd name="connsiteX1318" fmla="*/ 1476851 w 2454339"/>
                <a:gd name="connsiteY1318" fmla="*/ 824910 h 2205654"/>
                <a:gd name="connsiteX1319" fmla="*/ 1465231 w 2454339"/>
                <a:gd name="connsiteY1319" fmla="*/ 788906 h 2205654"/>
                <a:gd name="connsiteX1320" fmla="*/ 1456563 w 2454339"/>
                <a:gd name="connsiteY1320" fmla="*/ 764617 h 2205654"/>
                <a:gd name="connsiteX1321" fmla="*/ 1482757 w 2454339"/>
                <a:gd name="connsiteY1321" fmla="*/ 770713 h 2205654"/>
                <a:gd name="connsiteX1322" fmla="*/ 1493425 w 2454339"/>
                <a:gd name="connsiteY1322" fmla="*/ 772618 h 2205654"/>
                <a:gd name="connsiteX1323" fmla="*/ 1498282 w 2454339"/>
                <a:gd name="connsiteY1323" fmla="*/ 773761 h 2205654"/>
                <a:gd name="connsiteX1324" fmla="*/ 1500568 w 2454339"/>
                <a:gd name="connsiteY1324" fmla="*/ 774523 h 2205654"/>
                <a:gd name="connsiteX1325" fmla="*/ 1500568 w 2454339"/>
                <a:gd name="connsiteY1325" fmla="*/ 774523 h 2205654"/>
                <a:gd name="connsiteX1326" fmla="*/ 1501331 w 2454339"/>
                <a:gd name="connsiteY1326" fmla="*/ 774523 h 2205654"/>
                <a:gd name="connsiteX1327" fmla="*/ 1503617 w 2454339"/>
                <a:gd name="connsiteY1327" fmla="*/ 775857 h 2205654"/>
                <a:gd name="connsiteX1328" fmla="*/ 1504569 w 2454339"/>
                <a:gd name="connsiteY1328" fmla="*/ 778238 h 2205654"/>
                <a:gd name="connsiteX1329" fmla="*/ 1507903 w 2454339"/>
                <a:gd name="connsiteY1329" fmla="*/ 787763 h 2205654"/>
                <a:gd name="connsiteX1330" fmla="*/ 1514285 w 2454339"/>
                <a:gd name="connsiteY1330" fmla="*/ 806146 h 2205654"/>
                <a:gd name="connsiteX1331" fmla="*/ 1533335 w 2454339"/>
                <a:gd name="connsiteY1331" fmla="*/ 843389 h 2205654"/>
                <a:gd name="connsiteX1332" fmla="*/ 1554480 w 2454339"/>
                <a:gd name="connsiteY1332" fmla="*/ 857581 h 2205654"/>
                <a:gd name="connsiteX1333" fmla="*/ 1564862 w 2454339"/>
                <a:gd name="connsiteY1333" fmla="*/ 893205 h 2205654"/>
                <a:gd name="connsiteX1334" fmla="*/ 1578864 w 2454339"/>
                <a:gd name="connsiteY1334" fmla="*/ 940830 h 2205654"/>
                <a:gd name="connsiteX1335" fmla="*/ 1592485 w 2454339"/>
                <a:gd name="connsiteY1335" fmla="*/ 989407 h 2205654"/>
                <a:gd name="connsiteX1336" fmla="*/ 1596771 w 2454339"/>
                <a:gd name="connsiteY1336" fmla="*/ 1039413 h 2205654"/>
                <a:gd name="connsiteX1337" fmla="*/ 1631633 w 2454339"/>
                <a:gd name="connsiteY1337" fmla="*/ 1250392 h 2205654"/>
                <a:gd name="connsiteX1338" fmla="*/ 1646492 w 2454339"/>
                <a:gd name="connsiteY1338" fmla="*/ 1327926 h 2205654"/>
                <a:gd name="connsiteX1339" fmla="*/ 1652873 w 2454339"/>
                <a:gd name="connsiteY1339" fmla="*/ 1364597 h 2205654"/>
                <a:gd name="connsiteX1340" fmla="*/ 1661160 w 2454339"/>
                <a:gd name="connsiteY1340" fmla="*/ 1403840 h 2205654"/>
                <a:gd name="connsiteX1341" fmla="*/ 1668254 w 2454339"/>
                <a:gd name="connsiteY1341" fmla="*/ 1407424 h 2205654"/>
                <a:gd name="connsiteX1342" fmla="*/ 1672114 w 2454339"/>
                <a:gd name="connsiteY1342" fmla="*/ 1402316 h 2205654"/>
                <a:gd name="connsiteX1343" fmla="*/ 1665827 w 2454339"/>
                <a:gd name="connsiteY1343" fmla="*/ 1350214 h 2205654"/>
                <a:gd name="connsiteX1344" fmla="*/ 1656302 w 2454339"/>
                <a:gd name="connsiteY1344" fmla="*/ 1298970 h 2205654"/>
                <a:gd name="connsiteX1345" fmla="*/ 1635538 w 2454339"/>
                <a:gd name="connsiteY1345" fmla="*/ 1193242 h 2205654"/>
                <a:gd name="connsiteX1346" fmla="*/ 1616488 w 2454339"/>
                <a:gd name="connsiteY1346" fmla="*/ 1087229 h 2205654"/>
                <a:gd name="connsiteX1347" fmla="*/ 1605915 w 2454339"/>
                <a:gd name="connsiteY1347" fmla="*/ 985597 h 2205654"/>
                <a:gd name="connsiteX1348" fmla="*/ 1584008 w 2454339"/>
                <a:gd name="connsiteY1348" fmla="*/ 912540 h 2205654"/>
                <a:gd name="connsiteX1349" fmla="*/ 1573625 w 2454339"/>
                <a:gd name="connsiteY1349" fmla="*/ 875774 h 2205654"/>
                <a:gd name="connsiteX1350" fmla="*/ 1568577 w 2454339"/>
                <a:gd name="connsiteY1350" fmla="*/ 859105 h 2205654"/>
                <a:gd name="connsiteX1351" fmla="*/ 1576197 w 2454339"/>
                <a:gd name="connsiteY1351" fmla="*/ 858438 h 2205654"/>
                <a:gd name="connsiteX1352" fmla="*/ 1590199 w 2454339"/>
                <a:gd name="connsiteY1352" fmla="*/ 853581 h 2205654"/>
                <a:gd name="connsiteX1353" fmla="*/ 1600391 w 2454339"/>
                <a:gd name="connsiteY1353" fmla="*/ 863106 h 2205654"/>
                <a:gd name="connsiteX1354" fmla="*/ 1653540 w 2454339"/>
                <a:gd name="connsiteY1354" fmla="*/ 844056 h 2205654"/>
                <a:gd name="connsiteX1355" fmla="*/ 1650206 w 2454339"/>
                <a:gd name="connsiteY1355" fmla="*/ 838055 h 2205654"/>
                <a:gd name="connsiteX1356" fmla="*/ 1620107 w 2454339"/>
                <a:gd name="connsiteY1356" fmla="*/ 841103 h 2205654"/>
                <a:gd name="connsiteX1357" fmla="*/ 1602486 w 2454339"/>
                <a:gd name="connsiteY1357" fmla="*/ 845580 h 2205654"/>
                <a:gd name="connsiteX1358" fmla="*/ 1625441 w 2454339"/>
                <a:gd name="connsiteY1358" fmla="*/ 811385 h 2205654"/>
                <a:gd name="connsiteX1359" fmla="*/ 1630585 w 2454339"/>
                <a:gd name="connsiteY1359" fmla="*/ 809956 h 2205654"/>
                <a:gd name="connsiteX1360" fmla="*/ 1645158 w 2454339"/>
                <a:gd name="connsiteY1360" fmla="*/ 804622 h 2205654"/>
                <a:gd name="connsiteX1361" fmla="*/ 1645158 w 2454339"/>
                <a:gd name="connsiteY1361" fmla="*/ 796145 h 2205654"/>
                <a:gd name="connsiteX1362" fmla="*/ 1630109 w 2454339"/>
                <a:gd name="connsiteY1362" fmla="*/ 793764 h 2205654"/>
                <a:gd name="connsiteX1363" fmla="*/ 1629251 w 2454339"/>
                <a:gd name="connsiteY1363" fmla="*/ 765189 h 2205654"/>
                <a:gd name="connsiteX1364" fmla="*/ 1636205 w 2454339"/>
                <a:gd name="connsiteY1364" fmla="*/ 762141 h 2205654"/>
                <a:gd name="connsiteX1365" fmla="*/ 1640777 w 2454339"/>
                <a:gd name="connsiteY1365" fmla="*/ 753378 h 2205654"/>
                <a:gd name="connsiteX1366" fmla="*/ 1636967 w 2454339"/>
                <a:gd name="connsiteY1366" fmla="*/ 749853 h 2205654"/>
                <a:gd name="connsiteX1367" fmla="*/ 1629823 w 2454339"/>
                <a:gd name="connsiteY1367" fmla="*/ 749091 h 2205654"/>
                <a:gd name="connsiteX1368" fmla="*/ 1625918 w 2454339"/>
                <a:gd name="connsiteY1368" fmla="*/ 750330 h 2205654"/>
                <a:gd name="connsiteX1369" fmla="*/ 1621917 w 2454339"/>
                <a:gd name="connsiteY1369" fmla="*/ 737661 h 2205654"/>
                <a:gd name="connsiteX1370" fmla="*/ 1614011 w 2454339"/>
                <a:gd name="connsiteY1370" fmla="*/ 717659 h 2205654"/>
                <a:gd name="connsiteX1371" fmla="*/ 1620107 w 2454339"/>
                <a:gd name="connsiteY1371" fmla="*/ 716230 h 2205654"/>
                <a:gd name="connsiteX1372" fmla="*/ 1640205 w 2454339"/>
                <a:gd name="connsiteY1372" fmla="*/ 704991 h 2205654"/>
                <a:gd name="connsiteX1373" fmla="*/ 1638967 w 2454339"/>
                <a:gd name="connsiteY1373" fmla="*/ 700228 h 2205654"/>
                <a:gd name="connsiteX1374" fmla="*/ 1618012 w 2454339"/>
                <a:gd name="connsiteY1374" fmla="*/ 700228 h 2205654"/>
                <a:gd name="connsiteX1375" fmla="*/ 1608487 w 2454339"/>
                <a:gd name="connsiteY1375" fmla="*/ 703467 h 2205654"/>
                <a:gd name="connsiteX1376" fmla="*/ 1605248 w 2454339"/>
                <a:gd name="connsiteY1376" fmla="*/ 695847 h 2205654"/>
                <a:gd name="connsiteX1377" fmla="*/ 1604391 w 2454339"/>
                <a:gd name="connsiteY1377" fmla="*/ 693656 h 2205654"/>
                <a:gd name="connsiteX1378" fmla="*/ 1604391 w 2454339"/>
                <a:gd name="connsiteY1378" fmla="*/ 693656 h 2205654"/>
                <a:gd name="connsiteX1379" fmla="*/ 1622108 w 2454339"/>
                <a:gd name="connsiteY1379" fmla="*/ 687179 h 2205654"/>
                <a:gd name="connsiteX1380" fmla="*/ 1620488 w 2454339"/>
                <a:gd name="connsiteY1380" fmla="*/ 680892 h 2205654"/>
                <a:gd name="connsiteX1381" fmla="*/ 1608868 w 2454339"/>
                <a:gd name="connsiteY1381" fmla="*/ 679368 h 2205654"/>
                <a:gd name="connsiteX1382" fmla="*/ 1599343 w 2454339"/>
                <a:gd name="connsiteY1382" fmla="*/ 679368 h 2205654"/>
                <a:gd name="connsiteX1383" fmla="*/ 1597724 w 2454339"/>
                <a:gd name="connsiteY1383" fmla="*/ 674511 h 2205654"/>
                <a:gd name="connsiteX1384" fmla="*/ 1594104 w 2454339"/>
                <a:gd name="connsiteY1384" fmla="*/ 660795 h 2205654"/>
                <a:gd name="connsiteX1385" fmla="*/ 1613154 w 2454339"/>
                <a:gd name="connsiteY1385" fmla="*/ 661842 h 2205654"/>
                <a:gd name="connsiteX1386" fmla="*/ 1645825 w 2454339"/>
                <a:gd name="connsiteY1386" fmla="*/ 653175 h 2205654"/>
                <a:gd name="connsiteX1387" fmla="*/ 1644524 w 2454339"/>
                <a:gd name="connsiteY1387" fmla="*/ 647946 h 2205654"/>
                <a:gd name="connsiteX1388" fmla="*/ 1643634 w 2454339"/>
                <a:gd name="connsiteY1388" fmla="*/ 647555 h 2205654"/>
                <a:gd name="connsiteX1389" fmla="*/ 1627251 w 2454339"/>
                <a:gd name="connsiteY1389" fmla="*/ 648603 h 2205654"/>
                <a:gd name="connsiteX1390" fmla="*/ 1609630 w 2454339"/>
                <a:gd name="connsiteY1390" fmla="*/ 648603 h 2205654"/>
                <a:gd name="connsiteX1391" fmla="*/ 1592866 w 2454339"/>
                <a:gd name="connsiteY1391" fmla="*/ 648603 h 2205654"/>
                <a:gd name="connsiteX1392" fmla="*/ 1592866 w 2454339"/>
                <a:gd name="connsiteY1392" fmla="*/ 641649 h 2205654"/>
                <a:gd name="connsiteX1393" fmla="*/ 1594866 w 2454339"/>
                <a:gd name="connsiteY1393" fmla="*/ 624790 h 2205654"/>
                <a:gd name="connsiteX1394" fmla="*/ 1611535 w 2454339"/>
                <a:gd name="connsiteY1394" fmla="*/ 623933 h 2205654"/>
                <a:gd name="connsiteX1395" fmla="*/ 1646682 w 2454339"/>
                <a:gd name="connsiteY1395" fmla="*/ 620409 h 2205654"/>
                <a:gd name="connsiteX1396" fmla="*/ 1722882 w 2454339"/>
                <a:gd name="connsiteY1396" fmla="*/ 606407 h 2205654"/>
                <a:gd name="connsiteX1397" fmla="*/ 1728597 w 2454339"/>
                <a:gd name="connsiteY1397" fmla="*/ 605645 h 2205654"/>
                <a:gd name="connsiteX1398" fmla="*/ 1742027 w 2454339"/>
                <a:gd name="connsiteY1398" fmla="*/ 603930 h 2205654"/>
                <a:gd name="connsiteX1399" fmla="*/ 1760220 w 2454339"/>
                <a:gd name="connsiteY1399" fmla="*/ 598787 h 2205654"/>
                <a:gd name="connsiteX1400" fmla="*/ 1779270 w 2454339"/>
                <a:gd name="connsiteY1400" fmla="*/ 590881 h 2205654"/>
                <a:gd name="connsiteX1401" fmla="*/ 1787271 w 2454339"/>
                <a:gd name="connsiteY1401" fmla="*/ 587262 h 2205654"/>
                <a:gd name="connsiteX1402" fmla="*/ 1788890 w 2454339"/>
                <a:gd name="connsiteY1402" fmla="*/ 586595 h 2205654"/>
                <a:gd name="connsiteX1403" fmla="*/ 1794320 w 2454339"/>
                <a:gd name="connsiteY1403" fmla="*/ 584404 h 2205654"/>
                <a:gd name="connsiteX1404" fmla="*/ 1812798 w 2454339"/>
                <a:gd name="connsiteY1404" fmla="*/ 576594 h 2205654"/>
                <a:gd name="connsiteX1405" fmla="*/ 1820989 w 2454339"/>
                <a:gd name="connsiteY1405" fmla="*/ 572498 h 2205654"/>
                <a:gd name="connsiteX1406" fmla="*/ 1824323 w 2454339"/>
                <a:gd name="connsiteY1406" fmla="*/ 570879 h 2205654"/>
                <a:gd name="connsiteX1407" fmla="*/ 1827657 w 2454339"/>
                <a:gd name="connsiteY1407" fmla="*/ 569355 h 2205654"/>
                <a:gd name="connsiteX1408" fmla="*/ 1853470 w 2454339"/>
                <a:gd name="connsiteY1408" fmla="*/ 559830 h 2205654"/>
                <a:gd name="connsiteX1409" fmla="*/ 1853946 w 2454339"/>
                <a:gd name="connsiteY1409" fmla="*/ 559830 h 2205654"/>
                <a:gd name="connsiteX1410" fmla="*/ 1868805 w 2454339"/>
                <a:gd name="connsiteY1410" fmla="*/ 572784 h 2205654"/>
                <a:gd name="connsiteX1411" fmla="*/ 1873187 w 2454339"/>
                <a:gd name="connsiteY1411" fmla="*/ 578499 h 2205654"/>
                <a:gd name="connsiteX1412" fmla="*/ 1866424 w 2454339"/>
                <a:gd name="connsiteY1412" fmla="*/ 582309 h 2205654"/>
                <a:gd name="connsiteX1413" fmla="*/ 1839182 w 2454339"/>
                <a:gd name="connsiteY1413" fmla="*/ 596310 h 2205654"/>
                <a:gd name="connsiteX1414" fmla="*/ 1811084 w 2454339"/>
                <a:gd name="connsiteY1414" fmla="*/ 605835 h 2205654"/>
                <a:gd name="connsiteX1415" fmla="*/ 1781556 w 2454339"/>
                <a:gd name="connsiteY1415" fmla="*/ 617170 h 2205654"/>
                <a:gd name="connsiteX1416" fmla="*/ 1784604 w 2454339"/>
                <a:gd name="connsiteY1416" fmla="*/ 624600 h 2205654"/>
                <a:gd name="connsiteX1417" fmla="*/ 1814417 w 2454339"/>
                <a:gd name="connsiteY1417" fmla="*/ 618027 h 2205654"/>
                <a:gd name="connsiteX1418" fmla="*/ 1842992 w 2454339"/>
                <a:gd name="connsiteY1418" fmla="*/ 608502 h 2205654"/>
                <a:gd name="connsiteX1419" fmla="*/ 1866900 w 2454339"/>
                <a:gd name="connsiteY1419" fmla="*/ 596787 h 2205654"/>
                <a:gd name="connsiteX1420" fmla="*/ 1879568 w 2454339"/>
                <a:gd name="connsiteY1420" fmla="*/ 590405 h 2205654"/>
                <a:gd name="connsiteX1421" fmla="*/ 1880140 w 2454339"/>
                <a:gd name="connsiteY1421" fmla="*/ 591262 h 2205654"/>
                <a:gd name="connsiteX1422" fmla="*/ 1885855 w 2454339"/>
                <a:gd name="connsiteY1422" fmla="*/ 599644 h 2205654"/>
                <a:gd name="connsiteX1423" fmla="*/ 1887284 w 2454339"/>
                <a:gd name="connsiteY1423" fmla="*/ 604502 h 2205654"/>
                <a:gd name="connsiteX1424" fmla="*/ 1894523 w 2454339"/>
                <a:gd name="connsiteY1424" fmla="*/ 625076 h 2205654"/>
                <a:gd name="connsiteX1425" fmla="*/ 1908620 w 2454339"/>
                <a:gd name="connsiteY1425" fmla="*/ 667748 h 2205654"/>
                <a:gd name="connsiteX1426" fmla="*/ 1943005 w 2454339"/>
                <a:gd name="connsiteY1426" fmla="*/ 758235 h 2205654"/>
                <a:gd name="connsiteX1427" fmla="*/ 1996535 w 2454339"/>
                <a:gd name="connsiteY1427" fmla="*/ 820434 h 2205654"/>
                <a:gd name="connsiteX1428" fmla="*/ 2001298 w 2454339"/>
                <a:gd name="connsiteY1428" fmla="*/ 821862 h 2205654"/>
                <a:gd name="connsiteX1429" fmla="*/ 2010061 w 2454339"/>
                <a:gd name="connsiteY1429" fmla="*/ 855581 h 2205654"/>
                <a:gd name="connsiteX1430" fmla="*/ 2038636 w 2454339"/>
                <a:gd name="connsiteY1430" fmla="*/ 958070 h 2205654"/>
                <a:gd name="connsiteX1431" fmla="*/ 2062067 w 2454339"/>
                <a:gd name="connsiteY1431" fmla="*/ 1062845 h 2205654"/>
                <a:gd name="connsiteX1432" fmla="*/ 2088928 w 2454339"/>
                <a:gd name="connsiteY1432" fmla="*/ 1166953 h 2205654"/>
                <a:gd name="connsiteX1433" fmla="*/ 2103692 w 2454339"/>
                <a:gd name="connsiteY1433" fmla="*/ 1213912 h 2205654"/>
                <a:gd name="connsiteX1434" fmla="*/ 2117598 w 2454339"/>
                <a:gd name="connsiteY1434" fmla="*/ 1255250 h 2205654"/>
                <a:gd name="connsiteX1435" fmla="*/ 2139410 w 2454339"/>
                <a:gd name="connsiteY1435" fmla="*/ 1344690 h 2205654"/>
                <a:gd name="connsiteX1436" fmla="*/ 2144649 w 2454339"/>
                <a:gd name="connsiteY1436" fmla="*/ 1343928 h 2205654"/>
                <a:gd name="connsiteX1437" fmla="*/ 2128171 w 2454339"/>
                <a:gd name="connsiteY1437" fmla="*/ 1248201 h 2205654"/>
                <a:gd name="connsiteX1438" fmla="*/ 2100644 w 2454339"/>
                <a:gd name="connsiteY1438" fmla="*/ 1150189 h 2205654"/>
                <a:gd name="connsiteX1439" fmla="*/ 2074545 w 2454339"/>
                <a:gd name="connsiteY1439" fmla="*/ 1045414 h 2205654"/>
                <a:gd name="connsiteX1440" fmla="*/ 2049589 w 2454339"/>
                <a:gd name="connsiteY1440" fmla="*/ 940639 h 2205654"/>
                <a:gd name="connsiteX1441" fmla="*/ 2021014 w 2454339"/>
                <a:gd name="connsiteY1441" fmla="*/ 842722 h 2205654"/>
                <a:gd name="connsiteX1442" fmla="*/ 2015014 w 2454339"/>
                <a:gd name="connsiteY1442" fmla="*/ 821767 h 2205654"/>
                <a:gd name="connsiteX1443" fmla="*/ 2039207 w 2454339"/>
                <a:gd name="connsiteY1443" fmla="*/ 813195 h 2205654"/>
                <a:gd name="connsiteX1444" fmla="*/ 2063496 w 2454339"/>
                <a:gd name="connsiteY1444" fmla="*/ 776619 h 2205654"/>
                <a:gd name="connsiteX1445" fmla="*/ 2078355 w 2454339"/>
                <a:gd name="connsiteY1445" fmla="*/ 757569 h 2205654"/>
                <a:gd name="connsiteX1446" fmla="*/ 2085023 w 2454339"/>
                <a:gd name="connsiteY1446" fmla="*/ 731947 h 2205654"/>
                <a:gd name="connsiteX1447" fmla="*/ 2089785 w 2454339"/>
                <a:gd name="connsiteY1447" fmla="*/ 734518 h 2205654"/>
                <a:gd name="connsiteX1448" fmla="*/ 2093690 w 2454339"/>
                <a:gd name="connsiteY1448" fmla="*/ 737090 h 2205654"/>
                <a:gd name="connsiteX1449" fmla="*/ 2093690 w 2454339"/>
                <a:gd name="connsiteY1449" fmla="*/ 737090 h 2205654"/>
                <a:gd name="connsiteX1450" fmla="*/ 2101691 w 2454339"/>
                <a:gd name="connsiteY1450" fmla="*/ 769951 h 2205654"/>
                <a:gd name="connsiteX1451" fmla="*/ 2112645 w 2454339"/>
                <a:gd name="connsiteY1451" fmla="*/ 820624 h 2205654"/>
                <a:gd name="connsiteX1452" fmla="*/ 2112169 w 2454339"/>
                <a:gd name="connsiteY1452" fmla="*/ 828054 h 2205654"/>
                <a:gd name="connsiteX1453" fmla="*/ 2112740 w 2454339"/>
                <a:gd name="connsiteY1453" fmla="*/ 875012 h 2205654"/>
                <a:gd name="connsiteX1454" fmla="*/ 2135505 w 2454339"/>
                <a:gd name="connsiteY1454" fmla="*/ 955308 h 2205654"/>
                <a:gd name="connsiteX1455" fmla="*/ 2149126 w 2454339"/>
                <a:gd name="connsiteY1455" fmla="*/ 968262 h 2205654"/>
                <a:gd name="connsiteX1456" fmla="*/ 2181035 w 2454339"/>
                <a:gd name="connsiteY1456" fmla="*/ 1075323 h 2205654"/>
                <a:gd name="connsiteX1457" fmla="*/ 2208657 w 2454339"/>
                <a:gd name="connsiteY1457" fmla="*/ 1158285 h 2205654"/>
                <a:gd name="connsiteX1458" fmla="*/ 2224373 w 2454339"/>
                <a:gd name="connsiteY1458" fmla="*/ 1200386 h 2205654"/>
                <a:gd name="connsiteX1459" fmla="*/ 2231708 w 2454339"/>
                <a:gd name="connsiteY1459" fmla="*/ 1220388 h 2205654"/>
                <a:gd name="connsiteX1460" fmla="*/ 2241233 w 2454339"/>
                <a:gd name="connsiteY1460" fmla="*/ 1241248 h 2205654"/>
                <a:gd name="connsiteX1461" fmla="*/ 2248597 w 2454339"/>
                <a:gd name="connsiteY1461" fmla="*/ 1243422 h 2205654"/>
                <a:gd name="connsiteX1462" fmla="*/ 2251424 w 2454339"/>
                <a:gd name="connsiteY1462" fmla="*/ 1238391 h 2205654"/>
                <a:gd name="connsiteX1463" fmla="*/ 2245519 w 2454339"/>
                <a:gd name="connsiteY1463" fmla="*/ 1214388 h 2205654"/>
                <a:gd name="connsiteX1464" fmla="*/ 2235994 w 2454339"/>
                <a:gd name="connsiteY1464" fmla="*/ 1188289 h 2205654"/>
                <a:gd name="connsiteX1465" fmla="*/ 2216944 w 2454339"/>
                <a:gd name="connsiteY1465" fmla="*/ 1138283 h 2205654"/>
                <a:gd name="connsiteX1466" fmla="*/ 2184464 w 2454339"/>
                <a:gd name="connsiteY1466" fmla="*/ 1036556 h 2205654"/>
                <a:gd name="connsiteX1467" fmla="*/ 2166938 w 2454339"/>
                <a:gd name="connsiteY1467" fmla="*/ 977025 h 2205654"/>
                <a:gd name="connsiteX1468" fmla="*/ 2198561 w 2454339"/>
                <a:gd name="connsiteY1468" fmla="*/ 977691 h 2205654"/>
                <a:gd name="connsiteX1469" fmla="*/ 2224374 w 2454339"/>
                <a:gd name="connsiteY1469" fmla="*/ 960356 h 2205654"/>
                <a:gd name="connsiteX1470" fmla="*/ 2226945 w 2454339"/>
                <a:gd name="connsiteY1470" fmla="*/ 969881 h 2205654"/>
                <a:gd name="connsiteX1471" fmla="*/ 2235899 w 2454339"/>
                <a:gd name="connsiteY1471" fmla="*/ 1017506 h 2205654"/>
                <a:gd name="connsiteX1472" fmla="*/ 2247805 w 2454339"/>
                <a:gd name="connsiteY1472" fmla="*/ 1066750 h 2205654"/>
                <a:gd name="connsiteX1473" fmla="*/ 2258568 w 2454339"/>
                <a:gd name="connsiteY1473" fmla="*/ 1118471 h 2205654"/>
                <a:gd name="connsiteX1474" fmla="*/ 2284190 w 2454339"/>
                <a:gd name="connsiteY1474" fmla="*/ 1219531 h 2205654"/>
                <a:gd name="connsiteX1475" fmla="*/ 2299240 w 2454339"/>
                <a:gd name="connsiteY1475" fmla="*/ 1266490 h 2205654"/>
                <a:gd name="connsiteX1476" fmla="*/ 2315909 w 2454339"/>
                <a:gd name="connsiteY1476" fmla="*/ 1312686 h 2205654"/>
                <a:gd name="connsiteX1477" fmla="*/ 2329434 w 2454339"/>
                <a:gd name="connsiteY1477" fmla="*/ 1304494 h 2205654"/>
                <a:gd name="connsiteX1478" fmla="*/ 2314575 w 2454339"/>
                <a:gd name="connsiteY1478" fmla="*/ 1262108 h 2205654"/>
                <a:gd name="connsiteX1479" fmla="*/ 2299430 w 2454339"/>
                <a:gd name="connsiteY1479" fmla="*/ 1215245 h 2205654"/>
                <a:gd name="connsiteX1480" fmla="*/ 2272665 w 2454339"/>
                <a:gd name="connsiteY1480" fmla="*/ 1116661 h 2205654"/>
                <a:gd name="connsiteX1481" fmla="*/ 2262188 w 2454339"/>
                <a:gd name="connsiteY1481" fmla="*/ 1069036 h 2205654"/>
                <a:gd name="connsiteX1482" fmla="*/ 2249710 w 2454339"/>
                <a:gd name="connsiteY1482" fmla="*/ 1019887 h 2205654"/>
                <a:gd name="connsiteX1483" fmla="*/ 2240185 w 2454339"/>
                <a:gd name="connsiteY1483" fmla="*/ 971691 h 2205654"/>
                <a:gd name="connsiteX1484" fmla="*/ 2234470 w 2454339"/>
                <a:gd name="connsiteY1484" fmla="*/ 948831 h 2205654"/>
                <a:gd name="connsiteX1485" fmla="*/ 2233136 w 2454339"/>
                <a:gd name="connsiteY1485" fmla="*/ 940163 h 2205654"/>
                <a:gd name="connsiteX1486" fmla="*/ 2243138 w 2454339"/>
                <a:gd name="connsiteY1486" fmla="*/ 930638 h 2205654"/>
                <a:gd name="connsiteX1487" fmla="*/ 2258473 w 2454339"/>
                <a:gd name="connsiteY1487" fmla="*/ 903968 h 2205654"/>
                <a:gd name="connsiteX1488" fmla="*/ 2262473 w 2454339"/>
                <a:gd name="connsiteY1488" fmla="*/ 928542 h 2205654"/>
                <a:gd name="connsiteX1489" fmla="*/ 2284000 w 2454339"/>
                <a:gd name="connsiteY1489" fmla="*/ 1031127 h 2205654"/>
                <a:gd name="connsiteX1490" fmla="*/ 2298192 w 2454339"/>
                <a:gd name="connsiteY1490" fmla="*/ 1081133 h 2205654"/>
                <a:gd name="connsiteX1491" fmla="*/ 2310765 w 2454339"/>
                <a:gd name="connsiteY1491" fmla="*/ 1134187 h 2205654"/>
                <a:gd name="connsiteX1492" fmla="*/ 2334292 w 2454339"/>
                <a:gd name="connsiteY1492" fmla="*/ 1240391 h 2205654"/>
                <a:gd name="connsiteX1493" fmla="*/ 2352866 w 2454339"/>
                <a:gd name="connsiteY1493" fmla="*/ 1294398 h 2205654"/>
                <a:gd name="connsiteX1494" fmla="*/ 2376107 w 2454339"/>
                <a:gd name="connsiteY1494" fmla="*/ 1348405 h 2205654"/>
                <a:gd name="connsiteX1495" fmla="*/ 2402015 w 2454339"/>
                <a:gd name="connsiteY1495" fmla="*/ 1394220 h 2205654"/>
                <a:gd name="connsiteX1496" fmla="*/ 2391061 w 2454339"/>
                <a:gd name="connsiteY1496" fmla="*/ 1425652 h 2205654"/>
                <a:gd name="connsiteX1497" fmla="*/ 2362486 w 2454339"/>
                <a:gd name="connsiteY1497" fmla="*/ 1459085 h 2205654"/>
                <a:gd name="connsiteX1498" fmla="*/ 2327148 w 2454339"/>
                <a:gd name="connsiteY1498" fmla="*/ 1487660 h 2205654"/>
                <a:gd name="connsiteX1499" fmla="*/ 2310479 w 2454339"/>
                <a:gd name="connsiteY1499" fmla="*/ 1501852 h 2205654"/>
                <a:gd name="connsiteX1500" fmla="*/ 2297525 w 2454339"/>
                <a:gd name="connsiteY1500" fmla="*/ 1518997 h 2205654"/>
                <a:gd name="connsiteX1501" fmla="*/ 2300710 w 2454339"/>
                <a:gd name="connsiteY1501" fmla="*/ 1524312 h 2205654"/>
                <a:gd name="connsiteX1502" fmla="*/ 2302764 w 2454339"/>
                <a:gd name="connsiteY1502" fmla="*/ 1524331 h 2205654"/>
                <a:gd name="connsiteX1503" fmla="*/ 2319242 w 2454339"/>
                <a:gd name="connsiteY1503" fmla="*/ 1513472 h 2205654"/>
                <a:gd name="connsiteX1504" fmla="*/ 2337626 w 2454339"/>
                <a:gd name="connsiteY1504" fmla="*/ 1498423 h 2205654"/>
                <a:gd name="connsiteX1505" fmla="*/ 2373821 w 2454339"/>
                <a:gd name="connsiteY1505" fmla="*/ 1466133 h 2205654"/>
                <a:gd name="connsiteX1506" fmla="*/ 2410397 w 2454339"/>
                <a:gd name="connsiteY1506" fmla="*/ 1408983 h 2205654"/>
                <a:gd name="connsiteX1507" fmla="*/ 2414016 w 2454339"/>
                <a:gd name="connsiteY1507" fmla="*/ 1415746 h 2205654"/>
                <a:gd name="connsiteX1508" fmla="*/ 2414016 w 2454339"/>
                <a:gd name="connsiteY1508" fmla="*/ 1418794 h 2205654"/>
                <a:gd name="connsiteX1509" fmla="*/ 2414016 w 2454339"/>
                <a:gd name="connsiteY1509" fmla="*/ 1423747 h 2205654"/>
                <a:gd name="connsiteX1510" fmla="*/ 2413730 w 2454339"/>
                <a:gd name="connsiteY1510" fmla="*/ 1428795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11688" y="463913"/>
                  </a:moveTo>
                  <a:lnTo>
                    <a:pt x="1311688" y="463913"/>
                  </a:lnTo>
                  <a:cubicBezTo>
                    <a:pt x="1296734" y="451435"/>
                    <a:pt x="1277398" y="446863"/>
                    <a:pt x="1261682" y="435338"/>
                  </a:cubicBezTo>
                  <a:cubicBezTo>
                    <a:pt x="1261682" y="435338"/>
                    <a:pt x="1259396" y="433242"/>
                    <a:pt x="1258919" y="432766"/>
                  </a:cubicBezTo>
                  <a:cubicBezTo>
                    <a:pt x="1258443" y="432290"/>
                    <a:pt x="1256919" y="430004"/>
                    <a:pt x="1256729" y="429813"/>
                  </a:cubicBezTo>
                  <a:cubicBezTo>
                    <a:pt x="1256534" y="429549"/>
                    <a:pt x="1256374" y="429261"/>
                    <a:pt x="1256252" y="428956"/>
                  </a:cubicBezTo>
                  <a:cubicBezTo>
                    <a:pt x="1256252" y="428956"/>
                    <a:pt x="1256252" y="428956"/>
                    <a:pt x="1256252" y="428956"/>
                  </a:cubicBezTo>
                  <a:cubicBezTo>
                    <a:pt x="1256284" y="428735"/>
                    <a:pt x="1256284" y="428511"/>
                    <a:pt x="1256252" y="428289"/>
                  </a:cubicBezTo>
                  <a:cubicBezTo>
                    <a:pt x="1256017" y="427539"/>
                    <a:pt x="1255826" y="426776"/>
                    <a:pt x="1255681" y="426003"/>
                  </a:cubicBezTo>
                  <a:cubicBezTo>
                    <a:pt x="1255681" y="426861"/>
                    <a:pt x="1255681" y="424289"/>
                    <a:pt x="1255681" y="423908"/>
                  </a:cubicBezTo>
                  <a:cubicBezTo>
                    <a:pt x="1256095" y="414308"/>
                    <a:pt x="1259162" y="405011"/>
                    <a:pt x="1264539" y="397047"/>
                  </a:cubicBezTo>
                  <a:cubicBezTo>
                    <a:pt x="1275844" y="377473"/>
                    <a:pt x="1295505" y="364167"/>
                    <a:pt x="1317879" y="360948"/>
                  </a:cubicBezTo>
                  <a:cubicBezTo>
                    <a:pt x="1330643" y="358852"/>
                    <a:pt x="1342358" y="357519"/>
                    <a:pt x="1355979" y="355614"/>
                  </a:cubicBezTo>
                  <a:cubicBezTo>
                    <a:pt x="1370734" y="353516"/>
                    <a:pt x="1385227" y="349877"/>
                    <a:pt x="1399223" y="344755"/>
                  </a:cubicBezTo>
                  <a:cubicBezTo>
                    <a:pt x="1413510" y="339612"/>
                    <a:pt x="1427798" y="333611"/>
                    <a:pt x="1441323" y="327420"/>
                  </a:cubicBezTo>
                  <a:cubicBezTo>
                    <a:pt x="1453158" y="322776"/>
                    <a:pt x="1464039" y="315995"/>
                    <a:pt x="1473422" y="307417"/>
                  </a:cubicBezTo>
                  <a:lnTo>
                    <a:pt x="1479709" y="304655"/>
                  </a:lnTo>
                  <a:cubicBezTo>
                    <a:pt x="1494284" y="298204"/>
                    <a:pt x="1504902" y="285179"/>
                    <a:pt x="1508284" y="269603"/>
                  </a:cubicBezTo>
                  <a:cubicBezTo>
                    <a:pt x="1509108" y="262615"/>
                    <a:pt x="1509553" y="255588"/>
                    <a:pt x="1509617" y="248553"/>
                  </a:cubicBezTo>
                  <a:lnTo>
                    <a:pt x="1509617" y="247219"/>
                  </a:lnTo>
                  <a:cubicBezTo>
                    <a:pt x="1509637" y="246934"/>
                    <a:pt x="1509637" y="246647"/>
                    <a:pt x="1509617" y="246362"/>
                  </a:cubicBezTo>
                  <a:cubicBezTo>
                    <a:pt x="1509617" y="245505"/>
                    <a:pt x="1509617" y="244647"/>
                    <a:pt x="1510284" y="243885"/>
                  </a:cubicBezTo>
                  <a:cubicBezTo>
                    <a:pt x="1510951" y="243123"/>
                    <a:pt x="1510951" y="242076"/>
                    <a:pt x="1511237" y="241695"/>
                  </a:cubicBezTo>
                  <a:cubicBezTo>
                    <a:pt x="1511522" y="241314"/>
                    <a:pt x="1513046" y="238837"/>
                    <a:pt x="1512951" y="238742"/>
                  </a:cubicBezTo>
                  <a:lnTo>
                    <a:pt x="1515999" y="235599"/>
                  </a:lnTo>
                  <a:cubicBezTo>
                    <a:pt x="1515999" y="235599"/>
                    <a:pt x="1517523" y="234551"/>
                    <a:pt x="1517809" y="234265"/>
                  </a:cubicBezTo>
                  <a:cubicBezTo>
                    <a:pt x="1518791" y="233606"/>
                    <a:pt x="1519808" y="233002"/>
                    <a:pt x="1520857" y="232455"/>
                  </a:cubicBezTo>
                  <a:lnTo>
                    <a:pt x="1523333" y="231122"/>
                  </a:lnTo>
                  <a:cubicBezTo>
                    <a:pt x="1521905" y="231884"/>
                    <a:pt x="1526381" y="229788"/>
                    <a:pt x="1526191" y="229788"/>
                  </a:cubicBezTo>
                  <a:cubicBezTo>
                    <a:pt x="1528572" y="228836"/>
                    <a:pt x="1531049" y="228074"/>
                    <a:pt x="1533525" y="227217"/>
                  </a:cubicBezTo>
                  <a:cubicBezTo>
                    <a:pt x="1543907" y="224560"/>
                    <a:pt x="1554480" y="222713"/>
                    <a:pt x="1565148" y="221692"/>
                  </a:cubicBezTo>
                  <a:lnTo>
                    <a:pt x="1566482" y="221692"/>
                  </a:lnTo>
                  <a:lnTo>
                    <a:pt x="1566482" y="221692"/>
                  </a:lnTo>
                  <a:lnTo>
                    <a:pt x="1572101" y="220930"/>
                  </a:lnTo>
                  <a:cubicBezTo>
                    <a:pt x="1574197" y="220930"/>
                    <a:pt x="1576197" y="220168"/>
                    <a:pt x="1578293" y="219692"/>
                  </a:cubicBezTo>
                  <a:cubicBezTo>
                    <a:pt x="1583055" y="218644"/>
                    <a:pt x="1587818" y="217406"/>
                    <a:pt x="1592485" y="215977"/>
                  </a:cubicBezTo>
                  <a:cubicBezTo>
                    <a:pt x="1612583" y="209881"/>
                    <a:pt x="1635824" y="196070"/>
                    <a:pt x="1633538" y="171019"/>
                  </a:cubicBezTo>
                  <a:cubicBezTo>
                    <a:pt x="1633286" y="167505"/>
                    <a:pt x="1632549" y="164043"/>
                    <a:pt x="1631347" y="160732"/>
                  </a:cubicBezTo>
                  <a:cubicBezTo>
                    <a:pt x="1630775" y="159113"/>
                    <a:pt x="1630394" y="158065"/>
                    <a:pt x="1630109" y="157398"/>
                  </a:cubicBezTo>
                  <a:lnTo>
                    <a:pt x="1628775" y="154446"/>
                  </a:lnTo>
                  <a:cubicBezTo>
                    <a:pt x="1628108" y="153017"/>
                    <a:pt x="1627537" y="151683"/>
                    <a:pt x="1626870" y="150445"/>
                  </a:cubicBezTo>
                  <a:cubicBezTo>
                    <a:pt x="1623369" y="144201"/>
                    <a:pt x="1619114" y="138411"/>
                    <a:pt x="1614202" y="133205"/>
                  </a:cubicBezTo>
                  <a:cubicBezTo>
                    <a:pt x="1606106" y="123680"/>
                    <a:pt x="1596390" y="116346"/>
                    <a:pt x="1588103" y="107297"/>
                  </a:cubicBezTo>
                  <a:cubicBezTo>
                    <a:pt x="1586484" y="105487"/>
                    <a:pt x="1584865" y="103582"/>
                    <a:pt x="1583341" y="101582"/>
                  </a:cubicBezTo>
                  <a:cubicBezTo>
                    <a:pt x="1584579" y="103106"/>
                    <a:pt x="1582293" y="100248"/>
                    <a:pt x="1581912" y="99677"/>
                  </a:cubicBezTo>
                  <a:cubicBezTo>
                    <a:pt x="1581531" y="99105"/>
                    <a:pt x="1580388" y="97200"/>
                    <a:pt x="1579626" y="95962"/>
                  </a:cubicBezTo>
                  <a:lnTo>
                    <a:pt x="1578102" y="92914"/>
                  </a:lnTo>
                  <a:cubicBezTo>
                    <a:pt x="1579055" y="94724"/>
                    <a:pt x="1577340" y="90628"/>
                    <a:pt x="1577150" y="90152"/>
                  </a:cubicBezTo>
                  <a:cubicBezTo>
                    <a:pt x="1576711" y="88714"/>
                    <a:pt x="1576361" y="87251"/>
                    <a:pt x="1576102" y="85770"/>
                  </a:cubicBezTo>
                  <a:cubicBezTo>
                    <a:pt x="1576864" y="89485"/>
                    <a:pt x="1576102" y="83580"/>
                    <a:pt x="1576102" y="82532"/>
                  </a:cubicBezTo>
                  <a:cubicBezTo>
                    <a:pt x="1576102" y="81484"/>
                    <a:pt x="1576102" y="80341"/>
                    <a:pt x="1576102" y="79674"/>
                  </a:cubicBezTo>
                  <a:cubicBezTo>
                    <a:pt x="1576201" y="78831"/>
                    <a:pt x="1576393" y="78000"/>
                    <a:pt x="1576673" y="77198"/>
                  </a:cubicBezTo>
                  <a:cubicBezTo>
                    <a:pt x="1576851" y="76424"/>
                    <a:pt x="1577074" y="75661"/>
                    <a:pt x="1577340" y="74912"/>
                  </a:cubicBezTo>
                  <a:cubicBezTo>
                    <a:pt x="1577639" y="73942"/>
                    <a:pt x="1577989" y="72988"/>
                    <a:pt x="1578388" y="72054"/>
                  </a:cubicBezTo>
                  <a:cubicBezTo>
                    <a:pt x="1579488" y="69830"/>
                    <a:pt x="1580762" y="67696"/>
                    <a:pt x="1582198" y="65673"/>
                  </a:cubicBezTo>
                  <a:cubicBezTo>
                    <a:pt x="1581722" y="66435"/>
                    <a:pt x="1583722" y="63768"/>
                    <a:pt x="1584103" y="63387"/>
                  </a:cubicBezTo>
                  <a:cubicBezTo>
                    <a:pt x="1584484" y="63006"/>
                    <a:pt x="1586865" y="60339"/>
                    <a:pt x="1588389" y="58815"/>
                  </a:cubicBezTo>
                  <a:lnTo>
                    <a:pt x="1591818" y="55671"/>
                  </a:lnTo>
                  <a:lnTo>
                    <a:pt x="1592485" y="55100"/>
                  </a:lnTo>
                  <a:lnTo>
                    <a:pt x="1592961" y="55100"/>
                  </a:lnTo>
                  <a:cubicBezTo>
                    <a:pt x="1595467" y="53212"/>
                    <a:pt x="1598074" y="51463"/>
                    <a:pt x="1600772" y="49861"/>
                  </a:cubicBezTo>
                  <a:cubicBezTo>
                    <a:pt x="1603343" y="48337"/>
                    <a:pt x="1606106" y="46908"/>
                    <a:pt x="1608868" y="45480"/>
                  </a:cubicBezTo>
                  <a:lnTo>
                    <a:pt x="1609344" y="45480"/>
                  </a:lnTo>
                  <a:lnTo>
                    <a:pt x="1610487" y="45480"/>
                  </a:lnTo>
                  <a:cubicBezTo>
                    <a:pt x="1613106" y="44480"/>
                    <a:pt x="1615777" y="43621"/>
                    <a:pt x="1618488" y="42908"/>
                  </a:cubicBezTo>
                  <a:cubicBezTo>
                    <a:pt x="1622242" y="41868"/>
                    <a:pt x="1626061" y="41072"/>
                    <a:pt x="1629918" y="40527"/>
                  </a:cubicBezTo>
                  <a:cubicBezTo>
                    <a:pt x="1628108" y="40527"/>
                    <a:pt x="1633633" y="40527"/>
                    <a:pt x="1633538" y="40527"/>
                  </a:cubicBezTo>
                  <a:lnTo>
                    <a:pt x="1639538" y="40527"/>
                  </a:lnTo>
                  <a:cubicBezTo>
                    <a:pt x="1648225" y="40271"/>
                    <a:pt x="1656919" y="40685"/>
                    <a:pt x="1665542" y="41765"/>
                  </a:cubicBezTo>
                  <a:cubicBezTo>
                    <a:pt x="1673447" y="42622"/>
                    <a:pt x="1677448" y="43289"/>
                    <a:pt x="1686592" y="44718"/>
                  </a:cubicBezTo>
                  <a:cubicBezTo>
                    <a:pt x="1695736" y="46146"/>
                    <a:pt x="1705642" y="47670"/>
                    <a:pt x="1715643" y="48813"/>
                  </a:cubicBezTo>
                  <a:cubicBezTo>
                    <a:pt x="1732312" y="50718"/>
                    <a:pt x="1749171" y="51671"/>
                    <a:pt x="1765935" y="52719"/>
                  </a:cubicBezTo>
                  <a:cubicBezTo>
                    <a:pt x="1781742" y="53305"/>
                    <a:pt x="1797417" y="55832"/>
                    <a:pt x="1812607" y="60243"/>
                  </a:cubicBezTo>
                  <a:cubicBezTo>
                    <a:pt x="1821561" y="62910"/>
                    <a:pt x="1825371" y="66149"/>
                    <a:pt x="1834039" y="68911"/>
                  </a:cubicBezTo>
                  <a:cubicBezTo>
                    <a:pt x="1842707" y="71673"/>
                    <a:pt x="1848707" y="74245"/>
                    <a:pt x="1856137" y="76531"/>
                  </a:cubicBezTo>
                  <a:cubicBezTo>
                    <a:pt x="1862754" y="78248"/>
                    <a:pt x="1869464" y="79584"/>
                    <a:pt x="1876235" y="80532"/>
                  </a:cubicBezTo>
                  <a:cubicBezTo>
                    <a:pt x="1883940" y="82011"/>
                    <a:pt x="1891736" y="82965"/>
                    <a:pt x="1899571" y="83389"/>
                  </a:cubicBezTo>
                  <a:cubicBezTo>
                    <a:pt x="1902204" y="83532"/>
                    <a:pt x="1904843" y="83532"/>
                    <a:pt x="1907477" y="83389"/>
                  </a:cubicBezTo>
                  <a:cubicBezTo>
                    <a:pt x="1917002" y="85485"/>
                    <a:pt x="1925764" y="86818"/>
                    <a:pt x="1935004" y="88152"/>
                  </a:cubicBezTo>
                  <a:cubicBezTo>
                    <a:pt x="1945958" y="89771"/>
                    <a:pt x="1956816" y="91771"/>
                    <a:pt x="1967675" y="94438"/>
                  </a:cubicBezTo>
                  <a:cubicBezTo>
                    <a:pt x="1972207" y="95579"/>
                    <a:pt x="1976661" y="97010"/>
                    <a:pt x="1981010" y="98724"/>
                  </a:cubicBezTo>
                  <a:lnTo>
                    <a:pt x="1983391" y="99867"/>
                  </a:lnTo>
                  <a:cubicBezTo>
                    <a:pt x="1984532" y="100413"/>
                    <a:pt x="1985645" y="101017"/>
                    <a:pt x="1986725" y="101677"/>
                  </a:cubicBezTo>
                  <a:cubicBezTo>
                    <a:pt x="1988879" y="102865"/>
                    <a:pt x="1990948" y="104201"/>
                    <a:pt x="1992916" y="105678"/>
                  </a:cubicBezTo>
                  <a:lnTo>
                    <a:pt x="1995107" y="107392"/>
                  </a:lnTo>
                  <a:lnTo>
                    <a:pt x="1998059" y="110154"/>
                  </a:lnTo>
                  <a:cubicBezTo>
                    <a:pt x="2000058" y="112135"/>
                    <a:pt x="2001934" y="114234"/>
                    <a:pt x="2003679" y="116441"/>
                  </a:cubicBezTo>
                  <a:lnTo>
                    <a:pt x="2003679" y="116441"/>
                  </a:lnTo>
                  <a:lnTo>
                    <a:pt x="2004346" y="117489"/>
                  </a:lnTo>
                  <a:cubicBezTo>
                    <a:pt x="2005203" y="118727"/>
                    <a:pt x="2006060" y="120060"/>
                    <a:pt x="2006822" y="121394"/>
                  </a:cubicBezTo>
                  <a:cubicBezTo>
                    <a:pt x="2008727" y="124442"/>
                    <a:pt x="2010347" y="127585"/>
                    <a:pt x="2012061" y="130919"/>
                  </a:cubicBezTo>
                  <a:cubicBezTo>
                    <a:pt x="2017681" y="141111"/>
                    <a:pt x="2022824" y="151398"/>
                    <a:pt x="2029301" y="160923"/>
                  </a:cubicBezTo>
                  <a:cubicBezTo>
                    <a:pt x="2043402" y="183275"/>
                    <a:pt x="2065349" y="199548"/>
                    <a:pt x="2090833" y="206547"/>
                  </a:cubicBezTo>
                  <a:cubicBezTo>
                    <a:pt x="2111331" y="210100"/>
                    <a:pt x="2132049" y="212233"/>
                    <a:pt x="2152841" y="212929"/>
                  </a:cubicBezTo>
                  <a:lnTo>
                    <a:pt x="2155127" y="212929"/>
                  </a:lnTo>
                  <a:lnTo>
                    <a:pt x="2156555" y="212929"/>
                  </a:lnTo>
                  <a:lnTo>
                    <a:pt x="2164747" y="214453"/>
                  </a:lnTo>
                  <a:cubicBezTo>
                    <a:pt x="2169605" y="215501"/>
                    <a:pt x="2174272" y="216930"/>
                    <a:pt x="2179034" y="218454"/>
                  </a:cubicBezTo>
                  <a:cubicBezTo>
                    <a:pt x="2182979" y="219928"/>
                    <a:pt x="2186801" y="221712"/>
                    <a:pt x="2190464" y="223788"/>
                  </a:cubicBezTo>
                  <a:cubicBezTo>
                    <a:pt x="2194693" y="225809"/>
                    <a:pt x="2198581" y="228476"/>
                    <a:pt x="2201990" y="231693"/>
                  </a:cubicBezTo>
                  <a:cubicBezTo>
                    <a:pt x="2215229" y="245028"/>
                    <a:pt x="2212372" y="268746"/>
                    <a:pt x="2210181" y="285986"/>
                  </a:cubicBezTo>
                  <a:cubicBezTo>
                    <a:pt x="2208657" y="298273"/>
                    <a:pt x="2207514" y="310656"/>
                    <a:pt x="2207133" y="323133"/>
                  </a:cubicBezTo>
                  <a:cubicBezTo>
                    <a:pt x="2207133" y="326658"/>
                    <a:pt x="2207133" y="330182"/>
                    <a:pt x="2207133" y="333706"/>
                  </a:cubicBezTo>
                  <a:cubicBezTo>
                    <a:pt x="2206416" y="339232"/>
                    <a:pt x="2206129" y="344805"/>
                    <a:pt x="2206276" y="350375"/>
                  </a:cubicBezTo>
                  <a:cubicBezTo>
                    <a:pt x="2207273" y="364598"/>
                    <a:pt x="2209763" y="378678"/>
                    <a:pt x="2213705" y="392380"/>
                  </a:cubicBezTo>
                  <a:cubicBezTo>
                    <a:pt x="2218075" y="406731"/>
                    <a:pt x="2223421" y="420765"/>
                    <a:pt x="2229707" y="434385"/>
                  </a:cubicBezTo>
                  <a:cubicBezTo>
                    <a:pt x="2229677" y="434639"/>
                    <a:pt x="2229677" y="434894"/>
                    <a:pt x="2229707" y="435148"/>
                  </a:cubicBezTo>
                  <a:lnTo>
                    <a:pt x="2229707" y="436100"/>
                  </a:lnTo>
                  <a:cubicBezTo>
                    <a:pt x="2230279" y="437624"/>
                    <a:pt x="2230946" y="439148"/>
                    <a:pt x="2231517" y="440767"/>
                  </a:cubicBezTo>
                  <a:cubicBezTo>
                    <a:pt x="2232755" y="443910"/>
                    <a:pt x="2233994" y="447054"/>
                    <a:pt x="2235041" y="450292"/>
                  </a:cubicBezTo>
                  <a:cubicBezTo>
                    <a:pt x="2237518" y="457055"/>
                    <a:pt x="2239804" y="463913"/>
                    <a:pt x="2241614" y="470961"/>
                  </a:cubicBezTo>
                  <a:cubicBezTo>
                    <a:pt x="2242757" y="475152"/>
                    <a:pt x="2243519" y="479439"/>
                    <a:pt x="2244376" y="483725"/>
                  </a:cubicBezTo>
                  <a:lnTo>
                    <a:pt x="2245233" y="489154"/>
                  </a:lnTo>
                  <a:cubicBezTo>
                    <a:pt x="2245233" y="486773"/>
                    <a:pt x="2245233" y="492488"/>
                    <a:pt x="2245233" y="492774"/>
                  </a:cubicBezTo>
                  <a:cubicBezTo>
                    <a:pt x="2246186" y="502299"/>
                    <a:pt x="2246281" y="510776"/>
                    <a:pt x="2246471" y="519825"/>
                  </a:cubicBezTo>
                  <a:cubicBezTo>
                    <a:pt x="2246471" y="537255"/>
                    <a:pt x="2245424" y="554686"/>
                    <a:pt x="2243995" y="572022"/>
                  </a:cubicBezTo>
                  <a:cubicBezTo>
                    <a:pt x="2242170" y="589422"/>
                    <a:pt x="2241724" y="606939"/>
                    <a:pt x="2242661" y="624409"/>
                  </a:cubicBezTo>
                  <a:cubicBezTo>
                    <a:pt x="2244250" y="642862"/>
                    <a:pt x="2247925" y="661076"/>
                    <a:pt x="2253615" y="678702"/>
                  </a:cubicBezTo>
                  <a:cubicBezTo>
                    <a:pt x="2258568" y="694704"/>
                    <a:pt x="2264664" y="710515"/>
                    <a:pt x="2269046" y="726327"/>
                  </a:cubicBezTo>
                  <a:cubicBezTo>
                    <a:pt x="2269998" y="729851"/>
                    <a:pt x="2270760" y="733470"/>
                    <a:pt x="2271522" y="737090"/>
                  </a:cubicBezTo>
                  <a:cubicBezTo>
                    <a:pt x="2272219" y="739802"/>
                    <a:pt x="2272634" y="742579"/>
                    <a:pt x="2272760" y="745377"/>
                  </a:cubicBezTo>
                  <a:cubicBezTo>
                    <a:pt x="2273047" y="748959"/>
                    <a:pt x="2273047" y="752558"/>
                    <a:pt x="2272760" y="756140"/>
                  </a:cubicBezTo>
                  <a:cubicBezTo>
                    <a:pt x="2272760" y="756140"/>
                    <a:pt x="2272760" y="759855"/>
                    <a:pt x="2272760" y="759569"/>
                  </a:cubicBezTo>
                  <a:cubicBezTo>
                    <a:pt x="2272431" y="761726"/>
                    <a:pt x="2271954" y="763859"/>
                    <a:pt x="2271332" y="765951"/>
                  </a:cubicBezTo>
                  <a:cubicBezTo>
                    <a:pt x="2266694" y="777352"/>
                    <a:pt x="2259829" y="787714"/>
                    <a:pt x="2251139" y="796431"/>
                  </a:cubicBezTo>
                  <a:cubicBezTo>
                    <a:pt x="2241917" y="808043"/>
                    <a:pt x="2236112" y="821995"/>
                    <a:pt x="2234375" y="836721"/>
                  </a:cubicBezTo>
                  <a:cubicBezTo>
                    <a:pt x="2233417" y="843646"/>
                    <a:pt x="2231953" y="850490"/>
                    <a:pt x="2229993" y="857200"/>
                  </a:cubicBezTo>
                  <a:cubicBezTo>
                    <a:pt x="2227802" y="864249"/>
                    <a:pt x="2227421" y="872154"/>
                    <a:pt x="2225612" y="879298"/>
                  </a:cubicBezTo>
                  <a:cubicBezTo>
                    <a:pt x="2224850" y="882156"/>
                    <a:pt x="2223897" y="884823"/>
                    <a:pt x="2222849" y="887680"/>
                  </a:cubicBezTo>
                  <a:cubicBezTo>
                    <a:pt x="2222849" y="886632"/>
                    <a:pt x="2221802" y="890157"/>
                    <a:pt x="2221611" y="890633"/>
                  </a:cubicBezTo>
                  <a:lnTo>
                    <a:pt x="2219325" y="895300"/>
                  </a:lnTo>
                  <a:lnTo>
                    <a:pt x="2216658" y="899777"/>
                  </a:lnTo>
                  <a:lnTo>
                    <a:pt x="2214563" y="902634"/>
                  </a:lnTo>
                  <a:lnTo>
                    <a:pt x="2211991" y="905587"/>
                  </a:lnTo>
                  <a:cubicBezTo>
                    <a:pt x="2211515" y="906159"/>
                    <a:pt x="2208752" y="908635"/>
                    <a:pt x="2208562" y="909016"/>
                  </a:cubicBezTo>
                  <a:lnTo>
                    <a:pt x="2206371" y="910350"/>
                  </a:lnTo>
                  <a:lnTo>
                    <a:pt x="2205323" y="910921"/>
                  </a:lnTo>
                  <a:lnTo>
                    <a:pt x="2204276" y="910921"/>
                  </a:lnTo>
                  <a:lnTo>
                    <a:pt x="2202752" y="910921"/>
                  </a:lnTo>
                  <a:lnTo>
                    <a:pt x="2201228" y="910445"/>
                  </a:lnTo>
                  <a:lnTo>
                    <a:pt x="2200275" y="910445"/>
                  </a:lnTo>
                  <a:lnTo>
                    <a:pt x="2198846" y="909492"/>
                  </a:lnTo>
                  <a:cubicBezTo>
                    <a:pt x="2196751" y="907587"/>
                    <a:pt x="2194941" y="905397"/>
                    <a:pt x="2192941" y="903396"/>
                  </a:cubicBezTo>
                  <a:lnTo>
                    <a:pt x="2189893" y="899872"/>
                  </a:lnTo>
                  <a:cubicBezTo>
                    <a:pt x="2192655" y="903206"/>
                    <a:pt x="2189893" y="898348"/>
                    <a:pt x="2189321" y="897777"/>
                  </a:cubicBezTo>
                  <a:lnTo>
                    <a:pt x="2187797" y="894443"/>
                  </a:lnTo>
                  <a:cubicBezTo>
                    <a:pt x="2187321" y="893109"/>
                    <a:pt x="2186750" y="891681"/>
                    <a:pt x="2186273" y="890252"/>
                  </a:cubicBezTo>
                  <a:cubicBezTo>
                    <a:pt x="2184551" y="886242"/>
                    <a:pt x="2183149" y="882101"/>
                    <a:pt x="2182082" y="877869"/>
                  </a:cubicBezTo>
                  <a:cubicBezTo>
                    <a:pt x="2178836" y="858115"/>
                    <a:pt x="2176958" y="838161"/>
                    <a:pt x="2176463" y="818148"/>
                  </a:cubicBezTo>
                  <a:cubicBezTo>
                    <a:pt x="2175142" y="797166"/>
                    <a:pt x="2171206" y="776432"/>
                    <a:pt x="2164747" y="756426"/>
                  </a:cubicBezTo>
                  <a:cubicBezTo>
                    <a:pt x="2157906" y="736320"/>
                    <a:pt x="2148630" y="717127"/>
                    <a:pt x="2137124" y="699276"/>
                  </a:cubicBezTo>
                  <a:cubicBezTo>
                    <a:pt x="2131507" y="690319"/>
                    <a:pt x="2125369" y="681700"/>
                    <a:pt x="2118741" y="673463"/>
                  </a:cubicBezTo>
                  <a:cubicBezTo>
                    <a:pt x="2115598" y="669558"/>
                    <a:pt x="2112455" y="665748"/>
                    <a:pt x="2109216" y="662128"/>
                  </a:cubicBezTo>
                  <a:cubicBezTo>
                    <a:pt x="2108202" y="660953"/>
                    <a:pt x="2107086" y="659870"/>
                    <a:pt x="2105882" y="658890"/>
                  </a:cubicBezTo>
                  <a:cubicBezTo>
                    <a:pt x="2103352" y="655762"/>
                    <a:pt x="2100366" y="653033"/>
                    <a:pt x="2097024" y="650793"/>
                  </a:cubicBezTo>
                  <a:cubicBezTo>
                    <a:pt x="2089661" y="646224"/>
                    <a:pt x="2080622" y="645243"/>
                    <a:pt x="2072450" y="648126"/>
                  </a:cubicBezTo>
                  <a:cubicBezTo>
                    <a:pt x="2063995" y="651740"/>
                    <a:pt x="2057082" y="658215"/>
                    <a:pt x="2052923" y="666414"/>
                  </a:cubicBezTo>
                  <a:lnTo>
                    <a:pt x="2052352" y="667653"/>
                  </a:lnTo>
                  <a:cubicBezTo>
                    <a:pt x="2046595" y="675868"/>
                    <a:pt x="2043442" y="685625"/>
                    <a:pt x="2043303" y="695656"/>
                  </a:cubicBezTo>
                  <a:cubicBezTo>
                    <a:pt x="2042732" y="707467"/>
                    <a:pt x="2046161" y="718992"/>
                    <a:pt x="2045494" y="730899"/>
                  </a:cubicBezTo>
                  <a:lnTo>
                    <a:pt x="2045494" y="730899"/>
                  </a:lnTo>
                  <a:cubicBezTo>
                    <a:pt x="2045536" y="731469"/>
                    <a:pt x="2045536" y="732042"/>
                    <a:pt x="2045494" y="732613"/>
                  </a:cubicBezTo>
                  <a:cubicBezTo>
                    <a:pt x="2045494" y="732613"/>
                    <a:pt x="2044637" y="734994"/>
                    <a:pt x="2044351" y="735566"/>
                  </a:cubicBezTo>
                  <a:cubicBezTo>
                    <a:pt x="2043603" y="737007"/>
                    <a:pt x="2042776" y="738406"/>
                    <a:pt x="2041874" y="739757"/>
                  </a:cubicBezTo>
                  <a:cubicBezTo>
                    <a:pt x="2041840" y="740010"/>
                    <a:pt x="2041840" y="740266"/>
                    <a:pt x="2041874" y="740519"/>
                  </a:cubicBezTo>
                  <a:lnTo>
                    <a:pt x="2041874" y="740519"/>
                  </a:lnTo>
                  <a:cubicBezTo>
                    <a:pt x="2040922" y="741757"/>
                    <a:pt x="2039779" y="742900"/>
                    <a:pt x="2038636" y="744138"/>
                  </a:cubicBezTo>
                  <a:lnTo>
                    <a:pt x="2035683" y="746805"/>
                  </a:lnTo>
                  <a:cubicBezTo>
                    <a:pt x="2037969" y="744805"/>
                    <a:pt x="2033302" y="748425"/>
                    <a:pt x="2032540" y="748901"/>
                  </a:cubicBezTo>
                  <a:cubicBezTo>
                    <a:pt x="2031152" y="749736"/>
                    <a:pt x="2029721" y="750499"/>
                    <a:pt x="2028254" y="751187"/>
                  </a:cubicBezTo>
                  <a:lnTo>
                    <a:pt x="2028254" y="751187"/>
                  </a:lnTo>
                  <a:lnTo>
                    <a:pt x="2027587" y="751187"/>
                  </a:lnTo>
                  <a:cubicBezTo>
                    <a:pt x="2026091" y="751750"/>
                    <a:pt x="2024565" y="752227"/>
                    <a:pt x="2023015" y="752616"/>
                  </a:cubicBezTo>
                  <a:lnTo>
                    <a:pt x="2020824" y="752616"/>
                  </a:lnTo>
                  <a:cubicBezTo>
                    <a:pt x="2018252" y="752616"/>
                    <a:pt x="2015490" y="752616"/>
                    <a:pt x="2012918" y="752616"/>
                  </a:cubicBezTo>
                  <a:lnTo>
                    <a:pt x="2012442" y="752616"/>
                  </a:lnTo>
                  <a:cubicBezTo>
                    <a:pt x="2010561" y="752221"/>
                    <a:pt x="2008714" y="751680"/>
                    <a:pt x="2006918" y="750996"/>
                  </a:cubicBezTo>
                  <a:lnTo>
                    <a:pt x="2006918" y="750996"/>
                  </a:lnTo>
                  <a:cubicBezTo>
                    <a:pt x="2005584" y="750330"/>
                    <a:pt x="2004346" y="749568"/>
                    <a:pt x="2003108" y="748806"/>
                  </a:cubicBezTo>
                  <a:lnTo>
                    <a:pt x="2001679" y="747853"/>
                  </a:lnTo>
                  <a:lnTo>
                    <a:pt x="1999298" y="745948"/>
                  </a:lnTo>
                  <a:cubicBezTo>
                    <a:pt x="1997099" y="743987"/>
                    <a:pt x="1995060" y="741853"/>
                    <a:pt x="1993202" y="739566"/>
                  </a:cubicBezTo>
                  <a:lnTo>
                    <a:pt x="1991487" y="737471"/>
                  </a:lnTo>
                  <a:cubicBezTo>
                    <a:pt x="1990725" y="736423"/>
                    <a:pt x="1989963" y="735280"/>
                    <a:pt x="1989296" y="734137"/>
                  </a:cubicBezTo>
                  <a:cubicBezTo>
                    <a:pt x="1985981" y="729078"/>
                    <a:pt x="1983083" y="723759"/>
                    <a:pt x="1980629" y="718230"/>
                  </a:cubicBezTo>
                  <a:cubicBezTo>
                    <a:pt x="1980335" y="717677"/>
                    <a:pt x="1980081" y="717104"/>
                    <a:pt x="1979867" y="716516"/>
                  </a:cubicBezTo>
                  <a:cubicBezTo>
                    <a:pt x="1979867" y="715944"/>
                    <a:pt x="1978724" y="713658"/>
                    <a:pt x="1978533" y="713182"/>
                  </a:cubicBezTo>
                  <a:cubicBezTo>
                    <a:pt x="1976914" y="708610"/>
                    <a:pt x="1975485" y="703657"/>
                    <a:pt x="1974056" y="699371"/>
                  </a:cubicBezTo>
                  <a:cubicBezTo>
                    <a:pt x="1969014" y="676074"/>
                    <a:pt x="1962654" y="653082"/>
                    <a:pt x="1955006" y="630505"/>
                  </a:cubicBezTo>
                  <a:cubicBezTo>
                    <a:pt x="1946815" y="610693"/>
                    <a:pt x="1928051" y="596406"/>
                    <a:pt x="1912906" y="584023"/>
                  </a:cubicBezTo>
                  <a:cubicBezTo>
                    <a:pt x="1897761" y="571641"/>
                    <a:pt x="1884807" y="551352"/>
                    <a:pt x="1866233" y="541732"/>
                  </a:cubicBezTo>
                  <a:cubicBezTo>
                    <a:pt x="1862848" y="540027"/>
                    <a:pt x="1859265" y="538747"/>
                    <a:pt x="1855565" y="537922"/>
                  </a:cubicBezTo>
                  <a:cubicBezTo>
                    <a:pt x="1847088" y="530969"/>
                    <a:pt x="1833943" y="532207"/>
                    <a:pt x="1822609" y="534017"/>
                  </a:cubicBezTo>
                  <a:cubicBezTo>
                    <a:pt x="1810598" y="536834"/>
                    <a:pt x="1798739" y="540268"/>
                    <a:pt x="1787081" y="544304"/>
                  </a:cubicBezTo>
                  <a:cubicBezTo>
                    <a:pt x="1775270" y="547638"/>
                    <a:pt x="1764125" y="553067"/>
                    <a:pt x="1752600" y="557258"/>
                  </a:cubicBezTo>
                  <a:cubicBezTo>
                    <a:pt x="1746676" y="559492"/>
                    <a:pt x="1740635" y="561400"/>
                    <a:pt x="1734503" y="562973"/>
                  </a:cubicBezTo>
                  <a:lnTo>
                    <a:pt x="1732026" y="563449"/>
                  </a:lnTo>
                  <a:lnTo>
                    <a:pt x="1728026" y="564021"/>
                  </a:lnTo>
                  <a:lnTo>
                    <a:pt x="1714595" y="565830"/>
                  </a:lnTo>
                  <a:cubicBezTo>
                    <a:pt x="1702118" y="567545"/>
                    <a:pt x="1689640" y="569640"/>
                    <a:pt x="1677257" y="572117"/>
                  </a:cubicBezTo>
                  <a:cubicBezTo>
                    <a:pt x="1664875" y="574593"/>
                    <a:pt x="1651635" y="578594"/>
                    <a:pt x="1639157" y="580975"/>
                  </a:cubicBezTo>
                  <a:cubicBezTo>
                    <a:pt x="1626680" y="583356"/>
                    <a:pt x="1615726" y="583737"/>
                    <a:pt x="1604391" y="586595"/>
                  </a:cubicBezTo>
                  <a:cubicBezTo>
                    <a:pt x="1598917" y="587967"/>
                    <a:pt x="1593613" y="589948"/>
                    <a:pt x="1588580" y="592500"/>
                  </a:cubicBezTo>
                  <a:lnTo>
                    <a:pt x="1588580" y="592500"/>
                  </a:lnTo>
                  <a:cubicBezTo>
                    <a:pt x="1583535" y="591234"/>
                    <a:pt x="1578260" y="593445"/>
                    <a:pt x="1575626" y="597930"/>
                  </a:cubicBezTo>
                  <a:cubicBezTo>
                    <a:pt x="1566162" y="612556"/>
                    <a:pt x="1560679" y="629399"/>
                    <a:pt x="1559719" y="646793"/>
                  </a:cubicBezTo>
                  <a:cubicBezTo>
                    <a:pt x="1558922" y="663059"/>
                    <a:pt x="1561651" y="679305"/>
                    <a:pt x="1567720" y="694418"/>
                  </a:cubicBezTo>
                  <a:cubicBezTo>
                    <a:pt x="1570387" y="701752"/>
                    <a:pt x="1573435" y="708991"/>
                    <a:pt x="1576483" y="716230"/>
                  </a:cubicBezTo>
                  <a:lnTo>
                    <a:pt x="1580483" y="725755"/>
                  </a:lnTo>
                  <a:cubicBezTo>
                    <a:pt x="1581245" y="727374"/>
                    <a:pt x="1581912" y="728994"/>
                    <a:pt x="1582579" y="730613"/>
                  </a:cubicBezTo>
                  <a:lnTo>
                    <a:pt x="1583531" y="732994"/>
                  </a:lnTo>
                  <a:lnTo>
                    <a:pt x="1584103" y="734423"/>
                  </a:lnTo>
                  <a:cubicBezTo>
                    <a:pt x="1586770" y="740900"/>
                    <a:pt x="1589056" y="747377"/>
                    <a:pt x="1591151" y="754044"/>
                  </a:cubicBezTo>
                  <a:cubicBezTo>
                    <a:pt x="1592199" y="757188"/>
                    <a:pt x="1593056" y="760521"/>
                    <a:pt x="1593818" y="763569"/>
                  </a:cubicBezTo>
                  <a:cubicBezTo>
                    <a:pt x="1593818" y="765189"/>
                    <a:pt x="1594580" y="766808"/>
                    <a:pt x="1594866" y="768522"/>
                  </a:cubicBezTo>
                  <a:cubicBezTo>
                    <a:pt x="1595152" y="770237"/>
                    <a:pt x="1595438" y="772809"/>
                    <a:pt x="1595533" y="773190"/>
                  </a:cubicBezTo>
                  <a:cubicBezTo>
                    <a:pt x="1595677" y="776014"/>
                    <a:pt x="1595677" y="778843"/>
                    <a:pt x="1595533" y="781667"/>
                  </a:cubicBezTo>
                  <a:cubicBezTo>
                    <a:pt x="1595533" y="783286"/>
                    <a:pt x="1595533" y="784905"/>
                    <a:pt x="1595533" y="786525"/>
                  </a:cubicBezTo>
                  <a:cubicBezTo>
                    <a:pt x="1595533" y="788144"/>
                    <a:pt x="1595533" y="789858"/>
                    <a:pt x="1595533" y="789858"/>
                  </a:cubicBezTo>
                  <a:cubicBezTo>
                    <a:pt x="1594634" y="795861"/>
                    <a:pt x="1592700" y="801662"/>
                    <a:pt x="1589818" y="807003"/>
                  </a:cubicBezTo>
                  <a:cubicBezTo>
                    <a:pt x="1588337" y="809803"/>
                    <a:pt x="1586682" y="812506"/>
                    <a:pt x="1584865" y="815100"/>
                  </a:cubicBezTo>
                  <a:cubicBezTo>
                    <a:pt x="1585627" y="813861"/>
                    <a:pt x="1582864" y="817386"/>
                    <a:pt x="1582864" y="817386"/>
                  </a:cubicBezTo>
                  <a:cubicBezTo>
                    <a:pt x="1582864" y="817386"/>
                    <a:pt x="1580579" y="819862"/>
                    <a:pt x="1579340" y="821005"/>
                  </a:cubicBezTo>
                  <a:cubicBezTo>
                    <a:pt x="1577518" y="822668"/>
                    <a:pt x="1575503" y="824107"/>
                    <a:pt x="1573339" y="825291"/>
                  </a:cubicBezTo>
                  <a:lnTo>
                    <a:pt x="1572197" y="825958"/>
                  </a:lnTo>
                  <a:lnTo>
                    <a:pt x="1571244" y="825958"/>
                  </a:lnTo>
                  <a:cubicBezTo>
                    <a:pt x="1570673" y="825958"/>
                    <a:pt x="1565148" y="827577"/>
                    <a:pt x="1567529" y="827196"/>
                  </a:cubicBezTo>
                  <a:cubicBezTo>
                    <a:pt x="1565080" y="827819"/>
                    <a:pt x="1562492" y="827584"/>
                    <a:pt x="1560195" y="826530"/>
                  </a:cubicBezTo>
                  <a:cubicBezTo>
                    <a:pt x="1562195" y="827196"/>
                    <a:pt x="1558290" y="825291"/>
                    <a:pt x="1558290" y="825291"/>
                  </a:cubicBezTo>
                  <a:lnTo>
                    <a:pt x="1557528" y="825291"/>
                  </a:lnTo>
                  <a:lnTo>
                    <a:pt x="1556766" y="824625"/>
                  </a:lnTo>
                  <a:cubicBezTo>
                    <a:pt x="1555718" y="823672"/>
                    <a:pt x="1554766" y="822624"/>
                    <a:pt x="1553813" y="821577"/>
                  </a:cubicBezTo>
                  <a:cubicBezTo>
                    <a:pt x="1553612" y="821275"/>
                    <a:pt x="1553353" y="821016"/>
                    <a:pt x="1553051" y="820815"/>
                  </a:cubicBezTo>
                  <a:cubicBezTo>
                    <a:pt x="1553066" y="820529"/>
                    <a:pt x="1553066" y="820243"/>
                    <a:pt x="1553051" y="819957"/>
                  </a:cubicBezTo>
                  <a:cubicBezTo>
                    <a:pt x="1552194" y="818814"/>
                    <a:pt x="1551432" y="817481"/>
                    <a:pt x="1550670" y="816243"/>
                  </a:cubicBezTo>
                  <a:cubicBezTo>
                    <a:pt x="1549908" y="815004"/>
                    <a:pt x="1548384" y="811861"/>
                    <a:pt x="1548670" y="812814"/>
                  </a:cubicBezTo>
                  <a:cubicBezTo>
                    <a:pt x="1544533" y="800961"/>
                    <a:pt x="1541098" y="788875"/>
                    <a:pt x="1538383" y="776619"/>
                  </a:cubicBezTo>
                  <a:cubicBezTo>
                    <a:pt x="1534262" y="756477"/>
                    <a:pt x="1525232" y="737664"/>
                    <a:pt x="1512094" y="721850"/>
                  </a:cubicBezTo>
                  <a:cubicBezTo>
                    <a:pt x="1497330" y="705372"/>
                    <a:pt x="1476851" y="695561"/>
                    <a:pt x="1458944" y="683178"/>
                  </a:cubicBezTo>
                  <a:lnTo>
                    <a:pt x="1453039" y="678987"/>
                  </a:lnTo>
                  <a:lnTo>
                    <a:pt x="1450943" y="677368"/>
                  </a:lnTo>
                  <a:lnTo>
                    <a:pt x="1449514" y="676225"/>
                  </a:lnTo>
                  <a:cubicBezTo>
                    <a:pt x="1445522" y="672870"/>
                    <a:pt x="1441707" y="669309"/>
                    <a:pt x="1438085" y="665557"/>
                  </a:cubicBezTo>
                  <a:cubicBezTo>
                    <a:pt x="1436561" y="664033"/>
                    <a:pt x="1435132" y="662319"/>
                    <a:pt x="1433703" y="660604"/>
                  </a:cubicBezTo>
                  <a:cubicBezTo>
                    <a:pt x="1433319" y="660073"/>
                    <a:pt x="1432906" y="659564"/>
                    <a:pt x="1432465" y="659080"/>
                  </a:cubicBezTo>
                  <a:cubicBezTo>
                    <a:pt x="1433132" y="659747"/>
                    <a:pt x="1430846" y="656794"/>
                    <a:pt x="1430655" y="656413"/>
                  </a:cubicBezTo>
                  <a:cubicBezTo>
                    <a:pt x="1427823" y="652274"/>
                    <a:pt x="1425277" y="647946"/>
                    <a:pt x="1423035" y="643459"/>
                  </a:cubicBezTo>
                  <a:cubicBezTo>
                    <a:pt x="1422178" y="641745"/>
                    <a:pt x="1421321" y="639935"/>
                    <a:pt x="1420559" y="638125"/>
                  </a:cubicBezTo>
                  <a:cubicBezTo>
                    <a:pt x="1420063" y="636667"/>
                    <a:pt x="1419491" y="635236"/>
                    <a:pt x="1418844" y="633839"/>
                  </a:cubicBezTo>
                  <a:cubicBezTo>
                    <a:pt x="1417034" y="628791"/>
                    <a:pt x="1415320" y="623742"/>
                    <a:pt x="1413701" y="618599"/>
                  </a:cubicBezTo>
                  <a:cubicBezTo>
                    <a:pt x="1411936" y="612544"/>
                    <a:pt x="1409740" y="606623"/>
                    <a:pt x="1407128" y="600882"/>
                  </a:cubicBezTo>
                  <a:cubicBezTo>
                    <a:pt x="1406433" y="599432"/>
                    <a:pt x="1405637" y="598031"/>
                    <a:pt x="1404747" y="596691"/>
                  </a:cubicBezTo>
                  <a:cubicBezTo>
                    <a:pt x="1401900" y="590237"/>
                    <a:pt x="1397358" y="584674"/>
                    <a:pt x="1391602" y="580594"/>
                  </a:cubicBezTo>
                  <a:cubicBezTo>
                    <a:pt x="1385366" y="575125"/>
                    <a:pt x="1378024" y="571064"/>
                    <a:pt x="1370076" y="568688"/>
                  </a:cubicBezTo>
                  <a:cubicBezTo>
                    <a:pt x="1362886" y="566227"/>
                    <a:pt x="1355270" y="565254"/>
                    <a:pt x="1347692" y="565830"/>
                  </a:cubicBezTo>
                  <a:cubicBezTo>
                    <a:pt x="1345189" y="566167"/>
                    <a:pt x="1342749" y="566873"/>
                    <a:pt x="1340453" y="567926"/>
                  </a:cubicBezTo>
                  <a:lnTo>
                    <a:pt x="1340453" y="567926"/>
                  </a:lnTo>
                  <a:lnTo>
                    <a:pt x="1339787" y="567926"/>
                  </a:lnTo>
                  <a:cubicBezTo>
                    <a:pt x="1339026" y="566674"/>
                    <a:pt x="1338357" y="565369"/>
                    <a:pt x="1337786" y="564021"/>
                  </a:cubicBezTo>
                  <a:lnTo>
                    <a:pt x="1337786" y="563259"/>
                  </a:lnTo>
                  <a:cubicBezTo>
                    <a:pt x="1337115" y="561514"/>
                    <a:pt x="1336543" y="559733"/>
                    <a:pt x="1336072" y="557925"/>
                  </a:cubicBezTo>
                  <a:cubicBezTo>
                    <a:pt x="1335150" y="554379"/>
                    <a:pt x="1334419" y="550786"/>
                    <a:pt x="1333881" y="547161"/>
                  </a:cubicBezTo>
                  <a:cubicBezTo>
                    <a:pt x="1333920" y="546973"/>
                    <a:pt x="1333920" y="546778"/>
                    <a:pt x="1333881" y="546590"/>
                  </a:cubicBezTo>
                  <a:cubicBezTo>
                    <a:pt x="1333881" y="546114"/>
                    <a:pt x="1333881" y="545637"/>
                    <a:pt x="1333881" y="545161"/>
                  </a:cubicBezTo>
                  <a:cubicBezTo>
                    <a:pt x="1333881" y="542780"/>
                    <a:pt x="1333881" y="540494"/>
                    <a:pt x="1333214" y="538208"/>
                  </a:cubicBezTo>
                  <a:cubicBezTo>
                    <a:pt x="1332452" y="529731"/>
                    <a:pt x="1331786" y="521253"/>
                    <a:pt x="1330833" y="512776"/>
                  </a:cubicBezTo>
                  <a:cubicBezTo>
                    <a:pt x="1328928" y="496203"/>
                    <a:pt x="1326071" y="476200"/>
                    <a:pt x="1312545" y="465151"/>
                  </a:cubicBezTo>
                  <a:close/>
                  <a:moveTo>
                    <a:pt x="2204847" y="910635"/>
                  </a:moveTo>
                  <a:lnTo>
                    <a:pt x="2204847" y="910635"/>
                  </a:lnTo>
                  <a:lnTo>
                    <a:pt x="2205609" y="910635"/>
                  </a:lnTo>
                  <a:lnTo>
                    <a:pt x="2204847" y="910635"/>
                  </a:lnTo>
                  <a:close/>
                  <a:moveTo>
                    <a:pt x="2203514" y="910159"/>
                  </a:moveTo>
                  <a:lnTo>
                    <a:pt x="2203514" y="910159"/>
                  </a:lnTo>
                  <a:lnTo>
                    <a:pt x="2202275" y="910159"/>
                  </a:lnTo>
                  <a:lnTo>
                    <a:pt x="2203514" y="910159"/>
                  </a:lnTo>
                  <a:close/>
                  <a:moveTo>
                    <a:pt x="2200942" y="909302"/>
                  </a:moveTo>
                  <a:lnTo>
                    <a:pt x="2200942" y="909302"/>
                  </a:lnTo>
                  <a:lnTo>
                    <a:pt x="2201894" y="909302"/>
                  </a:lnTo>
                  <a:lnTo>
                    <a:pt x="2200942" y="909302"/>
                  </a:lnTo>
                  <a:close/>
                  <a:moveTo>
                    <a:pt x="1477613" y="1416889"/>
                  </a:moveTo>
                  <a:lnTo>
                    <a:pt x="1477613" y="1416889"/>
                  </a:lnTo>
                  <a:lnTo>
                    <a:pt x="1468088" y="1415365"/>
                  </a:lnTo>
                  <a:cubicBezTo>
                    <a:pt x="1460640" y="1414024"/>
                    <a:pt x="1453265" y="1412307"/>
                    <a:pt x="1445990" y="1410222"/>
                  </a:cubicBezTo>
                  <a:cubicBezTo>
                    <a:pt x="1458957" y="1407970"/>
                    <a:pt x="1471532" y="1403864"/>
                    <a:pt x="1483328" y="1398030"/>
                  </a:cubicBezTo>
                  <a:cubicBezTo>
                    <a:pt x="1498386" y="1390202"/>
                    <a:pt x="1510464" y="1377656"/>
                    <a:pt x="1517714" y="1362311"/>
                  </a:cubicBezTo>
                  <a:cubicBezTo>
                    <a:pt x="1520377" y="1356471"/>
                    <a:pt x="1522543" y="1350417"/>
                    <a:pt x="1524190" y="1344214"/>
                  </a:cubicBezTo>
                  <a:cubicBezTo>
                    <a:pt x="1530287" y="1370217"/>
                    <a:pt x="1536478" y="1396220"/>
                    <a:pt x="1541812" y="1422509"/>
                  </a:cubicBezTo>
                  <a:cubicBezTo>
                    <a:pt x="1538383" y="1422033"/>
                    <a:pt x="1535049" y="1421747"/>
                    <a:pt x="1532287" y="1421461"/>
                  </a:cubicBezTo>
                  <a:cubicBezTo>
                    <a:pt x="1521333" y="1420604"/>
                    <a:pt x="1510379" y="1419937"/>
                    <a:pt x="1499426" y="1418985"/>
                  </a:cubicBezTo>
                  <a:lnTo>
                    <a:pt x="1483709" y="1417556"/>
                  </a:lnTo>
                  <a:lnTo>
                    <a:pt x="1479709" y="1417080"/>
                  </a:lnTo>
                  <a:lnTo>
                    <a:pt x="1477709" y="1417080"/>
                  </a:lnTo>
                  <a:close/>
                  <a:moveTo>
                    <a:pt x="1271778" y="1333450"/>
                  </a:moveTo>
                  <a:lnTo>
                    <a:pt x="1271778" y="1333450"/>
                  </a:lnTo>
                  <a:cubicBezTo>
                    <a:pt x="1270445" y="1332307"/>
                    <a:pt x="1269206" y="1331069"/>
                    <a:pt x="1267968" y="1329831"/>
                  </a:cubicBezTo>
                  <a:cubicBezTo>
                    <a:pt x="1267968" y="1329831"/>
                    <a:pt x="1267968" y="1329164"/>
                    <a:pt x="1267111" y="1328307"/>
                  </a:cubicBezTo>
                  <a:lnTo>
                    <a:pt x="1266635" y="1326878"/>
                  </a:lnTo>
                  <a:cubicBezTo>
                    <a:pt x="1266731" y="1326151"/>
                    <a:pt x="1266731" y="1325414"/>
                    <a:pt x="1266635" y="1324687"/>
                  </a:cubicBezTo>
                  <a:cubicBezTo>
                    <a:pt x="1266974" y="1323918"/>
                    <a:pt x="1267389" y="1323184"/>
                    <a:pt x="1267873" y="1322496"/>
                  </a:cubicBezTo>
                  <a:cubicBezTo>
                    <a:pt x="1270635" y="1317924"/>
                    <a:pt x="1275207" y="1314495"/>
                    <a:pt x="1278064" y="1309924"/>
                  </a:cubicBezTo>
                  <a:cubicBezTo>
                    <a:pt x="1282827" y="1309924"/>
                    <a:pt x="1287589" y="1309924"/>
                    <a:pt x="1292352" y="1309924"/>
                  </a:cubicBezTo>
                  <a:cubicBezTo>
                    <a:pt x="1299496" y="1309924"/>
                    <a:pt x="1306449" y="1309924"/>
                    <a:pt x="1313498" y="1310685"/>
                  </a:cubicBezTo>
                  <a:cubicBezTo>
                    <a:pt x="1312486" y="1312408"/>
                    <a:pt x="1312147" y="1314443"/>
                    <a:pt x="1312545" y="1316400"/>
                  </a:cubicBezTo>
                  <a:cubicBezTo>
                    <a:pt x="1313212" y="1320687"/>
                    <a:pt x="1317403" y="1323544"/>
                    <a:pt x="1319879" y="1326878"/>
                  </a:cubicBezTo>
                  <a:cubicBezTo>
                    <a:pt x="1322356" y="1330212"/>
                    <a:pt x="1324642" y="1333355"/>
                    <a:pt x="1327214" y="1336403"/>
                  </a:cubicBezTo>
                  <a:cubicBezTo>
                    <a:pt x="1326972" y="1341706"/>
                    <a:pt x="1325147" y="1346815"/>
                    <a:pt x="1321975" y="1351072"/>
                  </a:cubicBezTo>
                  <a:cubicBezTo>
                    <a:pt x="1320568" y="1352508"/>
                    <a:pt x="1318836" y="1353586"/>
                    <a:pt x="1316927" y="1354215"/>
                  </a:cubicBezTo>
                  <a:lnTo>
                    <a:pt x="1301782" y="1348690"/>
                  </a:lnTo>
                  <a:lnTo>
                    <a:pt x="1297496" y="1346976"/>
                  </a:lnTo>
                  <a:cubicBezTo>
                    <a:pt x="1296734" y="1346976"/>
                    <a:pt x="1292162" y="1344499"/>
                    <a:pt x="1296353" y="1346976"/>
                  </a:cubicBezTo>
                  <a:lnTo>
                    <a:pt x="1289780" y="1343928"/>
                  </a:lnTo>
                  <a:cubicBezTo>
                    <a:pt x="1285377" y="1341868"/>
                    <a:pt x="1281085" y="1339579"/>
                    <a:pt x="1276922" y="1337070"/>
                  </a:cubicBezTo>
                  <a:cubicBezTo>
                    <a:pt x="1275838" y="1336427"/>
                    <a:pt x="1274789" y="1335727"/>
                    <a:pt x="1273778" y="1334974"/>
                  </a:cubicBezTo>
                  <a:lnTo>
                    <a:pt x="1271778" y="1333545"/>
                  </a:lnTo>
                  <a:close/>
                  <a:moveTo>
                    <a:pt x="1384745" y="781762"/>
                  </a:moveTo>
                  <a:lnTo>
                    <a:pt x="1384745" y="781762"/>
                  </a:lnTo>
                  <a:cubicBezTo>
                    <a:pt x="1390364" y="804432"/>
                    <a:pt x="1395698" y="827101"/>
                    <a:pt x="1401032" y="849866"/>
                  </a:cubicBezTo>
                  <a:cubicBezTo>
                    <a:pt x="1396148" y="849532"/>
                    <a:pt x="1391248" y="849532"/>
                    <a:pt x="1386364" y="849866"/>
                  </a:cubicBezTo>
                  <a:cubicBezTo>
                    <a:pt x="1378061" y="850143"/>
                    <a:pt x="1369801" y="851195"/>
                    <a:pt x="1361694" y="853009"/>
                  </a:cubicBezTo>
                  <a:cubicBezTo>
                    <a:pt x="1368432" y="843543"/>
                    <a:pt x="1372808" y="832602"/>
                    <a:pt x="1374458" y="821100"/>
                  </a:cubicBezTo>
                  <a:cubicBezTo>
                    <a:pt x="1375716" y="813973"/>
                    <a:pt x="1375391" y="806657"/>
                    <a:pt x="1373505" y="799669"/>
                  </a:cubicBezTo>
                  <a:cubicBezTo>
                    <a:pt x="1374993" y="796707"/>
                    <a:pt x="1375199" y="793263"/>
                    <a:pt x="1374077" y="790144"/>
                  </a:cubicBezTo>
                  <a:cubicBezTo>
                    <a:pt x="1372260" y="785235"/>
                    <a:pt x="1369130" y="780918"/>
                    <a:pt x="1365028" y="777666"/>
                  </a:cubicBezTo>
                  <a:cubicBezTo>
                    <a:pt x="1370911" y="775828"/>
                    <a:pt x="1376519" y="773201"/>
                    <a:pt x="1381697" y="769856"/>
                  </a:cubicBezTo>
                  <a:cubicBezTo>
                    <a:pt x="1382744" y="774047"/>
                    <a:pt x="1383697" y="778238"/>
                    <a:pt x="1384745" y="782334"/>
                  </a:cubicBezTo>
                  <a:close/>
                  <a:moveTo>
                    <a:pt x="1383411" y="1010934"/>
                  </a:moveTo>
                  <a:lnTo>
                    <a:pt x="1383411" y="1010934"/>
                  </a:lnTo>
                  <a:lnTo>
                    <a:pt x="1388840" y="1009886"/>
                  </a:lnTo>
                  <a:cubicBezTo>
                    <a:pt x="1394902" y="1009012"/>
                    <a:pt x="1401007" y="1008471"/>
                    <a:pt x="1407128" y="1008267"/>
                  </a:cubicBezTo>
                  <a:cubicBezTo>
                    <a:pt x="1413757" y="1007838"/>
                    <a:pt x="1420407" y="1007838"/>
                    <a:pt x="1427035" y="1008267"/>
                  </a:cubicBezTo>
                  <a:cubicBezTo>
                    <a:pt x="1431649" y="1009011"/>
                    <a:pt x="1436202" y="1010093"/>
                    <a:pt x="1440656" y="1011505"/>
                  </a:cubicBezTo>
                  <a:cubicBezTo>
                    <a:pt x="1443990" y="1023888"/>
                    <a:pt x="1447419" y="1036270"/>
                    <a:pt x="1450753" y="1048653"/>
                  </a:cubicBezTo>
                  <a:cubicBezTo>
                    <a:pt x="1450753" y="1049510"/>
                    <a:pt x="1450277" y="1050272"/>
                    <a:pt x="1449991" y="1051034"/>
                  </a:cubicBezTo>
                  <a:cubicBezTo>
                    <a:pt x="1446181" y="1061226"/>
                    <a:pt x="1445228" y="1072560"/>
                    <a:pt x="1441895" y="1083038"/>
                  </a:cubicBezTo>
                  <a:cubicBezTo>
                    <a:pt x="1440466" y="1087515"/>
                    <a:pt x="1438561" y="1093516"/>
                    <a:pt x="1437323" y="1096373"/>
                  </a:cubicBezTo>
                  <a:cubicBezTo>
                    <a:pt x="1435132" y="1101326"/>
                    <a:pt x="1432084" y="1105898"/>
                    <a:pt x="1429893" y="1110660"/>
                  </a:cubicBezTo>
                  <a:cubicBezTo>
                    <a:pt x="1428281" y="1114362"/>
                    <a:pt x="1426436" y="1117957"/>
                    <a:pt x="1424368" y="1121424"/>
                  </a:cubicBezTo>
                  <a:cubicBezTo>
                    <a:pt x="1418554" y="1124593"/>
                    <a:pt x="1412576" y="1127454"/>
                    <a:pt x="1406461" y="1129996"/>
                  </a:cubicBezTo>
                  <a:cubicBezTo>
                    <a:pt x="1395603" y="1134283"/>
                    <a:pt x="1384268" y="1136664"/>
                    <a:pt x="1373314" y="1140474"/>
                  </a:cubicBezTo>
                  <a:cubicBezTo>
                    <a:pt x="1363789" y="1143522"/>
                    <a:pt x="1354836" y="1145998"/>
                    <a:pt x="1345502" y="1148475"/>
                  </a:cubicBezTo>
                  <a:cubicBezTo>
                    <a:pt x="1320356" y="1155142"/>
                    <a:pt x="1294924" y="1160762"/>
                    <a:pt x="1269302" y="1165143"/>
                  </a:cubicBezTo>
                  <a:cubicBezTo>
                    <a:pt x="1273932" y="1162327"/>
                    <a:pt x="1277717" y="1158312"/>
                    <a:pt x="1280255" y="1153523"/>
                  </a:cubicBezTo>
                  <a:cubicBezTo>
                    <a:pt x="1281654" y="1150403"/>
                    <a:pt x="1280258" y="1146739"/>
                    <a:pt x="1277137" y="1145341"/>
                  </a:cubicBezTo>
                  <a:cubicBezTo>
                    <a:pt x="1274514" y="1144165"/>
                    <a:pt x="1271426" y="1144950"/>
                    <a:pt x="1269682" y="1147236"/>
                  </a:cubicBezTo>
                  <a:cubicBezTo>
                    <a:pt x="1265900" y="1151703"/>
                    <a:pt x="1260388" y="1154337"/>
                    <a:pt x="1254538" y="1154475"/>
                  </a:cubicBezTo>
                  <a:cubicBezTo>
                    <a:pt x="1247775" y="1155904"/>
                    <a:pt x="1241108" y="1156762"/>
                    <a:pt x="1234440" y="1158762"/>
                  </a:cubicBezTo>
                  <a:cubicBezTo>
                    <a:pt x="1230212" y="1160255"/>
                    <a:pt x="1226104" y="1162070"/>
                    <a:pt x="1222153" y="1164191"/>
                  </a:cubicBezTo>
                  <a:cubicBezTo>
                    <a:pt x="1218746" y="1166482"/>
                    <a:pt x="1215066" y="1168338"/>
                    <a:pt x="1211199" y="1169716"/>
                  </a:cubicBezTo>
                  <a:lnTo>
                    <a:pt x="1205675" y="1170668"/>
                  </a:lnTo>
                  <a:lnTo>
                    <a:pt x="1204341" y="1170668"/>
                  </a:lnTo>
                  <a:lnTo>
                    <a:pt x="1197769" y="1170668"/>
                  </a:lnTo>
                  <a:lnTo>
                    <a:pt x="1196435" y="1170668"/>
                  </a:lnTo>
                  <a:lnTo>
                    <a:pt x="1195007" y="1170668"/>
                  </a:lnTo>
                  <a:cubicBezTo>
                    <a:pt x="1193397" y="1170345"/>
                    <a:pt x="1191807" y="1169931"/>
                    <a:pt x="1190244" y="1169430"/>
                  </a:cubicBezTo>
                  <a:lnTo>
                    <a:pt x="1187768" y="1168477"/>
                  </a:lnTo>
                  <a:cubicBezTo>
                    <a:pt x="1187556" y="1165588"/>
                    <a:pt x="1187110" y="1162721"/>
                    <a:pt x="1186434" y="1159905"/>
                  </a:cubicBezTo>
                  <a:cubicBezTo>
                    <a:pt x="1186389" y="1159239"/>
                    <a:pt x="1186389" y="1158571"/>
                    <a:pt x="1186434" y="1157904"/>
                  </a:cubicBezTo>
                  <a:lnTo>
                    <a:pt x="1186434" y="1157904"/>
                  </a:lnTo>
                  <a:cubicBezTo>
                    <a:pt x="1186291" y="1155621"/>
                    <a:pt x="1186291" y="1153330"/>
                    <a:pt x="1186434" y="1151046"/>
                  </a:cubicBezTo>
                  <a:cubicBezTo>
                    <a:pt x="1186434" y="1149141"/>
                    <a:pt x="1186434" y="1147237"/>
                    <a:pt x="1186434" y="1145331"/>
                  </a:cubicBezTo>
                  <a:cubicBezTo>
                    <a:pt x="1186470" y="1144983"/>
                    <a:pt x="1186470" y="1144632"/>
                    <a:pt x="1186434" y="1144284"/>
                  </a:cubicBezTo>
                  <a:lnTo>
                    <a:pt x="1187006" y="1140950"/>
                  </a:lnTo>
                  <a:cubicBezTo>
                    <a:pt x="1187881" y="1136449"/>
                    <a:pt x="1188994" y="1131998"/>
                    <a:pt x="1190339" y="1127615"/>
                  </a:cubicBezTo>
                  <a:cubicBezTo>
                    <a:pt x="1191482" y="1123614"/>
                    <a:pt x="1192816" y="1119804"/>
                    <a:pt x="1194340" y="1115899"/>
                  </a:cubicBezTo>
                  <a:cubicBezTo>
                    <a:pt x="1194340" y="1115328"/>
                    <a:pt x="1194340" y="1114851"/>
                    <a:pt x="1194340" y="1114661"/>
                  </a:cubicBezTo>
                  <a:lnTo>
                    <a:pt x="1195197" y="1112756"/>
                  </a:lnTo>
                  <a:cubicBezTo>
                    <a:pt x="1195197" y="1112184"/>
                    <a:pt x="1195197" y="1111708"/>
                    <a:pt x="1195864" y="1111137"/>
                  </a:cubicBezTo>
                  <a:cubicBezTo>
                    <a:pt x="1199864" y="1110375"/>
                    <a:pt x="1203865" y="1109803"/>
                    <a:pt x="1207770" y="1108851"/>
                  </a:cubicBezTo>
                  <a:cubicBezTo>
                    <a:pt x="1213199" y="1107612"/>
                    <a:pt x="1218724" y="1106850"/>
                    <a:pt x="1224248" y="1105898"/>
                  </a:cubicBezTo>
                  <a:cubicBezTo>
                    <a:pt x="1235309" y="1105650"/>
                    <a:pt x="1246087" y="1102354"/>
                    <a:pt x="1255395" y="1096373"/>
                  </a:cubicBezTo>
                  <a:cubicBezTo>
                    <a:pt x="1256714" y="1094942"/>
                    <a:pt x="1256623" y="1092712"/>
                    <a:pt x="1255191" y="1091393"/>
                  </a:cubicBezTo>
                  <a:cubicBezTo>
                    <a:pt x="1254838" y="1091067"/>
                    <a:pt x="1254421" y="1090817"/>
                    <a:pt x="1253966" y="1090658"/>
                  </a:cubicBezTo>
                  <a:cubicBezTo>
                    <a:pt x="1242801" y="1088403"/>
                    <a:pt x="1231268" y="1088729"/>
                    <a:pt x="1220248" y="1091610"/>
                  </a:cubicBezTo>
                  <a:cubicBezTo>
                    <a:pt x="1214624" y="1092536"/>
                    <a:pt x="1209082" y="1093906"/>
                    <a:pt x="1203674" y="1095706"/>
                  </a:cubicBezTo>
                  <a:cubicBezTo>
                    <a:pt x="1205389" y="1092563"/>
                    <a:pt x="1207294" y="1089420"/>
                    <a:pt x="1209294" y="1086181"/>
                  </a:cubicBezTo>
                  <a:lnTo>
                    <a:pt x="1209294" y="1086181"/>
                  </a:lnTo>
                  <a:lnTo>
                    <a:pt x="1211199" y="1084181"/>
                  </a:lnTo>
                  <a:lnTo>
                    <a:pt x="1217105" y="1078561"/>
                  </a:lnTo>
                  <a:lnTo>
                    <a:pt x="1224629" y="1071894"/>
                  </a:lnTo>
                  <a:lnTo>
                    <a:pt x="1228249" y="1068846"/>
                  </a:lnTo>
                  <a:lnTo>
                    <a:pt x="1229392" y="1067893"/>
                  </a:lnTo>
                  <a:lnTo>
                    <a:pt x="1231202" y="1066464"/>
                  </a:lnTo>
                  <a:cubicBezTo>
                    <a:pt x="1236476" y="1062466"/>
                    <a:pt x="1241978" y="1058777"/>
                    <a:pt x="1247680" y="1055415"/>
                  </a:cubicBezTo>
                  <a:lnTo>
                    <a:pt x="1250252" y="1054082"/>
                  </a:lnTo>
                  <a:cubicBezTo>
                    <a:pt x="1250252" y="1054082"/>
                    <a:pt x="1254062" y="1052367"/>
                    <a:pt x="1255014" y="1051796"/>
                  </a:cubicBezTo>
                  <a:cubicBezTo>
                    <a:pt x="1256117" y="1051220"/>
                    <a:pt x="1257168" y="1050551"/>
                    <a:pt x="1258157" y="1049796"/>
                  </a:cubicBezTo>
                  <a:cubicBezTo>
                    <a:pt x="1259822" y="1049313"/>
                    <a:pt x="1261269" y="1048269"/>
                    <a:pt x="1262253" y="1046843"/>
                  </a:cubicBezTo>
                  <a:cubicBezTo>
                    <a:pt x="1294874" y="1044404"/>
                    <a:pt x="1326835" y="1036382"/>
                    <a:pt x="1356741" y="1023126"/>
                  </a:cubicBezTo>
                  <a:lnTo>
                    <a:pt x="1382839" y="1012362"/>
                  </a:lnTo>
                  <a:close/>
                  <a:moveTo>
                    <a:pt x="1199007" y="945306"/>
                  </a:moveTo>
                  <a:lnTo>
                    <a:pt x="1199007" y="945306"/>
                  </a:lnTo>
                  <a:cubicBezTo>
                    <a:pt x="1196508" y="949543"/>
                    <a:pt x="1194495" y="954048"/>
                    <a:pt x="1193006" y="958737"/>
                  </a:cubicBezTo>
                  <a:cubicBezTo>
                    <a:pt x="1191127" y="964064"/>
                    <a:pt x="1190130" y="969662"/>
                    <a:pt x="1190054" y="975310"/>
                  </a:cubicBezTo>
                  <a:cubicBezTo>
                    <a:pt x="1189915" y="985851"/>
                    <a:pt x="1191890" y="996312"/>
                    <a:pt x="1195864" y="1006076"/>
                  </a:cubicBezTo>
                  <a:cubicBezTo>
                    <a:pt x="1197487" y="1011140"/>
                    <a:pt x="1199693" y="1015998"/>
                    <a:pt x="1202436" y="1020554"/>
                  </a:cubicBezTo>
                  <a:cubicBezTo>
                    <a:pt x="1204927" y="1024286"/>
                    <a:pt x="1208575" y="1027097"/>
                    <a:pt x="1212818" y="1028555"/>
                  </a:cubicBezTo>
                  <a:cubicBezTo>
                    <a:pt x="1215388" y="1031391"/>
                    <a:pt x="1218337" y="1033859"/>
                    <a:pt x="1221581" y="1035889"/>
                  </a:cubicBezTo>
                  <a:lnTo>
                    <a:pt x="1223201" y="1036937"/>
                  </a:lnTo>
                  <a:cubicBezTo>
                    <a:pt x="1222376" y="1037324"/>
                    <a:pt x="1221580" y="1037770"/>
                    <a:pt x="1220819" y="1038270"/>
                  </a:cubicBezTo>
                  <a:cubicBezTo>
                    <a:pt x="1214198" y="1042453"/>
                    <a:pt x="1207836" y="1047033"/>
                    <a:pt x="1201769" y="1051987"/>
                  </a:cubicBezTo>
                  <a:cubicBezTo>
                    <a:pt x="1196339" y="1055577"/>
                    <a:pt x="1191380" y="1059833"/>
                    <a:pt x="1187006" y="1064655"/>
                  </a:cubicBezTo>
                  <a:cubicBezTo>
                    <a:pt x="1174498" y="1081065"/>
                    <a:pt x="1165104" y="1099627"/>
                    <a:pt x="1159288" y="1119424"/>
                  </a:cubicBezTo>
                  <a:cubicBezTo>
                    <a:pt x="1159247" y="1119803"/>
                    <a:pt x="1159247" y="1120187"/>
                    <a:pt x="1159288" y="1120566"/>
                  </a:cubicBezTo>
                  <a:cubicBezTo>
                    <a:pt x="1158431" y="1104660"/>
                    <a:pt x="1157859" y="1088658"/>
                    <a:pt x="1157478" y="1072465"/>
                  </a:cubicBezTo>
                  <a:cubicBezTo>
                    <a:pt x="1157478" y="1053415"/>
                    <a:pt x="1157478" y="1035032"/>
                    <a:pt x="1156716" y="1016268"/>
                  </a:cubicBezTo>
                  <a:cubicBezTo>
                    <a:pt x="1155954" y="997503"/>
                    <a:pt x="1155478" y="979025"/>
                    <a:pt x="1155668" y="960451"/>
                  </a:cubicBezTo>
                  <a:cubicBezTo>
                    <a:pt x="1155859" y="941877"/>
                    <a:pt x="1156811" y="923113"/>
                    <a:pt x="1158431" y="904539"/>
                  </a:cubicBezTo>
                  <a:cubicBezTo>
                    <a:pt x="1158431" y="900729"/>
                    <a:pt x="1159288" y="896634"/>
                    <a:pt x="1159669" y="894252"/>
                  </a:cubicBezTo>
                  <a:cubicBezTo>
                    <a:pt x="1160336" y="889395"/>
                    <a:pt x="1161288" y="884727"/>
                    <a:pt x="1162145" y="879965"/>
                  </a:cubicBezTo>
                  <a:lnTo>
                    <a:pt x="1163288" y="874155"/>
                  </a:lnTo>
                  <a:cubicBezTo>
                    <a:pt x="1163911" y="873500"/>
                    <a:pt x="1164484" y="872799"/>
                    <a:pt x="1165003" y="872059"/>
                  </a:cubicBezTo>
                  <a:cubicBezTo>
                    <a:pt x="1165944" y="870948"/>
                    <a:pt x="1166803" y="869770"/>
                    <a:pt x="1167575" y="868535"/>
                  </a:cubicBezTo>
                  <a:cubicBezTo>
                    <a:pt x="1169691" y="872807"/>
                    <a:pt x="1172177" y="876887"/>
                    <a:pt x="1175004" y="880727"/>
                  </a:cubicBezTo>
                  <a:cubicBezTo>
                    <a:pt x="1178361" y="886755"/>
                    <a:pt x="1182563" y="892272"/>
                    <a:pt x="1187482" y="897110"/>
                  </a:cubicBezTo>
                  <a:cubicBezTo>
                    <a:pt x="1191578" y="900348"/>
                    <a:pt x="1192244" y="900920"/>
                    <a:pt x="1189387" y="898824"/>
                  </a:cubicBezTo>
                  <a:cubicBezTo>
                    <a:pt x="1190244" y="899682"/>
                    <a:pt x="1191292" y="900444"/>
                    <a:pt x="1192244" y="901301"/>
                  </a:cubicBezTo>
                  <a:cubicBezTo>
                    <a:pt x="1194911" y="903396"/>
                    <a:pt x="1197483" y="905397"/>
                    <a:pt x="1200245" y="907206"/>
                  </a:cubicBezTo>
                  <a:cubicBezTo>
                    <a:pt x="1204826" y="910029"/>
                    <a:pt x="1209676" y="912390"/>
                    <a:pt x="1214723" y="914255"/>
                  </a:cubicBezTo>
                  <a:cubicBezTo>
                    <a:pt x="1218674" y="915988"/>
                    <a:pt x="1222711" y="917514"/>
                    <a:pt x="1226820" y="918827"/>
                  </a:cubicBezTo>
                  <a:lnTo>
                    <a:pt x="1221677" y="922446"/>
                  </a:lnTo>
                  <a:cubicBezTo>
                    <a:pt x="1212982" y="928598"/>
                    <a:pt x="1205546" y="936358"/>
                    <a:pt x="1199769" y="945306"/>
                  </a:cubicBezTo>
                  <a:close/>
                  <a:moveTo>
                    <a:pt x="1227582" y="1235343"/>
                  </a:moveTo>
                  <a:lnTo>
                    <a:pt x="1227582" y="1235343"/>
                  </a:lnTo>
                  <a:cubicBezTo>
                    <a:pt x="1227582" y="1238486"/>
                    <a:pt x="1227582" y="1236581"/>
                    <a:pt x="1227582" y="1235343"/>
                  </a:cubicBezTo>
                  <a:close/>
                  <a:moveTo>
                    <a:pt x="1235869" y="1268394"/>
                  </a:moveTo>
                  <a:lnTo>
                    <a:pt x="1235869" y="1268394"/>
                  </a:lnTo>
                  <a:cubicBezTo>
                    <a:pt x="1235537" y="1268122"/>
                    <a:pt x="1235248" y="1267801"/>
                    <a:pt x="1235012" y="1267442"/>
                  </a:cubicBezTo>
                  <a:lnTo>
                    <a:pt x="1234154" y="1266108"/>
                  </a:lnTo>
                  <a:cubicBezTo>
                    <a:pt x="1233297" y="1264680"/>
                    <a:pt x="1232535" y="1263156"/>
                    <a:pt x="1231773" y="1261632"/>
                  </a:cubicBezTo>
                  <a:cubicBezTo>
                    <a:pt x="1232535" y="1263156"/>
                    <a:pt x="1230725" y="1258774"/>
                    <a:pt x="1230439" y="1257822"/>
                  </a:cubicBezTo>
                  <a:cubicBezTo>
                    <a:pt x="1229692" y="1255609"/>
                    <a:pt x="1229087" y="1253350"/>
                    <a:pt x="1228630" y="1251059"/>
                  </a:cubicBezTo>
                  <a:cubicBezTo>
                    <a:pt x="1228630" y="1250202"/>
                    <a:pt x="1227868" y="1246677"/>
                    <a:pt x="1227773" y="1245916"/>
                  </a:cubicBezTo>
                  <a:cubicBezTo>
                    <a:pt x="1227678" y="1244393"/>
                    <a:pt x="1227678" y="1242866"/>
                    <a:pt x="1227773" y="1241344"/>
                  </a:cubicBezTo>
                  <a:cubicBezTo>
                    <a:pt x="1227773" y="1239820"/>
                    <a:pt x="1227773" y="1238200"/>
                    <a:pt x="1227773" y="1236581"/>
                  </a:cubicBezTo>
                  <a:cubicBezTo>
                    <a:pt x="1227773" y="1234962"/>
                    <a:pt x="1227773" y="1235628"/>
                    <a:pt x="1227773" y="1235152"/>
                  </a:cubicBezTo>
                  <a:lnTo>
                    <a:pt x="1227773" y="1235152"/>
                  </a:lnTo>
                  <a:cubicBezTo>
                    <a:pt x="1227773" y="1233724"/>
                    <a:pt x="1228535" y="1232390"/>
                    <a:pt x="1228916" y="1230961"/>
                  </a:cubicBezTo>
                  <a:lnTo>
                    <a:pt x="1228916" y="1229913"/>
                  </a:lnTo>
                  <a:lnTo>
                    <a:pt x="1229487" y="1228675"/>
                  </a:lnTo>
                  <a:lnTo>
                    <a:pt x="1230344" y="1227056"/>
                  </a:lnTo>
                  <a:cubicBezTo>
                    <a:pt x="1232085" y="1228149"/>
                    <a:pt x="1234367" y="1227783"/>
                    <a:pt x="1235678" y="1226199"/>
                  </a:cubicBezTo>
                  <a:cubicBezTo>
                    <a:pt x="1239505" y="1223451"/>
                    <a:pt x="1244026" y="1221834"/>
                    <a:pt x="1248727" y="1221531"/>
                  </a:cubicBezTo>
                  <a:cubicBezTo>
                    <a:pt x="1254053" y="1220572"/>
                    <a:pt x="1259427" y="1219904"/>
                    <a:pt x="1264825" y="1219531"/>
                  </a:cubicBezTo>
                  <a:cubicBezTo>
                    <a:pt x="1272057" y="1218597"/>
                    <a:pt x="1279346" y="1218183"/>
                    <a:pt x="1286637" y="1218293"/>
                  </a:cubicBezTo>
                  <a:cubicBezTo>
                    <a:pt x="1290048" y="1218385"/>
                    <a:pt x="1293450" y="1218671"/>
                    <a:pt x="1296829" y="1219150"/>
                  </a:cubicBezTo>
                  <a:cubicBezTo>
                    <a:pt x="1300675" y="1220232"/>
                    <a:pt x="1304645" y="1220808"/>
                    <a:pt x="1308640" y="1220864"/>
                  </a:cubicBezTo>
                  <a:cubicBezTo>
                    <a:pt x="1312314" y="1220616"/>
                    <a:pt x="1315090" y="1217436"/>
                    <a:pt x="1314842" y="1213762"/>
                  </a:cubicBezTo>
                  <a:cubicBezTo>
                    <a:pt x="1314740" y="1212258"/>
                    <a:pt x="1314132" y="1210834"/>
                    <a:pt x="1313117" y="1209720"/>
                  </a:cubicBezTo>
                  <a:cubicBezTo>
                    <a:pt x="1305993" y="1204488"/>
                    <a:pt x="1297272" y="1201895"/>
                    <a:pt x="1288447" y="1202386"/>
                  </a:cubicBezTo>
                  <a:cubicBezTo>
                    <a:pt x="1280158" y="1202242"/>
                    <a:pt x="1271872" y="1202816"/>
                    <a:pt x="1263682" y="1204100"/>
                  </a:cubicBezTo>
                  <a:cubicBezTo>
                    <a:pt x="1255927" y="1204629"/>
                    <a:pt x="1248274" y="1206166"/>
                    <a:pt x="1240917" y="1208672"/>
                  </a:cubicBezTo>
                  <a:cubicBezTo>
                    <a:pt x="1240917" y="1208006"/>
                    <a:pt x="1241584" y="1207244"/>
                    <a:pt x="1241870" y="1206482"/>
                  </a:cubicBezTo>
                  <a:cubicBezTo>
                    <a:pt x="1242413" y="1205151"/>
                    <a:pt x="1242859" y="1203782"/>
                    <a:pt x="1243203" y="1202386"/>
                  </a:cubicBezTo>
                  <a:lnTo>
                    <a:pt x="1248061" y="1202386"/>
                  </a:lnTo>
                  <a:cubicBezTo>
                    <a:pt x="1266419" y="1200688"/>
                    <a:pt x="1284671" y="1197985"/>
                    <a:pt x="1302734" y="1194290"/>
                  </a:cubicBezTo>
                  <a:cubicBezTo>
                    <a:pt x="1325340" y="1189781"/>
                    <a:pt x="1347565" y="1184416"/>
                    <a:pt x="1369409" y="1178193"/>
                  </a:cubicBezTo>
                  <a:cubicBezTo>
                    <a:pt x="1377601" y="1175907"/>
                    <a:pt x="1385792" y="1173240"/>
                    <a:pt x="1393889" y="1170477"/>
                  </a:cubicBezTo>
                  <a:cubicBezTo>
                    <a:pt x="1406098" y="1166134"/>
                    <a:pt x="1417815" y="1160515"/>
                    <a:pt x="1428845" y="1153713"/>
                  </a:cubicBezTo>
                  <a:cubicBezTo>
                    <a:pt x="1436415" y="1149457"/>
                    <a:pt x="1443080" y="1143762"/>
                    <a:pt x="1448467" y="1136949"/>
                  </a:cubicBezTo>
                  <a:cubicBezTo>
                    <a:pt x="1452561" y="1134231"/>
                    <a:pt x="1456114" y="1130775"/>
                    <a:pt x="1458944" y="1126758"/>
                  </a:cubicBezTo>
                  <a:cubicBezTo>
                    <a:pt x="1462027" y="1122323"/>
                    <a:pt x="1464735" y="1117640"/>
                    <a:pt x="1467041" y="1112756"/>
                  </a:cubicBezTo>
                  <a:cubicBezTo>
                    <a:pt x="1468850" y="1119138"/>
                    <a:pt x="1470660" y="1125520"/>
                    <a:pt x="1472946" y="1131806"/>
                  </a:cubicBezTo>
                  <a:cubicBezTo>
                    <a:pt x="1474053" y="1135641"/>
                    <a:pt x="1475422" y="1139397"/>
                    <a:pt x="1477042" y="1143045"/>
                  </a:cubicBezTo>
                  <a:cubicBezTo>
                    <a:pt x="1477677" y="1144252"/>
                    <a:pt x="1478344" y="1145395"/>
                    <a:pt x="1479042" y="1146474"/>
                  </a:cubicBezTo>
                  <a:cubicBezTo>
                    <a:pt x="1480471" y="1152856"/>
                    <a:pt x="1481900" y="1159238"/>
                    <a:pt x="1483424" y="1165524"/>
                  </a:cubicBezTo>
                  <a:cubicBezTo>
                    <a:pt x="1487742" y="1183050"/>
                    <a:pt x="1491996" y="1200576"/>
                    <a:pt x="1496187" y="1218102"/>
                  </a:cubicBezTo>
                  <a:cubicBezTo>
                    <a:pt x="1497044" y="1221627"/>
                    <a:pt x="1497806" y="1225151"/>
                    <a:pt x="1498664" y="1228770"/>
                  </a:cubicBezTo>
                  <a:cubicBezTo>
                    <a:pt x="1498071" y="1229382"/>
                    <a:pt x="1497587" y="1230091"/>
                    <a:pt x="1497235" y="1230866"/>
                  </a:cubicBezTo>
                  <a:cubicBezTo>
                    <a:pt x="1494473" y="1236486"/>
                    <a:pt x="1491043" y="1241724"/>
                    <a:pt x="1487710" y="1247154"/>
                  </a:cubicBezTo>
                  <a:cubicBezTo>
                    <a:pt x="1486091" y="1249821"/>
                    <a:pt x="1484567" y="1252488"/>
                    <a:pt x="1482947" y="1255059"/>
                  </a:cubicBezTo>
                  <a:cubicBezTo>
                    <a:pt x="1482947" y="1255059"/>
                    <a:pt x="1481328" y="1257441"/>
                    <a:pt x="1481233" y="1257631"/>
                  </a:cubicBezTo>
                  <a:cubicBezTo>
                    <a:pt x="1481138" y="1257822"/>
                    <a:pt x="1479042" y="1260012"/>
                    <a:pt x="1477899" y="1261251"/>
                  </a:cubicBezTo>
                  <a:cubicBezTo>
                    <a:pt x="1477075" y="1261878"/>
                    <a:pt x="1476310" y="1262580"/>
                    <a:pt x="1475613" y="1263346"/>
                  </a:cubicBezTo>
                  <a:lnTo>
                    <a:pt x="1472756" y="1265251"/>
                  </a:lnTo>
                  <a:cubicBezTo>
                    <a:pt x="1471376" y="1266217"/>
                    <a:pt x="1469945" y="1267107"/>
                    <a:pt x="1468469" y="1267918"/>
                  </a:cubicBezTo>
                  <a:lnTo>
                    <a:pt x="1468469" y="1267918"/>
                  </a:lnTo>
                  <a:lnTo>
                    <a:pt x="1467326" y="1268394"/>
                  </a:lnTo>
                  <a:cubicBezTo>
                    <a:pt x="1461111" y="1270905"/>
                    <a:pt x="1454750" y="1273037"/>
                    <a:pt x="1448276" y="1274776"/>
                  </a:cubicBezTo>
                  <a:cubicBezTo>
                    <a:pt x="1445228" y="1275538"/>
                    <a:pt x="1442085" y="1276205"/>
                    <a:pt x="1438751" y="1276776"/>
                  </a:cubicBezTo>
                  <a:cubicBezTo>
                    <a:pt x="1437182" y="1277154"/>
                    <a:pt x="1435592" y="1277441"/>
                    <a:pt x="1433989" y="1277634"/>
                  </a:cubicBezTo>
                  <a:lnTo>
                    <a:pt x="1431322" y="1277634"/>
                  </a:lnTo>
                  <a:cubicBezTo>
                    <a:pt x="1424464" y="1278491"/>
                    <a:pt x="1417606" y="1278967"/>
                    <a:pt x="1410748" y="1279253"/>
                  </a:cubicBezTo>
                  <a:cubicBezTo>
                    <a:pt x="1396460" y="1279824"/>
                    <a:pt x="1382173" y="1279253"/>
                    <a:pt x="1367885" y="1278396"/>
                  </a:cubicBezTo>
                  <a:lnTo>
                    <a:pt x="1326452" y="1275252"/>
                  </a:lnTo>
                  <a:lnTo>
                    <a:pt x="1310926" y="1274109"/>
                  </a:lnTo>
                  <a:cubicBezTo>
                    <a:pt x="1315418" y="1271483"/>
                    <a:pt x="1319549" y="1268280"/>
                    <a:pt x="1323213" y="1264584"/>
                  </a:cubicBezTo>
                  <a:cubicBezTo>
                    <a:pt x="1325843" y="1262691"/>
                    <a:pt x="1326440" y="1259023"/>
                    <a:pt x="1324547" y="1256393"/>
                  </a:cubicBezTo>
                  <a:cubicBezTo>
                    <a:pt x="1322653" y="1253763"/>
                    <a:pt x="1318985" y="1253166"/>
                    <a:pt x="1316355" y="1255059"/>
                  </a:cubicBezTo>
                  <a:cubicBezTo>
                    <a:pt x="1311466" y="1257341"/>
                    <a:pt x="1306208" y="1258729"/>
                    <a:pt x="1300829" y="1259155"/>
                  </a:cubicBezTo>
                  <a:cubicBezTo>
                    <a:pt x="1294521" y="1260830"/>
                    <a:pt x="1288395" y="1263127"/>
                    <a:pt x="1282541" y="1266013"/>
                  </a:cubicBezTo>
                  <a:cubicBezTo>
                    <a:pt x="1276826" y="1268394"/>
                    <a:pt x="1271016" y="1270299"/>
                    <a:pt x="1265206" y="1272395"/>
                  </a:cubicBezTo>
                  <a:cubicBezTo>
                    <a:pt x="1262443" y="1273443"/>
                    <a:pt x="1259396" y="1274300"/>
                    <a:pt x="1256538" y="1275538"/>
                  </a:cubicBezTo>
                  <a:lnTo>
                    <a:pt x="1253109" y="1275538"/>
                  </a:lnTo>
                  <a:lnTo>
                    <a:pt x="1249775" y="1275538"/>
                  </a:lnTo>
                  <a:lnTo>
                    <a:pt x="1249204" y="1275538"/>
                  </a:lnTo>
                  <a:cubicBezTo>
                    <a:pt x="1246823" y="1275538"/>
                    <a:pt x="1244632" y="1274491"/>
                    <a:pt x="1242346" y="1273919"/>
                  </a:cubicBezTo>
                  <a:lnTo>
                    <a:pt x="1239869" y="1273062"/>
                  </a:lnTo>
                  <a:lnTo>
                    <a:pt x="1239869" y="1273062"/>
                  </a:lnTo>
                  <a:lnTo>
                    <a:pt x="1235393" y="1268394"/>
                  </a:lnTo>
                  <a:close/>
                  <a:moveTo>
                    <a:pt x="1492091" y="1330021"/>
                  </a:moveTo>
                  <a:lnTo>
                    <a:pt x="1492091" y="1330021"/>
                  </a:lnTo>
                  <a:cubicBezTo>
                    <a:pt x="1490948" y="1332688"/>
                    <a:pt x="1489615" y="1335450"/>
                    <a:pt x="1488281" y="1338117"/>
                  </a:cubicBezTo>
                  <a:cubicBezTo>
                    <a:pt x="1485876" y="1343078"/>
                    <a:pt x="1483106" y="1347853"/>
                    <a:pt x="1479995" y="1352405"/>
                  </a:cubicBezTo>
                  <a:lnTo>
                    <a:pt x="1479995" y="1352976"/>
                  </a:lnTo>
                  <a:cubicBezTo>
                    <a:pt x="1479137" y="1354024"/>
                    <a:pt x="1478280" y="1355072"/>
                    <a:pt x="1477328" y="1356024"/>
                  </a:cubicBezTo>
                  <a:lnTo>
                    <a:pt x="1474375" y="1358977"/>
                  </a:lnTo>
                  <a:lnTo>
                    <a:pt x="1472851" y="1360311"/>
                  </a:lnTo>
                  <a:lnTo>
                    <a:pt x="1472851" y="1360311"/>
                  </a:lnTo>
                  <a:cubicBezTo>
                    <a:pt x="1470458" y="1362044"/>
                    <a:pt x="1467943" y="1363604"/>
                    <a:pt x="1465326" y="1364978"/>
                  </a:cubicBezTo>
                  <a:lnTo>
                    <a:pt x="1462564" y="1366311"/>
                  </a:lnTo>
                  <a:lnTo>
                    <a:pt x="1459706" y="1367454"/>
                  </a:lnTo>
                  <a:cubicBezTo>
                    <a:pt x="1453372" y="1370008"/>
                    <a:pt x="1446799" y="1371922"/>
                    <a:pt x="1440085" y="1373169"/>
                  </a:cubicBezTo>
                  <a:cubicBezTo>
                    <a:pt x="1439024" y="1373453"/>
                    <a:pt x="1437940" y="1373644"/>
                    <a:pt x="1436846" y="1373741"/>
                  </a:cubicBezTo>
                  <a:lnTo>
                    <a:pt x="1433798" y="1374217"/>
                  </a:lnTo>
                  <a:cubicBezTo>
                    <a:pt x="1430560" y="1374217"/>
                    <a:pt x="1427226" y="1374789"/>
                    <a:pt x="1424273" y="1374979"/>
                  </a:cubicBezTo>
                  <a:cubicBezTo>
                    <a:pt x="1416944" y="1375360"/>
                    <a:pt x="1409600" y="1375360"/>
                    <a:pt x="1402271" y="1374979"/>
                  </a:cubicBezTo>
                  <a:lnTo>
                    <a:pt x="1391984" y="1374027"/>
                  </a:lnTo>
                  <a:lnTo>
                    <a:pt x="1388650" y="1373550"/>
                  </a:lnTo>
                  <a:lnTo>
                    <a:pt x="1384649" y="1372979"/>
                  </a:lnTo>
                  <a:cubicBezTo>
                    <a:pt x="1377125" y="1371741"/>
                    <a:pt x="1369600" y="1370122"/>
                    <a:pt x="1362170" y="1368407"/>
                  </a:cubicBezTo>
                  <a:cubicBezTo>
                    <a:pt x="1352645" y="1366026"/>
                    <a:pt x="1343120" y="1363264"/>
                    <a:pt x="1333595" y="1360120"/>
                  </a:cubicBezTo>
                  <a:cubicBezTo>
                    <a:pt x="1339423" y="1353694"/>
                    <a:pt x="1342016" y="1344969"/>
                    <a:pt x="1340644" y="1336403"/>
                  </a:cubicBezTo>
                  <a:cubicBezTo>
                    <a:pt x="1340459" y="1335471"/>
                    <a:pt x="1340068" y="1334593"/>
                    <a:pt x="1339501" y="1333831"/>
                  </a:cubicBezTo>
                  <a:cubicBezTo>
                    <a:pt x="1339511" y="1332522"/>
                    <a:pt x="1339252" y="1331225"/>
                    <a:pt x="1338739" y="1330021"/>
                  </a:cubicBezTo>
                  <a:cubicBezTo>
                    <a:pt x="1336465" y="1323855"/>
                    <a:pt x="1333425" y="1317999"/>
                    <a:pt x="1329690" y="1312591"/>
                  </a:cubicBezTo>
                  <a:cubicBezTo>
                    <a:pt x="1354971" y="1315725"/>
                    <a:pt x="1380416" y="1317347"/>
                    <a:pt x="1405890" y="1317449"/>
                  </a:cubicBezTo>
                  <a:cubicBezTo>
                    <a:pt x="1420848" y="1317278"/>
                    <a:pt x="1435763" y="1315812"/>
                    <a:pt x="1450467" y="1313067"/>
                  </a:cubicBezTo>
                  <a:lnTo>
                    <a:pt x="1453991" y="1312400"/>
                  </a:lnTo>
                  <a:cubicBezTo>
                    <a:pt x="1453780" y="1313915"/>
                    <a:pt x="1454082" y="1315457"/>
                    <a:pt x="1454848" y="1316781"/>
                  </a:cubicBezTo>
                  <a:cubicBezTo>
                    <a:pt x="1457438" y="1322455"/>
                    <a:pt x="1458956" y="1328558"/>
                    <a:pt x="1459325" y="1334784"/>
                  </a:cubicBezTo>
                  <a:cubicBezTo>
                    <a:pt x="1459897" y="1339260"/>
                    <a:pt x="1462373" y="1344309"/>
                    <a:pt x="1467517" y="1343547"/>
                  </a:cubicBezTo>
                  <a:cubicBezTo>
                    <a:pt x="1472660" y="1342785"/>
                    <a:pt x="1472660" y="1332307"/>
                    <a:pt x="1472089" y="1327831"/>
                  </a:cubicBezTo>
                  <a:cubicBezTo>
                    <a:pt x="1471346" y="1321498"/>
                    <a:pt x="1469509" y="1315342"/>
                    <a:pt x="1466660" y="1309638"/>
                  </a:cubicBezTo>
                  <a:lnTo>
                    <a:pt x="1466660" y="1309638"/>
                  </a:lnTo>
                  <a:cubicBezTo>
                    <a:pt x="1474970" y="1307301"/>
                    <a:pt x="1482872" y="1303703"/>
                    <a:pt x="1490091" y="1298970"/>
                  </a:cubicBezTo>
                  <a:cubicBezTo>
                    <a:pt x="1494385" y="1296011"/>
                    <a:pt x="1498317" y="1292558"/>
                    <a:pt x="1501807" y="1288683"/>
                  </a:cubicBezTo>
                  <a:lnTo>
                    <a:pt x="1502569" y="1289921"/>
                  </a:lnTo>
                  <a:cubicBezTo>
                    <a:pt x="1502569" y="1290588"/>
                    <a:pt x="1503236" y="1291826"/>
                    <a:pt x="1503331" y="1292302"/>
                  </a:cubicBezTo>
                  <a:lnTo>
                    <a:pt x="1503331" y="1292302"/>
                  </a:lnTo>
                  <a:cubicBezTo>
                    <a:pt x="1503279" y="1292618"/>
                    <a:pt x="1503279" y="1292939"/>
                    <a:pt x="1503331" y="1293255"/>
                  </a:cubicBezTo>
                  <a:cubicBezTo>
                    <a:pt x="1503331" y="1294683"/>
                    <a:pt x="1503331" y="1296208"/>
                    <a:pt x="1503331" y="1297732"/>
                  </a:cubicBezTo>
                  <a:cubicBezTo>
                    <a:pt x="1503331" y="1299256"/>
                    <a:pt x="1503331" y="1300113"/>
                    <a:pt x="1503331" y="1301256"/>
                  </a:cubicBezTo>
                  <a:cubicBezTo>
                    <a:pt x="1503331" y="1300017"/>
                    <a:pt x="1503331" y="1303923"/>
                    <a:pt x="1503331" y="1304590"/>
                  </a:cubicBezTo>
                  <a:cubicBezTo>
                    <a:pt x="1502664" y="1308018"/>
                    <a:pt x="1502283" y="1310495"/>
                    <a:pt x="1501997" y="1312686"/>
                  </a:cubicBezTo>
                  <a:cubicBezTo>
                    <a:pt x="1499776" y="1316266"/>
                    <a:pt x="1497924" y="1320064"/>
                    <a:pt x="1496473" y="1324020"/>
                  </a:cubicBezTo>
                  <a:cubicBezTo>
                    <a:pt x="1495997" y="1325449"/>
                    <a:pt x="1495425" y="1326878"/>
                    <a:pt x="1494949" y="1328211"/>
                  </a:cubicBezTo>
                  <a:lnTo>
                    <a:pt x="1494092" y="1330307"/>
                  </a:lnTo>
                  <a:close/>
                  <a:moveTo>
                    <a:pt x="1425321" y="952641"/>
                  </a:moveTo>
                  <a:lnTo>
                    <a:pt x="1425321" y="952641"/>
                  </a:lnTo>
                  <a:cubicBezTo>
                    <a:pt x="1419035" y="955879"/>
                    <a:pt x="1413224" y="959880"/>
                    <a:pt x="1406271" y="963023"/>
                  </a:cubicBezTo>
                  <a:cubicBezTo>
                    <a:pt x="1399318" y="966166"/>
                    <a:pt x="1392364" y="969214"/>
                    <a:pt x="1385411" y="972548"/>
                  </a:cubicBezTo>
                  <a:lnTo>
                    <a:pt x="1382554" y="973786"/>
                  </a:lnTo>
                  <a:lnTo>
                    <a:pt x="1377220" y="975977"/>
                  </a:lnTo>
                  <a:lnTo>
                    <a:pt x="1364552" y="981311"/>
                  </a:lnTo>
                  <a:lnTo>
                    <a:pt x="1338739" y="991788"/>
                  </a:lnTo>
                  <a:cubicBezTo>
                    <a:pt x="1321559" y="998860"/>
                    <a:pt x="1303892" y="1004686"/>
                    <a:pt x="1285875" y="1009219"/>
                  </a:cubicBezTo>
                  <a:cubicBezTo>
                    <a:pt x="1281017" y="1010362"/>
                    <a:pt x="1276350" y="1011315"/>
                    <a:pt x="1271016" y="1012172"/>
                  </a:cubicBezTo>
                  <a:cubicBezTo>
                    <a:pt x="1274667" y="1010521"/>
                    <a:pt x="1278228" y="1008677"/>
                    <a:pt x="1281684" y="1006647"/>
                  </a:cubicBezTo>
                  <a:cubicBezTo>
                    <a:pt x="1293305" y="999694"/>
                    <a:pt x="1304544" y="984645"/>
                    <a:pt x="1288923" y="975024"/>
                  </a:cubicBezTo>
                  <a:cubicBezTo>
                    <a:pt x="1284732" y="972357"/>
                    <a:pt x="1281303" y="978072"/>
                    <a:pt x="1283970" y="981501"/>
                  </a:cubicBezTo>
                  <a:cubicBezTo>
                    <a:pt x="1284474" y="982125"/>
                    <a:pt x="1284861" y="982835"/>
                    <a:pt x="1285113" y="983597"/>
                  </a:cubicBezTo>
                  <a:cubicBezTo>
                    <a:pt x="1285113" y="985026"/>
                    <a:pt x="1285113" y="986264"/>
                    <a:pt x="1285113" y="986359"/>
                  </a:cubicBezTo>
                  <a:cubicBezTo>
                    <a:pt x="1284274" y="988250"/>
                    <a:pt x="1282921" y="989867"/>
                    <a:pt x="1281208" y="991027"/>
                  </a:cubicBezTo>
                  <a:cubicBezTo>
                    <a:pt x="1275283" y="995280"/>
                    <a:pt x="1268681" y="998500"/>
                    <a:pt x="1261681" y="1000552"/>
                  </a:cubicBezTo>
                  <a:cubicBezTo>
                    <a:pt x="1258062" y="1001885"/>
                    <a:pt x="1254443" y="1002933"/>
                    <a:pt x="1250728" y="1003980"/>
                  </a:cubicBezTo>
                  <a:cubicBezTo>
                    <a:pt x="1247511" y="1004555"/>
                    <a:pt x="1244330" y="1005318"/>
                    <a:pt x="1241203" y="1006266"/>
                  </a:cubicBezTo>
                  <a:cubicBezTo>
                    <a:pt x="1239811" y="1006648"/>
                    <a:pt x="1238468" y="1007192"/>
                    <a:pt x="1237202" y="1007886"/>
                  </a:cubicBezTo>
                  <a:cubicBezTo>
                    <a:pt x="1236090" y="1008520"/>
                    <a:pt x="1235169" y="1009441"/>
                    <a:pt x="1234535" y="1010553"/>
                  </a:cubicBezTo>
                  <a:cubicBezTo>
                    <a:pt x="1234559" y="1010901"/>
                    <a:pt x="1234559" y="1011252"/>
                    <a:pt x="1234535" y="1011600"/>
                  </a:cubicBezTo>
                  <a:cubicBezTo>
                    <a:pt x="1234306" y="1012507"/>
                    <a:pt x="1234306" y="1013456"/>
                    <a:pt x="1234535" y="1014363"/>
                  </a:cubicBezTo>
                  <a:cubicBezTo>
                    <a:pt x="1233186" y="1014159"/>
                    <a:pt x="1231850" y="1013872"/>
                    <a:pt x="1230535" y="1013505"/>
                  </a:cubicBezTo>
                  <a:cubicBezTo>
                    <a:pt x="1229915" y="1008808"/>
                    <a:pt x="1228632" y="1004222"/>
                    <a:pt x="1226725" y="999885"/>
                  </a:cubicBezTo>
                  <a:cubicBezTo>
                    <a:pt x="1225224" y="996081"/>
                    <a:pt x="1223921" y="992202"/>
                    <a:pt x="1222820" y="988264"/>
                  </a:cubicBezTo>
                  <a:cubicBezTo>
                    <a:pt x="1222248" y="986073"/>
                    <a:pt x="1221772" y="983883"/>
                    <a:pt x="1221296" y="981597"/>
                  </a:cubicBezTo>
                  <a:cubicBezTo>
                    <a:pt x="1220819" y="979311"/>
                    <a:pt x="1221296" y="979787"/>
                    <a:pt x="1221296" y="979977"/>
                  </a:cubicBezTo>
                  <a:cubicBezTo>
                    <a:pt x="1221248" y="979121"/>
                    <a:pt x="1221248" y="978262"/>
                    <a:pt x="1221296" y="977406"/>
                  </a:cubicBezTo>
                  <a:cubicBezTo>
                    <a:pt x="1221085" y="974187"/>
                    <a:pt x="1221472" y="970958"/>
                    <a:pt x="1222439" y="967881"/>
                  </a:cubicBezTo>
                  <a:cubicBezTo>
                    <a:pt x="1227109" y="966510"/>
                    <a:pt x="1231614" y="964625"/>
                    <a:pt x="1235869" y="962261"/>
                  </a:cubicBezTo>
                  <a:cubicBezTo>
                    <a:pt x="1242160" y="959045"/>
                    <a:pt x="1249094" y="957287"/>
                    <a:pt x="1256157" y="957117"/>
                  </a:cubicBezTo>
                  <a:cubicBezTo>
                    <a:pt x="1262924" y="955959"/>
                    <a:pt x="1269875" y="956549"/>
                    <a:pt x="1276350" y="958832"/>
                  </a:cubicBezTo>
                  <a:cubicBezTo>
                    <a:pt x="1279874" y="960546"/>
                    <a:pt x="1288447" y="963880"/>
                    <a:pt x="1288447" y="956641"/>
                  </a:cubicBezTo>
                  <a:cubicBezTo>
                    <a:pt x="1288447" y="949402"/>
                    <a:pt x="1279874" y="946354"/>
                    <a:pt x="1274350" y="945402"/>
                  </a:cubicBezTo>
                  <a:cubicBezTo>
                    <a:pt x="1267312" y="944306"/>
                    <a:pt x="1260147" y="944306"/>
                    <a:pt x="1253109" y="945402"/>
                  </a:cubicBezTo>
                  <a:cubicBezTo>
                    <a:pt x="1246127" y="945676"/>
                    <a:pt x="1239321" y="947672"/>
                    <a:pt x="1233297" y="951212"/>
                  </a:cubicBezTo>
                  <a:cubicBezTo>
                    <a:pt x="1232467" y="951697"/>
                    <a:pt x="1231671" y="952237"/>
                    <a:pt x="1230916" y="952831"/>
                  </a:cubicBezTo>
                  <a:cubicBezTo>
                    <a:pt x="1234057" y="949393"/>
                    <a:pt x="1237465" y="946208"/>
                    <a:pt x="1241108" y="943306"/>
                  </a:cubicBezTo>
                  <a:cubicBezTo>
                    <a:pt x="1255300" y="932067"/>
                    <a:pt x="1271016" y="922637"/>
                    <a:pt x="1286161" y="912921"/>
                  </a:cubicBezTo>
                  <a:cubicBezTo>
                    <a:pt x="1289685" y="910635"/>
                    <a:pt x="1293019" y="908254"/>
                    <a:pt x="1296448" y="905682"/>
                  </a:cubicBezTo>
                  <a:cubicBezTo>
                    <a:pt x="1304951" y="905110"/>
                    <a:pt x="1313248" y="902808"/>
                    <a:pt x="1320832" y="898920"/>
                  </a:cubicBezTo>
                  <a:cubicBezTo>
                    <a:pt x="1331075" y="894115"/>
                    <a:pt x="1341762" y="890319"/>
                    <a:pt x="1352741" y="887585"/>
                  </a:cubicBezTo>
                  <a:cubicBezTo>
                    <a:pt x="1351312" y="887585"/>
                    <a:pt x="1351407" y="887585"/>
                    <a:pt x="1352741" y="887585"/>
                  </a:cubicBezTo>
                  <a:cubicBezTo>
                    <a:pt x="1354074" y="887585"/>
                    <a:pt x="1357313" y="887013"/>
                    <a:pt x="1359599" y="886537"/>
                  </a:cubicBezTo>
                  <a:lnTo>
                    <a:pt x="1369124" y="884727"/>
                  </a:lnTo>
                  <a:lnTo>
                    <a:pt x="1371695" y="884727"/>
                  </a:lnTo>
                  <a:lnTo>
                    <a:pt x="1374743" y="884727"/>
                  </a:lnTo>
                  <a:lnTo>
                    <a:pt x="1384268" y="883870"/>
                  </a:lnTo>
                  <a:cubicBezTo>
                    <a:pt x="1390072" y="883490"/>
                    <a:pt x="1395895" y="883490"/>
                    <a:pt x="1401699" y="883870"/>
                  </a:cubicBezTo>
                  <a:lnTo>
                    <a:pt x="1404557" y="883870"/>
                  </a:lnTo>
                  <a:lnTo>
                    <a:pt x="1407509" y="884442"/>
                  </a:lnTo>
                  <a:lnTo>
                    <a:pt x="1410081" y="884918"/>
                  </a:lnTo>
                  <a:cubicBezTo>
                    <a:pt x="1415415" y="907873"/>
                    <a:pt x="1420844" y="930733"/>
                    <a:pt x="1426559" y="953593"/>
                  </a:cubicBezTo>
                  <a:close/>
                  <a:moveTo>
                    <a:pt x="1227296" y="689655"/>
                  </a:moveTo>
                  <a:lnTo>
                    <a:pt x="1227296" y="689655"/>
                  </a:lnTo>
                  <a:lnTo>
                    <a:pt x="1232059" y="687274"/>
                  </a:lnTo>
                  <a:lnTo>
                    <a:pt x="1234726" y="686036"/>
                  </a:lnTo>
                  <a:lnTo>
                    <a:pt x="1235678" y="686036"/>
                  </a:lnTo>
                  <a:cubicBezTo>
                    <a:pt x="1243153" y="682978"/>
                    <a:pt x="1250861" y="680525"/>
                    <a:pt x="1258729" y="678702"/>
                  </a:cubicBezTo>
                  <a:cubicBezTo>
                    <a:pt x="1262277" y="677811"/>
                    <a:pt x="1265869" y="677112"/>
                    <a:pt x="1269492" y="676606"/>
                  </a:cubicBezTo>
                  <a:lnTo>
                    <a:pt x="1272921" y="676606"/>
                  </a:lnTo>
                  <a:lnTo>
                    <a:pt x="1279970" y="675844"/>
                  </a:lnTo>
                  <a:cubicBezTo>
                    <a:pt x="1288352" y="675082"/>
                    <a:pt x="1296638" y="674511"/>
                    <a:pt x="1304925" y="673653"/>
                  </a:cubicBezTo>
                  <a:cubicBezTo>
                    <a:pt x="1314255" y="672789"/>
                    <a:pt x="1323515" y="671293"/>
                    <a:pt x="1332643" y="669177"/>
                  </a:cubicBezTo>
                  <a:cubicBezTo>
                    <a:pt x="1336647" y="668202"/>
                    <a:pt x="1340591" y="666994"/>
                    <a:pt x="1344454" y="665557"/>
                  </a:cubicBezTo>
                  <a:cubicBezTo>
                    <a:pt x="1347520" y="664462"/>
                    <a:pt x="1350409" y="662922"/>
                    <a:pt x="1353026" y="660985"/>
                  </a:cubicBezTo>
                  <a:cubicBezTo>
                    <a:pt x="1355027" y="667843"/>
                    <a:pt x="1357027" y="674701"/>
                    <a:pt x="1358932" y="681464"/>
                  </a:cubicBezTo>
                  <a:cubicBezTo>
                    <a:pt x="1364456" y="700514"/>
                    <a:pt x="1369505" y="720421"/>
                    <a:pt x="1374458" y="740043"/>
                  </a:cubicBezTo>
                  <a:lnTo>
                    <a:pt x="1369219" y="740995"/>
                  </a:lnTo>
                  <a:cubicBezTo>
                    <a:pt x="1362361" y="742138"/>
                    <a:pt x="1355693" y="743757"/>
                    <a:pt x="1349026" y="745472"/>
                  </a:cubicBezTo>
                  <a:lnTo>
                    <a:pt x="1329976" y="750139"/>
                  </a:lnTo>
                  <a:cubicBezTo>
                    <a:pt x="1325634" y="751099"/>
                    <a:pt x="1321460" y="752704"/>
                    <a:pt x="1317593" y="754902"/>
                  </a:cubicBezTo>
                  <a:lnTo>
                    <a:pt x="1316546" y="755568"/>
                  </a:lnTo>
                  <a:cubicBezTo>
                    <a:pt x="1303877" y="749377"/>
                    <a:pt x="1291495" y="742614"/>
                    <a:pt x="1279303" y="735661"/>
                  </a:cubicBezTo>
                  <a:cubicBezTo>
                    <a:pt x="1263396" y="726803"/>
                    <a:pt x="1247299" y="718135"/>
                    <a:pt x="1231678" y="709563"/>
                  </a:cubicBezTo>
                  <a:cubicBezTo>
                    <a:pt x="1225202" y="706153"/>
                    <a:pt x="1218485" y="703224"/>
                    <a:pt x="1211580" y="700800"/>
                  </a:cubicBezTo>
                  <a:cubicBezTo>
                    <a:pt x="1213390" y="699466"/>
                    <a:pt x="1215200" y="698133"/>
                    <a:pt x="1217105" y="696894"/>
                  </a:cubicBezTo>
                  <a:cubicBezTo>
                    <a:pt x="1220449" y="694532"/>
                    <a:pt x="1223949" y="692400"/>
                    <a:pt x="1227582" y="690513"/>
                  </a:cubicBezTo>
                  <a:close/>
                  <a:moveTo>
                    <a:pt x="665321" y="1877137"/>
                  </a:moveTo>
                  <a:lnTo>
                    <a:pt x="665321" y="1877137"/>
                  </a:lnTo>
                  <a:cubicBezTo>
                    <a:pt x="660463" y="1892949"/>
                    <a:pt x="655130" y="1908760"/>
                    <a:pt x="648843" y="1924000"/>
                  </a:cubicBezTo>
                  <a:cubicBezTo>
                    <a:pt x="642557" y="1939240"/>
                    <a:pt x="636365" y="1952575"/>
                    <a:pt x="629793" y="1966958"/>
                  </a:cubicBezTo>
                  <a:cubicBezTo>
                    <a:pt x="628704" y="1969107"/>
                    <a:pt x="627462" y="1971176"/>
                    <a:pt x="626078" y="1973149"/>
                  </a:cubicBezTo>
                  <a:cubicBezTo>
                    <a:pt x="627031" y="1971816"/>
                    <a:pt x="625126" y="1974292"/>
                    <a:pt x="624840" y="1974673"/>
                  </a:cubicBezTo>
                  <a:cubicBezTo>
                    <a:pt x="624349" y="1975259"/>
                    <a:pt x="623807" y="1975801"/>
                    <a:pt x="623221" y="1976292"/>
                  </a:cubicBezTo>
                  <a:cubicBezTo>
                    <a:pt x="623888" y="1975626"/>
                    <a:pt x="623221" y="1976292"/>
                    <a:pt x="622459" y="1976292"/>
                  </a:cubicBezTo>
                  <a:lnTo>
                    <a:pt x="620554" y="1976292"/>
                  </a:lnTo>
                  <a:cubicBezTo>
                    <a:pt x="619982" y="1976292"/>
                    <a:pt x="617030" y="1977150"/>
                    <a:pt x="618077" y="1977054"/>
                  </a:cubicBezTo>
                  <a:lnTo>
                    <a:pt x="612648" y="1977531"/>
                  </a:lnTo>
                  <a:cubicBezTo>
                    <a:pt x="611221" y="1977626"/>
                    <a:pt x="609789" y="1977626"/>
                    <a:pt x="608362" y="1977531"/>
                  </a:cubicBezTo>
                  <a:cubicBezTo>
                    <a:pt x="608858" y="1975829"/>
                    <a:pt x="609115" y="1974065"/>
                    <a:pt x="609124" y="1972292"/>
                  </a:cubicBezTo>
                  <a:lnTo>
                    <a:pt x="609124" y="1971435"/>
                  </a:lnTo>
                  <a:cubicBezTo>
                    <a:pt x="619745" y="1953855"/>
                    <a:pt x="629442" y="1935732"/>
                    <a:pt x="638175" y="1917142"/>
                  </a:cubicBezTo>
                  <a:cubicBezTo>
                    <a:pt x="643337" y="1906198"/>
                    <a:pt x="647420" y="1894778"/>
                    <a:pt x="650367" y="1883043"/>
                  </a:cubicBezTo>
                  <a:cubicBezTo>
                    <a:pt x="651605" y="1877614"/>
                    <a:pt x="652463" y="1872184"/>
                    <a:pt x="653701" y="1866660"/>
                  </a:cubicBezTo>
                  <a:cubicBezTo>
                    <a:pt x="654192" y="1864907"/>
                    <a:pt x="654574" y="1863126"/>
                    <a:pt x="654844" y="1861326"/>
                  </a:cubicBezTo>
                  <a:lnTo>
                    <a:pt x="671703" y="1855897"/>
                  </a:lnTo>
                  <a:cubicBezTo>
                    <a:pt x="669322" y="1863040"/>
                    <a:pt x="667131" y="1870089"/>
                    <a:pt x="664940" y="1877137"/>
                  </a:cubicBezTo>
                  <a:close/>
                  <a:moveTo>
                    <a:pt x="639032" y="1824274"/>
                  </a:moveTo>
                  <a:lnTo>
                    <a:pt x="639032" y="1824274"/>
                  </a:lnTo>
                  <a:cubicBezTo>
                    <a:pt x="622363" y="1829131"/>
                    <a:pt x="605600" y="1833799"/>
                    <a:pt x="588740" y="1837513"/>
                  </a:cubicBezTo>
                  <a:cubicBezTo>
                    <a:pt x="571739" y="1841028"/>
                    <a:pt x="554999" y="1845707"/>
                    <a:pt x="538639" y="1851515"/>
                  </a:cubicBezTo>
                  <a:cubicBezTo>
                    <a:pt x="534207" y="1852942"/>
                    <a:pt x="530075" y="1855170"/>
                    <a:pt x="526447" y="1858087"/>
                  </a:cubicBezTo>
                  <a:cubicBezTo>
                    <a:pt x="521018" y="1842752"/>
                    <a:pt x="516350" y="1826941"/>
                    <a:pt x="512350" y="1810939"/>
                  </a:cubicBezTo>
                  <a:cubicBezTo>
                    <a:pt x="504374" y="1778226"/>
                    <a:pt x="498677" y="1744999"/>
                    <a:pt x="495300" y="1711498"/>
                  </a:cubicBezTo>
                  <a:cubicBezTo>
                    <a:pt x="491585" y="1676160"/>
                    <a:pt x="489871" y="1640632"/>
                    <a:pt x="489299" y="1605199"/>
                  </a:cubicBezTo>
                  <a:cubicBezTo>
                    <a:pt x="487776" y="1533440"/>
                    <a:pt x="490511" y="1461654"/>
                    <a:pt x="497491" y="1390219"/>
                  </a:cubicBezTo>
                  <a:cubicBezTo>
                    <a:pt x="498348" y="1381647"/>
                    <a:pt x="499205" y="1373074"/>
                    <a:pt x="500253" y="1364407"/>
                  </a:cubicBezTo>
                  <a:lnTo>
                    <a:pt x="501682" y="1351548"/>
                  </a:lnTo>
                  <a:cubicBezTo>
                    <a:pt x="501682" y="1349833"/>
                    <a:pt x="501682" y="1348119"/>
                    <a:pt x="502349" y="1346309"/>
                  </a:cubicBezTo>
                  <a:lnTo>
                    <a:pt x="503206" y="1340308"/>
                  </a:lnTo>
                  <a:cubicBezTo>
                    <a:pt x="505619" y="1322401"/>
                    <a:pt x="508540" y="1304621"/>
                    <a:pt x="511969" y="1286968"/>
                  </a:cubicBezTo>
                  <a:cubicBezTo>
                    <a:pt x="518717" y="1252355"/>
                    <a:pt x="527592" y="1218191"/>
                    <a:pt x="538544" y="1184670"/>
                  </a:cubicBezTo>
                  <a:cubicBezTo>
                    <a:pt x="541973" y="1173811"/>
                    <a:pt x="545687" y="1163048"/>
                    <a:pt x="549497" y="1152285"/>
                  </a:cubicBezTo>
                  <a:cubicBezTo>
                    <a:pt x="551195" y="1149886"/>
                    <a:pt x="552722" y="1147372"/>
                    <a:pt x="554069" y="1144760"/>
                  </a:cubicBezTo>
                  <a:cubicBezTo>
                    <a:pt x="557975" y="1137426"/>
                    <a:pt x="562356" y="1130377"/>
                    <a:pt x="566166" y="1122948"/>
                  </a:cubicBezTo>
                  <a:cubicBezTo>
                    <a:pt x="573691" y="1108374"/>
                    <a:pt x="581787" y="1094373"/>
                    <a:pt x="590360" y="1079990"/>
                  </a:cubicBezTo>
                  <a:cubicBezTo>
                    <a:pt x="598375" y="1066516"/>
                    <a:pt x="607968" y="1054046"/>
                    <a:pt x="618934" y="1042842"/>
                  </a:cubicBezTo>
                  <a:lnTo>
                    <a:pt x="627031" y="1034365"/>
                  </a:lnTo>
                  <a:cubicBezTo>
                    <a:pt x="630142" y="1033730"/>
                    <a:pt x="633317" y="1032968"/>
                    <a:pt x="636556" y="1032079"/>
                  </a:cubicBezTo>
                  <a:lnTo>
                    <a:pt x="667703" y="1023507"/>
                  </a:lnTo>
                  <a:cubicBezTo>
                    <a:pt x="690182" y="1017315"/>
                    <a:pt x="712851" y="1011696"/>
                    <a:pt x="735425" y="1005314"/>
                  </a:cubicBezTo>
                  <a:cubicBezTo>
                    <a:pt x="746855" y="1002075"/>
                    <a:pt x="758095" y="998075"/>
                    <a:pt x="769239" y="993979"/>
                  </a:cubicBezTo>
                  <a:lnTo>
                    <a:pt x="775240" y="991788"/>
                  </a:lnTo>
                  <a:lnTo>
                    <a:pt x="773430" y="994360"/>
                  </a:lnTo>
                  <a:cubicBezTo>
                    <a:pt x="765105" y="1006929"/>
                    <a:pt x="757627" y="1020039"/>
                    <a:pt x="751046" y="1033603"/>
                  </a:cubicBezTo>
                  <a:cubicBezTo>
                    <a:pt x="737099" y="1060784"/>
                    <a:pt x="726543" y="1089574"/>
                    <a:pt x="719614" y="1119328"/>
                  </a:cubicBezTo>
                  <a:cubicBezTo>
                    <a:pt x="706471" y="1180258"/>
                    <a:pt x="700083" y="1242451"/>
                    <a:pt x="700564" y="1304780"/>
                  </a:cubicBezTo>
                  <a:cubicBezTo>
                    <a:pt x="699802" y="1372979"/>
                    <a:pt x="699897" y="1441464"/>
                    <a:pt x="704660" y="1509472"/>
                  </a:cubicBezTo>
                  <a:cubicBezTo>
                    <a:pt x="707231" y="1545762"/>
                    <a:pt x="711327" y="1582053"/>
                    <a:pt x="717328" y="1617867"/>
                  </a:cubicBezTo>
                  <a:cubicBezTo>
                    <a:pt x="721649" y="1646855"/>
                    <a:pt x="728015" y="1675501"/>
                    <a:pt x="736378" y="1703592"/>
                  </a:cubicBezTo>
                  <a:cubicBezTo>
                    <a:pt x="743849" y="1731362"/>
                    <a:pt x="757712" y="1757001"/>
                    <a:pt x="776859" y="1778458"/>
                  </a:cubicBezTo>
                  <a:lnTo>
                    <a:pt x="781907" y="1783221"/>
                  </a:lnTo>
                  <a:lnTo>
                    <a:pt x="772382" y="1786078"/>
                  </a:lnTo>
                  <a:lnTo>
                    <a:pt x="766382" y="1787793"/>
                  </a:lnTo>
                  <a:lnTo>
                    <a:pt x="739521" y="1794746"/>
                  </a:lnTo>
                  <a:cubicBezTo>
                    <a:pt x="705898" y="1803318"/>
                    <a:pt x="672846" y="1814272"/>
                    <a:pt x="639699" y="1824083"/>
                  </a:cubicBezTo>
                  <a:close/>
                  <a:moveTo>
                    <a:pt x="747427" y="1516330"/>
                  </a:moveTo>
                  <a:lnTo>
                    <a:pt x="747427" y="1516330"/>
                  </a:lnTo>
                  <a:lnTo>
                    <a:pt x="747427" y="1516330"/>
                  </a:lnTo>
                  <a:close/>
                  <a:moveTo>
                    <a:pt x="763238" y="1659205"/>
                  </a:moveTo>
                  <a:lnTo>
                    <a:pt x="763238" y="1659205"/>
                  </a:lnTo>
                  <a:cubicBezTo>
                    <a:pt x="763186" y="1659424"/>
                    <a:pt x="763186" y="1659653"/>
                    <a:pt x="763238" y="1659872"/>
                  </a:cubicBezTo>
                  <a:cubicBezTo>
                    <a:pt x="763292" y="1659621"/>
                    <a:pt x="763292" y="1659361"/>
                    <a:pt x="763238" y="1659110"/>
                  </a:cubicBezTo>
                  <a:close/>
                  <a:moveTo>
                    <a:pt x="911162" y="1492137"/>
                  </a:moveTo>
                  <a:lnTo>
                    <a:pt x="911162" y="1492137"/>
                  </a:lnTo>
                  <a:cubicBezTo>
                    <a:pt x="909923" y="1521283"/>
                    <a:pt x="909161" y="1550620"/>
                    <a:pt x="906018" y="1579481"/>
                  </a:cubicBezTo>
                  <a:lnTo>
                    <a:pt x="905447" y="1583862"/>
                  </a:lnTo>
                  <a:cubicBezTo>
                    <a:pt x="905447" y="1583862"/>
                    <a:pt x="905447" y="1587291"/>
                    <a:pt x="905447" y="1587387"/>
                  </a:cubicBezTo>
                  <a:cubicBezTo>
                    <a:pt x="905447" y="1590911"/>
                    <a:pt x="904399" y="1594435"/>
                    <a:pt x="903827" y="1598055"/>
                  </a:cubicBezTo>
                  <a:cubicBezTo>
                    <a:pt x="902494" y="1605770"/>
                    <a:pt x="901065" y="1613390"/>
                    <a:pt x="899446" y="1621105"/>
                  </a:cubicBezTo>
                  <a:cubicBezTo>
                    <a:pt x="896303" y="1635774"/>
                    <a:pt x="892207" y="1650252"/>
                    <a:pt x="887635" y="1664634"/>
                  </a:cubicBezTo>
                  <a:cubicBezTo>
                    <a:pt x="885539" y="1671397"/>
                    <a:pt x="883063" y="1678160"/>
                    <a:pt x="880491" y="1684827"/>
                  </a:cubicBezTo>
                  <a:cubicBezTo>
                    <a:pt x="880491" y="1684827"/>
                    <a:pt x="879443" y="1687304"/>
                    <a:pt x="879253" y="1687971"/>
                  </a:cubicBezTo>
                  <a:lnTo>
                    <a:pt x="877634" y="1691685"/>
                  </a:lnTo>
                  <a:cubicBezTo>
                    <a:pt x="876014" y="1695495"/>
                    <a:pt x="874300" y="1699210"/>
                    <a:pt x="872585" y="1702925"/>
                  </a:cubicBezTo>
                  <a:cubicBezTo>
                    <a:pt x="866744" y="1715753"/>
                    <a:pt x="859863" y="1728081"/>
                    <a:pt x="852011" y="1739787"/>
                  </a:cubicBezTo>
                  <a:cubicBezTo>
                    <a:pt x="852011" y="1739787"/>
                    <a:pt x="849916" y="1742358"/>
                    <a:pt x="849725" y="1742549"/>
                  </a:cubicBezTo>
                  <a:cubicBezTo>
                    <a:pt x="849535" y="1742740"/>
                    <a:pt x="847439" y="1745216"/>
                    <a:pt x="846296" y="1746549"/>
                  </a:cubicBezTo>
                  <a:cubicBezTo>
                    <a:pt x="843930" y="1749106"/>
                    <a:pt x="841418" y="1751523"/>
                    <a:pt x="838772" y="1753789"/>
                  </a:cubicBezTo>
                  <a:lnTo>
                    <a:pt x="838772" y="1754265"/>
                  </a:lnTo>
                  <a:lnTo>
                    <a:pt x="837724" y="1755027"/>
                  </a:lnTo>
                  <a:lnTo>
                    <a:pt x="833533" y="1757789"/>
                  </a:lnTo>
                  <a:cubicBezTo>
                    <a:pt x="832199" y="1758646"/>
                    <a:pt x="830771" y="1759313"/>
                    <a:pt x="829342" y="1760075"/>
                  </a:cubicBezTo>
                  <a:cubicBezTo>
                    <a:pt x="832866" y="1758265"/>
                    <a:pt x="827151" y="1760075"/>
                    <a:pt x="826294" y="1760837"/>
                  </a:cubicBezTo>
                  <a:cubicBezTo>
                    <a:pt x="825437" y="1761599"/>
                    <a:pt x="824198" y="1760837"/>
                    <a:pt x="823532" y="1761408"/>
                  </a:cubicBezTo>
                  <a:lnTo>
                    <a:pt x="819150" y="1761408"/>
                  </a:lnTo>
                  <a:lnTo>
                    <a:pt x="818579" y="1761408"/>
                  </a:lnTo>
                  <a:cubicBezTo>
                    <a:pt x="816985" y="1761109"/>
                    <a:pt x="815422" y="1760663"/>
                    <a:pt x="813911" y="1760075"/>
                  </a:cubicBezTo>
                  <a:cubicBezTo>
                    <a:pt x="815912" y="1760742"/>
                    <a:pt x="815150" y="1760075"/>
                    <a:pt x="813911" y="1760075"/>
                  </a:cubicBezTo>
                  <a:cubicBezTo>
                    <a:pt x="822728" y="1756141"/>
                    <a:pt x="830232" y="1749761"/>
                    <a:pt x="835533" y="1741692"/>
                  </a:cubicBezTo>
                  <a:cubicBezTo>
                    <a:pt x="845269" y="1726564"/>
                    <a:pt x="852596" y="1710015"/>
                    <a:pt x="857250" y="1692638"/>
                  </a:cubicBezTo>
                  <a:cubicBezTo>
                    <a:pt x="865643" y="1664814"/>
                    <a:pt x="872480" y="1636545"/>
                    <a:pt x="877729" y="1607961"/>
                  </a:cubicBezTo>
                  <a:cubicBezTo>
                    <a:pt x="882752" y="1586780"/>
                    <a:pt x="885938" y="1565205"/>
                    <a:pt x="887254" y="1543476"/>
                  </a:cubicBezTo>
                  <a:cubicBezTo>
                    <a:pt x="887558" y="1527927"/>
                    <a:pt x="886570" y="1512380"/>
                    <a:pt x="884301" y="1496994"/>
                  </a:cubicBezTo>
                  <a:cubicBezTo>
                    <a:pt x="883405" y="1490544"/>
                    <a:pt x="882003" y="1484175"/>
                    <a:pt x="880110" y="1477944"/>
                  </a:cubicBezTo>
                  <a:cubicBezTo>
                    <a:pt x="886189" y="1477961"/>
                    <a:pt x="892262" y="1478311"/>
                    <a:pt x="898303" y="1478992"/>
                  </a:cubicBezTo>
                  <a:cubicBezTo>
                    <a:pt x="898874" y="1478992"/>
                    <a:pt x="905351" y="1479849"/>
                    <a:pt x="900494" y="1478992"/>
                  </a:cubicBezTo>
                  <a:cubicBezTo>
                    <a:pt x="903637" y="1479468"/>
                    <a:pt x="906780" y="1479945"/>
                    <a:pt x="910019" y="1480231"/>
                  </a:cubicBezTo>
                  <a:lnTo>
                    <a:pt x="910685" y="1480231"/>
                  </a:lnTo>
                  <a:lnTo>
                    <a:pt x="912019" y="1480231"/>
                  </a:lnTo>
                  <a:cubicBezTo>
                    <a:pt x="914590" y="1480231"/>
                    <a:pt x="917162" y="1480992"/>
                    <a:pt x="919734" y="1481469"/>
                  </a:cubicBezTo>
                  <a:lnTo>
                    <a:pt x="921734" y="1481469"/>
                  </a:lnTo>
                  <a:cubicBezTo>
                    <a:pt x="916483" y="1481153"/>
                    <a:pt x="911971" y="1485154"/>
                    <a:pt x="911655" y="1490405"/>
                  </a:cubicBezTo>
                  <a:cubicBezTo>
                    <a:pt x="911643" y="1490601"/>
                    <a:pt x="911637" y="1490797"/>
                    <a:pt x="911638" y="1490994"/>
                  </a:cubicBezTo>
                  <a:close/>
                  <a:moveTo>
                    <a:pt x="1167289" y="1460037"/>
                  </a:moveTo>
                  <a:lnTo>
                    <a:pt x="1167289" y="1460037"/>
                  </a:lnTo>
                  <a:cubicBezTo>
                    <a:pt x="1163384" y="1460037"/>
                    <a:pt x="1159574" y="1460895"/>
                    <a:pt x="1155764" y="1461466"/>
                  </a:cubicBezTo>
                  <a:cubicBezTo>
                    <a:pt x="1151954" y="1462038"/>
                    <a:pt x="1150525" y="1462324"/>
                    <a:pt x="1146239" y="1462895"/>
                  </a:cubicBezTo>
                  <a:cubicBezTo>
                    <a:pt x="1114117" y="1465706"/>
                    <a:pt x="1081796" y="1465323"/>
                    <a:pt x="1049750" y="1461752"/>
                  </a:cubicBezTo>
                  <a:cubicBezTo>
                    <a:pt x="1041559" y="1461085"/>
                    <a:pt x="1033367" y="1460418"/>
                    <a:pt x="1025176" y="1459466"/>
                  </a:cubicBezTo>
                  <a:lnTo>
                    <a:pt x="1019365" y="1458704"/>
                  </a:lnTo>
                  <a:lnTo>
                    <a:pt x="1019365" y="1458704"/>
                  </a:lnTo>
                  <a:lnTo>
                    <a:pt x="1017651" y="1458704"/>
                  </a:lnTo>
                  <a:cubicBezTo>
                    <a:pt x="1013079" y="1458037"/>
                    <a:pt x="1008126" y="1457180"/>
                    <a:pt x="1004126" y="1456323"/>
                  </a:cubicBezTo>
                  <a:cubicBezTo>
                    <a:pt x="988028" y="1453179"/>
                    <a:pt x="972217" y="1448989"/>
                    <a:pt x="956501" y="1445178"/>
                  </a:cubicBezTo>
                  <a:cubicBezTo>
                    <a:pt x="939533" y="1440811"/>
                    <a:pt x="922234" y="1437848"/>
                    <a:pt x="904780" y="1436320"/>
                  </a:cubicBezTo>
                  <a:cubicBezTo>
                    <a:pt x="887363" y="1435683"/>
                    <a:pt x="869932" y="1437154"/>
                    <a:pt x="852869" y="1440702"/>
                  </a:cubicBezTo>
                  <a:cubicBezTo>
                    <a:pt x="842724" y="1442865"/>
                    <a:pt x="832757" y="1445795"/>
                    <a:pt x="823055" y="1449465"/>
                  </a:cubicBezTo>
                  <a:cubicBezTo>
                    <a:pt x="817641" y="1451179"/>
                    <a:pt x="812357" y="1453280"/>
                    <a:pt x="807244" y="1455751"/>
                  </a:cubicBezTo>
                  <a:lnTo>
                    <a:pt x="802481" y="1455751"/>
                  </a:lnTo>
                  <a:cubicBezTo>
                    <a:pt x="799244" y="1455961"/>
                    <a:pt x="796045" y="1456568"/>
                    <a:pt x="792956" y="1457561"/>
                  </a:cubicBezTo>
                  <a:cubicBezTo>
                    <a:pt x="790194" y="1458323"/>
                    <a:pt x="787527" y="1459180"/>
                    <a:pt x="784765" y="1460133"/>
                  </a:cubicBezTo>
                  <a:cubicBezTo>
                    <a:pt x="773335" y="1463752"/>
                    <a:pt x="761905" y="1468039"/>
                    <a:pt x="750665" y="1472610"/>
                  </a:cubicBezTo>
                  <a:lnTo>
                    <a:pt x="740093" y="1476897"/>
                  </a:lnTo>
                  <a:cubicBezTo>
                    <a:pt x="740093" y="1470515"/>
                    <a:pt x="739426" y="1464133"/>
                    <a:pt x="739140" y="1457847"/>
                  </a:cubicBezTo>
                  <a:cubicBezTo>
                    <a:pt x="743903" y="1456894"/>
                    <a:pt x="748665" y="1456418"/>
                    <a:pt x="753047" y="1455751"/>
                  </a:cubicBezTo>
                  <a:cubicBezTo>
                    <a:pt x="763700" y="1455447"/>
                    <a:pt x="773992" y="1451817"/>
                    <a:pt x="782479" y="1445369"/>
                  </a:cubicBezTo>
                  <a:cubicBezTo>
                    <a:pt x="784110" y="1443727"/>
                    <a:pt x="784102" y="1441074"/>
                    <a:pt x="782460" y="1439442"/>
                  </a:cubicBezTo>
                  <a:cubicBezTo>
                    <a:pt x="781703" y="1438690"/>
                    <a:pt x="780688" y="1438255"/>
                    <a:pt x="779621" y="1438225"/>
                  </a:cubicBezTo>
                  <a:cubicBezTo>
                    <a:pt x="768497" y="1438773"/>
                    <a:pt x="757439" y="1440271"/>
                    <a:pt x="746569" y="1442702"/>
                  </a:cubicBezTo>
                  <a:lnTo>
                    <a:pt x="738664" y="1444226"/>
                  </a:lnTo>
                  <a:lnTo>
                    <a:pt x="738664" y="1438511"/>
                  </a:lnTo>
                  <a:lnTo>
                    <a:pt x="746951" y="1436892"/>
                  </a:lnTo>
                  <a:cubicBezTo>
                    <a:pt x="755040" y="1436538"/>
                    <a:pt x="762550" y="1432591"/>
                    <a:pt x="767429" y="1426128"/>
                  </a:cubicBezTo>
                  <a:cubicBezTo>
                    <a:pt x="768294" y="1424623"/>
                    <a:pt x="767774" y="1422702"/>
                    <a:pt x="766269" y="1421837"/>
                  </a:cubicBezTo>
                  <a:cubicBezTo>
                    <a:pt x="766064" y="1421720"/>
                    <a:pt x="765846" y="1421625"/>
                    <a:pt x="765620" y="1421556"/>
                  </a:cubicBezTo>
                  <a:cubicBezTo>
                    <a:pt x="757473" y="1420588"/>
                    <a:pt x="749215" y="1421702"/>
                    <a:pt x="741617" y="1424795"/>
                  </a:cubicBezTo>
                  <a:lnTo>
                    <a:pt x="738283" y="1425748"/>
                  </a:lnTo>
                  <a:lnTo>
                    <a:pt x="738283" y="1414317"/>
                  </a:lnTo>
                  <a:cubicBezTo>
                    <a:pt x="742760" y="1411841"/>
                    <a:pt x="747236" y="1409650"/>
                    <a:pt x="751808" y="1407555"/>
                  </a:cubicBezTo>
                  <a:cubicBezTo>
                    <a:pt x="756380" y="1405459"/>
                    <a:pt x="765334" y="1401840"/>
                    <a:pt x="768382" y="1395363"/>
                  </a:cubicBezTo>
                  <a:cubicBezTo>
                    <a:pt x="769436" y="1393421"/>
                    <a:pt x="768717" y="1390992"/>
                    <a:pt x="766775" y="1389938"/>
                  </a:cubicBezTo>
                  <a:cubicBezTo>
                    <a:pt x="766243" y="1389649"/>
                    <a:pt x="765653" y="1389485"/>
                    <a:pt x="765048" y="1389457"/>
                  </a:cubicBezTo>
                  <a:cubicBezTo>
                    <a:pt x="758679" y="1390036"/>
                    <a:pt x="752540" y="1392126"/>
                    <a:pt x="747141" y="1395553"/>
                  </a:cubicBezTo>
                  <a:cubicBezTo>
                    <a:pt x="744093" y="1396982"/>
                    <a:pt x="741045" y="1398316"/>
                    <a:pt x="737616" y="1399840"/>
                  </a:cubicBezTo>
                  <a:cubicBezTo>
                    <a:pt x="737616" y="1396315"/>
                    <a:pt x="737616" y="1392791"/>
                    <a:pt x="737616" y="1389267"/>
                  </a:cubicBezTo>
                  <a:cubicBezTo>
                    <a:pt x="737616" y="1385742"/>
                    <a:pt x="737616" y="1383075"/>
                    <a:pt x="737616" y="1379742"/>
                  </a:cubicBezTo>
                  <a:cubicBezTo>
                    <a:pt x="739235" y="1379989"/>
                    <a:pt x="740890" y="1379758"/>
                    <a:pt x="742379" y="1379075"/>
                  </a:cubicBezTo>
                  <a:cubicBezTo>
                    <a:pt x="746855" y="1376884"/>
                    <a:pt x="753523" y="1377551"/>
                    <a:pt x="756952" y="1373169"/>
                  </a:cubicBezTo>
                  <a:cubicBezTo>
                    <a:pt x="759128" y="1370740"/>
                    <a:pt x="758924" y="1367007"/>
                    <a:pt x="756494" y="1364830"/>
                  </a:cubicBezTo>
                  <a:cubicBezTo>
                    <a:pt x="755907" y="1364304"/>
                    <a:pt x="755221" y="1363901"/>
                    <a:pt x="754475" y="1363644"/>
                  </a:cubicBezTo>
                  <a:cubicBezTo>
                    <a:pt x="751295" y="1363054"/>
                    <a:pt x="748017" y="1363284"/>
                    <a:pt x="744950" y="1364311"/>
                  </a:cubicBezTo>
                  <a:cubicBezTo>
                    <a:pt x="742577" y="1364853"/>
                    <a:pt x="740252" y="1365586"/>
                    <a:pt x="737997" y="1366502"/>
                  </a:cubicBezTo>
                  <a:lnTo>
                    <a:pt x="737997" y="1340499"/>
                  </a:lnTo>
                  <a:cubicBezTo>
                    <a:pt x="738596" y="1340598"/>
                    <a:pt x="739208" y="1340598"/>
                    <a:pt x="739807" y="1340499"/>
                  </a:cubicBezTo>
                  <a:cubicBezTo>
                    <a:pt x="743140" y="1340499"/>
                    <a:pt x="747236" y="1339451"/>
                    <a:pt x="748665" y="1336022"/>
                  </a:cubicBezTo>
                  <a:cubicBezTo>
                    <a:pt x="749790" y="1334659"/>
                    <a:pt x="750603" y="1333066"/>
                    <a:pt x="751046" y="1331355"/>
                  </a:cubicBezTo>
                  <a:cubicBezTo>
                    <a:pt x="751461" y="1329887"/>
                    <a:pt x="750607" y="1328360"/>
                    <a:pt x="749139" y="1327946"/>
                  </a:cubicBezTo>
                  <a:cubicBezTo>
                    <a:pt x="748673" y="1327815"/>
                    <a:pt x="748181" y="1327808"/>
                    <a:pt x="747712" y="1327926"/>
                  </a:cubicBezTo>
                  <a:lnTo>
                    <a:pt x="745903" y="1328497"/>
                  </a:lnTo>
                  <a:lnTo>
                    <a:pt x="744474" y="1329069"/>
                  </a:lnTo>
                  <a:cubicBezTo>
                    <a:pt x="743691" y="1328882"/>
                    <a:pt x="742876" y="1328882"/>
                    <a:pt x="742093" y="1329069"/>
                  </a:cubicBezTo>
                  <a:lnTo>
                    <a:pt x="740664" y="1329069"/>
                  </a:lnTo>
                  <a:cubicBezTo>
                    <a:pt x="741617" y="1329069"/>
                    <a:pt x="739807" y="1329069"/>
                    <a:pt x="739807" y="1329069"/>
                  </a:cubicBezTo>
                  <a:cubicBezTo>
                    <a:pt x="739208" y="1328969"/>
                    <a:pt x="738596" y="1328969"/>
                    <a:pt x="737997" y="1329069"/>
                  </a:cubicBezTo>
                  <a:cubicBezTo>
                    <a:pt x="737997" y="1285540"/>
                    <a:pt x="738664" y="1242105"/>
                    <a:pt x="741998" y="1198671"/>
                  </a:cubicBezTo>
                  <a:cubicBezTo>
                    <a:pt x="742569" y="1191337"/>
                    <a:pt x="743331" y="1184003"/>
                    <a:pt x="744093" y="1176764"/>
                  </a:cubicBezTo>
                  <a:cubicBezTo>
                    <a:pt x="744950" y="1168001"/>
                    <a:pt x="745617" y="1163238"/>
                    <a:pt x="746665" y="1155904"/>
                  </a:cubicBezTo>
                  <a:cubicBezTo>
                    <a:pt x="748760" y="1140950"/>
                    <a:pt x="751427" y="1125996"/>
                    <a:pt x="754761" y="1111232"/>
                  </a:cubicBezTo>
                  <a:cubicBezTo>
                    <a:pt x="760787" y="1081830"/>
                    <a:pt x="768904" y="1052896"/>
                    <a:pt x="779050" y="1024650"/>
                  </a:cubicBezTo>
                  <a:cubicBezTo>
                    <a:pt x="782003" y="1016934"/>
                    <a:pt x="785527" y="1009314"/>
                    <a:pt x="789146" y="1001885"/>
                  </a:cubicBezTo>
                  <a:cubicBezTo>
                    <a:pt x="789686" y="1001744"/>
                    <a:pt x="790200" y="1001519"/>
                    <a:pt x="790670" y="1001218"/>
                  </a:cubicBezTo>
                  <a:cubicBezTo>
                    <a:pt x="793580" y="999419"/>
                    <a:pt x="796184" y="997169"/>
                    <a:pt x="798386" y="994551"/>
                  </a:cubicBezTo>
                  <a:cubicBezTo>
                    <a:pt x="800580" y="991691"/>
                    <a:pt x="802934" y="988956"/>
                    <a:pt x="805434" y="986359"/>
                  </a:cubicBezTo>
                  <a:cubicBezTo>
                    <a:pt x="811016" y="980477"/>
                    <a:pt x="816053" y="974101"/>
                    <a:pt x="820484" y="967309"/>
                  </a:cubicBezTo>
                  <a:cubicBezTo>
                    <a:pt x="830009" y="954450"/>
                    <a:pt x="838105" y="941306"/>
                    <a:pt x="846868" y="928257"/>
                  </a:cubicBezTo>
                  <a:cubicBezTo>
                    <a:pt x="863977" y="902939"/>
                    <a:pt x="882751" y="878788"/>
                    <a:pt x="903065" y="855962"/>
                  </a:cubicBezTo>
                  <a:cubicBezTo>
                    <a:pt x="912677" y="845119"/>
                    <a:pt x="922818" y="834756"/>
                    <a:pt x="933450" y="824911"/>
                  </a:cubicBezTo>
                  <a:cubicBezTo>
                    <a:pt x="936117" y="822529"/>
                    <a:pt x="938689" y="820148"/>
                    <a:pt x="941451" y="817862"/>
                  </a:cubicBezTo>
                  <a:lnTo>
                    <a:pt x="942213" y="817195"/>
                  </a:lnTo>
                  <a:lnTo>
                    <a:pt x="943165" y="816528"/>
                  </a:lnTo>
                  <a:cubicBezTo>
                    <a:pt x="944499" y="815385"/>
                    <a:pt x="945928" y="814433"/>
                    <a:pt x="947357" y="813385"/>
                  </a:cubicBezTo>
                  <a:cubicBezTo>
                    <a:pt x="953471" y="809081"/>
                    <a:pt x="959832" y="805137"/>
                    <a:pt x="966407" y="801574"/>
                  </a:cubicBezTo>
                  <a:cubicBezTo>
                    <a:pt x="969455" y="799860"/>
                    <a:pt x="972598" y="798336"/>
                    <a:pt x="975932" y="796812"/>
                  </a:cubicBezTo>
                  <a:lnTo>
                    <a:pt x="980694" y="794526"/>
                  </a:lnTo>
                  <a:lnTo>
                    <a:pt x="983647" y="793287"/>
                  </a:lnTo>
                  <a:cubicBezTo>
                    <a:pt x="990124" y="790525"/>
                    <a:pt x="996791" y="787953"/>
                    <a:pt x="1003268" y="785382"/>
                  </a:cubicBezTo>
                  <a:cubicBezTo>
                    <a:pt x="1016984" y="779952"/>
                    <a:pt x="1030796" y="775095"/>
                    <a:pt x="1044607" y="769951"/>
                  </a:cubicBezTo>
                  <a:cubicBezTo>
                    <a:pt x="1078144" y="756217"/>
                    <a:pt x="1112500" y="744574"/>
                    <a:pt x="1147477" y="735090"/>
                  </a:cubicBezTo>
                  <a:cubicBezTo>
                    <a:pt x="1151287" y="734232"/>
                    <a:pt x="1155192" y="733470"/>
                    <a:pt x="1159097" y="732804"/>
                  </a:cubicBezTo>
                  <a:lnTo>
                    <a:pt x="1164812" y="731851"/>
                  </a:lnTo>
                  <a:cubicBezTo>
                    <a:pt x="1160621" y="732613"/>
                    <a:pt x="1167479" y="731851"/>
                    <a:pt x="1168337" y="731851"/>
                  </a:cubicBezTo>
                  <a:cubicBezTo>
                    <a:pt x="1172049" y="731661"/>
                    <a:pt x="1175769" y="731661"/>
                    <a:pt x="1179481" y="731851"/>
                  </a:cubicBezTo>
                  <a:lnTo>
                    <a:pt x="1183958" y="731851"/>
                  </a:lnTo>
                  <a:lnTo>
                    <a:pt x="1183958" y="731851"/>
                  </a:lnTo>
                  <a:cubicBezTo>
                    <a:pt x="1184896" y="731941"/>
                    <a:pt x="1185823" y="732132"/>
                    <a:pt x="1186720" y="732423"/>
                  </a:cubicBezTo>
                  <a:cubicBezTo>
                    <a:pt x="1193197" y="733851"/>
                    <a:pt x="1199388" y="736137"/>
                    <a:pt x="1205770" y="738042"/>
                  </a:cubicBezTo>
                  <a:cubicBezTo>
                    <a:pt x="1210462" y="739471"/>
                    <a:pt x="1215343" y="740177"/>
                    <a:pt x="1220248" y="740138"/>
                  </a:cubicBezTo>
                  <a:cubicBezTo>
                    <a:pt x="1233488" y="748425"/>
                    <a:pt x="1246537" y="756902"/>
                    <a:pt x="1259777" y="765189"/>
                  </a:cubicBezTo>
                  <a:lnTo>
                    <a:pt x="1264253" y="767951"/>
                  </a:lnTo>
                  <a:cubicBezTo>
                    <a:pt x="1260554" y="771685"/>
                    <a:pt x="1257147" y="775697"/>
                    <a:pt x="1254061" y="779952"/>
                  </a:cubicBezTo>
                  <a:cubicBezTo>
                    <a:pt x="1249840" y="785373"/>
                    <a:pt x="1246615" y="791501"/>
                    <a:pt x="1244536" y="798050"/>
                  </a:cubicBezTo>
                  <a:cubicBezTo>
                    <a:pt x="1242917" y="803479"/>
                    <a:pt x="1243013" y="813385"/>
                    <a:pt x="1249204" y="816147"/>
                  </a:cubicBezTo>
                  <a:cubicBezTo>
                    <a:pt x="1252697" y="818291"/>
                    <a:pt x="1257256" y="817329"/>
                    <a:pt x="1259586" y="813957"/>
                  </a:cubicBezTo>
                  <a:cubicBezTo>
                    <a:pt x="1260354" y="812162"/>
                    <a:pt x="1260354" y="810131"/>
                    <a:pt x="1259586" y="808337"/>
                  </a:cubicBezTo>
                  <a:cubicBezTo>
                    <a:pt x="1259428" y="807577"/>
                    <a:pt x="1259102" y="806861"/>
                    <a:pt x="1258633" y="806241"/>
                  </a:cubicBezTo>
                  <a:lnTo>
                    <a:pt x="1257776" y="805003"/>
                  </a:lnTo>
                  <a:cubicBezTo>
                    <a:pt x="1257776" y="805003"/>
                    <a:pt x="1257776" y="803384"/>
                    <a:pt x="1257776" y="804527"/>
                  </a:cubicBezTo>
                  <a:lnTo>
                    <a:pt x="1257776" y="804527"/>
                  </a:lnTo>
                  <a:cubicBezTo>
                    <a:pt x="1257776" y="803003"/>
                    <a:pt x="1257776" y="803574"/>
                    <a:pt x="1257776" y="801860"/>
                  </a:cubicBezTo>
                  <a:cubicBezTo>
                    <a:pt x="1258545" y="798956"/>
                    <a:pt x="1259766" y="796192"/>
                    <a:pt x="1261396" y="793668"/>
                  </a:cubicBezTo>
                  <a:cubicBezTo>
                    <a:pt x="1264815" y="787639"/>
                    <a:pt x="1268905" y="782015"/>
                    <a:pt x="1273588" y="776904"/>
                  </a:cubicBezTo>
                  <a:lnTo>
                    <a:pt x="1275588" y="774904"/>
                  </a:lnTo>
                  <a:cubicBezTo>
                    <a:pt x="1286066" y="780905"/>
                    <a:pt x="1296734" y="786525"/>
                    <a:pt x="1307592" y="791668"/>
                  </a:cubicBezTo>
                  <a:cubicBezTo>
                    <a:pt x="1316164" y="795669"/>
                    <a:pt x="1324928" y="799002"/>
                    <a:pt x="1333691" y="802431"/>
                  </a:cubicBezTo>
                  <a:lnTo>
                    <a:pt x="1341311" y="805479"/>
                  </a:lnTo>
                  <a:lnTo>
                    <a:pt x="1340453" y="808146"/>
                  </a:lnTo>
                  <a:lnTo>
                    <a:pt x="1338358" y="813576"/>
                  </a:lnTo>
                  <a:cubicBezTo>
                    <a:pt x="1336903" y="816849"/>
                    <a:pt x="1335249" y="820030"/>
                    <a:pt x="1333405" y="823101"/>
                  </a:cubicBezTo>
                  <a:cubicBezTo>
                    <a:pt x="1333976" y="822053"/>
                    <a:pt x="1331309" y="825768"/>
                    <a:pt x="1330357" y="826815"/>
                  </a:cubicBezTo>
                  <a:lnTo>
                    <a:pt x="1325975" y="830911"/>
                  </a:lnTo>
                  <a:lnTo>
                    <a:pt x="1324356" y="832054"/>
                  </a:lnTo>
                  <a:cubicBezTo>
                    <a:pt x="1322546" y="833292"/>
                    <a:pt x="1320641" y="834531"/>
                    <a:pt x="1318641" y="835674"/>
                  </a:cubicBezTo>
                  <a:cubicBezTo>
                    <a:pt x="1316641" y="836817"/>
                    <a:pt x="1311878" y="839388"/>
                    <a:pt x="1308449" y="841103"/>
                  </a:cubicBezTo>
                  <a:cubicBezTo>
                    <a:pt x="1309116" y="840627"/>
                    <a:pt x="1304449" y="842722"/>
                    <a:pt x="1303401" y="843103"/>
                  </a:cubicBezTo>
                  <a:cubicBezTo>
                    <a:pt x="1302353" y="843484"/>
                    <a:pt x="1298829" y="844627"/>
                    <a:pt x="1296448" y="845389"/>
                  </a:cubicBezTo>
                  <a:cubicBezTo>
                    <a:pt x="1291781" y="846818"/>
                    <a:pt x="1286923" y="847866"/>
                    <a:pt x="1282256" y="848818"/>
                  </a:cubicBezTo>
                  <a:lnTo>
                    <a:pt x="1276636" y="849866"/>
                  </a:lnTo>
                  <a:lnTo>
                    <a:pt x="1273302" y="849866"/>
                  </a:lnTo>
                  <a:cubicBezTo>
                    <a:pt x="1268539" y="850342"/>
                    <a:pt x="1263777" y="850628"/>
                    <a:pt x="1258919" y="850723"/>
                  </a:cubicBezTo>
                  <a:cubicBezTo>
                    <a:pt x="1254062" y="850818"/>
                    <a:pt x="1249394" y="850723"/>
                    <a:pt x="1245013" y="850723"/>
                  </a:cubicBezTo>
                  <a:lnTo>
                    <a:pt x="1238345" y="850723"/>
                  </a:lnTo>
                  <a:lnTo>
                    <a:pt x="1233392" y="850152"/>
                  </a:lnTo>
                  <a:lnTo>
                    <a:pt x="1228916" y="849485"/>
                  </a:lnTo>
                  <a:cubicBezTo>
                    <a:pt x="1225772" y="849485"/>
                    <a:pt x="1222629" y="848247"/>
                    <a:pt x="1219391" y="847580"/>
                  </a:cubicBezTo>
                  <a:cubicBezTo>
                    <a:pt x="1212950" y="846030"/>
                    <a:pt x="1206591" y="844155"/>
                    <a:pt x="1200341" y="841960"/>
                  </a:cubicBezTo>
                  <a:cubicBezTo>
                    <a:pt x="1194144" y="839577"/>
                    <a:pt x="1187776" y="837667"/>
                    <a:pt x="1181291" y="836245"/>
                  </a:cubicBezTo>
                  <a:cubicBezTo>
                    <a:pt x="1177433" y="835388"/>
                    <a:pt x="1173517" y="834815"/>
                    <a:pt x="1169575" y="834531"/>
                  </a:cubicBezTo>
                  <a:cubicBezTo>
                    <a:pt x="1167761" y="834599"/>
                    <a:pt x="1165966" y="834919"/>
                    <a:pt x="1164241" y="835483"/>
                  </a:cubicBezTo>
                  <a:cubicBezTo>
                    <a:pt x="1162706" y="836435"/>
                    <a:pt x="1161116" y="837293"/>
                    <a:pt x="1159478" y="838055"/>
                  </a:cubicBezTo>
                  <a:cubicBezTo>
                    <a:pt x="1157603" y="838121"/>
                    <a:pt x="1155772" y="838644"/>
                    <a:pt x="1154144" y="839579"/>
                  </a:cubicBezTo>
                  <a:lnTo>
                    <a:pt x="1154144" y="839579"/>
                  </a:lnTo>
                  <a:cubicBezTo>
                    <a:pt x="1151312" y="840459"/>
                    <a:pt x="1148710" y="841956"/>
                    <a:pt x="1146524" y="843961"/>
                  </a:cubicBezTo>
                  <a:lnTo>
                    <a:pt x="1146524" y="843960"/>
                  </a:lnTo>
                  <a:lnTo>
                    <a:pt x="1145477" y="844722"/>
                  </a:lnTo>
                  <a:cubicBezTo>
                    <a:pt x="1144334" y="845580"/>
                    <a:pt x="1143000" y="846246"/>
                    <a:pt x="1141857" y="847104"/>
                  </a:cubicBezTo>
                  <a:cubicBezTo>
                    <a:pt x="1137156" y="850017"/>
                    <a:pt x="1132290" y="852657"/>
                    <a:pt x="1127284" y="855009"/>
                  </a:cubicBezTo>
                  <a:cubicBezTo>
                    <a:pt x="1116044" y="860915"/>
                    <a:pt x="1105472" y="867963"/>
                    <a:pt x="1093946" y="873297"/>
                  </a:cubicBezTo>
                  <a:lnTo>
                    <a:pt x="1090041" y="874821"/>
                  </a:lnTo>
                  <a:cubicBezTo>
                    <a:pt x="1087279" y="875869"/>
                    <a:pt x="1084421" y="876726"/>
                    <a:pt x="1081564" y="877584"/>
                  </a:cubicBezTo>
                  <a:cubicBezTo>
                    <a:pt x="1075890" y="879312"/>
                    <a:pt x="1070095" y="880617"/>
                    <a:pt x="1064228" y="881489"/>
                  </a:cubicBezTo>
                  <a:cubicBezTo>
                    <a:pt x="1058655" y="882423"/>
                    <a:pt x="1053150" y="883728"/>
                    <a:pt x="1047750" y="885394"/>
                  </a:cubicBezTo>
                  <a:cubicBezTo>
                    <a:pt x="1040847" y="887461"/>
                    <a:pt x="1034200" y="890305"/>
                    <a:pt x="1027938" y="893871"/>
                  </a:cubicBezTo>
                  <a:cubicBezTo>
                    <a:pt x="1022678" y="897167"/>
                    <a:pt x="1021084" y="904102"/>
                    <a:pt x="1024380" y="909363"/>
                  </a:cubicBezTo>
                  <a:cubicBezTo>
                    <a:pt x="1025282" y="910803"/>
                    <a:pt x="1026498" y="912019"/>
                    <a:pt x="1027938" y="912921"/>
                  </a:cubicBezTo>
                  <a:cubicBezTo>
                    <a:pt x="1042312" y="920499"/>
                    <a:pt x="1058767" y="923174"/>
                    <a:pt x="1074801" y="920541"/>
                  </a:cubicBezTo>
                  <a:lnTo>
                    <a:pt x="1075754" y="920541"/>
                  </a:lnTo>
                  <a:cubicBezTo>
                    <a:pt x="1074515" y="925304"/>
                    <a:pt x="1073563" y="930066"/>
                    <a:pt x="1072515" y="934829"/>
                  </a:cubicBezTo>
                  <a:cubicBezTo>
                    <a:pt x="1069943" y="947116"/>
                    <a:pt x="1067562" y="959403"/>
                    <a:pt x="1065086" y="971691"/>
                  </a:cubicBezTo>
                  <a:cubicBezTo>
                    <a:pt x="1062609" y="983978"/>
                    <a:pt x="1059942" y="996170"/>
                    <a:pt x="1057180" y="1008362"/>
                  </a:cubicBezTo>
                  <a:cubicBezTo>
                    <a:pt x="1054096" y="1020516"/>
                    <a:pt x="1052371" y="1032975"/>
                    <a:pt x="1052036" y="1045509"/>
                  </a:cubicBezTo>
                  <a:cubicBezTo>
                    <a:pt x="1052036" y="1049986"/>
                    <a:pt x="1058132" y="1053320"/>
                    <a:pt x="1061561" y="1049415"/>
                  </a:cubicBezTo>
                  <a:cubicBezTo>
                    <a:pt x="1072998" y="1032549"/>
                    <a:pt x="1080067" y="1013108"/>
                    <a:pt x="1082135" y="992836"/>
                  </a:cubicBezTo>
                  <a:cubicBezTo>
                    <a:pt x="1083659" y="990169"/>
                    <a:pt x="1085374" y="987502"/>
                    <a:pt x="1087088" y="985026"/>
                  </a:cubicBezTo>
                  <a:cubicBezTo>
                    <a:pt x="1091548" y="978586"/>
                    <a:pt x="1096690" y="972646"/>
                    <a:pt x="1102424" y="967309"/>
                  </a:cubicBezTo>
                  <a:cubicBezTo>
                    <a:pt x="1108324" y="961805"/>
                    <a:pt x="1114699" y="956833"/>
                    <a:pt x="1121474" y="952450"/>
                  </a:cubicBezTo>
                  <a:cubicBezTo>
                    <a:pt x="1119950" y="978168"/>
                    <a:pt x="1120331" y="1003980"/>
                    <a:pt x="1120331" y="1029698"/>
                  </a:cubicBezTo>
                  <a:cubicBezTo>
                    <a:pt x="1119637" y="1098698"/>
                    <a:pt x="1124030" y="1167655"/>
                    <a:pt x="1133475" y="1236009"/>
                  </a:cubicBezTo>
                  <a:cubicBezTo>
                    <a:pt x="1139934" y="1278916"/>
                    <a:pt x="1148903" y="1321407"/>
                    <a:pt x="1160336" y="1363263"/>
                  </a:cubicBezTo>
                  <a:cubicBezTo>
                    <a:pt x="1165955" y="1384123"/>
                    <a:pt x="1172051" y="1404888"/>
                    <a:pt x="1178814" y="1425366"/>
                  </a:cubicBezTo>
                  <a:cubicBezTo>
                    <a:pt x="1182338" y="1436034"/>
                    <a:pt x="1186053" y="1446607"/>
                    <a:pt x="1190339" y="1456990"/>
                  </a:cubicBezTo>
                  <a:lnTo>
                    <a:pt x="1191387" y="1459561"/>
                  </a:lnTo>
                  <a:lnTo>
                    <a:pt x="1185767" y="1459561"/>
                  </a:lnTo>
                  <a:cubicBezTo>
                    <a:pt x="1179671" y="1459561"/>
                    <a:pt x="1173575" y="1459561"/>
                    <a:pt x="1167479" y="1460228"/>
                  </a:cubicBezTo>
                  <a:close/>
                  <a:moveTo>
                    <a:pt x="1480185" y="1544810"/>
                  </a:moveTo>
                  <a:lnTo>
                    <a:pt x="1480185" y="1544810"/>
                  </a:lnTo>
                  <a:cubicBezTo>
                    <a:pt x="1465993" y="1543381"/>
                    <a:pt x="1451610" y="1541572"/>
                    <a:pt x="1437608" y="1539857"/>
                  </a:cubicBezTo>
                  <a:lnTo>
                    <a:pt x="1432370" y="1539190"/>
                  </a:lnTo>
                  <a:lnTo>
                    <a:pt x="1429512" y="1539190"/>
                  </a:lnTo>
                  <a:lnTo>
                    <a:pt x="1419987" y="1537761"/>
                  </a:lnTo>
                  <a:cubicBezTo>
                    <a:pt x="1412367" y="1536618"/>
                    <a:pt x="1404747" y="1535285"/>
                    <a:pt x="1397127" y="1533856"/>
                  </a:cubicBezTo>
                  <a:cubicBezTo>
                    <a:pt x="1368103" y="1528505"/>
                    <a:pt x="1339631" y="1520502"/>
                    <a:pt x="1312069" y="1509948"/>
                  </a:cubicBezTo>
                  <a:cubicBezTo>
                    <a:pt x="1309402" y="1508996"/>
                    <a:pt x="1306735" y="1507853"/>
                    <a:pt x="1304068" y="1506710"/>
                  </a:cubicBezTo>
                  <a:lnTo>
                    <a:pt x="1300925" y="1505376"/>
                  </a:lnTo>
                  <a:lnTo>
                    <a:pt x="1296353" y="1503281"/>
                  </a:lnTo>
                  <a:cubicBezTo>
                    <a:pt x="1289780" y="1500233"/>
                    <a:pt x="1283399" y="1496804"/>
                    <a:pt x="1277303" y="1493184"/>
                  </a:cubicBezTo>
                  <a:cubicBezTo>
                    <a:pt x="1271970" y="1489979"/>
                    <a:pt x="1266819" y="1486481"/>
                    <a:pt x="1261872" y="1482707"/>
                  </a:cubicBezTo>
                  <a:lnTo>
                    <a:pt x="1259396" y="1480611"/>
                  </a:lnTo>
                  <a:lnTo>
                    <a:pt x="1255776" y="1477373"/>
                  </a:lnTo>
                  <a:cubicBezTo>
                    <a:pt x="1253014" y="1474897"/>
                    <a:pt x="1250347" y="1472229"/>
                    <a:pt x="1247775" y="1469467"/>
                  </a:cubicBezTo>
                  <a:cubicBezTo>
                    <a:pt x="1245203" y="1466705"/>
                    <a:pt x="1242917" y="1463943"/>
                    <a:pt x="1240536" y="1461085"/>
                  </a:cubicBezTo>
                  <a:cubicBezTo>
                    <a:pt x="1239774" y="1460133"/>
                    <a:pt x="1239012" y="1459275"/>
                    <a:pt x="1238345" y="1458323"/>
                  </a:cubicBezTo>
                  <a:lnTo>
                    <a:pt x="1235583" y="1454608"/>
                  </a:lnTo>
                  <a:cubicBezTo>
                    <a:pt x="1230821" y="1447750"/>
                    <a:pt x="1226820" y="1440416"/>
                    <a:pt x="1222534" y="1433177"/>
                  </a:cubicBezTo>
                  <a:cubicBezTo>
                    <a:pt x="1220629" y="1430034"/>
                    <a:pt x="1218914" y="1426700"/>
                    <a:pt x="1217105" y="1423652"/>
                  </a:cubicBezTo>
                  <a:cubicBezTo>
                    <a:pt x="1211961" y="1408412"/>
                    <a:pt x="1207580" y="1392982"/>
                    <a:pt x="1203008" y="1377551"/>
                  </a:cubicBezTo>
                  <a:cubicBezTo>
                    <a:pt x="1193483" y="1344499"/>
                    <a:pt x="1185005" y="1310876"/>
                    <a:pt x="1178243" y="1277348"/>
                  </a:cubicBezTo>
                  <a:cubicBezTo>
                    <a:pt x="1171861" y="1245630"/>
                    <a:pt x="1167098" y="1214007"/>
                    <a:pt x="1163669" y="1182098"/>
                  </a:cubicBezTo>
                  <a:lnTo>
                    <a:pt x="1165765" y="1184003"/>
                  </a:lnTo>
                  <a:lnTo>
                    <a:pt x="1168146" y="1187146"/>
                  </a:lnTo>
                  <a:cubicBezTo>
                    <a:pt x="1176693" y="1195977"/>
                    <a:pt x="1188182" y="1201365"/>
                    <a:pt x="1200436" y="1202291"/>
                  </a:cubicBezTo>
                  <a:cubicBezTo>
                    <a:pt x="1203674" y="1202291"/>
                    <a:pt x="1206913" y="1203148"/>
                    <a:pt x="1209961" y="1203434"/>
                  </a:cubicBezTo>
                  <a:cubicBezTo>
                    <a:pt x="1207030" y="1206807"/>
                    <a:pt x="1204416" y="1210441"/>
                    <a:pt x="1202150" y="1214292"/>
                  </a:cubicBezTo>
                  <a:cubicBezTo>
                    <a:pt x="1195583" y="1226773"/>
                    <a:pt x="1193467" y="1241119"/>
                    <a:pt x="1196150" y="1254964"/>
                  </a:cubicBezTo>
                  <a:cubicBezTo>
                    <a:pt x="1197750" y="1267978"/>
                    <a:pt x="1202706" y="1280353"/>
                    <a:pt x="1210532" y="1290874"/>
                  </a:cubicBezTo>
                  <a:cubicBezTo>
                    <a:pt x="1216617" y="1299731"/>
                    <a:pt x="1227480" y="1303993"/>
                    <a:pt x="1237964" y="1301637"/>
                  </a:cubicBezTo>
                  <a:cubicBezTo>
                    <a:pt x="1241480" y="1303488"/>
                    <a:pt x="1245184" y="1304957"/>
                    <a:pt x="1249013" y="1306018"/>
                  </a:cubicBezTo>
                  <a:cubicBezTo>
                    <a:pt x="1246024" y="1308806"/>
                    <a:pt x="1243457" y="1312015"/>
                    <a:pt x="1241393" y="1315543"/>
                  </a:cubicBezTo>
                  <a:cubicBezTo>
                    <a:pt x="1233488" y="1328878"/>
                    <a:pt x="1239488" y="1344118"/>
                    <a:pt x="1247966" y="1355453"/>
                  </a:cubicBezTo>
                  <a:cubicBezTo>
                    <a:pt x="1255688" y="1363552"/>
                    <a:pt x="1264950" y="1370029"/>
                    <a:pt x="1275207" y="1374503"/>
                  </a:cubicBezTo>
                  <a:cubicBezTo>
                    <a:pt x="1285021" y="1379551"/>
                    <a:pt x="1295101" y="1384066"/>
                    <a:pt x="1305401" y="1388029"/>
                  </a:cubicBezTo>
                  <a:cubicBezTo>
                    <a:pt x="1310048" y="1394829"/>
                    <a:pt x="1316169" y="1400494"/>
                    <a:pt x="1323308" y="1404602"/>
                  </a:cubicBezTo>
                  <a:cubicBezTo>
                    <a:pt x="1332884" y="1410700"/>
                    <a:pt x="1342807" y="1416234"/>
                    <a:pt x="1353026" y="1421175"/>
                  </a:cubicBezTo>
                  <a:cubicBezTo>
                    <a:pt x="1375365" y="1431404"/>
                    <a:pt x="1398530" y="1439721"/>
                    <a:pt x="1422273" y="1446036"/>
                  </a:cubicBezTo>
                  <a:cubicBezTo>
                    <a:pt x="1446147" y="1452591"/>
                    <a:pt x="1470625" y="1456708"/>
                    <a:pt x="1495330" y="1458323"/>
                  </a:cubicBezTo>
                  <a:cubicBezTo>
                    <a:pt x="1506284" y="1458990"/>
                    <a:pt x="1517333" y="1458323"/>
                    <a:pt x="1528191" y="1458323"/>
                  </a:cubicBezTo>
                  <a:lnTo>
                    <a:pt x="1537716" y="1457847"/>
                  </a:lnTo>
                  <a:cubicBezTo>
                    <a:pt x="1537145" y="1461752"/>
                    <a:pt x="1536954" y="1465752"/>
                    <a:pt x="1536764" y="1469562"/>
                  </a:cubicBezTo>
                  <a:cubicBezTo>
                    <a:pt x="1536764" y="1478325"/>
                    <a:pt x="1536764" y="1486993"/>
                    <a:pt x="1536764" y="1495756"/>
                  </a:cubicBezTo>
                  <a:cubicBezTo>
                    <a:pt x="1536764" y="1504519"/>
                    <a:pt x="1536764" y="1512901"/>
                    <a:pt x="1536764" y="1521569"/>
                  </a:cubicBezTo>
                  <a:cubicBezTo>
                    <a:pt x="1536764" y="1530237"/>
                    <a:pt x="1536764" y="1538619"/>
                    <a:pt x="1537430" y="1547001"/>
                  </a:cubicBezTo>
                  <a:cubicBezTo>
                    <a:pt x="1537384" y="1547285"/>
                    <a:pt x="1537384" y="1547574"/>
                    <a:pt x="1537430" y="1547858"/>
                  </a:cubicBezTo>
                  <a:cubicBezTo>
                    <a:pt x="1533335" y="1547858"/>
                    <a:pt x="1529239" y="1547858"/>
                    <a:pt x="1525143" y="1547858"/>
                  </a:cubicBezTo>
                  <a:cubicBezTo>
                    <a:pt x="1509808" y="1547858"/>
                    <a:pt x="1494568" y="1546429"/>
                    <a:pt x="1479328" y="1545000"/>
                  </a:cubicBezTo>
                  <a:close/>
                  <a:moveTo>
                    <a:pt x="2413635" y="1428605"/>
                  </a:moveTo>
                  <a:lnTo>
                    <a:pt x="2413635" y="1428605"/>
                  </a:lnTo>
                  <a:cubicBezTo>
                    <a:pt x="2413635" y="1429272"/>
                    <a:pt x="2413635" y="1433272"/>
                    <a:pt x="2413635" y="1433367"/>
                  </a:cubicBezTo>
                  <a:cubicBezTo>
                    <a:pt x="2412490" y="1439227"/>
                    <a:pt x="2410799" y="1444967"/>
                    <a:pt x="2408587" y="1450512"/>
                  </a:cubicBezTo>
                  <a:cubicBezTo>
                    <a:pt x="2409254" y="1448798"/>
                    <a:pt x="2407539" y="1452989"/>
                    <a:pt x="2407349" y="1453370"/>
                  </a:cubicBezTo>
                  <a:cubicBezTo>
                    <a:pt x="2407158" y="1453751"/>
                    <a:pt x="2405825" y="1456608"/>
                    <a:pt x="2404967" y="1458228"/>
                  </a:cubicBezTo>
                  <a:cubicBezTo>
                    <a:pt x="2403062" y="1461942"/>
                    <a:pt x="2400872" y="1465657"/>
                    <a:pt x="2398681" y="1469277"/>
                  </a:cubicBezTo>
                  <a:cubicBezTo>
                    <a:pt x="2394776" y="1475563"/>
                    <a:pt x="2390775" y="1481754"/>
                    <a:pt x="2386489" y="1487755"/>
                  </a:cubicBezTo>
                  <a:lnTo>
                    <a:pt x="2380202" y="1496518"/>
                  </a:lnTo>
                  <a:lnTo>
                    <a:pt x="2378488" y="1498899"/>
                  </a:lnTo>
                  <a:lnTo>
                    <a:pt x="2374773" y="1503662"/>
                  </a:lnTo>
                  <a:cubicBezTo>
                    <a:pt x="2365481" y="1515368"/>
                    <a:pt x="2355561" y="1526560"/>
                    <a:pt x="2345055" y="1537190"/>
                  </a:cubicBezTo>
                  <a:cubicBezTo>
                    <a:pt x="2334387" y="1547921"/>
                    <a:pt x="2323306" y="1558145"/>
                    <a:pt x="2311813" y="1567860"/>
                  </a:cubicBezTo>
                  <a:lnTo>
                    <a:pt x="2304860" y="1573671"/>
                  </a:lnTo>
                  <a:lnTo>
                    <a:pt x="2302097" y="1575861"/>
                  </a:lnTo>
                  <a:lnTo>
                    <a:pt x="2297716" y="1579195"/>
                  </a:lnTo>
                  <a:cubicBezTo>
                    <a:pt x="2291525" y="1583958"/>
                    <a:pt x="2285143" y="1588720"/>
                    <a:pt x="2278666" y="1593102"/>
                  </a:cubicBezTo>
                  <a:cubicBezTo>
                    <a:pt x="2253943" y="1610181"/>
                    <a:pt x="2227887" y="1625248"/>
                    <a:pt x="2200751" y="1638155"/>
                  </a:cubicBezTo>
                  <a:cubicBezTo>
                    <a:pt x="2194274" y="1641298"/>
                    <a:pt x="2187607" y="1644251"/>
                    <a:pt x="2181035" y="1647680"/>
                  </a:cubicBezTo>
                  <a:lnTo>
                    <a:pt x="2169986" y="1652728"/>
                  </a:lnTo>
                  <a:lnTo>
                    <a:pt x="2165414" y="1654824"/>
                  </a:lnTo>
                  <a:lnTo>
                    <a:pt x="2160175" y="1657015"/>
                  </a:lnTo>
                  <a:cubicBezTo>
                    <a:pt x="2144681" y="1663364"/>
                    <a:pt x="2128965" y="1669365"/>
                    <a:pt x="2113026" y="1675017"/>
                  </a:cubicBezTo>
                  <a:cubicBezTo>
                    <a:pt x="2081308" y="1686161"/>
                    <a:pt x="2048923" y="1695400"/>
                    <a:pt x="2016347" y="1703592"/>
                  </a:cubicBezTo>
                  <a:cubicBezTo>
                    <a:pt x="1983772" y="1711783"/>
                    <a:pt x="1950815" y="1719403"/>
                    <a:pt x="1917764" y="1724928"/>
                  </a:cubicBezTo>
                  <a:cubicBezTo>
                    <a:pt x="1900809" y="1727881"/>
                    <a:pt x="1883759" y="1730738"/>
                    <a:pt x="1866805" y="1733405"/>
                  </a:cubicBezTo>
                  <a:cubicBezTo>
                    <a:pt x="1858994" y="1734643"/>
                    <a:pt x="1851279" y="1735786"/>
                    <a:pt x="1843468" y="1736834"/>
                  </a:cubicBezTo>
                  <a:lnTo>
                    <a:pt x="1839373" y="1737406"/>
                  </a:lnTo>
                  <a:lnTo>
                    <a:pt x="1833182" y="1738167"/>
                  </a:lnTo>
                  <a:lnTo>
                    <a:pt x="1818704" y="1739977"/>
                  </a:lnTo>
                  <a:cubicBezTo>
                    <a:pt x="1790614" y="1743404"/>
                    <a:pt x="1762318" y="1744837"/>
                    <a:pt x="1734026" y="1744264"/>
                  </a:cubicBezTo>
                  <a:cubicBezTo>
                    <a:pt x="1727168" y="1744264"/>
                    <a:pt x="1720406" y="1743692"/>
                    <a:pt x="1713548" y="1743120"/>
                  </a:cubicBezTo>
                  <a:lnTo>
                    <a:pt x="1703356" y="1742168"/>
                  </a:lnTo>
                  <a:lnTo>
                    <a:pt x="1699260" y="1742168"/>
                  </a:lnTo>
                  <a:lnTo>
                    <a:pt x="1695450" y="1741597"/>
                  </a:lnTo>
                  <a:cubicBezTo>
                    <a:pt x="1684805" y="1739959"/>
                    <a:pt x="1674321" y="1737410"/>
                    <a:pt x="1664113" y="1733977"/>
                  </a:cubicBezTo>
                  <a:lnTo>
                    <a:pt x="1657350" y="1731500"/>
                  </a:lnTo>
                  <a:lnTo>
                    <a:pt x="1652588" y="1729595"/>
                  </a:lnTo>
                  <a:cubicBezTo>
                    <a:pt x="1649063" y="1727881"/>
                    <a:pt x="1645634" y="1726071"/>
                    <a:pt x="1642205" y="1724166"/>
                  </a:cubicBezTo>
                  <a:cubicBezTo>
                    <a:pt x="1638776" y="1722261"/>
                    <a:pt x="1634681" y="1719499"/>
                    <a:pt x="1631061" y="1716927"/>
                  </a:cubicBezTo>
                  <a:lnTo>
                    <a:pt x="1628966" y="1715403"/>
                  </a:lnTo>
                  <a:lnTo>
                    <a:pt x="1628966" y="1715403"/>
                  </a:lnTo>
                  <a:lnTo>
                    <a:pt x="1622965" y="1710069"/>
                  </a:lnTo>
                  <a:cubicBezTo>
                    <a:pt x="1619529" y="1707166"/>
                    <a:pt x="1616343" y="1703979"/>
                    <a:pt x="1613440" y="1700544"/>
                  </a:cubicBezTo>
                  <a:lnTo>
                    <a:pt x="1612868" y="1699877"/>
                  </a:lnTo>
                  <a:lnTo>
                    <a:pt x="1611249" y="1697591"/>
                  </a:lnTo>
                  <a:cubicBezTo>
                    <a:pt x="1609598" y="1695305"/>
                    <a:pt x="1608074" y="1692924"/>
                    <a:pt x="1606677" y="1690447"/>
                  </a:cubicBezTo>
                  <a:cubicBezTo>
                    <a:pt x="1604522" y="1686899"/>
                    <a:pt x="1602551" y="1683243"/>
                    <a:pt x="1600772" y="1679493"/>
                  </a:cubicBezTo>
                  <a:cubicBezTo>
                    <a:pt x="1601152" y="1675886"/>
                    <a:pt x="1601343" y="1672262"/>
                    <a:pt x="1601343" y="1668635"/>
                  </a:cubicBezTo>
                  <a:lnTo>
                    <a:pt x="1601343" y="1664444"/>
                  </a:lnTo>
                  <a:cubicBezTo>
                    <a:pt x="1619932" y="1680329"/>
                    <a:pt x="1641783" y="1691937"/>
                    <a:pt x="1665351" y="1698448"/>
                  </a:cubicBezTo>
                  <a:cubicBezTo>
                    <a:pt x="1680211" y="1702855"/>
                    <a:pt x="1695406" y="1706041"/>
                    <a:pt x="1710785" y="1707973"/>
                  </a:cubicBezTo>
                  <a:cubicBezTo>
                    <a:pt x="1718024" y="1708926"/>
                    <a:pt x="1725263" y="1709402"/>
                    <a:pt x="1732598" y="1709783"/>
                  </a:cubicBezTo>
                  <a:cubicBezTo>
                    <a:pt x="1739860" y="1710653"/>
                    <a:pt x="1747225" y="1709704"/>
                    <a:pt x="1754029" y="1707021"/>
                  </a:cubicBezTo>
                  <a:cubicBezTo>
                    <a:pt x="1755765" y="1706029"/>
                    <a:pt x="1756369" y="1703819"/>
                    <a:pt x="1755377" y="1702083"/>
                  </a:cubicBezTo>
                  <a:cubicBezTo>
                    <a:pt x="1755056" y="1701521"/>
                    <a:pt x="1754591" y="1701055"/>
                    <a:pt x="1754029" y="1700734"/>
                  </a:cubicBezTo>
                  <a:cubicBezTo>
                    <a:pt x="1748207" y="1698425"/>
                    <a:pt x="1742004" y="1697229"/>
                    <a:pt x="1735741" y="1697210"/>
                  </a:cubicBezTo>
                  <a:lnTo>
                    <a:pt x="1713929" y="1695495"/>
                  </a:lnTo>
                  <a:cubicBezTo>
                    <a:pt x="1699600" y="1694150"/>
                    <a:pt x="1685397" y="1691698"/>
                    <a:pt x="1671447" y="1688161"/>
                  </a:cubicBezTo>
                  <a:cubicBezTo>
                    <a:pt x="1644597" y="1682098"/>
                    <a:pt x="1619981" y="1668636"/>
                    <a:pt x="1600390" y="1649299"/>
                  </a:cubicBezTo>
                  <a:lnTo>
                    <a:pt x="1599819" y="1641679"/>
                  </a:lnTo>
                  <a:cubicBezTo>
                    <a:pt x="1598581" y="1624629"/>
                    <a:pt x="1597057" y="1607580"/>
                    <a:pt x="1596200" y="1590435"/>
                  </a:cubicBezTo>
                  <a:cubicBezTo>
                    <a:pt x="1595342" y="1573290"/>
                    <a:pt x="1595628" y="1555764"/>
                    <a:pt x="1594771" y="1538333"/>
                  </a:cubicBezTo>
                  <a:cubicBezTo>
                    <a:pt x="1593914" y="1520902"/>
                    <a:pt x="1592009" y="1501281"/>
                    <a:pt x="1589532" y="1482898"/>
                  </a:cubicBezTo>
                  <a:cubicBezTo>
                    <a:pt x="1580007" y="1412317"/>
                    <a:pt x="1560957" y="1343642"/>
                    <a:pt x="1544288" y="1274586"/>
                  </a:cubicBezTo>
                  <a:cubicBezTo>
                    <a:pt x="1538954" y="1252488"/>
                    <a:pt x="1534763" y="1230199"/>
                    <a:pt x="1528667" y="1207911"/>
                  </a:cubicBezTo>
                  <a:cubicBezTo>
                    <a:pt x="1522571" y="1185622"/>
                    <a:pt x="1515999" y="1163524"/>
                    <a:pt x="1509617" y="1141236"/>
                  </a:cubicBezTo>
                  <a:cubicBezTo>
                    <a:pt x="1505236" y="1125615"/>
                    <a:pt x="1501045" y="1109899"/>
                    <a:pt x="1496092" y="1094468"/>
                  </a:cubicBezTo>
                  <a:cubicBezTo>
                    <a:pt x="1492853" y="1077418"/>
                    <a:pt x="1489710" y="1060273"/>
                    <a:pt x="1485900" y="1043414"/>
                  </a:cubicBezTo>
                  <a:cubicBezTo>
                    <a:pt x="1478185" y="1009505"/>
                    <a:pt x="1468564" y="976167"/>
                    <a:pt x="1460183" y="942449"/>
                  </a:cubicBezTo>
                  <a:cubicBezTo>
                    <a:pt x="1443895" y="876726"/>
                    <a:pt x="1429988" y="810337"/>
                    <a:pt x="1412558" y="744996"/>
                  </a:cubicBezTo>
                  <a:cubicBezTo>
                    <a:pt x="1418965" y="749047"/>
                    <a:pt x="1425649" y="752644"/>
                    <a:pt x="1432560" y="755759"/>
                  </a:cubicBezTo>
                  <a:lnTo>
                    <a:pt x="1434560" y="756616"/>
                  </a:lnTo>
                  <a:cubicBezTo>
                    <a:pt x="1437037" y="766141"/>
                    <a:pt x="1440180" y="775666"/>
                    <a:pt x="1443514" y="784524"/>
                  </a:cubicBezTo>
                  <a:cubicBezTo>
                    <a:pt x="1455515" y="817767"/>
                    <a:pt x="1465898" y="851866"/>
                    <a:pt x="1475804" y="885775"/>
                  </a:cubicBezTo>
                  <a:cubicBezTo>
                    <a:pt x="1495997" y="954641"/>
                    <a:pt x="1512570" y="1024554"/>
                    <a:pt x="1530096" y="1094182"/>
                  </a:cubicBezTo>
                  <a:cubicBezTo>
                    <a:pt x="1542764" y="1144093"/>
                    <a:pt x="1555337" y="1194004"/>
                    <a:pt x="1566291" y="1244296"/>
                  </a:cubicBezTo>
                  <a:cubicBezTo>
                    <a:pt x="1569053" y="1257060"/>
                    <a:pt x="1571435" y="1269823"/>
                    <a:pt x="1574768" y="1282396"/>
                  </a:cubicBezTo>
                  <a:cubicBezTo>
                    <a:pt x="1578102" y="1294969"/>
                    <a:pt x="1580769" y="1307352"/>
                    <a:pt x="1583150" y="1319925"/>
                  </a:cubicBezTo>
                  <a:cubicBezTo>
                    <a:pt x="1587818" y="1344594"/>
                    <a:pt x="1597819" y="1369550"/>
                    <a:pt x="1597438" y="1394791"/>
                  </a:cubicBezTo>
                  <a:cubicBezTo>
                    <a:pt x="1597438" y="1399363"/>
                    <a:pt x="1603724" y="1399173"/>
                    <a:pt x="1604201" y="1394791"/>
                  </a:cubicBezTo>
                  <a:cubicBezTo>
                    <a:pt x="1604861" y="1378136"/>
                    <a:pt x="1602868" y="1361481"/>
                    <a:pt x="1598295" y="1345452"/>
                  </a:cubicBezTo>
                  <a:cubicBezTo>
                    <a:pt x="1596310" y="1337268"/>
                    <a:pt x="1595129" y="1328910"/>
                    <a:pt x="1594771" y="1320496"/>
                  </a:cubicBezTo>
                  <a:cubicBezTo>
                    <a:pt x="1594538" y="1311316"/>
                    <a:pt x="1593775" y="1302157"/>
                    <a:pt x="1592485" y="1293064"/>
                  </a:cubicBezTo>
                  <a:cubicBezTo>
                    <a:pt x="1589818" y="1275157"/>
                    <a:pt x="1585817" y="1257441"/>
                    <a:pt x="1582960" y="1239724"/>
                  </a:cubicBezTo>
                  <a:cubicBezTo>
                    <a:pt x="1580102" y="1222008"/>
                    <a:pt x="1575911" y="1204577"/>
                    <a:pt x="1571816" y="1187051"/>
                  </a:cubicBezTo>
                  <a:cubicBezTo>
                    <a:pt x="1555623" y="1117328"/>
                    <a:pt x="1537811" y="1047891"/>
                    <a:pt x="1520285" y="978549"/>
                  </a:cubicBezTo>
                  <a:cubicBezTo>
                    <a:pt x="1507141" y="926923"/>
                    <a:pt x="1493234" y="875488"/>
                    <a:pt x="1476851" y="824910"/>
                  </a:cubicBezTo>
                  <a:cubicBezTo>
                    <a:pt x="1472946" y="812909"/>
                    <a:pt x="1469231" y="800812"/>
                    <a:pt x="1465231" y="788906"/>
                  </a:cubicBezTo>
                  <a:cubicBezTo>
                    <a:pt x="1462468" y="780714"/>
                    <a:pt x="1459421" y="772713"/>
                    <a:pt x="1456563" y="764617"/>
                  </a:cubicBezTo>
                  <a:cubicBezTo>
                    <a:pt x="1465137" y="767276"/>
                    <a:pt x="1473890" y="769313"/>
                    <a:pt x="1482757" y="770713"/>
                  </a:cubicBezTo>
                  <a:lnTo>
                    <a:pt x="1493425" y="772618"/>
                  </a:lnTo>
                  <a:cubicBezTo>
                    <a:pt x="1495064" y="772909"/>
                    <a:pt x="1496686" y="773290"/>
                    <a:pt x="1498282" y="773761"/>
                  </a:cubicBezTo>
                  <a:lnTo>
                    <a:pt x="1500568" y="774523"/>
                  </a:lnTo>
                  <a:lnTo>
                    <a:pt x="1500568" y="774523"/>
                  </a:lnTo>
                  <a:lnTo>
                    <a:pt x="1501331" y="774523"/>
                  </a:lnTo>
                  <a:lnTo>
                    <a:pt x="1503617" y="775857"/>
                  </a:lnTo>
                  <a:lnTo>
                    <a:pt x="1504569" y="778238"/>
                  </a:lnTo>
                  <a:cubicBezTo>
                    <a:pt x="1505807" y="781381"/>
                    <a:pt x="1506855" y="784524"/>
                    <a:pt x="1507903" y="787763"/>
                  </a:cubicBezTo>
                  <a:cubicBezTo>
                    <a:pt x="1509998" y="793859"/>
                    <a:pt x="1512094" y="800050"/>
                    <a:pt x="1514285" y="806146"/>
                  </a:cubicBezTo>
                  <a:cubicBezTo>
                    <a:pt x="1518490" y="819545"/>
                    <a:pt x="1524931" y="832137"/>
                    <a:pt x="1533335" y="843389"/>
                  </a:cubicBezTo>
                  <a:cubicBezTo>
                    <a:pt x="1538732" y="850208"/>
                    <a:pt x="1546125" y="855170"/>
                    <a:pt x="1554480" y="857581"/>
                  </a:cubicBezTo>
                  <a:cubicBezTo>
                    <a:pt x="1557814" y="869487"/>
                    <a:pt x="1561719" y="881298"/>
                    <a:pt x="1564862" y="893205"/>
                  </a:cubicBezTo>
                  <a:cubicBezTo>
                    <a:pt x="1569244" y="909302"/>
                    <a:pt x="1573435" y="925494"/>
                    <a:pt x="1578864" y="940830"/>
                  </a:cubicBezTo>
                  <a:cubicBezTo>
                    <a:pt x="1584831" y="956588"/>
                    <a:pt x="1589390" y="972844"/>
                    <a:pt x="1592485" y="989407"/>
                  </a:cubicBezTo>
                  <a:cubicBezTo>
                    <a:pt x="1595152" y="1005885"/>
                    <a:pt x="1595723" y="1022745"/>
                    <a:pt x="1596771" y="1039413"/>
                  </a:cubicBezTo>
                  <a:cubicBezTo>
                    <a:pt x="1601343" y="1110565"/>
                    <a:pt x="1618012" y="1180669"/>
                    <a:pt x="1631633" y="1250392"/>
                  </a:cubicBezTo>
                  <a:cubicBezTo>
                    <a:pt x="1636681" y="1276205"/>
                    <a:pt x="1641729" y="1302018"/>
                    <a:pt x="1646492" y="1327926"/>
                  </a:cubicBezTo>
                  <a:cubicBezTo>
                    <a:pt x="1648682" y="1340118"/>
                    <a:pt x="1650778" y="1352405"/>
                    <a:pt x="1652873" y="1364597"/>
                  </a:cubicBezTo>
                  <a:cubicBezTo>
                    <a:pt x="1654321" y="1377921"/>
                    <a:pt x="1657097" y="1391068"/>
                    <a:pt x="1661160" y="1403840"/>
                  </a:cubicBezTo>
                  <a:cubicBezTo>
                    <a:pt x="1662129" y="1406788"/>
                    <a:pt x="1665305" y="1408393"/>
                    <a:pt x="1668254" y="1407424"/>
                  </a:cubicBezTo>
                  <a:cubicBezTo>
                    <a:pt x="1670479" y="1406692"/>
                    <a:pt x="1672018" y="1404657"/>
                    <a:pt x="1672114" y="1402316"/>
                  </a:cubicBezTo>
                  <a:cubicBezTo>
                    <a:pt x="1671919" y="1384772"/>
                    <a:pt x="1669811" y="1367301"/>
                    <a:pt x="1665827" y="1350214"/>
                  </a:cubicBezTo>
                  <a:cubicBezTo>
                    <a:pt x="1662843" y="1333069"/>
                    <a:pt x="1659668" y="1315988"/>
                    <a:pt x="1656302" y="1298970"/>
                  </a:cubicBezTo>
                  <a:cubicBezTo>
                    <a:pt x="1649444" y="1263727"/>
                    <a:pt x="1642523" y="1228485"/>
                    <a:pt x="1635538" y="1193242"/>
                  </a:cubicBezTo>
                  <a:cubicBezTo>
                    <a:pt x="1628585" y="1158000"/>
                    <a:pt x="1621631" y="1122757"/>
                    <a:pt x="1616488" y="1087229"/>
                  </a:cubicBezTo>
                  <a:cubicBezTo>
                    <a:pt x="1611439" y="1053510"/>
                    <a:pt x="1611249" y="1019220"/>
                    <a:pt x="1605915" y="985597"/>
                  </a:cubicBezTo>
                  <a:cubicBezTo>
                    <a:pt x="1601819" y="960261"/>
                    <a:pt x="1591151" y="937020"/>
                    <a:pt x="1584008" y="912540"/>
                  </a:cubicBezTo>
                  <a:cubicBezTo>
                    <a:pt x="1580388" y="900348"/>
                    <a:pt x="1577150" y="887966"/>
                    <a:pt x="1573625" y="875774"/>
                  </a:cubicBezTo>
                  <a:cubicBezTo>
                    <a:pt x="1572006" y="870249"/>
                    <a:pt x="1570387" y="864630"/>
                    <a:pt x="1568577" y="859105"/>
                  </a:cubicBezTo>
                  <a:cubicBezTo>
                    <a:pt x="1571132" y="859116"/>
                    <a:pt x="1573683" y="858893"/>
                    <a:pt x="1576197" y="858438"/>
                  </a:cubicBezTo>
                  <a:cubicBezTo>
                    <a:pt x="1581076" y="857511"/>
                    <a:pt x="1585794" y="855875"/>
                    <a:pt x="1590199" y="853581"/>
                  </a:cubicBezTo>
                  <a:cubicBezTo>
                    <a:pt x="1587913" y="859581"/>
                    <a:pt x="1593723" y="867487"/>
                    <a:pt x="1600391" y="863106"/>
                  </a:cubicBezTo>
                  <a:cubicBezTo>
                    <a:pt x="1616297" y="852628"/>
                    <a:pt x="1641158" y="860629"/>
                    <a:pt x="1653540" y="844056"/>
                  </a:cubicBezTo>
                  <a:cubicBezTo>
                    <a:pt x="1655540" y="841389"/>
                    <a:pt x="1652778" y="838436"/>
                    <a:pt x="1650206" y="838055"/>
                  </a:cubicBezTo>
                  <a:cubicBezTo>
                    <a:pt x="1640074" y="837405"/>
                    <a:pt x="1629904" y="838435"/>
                    <a:pt x="1620107" y="841103"/>
                  </a:cubicBezTo>
                  <a:cubicBezTo>
                    <a:pt x="1614128" y="842146"/>
                    <a:pt x="1608238" y="843642"/>
                    <a:pt x="1602486" y="845580"/>
                  </a:cubicBezTo>
                  <a:cubicBezTo>
                    <a:pt x="1612678" y="836109"/>
                    <a:pt x="1620535" y="824404"/>
                    <a:pt x="1625441" y="811385"/>
                  </a:cubicBezTo>
                  <a:cubicBezTo>
                    <a:pt x="1627123" y="810796"/>
                    <a:pt x="1628841" y="810319"/>
                    <a:pt x="1630585" y="809956"/>
                  </a:cubicBezTo>
                  <a:cubicBezTo>
                    <a:pt x="1635347" y="809099"/>
                    <a:pt x="1641920" y="808813"/>
                    <a:pt x="1645158" y="804622"/>
                  </a:cubicBezTo>
                  <a:cubicBezTo>
                    <a:pt x="1647350" y="802221"/>
                    <a:pt x="1647350" y="798546"/>
                    <a:pt x="1645158" y="796145"/>
                  </a:cubicBezTo>
                  <a:cubicBezTo>
                    <a:pt x="1640999" y="792562"/>
                    <a:pt x="1635171" y="791640"/>
                    <a:pt x="1630109" y="793764"/>
                  </a:cubicBezTo>
                  <a:cubicBezTo>
                    <a:pt x="1631277" y="784250"/>
                    <a:pt x="1630988" y="774615"/>
                    <a:pt x="1629251" y="765189"/>
                  </a:cubicBezTo>
                  <a:cubicBezTo>
                    <a:pt x="1631537" y="764046"/>
                    <a:pt x="1633823" y="763188"/>
                    <a:pt x="1636205" y="762141"/>
                  </a:cubicBezTo>
                  <a:cubicBezTo>
                    <a:pt x="1638586" y="761093"/>
                    <a:pt x="1642682" y="757092"/>
                    <a:pt x="1640777" y="753378"/>
                  </a:cubicBezTo>
                  <a:cubicBezTo>
                    <a:pt x="1640158" y="751652"/>
                    <a:pt x="1638735" y="750336"/>
                    <a:pt x="1636967" y="749853"/>
                  </a:cubicBezTo>
                  <a:cubicBezTo>
                    <a:pt x="1634686" y="749007"/>
                    <a:pt x="1632230" y="748745"/>
                    <a:pt x="1629823" y="749091"/>
                  </a:cubicBezTo>
                  <a:cubicBezTo>
                    <a:pt x="1628495" y="749417"/>
                    <a:pt x="1627190" y="749831"/>
                    <a:pt x="1625918" y="750330"/>
                  </a:cubicBezTo>
                  <a:cubicBezTo>
                    <a:pt x="1624775" y="746043"/>
                    <a:pt x="1623346" y="741757"/>
                    <a:pt x="1621917" y="737661"/>
                  </a:cubicBezTo>
                  <a:cubicBezTo>
                    <a:pt x="1619441" y="730899"/>
                    <a:pt x="1616774" y="724326"/>
                    <a:pt x="1614011" y="717659"/>
                  </a:cubicBezTo>
                  <a:lnTo>
                    <a:pt x="1620107" y="716230"/>
                  </a:lnTo>
                  <a:cubicBezTo>
                    <a:pt x="1626965" y="714420"/>
                    <a:pt x="1637633" y="712992"/>
                    <a:pt x="1640205" y="704991"/>
                  </a:cubicBezTo>
                  <a:cubicBezTo>
                    <a:pt x="1640708" y="703296"/>
                    <a:pt x="1640231" y="701463"/>
                    <a:pt x="1638967" y="700228"/>
                  </a:cubicBezTo>
                  <a:cubicBezTo>
                    <a:pt x="1633347" y="694799"/>
                    <a:pt x="1624393" y="698609"/>
                    <a:pt x="1618012" y="700228"/>
                  </a:cubicBezTo>
                  <a:lnTo>
                    <a:pt x="1608487" y="703467"/>
                  </a:lnTo>
                  <a:cubicBezTo>
                    <a:pt x="1607439" y="700895"/>
                    <a:pt x="1606391" y="698323"/>
                    <a:pt x="1605248" y="695847"/>
                  </a:cubicBezTo>
                  <a:lnTo>
                    <a:pt x="1604391" y="693656"/>
                  </a:lnTo>
                  <a:lnTo>
                    <a:pt x="1604391" y="693656"/>
                  </a:lnTo>
                  <a:cubicBezTo>
                    <a:pt x="1610980" y="694352"/>
                    <a:pt x="1617521" y="691960"/>
                    <a:pt x="1622108" y="687179"/>
                  </a:cubicBezTo>
                  <a:cubicBezTo>
                    <a:pt x="1623352" y="684990"/>
                    <a:pt x="1622636" y="682208"/>
                    <a:pt x="1620488" y="680892"/>
                  </a:cubicBezTo>
                  <a:cubicBezTo>
                    <a:pt x="1616924" y="679003"/>
                    <a:pt x="1612799" y="678462"/>
                    <a:pt x="1608868" y="679368"/>
                  </a:cubicBezTo>
                  <a:cubicBezTo>
                    <a:pt x="1605629" y="679368"/>
                    <a:pt x="1602391" y="679368"/>
                    <a:pt x="1599343" y="679368"/>
                  </a:cubicBezTo>
                  <a:cubicBezTo>
                    <a:pt x="1598771" y="677749"/>
                    <a:pt x="1598200" y="676130"/>
                    <a:pt x="1597724" y="674511"/>
                  </a:cubicBezTo>
                  <a:cubicBezTo>
                    <a:pt x="1596272" y="670007"/>
                    <a:pt x="1595064" y="665428"/>
                    <a:pt x="1594104" y="660795"/>
                  </a:cubicBezTo>
                  <a:cubicBezTo>
                    <a:pt x="1600581" y="660795"/>
                    <a:pt x="1606963" y="661461"/>
                    <a:pt x="1613154" y="661842"/>
                  </a:cubicBezTo>
                  <a:cubicBezTo>
                    <a:pt x="1623536" y="662509"/>
                    <a:pt x="1639634" y="663747"/>
                    <a:pt x="1645825" y="653175"/>
                  </a:cubicBezTo>
                  <a:cubicBezTo>
                    <a:pt x="1646910" y="651372"/>
                    <a:pt x="1646327" y="649031"/>
                    <a:pt x="1644524" y="647946"/>
                  </a:cubicBezTo>
                  <a:cubicBezTo>
                    <a:pt x="1644245" y="647778"/>
                    <a:pt x="1643946" y="647647"/>
                    <a:pt x="1643634" y="647555"/>
                  </a:cubicBezTo>
                  <a:cubicBezTo>
                    <a:pt x="1638154" y="646953"/>
                    <a:pt x="1632610" y="647308"/>
                    <a:pt x="1627251" y="648603"/>
                  </a:cubicBezTo>
                  <a:cubicBezTo>
                    <a:pt x="1621387" y="649079"/>
                    <a:pt x="1615494" y="649079"/>
                    <a:pt x="1609630" y="648603"/>
                  </a:cubicBezTo>
                  <a:cubicBezTo>
                    <a:pt x="1604047" y="648269"/>
                    <a:pt x="1598449" y="648269"/>
                    <a:pt x="1592866" y="648603"/>
                  </a:cubicBezTo>
                  <a:cubicBezTo>
                    <a:pt x="1592866" y="646317"/>
                    <a:pt x="1592866" y="644031"/>
                    <a:pt x="1592866" y="641649"/>
                  </a:cubicBezTo>
                  <a:cubicBezTo>
                    <a:pt x="1593098" y="635987"/>
                    <a:pt x="1593766" y="630350"/>
                    <a:pt x="1594866" y="624790"/>
                  </a:cubicBezTo>
                  <a:cubicBezTo>
                    <a:pt x="1600391" y="624790"/>
                    <a:pt x="1606010" y="624790"/>
                    <a:pt x="1611535" y="623933"/>
                  </a:cubicBezTo>
                  <a:cubicBezTo>
                    <a:pt x="1623251" y="623076"/>
                    <a:pt x="1635062" y="621933"/>
                    <a:pt x="1646682" y="620409"/>
                  </a:cubicBezTo>
                  <a:cubicBezTo>
                    <a:pt x="1672400" y="617075"/>
                    <a:pt x="1697546" y="610217"/>
                    <a:pt x="1722882" y="606407"/>
                  </a:cubicBezTo>
                  <a:lnTo>
                    <a:pt x="1728597" y="605645"/>
                  </a:lnTo>
                  <a:cubicBezTo>
                    <a:pt x="1733074" y="605073"/>
                    <a:pt x="1737551" y="604692"/>
                    <a:pt x="1742027" y="603930"/>
                  </a:cubicBezTo>
                  <a:cubicBezTo>
                    <a:pt x="1748228" y="602742"/>
                    <a:pt x="1754315" y="601021"/>
                    <a:pt x="1760220" y="598787"/>
                  </a:cubicBezTo>
                  <a:cubicBezTo>
                    <a:pt x="1766697" y="596501"/>
                    <a:pt x="1772888" y="593643"/>
                    <a:pt x="1779270" y="590881"/>
                  </a:cubicBezTo>
                  <a:lnTo>
                    <a:pt x="1787271" y="587262"/>
                  </a:lnTo>
                  <a:lnTo>
                    <a:pt x="1788890" y="586595"/>
                  </a:lnTo>
                  <a:lnTo>
                    <a:pt x="1794320" y="584404"/>
                  </a:lnTo>
                  <a:cubicBezTo>
                    <a:pt x="1800511" y="581928"/>
                    <a:pt x="1806702" y="579356"/>
                    <a:pt x="1812798" y="576594"/>
                  </a:cubicBezTo>
                  <a:cubicBezTo>
                    <a:pt x="1815560" y="575355"/>
                    <a:pt x="1818227" y="573927"/>
                    <a:pt x="1820989" y="572498"/>
                  </a:cubicBezTo>
                  <a:lnTo>
                    <a:pt x="1824323" y="570879"/>
                  </a:lnTo>
                  <a:lnTo>
                    <a:pt x="1827657" y="569355"/>
                  </a:lnTo>
                  <a:cubicBezTo>
                    <a:pt x="1836432" y="566662"/>
                    <a:pt x="1845049" y="563482"/>
                    <a:pt x="1853470" y="559830"/>
                  </a:cubicBezTo>
                  <a:lnTo>
                    <a:pt x="1853946" y="559830"/>
                  </a:lnTo>
                  <a:cubicBezTo>
                    <a:pt x="1859854" y="562911"/>
                    <a:pt x="1864947" y="567351"/>
                    <a:pt x="1868805" y="572784"/>
                  </a:cubicBezTo>
                  <a:cubicBezTo>
                    <a:pt x="1870400" y="574582"/>
                    <a:pt x="1871864" y="576492"/>
                    <a:pt x="1873187" y="578499"/>
                  </a:cubicBezTo>
                  <a:lnTo>
                    <a:pt x="1866424" y="582309"/>
                  </a:lnTo>
                  <a:cubicBezTo>
                    <a:pt x="1856899" y="587071"/>
                    <a:pt x="1848517" y="591834"/>
                    <a:pt x="1839182" y="596310"/>
                  </a:cubicBezTo>
                  <a:cubicBezTo>
                    <a:pt x="1830006" y="600021"/>
                    <a:pt x="1820625" y="603201"/>
                    <a:pt x="1811084" y="605835"/>
                  </a:cubicBezTo>
                  <a:cubicBezTo>
                    <a:pt x="1800990" y="608923"/>
                    <a:pt x="1791123" y="612710"/>
                    <a:pt x="1781556" y="617170"/>
                  </a:cubicBezTo>
                  <a:cubicBezTo>
                    <a:pt x="1777460" y="619075"/>
                    <a:pt x="1780413" y="626124"/>
                    <a:pt x="1784604" y="624600"/>
                  </a:cubicBezTo>
                  <a:cubicBezTo>
                    <a:pt x="1794418" y="621881"/>
                    <a:pt x="1804370" y="619687"/>
                    <a:pt x="1814417" y="618027"/>
                  </a:cubicBezTo>
                  <a:cubicBezTo>
                    <a:pt x="1824187" y="615641"/>
                    <a:pt x="1833745" y="612456"/>
                    <a:pt x="1842992" y="608502"/>
                  </a:cubicBezTo>
                  <a:cubicBezTo>
                    <a:pt x="1851154" y="605003"/>
                    <a:pt x="1859134" y="601093"/>
                    <a:pt x="1866900" y="596787"/>
                  </a:cubicBezTo>
                  <a:cubicBezTo>
                    <a:pt x="1871091" y="594596"/>
                    <a:pt x="1875282" y="592405"/>
                    <a:pt x="1879568" y="590405"/>
                  </a:cubicBezTo>
                  <a:lnTo>
                    <a:pt x="1880140" y="591262"/>
                  </a:lnTo>
                  <a:cubicBezTo>
                    <a:pt x="1881950" y="594120"/>
                    <a:pt x="1883855" y="596882"/>
                    <a:pt x="1885855" y="599644"/>
                  </a:cubicBezTo>
                  <a:cubicBezTo>
                    <a:pt x="1886418" y="601236"/>
                    <a:pt x="1886895" y="602858"/>
                    <a:pt x="1887284" y="604502"/>
                  </a:cubicBezTo>
                  <a:cubicBezTo>
                    <a:pt x="1889169" y="611534"/>
                    <a:pt x="1891589" y="618412"/>
                    <a:pt x="1894523" y="625076"/>
                  </a:cubicBezTo>
                  <a:cubicBezTo>
                    <a:pt x="1899571" y="639173"/>
                    <a:pt x="1904048" y="653651"/>
                    <a:pt x="1908620" y="667748"/>
                  </a:cubicBezTo>
                  <a:cubicBezTo>
                    <a:pt x="1918052" y="698643"/>
                    <a:pt x="1929539" y="728873"/>
                    <a:pt x="1943005" y="758235"/>
                  </a:cubicBezTo>
                  <a:cubicBezTo>
                    <a:pt x="1954530" y="783667"/>
                    <a:pt x="1969484" y="810432"/>
                    <a:pt x="1996535" y="820434"/>
                  </a:cubicBezTo>
                  <a:cubicBezTo>
                    <a:pt x="1998076" y="821053"/>
                    <a:pt x="1999670" y="821531"/>
                    <a:pt x="2001298" y="821862"/>
                  </a:cubicBezTo>
                  <a:cubicBezTo>
                    <a:pt x="2003965" y="833197"/>
                    <a:pt x="2006727" y="844532"/>
                    <a:pt x="2010061" y="855581"/>
                  </a:cubicBezTo>
                  <a:cubicBezTo>
                    <a:pt x="2020538" y="889395"/>
                    <a:pt x="2029111" y="923780"/>
                    <a:pt x="2038636" y="958070"/>
                  </a:cubicBezTo>
                  <a:cubicBezTo>
                    <a:pt x="2048161" y="992360"/>
                    <a:pt x="2053685" y="1028269"/>
                    <a:pt x="2062067" y="1062845"/>
                  </a:cubicBezTo>
                  <a:cubicBezTo>
                    <a:pt x="2070449" y="1097421"/>
                    <a:pt x="2079117" y="1132568"/>
                    <a:pt x="2088928" y="1166953"/>
                  </a:cubicBezTo>
                  <a:cubicBezTo>
                    <a:pt x="2093405" y="1182765"/>
                    <a:pt x="2097691" y="1198671"/>
                    <a:pt x="2103692" y="1213912"/>
                  </a:cubicBezTo>
                  <a:cubicBezTo>
                    <a:pt x="2108930" y="1227437"/>
                    <a:pt x="2113217" y="1241439"/>
                    <a:pt x="2117598" y="1255250"/>
                  </a:cubicBezTo>
                  <a:cubicBezTo>
                    <a:pt x="2126552" y="1284682"/>
                    <a:pt x="2132171" y="1314781"/>
                    <a:pt x="2139410" y="1344690"/>
                  </a:cubicBezTo>
                  <a:cubicBezTo>
                    <a:pt x="2140172" y="1348024"/>
                    <a:pt x="2144363" y="1346881"/>
                    <a:pt x="2144649" y="1343928"/>
                  </a:cubicBezTo>
                  <a:cubicBezTo>
                    <a:pt x="2148840" y="1311733"/>
                    <a:pt x="2137696" y="1278491"/>
                    <a:pt x="2128171" y="1248201"/>
                  </a:cubicBezTo>
                  <a:cubicBezTo>
                    <a:pt x="2117979" y="1215721"/>
                    <a:pt x="2109121" y="1182955"/>
                    <a:pt x="2100644" y="1150189"/>
                  </a:cubicBezTo>
                  <a:cubicBezTo>
                    <a:pt x="2091118" y="1115613"/>
                    <a:pt x="2082641" y="1080847"/>
                    <a:pt x="2074545" y="1045414"/>
                  </a:cubicBezTo>
                  <a:cubicBezTo>
                    <a:pt x="2066449" y="1009981"/>
                    <a:pt x="2059019" y="975501"/>
                    <a:pt x="2049589" y="940639"/>
                  </a:cubicBezTo>
                  <a:cubicBezTo>
                    <a:pt x="2040064" y="907873"/>
                    <a:pt x="2031397" y="875012"/>
                    <a:pt x="2021014" y="842722"/>
                  </a:cubicBezTo>
                  <a:cubicBezTo>
                    <a:pt x="2018824" y="835864"/>
                    <a:pt x="2016824" y="828816"/>
                    <a:pt x="2015014" y="821767"/>
                  </a:cubicBezTo>
                  <a:cubicBezTo>
                    <a:pt x="2023751" y="821377"/>
                    <a:pt x="2032174" y="818393"/>
                    <a:pt x="2039207" y="813195"/>
                  </a:cubicBezTo>
                  <a:cubicBezTo>
                    <a:pt x="2051201" y="804095"/>
                    <a:pt x="2059761" y="791203"/>
                    <a:pt x="2063496" y="776619"/>
                  </a:cubicBezTo>
                  <a:cubicBezTo>
                    <a:pt x="2069378" y="771052"/>
                    <a:pt x="2074388" y="764629"/>
                    <a:pt x="2078355" y="757569"/>
                  </a:cubicBezTo>
                  <a:cubicBezTo>
                    <a:pt x="2082665" y="749712"/>
                    <a:pt x="2084956" y="740908"/>
                    <a:pt x="2085023" y="731947"/>
                  </a:cubicBezTo>
                  <a:lnTo>
                    <a:pt x="2089785" y="734518"/>
                  </a:lnTo>
                  <a:cubicBezTo>
                    <a:pt x="2091118" y="735280"/>
                    <a:pt x="2092452" y="736233"/>
                    <a:pt x="2093690" y="737090"/>
                  </a:cubicBezTo>
                  <a:lnTo>
                    <a:pt x="2093690" y="737090"/>
                  </a:lnTo>
                  <a:cubicBezTo>
                    <a:pt x="2096548" y="747948"/>
                    <a:pt x="2099215" y="758902"/>
                    <a:pt x="2101691" y="769951"/>
                  </a:cubicBezTo>
                  <a:cubicBezTo>
                    <a:pt x="2105406" y="786810"/>
                    <a:pt x="2109026" y="803765"/>
                    <a:pt x="2112645" y="820624"/>
                  </a:cubicBezTo>
                  <a:cubicBezTo>
                    <a:pt x="2112645" y="823101"/>
                    <a:pt x="2112645" y="825577"/>
                    <a:pt x="2112169" y="828054"/>
                  </a:cubicBezTo>
                  <a:cubicBezTo>
                    <a:pt x="2111597" y="843770"/>
                    <a:pt x="2112169" y="859391"/>
                    <a:pt x="2112740" y="875012"/>
                  </a:cubicBezTo>
                  <a:cubicBezTo>
                    <a:pt x="2113598" y="903587"/>
                    <a:pt x="2117598" y="932638"/>
                    <a:pt x="2135505" y="955308"/>
                  </a:cubicBezTo>
                  <a:cubicBezTo>
                    <a:pt x="2139417" y="960241"/>
                    <a:pt x="2144002" y="964602"/>
                    <a:pt x="2149126" y="968262"/>
                  </a:cubicBezTo>
                  <a:cubicBezTo>
                    <a:pt x="2159222" y="1004076"/>
                    <a:pt x="2169986" y="1039794"/>
                    <a:pt x="2181035" y="1075323"/>
                  </a:cubicBezTo>
                  <a:cubicBezTo>
                    <a:pt x="2189702" y="1103136"/>
                    <a:pt x="2198561" y="1130949"/>
                    <a:pt x="2208657" y="1158285"/>
                  </a:cubicBezTo>
                  <a:cubicBezTo>
                    <a:pt x="2213801" y="1172287"/>
                    <a:pt x="2219230" y="1186289"/>
                    <a:pt x="2224373" y="1200386"/>
                  </a:cubicBezTo>
                  <a:cubicBezTo>
                    <a:pt x="2226850" y="1206958"/>
                    <a:pt x="2229231" y="1213721"/>
                    <a:pt x="2231708" y="1220388"/>
                  </a:cubicBezTo>
                  <a:cubicBezTo>
                    <a:pt x="2233928" y="1227739"/>
                    <a:pt x="2237132" y="1234756"/>
                    <a:pt x="2241233" y="1241248"/>
                  </a:cubicBezTo>
                  <a:cubicBezTo>
                    <a:pt x="2242666" y="1243882"/>
                    <a:pt x="2245963" y="1244855"/>
                    <a:pt x="2248597" y="1243422"/>
                  </a:cubicBezTo>
                  <a:cubicBezTo>
                    <a:pt x="2250426" y="1242426"/>
                    <a:pt x="2251525" y="1240471"/>
                    <a:pt x="2251424" y="1238391"/>
                  </a:cubicBezTo>
                  <a:cubicBezTo>
                    <a:pt x="2250747" y="1230126"/>
                    <a:pt x="2248754" y="1222023"/>
                    <a:pt x="2245519" y="1214388"/>
                  </a:cubicBezTo>
                  <a:cubicBezTo>
                    <a:pt x="2242566" y="1205625"/>
                    <a:pt x="2239232" y="1196957"/>
                    <a:pt x="2235994" y="1188289"/>
                  </a:cubicBezTo>
                  <a:cubicBezTo>
                    <a:pt x="2229707" y="1171620"/>
                    <a:pt x="2223326" y="1155047"/>
                    <a:pt x="2216944" y="1138283"/>
                  </a:cubicBezTo>
                  <a:cubicBezTo>
                    <a:pt x="2204942" y="1104755"/>
                    <a:pt x="2194751" y="1070560"/>
                    <a:pt x="2184464" y="1036556"/>
                  </a:cubicBezTo>
                  <a:cubicBezTo>
                    <a:pt x="2178558" y="1016744"/>
                    <a:pt x="2172653" y="996932"/>
                    <a:pt x="2166938" y="977025"/>
                  </a:cubicBezTo>
                  <a:cubicBezTo>
                    <a:pt x="2177217" y="980152"/>
                    <a:pt x="2188159" y="980383"/>
                    <a:pt x="2198561" y="977691"/>
                  </a:cubicBezTo>
                  <a:cubicBezTo>
                    <a:pt x="2208862" y="974964"/>
                    <a:pt x="2217951" y="968860"/>
                    <a:pt x="2224374" y="960356"/>
                  </a:cubicBezTo>
                  <a:cubicBezTo>
                    <a:pt x="2225231" y="963690"/>
                    <a:pt x="2226183" y="967023"/>
                    <a:pt x="2226945" y="969881"/>
                  </a:cubicBezTo>
                  <a:cubicBezTo>
                    <a:pt x="2230850" y="985788"/>
                    <a:pt x="2232374" y="1001980"/>
                    <a:pt x="2235899" y="1017506"/>
                  </a:cubicBezTo>
                  <a:cubicBezTo>
                    <a:pt x="2239423" y="1033032"/>
                    <a:pt x="2243995" y="1050272"/>
                    <a:pt x="2247805" y="1066750"/>
                  </a:cubicBezTo>
                  <a:cubicBezTo>
                    <a:pt x="2251615" y="1083228"/>
                    <a:pt x="2254853" y="1101231"/>
                    <a:pt x="2258568" y="1118471"/>
                  </a:cubicBezTo>
                  <a:cubicBezTo>
                    <a:pt x="2265998" y="1152475"/>
                    <a:pt x="2274189" y="1186289"/>
                    <a:pt x="2284190" y="1219531"/>
                  </a:cubicBezTo>
                  <a:cubicBezTo>
                    <a:pt x="2288858" y="1235343"/>
                    <a:pt x="2294382" y="1250773"/>
                    <a:pt x="2299240" y="1266490"/>
                  </a:cubicBezTo>
                  <a:cubicBezTo>
                    <a:pt x="2303295" y="1282389"/>
                    <a:pt x="2308877" y="1297860"/>
                    <a:pt x="2315909" y="1312686"/>
                  </a:cubicBezTo>
                  <a:cubicBezTo>
                    <a:pt x="2320862" y="1322211"/>
                    <a:pt x="2333339" y="1313829"/>
                    <a:pt x="2329434" y="1304494"/>
                  </a:cubicBezTo>
                  <a:cubicBezTo>
                    <a:pt x="2323760" y="1290629"/>
                    <a:pt x="2318800" y="1276481"/>
                    <a:pt x="2314575" y="1262108"/>
                  </a:cubicBezTo>
                  <a:cubicBezTo>
                    <a:pt x="2309717" y="1246392"/>
                    <a:pt x="2304288" y="1230961"/>
                    <a:pt x="2299430" y="1215245"/>
                  </a:cubicBezTo>
                  <a:cubicBezTo>
                    <a:pt x="2289905" y="1182574"/>
                    <a:pt x="2280380" y="1149808"/>
                    <a:pt x="2272665" y="1116661"/>
                  </a:cubicBezTo>
                  <a:cubicBezTo>
                    <a:pt x="2268950" y="1100945"/>
                    <a:pt x="2265712" y="1085038"/>
                    <a:pt x="2262188" y="1069036"/>
                  </a:cubicBezTo>
                  <a:cubicBezTo>
                    <a:pt x="2258663" y="1053034"/>
                    <a:pt x="2253806" y="1036365"/>
                    <a:pt x="2249710" y="1019887"/>
                  </a:cubicBezTo>
                  <a:cubicBezTo>
                    <a:pt x="2245614" y="1003409"/>
                    <a:pt x="2244185" y="987597"/>
                    <a:pt x="2240185" y="971691"/>
                  </a:cubicBezTo>
                  <a:cubicBezTo>
                    <a:pt x="2238280" y="964071"/>
                    <a:pt x="2236089" y="956451"/>
                    <a:pt x="2234470" y="948831"/>
                  </a:cubicBezTo>
                  <a:cubicBezTo>
                    <a:pt x="2233898" y="945973"/>
                    <a:pt x="2233517" y="943020"/>
                    <a:pt x="2233136" y="940163"/>
                  </a:cubicBezTo>
                  <a:cubicBezTo>
                    <a:pt x="2236799" y="937352"/>
                    <a:pt x="2240151" y="934159"/>
                    <a:pt x="2243138" y="930638"/>
                  </a:cubicBezTo>
                  <a:cubicBezTo>
                    <a:pt x="2249683" y="922653"/>
                    <a:pt x="2254865" y="913642"/>
                    <a:pt x="2258473" y="903968"/>
                  </a:cubicBezTo>
                  <a:cubicBezTo>
                    <a:pt x="2259616" y="912159"/>
                    <a:pt x="2260854" y="920351"/>
                    <a:pt x="2262473" y="928542"/>
                  </a:cubicBezTo>
                  <a:cubicBezTo>
                    <a:pt x="2269331" y="962832"/>
                    <a:pt x="2275618" y="997218"/>
                    <a:pt x="2284000" y="1031127"/>
                  </a:cubicBezTo>
                  <a:cubicBezTo>
                    <a:pt x="2288191" y="1047891"/>
                    <a:pt x="2292858" y="1064655"/>
                    <a:pt x="2298192" y="1081133"/>
                  </a:cubicBezTo>
                  <a:cubicBezTo>
                    <a:pt x="2303435" y="1098552"/>
                    <a:pt x="2307633" y="1116268"/>
                    <a:pt x="2310765" y="1134187"/>
                  </a:cubicBezTo>
                  <a:cubicBezTo>
                    <a:pt x="2318004" y="1169716"/>
                    <a:pt x="2324386" y="1205529"/>
                    <a:pt x="2334292" y="1240391"/>
                  </a:cubicBezTo>
                  <a:cubicBezTo>
                    <a:pt x="2339531" y="1258679"/>
                    <a:pt x="2346008" y="1276681"/>
                    <a:pt x="2352866" y="1294398"/>
                  </a:cubicBezTo>
                  <a:cubicBezTo>
                    <a:pt x="2359689" y="1312784"/>
                    <a:pt x="2367446" y="1330809"/>
                    <a:pt x="2376107" y="1348405"/>
                  </a:cubicBezTo>
                  <a:cubicBezTo>
                    <a:pt x="2384108" y="1364025"/>
                    <a:pt x="2393347" y="1378980"/>
                    <a:pt x="2402015" y="1394220"/>
                  </a:cubicBezTo>
                  <a:cubicBezTo>
                    <a:pt x="2400532" y="1405332"/>
                    <a:pt x="2396805" y="1416026"/>
                    <a:pt x="2391061" y="1425652"/>
                  </a:cubicBezTo>
                  <a:cubicBezTo>
                    <a:pt x="2383233" y="1438142"/>
                    <a:pt x="2373605" y="1449408"/>
                    <a:pt x="2362486" y="1459085"/>
                  </a:cubicBezTo>
                  <a:cubicBezTo>
                    <a:pt x="2351246" y="1469562"/>
                    <a:pt x="2338864" y="1478135"/>
                    <a:pt x="2327148" y="1487660"/>
                  </a:cubicBezTo>
                  <a:cubicBezTo>
                    <a:pt x="2321528" y="1492327"/>
                    <a:pt x="2315813" y="1497185"/>
                    <a:pt x="2310479" y="1501852"/>
                  </a:cubicBezTo>
                  <a:cubicBezTo>
                    <a:pt x="2304665" y="1506265"/>
                    <a:pt x="2300182" y="1512198"/>
                    <a:pt x="2297525" y="1518997"/>
                  </a:cubicBezTo>
                  <a:cubicBezTo>
                    <a:pt x="2296937" y="1521344"/>
                    <a:pt x="2298363" y="1523724"/>
                    <a:pt x="2300710" y="1524312"/>
                  </a:cubicBezTo>
                  <a:cubicBezTo>
                    <a:pt x="2301383" y="1524481"/>
                    <a:pt x="2302088" y="1524488"/>
                    <a:pt x="2302764" y="1524331"/>
                  </a:cubicBezTo>
                  <a:cubicBezTo>
                    <a:pt x="2308886" y="1521770"/>
                    <a:pt x="2314474" y="1518087"/>
                    <a:pt x="2319242" y="1513472"/>
                  </a:cubicBezTo>
                  <a:cubicBezTo>
                    <a:pt x="2325434" y="1508710"/>
                    <a:pt x="2331434" y="1503376"/>
                    <a:pt x="2337626" y="1498423"/>
                  </a:cubicBezTo>
                  <a:cubicBezTo>
                    <a:pt x="2350223" y="1488272"/>
                    <a:pt x="2362303" y="1477495"/>
                    <a:pt x="2373821" y="1466133"/>
                  </a:cubicBezTo>
                  <a:cubicBezTo>
                    <a:pt x="2390877" y="1450674"/>
                    <a:pt x="2403503" y="1430947"/>
                    <a:pt x="2410397" y="1408983"/>
                  </a:cubicBezTo>
                  <a:lnTo>
                    <a:pt x="2414016" y="1415746"/>
                  </a:lnTo>
                  <a:lnTo>
                    <a:pt x="2414016" y="1418794"/>
                  </a:lnTo>
                  <a:lnTo>
                    <a:pt x="2414016" y="1423747"/>
                  </a:lnTo>
                  <a:cubicBezTo>
                    <a:pt x="2414016" y="1425434"/>
                    <a:pt x="2413921" y="1427119"/>
                    <a:pt x="2413730" y="14287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xmlns="" id="{44280F54-B8A3-4C6A-B7B1-F1CAEAD5738A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xmlns="" id="{B8F71472-65F6-4593-8B47-5273B6ECBA92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xmlns="" id="{62DAA98F-6E0B-4F02-8111-B71E9880B418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xmlns="" id="{D2B3507C-02FA-458C-84F9-0CDA85DB032B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xmlns="" id="{C2014149-DF17-403B-B5DC-7FEB771C6445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xmlns="" id="{7F638DF5-A175-46DF-8058-71ED50AE1D58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xmlns="" id="{BB9849E0-1C86-4368-B54B-392F5F064BA6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xmlns="" id="{1554CA92-1A93-4BF5-97C5-6BCBC49AFD6D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xmlns="" id="{3F1C9101-D751-49E6-A1B3-E7F690110190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xmlns="" id="{6235E57D-8A48-48B5-A478-0ED9371E91F2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xmlns="" id="{A681431F-6625-4DCF-945A-849020EE6E37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xmlns="" id="{408247DC-E091-4306-B777-F21165CF615B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xmlns="" id="{35016749-6F12-42A9-B6CE-8D3DF8A7A86E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xmlns="" id="{860C3A7C-2DCC-4401-9418-DDAB046673FF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xmlns="" id="{B87F4776-F69E-4C9B-AD68-4A9CD8DA871B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xmlns="" id="{6728CFA5-489F-41E5-B7F6-C2DB8192CBCE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xmlns="" id="{289CDCF5-A9D1-4B57-898E-8D5A328008A1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3395 w 279977"/>
                <a:gd name="connsiteY40" fmla="*/ 180738 h 336305"/>
                <a:gd name="connsiteX41" fmla="*/ 64731 w 279977"/>
                <a:gd name="connsiteY41" fmla="*/ 20718 h 336305"/>
                <a:gd name="connsiteX42" fmla="*/ 64731 w 279977"/>
                <a:gd name="connsiteY42" fmla="*/ 20718 h 336305"/>
                <a:gd name="connsiteX43" fmla="*/ 64731 w 279977"/>
                <a:gd name="connsiteY43" fmla="*/ 20718 h 336305"/>
                <a:gd name="connsiteX44" fmla="*/ 29203 w 279977"/>
                <a:gd name="connsiteY44" fmla="*/ 114349 h 336305"/>
                <a:gd name="connsiteX45" fmla="*/ 29203 w 279977"/>
                <a:gd name="connsiteY45" fmla="*/ 114349 h 336305"/>
                <a:gd name="connsiteX46" fmla="*/ 43776 w 279977"/>
                <a:gd name="connsiteY46" fmla="*/ 115206 h 336305"/>
                <a:gd name="connsiteX47" fmla="*/ 73780 w 279977"/>
                <a:gd name="connsiteY47" fmla="*/ 119111 h 336305"/>
                <a:gd name="connsiteX48" fmla="*/ 94925 w 279977"/>
                <a:gd name="connsiteY48" fmla="*/ 106919 h 336305"/>
                <a:gd name="connsiteX49" fmla="*/ 90925 w 279977"/>
                <a:gd name="connsiteY49" fmla="*/ 80345 h 336305"/>
                <a:gd name="connsiteX50" fmla="*/ 75399 w 279977"/>
                <a:gd name="connsiteY50" fmla="*/ 55294 h 336305"/>
                <a:gd name="connsiteX51" fmla="*/ 66446 w 279977"/>
                <a:gd name="connsiteY51" fmla="*/ 33767 h 336305"/>
                <a:gd name="connsiteX52" fmla="*/ 65017 w 279977"/>
                <a:gd name="connsiteY52" fmla="*/ 27767 h 336305"/>
                <a:gd name="connsiteX53" fmla="*/ 65017 w 279977"/>
                <a:gd name="connsiteY53" fmla="*/ 25862 h 336305"/>
                <a:gd name="connsiteX54" fmla="*/ 65017 w 279977"/>
                <a:gd name="connsiteY54" fmla="*/ 24052 h 336305"/>
                <a:gd name="connsiteX55" fmla="*/ 65017 w 279977"/>
                <a:gd name="connsiteY55" fmla="*/ 22528 h 336305"/>
                <a:gd name="connsiteX56" fmla="*/ 65493 w 279977"/>
                <a:gd name="connsiteY56" fmla="*/ 22528 h 336305"/>
                <a:gd name="connsiteX57" fmla="*/ 69303 w 279977"/>
                <a:gd name="connsiteY57" fmla="*/ 23480 h 336305"/>
                <a:gd name="connsiteX58" fmla="*/ 86829 w 279977"/>
                <a:gd name="connsiteY58" fmla="*/ 31862 h 336305"/>
                <a:gd name="connsiteX59" fmla="*/ 145408 w 279977"/>
                <a:gd name="connsiteY59" fmla="*/ 91013 h 336305"/>
                <a:gd name="connsiteX60" fmla="*/ 183508 w 279977"/>
                <a:gd name="connsiteY60" fmla="*/ 157688 h 336305"/>
                <a:gd name="connsiteX61" fmla="*/ 214559 w 279977"/>
                <a:gd name="connsiteY61" fmla="*/ 200360 h 336305"/>
                <a:gd name="connsiteX62" fmla="*/ 208559 w 279977"/>
                <a:gd name="connsiteY62" fmla="*/ 199788 h 336305"/>
                <a:gd name="connsiteX63" fmla="*/ 178555 w 279977"/>
                <a:gd name="connsiteY63" fmla="*/ 223410 h 336305"/>
                <a:gd name="connsiteX64" fmla="*/ 190937 w 279977"/>
                <a:gd name="connsiteY64" fmla="*/ 254081 h 336305"/>
                <a:gd name="connsiteX65" fmla="*/ 215226 w 279977"/>
                <a:gd name="connsiteY65" fmla="*/ 283227 h 336305"/>
                <a:gd name="connsiteX66" fmla="*/ 242087 w 279977"/>
                <a:gd name="connsiteY66" fmla="*/ 306278 h 336305"/>
                <a:gd name="connsiteX67" fmla="*/ 237800 w 279977"/>
                <a:gd name="connsiteY67" fmla="*/ 304563 h 336305"/>
                <a:gd name="connsiteX68" fmla="*/ 202367 w 279977"/>
                <a:gd name="connsiteY68" fmla="*/ 292371 h 336305"/>
                <a:gd name="connsiteX69" fmla="*/ 138931 w 279977"/>
                <a:gd name="connsiteY69" fmla="*/ 262749 h 336305"/>
                <a:gd name="connsiteX70" fmla="*/ 110356 w 279977"/>
                <a:gd name="connsiteY70" fmla="*/ 227506 h 336305"/>
                <a:gd name="connsiteX71" fmla="*/ 79781 w 279977"/>
                <a:gd name="connsiteY71" fmla="*/ 188168 h 336305"/>
                <a:gd name="connsiteX72" fmla="*/ 39585 w 279977"/>
                <a:gd name="connsiteY72" fmla="*/ 146448 h 336305"/>
                <a:gd name="connsiteX73" fmla="*/ 22821 w 279977"/>
                <a:gd name="connsiteY73" fmla="*/ 124826 h 336305"/>
                <a:gd name="connsiteX74" fmla="*/ 21488 w 279977"/>
                <a:gd name="connsiteY74" fmla="*/ 122255 h 336305"/>
                <a:gd name="connsiteX75" fmla="*/ 21488 w 279977"/>
                <a:gd name="connsiteY75" fmla="*/ 122255 h 336305"/>
                <a:gd name="connsiteX76" fmla="*/ 20726 w 279977"/>
                <a:gd name="connsiteY76" fmla="*/ 119778 h 336305"/>
                <a:gd name="connsiteX77" fmla="*/ 20726 w 279977"/>
                <a:gd name="connsiteY77" fmla="*/ 119778 h 336305"/>
                <a:gd name="connsiteX78" fmla="*/ 20726 w 279977"/>
                <a:gd name="connsiteY78" fmla="*/ 119207 h 336305"/>
                <a:gd name="connsiteX79" fmla="*/ 20726 w 279977"/>
                <a:gd name="connsiteY79" fmla="*/ 119207 h 336305"/>
                <a:gd name="connsiteX80" fmla="*/ 21392 w 279977"/>
                <a:gd name="connsiteY80" fmla="*/ 118540 h 336305"/>
                <a:gd name="connsiteX81" fmla="*/ 21392 w 279977"/>
                <a:gd name="connsiteY81" fmla="*/ 118540 h 336305"/>
                <a:gd name="connsiteX82" fmla="*/ 29203 w 279977"/>
                <a:gd name="connsiteY82" fmla="*/ 114349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821" y="152567"/>
                    <a:pt x="27986" y="167889"/>
                    <a:pt x="43395" y="180738"/>
                  </a:cubicBezTo>
                  <a:close/>
                  <a:moveTo>
                    <a:pt x="64731" y="20718"/>
                  </a:moveTo>
                  <a:lnTo>
                    <a:pt x="64731" y="20718"/>
                  </a:lnTo>
                  <a:cubicBezTo>
                    <a:pt x="64731" y="20051"/>
                    <a:pt x="65303" y="19385"/>
                    <a:pt x="64731" y="20718"/>
                  </a:cubicBezTo>
                  <a:close/>
                  <a:moveTo>
                    <a:pt x="29203" y="114349"/>
                  </a:moveTo>
                  <a:lnTo>
                    <a:pt x="29203" y="114349"/>
                  </a:lnTo>
                  <a:cubicBezTo>
                    <a:pt x="34077" y="114062"/>
                    <a:pt x="38969" y="114349"/>
                    <a:pt x="43776" y="115206"/>
                  </a:cubicBezTo>
                  <a:cubicBezTo>
                    <a:pt x="53665" y="117261"/>
                    <a:pt x="63694" y="118567"/>
                    <a:pt x="73780" y="119111"/>
                  </a:cubicBezTo>
                  <a:cubicBezTo>
                    <a:pt x="82613" y="119561"/>
                    <a:pt x="90889" y="114790"/>
                    <a:pt x="94925" y="106919"/>
                  </a:cubicBezTo>
                  <a:cubicBezTo>
                    <a:pt x="97637" y="97909"/>
                    <a:pt x="96169" y="88158"/>
                    <a:pt x="90925" y="80345"/>
                  </a:cubicBezTo>
                  <a:cubicBezTo>
                    <a:pt x="86353" y="71582"/>
                    <a:pt x="80257" y="63866"/>
                    <a:pt x="75399" y="55294"/>
                  </a:cubicBezTo>
                  <a:cubicBezTo>
                    <a:pt x="71455" y="48556"/>
                    <a:pt x="68443" y="41315"/>
                    <a:pt x="66446" y="33767"/>
                  </a:cubicBezTo>
                  <a:cubicBezTo>
                    <a:pt x="65874" y="31767"/>
                    <a:pt x="65493" y="29767"/>
                    <a:pt x="65017" y="27767"/>
                  </a:cubicBezTo>
                  <a:lnTo>
                    <a:pt x="65017" y="25862"/>
                  </a:lnTo>
                  <a:cubicBezTo>
                    <a:pt x="65017" y="25862"/>
                    <a:pt x="65017" y="24338"/>
                    <a:pt x="65017" y="24052"/>
                  </a:cubicBezTo>
                  <a:lnTo>
                    <a:pt x="65017" y="22528"/>
                  </a:lnTo>
                  <a:lnTo>
                    <a:pt x="65493" y="22528"/>
                  </a:lnTo>
                  <a:cubicBezTo>
                    <a:pt x="66827" y="22528"/>
                    <a:pt x="68065" y="23195"/>
                    <a:pt x="69303" y="23480"/>
                  </a:cubicBezTo>
                  <a:cubicBezTo>
                    <a:pt x="75416" y="25670"/>
                    <a:pt x="81288" y="28478"/>
                    <a:pt x="86829" y="31862"/>
                  </a:cubicBezTo>
                  <a:cubicBezTo>
                    <a:pt x="110619" y="46843"/>
                    <a:pt x="130659" y="67078"/>
                    <a:pt x="145408" y="91013"/>
                  </a:cubicBezTo>
                  <a:cubicBezTo>
                    <a:pt x="159886" y="112158"/>
                    <a:pt x="170840" y="135304"/>
                    <a:pt x="183508" y="157688"/>
                  </a:cubicBezTo>
                  <a:cubicBezTo>
                    <a:pt x="191975" y="173191"/>
                    <a:pt x="202412" y="187534"/>
                    <a:pt x="214559" y="200360"/>
                  </a:cubicBezTo>
                  <a:cubicBezTo>
                    <a:pt x="212527" y="200360"/>
                    <a:pt x="210527" y="200169"/>
                    <a:pt x="208559" y="199788"/>
                  </a:cubicBezTo>
                  <a:cubicBezTo>
                    <a:pt x="194081" y="198931"/>
                    <a:pt x="176840" y="205313"/>
                    <a:pt x="178555" y="223410"/>
                  </a:cubicBezTo>
                  <a:cubicBezTo>
                    <a:pt x="180350" y="234427"/>
                    <a:pt x="184581" y="244905"/>
                    <a:pt x="190937" y="254081"/>
                  </a:cubicBezTo>
                  <a:cubicBezTo>
                    <a:pt x="197754" y="264795"/>
                    <a:pt x="205917" y="274590"/>
                    <a:pt x="215226" y="283227"/>
                  </a:cubicBezTo>
                  <a:cubicBezTo>
                    <a:pt x="223799" y="291419"/>
                    <a:pt x="232943" y="298848"/>
                    <a:pt x="242087" y="306278"/>
                  </a:cubicBezTo>
                  <a:lnTo>
                    <a:pt x="237800" y="304563"/>
                  </a:lnTo>
                  <a:cubicBezTo>
                    <a:pt x="226180" y="299896"/>
                    <a:pt x="214274" y="296181"/>
                    <a:pt x="202367" y="292371"/>
                  </a:cubicBezTo>
                  <a:cubicBezTo>
                    <a:pt x="179793" y="285037"/>
                    <a:pt x="156838" y="278560"/>
                    <a:pt x="138931" y="262749"/>
                  </a:cubicBezTo>
                  <a:cubicBezTo>
                    <a:pt x="128278" y="251962"/>
                    <a:pt x="118708" y="240158"/>
                    <a:pt x="110356" y="227506"/>
                  </a:cubicBezTo>
                  <a:cubicBezTo>
                    <a:pt x="100259" y="214361"/>
                    <a:pt x="90449" y="200931"/>
                    <a:pt x="79781" y="188168"/>
                  </a:cubicBezTo>
                  <a:cubicBezTo>
                    <a:pt x="67303" y="173213"/>
                    <a:pt x="52920" y="160545"/>
                    <a:pt x="39585" y="146448"/>
                  </a:cubicBezTo>
                  <a:cubicBezTo>
                    <a:pt x="33076" y="140005"/>
                    <a:pt x="27440" y="132735"/>
                    <a:pt x="22821" y="124826"/>
                  </a:cubicBezTo>
                  <a:cubicBezTo>
                    <a:pt x="22345" y="123969"/>
                    <a:pt x="21869" y="123112"/>
                    <a:pt x="21488" y="122255"/>
                  </a:cubicBezTo>
                  <a:lnTo>
                    <a:pt x="21488" y="122255"/>
                  </a:lnTo>
                  <a:cubicBezTo>
                    <a:pt x="21488" y="121493"/>
                    <a:pt x="21488" y="120635"/>
                    <a:pt x="20726" y="119778"/>
                  </a:cubicBezTo>
                  <a:lnTo>
                    <a:pt x="20726" y="119778"/>
                  </a:lnTo>
                  <a:cubicBezTo>
                    <a:pt x="20726" y="119778"/>
                    <a:pt x="20726" y="119207"/>
                    <a:pt x="20726" y="119207"/>
                  </a:cubicBezTo>
                  <a:lnTo>
                    <a:pt x="20726" y="119207"/>
                  </a:lnTo>
                  <a:cubicBezTo>
                    <a:pt x="20897" y="118939"/>
                    <a:pt x="21124" y="118711"/>
                    <a:pt x="21392" y="118540"/>
                  </a:cubicBezTo>
                  <a:lnTo>
                    <a:pt x="21392" y="118540"/>
                  </a:lnTo>
                  <a:cubicBezTo>
                    <a:pt x="23567" y="116460"/>
                    <a:pt x="26267" y="115011"/>
                    <a:pt x="29203" y="114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xmlns="" id="{5A00D3C0-CA32-4E57-BEB8-64A7FB0061E6}"/>
                </a:ext>
              </a:extLst>
            </p:cNvPr>
            <p:cNvSpPr/>
            <p:nvPr/>
          </p:nvSpPr>
          <p:spPr>
            <a:xfrm>
              <a:off x="2007752" y="1237574"/>
              <a:ext cx="544959" cy="300872"/>
            </a:xfrm>
            <a:custGeom>
              <a:avLst/>
              <a:gdLst>
                <a:gd name="connsiteX0" fmla="*/ 43148 w 338377"/>
                <a:gd name="connsiteY0" fmla="*/ 133548 h 186818"/>
                <a:gd name="connsiteX1" fmla="*/ 195548 w 338377"/>
                <a:gd name="connsiteY1" fmla="*/ 153264 h 186818"/>
                <a:gd name="connsiteX2" fmla="*/ 226504 w 338377"/>
                <a:gd name="connsiteY2" fmla="*/ 154503 h 186818"/>
                <a:gd name="connsiteX3" fmla="*/ 261938 w 338377"/>
                <a:gd name="connsiteY3" fmla="*/ 164028 h 186818"/>
                <a:gd name="connsiteX4" fmla="*/ 295466 w 338377"/>
                <a:gd name="connsiteY4" fmla="*/ 175267 h 186818"/>
                <a:gd name="connsiteX5" fmla="*/ 330137 w 338377"/>
                <a:gd name="connsiteY5" fmla="*/ 186697 h 186818"/>
                <a:gd name="connsiteX6" fmla="*/ 335090 w 338377"/>
                <a:gd name="connsiteY6" fmla="*/ 174601 h 186818"/>
                <a:gd name="connsiteX7" fmla="*/ 330899 w 338377"/>
                <a:gd name="connsiteY7" fmla="*/ 172695 h 186818"/>
                <a:gd name="connsiteX8" fmla="*/ 329184 w 338377"/>
                <a:gd name="connsiteY8" fmla="*/ 168028 h 186818"/>
                <a:gd name="connsiteX9" fmla="*/ 252984 w 338377"/>
                <a:gd name="connsiteY9" fmla="*/ 106783 h 186818"/>
                <a:gd name="connsiteX10" fmla="*/ 209169 w 338377"/>
                <a:gd name="connsiteY10" fmla="*/ 83732 h 186818"/>
                <a:gd name="connsiteX11" fmla="*/ 178118 w 338377"/>
                <a:gd name="connsiteY11" fmla="*/ 61729 h 186818"/>
                <a:gd name="connsiteX12" fmla="*/ 116396 w 338377"/>
                <a:gd name="connsiteY12" fmla="*/ 11723 h 186818"/>
                <a:gd name="connsiteX13" fmla="*/ 37529 w 338377"/>
                <a:gd name="connsiteY13" fmla="*/ 8294 h 186818"/>
                <a:gd name="connsiteX14" fmla="*/ 0 w 338377"/>
                <a:gd name="connsiteY14" fmla="*/ 68016 h 186818"/>
                <a:gd name="connsiteX15" fmla="*/ 43148 w 338377"/>
                <a:gd name="connsiteY15" fmla="*/ 134024 h 186818"/>
                <a:gd name="connsiteX16" fmla="*/ 31909 w 338377"/>
                <a:gd name="connsiteY16" fmla="*/ 65920 h 186818"/>
                <a:gd name="connsiteX17" fmla="*/ 31909 w 338377"/>
                <a:gd name="connsiteY17" fmla="*/ 65920 h 186818"/>
                <a:gd name="connsiteX18" fmla="*/ 31909 w 338377"/>
                <a:gd name="connsiteY18" fmla="*/ 63729 h 186818"/>
                <a:gd name="connsiteX19" fmla="*/ 33147 w 338377"/>
                <a:gd name="connsiteY19" fmla="*/ 58967 h 186818"/>
                <a:gd name="connsiteX20" fmla="*/ 33814 w 338377"/>
                <a:gd name="connsiteY20" fmla="*/ 56967 h 186818"/>
                <a:gd name="connsiteX21" fmla="*/ 34766 w 338377"/>
                <a:gd name="connsiteY21" fmla="*/ 55062 h 186818"/>
                <a:gd name="connsiteX22" fmla="*/ 38481 w 338377"/>
                <a:gd name="connsiteY22" fmla="*/ 48775 h 186818"/>
                <a:gd name="connsiteX23" fmla="*/ 38481 w 338377"/>
                <a:gd name="connsiteY23" fmla="*/ 48775 h 186818"/>
                <a:gd name="connsiteX24" fmla="*/ 38481 w 338377"/>
                <a:gd name="connsiteY24" fmla="*/ 48775 h 186818"/>
                <a:gd name="connsiteX25" fmla="*/ 40958 w 338377"/>
                <a:gd name="connsiteY25" fmla="*/ 46013 h 186818"/>
                <a:gd name="connsiteX26" fmla="*/ 43625 w 338377"/>
                <a:gd name="connsiteY26" fmla="*/ 43346 h 186818"/>
                <a:gd name="connsiteX27" fmla="*/ 46387 w 338377"/>
                <a:gd name="connsiteY27" fmla="*/ 40965 h 186818"/>
                <a:gd name="connsiteX28" fmla="*/ 51625 w 338377"/>
                <a:gd name="connsiteY28" fmla="*/ 37631 h 186818"/>
                <a:gd name="connsiteX29" fmla="*/ 55054 w 338377"/>
                <a:gd name="connsiteY29" fmla="*/ 35821 h 186818"/>
                <a:gd name="connsiteX30" fmla="*/ 55054 w 338377"/>
                <a:gd name="connsiteY30" fmla="*/ 35821 h 186818"/>
                <a:gd name="connsiteX31" fmla="*/ 55817 w 338377"/>
                <a:gd name="connsiteY31" fmla="*/ 35821 h 186818"/>
                <a:gd name="connsiteX32" fmla="*/ 63532 w 338377"/>
                <a:gd name="connsiteY32" fmla="*/ 33440 h 186818"/>
                <a:gd name="connsiteX33" fmla="*/ 66866 w 338377"/>
                <a:gd name="connsiteY33" fmla="*/ 32773 h 186818"/>
                <a:gd name="connsiteX34" fmla="*/ 70199 w 338377"/>
                <a:gd name="connsiteY34" fmla="*/ 32773 h 186818"/>
                <a:gd name="connsiteX35" fmla="*/ 78772 w 338377"/>
                <a:gd name="connsiteY35" fmla="*/ 32773 h 186818"/>
                <a:gd name="connsiteX36" fmla="*/ 79439 w 338377"/>
                <a:gd name="connsiteY36" fmla="*/ 32773 h 186818"/>
                <a:gd name="connsiteX37" fmla="*/ 80486 w 338377"/>
                <a:gd name="connsiteY37" fmla="*/ 32773 h 186818"/>
                <a:gd name="connsiteX38" fmla="*/ 85058 w 338377"/>
                <a:gd name="connsiteY38" fmla="*/ 33821 h 186818"/>
                <a:gd name="connsiteX39" fmla="*/ 101251 w 338377"/>
                <a:gd name="connsiteY39" fmla="*/ 40298 h 186818"/>
                <a:gd name="connsiteX40" fmla="*/ 130683 w 338377"/>
                <a:gd name="connsiteY40" fmla="*/ 61062 h 186818"/>
                <a:gd name="connsiteX41" fmla="*/ 162401 w 338377"/>
                <a:gd name="connsiteY41" fmla="*/ 87256 h 186818"/>
                <a:gd name="connsiteX42" fmla="*/ 198692 w 338377"/>
                <a:gd name="connsiteY42" fmla="*/ 107259 h 186818"/>
                <a:gd name="connsiteX43" fmla="*/ 245078 w 338377"/>
                <a:gd name="connsiteY43" fmla="*/ 123642 h 186818"/>
                <a:gd name="connsiteX44" fmla="*/ 304800 w 338377"/>
                <a:gd name="connsiteY44" fmla="*/ 163170 h 186818"/>
                <a:gd name="connsiteX45" fmla="*/ 289560 w 338377"/>
                <a:gd name="connsiteY45" fmla="*/ 157360 h 186818"/>
                <a:gd name="connsiteX46" fmla="*/ 243364 w 338377"/>
                <a:gd name="connsiteY46" fmla="*/ 140120 h 186818"/>
                <a:gd name="connsiteX47" fmla="*/ 197644 w 338377"/>
                <a:gd name="connsiteY47" fmla="*/ 130595 h 186818"/>
                <a:gd name="connsiteX48" fmla="*/ 160782 w 338377"/>
                <a:gd name="connsiteY48" fmla="*/ 128880 h 186818"/>
                <a:gd name="connsiteX49" fmla="*/ 86773 w 338377"/>
                <a:gd name="connsiteY49" fmla="*/ 119927 h 186818"/>
                <a:gd name="connsiteX50" fmla="*/ 55245 w 338377"/>
                <a:gd name="connsiteY50" fmla="*/ 106020 h 186818"/>
                <a:gd name="connsiteX51" fmla="*/ 33338 w 338377"/>
                <a:gd name="connsiteY51" fmla="*/ 82303 h 186818"/>
                <a:gd name="connsiteX52" fmla="*/ 33338 w 338377"/>
                <a:gd name="connsiteY52" fmla="*/ 82303 h 186818"/>
                <a:gd name="connsiteX53" fmla="*/ 33338 w 338377"/>
                <a:gd name="connsiteY53" fmla="*/ 81637 h 186818"/>
                <a:gd name="connsiteX54" fmla="*/ 32195 w 338377"/>
                <a:gd name="connsiteY54" fmla="*/ 77826 h 186818"/>
                <a:gd name="connsiteX55" fmla="*/ 31433 w 338377"/>
                <a:gd name="connsiteY55" fmla="*/ 74112 h 186818"/>
                <a:gd name="connsiteX56" fmla="*/ 31433 w 338377"/>
                <a:gd name="connsiteY56" fmla="*/ 73350 h 186818"/>
                <a:gd name="connsiteX57" fmla="*/ 31909 w 338377"/>
                <a:gd name="connsiteY57" fmla="*/ 65920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38377" h="186818">
                  <a:moveTo>
                    <a:pt x="43148" y="133548"/>
                  </a:moveTo>
                  <a:cubicBezTo>
                    <a:pt x="89249" y="162123"/>
                    <a:pt x="144971" y="153074"/>
                    <a:pt x="195548" y="153264"/>
                  </a:cubicBezTo>
                  <a:cubicBezTo>
                    <a:pt x="205881" y="153152"/>
                    <a:pt x="216213" y="153565"/>
                    <a:pt x="226504" y="154503"/>
                  </a:cubicBezTo>
                  <a:cubicBezTo>
                    <a:pt x="238593" y="156537"/>
                    <a:pt x="250459" y="159726"/>
                    <a:pt x="261938" y="164028"/>
                  </a:cubicBezTo>
                  <a:cubicBezTo>
                    <a:pt x="273177" y="167552"/>
                    <a:pt x="284417" y="171076"/>
                    <a:pt x="295466" y="175267"/>
                  </a:cubicBezTo>
                  <a:cubicBezTo>
                    <a:pt x="306676" y="180057"/>
                    <a:pt x="318275" y="183881"/>
                    <a:pt x="330137" y="186697"/>
                  </a:cubicBezTo>
                  <a:cubicBezTo>
                    <a:pt x="336804" y="188031"/>
                    <a:pt x="342043" y="178029"/>
                    <a:pt x="335090" y="174601"/>
                  </a:cubicBezTo>
                  <a:lnTo>
                    <a:pt x="330899" y="172695"/>
                  </a:lnTo>
                  <a:cubicBezTo>
                    <a:pt x="331186" y="170947"/>
                    <a:pt x="330535" y="169175"/>
                    <a:pt x="329184" y="168028"/>
                  </a:cubicBezTo>
                  <a:cubicBezTo>
                    <a:pt x="305594" y="145458"/>
                    <a:pt x="280099" y="124967"/>
                    <a:pt x="252984" y="106783"/>
                  </a:cubicBezTo>
                  <a:cubicBezTo>
                    <a:pt x="238887" y="98020"/>
                    <a:pt x="223552" y="91828"/>
                    <a:pt x="209169" y="83732"/>
                  </a:cubicBezTo>
                  <a:cubicBezTo>
                    <a:pt x="198009" y="77614"/>
                    <a:pt x="187589" y="70231"/>
                    <a:pt x="178118" y="61729"/>
                  </a:cubicBezTo>
                  <a:cubicBezTo>
                    <a:pt x="158115" y="44394"/>
                    <a:pt x="140018" y="24582"/>
                    <a:pt x="116396" y="11723"/>
                  </a:cubicBezTo>
                  <a:cubicBezTo>
                    <a:pt x="92349" y="-2587"/>
                    <a:pt x="62726" y="-3875"/>
                    <a:pt x="37529" y="8294"/>
                  </a:cubicBezTo>
                  <a:cubicBezTo>
                    <a:pt x="14971" y="19766"/>
                    <a:pt x="550" y="42714"/>
                    <a:pt x="0" y="68016"/>
                  </a:cubicBezTo>
                  <a:cubicBezTo>
                    <a:pt x="0" y="96591"/>
                    <a:pt x="20383" y="120118"/>
                    <a:pt x="43148" y="134024"/>
                  </a:cubicBezTo>
                  <a:close/>
                  <a:moveTo>
                    <a:pt x="31909" y="65920"/>
                  </a:moveTo>
                  <a:lnTo>
                    <a:pt x="31909" y="65920"/>
                  </a:lnTo>
                  <a:cubicBezTo>
                    <a:pt x="31909" y="65349"/>
                    <a:pt x="31909" y="64110"/>
                    <a:pt x="31909" y="63729"/>
                  </a:cubicBezTo>
                  <a:cubicBezTo>
                    <a:pt x="32220" y="62117"/>
                    <a:pt x="32634" y="60527"/>
                    <a:pt x="33147" y="58967"/>
                  </a:cubicBezTo>
                  <a:cubicBezTo>
                    <a:pt x="33326" y="58287"/>
                    <a:pt x="33549" y="57618"/>
                    <a:pt x="33814" y="56967"/>
                  </a:cubicBezTo>
                  <a:cubicBezTo>
                    <a:pt x="33338" y="58300"/>
                    <a:pt x="34385" y="55633"/>
                    <a:pt x="34766" y="55062"/>
                  </a:cubicBezTo>
                  <a:cubicBezTo>
                    <a:pt x="35856" y="52882"/>
                    <a:pt x="37097" y="50781"/>
                    <a:pt x="38481" y="48775"/>
                  </a:cubicBezTo>
                  <a:lnTo>
                    <a:pt x="38481" y="48775"/>
                  </a:lnTo>
                  <a:lnTo>
                    <a:pt x="38481" y="48775"/>
                  </a:lnTo>
                  <a:cubicBezTo>
                    <a:pt x="39256" y="47810"/>
                    <a:pt x="40083" y="46888"/>
                    <a:pt x="40958" y="46013"/>
                  </a:cubicBezTo>
                  <a:cubicBezTo>
                    <a:pt x="41798" y="45077"/>
                    <a:pt x="42689" y="44187"/>
                    <a:pt x="43625" y="43346"/>
                  </a:cubicBezTo>
                  <a:lnTo>
                    <a:pt x="46387" y="40965"/>
                  </a:lnTo>
                  <a:cubicBezTo>
                    <a:pt x="48101" y="39822"/>
                    <a:pt x="49816" y="38679"/>
                    <a:pt x="51625" y="37631"/>
                  </a:cubicBezTo>
                  <a:lnTo>
                    <a:pt x="55054" y="35821"/>
                  </a:lnTo>
                  <a:lnTo>
                    <a:pt x="55054" y="35821"/>
                  </a:lnTo>
                  <a:lnTo>
                    <a:pt x="55817" y="35821"/>
                  </a:lnTo>
                  <a:cubicBezTo>
                    <a:pt x="58332" y="34854"/>
                    <a:pt x="60909" y="34059"/>
                    <a:pt x="63532" y="33440"/>
                  </a:cubicBezTo>
                  <a:lnTo>
                    <a:pt x="66866" y="32773"/>
                  </a:lnTo>
                  <a:cubicBezTo>
                    <a:pt x="64484" y="33249"/>
                    <a:pt x="69533" y="32773"/>
                    <a:pt x="70199" y="32773"/>
                  </a:cubicBezTo>
                  <a:cubicBezTo>
                    <a:pt x="73057" y="32773"/>
                    <a:pt x="75914" y="32773"/>
                    <a:pt x="78772" y="32773"/>
                  </a:cubicBezTo>
                  <a:lnTo>
                    <a:pt x="79439" y="32773"/>
                  </a:lnTo>
                  <a:lnTo>
                    <a:pt x="80486" y="32773"/>
                  </a:lnTo>
                  <a:lnTo>
                    <a:pt x="85058" y="33821"/>
                  </a:lnTo>
                  <a:cubicBezTo>
                    <a:pt x="90727" y="35228"/>
                    <a:pt x="96176" y="37407"/>
                    <a:pt x="101251" y="40298"/>
                  </a:cubicBezTo>
                  <a:cubicBezTo>
                    <a:pt x="111819" y="46078"/>
                    <a:pt x="121694" y="53044"/>
                    <a:pt x="130683" y="61062"/>
                  </a:cubicBezTo>
                  <a:cubicBezTo>
                    <a:pt x="141065" y="69921"/>
                    <a:pt x="151448" y="78970"/>
                    <a:pt x="162401" y="87256"/>
                  </a:cubicBezTo>
                  <a:cubicBezTo>
                    <a:pt x="173422" y="95713"/>
                    <a:pt x="185657" y="102457"/>
                    <a:pt x="198692" y="107259"/>
                  </a:cubicBezTo>
                  <a:cubicBezTo>
                    <a:pt x="214122" y="112878"/>
                    <a:pt x="230124" y="116784"/>
                    <a:pt x="245078" y="123642"/>
                  </a:cubicBezTo>
                  <a:cubicBezTo>
                    <a:pt x="266720" y="133990"/>
                    <a:pt x="286819" y="147293"/>
                    <a:pt x="304800" y="163170"/>
                  </a:cubicBezTo>
                  <a:lnTo>
                    <a:pt x="289560" y="157360"/>
                  </a:lnTo>
                  <a:cubicBezTo>
                    <a:pt x="274130" y="151264"/>
                    <a:pt x="259271" y="144787"/>
                    <a:pt x="243364" y="140120"/>
                  </a:cubicBezTo>
                  <a:cubicBezTo>
                    <a:pt x="228511" y="135307"/>
                    <a:pt x="213182" y="132114"/>
                    <a:pt x="197644" y="130595"/>
                  </a:cubicBezTo>
                  <a:cubicBezTo>
                    <a:pt x="185357" y="129738"/>
                    <a:pt x="173069" y="129452"/>
                    <a:pt x="160782" y="128880"/>
                  </a:cubicBezTo>
                  <a:cubicBezTo>
                    <a:pt x="135856" y="128653"/>
                    <a:pt x="111034" y="125650"/>
                    <a:pt x="86773" y="119927"/>
                  </a:cubicBezTo>
                  <a:cubicBezTo>
                    <a:pt x="75466" y="117365"/>
                    <a:pt x="64761" y="112643"/>
                    <a:pt x="55245" y="106020"/>
                  </a:cubicBezTo>
                  <a:cubicBezTo>
                    <a:pt x="45910" y="100268"/>
                    <a:pt x="38332" y="92065"/>
                    <a:pt x="33338" y="82303"/>
                  </a:cubicBezTo>
                  <a:lnTo>
                    <a:pt x="33338" y="82303"/>
                  </a:lnTo>
                  <a:lnTo>
                    <a:pt x="33338" y="81637"/>
                  </a:lnTo>
                  <a:lnTo>
                    <a:pt x="32195" y="77826"/>
                  </a:lnTo>
                  <a:cubicBezTo>
                    <a:pt x="32195" y="76588"/>
                    <a:pt x="31623" y="75350"/>
                    <a:pt x="31433" y="74112"/>
                  </a:cubicBezTo>
                  <a:cubicBezTo>
                    <a:pt x="31242" y="72874"/>
                    <a:pt x="31433" y="74112"/>
                    <a:pt x="31433" y="73350"/>
                  </a:cubicBezTo>
                  <a:cubicBezTo>
                    <a:pt x="31340" y="70863"/>
                    <a:pt x="31500" y="68374"/>
                    <a:pt x="31909" y="659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xmlns="" id="{8D5B772A-5836-421C-88D6-EB42C6D2AA1B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656 h 78158"/>
                <a:gd name="connsiteX14" fmla="*/ 22271 w 187244"/>
                <a:gd name="connsiteY14" fmla="*/ 26846 h 78158"/>
                <a:gd name="connsiteX15" fmla="*/ 22271 w 187244"/>
                <a:gd name="connsiteY15" fmla="*/ 26846 h 78158"/>
                <a:gd name="connsiteX16" fmla="*/ 22271 w 187244"/>
                <a:gd name="connsiteY16" fmla="*/ 26846 h 78158"/>
                <a:gd name="connsiteX17" fmla="*/ 136571 w 187244"/>
                <a:gd name="connsiteY17" fmla="*/ 41228 h 78158"/>
                <a:gd name="connsiteX18" fmla="*/ 136571 w 187244"/>
                <a:gd name="connsiteY18" fmla="*/ 41228 h 78158"/>
                <a:gd name="connsiteX19" fmla="*/ 89613 w 187244"/>
                <a:gd name="connsiteY19" fmla="*/ 50753 h 78158"/>
                <a:gd name="connsiteX20" fmla="*/ 71991 w 187244"/>
                <a:gd name="connsiteY20" fmla="*/ 52754 h 78158"/>
                <a:gd name="connsiteX21" fmla="*/ 66372 w 187244"/>
                <a:gd name="connsiteY21" fmla="*/ 52754 h 78158"/>
                <a:gd name="connsiteX22" fmla="*/ 64467 w 187244"/>
                <a:gd name="connsiteY22" fmla="*/ 52754 h 78158"/>
                <a:gd name="connsiteX23" fmla="*/ 60942 w 187244"/>
                <a:gd name="connsiteY23" fmla="*/ 52087 h 78158"/>
                <a:gd name="connsiteX24" fmla="*/ 33796 w 187244"/>
                <a:gd name="connsiteY24" fmla="*/ 42562 h 78158"/>
                <a:gd name="connsiteX25" fmla="*/ 30748 w 187244"/>
                <a:gd name="connsiteY25" fmla="*/ 40657 h 78158"/>
                <a:gd name="connsiteX26" fmla="*/ 28938 w 187244"/>
                <a:gd name="connsiteY26" fmla="*/ 39228 h 78158"/>
                <a:gd name="connsiteX27" fmla="*/ 24652 w 187244"/>
                <a:gd name="connsiteY27" fmla="*/ 34942 h 78158"/>
                <a:gd name="connsiteX28" fmla="*/ 23223 w 187244"/>
                <a:gd name="connsiteY28" fmla="*/ 32370 h 78158"/>
                <a:gd name="connsiteX29" fmla="*/ 22461 w 187244"/>
                <a:gd name="connsiteY29" fmla="*/ 29798 h 78158"/>
                <a:gd name="connsiteX30" fmla="*/ 22461 w 187244"/>
                <a:gd name="connsiteY30" fmla="*/ 29798 h 78158"/>
                <a:gd name="connsiteX31" fmla="*/ 22461 w 187244"/>
                <a:gd name="connsiteY31" fmla="*/ 29036 h 78158"/>
                <a:gd name="connsiteX32" fmla="*/ 22461 w 187244"/>
                <a:gd name="connsiteY32" fmla="*/ 29036 h 78158"/>
                <a:gd name="connsiteX33" fmla="*/ 22461 w 187244"/>
                <a:gd name="connsiteY33" fmla="*/ 29036 h 78158"/>
                <a:gd name="connsiteX34" fmla="*/ 23033 w 187244"/>
                <a:gd name="connsiteY34" fmla="*/ 28465 h 78158"/>
                <a:gd name="connsiteX35" fmla="*/ 23985 w 187244"/>
                <a:gd name="connsiteY35" fmla="*/ 27608 h 78158"/>
                <a:gd name="connsiteX36" fmla="*/ 28843 w 187244"/>
                <a:gd name="connsiteY36" fmla="*/ 25036 h 78158"/>
                <a:gd name="connsiteX37" fmla="*/ 28843 w 187244"/>
                <a:gd name="connsiteY37" fmla="*/ 25036 h 78158"/>
                <a:gd name="connsiteX38" fmla="*/ 29605 w 187244"/>
                <a:gd name="connsiteY38" fmla="*/ 25036 h 78158"/>
                <a:gd name="connsiteX39" fmla="*/ 32177 w 187244"/>
                <a:gd name="connsiteY39" fmla="*/ 24179 h 78158"/>
                <a:gd name="connsiteX40" fmla="*/ 37701 w 187244"/>
                <a:gd name="connsiteY40" fmla="*/ 22464 h 78158"/>
                <a:gd name="connsiteX41" fmla="*/ 50179 w 187244"/>
                <a:gd name="connsiteY41" fmla="*/ 19892 h 78158"/>
                <a:gd name="connsiteX42" fmla="*/ 78754 w 187244"/>
                <a:gd name="connsiteY42" fmla="*/ 17892 h 78158"/>
                <a:gd name="connsiteX43" fmla="*/ 98471 w 187244"/>
                <a:gd name="connsiteY43" fmla="*/ 17892 h 78158"/>
                <a:gd name="connsiteX44" fmla="*/ 122664 w 187244"/>
                <a:gd name="connsiteY44" fmla="*/ 28655 h 78158"/>
                <a:gd name="connsiteX45" fmla="*/ 144572 w 187244"/>
                <a:gd name="connsiteY45" fmla="*/ 38180 h 78158"/>
                <a:gd name="connsiteX46" fmla="*/ 161812 w 187244"/>
                <a:gd name="connsiteY46" fmla="*/ 46753 h 78158"/>
                <a:gd name="connsiteX47" fmla="*/ 164003 w 187244"/>
                <a:gd name="connsiteY47" fmla="*/ 48277 h 78158"/>
                <a:gd name="connsiteX48" fmla="*/ 159621 w 187244"/>
                <a:gd name="connsiteY48" fmla="*/ 46848 h 78158"/>
                <a:gd name="connsiteX49" fmla="*/ 136476 w 187244"/>
                <a:gd name="connsiteY49" fmla="*/ 41228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21" y="50336"/>
                    <a:pt x="183008" y="42433"/>
                    <a:pt x="176862" y="36656"/>
                  </a:cubicBezTo>
                  <a:close/>
                  <a:moveTo>
                    <a:pt x="22271" y="26846"/>
                  </a:moveTo>
                  <a:lnTo>
                    <a:pt x="22271" y="26846"/>
                  </a:lnTo>
                  <a:cubicBezTo>
                    <a:pt x="22271" y="25988"/>
                    <a:pt x="22271" y="24941"/>
                    <a:pt x="22271" y="26846"/>
                  </a:cubicBezTo>
                  <a:close/>
                  <a:moveTo>
                    <a:pt x="136571" y="41228"/>
                  </a:moveTo>
                  <a:lnTo>
                    <a:pt x="136571" y="41228"/>
                  </a:lnTo>
                  <a:cubicBezTo>
                    <a:pt x="120653" y="42918"/>
                    <a:pt x="104931" y="46107"/>
                    <a:pt x="89613" y="50753"/>
                  </a:cubicBezTo>
                  <a:cubicBezTo>
                    <a:pt x="83841" y="52129"/>
                    <a:pt x="77924" y="52800"/>
                    <a:pt x="71991" y="52754"/>
                  </a:cubicBezTo>
                  <a:lnTo>
                    <a:pt x="66372" y="52754"/>
                  </a:lnTo>
                  <a:lnTo>
                    <a:pt x="64467" y="52754"/>
                  </a:lnTo>
                  <a:lnTo>
                    <a:pt x="60942" y="52087"/>
                  </a:lnTo>
                  <a:cubicBezTo>
                    <a:pt x="51383" y="50616"/>
                    <a:pt x="42179" y="47386"/>
                    <a:pt x="33796" y="42562"/>
                  </a:cubicBezTo>
                  <a:lnTo>
                    <a:pt x="30748" y="40657"/>
                  </a:lnTo>
                  <a:lnTo>
                    <a:pt x="28938" y="39228"/>
                  </a:lnTo>
                  <a:cubicBezTo>
                    <a:pt x="27416" y="37896"/>
                    <a:pt x="25984" y="36464"/>
                    <a:pt x="24652" y="34942"/>
                  </a:cubicBezTo>
                  <a:cubicBezTo>
                    <a:pt x="26176" y="36656"/>
                    <a:pt x="22938" y="31322"/>
                    <a:pt x="23223" y="32370"/>
                  </a:cubicBezTo>
                  <a:cubicBezTo>
                    <a:pt x="22882" y="31541"/>
                    <a:pt x="22627" y="30679"/>
                    <a:pt x="22461" y="29798"/>
                  </a:cubicBezTo>
                  <a:lnTo>
                    <a:pt x="22461" y="29798"/>
                  </a:lnTo>
                  <a:cubicBezTo>
                    <a:pt x="22461" y="29798"/>
                    <a:pt x="22461" y="29798"/>
                    <a:pt x="22461" y="29036"/>
                  </a:cubicBezTo>
                  <a:lnTo>
                    <a:pt x="22461" y="29036"/>
                  </a:lnTo>
                  <a:lnTo>
                    <a:pt x="22461" y="29036"/>
                  </a:lnTo>
                  <a:lnTo>
                    <a:pt x="23033" y="28465"/>
                  </a:lnTo>
                  <a:lnTo>
                    <a:pt x="23985" y="27608"/>
                  </a:lnTo>
                  <a:cubicBezTo>
                    <a:pt x="25542" y="26638"/>
                    <a:pt x="27166" y="25778"/>
                    <a:pt x="28843" y="25036"/>
                  </a:cubicBezTo>
                  <a:lnTo>
                    <a:pt x="28843" y="25036"/>
                  </a:lnTo>
                  <a:lnTo>
                    <a:pt x="29605" y="25036"/>
                  </a:lnTo>
                  <a:lnTo>
                    <a:pt x="32177" y="24179"/>
                  </a:lnTo>
                  <a:cubicBezTo>
                    <a:pt x="33987" y="23512"/>
                    <a:pt x="35892" y="22940"/>
                    <a:pt x="37701" y="22464"/>
                  </a:cubicBezTo>
                  <a:cubicBezTo>
                    <a:pt x="41786" y="21279"/>
                    <a:pt x="45959" y="20419"/>
                    <a:pt x="50179" y="19892"/>
                  </a:cubicBezTo>
                  <a:cubicBezTo>
                    <a:pt x="59704" y="18749"/>
                    <a:pt x="69229" y="18273"/>
                    <a:pt x="78754" y="17892"/>
                  </a:cubicBezTo>
                  <a:cubicBezTo>
                    <a:pt x="85326" y="17892"/>
                    <a:pt x="91899" y="17892"/>
                    <a:pt x="98471" y="17892"/>
                  </a:cubicBezTo>
                  <a:cubicBezTo>
                    <a:pt x="105995" y="22589"/>
                    <a:pt x="114138" y="26212"/>
                    <a:pt x="122664" y="28655"/>
                  </a:cubicBezTo>
                  <a:cubicBezTo>
                    <a:pt x="129999" y="32084"/>
                    <a:pt x="137142" y="35704"/>
                    <a:pt x="144572" y="38180"/>
                  </a:cubicBezTo>
                  <a:cubicBezTo>
                    <a:pt x="150614" y="40400"/>
                    <a:pt x="156395" y="43275"/>
                    <a:pt x="161812" y="46753"/>
                  </a:cubicBezTo>
                  <a:cubicBezTo>
                    <a:pt x="162579" y="47206"/>
                    <a:pt x="163312" y="47715"/>
                    <a:pt x="164003" y="48277"/>
                  </a:cubicBezTo>
                  <a:lnTo>
                    <a:pt x="159621" y="46848"/>
                  </a:lnTo>
                  <a:cubicBezTo>
                    <a:pt x="152306" y="43601"/>
                    <a:pt x="144466" y="41697"/>
                    <a:pt x="136476" y="412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xmlns="" id="{4C42D802-7B7B-493F-B81A-B15E35A1AE17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499 w 251238"/>
                <a:gd name="connsiteY38" fmla="*/ 191708 h 254763"/>
                <a:gd name="connsiteX39" fmla="*/ 58643 w 251238"/>
                <a:gd name="connsiteY39" fmla="*/ 38641 h 254763"/>
                <a:gd name="connsiteX40" fmla="*/ 58643 w 251238"/>
                <a:gd name="connsiteY40" fmla="*/ 38641 h 254763"/>
                <a:gd name="connsiteX41" fmla="*/ 58643 w 251238"/>
                <a:gd name="connsiteY41" fmla="*/ 38641 h 254763"/>
                <a:gd name="connsiteX42" fmla="*/ 30068 w 251238"/>
                <a:gd name="connsiteY42" fmla="*/ 117127 h 254763"/>
                <a:gd name="connsiteX43" fmla="*/ 30068 w 251238"/>
                <a:gd name="connsiteY43" fmla="*/ 117127 h 254763"/>
                <a:gd name="connsiteX44" fmla="*/ 40355 w 251238"/>
                <a:gd name="connsiteY44" fmla="*/ 104268 h 254763"/>
                <a:gd name="connsiteX45" fmla="*/ 46547 w 251238"/>
                <a:gd name="connsiteY45" fmla="*/ 100077 h 254763"/>
                <a:gd name="connsiteX46" fmla="*/ 48452 w 251238"/>
                <a:gd name="connsiteY46" fmla="*/ 99220 h 254763"/>
                <a:gd name="connsiteX47" fmla="*/ 52262 w 251238"/>
                <a:gd name="connsiteY47" fmla="*/ 97696 h 254763"/>
                <a:gd name="connsiteX48" fmla="*/ 72550 w 251238"/>
                <a:gd name="connsiteY48" fmla="*/ 79408 h 254763"/>
                <a:gd name="connsiteX49" fmla="*/ 69121 w 251238"/>
                <a:gd name="connsiteY49" fmla="*/ 57501 h 254763"/>
                <a:gd name="connsiteX50" fmla="*/ 61501 w 251238"/>
                <a:gd name="connsiteY50" fmla="*/ 48833 h 254763"/>
                <a:gd name="connsiteX51" fmla="*/ 60453 w 251238"/>
                <a:gd name="connsiteY51" fmla="*/ 46833 h 254763"/>
                <a:gd name="connsiteX52" fmla="*/ 57596 w 251238"/>
                <a:gd name="connsiteY52" fmla="*/ 41118 h 254763"/>
                <a:gd name="connsiteX53" fmla="*/ 57596 w 251238"/>
                <a:gd name="connsiteY53" fmla="*/ 39403 h 254763"/>
                <a:gd name="connsiteX54" fmla="*/ 58263 w 251238"/>
                <a:gd name="connsiteY54" fmla="*/ 38641 h 254763"/>
                <a:gd name="connsiteX55" fmla="*/ 59596 w 251238"/>
                <a:gd name="connsiteY55" fmla="*/ 37974 h 254763"/>
                <a:gd name="connsiteX56" fmla="*/ 62453 w 251238"/>
                <a:gd name="connsiteY56" fmla="*/ 36450 h 254763"/>
                <a:gd name="connsiteX57" fmla="*/ 63406 w 251238"/>
                <a:gd name="connsiteY57" fmla="*/ 36450 h 254763"/>
                <a:gd name="connsiteX58" fmla="*/ 67978 w 251238"/>
                <a:gd name="connsiteY58" fmla="*/ 35117 h 254763"/>
                <a:gd name="connsiteX59" fmla="*/ 69121 w 251238"/>
                <a:gd name="connsiteY59" fmla="*/ 35117 h 254763"/>
                <a:gd name="connsiteX60" fmla="*/ 70073 w 251238"/>
                <a:gd name="connsiteY60" fmla="*/ 35117 h 254763"/>
                <a:gd name="connsiteX61" fmla="*/ 79598 w 251238"/>
                <a:gd name="connsiteY61" fmla="*/ 35117 h 254763"/>
                <a:gd name="connsiteX62" fmla="*/ 80551 w 251238"/>
                <a:gd name="connsiteY62" fmla="*/ 35117 h 254763"/>
                <a:gd name="connsiteX63" fmla="*/ 81599 w 251238"/>
                <a:gd name="connsiteY63" fmla="*/ 35117 h 254763"/>
                <a:gd name="connsiteX64" fmla="*/ 86361 w 251238"/>
                <a:gd name="connsiteY64" fmla="*/ 36260 h 254763"/>
                <a:gd name="connsiteX65" fmla="*/ 91124 w 251238"/>
                <a:gd name="connsiteY65" fmla="*/ 37784 h 254763"/>
                <a:gd name="connsiteX66" fmla="*/ 94076 w 251238"/>
                <a:gd name="connsiteY66" fmla="*/ 38832 h 254763"/>
                <a:gd name="connsiteX67" fmla="*/ 94743 w 251238"/>
                <a:gd name="connsiteY67" fmla="*/ 38832 h 254763"/>
                <a:gd name="connsiteX68" fmla="*/ 132843 w 251238"/>
                <a:gd name="connsiteY68" fmla="*/ 59596 h 254763"/>
                <a:gd name="connsiteX69" fmla="*/ 151036 w 251238"/>
                <a:gd name="connsiteY69" fmla="*/ 71502 h 254763"/>
                <a:gd name="connsiteX70" fmla="*/ 167133 w 251238"/>
                <a:gd name="connsiteY70" fmla="*/ 84456 h 254763"/>
                <a:gd name="connsiteX71" fmla="*/ 190851 w 251238"/>
                <a:gd name="connsiteY71" fmla="*/ 111793 h 254763"/>
                <a:gd name="connsiteX72" fmla="*/ 190851 w 251238"/>
                <a:gd name="connsiteY72" fmla="*/ 113412 h 254763"/>
                <a:gd name="connsiteX73" fmla="*/ 188564 w 251238"/>
                <a:gd name="connsiteY73" fmla="*/ 115603 h 254763"/>
                <a:gd name="connsiteX74" fmla="*/ 175420 w 251238"/>
                <a:gd name="connsiteY74" fmla="*/ 131224 h 254763"/>
                <a:gd name="connsiteX75" fmla="*/ 181611 w 251238"/>
                <a:gd name="connsiteY75" fmla="*/ 183326 h 254763"/>
                <a:gd name="connsiteX76" fmla="*/ 181611 w 251238"/>
                <a:gd name="connsiteY76" fmla="*/ 183326 h 254763"/>
                <a:gd name="connsiteX77" fmla="*/ 137606 w 251238"/>
                <a:gd name="connsiteY77" fmla="*/ 169038 h 254763"/>
                <a:gd name="connsiteX78" fmla="*/ 87504 w 251238"/>
                <a:gd name="connsiteY78" fmla="*/ 165038 h 254763"/>
                <a:gd name="connsiteX79" fmla="*/ 65311 w 251238"/>
                <a:gd name="connsiteY79" fmla="*/ 165038 h 254763"/>
                <a:gd name="connsiteX80" fmla="*/ 61120 w 251238"/>
                <a:gd name="connsiteY80" fmla="*/ 165038 h 254763"/>
                <a:gd name="connsiteX81" fmla="*/ 59596 w 251238"/>
                <a:gd name="connsiteY81" fmla="*/ 165038 h 254763"/>
                <a:gd name="connsiteX82" fmla="*/ 50071 w 251238"/>
                <a:gd name="connsiteY82" fmla="*/ 162466 h 254763"/>
                <a:gd name="connsiteX83" fmla="*/ 47499 w 251238"/>
                <a:gd name="connsiteY83" fmla="*/ 161514 h 254763"/>
                <a:gd name="connsiteX84" fmla="*/ 44642 w 251238"/>
                <a:gd name="connsiteY84" fmla="*/ 159990 h 254763"/>
                <a:gd name="connsiteX85" fmla="*/ 41118 w 251238"/>
                <a:gd name="connsiteY85" fmla="*/ 157799 h 254763"/>
                <a:gd name="connsiteX86" fmla="*/ 39117 w 251238"/>
                <a:gd name="connsiteY86" fmla="*/ 156465 h 254763"/>
                <a:gd name="connsiteX87" fmla="*/ 29592 w 251238"/>
                <a:gd name="connsiteY87" fmla="*/ 145321 h 254763"/>
                <a:gd name="connsiteX88" fmla="*/ 28544 w 251238"/>
                <a:gd name="connsiteY88" fmla="*/ 142940 h 254763"/>
                <a:gd name="connsiteX89" fmla="*/ 27592 w 251238"/>
                <a:gd name="connsiteY89" fmla="*/ 139987 h 254763"/>
                <a:gd name="connsiteX90" fmla="*/ 26830 w 251238"/>
                <a:gd name="connsiteY90" fmla="*/ 136272 h 254763"/>
                <a:gd name="connsiteX91" fmla="*/ 26830 w 251238"/>
                <a:gd name="connsiteY91" fmla="*/ 133891 h 254763"/>
                <a:gd name="connsiteX92" fmla="*/ 30640 w 251238"/>
                <a:gd name="connsiteY92" fmla="*/ 11712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1208" y="163133"/>
                    <a:pt x="24258" y="183707"/>
                    <a:pt x="49499" y="191708"/>
                  </a:cubicBezTo>
                  <a:close/>
                  <a:moveTo>
                    <a:pt x="58643" y="38641"/>
                  </a:moveTo>
                  <a:lnTo>
                    <a:pt x="58643" y="38641"/>
                  </a:lnTo>
                  <a:cubicBezTo>
                    <a:pt x="58643" y="37308"/>
                    <a:pt x="58643" y="37974"/>
                    <a:pt x="58643" y="38641"/>
                  </a:cubicBezTo>
                  <a:close/>
                  <a:moveTo>
                    <a:pt x="30068" y="117127"/>
                  </a:moveTo>
                  <a:lnTo>
                    <a:pt x="30068" y="117127"/>
                  </a:lnTo>
                  <a:cubicBezTo>
                    <a:pt x="32470" y="112111"/>
                    <a:pt x="35989" y="107712"/>
                    <a:pt x="40355" y="104268"/>
                  </a:cubicBezTo>
                  <a:cubicBezTo>
                    <a:pt x="42279" y="102675"/>
                    <a:pt x="44352" y="101271"/>
                    <a:pt x="46547" y="100077"/>
                  </a:cubicBezTo>
                  <a:lnTo>
                    <a:pt x="48452" y="99220"/>
                  </a:lnTo>
                  <a:lnTo>
                    <a:pt x="52262" y="97696"/>
                  </a:lnTo>
                  <a:cubicBezTo>
                    <a:pt x="61417" y="94937"/>
                    <a:pt x="68859" y="88229"/>
                    <a:pt x="72550" y="79408"/>
                  </a:cubicBezTo>
                  <a:cubicBezTo>
                    <a:pt x="74954" y="71976"/>
                    <a:pt x="73681" y="63843"/>
                    <a:pt x="69121" y="57501"/>
                  </a:cubicBezTo>
                  <a:cubicBezTo>
                    <a:pt x="66845" y="54389"/>
                    <a:pt x="64295" y="51488"/>
                    <a:pt x="61501" y="48833"/>
                  </a:cubicBezTo>
                  <a:cubicBezTo>
                    <a:pt x="61074" y="48210"/>
                    <a:pt x="60722" y="47538"/>
                    <a:pt x="60453" y="46833"/>
                  </a:cubicBezTo>
                  <a:cubicBezTo>
                    <a:pt x="59977" y="45499"/>
                    <a:pt x="58167" y="42451"/>
                    <a:pt x="57596" y="41118"/>
                  </a:cubicBezTo>
                  <a:cubicBezTo>
                    <a:pt x="57024" y="39784"/>
                    <a:pt x="57596" y="39879"/>
                    <a:pt x="57596" y="39403"/>
                  </a:cubicBezTo>
                  <a:cubicBezTo>
                    <a:pt x="57596" y="38927"/>
                    <a:pt x="58263" y="38736"/>
                    <a:pt x="58263" y="38641"/>
                  </a:cubicBezTo>
                  <a:cubicBezTo>
                    <a:pt x="58263" y="38546"/>
                    <a:pt x="58263" y="38641"/>
                    <a:pt x="59596" y="37974"/>
                  </a:cubicBezTo>
                  <a:lnTo>
                    <a:pt x="62453" y="36450"/>
                  </a:lnTo>
                  <a:lnTo>
                    <a:pt x="63406" y="36450"/>
                  </a:lnTo>
                  <a:cubicBezTo>
                    <a:pt x="64903" y="35918"/>
                    <a:pt x="66430" y="35473"/>
                    <a:pt x="67978" y="35117"/>
                  </a:cubicBezTo>
                  <a:lnTo>
                    <a:pt x="69121" y="35117"/>
                  </a:lnTo>
                  <a:lnTo>
                    <a:pt x="70073" y="35117"/>
                  </a:lnTo>
                  <a:cubicBezTo>
                    <a:pt x="73244" y="34883"/>
                    <a:pt x="76428" y="34883"/>
                    <a:pt x="79598" y="35117"/>
                  </a:cubicBezTo>
                  <a:lnTo>
                    <a:pt x="80551" y="35117"/>
                  </a:lnTo>
                  <a:lnTo>
                    <a:pt x="81599" y="35117"/>
                  </a:lnTo>
                  <a:cubicBezTo>
                    <a:pt x="83209" y="35397"/>
                    <a:pt x="84800" y="35778"/>
                    <a:pt x="86361" y="36260"/>
                  </a:cubicBezTo>
                  <a:cubicBezTo>
                    <a:pt x="87979" y="36667"/>
                    <a:pt x="89570" y="37176"/>
                    <a:pt x="91124" y="37784"/>
                  </a:cubicBezTo>
                  <a:lnTo>
                    <a:pt x="94076" y="38832"/>
                  </a:lnTo>
                  <a:lnTo>
                    <a:pt x="94743" y="38832"/>
                  </a:lnTo>
                  <a:cubicBezTo>
                    <a:pt x="107821" y="45037"/>
                    <a:pt x="120541" y="51969"/>
                    <a:pt x="132843" y="59596"/>
                  </a:cubicBezTo>
                  <a:cubicBezTo>
                    <a:pt x="139034" y="63406"/>
                    <a:pt x="145130" y="67311"/>
                    <a:pt x="151036" y="71502"/>
                  </a:cubicBezTo>
                  <a:cubicBezTo>
                    <a:pt x="156788" y="75316"/>
                    <a:pt x="162177" y="79653"/>
                    <a:pt x="167133" y="84456"/>
                  </a:cubicBezTo>
                  <a:cubicBezTo>
                    <a:pt x="176519" y="92171"/>
                    <a:pt x="184537" y="101413"/>
                    <a:pt x="190851" y="111793"/>
                  </a:cubicBezTo>
                  <a:cubicBezTo>
                    <a:pt x="190851" y="111126"/>
                    <a:pt x="190851" y="112365"/>
                    <a:pt x="190851" y="113412"/>
                  </a:cubicBezTo>
                  <a:lnTo>
                    <a:pt x="188564" y="115603"/>
                  </a:lnTo>
                  <a:cubicBezTo>
                    <a:pt x="183385" y="120082"/>
                    <a:pt x="178948" y="125355"/>
                    <a:pt x="175420" y="131224"/>
                  </a:cubicBezTo>
                  <a:cubicBezTo>
                    <a:pt x="164943" y="148845"/>
                    <a:pt x="171134" y="167610"/>
                    <a:pt x="181611" y="183326"/>
                  </a:cubicBezTo>
                  <a:lnTo>
                    <a:pt x="181611" y="183326"/>
                  </a:lnTo>
                  <a:cubicBezTo>
                    <a:pt x="167459" y="177100"/>
                    <a:pt x="152716" y="172314"/>
                    <a:pt x="137606" y="169038"/>
                  </a:cubicBezTo>
                  <a:cubicBezTo>
                    <a:pt x="121068" y="166131"/>
                    <a:pt x="104293" y="164791"/>
                    <a:pt x="87504" y="165038"/>
                  </a:cubicBezTo>
                  <a:lnTo>
                    <a:pt x="65311" y="165038"/>
                  </a:lnTo>
                  <a:lnTo>
                    <a:pt x="61120" y="165038"/>
                  </a:lnTo>
                  <a:lnTo>
                    <a:pt x="59596" y="165038"/>
                  </a:lnTo>
                  <a:cubicBezTo>
                    <a:pt x="56362" y="164417"/>
                    <a:pt x="53178" y="163557"/>
                    <a:pt x="50071" y="162466"/>
                  </a:cubicBezTo>
                  <a:lnTo>
                    <a:pt x="47499" y="161514"/>
                  </a:lnTo>
                  <a:lnTo>
                    <a:pt x="44642" y="159990"/>
                  </a:lnTo>
                  <a:cubicBezTo>
                    <a:pt x="43403" y="159323"/>
                    <a:pt x="42260" y="158561"/>
                    <a:pt x="41118" y="157799"/>
                  </a:cubicBezTo>
                  <a:cubicBezTo>
                    <a:pt x="39974" y="157037"/>
                    <a:pt x="37974" y="155513"/>
                    <a:pt x="39117" y="156465"/>
                  </a:cubicBezTo>
                  <a:cubicBezTo>
                    <a:pt x="35061" y="153604"/>
                    <a:pt x="31787" y="149773"/>
                    <a:pt x="29592" y="145321"/>
                  </a:cubicBezTo>
                  <a:cubicBezTo>
                    <a:pt x="29592" y="145321"/>
                    <a:pt x="28735" y="143321"/>
                    <a:pt x="28544" y="142940"/>
                  </a:cubicBezTo>
                  <a:cubicBezTo>
                    <a:pt x="28354" y="142559"/>
                    <a:pt x="27878" y="140940"/>
                    <a:pt x="27592" y="139987"/>
                  </a:cubicBezTo>
                  <a:cubicBezTo>
                    <a:pt x="27306" y="139035"/>
                    <a:pt x="27020" y="137511"/>
                    <a:pt x="26830" y="136272"/>
                  </a:cubicBezTo>
                  <a:cubicBezTo>
                    <a:pt x="26830" y="138177"/>
                    <a:pt x="26830" y="134082"/>
                    <a:pt x="26830" y="133891"/>
                  </a:cubicBezTo>
                  <a:cubicBezTo>
                    <a:pt x="26775" y="128082"/>
                    <a:pt x="28080" y="122342"/>
                    <a:pt x="30640" y="117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xmlns="" id="{A62F4C25-B02F-45DD-81E0-09E87BE0BE60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xmlns="" id="{2B485823-BDA4-41C5-BF2C-FBF893E3F7B7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xmlns="" id="{85EB6386-38DC-4E80-B0F8-7F14A112928C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xmlns="" id="{DC4FF136-3EFD-40AD-87D8-25D9EEB58276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xmlns="" id="{10513FAE-0BD4-409C-AFEE-5F7E89C1DC51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xmlns="" id="{4F97E8BD-6DBC-4011-95D3-F37D774FF93A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xmlns="" id="{C0208AA0-182D-4788-9E2D-2A25C2561898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xmlns="" id="{4C250446-36CB-4429-BD78-5F093431752E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xmlns="" id="{C291A241-B3F7-4CB6-8825-6C353A77CAF3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xmlns="" id="{3B909F98-FA37-420E-BB68-ACB69FE8647F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xmlns="" id="{A612E5B1-298F-4E16-A87A-D259AB277EEC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xmlns="" id="{3A6DCC0C-F8E2-4A27-AB01-E7E7BAEADFE8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xmlns="" id="{574203B4-942C-4F41-8D60-19CF1295C35F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xmlns="" id="{8BD07D71-59D0-4DE5-92FD-935657328939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xmlns="" id="{9C9BCD92-030A-4081-9B72-57F2EF21B302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xmlns="" id="{88DCE80B-EAB4-450E-9C87-B9AF0F4C00BB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  <a:gd name="connsiteX14" fmla="*/ 3021 w 16260"/>
                <a:gd name="connsiteY14" fmla="*/ 13222 h 18803"/>
                <a:gd name="connsiteX15" fmla="*/ 3021 w 16260"/>
                <a:gd name="connsiteY15" fmla="*/ 13412 h 18803"/>
                <a:gd name="connsiteX16" fmla="*/ 3021 w 16260"/>
                <a:gd name="connsiteY16" fmla="*/ 13412 h 18803"/>
                <a:gd name="connsiteX17" fmla="*/ 3688 w 16260"/>
                <a:gd name="connsiteY17" fmla="*/ 14079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lnTo>
                    <a:pt x="3021" y="13222"/>
                  </a:lnTo>
                  <a:close/>
                  <a:moveTo>
                    <a:pt x="3021" y="13412"/>
                  </a:moveTo>
                  <a:lnTo>
                    <a:pt x="3021" y="13412"/>
                  </a:lnTo>
                  <a:cubicBezTo>
                    <a:pt x="3021" y="12555"/>
                    <a:pt x="3021" y="13508"/>
                    <a:pt x="3688" y="140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xmlns="" id="{A9E1B5BF-6A37-4512-A22C-A985864DD291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xmlns="" id="{27E1F352-743D-476C-B742-FD033CB32940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xmlns="" id="{E4897C31-A813-42D8-9206-4581C9B06B43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xmlns="" id="{B9ACABE8-C745-4DCE-9D1A-573B573052B0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xmlns="" id="{59B5405F-8AA1-4DF9-ACC0-AD48137029C5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xmlns="" id="{9BC9A66A-0F9B-4CD4-8E5E-04413FB56D17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xmlns="" id="{631E5CF5-B43E-470F-8D15-000634696812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xmlns="" id="{ACE53F9C-67F4-45BA-A8D2-8E47F92E318B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xmlns="" id="{F799E3DD-6B65-46AE-B5E7-E27E8AD055E3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xmlns="" id="{367D7EDD-029A-4102-BF78-2034630CCE76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xmlns="" id="{57D5B786-CFD9-4CAD-97F7-3A936BA4362E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xmlns="" id="{2FF205C8-9BB5-459D-B967-EA26E6ECFC1C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xmlns="" id="{AD0BAF95-4208-49C4-B2F1-A8E557232A0F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xmlns="" id="{4EFD179D-F256-4898-9486-D692753B4FD4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xmlns="" id="{2BB252E2-8550-4DF7-B4BF-16CD770933A6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xmlns="" id="{E9AEF4F3-07AE-4D2D-AF4B-F876C637971B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xmlns="" id="{7E75A73B-34A1-40FB-B913-D513CAC339CC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xmlns="" id="{1C5B3A71-1D7E-4A08-9BB1-8DF113A45CFA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xmlns="" id="{0FDC459E-B698-4840-B626-A434178ACF78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xmlns="" id="{A19E4846-55CC-4E4A-9BDF-B33D83B82685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xmlns="" id="{66D34756-829A-46FD-8A54-A71086190363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xmlns="" id="{874FA8AB-FA18-4A2E-8F9F-98C6676E7344}"/>
                </a:ext>
              </a:extLst>
            </p:cNvPr>
            <p:cNvSpPr/>
            <p:nvPr/>
          </p:nvSpPr>
          <p:spPr>
            <a:xfrm>
              <a:off x="2734760" y="3847776"/>
              <a:ext cx="92524" cy="34869"/>
            </a:xfrm>
            <a:custGeom>
              <a:avLst/>
              <a:gdLst>
                <a:gd name="connsiteX0" fmla="*/ 57125 w 57450"/>
                <a:gd name="connsiteY0" fmla="*/ 5004 h 21651"/>
                <a:gd name="connsiteX1" fmla="*/ 52553 w 57450"/>
                <a:gd name="connsiteY1" fmla="*/ 337 h 21651"/>
                <a:gd name="connsiteX2" fmla="*/ 25693 w 57450"/>
                <a:gd name="connsiteY2" fmla="*/ 2623 h 21651"/>
                <a:gd name="connsiteX3" fmla="*/ 1880 w 57450"/>
                <a:gd name="connsiteY3" fmla="*/ 10719 h 21651"/>
                <a:gd name="connsiteX4" fmla="*/ 261 w 57450"/>
                <a:gd name="connsiteY4" fmla="*/ 17101 h 21651"/>
                <a:gd name="connsiteX5" fmla="*/ 1023 w 57450"/>
                <a:gd name="connsiteY5" fmla="*/ 19101 h 21651"/>
                <a:gd name="connsiteX6" fmla="*/ 4642 w 57450"/>
                <a:gd name="connsiteY6" fmla="*/ 21578 h 21651"/>
                <a:gd name="connsiteX7" fmla="*/ 6262 w 57450"/>
                <a:gd name="connsiteY7" fmla="*/ 21578 h 21651"/>
                <a:gd name="connsiteX8" fmla="*/ 8071 w 57450"/>
                <a:gd name="connsiteY8" fmla="*/ 21578 h 21651"/>
                <a:gd name="connsiteX9" fmla="*/ 13501 w 57450"/>
                <a:gd name="connsiteY9" fmla="*/ 20816 h 21651"/>
                <a:gd name="connsiteX10" fmla="*/ 27598 w 57450"/>
                <a:gd name="connsiteY10" fmla="*/ 18625 h 21651"/>
                <a:gd name="connsiteX11" fmla="*/ 54172 w 57450"/>
                <a:gd name="connsiteY11" fmla="*/ 12529 h 21651"/>
                <a:gd name="connsiteX12" fmla="*/ 57411 w 57450"/>
                <a:gd name="connsiteY12" fmla="*/ 6719 h 21651"/>
                <a:gd name="connsiteX13" fmla="*/ 57411 w 57450"/>
                <a:gd name="connsiteY13" fmla="*/ 4909 h 21651"/>
                <a:gd name="connsiteX14" fmla="*/ 10072 w 57450"/>
                <a:gd name="connsiteY14" fmla="*/ 18911 h 21651"/>
                <a:gd name="connsiteX15" fmla="*/ 10072 w 57450"/>
                <a:gd name="connsiteY15" fmla="*/ 18911 h 21651"/>
                <a:gd name="connsiteX16" fmla="*/ 10072 w 57450"/>
                <a:gd name="connsiteY16" fmla="*/ 18911 h 2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450" h="21651">
                  <a:moveTo>
                    <a:pt x="57125" y="5004"/>
                  </a:moveTo>
                  <a:cubicBezTo>
                    <a:pt x="56593" y="2717"/>
                    <a:pt x="54829" y="916"/>
                    <a:pt x="52553" y="337"/>
                  </a:cubicBezTo>
                  <a:cubicBezTo>
                    <a:pt x="43535" y="-518"/>
                    <a:pt x="34437" y="257"/>
                    <a:pt x="25693" y="2623"/>
                  </a:cubicBezTo>
                  <a:cubicBezTo>
                    <a:pt x="17184" y="3193"/>
                    <a:pt x="8973" y="5985"/>
                    <a:pt x="1880" y="10719"/>
                  </a:cubicBezTo>
                  <a:cubicBezTo>
                    <a:pt x="219" y="12393"/>
                    <a:pt x="-401" y="14838"/>
                    <a:pt x="261" y="17101"/>
                  </a:cubicBezTo>
                  <a:cubicBezTo>
                    <a:pt x="414" y="17802"/>
                    <a:pt x="671" y="18476"/>
                    <a:pt x="1023" y="19101"/>
                  </a:cubicBezTo>
                  <a:cubicBezTo>
                    <a:pt x="1844" y="20383"/>
                    <a:pt x="3150" y="21277"/>
                    <a:pt x="4642" y="21578"/>
                  </a:cubicBezTo>
                  <a:cubicBezTo>
                    <a:pt x="5178" y="21676"/>
                    <a:pt x="5726" y="21676"/>
                    <a:pt x="6262" y="21578"/>
                  </a:cubicBezTo>
                  <a:lnTo>
                    <a:pt x="8071" y="21578"/>
                  </a:lnTo>
                  <a:lnTo>
                    <a:pt x="13501" y="20816"/>
                  </a:lnTo>
                  <a:cubicBezTo>
                    <a:pt x="17692" y="20054"/>
                    <a:pt x="23026" y="19387"/>
                    <a:pt x="27598" y="18625"/>
                  </a:cubicBezTo>
                  <a:cubicBezTo>
                    <a:pt x="36775" y="18392"/>
                    <a:pt x="45811" y="16319"/>
                    <a:pt x="54172" y="12529"/>
                  </a:cubicBezTo>
                  <a:cubicBezTo>
                    <a:pt x="56196" y="11293"/>
                    <a:pt x="57424" y="9089"/>
                    <a:pt x="57411" y="6719"/>
                  </a:cubicBezTo>
                  <a:cubicBezTo>
                    <a:pt x="57464" y="6117"/>
                    <a:pt x="57464" y="5511"/>
                    <a:pt x="57411" y="4909"/>
                  </a:cubicBezTo>
                  <a:close/>
                  <a:moveTo>
                    <a:pt x="10072" y="18911"/>
                  </a:moveTo>
                  <a:lnTo>
                    <a:pt x="10072" y="18911"/>
                  </a:lnTo>
                  <a:lnTo>
                    <a:pt x="10072" y="18911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xmlns="" id="{3BB438CF-5A74-4232-8A5D-C75397A9A0AA}"/>
                </a:ext>
              </a:extLst>
            </p:cNvPr>
            <p:cNvSpPr/>
            <p:nvPr/>
          </p:nvSpPr>
          <p:spPr>
            <a:xfrm>
              <a:off x="2744998" y="3882988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xmlns="" id="{8C69DD3D-CA1C-4520-ADD3-E37749EE0F47}"/>
                </a:ext>
              </a:extLst>
            </p:cNvPr>
            <p:cNvSpPr/>
            <p:nvPr/>
          </p:nvSpPr>
          <p:spPr>
            <a:xfrm>
              <a:off x="2747758" y="388268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xmlns="" id="{753813F2-6571-4F3F-84BA-D1CC5007CB42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xmlns="" id="{E9092E93-822A-4855-A24D-1CFA0301AF5A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xmlns="" id="{3FA891BA-478F-4787-83E8-FE4CB991B878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xmlns="" id="{38CE0D95-0C13-46C8-B9DD-3CDC91AF2BA6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xmlns="" id="{2FDF6010-91BC-4A78-AF5B-A7437485CEF1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xmlns="" id="{AB8D4D7E-4DBC-421D-8F27-18A71A51A1CB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xmlns="" id="{1524BAF4-AC38-4E27-BE8F-B31CFE1542B7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xmlns="" id="{6161A046-EF23-4AD9-BEFA-34A507BA35ED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xmlns="" id="{4B10D766-AB5C-4543-9DAC-2975804F4391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xmlns="" id="{E39C4598-5663-42D8-A4AE-E2DE161EB5F4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xmlns="" id="{C38643A1-5B8E-4DC7-8E63-328490979B43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xmlns="" id="{A914609C-9540-4A23-953C-3258958FA0F3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xmlns="" id="{3294B427-4A4B-4D38-B0D0-7252B9EE0E69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xmlns="" id="{0D1900BD-0608-499C-994E-1B1221CAE964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xmlns="" id="{23F027C7-504A-4719-BCF7-186A815BCEC5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xmlns="" id="{650C8DE2-C7EE-42D8-A0D1-AC194155D851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xmlns="" id="{851E54FB-7EAB-4508-9B2A-0D4D83862D18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xmlns="" id="{5BCE0953-3C71-4827-83D5-6F2F02A17F1F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xmlns="" id="{758BD74E-1C55-472C-844A-8B0CED68787E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xmlns="" id="{AB01048F-603E-4DC6-A546-7C155B47F9A1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xmlns="" id="{52B8C248-BB47-495E-8A64-C950CBA0D357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xmlns="" id="{603D30A8-B97F-4659-AA90-DE6D1236F798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xmlns="" id="{D4E137DD-08EE-45A3-B553-99C3CC7EA760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xmlns="" id="{C966363B-90CC-4A5F-AAE4-065892C2C812}"/>
                </a:ext>
              </a:extLst>
            </p:cNvPr>
            <p:cNvSpPr/>
            <p:nvPr/>
          </p:nvSpPr>
          <p:spPr>
            <a:xfrm>
              <a:off x="2021098" y="290352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xmlns="" id="{68AA8F0A-8E6F-438A-89B6-A5F807A987C6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xmlns="" id="{5405C37A-5345-4AD7-BBD5-6EA4055F5A43}"/>
                </a:ext>
              </a:extLst>
            </p:cNvPr>
            <p:cNvSpPr/>
            <p:nvPr/>
          </p:nvSpPr>
          <p:spPr>
            <a:xfrm>
              <a:off x="1981183" y="3233948"/>
              <a:ext cx="644" cy="1351"/>
            </a:xfrm>
            <a:custGeom>
              <a:avLst/>
              <a:gdLst>
                <a:gd name="connsiteX0" fmla="*/ 400 w 400"/>
                <a:gd name="connsiteY0" fmla="*/ 0 h 839"/>
                <a:gd name="connsiteX1" fmla="*/ 400 w 400"/>
                <a:gd name="connsiteY1" fmla="*/ 0 h 839"/>
                <a:gd name="connsiteX2" fmla="*/ 400 w 400"/>
                <a:gd name="connsiteY2" fmla="*/ 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" h="839">
                  <a:moveTo>
                    <a:pt x="400" y="0"/>
                  </a:moveTo>
                  <a:lnTo>
                    <a:pt x="400" y="0"/>
                  </a:lnTo>
                  <a:cubicBezTo>
                    <a:pt x="-267" y="1429"/>
                    <a:pt x="19" y="762"/>
                    <a:pt x="40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xmlns="" id="{53C88FC4-BBEB-4402-B090-6C5C51A29673}"/>
                </a:ext>
              </a:extLst>
            </p:cNvPr>
            <p:cNvSpPr/>
            <p:nvPr/>
          </p:nvSpPr>
          <p:spPr>
            <a:xfrm>
              <a:off x="2034232" y="3374342"/>
              <a:ext cx="39333" cy="65040"/>
            </a:xfrm>
            <a:custGeom>
              <a:avLst/>
              <a:gdLst>
                <a:gd name="connsiteX0" fmla="*/ 4989 w 24423"/>
                <a:gd name="connsiteY0" fmla="*/ 266 h 40385"/>
                <a:gd name="connsiteX1" fmla="*/ 1941 w 24423"/>
                <a:gd name="connsiteY1" fmla="*/ 7886 h 40385"/>
                <a:gd name="connsiteX2" fmla="*/ 11466 w 24423"/>
                <a:gd name="connsiteY2" fmla="*/ 37128 h 40385"/>
                <a:gd name="connsiteX3" fmla="*/ 20306 w 24423"/>
                <a:gd name="connsiteY3" fmla="*/ 39527 h 40385"/>
                <a:gd name="connsiteX4" fmla="*/ 22706 w 24423"/>
                <a:gd name="connsiteY4" fmla="*/ 37128 h 40385"/>
                <a:gd name="connsiteX5" fmla="*/ 20991 w 24423"/>
                <a:gd name="connsiteY5" fmla="*/ 13792 h 40385"/>
                <a:gd name="connsiteX6" fmla="*/ 4989 w 24423"/>
                <a:gd name="connsiteY6" fmla="*/ 266 h 4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23" h="40385">
                  <a:moveTo>
                    <a:pt x="4989" y="266"/>
                  </a:moveTo>
                  <a:cubicBezTo>
                    <a:pt x="703" y="-1449"/>
                    <a:pt x="-2059" y="5600"/>
                    <a:pt x="1941" y="7886"/>
                  </a:cubicBezTo>
                  <a:cubicBezTo>
                    <a:pt x="12990" y="14172"/>
                    <a:pt x="5846" y="27984"/>
                    <a:pt x="11466" y="37128"/>
                  </a:cubicBezTo>
                  <a:cubicBezTo>
                    <a:pt x="13245" y="40232"/>
                    <a:pt x="17202" y="41306"/>
                    <a:pt x="20306" y="39527"/>
                  </a:cubicBezTo>
                  <a:cubicBezTo>
                    <a:pt x="21305" y="38955"/>
                    <a:pt x="22133" y="38127"/>
                    <a:pt x="22706" y="37128"/>
                  </a:cubicBezTo>
                  <a:cubicBezTo>
                    <a:pt x="25491" y="29461"/>
                    <a:pt x="24867" y="20969"/>
                    <a:pt x="20991" y="13792"/>
                  </a:cubicBezTo>
                  <a:cubicBezTo>
                    <a:pt x="17771" y="7253"/>
                    <a:pt x="11973" y="2352"/>
                    <a:pt x="4989" y="2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xmlns="" id="{18FDB2D0-94AC-4A13-903A-D25FCDF2618B}"/>
                </a:ext>
              </a:extLst>
            </p:cNvPr>
            <p:cNvSpPr/>
            <p:nvPr/>
          </p:nvSpPr>
          <p:spPr>
            <a:xfrm>
              <a:off x="2116190" y="3575213"/>
              <a:ext cx="26446" cy="49285"/>
            </a:xfrm>
            <a:custGeom>
              <a:avLst/>
              <a:gdLst>
                <a:gd name="connsiteX0" fmla="*/ 2105 w 16421"/>
                <a:gd name="connsiteY0" fmla="*/ 17368 h 30602"/>
                <a:gd name="connsiteX1" fmla="*/ 4010 w 16421"/>
                <a:gd name="connsiteY1" fmla="*/ 27655 h 30602"/>
                <a:gd name="connsiteX2" fmla="*/ 10545 w 16421"/>
                <a:gd name="connsiteY2" fmla="*/ 30176 h 30602"/>
                <a:gd name="connsiteX3" fmla="*/ 12106 w 16421"/>
                <a:gd name="connsiteY3" fmla="*/ 29083 h 30602"/>
                <a:gd name="connsiteX4" fmla="*/ 13725 w 16421"/>
                <a:gd name="connsiteY4" fmla="*/ 28131 h 30602"/>
                <a:gd name="connsiteX5" fmla="*/ 15916 w 16421"/>
                <a:gd name="connsiteY5" fmla="*/ 24130 h 30602"/>
                <a:gd name="connsiteX6" fmla="*/ 15916 w 16421"/>
                <a:gd name="connsiteY6" fmla="*/ 14605 h 30602"/>
                <a:gd name="connsiteX7" fmla="*/ 7248 w 16421"/>
                <a:gd name="connsiteY7" fmla="*/ 1366 h 30602"/>
                <a:gd name="connsiteX8" fmla="*/ 1057 w 16421"/>
                <a:gd name="connsiteY8" fmla="*/ 7747 h 30602"/>
                <a:gd name="connsiteX9" fmla="*/ 2105 w 16421"/>
                <a:gd name="connsiteY9" fmla="*/ 17368 h 3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21" h="30602">
                  <a:moveTo>
                    <a:pt x="2105" y="17368"/>
                  </a:moveTo>
                  <a:cubicBezTo>
                    <a:pt x="1472" y="20914"/>
                    <a:pt x="2149" y="24570"/>
                    <a:pt x="4010" y="27655"/>
                  </a:cubicBezTo>
                  <a:cubicBezTo>
                    <a:pt x="5118" y="30155"/>
                    <a:pt x="8044" y="31284"/>
                    <a:pt x="10545" y="30176"/>
                  </a:cubicBezTo>
                  <a:cubicBezTo>
                    <a:pt x="11131" y="29916"/>
                    <a:pt x="11661" y="29545"/>
                    <a:pt x="12106" y="29083"/>
                  </a:cubicBezTo>
                  <a:cubicBezTo>
                    <a:pt x="8867" y="31941"/>
                    <a:pt x="13344" y="28512"/>
                    <a:pt x="13725" y="28131"/>
                  </a:cubicBezTo>
                  <a:cubicBezTo>
                    <a:pt x="14769" y="26994"/>
                    <a:pt x="15521" y="25622"/>
                    <a:pt x="15916" y="24130"/>
                  </a:cubicBezTo>
                  <a:cubicBezTo>
                    <a:pt x="16591" y="20991"/>
                    <a:pt x="16591" y="17745"/>
                    <a:pt x="15916" y="14605"/>
                  </a:cubicBezTo>
                  <a:cubicBezTo>
                    <a:pt x="14299" y="9479"/>
                    <a:pt x="11299" y="4898"/>
                    <a:pt x="7248" y="1366"/>
                  </a:cubicBezTo>
                  <a:cubicBezTo>
                    <a:pt x="2962" y="-2730"/>
                    <a:pt x="-2277" y="3271"/>
                    <a:pt x="1057" y="7747"/>
                  </a:cubicBezTo>
                  <a:cubicBezTo>
                    <a:pt x="2422" y="10761"/>
                    <a:pt x="2789" y="14131"/>
                    <a:pt x="2105" y="173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xmlns="" id="{FDDF2E43-DC56-4E7E-AAEC-F2352DDABA7B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xmlns="" id="{0E700C01-5C63-4909-BE48-1098FB3C4966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xmlns="" id="{FE001D3E-CA48-498F-AA59-BDB2DB31743D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xmlns="" id="{2BC4B2DA-89EB-4D38-88C0-3838565905F8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xmlns="" id="{9E8BDF1A-C999-4110-AF85-70BD69FD0AAA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xmlns="" id="{7219A818-B493-4D8A-A0DE-5F6D1F94F3C2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xmlns="" id="{BB30D67D-54FA-441F-BE6D-2458B5E9125E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xmlns="" id="{6C6647D3-53B4-4D95-B163-D78D380A49E2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xmlns="" id="{1325DCBF-587D-44AD-B392-D6FEF9EF9FE9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xmlns="" id="{4B2CEA03-0849-455A-AFDB-41866ABF7DB8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xmlns="" id="{FA62B0F6-075E-4B22-B564-CEE6F3CFF5BB}"/>
                </a:ext>
              </a:extLst>
            </p:cNvPr>
            <p:cNvSpPr/>
            <p:nvPr/>
          </p:nvSpPr>
          <p:spPr>
            <a:xfrm>
              <a:off x="2222046" y="3252651"/>
              <a:ext cx="49654" cy="131906"/>
            </a:xfrm>
            <a:custGeom>
              <a:avLst/>
              <a:gdLst>
                <a:gd name="connsiteX0" fmla="*/ 12482 w 30831"/>
                <a:gd name="connsiteY0" fmla="*/ 43441 h 81903"/>
                <a:gd name="connsiteX1" fmla="*/ 15435 w 30831"/>
                <a:gd name="connsiteY1" fmla="*/ 62491 h 81903"/>
                <a:gd name="connsiteX2" fmla="*/ 20483 w 30831"/>
                <a:gd name="connsiteY2" fmla="*/ 80589 h 81903"/>
                <a:gd name="connsiteX3" fmla="*/ 27341 w 30831"/>
                <a:gd name="connsiteY3" fmla="*/ 79636 h 81903"/>
                <a:gd name="connsiteX4" fmla="*/ 30389 w 30831"/>
                <a:gd name="connsiteY4" fmla="*/ 60586 h 81903"/>
                <a:gd name="connsiteX5" fmla="*/ 27055 w 30831"/>
                <a:gd name="connsiteY5" fmla="*/ 39822 h 81903"/>
                <a:gd name="connsiteX6" fmla="*/ 8005 w 30831"/>
                <a:gd name="connsiteY6" fmla="*/ 1722 h 81903"/>
                <a:gd name="connsiteX7" fmla="*/ 1722 w 30831"/>
                <a:gd name="connsiteY7" fmla="*/ 948 h 81903"/>
                <a:gd name="connsiteX8" fmla="*/ 386 w 30831"/>
                <a:gd name="connsiteY8" fmla="*/ 6294 h 81903"/>
                <a:gd name="connsiteX9" fmla="*/ 12482 w 30831"/>
                <a:gd name="connsiteY9" fmla="*/ 43441 h 8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31" h="81903">
                  <a:moveTo>
                    <a:pt x="12482" y="43441"/>
                  </a:moveTo>
                  <a:cubicBezTo>
                    <a:pt x="13816" y="49537"/>
                    <a:pt x="14482" y="55824"/>
                    <a:pt x="15435" y="62491"/>
                  </a:cubicBezTo>
                  <a:cubicBezTo>
                    <a:pt x="15495" y="68863"/>
                    <a:pt x="17237" y="75106"/>
                    <a:pt x="20483" y="80589"/>
                  </a:cubicBezTo>
                  <a:cubicBezTo>
                    <a:pt x="22388" y="83065"/>
                    <a:pt x="25817" y="81636"/>
                    <a:pt x="27341" y="79636"/>
                  </a:cubicBezTo>
                  <a:cubicBezTo>
                    <a:pt x="30454" y="73804"/>
                    <a:pt x="31527" y="67098"/>
                    <a:pt x="30389" y="60586"/>
                  </a:cubicBezTo>
                  <a:cubicBezTo>
                    <a:pt x="29945" y="53574"/>
                    <a:pt x="28829" y="46620"/>
                    <a:pt x="27055" y="39822"/>
                  </a:cubicBezTo>
                  <a:cubicBezTo>
                    <a:pt x="23487" y="25912"/>
                    <a:pt x="16993" y="12923"/>
                    <a:pt x="8005" y="1722"/>
                  </a:cubicBezTo>
                  <a:cubicBezTo>
                    <a:pt x="6484" y="-227"/>
                    <a:pt x="3671" y="-573"/>
                    <a:pt x="1722" y="948"/>
                  </a:cubicBezTo>
                  <a:cubicBezTo>
                    <a:pt x="103" y="2213"/>
                    <a:pt x="-448" y="4416"/>
                    <a:pt x="386" y="6294"/>
                  </a:cubicBezTo>
                  <a:cubicBezTo>
                    <a:pt x="6198" y="18024"/>
                    <a:pt x="10273" y="30538"/>
                    <a:pt x="12482" y="434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xmlns="" id="{0DA1FFFE-B217-48AD-AE07-06CDC71D5F33}"/>
                </a:ext>
              </a:extLst>
            </p:cNvPr>
            <p:cNvSpPr/>
            <p:nvPr/>
          </p:nvSpPr>
          <p:spPr>
            <a:xfrm>
              <a:off x="2257925" y="3248367"/>
              <a:ext cx="43247" cy="72152"/>
            </a:xfrm>
            <a:custGeom>
              <a:avLst/>
              <a:gdLst>
                <a:gd name="connsiteX0" fmla="*/ 7634 w 26853"/>
                <a:gd name="connsiteY0" fmla="*/ 25528 h 44801"/>
                <a:gd name="connsiteX1" fmla="*/ 14111 w 26853"/>
                <a:gd name="connsiteY1" fmla="*/ 41720 h 44801"/>
                <a:gd name="connsiteX2" fmla="*/ 23023 w 26853"/>
                <a:gd name="connsiteY2" fmla="*/ 43839 h 44801"/>
                <a:gd name="connsiteX3" fmla="*/ 25827 w 26853"/>
                <a:gd name="connsiteY3" fmla="*/ 40196 h 44801"/>
                <a:gd name="connsiteX4" fmla="*/ 12397 w 26853"/>
                <a:gd name="connsiteY4" fmla="*/ 3430 h 44801"/>
                <a:gd name="connsiteX5" fmla="*/ 300 w 26853"/>
                <a:gd name="connsiteY5" fmla="*/ 8573 h 44801"/>
                <a:gd name="connsiteX6" fmla="*/ 7634 w 26853"/>
                <a:gd name="connsiteY6" fmla="*/ 25528 h 44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53" h="44801">
                  <a:moveTo>
                    <a:pt x="7634" y="25528"/>
                  </a:moveTo>
                  <a:cubicBezTo>
                    <a:pt x="10111" y="30766"/>
                    <a:pt x="11159" y="36767"/>
                    <a:pt x="14111" y="41720"/>
                  </a:cubicBezTo>
                  <a:cubicBezTo>
                    <a:pt x="15987" y="44766"/>
                    <a:pt x="19977" y="45715"/>
                    <a:pt x="23023" y="43839"/>
                  </a:cubicBezTo>
                  <a:cubicBezTo>
                    <a:pt x="24371" y="43009"/>
                    <a:pt x="25369" y="41713"/>
                    <a:pt x="25827" y="40196"/>
                  </a:cubicBezTo>
                  <a:cubicBezTo>
                    <a:pt x="30685" y="27242"/>
                    <a:pt x="16969" y="14288"/>
                    <a:pt x="12397" y="3430"/>
                  </a:cubicBezTo>
                  <a:cubicBezTo>
                    <a:pt x="9444" y="-3714"/>
                    <a:pt x="-1986" y="1429"/>
                    <a:pt x="300" y="8573"/>
                  </a:cubicBezTo>
                  <a:cubicBezTo>
                    <a:pt x="2433" y="14355"/>
                    <a:pt x="4881" y="20015"/>
                    <a:pt x="7634" y="255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xmlns="" id="{4AA31609-D0C6-4DC4-B27D-3D8E5F6AF6BB}"/>
                </a:ext>
              </a:extLst>
            </p:cNvPr>
            <p:cNvSpPr/>
            <p:nvPr/>
          </p:nvSpPr>
          <p:spPr>
            <a:xfrm>
              <a:off x="2296712" y="3257875"/>
              <a:ext cx="11227" cy="11820"/>
            </a:xfrm>
            <a:custGeom>
              <a:avLst/>
              <a:gdLst>
                <a:gd name="connsiteX0" fmla="*/ 2030 w 6971"/>
                <a:gd name="connsiteY0" fmla="*/ 6003 h 7339"/>
                <a:gd name="connsiteX1" fmla="*/ 4220 w 6971"/>
                <a:gd name="connsiteY1" fmla="*/ 7337 h 7339"/>
                <a:gd name="connsiteX2" fmla="*/ 6792 w 6971"/>
                <a:gd name="connsiteY2" fmla="*/ 5336 h 7339"/>
                <a:gd name="connsiteX3" fmla="*/ 3990 w 6971"/>
                <a:gd name="connsiteY3" fmla="*/ 114 h 7339"/>
                <a:gd name="connsiteX4" fmla="*/ 3935 w 6971"/>
                <a:gd name="connsiteY4" fmla="*/ 98 h 7339"/>
                <a:gd name="connsiteX5" fmla="*/ 221 w 6971"/>
                <a:gd name="connsiteY5" fmla="*/ 2286 h 7339"/>
                <a:gd name="connsiteX6" fmla="*/ 220 w 6971"/>
                <a:gd name="connsiteY6" fmla="*/ 2289 h 7339"/>
                <a:gd name="connsiteX7" fmla="*/ 220 w 6971"/>
                <a:gd name="connsiteY7" fmla="*/ 4670 h 7339"/>
                <a:gd name="connsiteX8" fmla="*/ 1744 w 6971"/>
                <a:gd name="connsiteY8" fmla="*/ 6003 h 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1" h="7339">
                  <a:moveTo>
                    <a:pt x="2030" y="6003"/>
                  </a:moveTo>
                  <a:cubicBezTo>
                    <a:pt x="2418" y="6854"/>
                    <a:pt x="3286" y="7382"/>
                    <a:pt x="4220" y="7337"/>
                  </a:cubicBezTo>
                  <a:cubicBezTo>
                    <a:pt x="5433" y="7332"/>
                    <a:pt x="6489" y="6510"/>
                    <a:pt x="6792" y="5336"/>
                  </a:cubicBezTo>
                  <a:cubicBezTo>
                    <a:pt x="7460" y="3120"/>
                    <a:pt x="6206" y="782"/>
                    <a:pt x="3990" y="114"/>
                  </a:cubicBezTo>
                  <a:cubicBezTo>
                    <a:pt x="3971" y="108"/>
                    <a:pt x="3953" y="103"/>
                    <a:pt x="3935" y="98"/>
                  </a:cubicBezTo>
                  <a:cubicBezTo>
                    <a:pt x="2305" y="-324"/>
                    <a:pt x="642" y="656"/>
                    <a:pt x="221" y="2286"/>
                  </a:cubicBezTo>
                  <a:cubicBezTo>
                    <a:pt x="220" y="2287"/>
                    <a:pt x="220" y="2288"/>
                    <a:pt x="220" y="2289"/>
                  </a:cubicBezTo>
                  <a:cubicBezTo>
                    <a:pt x="-73" y="3055"/>
                    <a:pt x="-73" y="3903"/>
                    <a:pt x="220" y="4670"/>
                  </a:cubicBezTo>
                  <a:cubicBezTo>
                    <a:pt x="561" y="5275"/>
                    <a:pt x="1099" y="5745"/>
                    <a:pt x="1744" y="6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xmlns="" id="{C4D56725-76AC-4277-BE18-063E88D06A44}"/>
                </a:ext>
              </a:extLst>
            </p:cNvPr>
            <p:cNvSpPr/>
            <p:nvPr/>
          </p:nvSpPr>
          <p:spPr>
            <a:xfrm>
              <a:off x="2200760" y="3070151"/>
              <a:ext cx="37293" cy="75103"/>
            </a:xfrm>
            <a:custGeom>
              <a:avLst/>
              <a:gdLst>
                <a:gd name="connsiteX0" fmla="*/ 17126 w 23156"/>
                <a:gd name="connsiteY0" fmla="*/ 22076 h 46633"/>
                <a:gd name="connsiteX1" fmla="*/ 10554 w 23156"/>
                <a:gd name="connsiteY1" fmla="*/ 3597 h 46633"/>
                <a:gd name="connsiteX2" fmla="*/ 267 w 23156"/>
                <a:gd name="connsiteY2" fmla="*/ 6550 h 46633"/>
                <a:gd name="connsiteX3" fmla="*/ 10840 w 23156"/>
                <a:gd name="connsiteY3" fmla="*/ 43507 h 46633"/>
                <a:gd name="connsiteX4" fmla="*/ 20031 w 23156"/>
                <a:gd name="connsiteY4" fmla="*/ 45613 h 46633"/>
                <a:gd name="connsiteX5" fmla="*/ 22937 w 23156"/>
                <a:gd name="connsiteY5" fmla="*/ 38268 h 46633"/>
                <a:gd name="connsiteX6" fmla="*/ 17126 w 23156"/>
                <a:gd name="connsiteY6" fmla="*/ 22076 h 4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6" h="46633">
                  <a:moveTo>
                    <a:pt x="17126" y="22076"/>
                  </a:moveTo>
                  <a:cubicBezTo>
                    <a:pt x="14936" y="15885"/>
                    <a:pt x="13031" y="9693"/>
                    <a:pt x="10554" y="3597"/>
                  </a:cubicBezTo>
                  <a:cubicBezTo>
                    <a:pt x="8078" y="-2499"/>
                    <a:pt x="-1733" y="-403"/>
                    <a:pt x="267" y="6550"/>
                  </a:cubicBezTo>
                  <a:cubicBezTo>
                    <a:pt x="3696" y="18361"/>
                    <a:pt x="4077" y="33125"/>
                    <a:pt x="10840" y="43507"/>
                  </a:cubicBezTo>
                  <a:cubicBezTo>
                    <a:pt x="12796" y="46627"/>
                    <a:pt x="16911" y="47570"/>
                    <a:pt x="20031" y="45613"/>
                  </a:cubicBezTo>
                  <a:cubicBezTo>
                    <a:pt x="22502" y="44064"/>
                    <a:pt x="23679" y="41089"/>
                    <a:pt x="22937" y="38268"/>
                  </a:cubicBezTo>
                  <a:cubicBezTo>
                    <a:pt x="21603" y="32934"/>
                    <a:pt x="19031" y="27505"/>
                    <a:pt x="17126" y="220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xmlns="" id="{D78A06EE-0D88-4B43-8E42-0231F36F3C34}"/>
                </a:ext>
              </a:extLst>
            </p:cNvPr>
            <p:cNvSpPr/>
            <p:nvPr/>
          </p:nvSpPr>
          <p:spPr>
            <a:xfrm>
              <a:off x="2237041" y="3076860"/>
              <a:ext cx="24526" cy="25211"/>
            </a:xfrm>
            <a:custGeom>
              <a:avLst/>
              <a:gdLst>
                <a:gd name="connsiteX0" fmla="*/ 7553 w 15229"/>
                <a:gd name="connsiteY0" fmla="*/ 193 h 15654"/>
                <a:gd name="connsiteX1" fmla="*/ 238 w 15229"/>
                <a:gd name="connsiteY1" fmla="*/ 4497 h 15654"/>
                <a:gd name="connsiteX2" fmla="*/ 218 w 15229"/>
                <a:gd name="connsiteY2" fmla="*/ 4575 h 15654"/>
                <a:gd name="connsiteX3" fmla="*/ 4314 w 15229"/>
                <a:gd name="connsiteY3" fmla="*/ 12100 h 15654"/>
                <a:gd name="connsiteX4" fmla="*/ 4314 w 15229"/>
                <a:gd name="connsiteY4" fmla="*/ 12100 h 15654"/>
                <a:gd name="connsiteX5" fmla="*/ 4314 w 15229"/>
                <a:gd name="connsiteY5" fmla="*/ 12100 h 15654"/>
                <a:gd name="connsiteX6" fmla="*/ 5648 w 15229"/>
                <a:gd name="connsiteY6" fmla="*/ 13814 h 15654"/>
                <a:gd name="connsiteX7" fmla="*/ 9648 w 15229"/>
                <a:gd name="connsiteY7" fmla="*/ 15529 h 15654"/>
                <a:gd name="connsiteX8" fmla="*/ 9648 w 15229"/>
                <a:gd name="connsiteY8" fmla="*/ 15529 h 15654"/>
                <a:gd name="connsiteX9" fmla="*/ 13554 w 15229"/>
                <a:gd name="connsiteY9" fmla="*/ 13909 h 15654"/>
                <a:gd name="connsiteX10" fmla="*/ 13554 w 15229"/>
                <a:gd name="connsiteY10" fmla="*/ 13909 h 15654"/>
                <a:gd name="connsiteX11" fmla="*/ 14982 w 15229"/>
                <a:gd name="connsiteY11" fmla="*/ 8099 h 15654"/>
                <a:gd name="connsiteX12" fmla="*/ 7553 w 15229"/>
                <a:gd name="connsiteY12" fmla="*/ 193 h 1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29" h="15654">
                  <a:moveTo>
                    <a:pt x="7553" y="193"/>
                  </a:moveTo>
                  <a:cubicBezTo>
                    <a:pt x="4345" y="-638"/>
                    <a:pt x="1070" y="1288"/>
                    <a:pt x="238" y="4497"/>
                  </a:cubicBezTo>
                  <a:cubicBezTo>
                    <a:pt x="231" y="4523"/>
                    <a:pt x="225" y="4549"/>
                    <a:pt x="218" y="4575"/>
                  </a:cubicBezTo>
                  <a:cubicBezTo>
                    <a:pt x="-652" y="7775"/>
                    <a:pt x="1154" y="11094"/>
                    <a:pt x="4314" y="12100"/>
                  </a:cubicBezTo>
                  <a:lnTo>
                    <a:pt x="4314" y="12100"/>
                  </a:lnTo>
                  <a:lnTo>
                    <a:pt x="4314" y="12100"/>
                  </a:lnTo>
                  <a:lnTo>
                    <a:pt x="5648" y="13814"/>
                  </a:lnTo>
                  <a:cubicBezTo>
                    <a:pt x="6636" y="14984"/>
                    <a:pt x="8119" y="15620"/>
                    <a:pt x="9648" y="15529"/>
                  </a:cubicBezTo>
                  <a:lnTo>
                    <a:pt x="9648" y="15529"/>
                  </a:lnTo>
                  <a:cubicBezTo>
                    <a:pt x="11168" y="15951"/>
                    <a:pt x="12779" y="15283"/>
                    <a:pt x="13554" y="13909"/>
                  </a:cubicBezTo>
                  <a:lnTo>
                    <a:pt x="13554" y="13909"/>
                  </a:lnTo>
                  <a:cubicBezTo>
                    <a:pt x="15048" y="12375"/>
                    <a:pt x="15595" y="10152"/>
                    <a:pt x="14982" y="8099"/>
                  </a:cubicBezTo>
                  <a:cubicBezTo>
                    <a:pt x="13829" y="4476"/>
                    <a:pt x="11097" y="1570"/>
                    <a:pt x="7553" y="1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xmlns="" id="{5426EFFF-F7AF-4DA4-80AF-87ACD2AFB3C4}"/>
                </a:ext>
              </a:extLst>
            </p:cNvPr>
            <p:cNvSpPr/>
            <p:nvPr/>
          </p:nvSpPr>
          <p:spPr>
            <a:xfrm>
              <a:off x="2324032" y="3484297"/>
              <a:ext cx="41219" cy="130234"/>
            </a:xfrm>
            <a:custGeom>
              <a:avLst/>
              <a:gdLst>
                <a:gd name="connsiteX0" fmla="*/ 10689 w 25594"/>
                <a:gd name="connsiteY0" fmla="*/ 59723 h 80865"/>
                <a:gd name="connsiteX1" fmla="*/ 15070 w 25594"/>
                <a:gd name="connsiteY1" fmla="*/ 78773 h 80865"/>
                <a:gd name="connsiteX2" fmla="*/ 20646 w 25594"/>
                <a:gd name="connsiteY2" fmla="*/ 80341 h 80865"/>
                <a:gd name="connsiteX3" fmla="*/ 22214 w 25594"/>
                <a:gd name="connsiteY3" fmla="*/ 78773 h 80865"/>
                <a:gd name="connsiteX4" fmla="*/ 22214 w 25594"/>
                <a:gd name="connsiteY4" fmla="*/ 40101 h 80865"/>
                <a:gd name="connsiteX5" fmla="*/ 15166 w 25594"/>
                <a:gd name="connsiteY5" fmla="*/ 22290 h 80865"/>
                <a:gd name="connsiteX6" fmla="*/ 8879 w 25594"/>
                <a:gd name="connsiteY6" fmla="*/ 4287 h 80865"/>
                <a:gd name="connsiteX7" fmla="*/ 211 w 25594"/>
                <a:gd name="connsiteY7" fmla="*/ 4287 h 80865"/>
                <a:gd name="connsiteX8" fmla="*/ 7641 w 25594"/>
                <a:gd name="connsiteY8" fmla="*/ 40101 h 80865"/>
                <a:gd name="connsiteX9" fmla="*/ 10689 w 25594"/>
                <a:gd name="connsiteY9" fmla="*/ 59723 h 8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4" h="80865">
                  <a:moveTo>
                    <a:pt x="10689" y="59723"/>
                  </a:moveTo>
                  <a:cubicBezTo>
                    <a:pt x="10835" y="66305"/>
                    <a:pt x="12326" y="72788"/>
                    <a:pt x="15070" y="78773"/>
                  </a:cubicBezTo>
                  <a:cubicBezTo>
                    <a:pt x="16177" y="80746"/>
                    <a:pt x="18674" y="81447"/>
                    <a:pt x="20646" y="80341"/>
                  </a:cubicBezTo>
                  <a:cubicBezTo>
                    <a:pt x="21303" y="79972"/>
                    <a:pt x="21846" y="79430"/>
                    <a:pt x="22214" y="78773"/>
                  </a:cubicBezTo>
                  <a:cubicBezTo>
                    <a:pt x="28120" y="67152"/>
                    <a:pt x="25071" y="52293"/>
                    <a:pt x="22214" y="40101"/>
                  </a:cubicBezTo>
                  <a:cubicBezTo>
                    <a:pt x="20547" y="33916"/>
                    <a:pt x="18182" y="27941"/>
                    <a:pt x="15166" y="22290"/>
                  </a:cubicBezTo>
                  <a:cubicBezTo>
                    <a:pt x="11578" y="16919"/>
                    <a:pt x="9415" y="10724"/>
                    <a:pt x="8879" y="4287"/>
                  </a:cubicBezTo>
                  <a:cubicBezTo>
                    <a:pt x="8879" y="-1618"/>
                    <a:pt x="878" y="-1237"/>
                    <a:pt x="211" y="4287"/>
                  </a:cubicBezTo>
                  <a:cubicBezTo>
                    <a:pt x="-1218" y="16670"/>
                    <a:pt x="4974" y="28290"/>
                    <a:pt x="7641" y="40101"/>
                  </a:cubicBezTo>
                  <a:cubicBezTo>
                    <a:pt x="9110" y="46563"/>
                    <a:pt x="10129" y="53120"/>
                    <a:pt x="10689" y="597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xmlns="" id="{1E5F4136-4DEB-4A59-A490-EE0C16A17749}"/>
                </a:ext>
              </a:extLst>
            </p:cNvPr>
            <p:cNvSpPr/>
            <p:nvPr/>
          </p:nvSpPr>
          <p:spPr>
            <a:xfrm>
              <a:off x="2368697" y="3513840"/>
              <a:ext cx="24436" cy="62162"/>
            </a:xfrm>
            <a:custGeom>
              <a:avLst/>
              <a:gdLst>
                <a:gd name="connsiteX0" fmla="*/ 2004 w 15173"/>
                <a:gd name="connsiteY0" fmla="*/ 24615 h 38598"/>
                <a:gd name="connsiteX1" fmla="*/ 5814 w 15173"/>
                <a:gd name="connsiteY1" fmla="*/ 37474 h 38598"/>
                <a:gd name="connsiteX2" fmla="*/ 11529 w 15173"/>
                <a:gd name="connsiteY2" fmla="*/ 37474 h 38598"/>
                <a:gd name="connsiteX3" fmla="*/ 15053 w 15173"/>
                <a:gd name="connsiteY3" fmla="*/ 22615 h 38598"/>
                <a:gd name="connsiteX4" fmla="*/ 12863 w 15173"/>
                <a:gd name="connsiteY4" fmla="*/ 4898 h 38598"/>
                <a:gd name="connsiteX5" fmla="*/ 195 w 15173"/>
                <a:gd name="connsiteY5" fmla="*/ 8518 h 38598"/>
                <a:gd name="connsiteX6" fmla="*/ 2004 w 15173"/>
                <a:gd name="connsiteY6" fmla="*/ 24615 h 38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73" h="38598">
                  <a:moveTo>
                    <a:pt x="2004" y="24615"/>
                  </a:moveTo>
                  <a:cubicBezTo>
                    <a:pt x="1343" y="29251"/>
                    <a:pt x="2734" y="33946"/>
                    <a:pt x="5814" y="37474"/>
                  </a:cubicBezTo>
                  <a:cubicBezTo>
                    <a:pt x="7424" y="38974"/>
                    <a:pt x="9920" y="38974"/>
                    <a:pt x="11529" y="37474"/>
                  </a:cubicBezTo>
                  <a:cubicBezTo>
                    <a:pt x="15720" y="33949"/>
                    <a:pt x="15244" y="27949"/>
                    <a:pt x="15053" y="22615"/>
                  </a:cubicBezTo>
                  <a:cubicBezTo>
                    <a:pt x="14899" y="16652"/>
                    <a:pt x="14165" y="10719"/>
                    <a:pt x="12863" y="4898"/>
                  </a:cubicBezTo>
                  <a:cubicBezTo>
                    <a:pt x="10958" y="-3674"/>
                    <a:pt x="-1710" y="-55"/>
                    <a:pt x="195" y="8518"/>
                  </a:cubicBezTo>
                  <a:cubicBezTo>
                    <a:pt x="1272" y="13819"/>
                    <a:pt x="1878" y="19206"/>
                    <a:pt x="2004" y="246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xmlns="" id="{8FBFBA4C-FEF4-44F6-9E45-42F962E1A538}"/>
                </a:ext>
              </a:extLst>
            </p:cNvPr>
            <p:cNvSpPr/>
            <p:nvPr/>
          </p:nvSpPr>
          <p:spPr>
            <a:xfrm>
              <a:off x="2371234" y="3703969"/>
              <a:ext cx="23530" cy="30886"/>
            </a:xfrm>
            <a:custGeom>
              <a:avLst/>
              <a:gdLst>
                <a:gd name="connsiteX0" fmla="*/ 7669 w 14610"/>
                <a:gd name="connsiteY0" fmla="*/ 0 h 19178"/>
                <a:gd name="connsiteX1" fmla="*/ 144 w 14610"/>
                <a:gd name="connsiteY1" fmla="*/ 7716 h 19178"/>
                <a:gd name="connsiteX2" fmla="*/ 144 w 14610"/>
                <a:gd name="connsiteY2" fmla="*/ 12288 h 19178"/>
                <a:gd name="connsiteX3" fmla="*/ 906 w 14610"/>
                <a:gd name="connsiteY3" fmla="*/ 14193 h 19178"/>
                <a:gd name="connsiteX4" fmla="*/ 906 w 14610"/>
                <a:gd name="connsiteY4" fmla="*/ 14193 h 19178"/>
                <a:gd name="connsiteX5" fmla="*/ 1668 w 14610"/>
                <a:gd name="connsiteY5" fmla="*/ 16003 h 19178"/>
                <a:gd name="connsiteX6" fmla="*/ 10542 w 14610"/>
                <a:gd name="connsiteY6" fmla="*/ 18273 h 19178"/>
                <a:gd name="connsiteX7" fmla="*/ 12812 w 14610"/>
                <a:gd name="connsiteY7" fmla="*/ 16003 h 19178"/>
                <a:gd name="connsiteX8" fmla="*/ 13574 w 14610"/>
                <a:gd name="connsiteY8" fmla="*/ 14288 h 19178"/>
                <a:gd name="connsiteX9" fmla="*/ 14432 w 14610"/>
                <a:gd name="connsiteY9" fmla="*/ 12097 h 19178"/>
                <a:gd name="connsiteX10" fmla="*/ 14432 w 14610"/>
                <a:gd name="connsiteY10" fmla="*/ 7525 h 19178"/>
                <a:gd name="connsiteX11" fmla="*/ 7669 w 14610"/>
                <a:gd name="connsiteY11" fmla="*/ 0 h 1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0" h="19178">
                  <a:moveTo>
                    <a:pt x="7669" y="0"/>
                  </a:moveTo>
                  <a:cubicBezTo>
                    <a:pt x="3483" y="104"/>
                    <a:pt x="143" y="3528"/>
                    <a:pt x="144" y="7716"/>
                  </a:cubicBezTo>
                  <a:cubicBezTo>
                    <a:pt x="-48" y="9233"/>
                    <a:pt x="-48" y="10770"/>
                    <a:pt x="144" y="12288"/>
                  </a:cubicBezTo>
                  <a:cubicBezTo>
                    <a:pt x="439" y="12906"/>
                    <a:pt x="693" y="13542"/>
                    <a:pt x="906" y="14193"/>
                  </a:cubicBezTo>
                  <a:lnTo>
                    <a:pt x="906" y="14193"/>
                  </a:lnTo>
                  <a:cubicBezTo>
                    <a:pt x="1102" y="14819"/>
                    <a:pt x="1357" y="15425"/>
                    <a:pt x="1668" y="16003"/>
                  </a:cubicBezTo>
                  <a:cubicBezTo>
                    <a:pt x="3492" y="19080"/>
                    <a:pt x="7465" y="20096"/>
                    <a:pt x="10542" y="18273"/>
                  </a:cubicBezTo>
                  <a:cubicBezTo>
                    <a:pt x="11478" y="17718"/>
                    <a:pt x="12258" y="16938"/>
                    <a:pt x="12812" y="16003"/>
                  </a:cubicBezTo>
                  <a:lnTo>
                    <a:pt x="13574" y="14288"/>
                  </a:lnTo>
                  <a:cubicBezTo>
                    <a:pt x="13973" y="13607"/>
                    <a:pt x="14263" y="12868"/>
                    <a:pt x="14432" y="12097"/>
                  </a:cubicBezTo>
                  <a:cubicBezTo>
                    <a:pt x="14671" y="10582"/>
                    <a:pt x="14671" y="9040"/>
                    <a:pt x="14432" y="7525"/>
                  </a:cubicBezTo>
                  <a:cubicBezTo>
                    <a:pt x="14366" y="3682"/>
                    <a:pt x="11483" y="474"/>
                    <a:pt x="7669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xmlns="" id="{CF52A021-48C4-45A3-BD6B-1B9B6503E08C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xmlns="" id="{F8C7B7AA-1436-4A46-9AB5-C8CCC1D43488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xmlns="" id="{CC6AD756-F740-4C15-8409-01508B6C80D3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xmlns="" id="{6586D374-32FB-477F-AE6F-D78883F2276F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xmlns="" id="{3218E38A-7A9B-4794-B541-12A5986C53F2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xmlns="" id="{9D0B57D8-99D4-4C2C-B122-C00933A96FE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xmlns="" id="{B82D81E4-08C8-413E-AAB8-09C017F8C961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xmlns="" id="{73AAB4A4-9099-4AD9-BA2C-FC4C8CC1D3E2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xmlns="" id="{A09944DA-C997-455E-89C1-7DA25D5D011F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xmlns="" id="{53D0B6E0-443C-453D-9BAB-47755BF4EB24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xmlns="" id="{2A5083B7-CD14-471B-8F18-8A011B7A45B8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xmlns="" id="{BD5C1171-96F1-4FDE-816F-A8BA781274DB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  <a:gd name="connsiteX8" fmla="*/ 2245 w 14120"/>
                <a:gd name="connsiteY8" fmla="*/ 12011 h 18891"/>
                <a:gd name="connsiteX9" fmla="*/ 1959 w 14120"/>
                <a:gd name="connsiteY9" fmla="*/ 10868 h 18891"/>
                <a:gd name="connsiteX10" fmla="*/ 1959 w 14120"/>
                <a:gd name="connsiteY10" fmla="*/ 10868 h 18891"/>
                <a:gd name="connsiteX11" fmla="*/ 1959 w 14120"/>
                <a:gd name="connsiteY11" fmla="*/ 1086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lnTo>
                    <a:pt x="2245" y="12011"/>
                  </a:lnTo>
                  <a:close/>
                  <a:moveTo>
                    <a:pt x="1959" y="10868"/>
                  </a:moveTo>
                  <a:lnTo>
                    <a:pt x="1959" y="10868"/>
                  </a:lnTo>
                  <a:lnTo>
                    <a:pt x="1959" y="10868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xmlns="" id="{E6835B09-7BF9-4EC2-86C6-01985E10E861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xmlns="" id="{2BA2D34A-A73D-4BCA-8053-55192C184A4D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xmlns="" id="{86609244-33D3-4563-94D0-1E8D2AF42A5A}"/>
                </a:ext>
              </a:extLst>
            </p:cNvPr>
            <p:cNvSpPr/>
            <p:nvPr/>
          </p:nvSpPr>
          <p:spPr>
            <a:xfrm>
              <a:off x="628187" y="4122704"/>
              <a:ext cx="22797" cy="116652"/>
            </a:xfrm>
            <a:custGeom>
              <a:avLst/>
              <a:gdLst>
                <a:gd name="connsiteX0" fmla="*/ 12971 w 14155"/>
                <a:gd name="connsiteY0" fmla="*/ 3650 h 72432"/>
                <a:gd name="connsiteX1" fmla="*/ 8096 w 14155"/>
                <a:gd name="connsiteY1" fmla="*/ 48 h 72432"/>
                <a:gd name="connsiteX2" fmla="*/ 4494 w 14155"/>
                <a:gd name="connsiteY2" fmla="*/ 3650 h 72432"/>
                <a:gd name="connsiteX3" fmla="*/ 1351 w 14155"/>
                <a:gd name="connsiteY3" fmla="*/ 36987 h 72432"/>
                <a:gd name="connsiteX4" fmla="*/ 3065 w 14155"/>
                <a:gd name="connsiteY4" fmla="*/ 70325 h 72432"/>
                <a:gd name="connsiteX5" fmla="*/ 8483 w 14155"/>
                <a:gd name="connsiteY5" fmla="*/ 71956 h 72432"/>
                <a:gd name="connsiteX6" fmla="*/ 10114 w 14155"/>
                <a:gd name="connsiteY6" fmla="*/ 70325 h 72432"/>
                <a:gd name="connsiteX7" fmla="*/ 13829 w 14155"/>
                <a:gd name="connsiteY7" fmla="*/ 38987 h 72432"/>
                <a:gd name="connsiteX8" fmla="*/ 12971 w 14155"/>
                <a:gd name="connsiteY8" fmla="*/ 3650 h 7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55" h="72432">
                  <a:moveTo>
                    <a:pt x="12971" y="3650"/>
                  </a:moveTo>
                  <a:cubicBezTo>
                    <a:pt x="12619" y="1309"/>
                    <a:pt x="10436" y="-304"/>
                    <a:pt x="8096" y="48"/>
                  </a:cubicBezTo>
                  <a:cubicBezTo>
                    <a:pt x="6235" y="328"/>
                    <a:pt x="4774" y="1789"/>
                    <a:pt x="4494" y="3650"/>
                  </a:cubicBezTo>
                  <a:cubicBezTo>
                    <a:pt x="3637" y="14794"/>
                    <a:pt x="2303" y="25843"/>
                    <a:pt x="1351" y="36987"/>
                  </a:cubicBezTo>
                  <a:cubicBezTo>
                    <a:pt x="-914" y="48065"/>
                    <a:pt x="-324" y="59537"/>
                    <a:pt x="3065" y="70325"/>
                  </a:cubicBezTo>
                  <a:cubicBezTo>
                    <a:pt x="4111" y="72271"/>
                    <a:pt x="6536" y="73001"/>
                    <a:pt x="8483" y="71956"/>
                  </a:cubicBezTo>
                  <a:cubicBezTo>
                    <a:pt x="9175" y="71584"/>
                    <a:pt x="9742" y="71017"/>
                    <a:pt x="10114" y="70325"/>
                  </a:cubicBezTo>
                  <a:cubicBezTo>
                    <a:pt x="13553" y="60259"/>
                    <a:pt x="14819" y="49578"/>
                    <a:pt x="13829" y="38987"/>
                  </a:cubicBezTo>
                  <a:cubicBezTo>
                    <a:pt x="14161" y="27201"/>
                    <a:pt x="13875" y="15406"/>
                    <a:pt x="12971" y="3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xmlns="" id="{EE3E3A00-6101-4498-B796-883B6D6E7525}"/>
                </a:ext>
              </a:extLst>
            </p:cNvPr>
            <p:cNvSpPr/>
            <p:nvPr/>
          </p:nvSpPr>
          <p:spPr>
            <a:xfrm>
              <a:off x="937626" y="3305685"/>
              <a:ext cx="69131" cy="131374"/>
            </a:xfrm>
            <a:custGeom>
              <a:avLst/>
              <a:gdLst>
                <a:gd name="connsiteX0" fmla="*/ 32480 w 42925"/>
                <a:gd name="connsiteY0" fmla="*/ 2892 h 81573"/>
                <a:gd name="connsiteX1" fmla="*/ 15526 w 42925"/>
                <a:gd name="connsiteY1" fmla="*/ 40230 h 81573"/>
                <a:gd name="connsiteX2" fmla="*/ 6001 w 42925"/>
                <a:gd name="connsiteY2" fmla="*/ 58804 h 81573"/>
                <a:gd name="connsiteX3" fmla="*/ 0 w 42925"/>
                <a:gd name="connsiteY3" fmla="*/ 76996 h 81573"/>
                <a:gd name="connsiteX4" fmla="*/ 5525 w 42925"/>
                <a:gd name="connsiteY4" fmla="*/ 81283 h 81573"/>
                <a:gd name="connsiteX5" fmla="*/ 17621 w 42925"/>
                <a:gd name="connsiteY5" fmla="*/ 68233 h 81573"/>
                <a:gd name="connsiteX6" fmla="*/ 27146 w 42925"/>
                <a:gd name="connsiteY6" fmla="*/ 47850 h 81573"/>
                <a:gd name="connsiteX7" fmla="*/ 42863 w 42925"/>
                <a:gd name="connsiteY7" fmla="*/ 7178 h 81573"/>
                <a:gd name="connsiteX8" fmla="*/ 32480 w 42925"/>
                <a:gd name="connsiteY8" fmla="*/ 2892 h 8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25" h="81573">
                  <a:moveTo>
                    <a:pt x="32480" y="2892"/>
                  </a:moveTo>
                  <a:cubicBezTo>
                    <a:pt x="26098" y="14989"/>
                    <a:pt x="21336" y="27847"/>
                    <a:pt x="15526" y="40230"/>
                  </a:cubicBezTo>
                  <a:cubicBezTo>
                    <a:pt x="12573" y="46516"/>
                    <a:pt x="9430" y="52612"/>
                    <a:pt x="6001" y="58804"/>
                  </a:cubicBezTo>
                  <a:cubicBezTo>
                    <a:pt x="2350" y="64193"/>
                    <a:pt x="272" y="70493"/>
                    <a:pt x="0" y="76996"/>
                  </a:cubicBezTo>
                  <a:cubicBezTo>
                    <a:pt x="0" y="79568"/>
                    <a:pt x="2667" y="82521"/>
                    <a:pt x="5525" y="81283"/>
                  </a:cubicBezTo>
                  <a:cubicBezTo>
                    <a:pt x="10941" y="78458"/>
                    <a:pt x="15215" y="73848"/>
                    <a:pt x="17621" y="68233"/>
                  </a:cubicBezTo>
                  <a:cubicBezTo>
                    <a:pt x="21336" y="61566"/>
                    <a:pt x="24575" y="54803"/>
                    <a:pt x="27146" y="47850"/>
                  </a:cubicBezTo>
                  <a:cubicBezTo>
                    <a:pt x="33860" y="34909"/>
                    <a:pt x="39130" y="21270"/>
                    <a:pt x="42863" y="7178"/>
                  </a:cubicBezTo>
                  <a:cubicBezTo>
                    <a:pt x="43720" y="987"/>
                    <a:pt x="35528" y="-3014"/>
                    <a:pt x="32480" y="2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xmlns="" id="{3A008E6E-64ED-496D-A200-4C69D5E11B36}"/>
                </a:ext>
              </a:extLst>
            </p:cNvPr>
            <p:cNvSpPr/>
            <p:nvPr/>
          </p:nvSpPr>
          <p:spPr>
            <a:xfrm>
              <a:off x="999318" y="3321406"/>
              <a:ext cx="39197" cy="91904"/>
            </a:xfrm>
            <a:custGeom>
              <a:avLst/>
              <a:gdLst>
                <a:gd name="connsiteX0" fmla="*/ 13510 w 24338"/>
                <a:gd name="connsiteY0" fmla="*/ 4845 h 57065"/>
                <a:gd name="connsiteX1" fmla="*/ 7605 w 24338"/>
                <a:gd name="connsiteY1" fmla="*/ 31134 h 57065"/>
                <a:gd name="connsiteX2" fmla="*/ 175 w 24338"/>
                <a:gd name="connsiteY2" fmla="*/ 54661 h 57065"/>
                <a:gd name="connsiteX3" fmla="*/ 3970 w 24338"/>
                <a:gd name="connsiteY3" fmla="*/ 56976 h 57065"/>
                <a:gd name="connsiteX4" fmla="*/ 4081 w 24338"/>
                <a:gd name="connsiteY4" fmla="*/ 56947 h 57065"/>
                <a:gd name="connsiteX5" fmla="*/ 19987 w 24338"/>
                <a:gd name="connsiteY5" fmla="*/ 34659 h 57065"/>
                <a:gd name="connsiteX6" fmla="*/ 23035 w 24338"/>
                <a:gd name="connsiteY6" fmla="*/ 3512 h 57065"/>
                <a:gd name="connsiteX7" fmla="*/ 17021 w 24338"/>
                <a:gd name="connsiteY7" fmla="*/ 192 h 57065"/>
                <a:gd name="connsiteX8" fmla="*/ 13510 w 24338"/>
                <a:gd name="connsiteY8" fmla="*/ 4845 h 5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8" h="57065">
                  <a:moveTo>
                    <a:pt x="13510" y="4845"/>
                  </a:moveTo>
                  <a:cubicBezTo>
                    <a:pt x="12884" y="13857"/>
                    <a:pt x="10892" y="22721"/>
                    <a:pt x="7605" y="31134"/>
                  </a:cubicBezTo>
                  <a:cubicBezTo>
                    <a:pt x="4557" y="39136"/>
                    <a:pt x="-1063" y="45613"/>
                    <a:pt x="175" y="54661"/>
                  </a:cubicBezTo>
                  <a:cubicBezTo>
                    <a:pt x="584" y="56348"/>
                    <a:pt x="2283" y="57385"/>
                    <a:pt x="3970" y="56976"/>
                  </a:cubicBezTo>
                  <a:cubicBezTo>
                    <a:pt x="4007" y="56967"/>
                    <a:pt x="4044" y="56958"/>
                    <a:pt x="4081" y="56947"/>
                  </a:cubicBezTo>
                  <a:cubicBezTo>
                    <a:pt x="12844" y="53233"/>
                    <a:pt x="16558" y="43136"/>
                    <a:pt x="19987" y="34659"/>
                  </a:cubicBezTo>
                  <a:cubicBezTo>
                    <a:pt x="24440" y="24905"/>
                    <a:pt x="25512" y="13944"/>
                    <a:pt x="23035" y="3512"/>
                  </a:cubicBezTo>
                  <a:cubicBezTo>
                    <a:pt x="22291" y="934"/>
                    <a:pt x="19599" y="-552"/>
                    <a:pt x="17021" y="192"/>
                  </a:cubicBezTo>
                  <a:cubicBezTo>
                    <a:pt x="14947" y="790"/>
                    <a:pt x="13516" y="2686"/>
                    <a:pt x="13510" y="4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xmlns="" id="{E1AD5DA4-FEB1-468A-B13E-CFC6D11161D3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xmlns="" id="{52DCA3F8-F694-445D-A892-D7F10830436B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xmlns="" id="{77FD0EE8-B272-48BA-9A98-99B51441481B}"/>
                </a:ext>
              </a:extLst>
            </p:cNvPr>
            <p:cNvSpPr/>
            <p:nvPr/>
          </p:nvSpPr>
          <p:spPr>
            <a:xfrm>
              <a:off x="642716" y="3303676"/>
              <a:ext cx="142620" cy="214747"/>
            </a:xfrm>
            <a:custGeom>
              <a:avLst/>
              <a:gdLst>
                <a:gd name="connsiteX0" fmla="*/ 6904 w 88556"/>
                <a:gd name="connsiteY0" fmla="*/ 132345 h 133341"/>
                <a:gd name="connsiteX1" fmla="*/ 47480 w 88556"/>
                <a:gd name="connsiteY1" fmla="*/ 69956 h 133341"/>
                <a:gd name="connsiteX2" fmla="*/ 67197 w 88556"/>
                <a:gd name="connsiteY2" fmla="*/ 38143 h 133341"/>
                <a:gd name="connsiteX3" fmla="*/ 77389 w 88556"/>
                <a:gd name="connsiteY3" fmla="*/ 23093 h 133341"/>
                <a:gd name="connsiteX4" fmla="*/ 82342 w 88556"/>
                <a:gd name="connsiteY4" fmla="*/ 15854 h 133341"/>
                <a:gd name="connsiteX5" fmla="*/ 87295 w 88556"/>
                <a:gd name="connsiteY5" fmla="*/ 8139 h 133341"/>
                <a:gd name="connsiteX6" fmla="*/ 80723 w 88556"/>
                <a:gd name="connsiteY6" fmla="*/ 1376 h 133341"/>
                <a:gd name="connsiteX7" fmla="*/ 67197 w 88556"/>
                <a:gd name="connsiteY7" fmla="*/ 12806 h 133341"/>
                <a:gd name="connsiteX8" fmla="*/ 55386 w 88556"/>
                <a:gd name="connsiteY8" fmla="*/ 26427 h 133341"/>
                <a:gd name="connsiteX9" fmla="*/ 33193 w 88556"/>
                <a:gd name="connsiteY9" fmla="*/ 59383 h 133341"/>
                <a:gd name="connsiteX10" fmla="*/ 46 w 88556"/>
                <a:gd name="connsiteY10" fmla="*/ 128535 h 133341"/>
                <a:gd name="connsiteX11" fmla="*/ 3576 w 88556"/>
                <a:gd name="connsiteY11" fmla="*/ 133296 h 133341"/>
                <a:gd name="connsiteX12" fmla="*/ 6904 w 88556"/>
                <a:gd name="connsiteY12" fmla="*/ 132345 h 13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8556" h="133341">
                  <a:moveTo>
                    <a:pt x="6904" y="132345"/>
                  </a:moveTo>
                  <a:cubicBezTo>
                    <a:pt x="22636" y="113070"/>
                    <a:pt x="36240" y="92153"/>
                    <a:pt x="47480" y="69956"/>
                  </a:cubicBezTo>
                  <a:cubicBezTo>
                    <a:pt x="53672" y="59193"/>
                    <a:pt x="60434" y="48620"/>
                    <a:pt x="67197" y="38143"/>
                  </a:cubicBezTo>
                  <a:cubicBezTo>
                    <a:pt x="70531" y="33094"/>
                    <a:pt x="74055" y="28141"/>
                    <a:pt x="77389" y="23093"/>
                  </a:cubicBezTo>
                  <a:cubicBezTo>
                    <a:pt x="79008" y="20617"/>
                    <a:pt x="80627" y="18235"/>
                    <a:pt x="82342" y="15854"/>
                  </a:cubicBezTo>
                  <a:cubicBezTo>
                    <a:pt x="83859" y="13199"/>
                    <a:pt x="85513" y="10624"/>
                    <a:pt x="87295" y="8139"/>
                  </a:cubicBezTo>
                  <a:cubicBezTo>
                    <a:pt x="91200" y="3472"/>
                    <a:pt x="85199" y="-2815"/>
                    <a:pt x="80723" y="1376"/>
                  </a:cubicBezTo>
                  <a:cubicBezTo>
                    <a:pt x="76246" y="5567"/>
                    <a:pt x="71198" y="8615"/>
                    <a:pt x="67197" y="12806"/>
                  </a:cubicBezTo>
                  <a:cubicBezTo>
                    <a:pt x="62960" y="17077"/>
                    <a:pt x="59014" y="21628"/>
                    <a:pt x="55386" y="26427"/>
                  </a:cubicBezTo>
                  <a:cubicBezTo>
                    <a:pt x="47364" y="36979"/>
                    <a:pt x="39954" y="47982"/>
                    <a:pt x="33193" y="59383"/>
                  </a:cubicBezTo>
                  <a:cubicBezTo>
                    <a:pt x="19101" y="80848"/>
                    <a:pt x="7953" y="104106"/>
                    <a:pt x="46" y="128535"/>
                  </a:cubicBezTo>
                  <a:cubicBezTo>
                    <a:pt x="-294" y="130824"/>
                    <a:pt x="1287" y="132956"/>
                    <a:pt x="3576" y="133296"/>
                  </a:cubicBezTo>
                  <a:cubicBezTo>
                    <a:pt x="4771" y="133473"/>
                    <a:pt x="5984" y="133126"/>
                    <a:pt x="6904" y="1323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xmlns="" id="{35D34EE8-E7FA-4727-8EB0-EF4AE962B851}"/>
                </a:ext>
              </a:extLst>
            </p:cNvPr>
            <p:cNvSpPr/>
            <p:nvPr/>
          </p:nvSpPr>
          <p:spPr>
            <a:xfrm>
              <a:off x="612705" y="3355116"/>
              <a:ext cx="74604" cy="112262"/>
            </a:xfrm>
            <a:custGeom>
              <a:avLst/>
              <a:gdLst>
                <a:gd name="connsiteX0" fmla="*/ 39349 w 46323"/>
                <a:gd name="connsiteY0" fmla="*/ 1059 h 69706"/>
                <a:gd name="connsiteX1" fmla="*/ 106 w 46323"/>
                <a:gd name="connsiteY1" fmla="*/ 65543 h 69706"/>
                <a:gd name="connsiteX2" fmla="*/ 2505 w 46323"/>
                <a:gd name="connsiteY2" fmla="*/ 69601 h 69706"/>
                <a:gd name="connsiteX3" fmla="*/ 5535 w 46323"/>
                <a:gd name="connsiteY3" fmla="*/ 68877 h 69706"/>
                <a:gd name="connsiteX4" fmla="*/ 45635 w 46323"/>
                <a:gd name="connsiteY4" fmla="*/ 6203 h 69706"/>
                <a:gd name="connsiteX5" fmla="*/ 39349 w 46323"/>
                <a:gd name="connsiteY5" fmla="*/ 1059 h 69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3" h="69706">
                  <a:moveTo>
                    <a:pt x="39349" y="1059"/>
                  </a:moveTo>
                  <a:cubicBezTo>
                    <a:pt x="21143" y="18983"/>
                    <a:pt x="7661" y="41138"/>
                    <a:pt x="106" y="65543"/>
                  </a:cubicBezTo>
                  <a:cubicBezTo>
                    <a:pt x="-352" y="67327"/>
                    <a:pt x="722" y="69143"/>
                    <a:pt x="2505" y="69601"/>
                  </a:cubicBezTo>
                  <a:cubicBezTo>
                    <a:pt x="3573" y="69876"/>
                    <a:pt x="4707" y="69604"/>
                    <a:pt x="5535" y="68877"/>
                  </a:cubicBezTo>
                  <a:cubicBezTo>
                    <a:pt x="24585" y="52113"/>
                    <a:pt x="31824" y="26681"/>
                    <a:pt x="45635" y="6203"/>
                  </a:cubicBezTo>
                  <a:cubicBezTo>
                    <a:pt x="48302" y="2107"/>
                    <a:pt x="42587" y="-1989"/>
                    <a:pt x="39349" y="10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xmlns="" id="{B97DEC13-7FDC-4863-8DB2-DFE7AD8B275E}"/>
                </a:ext>
              </a:extLst>
            </p:cNvPr>
            <p:cNvSpPr/>
            <p:nvPr/>
          </p:nvSpPr>
          <p:spPr>
            <a:xfrm>
              <a:off x="539904" y="3388388"/>
              <a:ext cx="59552" cy="88826"/>
            </a:xfrm>
            <a:custGeom>
              <a:avLst/>
              <a:gdLst>
                <a:gd name="connsiteX0" fmla="*/ 5305 w 36977"/>
                <a:gd name="connsiteY0" fmla="*/ 54409 h 55154"/>
                <a:gd name="connsiteX1" fmla="*/ 35976 w 36977"/>
                <a:gd name="connsiteY1" fmla="*/ 8213 h 55154"/>
                <a:gd name="connsiteX2" fmla="*/ 26451 w 36977"/>
                <a:gd name="connsiteY2" fmla="*/ 2498 h 55154"/>
                <a:gd name="connsiteX3" fmla="*/ 66 w 36977"/>
                <a:gd name="connsiteY3" fmla="*/ 51266 h 55154"/>
                <a:gd name="connsiteX4" fmla="*/ 2590 w 36977"/>
                <a:gd name="connsiteY4" fmla="*/ 55088 h 55154"/>
                <a:gd name="connsiteX5" fmla="*/ 5305 w 36977"/>
                <a:gd name="connsiteY5" fmla="*/ 54409 h 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77" h="55154">
                  <a:moveTo>
                    <a:pt x="5305" y="54409"/>
                  </a:moveTo>
                  <a:cubicBezTo>
                    <a:pt x="18259" y="41646"/>
                    <a:pt x="25974" y="23453"/>
                    <a:pt x="35976" y="8213"/>
                  </a:cubicBezTo>
                  <a:cubicBezTo>
                    <a:pt x="40071" y="2022"/>
                    <a:pt x="30546" y="-3312"/>
                    <a:pt x="26451" y="2498"/>
                  </a:cubicBezTo>
                  <a:cubicBezTo>
                    <a:pt x="14520" y="16852"/>
                    <a:pt x="5553" y="33427"/>
                    <a:pt x="66" y="51266"/>
                  </a:cubicBezTo>
                  <a:cubicBezTo>
                    <a:pt x="-292" y="53018"/>
                    <a:pt x="838" y="54730"/>
                    <a:pt x="2590" y="55088"/>
                  </a:cubicBezTo>
                  <a:cubicBezTo>
                    <a:pt x="3551" y="55285"/>
                    <a:pt x="4550" y="55035"/>
                    <a:pt x="5305" y="544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xmlns="" id="{DC3014EE-DA2C-4D40-B1D9-FBC0A9CA7B80}"/>
                </a:ext>
              </a:extLst>
            </p:cNvPr>
            <p:cNvSpPr/>
            <p:nvPr/>
          </p:nvSpPr>
          <p:spPr>
            <a:xfrm>
              <a:off x="447066" y="3401169"/>
              <a:ext cx="76440" cy="89113"/>
            </a:xfrm>
            <a:custGeom>
              <a:avLst/>
              <a:gdLst>
                <a:gd name="connsiteX0" fmla="*/ 4562 w 47463"/>
                <a:gd name="connsiteY0" fmla="*/ 55332 h 55332"/>
                <a:gd name="connsiteX1" fmla="*/ 25993 w 47463"/>
                <a:gd name="connsiteY1" fmla="*/ 35805 h 55332"/>
                <a:gd name="connsiteX2" fmla="*/ 45043 w 47463"/>
                <a:gd name="connsiteY2" fmla="*/ 10659 h 55332"/>
                <a:gd name="connsiteX3" fmla="*/ 46329 w 47463"/>
                <a:gd name="connsiteY3" fmla="*/ 2420 h 55332"/>
                <a:gd name="connsiteX4" fmla="*/ 38090 w 47463"/>
                <a:gd name="connsiteY4" fmla="*/ 1134 h 55332"/>
                <a:gd name="connsiteX5" fmla="*/ 15134 w 47463"/>
                <a:gd name="connsiteY5" fmla="*/ 22566 h 55332"/>
                <a:gd name="connsiteX6" fmla="*/ 85 w 47463"/>
                <a:gd name="connsiteY6" fmla="*/ 51141 h 55332"/>
                <a:gd name="connsiteX7" fmla="*/ 4562 w 47463"/>
                <a:gd name="connsiteY7" fmla="*/ 55332 h 5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463" h="55332">
                  <a:moveTo>
                    <a:pt x="4562" y="55332"/>
                  </a:moveTo>
                  <a:cubicBezTo>
                    <a:pt x="14563" y="55332"/>
                    <a:pt x="20754" y="43140"/>
                    <a:pt x="25993" y="35805"/>
                  </a:cubicBezTo>
                  <a:cubicBezTo>
                    <a:pt x="31391" y="26743"/>
                    <a:pt x="37781" y="18309"/>
                    <a:pt x="45043" y="10659"/>
                  </a:cubicBezTo>
                  <a:cubicBezTo>
                    <a:pt x="47673" y="8739"/>
                    <a:pt x="48249" y="5051"/>
                    <a:pt x="46329" y="2420"/>
                  </a:cubicBezTo>
                  <a:cubicBezTo>
                    <a:pt x="44409" y="-210"/>
                    <a:pt x="40720" y="-786"/>
                    <a:pt x="38090" y="1134"/>
                  </a:cubicBezTo>
                  <a:cubicBezTo>
                    <a:pt x="29272" y="6917"/>
                    <a:pt x="21509" y="14166"/>
                    <a:pt x="15134" y="22566"/>
                  </a:cubicBezTo>
                  <a:cubicBezTo>
                    <a:pt x="9610" y="29519"/>
                    <a:pt x="-1058" y="40949"/>
                    <a:pt x="85" y="51141"/>
                  </a:cubicBezTo>
                  <a:cubicBezTo>
                    <a:pt x="188" y="53523"/>
                    <a:pt x="2178" y="55386"/>
                    <a:pt x="4562" y="553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xmlns="" id="{50AEF293-3B49-437B-9724-7C610F3D02BC}"/>
                </a:ext>
              </a:extLst>
            </p:cNvPr>
            <p:cNvSpPr/>
            <p:nvPr/>
          </p:nvSpPr>
          <p:spPr>
            <a:xfrm>
              <a:off x="372804" y="3453550"/>
              <a:ext cx="33254" cy="31231"/>
            </a:xfrm>
            <a:custGeom>
              <a:avLst/>
              <a:gdLst>
                <a:gd name="connsiteX0" fmla="*/ 4477 w 20648"/>
                <a:gd name="connsiteY0" fmla="*/ 18902 h 19392"/>
                <a:gd name="connsiteX1" fmla="*/ 17240 w 20648"/>
                <a:gd name="connsiteY1" fmla="*/ 9377 h 19392"/>
                <a:gd name="connsiteX2" fmla="*/ 20479 w 20648"/>
                <a:gd name="connsiteY2" fmla="*/ 3471 h 19392"/>
                <a:gd name="connsiteX3" fmla="*/ 14764 w 20648"/>
                <a:gd name="connsiteY3" fmla="*/ 137 h 19392"/>
                <a:gd name="connsiteX4" fmla="*/ 0 w 20648"/>
                <a:gd name="connsiteY4" fmla="*/ 15949 h 19392"/>
                <a:gd name="connsiteX5" fmla="*/ 4477 w 20648"/>
                <a:gd name="connsiteY5" fmla="*/ 18902 h 1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48" h="19392">
                  <a:moveTo>
                    <a:pt x="4477" y="18902"/>
                  </a:moveTo>
                  <a:cubicBezTo>
                    <a:pt x="8290" y="15174"/>
                    <a:pt x="12582" y="11971"/>
                    <a:pt x="17240" y="9377"/>
                  </a:cubicBezTo>
                  <a:cubicBezTo>
                    <a:pt x="19731" y="8597"/>
                    <a:pt x="21161" y="5990"/>
                    <a:pt x="20479" y="3471"/>
                  </a:cubicBezTo>
                  <a:cubicBezTo>
                    <a:pt x="19783" y="1002"/>
                    <a:pt x="17256" y="-472"/>
                    <a:pt x="14764" y="137"/>
                  </a:cubicBezTo>
                  <a:cubicBezTo>
                    <a:pt x="7810" y="2518"/>
                    <a:pt x="95" y="7567"/>
                    <a:pt x="0" y="15949"/>
                  </a:cubicBezTo>
                  <a:cubicBezTo>
                    <a:pt x="0" y="18425"/>
                    <a:pt x="3048" y="20330"/>
                    <a:pt x="4477" y="189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xmlns="" id="{18648B43-B1DB-4376-8884-0448B5FA1B38}"/>
                </a:ext>
              </a:extLst>
            </p:cNvPr>
            <p:cNvSpPr/>
            <p:nvPr/>
          </p:nvSpPr>
          <p:spPr>
            <a:xfrm>
              <a:off x="299746" y="3471255"/>
              <a:ext cx="41131" cy="35567"/>
            </a:xfrm>
            <a:custGeom>
              <a:avLst/>
              <a:gdLst>
                <a:gd name="connsiteX0" fmla="*/ 3739 w 25539"/>
                <a:gd name="connsiteY0" fmla="*/ 22005 h 22084"/>
                <a:gd name="connsiteX1" fmla="*/ 7453 w 25539"/>
                <a:gd name="connsiteY1" fmla="*/ 19910 h 22084"/>
                <a:gd name="connsiteX2" fmla="*/ 12502 w 25539"/>
                <a:gd name="connsiteY2" fmla="*/ 16385 h 22084"/>
                <a:gd name="connsiteX3" fmla="*/ 20217 w 25539"/>
                <a:gd name="connsiteY3" fmla="*/ 11337 h 22084"/>
                <a:gd name="connsiteX4" fmla="*/ 20217 w 25539"/>
                <a:gd name="connsiteY4" fmla="*/ 2 h 22084"/>
                <a:gd name="connsiteX5" fmla="*/ 6310 w 25539"/>
                <a:gd name="connsiteY5" fmla="*/ 6289 h 22084"/>
                <a:gd name="connsiteX6" fmla="*/ 119 w 25539"/>
                <a:gd name="connsiteY6" fmla="*/ 18195 h 22084"/>
                <a:gd name="connsiteX7" fmla="*/ 2208 w 25539"/>
                <a:gd name="connsiteY7" fmla="*/ 21966 h 22084"/>
                <a:gd name="connsiteX8" fmla="*/ 3739 w 25539"/>
                <a:gd name="connsiteY8" fmla="*/ 22005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539" h="22084">
                  <a:moveTo>
                    <a:pt x="3739" y="22005"/>
                  </a:moveTo>
                  <a:cubicBezTo>
                    <a:pt x="5067" y="21480"/>
                    <a:pt x="6317" y="20775"/>
                    <a:pt x="7453" y="19910"/>
                  </a:cubicBezTo>
                  <a:cubicBezTo>
                    <a:pt x="9281" y="18957"/>
                    <a:pt x="10978" y="17773"/>
                    <a:pt x="12502" y="16385"/>
                  </a:cubicBezTo>
                  <a:cubicBezTo>
                    <a:pt x="14299" y="13742"/>
                    <a:pt x="17076" y="11925"/>
                    <a:pt x="20217" y="11337"/>
                  </a:cubicBezTo>
                  <a:cubicBezTo>
                    <a:pt x="27265" y="11337"/>
                    <a:pt x="27361" y="-188"/>
                    <a:pt x="20217" y="2"/>
                  </a:cubicBezTo>
                  <a:cubicBezTo>
                    <a:pt x="14949" y="247"/>
                    <a:pt x="9974" y="2496"/>
                    <a:pt x="6310" y="6289"/>
                  </a:cubicBezTo>
                  <a:cubicBezTo>
                    <a:pt x="3240" y="9648"/>
                    <a:pt x="1106" y="13753"/>
                    <a:pt x="119" y="18195"/>
                  </a:cubicBezTo>
                  <a:cubicBezTo>
                    <a:pt x="-345" y="19813"/>
                    <a:pt x="590" y="21501"/>
                    <a:pt x="2208" y="21966"/>
                  </a:cubicBezTo>
                  <a:cubicBezTo>
                    <a:pt x="2706" y="22109"/>
                    <a:pt x="3233" y="22122"/>
                    <a:pt x="3739" y="220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xmlns="" id="{69A3DE75-EC1D-4915-9550-D505BE4871B7}"/>
                </a:ext>
              </a:extLst>
            </p:cNvPr>
            <p:cNvSpPr/>
            <p:nvPr/>
          </p:nvSpPr>
          <p:spPr>
            <a:xfrm>
              <a:off x="3610692" y="845824"/>
              <a:ext cx="478474" cy="827325"/>
            </a:xfrm>
            <a:custGeom>
              <a:avLst/>
              <a:gdLst>
                <a:gd name="connsiteX0" fmla="*/ 295624 w 297095"/>
                <a:gd name="connsiteY0" fmla="*/ 6176 h 513704"/>
                <a:gd name="connsiteX1" fmla="*/ 293528 w 297095"/>
                <a:gd name="connsiteY1" fmla="*/ 2271 h 513704"/>
                <a:gd name="connsiteX2" fmla="*/ 290385 w 297095"/>
                <a:gd name="connsiteY2" fmla="*/ 271 h 513704"/>
                <a:gd name="connsiteX3" fmla="*/ 282098 w 297095"/>
                <a:gd name="connsiteY3" fmla="*/ 3605 h 513704"/>
                <a:gd name="connsiteX4" fmla="*/ 281526 w 297095"/>
                <a:gd name="connsiteY4" fmla="*/ 4367 h 513704"/>
                <a:gd name="connsiteX5" fmla="*/ 278478 w 297095"/>
                <a:gd name="connsiteY5" fmla="*/ 8462 h 513704"/>
                <a:gd name="connsiteX6" fmla="*/ 273240 w 297095"/>
                <a:gd name="connsiteY6" fmla="*/ 21035 h 513704"/>
                <a:gd name="connsiteX7" fmla="*/ 263715 w 297095"/>
                <a:gd name="connsiteY7" fmla="*/ 47610 h 513704"/>
                <a:gd name="connsiteX8" fmla="*/ 260667 w 297095"/>
                <a:gd name="connsiteY8" fmla="*/ 57135 h 513704"/>
                <a:gd name="connsiteX9" fmla="*/ 241617 w 297095"/>
                <a:gd name="connsiteY9" fmla="*/ 96950 h 513704"/>
                <a:gd name="connsiteX10" fmla="*/ 220566 w 297095"/>
                <a:gd name="connsiteY10" fmla="*/ 143908 h 513704"/>
                <a:gd name="connsiteX11" fmla="*/ 199135 w 297095"/>
                <a:gd name="connsiteY11" fmla="*/ 191533 h 513704"/>
                <a:gd name="connsiteX12" fmla="*/ 182562 w 297095"/>
                <a:gd name="connsiteY12" fmla="*/ 233538 h 513704"/>
                <a:gd name="connsiteX13" fmla="*/ 171989 w 297095"/>
                <a:gd name="connsiteY13" fmla="*/ 251826 h 513704"/>
                <a:gd name="connsiteX14" fmla="*/ 169893 w 297095"/>
                <a:gd name="connsiteY14" fmla="*/ 254493 h 513704"/>
                <a:gd name="connsiteX15" fmla="*/ 169893 w 297095"/>
                <a:gd name="connsiteY15" fmla="*/ 254493 h 513704"/>
                <a:gd name="connsiteX16" fmla="*/ 168846 w 297095"/>
                <a:gd name="connsiteY16" fmla="*/ 252493 h 513704"/>
                <a:gd name="connsiteX17" fmla="*/ 168179 w 297095"/>
                <a:gd name="connsiteY17" fmla="*/ 250778 h 513704"/>
                <a:gd name="connsiteX18" fmla="*/ 167322 w 297095"/>
                <a:gd name="connsiteY18" fmla="*/ 248492 h 513704"/>
                <a:gd name="connsiteX19" fmla="*/ 165321 w 297095"/>
                <a:gd name="connsiteY19" fmla="*/ 241253 h 513704"/>
                <a:gd name="connsiteX20" fmla="*/ 161892 w 297095"/>
                <a:gd name="connsiteY20" fmla="*/ 231728 h 513704"/>
                <a:gd name="connsiteX21" fmla="*/ 157130 w 297095"/>
                <a:gd name="connsiteY21" fmla="*/ 189056 h 513704"/>
                <a:gd name="connsiteX22" fmla="*/ 151891 w 297095"/>
                <a:gd name="connsiteY22" fmla="*/ 135907 h 513704"/>
                <a:gd name="connsiteX23" fmla="*/ 141028 w 297095"/>
                <a:gd name="connsiteY23" fmla="*/ 124863 h 513704"/>
                <a:gd name="connsiteX24" fmla="*/ 130365 w 297095"/>
                <a:gd name="connsiteY24" fmla="*/ 132954 h 513704"/>
                <a:gd name="connsiteX25" fmla="*/ 107124 w 297095"/>
                <a:gd name="connsiteY25" fmla="*/ 236681 h 513704"/>
                <a:gd name="connsiteX26" fmla="*/ 91788 w 297095"/>
                <a:gd name="connsiteY26" fmla="*/ 337646 h 513704"/>
                <a:gd name="connsiteX27" fmla="*/ 86454 w 297095"/>
                <a:gd name="connsiteY27" fmla="*/ 361459 h 513704"/>
                <a:gd name="connsiteX28" fmla="*/ 79596 w 297095"/>
                <a:gd name="connsiteY28" fmla="*/ 384033 h 513704"/>
                <a:gd name="connsiteX29" fmla="*/ 79596 w 297095"/>
                <a:gd name="connsiteY29" fmla="*/ 384033 h 513704"/>
                <a:gd name="connsiteX30" fmla="*/ 79596 w 297095"/>
                <a:gd name="connsiteY30" fmla="*/ 384033 h 513704"/>
                <a:gd name="connsiteX31" fmla="*/ 71786 w 297095"/>
                <a:gd name="connsiteY31" fmla="*/ 372222 h 513704"/>
                <a:gd name="connsiteX32" fmla="*/ 25971 w 297095"/>
                <a:gd name="connsiteY32" fmla="*/ 281163 h 513704"/>
                <a:gd name="connsiteX33" fmla="*/ 24066 w 297095"/>
                <a:gd name="connsiteY33" fmla="*/ 276686 h 513704"/>
                <a:gd name="connsiteX34" fmla="*/ 9016 w 297095"/>
                <a:gd name="connsiteY34" fmla="*/ 267828 h 513704"/>
                <a:gd name="connsiteX35" fmla="*/ 444 w 297095"/>
                <a:gd name="connsiteY35" fmla="*/ 283354 h 513704"/>
                <a:gd name="connsiteX36" fmla="*/ 3873 w 297095"/>
                <a:gd name="connsiteY36" fmla="*/ 307547 h 513704"/>
                <a:gd name="connsiteX37" fmla="*/ 5968 w 297095"/>
                <a:gd name="connsiteY37" fmla="*/ 335360 h 513704"/>
                <a:gd name="connsiteX38" fmla="*/ 13207 w 297095"/>
                <a:gd name="connsiteY38" fmla="*/ 398416 h 513704"/>
                <a:gd name="connsiteX39" fmla="*/ 25113 w 297095"/>
                <a:gd name="connsiteY39" fmla="*/ 456899 h 513704"/>
                <a:gd name="connsiteX40" fmla="*/ 33305 w 297095"/>
                <a:gd name="connsiteY40" fmla="*/ 509858 h 513704"/>
                <a:gd name="connsiteX41" fmla="*/ 41539 w 297095"/>
                <a:gd name="connsiteY41" fmla="*/ 513210 h 513704"/>
                <a:gd name="connsiteX42" fmla="*/ 45307 w 297095"/>
                <a:gd name="connsiteY42" fmla="*/ 506429 h 513704"/>
                <a:gd name="connsiteX43" fmla="*/ 43116 w 297095"/>
                <a:gd name="connsiteY43" fmla="*/ 481569 h 513704"/>
                <a:gd name="connsiteX44" fmla="*/ 42068 w 297095"/>
                <a:gd name="connsiteY44" fmla="*/ 454518 h 513704"/>
                <a:gd name="connsiteX45" fmla="*/ 34448 w 297095"/>
                <a:gd name="connsiteY45" fmla="*/ 393368 h 513704"/>
                <a:gd name="connsiteX46" fmla="*/ 31114 w 297095"/>
                <a:gd name="connsiteY46" fmla="*/ 352696 h 513704"/>
                <a:gd name="connsiteX47" fmla="*/ 44354 w 297095"/>
                <a:gd name="connsiteY47" fmla="*/ 376985 h 513704"/>
                <a:gd name="connsiteX48" fmla="*/ 75120 w 297095"/>
                <a:gd name="connsiteY48" fmla="*/ 412608 h 513704"/>
                <a:gd name="connsiteX49" fmla="*/ 105695 w 297095"/>
                <a:gd name="connsiteY49" fmla="*/ 389462 h 513704"/>
                <a:gd name="connsiteX50" fmla="*/ 118554 w 297095"/>
                <a:gd name="connsiteY50" fmla="*/ 340694 h 513704"/>
                <a:gd name="connsiteX51" fmla="*/ 126650 w 297095"/>
                <a:gd name="connsiteY51" fmla="*/ 290212 h 513704"/>
                <a:gd name="connsiteX52" fmla="*/ 138842 w 297095"/>
                <a:gd name="connsiteY52" fmla="*/ 208487 h 513704"/>
                <a:gd name="connsiteX53" fmla="*/ 145128 w 297095"/>
                <a:gd name="connsiteY53" fmla="*/ 237824 h 513704"/>
                <a:gd name="connsiteX54" fmla="*/ 146081 w 297095"/>
                <a:gd name="connsiteY54" fmla="*/ 246206 h 513704"/>
                <a:gd name="connsiteX55" fmla="*/ 157416 w 297095"/>
                <a:gd name="connsiteY55" fmla="*/ 270209 h 513704"/>
                <a:gd name="connsiteX56" fmla="*/ 182465 w 297095"/>
                <a:gd name="connsiteY56" fmla="*/ 269652 h 513704"/>
                <a:gd name="connsiteX57" fmla="*/ 183324 w 297095"/>
                <a:gd name="connsiteY57" fmla="*/ 268685 h 513704"/>
                <a:gd name="connsiteX58" fmla="*/ 205231 w 297095"/>
                <a:gd name="connsiteY58" fmla="*/ 230585 h 513704"/>
                <a:gd name="connsiteX59" fmla="*/ 222090 w 297095"/>
                <a:gd name="connsiteY59" fmla="*/ 188294 h 513704"/>
                <a:gd name="connsiteX60" fmla="*/ 233044 w 297095"/>
                <a:gd name="connsiteY60" fmla="*/ 164577 h 513704"/>
                <a:gd name="connsiteX61" fmla="*/ 223519 w 297095"/>
                <a:gd name="connsiteY61" fmla="*/ 206106 h 513704"/>
                <a:gd name="connsiteX62" fmla="*/ 198468 w 297095"/>
                <a:gd name="connsiteY62" fmla="*/ 312215 h 513704"/>
                <a:gd name="connsiteX63" fmla="*/ 185800 w 297095"/>
                <a:gd name="connsiteY63" fmla="*/ 364793 h 513704"/>
                <a:gd name="connsiteX64" fmla="*/ 177513 w 297095"/>
                <a:gd name="connsiteY64" fmla="*/ 416418 h 513704"/>
                <a:gd name="connsiteX65" fmla="*/ 181704 w 297095"/>
                <a:gd name="connsiteY65" fmla="*/ 440421 h 513704"/>
                <a:gd name="connsiteX66" fmla="*/ 197611 w 297095"/>
                <a:gd name="connsiteY66" fmla="*/ 449946 h 513704"/>
                <a:gd name="connsiteX67" fmla="*/ 226186 w 297095"/>
                <a:gd name="connsiteY67" fmla="*/ 431944 h 513704"/>
                <a:gd name="connsiteX68" fmla="*/ 222567 w 297095"/>
                <a:gd name="connsiteY68" fmla="*/ 450994 h 513704"/>
                <a:gd name="connsiteX69" fmla="*/ 218852 w 297095"/>
                <a:gd name="connsiteY69" fmla="*/ 477759 h 513704"/>
                <a:gd name="connsiteX70" fmla="*/ 211327 w 297095"/>
                <a:gd name="connsiteY70" fmla="*/ 505477 h 513704"/>
                <a:gd name="connsiteX71" fmla="*/ 213037 w 297095"/>
                <a:gd name="connsiteY71" fmla="*/ 510158 h 513704"/>
                <a:gd name="connsiteX72" fmla="*/ 217328 w 297095"/>
                <a:gd name="connsiteY72" fmla="*/ 509096 h 513704"/>
                <a:gd name="connsiteX73" fmla="*/ 236378 w 297095"/>
                <a:gd name="connsiteY73" fmla="*/ 458233 h 513704"/>
                <a:gd name="connsiteX74" fmla="*/ 244665 w 297095"/>
                <a:gd name="connsiteY74" fmla="*/ 426991 h 513704"/>
                <a:gd name="connsiteX75" fmla="*/ 254190 w 297095"/>
                <a:gd name="connsiteY75" fmla="*/ 393749 h 513704"/>
                <a:gd name="connsiteX76" fmla="*/ 252570 w 297095"/>
                <a:gd name="connsiteY76" fmla="*/ 380509 h 513704"/>
                <a:gd name="connsiteX77" fmla="*/ 239712 w 297095"/>
                <a:gd name="connsiteY77" fmla="*/ 378890 h 513704"/>
                <a:gd name="connsiteX78" fmla="*/ 215613 w 297095"/>
                <a:gd name="connsiteY78" fmla="*/ 406417 h 513704"/>
                <a:gd name="connsiteX79" fmla="*/ 204564 w 297095"/>
                <a:gd name="connsiteY79" fmla="*/ 418228 h 513704"/>
                <a:gd name="connsiteX80" fmla="*/ 203231 w 297095"/>
                <a:gd name="connsiteY80" fmla="*/ 419180 h 513704"/>
                <a:gd name="connsiteX81" fmla="*/ 208374 w 297095"/>
                <a:gd name="connsiteY81" fmla="*/ 389558 h 513704"/>
                <a:gd name="connsiteX82" fmla="*/ 220948 w 297095"/>
                <a:gd name="connsiteY82" fmla="*/ 337170 h 513704"/>
                <a:gd name="connsiteX83" fmla="*/ 246665 w 297095"/>
                <a:gd name="connsiteY83" fmla="*/ 231347 h 513704"/>
                <a:gd name="connsiteX84" fmla="*/ 272192 w 297095"/>
                <a:gd name="connsiteY84" fmla="*/ 125144 h 513704"/>
                <a:gd name="connsiteX85" fmla="*/ 285908 w 297095"/>
                <a:gd name="connsiteY85" fmla="*/ 72185 h 513704"/>
                <a:gd name="connsiteX86" fmla="*/ 291432 w 297095"/>
                <a:gd name="connsiteY86" fmla="*/ 46753 h 513704"/>
                <a:gd name="connsiteX87" fmla="*/ 296862 w 297095"/>
                <a:gd name="connsiteY87" fmla="*/ 18178 h 513704"/>
                <a:gd name="connsiteX88" fmla="*/ 295433 w 297095"/>
                <a:gd name="connsiteY88" fmla="*/ 6462 h 513704"/>
                <a:gd name="connsiteX89" fmla="*/ 170370 w 297095"/>
                <a:gd name="connsiteY89" fmla="*/ 255541 h 513704"/>
                <a:gd name="connsiteX90" fmla="*/ 170370 w 297095"/>
                <a:gd name="connsiteY90" fmla="*/ 255541 h 513704"/>
                <a:gd name="connsiteX91" fmla="*/ 170370 w 297095"/>
                <a:gd name="connsiteY91" fmla="*/ 255541 h 513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297095" h="513704">
                  <a:moveTo>
                    <a:pt x="295624" y="6176"/>
                  </a:moveTo>
                  <a:cubicBezTo>
                    <a:pt x="295317" y="4699"/>
                    <a:pt x="294589" y="3343"/>
                    <a:pt x="293528" y="2271"/>
                  </a:cubicBezTo>
                  <a:cubicBezTo>
                    <a:pt x="292840" y="1160"/>
                    <a:pt x="291683" y="423"/>
                    <a:pt x="290385" y="271"/>
                  </a:cubicBezTo>
                  <a:cubicBezTo>
                    <a:pt x="287187" y="-622"/>
                    <a:pt x="283787" y="745"/>
                    <a:pt x="282098" y="3605"/>
                  </a:cubicBezTo>
                  <a:lnTo>
                    <a:pt x="281526" y="4367"/>
                  </a:lnTo>
                  <a:cubicBezTo>
                    <a:pt x="280266" y="5532"/>
                    <a:pt x="279233" y="6921"/>
                    <a:pt x="278478" y="8462"/>
                  </a:cubicBezTo>
                  <a:cubicBezTo>
                    <a:pt x="276360" y="12488"/>
                    <a:pt x="274607" y="16696"/>
                    <a:pt x="273240" y="21035"/>
                  </a:cubicBezTo>
                  <a:cubicBezTo>
                    <a:pt x="270096" y="29989"/>
                    <a:pt x="266667" y="38752"/>
                    <a:pt x="263715" y="47610"/>
                  </a:cubicBezTo>
                  <a:cubicBezTo>
                    <a:pt x="262667" y="50658"/>
                    <a:pt x="261619" y="53706"/>
                    <a:pt x="260667" y="57135"/>
                  </a:cubicBezTo>
                  <a:cubicBezTo>
                    <a:pt x="254571" y="70565"/>
                    <a:pt x="248094" y="83710"/>
                    <a:pt x="241617" y="96950"/>
                  </a:cubicBezTo>
                  <a:cubicBezTo>
                    <a:pt x="234092" y="112380"/>
                    <a:pt x="227520" y="128192"/>
                    <a:pt x="220566" y="143908"/>
                  </a:cubicBezTo>
                  <a:cubicBezTo>
                    <a:pt x="213613" y="159624"/>
                    <a:pt x="205803" y="175150"/>
                    <a:pt x="199135" y="191533"/>
                  </a:cubicBezTo>
                  <a:cubicBezTo>
                    <a:pt x="193420" y="205439"/>
                    <a:pt x="188943" y="220108"/>
                    <a:pt x="182562" y="233538"/>
                  </a:cubicBezTo>
                  <a:cubicBezTo>
                    <a:pt x="179639" y="239963"/>
                    <a:pt x="176098" y="246087"/>
                    <a:pt x="171989" y="251826"/>
                  </a:cubicBezTo>
                  <a:cubicBezTo>
                    <a:pt x="171322" y="252779"/>
                    <a:pt x="170560" y="253636"/>
                    <a:pt x="169893" y="254493"/>
                  </a:cubicBezTo>
                  <a:lnTo>
                    <a:pt x="169893" y="254493"/>
                  </a:lnTo>
                  <a:lnTo>
                    <a:pt x="168846" y="252493"/>
                  </a:lnTo>
                  <a:cubicBezTo>
                    <a:pt x="168846" y="252493"/>
                    <a:pt x="168274" y="250969"/>
                    <a:pt x="168179" y="250778"/>
                  </a:cubicBezTo>
                  <a:lnTo>
                    <a:pt x="167322" y="248492"/>
                  </a:lnTo>
                  <a:cubicBezTo>
                    <a:pt x="166560" y="246111"/>
                    <a:pt x="165893" y="243730"/>
                    <a:pt x="165321" y="241253"/>
                  </a:cubicBezTo>
                  <a:cubicBezTo>
                    <a:pt x="164449" y="237987"/>
                    <a:pt x="163302" y="234801"/>
                    <a:pt x="161892" y="231728"/>
                  </a:cubicBezTo>
                  <a:cubicBezTo>
                    <a:pt x="161892" y="217441"/>
                    <a:pt x="158940" y="203153"/>
                    <a:pt x="157130" y="189056"/>
                  </a:cubicBezTo>
                  <a:cubicBezTo>
                    <a:pt x="154939" y="171435"/>
                    <a:pt x="152939" y="153719"/>
                    <a:pt x="151891" y="135907"/>
                  </a:cubicBezTo>
                  <a:cubicBezTo>
                    <a:pt x="151941" y="129857"/>
                    <a:pt x="147077" y="124913"/>
                    <a:pt x="141028" y="124863"/>
                  </a:cubicBezTo>
                  <a:cubicBezTo>
                    <a:pt x="136047" y="124822"/>
                    <a:pt x="131666" y="128146"/>
                    <a:pt x="130365" y="132954"/>
                  </a:cubicBezTo>
                  <a:cubicBezTo>
                    <a:pt x="120443" y="167006"/>
                    <a:pt x="112680" y="201651"/>
                    <a:pt x="107124" y="236681"/>
                  </a:cubicBezTo>
                  <a:cubicBezTo>
                    <a:pt x="101409" y="270209"/>
                    <a:pt x="98265" y="304214"/>
                    <a:pt x="91788" y="337646"/>
                  </a:cubicBezTo>
                  <a:cubicBezTo>
                    <a:pt x="90264" y="345647"/>
                    <a:pt x="88455" y="353553"/>
                    <a:pt x="86454" y="361459"/>
                  </a:cubicBezTo>
                  <a:cubicBezTo>
                    <a:pt x="84805" y="369163"/>
                    <a:pt x="82511" y="376714"/>
                    <a:pt x="79596" y="384033"/>
                  </a:cubicBezTo>
                  <a:cubicBezTo>
                    <a:pt x="79596" y="384033"/>
                    <a:pt x="79596" y="384033"/>
                    <a:pt x="79596" y="384033"/>
                  </a:cubicBezTo>
                  <a:lnTo>
                    <a:pt x="79596" y="384033"/>
                  </a:lnTo>
                  <a:cubicBezTo>
                    <a:pt x="76834" y="380223"/>
                    <a:pt x="74358" y="376223"/>
                    <a:pt x="71786" y="372222"/>
                  </a:cubicBezTo>
                  <a:cubicBezTo>
                    <a:pt x="54103" y="343143"/>
                    <a:pt x="38782" y="312693"/>
                    <a:pt x="25971" y="281163"/>
                  </a:cubicBezTo>
                  <a:cubicBezTo>
                    <a:pt x="25304" y="279639"/>
                    <a:pt x="24637" y="278210"/>
                    <a:pt x="24066" y="276686"/>
                  </a:cubicBezTo>
                  <a:cubicBezTo>
                    <a:pt x="22295" y="270130"/>
                    <a:pt x="15607" y="266194"/>
                    <a:pt x="9016" y="267828"/>
                  </a:cubicBezTo>
                  <a:cubicBezTo>
                    <a:pt x="2443" y="269849"/>
                    <a:pt x="-1348" y="276714"/>
                    <a:pt x="444" y="283354"/>
                  </a:cubicBezTo>
                  <a:cubicBezTo>
                    <a:pt x="2775" y="291205"/>
                    <a:pt x="3930" y="299358"/>
                    <a:pt x="3873" y="307547"/>
                  </a:cubicBezTo>
                  <a:cubicBezTo>
                    <a:pt x="3873" y="317072"/>
                    <a:pt x="5206" y="326597"/>
                    <a:pt x="5968" y="335360"/>
                  </a:cubicBezTo>
                  <a:cubicBezTo>
                    <a:pt x="7778" y="356506"/>
                    <a:pt x="10350" y="377461"/>
                    <a:pt x="13207" y="398416"/>
                  </a:cubicBezTo>
                  <a:cubicBezTo>
                    <a:pt x="16065" y="419371"/>
                    <a:pt x="21113" y="437373"/>
                    <a:pt x="25113" y="456899"/>
                  </a:cubicBezTo>
                  <a:cubicBezTo>
                    <a:pt x="28638" y="474235"/>
                    <a:pt x="27114" y="493094"/>
                    <a:pt x="33305" y="509858"/>
                  </a:cubicBezTo>
                  <a:cubicBezTo>
                    <a:pt x="34653" y="513058"/>
                    <a:pt x="38340" y="514558"/>
                    <a:pt x="41539" y="513210"/>
                  </a:cubicBezTo>
                  <a:cubicBezTo>
                    <a:pt x="44206" y="512086"/>
                    <a:pt x="45761" y="509287"/>
                    <a:pt x="45307" y="506429"/>
                  </a:cubicBezTo>
                  <a:cubicBezTo>
                    <a:pt x="43198" y="498322"/>
                    <a:pt x="42457" y="489920"/>
                    <a:pt x="43116" y="481569"/>
                  </a:cubicBezTo>
                  <a:cubicBezTo>
                    <a:pt x="43480" y="472538"/>
                    <a:pt x="43130" y="463493"/>
                    <a:pt x="42068" y="454518"/>
                  </a:cubicBezTo>
                  <a:cubicBezTo>
                    <a:pt x="39687" y="434135"/>
                    <a:pt x="36162" y="413751"/>
                    <a:pt x="34448" y="393368"/>
                  </a:cubicBezTo>
                  <a:cubicBezTo>
                    <a:pt x="33210" y="379842"/>
                    <a:pt x="32067" y="366221"/>
                    <a:pt x="31114" y="352696"/>
                  </a:cubicBezTo>
                  <a:cubicBezTo>
                    <a:pt x="35305" y="360887"/>
                    <a:pt x="39687" y="368984"/>
                    <a:pt x="44354" y="376985"/>
                  </a:cubicBezTo>
                  <a:cubicBezTo>
                    <a:pt x="52164" y="390224"/>
                    <a:pt x="60356" y="406703"/>
                    <a:pt x="75120" y="412608"/>
                  </a:cubicBezTo>
                  <a:cubicBezTo>
                    <a:pt x="89883" y="418514"/>
                    <a:pt x="100932" y="401559"/>
                    <a:pt x="105695" y="389462"/>
                  </a:cubicBezTo>
                  <a:cubicBezTo>
                    <a:pt x="111382" y="373608"/>
                    <a:pt x="115684" y="357291"/>
                    <a:pt x="118554" y="340694"/>
                  </a:cubicBezTo>
                  <a:cubicBezTo>
                    <a:pt x="121887" y="324026"/>
                    <a:pt x="124364" y="307166"/>
                    <a:pt x="126650" y="290212"/>
                  </a:cubicBezTo>
                  <a:cubicBezTo>
                    <a:pt x="130365" y="262875"/>
                    <a:pt x="134556" y="235729"/>
                    <a:pt x="138842" y="208487"/>
                  </a:cubicBezTo>
                  <a:cubicBezTo>
                    <a:pt x="140065" y="218433"/>
                    <a:pt x="142169" y="228251"/>
                    <a:pt x="145128" y="237824"/>
                  </a:cubicBezTo>
                  <a:cubicBezTo>
                    <a:pt x="145263" y="240636"/>
                    <a:pt x="145581" y="243436"/>
                    <a:pt x="146081" y="246206"/>
                  </a:cubicBezTo>
                  <a:cubicBezTo>
                    <a:pt x="147596" y="255093"/>
                    <a:pt x="151516" y="263394"/>
                    <a:pt x="157416" y="270209"/>
                  </a:cubicBezTo>
                  <a:cubicBezTo>
                    <a:pt x="164487" y="276972"/>
                    <a:pt x="175701" y="276723"/>
                    <a:pt x="182465" y="269652"/>
                  </a:cubicBezTo>
                  <a:cubicBezTo>
                    <a:pt x="182763" y="269340"/>
                    <a:pt x="183049" y="269018"/>
                    <a:pt x="183324" y="268685"/>
                  </a:cubicBezTo>
                  <a:cubicBezTo>
                    <a:pt x="193160" y="257621"/>
                    <a:pt x="200617" y="244652"/>
                    <a:pt x="205231" y="230585"/>
                  </a:cubicBezTo>
                  <a:cubicBezTo>
                    <a:pt x="210946" y="216488"/>
                    <a:pt x="215899" y="202010"/>
                    <a:pt x="222090" y="188294"/>
                  </a:cubicBezTo>
                  <a:lnTo>
                    <a:pt x="233044" y="164577"/>
                  </a:lnTo>
                  <a:cubicBezTo>
                    <a:pt x="229710" y="178388"/>
                    <a:pt x="226472" y="192295"/>
                    <a:pt x="223519" y="206106"/>
                  </a:cubicBezTo>
                  <a:cubicBezTo>
                    <a:pt x="215328" y="241539"/>
                    <a:pt x="207136" y="276877"/>
                    <a:pt x="198468" y="312215"/>
                  </a:cubicBezTo>
                  <a:cubicBezTo>
                    <a:pt x="194087" y="329645"/>
                    <a:pt x="189610" y="347171"/>
                    <a:pt x="185800" y="364793"/>
                  </a:cubicBezTo>
                  <a:cubicBezTo>
                    <a:pt x="181336" y="381684"/>
                    <a:pt x="178560" y="398978"/>
                    <a:pt x="177513" y="416418"/>
                  </a:cubicBezTo>
                  <a:cubicBezTo>
                    <a:pt x="177424" y="424608"/>
                    <a:pt x="178845" y="432745"/>
                    <a:pt x="181704" y="440421"/>
                  </a:cubicBezTo>
                  <a:cubicBezTo>
                    <a:pt x="183571" y="447366"/>
                    <a:pt x="190608" y="451579"/>
                    <a:pt x="197611" y="449946"/>
                  </a:cubicBezTo>
                  <a:cubicBezTo>
                    <a:pt x="208790" y="447093"/>
                    <a:pt x="218787" y="440795"/>
                    <a:pt x="226186" y="431944"/>
                  </a:cubicBezTo>
                  <a:cubicBezTo>
                    <a:pt x="225043" y="438230"/>
                    <a:pt x="223900" y="444612"/>
                    <a:pt x="222567" y="450994"/>
                  </a:cubicBezTo>
                  <a:cubicBezTo>
                    <a:pt x="220757" y="459852"/>
                    <a:pt x="219995" y="468806"/>
                    <a:pt x="218852" y="477759"/>
                  </a:cubicBezTo>
                  <a:cubicBezTo>
                    <a:pt x="218210" y="487406"/>
                    <a:pt x="215652" y="496829"/>
                    <a:pt x="211327" y="505477"/>
                  </a:cubicBezTo>
                  <a:cubicBezTo>
                    <a:pt x="210507" y="507242"/>
                    <a:pt x="211272" y="509338"/>
                    <a:pt x="213037" y="510158"/>
                  </a:cubicBezTo>
                  <a:cubicBezTo>
                    <a:pt x="214539" y="510857"/>
                    <a:pt x="216325" y="510415"/>
                    <a:pt x="217328" y="509096"/>
                  </a:cubicBezTo>
                  <a:cubicBezTo>
                    <a:pt x="226497" y="493335"/>
                    <a:pt x="232937" y="476139"/>
                    <a:pt x="236378" y="458233"/>
                  </a:cubicBezTo>
                  <a:cubicBezTo>
                    <a:pt x="239140" y="447851"/>
                    <a:pt x="242093" y="437468"/>
                    <a:pt x="244665" y="426991"/>
                  </a:cubicBezTo>
                  <a:cubicBezTo>
                    <a:pt x="246915" y="415666"/>
                    <a:pt x="250100" y="404547"/>
                    <a:pt x="254190" y="393749"/>
                  </a:cubicBezTo>
                  <a:cubicBezTo>
                    <a:pt x="256489" y="389434"/>
                    <a:pt x="255841" y="384142"/>
                    <a:pt x="252570" y="380509"/>
                  </a:cubicBezTo>
                  <a:cubicBezTo>
                    <a:pt x="249206" y="376997"/>
                    <a:pt x="243842" y="376322"/>
                    <a:pt x="239712" y="378890"/>
                  </a:cubicBezTo>
                  <a:cubicBezTo>
                    <a:pt x="230593" y="387055"/>
                    <a:pt x="222500" y="396298"/>
                    <a:pt x="215613" y="406417"/>
                  </a:cubicBezTo>
                  <a:cubicBezTo>
                    <a:pt x="212315" y="410697"/>
                    <a:pt x="208615" y="414652"/>
                    <a:pt x="204564" y="418228"/>
                  </a:cubicBezTo>
                  <a:lnTo>
                    <a:pt x="203231" y="419180"/>
                  </a:lnTo>
                  <a:cubicBezTo>
                    <a:pt x="203627" y="409122"/>
                    <a:pt x="205356" y="399161"/>
                    <a:pt x="208374" y="389558"/>
                  </a:cubicBezTo>
                  <a:cubicBezTo>
                    <a:pt x="212946" y="372222"/>
                    <a:pt x="216375" y="354506"/>
                    <a:pt x="220948" y="337170"/>
                  </a:cubicBezTo>
                  <a:cubicBezTo>
                    <a:pt x="230473" y="302023"/>
                    <a:pt x="238378" y="266685"/>
                    <a:pt x="246665" y="231347"/>
                  </a:cubicBezTo>
                  <a:cubicBezTo>
                    <a:pt x="254952" y="196010"/>
                    <a:pt x="263048" y="160386"/>
                    <a:pt x="272192" y="125144"/>
                  </a:cubicBezTo>
                  <a:cubicBezTo>
                    <a:pt x="276859" y="107522"/>
                    <a:pt x="281717" y="89996"/>
                    <a:pt x="285908" y="72185"/>
                  </a:cubicBezTo>
                  <a:cubicBezTo>
                    <a:pt x="287908" y="63803"/>
                    <a:pt x="289813" y="55325"/>
                    <a:pt x="291432" y="46753"/>
                  </a:cubicBezTo>
                  <a:cubicBezTo>
                    <a:pt x="293052" y="38180"/>
                    <a:pt x="295909" y="27703"/>
                    <a:pt x="296862" y="18178"/>
                  </a:cubicBezTo>
                  <a:cubicBezTo>
                    <a:pt x="297438" y="14215"/>
                    <a:pt x="296944" y="10170"/>
                    <a:pt x="295433" y="6462"/>
                  </a:cubicBezTo>
                  <a:close/>
                  <a:moveTo>
                    <a:pt x="170370" y="255541"/>
                  </a:moveTo>
                  <a:lnTo>
                    <a:pt x="170370" y="255541"/>
                  </a:lnTo>
                  <a:cubicBezTo>
                    <a:pt x="170370" y="255541"/>
                    <a:pt x="170370" y="255541"/>
                    <a:pt x="170370" y="2555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xmlns="" id="{3A2F3DDF-A50F-4225-BBFA-F07FEBB7F437}"/>
                </a:ext>
              </a:extLst>
            </p:cNvPr>
            <p:cNvSpPr/>
            <p:nvPr/>
          </p:nvSpPr>
          <p:spPr>
            <a:xfrm>
              <a:off x="3610458" y="1621803"/>
              <a:ext cx="52826" cy="75074"/>
            </a:xfrm>
            <a:custGeom>
              <a:avLst/>
              <a:gdLst>
                <a:gd name="connsiteX0" fmla="*/ 8018 w 32801"/>
                <a:gd name="connsiteY0" fmla="*/ 1938 h 46615"/>
                <a:gd name="connsiteX1" fmla="*/ 1937 w 32801"/>
                <a:gd name="connsiteY1" fmla="*/ 746 h 46615"/>
                <a:gd name="connsiteX2" fmla="*/ 112 w 32801"/>
                <a:gd name="connsiteY2" fmla="*/ 5367 h 46615"/>
                <a:gd name="connsiteX3" fmla="*/ 8018 w 32801"/>
                <a:gd name="connsiteY3" fmla="*/ 25845 h 46615"/>
                <a:gd name="connsiteX4" fmla="*/ 21258 w 32801"/>
                <a:gd name="connsiteY4" fmla="*/ 44895 h 46615"/>
                <a:gd name="connsiteX5" fmla="*/ 32402 w 32801"/>
                <a:gd name="connsiteY5" fmla="*/ 38228 h 46615"/>
                <a:gd name="connsiteX6" fmla="*/ 8018 w 32801"/>
                <a:gd name="connsiteY6" fmla="*/ 1938 h 4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01" h="46615">
                  <a:moveTo>
                    <a:pt x="8018" y="1938"/>
                  </a:moveTo>
                  <a:cubicBezTo>
                    <a:pt x="6668" y="-71"/>
                    <a:pt x="3946" y="-604"/>
                    <a:pt x="1937" y="746"/>
                  </a:cubicBezTo>
                  <a:cubicBezTo>
                    <a:pt x="430" y="1759"/>
                    <a:pt x="-296" y="3597"/>
                    <a:pt x="112" y="5367"/>
                  </a:cubicBezTo>
                  <a:cubicBezTo>
                    <a:pt x="1879" y="12497"/>
                    <a:pt x="4535" y="19378"/>
                    <a:pt x="8018" y="25845"/>
                  </a:cubicBezTo>
                  <a:cubicBezTo>
                    <a:pt x="11319" y="32900"/>
                    <a:pt x="15796" y="39342"/>
                    <a:pt x="21258" y="44895"/>
                  </a:cubicBezTo>
                  <a:cubicBezTo>
                    <a:pt x="25925" y="49182"/>
                    <a:pt x="34783" y="44895"/>
                    <a:pt x="32402" y="38228"/>
                  </a:cubicBezTo>
                  <a:cubicBezTo>
                    <a:pt x="27735" y="24798"/>
                    <a:pt x="14971" y="14701"/>
                    <a:pt x="8018" y="19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xmlns="" id="{8A9DAAA5-CF8F-451E-9A31-73EA5F5BF020}"/>
                </a:ext>
              </a:extLst>
            </p:cNvPr>
            <p:cNvSpPr/>
            <p:nvPr/>
          </p:nvSpPr>
          <p:spPr>
            <a:xfrm>
              <a:off x="3589533" y="1670075"/>
              <a:ext cx="33549" cy="34832"/>
            </a:xfrm>
            <a:custGeom>
              <a:avLst/>
              <a:gdLst>
                <a:gd name="connsiteX0" fmla="*/ 10915 w 20831"/>
                <a:gd name="connsiteY0" fmla="*/ 1873 h 21628"/>
                <a:gd name="connsiteX1" fmla="*/ 2025 w 20831"/>
                <a:gd name="connsiteY1" fmla="*/ 1810 h 21628"/>
                <a:gd name="connsiteX2" fmla="*/ 1961 w 20831"/>
                <a:gd name="connsiteY2" fmla="*/ 1873 h 21628"/>
                <a:gd name="connsiteX3" fmla="*/ 1961 w 20831"/>
                <a:gd name="connsiteY3" fmla="*/ 11398 h 21628"/>
                <a:gd name="connsiteX4" fmla="*/ 12248 w 20831"/>
                <a:gd name="connsiteY4" fmla="*/ 20923 h 21628"/>
                <a:gd name="connsiteX5" fmla="*/ 20127 w 20831"/>
                <a:gd name="connsiteY5" fmla="*/ 18590 h 21628"/>
                <a:gd name="connsiteX6" fmla="*/ 20059 w 20831"/>
                <a:gd name="connsiteY6" fmla="*/ 12922 h 21628"/>
                <a:gd name="connsiteX7" fmla="*/ 10915 w 20831"/>
                <a:gd name="connsiteY7" fmla="*/ 1873 h 2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831" h="21628">
                  <a:moveTo>
                    <a:pt x="10915" y="1873"/>
                  </a:moveTo>
                  <a:cubicBezTo>
                    <a:pt x="8477" y="-599"/>
                    <a:pt x="4497" y="-628"/>
                    <a:pt x="2025" y="1810"/>
                  </a:cubicBezTo>
                  <a:cubicBezTo>
                    <a:pt x="2003" y="1831"/>
                    <a:pt x="1982" y="1852"/>
                    <a:pt x="1961" y="1873"/>
                  </a:cubicBezTo>
                  <a:cubicBezTo>
                    <a:pt x="-654" y="4510"/>
                    <a:pt x="-654" y="8762"/>
                    <a:pt x="1961" y="11398"/>
                  </a:cubicBezTo>
                  <a:cubicBezTo>
                    <a:pt x="4902" y="15063"/>
                    <a:pt x="8368" y="18273"/>
                    <a:pt x="12248" y="20923"/>
                  </a:cubicBezTo>
                  <a:cubicBezTo>
                    <a:pt x="15068" y="22454"/>
                    <a:pt x="18596" y="21410"/>
                    <a:pt x="20127" y="18590"/>
                  </a:cubicBezTo>
                  <a:cubicBezTo>
                    <a:pt x="21090" y="16817"/>
                    <a:pt x="21064" y="14671"/>
                    <a:pt x="20059" y="12922"/>
                  </a:cubicBezTo>
                  <a:cubicBezTo>
                    <a:pt x="17546" y="8827"/>
                    <a:pt x="14468" y="5107"/>
                    <a:pt x="10915" y="18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xmlns="" id="{4A5AC2E6-65CB-409A-8ED9-47B9E8E785C4}"/>
                </a:ext>
              </a:extLst>
            </p:cNvPr>
            <p:cNvSpPr/>
            <p:nvPr/>
          </p:nvSpPr>
          <p:spPr>
            <a:xfrm>
              <a:off x="3983321" y="1620927"/>
              <a:ext cx="39277" cy="73407"/>
            </a:xfrm>
            <a:custGeom>
              <a:avLst/>
              <a:gdLst>
                <a:gd name="connsiteX0" fmla="*/ 24340 w 24388"/>
                <a:gd name="connsiteY0" fmla="*/ 6958 h 45580"/>
                <a:gd name="connsiteX1" fmla="*/ 18963 w 24388"/>
                <a:gd name="connsiteY1" fmla="*/ 48 h 45580"/>
                <a:gd name="connsiteX2" fmla="*/ 12053 w 24388"/>
                <a:gd name="connsiteY2" fmla="*/ 5425 h 45580"/>
                <a:gd name="connsiteX3" fmla="*/ 12053 w 24388"/>
                <a:gd name="connsiteY3" fmla="*/ 6958 h 45580"/>
                <a:gd name="connsiteX4" fmla="*/ 5195 w 24388"/>
                <a:gd name="connsiteY4" fmla="*/ 26008 h 45580"/>
                <a:gd name="connsiteX5" fmla="*/ 814 w 24388"/>
                <a:gd name="connsiteY5" fmla="*/ 43629 h 45580"/>
                <a:gd name="connsiteX6" fmla="*/ 4147 w 24388"/>
                <a:gd name="connsiteY6" fmla="*/ 45534 h 45580"/>
                <a:gd name="connsiteX7" fmla="*/ 18721 w 24388"/>
                <a:gd name="connsiteY7" fmla="*/ 32009 h 45580"/>
                <a:gd name="connsiteX8" fmla="*/ 24340 w 24388"/>
                <a:gd name="connsiteY8" fmla="*/ 6958 h 4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8" h="45580">
                  <a:moveTo>
                    <a:pt x="24340" y="6958"/>
                  </a:moveTo>
                  <a:cubicBezTo>
                    <a:pt x="24764" y="3565"/>
                    <a:pt x="22356" y="472"/>
                    <a:pt x="18963" y="48"/>
                  </a:cubicBezTo>
                  <a:cubicBezTo>
                    <a:pt x="15570" y="-375"/>
                    <a:pt x="12476" y="2032"/>
                    <a:pt x="12053" y="5425"/>
                  </a:cubicBezTo>
                  <a:cubicBezTo>
                    <a:pt x="11990" y="5934"/>
                    <a:pt x="11990" y="6449"/>
                    <a:pt x="12053" y="6958"/>
                  </a:cubicBezTo>
                  <a:cubicBezTo>
                    <a:pt x="11000" y="13687"/>
                    <a:pt x="8672" y="20152"/>
                    <a:pt x="5195" y="26008"/>
                  </a:cubicBezTo>
                  <a:cubicBezTo>
                    <a:pt x="2338" y="31438"/>
                    <a:pt x="-1758" y="37343"/>
                    <a:pt x="814" y="43629"/>
                  </a:cubicBezTo>
                  <a:cubicBezTo>
                    <a:pt x="1527" y="44791"/>
                    <a:pt x="2784" y="45509"/>
                    <a:pt x="4147" y="45534"/>
                  </a:cubicBezTo>
                  <a:cubicBezTo>
                    <a:pt x="11291" y="46296"/>
                    <a:pt x="15958" y="37438"/>
                    <a:pt x="18721" y="32009"/>
                  </a:cubicBezTo>
                  <a:cubicBezTo>
                    <a:pt x="22693" y="24272"/>
                    <a:pt x="24627" y="15651"/>
                    <a:pt x="24340" y="69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xmlns="" id="{F7996EF6-D140-41C6-B6E0-65CEA54C4455}"/>
                </a:ext>
              </a:extLst>
            </p:cNvPr>
            <p:cNvSpPr/>
            <p:nvPr/>
          </p:nvSpPr>
          <p:spPr>
            <a:xfrm>
              <a:off x="4016270" y="1668944"/>
              <a:ext cx="31994" cy="34539"/>
            </a:xfrm>
            <a:custGeom>
              <a:avLst/>
              <a:gdLst>
                <a:gd name="connsiteX0" fmla="*/ 15311 w 19866"/>
                <a:gd name="connsiteY0" fmla="*/ 1336 h 21446"/>
                <a:gd name="connsiteX1" fmla="*/ 8263 w 19866"/>
                <a:gd name="connsiteY1" fmla="*/ 384 h 21446"/>
                <a:gd name="connsiteX2" fmla="*/ 2834 w 19866"/>
                <a:gd name="connsiteY2" fmla="*/ 4670 h 21446"/>
                <a:gd name="connsiteX3" fmla="*/ 643 w 19866"/>
                <a:gd name="connsiteY3" fmla="*/ 9147 h 21446"/>
                <a:gd name="connsiteX4" fmla="*/ 71 w 19866"/>
                <a:gd name="connsiteY4" fmla="*/ 14005 h 21446"/>
                <a:gd name="connsiteX5" fmla="*/ 1977 w 19866"/>
                <a:gd name="connsiteY5" fmla="*/ 19434 h 21446"/>
                <a:gd name="connsiteX6" fmla="*/ 8835 w 19866"/>
                <a:gd name="connsiteY6" fmla="*/ 21244 h 21446"/>
                <a:gd name="connsiteX7" fmla="*/ 10168 w 19866"/>
                <a:gd name="connsiteY7" fmla="*/ 21244 h 21446"/>
                <a:gd name="connsiteX8" fmla="*/ 13502 w 19866"/>
                <a:gd name="connsiteY8" fmla="*/ 20005 h 21446"/>
                <a:gd name="connsiteX9" fmla="*/ 18550 w 19866"/>
                <a:gd name="connsiteY9" fmla="*/ 14290 h 21446"/>
                <a:gd name="connsiteX10" fmla="*/ 15312 w 19866"/>
                <a:gd name="connsiteY10" fmla="*/ 1336 h 2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66" h="21446">
                  <a:moveTo>
                    <a:pt x="15311" y="1336"/>
                  </a:moveTo>
                  <a:cubicBezTo>
                    <a:pt x="13220" y="-12"/>
                    <a:pt x="10637" y="-361"/>
                    <a:pt x="8263" y="384"/>
                  </a:cubicBezTo>
                  <a:cubicBezTo>
                    <a:pt x="5942" y="1008"/>
                    <a:pt x="3979" y="2557"/>
                    <a:pt x="2834" y="4670"/>
                  </a:cubicBezTo>
                  <a:cubicBezTo>
                    <a:pt x="2167" y="6194"/>
                    <a:pt x="1309" y="7528"/>
                    <a:pt x="643" y="9147"/>
                  </a:cubicBezTo>
                  <a:cubicBezTo>
                    <a:pt x="75" y="10699"/>
                    <a:pt x="-120" y="12363"/>
                    <a:pt x="71" y="14005"/>
                  </a:cubicBezTo>
                  <a:cubicBezTo>
                    <a:pt x="-27" y="15994"/>
                    <a:pt x="656" y="17943"/>
                    <a:pt x="1977" y="19434"/>
                  </a:cubicBezTo>
                  <a:cubicBezTo>
                    <a:pt x="3817" y="21144"/>
                    <a:pt x="6390" y="21823"/>
                    <a:pt x="8835" y="21244"/>
                  </a:cubicBezTo>
                  <a:lnTo>
                    <a:pt x="10168" y="21244"/>
                  </a:lnTo>
                  <a:cubicBezTo>
                    <a:pt x="11353" y="21066"/>
                    <a:pt x="12488" y="20644"/>
                    <a:pt x="13502" y="20005"/>
                  </a:cubicBezTo>
                  <a:cubicBezTo>
                    <a:pt x="15590" y="18501"/>
                    <a:pt x="17315" y="16548"/>
                    <a:pt x="18550" y="14290"/>
                  </a:cubicBezTo>
                  <a:cubicBezTo>
                    <a:pt x="21184" y="9812"/>
                    <a:pt x="19744" y="4048"/>
                    <a:pt x="15312" y="1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xmlns="" id="{18EB8B40-E5F5-4E03-A223-A2FFC34A331F}"/>
                </a:ext>
              </a:extLst>
            </p:cNvPr>
            <p:cNvSpPr/>
            <p:nvPr/>
          </p:nvSpPr>
          <p:spPr>
            <a:xfrm>
              <a:off x="2689773" y="1967468"/>
              <a:ext cx="800907" cy="456061"/>
            </a:xfrm>
            <a:custGeom>
              <a:avLst/>
              <a:gdLst>
                <a:gd name="connsiteX0" fmla="*/ 388810 w 497300"/>
                <a:gd name="connsiteY0" fmla="*/ 0 h 283178"/>
                <a:gd name="connsiteX1" fmla="*/ 452533 w 497300"/>
                <a:gd name="connsiteY1" fmla="*/ 15430 h 283178"/>
                <a:gd name="connsiteX2" fmla="*/ 497300 w 497300"/>
                <a:gd name="connsiteY2" fmla="*/ 39624 h 283178"/>
                <a:gd name="connsiteX3" fmla="*/ 0 w 497300"/>
                <a:gd name="connsiteY3" fmla="*/ 283178 h 283178"/>
                <a:gd name="connsiteX4" fmla="*/ 388810 w 497300"/>
                <a:gd name="connsiteY4" fmla="*/ 0 h 28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0" h="283178">
                  <a:moveTo>
                    <a:pt x="388810" y="0"/>
                  </a:moveTo>
                  <a:cubicBezTo>
                    <a:pt x="388810" y="0"/>
                    <a:pt x="408622" y="14859"/>
                    <a:pt x="452533" y="15430"/>
                  </a:cubicBezTo>
                  <a:cubicBezTo>
                    <a:pt x="496443" y="16002"/>
                    <a:pt x="497300" y="39624"/>
                    <a:pt x="497300" y="39624"/>
                  </a:cubicBezTo>
                  <a:cubicBezTo>
                    <a:pt x="497300" y="39624"/>
                    <a:pt x="403193" y="216884"/>
                    <a:pt x="0" y="283178"/>
                  </a:cubicBezTo>
                  <a:cubicBezTo>
                    <a:pt x="0" y="283178"/>
                    <a:pt x="350139" y="195263"/>
                    <a:pt x="38881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xmlns="" id="{AEBCA715-4A72-4B76-BE14-80B5AF529F9B}"/>
                </a:ext>
              </a:extLst>
            </p:cNvPr>
            <p:cNvSpPr/>
            <p:nvPr/>
          </p:nvSpPr>
          <p:spPr>
            <a:xfrm>
              <a:off x="3911500" y="931120"/>
              <a:ext cx="60191" cy="55186"/>
            </a:xfrm>
            <a:custGeom>
              <a:avLst/>
              <a:gdLst>
                <a:gd name="connsiteX0" fmla="*/ 7309 w 37374"/>
                <a:gd name="connsiteY0" fmla="*/ 29319 h 34266"/>
                <a:gd name="connsiteX1" fmla="*/ 29121 w 37374"/>
                <a:gd name="connsiteY1" fmla="*/ 33415 h 34266"/>
                <a:gd name="connsiteX2" fmla="*/ 29979 w 37374"/>
                <a:gd name="connsiteY2" fmla="*/ 33415 h 34266"/>
                <a:gd name="connsiteX3" fmla="*/ 37027 w 37374"/>
                <a:gd name="connsiteY3" fmla="*/ 20652 h 34266"/>
                <a:gd name="connsiteX4" fmla="*/ 37027 w 37374"/>
                <a:gd name="connsiteY4" fmla="*/ 20652 h 34266"/>
                <a:gd name="connsiteX5" fmla="*/ 26168 w 37374"/>
                <a:gd name="connsiteY5" fmla="*/ 4554 h 34266"/>
                <a:gd name="connsiteX6" fmla="*/ 4481 w 37374"/>
                <a:gd name="connsiteY6" fmla="*/ 4429 h 34266"/>
                <a:gd name="connsiteX7" fmla="*/ 4356 w 37374"/>
                <a:gd name="connsiteY7" fmla="*/ 4554 h 34266"/>
                <a:gd name="connsiteX8" fmla="*/ 5259 w 37374"/>
                <a:gd name="connsiteY8" fmla="*/ 27706 h 34266"/>
                <a:gd name="connsiteX9" fmla="*/ 7309 w 37374"/>
                <a:gd name="connsiteY9" fmla="*/ 29319 h 3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74" h="34266">
                  <a:moveTo>
                    <a:pt x="7309" y="29319"/>
                  </a:moveTo>
                  <a:cubicBezTo>
                    <a:pt x="13597" y="33887"/>
                    <a:pt x="21604" y="35391"/>
                    <a:pt x="29121" y="33415"/>
                  </a:cubicBezTo>
                  <a:lnTo>
                    <a:pt x="29979" y="33415"/>
                  </a:lnTo>
                  <a:cubicBezTo>
                    <a:pt x="35355" y="31720"/>
                    <a:pt x="38456" y="26105"/>
                    <a:pt x="37027" y="20652"/>
                  </a:cubicBezTo>
                  <a:lnTo>
                    <a:pt x="37027" y="20652"/>
                  </a:lnTo>
                  <a:cubicBezTo>
                    <a:pt x="35771" y="14023"/>
                    <a:pt x="31844" y="8202"/>
                    <a:pt x="26168" y="4554"/>
                  </a:cubicBezTo>
                  <a:cubicBezTo>
                    <a:pt x="20214" y="-1469"/>
                    <a:pt x="10505" y="-1525"/>
                    <a:pt x="4481" y="4429"/>
                  </a:cubicBezTo>
                  <a:cubicBezTo>
                    <a:pt x="4439" y="4471"/>
                    <a:pt x="4398" y="4512"/>
                    <a:pt x="4356" y="4554"/>
                  </a:cubicBezTo>
                  <a:cubicBezTo>
                    <a:pt x="-1788" y="11197"/>
                    <a:pt x="-1384" y="21562"/>
                    <a:pt x="5259" y="27706"/>
                  </a:cubicBezTo>
                  <a:cubicBezTo>
                    <a:pt x="5898" y="28297"/>
                    <a:pt x="6584" y="28837"/>
                    <a:pt x="7309" y="293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xmlns="" id="{C77CA73D-8CBB-4330-B876-DFD79118FBAC}"/>
                </a:ext>
              </a:extLst>
            </p:cNvPr>
            <p:cNvSpPr/>
            <p:nvPr/>
          </p:nvSpPr>
          <p:spPr>
            <a:xfrm>
              <a:off x="3851956" y="924808"/>
              <a:ext cx="55030" cy="53683"/>
            </a:xfrm>
            <a:custGeom>
              <a:avLst/>
              <a:gdLst>
                <a:gd name="connsiteX0" fmla="*/ 12372 w 34169"/>
                <a:gd name="connsiteY0" fmla="*/ 24951 h 33333"/>
                <a:gd name="connsiteX1" fmla="*/ 26755 w 34169"/>
                <a:gd name="connsiteY1" fmla="*/ 33333 h 33333"/>
                <a:gd name="connsiteX2" fmla="*/ 34169 w 34169"/>
                <a:gd name="connsiteY2" fmla="*/ 25699 h 33333"/>
                <a:gd name="connsiteX3" fmla="*/ 33898 w 34169"/>
                <a:gd name="connsiteY3" fmla="*/ 23808 h 33333"/>
                <a:gd name="connsiteX4" fmla="*/ 24373 w 34169"/>
                <a:gd name="connsiteY4" fmla="*/ 12188 h 33333"/>
                <a:gd name="connsiteX5" fmla="*/ 14848 w 34169"/>
                <a:gd name="connsiteY5" fmla="*/ 2663 h 33333"/>
                <a:gd name="connsiteX6" fmla="*/ 2561 w 34169"/>
                <a:gd name="connsiteY6" fmla="*/ 15236 h 33333"/>
                <a:gd name="connsiteX7" fmla="*/ 12372 w 34169"/>
                <a:gd name="connsiteY7" fmla="*/ 24951 h 3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69" h="33333">
                  <a:moveTo>
                    <a:pt x="12372" y="24951"/>
                  </a:moveTo>
                  <a:cubicBezTo>
                    <a:pt x="15826" y="29586"/>
                    <a:pt x="21020" y="32613"/>
                    <a:pt x="26755" y="33333"/>
                  </a:cubicBezTo>
                  <a:cubicBezTo>
                    <a:pt x="30910" y="33272"/>
                    <a:pt x="34229" y="29855"/>
                    <a:pt x="34169" y="25699"/>
                  </a:cubicBezTo>
                  <a:cubicBezTo>
                    <a:pt x="34159" y="25060"/>
                    <a:pt x="34068" y="24425"/>
                    <a:pt x="33898" y="23808"/>
                  </a:cubicBezTo>
                  <a:cubicBezTo>
                    <a:pt x="32026" y="19029"/>
                    <a:pt x="28692" y="14962"/>
                    <a:pt x="24373" y="12188"/>
                  </a:cubicBezTo>
                  <a:cubicBezTo>
                    <a:pt x="21040" y="9045"/>
                    <a:pt x="17706" y="5711"/>
                    <a:pt x="14848" y="2663"/>
                  </a:cubicBezTo>
                  <a:cubicBezTo>
                    <a:pt x="6847" y="-5529"/>
                    <a:pt x="-5345" y="7044"/>
                    <a:pt x="2561" y="15236"/>
                  </a:cubicBezTo>
                  <a:cubicBezTo>
                    <a:pt x="5800" y="18379"/>
                    <a:pt x="9038" y="21999"/>
                    <a:pt x="12372" y="249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xmlns="" id="{4D8D7764-D9CB-458B-A257-73F6760BF7AF}"/>
                </a:ext>
              </a:extLst>
            </p:cNvPr>
            <p:cNvSpPr/>
            <p:nvPr/>
          </p:nvSpPr>
          <p:spPr>
            <a:xfrm>
              <a:off x="3762798" y="877554"/>
              <a:ext cx="73800" cy="100365"/>
            </a:xfrm>
            <a:custGeom>
              <a:avLst/>
              <a:gdLst>
                <a:gd name="connsiteX0" fmla="*/ 38109 w 45824"/>
                <a:gd name="connsiteY0" fmla="*/ 62102 h 62319"/>
                <a:gd name="connsiteX1" fmla="*/ 45813 w 45824"/>
                <a:gd name="connsiteY1" fmla="*/ 57666 h 62319"/>
                <a:gd name="connsiteX2" fmla="*/ 45824 w 45824"/>
                <a:gd name="connsiteY2" fmla="*/ 57626 h 62319"/>
                <a:gd name="connsiteX3" fmla="*/ 35728 w 45824"/>
                <a:gd name="connsiteY3" fmla="*/ 30003 h 62319"/>
                <a:gd name="connsiteX4" fmla="*/ 17821 w 45824"/>
                <a:gd name="connsiteY4" fmla="*/ 3714 h 62319"/>
                <a:gd name="connsiteX5" fmla="*/ 2676 w 45824"/>
                <a:gd name="connsiteY5" fmla="*/ 19335 h 62319"/>
                <a:gd name="connsiteX6" fmla="*/ 19059 w 45824"/>
                <a:gd name="connsiteY6" fmla="*/ 44005 h 62319"/>
                <a:gd name="connsiteX7" fmla="*/ 38109 w 45824"/>
                <a:gd name="connsiteY7" fmla="*/ 62102 h 6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24" h="62319">
                  <a:moveTo>
                    <a:pt x="38109" y="62102"/>
                  </a:moveTo>
                  <a:cubicBezTo>
                    <a:pt x="41462" y="63005"/>
                    <a:pt x="44911" y="61019"/>
                    <a:pt x="45813" y="57666"/>
                  </a:cubicBezTo>
                  <a:cubicBezTo>
                    <a:pt x="45817" y="57653"/>
                    <a:pt x="45821" y="57639"/>
                    <a:pt x="45824" y="57626"/>
                  </a:cubicBezTo>
                  <a:cubicBezTo>
                    <a:pt x="45781" y="47523"/>
                    <a:pt x="42210" y="37752"/>
                    <a:pt x="35728" y="30003"/>
                  </a:cubicBezTo>
                  <a:cubicBezTo>
                    <a:pt x="30324" y="20868"/>
                    <a:pt x="24343" y="12087"/>
                    <a:pt x="17821" y="3714"/>
                  </a:cubicBezTo>
                  <a:cubicBezTo>
                    <a:pt x="9058" y="-7240"/>
                    <a:pt x="-6182" y="8477"/>
                    <a:pt x="2676" y="19335"/>
                  </a:cubicBezTo>
                  <a:cubicBezTo>
                    <a:pt x="8670" y="27191"/>
                    <a:pt x="14143" y="35432"/>
                    <a:pt x="19059" y="44005"/>
                  </a:cubicBezTo>
                  <a:cubicBezTo>
                    <a:pt x="23631" y="51339"/>
                    <a:pt x="28774" y="60864"/>
                    <a:pt x="38109" y="621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17" name="TextBox 516"/>
          <p:cNvSpPr txBox="1"/>
          <p:nvPr/>
        </p:nvSpPr>
        <p:spPr>
          <a:xfrm>
            <a:off x="4353463" y="271367"/>
            <a:ext cx="442822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Bahnschrift Light" pitchFamily="34" charset="0"/>
              </a:rPr>
              <a:t>{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_id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</a:t>
            </a:r>
            <a:r>
              <a:rPr lang="en-US" err="1">
                <a:latin typeface="Bahnschrift Light" pitchFamily="34" charset="0"/>
              </a:rPr>
              <a:t>ObjectId</a:t>
            </a:r>
            <a:r>
              <a:rPr lang="en-US" b="1">
                <a:latin typeface="Bahnschrift Light" pitchFamily="34" charset="0"/>
              </a:rPr>
              <a:t>(</a:t>
            </a:r>
            <a:r>
              <a:rPr lang="en-US">
                <a:latin typeface="Bahnschrift Light" pitchFamily="34" charset="0"/>
              </a:rPr>
              <a:t>"66699761c342cb088e6f0d0a"</a:t>
            </a:r>
            <a:r>
              <a:rPr lang="en-US" b="1">
                <a:latin typeface="Bahnschrift Light" pitchFamily="34" charset="0"/>
              </a:rPr>
              <a:t>),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beer_ABV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3.5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beer_beerId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</a:t>
            </a:r>
            <a:r>
              <a:rPr lang="en-US" err="1">
                <a:latin typeface="Bahnschrift Light" pitchFamily="34" charset="0"/>
              </a:rPr>
              <a:t>NumberInt</a:t>
            </a:r>
            <a:r>
              <a:rPr lang="en-US" b="1">
                <a:latin typeface="Bahnschrift Light" pitchFamily="34" charset="0"/>
              </a:rPr>
              <a:t>(</a:t>
            </a:r>
            <a:r>
              <a:rPr lang="en-US">
                <a:latin typeface="Bahnschrift Light" pitchFamily="34" charset="0"/>
              </a:rPr>
              <a:t>436</a:t>
            </a:r>
            <a:r>
              <a:rPr lang="en-US" b="1">
                <a:latin typeface="Bahnschrift Light" pitchFamily="34" charset="0"/>
              </a:rPr>
              <a:t>),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beer_brewerId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</a:t>
            </a:r>
            <a:r>
              <a:rPr lang="en-US" err="1">
                <a:latin typeface="Bahnschrift Light" pitchFamily="34" charset="0"/>
              </a:rPr>
              <a:t>NumberInt</a:t>
            </a:r>
            <a:r>
              <a:rPr lang="en-US" b="1">
                <a:latin typeface="Bahnschrift Light" pitchFamily="34" charset="0"/>
              </a:rPr>
              <a:t>(</a:t>
            </a:r>
            <a:r>
              <a:rPr lang="en-US">
                <a:latin typeface="Bahnschrift Light" pitchFamily="34" charset="0"/>
              </a:rPr>
              <a:t>163</a:t>
            </a:r>
            <a:r>
              <a:rPr lang="en-US" b="1">
                <a:latin typeface="Bahnschrift Light" pitchFamily="34" charset="0"/>
              </a:rPr>
              <a:t>),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beer_name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"Amstel Light"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beer_style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"Light Lager"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review_appearance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3.0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review_palette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3.0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review_overall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3.0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review_taste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3.0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review_profileName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</a:t>
            </a:r>
            <a:r>
              <a:rPr lang="en-US" err="1">
                <a:latin typeface="Bahnschrift Light" pitchFamily="34" charset="0"/>
              </a:rPr>
              <a:t>hustlesworth</a:t>
            </a:r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review_aroma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3.0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review_text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"A- super pale extra light golden, dense white head, holds a very thin ring upon </a:t>
            </a:r>
            <a:r>
              <a:rPr lang="en-US" smtClean="0">
                <a:latin typeface="Bahnschrift Light" pitchFamily="34" charset="0"/>
              </a:rPr>
              <a:t>receding…."</a:t>
            </a:r>
            <a:r>
              <a:rPr lang="en-US" b="1" smtClean="0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 err="1">
                <a:latin typeface="Bahnschrift Light" pitchFamily="34" charset="0"/>
              </a:rPr>
              <a:t>review_time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</a:t>
            </a:r>
            <a:r>
              <a:rPr lang="en-US" err="1">
                <a:latin typeface="Bahnschrift Light" pitchFamily="34" charset="0"/>
              </a:rPr>
              <a:t>NumberInt</a:t>
            </a:r>
            <a:r>
              <a:rPr lang="en-US" b="1">
                <a:latin typeface="Bahnschrift Light" pitchFamily="34" charset="0"/>
              </a:rPr>
              <a:t>(</a:t>
            </a:r>
            <a:r>
              <a:rPr lang="en-US">
                <a:latin typeface="Bahnschrift Light" pitchFamily="34" charset="0"/>
              </a:rPr>
              <a:t>1245822612</a:t>
            </a:r>
            <a:r>
              <a:rPr lang="en-US" b="1">
                <a:latin typeface="Bahnschrift Light" pitchFamily="34" charset="0"/>
              </a:rPr>
              <a:t>)</a:t>
            </a:r>
            <a:endParaRPr lang="en-US">
              <a:latin typeface="Bahnschrift Light" pitchFamily="34" charset="0"/>
            </a:endParaRPr>
          </a:p>
          <a:p>
            <a:r>
              <a:rPr lang="en-US" b="1">
                <a:latin typeface="Bahnschrift Light" pitchFamily="34" charset="0"/>
              </a:rPr>
              <a:t>}</a:t>
            </a:r>
            <a:endParaRPr lang="en-US">
              <a:latin typeface="Bahnschrift Light" pitchFamily="34" charset="0"/>
            </a:endParaRPr>
          </a:p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71547" y="332063"/>
            <a:ext cx="22618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Cyrl-RS" sz="3200" b="1" smtClean="0">
                <a:latin typeface="Bahnschrift" pitchFamily="34" charset="0"/>
              </a:rPr>
              <a:t>Пример документа</a:t>
            </a:r>
            <a:endParaRPr lang="en-US" sz="3200" b="1">
              <a:latin typeface="Bahnschrift" pitchFamily="34" charset="0"/>
            </a:endParaRPr>
          </a:p>
        </p:txBody>
      </p:sp>
      <p:pic>
        <p:nvPicPr>
          <p:cNvPr id="518" name="Graphic 36">
            <a:extLst>
              <a:ext uri="{FF2B5EF4-FFF2-40B4-BE49-F238E27FC236}">
                <a16:creationId xmlns:a16="http://schemas.microsoft.com/office/drawing/2014/main" xmlns="" id="{6D59A901-76F9-C02D-51EC-809A1F45D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1416677" y="6216295"/>
            <a:ext cx="563943" cy="597999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3439064" y="332063"/>
            <a:ext cx="0" cy="5127956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68447" y="1707495"/>
            <a:ext cx="26622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Cyrl-RS" smtClean="0">
                <a:latin typeface="Bahnschrift Light" pitchFamily="34" charset="0"/>
              </a:rPr>
              <a:t>Почетни </a:t>
            </a:r>
            <a:r>
              <a:rPr lang="en-US" i="1" err="1" smtClean="0">
                <a:latin typeface="Bahnschrift Light" pitchFamily="34" charset="0"/>
              </a:rPr>
              <a:t>csv</a:t>
            </a:r>
            <a:r>
              <a:rPr lang="en-US" smtClean="0">
                <a:latin typeface="Bahnschrift Light" pitchFamily="34" charset="0"/>
              </a:rPr>
              <a:t> </a:t>
            </a:r>
            <a:r>
              <a:rPr lang="sr-Cyrl-RS" smtClean="0">
                <a:latin typeface="Bahnschrift Light" pitchFamily="34" charset="0"/>
              </a:rPr>
              <a:t>фајл нисмо обрађивали, већ смо га као таквог увезали у </a:t>
            </a:r>
            <a:r>
              <a:rPr lang="en-US" b="1" smtClean="0">
                <a:latin typeface="Bahnschrift Light" pitchFamily="34" charset="0"/>
              </a:rPr>
              <a:t>Studio </a:t>
            </a:r>
            <a:r>
              <a:rPr lang="en-US" b="1" i="1" smtClean="0">
                <a:latin typeface="Bahnschrift Light" pitchFamily="34" charset="0"/>
              </a:rPr>
              <a:t>3T</a:t>
            </a:r>
            <a:endParaRPr lang="en-US" b="1" i="1">
              <a:latin typeface="Bahnschrift Light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9336" y="3434733"/>
            <a:ext cx="21258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Cyrl-RS" smtClean="0">
                <a:latin typeface="Bahnschrift Light" pitchFamily="34" charset="0"/>
              </a:rPr>
              <a:t>Иницијално, цео </a:t>
            </a:r>
            <a:r>
              <a:rPr lang="sr-Cyrl-RS" b="1" smtClean="0">
                <a:latin typeface="Bahnschrift Light" pitchFamily="34" charset="0"/>
              </a:rPr>
              <a:t>ред</a:t>
            </a:r>
            <a:r>
              <a:rPr lang="sr-Cyrl-RS" smtClean="0">
                <a:latin typeface="Bahnschrift Light" pitchFamily="34" charset="0"/>
              </a:rPr>
              <a:t> из </a:t>
            </a:r>
            <a:r>
              <a:rPr lang="en-US" err="1" smtClean="0">
                <a:latin typeface="Bahnschrift Light" pitchFamily="34" charset="0"/>
              </a:rPr>
              <a:t>csv</a:t>
            </a:r>
            <a:r>
              <a:rPr lang="en-US" smtClean="0">
                <a:latin typeface="Bahnschrift Light" pitchFamily="34" charset="0"/>
              </a:rPr>
              <a:t>-</a:t>
            </a:r>
            <a:r>
              <a:rPr lang="sr-Cyrl-RS" smtClean="0">
                <a:latin typeface="Bahnschrift Light" pitchFamily="34" charset="0"/>
              </a:rPr>
              <a:t>а се пресликав</a:t>
            </a:r>
            <a:r>
              <a:rPr lang="en-US" smtClean="0">
                <a:latin typeface="Bahnschrift Light" pitchFamily="34" charset="0"/>
              </a:rPr>
              <a:t>a</a:t>
            </a:r>
            <a:r>
              <a:rPr lang="sr-Cyrl-RS" smtClean="0">
                <a:latin typeface="Bahnschrift Light" pitchFamily="34" charset="0"/>
              </a:rPr>
              <a:t>о на један </a:t>
            </a:r>
            <a:r>
              <a:rPr lang="sr-Cyrl-RS" b="1" smtClean="0">
                <a:latin typeface="Bahnschrift Light" pitchFamily="34" charset="0"/>
              </a:rPr>
              <a:t>документ</a:t>
            </a:r>
            <a:endParaRPr lang="en-US" b="1">
              <a:latin typeface="Bahnschrift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1468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9E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Rectangle 1841">
            <a:extLst>
              <a:ext uri="{FF2B5EF4-FFF2-40B4-BE49-F238E27FC236}">
                <a16:creationId xmlns:a16="http://schemas.microsoft.com/office/drawing/2014/main" xmlns="" id="{5C2495AF-1D95-45CA-B377-A9CEFD9E3616}"/>
              </a:ext>
            </a:extLst>
          </p:cNvPr>
          <p:cNvSpPr/>
          <p:nvPr/>
        </p:nvSpPr>
        <p:spPr>
          <a:xfrm>
            <a:off x="0" y="1493488"/>
            <a:ext cx="12192000" cy="389132"/>
          </a:xfrm>
          <a:prstGeom prst="rect">
            <a:avLst/>
          </a:prstGeom>
          <a:solidFill>
            <a:srgbClr val="CA82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0" name="Rectangle 1839">
            <a:extLst>
              <a:ext uri="{FF2B5EF4-FFF2-40B4-BE49-F238E27FC236}">
                <a16:creationId xmlns:a16="http://schemas.microsoft.com/office/drawing/2014/main" xmlns="" id="{C9EF08DA-BBA4-42F9-862C-8EDC8F884387}"/>
              </a:ext>
            </a:extLst>
          </p:cNvPr>
          <p:cNvSpPr/>
          <p:nvPr/>
        </p:nvSpPr>
        <p:spPr>
          <a:xfrm>
            <a:off x="0" y="5508"/>
            <a:ext cx="12192000" cy="1501699"/>
          </a:xfrm>
          <a:prstGeom prst="rect">
            <a:avLst/>
          </a:prstGeom>
          <a:solidFill>
            <a:srgbClr val="FCE9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47" name="Group 1846">
            <a:extLst>
              <a:ext uri="{FF2B5EF4-FFF2-40B4-BE49-F238E27FC236}">
                <a16:creationId xmlns:a16="http://schemas.microsoft.com/office/drawing/2014/main" xmlns="" id="{26654071-FC6F-41ED-8633-53B5F9879863}"/>
              </a:ext>
            </a:extLst>
          </p:cNvPr>
          <p:cNvGrpSpPr/>
          <p:nvPr/>
        </p:nvGrpSpPr>
        <p:grpSpPr>
          <a:xfrm>
            <a:off x="10260996" y="4278857"/>
            <a:ext cx="1928488" cy="2041777"/>
            <a:chOff x="6216785" y="959879"/>
            <a:chExt cx="3718218" cy="3936645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B8D918DA-E061-4895-AF47-1722ADCFB609}"/>
                </a:ext>
              </a:extLst>
            </p:cNvPr>
            <p:cNvSpPr/>
            <p:nvPr/>
          </p:nvSpPr>
          <p:spPr>
            <a:xfrm>
              <a:off x="7709921" y="4201909"/>
              <a:ext cx="123180" cy="33901"/>
            </a:xfrm>
            <a:custGeom>
              <a:avLst/>
              <a:gdLst>
                <a:gd name="connsiteX0" fmla="*/ 0 w 76485"/>
                <a:gd name="connsiteY0" fmla="*/ 21050 h 21050"/>
                <a:gd name="connsiteX1" fmla="*/ 0 w 76485"/>
                <a:gd name="connsiteY1" fmla="*/ 21050 h 21050"/>
                <a:gd name="connsiteX2" fmla="*/ 2667 w 76485"/>
                <a:gd name="connsiteY2" fmla="*/ 5048 h 21050"/>
                <a:gd name="connsiteX3" fmla="*/ 3429 w 76485"/>
                <a:gd name="connsiteY3" fmla="*/ 0 h 21050"/>
                <a:gd name="connsiteX4" fmla="*/ 15240 w 76485"/>
                <a:gd name="connsiteY4" fmla="*/ 2762 h 21050"/>
                <a:gd name="connsiteX5" fmla="*/ 39719 w 76485"/>
                <a:gd name="connsiteY5" fmla="*/ 6287 h 21050"/>
                <a:gd name="connsiteX6" fmla="*/ 76486 w 76485"/>
                <a:gd name="connsiteY6" fmla="*/ 8287 h 21050"/>
                <a:gd name="connsiteX7" fmla="*/ 30956 w 76485"/>
                <a:gd name="connsiteY7" fmla="*/ 17050 h 21050"/>
                <a:gd name="connsiteX8" fmla="*/ 1619 w 76485"/>
                <a:gd name="connsiteY8" fmla="*/ 20859 h 2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485" h="21050">
                  <a:moveTo>
                    <a:pt x="0" y="21050"/>
                  </a:moveTo>
                  <a:lnTo>
                    <a:pt x="0" y="21050"/>
                  </a:lnTo>
                  <a:cubicBezTo>
                    <a:pt x="857" y="15812"/>
                    <a:pt x="1715" y="10478"/>
                    <a:pt x="2667" y="5048"/>
                  </a:cubicBezTo>
                  <a:cubicBezTo>
                    <a:pt x="2667" y="3429"/>
                    <a:pt x="3143" y="1714"/>
                    <a:pt x="3429" y="0"/>
                  </a:cubicBezTo>
                  <a:cubicBezTo>
                    <a:pt x="7316" y="1125"/>
                    <a:pt x="11258" y="2047"/>
                    <a:pt x="15240" y="2762"/>
                  </a:cubicBezTo>
                  <a:cubicBezTo>
                    <a:pt x="23336" y="4381"/>
                    <a:pt x="31528" y="5334"/>
                    <a:pt x="39719" y="6287"/>
                  </a:cubicBezTo>
                  <a:cubicBezTo>
                    <a:pt x="51917" y="7765"/>
                    <a:pt x="64200" y="8433"/>
                    <a:pt x="76486" y="8287"/>
                  </a:cubicBezTo>
                  <a:cubicBezTo>
                    <a:pt x="61151" y="12382"/>
                    <a:pt x="46958" y="14097"/>
                    <a:pt x="30956" y="17050"/>
                  </a:cubicBezTo>
                  <a:cubicBezTo>
                    <a:pt x="21283" y="19033"/>
                    <a:pt x="11478" y="20306"/>
                    <a:pt x="1619" y="20859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5AB2CD98-4D1C-4E2F-92A2-E8A9E841D7FD}"/>
                </a:ext>
              </a:extLst>
            </p:cNvPr>
            <p:cNvSpPr/>
            <p:nvPr/>
          </p:nvSpPr>
          <p:spPr>
            <a:xfrm>
              <a:off x="6216785" y="2012899"/>
              <a:ext cx="3718218" cy="2883625"/>
            </a:xfrm>
            <a:custGeom>
              <a:avLst/>
              <a:gdLst>
                <a:gd name="connsiteX0" fmla="*/ 2305673 w 2308721"/>
                <a:gd name="connsiteY0" fmla="*/ 1036591 h 1790504"/>
                <a:gd name="connsiteX1" fmla="*/ 2104219 w 2308721"/>
                <a:gd name="connsiteY1" fmla="*/ 992871 h 1790504"/>
                <a:gd name="connsiteX2" fmla="*/ 2072787 w 2308721"/>
                <a:gd name="connsiteY2" fmla="*/ 986299 h 1790504"/>
                <a:gd name="connsiteX3" fmla="*/ 2043450 w 2308721"/>
                <a:gd name="connsiteY3" fmla="*/ 979060 h 1790504"/>
                <a:gd name="connsiteX4" fmla="*/ 2021542 w 2308721"/>
                <a:gd name="connsiteY4" fmla="*/ 974964 h 1790504"/>
                <a:gd name="connsiteX5" fmla="*/ 2015446 w 2308721"/>
                <a:gd name="connsiteY5" fmla="*/ 959439 h 1790504"/>
                <a:gd name="connsiteX6" fmla="*/ 1989634 w 2308721"/>
                <a:gd name="connsiteY6" fmla="*/ 932102 h 1790504"/>
                <a:gd name="connsiteX7" fmla="*/ 1926007 w 2308721"/>
                <a:gd name="connsiteY7" fmla="*/ 904194 h 1790504"/>
                <a:gd name="connsiteX8" fmla="*/ 1859332 w 2308721"/>
                <a:gd name="connsiteY8" fmla="*/ 897431 h 1790504"/>
                <a:gd name="connsiteX9" fmla="*/ 1821232 w 2308721"/>
                <a:gd name="connsiteY9" fmla="*/ 908289 h 1790504"/>
                <a:gd name="connsiteX10" fmla="*/ 1811707 w 2308721"/>
                <a:gd name="connsiteY10" fmla="*/ 916195 h 1790504"/>
                <a:gd name="connsiteX11" fmla="*/ 1805134 w 2308721"/>
                <a:gd name="connsiteY11" fmla="*/ 921624 h 1790504"/>
                <a:gd name="connsiteX12" fmla="*/ 1786084 w 2308721"/>
                <a:gd name="connsiteY12" fmla="*/ 918957 h 1790504"/>
                <a:gd name="connsiteX13" fmla="*/ 1784275 w 2308721"/>
                <a:gd name="connsiteY13" fmla="*/ 918195 h 1790504"/>
                <a:gd name="connsiteX14" fmla="*/ 1767416 w 2308721"/>
                <a:gd name="connsiteY14" fmla="*/ 916100 h 1790504"/>
                <a:gd name="connsiteX15" fmla="*/ 1762177 w 2308721"/>
                <a:gd name="connsiteY15" fmla="*/ 914862 h 1790504"/>
                <a:gd name="connsiteX16" fmla="*/ 1746175 w 2308721"/>
                <a:gd name="connsiteY16" fmla="*/ 910480 h 1790504"/>
                <a:gd name="connsiteX17" fmla="*/ 1714552 w 2308721"/>
                <a:gd name="connsiteY17" fmla="*/ 900955 h 1790504"/>
                <a:gd name="connsiteX18" fmla="*/ 1659688 w 2308721"/>
                <a:gd name="connsiteY18" fmla="*/ 881905 h 1790504"/>
                <a:gd name="connsiteX19" fmla="*/ 1658735 w 2308721"/>
                <a:gd name="connsiteY19" fmla="*/ 881429 h 1790504"/>
                <a:gd name="connsiteX20" fmla="*/ 1655592 w 2308721"/>
                <a:gd name="connsiteY20" fmla="*/ 880000 h 1790504"/>
                <a:gd name="connsiteX21" fmla="*/ 1649591 w 2308721"/>
                <a:gd name="connsiteY21" fmla="*/ 876952 h 1790504"/>
                <a:gd name="connsiteX22" fmla="*/ 1638066 w 2308721"/>
                <a:gd name="connsiteY22" fmla="*/ 869999 h 1790504"/>
                <a:gd name="connsiteX23" fmla="*/ 1634351 w 2308721"/>
                <a:gd name="connsiteY23" fmla="*/ 867427 h 1790504"/>
                <a:gd name="connsiteX24" fmla="*/ 1629588 w 2308721"/>
                <a:gd name="connsiteY24" fmla="*/ 862665 h 1790504"/>
                <a:gd name="connsiteX25" fmla="*/ 1619111 w 2308721"/>
                <a:gd name="connsiteY25" fmla="*/ 850473 h 1790504"/>
                <a:gd name="connsiteX26" fmla="*/ 1597775 w 2308721"/>
                <a:gd name="connsiteY26" fmla="*/ 826660 h 1790504"/>
                <a:gd name="connsiteX27" fmla="*/ 1586154 w 2308721"/>
                <a:gd name="connsiteY27" fmla="*/ 815706 h 1790504"/>
                <a:gd name="connsiteX28" fmla="*/ 1577772 w 2308721"/>
                <a:gd name="connsiteY28" fmla="*/ 808467 h 1790504"/>
                <a:gd name="connsiteX29" fmla="*/ 1576344 w 2308721"/>
                <a:gd name="connsiteY29" fmla="*/ 805800 h 1790504"/>
                <a:gd name="connsiteX30" fmla="*/ 1561485 w 2308721"/>
                <a:gd name="connsiteY30" fmla="*/ 783607 h 1790504"/>
                <a:gd name="connsiteX31" fmla="*/ 1529004 w 2308721"/>
                <a:gd name="connsiteY31" fmla="*/ 740649 h 1790504"/>
                <a:gd name="connsiteX32" fmla="*/ 1463091 w 2308721"/>
                <a:gd name="connsiteY32" fmla="*/ 667688 h 1790504"/>
                <a:gd name="connsiteX33" fmla="*/ 1423182 w 2308721"/>
                <a:gd name="connsiteY33" fmla="*/ 639875 h 1790504"/>
                <a:gd name="connsiteX34" fmla="*/ 1376223 w 2308721"/>
                <a:gd name="connsiteY34" fmla="*/ 625016 h 1790504"/>
                <a:gd name="connsiteX35" fmla="*/ 1330408 w 2308721"/>
                <a:gd name="connsiteY35" fmla="*/ 615491 h 1790504"/>
                <a:gd name="connsiteX36" fmla="*/ 1282307 w 2308721"/>
                <a:gd name="connsiteY36" fmla="*/ 602156 h 1790504"/>
                <a:gd name="connsiteX37" fmla="*/ 1230396 w 2308721"/>
                <a:gd name="connsiteY37" fmla="*/ 593774 h 1790504"/>
                <a:gd name="connsiteX38" fmla="*/ 1193915 w 2308721"/>
                <a:gd name="connsiteY38" fmla="*/ 590916 h 1790504"/>
                <a:gd name="connsiteX39" fmla="*/ 1146290 w 2308721"/>
                <a:gd name="connsiteY39" fmla="*/ 602918 h 1790504"/>
                <a:gd name="connsiteX40" fmla="*/ 1105523 w 2308721"/>
                <a:gd name="connsiteY40" fmla="*/ 622920 h 1790504"/>
                <a:gd name="connsiteX41" fmla="*/ 1099713 w 2308721"/>
                <a:gd name="connsiteY41" fmla="*/ 628540 h 1790504"/>
                <a:gd name="connsiteX42" fmla="*/ 1087140 w 2308721"/>
                <a:gd name="connsiteY42" fmla="*/ 626635 h 1790504"/>
                <a:gd name="connsiteX43" fmla="*/ 1061803 w 2308721"/>
                <a:gd name="connsiteY43" fmla="*/ 623397 h 1790504"/>
                <a:gd name="connsiteX44" fmla="*/ 1031800 w 2308721"/>
                <a:gd name="connsiteY44" fmla="*/ 622158 h 1790504"/>
                <a:gd name="connsiteX45" fmla="*/ 1031800 w 2308721"/>
                <a:gd name="connsiteY45" fmla="*/ 621682 h 1790504"/>
                <a:gd name="connsiteX46" fmla="*/ 1030276 w 2308721"/>
                <a:gd name="connsiteY46" fmla="*/ 613205 h 1790504"/>
                <a:gd name="connsiteX47" fmla="*/ 1054279 w 2308721"/>
                <a:gd name="connsiteY47" fmla="*/ 587202 h 1790504"/>
                <a:gd name="connsiteX48" fmla="*/ 1068185 w 2308721"/>
                <a:gd name="connsiteY48" fmla="*/ 568152 h 1790504"/>
                <a:gd name="connsiteX49" fmla="*/ 1072566 w 2308721"/>
                <a:gd name="connsiteY49" fmla="*/ 556341 h 1790504"/>
                <a:gd name="connsiteX50" fmla="*/ 1076662 w 2308721"/>
                <a:gd name="connsiteY50" fmla="*/ 545006 h 1790504"/>
                <a:gd name="connsiteX51" fmla="*/ 1090854 w 2308721"/>
                <a:gd name="connsiteY51" fmla="*/ 529671 h 1790504"/>
                <a:gd name="connsiteX52" fmla="*/ 1105428 w 2308721"/>
                <a:gd name="connsiteY52" fmla="*/ 514526 h 1790504"/>
                <a:gd name="connsiteX53" fmla="*/ 1095903 w 2308721"/>
                <a:gd name="connsiteY53" fmla="*/ 470044 h 1790504"/>
                <a:gd name="connsiteX54" fmla="*/ 1089140 w 2308721"/>
                <a:gd name="connsiteY54" fmla="*/ 462519 h 1790504"/>
                <a:gd name="connsiteX55" fmla="*/ 1083330 w 2308721"/>
                <a:gd name="connsiteY55" fmla="*/ 455185 h 1790504"/>
                <a:gd name="connsiteX56" fmla="*/ 1080853 w 2308721"/>
                <a:gd name="connsiteY56" fmla="*/ 450423 h 1790504"/>
                <a:gd name="connsiteX57" fmla="*/ 1080282 w 2308721"/>
                <a:gd name="connsiteY57" fmla="*/ 447946 h 1790504"/>
                <a:gd name="connsiteX58" fmla="*/ 1080282 w 2308721"/>
                <a:gd name="connsiteY58" fmla="*/ 444136 h 1790504"/>
                <a:gd name="connsiteX59" fmla="*/ 1080282 w 2308721"/>
                <a:gd name="connsiteY59" fmla="*/ 439945 h 1790504"/>
                <a:gd name="connsiteX60" fmla="*/ 1077424 w 2308721"/>
                <a:gd name="connsiteY60" fmla="*/ 428325 h 1790504"/>
                <a:gd name="connsiteX61" fmla="*/ 1092855 w 2308721"/>
                <a:gd name="connsiteY61" fmla="*/ 410322 h 1790504"/>
                <a:gd name="connsiteX62" fmla="*/ 1122478 w 2308721"/>
                <a:gd name="connsiteY62" fmla="*/ 376128 h 1790504"/>
                <a:gd name="connsiteX63" fmla="*/ 1130955 w 2308721"/>
                <a:gd name="connsiteY63" fmla="*/ 326788 h 1790504"/>
                <a:gd name="connsiteX64" fmla="*/ 1110191 w 2308721"/>
                <a:gd name="connsiteY64" fmla="*/ 286974 h 1790504"/>
                <a:gd name="connsiteX65" fmla="*/ 1100666 w 2308721"/>
                <a:gd name="connsiteY65" fmla="*/ 269829 h 1790504"/>
                <a:gd name="connsiteX66" fmla="*/ 1100189 w 2308721"/>
                <a:gd name="connsiteY66" fmla="*/ 268876 h 1790504"/>
                <a:gd name="connsiteX67" fmla="*/ 1100189 w 2308721"/>
                <a:gd name="connsiteY67" fmla="*/ 268209 h 1790504"/>
                <a:gd name="connsiteX68" fmla="*/ 1099046 w 2308721"/>
                <a:gd name="connsiteY68" fmla="*/ 264114 h 1790504"/>
                <a:gd name="connsiteX69" fmla="*/ 1098475 w 2308721"/>
                <a:gd name="connsiteY69" fmla="*/ 259923 h 1790504"/>
                <a:gd name="connsiteX70" fmla="*/ 1098475 w 2308721"/>
                <a:gd name="connsiteY70" fmla="*/ 254493 h 1790504"/>
                <a:gd name="connsiteX71" fmla="*/ 1102190 w 2308721"/>
                <a:gd name="connsiteY71" fmla="*/ 237063 h 1790504"/>
                <a:gd name="connsiteX72" fmla="*/ 1106762 w 2308721"/>
                <a:gd name="connsiteY72" fmla="*/ 215917 h 1790504"/>
                <a:gd name="connsiteX73" fmla="*/ 1085235 w 2308721"/>
                <a:gd name="connsiteY73" fmla="*/ 154481 h 1790504"/>
                <a:gd name="connsiteX74" fmla="*/ 1073995 w 2308721"/>
                <a:gd name="connsiteY74" fmla="*/ 144956 h 1790504"/>
                <a:gd name="connsiteX75" fmla="*/ 1059517 w 2308721"/>
                <a:gd name="connsiteY75" fmla="*/ 133812 h 1790504"/>
                <a:gd name="connsiteX76" fmla="*/ 1032466 w 2308721"/>
                <a:gd name="connsiteY76" fmla="*/ 118857 h 1790504"/>
                <a:gd name="connsiteX77" fmla="*/ 996938 w 2308721"/>
                <a:gd name="connsiteY77" fmla="*/ 100855 h 1790504"/>
                <a:gd name="connsiteX78" fmla="*/ 957695 w 2308721"/>
                <a:gd name="connsiteY78" fmla="*/ 77995 h 1790504"/>
                <a:gd name="connsiteX79" fmla="*/ 879304 w 2308721"/>
                <a:gd name="connsiteY79" fmla="*/ 32180 h 1790504"/>
                <a:gd name="connsiteX80" fmla="*/ 785293 w 2308721"/>
                <a:gd name="connsiteY80" fmla="*/ 4462 h 1790504"/>
                <a:gd name="connsiteX81" fmla="*/ 666325 w 2308721"/>
                <a:gd name="connsiteY81" fmla="*/ 5796 h 1790504"/>
                <a:gd name="connsiteX82" fmla="*/ 629845 w 2308721"/>
                <a:gd name="connsiteY82" fmla="*/ 32561 h 1790504"/>
                <a:gd name="connsiteX83" fmla="*/ 640703 w 2308721"/>
                <a:gd name="connsiteY83" fmla="*/ 61136 h 1790504"/>
                <a:gd name="connsiteX84" fmla="*/ 616033 w 2308721"/>
                <a:gd name="connsiteY84" fmla="*/ 61136 h 1790504"/>
                <a:gd name="connsiteX85" fmla="*/ 587458 w 2308721"/>
                <a:gd name="connsiteY85" fmla="*/ 61136 h 1790504"/>
                <a:gd name="connsiteX86" fmla="*/ 570694 w 2308721"/>
                <a:gd name="connsiteY86" fmla="*/ 59136 h 1790504"/>
                <a:gd name="connsiteX87" fmla="*/ 551644 w 2308721"/>
                <a:gd name="connsiteY87" fmla="*/ 60564 h 1790504"/>
                <a:gd name="connsiteX88" fmla="*/ 546215 w 2308721"/>
                <a:gd name="connsiteY88" fmla="*/ 64565 h 1790504"/>
                <a:gd name="connsiteX89" fmla="*/ 517640 w 2308721"/>
                <a:gd name="connsiteY89" fmla="*/ 76376 h 1790504"/>
                <a:gd name="connsiteX90" fmla="*/ 482397 w 2308721"/>
                <a:gd name="connsiteY90" fmla="*/ 61136 h 1790504"/>
                <a:gd name="connsiteX91" fmla="*/ 401625 w 2308721"/>
                <a:gd name="connsiteY91" fmla="*/ 40181 h 1790504"/>
                <a:gd name="connsiteX92" fmla="*/ 336760 w 2308721"/>
                <a:gd name="connsiteY92" fmla="*/ 91044 h 1790504"/>
                <a:gd name="connsiteX93" fmla="*/ 316567 w 2308721"/>
                <a:gd name="connsiteY93" fmla="*/ 134669 h 1790504"/>
                <a:gd name="connsiteX94" fmla="*/ 314662 w 2308721"/>
                <a:gd name="connsiteY94" fmla="*/ 139336 h 1790504"/>
                <a:gd name="connsiteX95" fmla="*/ 313329 w 2308721"/>
                <a:gd name="connsiteY95" fmla="*/ 142575 h 1790504"/>
                <a:gd name="connsiteX96" fmla="*/ 308661 w 2308721"/>
                <a:gd name="connsiteY96" fmla="*/ 153052 h 1790504"/>
                <a:gd name="connsiteX97" fmla="*/ 296755 w 2308721"/>
                <a:gd name="connsiteY97" fmla="*/ 174483 h 1790504"/>
                <a:gd name="connsiteX98" fmla="*/ 293803 w 2308721"/>
                <a:gd name="connsiteY98" fmla="*/ 178770 h 1790504"/>
                <a:gd name="connsiteX99" fmla="*/ 287992 w 2308721"/>
                <a:gd name="connsiteY99" fmla="*/ 185532 h 1790504"/>
                <a:gd name="connsiteX100" fmla="*/ 274753 w 2308721"/>
                <a:gd name="connsiteY100" fmla="*/ 198106 h 1790504"/>
                <a:gd name="connsiteX101" fmla="*/ 262561 w 2308721"/>
                <a:gd name="connsiteY101" fmla="*/ 207630 h 1790504"/>
                <a:gd name="connsiteX102" fmla="*/ 247702 w 2308721"/>
                <a:gd name="connsiteY102" fmla="*/ 218298 h 1790504"/>
                <a:gd name="connsiteX103" fmla="*/ 200553 w 2308721"/>
                <a:gd name="connsiteY103" fmla="*/ 264209 h 1790504"/>
                <a:gd name="connsiteX104" fmla="*/ 194171 w 2308721"/>
                <a:gd name="connsiteY104" fmla="*/ 324026 h 1790504"/>
                <a:gd name="connsiteX105" fmla="*/ 210078 w 2308721"/>
                <a:gd name="connsiteY105" fmla="*/ 355744 h 1790504"/>
                <a:gd name="connsiteX106" fmla="*/ 219603 w 2308721"/>
                <a:gd name="connsiteY106" fmla="*/ 371175 h 1790504"/>
                <a:gd name="connsiteX107" fmla="*/ 223508 w 2308721"/>
                <a:gd name="connsiteY107" fmla="*/ 379176 h 1790504"/>
                <a:gd name="connsiteX108" fmla="*/ 224746 w 2308721"/>
                <a:gd name="connsiteY108" fmla="*/ 381557 h 1790504"/>
                <a:gd name="connsiteX109" fmla="*/ 224746 w 2308721"/>
                <a:gd name="connsiteY109" fmla="*/ 381557 h 1790504"/>
                <a:gd name="connsiteX110" fmla="*/ 227032 w 2308721"/>
                <a:gd name="connsiteY110" fmla="*/ 400035 h 1790504"/>
                <a:gd name="connsiteX111" fmla="*/ 205506 w 2308721"/>
                <a:gd name="connsiteY111" fmla="*/ 493571 h 1790504"/>
                <a:gd name="connsiteX112" fmla="*/ 185408 w 2308721"/>
                <a:gd name="connsiteY112" fmla="*/ 597774 h 1790504"/>
                <a:gd name="connsiteX113" fmla="*/ 168739 w 2308721"/>
                <a:gd name="connsiteY113" fmla="*/ 704931 h 1790504"/>
                <a:gd name="connsiteX114" fmla="*/ 151689 w 2308721"/>
                <a:gd name="connsiteY114" fmla="*/ 815135 h 1790504"/>
                <a:gd name="connsiteX115" fmla="*/ 127686 w 2308721"/>
                <a:gd name="connsiteY115" fmla="*/ 1031543 h 1790504"/>
                <a:gd name="connsiteX116" fmla="*/ 121305 w 2308721"/>
                <a:gd name="connsiteY116" fmla="*/ 1082407 h 1790504"/>
                <a:gd name="connsiteX117" fmla="*/ 113399 w 2308721"/>
                <a:gd name="connsiteY117" fmla="*/ 1135842 h 1790504"/>
                <a:gd name="connsiteX118" fmla="*/ 98730 w 2308721"/>
                <a:gd name="connsiteY118" fmla="*/ 1240617 h 1790504"/>
                <a:gd name="connsiteX119" fmla="*/ 95016 w 2308721"/>
                <a:gd name="connsiteY119" fmla="*/ 1275288 h 1790504"/>
                <a:gd name="connsiteX120" fmla="*/ 92920 w 2308721"/>
                <a:gd name="connsiteY120" fmla="*/ 1293576 h 1790504"/>
                <a:gd name="connsiteX121" fmla="*/ 91872 w 2308721"/>
                <a:gd name="connsiteY121" fmla="*/ 1301672 h 1790504"/>
                <a:gd name="connsiteX122" fmla="*/ 91872 w 2308721"/>
                <a:gd name="connsiteY122" fmla="*/ 1305768 h 1790504"/>
                <a:gd name="connsiteX123" fmla="*/ 91872 w 2308721"/>
                <a:gd name="connsiteY123" fmla="*/ 1307196 h 1790504"/>
                <a:gd name="connsiteX124" fmla="*/ 91872 w 2308721"/>
                <a:gd name="connsiteY124" fmla="*/ 1308720 h 1790504"/>
                <a:gd name="connsiteX125" fmla="*/ 86443 w 2308721"/>
                <a:gd name="connsiteY125" fmla="*/ 1342629 h 1790504"/>
                <a:gd name="connsiteX126" fmla="*/ 83395 w 2308721"/>
                <a:gd name="connsiteY126" fmla="*/ 1360346 h 1790504"/>
                <a:gd name="connsiteX127" fmla="*/ 81490 w 2308721"/>
                <a:gd name="connsiteY127" fmla="*/ 1370919 h 1790504"/>
                <a:gd name="connsiteX128" fmla="*/ 81967 w 2308721"/>
                <a:gd name="connsiteY128" fmla="*/ 1378062 h 1790504"/>
                <a:gd name="connsiteX129" fmla="*/ 68251 w 2308721"/>
                <a:gd name="connsiteY129" fmla="*/ 1421687 h 1790504"/>
                <a:gd name="connsiteX130" fmla="*/ 66536 w 2308721"/>
                <a:gd name="connsiteY130" fmla="*/ 1426640 h 1790504"/>
                <a:gd name="connsiteX131" fmla="*/ 66536 w 2308721"/>
                <a:gd name="connsiteY131" fmla="*/ 1427402 h 1790504"/>
                <a:gd name="connsiteX132" fmla="*/ 66536 w 2308721"/>
                <a:gd name="connsiteY132" fmla="*/ 1428069 h 1790504"/>
                <a:gd name="connsiteX133" fmla="*/ 62250 w 2308721"/>
                <a:gd name="connsiteY133" fmla="*/ 1436165 h 1790504"/>
                <a:gd name="connsiteX134" fmla="*/ 59869 w 2308721"/>
                <a:gd name="connsiteY134" fmla="*/ 1439784 h 1790504"/>
                <a:gd name="connsiteX135" fmla="*/ 59869 w 2308721"/>
                <a:gd name="connsiteY135" fmla="*/ 1439784 h 1790504"/>
                <a:gd name="connsiteX136" fmla="*/ 59869 w 2308721"/>
                <a:gd name="connsiteY136" fmla="*/ 1439784 h 1790504"/>
                <a:gd name="connsiteX137" fmla="*/ 53392 w 2308721"/>
                <a:gd name="connsiteY137" fmla="*/ 1447214 h 1790504"/>
                <a:gd name="connsiteX138" fmla="*/ 24817 w 2308721"/>
                <a:gd name="connsiteY138" fmla="*/ 1473979 h 1790504"/>
                <a:gd name="connsiteX139" fmla="*/ 2528 w 2308721"/>
                <a:gd name="connsiteY139" fmla="*/ 1511222 h 1790504"/>
                <a:gd name="connsiteX140" fmla="*/ 52 w 2308721"/>
                <a:gd name="connsiteY140" fmla="*/ 1533034 h 1790504"/>
                <a:gd name="connsiteX141" fmla="*/ 9577 w 2308721"/>
                <a:gd name="connsiteY141" fmla="*/ 1552084 h 1790504"/>
                <a:gd name="connsiteX142" fmla="*/ 10148 w 2308721"/>
                <a:gd name="connsiteY142" fmla="*/ 1552084 h 1790504"/>
                <a:gd name="connsiteX143" fmla="*/ 13196 w 2308721"/>
                <a:gd name="connsiteY143" fmla="*/ 1569610 h 1790504"/>
                <a:gd name="connsiteX144" fmla="*/ 26912 w 2308721"/>
                <a:gd name="connsiteY144" fmla="*/ 1605615 h 1790504"/>
                <a:gd name="connsiteX145" fmla="*/ 74537 w 2308721"/>
                <a:gd name="connsiteY145" fmla="*/ 1660669 h 1790504"/>
                <a:gd name="connsiteX146" fmla="*/ 236462 w 2308721"/>
                <a:gd name="connsiteY146" fmla="*/ 1745346 h 1790504"/>
                <a:gd name="connsiteX147" fmla="*/ 428867 w 2308721"/>
                <a:gd name="connsiteY147" fmla="*/ 1785828 h 1790504"/>
                <a:gd name="connsiteX148" fmla="*/ 625749 w 2308721"/>
                <a:gd name="connsiteY148" fmla="*/ 1785828 h 1790504"/>
                <a:gd name="connsiteX149" fmla="*/ 813773 w 2308721"/>
                <a:gd name="connsiteY149" fmla="*/ 1747728 h 1790504"/>
                <a:gd name="connsiteX150" fmla="*/ 873780 w 2308721"/>
                <a:gd name="connsiteY150" fmla="*/ 1719153 h 1790504"/>
                <a:gd name="connsiteX151" fmla="*/ 887401 w 2308721"/>
                <a:gd name="connsiteY151" fmla="*/ 1706770 h 1790504"/>
                <a:gd name="connsiteX152" fmla="*/ 894735 w 2308721"/>
                <a:gd name="connsiteY152" fmla="*/ 1695150 h 1790504"/>
                <a:gd name="connsiteX153" fmla="*/ 908737 w 2308721"/>
                <a:gd name="connsiteY153" fmla="*/ 1676100 h 1790504"/>
                <a:gd name="connsiteX154" fmla="*/ 910070 w 2308721"/>
                <a:gd name="connsiteY154" fmla="*/ 1674290 h 1790504"/>
                <a:gd name="connsiteX155" fmla="*/ 927596 w 2308721"/>
                <a:gd name="connsiteY155" fmla="*/ 1622474 h 1790504"/>
                <a:gd name="connsiteX156" fmla="*/ 928644 w 2308721"/>
                <a:gd name="connsiteY156" fmla="*/ 1605234 h 1790504"/>
                <a:gd name="connsiteX157" fmla="*/ 931215 w 2308721"/>
                <a:gd name="connsiteY157" fmla="*/ 1583993 h 1790504"/>
                <a:gd name="connsiteX158" fmla="*/ 927215 w 2308721"/>
                <a:gd name="connsiteY158" fmla="*/ 1549608 h 1790504"/>
                <a:gd name="connsiteX159" fmla="*/ 921881 w 2308721"/>
                <a:gd name="connsiteY159" fmla="*/ 1534273 h 1790504"/>
                <a:gd name="connsiteX160" fmla="*/ 917023 w 2308721"/>
                <a:gd name="connsiteY160" fmla="*/ 1525319 h 1790504"/>
                <a:gd name="connsiteX161" fmla="*/ 917023 w 2308721"/>
                <a:gd name="connsiteY161" fmla="*/ 1518080 h 1790504"/>
                <a:gd name="connsiteX162" fmla="*/ 917023 w 2308721"/>
                <a:gd name="connsiteY162" fmla="*/ 1517413 h 1790504"/>
                <a:gd name="connsiteX163" fmla="*/ 941979 w 2308721"/>
                <a:gd name="connsiteY163" fmla="*/ 1515223 h 1790504"/>
                <a:gd name="connsiteX164" fmla="*/ 995128 w 2308721"/>
                <a:gd name="connsiteY164" fmla="*/ 1507317 h 1790504"/>
                <a:gd name="connsiteX165" fmla="*/ 1089902 w 2308721"/>
                <a:gd name="connsiteY165" fmla="*/ 1478075 h 1790504"/>
                <a:gd name="connsiteX166" fmla="*/ 1183247 w 2308721"/>
                <a:gd name="connsiteY166" fmla="*/ 1413400 h 1790504"/>
                <a:gd name="connsiteX167" fmla="*/ 1217632 w 2308721"/>
                <a:gd name="connsiteY167" fmla="*/ 1425782 h 1790504"/>
                <a:gd name="connsiteX168" fmla="*/ 1265257 w 2308721"/>
                <a:gd name="connsiteY168" fmla="*/ 1436831 h 1790504"/>
                <a:gd name="connsiteX169" fmla="*/ 1367937 w 2308721"/>
                <a:gd name="connsiteY169" fmla="*/ 1433974 h 1790504"/>
                <a:gd name="connsiteX170" fmla="*/ 1418324 w 2308721"/>
                <a:gd name="connsiteY170" fmla="*/ 1422925 h 1790504"/>
                <a:gd name="connsiteX171" fmla="*/ 1442803 w 2308721"/>
                <a:gd name="connsiteY171" fmla="*/ 1418544 h 1790504"/>
                <a:gd name="connsiteX172" fmla="*/ 1466902 w 2308721"/>
                <a:gd name="connsiteY172" fmla="*/ 1415686 h 1790504"/>
                <a:gd name="connsiteX173" fmla="*/ 1519194 w 2308721"/>
                <a:gd name="connsiteY173" fmla="*/ 1410448 h 1790504"/>
                <a:gd name="connsiteX174" fmla="*/ 1546626 w 2308721"/>
                <a:gd name="connsiteY174" fmla="*/ 1406923 h 1790504"/>
                <a:gd name="connsiteX175" fmla="*/ 1558913 w 2308721"/>
                <a:gd name="connsiteY175" fmla="*/ 1404828 h 1790504"/>
                <a:gd name="connsiteX176" fmla="*/ 1565009 w 2308721"/>
                <a:gd name="connsiteY176" fmla="*/ 1403780 h 1790504"/>
                <a:gd name="connsiteX177" fmla="*/ 1569010 w 2308721"/>
                <a:gd name="connsiteY177" fmla="*/ 1403208 h 1790504"/>
                <a:gd name="connsiteX178" fmla="*/ 1570914 w 2308721"/>
                <a:gd name="connsiteY178" fmla="*/ 1403208 h 1790504"/>
                <a:gd name="connsiteX179" fmla="*/ 1628636 w 2308721"/>
                <a:gd name="connsiteY179" fmla="*/ 1403208 h 1790504"/>
                <a:gd name="connsiteX180" fmla="*/ 1653687 w 2308721"/>
                <a:gd name="connsiteY180" fmla="*/ 1407114 h 1790504"/>
                <a:gd name="connsiteX181" fmla="*/ 1685881 w 2308721"/>
                <a:gd name="connsiteY181" fmla="*/ 1408828 h 1790504"/>
                <a:gd name="connsiteX182" fmla="*/ 1690453 w 2308721"/>
                <a:gd name="connsiteY182" fmla="*/ 1406161 h 1790504"/>
                <a:gd name="connsiteX183" fmla="*/ 1691406 w 2308721"/>
                <a:gd name="connsiteY183" fmla="*/ 1438832 h 1790504"/>
                <a:gd name="connsiteX184" fmla="*/ 1693025 w 2308721"/>
                <a:gd name="connsiteY184" fmla="*/ 1469502 h 1790504"/>
                <a:gd name="connsiteX185" fmla="*/ 1697978 w 2308721"/>
                <a:gd name="connsiteY185" fmla="*/ 1500840 h 1790504"/>
                <a:gd name="connsiteX186" fmla="*/ 1703026 w 2308721"/>
                <a:gd name="connsiteY186" fmla="*/ 1507222 h 1790504"/>
                <a:gd name="connsiteX187" fmla="*/ 1720076 w 2308721"/>
                <a:gd name="connsiteY187" fmla="*/ 1526272 h 1790504"/>
                <a:gd name="connsiteX188" fmla="*/ 1779703 w 2308721"/>
                <a:gd name="connsiteY188" fmla="*/ 1549894 h 1790504"/>
                <a:gd name="connsiteX189" fmla="*/ 1864189 w 2308721"/>
                <a:gd name="connsiteY189" fmla="*/ 1560943 h 1790504"/>
                <a:gd name="connsiteX190" fmla="*/ 1907052 w 2308721"/>
                <a:gd name="connsiteY190" fmla="*/ 1554466 h 1790504"/>
                <a:gd name="connsiteX191" fmla="*/ 1929150 w 2308721"/>
                <a:gd name="connsiteY191" fmla="*/ 1546274 h 1790504"/>
                <a:gd name="connsiteX192" fmla="*/ 1950105 w 2308721"/>
                <a:gd name="connsiteY192" fmla="*/ 1526367 h 1790504"/>
                <a:gd name="connsiteX193" fmla="*/ 1953534 w 2308721"/>
                <a:gd name="connsiteY193" fmla="*/ 1523319 h 1790504"/>
                <a:gd name="connsiteX194" fmla="*/ 1954963 w 2308721"/>
                <a:gd name="connsiteY194" fmla="*/ 1521604 h 1790504"/>
                <a:gd name="connsiteX195" fmla="*/ 1956487 w 2308721"/>
                <a:gd name="connsiteY195" fmla="*/ 1519794 h 1790504"/>
                <a:gd name="connsiteX196" fmla="*/ 1960773 w 2308721"/>
                <a:gd name="connsiteY196" fmla="*/ 1514175 h 1790504"/>
                <a:gd name="connsiteX197" fmla="*/ 1965345 w 2308721"/>
                <a:gd name="connsiteY197" fmla="*/ 1504174 h 1790504"/>
                <a:gd name="connsiteX198" fmla="*/ 2034306 w 2308721"/>
                <a:gd name="connsiteY198" fmla="*/ 1537892 h 1790504"/>
                <a:gd name="connsiteX199" fmla="*/ 2130794 w 2308721"/>
                <a:gd name="connsiteY199" fmla="*/ 1575135 h 1790504"/>
                <a:gd name="connsiteX200" fmla="*/ 2227759 w 2308721"/>
                <a:gd name="connsiteY200" fmla="*/ 1613235 h 1790504"/>
                <a:gd name="connsiteX201" fmla="*/ 2308721 w 2308721"/>
                <a:gd name="connsiteY201" fmla="*/ 1647239 h 1790504"/>
                <a:gd name="connsiteX202" fmla="*/ 2308721 w 2308721"/>
                <a:gd name="connsiteY202" fmla="*/ 1037639 h 1790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2308721" h="1790504">
                  <a:moveTo>
                    <a:pt x="2305673" y="1036591"/>
                  </a:moveTo>
                  <a:cubicBezTo>
                    <a:pt x="2238236" y="1023542"/>
                    <a:pt x="2171561" y="1006397"/>
                    <a:pt x="2104219" y="992871"/>
                  </a:cubicBezTo>
                  <a:cubicBezTo>
                    <a:pt x="2093742" y="990776"/>
                    <a:pt x="2083169" y="988966"/>
                    <a:pt x="2072787" y="986299"/>
                  </a:cubicBezTo>
                  <a:cubicBezTo>
                    <a:pt x="2062404" y="983632"/>
                    <a:pt x="2053261" y="981346"/>
                    <a:pt x="2043450" y="979060"/>
                  </a:cubicBezTo>
                  <a:cubicBezTo>
                    <a:pt x="2036116" y="977441"/>
                    <a:pt x="2028877" y="975917"/>
                    <a:pt x="2021542" y="974964"/>
                  </a:cubicBezTo>
                  <a:cubicBezTo>
                    <a:pt x="2020134" y="969566"/>
                    <a:pt x="2018087" y="964354"/>
                    <a:pt x="2015446" y="959439"/>
                  </a:cubicBezTo>
                  <a:cubicBezTo>
                    <a:pt x="2008846" y="948623"/>
                    <a:pt x="2000053" y="939311"/>
                    <a:pt x="1989634" y="932102"/>
                  </a:cubicBezTo>
                  <a:cubicBezTo>
                    <a:pt x="1970538" y="918578"/>
                    <a:pt x="1948890" y="909082"/>
                    <a:pt x="1926007" y="904194"/>
                  </a:cubicBezTo>
                  <a:cubicBezTo>
                    <a:pt x="1904282" y="898414"/>
                    <a:pt x="1881775" y="896131"/>
                    <a:pt x="1859332" y="897431"/>
                  </a:cubicBezTo>
                  <a:cubicBezTo>
                    <a:pt x="1845932" y="897863"/>
                    <a:pt x="1832846" y="901593"/>
                    <a:pt x="1821232" y="908289"/>
                  </a:cubicBezTo>
                  <a:cubicBezTo>
                    <a:pt x="1817799" y="910597"/>
                    <a:pt x="1814607" y="913246"/>
                    <a:pt x="1811707" y="916195"/>
                  </a:cubicBezTo>
                  <a:cubicBezTo>
                    <a:pt x="1809387" y="917842"/>
                    <a:pt x="1807190" y="919657"/>
                    <a:pt x="1805134" y="921624"/>
                  </a:cubicBezTo>
                  <a:cubicBezTo>
                    <a:pt x="1798960" y="919758"/>
                    <a:pt x="1792534" y="918858"/>
                    <a:pt x="1786084" y="918957"/>
                  </a:cubicBezTo>
                  <a:lnTo>
                    <a:pt x="1784275" y="918195"/>
                  </a:lnTo>
                  <a:cubicBezTo>
                    <a:pt x="1778917" y="916106"/>
                    <a:pt x="1773122" y="915385"/>
                    <a:pt x="1767416" y="916100"/>
                  </a:cubicBezTo>
                  <a:lnTo>
                    <a:pt x="1762177" y="914862"/>
                  </a:lnTo>
                  <a:lnTo>
                    <a:pt x="1746175" y="910480"/>
                  </a:lnTo>
                  <a:cubicBezTo>
                    <a:pt x="1735602" y="907527"/>
                    <a:pt x="1725029" y="904194"/>
                    <a:pt x="1714552" y="900955"/>
                  </a:cubicBezTo>
                  <a:cubicBezTo>
                    <a:pt x="1696073" y="894859"/>
                    <a:pt x="1677595" y="889049"/>
                    <a:pt x="1659688" y="881905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4" y="819421"/>
                    <a:pt x="1586154" y="815706"/>
                  </a:cubicBezTo>
                  <a:cubicBezTo>
                    <a:pt x="1582345" y="811992"/>
                    <a:pt x="1580535" y="810944"/>
                    <a:pt x="1577772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43" y="656487"/>
                    <a:pt x="1437792" y="647113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1"/>
                    <a:pt x="1298500" y="605966"/>
                    <a:pt x="1282307" y="602156"/>
                  </a:cubicBezTo>
                  <a:cubicBezTo>
                    <a:pt x="1265283" y="597845"/>
                    <a:pt x="1247912" y="595040"/>
                    <a:pt x="1230396" y="593774"/>
                  </a:cubicBezTo>
                  <a:cubicBezTo>
                    <a:pt x="1218299" y="592917"/>
                    <a:pt x="1206107" y="591393"/>
                    <a:pt x="1193915" y="590916"/>
                  </a:cubicBezTo>
                  <a:cubicBezTo>
                    <a:pt x="1177187" y="589964"/>
                    <a:pt x="1160569" y="594152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10" y="140818"/>
                    <a:pt x="1064665" y="137089"/>
                    <a:pt x="1059517" y="133812"/>
                  </a:cubicBezTo>
                  <a:cubicBezTo>
                    <a:pt x="1050754" y="128287"/>
                    <a:pt x="1041610" y="123429"/>
                    <a:pt x="1032466" y="118857"/>
                  </a:cubicBezTo>
                  <a:cubicBezTo>
                    <a:pt x="1020560" y="112857"/>
                    <a:pt x="1008463" y="107427"/>
                    <a:pt x="996938" y="100855"/>
                  </a:cubicBezTo>
                  <a:cubicBezTo>
                    <a:pt x="983698" y="93426"/>
                    <a:pt x="970649" y="85901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1136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042"/>
                    <a:pt x="482397" y="61136"/>
                  </a:cubicBezTo>
                  <a:cubicBezTo>
                    <a:pt x="460204" y="41957"/>
                    <a:pt x="430344" y="34210"/>
                    <a:pt x="401625" y="40181"/>
                  </a:cubicBezTo>
                  <a:cubicBezTo>
                    <a:pt x="374333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cubicBezTo>
                    <a:pt x="296755" y="174960"/>
                    <a:pt x="293803" y="178674"/>
                    <a:pt x="293803" y="178770"/>
                  </a:cubicBezTo>
                  <a:cubicBezTo>
                    <a:pt x="291897" y="181056"/>
                    <a:pt x="289993" y="183342"/>
                    <a:pt x="287992" y="185532"/>
                  </a:cubicBezTo>
                  <a:cubicBezTo>
                    <a:pt x="283838" y="189988"/>
                    <a:pt x="279416" y="194186"/>
                    <a:pt x="274753" y="198106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212"/>
                    <a:pt x="168739" y="704931"/>
                  </a:cubicBezTo>
                  <a:cubicBezTo>
                    <a:pt x="162929" y="740649"/>
                    <a:pt x="156357" y="778178"/>
                    <a:pt x="151689" y="815135"/>
                  </a:cubicBezTo>
                  <a:cubicBezTo>
                    <a:pt x="142164" y="887144"/>
                    <a:pt x="136069" y="959439"/>
                    <a:pt x="127686" y="1031543"/>
                  </a:cubicBezTo>
                  <a:cubicBezTo>
                    <a:pt x="125591" y="1049259"/>
                    <a:pt x="123400" y="1066690"/>
                    <a:pt x="121305" y="1082407"/>
                  </a:cubicBezTo>
                  <a:cubicBezTo>
                    <a:pt x="118955" y="1100314"/>
                    <a:pt x="116320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243"/>
                    <a:pt x="92158" y="1299005"/>
                    <a:pt x="91872" y="1301672"/>
                  </a:cubicBezTo>
                  <a:cubicBezTo>
                    <a:pt x="91587" y="1304339"/>
                    <a:pt x="91872" y="1304339"/>
                    <a:pt x="91872" y="1305768"/>
                  </a:cubicBezTo>
                  <a:cubicBezTo>
                    <a:pt x="91837" y="1306243"/>
                    <a:pt x="91837" y="1306721"/>
                    <a:pt x="91872" y="1307196"/>
                  </a:cubicBezTo>
                  <a:cubicBezTo>
                    <a:pt x="91847" y="1307704"/>
                    <a:pt x="91847" y="1308213"/>
                    <a:pt x="91872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14" y="1484035"/>
                    <a:pt x="6285" y="1496949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21" y="1540536"/>
                    <a:pt x="3557" y="154760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65" y="1766785"/>
                    <a:pt x="363299" y="1780384"/>
                    <a:pt x="428867" y="1785828"/>
                  </a:cubicBezTo>
                  <a:cubicBezTo>
                    <a:pt x="494346" y="1792064"/>
                    <a:pt x="560270" y="1792064"/>
                    <a:pt x="625749" y="1785828"/>
                  </a:cubicBezTo>
                  <a:cubicBezTo>
                    <a:pt x="689632" y="1780063"/>
                    <a:pt x="752686" y="1767286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96" y="1715459"/>
                    <a:pt x="883256" y="1711313"/>
                    <a:pt x="887401" y="1706770"/>
                  </a:cubicBezTo>
                  <a:cubicBezTo>
                    <a:pt x="890485" y="1703340"/>
                    <a:pt x="892965" y="1699410"/>
                    <a:pt x="894735" y="1695150"/>
                  </a:cubicBezTo>
                  <a:cubicBezTo>
                    <a:pt x="900100" y="1689344"/>
                    <a:pt x="904797" y="1682954"/>
                    <a:pt x="908737" y="1676100"/>
                  </a:cubicBezTo>
                  <a:lnTo>
                    <a:pt x="910070" y="1674290"/>
                  </a:lnTo>
                  <a:cubicBezTo>
                    <a:pt x="920020" y="1658691"/>
                    <a:pt x="926034" y="1640910"/>
                    <a:pt x="927596" y="1622474"/>
                  </a:cubicBezTo>
                  <a:cubicBezTo>
                    <a:pt x="928322" y="1616756"/>
                    <a:pt x="928672" y="1610997"/>
                    <a:pt x="928644" y="1605234"/>
                  </a:cubicBezTo>
                  <a:cubicBezTo>
                    <a:pt x="929975" y="1598219"/>
                    <a:pt x="930834" y="1591123"/>
                    <a:pt x="931215" y="1583993"/>
                  </a:cubicBezTo>
                  <a:cubicBezTo>
                    <a:pt x="931360" y="1572407"/>
                    <a:pt x="930016" y="1560851"/>
                    <a:pt x="927215" y="1549608"/>
                  </a:cubicBezTo>
                  <a:cubicBezTo>
                    <a:pt x="925765" y="1544387"/>
                    <a:pt x="923984" y="1539265"/>
                    <a:pt x="921881" y="1534273"/>
                  </a:cubicBezTo>
                  <a:cubicBezTo>
                    <a:pt x="920687" y="1531076"/>
                    <a:pt x="919052" y="1528062"/>
                    <a:pt x="917023" y="1525319"/>
                  </a:cubicBezTo>
                  <a:cubicBezTo>
                    <a:pt x="917023" y="1522842"/>
                    <a:pt x="917023" y="1520461"/>
                    <a:pt x="917023" y="1518080"/>
                  </a:cubicBezTo>
                  <a:lnTo>
                    <a:pt x="917023" y="1517413"/>
                  </a:lnTo>
                  <a:cubicBezTo>
                    <a:pt x="925215" y="1517413"/>
                    <a:pt x="933597" y="1516080"/>
                    <a:pt x="941979" y="1515223"/>
                  </a:cubicBezTo>
                  <a:cubicBezTo>
                    <a:pt x="959791" y="1513317"/>
                    <a:pt x="977507" y="1510746"/>
                    <a:pt x="995128" y="1507317"/>
                  </a:cubicBezTo>
                  <a:cubicBezTo>
                    <a:pt x="1027728" y="1501201"/>
                    <a:pt x="1059524" y="1491390"/>
                    <a:pt x="1089902" y="1478075"/>
                  </a:cubicBezTo>
                  <a:cubicBezTo>
                    <a:pt x="1125023" y="1462965"/>
                    <a:pt x="1156762" y="1440974"/>
                    <a:pt x="1183247" y="1413400"/>
                  </a:cubicBezTo>
                  <a:cubicBezTo>
                    <a:pt x="1194337" y="1418497"/>
                    <a:pt x="1205840" y="1422639"/>
                    <a:pt x="1217632" y="1425782"/>
                  </a:cubicBezTo>
                  <a:cubicBezTo>
                    <a:pt x="1233262" y="1430452"/>
                    <a:pt x="1249168" y="1434142"/>
                    <a:pt x="1265257" y="1436831"/>
                  </a:cubicBezTo>
                  <a:cubicBezTo>
                    <a:pt x="1299379" y="1442028"/>
                    <a:pt x="1334157" y="1441061"/>
                    <a:pt x="1367937" y="1433974"/>
                  </a:cubicBezTo>
                  <a:cubicBezTo>
                    <a:pt x="1384796" y="1430736"/>
                    <a:pt x="1401560" y="1426450"/>
                    <a:pt x="1418324" y="1422925"/>
                  </a:cubicBezTo>
                  <a:cubicBezTo>
                    <a:pt x="1426516" y="1421211"/>
                    <a:pt x="1434612" y="1419782"/>
                    <a:pt x="1442803" y="1418544"/>
                  </a:cubicBezTo>
                  <a:cubicBezTo>
                    <a:pt x="1448423" y="1417782"/>
                    <a:pt x="1459091" y="1416543"/>
                    <a:pt x="1466902" y="1415686"/>
                  </a:cubicBezTo>
                  <a:cubicBezTo>
                    <a:pt x="1484332" y="1413876"/>
                    <a:pt x="1501763" y="1412352"/>
                    <a:pt x="1519194" y="1410448"/>
                  </a:cubicBezTo>
                  <a:cubicBezTo>
                    <a:pt x="1528719" y="1409400"/>
                    <a:pt x="1537482" y="1408257"/>
                    <a:pt x="1546626" y="1406923"/>
                  </a:cubicBezTo>
                  <a:cubicBezTo>
                    <a:pt x="1550721" y="1406352"/>
                    <a:pt x="1554817" y="1405494"/>
                    <a:pt x="1558913" y="1404828"/>
                  </a:cubicBezTo>
                  <a:lnTo>
                    <a:pt x="1565009" y="1403780"/>
                  </a:lnTo>
                  <a:lnTo>
                    <a:pt x="1569010" y="1403208"/>
                  </a:lnTo>
                  <a:lnTo>
                    <a:pt x="1570914" y="1403208"/>
                  </a:lnTo>
                  <a:cubicBezTo>
                    <a:pt x="1590078" y="1400780"/>
                    <a:pt x="1609472" y="1400780"/>
                    <a:pt x="1628636" y="1403208"/>
                  </a:cubicBezTo>
                  <a:cubicBezTo>
                    <a:pt x="1635685" y="1403970"/>
                    <a:pt x="1645114" y="1405685"/>
                    <a:pt x="1653687" y="1407114"/>
                  </a:cubicBezTo>
                  <a:cubicBezTo>
                    <a:pt x="1664246" y="1409485"/>
                    <a:pt x="1675130" y="1410064"/>
                    <a:pt x="1685881" y="1408828"/>
                  </a:cubicBezTo>
                  <a:cubicBezTo>
                    <a:pt x="1687626" y="1408389"/>
                    <a:pt x="1689212" y="1407464"/>
                    <a:pt x="1690453" y="1406161"/>
                  </a:cubicBezTo>
                  <a:cubicBezTo>
                    <a:pt x="1690453" y="1417020"/>
                    <a:pt x="1691120" y="1427974"/>
                    <a:pt x="1691406" y="1438832"/>
                  </a:cubicBezTo>
                  <a:cubicBezTo>
                    <a:pt x="1691692" y="1449691"/>
                    <a:pt x="1692263" y="1459311"/>
                    <a:pt x="1693025" y="1469502"/>
                  </a:cubicBezTo>
                  <a:cubicBezTo>
                    <a:pt x="1693332" y="1480117"/>
                    <a:pt x="1694996" y="1490648"/>
                    <a:pt x="1697978" y="1500840"/>
                  </a:cubicBezTo>
                  <a:cubicBezTo>
                    <a:pt x="1698770" y="1503541"/>
                    <a:pt x="1700580" y="1505829"/>
                    <a:pt x="1703026" y="1507222"/>
                  </a:cubicBezTo>
                  <a:cubicBezTo>
                    <a:pt x="1707447" y="1514598"/>
                    <a:pt x="1713233" y="1521064"/>
                    <a:pt x="1720076" y="1526272"/>
                  </a:cubicBezTo>
                  <a:cubicBezTo>
                    <a:pt x="1738019" y="1538346"/>
                    <a:pt x="1758358" y="1546404"/>
                    <a:pt x="1779703" y="1549894"/>
                  </a:cubicBezTo>
                  <a:cubicBezTo>
                    <a:pt x="1807259" y="1557262"/>
                    <a:pt x="1835665" y="1560977"/>
                    <a:pt x="1864189" y="1560943"/>
                  </a:cubicBezTo>
                  <a:cubicBezTo>
                    <a:pt x="1878685" y="1560509"/>
                    <a:pt x="1893075" y="1558334"/>
                    <a:pt x="1907052" y="1554466"/>
                  </a:cubicBezTo>
                  <a:cubicBezTo>
                    <a:pt x="1914602" y="1552261"/>
                    <a:pt x="1921987" y="1549524"/>
                    <a:pt x="1929150" y="1546274"/>
                  </a:cubicBezTo>
                  <a:cubicBezTo>
                    <a:pt x="1938720" y="1543039"/>
                    <a:pt x="1946383" y="1535759"/>
                    <a:pt x="1950105" y="1526367"/>
                  </a:cubicBezTo>
                  <a:cubicBezTo>
                    <a:pt x="1951335" y="1525454"/>
                    <a:pt x="1952483" y="1524434"/>
                    <a:pt x="1953534" y="1523319"/>
                  </a:cubicBezTo>
                  <a:cubicBezTo>
                    <a:pt x="1956105" y="1519794"/>
                    <a:pt x="1956582" y="1519128"/>
                    <a:pt x="1954963" y="1521604"/>
                  </a:cubicBezTo>
                  <a:cubicBezTo>
                    <a:pt x="1955439" y="1521033"/>
                    <a:pt x="1956010" y="1520461"/>
                    <a:pt x="1956487" y="1519794"/>
                  </a:cubicBezTo>
                  <a:cubicBezTo>
                    <a:pt x="1958050" y="1518027"/>
                    <a:pt x="1959482" y="1516149"/>
                    <a:pt x="1960773" y="1514175"/>
                  </a:cubicBezTo>
                  <a:cubicBezTo>
                    <a:pt x="1963000" y="1511209"/>
                    <a:pt x="1964560" y="1507798"/>
                    <a:pt x="1965345" y="1504174"/>
                  </a:cubicBezTo>
                  <a:cubicBezTo>
                    <a:pt x="1988300" y="1515508"/>
                    <a:pt x="2011065" y="1527224"/>
                    <a:pt x="2034306" y="1537892"/>
                  </a:cubicBezTo>
                  <a:cubicBezTo>
                    <a:pt x="2065738" y="1552465"/>
                    <a:pt x="2098409" y="1563133"/>
                    <a:pt x="2130794" y="1575135"/>
                  </a:cubicBezTo>
                  <a:cubicBezTo>
                    <a:pt x="2163179" y="1587136"/>
                    <a:pt x="2195564" y="1600090"/>
                    <a:pt x="2227759" y="1613235"/>
                  </a:cubicBezTo>
                  <a:cubicBezTo>
                    <a:pt x="2254810" y="1624284"/>
                    <a:pt x="2281765" y="1635714"/>
                    <a:pt x="2308721" y="1647239"/>
                  </a:cubicBezTo>
                  <a:lnTo>
                    <a:pt x="2308721" y="1037639"/>
                  </a:ln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9BD49B8E-C3C0-4B1E-A956-9119FD043C61}"/>
                </a:ext>
              </a:extLst>
            </p:cNvPr>
            <p:cNvSpPr/>
            <p:nvPr/>
          </p:nvSpPr>
          <p:spPr>
            <a:xfrm>
              <a:off x="6628372" y="1044369"/>
              <a:ext cx="299548" cy="613176"/>
            </a:xfrm>
            <a:custGeom>
              <a:avLst/>
              <a:gdLst>
                <a:gd name="connsiteX0" fmla="*/ 5093 w 185996"/>
                <a:gd name="connsiteY0" fmla="*/ 380005 h 380734"/>
                <a:gd name="connsiteX1" fmla="*/ 13285 w 185996"/>
                <a:gd name="connsiteY1" fmla="*/ 376005 h 380734"/>
                <a:gd name="connsiteX2" fmla="*/ 21476 w 185996"/>
                <a:gd name="connsiteY2" fmla="*/ 380291 h 380734"/>
                <a:gd name="connsiteX3" fmla="*/ 36365 w 185996"/>
                <a:gd name="connsiteY3" fmla="*/ 371867 h 380734"/>
                <a:gd name="connsiteX4" fmla="*/ 36430 w 185996"/>
                <a:gd name="connsiteY4" fmla="*/ 371623 h 380734"/>
                <a:gd name="connsiteX5" fmla="*/ 68053 w 185996"/>
                <a:gd name="connsiteY5" fmla="*/ 304282 h 380734"/>
                <a:gd name="connsiteX6" fmla="*/ 122917 w 185996"/>
                <a:gd name="connsiteY6" fmla="*/ 248084 h 380734"/>
                <a:gd name="connsiteX7" fmla="*/ 165590 w 185996"/>
                <a:gd name="connsiteY7" fmla="*/ 174551 h 380734"/>
                <a:gd name="connsiteX8" fmla="*/ 158731 w 185996"/>
                <a:gd name="connsiteY8" fmla="*/ 154453 h 380734"/>
                <a:gd name="connsiteX9" fmla="*/ 155493 w 185996"/>
                <a:gd name="connsiteY9" fmla="*/ 133403 h 380734"/>
                <a:gd name="connsiteX10" fmla="*/ 167304 w 185996"/>
                <a:gd name="connsiteY10" fmla="*/ 91588 h 380734"/>
                <a:gd name="connsiteX11" fmla="*/ 180830 w 185996"/>
                <a:gd name="connsiteY11" fmla="*/ 59108 h 380734"/>
                <a:gd name="connsiteX12" fmla="*/ 184068 w 185996"/>
                <a:gd name="connsiteY12" fmla="*/ 21008 h 380734"/>
                <a:gd name="connsiteX13" fmla="*/ 163494 w 185996"/>
                <a:gd name="connsiteY13" fmla="*/ 815 h 380734"/>
                <a:gd name="connsiteX14" fmla="*/ 139300 w 185996"/>
                <a:gd name="connsiteY14" fmla="*/ 4625 h 380734"/>
                <a:gd name="connsiteX15" fmla="*/ 107011 w 185996"/>
                <a:gd name="connsiteY15" fmla="*/ 35677 h 380734"/>
                <a:gd name="connsiteX16" fmla="*/ 75578 w 185996"/>
                <a:gd name="connsiteY16" fmla="*/ 83302 h 380734"/>
                <a:gd name="connsiteX17" fmla="*/ 54433 w 185996"/>
                <a:gd name="connsiteY17" fmla="*/ 122735 h 380734"/>
                <a:gd name="connsiteX18" fmla="*/ 36240 w 185996"/>
                <a:gd name="connsiteY18" fmla="*/ 170360 h 380734"/>
                <a:gd name="connsiteX19" fmla="*/ 236 w 185996"/>
                <a:gd name="connsiteY19" fmla="*/ 371433 h 380734"/>
                <a:gd name="connsiteX20" fmla="*/ 5093 w 185996"/>
                <a:gd name="connsiteY20" fmla="*/ 380005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996" h="380734">
                  <a:moveTo>
                    <a:pt x="5093" y="380005"/>
                  </a:moveTo>
                  <a:cubicBezTo>
                    <a:pt x="8443" y="380942"/>
                    <a:pt x="11964" y="379223"/>
                    <a:pt x="13285" y="376005"/>
                  </a:cubicBezTo>
                  <a:cubicBezTo>
                    <a:pt x="15836" y="377753"/>
                    <a:pt x="18585" y="379192"/>
                    <a:pt x="21476" y="380291"/>
                  </a:cubicBezTo>
                  <a:cubicBezTo>
                    <a:pt x="27914" y="382076"/>
                    <a:pt x="34580" y="378305"/>
                    <a:pt x="36365" y="371867"/>
                  </a:cubicBezTo>
                  <a:cubicBezTo>
                    <a:pt x="36388" y="371786"/>
                    <a:pt x="36410" y="371705"/>
                    <a:pt x="36430" y="371623"/>
                  </a:cubicBezTo>
                  <a:cubicBezTo>
                    <a:pt x="40942" y="346810"/>
                    <a:pt x="51841" y="323601"/>
                    <a:pt x="68053" y="304282"/>
                  </a:cubicBezTo>
                  <a:cubicBezTo>
                    <a:pt x="85266" y="284529"/>
                    <a:pt x="103584" y="265766"/>
                    <a:pt x="122917" y="248084"/>
                  </a:cubicBezTo>
                  <a:cubicBezTo>
                    <a:pt x="141968" y="229034"/>
                    <a:pt x="171019" y="204936"/>
                    <a:pt x="165590" y="174551"/>
                  </a:cubicBezTo>
                  <a:cubicBezTo>
                    <a:pt x="163878" y="167669"/>
                    <a:pt x="161584" y="160946"/>
                    <a:pt x="158731" y="154453"/>
                  </a:cubicBezTo>
                  <a:cubicBezTo>
                    <a:pt x="156133" y="147756"/>
                    <a:pt x="155027" y="140572"/>
                    <a:pt x="155493" y="133403"/>
                  </a:cubicBezTo>
                  <a:cubicBezTo>
                    <a:pt x="156935" y="118878"/>
                    <a:pt x="160933" y="104721"/>
                    <a:pt x="167304" y="91588"/>
                  </a:cubicBezTo>
                  <a:cubicBezTo>
                    <a:pt x="171876" y="80730"/>
                    <a:pt x="176829" y="70157"/>
                    <a:pt x="180830" y="59108"/>
                  </a:cubicBezTo>
                  <a:cubicBezTo>
                    <a:pt x="186337" y="47179"/>
                    <a:pt x="187483" y="33695"/>
                    <a:pt x="184068" y="21008"/>
                  </a:cubicBezTo>
                  <a:cubicBezTo>
                    <a:pt x="180869" y="11352"/>
                    <a:pt x="173208" y="3833"/>
                    <a:pt x="163494" y="815"/>
                  </a:cubicBezTo>
                  <a:cubicBezTo>
                    <a:pt x="155239" y="-1050"/>
                    <a:pt x="146583" y="313"/>
                    <a:pt x="139300" y="4625"/>
                  </a:cubicBezTo>
                  <a:cubicBezTo>
                    <a:pt x="126443" y="12550"/>
                    <a:pt x="115432" y="23138"/>
                    <a:pt x="107011" y="35677"/>
                  </a:cubicBezTo>
                  <a:cubicBezTo>
                    <a:pt x="95480" y="50831"/>
                    <a:pt x="84980" y="66742"/>
                    <a:pt x="75578" y="83302"/>
                  </a:cubicBezTo>
                  <a:cubicBezTo>
                    <a:pt x="68085" y="96002"/>
                    <a:pt x="61037" y="109146"/>
                    <a:pt x="54433" y="122735"/>
                  </a:cubicBezTo>
                  <a:cubicBezTo>
                    <a:pt x="47188" y="138134"/>
                    <a:pt x="41106" y="154053"/>
                    <a:pt x="36240" y="170360"/>
                  </a:cubicBezTo>
                  <a:cubicBezTo>
                    <a:pt x="15571" y="235606"/>
                    <a:pt x="9189" y="303710"/>
                    <a:pt x="236" y="371433"/>
                  </a:cubicBezTo>
                  <a:cubicBezTo>
                    <a:pt x="-743" y="375136"/>
                    <a:pt x="1414" y="378942"/>
                    <a:pt x="5093" y="3800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B39FB15D-F2B3-4A8A-9606-F7EA037938C7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3828 w 202211"/>
                <a:gd name="connsiteY22" fmla="*/ 13318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7082" y="4392"/>
                    <a:pt x="105043" y="7900"/>
                    <a:pt x="93828" y="133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A1AB265E-C5F1-43CE-8B7E-3CACFAB10E5A}"/>
                </a:ext>
              </a:extLst>
            </p:cNvPr>
            <p:cNvSpPr/>
            <p:nvPr/>
          </p:nvSpPr>
          <p:spPr>
            <a:xfrm>
              <a:off x="7009984" y="959879"/>
              <a:ext cx="566548" cy="553271"/>
            </a:xfrm>
            <a:custGeom>
              <a:avLst/>
              <a:gdLst>
                <a:gd name="connsiteX0" fmla="*/ 61512 w 351782"/>
                <a:gd name="connsiteY0" fmla="*/ 336264 h 343538"/>
                <a:gd name="connsiteX1" fmla="*/ 127235 w 351782"/>
                <a:gd name="connsiteY1" fmla="*/ 295497 h 343538"/>
                <a:gd name="connsiteX2" fmla="*/ 153524 w 351782"/>
                <a:gd name="connsiteY2" fmla="*/ 265589 h 343538"/>
                <a:gd name="connsiteX3" fmla="*/ 179051 w 351782"/>
                <a:gd name="connsiteY3" fmla="*/ 232442 h 343538"/>
                <a:gd name="connsiteX4" fmla="*/ 182479 w 351782"/>
                <a:gd name="connsiteY4" fmla="*/ 228917 h 343538"/>
                <a:gd name="connsiteX5" fmla="*/ 184861 w 351782"/>
                <a:gd name="connsiteY5" fmla="*/ 226917 h 343538"/>
                <a:gd name="connsiteX6" fmla="*/ 191814 w 351782"/>
                <a:gd name="connsiteY6" fmla="*/ 222726 h 343538"/>
                <a:gd name="connsiteX7" fmla="*/ 192576 w 351782"/>
                <a:gd name="connsiteY7" fmla="*/ 222726 h 343538"/>
                <a:gd name="connsiteX8" fmla="*/ 193624 w 351782"/>
                <a:gd name="connsiteY8" fmla="*/ 222726 h 343538"/>
                <a:gd name="connsiteX9" fmla="*/ 197720 w 351782"/>
                <a:gd name="connsiteY9" fmla="*/ 221393 h 343538"/>
                <a:gd name="connsiteX10" fmla="*/ 201911 w 351782"/>
                <a:gd name="connsiteY10" fmla="*/ 220345 h 343538"/>
                <a:gd name="connsiteX11" fmla="*/ 205911 w 351782"/>
                <a:gd name="connsiteY11" fmla="*/ 219583 h 343538"/>
                <a:gd name="connsiteX12" fmla="*/ 242678 w 351782"/>
                <a:gd name="connsiteY12" fmla="*/ 221107 h 343538"/>
                <a:gd name="connsiteX13" fmla="*/ 301828 w 351782"/>
                <a:gd name="connsiteY13" fmla="*/ 220440 h 343538"/>
                <a:gd name="connsiteX14" fmla="*/ 321925 w 351782"/>
                <a:gd name="connsiteY14" fmla="*/ 197485 h 343538"/>
                <a:gd name="connsiteX15" fmla="*/ 307257 w 351782"/>
                <a:gd name="connsiteY15" fmla="*/ 163957 h 343538"/>
                <a:gd name="connsiteX16" fmla="*/ 296589 w 351782"/>
                <a:gd name="connsiteY16" fmla="*/ 135382 h 343538"/>
                <a:gd name="connsiteX17" fmla="*/ 297065 w 351782"/>
                <a:gd name="connsiteY17" fmla="*/ 132620 h 343538"/>
                <a:gd name="connsiteX18" fmla="*/ 298304 w 351782"/>
                <a:gd name="connsiteY18" fmla="*/ 128238 h 343538"/>
                <a:gd name="connsiteX19" fmla="*/ 302018 w 351782"/>
                <a:gd name="connsiteY19" fmla="*/ 120332 h 343538"/>
                <a:gd name="connsiteX20" fmla="*/ 309353 w 351782"/>
                <a:gd name="connsiteY20" fmla="*/ 110141 h 343538"/>
                <a:gd name="connsiteX21" fmla="*/ 346310 w 351782"/>
                <a:gd name="connsiteY21" fmla="*/ 58801 h 343538"/>
                <a:gd name="connsiteX22" fmla="*/ 350596 w 351782"/>
                <a:gd name="connsiteY22" fmla="*/ 25463 h 343538"/>
                <a:gd name="connsiteX23" fmla="*/ 327355 w 351782"/>
                <a:gd name="connsiteY23" fmla="*/ 1651 h 343538"/>
                <a:gd name="connsiteX24" fmla="*/ 271157 w 351782"/>
                <a:gd name="connsiteY24" fmla="*/ 23749 h 343538"/>
                <a:gd name="connsiteX25" fmla="*/ 181718 w 351782"/>
                <a:gd name="connsiteY25" fmla="*/ 134334 h 343538"/>
                <a:gd name="connsiteX26" fmla="*/ 153143 w 351782"/>
                <a:gd name="connsiteY26" fmla="*/ 167862 h 343538"/>
                <a:gd name="connsiteX27" fmla="*/ 141522 w 351782"/>
                <a:gd name="connsiteY27" fmla="*/ 176149 h 343538"/>
                <a:gd name="connsiteX28" fmla="*/ 114662 w 351782"/>
                <a:gd name="connsiteY28" fmla="*/ 194437 h 343538"/>
                <a:gd name="connsiteX29" fmla="*/ 70751 w 351782"/>
                <a:gd name="connsiteY29" fmla="*/ 222059 h 343538"/>
                <a:gd name="connsiteX30" fmla="*/ 40462 w 351782"/>
                <a:gd name="connsiteY30" fmla="*/ 240443 h 343538"/>
                <a:gd name="connsiteX31" fmla="*/ 29603 w 351782"/>
                <a:gd name="connsiteY31" fmla="*/ 264350 h 343538"/>
                <a:gd name="connsiteX32" fmla="*/ 34363 w 351782"/>
                <a:gd name="connsiteY32" fmla="*/ 275354 h 343538"/>
                <a:gd name="connsiteX33" fmla="*/ 36366 w 351782"/>
                <a:gd name="connsiteY33" fmla="*/ 275876 h 343538"/>
                <a:gd name="connsiteX34" fmla="*/ 39128 w 351782"/>
                <a:gd name="connsiteY34" fmla="*/ 276542 h 343538"/>
                <a:gd name="connsiteX35" fmla="*/ 39128 w 351782"/>
                <a:gd name="connsiteY35" fmla="*/ 276542 h 343538"/>
                <a:gd name="connsiteX36" fmla="*/ 33413 w 351782"/>
                <a:gd name="connsiteY36" fmla="*/ 279495 h 343538"/>
                <a:gd name="connsiteX37" fmla="*/ 31699 w 351782"/>
                <a:gd name="connsiteY37" fmla="*/ 280448 h 343538"/>
                <a:gd name="connsiteX38" fmla="*/ 17602 w 351782"/>
                <a:gd name="connsiteY38" fmla="*/ 290830 h 343538"/>
                <a:gd name="connsiteX39" fmla="*/ 647 w 351782"/>
                <a:gd name="connsiteY39" fmla="*/ 324644 h 343538"/>
                <a:gd name="connsiteX40" fmla="*/ 61512 w 351782"/>
                <a:gd name="connsiteY40" fmla="*/ 336264 h 34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51782" h="343538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01" y="352647"/>
                    <a:pt x="43129" y="343122"/>
                    <a:pt x="61512" y="3362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554F9465-DC3A-4AE2-8587-EEE657A05693}"/>
                </a:ext>
              </a:extLst>
            </p:cNvPr>
            <p:cNvSpPr/>
            <p:nvPr/>
          </p:nvSpPr>
          <p:spPr>
            <a:xfrm>
              <a:off x="9274108" y="3253275"/>
              <a:ext cx="655986" cy="970722"/>
            </a:xfrm>
            <a:custGeom>
              <a:avLst/>
              <a:gdLst>
                <a:gd name="connsiteX0" fmla="*/ 407316 w 407316"/>
                <a:gd name="connsiteY0" fmla="*/ 602742 h 602742"/>
                <a:gd name="connsiteX1" fmla="*/ 302541 w 407316"/>
                <a:gd name="connsiteY1" fmla="*/ 560070 h 602742"/>
                <a:gd name="connsiteX2" fmla="*/ 204720 w 407316"/>
                <a:gd name="connsiteY2" fmla="*/ 525018 h 602742"/>
                <a:gd name="connsiteX3" fmla="*/ 114137 w 407316"/>
                <a:gd name="connsiteY3" fmla="*/ 487490 h 602742"/>
                <a:gd name="connsiteX4" fmla="*/ 39842 w 407316"/>
                <a:gd name="connsiteY4" fmla="*/ 454247 h 602742"/>
                <a:gd name="connsiteX5" fmla="*/ 30317 w 407316"/>
                <a:gd name="connsiteY5" fmla="*/ 451294 h 602742"/>
                <a:gd name="connsiteX6" fmla="*/ 27459 w 407316"/>
                <a:gd name="connsiteY6" fmla="*/ 447294 h 602742"/>
                <a:gd name="connsiteX7" fmla="*/ 20982 w 407316"/>
                <a:gd name="connsiteY7" fmla="*/ 439388 h 602742"/>
                <a:gd name="connsiteX8" fmla="*/ 18791 w 407316"/>
                <a:gd name="connsiteY8" fmla="*/ 436531 h 602742"/>
                <a:gd name="connsiteX9" fmla="*/ 16791 w 407316"/>
                <a:gd name="connsiteY9" fmla="*/ 433578 h 602742"/>
                <a:gd name="connsiteX10" fmla="*/ 7742 w 407316"/>
                <a:gd name="connsiteY10" fmla="*/ 418338 h 602742"/>
                <a:gd name="connsiteX11" fmla="*/ 6599 w 407316"/>
                <a:gd name="connsiteY11" fmla="*/ 415290 h 602742"/>
                <a:gd name="connsiteX12" fmla="*/ 5171 w 407316"/>
                <a:gd name="connsiteY12" fmla="*/ 410432 h 602742"/>
                <a:gd name="connsiteX13" fmla="*/ 3932 w 407316"/>
                <a:gd name="connsiteY13" fmla="*/ 405384 h 602742"/>
                <a:gd name="connsiteX14" fmla="*/ 3932 w 407316"/>
                <a:gd name="connsiteY14" fmla="*/ 404146 h 602742"/>
                <a:gd name="connsiteX15" fmla="*/ 3932 w 407316"/>
                <a:gd name="connsiteY15" fmla="*/ 403003 h 602742"/>
                <a:gd name="connsiteX16" fmla="*/ 217 w 407316"/>
                <a:gd name="connsiteY16" fmla="*/ 304800 h 602742"/>
                <a:gd name="connsiteX17" fmla="*/ 7742 w 407316"/>
                <a:gd name="connsiteY17" fmla="*/ 208217 h 602742"/>
                <a:gd name="connsiteX18" fmla="*/ 14410 w 407316"/>
                <a:gd name="connsiteY18" fmla="*/ 160592 h 602742"/>
                <a:gd name="connsiteX19" fmla="*/ 16410 w 407316"/>
                <a:gd name="connsiteY19" fmla="*/ 145733 h 602742"/>
                <a:gd name="connsiteX20" fmla="*/ 36984 w 407316"/>
                <a:gd name="connsiteY20" fmla="*/ 72485 h 602742"/>
                <a:gd name="connsiteX21" fmla="*/ 39461 w 407316"/>
                <a:gd name="connsiteY21" fmla="*/ 65913 h 602742"/>
                <a:gd name="connsiteX22" fmla="*/ 40699 w 407316"/>
                <a:gd name="connsiteY22" fmla="*/ 62865 h 602742"/>
                <a:gd name="connsiteX23" fmla="*/ 40699 w 407316"/>
                <a:gd name="connsiteY23" fmla="*/ 62865 h 602742"/>
                <a:gd name="connsiteX24" fmla="*/ 46890 w 407316"/>
                <a:gd name="connsiteY24" fmla="*/ 49054 h 602742"/>
                <a:gd name="connsiteX25" fmla="*/ 60320 w 407316"/>
                <a:gd name="connsiteY25" fmla="*/ 24670 h 602742"/>
                <a:gd name="connsiteX26" fmla="*/ 63845 w 407316"/>
                <a:gd name="connsiteY26" fmla="*/ 19621 h 602742"/>
                <a:gd name="connsiteX27" fmla="*/ 65464 w 407316"/>
                <a:gd name="connsiteY27" fmla="*/ 17526 h 602742"/>
                <a:gd name="connsiteX28" fmla="*/ 73941 w 407316"/>
                <a:gd name="connsiteY28" fmla="*/ 8477 h 602742"/>
                <a:gd name="connsiteX29" fmla="*/ 76894 w 407316"/>
                <a:gd name="connsiteY29" fmla="*/ 5906 h 602742"/>
                <a:gd name="connsiteX30" fmla="*/ 79656 w 407316"/>
                <a:gd name="connsiteY30" fmla="*/ 4096 h 602742"/>
                <a:gd name="connsiteX31" fmla="*/ 84133 w 407316"/>
                <a:gd name="connsiteY31" fmla="*/ 1524 h 602742"/>
                <a:gd name="connsiteX32" fmla="*/ 84895 w 407316"/>
                <a:gd name="connsiteY32" fmla="*/ 1524 h 602742"/>
                <a:gd name="connsiteX33" fmla="*/ 84895 w 407316"/>
                <a:gd name="connsiteY33" fmla="*/ 1524 h 602742"/>
                <a:gd name="connsiteX34" fmla="*/ 85943 w 407316"/>
                <a:gd name="connsiteY34" fmla="*/ 1524 h 602742"/>
                <a:gd name="connsiteX35" fmla="*/ 91467 w 407316"/>
                <a:gd name="connsiteY35" fmla="*/ 0 h 602742"/>
                <a:gd name="connsiteX36" fmla="*/ 95182 w 407316"/>
                <a:gd name="connsiteY36" fmla="*/ 0 h 602742"/>
                <a:gd name="connsiteX37" fmla="*/ 102421 w 407316"/>
                <a:gd name="connsiteY37" fmla="*/ 1238 h 602742"/>
                <a:gd name="connsiteX38" fmla="*/ 123757 w 407316"/>
                <a:gd name="connsiteY38" fmla="*/ 5906 h 602742"/>
                <a:gd name="connsiteX39" fmla="*/ 164619 w 407316"/>
                <a:gd name="connsiteY39" fmla="*/ 17621 h 602742"/>
                <a:gd name="connsiteX40" fmla="*/ 212244 w 407316"/>
                <a:gd name="connsiteY40" fmla="*/ 28289 h 602742"/>
                <a:gd name="connsiteX41" fmla="*/ 263108 w 407316"/>
                <a:gd name="connsiteY41" fmla="*/ 40386 h 602742"/>
                <a:gd name="connsiteX42" fmla="*/ 365025 w 407316"/>
                <a:gd name="connsiteY42" fmla="*/ 64199 h 602742"/>
                <a:gd name="connsiteX43" fmla="*/ 407316 w 407316"/>
                <a:gd name="connsiteY43" fmla="*/ 71628 h 60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07316" h="602742">
                  <a:moveTo>
                    <a:pt x="407316" y="602742"/>
                  </a:moveTo>
                  <a:cubicBezTo>
                    <a:pt x="372645" y="588074"/>
                    <a:pt x="337784" y="573596"/>
                    <a:pt x="302541" y="560070"/>
                  </a:cubicBezTo>
                  <a:cubicBezTo>
                    <a:pt x="270251" y="547592"/>
                    <a:pt x="237771" y="534924"/>
                    <a:pt x="204720" y="525018"/>
                  </a:cubicBezTo>
                  <a:cubicBezTo>
                    <a:pt x="173605" y="514856"/>
                    <a:pt x="143322" y="502309"/>
                    <a:pt x="114137" y="487490"/>
                  </a:cubicBezTo>
                  <a:cubicBezTo>
                    <a:pt x="90217" y="474610"/>
                    <a:pt x="65385" y="463499"/>
                    <a:pt x="39842" y="454247"/>
                  </a:cubicBezTo>
                  <a:lnTo>
                    <a:pt x="30317" y="451294"/>
                  </a:lnTo>
                  <a:lnTo>
                    <a:pt x="27459" y="447294"/>
                  </a:lnTo>
                  <a:cubicBezTo>
                    <a:pt x="25364" y="444627"/>
                    <a:pt x="23078" y="442055"/>
                    <a:pt x="20982" y="439388"/>
                  </a:cubicBezTo>
                  <a:lnTo>
                    <a:pt x="18791" y="436531"/>
                  </a:lnTo>
                  <a:lnTo>
                    <a:pt x="16791" y="433578"/>
                  </a:lnTo>
                  <a:cubicBezTo>
                    <a:pt x="13338" y="428770"/>
                    <a:pt x="10311" y="423671"/>
                    <a:pt x="7742" y="418338"/>
                  </a:cubicBezTo>
                  <a:lnTo>
                    <a:pt x="6599" y="415290"/>
                  </a:lnTo>
                  <a:cubicBezTo>
                    <a:pt x="6028" y="413671"/>
                    <a:pt x="5647" y="412051"/>
                    <a:pt x="5171" y="410432"/>
                  </a:cubicBezTo>
                  <a:cubicBezTo>
                    <a:pt x="4694" y="408813"/>
                    <a:pt x="4313" y="407099"/>
                    <a:pt x="3932" y="405384"/>
                  </a:cubicBezTo>
                  <a:cubicBezTo>
                    <a:pt x="3963" y="404972"/>
                    <a:pt x="3963" y="404558"/>
                    <a:pt x="3932" y="404146"/>
                  </a:cubicBezTo>
                  <a:cubicBezTo>
                    <a:pt x="3972" y="403766"/>
                    <a:pt x="3972" y="403383"/>
                    <a:pt x="3932" y="403003"/>
                  </a:cubicBezTo>
                  <a:cubicBezTo>
                    <a:pt x="696" y="370375"/>
                    <a:pt x="-544" y="337580"/>
                    <a:pt x="217" y="304800"/>
                  </a:cubicBezTo>
                  <a:cubicBezTo>
                    <a:pt x="867" y="272488"/>
                    <a:pt x="3379" y="240240"/>
                    <a:pt x="7742" y="208217"/>
                  </a:cubicBezTo>
                  <a:cubicBezTo>
                    <a:pt x="9933" y="192215"/>
                    <a:pt x="12219" y="176308"/>
                    <a:pt x="14410" y="160592"/>
                  </a:cubicBezTo>
                  <a:cubicBezTo>
                    <a:pt x="14981" y="155639"/>
                    <a:pt x="15744" y="151067"/>
                    <a:pt x="16410" y="145733"/>
                  </a:cubicBezTo>
                  <a:cubicBezTo>
                    <a:pt x="21660" y="120893"/>
                    <a:pt x="28533" y="96425"/>
                    <a:pt x="36984" y="72485"/>
                  </a:cubicBezTo>
                  <a:cubicBezTo>
                    <a:pt x="37841" y="70295"/>
                    <a:pt x="38699" y="68104"/>
                    <a:pt x="39461" y="65913"/>
                  </a:cubicBezTo>
                  <a:cubicBezTo>
                    <a:pt x="40223" y="63722"/>
                    <a:pt x="40318" y="63913"/>
                    <a:pt x="40699" y="62865"/>
                  </a:cubicBezTo>
                  <a:lnTo>
                    <a:pt x="40699" y="62865"/>
                  </a:lnTo>
                  <a:cubicBezTo>
                    <a:pt x="42604" y="58198"/>
                    <a:pt x="44699" y="53340"/>
                    <a:pt x="46890" y="49054"/>
                  </a:cubicBezTo>
                  <a:cubicBezTo>
                    <a:pt x="50856" y="40655"/>
                    <a:pt x="55342" y="32511"/>
                    <a:pt x="60320" y="24670"/>
                  </a:cubicBezTo>
                  <a:cubicBezTo>
                    <a:pt x="61463" y="22955"/>
                    <a:pt x="62606" y="21241"/>
                    <a:pt x="63845" y="19621"/>
                  </a:cubicBezTo>
                  <a:lnTo>
                    <a:pt x="65464" y="17526"/>
                  </a:lnTo>
                  <a:cubicBezTo>
                    <a:pt x="68116" y="14352"/>
                    <a:pt x="70946" y="11331"/>
                    <a:pt x="73941" y="8477"/>
                  </a:cubicBezTo>
                  <a:lnTo>
                    <a:pt x="76894" y="5906"/>
                  </a:lnTo>
                  <a:lnTo>
                    <a:pt x="79656" y="4096"/>
                  </a:lnTo>
                  <a:cubicBezTo>
                    <a:pt x="81085" y="3143"/>
                    <a:pt x="82609" y="2381"/>
                    <a:pt x="84133" y="1524"/>
                  </a:cubicBezTo>
                  <a:lnTo>
                    <a:pt x="84895" y="1524"/>
                  </a:lnTo>
                  <a:cubicBezTo>
                    <a:pt x="81466" y="2953"/>
                    <a:pt x="81656" y="2858"/>
                    <a:pt x="84895" y="1524"/>
                  </a:cubicBezTo>
                  <a:lnTo>
                    <a:pt x="85943" y="1524"/>
                  </a:lnTo>
                  <a:cubicBezTo>
                    <a:pt x="87741" y="872"/>
                    <a:pt x="89589" y="362"/>
                    <a:pt x="91467" y="0"/>
                  </a:cubicBezTo>
                  <a:lnTo>
                    <a:pt x="95182" y="0"/>
                  </a:lnTo>
                  <a:lnTo>
                    <a:pt x="102421" y="1238"/>
                  </a:lnTo>
                  <a:cubicBezTo>
                    <a:pt x="109565" y="2667"/>
                    <a:pt x="116708" y="4191"/>
                    <a:pt x="123757" y="5906"/>
                  </a:cubicBezTo>
                  <a:cubicBezTo>
                    <a:pt x="137568" y="9144"/>
                    <a:pt x="151094" y="13525"/>
                    <a:pt x="164619" y="17621"/>
                  </a:cubicBezTo>
                  <a:cubicBezTo>
                    <a:pt x="180145" y="22384"/>
                    <a:pt x="196528" y="24765"/>
                    <a:pt x="212244" y="28289"/>
                  </a:cubicBezTo>
                  <a:cubicBezTo>
                    <a:pt x="227961" y="31814"/>
                    <a:pt x="246153" y="36290"/>
                    <a:pt x="263108" y="40386"/>
                  </a:cubicBezTo>
                  <a:cubicBezTo>
                    <a:pt x="297017" y="48768"/>
                    <a:pt x="330830" y="57245"/>
                    <a:pt x="365025" y="64199"/>
                  </a:cubicBezTo>
                  <a:lnTo>
                    <a:pt x="407316" y="71628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4F27A33C-9758-42A5-AA9F-0656D236EB29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926548 w 2305101"/>
                <a:gd name="connsiteY247" fmla="*/ 1380063 h 1790471"/>
                <a:gd name="connsiteX248" fmla="*/ 926548 w 2305101"/>
                <a:gd name="connsiteY248" fmla="*/ 1380063 h 1790471"/>
                <a:gd name="connsiteX249" fmla="*/ 929215 w 2305101"/>
                <a:gd name="connsiteY249" fmla="*/ 1364061 h 1790471"/>
                <a:gd name="connsiteX250" fmla="*/ 929977 w 2305101"/>
                <a:gd name="connsiteY250" fmla="*/ 1359012 h 1790471"/>
                <a:gd name="connsiteX251" fmla="*/ 941788 w 2305101"/>
                <a:gd name="connsiteY251" fmla="*/ 1361775 h 1790471"/>
                <a:gd name="connsiteX252" fmla="*/ 966268 w 2305101"/>
                <a:gd name="connsiteY252" fmla="*/ 1365299 h 1790471"/>
                <a:gd name="connsiteX253" fmla="*/ 1003034 w 2305101"/>
                <a:gd name="connsiteY253" fmla="*/ 1367299 h 1790471"/>
                <a:gd name="connsiteX254" fmla="*/ 957504 w 2305101"/>
                <a:gd name="connsiteY254" fmla="*/ 1376062 h 1790471"/>
                <a:gd name="connsiteX255" fmla="*/ 928168 w 2305101"/>
                <a:gd name="connsiteY255" fmla="*/ 137996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926548" y="1380063"/>
                  </a:moveTo>
                  <a:lnTo>
                    <a:pt x="926548" y="1380063"/>
                  </a:lnTo>
                  <a:cubicBezTo>
                    <a:pt x="927405" y="1374824"/>
                    <a:pt x="928263" y="1369490"/>
                    <a:pt x="929215" y="1364061"/>
                  </a:cubicBezTo>
                  <a:cubicBezTo>
                    <a:pt x="929215" y="1362442"/>
                    <a:pt x="929692" y="1360727"/>
                    <a:pt x="929977" y="1359012"/>
                  </a:cubicBezTo>
                  <a:cubicBezTo>
                    <a:pt x="933852" y="1360183"/>
                    <a:pt x="937797" y="1361106"/>
                    <a:pt x="941788" y="1361775"/>
                  </a:cubicBezTo>
                  <a:cubicBezTo>
                    <a:pt x="949885" y="1363394"/>
                    <a:pt x="958076" y="1364346"/>
                    <a:pt x="966268" y="1365299"/>
                  </a:cubicBezTo>
                  <a:cubicBezTo>
                    <a:pt x="978465" y="1366777"/>
                    <a:pt x="990748" y="1367446"/>
                    <a:pt x="1003034" y="1367299"/>
                  </a:cubicBezTo>
                  <a:cubicBezTo>
                    <a:pt x="987699" y="1371395"/>
                    <a:pt x="973507" y="1373109"/>
                    <a:pt x="957504" y="1376062"/>
                  </a:cubicBezTo>
                  <a:cubicBezTo>
                    <a:pt x="947826" y="1378030"/>
                    <a:pt x="938024" y="1379335"/>
                    <a:pt x="928168" y="13799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1506DD7C-94A4-4789-B2CE-AC7705A7B6F4}"/>
                </a:ext>
              </a:extLst>
            </p:cNvPr>
            <p:cNvSpPr/>
            <p:nvPr/>
          </p:nvSpPr>
          <p:spPr>
            <a:xfrm>
              <a:off x="7725414" y="2780800"/>
              <a:ext cx="467739" cy="991531"/>
            </a:xfrm>
            <a:custGeom>
              <a:avLst/>
              <a:gdLst>
                <a:gd name="connsiteX0" fmla="*/ 276320 w 290429"/>
                <a:gd name="connsiteY0" fmla="*/ 141256 h 615663"/>
                <a:gd name="connsiteX1" fmla="*/ 271177 w 290429"/>
                <a:gd name="connsiteY1" fmla="*/ 144209 h 615663"/>
                <a:gd name="connsiteX2" fmla="*/ 271177 w 290429"/>
                <a:gd name="connsiteY2" fmla="*/ 144209 h 615663"/>
                <a:gd name="connsiteX3" fmla="*/ 271177 w 290429"/>
                <a:gd name="connsiteY3" fmla="*/ 144209 h 615663"/>
                <a:gd name="connsiteX4" fmla="*/ 271177 w 290429"/>
                <a:gd name="connsiteY4" fmla="*/ 144209 h 615663"/>
                <a:gd name="connsiteX5" fmla="*/ 267176 w 290429"/>
                <a:gd name="connsiteY5" fmla="*/ 148495 h 615663"/>
                <a:gd name="connsiteX6" fmla="*/ 271365 w 290429"/>
                <a:gd name="connsiteY6" fmla="*/ 152876 h 615663"/>
                <a:gd name="connsiteX7" fmla="*/ 271367 w 290429"/>
                <a:gd name="connsiteY7" fmla="*/ 152876 h 615663"/>
                <a:gd name="connsiteX8" fmla="*/ 279559 w 290429"/>
                <a:gd name="connsiteY8" fmla="*/ 145923 h 615663"/>
                <a:gd name="connsiteX9" fmla="*/ 276701 w 290429"/>
                <a:gd name="connsiteY9" fmla="*/ 140684 h 615663"/>
                <a:gd name="connsiteX10" fmla="*/ 155829 w 290429"/>
                <a:gd name="connsiteY10" fmla="*/ 10192 h 615663"/>
                <a:gd name="connsiteX11" fmla="*/ 155829 w 290429"/>
                <a:gd name="connsiteY11" fmla="*/ 10192 h 615663"/>
                <a:gd name="connsiteX12" fmla="*/ 156401 w 290429"/>
                <a:gd name="connsiteY12" fmla="*/ 12287 h 615663"/>
                <a:gd name="connsiteX13" fmla="*/ 156401 w 290429"/>
                <a:gd name="connsiteY13" fmla="*/ 18955 h 615663"/>
                <a:gd name="connsiteX14" fmla="*/ 144875 w 290429"/>
                <a:gd name="connsiteY14" fmla="*/ 47530 h 615663"/>
                <a:gd name="connsiteX15" fmla="*/ 126683 w 290429"/>
                <a:gd name="connsiteY15" fmla="*/ 71533 h 615663"/>
                <a:gd name="connsiteX16" fmla="*/ 93155 w 290429"/>
                <a:gd name="connsiteY16" fmla="*/ 86773 h 615663"/>
                <a:gd name="connsiteX17" fmla="*/ 93155 w 290429"/>
                <a:gd name="connsiteY17" fmla="*/ 86011 h 615663"/>
                <a:gd name="connsiteX18" fmla="*/ 93154 w 290429"/>
                <a:gd name="connsiteY18" fmla="*/ 83344 h 615663"/>
                <a:gd name="connsiteX19" fmla="*/ 94964 w 290429"/>
                <a:gd name="connsiteY19" fmla="*/ 76962 h 615663"/>
                <a:gd name="connsiteX20" fmla="*/ 94964 w 290429"/>
                <a:gd name="connsiteY20" fmla="*/ 76200 h 615663"/>
                <a:gd name="connsiteX21" fmla="*/ 95631 w 290429"/>
                <a:gd name="connsiteY21" fmla="*/ 74867 h 615663"/>
                <a:gd name="connsiteX22" fmla="*/ 98107 w 290429"/>
                <a:gd name="connsiteY22" fmla="*/ 70104 h 615663"/>
                <a:gd name="connsiteX23" fmla="*/ 123920 w 290429"/>
                <a:gd name="connsiteY23" fmla="*/ 32004 h 615663"/>
                <a:gd name="connsiteX24" fmla="*/ 145732 w 290429"/>
                <a:gd name="connsiteY24" fmla="*/ 0 h 615663"/>
                <a:gd name="connsiteX25" fmla="*/ 151162 w 290429"/>
                <a:gd name="connsiteY25" fmla="*/ 4382 h 615663"/>
                <a:gd name="connsiteX26" fmla="*/ 154686 w 290429"/>
                <a:gd name="connsiteY26" fmla="*/ 8192 h 615663"/>
                <a:gd name="connsiteX27" fmla="*/ 155448 w 290429"/>
                <a:gd name="connsiteY27" fmla="*/ 9811 h 615663"/>
                <a:gd name="connsiteX28" fmla="*/ 106585 w 290429"/>
                <a:gd name="connsiteY28" fmla="*/ 106871 h 615663"/>
                <a:gd name="connsiteX29" fmla="*/ 106585 w 290429"/>
                <a:gd name="connsiteY29" fmla="*/ 106871 h 615663"/>
                <a:gd name="connsiteX30" fmla="*/ 107442 w 290429"/>
                <a:gd name="connsiteY30" fmla="*/ 107442 h 615663"/>
                <a:gd name="connsiteX31" fmla="*/ 107442 w 290429"/>
                <a:gd name="connsiteY31" fmla="*/ 107442 h 615663"/>
                <a:gd name="connsiteX32" fmla="*/ 106585 w 290429"/>
                <a:gd name="connsiteY32" fmla="*/ 106871 h 615663"/>
                <a:gd name="connsiteX33" fmla="*/ 64770 w 290429"/>
                <a:gd name="connsiteY33" fmla="*/ 110014 h 615663"/>
                <a:gd name="connsiteX34" fmla="*/ 64770 w 290429"/>
                <a:gd name="connsiteY34" fmla="*/ 110014 h 615663"/>
                <a:gd name="connsiteX35" fmla="*/ 64770 w 290429"/>
                <a:gd name="connsiteY35" fmla="*/ 109252 h 615663"/>
                <a:gd name="connsiteX36" fmla="*/ 65437 w 290429"/>
                <a:gd name="connsiteY36" fmla="*/ 110300 h 615663"/>
                <a:gd name="connsiteX37" fmla="*/ 64484 w 290429"/>
                <a:gd name="connsiteY37" fmla="*/ 110966 h 615663"/>
                <a:gd name="connsiteX38" fmla="*/ 64484 w 290429"/>
                <a:gd name="connsiteY38" fmla="*/ 110014 h 615663"/>
                <a:gd name="connsiteX39" fmla="*/ 74295 w 290429"/>
                <a:gd name="connsiteY39" fmla="*/ 44387 h 615663"/>
                <a:gd name="connsiteX40" fmla="*/ 74295 w 290429"/>
                <a:gd name="connsiteY40" fmla="*/ 44387 h 615663"/>
                <a:gd name="connsiteX41" fmla="*/ 77534 w 290429"/>
                <a:gd name="connsiteY41" fmla="*/ 25337 h 615663"/>
                <a:gd name="connsiteX42" fmla="*/ 80772 w 290429"/>
                <a:gd name="connsiteY42" fmla="*/ 26194 h 615663"/>
                <a:gd name="connsiteX43" fmla="*/ 85820 w 290429"/>
                <a:gd name="connsiteY43" fmla="*/ 27337 h 615663"/>
                <a:gd name="connsiteX44" fmla="*/ 74295 w 290429"/>
                <a:gd name="connsiteY44" fmla="*/ 44672 h 615663"/>
                <a:gd name="connsiteX45" fmla="*/ 48863 w 290429"/>
                <a:gd name="connsiteY45" fmla="*/ 218980 h 615663"/>
                <a:gd name="connsiteX46" fmla="*/ 48863 w 290429"/>
                <a:gd name="connsiteY46" fmla="*/ 218980 h 615663"/>
                <a:gd name="connsiteX47" fmla="*/ 50102 w 290429"/>
                <a:gd name="connsiteY47" fmla="*/ 210598 h 615663"/>
                <a:gd name="connsiteX48" fmla="*/ 56293 w 290429"/>
                <a:gd name="connsiteY48" fmla="*/ 223361 h 615663"/>
                <a:gd name="connsiteX49" fmla="*/ 63151 w 290429"/>
                <a:gd name="connsiteY49" fmla="*/ 225266 h 615663"/>
                <a:gd name="connsiteX50" fmla="*/ 64865 w 290429"/>
                <a:gd name="connsiteY50" fmla="*/ 224504 h 615663"/>
                <a:gd name="connsiteX51" fmla="*/ 68389 w 290429"/>
                <a:gd name="connsiteY51" fmla="*/ 218218 h 615663"/>
                <a:gd name="connsiteX52" fmla="*/ 65722 w 290429"/>
                <a:gd name="connsiteY52" fmla="*/ 200311 h 615663"/>
                <a:gd name="connsiteX53" fmla="*/ 64198 w 290429"/>
                <a:gd name="connsiteY53" fmla="*/ 180118 h 615663"/>
                <a:gd name="connsiteX54" fmla="*/ 61246 w 290429"/>
                <a:gd name="connsiteY54" fmla="*/ 161068 h 615663"/>
                <a:gd name="connsiteX55" fmla="*/ 59341 w 290429"/>
                <a:gd name="connsiteY55" fmla="*/ 148400 h 615663"/>
                <a:gd name="connsiteX56" fmla="*/ 62294 w 290429"/>
                <a:gd name="connsiteY56" fmla="*/ 127921 h 615663"/>
                <a:gd name="connsiteX57" fmla="*/ 74486 w 290429"/>
                <a:gd name="connsiteY57" fmla="*/ 135160 h 615663"/>
                <a:gd name="connsiteX58" fmla="*/ 91440 w 290429"/>
                <a:gd name="connsiteY58" fmla="*/ 135922 h 615663"/>
                <a:gd name="connsiteX59" fmla="*/ 93154 w 290429"/>
                <a:gd name="connsiteY59" fmla="*/ 135922 h 615663"/>
                <a:gd name="connsiteX60" fmla="*/ 101727 w 290429"/>
                <a:gd name="connsiteY60" fmla="*/ 139922 h 615663"/>
                <a:gd name="connsiteX61" fmla="*/ 121539 w 290429"/>
                <a:gd name="connsiteY61" fmla="*/ 141446 h 615663"/>
                <a:gd name="connsiteX62" fmla="*/ 125444 w 290429"/>
                <a:gd name="connsiteY62" fmla="*/ 140113 h 615663"/>
                <a:gd name="connsiteX63" fmla="*/ 145161 w 290429"/>
                <a:gd name="connsiteY63" fmla="*/ 144685 h 615663"/>
                <a:gd name="connsiteX64" fmla="*/ 211836 w 290429"/>
                <a:gd name="connsiteY64" fmla="*/ 166211 h 615663"/>
                <a:gd name="connsiteX65" fmla="*/ 218789 w 290429"/>
                <a:gd name="connsiteY65" fmla="*/ 168212 h 615663"/>
                <a:gd name="connsiteX66" fmla="*/ 197168 w 290429"/>
                <a:gd name="connsiteY66" fmla="*/ 171450 h 615663"/>
                <a:gd name="connsiteX67" fmla="*/ 175165 w 290429"/>
                <a:gd name="connsiteY67" fmla="*/ 185166 h 615663"/>
                <a:gd name="connsiteX68" fmla="*/ 176499 w 290429"/>
                <a:gd name="connsiteY68" fmla="*/ 211169 h 615663"/>
                <a:gd name="connsiteX69" fmla="*/ 182023 w 290429"/>
                <a:gd name="connsiteY69" fmla="*/ 211169 h 615663"/>
                <a:gd name="connsiteX70" fmla="*/ 187071 w 290429"/>
                <a:gd name="connsiteY70" fmla="*/ 203454 h 615663"/>
                <a:gd name="connsiteX71" fmla="*/ 189929 w 290429"/>
                <a:gd name="connsiteY71" fmla="*/ 195072 h 615663"/>
                <a:gd name="connsiteX72" fmla="*/ 193738 w 290429"/>
                <a:gd name="connsiteY72" fmla="*/ 191262 h 615663"/>
                <a:gd name="connsiteX73" fmla="*/ 203263 w 290429"/>
                <a:gd name="connsiteY73" fmla="*/ 187642 h 615663"/>
                <a:gd name="connsiteX74" fmla="*/ 225552 w 290429"/>
                <a:gd name="connsiteY74" fmla="*/ 183928 h 615663"/>
                <a:gd name="connsiteX75" fmla="*/ 236506 w 290429"/>
                <a:gd name="connsiteY75" fmla="*/ 183928 h 615663"/>
                <a:gd name="connsiteX76" fmla="*/ 240506 w 290429"/>
                <a:gd name="connsiteY76" fmla="*/ 184785 h 615663"/>
                <a:gd name="connsiteX77" fmla="*/ 243173 w 290429"/>
                <a:gd name="connsiteY77" fmla="*/ 185357 h 615663"/>
                <a:gd name="connsiteX78" fmla="*/ 244507 w 290429"/>
                <a:gd name="connsiteY78" fmla="*/ 185357 h 615663"/>
                <a:gd name="connsiteX79" fmla="*/ 249174 w 290429"/>
                <a:gd name="connsiteY79" fmla="*/ 182404 h 615663"/>
                <a:gd name="connsiteX80" fmla="*/ 249841 w 290429"/>
                <a:gd name="connsiteY80" fmla="*/ 183166 h 615663"/>
                <a:gd name="connsiteX81" fmla="*/ 251270 w 290429"/>
                <a:gd name="connsiteY81" fmla="*/ 185357 h 615663"/>
                <a:gd name="connsiteX82" fmla="*/ 253841 w 290429"/>
                <a:gd name="connsiteY82" fmla="*/ 190310 h 615663"/>
                <a:gd name="connsiteX83" fmla="*/ 254318 w 290429"/>
                <a:gd name="connsiteY83" fmla="*/ 191643 h 615663"/>
                <a:gd name="connsiteX84" fmla="*/ 255746 w 290429"/>
                <a:gd name="connsiteY84" fmla="*/ 196406 h 615663"/>
                <a:gd name="connsiteX85" fmla="*/ 256413 w 290429"/>
                <a:gd name="connsiteY85" fmla="*/ 199739 h 615663"/>
                <a:gd name="connsiteX86" fmla="*/ 256985 w 290429"/>
                <a:gd name="connsiteY86" fmla="*/ 203073 h 615663"/>
                <a:gd name="connsiteX87" fmla="*/ 256985 w 290429"/>
                <a:gd name="connsiteY87" fmla="*/ 210407 h 615663"/>
                <a:gd name="connsiteX88" fmla="*/ 256985 w 290429"/>
                <a:gd name="connsiteY88" fmla="*/ 227457 h 615663"/>
                <a:gd name="connsiteX89" fmla="*/ 256985 w 290429"/>
                <a:gd name="connsiteY89" fmla="*/ 232410 h 615663"/>
                <a:gd name="connsiteX90" fmla="*/ 248698 w 290429"/>
                <a:gd name="connsiteY90" fmla="*/ 233934 h 615663"/>
                <a:gd name="connsiteX91" fmla="*/ 224314 w 290429"/>
                <a:gd name="connsiteY91" fmla="*/ 233934 h 615663"/>
                <a:gd name="connsiteX92" fmla="*/ 187071 w 290429"/>
                <a:gd name="connsiteY92" fmla="*/ 221837 h 615663"/>
                <a:gd name="connsiteX93" fmla="*/ 180876 w 290429"/>
                <a:gd name="connsiteY93" fmla="*/ 221973 h 615663"/>
                <a:gd name="connsiteX94" fmla="*/ 179832 w 290429"/>
                <a:gd name="connsiteY94" fmla="*/ 226219 h 615663"/>
                <a:gd name="connsiteX95" fmla="*/ 219456 w 290429"/>
                <a:gd name="connsiteY95" fmla="*/ 250793 h 615663"/>
                <a:gd name="connsiteX96" fmla="*/ 222790 w 290429"/>
                <a:gd name="connsiteY96" fmla="*/ 251365 h 615663"/>
                <a:gd name="connsiteX97" fmla="*/ 221361 w 290429"/>
                <a:gd name="connsiteY97" fmla="*/ 251365 h 615663"/>
                <a:gd name="connsiteX98" fmla="*/ 218218 w 290429"/>
                <a:gd name="connsiteY98" fmla="*/ 251936 h 615663"/>
                <a:gd name="connsiteX99" fmla="*/ 215074 w 290429"/>
                <a:gd name="connsiteY99" fmla="*/ 251936 h 615663"/>
                <a:gd name="connsiteX100" fmla="*/ 179927 w 290429"/>
                <a:gd name="connsiteY100" fmla="*/ 253651 h 615663"/>
                <a:gd name="connsiteX101" fmla="*/ 146018 w 290429"/>
                <a:gd name="connsiteY101" fmla="*/ 251270 h 615663"/>
                <a:gd name="connsiteX102" fmla="*/ 142685 w 290429"/>
                <a:gd name="connsiteY102" fmla="*/ 251270 h 615663"/>
                <a:gd name="connsiteX103" fmla="*/ 139827 w 290429"/>
                <a:gd name="connsiteY103" fmla="*/ 251270 h 615663"/>
                <a:gd name="connsiteX104" fmla="*/ 132874 w 290429"/>
                <a:gd name="connsiteY104" fmla="*/ 250127 h 615663"/>
                <a:gd name="connsiteX105" fmla="*/ 115729 w 290429"/>
                <a:gd name="connsiteY105" fmla="*/ 246983 h 615663"/>
                <a:gd name="connsiteX106" fmla="*/ 80677 w 290429"/>
                <a:gd name="connsiteY106" fmla="*/ 238792 h 615663"/>
                <a:gd name="connsiteX107" fmla="*/ 61055 w 290429"/>
                <a:gd name="connsiteY107" fmla="*/ 234410 h 615663"/>
                <a:gd name="connsiteX108" fmla="*/ 47149 w 290429"/>
                <a:gd name="connsiteY108" fmla="*/ 232029 h 615663"/>
                <a:gd name="connsiteX109" fmla="*/ 49244 w 290429"/>
                <a:gd name="connsiteY109" fmla="*/ 219170 h 615663"/>
                <a:gd name="connsiteX110" fmla="*/ 33052 w 290429"/>
                <a:gd name="connsiteY110" fmla="*/ 324517 h 615663"/>
                <a:gd name="connsiteX111" fmla="*/ 33052 w 290429"/>
                <a:gd name="connsiteY111" fmla="*/ 324517 h 615663"/>
                <a:gd name="connsiteX112" fmla="*/ 33052 w 290429"/>
                <a:gd name="connsiteY112" fmla="*/ 324517 h 615663"/>
                <a:gd name="connsiteX113" fmla="*/ 34099 w 290429"/>
                <a:gd name="connsiteY113" fmla="*/ 328422 h 615663"/>
                <a:gd name="connsiteX114" fmla="*/ 42863 w 290429"/>
                <a:gd name="connsiteY114" fmla="*/ 341376 h 615663"/>
                <a:gd name="connsiteX115" fmla="*/ 47815 w 290429"/>
                <a:gd name="connsiteY115" fmla="*/ 339281 h 615663"/>
                <a:gd name="connsiteX116" fmla="*/ 47815 w 290429"/>
                <a:gd name="connsiteY116" fmla="*/ 326422 h 615663"/>
                <a:gd name="connsiteX117" fmla="*/ 43244 w 290429"/>
                <a:gd name="connsiteY117" fmla="*/ 309753 h 615663"/>
                <a:gd name="connsiteX118" fmla="*/ 39053 w 290429"/>
                <a:gd name="connsiteY118" fmla="*/ 281178 h 615663"/>
                <a:gd name="connsiteX119" fmla="*/ 41720 w 290429"/>
                <a:gd name="connsiteY119" fmla="*/ 263176 h 615663"/>
                <a:gd name="connsiteX120" fmla="*/ 49816 w 290429"/>
                <a:gd name="connsiteY120" fmla="*/ 266795 h 615663"/>
                <a:gd name="connsiteX121" fmla="*/ 70580 w 290429"/>
                <a:gd name="connsiteY121" fmla="*/ 274606 h 615663"/>
                <a:gd name="connsiteX122" fmla="*/ 108680 w 290429"/>
                <a:gd name="connsiteY122" fmla="*/ 284798 h 615663"/>
                <a:gd name="connsiteX123" fmla="*/ 186500 w 290429"/>
                <a:gd name="connsiteY123" fmla="*/ 293084 h 615663"/>
                <a:gd name="connsiteX124" fmla="*/ 242697 w 290429"/>
                <a:gd name="connsiteY124" fmla="*/ 285655 h 615663"/>
                <a:gd name="connsiteX125" fmla="*/ 244507 w 290429"/>
                <a:gd name="connsiteY125" fmla="*/ 285655 h 615663"/>
                <a:gd name="connsiteX126" fmla="*/ 252984 w 290429"/>
                <a:gd name="connsiteY126" fmla="*/ 287369 h 615663"/>
                <a:gd name="connsiteX127" fmla="*/ 250222 w 290429"/>
                <a:gd name="connsiteY127" fmla="*/ 287369 h 615663"/>
                <a:gd name="connsiteX128" fmla="*/ 218504 w 290429"/>
                <a:gd name="connsiteY128" fmla="*/ 296894 h 615663"/>
                <a:gd name="connsiteX129" fmla="*/ 194120 w 290429"/>
                <a:gd name="connsiteY129" fmla="*/ 318326 h 615663"/>
                <a:gd name="connsiteX130" fmla="*/ 191167 w 290429"/>
                <a:gd name="connsiteY130" fmla="*/ 326708 h 615663"/>
                <a:gd name="connsiteX131" fmla="*/ 191167 w 290429"/>
                <a:gd name="connsiteY131" fmla="*/ 326898 h 615663"/>
                <a:gd name="connsiteX132" fmla="*/ 191167 w 290429"/>
                <a:gd name="connsiteY132" fmla="*/ 326898 h 615663"/>
                <a:gd name="connsiteX133" fmla="*/ 191167 w 290429"/>
                <a:gd name="connsiteY133" fmla="*/ 328803 h 615663"/>
                <a:gd name="connsiteX134" fmla="*/ 192024 w 290429"/>
                <a:gd name="connsiteY134" fmla="*/ 333280 h 615663"/>
                <a:gd name="connsiteX135" fmla="*/ 202787 w 290429"/>
                <a:gd name="connsiteY135" fmla="*/ 333280 h 615663"/>
                <a:gd name="connsiteX136" fmla="*/ 216884 w 290429"/>
                <a:gd name="connsiteY136" fmla="*/ 319754 h 615663"/>
                <a:gd name="connsiteX137" fmla="*/ 235934 w 290429"/>
                <a:gd name="connsiteY137" fmla="*/ 308801 h 615663"/>
                <a:gd name="connsiteX138" fmla="*/ 258032 w 290429"/>
                <a:gd name="connsiteY138" fmla="*/ 302324 h 615663"/>
                <a:gd name="connsiteX139" fmla="*/ 269177 w 290429"/>
                <a:gd name="connsiteY139" fmla="*/ 300228 h 615663"/>
                <a:gd name="connsiteX140" fmla="*/ 279368 w 290429"/>
                <a:gd name="connsiteY140" fmla="*/ 298514 h 615663"/>
                <a:gd name="connsiteX141" fmla="*/ 282607 w 290429"/>
                <a:gd name="connsiteY141" fmla="*/ 301657 h 615663"/>
                <a:gd name="connsiteX142" fmla="*/ 284798 w 290429"/>
                <a:gd name="connsiteY142" fmla="*/ 304229 h 615663"/>
                <a:gd name="connsiteX143" fmla="*/ 284797 w 290429"/>
                <a:gd name="connsiteY143" fmla="*/ 304229 h 615663"/>
                <a:gd name="connsiteX144" fmla="*/ 288322 w 290429"/>
                <a:gd name="connsiteY144" fmla="*/ 310515 h 615663"/>
                <a:gd name="connsiteX145" fmla="*/ 288322 w 290429"/>
                <a:gd name="connsiteY145" fmla="*/ 310515 h 615663"/>
                <a:gd name="connsiteX146" fmla="*/ 289465 w 290429"/>
                <a:gd name="connsiteY146" fmla="*/ 313658 h 615663"/>
                <a:gd name="connsiteX147" fmla="*/ 290322 w 290429"/>
                <a:gd name="connsiteY147" fmla="*/ 317183 h 615663"/>
                <a:gd name="connsiteX148" fmla="*/ 290322 w 290429"/>
                <a:gd name="connsiteY148" fmla="*/ 317849 h 615663"/>
                <a:gd name="connsiteX149" fmla="*/ 290322 w 290429"/>
                <a:gd name="connsiteY149" fmla="*/ 318421 h 615663"/>
                <a:gd name="connsiteX150" fmla="*/ 290322 w 290429"/>
                <a:gd name="connsiteY150" fmla="*/ 324326 h 615663"/>
                <a:gd name="connsiteX151" fmla="*/ 290322 w 290429"/>
                <a:gd name="connsiteY151" fmla="*/ 326803 h 615663"/>
                <a:gd name="connsiteX152" fmla="*/ 289274 w 290429"/>
                <a:gd name="connsiteY152" fmla="*/ 331089 h 615663"/>
                <a:gd name="connsiteX153" fmla="*/ 287846 w 290429"/>
                <a:gd name="connsiteY153" fmla="*/ 335566 h 615663"/>
                <a:gd name="connsiteX154" fmla="*/ 287846 w 290429"/>
                <a:gd name="connsiteY154" fmla="*/ 335566 h 615663"/>
                <a:gd name="connsiteX155" fmla="*/ 287846 w 290429"/>
                <a:gd name="connsiteY155" fmla="*/ 336042 h 615663"/>
                <a:gd name="connsiteX156" fmla="*/ 284036 w 290429"/>
                <a:gd name="connsiteY156" fmla="*/ 343472 h 615663"/>
                <a:gd name="connsiteX157" fmla="*/ 280511 w 290429"/>
                <a:gd name="connsiteY157" fmla="*/ 348806 h 615663"/>
                <a:gd name="connsiteX158" fmla="*/ 280511 w 290429"/>
                <a:gd name="connsiteY158" fmla="*/ 348806 h 615663"/>
                <a:gd name="connsiteX159" fmla="*/ 280035 w 290429"/>
                <a:gd name="connsiteY159" fmla="*/ 349472 h 615663"/>
                <a:gd name="connsiteX160" fmla="*/ 274606 w 290429"/>
                <a:gd name="connsiteY160" fmla="*/ 349472 h 615663"/>
                <a:gd name="connsiteX161" fmla="*/ 271177 w 290429"/>
                <a:gd name="connsiteY161" fmla="*/ 350615 h 615663"/>
                <a:gd name="connsiteX162" fmla="*/ 262890 w 290429"/>
                <a:gd name="connsiteY162" fmla="*/ 353092 h 615663"/>
                <a:gd name="connsiteX163" fmla="*/ 261080 w 290429"/>
                <a:gd name="connsiteY163" fmla="*/ 353092 h 615663"/>
                <a:gd name="connsiteX164" fmla="*/ 260223 w 290429"/>
                <a:gd name="connsiteY164" fmla="*/ 353092 h 615663"/>
                <a:gd name="connsiteX165" fmla="*/ 254222 w 290429"/>
                <a:gd name="connsiteY165" fmla="*/ 353568 h 615663"/>
                <a:gd name="connsiteX166" fmla="*/ 242697 w 290429"/>
                <a:gd name="connsiteY166" fmla="*/ 353568 h 615663"/>
                <a:gd name="connsiteX167" fmla="*/ 222695 w 290429"/>
                <a:gd name="connsiteY167" fmla="*/ 350330 h 615663"/>
                <a:gd name="connsiteX168" fmla="*/ 217170 w 290429"/>
                <a:gd name="connsiteY168" fmla="*/ 347853 h 615663"/>
                <a:gd name="connsiteX169" fmla="*/ 214313 w 290429"/>
                <a:gd name="connsiteY169" fmla="*/ 345662 h 615663"/>
                <a:gd name="connsiteX170" fmla="*/ 213741 w 290429"/>
                <a:gd name="connsiteY170" fmla="*/ 343948 h 615663"/>
                <a:gd name="connsiteX171" fmla="*/ 208889 w 290429"/>
                <a:gd name="connsiteY171" fmla="*/ 341039 h 615663"/>
                <a:gd name="connsiteX172" fmla="*/ 206407 w 290429"/>
                <a:gd name="connsiteY172" fmla="*/ 342900 h 615663"/>
                <a:gd name="connsiteX173" fmla="*/ 236982 w 290429"/>
                <a:gd name="connsiteY173" fmla="*/ 372618 h 615663"/>
                <a:gd name="connsiteX174" fmla="*/ 244126 w 290429"/>
                <a:gd name="connsiteY174" fmla="*/ 373856 h 615663"/>
                <a:gd name="connsiteX175" fmla="*/ 218789 w 290429"/>
                <a:gd name="connsiteY175" fmla="*/ 381095 h 615663"/>
                <a:gd name="connsiteX176" fmla="*/ 211264 w 290429"/>
                <a:gd name="connsiteY176" fmla="*/ 382524 h 615663"/>
                <a:gd name="connsiteX177" fmla="*/ 205264 w 290429"/>
                <a:gd name="connsiteY177" fmla="*/ 383477 h 615663"/>
                <a:gd name="connsiteX178" fmla="*/ 190595 w 290429"/>
                <a:gd name="connsiteY178" fmla="*/ 385001 h 615663"/>
                <a:gd name="connsiteX179" fmla="*/ 110966 w 290429"/>
                <a:gd name="connsiteY179" fmla="*/ 382715 h 615663"/>
                <a:gd name="connsiteX180" fmla="*/ 102965 w 290429"/>
                <a:gd name="connsiteY180" fmla="*/ 381762 h 615663"/>
                <a:gd name="connsiteX181" fmla="*/ 102108 w 290429"/>
                <a:gd name="connsiteY181" fmla="*/ 381762 h 615663"/>
                <a:gd name="connsiteX182" fmla="*/ 98203 w 290429"/>
                <a:gd name="connsiteY182" fmla="*/ 381191 h 615663"/>
                <a:gd name="connsiteX183" fmla="*/ 68771 w 290429"/>
                <a:gd name="connsiteY183" fmla="*/ 375476 h 615663"/>
                <a:gd name="connsiteX184" fmla="*/ 38195 w 290429"/>
                <a:gd name="connsiteY184" fmla="*/ 368427 h 615663"/>
                <a:gd name="connsiteX185" fmla="*/ 27813 w 290429"/>
                <a:gd name="connsiteY185" fmla="*/ 366332 h 615663"/>
                <a:gd name="connsiteX186" fmla="*/ 32956 w 290429"/>
                <a:gd name="connsiteY186" fmla="*/ 322898 h 615663"/>
                <a:gd name="connsiteX187" fmla="*/ 23527 w 290429"/>
                <a:gd name="connsiteY187" fmla="*/ 613410 h 615663"/>
                <a:gd name="connsiteX188" fmla="*/ 23527 w 290429"/>
                <a:gd name="connsiteY188" fmla="*/ 613410 h 615663"/>
                <a:gd name="connsiteX189" fmla="*/ 21812 w 290429"/>
                <a:gd name="connsiteY189" fmla="*/ 613410 h 615663"/>
                <a:gd name="connsiteX190" fmla="*/ 16097 w 290429"/>
                <a:gd name="connsiteY190" fmla="*/ 612458 h 615663"/>
                <a:gd name="connsiteX191" fmla="*/ 0 w 290429"/>
                <a:gd name="connsiteY191" fmla="*/ 609315 h 615663"/>
                <a:gd name="connsiteX192" fmla="*/ 2762 w 290429"/>
                <a:gd name="connsiteY192" fmla="*/ 589407 h 615663"/>
                <a:gd name="connsiteX193" fmla="*/ 9716 w 290429"/>
                <a:gd name="connsiteY193" fmla="*/ 596265 h 615663"/>
                <a:gd name="connsiteX194" fmla="*/ 17336 w 290429"/>
                <a:gd name="connsiteY194" fmla="*/ 588455 h 615663"/>
                <a:gd name="connsiteX195" fmla="*/ 11239 w 290429"/>
                <a:gd name="connsiteY195" fmla="*/ 577596 h 615663"/>
                <a:gd name="connsiteX196" fmla="*/ 6382 w 290429"/>
                <a:gd name="connsiteY196" fmla="*/ 567214 h 615663"/>
                <a:gd name="connsiteX197" fmla="*/ 5810 w 290429"/>
                <a:gd name="connsiteY197" fmla="*/ 566166 h 615663"/>
                <a:gd name="connsiteX198" fmla="*/ 7144 w 290429"/>
                <a:gd name="connsiteY198" fmla="*/ 555593 h 615663"/>
                <a:gd name="connsiteX199" fmla="*/ 19717 w 290429"/>
                <a:gd name="connsiteY199" fmla="*/ 561308 h 615663"/>
                <a:gd name="connsiteX200" fmla="*/ 67342 w 290429"/>
                <a:gd name="connsiteY200" fmla="*/ 569500 h 615663"/>
                <a:gd name="connsiteX201" fmla="*/ 122968 w 290429"/>
                <a:gd name="connsiteY201" fmla="*/ 567880 h 615663"/>
                <a:gd name="connsiteX202" fmla="*/ 122968 w 290429"/>
                <a:gd name="connsiteY202" fmla="*/ 574071 h 615663"/>
                <a:gd name="connsiteX203" fmla="*/ 126778 w 290429"/>
                <a:gd name="connsiteY203" fmla="*/ 583596 h 615663"/>
                <a:gd name="connsiteX204" fmla="*/ 148114 w 290429"/>
                <a:gd name="connsiteY204" fmla="*/ 596836 h 615663"/>
                <a:gd name="connsiteX205" fmla="*/ 156877 w 290429"/>
                <a:gd name="connsiteY205" fmla="*/ 599122 h 615663"/>
                <a:gd name="connsiteX206" fmla="*/ 154210 w 290429"/>
                <a:gd name="connsiteY206" fmla="*/ 600075 h 615663"/>
                <a:gd name="connsiteX207" fmla="*/ 135160 w 290429"/>
                <a:gd name="connsiteY207" fmla="*/ 606171 h 615663"/>
                <a:gd name="connsiteX208" fmla="*/ 100203 w 290429"/>
                <a:gd name="connsiteY208" fmla="*/ 613696 h 615663"/>
                <a:gd name="connsiteX209" fmla="*/ 98107 w 290429"/>
                <a:gd name="connsiteY209" fmla="*/ 613696 h 615663"/>
                <a:gd name="connsiteX210" fmla="*/ 94774 w 290429"/>
                <a:gd name="connsiteY210" fmla="*/ 613696 h 615663"/>
                <a:gd name="connsiteX211" fmla="*/ 86106 w 290429"/>
                <a:gd name="connsiteY211" fmla="*/ 614553 h 615663"/>
                <a:gd name="connsiteX212" fmla="*/ 67056 w 290429"/>
                <a:gd name="connsiteY212" fmla="*/ 615601 h 615663"/>
                <a:gd name="connsiteX213" fmla="*/ 31718 w 290429"/>
                <a:gd name="connsiteY213" fmla="*/ 614077 h 615663"/>
                <a:gd name="connsiteX214" fmla="*/ 23051 w 290429"/>
                <a:gd name="connsiteY214" fmla="*/ 613029 h 615663"/>
                <a:gd name="connsiteX215" fmla="*/ 204978 w 290429"/>
                <a:gd name="connsiteY215" fmla="*/ 555498 h 615663"/>
                <a:gd name="connsiteX216" fmla="*/ 204978 w 290429"/>
                <a:gd name="connsiteY216" fmla="*/ 551021 h 615663"/>
                <a:gd name="connsiteX217" fmla="*/ 160972 w 290429"/>
                <a:gd name="connsiteY217" fmla="*/ 562261 h 615663"/>
                <a:gd name="connsiteX218" fmla="*/ 132874 w 290429"/>
                <a:gd name="connsiteY218" fmla="*/ 566452 h 615663"/>
                <a:gd name="connsiteX219" fmla="*/ 157353 w 290429"/>
                <a:gd name="connsiteY219" fmla="*/ 581216 h 615663"/>
                <a:gd name="connsiteX220" fmla="*/ 178308 w 290429"/>
                <a:gd name="connsiteY220" fmla="*/ 584073 h 615663"/>
                <a:gd name="connsiteX221" fmla="*/ 187166 w 290429"/>
                <a:gd name="connsiteY221" fmla="*/ 585311 h 615663"/>
                <a:gd name="connsiteX222" fmla="*/ 190786 w 290429"/>
                <a:gd name="connsiteY222" fmla="*/ 583216 h 615663"/>
                <a:gd name="connsiteX223" fmla="*/ 193167 w 290429"/>
                <a:gd name="connsiteY223" fmla="*/ 581501 h 615663"/>
                <a:gd name="connsiteX224" fmla="*/ 194596 w 290429"/>
                <a:gd name="connsiteY224" fmla="*/ 580263 h 615663"/>
                <a:gd name="connsiteX225" fmla="*/ 197644 w 290429"/>
                <a:gd name="connsiteY225" fmla="*/ 577120 h 615663"/>
                <a:gd name="connsiteX226" fmla="*/ 198215 w 290429"/>
                <a:gd name="connsiteY226" fmla="*/ 576453 h 615663"/>
                <a:gd name="connsiteX227" fmla="*/ 201263 w 290429"/>
                <a:gd name="connsiteY227" fmla="*/ 571310 h 615663"/>
                <a:gd name="connsiteX228" fmla="*/ 202502 w 290429"/>
                <a:gd name="connsiteY228" fmla="*/ 568928 h 615663"/>
                <a:gd name="connsiteX229" fmla="*/ 202978 w 290429"/>
                <a:gd name="connsiteY229" fmla="*/ 567595 h 615663"/>
                <a:gd name="connsiteX230" fmla="*/ 204692 w 290429"/>
                <a:gd name="connsiteY230" fmla="*/ 560737 h 615663"/>
                <a:gd name="connsiteX231" fmla="*/ 205264 w 290429"/>
                <a:gd name="connsiteY231" fmla="*/ 557213 h 615663"/>
                <a:gd name="connsiteX232" fmla="*/ 205264 w 290429"/>
                <a:gd name="connsiteY232" fmla="*/ 556070 h 615663"/>
                <a:gd name="connsiteX233" fmla="*/ 14478 w 290429"/>
                <a:gd name="connsiteY233" fmla="*/ 492728 h 615663"/>
                <a:gd name="connsiteX234" fmla="*/ 14478 w 290429"/>
                <a:gd name="connsiteY234" fmla="*/ 492728 h 615663"/>
                <a:gd name="connsiteX235" fmla="*/ 18669 w 290429"/>
                <a:gd name="connsiteY235" fmla="*/ 495491 h 615663"/>
                <a:gd name="connsiteX236" fmla="*/ 24670 w 290429"/>
                <a:gd name="connsiteY236" fmla="*/ 493014 h 615663"/>
                <a:gd name="connsiteX237" fmla="*/ 25717 w 290429"/>
                <a:gd name="connsiteY237" fmla="*/ 475107 h 615663"/>
                <a:gd name="connsiteX238" fmla="*/ 22955 w 290429"/>
                <a:gd name="connsiteY238" fmla="*/ 456057 h 615663"/>
                <a:gd name="connsiteX239" fmla="*/ 20288 w 290429"/>
                <a:gd name="connsiteY239" fmla="*/ 439484 h 615663"/>
                <a:gd name="connsiteX240" fmla="*/ 20955 w 290429"/>
                <a:gd name="connsiteY240" fmla="*/ 432816 h 615663"/>
                <a:gd name="connsiteX241" fmla="*/ 24384 w 290429"/>
                <a:gd name="connsiteY241" fmla="*/ 401098 h 615663"/>
                <a:gd name="connsiteX242" fmla="*/ 44005 w 290429"/>
                <a:gd name="connsiteY242" fmla="*/ 409766 h 615663"/>
                <a:gd name="connsiteX243" fmla="*/ 89154 w 290429"/>
                <a:gd name="connsiteY243" fmla="*/ 421386 h 615663"/>
                <a:gd name="connsiteX244" fmla="*/ 150400 w 290429"/>
                <a:gd name="connsiteY244" fmla="*/ 427673 h 615663"/>
                <a:gd name="connsiteX245" fmla="*/ 191548 w 290429"/>
                <a:gd name="connsiteY245" fmla="*/ 427101 h 615663"/>
                <a:gd name="connsiteX246" fmla="*/ 181356 w 290429"/>
                <a:gd name="connsiteY246" fmla="*/ 432911 h 615663"/>
                <a:gd name="connsiteX247" fmla="*/ 167449 w 290429"/>
                <a:gd name="connsiteY247" fmla="*/ 461486 h 615663"/>
                <a:gd name="connsiteX248" fmla="*/ 176974 w 290429"/>
                <a:gd name="connsiteY248" fmla="*/ 490919 h 615663"/>
                <a:gd name="connsiteX249" fmla="*/ 188786 w 290429"/>
                <a:gd name="connsiteY249" fmla="*/ 481394 h 615663"/>
                <a:gd name="connsiteX250" fmla="*/ 195263 w 290429"/>
                <a:gd name="connsiteY250" fmla="*/ 446437 h 615663"/>
                <a:gd name="connsiteX251" fmla="*/ 218027 w 290429"/>
                <a:gd name="connsiteY251" fmla="*/ 433388 h 615663"/>
                <a:gd name="connsiteX252" fmla="*/ 243745 w 290429"/>
                <a:gd name="connsiteY252" fmla="*/ 420338 h 615663"/>
                <a:gd name="connsiteX253" fmla="*/ 244983 w 290429"/>
                <a:gd name="connsiteY253" fmla="*/ 419767 h 615663"/>
                <a:gd name="connsiteX254" fmla="*/ 245650 w 290429"/>
                <a:gd name="connsiteY254" fmla="*/ 420719 h 615663"/>
                <a:gd name="connsiteX255" fmla="*/ 245650 w 290429"/>
                <a:gd name="connsiteY255" fmla="*/ 420719 h 615663"/>
                <a:gd name="connsiteX256" fmla="*/ 248507 w 290429"/>
                <a:gd name="connsiteY256" fmla="*/ 424434 h 615663"/>
                <a:gd name="connsiteX257" fmla="*/ 249269 w 290429"/>
                <a:gd name="connsiteY257" fmla="*/ 425768 h 615663"/>
                <a:gd name="connsiteX258" fmla="*/ 252222 w 290429"/>
                <a:gd name="connsiteY258" fmla="*/ 430721 h 615663"/>
                <a:gd name="connsiteX259" fmla="*/ 253841 w 290429"/>
                <a:gd name="connsiteY259" fmla="*/ 433959 h 615663"/>
                <a:gd name="connsiteX260" fmla="*/ 255175 w 290429"/>
                <a:gd name="connsiteY260" fmla="*/ 437483 h 615663"/>
                <a:gd name="connsiteX261" fmla="*/ 258032 w 290429"/>
                <a:gd name="connsiteY261" fmla="*/ 449771 h 615663"/>
                <a:gd name="connsiteX262" fmla="*/ 258032 w 290429"/>
                <a:gd name="connsiteY262" fmla="*/ 450342 h 615663"/>
                <a:gd name="connsiteX263" fmla="*/ 258032 w 290429"/>
                <a:gd name="connsiteY263" fmla="*/ 451199 h 615663"/>
                <a:gd name="connsiteX264" fmla="*/ 258032 w 290429"/>
                <a:gd name="connsiteY264" fmla="*/ 457772 h 615663"/>
                <a:gd name="connsiteX265" fmla="*/ 258032 w 290429"/>
                <a:gd name="connsiteY265" fmla="*/ 470916 h 615663"/>
                <a:gd name="connsiteX266" fmla="*/ 257556 w 290429"/>
                <a:gd name="connsiteY266" fmla="*/ 476155 h 615663"/>
                <a:gd name="connsiteX267" fmla="*/ 256127 w 290429"/>
                <a:gd name="connsiteY267" fmla="*/ 479108 h 615663"/>
                <a:gd name="connsiteX268" fmla="*/ 255366 w 290429"/>
                <a:gd name="connsiteY268" fmla="*/ 480536 h 615663"/>
                <a:gd name="connsiteX269" fmla="*/ 254127 w 290429"/>
                <a:gd name="connsiteY269" fmla="*/ 482251 h 615663"/>
                <a:gd name="connsiteX270" fmla="*/ 247936 w 290429"/>
                <a:gd name="connsiteY270" fmla="*/ 488061 h 615663"/>
                <a:gd name="connsiteX271" fmla="*/ 246126 w 290429"/>
                <a:gd name="connsiteY271" fmla="*/ 489585 h 615663"/>
                <a:gd name="connsiteX272" fmla="*/ 244507 w 290429"/>
                <a:gd name="connsiteY272" fmla="*/ 490823 h 615663"/>
                <a:gd name="connsiteX273" fmla="*/ 241363 w 290429"/>
                <a:gd name="connsiteY273" fmla="*/ 492824 h 615663"/>
                <a:gd name="connsiteX274" fmla="*/ 236506 w 290429"/>
                <a:gd name="connsiteY274" fmla="*/ 493395 h 615663"/>
                <a:gd name="connsiteX275" fmla="*/ 198406 w 290429"/>
                <a:gd name="connsiteY275" fmla="*/ 494348 h 615663"/>
                <a:gd name="connsiteX276" fmla="*/ 191953 w 290429"/>
                <a:gd name="connsiteY276" fmla="*/ 502469 h 615663"/>
                <a:gd name="connsiteX277" fmla="*/ 198406 w 290429"/>
                <a:gd name="connsiteY277" fmla="*/ 508921 h 615663"/>
                <a:gd name="connsiteX278" fmla="*/ 205169 w 290429"/>
                <a:gd name="connsiteY278" fmla="*/ 508921 h 615663"/>
                <a:gd name="connsiteX279" fmla="*/ 147447 w 290429"/>
                <a:gd name="connsiteY279" fmla="*/ 523780 h 615663"/>
                <a:gd name="connsiteX280" fmla="*/ 137922 w 290429"/>
                <a:gd name="connsiteY280" fmla="*/ 525304 h 615663"/>
                <a:gd name="connsiteX281" fmla="*/ 134207 w 290429"/>
                <a:gd name="connsiteY281" fmla="*/ 525304 h 615663"/>
                <a:gd name="connsiteX282" fmla="*/ 128683 w 290429"/>
                <a:gd name="connsiteY282" fmla="*/ 525971 h 615663"/>
                <a:gd name="connsiteX283" fmla="*/ 104775 w 290429"/>
                <a:gd name="connsiteY283" fmla="*/ 527876 h 615663"/>
                <a:gd name="connsiteX284" fmla="*/ 60674 w 290429"/>
                <a:gd name="connsiteY284" fmla="*/ 527876 h 615663"/>
                <a:gd name="connsiteX285" fmla="*/ 51149 w 290429"/>
                <a:gd name="connsiteY285" fmla="*/ 527114 h 615663"/>
                <a:gd name="connsiteX286" fmla="*/ 45434 w 290429"/>
                <a:gd name="connsiteY286" fmla="*/ 526352 h 615663"/>
                <a:gd name="connsiteX287" fmla="*/ 42005 w 290429"/>
                <a:gd name="connsiteY287" fmla="*/ 525780 h 615663"/>
                <a:gd name="connsiteX288" fmla="*/ 19240 w 290429"/>
                <a:gd name="connsiteY288" fmla="*/ 520827 h 615663"/>
                <a:gd name="connsiteX289" fmla="*/ 11525 w 290429"/>
                <a:gd name="connsiteY289" fmla="*/ 518446 h 615663"/>
                <a:gd name="connsiteX290" fmla="*/ 14478 w 290429"/>
                <a:gd name="connsiteY290" fmla="*/ 491681 h 615663"/>
                <a:gd name="connsiteX291" fmla="*/ 188976 w 290429"/>
                <a:gd name="connsiteY291" fmla="*/ 112205 h 615663"/>
                <a:gd name="connsiteX292" fmla="*/ 188976 w 290429"/>
                <a:gd name="connsiteY292" fmla="*/ 112205 h 615663"/>
                <a:gd name="connsiteX293" fmla="*/ 197834 w 290429"/>
                <a:gd name="connsiteY293" fmla="*/ 125921 h 615663"/>
                <a:gd name="connsiteX294" fmla="*/ 198501 w 290429"/>
                <a:gd name="connsiteY294" fmla="*/ 126968 h 615663"/>
                <a:gd name="connsiteX295" fmla="*/ 173355 w 290429"/>
                <a:gd name="connsiteY295" fmla="*/ 119063 h 615663"/>
                <a:gd name="connsiteX296" fmla="*/ 188976 w 290429"/>
                <a:gd name="connsiteY296" fmla="*/ 112205 h 615663"/>
                <a:gd name="connsiteX297" fmla="*/ 277559 w 290429"/>
                <a:gd name="connsiteY297" fmla="*/ 125825 h 615663"/>
                <a:gd name="connsiteX298" fmla="*/ 269557 w 290429"/>
                <a:gd name="connsiteY298" fmla="*/ 117539 h 615663"/>
                <a:gd name="connsiteX299" fmla="*/ 255460 w 290429"/>
                <a:gd name="connsiteY299" fmla="*/ 128778 h 615663"/>
                <a:gd name="connsiteX300" fmla="*/ 253922 w 290429"/>
                <a:gd name="connsiteY300" fmla="*/ 136025 h 615663"/>
                <a:gd name="connsiteX301" fmla="*/ 259366 w 290429"/>
                <a:gd name="connsiteY301" fmla="*/ 138303 h 615663"/>
                <a:gd name="connsiteX302" fmla="*/ 277558 w 290429"/>
                <a:gd name="connsiteY302" fmla="*/ 126111 h 61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90429" h="615663">
                  <a:moveTo>
                    <a:pt x="276320" y="141256"/>
                  </a:moveTo>
                  <a:cubicBezTo>
                    <a:pt x="274092" y="140703"/>
                    <a:pt x="271824" y="142006"/>
                    <a:pt x="271177" y="144209"/>
                  </a:cubicBezTo>
                  <a:lnTo>
                    <a:pt x="271177" y="144209"/>
                  </a:lnTo>
                  <a:lnTo>
                    <a:pt x="271177" y="144209"/>
                  </a:lnTo>
                  <a:lnTo>
                    <a:pt x="271177" y="144209"/>
                  </a:lnTo>
                  <a:cubicBezTo>
                    <a:pt x="268922" y="144359"/>
                    <a:pt x="267171" y="146235"/>
                    <a:pt x="267176" y="148495"/>
                  </a:cubicBezTo>
                  <a:cubicBezTo>
                    <a:pt x="267123" y="150861"/>
                    <a:pt x="268998" y="152823"/>
                    <a:pt x="271365" y="152876"/>
                  </a:cubicBezTo>
                  <a:cubicBezTo>
                    <a:pt x="271366" y="152876"/>
                    <a:pt x="271367" y="152876"/>
                    <a:pt x="271367" y="152876"/>
                  </a:cubicBezTo>
                  <a:cubicBezTo>
                    <a:pt x="275352" y="152668"/>
                    <a:pt x="278706" y="149821"/>
                    <a:pt x="279559" y="145923"/>
                  </a:cubicBezTo>
                  <a:cubicBezTo>
                    <a:pt x="280178" y="143692"/>
                    <a:pt x="278912" y="141372"/>
                    <a:pt x="276701" y="140684"/>
                  </a:cubicBezTo>
                  <a:close/>
                  <a:moveTo>
                    <a:pt x="155829" y="10192"/>
                  </a:moveTo>
                  <a:lnTo>
                    <a:pt x="155829" y="10192"/>
                  </a:lnTo>
                  <a:cubicBezTo>
                    <a:pt x="155983" y="10900"/>
                    <a:pt x="156174" y="11599"/>
                    <a:pt x="156401" y="12287"/>
                  </a:cubicBezTo>
                  <a:cubicBezTo>
                    <a:pt x="156591" y="14506"/>
                    <a:pt x="156591" y="16736"/>
                    <a:pt x="156401" y="18955"/>
                  </a:cubicBezTo>
                  <a:cubicBezTo>
                    <a:pt x="154355" y="29110"/>
                    <a:pt x="150448" y="38798"/>
                    <a:pt x="144875" y="47530"/>
                  </a:cubicBezTo>
                  <a:cubicBezTo>
                    <a:pt x="140166" y="56473"/>
                    <a:pt x="134020" y="64582"/>
                    <a:pt x="126683" y="71533"/>
                  </a:cubicBezTo>
                  <a:cubicBezTo>
                    <a:pt x="116689" y="78891"/>
                    <a:pt x="105269" y="84082"/>
                    <a:pt x="93155" y="86773"/>
                  </a:cubicBezTo>
                  <a:cubicBezTo>
                    <a:pt x="93114" y="86521"/>
                    <a:pt x="93114" y="86263"/>
                    <a:pt x="93155" y="86011"/>
                  </a:cubicBezTo>
                  <a:cubicBezTo>
                    <a:pt x="93154" y="86011"/>
                    <a:pt x="93154" y="84011"/>
                    <a:pt x="93154" y="83344"/>
                  </a:cubicBezTo>
                  <a:cubicBezTo>
                    <a:pt x="93631" y="81248"/>
                    <a:pt x="94297" y="79058"/>
                    <a:pt x="94964" y="76962"/>
                  </a:cubicBezTo>
                  <a:lnTo>
                    <a:pt x="94964" y="76200"/>
                  </a:lnTo>
                  <a:cubicBezTo>
                    <a:pt x="95146" y="75736"/>
                    <a:pt x="95369" y="75290"/>
                    <a:pt x="95631" y="74867"/>
                  </a:cubicBezTo>
                  <a:cubicBezTo>
                    <a:pt x="96393" y="73247"/>
                    <a:pt x="97250" y="71628"/>
                    <a:pt x="98107" y="70104"/>
                  </a:cubicBezTo>
                  <a:cubicBezTo>
                    <a:pt x="105871" y="56854"/>
                    <a:pt x="114493" y="44127"/>
                    <a:pt x="123920" y="32004"/>
                  </a:cubicBezTo>
                  <a:cubicBezTo>
                    <a:pt x="131445" y="21527"/>
                    <a:pt x="138779" y="10954"/>
                    <a:pt x="145732" y="0"/>
                  </a:cubicBezTo>
                  <a:cubicBezTo>
                    <a:pt x="147447" y="1524"/>
                    <a:pt x="150019" y="3429"/>
                    <a:pt x="151162" y="4382"/>
                  </a:cubicBezTo>
                  <a:cubicBezTo>
                    <a:pt x="152505" y="5485"/>
                    <a:pt x="153691" y="6767"/>
                    <a:pt x="154686" y="8192"/>
                  </a:cubicBezTo>
                  <a:cubicBezTo>
                    <a:pt x="154686" y="8192"/>
                    <a:pt x="155257" y="9525"/>
                    <a:pt x="155448" y="9811"/>
                  </a:cubicBezTo>
                  <a:close/>
                  <a:moveTo>
                    <a:pt x="106585" y="106871"/>
                  </a:moveTo>
                  <a:lnTo>
                    <a:pt x="106585" y="106871"/>
                  </a:lnTo>
                  <a:cubicBezTo>
                    <a:pt x="106912" y="106990"/>
                    <a:pt x="107206" y="107186"/>
                    <a:pt x="107442" y="107442"/>
                  </a:cubicBezTo>
                  <a:lnTo>
                    <a:pt x="107442" y="107442"/>
                  </a:lnTo>
                  <a:lnTo>
                    <a:pt x="106585" y="106871"/>
                  </a:lnTo>
                  <a:close/>
                  <a:moveTo>
                    <a:pt x="64770" y="110014"/>
                  </a:moveTo>
                  <a:lnTo>
                    <a:pt x="64770" y="110014"/>
                  </a:lnTo>
                  <a:cubicBezTo>
                    <a:pt x="64770" y="110014"/>
                    <a:pt x="64770" y="109442"/>
                    <a:pt x="64770" y="109252"/>
                  </a:cubicBezTo>
                  <a:lnTo>
                    <a:pt x="65437" y="110300"/>
                  </a:lnTo>
                  <a:lnTo>
                    <a:pt x="64484" y="110966"/>
                  </a:lnTo>
                  <a:cubicBezTo>
                    <a:pt x="64528" y="110650"/>
                    <a:pt x="64528" y="110330"/>
                    <a:pt x="64484" y="110014"/>
                  </a:cubicBezTo>
                  <a:close/>
                  <a:moveTo>
                    <a:pt x="74295" y="44387"/>
                  </a:moveTo>
                  <a:lnTo>
                    <a:pt x="74295" y="44387"/>
                  </a:lnTo>
                  <a:cubicBezTo>
                    <a:pt x="75343" y="37910"/>
                    <a:pt x="76390" y="31528"/>
                    <a:pt x="77534" y="25337"/>
                  </a:cubicBezTo>
                  <a:lnTo>
                    <a:pt x="80772" y="26194"/>
                  </a:lnTo>
                  <a:lnTo>
                    <a:pt x="85820" y="27337"/>
                  </a:lnTo>
                  <a:cubicBezTo>
                    <a:pt x="82010" y="32766"/>
                    <a:pt x="78010" y="38576"/>
                    <a:pt x="74295" y="44672"/>
                  </a:cubicBezTo>
                  <a:close/>
                  <a:moveTo>
                    <a:pt x="48863" y="218980"/>
                  </a:moveTo>
                  <a:lnTo>
                    <a:pt x="48863" y="218980"/>
                  </a:lnTo>
                  <a:cubicBezTo>
                    <a:pt x="48863" y="216122"/>
                    <a:pt x="49625" y="213360"/>
                    <a:pt x="50102" y="210598"/>
                  </a:cubicBezTo>
                  <a:cubicBezTo>
                    <a:pt x="51060" y="215305"/>
                    <a:pt x="53189" y="219695"/>
                    <a:pt x="56293" y="223361"/>
                  </a:cubicBezTo>
                  <a:cubicBezTo>
                    <a:pt x="58044" y="225226"/>
                    <a:pt x="60688" y="225960"/>
                    <a:pt x="63151" y="225266"/>
                  </a:cubicBezTo>
                  <a:lnTo>
                    <a:pt x="64865" y="224504"/>
                  </a:lnTo>
                  <a:cubicBezTo>
                    <a:pt x="67060" y="223170"/>
                    <a:pt x="68396" y="220786"/>
                    <a:pt x="68389" y="218218"/>
                  </a:cubicBezTo>
                  <a:cubicBezTo>
                    <a:pt x="67880" y="212198"/>
                    <a:pt x="66989" y="206217"/>
                    <a:pt x="65722" y="200311"/>
                  </a:cubicBezTo>
                  <a:cubicBezTo>
                    <a:pt x="64961" y="193643"/>
                    <a:pt x="64770" y="186785"/>
                    <a:pt x="64198" y="180118"/>
                  </a:cubicBezTo>
                  <a:cubicBezTo>
                    <a:pt x="63629" y="173710"/>
                    <a:pt x="62642" y="167347"/>
                    <a:pt x="61246" y="161068"/>
                  </a:cubicBezTo>
                  <a:cubicBezTo>
                    <a:pt x="60256" y="156906"/>
                    <a:pt x="59619" y="152668"/>
                    <a:pt x="59341" y="148400"/>
                  </a:cubicBezTo>
                  <a:cubicBezTo>
                    <a:pt x="60293" y="141542"/>
                    <a:pt x="61246" y="134684"/>
                    <a:pt x="62294" y="127921"/>
                  </a:cubicBezTo>
                  <a:cubicBezTo>
                    <a:pt x="64160" y="132892"/>
                    <a:pt x="69228" y="135900"/>
                    <a:pt x="74486" y="135160"/>
                  </a:cubicBezTo>
                  <a:cubicBezTo>
                    <a:pt x="80010" y="135731"/>
                    <a:pt x="85820" y="135160"/>
                    <a:pt x="91440" y="135922"/>
                  </a:cubicBezTo>
                  <a:lnTo>
                    <a:pt x="93154" y="135922"/>
                  </a:lnTo>
                  <a:cubicBezTo>
                    <a:pt x="95928" y="137429"/>
                    <a:pt x="98791" y="138765"/>
                    <a:pt x="101727" y="139922"/>
                  </a:cubicBezTo>
                  <a:cubicBezTo>
                    <a:pt x="108068" y="142229"/>
                    <a:pt x="114920" y="142756"/>
                    <a:pt x="121539" y="141446"/>
                  </a:cubicBezTo>
                  <a:cubicBezTo>
                    <a:pt x="122901" y="141204"/>
                    <a:pt x="124218" y="140754"/>
                    <a:pt x="125444" y="140113"/>
                  </a:cubicBezTo>
                  <a:cubicBezTo>
                    <a:pt x="132112" y="141446"/>
                    <a:pt x="138684" y="142970"/>
                    <a:pt x="145161" y="144685"/>
                  </a:cubicBezTo>
                  <a:cubicBezTo>
                    <a:pt x="167640" y="150590"/>
                    <a:pt x="188976" y="160020"/>
                    <a:pt x="211836" y="166211"/>
                  </a:cubicBezTo>
                  <a:lnTo>
                    <a:pt x="218789" y="168212"/>
                  </a:lnTo>
                  <a:cubicBezTo>
                    <a:pt x="211496" y="168609"/>
                    <a:pt x="204257" y="169693"/>
                    <a:pt x="197168" y="171450"/>
                  </a:cubicBezTo>
                  <a:cubicBezTo>
                    <a:pt x="188388" y="173140"/>
                    <a:pt x="180547" y="178027"/>
                    <a:pt x="175165" y="185166"/>
                  </a:cubicBezTo>
                  <a:cubicBezTo>
                    <a:pt x="169445" y="193070"/>
                    <a:pt x="170000" y="203891"/>
                    <a:pt x="176499" y="211169"/>
                  </a:cubicBezTo>
                  <a:cubicBezTo>
                    <a:pt x="178063" y="212598"/>
                    <a:pt x="180459" y="212598"/>
                    <a:pt x="182023" y="211169"/>
                  </a:cubicBezTo>
                  <a:cubicBezTo>
                    <a:pt x="184157" y="208923"/>
                    <a:pt x="185867" y="206309"/>
                    <a:pt x="187071" y="203454"/>
                  </a:cubicBezTo>
                  <a:cubicBezTo>
                    <a:pt x="188163" y="200710"/>
                    <a:pt x="189117" y="197912"/>
                    <a:pt x="189929" y="195072"/>
                  </a:cubicBezTo>
                  <a:cubicBezTo>
                    <a:pt x="190706" y="193390"/>
                    <a:pt x="192057" y="192040"/>
                    <a:pt x="193738" y="191262"/>
                  </a:cubicBezTo>
                  <a:cubicBezTo>
                    <a:pt x="196745" y="189653"/>
                    <a:pt x="199947" y="188436"/>
                    <a:pt x="203263" y="187642"/>
                  </a:cubicBezTo>
                  <a:cubicBezTo>
                    <a:pt x="210527" y="185559"/>
                    <a:pt x="218005" y="184313"/>
                    <a:pt x="225552" y="183928"/>
                  </a:cubicBezTo>
                  <a:cubicBezTo>
                    <a:pt x="229191" y="183499"/>
                    <a:pt x="232867" y="183499"/>
                    <a:pt x="236506" y="183928"/>
                  </a:cubicBezTo>
                  <a:lnTo>
                    <a:pt x="240506" y="184785"/>
                  </a:lnTo>
                  <a:cubicBezTo>
                    <a:pt x="241358" y="185120"/>
                    <a:pt x="242259" y="185313"/>
                    <a:pt x="243173" y="185357"/>
                  </a:cubicBezTo>
                  <a:cubicBezTo>
                    <a:pt x="243840" y="185357"/>
                    <a:pt x="249555" y="184785"/>
                    <a:pt x="244507" y="185357"/>
                  </a:cubicBezTo>
                  <a:cubicBezTo>
                    <a:pt x="246484" y="185296"/>
                    <a:pt x="248273" y="184165"/>
                    <a:pt x="249174" y="182404"/>
                  </a:cubicBezTo>
                  <a:lnTo>
                    <a:pt x="249841" y="183166"/>
                  </a:lnTo>
                  <a:cubicBezTo>
                    <a:pt x="250275" y="183923"/>
                    <a:pt x="250752" y="184654"/>
                    <a:pt x="251270" y="185357"/>
                  </a:cubicBezTo>
                  <a:cubicBezTo>
                    <a:pt x="252221" y="186957"/>
                    <a:pt x="253079" y="188611"/>
                    <a:pt x="253841" y="190310"/>
                  </a:cubicBezTo>
                  <a:cubicBezTo>
                    <a:pt x="253841" y="190310"/>
                    <a:pt x="253841" y="190976"/>
                    <a:pt x="254318" y="191643"/>
                  </a:cubicBezTo>
                  <a:cubicBezTo>
                    <a:pt x="254794" y="192310"/>
                    <a:pt x="255270" y="194786"/>
                    <a:pt x="255746" y="196406"/>
                  </a:cubicBezTo>
                  <a:cubicBezTo>
                    <a:pt x="256222" y="198025"/>
                    <a:pt x="255746" y="198596"/>
                    <a:pt x="256413" y="199739"/>
                  </a:cubicBezTo>
                  <a:cubicBezTo>
                    <a:pt x="257080" y="200882"/>
                    <a:pt x="256889" y="202787"/>
                    <a:pt x="256985" y="203073"/>
                  </a:cubicBezTo>
                  <a:cubicBezTo>
                    <a:pt x="256985" y="205454"/>
                    <a:pt x="256985" y="207931"/>
                    <a:pt x="256985" y="210407"/>
                  </a:cubicBezTo>
                  <a:cubicBezTo>
                    <a:pt x="256985" y="216122"/>
                    <a:pt x="256985" y="221837"/>
                    <a:pt x="256985" y="227457"/>
                  </a:cubicBezTo>
                  <a:cubicBezTo>
                    <a:pt x="256887" y="229107"/>
                    <a:pt x="256887" y="230760"/>
                    <a:pt x="256985" y="232410"/>
                  </a:cubicBezTo>
                  <a:cubicBezTo>
                    <a:pt x="254032" y="232982"/>
                    <a:pt x="251270" y="233648"/>
                    <a:pt x="248698" y="233934"/>
                  </a:cubicBezTo>
                  <a:cubicBezTo>
                    <a:pt x="240580" y="234505"/>
                    <a:pt x="232432" y="234505"/>
                    <a:pt x="224314" y="233934"/>
                  </a:cubicBezTo>
                  <a:cubicBezTo>
                    <a:pt x="212598" y="233934"/>
                    <a:pt x="195739" y="231458"/>
                    <a:pt x="187071" y="221837"/>
                  </a:cubicBezTo>
                  <a:cubicBezTo>
                    <a:pt x="185323" y="220164"/>
                    <a:pt x="182550" y="220225"/>
                    <a:pt x="180876" y="221973"/>
                  </a:cubicBezTo>
                  <a:cubicBezTo>
                    <a:pt x="179796" y="223101"/>
                    <a:pt x="179399" y="224719"/>
                    <a:pt x="179832" y="226219"/>
                  </a:cubicBezTo>
                  <a:cubicBezTo>
                    <a:pt x="186023" y="242411"/>
                    <a:pt x="204216" y="247841"/>
                    <a:pt x="219456" y="250793"/>
                  </a:cubicBezTo>
                  <a:lnTo>
                    <a:pt x="222790" y="251365"/>
                  </a:lnTo>
                  <a:lnTo>
                    <a:pt x="221361" y="251365"/>
                  </a:lnTo>
                  <a:lnTo>
                    <a:pt x="218218" y="251936"/>
                  </a:lnTo>
                  <a:lnTo>
                    <a:pt x="215074" y="251936"/>
                  </a:lnTo>
                  <a:cubicBezTo>
                    <a:pt x="203408" y="253270"/>
                    <a:pt x="191668" y="253843"/>
                    <a:pt x="179927" y="253651"/>
                  </a:cubicBezTo>
                  <a:cubicBezTo>
                    <a:pt x="168593" y="253651"/>
                    <a:pt x="157258" y="252508"/>
                    <a:pt x="146018" y="251270"/>
                  </a:cubicBezTo>
                  <a:lnTo>
                    <a:pt x="142685" y="251270"/>
                  </a:lnTo>
                  <a:lnTo>
                    <a:pt x="139827" y="251270"/>
                  </a:lnTo>
                  <a:lnTo>
                    <a:pt x="132874" y="250127"/>
                  </a:lnTo>
                  <a:cubicBezTo>
                    <a:pt x="127159" y="249269"/>
                    <a:pt x="121444" y="248126"/>
                    <a:pt x="115729" y="246983"/>
                  </a:cubicBezTo>
                  <a:cubicBezTo>
                    <a:pt x="103918" y="244602"/>
                    <a:pt x="92297" y="241554"/>
                    <a:pt x="80677" y="238792"/>
                  </a:cubicBezTo>
                  <a:cubicBezTo>
                    <a:pt x="74104" y="237268"/>
                    <a:pt x="67628" y="235744"/>
                    <a:pt x="61055" y="234410"/>
                  </a:cubicBezTo>
                  <a:cubicBezTo>
                    <a:pt x="56480" y="233300"/>
                    <a:pt x="51833" y="232504"/>
                    <a:pt x="47149" y="232029"/>
                  </a:cubicBezTo>
                  <a:cubicBezTo>
                    <a:pt x="47815" y="227648"/>
                    <a:pt x="48482" y="223361"/>
                    <a:pt x="49244" y="219170"/>
                  </a:cubicBezTo>
                  <a:close/>
                  <a:moveTo>
                    <a:pt x="33052" y="324517"/>
                  </a:moveTo>
                  <a:lnTo>
                    <a:pt x="33052" y="324517"/>
                  </a:lnTo>
                  <a:lnTo>
                    <a:pt x="33052" y="324517"/>
                  </a:lnTo>
                  <a:cubicBezTo>
                    <a:pt x="33052" y="325850"/>
                    <a:pt x="33719" y="327184"/>
                    <a:pt x="34099" y="328422"/>
                  </a:cubicBezTo>
                  <a:cubicBezTo>
                    <a:pt x="34688" y="333927"/>
                    <a:pt x="37971" y="338782"/>
                    <a:pt x="42863" y="341376"/>
                  </a:cubicBezTo>
                  <a:cubicBezTo>
                    <a:pt x="44801" y="341929"/>
                    <a:pt x="46863" y="341057"/>
                    <a:pt x="47815" y="339281"/>
                  </a:cubicBezTo>
                  <a:cubicBezTo>
                    <a:pt x="49625" y="335185"/>
                    <a:pt x="49625" y="330517"/>
                    <a:pt x="47815" y="326422"/>
                  </a:cubicBezTo>
                  <a:cubicBezTo>
                    <a:pt x="46101" y="320897"/>
                    <a:pt x="44577" y="315373"/>
                    <a:pt x="43244" y="309753"/>
                  </a:cubicBezTo>
                  <a:cubicBezTo>
                    <a:pt x="41045" y="300363"/>
                    <a:pt x="39644" y="290804"/>
                    <a:pt x="39053" y="281178"/>
                  </a:cubicBezTo>
                  <a:cubicBezTo>
                    <a:pt x="39910" y="275177"/>
                    <a:pt x="40862" y="269177"/>
                    <a:pt x="41720" y="263176"/>
                  </a:cubicBezTo>
                  <a:cubicBezTo>
                    <a:pt x="44387" y="264509"/>
                    <a:pt x="47149" y="265652"/>
                    <a:pt x="49816" y="266795"/>
                  </a:cubicBezTo>
                  <a:cubicBezTo>
                    <a:pt x="56674" y="269748"/>
                    <a:pt x="63532" y="272320"/>
                    <a:pt x="70580" y="274606"/>
                  </a:cubicBezTo>
                  <a:cubicBezTo>
                    <a:pt x="83075" y="278728"/>
                    <a:pt x="95796" y="282131"/>
                    <a:pt x="108680" y="284798"/>
                  </a:cubicBezTo>
                  <a:cubicBezTo>
                    <a:pt x="134275" y="290173"/>
                    <a:pt x="160347" y="292949"/>
                    <a:pt x="186500" y="293084"/>
                  </a:cubicBezTo>
                  <a:cubicBezTo>
                    <a:pt x="205494" y="293367"/>
                    <a:pt x="224428" y="290864"/>
                    <a:pt x="242697" y="285655"/>
                  </a:cubicBezTo>
                  <a:lnTo>
                    <a:pt x="244507" y="285655"/>
                  </a:lnTo>
                  <a:lnTo>
                    <a:pt x="252984" y="287369"/>
                  </a:lnTo>
                  <a:lnTo>
                    <a:pt x="250222" y="287369"/>
                  </a:lnTo>
                  <a:cubicBezTo>
                    <a:pt x="239174" y="288668"/>
                    <a:pt x="228439" y="291892"/>
                    <a:pt x="218504" y="296894"/>
                  </a:cubicBezTo>
                  <a:cubicBezTo>
                    <a:pt x="208510" y="301585"/>
                    <a:pt x="200054" y="309017"/>
                    <a:pt x="194120" y="318326"/>
                  </a:cubicBezTo>
                  <a:cubicBezTo>
                    <a:pt x="192468" y="320838"/>
                    <a:pt x="191455" y="323715"/>
                    <a:pt x="191167" y="326708"/>
                  </a:cubicBezTo>
                  <a:lnTo>
                    <a:pt x="191167" y="326898"/>
                  </a:lnTo>
                  <a:lnTo>
                    <a:pt x="191167" y="326898"/>
                  </a:lnTo>
                  <a:cubicBezTo>
                    <a:pt x="191221" y="327532"/>
                    <a:pt x="191221" y="328169"/>
                    <a:pt x="191167" y="328803"/>
                  </a:cubicBezTo>
                  <a:cubicBezTo>
                    <a:pt x="191086" y="330343"/>
                    <a:pt x="191380" y="331879"/>
                    <a:pt x="192024" y="333280"/>
                  </a:cubicBezTo>
                  <a:cubicBezTo>
                    <a:pt x="194691" y="338042"/>
                    <a:pt x="199454" y="336423"/>
                    <a:pt x="202787" y="333280"/>
                  </a:cubicBezTo>
                  <a:cubicBezTo>
                    <a:pt x="208407" y="330422"/>
                    <a:pt x="212312" y="323755"/>
                    <a:pt x="216884" y="319754"/>
                  </a:cubicBezTo>
                  <a:cubicBezTo>
                    <a:pt x="222486" y="314934"/>
                    <a:pt x="228950" y="311218"/>
                    <a:pt x="235934" y="308801"/>
                  </a:cubicBezTo>
                  <a:cubicBezTo>
                    <a:pt x="243124" y="306080"/>
                    <a:pt x="250511" y="303915"/>
                    <a:pt x="258032" y="302324"/>
                  </a:cubicBezTo>
                  <a:cubicBezTo>
                    <a:pt x="261747" y="301466"/>
                    <a:pt x="265462" y="300800"/>
                    <a:pt x="269177" y="300228"/>
                  </a:cubicBezTo>
                  <a:cubicBezTo>
                    <a:pt x="272891" y="299657"/>
                    <a:pt x="276035" y="298895"/>
                    <a:pt x="279368" y="298514"/>
                  </a:cubicBezTo>
                  <a:cubicBezTo>
                    <a:pt x="280511" y="299466"/>
                    <a:pt x="281559" y="300609"/>
                    <a:pt x="282607" y="301657"/>
                  </a:cubicBezTo>
                  <a:cubicBezTo>
                    <a:pt x="283387" y="302470"/>
                    <a:pt x="284119" y="303329"/>
                    <a:pt x="284798" y="304229"/>
                  </a:cubicBezTo>
                  <a:lnTo>
                    <a:pt x="284797" y="304229"/>
                  </a:lnTo>
                  <a:cubicBezTo>
                    <a:pt x="286191" y="306194"/>
                    <a:pt x="287372" y="308301"/>
                    <a:pt x="288322" y="310515"/>
                  </a:cubicBezTo>
                  <a:lnTo>
                    <a:pt x="288322" y="310515"/>
                  </a:lnTo>
                  <a:cubicBezTo>
                    <a:pt x="288798" y="311563"/>
                    <a:pt x="289084" y="312611"/>
                    <a:pt x="289465" y="313658"/>
                  </a:cubicBezTo>
                  <a:lnTo>
                    <a:pt x="290322" y="317183"/>
                  </a:lnTo>
                  <a:cubicBezTo>
                    <a:pt x="290310" y="317405"/>
                    <a:pt x="290310" y="317627"/>
                    <a:pt x="290322" y="317849"/>
                  </a:cubicBezTo>
                  <a:lnTo>
                    <a:pt x="290322" y="318421"/>
                  </a:lnTo>
                  <a:cubicBezTo>
                    <a:pt x="290465" y="320387"/>
                    <a:pt x="290465" y="322360"/>
                    <a:pt x="290322" y="324326"/>
                  </a:cubicBezTo>
                  <a:cubicBezTo>
                    <a:pt x="290322" y="324993"/>
                    <a:pt x="290322" y="326327"/>
                    <a:pt x="290322" y="326803"/>
                  </a:cubicBezTo>
                  <a:cubicBezTo>
                    <a:pt x="290322" y="327279"/>
                    <a:pt x="289655" y="329660"/>
                    <a:pt x="289274" y="331089"/>
                  </a:cubicBezTo>
                  <a:cubicBezTo>
                    <a:pt x="288893" y="332518"/>
                    <a:pt x="288322" y="334137"/>
                    <a:pt x="287846" y="335566"/>
                  </a:cubicBezTo>
                  <a:lnTo>
                    <a:pt x="287846" y="335566"/>
                  </a:lnTo>
                  <a:lnTo>
                    <a:pt x="287846" y="336042"/>
                  </a:lnTo>
                  <a:cubicBezTo>
                    <a:pt x="286703" y="338614"/>
                    <a:pt x="285369" y="341090"/>
                    <a:pt x="284036" y="343472"/>
                  </a:cubicBezTo>
                  <a:cubicBezTo>
                    <a:pt x="282702" y="345853"/>
                    <a:pt x="281749" y="347091"/>
                    <a:pt x="280511" y="348806"/>
                  </a:cubicBezTo>
                  <a:lnTo>
                    <a:pt x="280511" y="348806"/>
                  </a:lnTo>
                  <a:lnTo>
                    <a:pt x="280035" y="349472"/>
                  </a:lnTo>
                  <a:cubicBezTo>
                    <a:pt x="278257" y="348995"/>
                    <a:pt x="276384" y="348995"/>
                    <a:pt x="274606" y="349472"/>
                  </a:cubicBezTo>
                  <a:cubicBezTo>
                    <a:pt x="273463" y="349472"/>
                    <a:pt x="267176" y="352235"/>
                    <a:pt x="271177" y="350615"/>
                  </a:cubicBezTo>
                  <a:cubicBezTo>
                    <a:pt x="268504" y="351714"/>
                    <a:pt x="265728" y="352543"/>
                    <a:pt x="262890" y="353092"/>
                  </a:cubicBezTo>
                  <a:lnTo>
                    <a:pt x="261080" y="353092"/>
                  </a:lnTo>
                  <a:lnTo>
                    <a:pt x="260223" y="353092"/>
                  </a:lnTo>
                  <a:lnTo>
                    <a:pt x="254222" y="353568"/>
                  </a:lnTo>
                  <a:cubicBezTo>
                    <a:pt x="250317" y="353568"/>
                    <a:pt x="246507" y="353568"/>
                    <a:pt x="242697" y="353568"/>
                  </a:cubicBezTo>
                  <a:cubicBezTo>
                    <a:pt x="235898" y="353579"/>
                    <a:pt x="229143" y="352485"/>
                    <a:pt x="222695" y="350330"/>
                  </a:cubicBezTo>
                  <a:cubicBezTo>
                    <a:pt x="220748" y="349763"/>
                    <a:pt x="218889" y="348929"/>
                    <a:pt x="217170" y="347853"/>
                  </a:cubicBezTo>
                  <a:cubicBezTo>
                    <a:pt x="216155" y="347208"/>
                    <a:pt x="215199" y="346475"/>
                    <a:pt x="214313" y="345662"/>
                  </a:cubicBezTo>
                  <a:cubicBezTo>
                    <a:pt x="214313" y="345662"/>
                    <a:pt x="214313" y="344710"/>
                    <a:pt x="213741" y="343948"/>
                  </a:cubicBezTo>
                  <a:cubicBezTo>
                    <a:pt x="213204" y="341804"/>
                    <a:pt x="211032" y="340502"/>
                    <a:pt x="208889" y="341039"/>
                  </a:cubicBezTo>
                  <a:cubicBezTo>
                    <a:pt x="207845" y="341300"/>
                    <a:pt x="206950" y="341971"/>
                    <a:pt x="206407" y="342900"/>
                  </a:cubicBezTo>
                  <a:cubicBezTo>
                    <a:pt x="197548" y="360902"/>
                    <a:pt x="225457" y="369856"/>
                    <a:pt x="236982" y="372618"/>
                  </a:cubicBezTo>
                  <a:cubicBezTo>
                    <a:pt x="239363" y="373094"/>
                    <a:pt x="241745" y="373571"/>
                    <a:pt x="244126" y="373856"/>
                  </a:cubicBezTo>
                  <a:cubicBezTo>
                    <a:pt x="235880" y="376920"/>
                    <a:pt x="227409" y="379340"/>
                    <a:pt x="218789" y="381095"/>
                  </a:cubicBezTo>
                  <a:lnTo>
                    <a:pt x="211264" y="382524"/>
                  </a:lnTo>
                  <a:lnTo>
                    <a:pt x="205264" y="383477"/>
                  </a:lnTo>
                  <a:cubicBezTo>
                    <a:pt x="200406" y="384143"/>
                    <a:pt x="195739" y="384620"/>
                    <a:pt x="190595" y="385001"/>
                  </a:cubicBezTo>
                  <a:cubicBezTo>
                    <a:pt x="164040" y="386763"/>
                    <a:pt x="137377" y="385998"/>
                    <a:pt x="110966" y="382715"/>
                  </a:cubicBezTo>
                  <a:lnTo>
                    <a:pt x="102965" y="381762"/>
                  </a:lnTo>
                  <a:lnTo>
                    <a:pt x="102108" y="381762"/>
                  </a:lnTo>
                  <a:lnTo>
                    <a:pt x="98203" y="381191"/>
                  </a:lnTo>
                  <a:cubicBezTo>
                    <a:pt x="88678" y="379667"/>
                    <a:pt x="78581" y="377476"/>
                    <a:pt x="68771" y="375476"/>
                  </a:cubicBezTo>
                  <a:cubicBezTo>
                    <a:pt x="58960" y="373475"/>
                    <a:pt x="48292" y="370904"/>
                    <a:pt x="38195" y="368427"/>
                  </a:cubicBezTo>
                  <a:cubicBezTo>
                    <a:pt x="34766" y="367665"/>
                    <a:pt x="31242" y="366903"/>
                    <a:pt x="27813" y="366332"/>
                  </a:cubicBezTo>
                  <a:cubicBezTo>
                    <a:pt x="29464" y="351854"/>
                    <a:pt x="31179" y="337376"/>
                    <a:pt x="32956" y="322898"/>
                  </a:cubicBezTo>
                  <a:close/>
                  <a:moveTo>
                    <a:pt x="23527" y="613410"/>
                  </a:moveTo>
                  <a:lnTo>
                    <a:pt x="23527" y="613410"/>
                  </a:lnTo>
                  <a:lnTo>
                    <a:pt x="21812" y="613410"/>
                  </a:lnTo>
                  <a:lnTo>
                    <a:pt x="16097" y="612458"/>
                  </a:lnTo>
                  <a:cubicBezTo>
                    <a:pt x="10793" y="611118"/>
                    <a:pt x="5419" y="610068"/>
                    <a:pt x="0" y="609315"/>
                  </a:cubicBezTo>
                  <a:cubicBezTo>
                    <a:pt x="953" y="602647"/>
                    <a:pt x="1810" y="596075"/>
                    <a:pt x="2762" y="589407"/>
                  </a:cubicBezTo>
                  <a:cubicBezTo>
                    <a:pt x="4581" y="592149"/>
                    <a:pt x="6949" y="594484"/>
                    <a:pt x="9716" y="596265"/>
                  </a:cubicBezTo>
                  <a:cubicBezTo>
                    <a:pt x="14954" y="599408"/>
                    <a:pt x="19240" y="593408"/>
                    <a:pt x="17336" y="588455"/>
                  </a:cubicBezTo>
                  <a:cubicBezTo>
                    <a:pt x="15430" y="583502"/>
                    <a:pt x="13145" y="581311"/>
                    <a:pt x="11239" y="577596"/>
                  </a:cubicBezTo>
                  <a:cubicBezTo>
                    <a:pt x="9335" y="573881"/>
                    <a:pt x="8001" y="570643"/>
                    <a:pt x="6382" y="567214"/>
                  </a:cubicBezTo>
                  <a:lnTo>
                    <a:pt x="5810" y="566166"/>
                  </a:lnTo>
                  <a:cubicBezTo>
                    <a:pt x="6287" y="562642"/>
                    <a:pt x="6668" y="559118"/>
                    <a:pt x="7144" y="555593"/>
                  </a:cubicBezTo>
                  <a:cubicBezTo>
                    <a:pt x="11208" y="557562"/>
                    <a:pt x="15399" y="559467"/>
                    <a:pt x="19717" y="561308"/>
                  </a:cubicBezTo>
                  <a:cubicBezTo>
                    <a:pt x="34990" y="566805"/>
                    <a:pt x="51110" y="569577"/>
                    <a:pt x="67342" y="569500"/>
                  </a:cubicBezTo>
                  <a:cubicBezTo>
                    <a:pt x="85899" y="570199"/>
                    <a:pt x="104483" y="569658"/>
                    <a:pt x="122968" y="567880"/>
                  </a:cubicBezTo>
                  <a:cubicBezTo>
                    <a:pt x="122584" y="569926"/>
                    <a:pt x="122584" y="572026"/>
                    <a:pt x="122968" y="574071"/>
                  </a:cubicBezTo>
                  <a:cubicBezTo>
                    <a:pt x="123519" y="577489"/>
                    <a:pt x="124820" y="580742"/>
                    <a:pt x="126778" y="583596"/>
                  </a:cubicBezTo>
                  <a:cubicBezTo>
                    <a:pt x="132284" y="590185"/>
                    <a:pt x="139765" y="594827"/>
                    <a:pt x="148114" y="596836"/>
                  </a:cubicBezTo>
                  <a:cubicBezTo>
                    <a:pt x="150971" y="597694"/>
                    <a:pt x="153924" y="598456"/>
                    <a:pt x="156877" y="599122"/>
                  </a:cubicBezTo>
                  <a:lnTo>
                    <a:pt x="154210" y="600075"/>
                  </a:lnTo>
                  <a:cubicBezTo>
                    <a:pt x="148114" y="602361"/>
                    <a:pt x="141827" y="604266"/>
                    <a:pt x="135160" y="606171"/>
                  </a:cubicBezTo>
                  <a:cubicBezTo>
                    <a:pt x="123674" y="609399"/>
                    <a:pt x="112000" y="611912"/>
                    <a:pt x="100203" y="613696"/>
                  </a:cubicBezTo>
                  <a:lnTo>
                    <a:pt x="98107" y="613696"/>
                  </a:lnTo>
                  <a:lnTo>
                    <a:pt x="94774" y="613696"/>
                  </a:lnTo>
                  <a:cubicBezTo>
                    <a:pt x="91916" y="613696"/>
                    <a:pt x="88963" y="614363"/>
                    <a:pt x="86106" y="614553"/>
                  </a:cubicBezTo>
                  <a:cubicBezTo>
                    <a:pt x="79724" y="615125"/>
                    <a:pt x="73438" y="615410"/>
                    <a:pt x="67056" y="615601"/>
                  </a:cubicBezTo>
                  <a:cubicBezTo>
                    <a:pt x="55256" y="615854"/>
                    <a:pt x="43453" y="615345"/>
                    <a:pt x="31718" y="614077"/>
                  </a:cubicBezTo>
                  <a:lnTo>
                    <a:pt x="23051" y="613029"/>
                  </a:lnTo>
                  <a:close/>
                  <a:moveTo>
                    <a:pt x="204978" y="555498"/>
                  </a:moveTo>
                  <a:lnTo>
                    <a:pt x="204978" y="551021"/>
                  </a:lnTo>
                  <a:cubicBezTo>
                    <a:pt x="190610" y="555859"/>
                    <a:pt x="175901" y="559616"/>
                    <a:pt x="160972" y="562261"/>
                  </a:cubicBezTo>
                  <a:cubicBezTo>
                    <a:pt x="151447" y="563975"/>
                    <a:pt x="141922" y="565309"/>
                    <a:pt x="132874" y="566452"/>
                  </a:cubicBezTo>
                  <a:cubicBezTo>
                    <a:pt x="134588" y="575977"/>
                    <a:pt x="148971" y="579501"/>
                    <a:pt x="157353" y="581216"/>
                  </a:cubicBezTo>
                  <a:cubicBezTo>
                    <a:pt x="164274" y="582587"/>
                    <a:pt x="171272" y="583541"/>
                    <a:pt x="178308" y="584073"/>
                  </a:cubicBezTo>
                  <a:cubicBezTo>
                    <a:pt x="181289" y="584250"/>
                    <a:pt x="184251" y="584664"/>
                    <a:pt x="187166" y="585311"/>
                  </a:cubicBezTo>
                  <a:cubicBezTo>
                    <a:pt x="188404" y="584645"/>
                    <a:pt x="189643" y="583978"/>
                    <a:pt x="190786" y="583216"/>
                  </a:cubicBezTo>
                  <a:cubicBezTo>
                    <a:pt x="191929" y="582454"/>
                    <a:pt x="194120" y="580644"/>
                    <a:pt x="193167" y="581501"/>
                  </a:cubicBezTo>
                  <a:lnTo>
                    <a:pt x="194596" y="580263"/>
                  </a:lnTo>
                  <a:cubicBezTo>
                    <a:pt x="195644" y="579215"/>
                    <a:pt x="196691" y="578263"/>
                    <a:pt x="197644" y="577120"/>
                  </a:cubicBezTo>
                  <a:lnTo>
                    <a:pt x="198215" y="576453"/>
                  </a:lnTo>
                  <a:cubicBezTo>
                    <a:pt x="199377" y="574829"/>
                    <a:pt x="200397" y="573109"/>
                    <a:pt x="201263" y="571310"/>
                  </a:cubicBezTo>
                  <a:cubicBezTo>
                    <a:pt x="201263" y="570833"/>
                    <a:pt x="202692" y="568071"/>
                    <a:pt x="202502" y="568928"/>
                  </a:cubicBezTo>
                  <a:cubicBezTo>
                    <a:pt x="202618" y="568470"/>
                    <a:pt x="202777" y="568023"/>
                    <a:pt x="202978" y="567595"/>
                  </a:cubicBezTo>
                  <a:cubicBezTo>
                    <a:pt x="203613" y="565309"/>
                    <a:pt x="204184" y="563023"/>
                    <a:pt x="204692" y="560737"/>
                  </a:cubicBezTo>
                  <a:lnTo>
                    <a:pt x="205264" y="557213"/>
                  </a:lnTo>
                  <a:cubicBezTo>
                    <a:pt x="205264" y="557213"/>
                    <a:pt x="205264" y="556641"/>
                    <a:pt x="205264" y="556070"/>
                  </a:cubicBezTo>
                  <a:close/>
                  <a:moveTo>
                    <a:pt x="14478" y="492728"/>
                  </a:moveTo>
                  <a:lnTo>
                    <a:pt x="14478" y="492728"/>
                  </a:lnTo>
                  <a:cubicBezTo>
                    <a:pt x="15696" y="493896"/>
                    <a:pt x="17116" y="494832"/>
                    <a:pt x="18669" y="495491"/>
                  </a:cubicBezTo>
                  <a:cubicBezTo>
                    <a:pt x="20997" y="496084"/>
                    <a:pt x="23438" y="495076"/>
                    <a:pt x="24670" y="493014"/>
                  </a:cubicBezTo>
                  <a:cubicBezTo>
                    <a:pt x="27350" y="487412"/>
                    <a:pt x="27726" y="480983"/>
                    <a:pt x="25717" y="475107"/>
                  </a:cubicBezTo>
                  <a:cubicBezTo>
                    <a:pt x="24670" y="468821"/>
                    <a:pt x="23717" y="462534"/>
                    <a:pt x="22955" y="456057"/>
                  </a:cubicBezTo>
                  <a:cubicBezTo>
                    <a:pt x="22193" y="449580"/>
                    <a:pt x="21336" y="444913"/>
                    <a:pt x="20288" y="439484"/>
                  </a:cubicBezTo>
                  <a:cubicBezTo>
                    <a:pt x="20288" y="437198"/>
                    <a:pt x="20764" y="435102"/>
                    <a:pt x="20955" y="432816"/>
                  </a:cubicBezTo>
                  <a:lnTo>
                    <a:pt x="24384" y="401098"/>
                  </a:lnTo>
                  <a:cubicBezTo>
                    <a:pt x="30766" y="404336"/>
                    <a:pt x="37433" y="407099"/>
                    <a:pt x="44005" y="409766"/>
                  </a:cubicBezTo>
                  <a:cubicBezTo>
                    <a:pt x="58580" y="415294"/>
                    <a:pt x="73722" y="419192"/>
                    <a:pt x="89154" y="421386"/>
                  </a:cubicBezTo>
                  <a:cubicBezTo>
                    <a:pt x="109429" y="424672"/>
                    <a:pt x="129879" y="426771"/>
                    <a:pt x="150400" y="427673"/>
                  </a:cubicBezTo>
                  <a:cubicBezTo>
                    <a:pt x="164115" y="428289"/>
                    <a:pt x="177855" y="428098"/>
                    <a:pt x="191548" y="427101"/>
                  </a:cubicBezTo>
                  <a:cubicBezTo>
                    <a:pt x="187958" y="428678"/>
                    <a:pt x="184542" y="430625"/>
                    <a:pt x="181356" y="432911"/>
                  </a:cubicBezTo>
                  <a:cubicBezTo>
                    <a:pt x="172780" y="439956"/>
                    <a:pt x="167701" y="450391"/>
                    <a:pt x="167449" y="461486"/>
                  </a:cubicBezTo>
                  <a:cubicBezTo>
                    <a:pt x="165204" y="472291"/>
                    <a:pt x="168824" y="483479"/>
                    <a:pt x="176974" y="490919"/>
                  </a:cubicBezTo>
                  <a:cubicBezTo>
                    <a:pt x="183452" y="495395"/>
                    <a:pt x="189833" y="487966"/>
                    <a:pt x="188786" y="481394"/>
                  </a:cubicBezTo>
                  <a:cubicBezTo>
                    <a:pt x="186880" y="469868"/>
                    <a:pt x="183166" y="454057"/>
                    <a:pt x="195263" y="446437"/>
                  </a:cubicBezTo>
                  <a:cubicBezTo>
                    <a:pt x="202597" y="441770"/>
                    <a:pt x="210598" y="438055"/>
                    <a:pt x="218027" y="433388"/>
                  </a:cubicBezTo>
                  <a:cubicBezTo>
                    <a:pt x="225888" y="427758"/>
                    <a:pt x="234560" y="423358"/>
                    <a:pt x="243745" y="420338"/>
                  </a:cubicBezTo>
                  <a:cubicBezTo>
                    <a:pt x="244182" y="420206"/>
                    <a:pt x="244599" y="420013"/>
                    <a:pt x="244983" y="419767"/>
                  </a:cubicBezTo>
                  <a:cubicBezTo>
                    <a:pt x="245173" y="420106"/>
                    <a:pt x="245397" y="420425"/>
                    <a:pt x="245650" y="420719"/>
                  </a:cubicBezTo>
                  <a:lnTo>
                    <a:pt x="245650" y="420719"/>
                  </a:lnTo>
                  <a:cubicBezTo>
                    <a:pt x="246495" y="422037"/>
                    <a:pt x="247451" y="423280"/>
                    <a:pt x="248507" y="424434"/>
                  </a:cubicBezTo>
                  <a:cubicBezTo>
                    <a:pt x="248696" y="424913"/>
                    <a:pt x="248952" y="425362"/>
                    <a:pt x="249269" y="425768"/>
                  </a:cubicBezTo>
                  <a:cubicBezTo>
                    <a:pt x="250317" y="427387"/>
                    <a:pt x="251270" y="429101"/>
                    <a:pt x="252222" y="430721"/>
                  </a:cubicBezTo>
                  <a:lnTo>
                    <a:pt x="253841" y="433959"/>
                  </a:lnTo>
                  <a:cubicBezTo>
                    <a:pt x="252794" y="431768"/>
                    <a:pt x="254889" y="436721"/>
                    <a:pt x="255175" y="437483"/>
                  </a:cubicBezTo>
                  <a:cubicBezTo>
                    <a:pt x="256373" y="441518"/>
                    <a:pt x="257328" y="445621"/>
                    <a:pt x="258032" y="449771"/>
                  </a:cubicBezTo>
                  <a:cubicBezTo>
                    <a:pt x="258032" y="449771"/>
                    <a:pt x="258032" y="449771"/>
                    <a:pt x="258032" y="450342"/>
                  </a:cubicBezTo>
                  <a:cubicBezTo>
                    <a:pt x="258032" y="450914"/>
                    <a:pt x="258032" y="450818"/>
                    <a:pt x="258032" y="451199"/>
                  </a:cubicBezTo>
                  <a:cubicBezTo>
                    <a:pt x="258174" y="453388"/>
                    <a:pt x="258174" y="455583"/>
                    <a:pt x="258032" y="457772"/>
                  </a:cubicBezTo>
                  <a:cubicBezTo>
                    <a:pt x="258270" y="462150"/>
                    <a:pt x="258270" y="466538"/>
                    <a:pt x="258032" y="470916"/>
                  </a:cubicBezTo>
                  <a:cubicBezTo>
                    <a:pt x="258032" y="472631"/>
                    <a:pt x="258032" y="474345"/>
                    <a:pt x="257556" y="476155"/>
                  </a:cubicBezTo>
                  <a:cubicBezTo>
                    <a:pt x="257080" y="477965"/>
                    <a:pt x="256604" y="478155"/>
                    <a:pt x="256127" y="479108"/>
                  </a:cubicBezTo>
                  <a:cubicBezTo>
                    <a:pt x="255911" y="479603"/>
                    <a:pt x="255656" y="480081"/>
                    <a:pt x="255366" y="480536"/>
                  </a:cubicBezTo>
                  <a:lnTo>
                    <a:pt x="254127" y="482251"/>
                  </a:lnTo>
                  <a:cubicBezTo>
                    <a:pt x="252252" y="484379"/>
                    <a:pt x="250179" y="486325"/>
                    <a:pt x="247936" y="488061"/>
                  </a:cubicBezTo>
                  <a:lnTo>
                    <a:pt x="246126" y="489585"/>
                  </a:lnTo>
                  <a:lnTo>
                    <a:pt x="244507" y="490823"/>
                  </a:lnTo>
                  <a:lnTo>
                    <a:pt x="241363" y="492824"/>
                  </a:lnTo>
                  <a:lnTo>
                    <a:pt x="236506" y="493395"/>
                  </a:lnTo>
                  <a:cubicBezTo>
                    <a:pt x="223647" y="494443"/>
                    <a:pt x="210979" y="494252"/>
                    <a:pt x="198406" y="494348"/>
                  </a:cubicBezTo>
                  <a:cubicBezTo>
                    <a:pt x="194381" y="494808"/>
                    <a:pt x="191493" y="498444"/>
                    <a:pt x="191953" y="502469"/>
                  </a:cubicBezTo>
                  <a:cubicBezTo>
                    <a:pt x="192341" y="505858"/>
                    <a:pt x="195016" y="508533"/>
                    <a:pt x="198406" y="508921"/>
                  </a:cubicBezTo>
                  <a:cubicBezTo>
                    <a:pt x="200692" y="508921"/>
                    <a:pt x="202882" y="508921"/>
                    <a:pt x="205169" y="508921"/>
                  </a:cubicBezTo>
                  <a:cubicBezTo>
                    <a:pt x="186383" y="515498"/>
                    <a:pt x="167074" y="520469"/>
                    <a:pt x="147447" y="523780"/>
                  </a:cubicBezTo>
                  <a:lnTo>
                    <a:pt x="137922" y="525304"/>
                  </a:lnTo>
                  <a:lnTo>
                    <a:pt x="134207" y="525304"/>
                  </a:lnTo>
                  <a:lnTo>
                    <a:pt x="128683" y="525971"/>
                  </a:lnTo>
                  <a:cubicBezTo>
                    <a:pt x="120682" y="526828"/>
                    <a:pt x="112776" y="527495"/>
                    <a:pt x="104775" y="527876"/>
                  </a:cubicBezTo>
                  <a:cubicBezTo>
                    <a:pt x="90086" y="528685"/>
                    <a:pt x="75363" y="528685"/>
                    <a:pt x="60674" y="527876"/>
                  </a:cubicBezTo>
                  <a:lnTo>
                    <a:pt x="51149" y="527114"/>
                  </a:lnTo>
                  <a:lnTo>
                    <a:pt x="45434" y="526352"/>
                  </a:lnTo>
                  <a:lnTo>
                    <a:pt x="42005" y="525780"/>
                  </a:lnTo>
                  <a:cubicBezTo>
                    <a:pt x="34338" y="524514"/>
                    <a:pt x="26741" y="522861"/>
                    <a:pt x="19240" y="520827"/>
                  </a:cubicBezTo>
                  <a:cubicBezTo>
                    <a:pt x="16764" y="520160"/>
                    <a:pt x="14097" y="519303"/>
                    <a:pt x="11525" y="518446"/>
                  </a:cubicBezTo>
                  <a:cubicBezTo>
                    <a:pt x="12478" y="509492"/>
                    <a:pt x="13526" y="500539"/>
                    <a:pt x="14478" y="491681"/>
                  </a:cubicBezTo>
                  <a:close/>
                  <a:moveTo>
                    <a:pt x="188976" y="112205"/>
                  </a:moveTo>
                  <a:lnTo>
                    <a:pt x="188976" y="112205"/>
                  </a:lnTo>
                  <a:cubicBezTo>
                    <a:pt x="191613" y="116973"/>
                    <a:pt x="194572" y="121556"/>
                    <a:pt x="197834" y="125921"/>
                  </a:cubicBezTo>
                  <a:lnTo>
                    <a:pt x="198501" y="126968"/>
                  </a:lnTo>
                  <a:cubicBezTo>
                    <a:pt x="190119" y="124301"/>
                    <a:pt x="181832" y="121539"/>
                    <a:pt x="173355" y="119063"/>
                  </a:cubicBezTo>
                  <a:lnTo>
                    <a:pt x="188976" y="112205"/>
                  </a:lnTo>
                  <a:close/>
                  <a:moveTo>
                    <a:pt x="277559" y="125825"/>
                  </a:moveTo>
                  <a:cubicBezTo>
                    <a:pt x="281083" y="121063"/>
                    <a:pt x="274130" y="114014"/>
                    <a:pt x="269557" y="117539"/>
                  </a:cubicBezTo>
                  <a:cubicBezTo>
                    <a:pt x="265100" y="121578"/>
                    <a:pt x="260391" y="125332"/>
                    <a:pt x="255460" y="128778"/>
                  </a:cubicBezTo>
                  <a:cubicBezTo>
                    <a:pt x="253034" y="130355"/>
                    <a:pt x="252346" y="133599"/>
                    <a:pt x="253922" y="136025"/>
                  </a:cubicBezTo>
                  <a:cubicBezTo>
                    <a:pt x="255096" y="137831"/>
                    <a:pt x="257256" y="138735"/>
                    <a:pt x="259366" y="138303"/>
                  </a:cubicBezTo>
                  <a:cubicBezTo>
                    <a:pt x="266768" y="136721"/>
                    <a:pt x="273281" y="132357"/>
                    <a:pt x="277558" y="126111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36CAC58C-6013-4040-8524-E86364FC627B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8896D781-DCE0-4B04-AE91-4109F4BFD220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365EA40B-D3C1-422C-AD34-F798EF0C0AD9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8A7675B4-745F-414D-BE27-59B2FCDE3874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18A0999D-BCBC-4128-8407-AB39174C3DD4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1B9C943E-2DB6-4BF6-B078-63B91C693A4A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4C5986F1-B8F0-4540-9FAB-850FF2A4D34B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BDCA2711-FF42-495D-9786-5647E0810F26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EFFBC94E-5EDA-4C64-85C4-EE6E8E98C35D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4308D572-D9FB-48C1-9EE7-26C9FA4C8CD9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F9F729F9-EC58-4CAE-AB18-F0AA5F12EB9E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06D25D05-EEBF-470C-9CB5-EC0FAA81B6F1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50BC837-56DF-4E9D-9E27-8A4CFA2F5D5F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AEF343F1-BC17-4392-AA64-525CE6FAFCBC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53F5E64B-75AE-40B9-B706-80AD7066539F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B3C230D5-F4A2-430E-8C55-5C211B105379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869A4A84-3C76-43B3-AF07-99333CE74398}"/>
                </a:ext>
              </a:extLst>
            </p:cNvPr>
            <p:cNvSpPr/>
            <p:nvPr/>
          </p:nvSpPr>
          <p:spPr>
            <a:xfrm>
              <a:off x="8989594" y="3135829"/>
              <a:ext cx="419551" cy="948516"/>
            </a:xfrm>
            <a:custGeom>
              <a:avLst/>
              <a:gdLst>
                <a:gd name="connsiteX0" fmla="*/ 237935 w 260508"/>
                <a:gd name="connsiteY0" fmla="*/ 48161 h 588954"/>
                <a:gd name="connsiteX1" fmla="*/ 237935 w 260508"/>
                <a:gd name="connsiteY1" fmla="*/ 48161 h 588954"/>
                <a:gd name="connsiteX2" fmla="*/ 199358 w 260508"/>
                <a:gd name="connsiteY2" fmla="*/ 88832 h 588954"/>
                <a:gd name="connsiteX3" fmla="*/ 174403 w 260508"/>
                <a:gd name="connsiteY3" fmla="*/ 145316 h 588954"/>
                <a:gd name="connsiteX4" fmla="*/ 159734 w 260508"/>
                <a:gd name="connsiteY4" fmla="*/ 195322 h 588954"/>
                <a:gd name="connsiteX5" fmla="*/ 145923 w 260508"/>
                <a:gd name="connsiteY5" fmla="*/ 259520 h 588954"/>
                <a:gd name="connsiteX6" fmla="*/ 127445 w 260508"/>
                <a:gd name="connsiteY6" fmla="*/ 357723 h 588954"/>
                <a:gd name="connsiteX7" fmla="*/ 117253 w 260508"/>
                <a:gd name="connsiteY7" fmla="*/ 460117 h 588954"/>
                <a:gd name="connsiteX8" fmla="*/ 118681 w 260508"/>
                <a:gd name="connsiteY8" fmla="*/ 508313 h 588954"/>
                <a:gd name="connsiteX9" fmla="*/ 119729 w 260508"/>
                <a:gd name="connsiteY9" fmla="*/ 519648 h 588954"/>
                <a:gd name="connsiteX10" fmla="*/ 120872 w 260508"/>
                <a:gd name="connsiteY10" fmla="*/ 528411 h 588954"/>
                <a:gd name="connsiteX11" fmla="*/ 120872 w 260508"/>
                <a:gd name="connsiteY11" fmla="*/ 529935 h 588954"/>
                <a:gd name="connsiteX12" fmla="*/ 124778 w 260508"/>
                <a:gd name="connsiteY12" fmla="*/ 552509 h 588954"/>
                <a:gd name="connsiteX13" fmla="*/ 134303 w 260508"/>
                <a:gd name="connsiteY13" fmla="*/ 572607 h 588954"/>
                <a:gd name="connsiteX14" fmla="*/ 130969 w 260508"/>
                <a:gd name="connsiteY14" fmla="*/ 572607 h 588954"/>
                <a:gd name="connsiteX15" fmla="*/ 114586 w 260508"/>
                <a:gd name="connsiteY15" fmla="*/ 569940 h 588954"/>
                <a:gd name="connsiteX16" fmla="*/ 81724 w 260508"/>
                <a:gd name="connsiteY16" fmla="*/ 560415 h 588954"/>
                <a:gd name="connsiteX17" fmla="*/ 14573 w 260508"/>
                <a:gd name="connsiteY17" fmla="*/ 533555 h 588954"/>
                <a:gd name="connsiteX18" fmla="*/ 12668 w 260508"/>
                <a:gd name="connsiteY18" fmla="*/ 536984 h 588954"/>
                <a:gd name="connsiteX19" fmla="*/ 80010 w 260508"/>
                <a:gd name="connsiteY19" fmla="*/ 573464 h 588954"/>
                <a:gd name="connsiteX20" fmla="*/ 113919 w 260508"/>
                <a:gd name="connsiteY20" fmla="*/ 585275 h 588954"/>
                <a:gd name="connsiteX21" fmla="*/ 132969 w 260508"/>
                <a:gd name="connsiteY21" fmla="*/ 587847 h 588954"/>
                <a:gd name="connsiteX22" fmla="*/ 141160 w 260508"/>
                <a:gd name="connsiteY22" fmla="*/ 586704 h 588954"/>
                <a:gd name="connsiteX23" fmla="*/ 144208 w 260508"/>
                <a:gd name="connsiteY23" fmla="*/ 584989 h 588954"/>
                <a:gd name="connsiteX24" fmla="*/ 148209 w 260508"/>
                <a:gd name="connsiteY24" fmla="*/ 588800 h 588954"/>
                <a:gd name="connsiteX25" fmla="*/ 141922 w 260508"/>
                <a:gd name="connsiteY25" fmla="*/ 588800 h 588954"/>
                <a:gd name="connsiteX26" fmla="*/ 105346 w 260508"/>
                <a:gd name="connsiteY26" fmla="*/ 587276 h 588954"/>
                <a:gd name="connsiteX27" fmla="*/ 101632 w 260508"/>
                <a:gd name="connsiteY27" fmla="*/ 587276 h 588954"/>
                <a:gd name="connsiteX28" fmla="*/ 100870 w 260508"/>
                <a:gd name="connsiteY28" fmla="*/ 587276 h 588954"/>
                <a:gd name="connsiteX29" fmla="*/ 99155 w 260508"/>
                <a:gd name="connsiteY29" fmla="*/ 587276 h 588954"/>
                <a:gd name="connsiteX30" fmla="*/ 89630 w 260508"/>
                <a:gd name="connsiteY30" fmla="*/ 585752 h 588954"/>
                <a:gd name="connsiteX31" fmla="*/ 69056 w 260508"/>
                <a:gd name="connsiteY31" fmla="*/ 581656 h 588954"/>
                <a:gd name="connsiteX32" fmla="*/ 40481 w 260508"/>
                <a:gd name="connsiteY32" fmla="*/ 574988 h 588954"/>
                <a:gd name="connsiteX33" fmla="*/ 27527 w 260508"/>
                <a:gd name="connsiteY33" fmla="*/ 570607 h 588954"/>
                <a:gd name="connsiteX34" fmla="*/ 27527 w 260508"/>
                <a:gd name="connsiteY34" fmla="*/ 570607 h 588954"/>
                <a:gd name="connsiteX35" fmla="*/ 24574 w 260508"/>
                <a:gd name="connsiteY35" fmla="*/ 569273 h 588954"/>
                <a:gd name="connsiteX36" fmla="*/ 18574 w 260508"/>
                <a:gd name="connsiteY36" fmla="*/ 565844 h 588954"/>
                <a:gd name="connsiteX37" fmla="*/ 13906 w 260508"/>
                <a:gd name="connsiteY37" fmla="*/ 562701 h 588954"/>
                <a:gd name="connsiteX38" fmla="*/ 10478 w 260508"/>
                <a:gd name="connsiteY38" fmla="*/ 559463 h 588954"/>
                <a:gd name="connsiteX39" fmla="*/ 6858 w 260508"/>
                <a:gd name="connsiteY39" fmla="*/ 555462 h 588954"/>
                <a:gd name="connsiteX40" fmla="*/ 4572 w 260508"/>
                <a:gd name="connsiteY40" fmla="*/ 551462 h 588954"/>
                <a:gd name="connsiteX41" fmla="*/ 4572 w 260508"/>
                <a:gd name="connsiteY41" fmla="*/ 550890 h 588954"/>
                <a:gd name="connsiteX42" fmla="*/ 2857 w 260508"/>
                <a:gd name="connsiteY42" fmla="*/ 546318 h 588954"/>
                <a:gd name="connsiteX43" fmla="*/ 1619 w 260508"/>
                <a:gd name="connsiteY43" fmla="*/ 539079 h 588954"/>
                <a:gd name="connsiteX44" fmla="*/ 0 w 260508"/>
                <a:gd name="connsiteY44" fmla="*/ 528506 h 588954"/>
                <a:gd name="connsiteX45" fmla="*/ 0 w 260508"/>
                <a:gd name="connsiteY45" fmla="*/ 509456 h 588954"/>
                <a:gd name="connsiteX46" fmla="*/ 19812 w 260508"/>
                <a:gd name="connsiteY46" fmla="*/ 521648 h 588954"/>
                <a:gd name="connsiteX47" fmla="*/ 43148 w 260508"/>
                <a:gd name="connsiteY47" fmla="*/ 526411 h 588954"/>
                <a:gd name="connsiteX48" fmla="*/ 45543 w 260508"/>
                <a:gd name="connsiteY48" fmla="*/ 521735 h 588954"/>
                <a:gd name="connsiteX49" fmla="*/ 44005 w 260508"/>
                <a:gd name="connsiteY49" fmla="*/ 519743 h 588954"/>
                <a:gd name="connsiteX50" fmla="*/ 23336 w 260508"/>
                <a:gd name="connsiteY50" fmla="*/ 511552 h 588954"/>
                <a:gd name="connsiteX51" fmla="*/ 4286 w 260508"/>
                <a:gd name="connsiteY51" fmla="*/ 500217 h 588954"/>
                <a:gd name="connsiteX52" fmla="*/ 285 w 260508"/>
                <a:gd name="connsiteY52" fmla="*/ 499646 h 588954"/>
                <a:gd name="connsiteX53" fmla="*/ 1143 w 260508"/>
                <a:gd name="connsiteY53" fmla="*/ 458879 h 588954"/>
                <a:gd name="connsiteX54" fmla="*/ 9620 w 260508"/>
                <a:gd name="connsiteY54" fmla="*/ 351437 h 588954"/>
                <a:gd name="connsiteX55" fmla="*/ 48292 w 260508"/>
                <a:gd name="connsiteY55" fmla="*/ 144554 h 588954"/>
                <a:gd name="connsiteX56" fmla="*/ 82963 w 260508"/>
                <a:gd name="connsiteY56" fmla="*/ 55114 h 588954"/>
                <a:gd name="connsiteX57" fmla="*/ 99727 w 260508"/>
                <a:gd name="connsiteY57" fmla="*/ 24538 h 588954"/>
                <a:gd name="connsiteX58" fmla="*/ 103441 w 260508"/>
                <a:gd name="connsiteY58" fmla="*/ 18538 h 588954"/>
                <a:gd name="connsiteX59" fmla="*/ 105156 w 260508"/>
                <a:gd name="connsiteY59" fmla="*/ 16347 h 588954"/>
                <a:gd name="connsiteX60" fmla="*/ 107823 w 260508"/>
                <a:gd name="connsiteY60" fmla="*/ 13394 h 588954"/>
                <a:gd name="connsiteX61" fmla="*/ 109633 w 260508"/>
                <a:gd name="connsiteY61" fmla="*/ 11680 h 588954"/>
                <a:gd name="connsiteX62" fmla="*/ 111347 w 260508"/>
                <a:gd name="connsiteY62" fmla="*/ 10632 h 588954"/>
                <a:gd name="connsiteX63" fmla="*/ 116777 w 260508"/>
                <a:gd name="connsiteY63" fmla="*/ 6917 h 588954"/>
                <a:gd name="connsiteX64" fmla="*/ 117443 w 260508"/>
                <a:gd name="connsiteY64" fmla="*/ 6250 h 588954"/>
                <a:gd name="connsiteX65" fmla="*/ 118015 w 260508"/>
                <a:gd name="connsiteY65" fmla="*/ 6250 h 588954"/>
                <a:gd name="connsiteX66" fmla="*/ 122777 w 260508"/>
                <a:gd name="connsiteY66" fmla="*/ 1202 h 588954"/>
                <a:gd name="connsiteX67" fmla="*/ 122777 w 260508"/>
                <a:gd name="connsiteY67" fmla="*/ 1202 h 588954"/>
                <a:gd name="connsiteX68" fmla="*/ 126111 w 260508"/>
                <a:gd name="connsiteY68" fmla="*/ 1202 h 588954"/>
                <a:gd name="connsiteX69" fmla="*/ 142875 w 260508"/>
                <a:gd name="connsiteY69" fmla="*/ 250 h 588954"/>
                <a:gd name="connsiteX70" fmla="*/ 157448 w 260508"/>
                <a:gd name="connsiteY70" fmla="*/ 250 h 588954"/>
                <a:gd name="connsiteX71" fmla="*/ 161735 w 260508"/>
                <a:gd name="connsiteY71" fmla="*/ 821 h 588954"/>
                <a:gd name="connsiteX72" fmla="*/ 167069 w 260508"/>
                <a:gd name="connsiteY72" fmla="*/ 1583 h 588954"/>
                <a:gd name="connsiteX73" fmla="*/ 196405 w 260508"/>
                <a:gd name="connsiteY73" fmla="*/ 7394 h 588954"/>
                <a:gd name="connsiteX74" fmla="*/ 224980 w 260508"/>
                <a:gd name="connsiteY74" fmla="*/ 16919 h 588954"/>
                <a:gd name="connsiteX75" fmla="*/ 224980 w 260508"/>
                <a:gd name="connsiteY75" fmla="*/ 16919 h 588954"/>
                <a:gd name="connsiteX76" fmla="*/ 227838 w 260508"/>
                <a:gd name="connsiteY76" fmla="*/ 18252 h 588954"/>
                <a:gd name="connsiteX77" fmla="*/ 234982 w 260508"/>
                <a:gd name="connsiteY77" fmla="*/ 21776 h 588954"/>
                <a:gd name="connsiteX78" fmla="*/ 248221 w 260508"/>
                <a:gd name="connsiteY78" fmla="*/ 30158 h 588954"/>
                <a:gd name="connsiteX79" fmla="*/ 250127 w 260508"/>
                <a:gd name="connsiteY79" fmla="*/ 31587 h 588954"/>
                <a:gd name="connsiteX80" fmla="*/ 250793 w 260508"/>
                <a:gd name="connsiteY80" fmla="*/ 32063 h 588954"/>
                <a:gd name="connsiteX81" fmla="*/ 256318 w 260508"/>
                <a:gd name="connsiteY81" fmla="*/ 37207 h 588954"/>
                <a:gd name="connsiteX82" fmla="*/ 260509 w 260508"/>
                <a:gd name="connsiteY82" fmla="*/ 41779 h 588954"/>
                <a:gd name="connsiteX83" fmla="*/ 260509 w 260508"/>
                <a:gd name="connsiteY83" fmla="*/ 41779 h 588954"/>
                <a:gd name="connsiteX84" fmla="*/ 237935 w 260508"/>
                <a:gd name="connsiteY84" fmla="*/ 48161 h 58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60508" h="588954">
                  <a:moveTo>
                    <a:pt x="237935" y="48161"/>
                  </a:moveTo>
                  <a:lnTo>
                    <a:pt x="237935" y="48161"/>
                  </a:lnTo>
                  <a:cubicBezTo>
                    <a:pt x="221735" y="58104"/>
                    <a:pt x="208432" y="72130"/>
                    <a:pt x="199358" y="88832"/>
                  </a:cubicBezTo>
                  <a:cubicBezTo>
                    <a:pt x="189094" y="106739"/>
                    <a:pt x="180730" y="125670"/>
                    <a:pt x="174403" y="145316"/>
                  </a:cubicBezTo>
                  <a:cubicBezTo>
                    <a:pt x="168688" y="161699"/>
                    <a:pt x="163925" y="178463"/>
                    <a:pt x="159734" y="195322"/>
                  </a:cubicBezTo>
                  <a:cubicBezTo>
                    <a:pt x="154496" y="216563"/>
                    <a:pt x="150209" y="238089"/>
                    <a:pt x="145923" y="259520"/>
                  </a:cubicBezTo>
                  <a:cubicBezTo>
                    <a:pt x="139160" y="292191"/>
                    <a:pt x="132588" y="324767"/>
                    <a:pt x="127445" y="357723"/>
                  </a:cubicBezTo>
                  <a:cubicBezTo>
                    <a:pt x="121815" y="391595"/>
                    <a:pt x="118411" y="425800"/>
                    <a:pt x="117253" y="460117"/>
                  </a:cubicBezTo>
                  <a:cubicBezTo>
                    <a:pt x="116871" y="476196"/>
                    <a:pt x="117347" y="492285"/>
                    <a:pt x="118681" y="508313"/>
                  </a:cubicBezTo>
                  <a:cubicBezTo>
                    <a:pt x="118681" y="512123"/>
                    <a:pt x="119348" y="515838"/>
                    <a:pt x="119729" y="519648"/>
                  </a:cubicBezTo>
                  <a:lnTo>
                    <a:pt x="120872" y="528411"/>
                  </a:lnTo>
                  <a:cubicBezTo>
                    <a:pt x="120301" y="524125"/>
                    <a:pt x="120872" y="529364"/>
                    <a:pt x="120872" y="529935"/>
                  </a:cubicBezTo>
                  <a:cubicBezTo>
                    <a:pt x="121454" y="537567"/>
                    <a:pt x="122761" y="545126"/>
                    <a:pt x="124778" y="552509"/>
                  </a:cubicBezTo>
                  <a:cubicBezTo>
                    <a:pt x="126993" y="559622"/>
                    <a:pt x="130200" y="566388"/>
                    <a:pt x="134303" y="572607"/>
                  </a:cubicBezTo>
                  <a:lnTo>
                    <a:pt x="130969" y="572607"/>
                  </a:lnTo>
                  <a:cubicBezTo>
                    <a:pt x="125435" y="572245"/>
                    <a:pt x="119948" y="571352"/>
                    <a:pt x="114586" y="569940"/>
                  </a:cubicBezTo>
                  <a:cubicBezTo>
                    <a:pt x="103537" y="567273"/>
                    <a:pt x="92678" y="563749"/>
                    <a:pt x="81724" y="560415"/>
                  </a:cubicBezTo>
                  <a:cubicBezTo>
                    <a:pt x="58674" y="553747"/>
                    <a:pt x="34099" y="548509"/>
                    <a:pt x="14573" y="533555"/>
                  </a:cubicBezTo>
                  <a:cubicBezTo>
                    <a:pt x="12573" y="532030"/>
                    <a:pt x="10668" y="535460"/>
                    <a:pt x="12668" y="536984"/>
                  </a:cubicBezTo>
                  <a:cubicBezTo>
                    <a:pt x="33024" y="552662"/>
                    <a:pt x="55759" y="564978"/>
                    <a:pt x="80010" y="573464"/>
                  </a:cubicBezTo>
                  <a:cubicBezTo>
                    <a:pt x="91249" y="577560"/>
                    <a:pt x="102394" y="582322"/>
                    <a:pt x="113919" y="585275"/>
                  </a:cubicBezTo>
                  <a:cubicBezTo>
                    <a:pt x="120148" y="586866"/>
                    <a:pt x="126541" y="587729"/>
                    <a:pt x="132969" y="587847"/>
                  </a:cubicBezTo>
                  <a:cubicBezTo>
                    <a:pt x="135736" y="587801"/>
                    <a:pt x="138487" y="587417"/>
                    <a:pt x="141160" y="586704"/>
                  </a:cubicBezTo>
                  <a:cubicBezTo>
                    <a:pt x="142307" y="586405"/>
                    <a:pt x="143358" y="585815"/>
                    <a:pt x="144208" y="584989"/>
                  </a:cubicBezTo>
                  <a:cubicBezTo>
                    <a:pt x="145542" y="586323"/>
                    <a:pt x="146875" y="587656"/>
                    <a:pt x="148209" y="588800"/>
                  </a:cubicBezTo>
                  <a:lnTo>
                    <a:pt x="141922" y="588800"/>
                  </a:lnTo>
                  <a:cubicBezTo>
                    <a:pt x="129709" y="589243"/>
                    <a:pt x="117480" y="588734"/>
                    <a:pt x="105346" y="587276"/>
                  </a:cubicBezTo>
                  <a:lnTo>
                    <a:pt x="101632" y="587276"/>
                  </a:lnTo>
                  <a:lnTo>
                    <a:pt x="100870" y="587276"/>
                  </a:lnTo>
                  <a:lnTo>
                    <a:pt x="99155" y="587276"/>
                  </a:lnTo>
                  <a:lnTo>
                    <a:pt x="89630" y="585752"/>
                  </a:lnTo>
                  <a:cubicBezTo>
                    <a:pt x="82772" y="584609"/>
                    <a:pt x="75819" y="583180"/>
                    <a:pt x="69056" y="581656"/>
                  </a:cubicBezTo>
                  <a:cubicBezTo>
                    <a:pt x="59531" y="579655"/>
                    <a:pt x="50006" y="577655"/>
                    <a:pt x="40481" y="574988"/>
                  </a:cubicBezTo>
                  <a:cubicBezTo>
                    <a:pt x="36089" y="573757"/>
                    <a:pt x="31765" y="572294"/>
                    <a:pt x="27527" y="570607"/>
                  </a:cubicBezTo>
                  <a:lnTo>
                    <a:pt x="27527" y="570607"/>
                  </a:lnTo>
                  <a:lnTo>
                    <a:pt x="24574" y="569273"/>
                  </a:lnTo>
                  <a:cubicBezTo>
                    <a:pt x="22511" y="568244"/>
                    <a:pt x="20508" y="567099"/>
                    <a:pt x="18574" y="565844"/>
                  </a:cubicBezTo>
                  <a:cubicBezTo>
                    <a:pt x="16960" y="564885"/>
                    <a:pt x="15402" y="563836"/>
                    <a:pt x="13906" y="562701"/>
                  </a:cubicBezTo>
                  <a:cubicBezTo>
                    <a:pt x="15145" y="563558"/>
                    <a:pt x="11144" y="560129"/>
                    <a:pt x="10478" y="559463"/>
                  </a:cubicBezTo>
                  <a:cubicBezTo>
                    <a:pt x="9811" y="558796"/>
                    <a:pt x="8001" y="556796"/>
                    <a:pt x="6858" y="555462"/>
                  </a:cubicBezTo>
                  <a:cubicBezTo>
                    <a:pt x="7906" y="556605"/>
                    <a:pt x="4953" y="552319"/>
                    <a:pt x="4572" y="551462"/>
                  </a:cubicBezTo>
                  <a:lnTo>
                    <a:pt x="4572" y="550890"/>
                  </a:lnTo>
                  <a:cubicBezTo>
                    <a:pt x="4000" y="549461"/>
                    <a:pt x="3048" y="546604"/>
                    <a:pt x="2857" y="546318"/>
                  </a:cubicBezTo>
                  <a:cubicBezTo>
                    <a:pt x="2253" y="543942"/>
                    <a:pt x="1839" y="541521"/>
                    <a:pt x="1619" y="539079"/>
                  </a:cubicBezTo>
                  <a:cubicBezTo>
                    <a:pt x="1143" y="535364"/>
                    <a:pt x="762" y="531840"/>
                    <a:pt x="0" y="528506"/>
                  </a:cubicBezTo>
                  <a:lnTo>
                    <a:pt x="0" y="509456"/>
                  </a:lnTo>
                  <a:cubicBezTo>
                    <a:pt x="6223" y="514110"/>
                    <a:pt x="12854" y="518190"/>
                    <a:pt x="19812" y="521648"/>
                  </a:cubicBezTo>
                  <a:cubicBezTo>
                    <a:pt x="26618" y="526345"/>
                    <a:pt x="35046" y="528065"/>
                    <a:pt x="43148" y="526411"/>
                  </a:cubicBezTo>
                  <a:cubicBezTo>
                    <a:pt x="45101" y="525781"/>
                    <a:pt x="46173" y="523688"/>
                    <a:pt x="45543" y="521735"/>
                  </a:cubicBezTo>
                  <a:cubicBezTo>
                    <a:pt x="45278" y="520913"/>
                    <a:pt x="44734" y="520208"/>
                    <a:pt x="44005" y="519743"/>
                  </a:cubicBezTo>
                  <a:cubicBezTo>
                    <a:pt x="37451" y="516232"/>
                    <a:pt x="30516" y="513484"/>
                    <a:pt x="23336" y="511552"/>
                  </a:cubicBezTo>
                  <a:cubicBezTo>
                    <a:pt x="16646" y="508377"/>
                    <a:pt x="10268" y="504582"/>
                    <a:pt x="4286" y="500217"/>
                  </a:cubicBezTo>
                  <a:cubicBezTo>
                    <a:pt x="3138" y="499354"/>
                    <a:pt x="1629" y="499138"/>
                    <a:pt x="285" y="499646"/>
                  </a:cubicBezTo>
                  <a:cubicBezTo>
                    <a:pt x="286" y="486025"/>
                    <a:pt x="286" y="472404"/>
                    <a:pt x="1143" y="458879"/>
                  </a:cubicBezTo>
                  <a:cubicBezTo>
                    <a:pt x="2477" y="422874"/>
                    <a:pt x="5334" y="387155"/>
                    <a:pt x="9620" y="351437"/>
                  </a:cubicBezTo>
                  <a:cubicBezTo>
                    <a:pt x="18287" y="281753"/>
                    <a:pt x="31202" y="212663"/>
                    <a:pt x="48292" y="144554"/>
                  </a:cubicBezTo>
                  <a:cubicBezTo>
                    <a:pt x="55666" y="113283"/>
                    <a:pt x="67334" y="83184"/>
                    <a:pt x="82963" y="55114"/>
                  </a:cubicBezTo>
                  <a:cubicBezTo>
                    <a:pt x="88678" y="44922"/>
                    <a:pt x="93536" y="34349"/>
                    <a:pt x="99727" y="24538"/>
                  </a:cubicBezTo>
                  <a:lnTo>
                    <a:pt x="103441" y="18538"/>
                  </a:lnTo>
                  <a:lnTo>
                    <a:pt x="105156" y="16347"/>
                  </a:lnTo>
                  <a:cubicBezTo>
                    <a:pt x="106013" y="15299"/>
                    <a:pt x="106966" y="14347"/>
                    <a:pt x="107823" y="13394"/>
                  </a:cubicBezTo>
                  <a:lnTo>
                    <a:pt x="109633" y="11680"/>
                  </a:lnTo>
                  <a:cubicBezTo>
                    <a:pt x="108585" y="12728"/>
                    <a:pt x="110776" y="11013"/>
                    <a:pt x="111347" y="10632"/>
                  </a:cubicBezTo>
                  <a:cubicBezTo>
                    <a:pt x="113352" y="9707"/>
                    <a:pt x="115187" y="8451"/>
                    <a:pt x="116777" y="6917"/>
                  </a:cubicBezTo>
                  <a:lnTo>
                    <a:pt x="117443" y="6250"/>
                  </a:lnTo>
                  <a:lnTo>
                    <a:pt x="118015" y="6250"/>
                  </a:lnTo>
                  <a:cubicBezTo>
                    <a:pt x="119995" y="4988"/>
                    <a:pt x="121632" y="3253"/>
                    <a:pt x="122777" y="1202"/>
                  </a:cubicBezTo>
                  <a:lnTo>
                    <a:pt x="122777" y="1202"/>
                  </a:lnTo>
                  <a:lnTo>
                    <a:pt x="126111" y="1202"/>
                  </a:lnTo>
                  <a:cubicBezTo>
                    <a:pt x="131731" y="1202"/>
                    <a:pt x="137255" y="345"/>
                    <a:pt x="142875" y="250"/>
                  </a:cubicBezTo>
                  <a:cubicBezTo>
                    <a:pt x="147727" y="-83"/>
                    <a:pt x="152596" y="-83"/>
                    <a:pt x="157448" y="250"/>
                  </a:cubicBezTo>
                  <a:lnTo>
                    <a:pt x="161735" y="821"/>
                  </a:lnTo>
                  <a:lnTo>
                    <a:pt x="167069" y="1583"/>
                  </a:lnTo>
                  <a:cubicBezTo>
                    <a:pt x="176942" y="3006"/>
                    <a:pt x="186735" y="4945"/>
                    <a:pt x="196405" y="7394"/>
                  </a:cubicBezTo>
                  <a:cubicBezTo>
                    <a:pt x="206143" y="9891"/>
                    <a:pt x="215692" y="13074"/>
                    <a:pt x="224980" y="16919"/>
                  </a:cubicBezTo>
                  <a:lnTo>
                    <a:pt x="224980" y="16919"/>
                  </a:lnTo>
                  <a:lnTo>
                    <a:pt x="227838" y="18252"/>
                  </a:lnTo>
                  <a:cubicBezTo>
                    <a:pt x="230219" y="19300"/>
                    <a:pt x="232600" y="20538"/>
                    <a:pt x="234982" y="21776"/>
                  </a:cubicBezTo>
                  <a:cubicBezTo>
                    <a:pt x="239561" y="24299"/>
                    <a:pt x="243982" y="27098"/>
                    <a:pt x="248221" y="30158"/>
                  </a:cubicBezTo>
                  <a:cubicBezTo>
                    <a:pt x="248888" y="30158"/>
                    <a:pt x="249460" y="31111"/>
                    <a:pt x="250127" y="31587"/>
                  </a:cubicBezTo>
                  <a:lnTo>
                    <a:pt x="250793" y="32063"/>
                  </a:lnTo>
                  <a:cubicBezTo>
                    <a:pt x="252698" y="33683"/>
                    <a:pt x="254508" y="35397"/>
                    <a:pt x="256318" y="37207"/>
                  </a:cubicBezTo>
                  <a:cubicBezTo>
                    <a:pt x="258128" y="39017"/>
                    <a:pt x="259175" y="40255"/>
                    <a:pt x="260509" y="41779"/>
                  </a:cubicBezTo>
                  <a:lnTo>
                    <a:pt x="260509" y="41779"/>
                  </a:lnTo>
                  <a:cubicBezTo>
                    <a:pt x="252620" y="42300"/>
                    <a:pt x="244929" y="44474"/>
                    <a:pt x="237935" y="48161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3ECF19D3-1FD1-4845-8313-7CF8E413100D}"/>
                </a:ext>
              </a:extLst>
            </p:cNvPr>
            <p:cNvSpPr/>
            <p:nvPr/>
          </p:nvSpPr>
          <p:spPr>
            <a:xfrm>
              <a:off x="7881096" y="2642928"/>
              <a:ext cx="1202993" cy="1253252"/>
            </a:xfrm>
            <a:custGeom>
              <a:avLst/>
              <a:gdLst>
                <a:gd name="connsiteX0" fmla="*/ 652000 w 746964"/>
                <a:gd name="connsiteY0" fmla="*/ 761503 h 778171"/>
                <a:gd name="connsiteX1" fmla="*/ 652000 w 746964"/>
                <a:gd name="connsiteY1" fmla="*/ 761503 h 778171"/>
                <a:gd name="connsiteX2" fmla="*/ 629330 w 746964"/>
                <a:gd name="connsiteY2" fmla="*/ 750835 h 778171"/>
                <a:gd name="connsiteX3" fmla="*/ 604470 w 746964"/>
                <a:gd name="connsiteY3" fmla="*/ 743501 h 778171"/>
                <a:gd name="connsiteX4" fmla="*/ 551797 w 746964"/>
                <a:gd name="connsiteY4" fmla="*/ 738071 h 778171"/>
                <a:gd name="connsiteX5" fmla="*/ 499219 w 746964"/>
                <a:gd name="connsiteY5" fmla="*/ 745120 h 778171"/>
                <a:gd name="connsiteX6" fmla="*/ 495123 w 746964"/>
                <a:gd name="connsiteY6" fmla="*/ 745691 h 778171"/>
                <a:gd name="connsiteX7" fmla="*/ 488932 w 746964"/>
                <a:gd name="connsiteY7" fmla="*/ 746453 h 778171"/>
                <a:gd name="connsiteX8" fmla="*/ 476454 w 746964"/>
                <a:gd name="connsiteY8" fmla="*/ 747882 h 778171"/>
                <a:gd name="connsiteX9" fmla="*/ 449308 w 746964"/>
                <a:gd name="connsiteY9" fmla="*/ 750454 h 778171"/>
                <a:gd name="connsiteX10" fmla="*/ 394730 w 746964"/>
                <a:gd name="connsiteY10" fmla="*/ 756931 h 778171"/>
                <a:gd name="connsiteX11" fmla="*/ 344056 w 746964"/>
                <a:gd name="connsiteY11" fmla="*/ 767217 h 778171"/>
                <a:gd name="connsiteX12" fmla="*/ 319863 w 746964"/>
                <a:gd name="connsiteY12" fmla="*/ 772456 h 778171"/>
                <a:gd name="connsiteX13" fmla="*/ 296146 w 746964"/>
                <a:gd name="connsiteY13" fmla="*/ 776266 h 778171"/>
                <a:gd name="connsiteX14" fmla="*/ 291383 w 746964"/>
                <a:gd name="connsiteY14" fmla="*/ 776933 h 778171"/>
                <a:gd name="connsiteX15" fmla="*/ 290621 w 746964"/>
                <a:gd name="connsiteY15" fmla="*/ 776933 h 778171"/>
                <a:gd name="connsiteX16" fmla="*/ 285002 w 746964"/>
                <a:gd name="connsiteY16" fmla="*/ 777505 h 778171"/>
                <a:gd name="connsiteX17" fmla="*/ 273762 w 746964"/>
                <a:gd name="connsiteY17" fmla="*/ 778171 h 778171"/>
                <a:gd name="connsiteX18" fmla="*/ 248806 w 746964"/>
                <a:gd name="connsiteY18" fmla="*/ 778171 h 778171"/>
                <a:gd name="connsiteX19" fmla="*/ 228709 w 746964"/>
                <a:gd name="connsiteY19" fmla="*/ 776552 h 778171"/>
                <a:gd name="connsiteX20" fmla="*/ 219184 w 746964"/>
                <a:gd name="connsiteY20" fmla="*/ 763026 h 778171"/>
                <a:gd name="connsiteX21" fmla="*/ 204134 w 746964"/>
                <a:gd name="connsiteY21" fmla="*/ 748834 h 778171"/>
                <a:gd name="connsiteX22" fmla="*/ 188799 w 746964"/>
                <a:gd name="connsiteY22" fmla="*/ 721402 h 778171"/>
                <a:gd name="connsiteX23" fmla="*/ 191371 w 746964"/>
                <a:gd name="connsiteY23" fmla="*/ 715116 h 778171"/>
                <a:gd name="connsiteX24" fmla="*/ 196229 w 746964"/>
                <a:gd name="connsiteY24" fmla="*/ 702257 h 778171"/>
                <a:gd name="connsiteX25" fmla="*/ 210040 w 746964"/>
                <a:gd name="connsiteY25" fmla="*/ 654632 h 778171"/>
                <a:gd name="connsiteX26" fmla="*/ 227471 w 746964"/>
                <a:gd name="connsiteY26" fmla="*/ 555763 h 778171"/>
                <a:gd name="connsiteX27" fmla="*/ 251759 w 746964"/>
                <a:gd name="connsiteY27" fmla="*/ 342784 h 778171"/>
                <a:gd name="connsiteX28" fmla="*/ 252236 w 746964"/>
                <a:gd name="connsiteY28" fmla="*/ 290682 h 778171"/>
                <a:gd name="connsiteX29" fmla="*/ 268333 w 746964"/>
                <a:gd name="connsiteY29" fmla="*/ 285634 h 778171"/>
                <a:gd name="connsiteX30" fmla="*/ 280334 w 746964"/>
                <a:gd name="connsiteY30" fmla="*/ 282300 h 778171"/>
                <a:gd name="connsiteX31" fmla="*/ 296431 w 746964"/>
                <a:gd name="connsiteY31" fmla="*/ 304112 h 778171"/>
                <a:gd name="connsiteX32" fmla="*/ 304045 w 746964"/>
                <a:gd name="connsiteY32" fmla="*/ 301833 h 778171"/>
                <a:gd name="connsiteX33" fmla="*/ 304718 w 746964"/>
                <a:gd name="connsiteY33" fmla="*/ 299159 h 778171"/>
                <a:gd name="connsiteX34" fmla="*/ 297289 w 746964"/>
                <a:gd name="connsiteY34" fmla="*/ 273727 h 778171"/>
                <a:gd name="connsiteX35" fmla="*/ 287288 w 746964"/>
                <a:gd name="connsiteY35" fmla="*/ 247343 h 778171"/>
                <a:gd name="connsiteX36" fmla="*/ 282906 w 746964"/>
                <a:gd name="connsiteY36" fmla="*/ 232865 h 778171"/>
                <a:gd name="connsiteX37" fmla="*/ 282239 w 746964"/>
                <a:gd name="connsiteY37" fmla="*/ 230865 h 778171"/>
                <a:gd name="connsiteX38" fmla="*/ 281668 w 746964"/>
                <a:gd name="connsiteY38" fmla="*/ 222007 h 778171"/>
                <a:gd name="connsiteX39" fmla="*/ 266333 w 746964"/>
                <a:gd name="connsiteY39" fmla="*/ 211148 h 778171"/>
                <a:gd name="connsiteX40" fmla="*/ 249473 w 746964"/>
                <a:gd name="connsiteY40" fmla="*/ 199908 h 778171"/>
                <a:gd name="connsiteX41" fmla="*/ 230423 w 746964"/>
                <a:gd name="connsiteY41" fmla="*/ 185716 h 778171"/>
                <a:gd name="connsiteX42" fmla="*/ 226613 w 746964"/>
                <a:gd name="connsiteY42" fmla="*/ 179049 h 778171"/>
                <a:gd name="connsiteX43" fmla="*/ 212612 w 746964"/>
                <a:gd name="connsiteY43" fmla="*/ 171429 h 778171"/>
                <a:gd name="connsiteX44" fmla="*/ 188894 w 746964"/>
                <a:gd name="connsiteY44" fmla="*/ 151426 h 778171"/>
                <a:gd name="connsiteX45" fmla="*/ 148985 w 746964"/>
                <a:gd name="connsiteY45" fmla="*/ 128757 h 778171"/>
                <a:gd name="connsiteX46" fmla="*/ 118219 w 746964"/>
                <a:gd name="connsiteY46" fmla="*/ 139234 h 778171"/>
                <a:gd name="connsiteX47" fmla="*/ 109646 w 746964"/>
                <a:gd name="connsiteY47" fmla="*/ 145902 h 778171"/>
                <a:gd name="connsiteX48" fmla="*/ 109646 w 746964"/>
                <a:gd name="connsiteY48" fmla="*/ 145902 h 778171"/>
                <a:gd name="connsiteX49" fmla="*/ 108313 w 746964"/>
                <a:gd name="connsiteY49" fmla="*/ 147045 h 778171"/>
                <a:gd name="connsiteX50" fmla="*/ 103931 w 746964"/>
                <a:gd name="connsiteY50" fmla="*/ 150379 h 778171"/>
                <a:gd name="connsiteX51" fmla="*/ 85453 w 746964"/>
                <a:gd name="connsiteY51" fmla="*/ 161808 h 778171"/>
                <a:gd name="connsiteX52" fmla="*/ 47829 w 746964"/>
                <a:gd name="connsiteY52" fmla="*/ 186383 h 778171"/>
                <a:gd name="connsiteX53" fmla="*/ 35923 w 746964"/>
                <a:gd name="connsiteY53" fmla="*/ 195908 h 778171"/>
                <a:gd name="connsiteX54" fmla="*/ 16301 w 746964"/>
                <a:gd name="connsiteY54" fmla="*/ 193527 h 778171"/>
                <a:gd name="connsiteX55" fmla="*/ 10967 w 746964"/>
                <a:gd name="connsiteY55" fmla="*/ 193527 h 778171"/>
                <a:gd name="connsiteX56" fmla="*/ 9062 w 746964"/>
                <a:gd name="connsiteY56" fmla="*/ 192003 h 778171"/>
                <a:gd name="connsiteX57" fmla="*/ 6205 w 746964"/>
                <a:gd name="connsiteY57" fmla="*/ 189241 h 778171"/>
                <a:gd name="connsiteX58" fmla="*/ 585 w 746964"/>
                <a:gd name="connsiteY58" fmla="*/ 183526 h 778171"/>
                <a:gd name="connsiteX59" fmla="*/ 14 w 746964"/>
                <a:gd name="connsiteY59" fmla="*/ 182859 h 778171"/>
                <a:gd name="connsiteX60" fmla="*/ 14 w 746964"/>
                <a:gd name="connsiteY60" fmla="*/ 182192 h 778171"/>
                <a:gd name="connsiteX61" fmla="*/ 41638 w 746964"/>
                <a:gd name="connsiteY61" fmla="*/ 169143 h 778171"/>
                <a:gd name="connsiteX62" fmla="*/ 64974 w 746964"/>
                <a:gd name="connsiteY62" fmla="*/ 139234 h 778171"/>
                <a:gd name="connsiteX63" fmla="*/ 78023 w 746964"/>
                <a:gd name="connsiteY63" fmla="*/ 101134 h 778171"/>
                <a:gd name="connsiteX64" fmla="*/ 57545 w 746964"/>
                <a:gd name="connsiteY64" fmla="*/ 73893 h 778171"/>
                <a:gd name="connsiteX65" fmla="*/ 63640 w 746964"/>
                <a:gd name="connsiteY65" fmla="*/ 64368 h 778171"/>
                <a:gd name="connsiteX66" fmla="*/ 69451 w 746964"/>
                <a:gd name="connsiteY66" fmla="*/ 55700 h 778171"/>
                <a:gd name="connsiteX67" fmla="*/ 72118 w 746964"/>
                <a:gd name="connsiteY67" fmla="*/ 50557 h 778171"/>
                <a:gd name="connsiteX68" fmla="*/ 74023 w 746964"/>
                <a:gd name="connsiteY68" fmla="*/ 47985 h 778171"/>
                <a:gd name="connsiteX69" fmla="*/ 97454 w 746964"/>
                <a:gd name="connsiteY69" fmla="*/ 22362 h 778171"/>
                <a:gd name="connsiteX70" fmla="*/ 103550 w 746964"/>
                <a:gd name="connsiteY70" fmla="*/ 17029 h 778171"/>
                <a:gd name="connsiteX71" fmla="*/ 104408 w 746964"/>
                <a:gd name="connsiteY71" fmla="*/ 16266 h 778171"/>
                <a:gd name="connsiteX72" fmla="*/ 105074 w 746964"/>
                <a:gd name="connsiteY72" fmla="*/ 15695 h 778171"/>
                <a:gd name="connsiteX73" fmla="*/ 111265 w 746964"/>
                <a:gd name="connsiteY73" fmla="*/ 10742 h 778171"/>
                <a:gd name="connsiteX74" fmla="*/ 118028 w 746964"/>
                <a:gd name="connsiteY74" fmla="*/ 3694 h 778171"/>
                <a:gd name="connsiteX75" fmla="*/ 119743 w 746964"/>
                <a:gd name="connsiteY75" fmla="*/ 2932 h 778171"/>
                <a:gd name="connsiteX76" fmla="*/ 120410 w 746964"/>
                <a:gd name="connsiteY76" fmla="*/ 2932 h 778171"/>
                <a:gd name="connsiteX77" fmla="*/ 121267 w 746964"/>
                <a:gd name="connsiteY77" fmla="*/ 2932 h 778171"/>
                <a:gd name="connsiteX78" fmla="*/ 128506 w 746964"/>
                <a:gd name="connsiteY78" fmla="*/ 1027 h 778171"/>
                <a:gd name="connsiteX79" fmla="*/ 132411 w 746964"/>
                <a:gd name="connsiteY79" fmla="*/ 265 h 778171"/>
                <a:gd name="connsiteX80" fmla="*/ 133173 w 746964"/>
                <a:gd name="connsiteY80" fmla="*/ 265 h 778171"/>
                <a:gd name="connsiteX81" fmla="*/ 134888 w 746964"/>
                <a:gd name="connsiteY81" fmla="*/ 265 h 778171"/>
                <a:gd name="connsiteX82" fmla="*/ 169368 w 746964"/>
                <a:gd name="connsiteY82" fmla="*/ 1693 h 778171"/>
                <a:gd name="connsiteX83" fmla="*/ 175559 w 746964"/>
                <a:gd name="connsiteY83" fmla="*/ 2551 h 778171"/>
                <a:gd name="connsiteX84" fmla="*/ 181370 w 746964"/>
                <a:gd name="connsiteY84" fmla="*/ 3408 h 778171"/>
                <a:gd name="connsiteX85" fmla="*/ 204706 w 746964"/>
                <a:gd name="connsiteY85" fmla="*/ 6170 h 778171"/>
                <a:gd name="connsiteX86" fmla="*/ 253093 w 746964"/>
                <a:gd name="connsiteY86" fmla="*/ 16933 h 778171"/>
                <a:gd name="connsiteX87" fmla="*/ 300718 w 746964"/>
                <a:gd name="connsiteY87" fmla="*/ 30554 h 778171"/>
                <a:gd name="connsiteX88" fmla="*/ 346438 w 746964"/>
                <a:gd name="connsiteY88" fmla="*/ 40079 h 778171"/>
                <a:gd name="connsiteX89" fmla="*/ 367679 w 746964"/>
                <a:gd name="connsiteY89" fmla="*/ 46461 h 778171"/>
                <a:gd name="connsiteX90" fmla="*/ 368631 w 746964"/>
                <a:gd name="connsiteY90" fmla="*/ 46461 h 778171"/>
                <a:gd name="connsiteX91" fmla="*/ 369964 w 746964"/>
                <a:gd name="connsiteY91" fmla="*/ 47128 h 778171"/>
                <a:gd name="connsiteX92" fmla="*/ 374822 w 746964"/>
                <a:gd name="connsiteY92" fmla="*/ 49414 h 778171"/>
                <a:gd name="connsiteX93" fmla="*/ 385871 w 746964"/>
                <a:gd name="connsiteY93" fmla="*/ 55510 h 778171"/>
                <a:gd name="connsiteX94" fmla="*/ 395396 w 746964"/>
                <a:gd name="connsiteY94" fmla="*/ 61701 h 778171"/>
                <a:gd name="connsiteX95" fmla="*/ 399873 w 746964"/>
                <a:gd name="connsiteY95" fmla="*/ 64939 h 778171"/>
                <a:gd name="connsiteX96" fmla="*/ 402826 w 746964"/>
                <a:gd name="connsiteY96" fmla="*/ 67225 h 778171"/>
                <a:gd name="connsiteX97" fmla="*/ 420352 w 746964"/>
                <a:gd name="connsiteY97" fmla="*/ 82656 h 778171"/>
                <a:gd name="connsiteX98" fmla="*/ 480264 w 746964"/>
                <a:gd name="connsiteY98" fmla="*/ 147045 h 778171"/>
                <a:gd name="connsiteX99" fmla="*/ 509887 w 746964"/>
                <a:gd name="connsiteY99" fmla="*/ 181525 h 778171"/>
                <a:gd name="connsiteX100" fmla="*/ 526460 w 746964"/>
                <a:gd name="connsiteY100" fmla="*/ 198670 h 778171"/>
                <a:gd name="connsiteX101" fmla="*/ 534271 w 746964"/>
                <a:gd name="connsiteY101" fmla="*/ 206481 h 778171"/>
                <a:gd name="connsiteX102" fmla="*/ 544463 w 746964"/>
                <a:gd name="connsiteY102" fmla="*/ 213529 h 778171"/>
                <a:gd name="connsiteX103" fmla="*/ 549035 w 746964"/>
                <a:gd name="connsiteY103" fmla="*/ 214863 h 778171"/>
                <a:gd name="connsiteX104" fmla="*/ 565418 w 746964"/>
                <a:gd name="connsiteY104" fmla="*/ 244771 h 778171"/>
                <a:gd name="connsiteX105" fmla="*/ 613043 w 746964"/>
                <a:gd name="connsiteY105" fmla="*/ 287443 h 778171"/>
                <a:gd name="connsiteX106" fmla="*/ 673241 w 746964"/>
                <a:gd name="connsiteY106" fmla="*/ 311161 h 778171"/>
                <a:gd name="connsiteX107" fmla="*/ 690862 w 746964"/>
                <a:gd name="connsiteY107" fmla="*/ 316876 h 778171"/>
                <a:gd name="connsiteX108" fmla="*/ 702578 w 746964"/>
                <a:gd name="connsiteY108" fmla="*/ 323448 h 778171"/>
                <a:gd name="connsiteX109" fmla="*/ 707150 w 746964"/>
                <a:gd name="connsiteY109" fmla="*/ 323448 h 778171"/>
                <a:gd name="connsiteX110" fmla="*/ 707912 w 746964"/>
                <a:gd name="connsiteY110" fmla="*/ 323448 h 778171"/>
                <a:gd name="connsiteX111" fmla="*/ 710198 w 746964"/>
                <a:gd name="connsiteY111" fmla="*/ 323448 h 778171"/>
                <a:gd name="connsiteX112" fmla="*/ 725057 w 746964"/>
                <a:gd name="connsiteY112" fmla="*/ 327543 h 778171"/>
                <a:gd name="connsiteX113" fmla="*/ 738963 w 746964"/>
                <a:gd name="connsiteY113" fmla="*/ 332497 h 778171"/>
                <a:gd name="connsiteX114" fmla="*/ 745440 w 746964"/>
                <a:gd name="connsiteY114" fmla="*/ 334878 h 778171"/>
                <a:gd name="connsiteX115" fmla="*/ 746964 w 746964"/>
                <a:gd name="connsiteY115" fmla="*/ 334878 h 778171"/>
                <a:gd name="connsiteX116" fmla="*/ 726295 w 746964"/>
                <a:gd name="connsiteY116" fmla="*/ 374978 h 778171"/>
                <a:gd name="connsiteX117" fmla="*/ 708197 w 746964"/>
                <a:gd name="connsiteY117" fmla="*/ 423746 h 778171"/>
                <a:gd name="connsiteX118" fmla="*/ 683528 w 746964"/>
                <a:gd name="connsiteY118" fmla="*/ 526045 h 778171"/>
                <a:gd name="connsiteX119" fmla="*/ 679622 w 746964"/>
                <a:gd name="connsiteY119" fmla="*/ 545666 h 778171"/>
                <a:gd name="connsiteX120" fmla="*/ 651047 w 746964"/>
                <a:gd name="connsiteY120" fmla="*/ 539475 h 778171"/>
                <a:gd name="connsiteX121" fmla="*/ 607328 w 746964"/>
                <a:gd name="connsiteY121" fmla="*/ 525664 h 778171"/>
                <a:gd name="connsiteX122" fmla="*/ 604375 w 746964"/>
                <a:gd name="connsiteY122" fmla="*/ 536903 h 778171"/>
                <a:gd name="connsiteX123" fmla="*/ 647523 w 746964"/>
                <a:gd name="connsiteY123" fmla="*/ 552619 h 778171"/>
                <a:gd name="connsiteX124" fmla="*/ 677146 w 746964"/>
                <a:gd name="connsiteY124" fmla="*/ 558620 h 778171"/>
                <a:gd name="connsiteX125" fmla="*/ 665525 w 746964"/>
                <a:gd name="connsiteY125" fmla="*/ 631201 h 778171"/>
                <a:gd name="connsiteX126" fmla="*/ 658572 w 746964"/>
                <a:gd name="connsiteY126" fmla="*/ 691113 h 778171"/>
                <a:gd name="connsiteX127" fmla="*/ 654762 w 746964"/>
                <a:gd name="connsiteY127" fmla="*/ 751406 h 778171"/>
                <a:gd name="connsiteX128" fmla="*/ 654762 w 746964"/>
                <a:gd name="connsiteY128" fmla="*/ 763503 h 778171"/>
                <a:gd name="connsiteX129" fmla="*/ 652000 w 746964"/>
                <a:gd name="connsiteY129" fmla="*/ 761503 h 778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746964" h="778171">
                  <a:moveTo>
                    <a:pt x="652000" y="761503"/>
                  </a:moveTo>
                  <a:lnTo>
                    <a:pt x="652000" y="761503"/>
                  </a:lnTo>
                  <a:cubicBezTo>
                    <a:pt x="645031" y="756812"/>
                    <a:pt x="637387" y="753214"/>
                    <a:pt x="629330" y="750835"/>
                  </a:cubicBezTo>
                  <a:cubicBezTo>
                    <a:pt x="621173" y="747971"/>
                    <a:pt x="612876" y="745523"/>
                    <a:pt x="604470" y="743501"/>
                  </a:cubicBezTo>
                  <a:cubicBezTo>
                    <a:pt x="587247" y="739267"/>
                    <a:pt x="569521" y="737440"/>
                    <a:pt x="551797" y="738071"/>
                  </a:cubicBezTo>
                  <a:cubicBezTo>
                    <a:pt x="534157" y="739471"/>
                    <a:pt x="516605" y="741824"/>
                    <a:pt x="499219" y="745120"/>
                  </a:cubicBezTo>
                  <a:lnTo>
                    <a:pt x="495123" y="745691"/>
                  </a:lnTo>
                  <a:lnTo>
                    <a:pt x="488932" y="746453"/>
                  </a:lnTo>
                  <a:lnTo>
                    <a:pt x="476454" y="747882"/>
                  </a:lnTo>
                  <a:lnTo>
                    <a:pt x="449308" y="750454"/>
                  </a:lnTo>
                  <a:cubicBezTo>
                    <a:pt x="431020" y="752263"/>
                    <a:pt x="412827" y="754264"/>
                    <a:pt x="394730" y="756931"/>
                  </a:cubicBezTo>
                  <a:cubicBezTo>
                    <a:pt x="376632" y="759598"/>
                    <a:pt x="360821" y="763408"/>
                    <a:pt x="344056" y="767217"/>
                  </a:cubicBezTo>
                  <a:cubicBezTo>
                    <a:pt x="336056" y="769123"/>
                    <a:pt x="327959" y="770837"/>
                    <a:pt x="319863" y="772456"/>
                  </a:cubicBezTo>
                  <a:cubicBezTo>
                    <a:pt x="311767" y="774076"/>
                    <a:pt x="303575" y="775504"/>
                    <a:pt x="296146" y="776266"/>
                  </a:cubicBezTo>
                  <a:lnTo>
                    <a:pt x="291383" y="776933"/>
                  </a:lnTo>
                  <a:lnTo>
                    <a:pt x="290621" y="776933"/>
                  </a:lnTo>
                  <a:lnTo>
                    <a:pt x="285002" y="777505"/>
                  </a:lnTo>
                  <a:lnTo>
                    <a:pt x="273762" y="778171"/>
                  </a:lnTo>
                  <a:cubicBezTo>
                    <a:pt x="265380" y="778171"/>
                    <a:pt x="257093" y="778171"/>
                    <a:pt x="248806" y="778171"/>
                  </a:cubicBezTo>
                  <a:cubicBezTo>
                    <a:pt x="240520" y="778171"/>
                    <a:pt x="235186" y="777219"/>
                    <a:pt x="228709" y="776552"/>
                  </a:cubicBezTo>
                  <a:cubicBezTo>
                    <a:pt x="227244" y="771054"/>
                    <a:pt x="223867" y="766258"/>
                    <a:pt x="219184" y="763026"/>
                  </a:cubicBezTo>
                  <a:cubicBezTo>
                    <a:pt x="213916" y="758569"/>
                    <a:pt x="208892" y="753832"/>
                    <a:pt x="204134" y="748834"/>
                  </a:cubicBezTo>
                  <a:cubicBezTo>
                    <a:pt x="196488" y="741358"/>
                    <a:pt x="191163" y="731832"/>
                    <a:pt x="188799" y="721402"/>
                  </a:cubicBezTo>
                  <a:lnTo>
                    <a:pt x="191371" y="715116"/>
                  </a:lnTo>
                  <a:cubicBezTo>
                    <a:pt x="193085" y="710798"/>
                    <a:pt x="194705" y="706512"/>
                    <a:pt x="196229" y="702257"/>
                  </a:cubicBezTo>
                  <a:cubicBezTo>
                    <a:pt x="201771" y="686670"/>
                    <a:pt x="206383" y="670766"/>
                    <a:pt x="210040" y="654632"/>
                  </a:cubicBezTo>
                  <a:cubicBezTo>
                    <a:pt x="217850" y="622057"/>
                    <a:pt x="222613" y="588814"/>
                    <a:pt x="227471" y="555763"/>
                  </a:cubicBezTo>
                  <a:cubicBezTo>
                    <a:pt x="239136" y="485222"/>
                    <a:pt x="247243" y="414139"/>
                    <a:pt x="251759" y="342784"/>
                  </a:cubicBezTo>
                  <a:cubicBezTo>
                    <a:pt x="252521" y="325448"/>
                    <a:pt x="252426" y="308113"/>
                    <a:pt x="252236" y="290682"/>
                  </a:cubicBezTo>
                  <a:cubicBezTo>
                    <a:pt x="257760" y="289444"/>
                    <a:pt x="262999" y="287348"/>
                    <a:pt x="268333" y="285634"/>
                  </a:cubicBezTo>
                  <a:cubicBezTo>
                    <a:pt x="273667" y="283919"/>
                    <a:pt x="276429" y="283729"/>
                    <a:pt x="280334" y="282300"/>
                  </a:cubicBezTo>
                  <a:cubicBezTo>
                    <a:pt x="283439" y="290995"/>
                    <a:pt x="289038" y="298582"/>
                    <a:pt x="296431" y="304112"/>
                  </a:cubicBezTo>
                  <a:cubicBezTo>
                    <a:pt x="299163" y="305585"/>
                    <a:pt x="302572" y="304564"/>
                    <a:pt x="304045" y="301833"/>
                  </a:cubicBezTo>
                  <a:cubicBezTo>
                    <a:pt x="304488" y="301011"/>
                    <a:pt x="304719" y="300092"/>
                    <a:pt x="304718" y="299159"/>
                  </a:cubicBezTo>
                  <a:cubicBezTo>
                    <a:pt x="303665" y="290329"/>
                    <a:pt x="301155" y="281735"/>
                    <a:pt x="297289" y="273727"/>
                  </a:cubicBezTo>
                  <a:cubicBezTo>
                    <a:pt x="293574" y="265155"/>
                    <a:pt x="290431" y="256201"/>
                    <a:pt x="287288" y="247343"/>
                  </a:cubicBezTo>
                  <a:cubicBezTo>
                    <a:pt x="285573" y="242676"/>
                    <a:pt x="284430" y="237818"/>
                    <a:pt x="282906" y="232865"/>
                  </a:cubicBezTo>
                  <a:cubicBezTo>
                    <a:pt x="282742" y="232180"/>
                    <a:pt x="282519" y="231511"/>
                    <a:pt x="282239" y="230865"/>
                  </a:cubicBezTo>
                  <a:cubicBezTo>
                    <a:pt x="284420" y="228225"/>
                    <a:pt x="284170" y="224344"/>
                    <a:pt x="281668" y="222007"/>
                  </a:cubicBezTo>
                  <a:cubicBezTo>
                    <a:pt x="277010" y="217785"/>
                    <a:pt x="271861" y="214140"/>
                    <a:pt x="266333" y="211148"/>
                  </a:cubicBezTo>
                  <a:cubicBezTo>
                    <a:pt x="260618" y="207624"/>
                    <a:pt x="254903" y="203909"/>
                    <a:pt x="249473" y="199908"/>
                  </a:cubicBezTo>
                  <a:cubicBezTo>
                    <a:pt x="244044" y="195908"/>
                    <a:pt x="236900" y="190383"/>
                    <a:pt x="230423" y="185716"/>
                  </a:cubicBezTo>
                  <a:cubicBezTo>
                    <a:pt x="229911" y="183139"/>
                    <a:pt x="228574" y="180798"/>
                    <a:pt x="226613" y="179049"/>
                  </a:cubicBezTo>
                  <a:cubicBezTo>
                    <a:pt x="222459" y="175663"/>
                    <a:pt x="217711" y="173079"/>
                    <a:pt x="212612" y="171429"/>
                  </a:cubicBezTo>
                  <a:cubicBezTo>
                    <a:pt x="204611" y="164857"/>
                    <a:pt x="196800" y="158094"/>
                    <a:pt x="188894" y="151426"/>
                  </a:cubicBezTo>
                  <a:cubicBezTo>
                    <a:pt x="176702" y="141139"/>
                    <a:pt x="165177" y="130662"/>
                    <a:pt x="148985" y="128757"/>
                  </a:cubicBezTo>
                  <a:cubicBezTo>
                    <a:pt x="137771" y="128215"/>
                    <a:pt x="126771" y="131961"/>
                    <a:pt x="118219" y="139234"/>
                  </a:cubicBezTo>
                  <a:cubicBezTo>
                    <a:pt x="115266" y="141330"/>
                    <a:pt x="112504" y="143616"/>
                    <a:pt x="109646" y="145902"/>
                  </a:cubicBezTo>
                  <a:lnTo>
                    <a:pt x="109646" y="145902"/>
                  </a:lnTo>
                  <a:lnTo>
                    <a:pt x="108313" y="147045"/>
                  </a:lnTo>
                  <a:lnTo>
                    <a:pt x="103931" y="150379"/>
                  </a:lnTo>
                  <a:cubicBezTo>
                    <a:pt x="98036" y="154601"/>
                    <a:pt x="91863" y="158419"/>
                    <a:pt x="85453" y="161808"/>
                  </a:cubicBezTo>
                  <a:cubicBezTo>
                    <a:pt x="72213" y="168878"/>
                    <a:pt x="59623" y="177101"/>
                    <a:pt x="47829" y="186383"/>
                  </a:cubicBezTo>
                  <a:cubicBezTo>
                    <a:pt x="44019" y="189622"/>
                    <a:pt x="40019" y="192670"/>
                    <a:pt x="35923" y="195908"/>
                  </a:cubicBezTo>
                  <a:cubicBezTo>
                    <a:pt x="29446" y="194956"/>
                    <a:pt x="22873" y="194098"/>
                    <a:pt x="16301" y="193527"/>
                  </a:cubicBezTo>
                  <a:lnTo>
                    <a:pt x="10967" y="193527"/>
                  </a:lnTo>
                  <a:lnTo>
                    <a:pt x="9062" y="192003"/>
                  </a:lnTo>
                  <a:cubicBezTo>
                    <a:pt x="8042" y="191156"/>
                    <a:pt x="7086" y="190232"/>
                    <a:pt x="6205" y="189241"/>
                  </a:cubicBezTo>
                  <a:lnTo>
                    <a:pt x="585" y="183526"/>
                  </a:lnTo>
                  <a:lnTo>
                    <a:pt x="14" y="182859"/>
                  </a:lnTo>
                  <a:cubicBezTo>
                    <a:pt x="-5" y="182637"/>
                    <a:pt x="-5" y="182414"/>
                    <a:pt x="14" y="182192"/>
                  </a:cubicBezTo>
                  <a:cubicBezTo>
                    <a:pt x="15054" y="183393"/>
                    <a:pt x="29975" y="178716"/>
                    <a:pt x="41638" y="169143"/>
                  </a:cubicBezTo>
                  <a:cubicBezTo>
                    <a:pt x="51059" y="160571"/>
                    <a:pt x="58951" y="150457"/>
                    <a:pt x="64974" y="139234"/>
                  </a:cubicBezTo>
                  <a:cubicBezTo>
                    <a:pt x="72501" y="127855"/>
                    <a:pt x="76993" y="114739"/>
                    <a:pt x="78023" y="101134"/>
                  </a:cubicBezTo>
                  <a:cubicBezTo>
                    <a:pt x="79146" y="88159"/>
                    <a:pt x="70320" y="76420"/>
                    <a:pt x="57545" y="73893"/>
                  </a:cubicBezTo>
                  <a:cubicBezTo>
                    <a:pt x="59545" y="70464"/>
                    <a:pt x="61450" y="67130"/>
                    <a:pt x="63640" y="64368"/>
                  </a:cubicBezTo>
                  <a:cubicBezTo>
                    <a:pt x="65831" y="61606"/>
                    <a:pt x="67451" y="58558"/>
                    <a:pt x="69451" y="55700"/>
                  </a:cubicBezTo>
                  <a:lnTo>
                    <a:pt x="72118" y="50557"/>
                  </a:lnTo>
                  <a:lnTo>
                    <a:pt x="74023" y="47985"/>
                  </a:lnTo>
                  <a:cubicBezTo>
                    <a:pt x="81099" y="38800"/>
                    <a:pt x="88937" y="30229"/>
                    <a:pt x="97454" y="22362"/>
                  </a:cubicBezTo>
                  <a:cubicBezTo>
                    <a:pt x="99455" y="20553"/>
                    <a:pt x="101455" y="18743"/>
                    <a:pt x="103550" y="17029"/>
                  </a:cubicBezTo>
                  <a:lnTo>
                    <a:pt x="104408" y="16266"/>
                  </a:lnTo>
                  <a:lnTo>
                    <a:pt x="105074" y="15695"/>
                  </a:lnTo>
                  <a:cubicBezTo>
                    <a:pt x="107170" y="14076"/>
                    <a:pt x="109265" y="12552"/>
                    <a:pt x="111265" y="10742"/>
                  </a:cubicBezTo>
                  <a:cubicBezTo>
                    <a:pt x="113733" y="8607"/>
                    <a:pt x="115997" y="6247"/>
                    <a:pt x="118028" y="3694"/>
                  </a:cubicBezTo>
                  <a:lnTo>
                    <a:pt x="119743" y="2932"/>
                  </a:lnTo>
                  <a:lnTo>
                    <a:pt x="120410" y="2932"/>
                  </a:lnTo>
                  <a:lnTo>
                    <a:pt x="121267" y="2932"/>
                  </a:lnTo>
                  <a:cubicBezTo>
                    <a:pt x="123616" y="2075"/>
                    <a:pt x="126040" y="1438"/>
                    <a:pt x="128506" y="1027"/>
                  </a:cubicBezTo>
                  <a:lnTo>
                    <a:pt x="132411" y="265"/>
                  </a:lnTo>
                  <a:lnTo>
                    <a:pt x="133173" y="265"/>
                  </a:lnTo>
                  <a:lnTo>
                    <a:pt x="134888" y="265"/>
                  </a:lnTo>
                  <a:cubicBezTo>
                    <a:pt x="146400" y="-359"/>
                    <a:pt x="157946" y="120"/>
                    <a:pt x="169368" y="1693"/>
                  </a:cubicBezTo>
                  <a:lnTo>
                    <a:pt x="175559" y="2551"/>
                  </a:lnTo>
                  <a:lnTo>
                    <a:pt x="181370" y="3408"/>
                  </a:lnTo>
                  <a:cubicBezTo>
                    <a:pt x="188894" y="4551"/>
                    <a:pt x="199848" y="5408"/>
                    <a:pt x="204706" y="6170"/>
                  </a:cubicBezTo>
                  <a:cubicBezTo>
                    <a:pt x="221042" y="8751"/>
                    <a:pt x="237203" y="12346"/>
                    <a:pt x="253093" y="16933"/>
                  </a:cubicBezTo>
                  <a:cubicBezTo>
                    <a:pt x="268904" y="21315"/>
                    <a:pt x="284525" y="26458"/>
                    <a:pt x="300718" y="30554"/>
                  </a:cubicBezTo>
                  <a:cubicBezTo>
                    <a:pt x="316910" y="34650"/>
                    <a:pt x="331198" y="36269"/>
                    <a:pt x="346438" y="40079"/>
                  </a:cubicBezTo>
                  <a:cubicBezTo>
                    <a:pt x="353661" y="41697"/>
                    <a:pt x="360760" y="43829"/>
                    <a:pt x="367679" y="46461"/>
                  </a:cubicBezTo>
                  <a:lnTo>
                    <a:pt x="368631" y="46461"/>
                  </a:lnTo>
                  <a:lnTo>
                    <a:pt x="369964" y="47128"/>
                  </a:lnTo>
                  <a:lnTo>
                    <a:pt x="374822" y="49414"/>
                  </a:lnTo>
                  <a:cubicBezTo>
                    <a:pt x="378616" y="51237"/>
                    <a:pt x="382305" y="53273"/>
                    <a:pt x="385871" y="55510"/>
                  </a:cubicBezTo>
                  <a:cubicBezTo>
                    <a:pt x="389014" y="57510"/>
                    <a:pt x="392063" y="59605"/>
                    <a:pt x="395396" y="61701"/>
                  </a:cubicBezTo>
                  <a:lnTo>
                    <a:pt x="399873" y="64939"/>
                  </a:lnTo>
                  <a:lnTo>
                    <a:pt x="402826" y="67225"/>
                  </a:lnTo>
                  <a:cubicBezTo>
                    <a:pt x="408827" y="72083"/>
                    <a:pt x="414637" y="77322"/>
                    <a:pt x="420352" y="82656"/>
                  </a:cubicBezTo>
                  <a:cubicBezTo>
                    <a:pt x="441442" y="103049"/>
                    <a:pt x="461441" y="124542"/>
                    <a:pt x="480264" y="147045"/>
                  </a:cubicBezTo>
                  <a:cubicBezTo>
                    <a:pt x="489789" y="158570"/>
                    <a:pt x="499314" y="170381"/>
                    <a:pt x="509887" y="181525"/>
                  </a:cubicBezTo>
                  <a:cubicBezTo>
                    <a:pt x="514892" y="187720"/>
                    <a:pt x="520439" y="193458"/>
                    <a:pt x="526460" y="198670"/>
                  </a:cubicBezTo>
                  <a:cubicBezTo>
                    <a:pt x="529318" y="200861"/>
                    <a:pt x="531604" y="204004"/>
                    <a:pt x="534271" y="206481"/>
                  </a:cubicBezTo>
                  <a:cubicBezTo>
                    <a:pt x="537537" y="209014"/>
                    <a:pt x="540939" y="211367"/>
                    <a:pt x="544463" y="213529"/>
                  </a:cubicBezTo>
                  <a:cubicBezTo>
                    <a:pt x="545799" y="214463"/>
                    <a:pt x="547405" y="214932"/>
                    <a:pt x="549035" y="214863"/>
                  </a:cubicBezTo>
                  <a:cubicBezTo>
                    <a:pt x="553854" y="225171"/>
                    <a:pt x="559326" y="235161"/>
                    <a:pt x="565418" y="244771"/>
                  </a:cubicBezTo>
                  <a:cubicBezTo>
                    <a:pt x="575780" y="264154"/>
                    <a:pt x="592643" y="279263"/>
                    <a:pt x="613043" y="287443"/>
                  </a:cubicBezTo>
                  <a:cubicBezTo>
                    <a:pt x="632621" y="296535"/>
                    <a:pt x="652722" y="304455"/>
                    <a:pt x="673241" y="311161"/>
                  </a:cubicBezTo>
                  <a:cubicBezTo>
                    <a:pt x="679051" y="313161"/>
                    <a:pt x="684956" y="315066"/>
                    <a:pt x="690862" y="316876"/>
                  </a:cubicBezTo>
                  <a:cubicBezTo>
                    <a:pt x="693221" y="321094"/>
                    <a:pt x="697747" y="323633"/>
                    <a:pt x="702578" y="323448"/>
                  </a:cubicBezTo>
                  <a:lnTo>
                    <a:pt x="707150" y="323448"/>
                  </a:lnTo>
                  <a:lnTo>
                    <a:pt x="707912" y="323448"/>
                  </a:lnTo>
                  <a:lnTo>
                    <a:pt x="710198" y="323448"/>
                  </a:lnTo>
                  <a:cubicBezTo>
                    <a:pt x="715248" y="324432"/>
                    <a:pt x="720215" y="325802"/>
                    <a:pt x="725057" y="327543"/>
                  </a:cubicBezTo>
                  <a:cubicBezTo>
                    <a:pt x="729724" y="329068"/>
                    <a:pt x="734582" y="330782"/>
                    <a:pt x="738963" y="332497"/>
                  </a:cubicBezTo>
                  <a:lnTo>
                    <a:pt x="745440" y="334878"/>
                  </a:lnTo>
                  <a:lnTo>
                    <a:pt x="746964" y="334878"/>
                  </a:lnTo>
                  <a:cubicBezTo>
                    <a:pt x="739915" y="348213"/>
                    <a:pt x="732486" y="361167"/>
                    <a:pt x="726295" y="374978"/>
                  </a:cubicBezTo>
                  <a:cubicBezTo>
                    <a:pt x="719265" y="390846"/>
                    <a:pt x="713221" y="407133"/>
                    <a:pt x="708197" y="423746"/>
                  </a:cubicBezTo>
                  <a:cubicBezTo>
                    <a:pt x="698101" y="457179"/>
                    <a:pt x="690671" y="491850"/>
                    <a:pt x="683528" y="526045"/>
                  </a:cubicBezTo>
                  <a:cubicBezTo>
                    <a:pt x="682194" y="532617"/>
                    <a:pt x="680861" y="539094"/>
                    <a:pt x="679622" y="545666"/>
                  </a:cubicBezTo>
                  <a:cubicBezTo>
                    <a:pt x="670097" y="543190"/>
                    <a:pt x="660572" y="541761"/>
                    <a:pt x="651047" y="539475"/>
                  </a:cubicBezTo>
                  <a:cubicBezTo>
                    <a:pt x="636206" y="535767"/>
                    <a:pt x="621606" y="531154"/>
                    <a:pt x="607328" y="525664"/>
                  </a:cubicBezTo>
                  <a:cubicBezTo>
                    <a:pt x="600374" y="523187"/>
                    <a:pt x="597803" y="534236"/>
                    <a:pt x="604375" y="536903"/>
                  </a:cubicBezTo>
                  <a:cubicBezTo>
                    <a:pt x="618469" y="542903"/>
                    <a:pt x="632872" y="548149"/>
                    <a:pt x="647523" y="552619"/>
                  </a:cubicBezTo>
                  <a:cubicBezTo>
                    <a:pt x="657123" y="555793"/>
                    <a:pt x="667068" y="557807"/>
                    <a:pt x="677146" y="558620"/>
                  </a:cubicBezTo>
                  <a:cubicBezTo>
                    <a:pt x="672669" y="582623"/>
                    <a:pt x="668859" y="606912"/>
                    <a:pt x="665525" y="631201"/>
                  </a:cubicBezTo>
                  <a:cubicBezTo>
                    <a:pt x="662858" y="651140"/>
                    <a:pt x="660541" y="671110"/>
                    <a:pt x="658572" y="691113"/>
                  </a:cubicBezTo>
                  <a:cubicBezTo>
                    <a:pt x="656667" y="711115"/>
                    <a:pt x="654667" y="731213"/>
                    <a:pt x="654762" y="751406"/>
                  </a:cubicBezTo>
                  <a:cubicBezTo>
                    <a:pt x="654762" y="755407"/>
                    <a:pt x="654762" y="759407"/>
                    <a:pt x="654762" y="763503"/>
                  </a:cubicBezTo>
                  <a:cubicBezTo>
                    <a:pt x="654004" y="762636"/>
                    <a:pt x="653060" y="761952"/>
                    <a:pt x="652000" y="76150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DA574F2B-F937-43EC-A1C2-FA6C0922AD09}"/>
                </a:ext>
              </a:extLst>
            </p:cNvPr>
            <p:cNvSpPr/>
            <p:nvPr/>
          </p:nvSpPr>
          <p:spPr>
            <a:xfrm>
              <a:off x="8147729" y="3835588"/>
              <a:ext cx="61666" cy="51082"/>
            </a:xfrm>
            <a:custGeom>
              <a:avLst/>
              <a:gdLst>
                <a:gd name="connsiteX0" fmla="*/ 0 w 38290"/>
                <a:gd name="connsiteY0" fmla="*/ 23527 h 31718"/>
                <a:gd name="connsiteX1" fmla="*/ 0 w 38290"/>
                <a:gd name="connsiteY1" fmla="*/ 23527 h 31718"/>
                <a:gd name="connsiteX2" fmla="*/ 11906 w 38290"/>
                <a:gd name="connsiteY2" fmla="*/ 4477 h 31718"/>
                <a:gd name="connsiteX3" fmla="*/ 14383 w 38290"/>
                <a:gd name="connsiteY3" fmla="*/ 0 h 31718"/>
                <a:gd name="connsiteX4" fmla="*/ 23908 w 38290"/>
                <a:gd name="connsiteY4" fmla="*/ 16002 h 31718"/>
                <a:gd name="connsiteX5" fmla="*/ 38291 w 38290"/>
                <a:gd name="connsiteY5" fmla="*/ 31718 h 31718"/>
                <a:gd name="connsiteX6" fmla="*/ 31052 w 38290"/>
                <a:gd name="connsiteY6" fmla="*/ 30289 h 31718"/>
                <a:gd name="connsiteX7" fmla="*/ 0 w 38290"/>
                <a:gd name="connsiteY7" fmla="*/ 23527 h 3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90" h="31718">
                  <a:moveTo>
                    <a:pt x="0" y="23527"/>
                  </a:moveTo>
                  <a:lnTo>
                    <a:pt x="0" y="23527"/>
                  </a:lnTo>
                  <a:cubicBezTo>
                    <a:pt x="4320" y="17403"/>
                    <a:pt x="8295" y="11044"/>
                    <a:pt x="11906" y="4477"/>
                  </a:cubicBezTo>
                  <a:cubicBezTo>
                    <a:pt x="12763" y="3048"/>
                    <a:pt x="13621" y="1524"/>
                    <a:pt x="14383" y="0"/>
                  </a:cubicBezTo>
                  <a:cubicBezTo>
                    <a:pt x="16904" y="5697"/>
                    <a:pt x="20102" y="11069"/>
                    <a:pt x="23908" y="16002"/>
                  </a:cubicBezTo>
                  <a:cubicBezTo>
                    <a:pt x="28298" y="21597"/>
                    <a:pt x="33106" y="26850"/>
                    <a:pt x="38291" y="31718"/>
                  </a:cubicBezTo>
                  <a:lnTo>
                    <a:pt x="31052" y="30289"/>
                  </a:lnTo>
                  <a:cubicBezTo>
                    <a:pt x="20860" y="28480"/>
                    <a:pt x="10382" y="25813"/>
                    <a:pt x="0" y="235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19F5FD88-9A74-4E6D-A8DA-8DA6ABCE3838}"/>
                </a:ext>
              </a:extLst>
            </p:cNvPr>
            <p:cNvSpPr/>
            <p:nvPr/>
          </p:nvSpPr>
          <p:spPr>
            <a:xfrm>
              <a:off x="6282372" y="2394690"/>
              <a:ext cx="1527259" cy="2054096"/>
            </a:xfrm>
            <a:custGeom>
              <a:avLst/>
              <a:gdLst>
                <a:gd name="connsiteX0" fmla="*/ 746665 w 948308"/>
                <a:gd name="connsiteY0" fmla="*/ 1239774 h 1275432"/>
                <a:gd name="connsiteX1" fmla="*/ 746665 w 948308"/>
                <a:gd name="connsiteY1" fmla="*/ 1239774 h 1275432"/>
                <a:gd name="connsiteX2" fmla="*/ 648176 w 948308"/>
                <a:gd name="connsiteY2" fmla="*/ 1261967 h 1275432"/>
                <a:gd name="connsiteX3" fmla="*/ 623507 w 948308"/>
                <a:gd name="connsiteY3" fmla="*/ 1265968 h 1275432"/>
                <a:gd name="connsiteX4" fmla="*/ 617411 w 948308"/>
                <a:gd name="connsiteY4" fmla="*/ 1266825 h 1275432"/>
                <a:gd name="connsiteX5" fmla="*/ 617125 w 948308"/>
                <a:gd name="connsiteY5" fmla="*/ 1266825 h 1275432"/>
                <a:gd name="connsiteX6" fmla="*/ 615125 w 948308"/>
                <a:gd name="connsiteY6" fmla="*/ 1266825 h 1275432"/>
                <a:gd name="connsiteX7" fmla="*/ 600742 w 948308"/>
                <a:gd name="connsiteY7" fmla="*/ 1268635 h 1275432"/>
                <a:gd name="connsiteX8" fmla="*/ 549497 w 948308"/>
                <a:gd name="connsiteY8" fmla="*/ 1273207 h 1275432"/>
                <a:gd name="connsiteX9" fmla="*/ 354521 w 948308"/>
                <a:gd name="connsiteY9" fmla="*/ 1267492 h 1275432"/>
                <a:gd name="connsiteX10" fmla="*/ 348805 w 948308"/>
                <a:gd name="connsiteY10" fmla="*/ 1266730 h 1275432"/>
                <a:gd name="connsiteX11" fmla="*/ 348139 w 948308"/>
                <a:gd name="connsiteY11" fmla="*/ 1266730 h 1275432"/>
                <a:gd name="connsiteX12" fmla="*/ 346615 w 948308"/>
                <a:gd name="connsiteY12" fmla="*/ 1266730 h 1275432"/>
                <a:gd name="connsiteX13" fmla="*/ 335185 w 948308"/>
                <a:gd name="connsiteY13" fmla="*/ 1265015 h 1275432"/>
                <a:gd name="connsiteX14" fmla="*/ 310420 w 948308"/>
                <a:gd name="connsiteY14" fmla="*/ 1260729 h 1275432"/>
                <a:gd name="connsiteX15" fmla="*/ 263271 w 948308"/>
                <a:gd name="connsiteY15" fmla="*/ 1250347 h 1275432"/>
                <a:gd name="connsiteX16" fmla="*/ 170593 w 948308"/>
                <a:gd name="connsiteY16" fmla="*/ 1221772 h 1275432"/>
                <a:gd name="connsiteX17" fmla="*/ 135350 w 948308"/>
                <a:gd name="connsiteY17" fmla="*/ 1207008 h 1275432"/>
                <a:gd name="connsiteX18" fmla="*/ 98679 w 948308"/>
                <a:gd name="connsiteY18" fmla="*/ 1188815 h 1275432"/>
                <a:gd name="connsiteX19" fmla="*/ 70866 w 948308"/>
                <a:gd name="connsiteY19" fmla="*/ 1172432 h 1275432"/>
                <a:gd name="connsiteX20" fmla="*/ 57341 w 948308"/>
                <a:gd name="connsiteY20" fmla="*/ 1162907 h 1275432"/>
                <a:gd name="connsiteX21" fmla="*/ 51530 w 948308"/>
                <a:gd name="connsiteY21" fmla="*/ 1158526 h 1275432"/>
                <a:gd name="connsiteX22" fmla="*/ 49721 w 948308"/>
                <a:gd name="connsiteY22" fmla="*/ 1157097 h 1275432"/>
                <a:gd name="connsiteX23" fmla="*/ 47244 w 948308"/>
                <a:gd name="connsiteY23" fmla="*/ 1155097 h 1275432"/>
                <a:gd name="connsiteX24" fmla="*/ 26289 w 948308"/>
                <a:gd name="connsiteY24" fmla="*/ 1134523 h 1275432"/>
                <a:gd name="connsiteX25" fmla="*/ 22860 w 948308"/>
                <a:gd name="connsiteY25" fmla="*/ 1130332 h 1275432"/>
                <a:gd name="connsiteX26" fmla="*/ 21336 w 948308"/>
                <a:gd name="connsiteY26" fmla="*/ 1128332 h 1275432"/>
                <a:gd name="connsiteX27" fmla="*/ 19050 w 948308"/>
                <a:gd name="connsiteY27" fmla="*/ 1124998 h 1275432"/>
                <a:gd name="connsiteX28" fmla="*/ 11335 w 948308"/>
                <a:gd name="connsiteY28" fmla="*/ 1111853 h 1275432"/>
                <a:gd name="connsiteX29" fmla="*/ 8382 w 948308"/>
                <a:gd name="connsiteY29" fmla="*/ 1105567 h 1275432"/>
                <a:gd name="connsiteX30" fmla="*/ 7906 w 948308"/>
                <a:gd name="connsiteY30" fmla="*/ 1104519 h 1275432"/>
                <a:gd name="connsiteX31" fmla="*/ 6858 w 948308"/>
                <a:gd name="connsiteY31" fmla="*/ 1101947 h 1275432"/>
                <a:gd name="connsiteX32" fmla="*/ 2286 w 948308"/>
                <a:gd name="connsiteY32" fmla="*/ 1086612 h 1275432"/>
                <a:gd name="connsiteX33" fmla="*/ 762 w 948308"/>
                <a:gd name="connsiteY33" fmla="*/ 1079278 h 1275432"/>
                <a:gd name="connsiteX34" fmla="*/ 0 w 948308"/>
                <a:gd name="connsiteY34" fmla="*/ 1074706 h 1275432"/>
                <a:gd name="connsiteX35" fmla="*/ 0 w 948308"/>
                <a:gd name="connsiteY35" fmla="*/ 1074706 h 1275432"/>
                <a:gd name="connsiteX36" fmla="*/ 0 w 948308"/>
                <a:gd name="connsiteY36" fmla="*/ 1073563 h 1275432"/>
                <a:gd name="connsiteX37" fmla="*/ 5524 w 948308"/>
                <a:gd name="connsiteY37" fmla="*/ 1050893 h 1275432"/>
                <a:gd name="connsiteX38" fmla="*/ 19812 w 948308"/>
                <a:gd name="connsiteY38" fmla="*/ 1020794 h 1275432"/>
                <a:gd name="connsiteX39" fmla="*/ 22193 w 948308"/>
                <a:gd name="connsiteY39" fmla="*/ 1016603 h 1275432"/>
                <a:gd name="connsiteX40" fmla="*/ 25527 w 948308"/>
                <a:gd name="connsiteY40" fmla="*/ 1013555 h 1275432"/>
                <a:gd name="connsiteX41" fmla="*/ 50007 w 948308"/>
                <a:gd name="connsiteY41" fmla="*/ 986314 h 1275432"/>
                <a:gd name="connsiteX42" fmla="*/ 64675 w 948308"/>
                <a:gd name="connsiteY42" fmla="*/ 947643 h 1275432"/>
                <a:gd name="connsiteX43" fmla="*/ 76581 w 948308"/>
                <a:gd name="connsiteY43" fmla="*/ 902303 h 1275432"/>
                <a:gd name="connsiteX44" fmla="*/ 80010 w 948308"/>
                <a:gd name="connsiteY44" fmla="*/ 875633 h 1275432"/>
                <a:gd name="connsiteX45" fmla="*/ 80010 w 948308"/>
                <a:gd name="connsiteY45" fmla="*/ 874395 h 1275432"/>
                <a:gd name="connsiteX46" fmla="*/ 81534 w 948308"/>
                <a:gd name="connsiteY46" fmla="*/ 866108 h 1275432"/>
                <a:gd name="connsiteX47" fmla="*/ 89249 w 948308"/>
                <a:gd name="connsiteY47" fmla="*/ 812864 h 1275432"/>
                <a:gd name="connsiteX48" fmla="*/ 94774 w 948308"/>
                <a:gd name="connsiteY48" fmla="*/ 761905 h 1275432"/>
                <a:gd name="connsiteX49" fmla="*/ 100584 w 948308"/>
                <a:gd name="connsiteY49" fmla="*/ 714280 h 1275432"/>
                <a:gd name="connsiteX50" fmla="*/ 116777 w 948308"/>
                <a:gd name="connsiteY50" fmla="*/ 609505 h 1275432"/>
                <a:gd name="connsiteX51" fmla="*/ 129635 w 948308"/>
                <a:gd name="connsiteY51" fmla="*/ 498824 h 1275432"/>
                <a:gd name="connsiteX52" fmla="*/ 141256 w 948308"/>
                <a:gd name="connsiteY52" fmla="*/ 390430 h 1275432"/>
                <a:gd name="connsiteX53" fmla="*/ 147733 w 948308"/>
                <a:gd name="connsiteY53" fmla="*/ 336328 h 1275432"/>
                <a:gd name="connsiteX54" fmla="*/ 147733 w 948308"/>
                <a:gd name="connsiteY54" fmla="*/ 334804 h 1275432"/>
                <a:gd name="connsiteX55" fmla="*/ 147733 w 948308"/>
                <a:gd name="connsiteY55" fmla="*/ 332708 h 1275432"/>
                <a:gd name="connsiteX56" fmla="*/ 148971 w 948308"/>
                <a:gd name="connsiteY56" fmla="*/ 323183 h 1275432"/>
                <a:gd name="connsiteX57" fmla="*/ 150304 w 948308"/>
                <a:gd name="connsiteY57" fmla="*/ 313087 h 1275432"/>
                <a:gd name="connsiteX58" fmla="*/ 154305 w 948308"/>
                <a:gd name="connsiteY58" fmla="*/ 284512 h 1275432"/>
                <a:gd name="connsiteX59" fmla="*/ 170402 w 948308"/>
                <a:gd name="connsiteY59" fmla="*/ 177356 h 1275432"/>
                <a:gd name="connsiteX60" fmla="*/ 185166 w 948308"/>
                <a:gd name="connsiteY60" fmla="*/ 69723 h 1275432"/>
                <a:gd name="connsiteX61" fmla="*/ 196215 w 948308"/>
                <a:gd name="connsiteY61" fmla="*/ 0 h 1275432"/>
                <a:gd name="connsiteX62" fmla="*/ 226314 w 948308"/>
                <a:gd name="connsiteY62" fmla="*/ 20193 h 1275432"/>
                <a:gd name="connsiteX63" fmla="*/ 291179 w 948308"/>
                <a:gd name="connsiteY63" fmla="*/ 45529 h 1275432"/>
                <a:gd name="connsiteX64" fmla="*/ 296323 w 948308"/>
                <a:gd name="connsiteY64" fmla="*/ 48673 h 1275432"/>
                <a:gd name="connsiteX65" fmla="*/ 383382 w 948308"/>
                <a:gd name="connsiteY65" fmla="*/ 88868 h 1275432"/>
                <a:gd name="connsiteX66" fmla="*/ 432816 w 948308"/>
                <a:gd name="connsiteY66" fmla="*/ 106871 h 1275432"/>
                <a:gd name="connsiteX67" fmla="*/ 456629 w 948308"/>
                <a:gd name="connsiteY67" fmla="*/ 115253 h 1275432"/>
                <a:gd name="connsiteX68" fmla="*/ 475679 w 948308"/>
                <a:gd name="connsiteY68" fmla="*/ 118682 h 1275432"/>
                <a:gd name="connsiteX69" fmla="*/ 480631 w 948308"/>
                <a:gd name="connsiteY69" fmla="*/ 122682 h 1275432"/>
                <a:gd name="connsiteX70" fmla="*/ 490728 w 948308"/>
                <a:gd name="connsiteY70" fmla="*/ 181451 h 1275432"/>
                <a:gd name="connsiteX71" fmla="*/ 537401 w 948308"/>
                <a:gd name="connsiteY71" fmla="*/ 214979 h 1275432"/>
                <a:gd name="connsiteX72" fmla="*/ 579216 w 948308"/>
                <a:gd name="connsiteY72" fmla="*/ 191072 h 1275432"/>
                <a:gd name="connsiteX73" fmla="*/ 588169 w 948308"/>
                <a:gd name="connsiteY73" fmla="*/ 178308 h 1275432"/>
                <a:gd name="connsiteX74" fmla="*/ 588169 w 948308"/>
                <a:gd name="connsiteY74" fmla="*/ 178308 h 1275432"/>
                <a:gd name="connsiteX75" fmla="*/ 592265 w 948308"/>
                <a:gd name="connsiteY75" fmla="*/ 180213 h 1275432"/>
                <a:gd name="connsiteX76" fmla="*/ 597123 w 948308"/>
                <a:gd name="connsiteY76" fmla="*/ 182975 h 1275432"/>
                <a:gd name="connsiteX77" fmla="*/ 597122 w 948308"/>
                <a:gd name="connsiteY77" fmla="*/ 182975 h 1275432"/>
                <a:gd name="connsiteX78" fmla="*/ 597789 w 948308"/>
                <a:gd name="connsiteY78" fmla="*/ 183452 h 1275432"/>
                <a:gd name="connsiteX79" fmla="*/ 597789 w 948308"/>
                <a:gd name="connsiteY79" fmla="*/ 183452 h 1275432"/>
                <a:gd name="connsiteX80" fmla="*/ 603504 w 948308"/>
                <a:gd name="connsiteY80" fmla="*/ 188595 h 1275432"/>
                <a:gd name="connsiteX81" fmla="*/ 598742 w 948308"/>
                <a:gd name="connsiteY81" fmla="*/ 210503 h 1275432"/>
                <a:gd name="connsiteX82" fmla="*/ 602647 w 948308"/>
                <a:gd name="connsiteY82" fmla="*/ 224790 h 1275432"/>
                <a:gd name="connsiteX83" fmla="*/ 600456 w 948308"/>
                <a:gd name="connsiteY83" fmla="*/ 232315 h 1275432"/>
                <a:gd name="connsiteX84" fmla="*/ 582263 w 948308"/>
                <a:gd name="connsiteY84" fmla="*/ 228886 h 1275432"/>
                <a:gd name="connsiteX85" fmla="*/ 533972 w 948308"/>
                <a:gd name="connsiteY85" fmla="*/ 222885 h 1275432"/>
                <a:gd name="connsiteX86" fmla="*/ 440912 w 948308"/>
                <a:gd name="connsiteY86" fmla="*/ 206312 h 1275432"/>
                <a:gd name="connsiteX87" fmla="*/ 353473 w 948308"/>
                <a:gd name="connsiteY87" fmla="*/ 175546 h 1275432"/>
                <a:gd name="connsiteX88" fmla="*/ 312420 w 948308"/>
                <a:gd name="connsiteY88" fmla="*/ 155734 h 1275432"/>
                <a:gd name="connsiteX89" fmla="*/ 268129 w 948308"/>
                <a:gd name="connsiteY89" fmla="*/ 132969 h 1275432"/>
                <a:gd name="connsiteX90" fmla="*/ 265938 w 948308"/>
                <a:gd name="connsiteY90" fmla="*/ 136684 h 1275432"/>
                <a:gd name="connsiteX91" fmla="*/ 306800 w 948308"/>
                <a:gd name="connsiteY91" fmla="*/ 161639 h 1275432"/>
                <a:gd name="connsiteX92" fmla="*/ 325850 w 948308"/>
                <a:gd name="connsiteY92" fmla="*/ 174879 h 1275432"/>
                <a:gd name="connsiteX93" fmla="*/ 347663 w 948308"/>
                <a:gd name="connsiteY93" fmla="*/ 185738 h 1275432"/>
                <a:gd name="connsiteX94" fmla="*/ 389382 w 948308"/>
                <a:gd name="connsiteY94" fmla="*/ 203264 h 1275432"/>
                <a:gd name="connsiteX95" fmla="*/ 435388 w 948308"/>
                <a:gd name="connsiteY95" fmla="*/ 220504 h 1275432"/>
                <a:gd name="connsiteX96" fmla="*/ 530638 w 948308"/>
                <a:gd name="connsiteY96" fmla="*/ 240887 h 1275432"/>
                <a:gd name="connsiteX97" fmla="*/ 578263 w 948308"/>
                <a:gd name="connsiteY97" fmla="*/ 247269 h 1275432"/>
                <a:gd name="connsiteX98" fmla="*/ 597313 w 948308"/>
                <a:gd name="connsiteY98" fmla="*/ 250889 h 1275432"/>
                <a:gd name="connsiteX99" fmla="*/ 595598 w 948308"/>
                <a:gd name="connsiteY99" fmla="*/ 264700 h 1275432"/>
                <a:gd name="connsiteX100" fmla="*/ 615696 w 948308"/>
                <a:gd name="connsiteY100" fmla="*/ 317373 h 1275432"/>
                <a:gd name="connsiteX101" fmla="*/ 615125 w 948308"/>
                <a:gd name="connsiteY101" fmla="*/ 326898 h 1275432"/>
                <a:gd name="connsiteX102" fmla="*/ 609751 w 948308"/>
                <a:gd name="connsiteY102" fmla="*/ 329399 h 1275432"/>
                <a:gd name="connsiteX103" fmla="*/ 609505 w 948308"/>
                <a:gd name="connsiteY103" fmla="*/ 331089 h 1275432"/>
                <a:gd name="connsiteX104" fmla="*/ 606552 w 948308"/>
                <a:gd name="connsiteY104" fmla="*/ 353568 h 1275432"/>
                <a:gd name="connsiteX105" fmla="*/ 603790 w 948308"/>
                <a:gd name="connsiteY105" fmla="*/ 376047 h 1275432"/>
                <a:gd name="connsiteX106" fmla="*/ 596075 w 948308"/>
                <a:gd name="connsiteY106" fmla="*/ 423672 h 1275432"/>
                <a:gd name="connsiteX107" fmla="*/ 580454 w 948308"/>
                <a:gd name="connsiteY107" fmla="*/ 519970 h 1275432"/>
                <a:gd name="connsiteX108" fmla="*/ 566928 w 948308"/>
                <a:gd name="connsiteY108" fmla="*/ 616839 h 1275432"/>
                <a:gd name="connsiteX109" fmla="*/ 560165 w 948308"/>
                <a:gd name="connsiteY109" fmla="*/ 666369 h 1275432"/>
                <a:gd name="connsiteX110" fmla="*/ 557213 w 948308"/>
                <a:gd name="connsiteY110" fmla="*/ 715994 h 1275432"/>
                <a:gd name="connsiteX111" fmla="*/ 566738 w 948308"/>
                <a:gd name="connsiteY111" fmla="*/ 718471 h 1275432"/>
                <a:gd name="connsiteX112" fmla="*/ 578739 w 948308"/>
                <a:gd name="connsiteY112" fmla="*/ 671513 h 1275432"/>
                <a:gd name="connsiteX113" fmla="*/ 585597 w 948308"/>
                <a:gd name="connsiteY113" fmla="*/ 622078 h 1275432"/>
                <a:gd name="connsiteX114" fmla="*/ 598646 w 948308"/>
                <a:gd name="connsiteY114" fmla="*/ 523970 h 1275432"/>
                <a:gd name="connsiteX115" fmla="*/ 597408 w 948308"/>
                <a:gd name="connsiteY115" fmla="*/ 548259 h 1275432"/>
                <a:gd name="connsiteX116" fmla="*/ 598646 w 948308"/>
                <a:gd name="connsiteY116" fmla="*/ 602552 h 1275432"/>
                <a:gd name="connsiteX117" fmla="*/ 599885 w 948308"/>
                <a:gd name="connsiteY117" fmla="*/ 625221 h 1275432"/>
                <a:gd name="connsiteX118" fmla="*/ 611219 w 948308"/>
                <a:gd name="connsiteY118" fmla="*/ 670560 h 1275432"/>
                <a:gd name="connsiteX119" fmla="*/ 630269 w 948308"/>
                <a:gd name="connsiteY119" fmla="*/ 688276 h 1275432"/>
                <a:gd name="connsiteX120" fmla="*/ 644747 w 948308"/>
                <a:gd name="connsiteY120" fmla="*/ 688276 h 1275432"/>
                <a:gd name="connsiteX121" fmla="*/ 652463 w 948308"/>
                <a:gd name="connsiteY121" fmla="*/ 702183 h 1275432"/>
                <a:gd name="connsiteX122" fmla="*/ 668750 w 948308"/>
                <a:gd name="connsiteY122" fmla="*/ 719519 h 1275432"/>
                <a:gd name="connsiteX123" fmla="*/ 663321 w 948308"/>
                <a:gd name="connsiteY123" fmla="*/ 742855 h 1275432"/>
                <a:gd name="connsiteX124" fmla="*/ 659606 w 948308"/>
                <a:gd name="connsiteY124" fmla="*/ 780002 h 1275432"/>
                <a:gd name="connsiteX125" fmla="*/ 654653 w 948308"/>
                <a:gd name="connsiteY125" fmla="*/ 851726 h 1275432"/>
                <a:gd name="connsiteX126" fmla="*/ 652177 w 948308"/>
                <a:gd name="connsiteY126" fmla="*/ 925449 h 1275432"/>
                <a:gd name="connsiteX127" fmla="*/ 649129 w 948308"/>
                <a:gd name="connsiteY127" fmla="*/ 963549 h 1275432"/>
                <a:gd name="connsiteX128" fmla="*/ 645700 w 948308"/>
                <a:gd name="connsiteY128" fmla="*/ 1000221 h 1275432"/>
                <a:gd name="connsiteX129" fmla="*/ 653153 w 948308"/>
                <a:gd name="connsiteY129" fmla="*/ 1004553 h 1275432"/>
                <a:gd name="connsiteX130" fmla="*/ 655892 w 948308"/>
                <a:gd name="connsiteY130" fmla="*/ 1002983 h 1275432"/>
                <a:gd name="connsiteX131" fmla="*/ 665893 w 948308"/>
                <a:gd name="connsiteY131" fmla="*/ 969931 h 1275432"/>
                <a:gd name="connsiteX132" fmla="*/ 669512 w 948308"/>
                <a:gd name="connsiteY132" fmla="*/ 931831 h 1275432"/>
                <a:gd name="connsiteX133" fmla="*/ 672370 w 948308"/>
                <a:gd name="connsiteY133" fmla="*/ 855631 h 1275432"/>
                <a:gd name="connsiteX134" fmla="*/ 676942 w 948308"/>
                <a:gd name="connsiteY134" fmla="*/ 785908 h 1275432"/>
                <a:gd name="connsiteX135" fmla="*/ 679799 w 948308"/>
                <a:gd name="connsiteY135" fmla="*/ 749046 h 1275432"/>
                <a:gd name="connsiteX136" fmla="*/ 683228 w 948308"/>
                <a:gd name="connsiteY136" fmla="*/ 727710 h 1275432"/>
                <a:gd name="connsiteX137" fmla="*/ 685610 w 948308"/>
                <a:gd name="connsiteY137" fmla="*/ 728663 h 1275432"/>
                <a:gd name="connsiteX138" fmla="*/ 689420 w 948308"/>
                <a:gd name="connsiteY138" fmla="*/ 729710 h 1275432"/>
                <a:gd name="connsiteX139" fmla="*/ 711137 w 948308"/>
                <a:gd name="connsiteY139" fmla="*/ 727138 h 1275432"/>
                <a:gd name="connsiteX140" fmla="*/ 713709 w 948308"/>
                <a:gd name="connsiteY140" fmla="*/ 725519 h 1275432"/>
                <a:gd name="connsiteX141" fmla="*/ 715613 w 948308"/>
                <a:gd name="connsiteY141" fmla="*/ 723900 h 1275432"/>
                <a:gd name="connsiteX142" fmla="*/ 718661 w 948308"/>
                <a:gd name="connsiteY142" fmla="*/ 721519 h 1275432"/>
                <a:gd name="connsiteX143" fmla="*/ 728186 w 948308"/>
                <a:gd name="connsiteY143" fmla="*/ 706755 h 1275432"/>
                <a:gd name="connsiteX144" fmla="*/ 734473 w 948308"/>
                <a:gd name="connsiteY144" fmla="*/ 688276 h 1275432"/>
                <a:gd name="connsiteX145" fmla="*/ 749999 w 948308"/>
                <a:gd name="connsiteY145" fmla="*/ 689324 h 1275432"/>
                <a:gd name="connsiteX146" fmla="*/ 770859 w 948308"/>
                <a:gd name="connsiteY146" fmla="*/ 679133 h 1275432"/>
                <a:gd name="connsiteX147" fmla="*/ 768573 w 948308"/>
                <a:gd name="connsiteY147" fmla="*/ 674942 h 1275432"/>
                <a:gd name="connsiteX148" fmla="*/ 759809 w 948308"/>
                <a:gd name="connsiteY148" fmla="*/ 674942 h 1275432"/>
                <a:gd name="connsiteX149" fmla="*/ 748284 w 948308"/>
                <a:gd name="connsiteY149" fmla="*/ 676656 h 1275432"/>
                <a:gd name="connsiteX150" fmla="*/ 736950 w 948308"/>
                <a:gd name="connsiteY150" fmla="*/ 676084 h 1275432"/>
                <a:gd name="connsiteX151" fmla="*/ 740188 w 948308"/>
                <a:gd name="connsiteY151" fmla="*/ 632174 h 1275432"/>
                <a:gd name="connsiteX152" fmla="*/ 761143 w 948308"/>
                <a:gd name="connsiteY152" fmla="*/ 627507 h 1275432"/>
                <a:gd name="connsiteX153" fmla="*/ 761923 w 948308"/>
                <a:gd name="connsiteY153" fmla="*/ 622857 h 1275432"/>
                <a:gd name="connsiteX154" fmla="*/ 761143 w 948308"/>
                <a:gd name="connsiteY154" fmla="*/ 622078 h 1275432"/>
                <a:gd name="connsiteX155" fmla="*/ 740283 w 948308"/>
                <a:gd name="connsiteY155" fmla="*/ 617410 h 1275432"/>
                <a:gd name="connsiteX156" fmla="*/ 739807 w 948308"/>
                <a:gd name="connsiteY156" fmla="*/ 595503 h 1275432"/>
                <a:gd name="connsiteX157" fmla="*/ 741712 w 948308"/>
                <a:gd name="connsiteY157" fmla="*/ 592741 h 1275432"/>
                <a:gd name="connsiteX158" fmla="*/ 744950 w 948308"/>
                <a:gd name="connsiteY158" fmla="*/ 591884 h 1275432"/>
                <a:gd name="connsiteX159" fmla="*/ 750856 w 948308"/>
                <a:gd name="connsiteY159" fmla="*/ 591884 h 1275432"/>
                <a:gd name="connsiteX160" fmla="*/ 769906 w 948308"/>
                <a:gd name="connsiteY160" fmla="*/ 589788 h 1275432"/>
                <a:gd name="connsiteX161" fmla="*/ 771833 w 948308"/>
                <a:gd name="connsiteY161" fmla="*/ 581523 h 1275432"/>
                <a:gd name="connsiteX162" fmla="*/ 769906 w 948308"/>
                <a:gd name="connsiteY162" fmla="*/ 579596 h 1275432"/>
                <a:gd name="connsiteX163" fmla="*/ 754380 w 948308"/>
                <a:gd name="connsiteY163" fmla="*/ 577596 h 1275432"/>
                <a:gd name="connsiteX164" fmla="*/ 755047 w 948308"/>
                <a:gd name="connsiteY164" fmla="*/ 572834 h 1275432"/>
                <a:gd name="connsiteX165" fmla="*/ 755904 w 948308"/>
                <a:gd name="connsiteY165" fmla="*/ 569214 h 1275432"/>
                <a:gd name="connsiteX166" fmla="*/ 757714 w 948308"/>
                <a:gd name="connsiteY166" fmla="*/ 562832 h 1275432"/>
                <a:gd name="connsiteX167" fmla="*/ 764858 w 948308"/>
                <a:gd name="connsiteY167" fmla="*/ 545116 h 1275432"/>
                <a:gd name="connsiteX168" fmla="*/ 773811 w 948308"/>
                <a:gd name="connsiteY168" fmla="*/ 544354 h 1275432"/>
                <a:gd name="connsiteX169" fmla="*/ 778243 w 948308"/>
                <a:gd name="connsiteY169" fmla="*/ 535425 h 1275432"/>
                <a:gd name="connsiteX170" fmla="*/ 775430 w 948308"/>
                <a:gd name="connsiteY170" fmla="*/ 531781 h 1275432"/>
                <a:gd name="connsiteX171" fmla="*/ 771715 w 948308"/>
                <a:gd name="connsiteY171" fmla="*/ 530352 h 1275432"/>
                <a:gd name="connsiteX172" fmla="*/ 777907 w 948308"/>
                <a:gd name="connsiteY172" fmla="*/ 516255 h 1275432"/>
                <a:gd name="connsiteX173" fmla="*/ 782384 w 948308"/>
                <a:gd name="connsiteY173" fmla="*/ 503873 h 1275432"/>
                <a:gd name="connsiteX174" fmla="*/ 783431 w 948308"/>
                <a:gd name="connsiteY174" fmla="*/ 500920 h 1275432"/>
                <a:gd name="connsiteX175" fmla="*/ 807339 w 948308"/>
                <a:gd name="connsiteY175" fmla="*/ 474631 h 1275432"/>
                <a:gd name="connsiteX176" fmla="*/ 806387 w 948308"/>
                <a:gd name="connsiteY176" fmla="*/ 479679 h 1275432"/>
                <a:gd name="connsiteX177" fmla="*/ 799814 w 948308"/>
                <a:gd name="connsiteY177" fmla="*/ 531971 h 1275432"/>
                <a:gd name="connsiteX178" fmla="*/ 792385 w 948308"/>
                <a:gd name="connsiteY178" fmla="*/ 582168 h 1275432"/>
                <a:gd name="connsiteX179" fmla="*/ 781622 w 948308"/>
                <a:gd name="connsiteY179" fmla="*/ 634175 h 1275432"/>
                <a:gd name="connsiteX180" fmla="*/ 765524 w 948308"/>
                <a:gd name="connsiteY180" fmla="*/ 740950 h 1275432"/>
                <a:gd name="connsiteX181" fmla="*/ 753332 w 948308"/>
                <a:gd name="connsiteY181" fmla="*/ 848297 h 1275432"/>
                <a:gd name="connsiteX182" fmla="*/ 752189 w 948308"/>
                <a:gd name="connsiteY182" fmla="*/ 867347 h 1275432"/>
                <a:gd name="connsiteX183" fmla="*/ 753332 w 948308"/>
                <a:gd name="connsiteY183" fmla="*/ 885825 h 1275432"/>
                <a:gd name="connsiteX184" fmla="*/ 758119 w 948308"/>
                <a:gd name="connsiteY184" fmla="*/ 888580 h 1275432"/>
                <a:gd name="connsiteX185" fmla="*/ 760476 w 948308"/>
                <a:gd name="connsiteY185" fmla="*/ 886778 h 1275432"/>
                <a:gd name="connsiteX186" fmla="*/ 764381 w 948308"/>
                <a:gd name="connsiteY186" fmla="*/ 875538 h 1275432"/>
                <a:gd name="connsiteX187" fmla="*/ 767905 w 948308"/>
                <a:gd name="connsiteY187" fmla="*/ 863060 h 1275432"/>
                <a:gd name="connsiteX188" fmla="*/ 772573 w 948308"/>
                <a:gd name="connsiteY188" fmla="*/ 835247 h 1275432"/>
                <a:gd name="connsiteX189" fmla="*/ 779050 w 948308"/>
                <a:gd name="connsiteY189" fmla="*/ 781241 h 1275432"/>
                <a:gd name="connsiteX190" fmla="*/ 793147 w 948308"/>
                <a:gd name="connsiteY190" fmla="*/ 674942 h 1275432"/>
                <a:gd name="connsiteX191" fmla="*/ 812197 w 948308"/>
                <a:gd name="connsiteY191" fmla="*/ 570167 h 1275432"/>
                <a:gd name="connsiteX192" fmla="*/ 818579 w 948308"/>
                <a:gd name="connsiteY192" fmla="*/ 518922 h 1275432"/>
                <a:gd name="connsiteX193" fmla="*/ 824770 w 948308"/>
                <a:gd name="connsiteY193" fmla="*/ 466820 h 1275432"/>
                <a:gd name="connsiteX194" fmla="*/ 828485 w 948308"/>
                <a:gd name="connsiteY194" fmla="*/ 428054 h 1275432"/>
                <a:gd name="connsiteX195" fmla="*/ 828485 w 948308"/>
                <a:gd name="connsiteY195" fmla="*/ 428054 h 1275432"/>
                <a:gd name="connsiteX196" fmla="*/ 834580 w 948308"/>
                <a:gd name="connsiteY196" fmla="*/ 428625 h 1275432"/>
                <a:gd name="connsiteX197" fmla="*/ 872680 w 948308"/>
                <a:gd name="connsiteY197" fmla="*/ 403574 h 1275432"/>
                <a:gd name="connsiteX198" fmla="*/ 881539 w 948308"/>
                <a:gd name="connsiteY198" fmla="*/ 381476 h 1275432"/>
                <a:gd name="connsiteX199" fmla="*/ 888302 w 948308"/>
                <a:gd name="connsiteY199" fmla="*/ 356045 h 1275432"/>
                <a:gd name="connsiteX200" fmla="*/ 893064 w 948308"/>
                <a:gd name="connsiteY200" fmla="*/ 305371 h 1275432"/>
                <a:gd name="connsiteX201" fmla="*/ 894969 w 948308"/>
                <a:gd name="connsiteY201" fmla="*/ 257746 h 1275432"/>
                <a:gd name="connsiteX202" fmla="*/ 895541 w 948308"/>
                <a:gd name="connsiteY202" fmla="*/ 254699 h 1275432"/>
                <a:gd name="connsiteX203" fmla="*/ 903256 w 948308"/>
                <a:gd name="connsiteY203" fmla="*/ 249841 h 1275432"/>
                <a:gd name="connsiteX204" fmla="*/ 905542 w 948308"/>
                <a:gd name="connsiteY204" fmla="*/ 248222 h 1275432"/>
                <a:gd name="connsiteX205" fmla="*/ 910876 w 948308"/>
                <a:gd name="connsiteY205" fmla="*/ 243459 h 1275432"/>
                <a:gd name="connsiteX206" fmla="*/ 917543 w 948308"/>
                <a:gd name="connsiteY206" fmla="*/ 237554 h 1275432"/>
                <a:gd name="connsiteX207" fmla="*/ 919448 w 948308"/>
                <a:gd name="connsiteY207" fmla="*/ 236220 h 1275432"/>
                <a:gd name="connsiteX208" fmla="*/ 922115 w 948308"/>
                <a:gd name="connsiteY208" fmla="*/ 234506 h 1275432"/>
                <a:gd name="connsiteX209" fmla="*/ 924973 w 948308"/>
                <a:gd name="connsiteY209" fmla="*/ 233077 h 1275432"/>
                <a:gd name="connsiteX210" fmla="*/ 928211 w 948308"/>
                <a:gd name="connsiteY210" fmla="*/ 232029 h 1275432"/>
                <a:gd name="connsiteX211" fmla="*/ 936974 w 948308"/>
                <a:gd name="connsiteY211" fmla="*/ 228505 h 1275432"/>
                <a:gd name="connsiteX212" fmla="*/ 948309 w 948308"/>
                <a:gd name="connsiteY212" fmla="*/ 222980 h 1275432"/>
                <a:gd name="connsiteX213" fmla="*/ 946404 w 948308"/>
                <a:gd name="connsiteY213" fmla="*/ 230791 h 1275432"/>
                <a:gd name="connsiteX214" fmla="*/ 928211 w 948308"/>
                <a:gd name="connsiteY214" fmla="*/ 334709 h 1275432"/>
                <a:gd name="connsiteX215" fmla="*/ 895255 w 948308"/>
                <a:gd name="connsiteY215" fmla="*/ 554546 h 1275432"/>
                <a:gd name="connsiteX216" fmla="*/ 870776 w 948308"/>
                <a:gd name="connsiteY216" fmla="*/ 771811 h 1275432"/>
                <a:gd name="connsiteX217" fmla="*/ 856202 w 948308"/>
                <a:gd name="connsiteY217" fmla="*/ 877443 h 1275432"/>
                <a:gd name="connsiteX218" fmla="*/ 841153 w 948308"/>
                <a:gd name="connsiteY218" fmla="*/ 984695 h 1275432"/>
                <a:gd name="connsiteX219" fmla="*/ 838962 w 948308"/>
                <a:gd name="connsiteY219" fmla="*/ 1017080 h 1275432"/>
                <a:gd name="connsiteX220" fmla="*/ 835438 w 948308"/>
                <a:gd name="connsiteY220" fmla="*/ 1026605 h 1275432"/>
                <a:gd name="connsiteX221" fmla="*/ 837152 w 948308"/>
                <a:gd name="connsiteY221" fmla="*/ 1033653 h 1275432"/>
                <a:gd name="connsiteX222" fmla="*/ 837152 w 948308"/>
                <a:gd name="connsiteY222" fmla="*/ 1051084 h 1275432"/>
                <a:gd name="connsiteX223" fmla="*/ 837152 w 948308"/>
                <a:gd name="connsiteY223" fmla="*/ 1052131 h 1275432"/>
                <a:gd name="connsiteX224" fmla="*/ 836295 w 948308"/>
                <a:gd name="connsiteY224" fmla="*/ 1064419 h 1275432"/>
                <a:gd name="connsiteX225" fmla="*/ 837248 w 948308"/>
                <a:gd name="connsiteY225" fmla="*/ 1071086 h 1275432"/>
                <a:gd name="connsiteX226" fmla="*/ 838295 w 948308"/>
                <a:gd name="connsiteY226" fmla="*/ 1079373 h 1275432"/>
                <a:gd name="connsiteX227" fmla="*/ 838772 w 948308"/>
                <a:gd name="connsiteY227" fmla="*/ 1082707 h 1275432"/>
                <a:gd name="connsiteX228" fmla="*/ 839915 w 948308"/>
                <a:gd name="connsiteY228" fmla="*/ 1090517 h 1275432"/>
                <a:gd name="connsiteX229" fmla="*/ 839915 w 948308"/>
                <a:gd name="connsiteY229" fmla="*/ 1126998 h 1275432"/>
                <a:gd name="connsiteX230" fmla="*/ 833342 w 948308"/>
                <a:gd name="connsiteY230" fmla="*/ 1155573 h 1275432"/>
                <a:gd name="connsiteX231" fmla="*/ 820769 w 948308"/>
                <a:gd name="connsiteY231" fmla="*/ 1184624 h 1275432"/>
                <a:gd name="connsiteX232" fmla="*/ 817340 w 948308"/>
                <a:gd name="connsiteY232" fmla="*/ 1191864 h 1275432"/>
                <a:gd name="connsiteX233" fmla="*/ 814388 w 948308"/>
                <a:gd name="connsiteY233" fmla="*/ 1194340 h 1275432"/>
                <a:gd name="connsiteX234" fmla="*/ 809816 w 948308"/>
                <a:gd name="connsiteY234" fmla="*/ 1199864 h 1275432"/>
                <a:gd name="connsiteX235" fmla="*/ 806101 w 948308"/>
                <a:gd name="connsiteY235" fmla="*/ 1207199 h 1275432"/>
                <a:gd name="connsiteX236" fmla="*/ 806101 w 948308"/>
                <a:gd name="connsiteY236" fmla="*/ 1208151 h 1275432"/>
                <a:gd name="connsiteX237" fmla="*/ 805053 w 948308"/>
                <a:gd name="connsiteY237" fmla="*/ 1210818 h 1275432"/>
                <a:gd name="connsiteX238" fmla="*/ 805053 w 948308"/>
                <a:gd name="connsiteY238" fmla="*/ 1212247 h 1275432"/>
                <a:gd name="connsiteX239" fmla="*/ 799434 w 948308"/>
                <a:gd name="connsiteY239" fmla="*/ 1218057 h 1275432"/>
                <a:gd name="connsiteX240" fmla="*/ 796100 w 948308"/>
                <a:gd name="connsiteY240" fmla="*/ 1220915 h 1275432"/>
                <a:gd name="connsiteX241" fmla="*/ 790290 w 948308"/>
                <a:gd name="connsiteY241" fmla="*/ 1224439 h 1275432"/>
                <a:gd name="connsiteX242" fmla="*/ 787051 w 948308"/>
                <a:gd name="connsiteY242" fmla="*/ 1226630 h 1275432"/>
                <a:gd name="connsiteX243" fmla="*/ 778097 w 948308"/>
                <a:gd name="connsiteY243" fmla="*/ 1229868 h 1275432"/>
                <a:gd name="connsiteX244" fmla="*/ 746665 w 948308"/>
                <a:gd name="connsiteY244" fmla="*/ 1239774 h 127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</a:cxnLst>
              <a:rect l="l" t="t" r="r" b="b"/>
              <a:pathLst>
                <a:path w="948308" h="1275432">
                  <a:moveTo>
                    <a:pt x="746665" y="1239774"/>
                  </a:moveTo>
                  <a:lnTo>
                    <a:pt x="746665" y="1239774"/>
                  </a:lnTo>
                  <a:cubicBezTo>
                    <a:pt x="714298" y="1249093"/>
                    <a:pt x="681412" y="1256503"/>
                    <a:pt x="648176" y="1261967"/>
                  </a:cubicBezTo>
                  <a:cubicBezTo>
                    <a:pt x="639985" y="1263396"/>
                    <a:pt x="631793" y="1264730"/>
                    <a:pt x="623507" y="1265968"/>
                  </a:cubicBezTo>
                  <a:lnTo>
                    <a:pt x="617411" y="1266825"/>
                  </a:lnTo>
                  <a:lnTo>
                    <a:pt x="617125" y="1266825"/>
                  </a:lnTo>
                  <a:lnTo>
                    <a:pt x="615125" y="1266825"/>
                  </a:lnTo>
                  <a:lnTo>
                    <a:pt x="600742" y="1268635"/>
                  </a:lnTo>
                  <a:cubicBezTo>
                    <a:pt x="583692" y="1270635"/>
                    <a:pt x="566642" y="1272159"/>
                    <a:pt x="549497" y="1273207"/>
                  </a:cubicBezTo>
                  <a:cubicBezTo>
                    <a:pt x="484471" y="1277496"/>
                    <a:pt x="419184" y="1275583"/>
                    <a:pt x="354521" y="1267492"/>
                  </a:cubicBezTo>
                  <a:lnTo>
                    <a:pt x="348805" y="1266730"/>
                  </a:lnTo>
                  <a:lnTo>
                    <a:pt x="348139" y="1266730"/>
                  </a:lnTo>
                  <a:lnTo>
                    <a:pt x="346615" y="1266730"/>
                  </a:lnTo>
                  <a:lnTo>
                    <a:pt x="335185" y="1265015"/>
                  </a:lnTo>
                  <a:cubicBezTo>
                    <a:pt x="326898" y="1263682"/>
                    <a:pt x="318707" y="1262253"/>
                    <a:pt x="310420" y="1260729"/>
                  </a:cubicBezTo>
                  <a:cubicBezTo>
                    <a:pt x="294608" y="1257808"/>
                    <a:pt x="278892" y="1254347"/>
                    <a:pt x="263271" y="1250347"/>
                  </a:cubicBezTo>
                  <a:cubicBezTo>
                    <a:pt x="231835" y="1242684"/>
                    <a:pt x="200886" y="1233142"/>
                    <a:pt x="170593" y="1221772"/>
                  </a:cubicBezTo>
                  <a:cubicBezTo>
                    <a:pt x="156877" y="1216533"/>
                    <a:pt x="146876" y="1212247"/>
                    <a:pt x="135350" y="1207008"/>
                  </a:cubicBezTo>
                  <a:cubicBezTo>
                    <a:pt x="123825" y="1201769"/>
                    <a:pt x="110680" y="1195292"/>
                    <a:pt x="98679" y="1188815"/>
                  </a:cubicBezTo>
                  <a:cubicBezTo>
                    <a:pt x="89154" y="1183672"/>
                    <a:pt x="79629" y="1178243"/>
                    <a:pt x="70866" y="1172432"/>
                  </a:cubicBezTo>
                  <a:cubicBezTo>
                    <a:pt x="66294" y="1169480"/>
                    <a:pt x="61341" y="1166432"/>
                    <a:pt x="57341" y="1162907"/>
                  </a:cubicBezTo>
                  <a:lnTo>
                    <a:pt x="51530" y="1158526"/>
                  </a:lnTo>
                  <a:lnTo>
                    <a:pt x="49721" y="1157097"/>
                  </a:lnTo>
                  <a:lnTo>
                    <a:pt x="47244" y="1155097"/>
                  </a:lnTo>
                  <a:cubicBezTo>
                    <a:pt x="39728" y="1148802"/>
                    <a:pt x="32721" y="1141923"/>
                    <a:pt x="26289" y="1134523"/>
                  </a:cubicBezTo>
                  <a:lnTo>
                    <a:pt x="22860" y="1130332"/>
                  </a:lnTo>
                  <a:lnTo>
                    <a:pt x="21336" y="1128332"/>
                  </a:lnTo>
                  <a:lnTo>
                    <a:pt x="19050" y="1124998"/>
                  </a:lnTo>
                  <a:cubicBezTo>
                    <a:pt x="16241" y="1120760"/>
                    <a:pt x="13665" y="1116372"/>
                    <a:pt x="11335" y="1111853"/>
                  </a:cubicBezTo>
                  <a:cubicBezTo>
                    <a:pt x="10287" y="1109853"/>
                    <a:pt x="9335" y="1107662"/>
                    <a:pt x="8382" y="1105567"/>
                  </a:cubicBezTo>
                  <a:cubicBezTo>
                    <a:pt x="8167" y="1105246"/>
                    <a:pt x="8006" y="1104892"/>
                    <a:pt x="7906" y="1104519"/>
                  </a:cubicBezTo>
                  <a:cubicBezTo>
                    <a:pt x="7906" y="1105091"/>
                    <a:pt x="7049" y="1102424"/>
                    <a:pt x="6858" y="1101947"/>
                  </a:cubicBezTo>
                  <a:cubicBezTo>
                    <a:pt x="5047" y="1096926"/>
                    <a:pt x="3520" y="1091806"/>
                    <a:pt x="2286" y="1086612"/>
                  </a:cubicBezTo>
                  <a:cubicBezTo>
                    <a:pt x="1715" y="1084231"/>
                    <a:pt x="1238" y="1081754"/>
                    <a:pt x="762" y="1079278"/>
                  </a:cubicBezTo>
                  <a:cubicBezTo>
                    <a:pt x="286" y="1076801"/>
                    <a:pt x="191" y="1076230"/>
                    <a:pt x="0" y="1074706"/>
                  </a:cubicBezTo>
                  <a:lnTo>
                    <a:pt x="0" y="1074706"/>
                  </a:lnTo>
                  <a:cubicBezTo>
                    <a:pt x="0" y="1074706"/>
                    <a:pt x="0" y="1074039"/>
                    <a:pt x="0" y="1073563"/>
                  </a:cubicBezTo>
                  <a:cubicBezTo>
                    <a:pt x="1176" y="1065860"/>
                    <a:pt x="3024" y="1058274"/>
                    <a:pt x="5524" y="1050893"/>
                  </a:cubicBezTo>
                  <a:cubicBezTo>
                    <a:pt x="9446" y="1040482"/>
                    <a:pt x="14225" y="1030415"/>
                    <a:pt x="19812" y="1020794"/>
                  </a:cubicBezTo>
                  <a:cubicBezTo>
                    <a:pt x="20574" y="1019366"/>
                    <a:pt x="21336" y="1017937"/>
                    <a:pt x="22193" y="1016603"/>
                  </a:cubicBezTo>
                  <a:lnTo>
                    <a:pt x="25527" y="1013555"/>
                  </a:lnTo>
                  <a:cubicBezTo>
                    <a:pt x="34782" y="1005523"/>
                    <a:pt x="43005" y="996372"/>
                    <a:pt x="50007" y="986314"/>
                  </a:cubicBezTo>
                  <a:cubicBezTo>
                    <a:pt x="56893" y="974272"/>
                    <a:pt x="61843" y="961222"/>
                    <a:pt x="64675" y="947643"/>
                  </a:cubicBezTo>
                  <a:cubicBezTo>
                    <a:pt x="68771" y="932593"/>
                    <a:pt x="73343" y="917639"/>
                    <a:pt x="76581" y="902303"/>
                  </a:cubicBezTo>
                  <a:cubicBezTo>
                    <a:pt x="78391" y="893512"/>
                    <a:pt x="79537" y="884596"/>
                    <a:pt x="80010" y="875633"/>
                  </a:cubicBezTo>
                  <a:cubicBezTo>
                    <a:pt x="80061" y="875222"/>
                    <a:pt x="80061" y="874806"/>
                    <a:pt x="80010" y="874395"/>
                  </a:cubicBezTo>
                  <a:cubicBezTo>
                    <a:pt x="80582" y="871633"/>
                    <a:pt x="81058" y="868966"/>
                    <a:pt x="81534" y="866108"/>
                  </a:cubicBezTo>
                  <a:cubicBezTo>
                    <a:pt x="84772" y="848487"/>
                    <a:pt x="87154" y="830675"/>
                    <a:pt x="89249" y="812864"/>
                  </a:cubicBezTo>
                  <a:cubicBezTo>
                    <a:pt x="91345" y="795052"/>
                    <a:pt x="92964" y="778955"/>
                    <a:pt x="94774" y="761905"/>
                  </a:cubicBezTo>
                  <a:cubicBezTo>
                    <a:pt x="96584" y="744855"/>
                    <a:pt x="98298" y="729996"/>
                    <a:pt x="100584" y="714280"/>
                  </a:cubicBezTo>
                  <a:cubicBezTo>
                    <a:pt x="105823" y="679133"/>
                    <a:pt x="112204" y="644271"/>
                    <a:pt x="116777" y="609505"/>
                  </a:cubicBezTo>
                  <a:cubicBezTo>
                    <a:pt x="121634" y="572643"/>
                    <a:pt x="125730" y="535781"/>
                    <a:pt x="129635" y="498824"/>
                  </a:cubicBezTo>
                  <a:cubicBezTo>
                    <a:pt x="133541" y="461867"/>
                    <a:pt x="137160" y="426530"/>
                    <a:pt x="141256" y="390430"/>
                  </a:cubicBezTo>
                  <a:cubicBezTo>
                    <a:pt x="143256" y="372428"/>
                    <a:pt x="145447" y="354330"/>
                    <a:pt x="147733" y="336328"/>
                  </a:cubicBezTo>
                  <a:cubicBezTo>
                    <a:pt x="147763" y="335820"/>
                    <a:pt x="147763" y="335312"/>
                    <a:pt x="147733" y="334804"/>
                  </a:cubicBezTo>
                  <a:cubicBezTo>
                    <a:pt x="147780" y="334106"/>
                    <a:pt x="147780" y="333406"/>
                    <a:pt x="147733" y="332708"/>
                  </a:cubicBezTo>
                  <a:cubicBezTo>
                    <a:pt x="148209" y="329565"/>
                    <a:pt x="148590" y="326422"/>
                    <a:pt x="148971" y="323183"/>
                  </a:cubicBezTo>
                  <a:cubicBezTo>
                    <a:pt x="149352" y="319945"/>
                    <a:pt x="149638" y="318040"/>
                    <a:pt x="150304" y="313087"/>
                  </a:cubicBezTo>
                  <a:cubicBezTo>
                    <a:pt x="151543" y="303562"/>
                    <a:pt x="152876" y="294037"/>
                    <a:pt x="154305" y="284512"/>
                  </a:cubicBezTo>
                  <a:cubicBezTo>
                    <a:pt x="159544" y="248793"/>
                    <a:pt x="165354" y="213074"/>
                    <a:pt x="170402" y="177356"/>
                  </a:cubicBezTo>
                  <a:cubicBezTo>
                    <a:pt x="175451" y="141637"/>
                    <a:pt x="179927" y="106394"/>
                    <a:pt x="185166" y="69723"/>
                  </a:cubicBezTo>
                  <a:cubicBezTo>
                    <a:pt x="188214" y="46577"/>
                    <a:pt x="192310" y="23432"/>
                    <a:pt x="196215" y="0"/>
                  </a:cubicBezTo>
                  <a:cubicBezTo>
                    <a:pt x="204571" y="8945"/>
                    <a:pt x="214869" y="15853"/>
                    <a:pt x="226314" y="20193"/>
                  </a:cubicBezTo>
                  <a:cubicBezTo>
                    <a:pt x="246878" y="31130"/>
                    <a:pt x="268647" y="39633"/>
                    <a:pt x="291179" y="45529"/>
                  </a:cubicBezTo>
                  <a:lnTo>
                    <a:pt x="296323" y="48673"/>
                  </a:lnTo>
                  <a:cubicBezTo>
                    <a:pt x="324077" y="64658"/>
                    <a:pt x="353214" y="78111"/>
                    <a:pt x="383382" y="88868"/>
                  </a:cubicBezTo>
                  <a:cubicBezTo>
                    <a:pt x="399764" y="95155"/>
                    <a:pt x="416338" y="100965"/>
                    <a:pt x="432816" y="106871"/>
                  </a:cubicBezTo>
                  <a:lnTo>
                    <a:pt x="456629" y="115253"/>
                  </a:lnTo>
                  <a:cubicBezTo>
                    <a:pt x="462812" y="117181"/>
                    <a:pt x="469211" y="118333"/>
                    <a:pt x="475679" y="118682"/>
                  </a:cubicBezTo>
                  <a:cubicBezTo>
                    <a:pt x="477412" y="119910"/>
                    <a:pt x="479066" y="121246"/>
                    <a:pt x="480631" y="122682"/>
                  </a:cubicBezTo>
                  <a:cubicBezTo>
                    <a:pt x="475607" y="142821"/>
                    <a:pt x="479270" y="164144"/>
                    <a:pt x="490728" y="181451"/>
                  </a:cubicBezTo>
                  <a:cubicBezTo>
                    <a:pt x="501205" y="198787"/>
                    <a:pt x="516446" y="214503"/>
                    <a:pt x="537401" y="214979"/>
                  </a:cubicBezTo>
                  <a:cubicBezTo>
                    <a:pt x="554266" y="213840"/>
                    <a:pt x="569678" y="205028"/>
                    <a:pt x="579216" y="191072"/>
                  </a:cubicBezTo>
                  <a:cubicBezTo>
                    <a:pt x="582478" y="187019"/>
                    <a:pt x="585469" y="182755"/>
                    <a:pt x="588169" y="178308"/>
                  </a:cubicBezTo>
                  <a:lnTo>
                    <a:pt x="588169" y="178308"/>
                  </a:lnTo>
                  <a:lnTo>
                    <a:pt x="592265" y="180213"/>
                  </a:lnTo>
                  <a:cubicBezTo>
                    <a:pt x="593965" y="180983"/>
                    <a:pt x="595591" y="181908"/>
                    <a:pt x="597123" y="182975"/>
                  </a:cubicBezTo>
                  <a:cubicBezTo>
                    <a:pt x="597122" y="182975"/>
                    <a:pt x="597122" y="182975"/>
                    <a:pt x="597122" y="182975"/>
                  </a:cubicBezTo>
                  <a:cubicBezTo>
                    <a:pt x="597122" y="182975"/>
                    <a:pt x="599122" y="185357"/>
                    <a:pt x="597789" y="183452"/>
                  </a:cubicBezTo>
                  <a:lnTo>
                    <a:pt x="597789" y="183452"/>
                  </a:lnTo>
                  <a:cubicBezTo>
                    <a:pt x="599278" y="185579"/>
                    <a:pt x="601232" y="187338"/>
                    <a:pt x="603504" y="188595"/>
                  </a:cubicBezTo>
                  <a:cubicBezTo>
                    <a:pt x="599619" y="195202"/>
                    <a:pt x="597950" y="202879"/>
                    <a:pt x="598742" y="210503"/>
                  </a:cubicBezTo>
                  <a:cubicBezTo>
                    <a:pt x="599220" y="215453"/>
                    <a:pt x="600540" y="220285"/>
                    <a:pt x="602647" y="224790"/>
                  </a:cubicBezTo>
                  <a:cubicBezTo>
                    <a:pt x="601790" y="227267"/>
                    <a:pt x="601123" y="229934"/>
                    <a:pt x="600456" y="232315"/>
                  </a:cubicBezTo>
                  <a:cubicBezTo>
                    <a:pt x="594455" y="231172"/>
                    <a:pt x="588359" y="229934"/>
                    <a:pt x="582263" y="228886"/>
                  </a:cubicBezTo>
                  <a:cubicBezTo>
                    <a:pt x="566166" y="226028"/>
                    <a:pt x="550164" y="224314"/>
                    <a:pt x="533972" y="222885"/>
                  </a:cubicBezTo>
                  <a:cubicBezTo>
                    <a:pt x="502514" y="220186"/>
                    <a:pt x="471367" y="214639"/>
                    <a:pt x="440912" y="206312"/>
                  </a:cubicBezTo>
                  <a:cubicBezTo>
                    <a:pt x="411099" y="198120"/>
                    <a:pt x="382619" y="185642"/>
                    <a:pt x="353473" y="175546"/>
                  </a:cubicBezTo>
                  <a:cubicBezTo>
                    <a:pt x="339116" y="170438"/>
                    <a:pt x="325352" y="163796"/>
                    <a:pt x="312420" y="155734"/>
                  </a:cubicBezTo>
                  <a:cubicBezTo>
                    <a:pt x="298096" y="147319"/>
                    <a:pt x="283309" y="139718"/>
                    <a:pt x="268129" y="132969"/>
                  </a:cubicBezTo>
                  <a:cubicBezTo>
                    <a:pt x="265652" y="131826"/>
                    <a:pt x="263557" y="135350"/>
                    <a:pt x="265938" y="136684"/>
                  </a:cubicBezTo>
                  <a:cubicBezTo>
                    <a:pt x="279996" y="144264"/>
                    <a:pt x="293637" y="152595"/>
                    <a:pt x="306800" y="161639"/>
                  </a:cubicBezTo>
                  <a:cubicBezTo>
                    <a:pt x="312922" y="166372"/>
                    <a:pt x="319281" y="170791"/>
                    <a:pt x="325850" y="174879"/>
                  </a:cubicBezTo>
                  <a:cubicBezTo>
                    <a:pt x="332916" y="178896"/>
                    <a:pt x="340198" y="182521"/>
                    <a:pt x="347663" y="185738"/>
                  </a:cubicBezTo>
                  <a:cubicBezTo>
                    <a:pt x="361474" y="191738"/>
                    <a:pt x="375571" y="197263"/>
                    <a:pt x="389382" y="203264"/>
                  </a:cubicBezTo>
                  <a:cubicBezTo>
                    <a:pt x="404406" y="209810"/>
                    <a:pt x="419762" y="215565"/>
                    <a:pt x="435388" y="220504"/>
                  </a:cubicBezTo>
                  <a:cubicBezTo>
                    <a:pt x="466411" y="230336"/>
                    <a:pt x="498308" y="237161"/>
                    <a:pt x="530638" y="240887"/>
                  </a:cubicBezTo>
                  <a:cubicBezTo>
                    <a:pt x="546449" y="242602"/>
                    <a:pt x="562166" y="244316"/>
                    <a:pt x="578263" y="247269"/>
                  </a:cubicBezTo>
                  <a:lnTo>
                    <a:pt x="597313" y="250889"/>
                  </a:lnTo>
                  <a:cubicBezTo>
                    <a:pt x="596551" y="255461"/>
                    <a:pt x="595979" y="260414"/>
                    <a:pt x="595598" y="264700"/>
                  </a:cubicBezTo>
                  <a:cubicBezTo>
                    <a:pt x="594074" y="282893"/>
                    <a:pt x="599218" y="307658"/>
                    <a:pt x="615696" y="317373"/>
                  </a:cubicBezTo>
                  <a:lnTo>
                    <a:pt x="615125" y="326898"/>
                  </a:lnTo>
                  <a:cubicBezTo>
                    <a:pt x="612950" y="326105"/>
                    <a:pt x="610544" y="327224"/>
                    <a:pt x="609751" y="329399"/>
                  </a:cubicBezTo>
                  <a:cubicBezTo>
                    <a:pt x="609554" y="329939"/>
                    <a:pt x="609470" y="330515"/>
                    <a:pt x="609505" y="331089"/>
                  </a:cubicBezTo>
                  <a:cubicBezTo>
                    <a:pt x="608949" y="338632"/>
                    <a:pt x="607963" y="346137"/>
                    <a:pt x="606552" y="353568"/>
                  </a:cubicBezTo>
                  <a:cubicBezTo>
                    <a:pt x="605409" y="361093"/>
                    <a:pt x="604838" y="368618"/>
                    <a:pt x="603790" y="376047"/>
                  </a:cubicBezTo>
                  <a:cubicBezTo>
                    <a:pt x="601599" y="392049"/>
                    <a:pt x="599027" y="407956"/>
                    <a:pt x="596075" y="423672"/>
                  </a:cubicBezTo>
                  <a:cubicBezTo>
                    <a:pt x="590360" y="455422"/>
                    <a:pt x="585153" y="487521"/>
                    <a:pt x="580454" y="519970"/>
                  </a:cubicBezTo>
                  <a:cubicBezTo>
                    <a:pt x="575596" y="552260"/>
                    <a:pt x="570929" y="584549"/>
                    <a:pt x="566928" y="616839"/>
                  </a:cubicBezTo>
                  <a:cubicBezTo>
                    <a:pt x="564737" y="633413"/>
                    <a:pt x="562547" y="649891"/>
                    <a:pt x="560165" y="666369"/>
                  </a:cubicBezTo>
                  <a:cubicBezTo>
                    <a:pt x="557186" y="682732"/>
                    <a:pt x="556195" y="699394"/>
                    <a:pt x="557213" y="715994"/>
                  </a:cubicBezTo>
                  <a:cubicBezTo>
                    <a:pt x="557213" y="720376"/>
                    <a:pt x="564071" y="723519"/>
                    <a:pt x="566738" y="718471"/>
                  </a:cubicBezTo>
                  <a:cubicBezTo>
                    <a:pt x="572934" y="703463"/>
                    <a:pt x="576975" y="687653"/>
                    <a:pt x="578739" y="671513"/>
                  </a:cubicBezTo>
                  <a:cubicBezTo>
                    <a:pt x="581152" y="655003"/>
                    <a:pt x="583438" y="638524"/>
                    <a:pt x="585597" y="622078"/>
                  </a:cubicBezTo>
                  <a:cubicBezTo>
                    <a:pt x="590074" y="589312"/>
                    <a:pt x="594074" y="556641"/>
                    <a:pt x="598646" y="523970"/>
                  </a:cubicBezTo>
                  <a:cubicBezTo>
                    <a:pt x="598075" y="532067"/>
                    <a:pt x="597599" y="540163"/>
                    <a:pt x="597408" y="548259"/>
                  </a:cubicBezTo>
                  <a:cubicBezTo>
                    <a:pt x="596772" y="566365"/>
                    <a:pt x="597186" y="584493"/>
                    <a:pt x="598646" y="602552"/>
                  </a:cubicBezTo>
                  <a:cubicBezTo>
                    <a:pt x="599218" y="610076"/>
                    <a:pt x="599122" y="617696"/>
                    <a:pt x="599885" y="625221"/>
                  </a:cubicBezTo>
                  <a:cubicBezTo>
                    <a:pt x="600751" y="640916"/>
                    <a:pt x="604597" y="656303"/>
                    <a:pt x="611219" y="670560"/>
                  </a:cubicBezTo>
                  <a:cubicBezTo>
                    <a:pt x="615169" y="678611"/>
                    <a:pt x="621953" y="684920"/>
                    <a:pt x="630269" y="688276"/>
                  </a:cubicBezTo>
                  <a:cubicBezTo>
                    <a:pt x="634935" y="690039"/>
                    <a:pt x="640082" y="690039"/>
                    <a:pt x="644747" y="688276"/>
                  </a:cubicBezTo>
                  <a:cubicBezTo>
                    <a:pt x="646980" y="693092"/>
                    <a:pt x="649558" y="697740"/>
                    <a:pt x="652463" y="702183"/>
                  </a:cubicBezTo>
                  <a:cubicBezTo>
                    <a:pt x="656842" y="708865"/>
                    <a:pt x="662354" y="714731"/>
                    <a:pt x="668750" y="719519"/>
                  </a:cubicBezTo>
                  <a:cubicBezTo>
                    <a:pt x="665768" y="726977"/>
                    <a:pt x="663937" y="734846"/>
                    <a:pt x="663321" y="742855"/>
                  </a:cubicBezTo>
                  <a:cubicBezTo>
                    <a:pt x="661511" y="755142"/>
                    <a:pt x="660463" y="767525"/>
                    <a:pt x="659606" y="780002"/>
                  </a:cubicBezTo>
                  <a:cubicBezTo>
                    <a:pt x="657987" y="803910"/>
                    <a:pt x="655987" y="827627"/>
                    <a:pt x="654653" y="851726"/>
                  </a:cubicBezTo>
                  <a:cubicBezTo>
                    <a:pt x="653320" y="875824"/>
                    <a:pt x="653225" y="900875"/>
                    <a:pt x="652177" y="925449"/>
                  </a:cubicBezTo>
                  <a:cubicBezTo>
                    <a:pt x="651605" y="938213"/>
                    <a:pt x="650653" y="950881"/>
                    <a:pt x="649129" y="963549"/>
                  </a:cubicBezTo>
                  <a:cubicBezTo>
                    <a:pt x="646245" y="975547"/>
                    <a:pt x="645090" y="987896"/>
                    <a:pt x="645700" y="1000221"/>
                  </a:cubicBezTo>
                  <a:cubicBezTo>
                    <a:pt x="646561" y="1003475"/>
                    <a:pt x="649898" y="1005415"/>
                    <a:pt x="653153" y="1004553"/>
                  </a:cubicBezTo>
                  <a:cubicBezTo>
                    <a:pt x="654188" y="1004279"/>
                    <a:pt x="655132" y="1003738"/>
                    <a:pt x="655892" y="1002983"/>
                  </a:cubicBezTo>
                  <a:cubicBezTo>
                    <a:pt x="662046" y="993024"/>
                    <a:pt x="665493" y="981631"/>
                    <a:pt x="665893" y="969931"/>
                  </a:cubicBezTo>
                  <a:cubicBezTo>
                    <a:pt x="667798" y="957263"/>
                    <a:pt x="668750" y="944309"/>
                    <a:pt x="669512" y="931831"/>
                  </a:cubicBezTo>
                  <a:cubicBezTo>
                    <a:pt x="671036" y="906494"/>
                    <a:pt x="671036" y="881158"/>
                    <a:pt x="672370" y="855631"/>
                  </a:cubicBezTo>
                  <a:cubicBezTo>
                    <a:pt x="673608" y="832390"/>
                    <a:pt x="675799" y="809244"/>
                    <a:pt x="676942" y="785908"/>
                  </a:cubicBezTo>
                  <a:cubicBezTo>
                    <a:pt x="677609" y="773621"/>
                    <a:pt x="678371" y="761333"/>
                    <a:pt x="679799" y="749046"/>
                  </a:cubicBezTo>
                  <a:cubicBezTo>
                    <a:pt x="680561" y="742188"/>
                    <a:pt x="682466" y="734949"/>
                    <a:pt x="683228" y="727710"/>
                  </a:cubicBezTo>
                  <a:lnTo>
                    <a:pt x="685610" y="728663"/>
                  </a:lnTo>
                  <a:lnTo>
                    <a:pt x="689420" y="729710"/>
                  </a:lnTo>
                  <a:cubicBezTo>
                    <a:pt x="696731" y="731515"/>
                    <a:pt x="704449" y="730601"/>
                    <a:pt x="711137" y="727138"/>
                  </a:cubicBezTo>
                  <a:lnTo>
                    <a:pt x="713709" y="725519"/>
                  </a:lnTo>
                  <a:lnTo>
                    <a:pt x="715613" y="723900"/>
                  </a:lnTo>
                  <a:lnTo>
                    <a:pt x="718661" y="721519"/>
                  </a:lnTo>
                  <a:cubicBezTo>
                    <a:pt x="722780" y="717275"/>
                    <a:pt x="726018" y="712257"/>
                    <a:pt x="728186" y="706755"/>
                  </a:cubicBezTo>
                  <a:cubicBezTo>
                    <a:pt x="730820" y="700792"/>
                    <a:pt x="732924" y="694609"/>
                    <a:pt x="734473" y="688276"/>
                  </a:cubicBezTo>
                  <a:cubicBezTo>
                    <a:pt x="739625" y="688913"/>
                    <a:pt x="744808" y="689263"/>
                    <a:pt x="749999" y="689324"/>
                  </a:cubicBezTo>
                  <a:cubicBezTo>
                    <a:pt x="757142" y="689324"/>
                    <a:pt x="769049" y="688277"/>
                    <a:pt x="770859" y="679133"/>
                  </a:cubicBezTo>
                  <a:cubicBezTo>
                    <a:pt x="771303" y="677354"/>
                    <a:pt x="770309" y="675531"/>
                    <a:pt x="768573" y="674942"/>
                  </a:cubicBezTo>
                  <a:cubicBezTo>
                    <a:pt x="765729" y="673990"/>
                    <a:pt x="762653" y="673990"/>
                    <a:pt x="759809" y="674942"/>
                  </a:cubicBezTo>
                  <a:cubicBezTo>
                    <a:pt x="756085" y="676129"/>
                    <a:pt x="752193" y="676707"/>
                    <a:pt x="748284" y="676656"/>
                  </a:cubicBezTo>
                  <a:cubicBezTo>
                    <a:pt x="744498" y="676703"/>
                    <a:pt x="740712" y="676512"/>
                    <a:pt x="736950" y="676084"/>
                  </a:cubicBezTo>
                  <a:cubicBezTo>
                    <a:pt x="739215" y="661559"/>
                    <a:pt x="740298" y="646875"/>
                    <a:pt x="740188" y="632174"/>
                  </a:cubicBezTo>
                  <a:cubicBezTo>
                    <a:pt x="747495" y="632943"/>
                    <a:pt x="754853" y="631304"/>
                    <a:pt x="761143" y="627507"/>
                  </a:cubicBezTo>
                  <a:cubicBezTo>
                    <a:pt x="762642" y="626438"/>
                    <a:pt x="762991" y="624356"/>
                    <a:pt x="761923" y="622857"/>
                  </a:cubicBezTo>
                  <a:cubicBezTo>
                    <a:pt x="761708" y="622556"/>
                    <a:pt x="761445" y="622292"/>
                    <a:pt x="761143" y="622078"/>
                  </a:cubicBezTo>
                  <a:cubicBezTo>
                    <a:pt x="754902" y="618248"/>
                    <a:pt x="747562" y="616606"/>
                    <a:pt x="740283" y="617410"/>
                  </a:cubicBezTo>
                  <a:cubicBezTo>
                    <a:pt x="740283" y="610076"/>
                    <a:pt x="740283" y="602837"/>
                    <a:pt x="739807" y="595503"/>
                  </a:cubicBezTo>
                  <a:cubicBezTo>
                    <a:pt x="740769" y="594857"/>
                    <a:pt x="741450" y="593870"/>
                    <a:pt x="741712" y="592741"/>
                  </a:cubicBezTo>
                  <a:cubicBezTo>
                    <a:pt x="742834" y="592649"/>
                    <a:pt x="743930" y="592358"/>
                    <a:pt x="744950" y="591884"/>
                  </a:cubicBezTo>
                  <a:lnTo>
                    <a:pt x="750856" y="591884"/>
                  </a:lnTo>
                  <a:cubicBezTo>
                    <a:pt x="757283" y="592622"/>
                    <a:pt x="763793" y="591906"/>
                    <a:pt x="769906" y="589788"/>
                  </a:cubicBezTo>
                  <a:cubicBezTo>
                    <a:pt x="772720" y="588038"/>
                    <a:pt x="773583" y="584338"/>
                    <a:pt x="771833" y="581523"/>
                  </a:cubicBezTo>
                  <a:cubicBezTo>
                    <a:pt x="771347" y="580742"/>
                    <a:pt x="770688" y="580082"/>
                    <a:pt x="769906" y="579596"/>
                  </a:cubicBezTo>
                  <a:cubicBezTo>
                    <a:pt x="764955" y="577738"/>
                    <a:pt x="759641" y="577053"/>
                    <a:pt x="754380" y="577596"/>
                  </a:cubicBezTo>
                  <a:cubicBezTo>
                    <a:pt x="754380" y="576072"/>
                    <a:pt x="754856" y="574548"/>
                    <a:pt x="755047" y="572834"/>
                  </a:cubicBezTo>
                  <a:cubicBezTo>
                    <a:pt x="755047" y="575786"/>
                    <a:pt x="755809" y="569786"/>
                    <a:pt x="755904" y="569214"/>
                  </a:cubicBezTo>
                  <a:cubicBezTo>
                    <a:pt x="755904" y="567023"/>
                    <a:pt x="757047" y="564928"/>
                    <a:pt x="757714" y="562832"/>
                  </a:cubicBezTo>
                  <a:cubicBezTo>
                    <a:pt x="759648" y="556756"/>
                    <a:pt x="762036" y="550834"/>
                    <a:pt x="764858" y="545116"/>
                  </a:cubicBezTo>
                  <a:cubicBezTo>
                    <a:pt x="767863" y="545293"/>
                    <a:pt x="770879" y="545037"/>
                    <a:pt x="773811" y="544354"/>
                  </a:cubicBezTo>
                  <a:cubicBezTo>
                    <a:pt x="777501" y="543112"/>
                    <a:pt x="779485" y="539115"/>
                    <a:pt x="778243" y="535425"/>
                  </a:cubicBezTo>
                  <a:cubicBezTo>
                    <a:pt x="777740" y="533930"/>
                    <a:pt x="776749" y="532647"/>
                    <a:pt x="775430" y="531781"/>
                  </a:cubicBezTo>
                  <a:cubicBezTo>
                    <a:pt x="774232" y="531207"/>
                    <a:pt x="772990" y="530729"/>
                    <a:pt x="771715" y="530352"/>
                  </a:cubicBezTo>
                  <a:cubicBezTo>
                    <a:pt x="773906" y="525685"/>
                    <a:pt x="776002" y="520827"/>
                    <a:pt x="777907" y="516255"/>
                  </a:cubicBezTo>
                  <a:cubicBezTo>
                    <a:pt x="779812" y="511683"/>
                    <a:pt x="781145" y="508064"/>
                    <a:pt x="782384" y="503873"/>
                  </a:cubicBezTo>
                  <a:cubicBezTo>
                    <a:pt x="782384" y="502920"/>
                    <a:pt x="783050" y="501968"/>
                    <a:pt x="783431" y="500920"/>
                  </a:cubicBezTo>
                  <a:cubicBezTo>
                    <a:pt x="793903" y="494809"/>
                    <a:pt x="802247" y="485634"/>
                    <a:pt x="807339" y="474631"/>
                  </a:cubicBezTo>
                  <a:cubicBezTo>
                    <a:pt x="807339" y="476345"/>
                    <a:pt x="806672" y="477965"/>
                    <a:pt x="806387" y="479679"/>
                  </a:cubicBezTo>
                  <a:cubicBezTo>
                    <a:pt x="803624" y="497015"/>
                    <a:pt x="801815" y="514541"/>
                    <a:pt x="799814" y="531971"/>
                  </a:cubicBezTo>
                  <a:cubicBezTo>
                    <a:pt x="797814" y="549402"/>
                    <a:pt x="795528" y="565499"/>
                    <a:pt x="792385" y="582168"/>
                  </a:cubicBezTo>
                  <a:cubicBezTo>
                    <a:pt x="789242" y="598837"/>
                    <a:pt x="784860" y="616744"/>
                    <a:pt x="781622" y="634175"/>
                  </a:cubicBezTo>
                  <a:cubicBezTo>
                    <a:pt x="774954" y="669512"/>
                    <a:pt x="770096" y="705231"/>
                    <a:pt x="765524" y="740950"/>
                  </a:cubicBezTo>
                  <a:cubicBezTo>
                    <a:pt x="760952" y="776668"/>
                    <a:pt x="756571" y="812387"/>
                    <a:pt x="753332" y="848297"/>
                  </a:cubicBezTo>
                  <a:cubicBezTo>
                    <a:pt x="752632" y="854624"/>
                    <a:pt x="752251" y="860982"/>
                    <a:pt x="752189" y="867347"/>
                  </a:cubicBezTo>
                  <a:cubicBezTo>
                    <a:pt x="751997" y="873528"/>
                    <a:pt x="752380" y="879715"/>
                    <a:pt x="753332" y="885825"/>
                  </a:cubicBezTo>
                  <a:cubicBezTo>
                    <a:pt x="753893" y="887908"/>
                    <a:pt x="756036" y="889141"/>
                    <a:pt x="758119" y="888580"/>
                  </a:cubicBezTo>
                  <a:cubicBezTo>
                    <a:pt x="759111" y="888313"/>
                    <a:pt x="759958" y="887665"/>
                    <a:pt x="760476" y="886778"/>
                  </a:cubicBezTo>
                  <a:cubicBezTo>
                    <a:pt x="762312" y="883239"/>
                    <a:pt x="763627" y="879453"/>
                    <a:pt x="764381" y="875538"/>
                  </a:cubicBezTo>
                  <a:cubicBezTo>
                    <a:pt x="765334" y="871347"/>
                    <a:pt x="766953" y="867347"/>
                    <a:pt x="767905" y="863060"/>
                  </a:cubicBezTo>
                  <a:cubicBezTo>
                    <a:pt x="770001" y="853535"/>
                    <a:pt x="771144" y="844487"/>
                    <a:pt x="772573" y="835247"/>
                  </a:cubicBezTo>
                  <a:cubicBezTo>
                    <a:pt x="775335" y="817340"/>
                    <a:pt x="776954" y="799243"/>
                    <a:pt x="779050" y="781241"/>
                  </a:cubicBezTo>
                  <a:cubicBezTo>
                    <a:pt x="783241" y="745712"/>
                    <a:pt x="787622" y="710184"/>
                    <a:pt x="793147" y="674942"/>
                  </a:cubicBezTo>
                  <a:cubicBezTo>
                    <a:pt x="798671" y="639699"/>
                    <a:pt x="807339" y="605504"/>
                    <a:pt x="812197" y="570167"/>
                  </a:cubicBezTo>
                  <a:cubicBezTo>
                    <a:pt x="814864" y="553117"/>
                    <a:pt x="816674" y="536067"/>
                    <a:pt x="818579" y="518922"/>
                  </a:cubicBezTo>
                  <a:cubicBezTo>
                    <a:pt x="820484" y="501777"/>
                    <a:pt x="821436" y="483870"/>
                    <a:pt x="824770" y="466820"/>
                  </a:cubicBezTo>
                  <a:cubicBezTo>
                    <a:pt x="827720" y="454120"/>
                    <a:pt x="828969" y="441083"/>
                    <a:pt x="828485" y="428054"/>
                  </a:cubicBezTo>
                  <a:lnTo>
                    <a:pt x="828485" y="428054"/>
                  </a:lnTo>
                  <a:lnTo>
                    <a:pt x="834580" y="428625"/>
                  </a:lnTo>
                  <a:cubicBezTo>
                    <a:pt x="851335" y="429296"/>
                    <a:pt x="866656" y="419222"/>
                    <a:pt x="872680" y="403574"/>
                  </a:cubicBezTo>
                  <a:cubicBezTo>
                    <a:pt x="876395" y="395192"/>
                    <a:pt x="878300" y="390620"/>
                    <a:pt x="881539" y="381476"/>
                  </a:cubicBezTo>
                  <a:cubicBezTo>
                    <a:pt x="884316" y="373147"/>
                    <a:pt x="886574" y="364653"/>
                    <a:pt x="888302" y="356045"/>
                  </a:cubicBezTo>
                  <a:cubicBezTo>
                    <a:pt x="891269" y="339312"/>
                    <a:pt x="892862" y="322364"/>
                    <a:pt x="893064" y="305371"/>
                  </a:cubicBezTo>
                  <a:cubicBezTo>
                    <a:pt x="892831" y="289474"/>
                    <a:pt x="893466" y="273575"/>
                    <a:pt x="894969" y="257746"/>
                  </a:cubicBezTo>
                  <a:lnTo>
                    <a:pt x="895541" y="254699"/>
                  </a:lnTo>
                  <a:cubicBezTo>
                    <a:pt x="898364" y="253518"/>
                    <a:pt x="900971" y="251876"/>
                    <a:pt x="903256" y="249841"/>
                  </a:cubicBezTo>
                  <a:cubicBezTo>
                    <a:pt x="904094" y="249417"/>
                    <a:pt x="904864" y="248871"/>
                    <a:pt x="905542" y="248222"/>
                  </a:cubicBezTo>
                  <a:cubicBezTo>
                    <a:pt x="907469" y="246809"/>
                    <a:pt x="909255" y="245214"/>
                    <a:pt x="910876" y="243459"/>
                  </a:cubicBezTo>
                  <a:cubicBezTo>
                    <a:pt x="912876" y="241364"/>
                    <a:pt x="915353" y="239459"/>
                    <a:pt x="917543" y="237554"/>
                  </a:cubicBezTo>
                  <a:cubicBezTo>
                    <a:pt x="914019" y="240506"/>
                    <a:pt x="918020" y="237554"/>
                    <a:pt x="919448" y="236220"/>
                  </a:cubicBezTo>
                  <a:lnTo>
                    <a:pt x="922115" y="234506"/>
                  </a:lnTo>
                  <a:lnTo>
                    <a:pt x="924973" y="233077"/>
                  </a:lnTo>
                  <a:lnTo>
                    <a:pt x="928211" y="232029"/>
                  </a:lnTo>
                  <a:cubicBezTo>
                    <a:pt x="931164" y="231077"/>
                    <a:pt x="934117" y="229743"/>
                    <a:pt x="936974" y="228505"/>
                  </a:cubicBezTo>
                  <a:cubicBezTo>
                    <a:pt x="940852" y="226875"/>
                    <a:pt x="944636" y="225030"/>
                    <a:pt x="948309" y="222980"/>
                  </a:cubicBezTo>
                  <a:cubicBezTo>
                    <a:pt x="947738" y="225552"/>
                    <a:pt x="947071" y="228219"/>
                    <a:pt x="946404" y="230791"/>
                  </a:cubicBezTo>
                  <a:cubicBezTo>
                    <a:pt x="938117" y="264986"/>
                    <a:pt x="933450" y="299942"/>
                    <a:pt x="928211" y="334709"/>
                  </a:cubicBezTo>
                  <a:cubicBezTo>
                    <a:pt x="917162" y="407956"/>
                    <a:pt x="904875" y="481013"/>
                    <a:pt x="895255" y="554546"/>
                  </a:cubicBezTo>
                  <a:cubicBezTo>
                    <a:pt x="885635" y="628079"/>
                    <a:pt x="879348" y="699421"/>
                    <a:pt x="870776" y="771811"/>
                  </a:cubicBezTo>
                  <a:cubicBezTo>
                    <a:pt x="866585" y="807530"/>
                    <a:pt x="862013" y="841153"/>
                    <a:pt x="856202" y="877443"/>
                  </a:cubicBezTo>
                  <a:cubicBezTo>
                    <a:pt x="850392" y="913733"/>
                    <a:pt x="844582" y="948690"/>
                    <a:pt x="841153" y="984695"/>
                  </a:cubicBezTo>
                  <a:cubicBezTo>
                    <a:pt x="840105" y="995458"/>
                    <a:pt x="839343" y="1006316"/>
                    <a:pt x="838962" y="1017080"/>
                  </a:cubicBezTo>
                  <a:cubicBezTo>
                    <a:pt x="836629" y="1019697"/>
                    <a:pt x="835370" y="1023099"/>
                    <a:pt x="835438" y="1026605"/>
                  </a:cubicBezTo>
                  <a:cubicBezTo>
                    <a:pt x="835452" y="1029056"/>
                    <a:pt x="836039" y="1031469"/>
                    <a:pt x="837152" y="1033653"/>
                  </a:cubicBezTo>
                  <a:cubicBezTo>
                    <a:pt x="837152" y="1039463"/>
                    <a:pt x="837152" y="1045274"/>
                    <a:pt x="837152" y="1051084"/>
                  </a:cubicBezTo>
                  <a:cubicBezTo>
                    <a:pt x="837206" y="1051431"/>
                    <a:pt x="837206" y="1051784"/>
                    <a:pt x="837152" y="1052131"/>
                  </a:cubicBezTo>
                  <a:cubicBezTo>
                    <a:pt x="836246" y="1056160"/>
                    <a:pt x="835957" y="1060303"/>
                    <a:pt x="836295" y="1064419"/>
                  </a:cubicBezTo>
                  <a:cubicBezTo>
                    <a:pt x="836385" y="1066668"/>
                    <a:pt x="836704" y="1068902"/>
                    <a:pt x="837248" y="1071086"/>
                  </a:cubicBezTo>
                  <a:cubicBezTo>
                    <a:pt x="837247" y="1071086"/>
                    <a:pt x="838486" y="1081088"/>
                    <a:pt x="838295" y="1079373"/>
                  </a:cubicBezTo>
                  <a:cubicBezTo>
                    <a:pt x="838295" y="1080516"/>
                    <a:pt x="838295" y="1081564"/>
                    <a:pt x="838772" y="1082707"/>
                  </a:cubicBezTo>
                  <a:cubicBezTo>
                    <a:pt x="838772" y="1081564"/>
                    <a:pt x="839438" y="1087755"/>
                    <a:pt x="839915" y="1090517"/>
                  </a:cubicBezTo>
                  <a:cubicBezTo>
                    <a:pt x="840962" y="1102655"/>
                    <a:pt x="840962" y="1114860"/>
                    <a:pt x="839915" y="1126998"/>
                  </a:cubicBezTo>
                  <a:cubicBezTo>
                    <a:pt x="838527" y="1136690"/>
                    <a:pt x="836328" y="1146249"/>
                    <a:pt x="833342" y="1155573"/>
                  </a:cubicBezTo>
                  <a:cubicBezTo>
                    <a:pt x="829740" y="1165501"/>
                    <a:pt x="825541" y="1175202"/>
                    <a:pt x="820769" y="1184624"/>
                  </a:cubicBezTo>
                  <a:cubicBezTo>
                    <a:pt x="819722" y="1187006"/>
                    <a:pt x="818579" y="1189482"/>
                    <a:pt x="817340" y="1191864"/>
                  </a:cubicBezTo>
                  <a:lnTo>
                    <a:pt x="814388" y="1194340"/>
                  </a:lnTo>
                  <a:cubicBezTo>
                    <a:pt x="813149" y="1195483"/>
                    <a:pt x="807625" y="1202341"/>
                    <a:pt x="809816" y="1199864"/>
                  </a:cubicBezTo>
                  <a:cubicBezTo>
                    <a:pt x="808058" y="1202010"/>
                    <a:pt x="806791" y="1204513"/>
                    <a:pt x="806101" y="1207199"/>
                  </a:cubicBezTo>
                  <a:cubicBezTo>
                    <a:pt x="806101" y="1207199"/>
                    <a:pt x="806101" y="1207865"/>
                    <a:pt x="806101" y="1208151"/>
                  </a:cubicBezTo>
                  <a:cubicBezTo>
                    <a:pt x="806101" y="1208437"/>
                    <a:pt x="805434" y="1209866"/>
                    <a:pt x="805053" y="1210818"/>
                  </a:cubicBezTo>
                  <a:lnTo>
                    <a:pt x="805053" y="1212247"/>
                  </a:lnTo>
                  <a:cubicBezTo>
                    <a:pt x="803243" y="1214247"/>
                    <a:pt x="801434" y="1216152"/>
                    <a:pt x="799434" y="1218057"/>
                  </a:cubicBezTo>
                  <a:lnTo>
                    <a:pt x="796100" y="1220915"/>
                  </a:lnTo>
                  <a:cubicBezTo>
                    <a:pt x="794241" y="1222214"/>
                    <a:pt x="792300" y="1223391"/>
                    <a:pt x="790290" y="1224439"/>
                  </a:cubicBezTo>
                  <a:cubicBezTo>
                    <a:pt x="789105" y="1225001"/>
                    <a:pt x="788014" y="1225740"/>
                    <a:pt x="787051" y="1226630"/>
                  </a:cubicBezTo>
                  <a:lnTo>
                    <a:pt x="778097" y="1229868"/>
                  </a:lnTo>
                  <a:cubicBezTo>
                    <a:pt x="766382" y="1234059"/>
                    <a:pt x="756476" y="1236917"/>
                    <a:pt x="746665" y="1239774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5B59E716-4B2D-478E-BAC2-CA229A72484F}"/>
                </a:ext>
              </a:extLst>
            </p:cNvPr>
            <p:cNvSpPr/>
            <p:nvPr/>
          </p:nvSpPr>
          <p:spPr>
            <a:xfrm>
              <a:off x="6576664" y="2457738"/>
              <a:ext cx="440325" cy="1449113"/>
            </a:xfrm>
            <a:custGeom>
              <a:avLst/>
              <a:gdLst>
                <a:gd name="connsiteX0" fmla="*/ 86540 w 273407"/>
                <a:gd name="connsiteY0" fmla="*/ 0 h 899785"/>
                <a:gd name="connsiteX1" fmla="*/ 108638 w 273407"/>
                <a:gd name="connsiteY1" fmla="*/ 6477 h 899785"/>
                <a:gd name="connsiteX2" fmla="*/ 113781 w 273407"/>
                <a:gd name="connsiteY2" fmla="*/ 9620 h 899785"/>
                <a:gd name="connsiteX3" fmla="*/ 182933 w 273407"/>
                <a:gd name="connsiteY3" fmla="*/ 42863 h 899785"/>
                <a:gd name="connsiteX4" fmla="*/ 169884 w 273407"/>
                <a:gd name="connsiteY4" fmla="*/ 136208 h 899785"/>
                <a:gd name="connsiteX5" fmla="*/ 130069 w 273407"/>
                <a:gd name="connsiteY5" fmla="*/ 117158 h 899785"/>
                <a:gd name="connsiteX6" fmla="*/ 85778 w 273407"/>
                <a:gd name="connsiteY6" fmla="*/ 94393 h 899785"/>
                <a:gd name="connsiteX7" fmla="*/ 83587 w 273407"/>
                <a:gd name="connsiteY7" fmla="*/ 98108 h 899785"/>
                <a:gd name="connsiteX8" fmla="*/ 124450 w 273407"/>
                <a:gd name="connsiteY8" fmla="*/ 123063 h 899785"/>
                <a:gd name="connsiteX9" fmla="*/ 143500 w 273407"/>
                <a:gd name="connsiteY9" fmla="*/ 136303 h 899785"/>
                <a:gd name="connsiteX10" fmla="*/ 165312 w 273407"/>
                <a:gd name="connsiteY10" fmla="*/ 147161 h 899785"/>
                <a:gd name="connsiteX11" fmla="*/ 168550 w 273407"/>
                <a:gd name="connsiteY11" fmla="*/ 148495 h 899785"/>
                <a:gd name="connsiteX12" fmla="*/ 55107 w 273407"/>
                <a:gd name="connsiteY12" fmla="*/ 870299 h 899785"/>
                <a:gd name="connsiteX13" fmla="*/ 19008 w 273407"/>
                <a:gd name="connsiteY13" fmla="*/ 603599 h 899785"/>
                <a:gd name="connsiteX14" fmla="*/ 86921 w 273407"/>
                <a:gd name="connsiteY14" fmla="*/ 476 h 899785"/>
                <a:gd name="connsiteX15" fmla="*/ 267515 w 273407"/>
                <a:gd name="connsiteY15" fmla="*/ 169736 h 899785"/>
                <a:gd name="connsiteX16" fmla="*/ 258847 w 273407"/>
                <a:gd name="connsiteY16" fmla="*/ 167450 h 899785"/>
                <a:gd name="connsiteX17" fmla="*/ 216366 w 273407"/>
                <a:gd name="connsiteY17" fmla="*/ 153353 h 899785"/>
                <a:gd name="connsiteX18" fmla="*/ 267515 w 273407"/>
                <a:gd name="connsiteY18" fmla="*/ 169736 h 899785"/>
                <a:gd name="connsiteX19" fmla="*/ 210365 w 273407"/>
                <a:gd name="connsiteY19" fmla="*/ 165735 h 899785"/>
                <a:gd name="connsiteX20" fmla="*/ 151310 w 273407"/>
                <a:gd name="connsiteY20" fmla="*/ 638747 h 899785"/>
                <a:gd name="connsiteX21" fmla="*/ 175218 w 273407"/>
                <a:gd name="connsiteY21" fmla="*/ 814864 h 899785"/>
                <a:gd name="connsiteX22" fmla="*/ 257799 w 273407"/>
                <a:gd name="connsiteY22" fmla="*/ 283655 h 899785"/>
                <a:gd name="connsiteX23" fmla="*/ 273135 w 273407"/>
                <a:gd name="connsiteY23" fmla="*/ 187452 h 899785"/>
                <a:gd name="connsiteX24" fmla="*/ 253227 w 273407"/>
                <a:gd name="connsiteY24" fmla="*/ 181642 h 899785"/>
                <a:gd name="connsiteX25" fmla="*/ 209794 w 273407"/>
                <a:gd name="connsiteY25" fmla="*/ 165545 h 899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3407" h="899785">
                  <a:moveTo>
                    <a:pt x="86540" y="0"/>
                  </a:moveTo>
                  <a:cubicBezTo>
                    <a:pt x="93734" y="2708"/>
                    <a:pt x="101121" y="4873"/>
                    <a:pt x="108638" y="6477"/>
                  </a:cubicBezTo>
                  <a:lnTo>
                    <a:pt x="113781" y="9620"/>
                  </a:lnTo>
                  <a:cubicBezTo>
                    <a:pt x="135878" y="22584"/>
                    <a:pt x="159007" y="33703"/>
                    <a:pt x="182933" y="42863"/>
                  </a:cubicBezTo>
                  <a:lnTo>
                    <a:pt x="169884" y="136208"/>
                  </a:lnTo>
                  <a:cubicBezTo>
                    <a:pt x="155974" y="131289"/>
                    <a:pt x="142627" y="124903"/>
                    <a:pt x="130069" y="117158"/>
                  </a:cubicBezTo>
                  <a:cubicBezTo>
                    <a:pt x="115745" y="108742"/>
                    <a:pt x="100958" y="101142"/>
                    <a:pt x="85778" y="94393"/>
                  </a:cubicBezTo>
                  <a:cubicBezTo>
                    <a:pt x="83302" y="93250"/>
                    <a:pt x="81206" y="96774"/>
                    <a:pt x="83587" y="98108"/>
                  </a:cubicBezTo>
                  <a:cubicBezTo>
                    <a:pt x="97645" y="105688"/>
                    <a:pt x="111286" y="114018"/>
                    <a:pt x="124450" y="123063"/>
                  </a:cubicBezTo>
                  <a:cubicBezTo>
                    <a:pt x="130571" y="127796"/>
                    <a:pt x="136930" y="132215"/>
                    <a:pt x="143500" y="136303"/>
                  </a:cubicBezTo>
                  <a:cubicBezTo>
                    <a:pt x="150565" y="140320"/>
                    <a:pt x="157847" y="143945"/>
                    <a:pt x="165312" y="147161"/>
                  </a:cubicBezTo>
                  <a:lnTo>
                    <a:pt x="168550" y="148495"/>
                  </a:lnTo>
                  <a:cubicBezTo>
                    <a:pt x="134070" y="392525"/>
                    <a:pt x="70347" y="834295"/>
                    <a:pt x="55107" y="870299"/>
                  </a:cubicBezTo>
                  <a:cubicBezTo>
                    <a:pt x="34057" y="919925"/>
                    <a:pt x="-32237" y="947833"/>
                    <a:pt x="19008" y="603599"/>
                  </a:cubicBezTo>
                  <a:cubicBezTo>
                    <a:pt x="53869" y="368999"/>
                    <a:pt x="69204" y="140208"/>
                    <a:pt x="86921" y="476"/>
                  </a:cubicBezTo>
                  <a:close/>
                  <a:moveTo>
                    <a:pt x="267515" y="169736"/>
                  </a:moveTo>
                  <a:cubicBezTo>
                    <a:pt x="264562" y="169069"/>
                    <a:pt x="261705" y="168307"/>
                    <a:pt x="258847" y="167450"/>
                  </a:cubicBezTo>
                  <a:cubicBezTo>
                    <a:pt x="244369" y="163544"/>
                    <a:pt x="230272" y="158591"/>
                    <a:pt x="216366" y="153353"/>
                  </a:cubicBezTo>
                  <a:cubicBezTo>
                    <a:pt x="230367" y="135446"/>
                    <a:pt x="254942" y="147161"/>
                    <a:pt x="267515" y="169736"/>
                  </a:cubicBezTo>
                  <a:close/>
                  <a:moveTo>
                    <a:pt x="210365" y="165735"/>
                  </a:moveTo>
                  <a:cubicBezTo>
                    <a:pt x="190172" y="222885"/>
                    <a:pt x="182838" y="427101"/>
                    <a:pt x="151310" y="638747"/>
                  </a:cubicBezTo>
                  <a:cubicBezTo>
                    <a:pt x="117591" y="866013"/>
                    <a:pt x="160835" y="847630"/>
                    <a:pt x="175218" y="814864"/>
                  </a:cubicBezTo>
                  <a:cubicBezTo>
                    <a:pt x="186552" y="788194"/>
                    <a:pt x="238749" y="419957"/>
                    <a:pt x="257799" y="283655"/>
                  </a:cubicBezTo>
                  <a:cubicBezTo>
                    <a:pt x="261609" y="256223"/>
                    <a:pt x="275516" y="214503"/>
                    <a:pt x="273135" y="187452"/>
                  </a:cubicBezTo>
                  <a:cubicBezTo>
                    <a:pt x="266467" y="185642"/>
                    <a:pt x="259895" y="183737"/>
                    <a:pt x="253227" y="181642"/>
                  </a:cubicBezTo>
                  <a:cubicBezTo>
                    <a:pt x="238178" y="176975"/>
                    <a:pt x="223795" y="171736"/>
                    <a:pt x="209794" y="165545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3DE10D09-3054-4D67-BCB2-ECD6F5C5E285}"/>
                </a:ext>
              </a:extLst>
            </p:cNvPr>
            <p:cNvSpPr/>
            <p:nvPr/>
          </p:nvSpPr>
          <p:spPr>
            <a:xfrm>
              <a:off x="6585626" y="2753190"/>
              <a:ext cx="1222472" cy="1675138"/>
            </a:xfrm>
            <a:custGeom>
              <a:avLst/>
              <a:gdLst>
                <a:gd name="connsiteX0" fmla="*/ 558367 w 759059"/>
                <a:gd name="connsiteY0" fmla="*/ 1017175 h 1040129"/>
                <a:gd name="connsiteX1" fmla="*/ 558367 w 759059"/>
                <a:gd name="connsiteY1" fmla="*/ 1017175 h 1040129"/>
                <a:gd name="connsiteX2" fmla="*/ 459879 w 759059"/>
                <a:gd name="connsiteY2" fmla="*/ 1039368 h 1040129"/>
                <a:gd name="connsiteX3" fmla="*/ 455402 w 759059"/>
                <a:gd name="connsiteY3" fmla="*/ 1040130 h 1040129"/>
                <a:gd name="connsiteX4" fmla="*/ 343102 w 759059"/>
                <a:gd name="connsiteY4" fmla="*/ 954405 h 1040129"/>
                <a:gd name="connsiteX5" fmla="*/ 2488 w 759059"/>
                <a:gd name="connsiteY5" fmla="*/ 839629 h 1040129"/>
                <a:gd name="connsiteX6" fmla="*/ 548080 w 759059"/>
                <a:gd name="connsiteY6" fmla="*/ 740378 h 1040129"/>
                <a:gd name="connsiteX7" fmla="*/ 565130 w 759059"/>
                <a:gd name="connsiteY7" fmla="*/ 614077 h 1040129"/>
                <a:gd name="connsiteX8" fmla="*/ 564082 w 759059"/>
                <a:gd name="connsiteY8" fmla="*/ 625316 h 1040129"/>
                <a:gd name="connsiteX9" fmla="*/ 562939 w 759059"/>
                <a:gd name="connsiteY9" fmla="*/ 644366 h 1040129"/>
                <a:gd name="connsiteX10" fmla="*/ 564082 w 759059"/>
                <a:gd name="connsiteY10" fmla="*/ 662845 h 1040129"/>
                <a:gd name="connsiteX11" fmla="*/ 568869 w 759059"/>
                <a:gd name="connsiteY11" fmla="*/ 665600 h 1040129"/>
                <a:gd name="connsiteX12" fmla="*/ 571226 w 759059"/>
                <a:gd name="connsiteY12" fmla="*/ 663797 h 1040129"/>
                <a:gd name="connsiteX13" fmla="*/ 575131 w 759059"/>
                <a:gd name="connsiteY13" fmla="*/ 652558 h 1040129"/>
                <a:gd name="connsiteX14" fmla="*/ 578656 w 759059"/>
                <a:gd name="connsiteY14" fmla="*/ 640080 h 1040129"/>
                <a:gd name="connsiteX15" fmla="*/ 583323 w 759059"/>
                <a:gd name="connsiteY15" fmla="*/ 612267 h 1040129"/>
                <a:gd name="connsiteX16" fmla="*/ 589800 w 759059"/>
                <a:gd name="connsiteY16" fmla="*/ 558260 h 1040129"/>
                <a:gd name="connsiteX17" fmla="*/ 603897 w 759059"/>
                <a:gd name="connsiteY17" fmla="*/ 451961 h 1040129"/>
                <a:gd name="connsiteX18" fmla="*/ 622947 w 759059"/>
                <a:gd name="connsiteY18" fmla="*/ 347186 h 1040129"/>
                <a:gd name="connsiteX19" fmla="*/ 629328 w 759059"/>
                <a:gd name="connsiteY19" fmla="*/ 295942 h 1040129"/>
                <a:gd name="connsiteX20" fmla="*/ 635520 w 759059"/>
                <a:gd name="connsiteY20" fmla="*/ 243840 h 1040129"/>
                <a:gd name="connsiteX21" fmla="*/ 639235 w 759059"/>
                <a:gd name="connsiteY21" fmla="*/ 205073 h 1040129"/>
                <a:gd name="connsiteX22" fmla="*/ 639234 w 759059"/>
                <a:gd name="connsiteY22" fmla="*/ 205073 h 1040129"/>
                <a:gd name="connsiteX23" fmla="*/ 645331 w 759059"/>
                <a:gd name="connsiteY23" fmla="*/ 205645 h 1040129"/>
                <a:gd name="connsiteX24" fmla="*/ 683431 w 759059"/>
                <a:gd name="connsiteY24" fmla="*/ 180594 h 1040129"/>
                <a:gd name="connsiteX25" fmla="*/ 692289 w 759059"/>
                <a:gd name="connsiteY25" fmla="*/ 158496 h 1040129"/>
                <a:gd name="connsiteX26" fmla="*/ 699051 w 759059"/>
                <a:gd name="connsiteY26" fmla="*/ 133064 h 1040129"/>
                <a:gd name="connsiteX27" fmla="*/ 703814 w 759059"/>
                <a:gd name="connsiteY27" fmla="*/ 82391 h 1040129"/>
                <a:gd name="connsiteX28" fmla="*/ 705719 w 759059"/>
                <a:gd name="connsiteY28" fmla="*/ 34766 h 1040129"/>
                <a:gd name="connsiteX29" fmla="*/ 706290 w 759059"/>
                <a:gd name="connsiteY29" fmla="*/ 31718 h 1040129"/>
                <a:gd name="connsiteX30" fmla="*/ 714006 w 759059"/>
                <a:gd name="connsiteY30" fmla="*/ 26861 h 1040129"/>
                <a:gd name="connsiteX31" fmla="*/ 716292 w 759059"/>
                <a:gd name="connsiteY31" fmla="*/ 25241 h 1040129"/>
                <a:gd name="connsiteX32" fmla="*/ 721626 w 759059"/>
                <a:gd name="connsiteY32" fmla="*/ 20479 h 1040129"/>
                <a:gd name="connsiteX33" fmla="*/ 728293 w 759059"/>
                <a:gd name="connsiteY33" fmla="*/ 14573 h 1040129"/>
                <a:gd name="connsiteX34" fmla="*/ 730198 w 759059"/>
                <a:gd name="connsiteY34" fmla="*/ 13240 h 1040129"/>
                <a:gd name="connsiteX35" fmla="*/ 732865 w 759059"/>
                <a:gd name="connsiteY35" fmla="*/ 11525 h 1040129"/>
                <a:gd name="connsiteX36" fmla="*/ 735723 w 759059"/>
                <a:gd name="connsiteY36" fmla="*/ 10096 h 1040129"/>
                <a:gd name="connsiteX37" fmla="*/ 738961 w 759059"/>
                <a:gd name="connsiteY37" fmla="*/ 9049 h 1040129"/>
                <a:gd name="connsiteX38" fmla="*/ 747724 w 759059"/>
                <a:gd name="connsiteY38" fmla="*/ 5525 h 1040129"/>
                <a:gd name="connsiteX39" fmla="*/ 759059 w 759059"/>
                <a:gd name="connsiteY39" fmla="*/ 0 h 1040129"/>
                <a:gd name="connsiteX40" fmla="*/ 757154 w 759059"/>
                <a:gd name="connsiteY40" fmla="*/ 7810 h 1040129"/>
                <a:gd name="connsiteX41" fmla="*/ 738961 w 759059"/>
                <a:gd name="connsiteY41" fmla="*/ 111728 h 1040129"/>
                <a:gd name="connsiteX42" fmla="*/ 706005 w 759059"/>
                <a:gd name="connsiteY42" fmla="*/ 331565 h 1040129"/>
                <a:gd name="connsiteX43" fmla="*/ 681525 w 759059"/>
                <a:gd name="connsiteY43" fmla="*/ 548830 h 1040129"/>
                <a:gd name="connsiteX44" fmla="*/ 666952 w 759059"/>
                <a:gd name="connsiteY44" fmla="*/ 654463 h 1040129"/>
                <a:gd name="connsiteX45" fmla="*/ 651903 w 759059"/>
                <a:gd name="connsiteY45" fmla="*/ 761714 h 1040129"/>
                <a:gd name="connsiteX46" fmla="*/ 649712 w 759059"/>
                <a:gd name="connsiteY46" fmla="*/ 794099 h 1040129"/>
                <a:gd name="connsiteX47" fmla="*/ 646188 w 759059"/>
                <a:gd name="connsiteY47" fmla="*/ 803624 h 1040129"/>
                <a:gd name="connsiteX48" fmla="*/ 647902 w 759059"/>
                <a:gd name="connsiteY48" fmla="*/ 810673 h 1040129"/>
                <a:gd name="connsiteX49" fmla="*/ 647902 w 759059"/>
                <a:gd name="connsiteY49" fmla="*/ 828104 h 1040129"/>
                <a:gd name="connsiteX50" fmla="*/ 647902 w 759059"/>
                <a:gd name="connsiteY50" fmla="*/ 829151 h 1040129"/>
                <a:gd name="connsiteX51" fmla="*/ 647045 w 759059"/>
                <a:gd name="connsiteY51" fmla="*/ 841438 h 1040129"/>
                <a:gd name="connsiteX52" fmla="*/ 647998 w 759059"/>
                <a:gd name="connsiteY52" fmla="*/ 848106 h 1040129"/>
                <a:gd name="connsiteX53" fmla="*/ 649045 w 759059"/>
                <a:gd name="connsiteY53" fmla="*/ 856393 h 1040129"/>
                <a:gd name="connsiteX54" fmla="*/ 649522 w 759059"/>
                <a:gd name="connsiteY54" fmla="*/ 859727 h 1040129"/>
                <a:gd name="connsiteX55" fmla="*/ 650665 w 759059"/>
                <a:gd name="connsiteY55" fmla="*/ 867537 h 1040129"/>
                <a:gd name="connsiteX56" fmla="*/ 650665 w 759059"/>
                <a:gd name="connsiteY56" fmla="*/ 904018 h 1040129"/>
                <a:gd name="connsiteX57" fmla="*/ 644092 w 759059"/>
                <a:gd name="connsiteY57" fmla="*/ 932593 h 1040129"/>
                <a:gd name="connsiteX58" fmla="*/ 631519 w 759059"/>
                <a:gd name="connsiteY58" fmla="*/ 961644 h 1040129"/>
                <a:gd name="connsiteX59" fmla="*/ 628090 w 759059"/>
                <a:gd name="connsiteY59" fmla="*/ 968883 h 1040129"/>
                <a:gd name="connsiteX60" fmla="*/ 625137 w 759059"/>
                <a:gd name="connsiteY60" fmla="*/ 971359 h 1040129"/>
                <a:gd name="connsiteX61" fmla="*/ 620565 w 759059"/>
                <a:gd name="connsiteY61" fmla="*/ 976884 h 1040129"/>
                <a:gd name="connsiteX62" fmla="*/ 616851 w 759059"/>
                <a:gd name="connsiteY62" fmla="*/ 984218 h 1040129"/>
                <a:gd name="connsiteX63" fmla="*/ 616851 w 759059"/>
                <a:gd name="connsiteY63" fmla="*/ 985171 h 1040129"/>
                <a:gd name="connsiteX64" fmla="*/ 615803 w 759059"/>
                <a:gd name="connsiteY64" fmla="*/ 987838 h 1040129"/>
                <a:gd name="connsiteX65" fmla="*/ 615803 w 759059"/>
                <a:gd name="connsiteY65" fmla="*/ 989266 h 1040129"/>
                <a:gd name="connsiteX66" fmla="*/ 610183 w 759059"/>
                <a:gd name="connsiteY66" fmla="*/ 995077 h 1040129"/>
                <a:gd name="connsiteX67" fmla="*/ 606849 w 759059"/>
                <a:gd name="connsiteY67" fmla="*/ 997934 h 1040129"/>
                <a:gd name="connsiteX68" fmla="*/ 601039 w 759059"/>
                <a:gd name="connsiteY68" fmla="*/ 1001458 h 1040129"/>
                <a:gd name="connsiteX69" fmla="*/ 597801 w 759059"/>
                <a:gd name="connsiteY69" fmla="*/ 1003649 h 1040129"/>
                <a:gd name="connsiteX70" fmla="*/ 588847 w 759059"/>
                <a:gd name="connsiteY70" fmla="*/ 1006888 h 1040129"/>
                <a:gd name="connsiteX71" fmla="*/ 559510 w 759059"/>
                <a:gd name="connsiteY71" fmla="*/ 1016413 h 1040129"/>
                <a:gd name="connsiteX72" fmla="*/ 597134 w 759059"/>
                <a:gd name="connsiteY72" fmla="*/ 276511 h 1040129"/>
                <a:gd name="connsiteX73" fmla="*/ 573036 w 759059"/>
                <a:gd name="connsiteY73" fmla="*/ 544735 h 1040129"/>
                <a:gd name="connsiteX74" fmla="*/ 576274 w 759059"/>
                <a:gd name="connsiteY74" fmla="*/ 518446 h 1040129"/>
                <a:gd name="connsiteX75" fmla="*/ 592372 w 759059"/>
                <a:gd name="connsiteY75" fmla="*/ 411671 h 1040129"/>
                <a:gd name="connsiteX76" fmla="*/ 603135 w 759059"/>
                <a:gd name="connsiteY76" fmla="*/ 359664 h 1040129"/>
                <a:gd name="connsiteX77" fmla="*/ 610564 w 759059"/>
                <a:gd name="connsiteY77" fmla="*/ 309467 h 1040129"/>
                <a:gd name="connsiteX78" fmla="*/ 617136 w 759059"/>
                <a:gd name="connsiteY78" fmla="*/ 257175 h 1040129"/>
                <a:gd name="connsiteX79" fmla="*/ 618089 w 759059"/>
                <a:gd name="connsiteY79" fmla="*/ 252127 h 1040129"/>
                <a:gd name="connsiteX80" fmla="*/ 597134 w 759059"/>
                <a:gd name="connsiteY80" fmla="*/ 276511 h 104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759059" h="1040129">
                  <a:moveTo>
                    <a:pt x="558367" y="1017175"/>
                  </a:moveTo>
                  <a:lnTo>
                    <a:pt x="558367" y="1017175"/>
                  </a:lnTo>
                  <a:cubicBezTo>
                    <a:pt x="526000" y="1026493"/>
                    <a:pt x="493114" y="1033904"/>
                    <a:pt x="459879" y="1039368"/>
                  </a:cubicBezTo>
                  <a:lnTo>
                    <a:pt x="455402" y="1040130"/>
                  </a:lnTo>
                  <a:cubicBezTo>
                    <a:pt x="447401" y="996696"/>
                    <a:pt x="417302" y="961168"/>
                    <a:pt x="343102" y="954405"/>
                  </a:cubicBezTo>
                  <a:cubicBezTo>
                    <a:pt x="132123" y="935831"/>
                    <a:pt x="-21610" y="839629"/>
                    <a:pt x="2488" y="839629"/>
                  </a:cubicBezTo>
                  <a:cubicBezTo>
                    <a:pt x="26586" y="839629"/>
                    <a:pt x="502836" y="1035082"/>
                    <a:pt x="548080" y="740378"/>
                  </a:cubicBezTo>
                  <a:cubicBezTo>
                    <a:pt x="554176" y="700469"/>
                    <a:pt x="559891" y="657892"/>
                    <a:pt x="565130" y="614077"/>
                  </a:cubicBezTo>
                  <a:lnTo>
                    <a:pt x="564082" y="625316"/>
                  </a:lnTo>
                  <a:cubicBezTo>
                    <a:pt x="563382" y="631643"/>
                    <a:pt x="563001" y="638001"/>
                    <a:pt x="562939" y="644366"/>
                  </a:cubicBezTo>
                  <a:cubicBezTo>
                    <a:pt x="562747" y="650548"/>
                    <a:pt x="563130" y="656734"/>
                    <a:pt x="564082" y="662845"/>
                  </a:cubicBezTo>
                  <a:cubicBezTo>
                    <a:pt x="564643" y="664927"/>
                    <a:pt x="566786" y="666161"/>
                    <a:pt x="568869" y="665600"/>
                  </a:cubicBezTo>
                  <a:cubicBezTo>
                    <a:pt x="569861" y="665332"/>
                    <a:pt x="570708" y="664685"/>
                    <a:pt x="571226" y="663797"/>
                  </a:cubicBezTo>
                  <a:cubicBezTo>
                    <a:pt x="573062" y="660258"/>
                    <a:pt x="574377" y="656473"/>
                    <a:pt x="575131" y="652558"/>
                  </a:cubicBezTo>
                  <a:cubicBezTo>
                    <a:pt x="576084" y="648367"/>
                    <a:pt x="577703" y="644366"/>
                    <a:pt x="578656" y="640080"/>
                  </a:cubicBezTo>
                  <a:cubicBezTo>
                    <a:pt x="580751" y="630555"/>
                    <a:pt x="581894" y="621506"/>
                    <a:pt x="583323" y="612267"/>
                  </a:cubicBezTo>
                  <a:cubicBezTo>
                    <a:pt x="586085" y="594360"/>
                    <a:pt x="587704" y="576263"/>
                    <a:pt x="589800" y="558260"/>
                  </a:cubicBezTo>
                  <a:cubicBezTo>
                    <a:pt x="593991" y="522732"/>
                    <a:pt x="598372" y="487204"/>
                    <a:pt x="603897" y="451961"/>
                  </a:cubicBezTo>
                  <a:cubicBezTo>
                    <a:pt x="609421" y="416719"/>
                    <a:pt x="618089" y="382524"/>
                    <a:pt x="622947" y="347186"/>
                  </a:cubicBezTo>
                  <a:cubicBezTo>
                    <a:pt x="625614" y="330136"/>
                    <a:pt x="627423" y="313087"/>
                    <a:pt x="629328" y="295942"/>
                  </a:cubicBezTo>
                  <a:cubicBezTo>
                    <a:pt x="631233" y="278797"/>
                    <a:pt x="632186" y="260890"/>
                    <a:pt x="635520" y="243840"/>
                  </a:cubicBezTo>
                  <a:cubicBezTo>
                    <a:pt x="638470" y="231139"/>
                    <a:pt x="639719" y="218103"/>
                    <a:pt x="639235" y="205073"/>
                  </a:cubicBezTo>
                  <a:lnTo>
                    <a:pt x="639234" y="205073"/>
                  </a:lnTo>
                  <a:lnTo>
                    <a:pt x="645331" y="205645"/>
                  </a:lnTo>
                  <a:cubicBezTo>
                    <a:pt x="662085" y="206316"/>
                    <a:pt x="677406" y="196242"/>
                    <a:pt x="683431" y="180594"/>
                  </a:cubicBezTo>
                  <a:cubicBezTo>
                    <a:pt x="687145" y="172212"/>
                    <a:pt x="689050" y="167640"/>
                    <a:pt x="692289" y="158496"/>
                  </a:cubicBezTo>
                  <a:cubicBezTo>
                    <a:pt x="695066" y="150166"/>
                    <a:pt x="697324" y="141673"/>
                    <a:pt x="699051" y="133064"/>
                  </a:cubicBezTo>
                  <a:cubicBezTo>
                    <a:pt x="702019" y="116331"/>
                    <a:pt x="703611" y="99384"/>
                    <a:pt x="703814" y="82391"/>
                  </a:cubicBezTo>
                  <a:cubicBezTo>
                    <a:pt x="703580" y="66493"/>
                    <a:pt x="704216" y="50595"/>
                    <a:pt x="705719" y="34766"/>
                  </a:cubicBezTo>
                  <a:lnTo>
                    <a:pt x="706290" y="31718"/>
                  </a:lnTo>
                  <a:cubicBezTo>
                    <a:pt x="709114" y="30538"/>
                    <a:pt x="711721" y="28896"/>
                    <a:pt x="714006" y="26861"/>
                  </a:cubicBezTo>
                  <a:cubicBezTo>
                    <a:pt x="714843" y="26436"/>
                    <a:pt x="715614" y="25891"/>
                    <a:pt x="716292" y="25241"/>
                  </a:cubicBezTo>
                  <a:cubicBezTo>
                    <a:pt x="718219" y="23829"/>
                    <a:pt x="720005" y="22234"/>
                    <a:pt x="721626" y="20479"/>
                  </a:cubicBezTo>
                  <a:cubicBezTo>
                    <a:pt x="723626" y="18383"/>
                    <a:pt x="726102" y="16478"/>
                    <a:pt x="728293" y="14573"/>
                  </a:cubicBezTo>
                  <a:cubicBezTo>
                    <a:pt x="724769" y="17526"/>
                    <a:pt x="728769" y="14573"/>
                    <a:pt x="730198" y="13240"/>
                  </a:cubicBezTo>
                  <a:lnTo>
                    <a:pt x="732865" y="11525"/>
                  </a:lnTo>
                  <a:lnTo>
                    <a:pt x="735723" y="10096"/>
                  </a:lnTo>
                  <a:lnTo>
                    <a:pt x="738961" y="9049"/>
                  </a:lnTo>
                  <a:cubicBezTo>
                    <a:pt x="741914" y="8096"/>
                    <a:pt x="744867" y="6763"/>
                    <a:pt x="747724" y="5525"/>
                  </a:cubicBezTo>
                  <a:cubicBezTo>
                    <a:pt x="751602" y="3895"/>
                    <a:pt x="755386" y="2050"/>
                    <a:pt x="759059" y="0"/>
                  </a:cubicBezTo>
                  <a:cubicBezTo>
                    <a:pt x="758487" y="2572"/>
                    <a:pt x="757821" y="5239"/>
                    <a:pt x="757154" y="7810"/>
                  </a:cubicBezTo>
                  <a:cubicBezTo>
                    <a:pt x="748867" y="42005"/>
                    <a:pt x="744200" y="76962"/>
                    <a:pt x="738961" y="111728"/>
                  </a:cubicBezTo>
                  <a:cubicBezTo>
                    <a:pt x="727912" y="184975"/>
                    <a:pt x="715625" y="258032"/>
                    <a:pt x="706005" y="331565"/>
                  </a:cubicBezTo>
                  <a:cubicBezTo>
                    <a:pt x="696384" y="405098"/>
                    <a:pt x="690098" y="476440"/>
                    <a:pt x="681525" y="548830"/>
                  </a:cubicBezTo>
                  <a:cubicBezTo>
                    <a:pt x="677334" y="584549"/>
                    <a:pt x="672762" y="618172"/>
                    <a:pt x="666952" y="654463"/>
                  </a:cubicBezTo>
                  <a:cubicBezTo>
                    <a:pt x="661142" y="690753"/>
                    <a:pt x="655332" y="725710"/>
                    <a:pt x="651903" y="761714"/>
                  </a:cubicBezTo>
                  <a:cubicBezTo>
                    <a:pt x="650855" y="772478"/>
                    <a:pt x="650093" y="783336"/>
                    <a:pt x="649712" y="794099"/>
                  </a:cubicBezTo>
                  <a:cubicBezTo>
                    <a:pt x="647378" y="796717"/>
                    <a:pt x="646120" y="800118"/>
                    <a:pt x="646188" y="803624"/>
                  </a:cubicBezTo>
                  <a:cubicBezTo>
                    <a:pt x="646202" y="806075"/>
                    <a:pt x="646789" y="808489"/>
                    <a:pt x="647902" y="810673"/>
                  </a:cubicBezTo>
                  <a:cubicBezTo>
                    <a:pt x="647902" y="816483"/>
                    <a:pt x="647902" y="822293"/>
                    <a:pt x="647902" y="828104"/>
                  </a:cubicBezTo>
                  <a:cubicBezTo>
                    <a:pt x="647956" y="828451"/>
                    <a:pt x="647956" y="828804"/>
                    <a:pt x="647902" y="829151"/>
                  </a:cubicBezTo>
                  <a:cubicBezTo>
                    <a:pt x="646996" y="833180"/>
                    <a:pt x="646707" y="837323"/>
                    <a:pt x="647045" y="841438"/>
                  </a:cubicBezTo>
                  <a:cubicBezTo>
                    <a:pt x="647134" y="843687"/>
                    <a:pt x="647454" y="845922"/>
                    <a:pt x="647998" y="848106"/>
                  </a:cubicBezTo>
                  <a:cubicBezTo>
                    <a:pt x="647998" y="848106"/>
                    <a:pt x="649236" y="858107"/>
                    <a:pt x="649045" y="856393"/>
                  </a:cubicBezTo>
                  <a:cubicBezTo>
                    <a:pt x="649045" y="857536"/>
                    <a:pt x="649045" y="858583"/>
                    <a:pt x="649522" y="859727"/>
                  </a:cubicBezTo>
                  <a:cubicBezTo>
                    <a:pt x="649522" y="858583"/>
                    <a:pt x="650188" y="864775"/>
                    <a:pt x="650665" y="867537"/>
                  </a:cubicBezTo>
                  <a:cubicBezTo>
                    <a:pt x="651712" y="879675"/>
                    <a:pt x="651712" y="891880"/>
                    <a:pt x="650665" y="904018"/>
                  </a:cubicBezTo>
                  <a:cubicBezTo>
                    <a:pt x="649277" y="913710"/>
                    <a:pt x="647078" y="923268"/>
                    <a:pt x="644092" y="932593"/>
                  </a:cubicBezTo>
                  <a:cubicBezTo>
                    <a:pt x="640490" y="942520"/>
                    <a:pt x="636291" y="952222"/>
                    <a:pt x="631519" y="961644"/>
                  </a:cubicBezTo>
                  <a:cubicBezTo>
                    <a:pt x="630472" y="964025"/>
                    <a:pt x="629328" y="966502"/>
                    <a:pt x="628090" y="968883"/>
                  </a:cubicBezTo>
                  <a:lnTo>
                    <a:pt x="625137" y="971359"/>
                  </a:lnTo>
                  <a:cubicBezTo>
                    <a:pt x="623899" y="972503"/>
                    <a:pt x="618375" y="979361"/>
                    <a:pt x="620565" y="976884"/>
                  </a:cubicBezTo>
                  <a:cubicBezTo>
                    <a:pt x="618808" y="979029"/>
                    <a:pt x="617540" y="981532"/>
                    <a:pt x="616851" y="984218"/>
                  </a:cubicBezTo>
                  <a:cubicBezTo>
                    <a:pt x="616851" y="984218"/>
                    <a:pt x="616851" y="984885"/>
                    <a:pt x="616851" y="985171"/>
                  </a:cubicBezTo>
                  <a:cubicBezTo>
                    <a:pt x="616851" y="985456"/>
                    <a:pt x="616184" y="986885"/>
                    <a:pt x="615803" y="987838"/>
                  </a:cubicBezTo>
                  <a:lnTo>
                    <a:pt x="615803" y="989266"/>
                  </a:lnTo>
                  <a:cubicBezTo>
                    <a:pt x="613993" y="991267"/>
                    <a:pt x="612183" y="993172"/>
                    <a:pt x="610183" y="995077"/>
                  </a:cubicBezTo>
                  <a:lnTo>
                    <a:pt x="606849" y="997934"/>
                  </a:lnTo>
                  <a:cubicBezTo>
                    <a:pt x="604991" y="999233"/>
                    <a:pt x="603050" y="1000410"/>
                    <a:pt x="601039" y="1001458"/>
                  </a:cubicBezTo>
                  <a:cubicBezTo>
                    <a:pt x="599855" y="1002021"/>
                    <a:pt x="598763" y="1002759"/>
                    <a:pt x="597801" y="1003649"/>
                  </a:cubicBezTo>
                  <a:lnTo>
                    <a:pt x="588847" y="1006888"/>
                  </a:lnTo>
                  <a:cubicBezTo>
                    <a:pt x="579322" y="1010412"/>
                    <a:pt x="569321" y="1013270"/>
                    <a:pt x="559510" y="1016413"/>
                  </a:cubicBezTo>
                  <a:close/>
                  <a:moveTo>
                    <a:pt x="597134" y="276511"/>
                  </a:moveTo>
                  <a:cubicBezTo>
                    <a:pt x="590848" y="359473"/>
                    <a:pt x="582847" y="453009"/>
                    <a:pt x="573036" y="544735"/>
                  </a:cubicBezTo>
                  <a:lnTo>
                    <a:pt x="576274" y="518446"/>
                  </a:lnTo>
                  <a:cubicBezTo>
                    <a:pt x="580846" y="482727"/>
                    <a:pt x="585799" y="447008"/>
                    <a:pt x="592372" y="411671"/>
                  </a:cubicBezTo>
                  <a:cubicBezTo>
                    <a:pt x="595610" y="394240"/>
                    <a:pt x="599991" y="377095"/>
                    <a:pt x="603135" y="359664"/>
                  </a:cubicBezTo>
                  <a:cubicBezTo>
                    <a:pt x="606278" y="342233"/>
                    <a:pt x="608564" y="326326"/>
                    <a:pt x="610564" y="309467"/>
                  </a:cubicBezTo>
                  <a:cubicBezTo>
                    <a:pt x="612565" y="292608"/>
                    <a:pt x="614374" y="274510"/>
                    <a:pt x="617136" y="257175"/>
                  </a:cubicBezTo>
                  <a:cubicBezTo>
                    <a:pt x="617136" y="255460"/>
                    <a:pt x="617708" y="253841"/>
                    <a:pt x="618089" y="252127"/>
                  </a:cubicBezTo>
                  <a:cubicBezTo>
                    <a:pt x="613515" y="262050"/>
                    <a:pt x="606256" y="270496"/>
                    <a:pt x="597134" y="276511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D191EDF3-E960-43A5-887C-AC31CC0E0BB6}"/>
                </a:ext>
              </a:extLst>
            </p:cNvPr>
            <p:cNvSpPr/>
            <p:nvPr/>
          </p:nvSpPr>
          <p:spPr>
            <a:xfrm>
              <a:off x="7245578" y="2689681"/>
              <a:ext cx="32" cy="920"/>
            </a:xfrm>
            <a:custGeom>
              <a:avLst/>
              <a:gdLst>
                <a:gd name="connsiteX0" fmla="*/ 0 w 20"/>
                <a:gd name="connsiteY0" fmla="*/ 0 h 571"/>
                <a:gd name="connsiteX1" fmla="*/ 0 w 20"/>
                <a:gd name="connsiteY1" fmla="*/ 0 h 571"/>
                <a:gd name="connsiteX2" fmla="*/ 0 w 20"/>
                <a:gd name="connsiteY2" fmla="*/ 571 h 571"/>
                <a:gd name="connsiteX3" fmla="*/ 0 w 20"/>
                <a:gd name="connsiteY3" fmla="*/ 571 h 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" h="571">
                  <a:moveTo>
                    <a:pt x="0" y="0"/>
                  </a:moveTo>
                  <a:lnTo>
                    <a:pt x="0" y="0"/>
                  </a:lnTo>
                  <a:cubicBezTo>
                    <a:pt x="27" y="190"/>
                    <a:pt x="27" y="382"/>
                    <a:pt x="0" y="571"/>
                  </a:cubicBezTo>
                  <a:lnTo>
                    <a:pt x="0" y="571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xmlns="" id="{9C6225CC-2BA1-4BA3-A116-DA990C679BCD}"/>
                </a:ext>
              </a:extLst>
            </p:cNvPr>
            <p:cNvSpPr/>
            <p:nvPr/>
          </p:nvSpPr>
          <p:spPr>
            <a:xfrm>
              <a:off x="7411096" y="3526196"/>
              <a:ext cx="2933" cy="1208"/>
            </a:xfrm>
            <a:custGeom>
              <a:avLst/>
              <a:gdLst>
                <a:gd name="connsiteX0" fmla="*/ 0 w 1821"/>
                <a:gd name="connsiteY0" fmla="*/ 751 h 750"/>
                <a:gd name="connsiteX1" fmla="*/ 0 w 1821"/>
                <a:gd name="connsiteY1" fmla="*/ 751 h 750"/>
                <a:gd name="connsiteX2" fmla="*/ 0 w 1821"/>
                <a:gd name="connsiteY2" fmla="*/ 751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1" h="750">
                  <a:moveTo>
                    <a:pt x="0" y="751"/>
                  </a:moveTo>
                  <a:lnTo>
                    <a:pt x="0" y="751"/>
                  </a:lnTo>
                  <a:cubicBezTo>
                    <a:pt x="2476" y="-297"/>
                    <a:pt x="2381" y="-202"/>
                    <a:pt x="0" y="7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725AE8CC-5FCC-4AB3-A43A-D91C4A6C6466}"/>
                </a:ext>
              </a:extLst>
            </p:cNvPr>
            <p:cNvSpPr/>
            <p:nvPr/>
          </p:nvSpPr>
          <p:spPr>
            <a:xfrm>
              <a:off x="7589502" y="3085916"/>
              <a:ext cx="10430" cy="40190"/>
            </a:xfrm>
            <a:custGeom>
              <a:avLst/>
              <a:gdLst>
                <a:gd name="connsiteX0" fmla="*/ 1429 w 6476"/>
                <a:gd name="connsiteY0" fmla="*/ 13049 h 24955"/>
                <a:gd name="connsiteX1" fmla="*/ 1429 w 6476"/>
                <a:gd name="connsiteY1" fmla="*/ 13049 h 24955"/>
                <a:gd name="connsiteX2" fmla="*/ 3238 w 6476"/>
                <a:gd name="connsiteY2" fmla="*/ 5239 h 24955"/>
                <a:gd name="connsiteX3" fmla="*/ 4381 w 6476"/>
                <a:gd name="connsiteY3" fmla="*/ 2667 h 24955"/>
                <a:gd name="connsiteX4" fmla="*/ 4381 w 6476"/>
                <a:gd name="connsiteY4" fmla="*/ 2096 h 24955"/>
                <a:gd name="connsiteX5" fmla="*/ 5143 w 6476"/>
                <a:gd name="connsiteY5" fmla="*/ 1143 h 24955"/>
                <a:gd name="connsiteX6" fmla="*/ 6477 w 6476"/>
                <a:gd name="connsiteY6" fmla="*/ 0 h 24955"/>
                <a:gd name="connsiteX7" fmla="*/ 0 w 6476"/>
                <a:gd name="connsiteY7" fmla="*/ 24193 h 24955"/>
                <a:gd name="connsiteX8" fmla="*/ 0 w 6476"/>
                <a:gd name="connsiteY8" fmla="*/ 24955 h 24955"/>
                <a:gd name="connsiteX9" fmla="*/ 571 w 6476"/>
                <a:gd name="connsiteY9" fmla="*/ 20288 h 24955"/>
                <a:gd name="connsiteX10" fmla="*/ 1048 w 6476"/>
                <a:gd name="connsiteY10" fmla="*/ 15621 h 24955"/>
                <a:gd name="connsiteX11" fmla="*/ 1429 w 6476"/>
                <a:gd name="connsiteY11" fmla="*/ 13049 h 2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6" h="24955">
                  <a:moveTo>
                    <a:pt x="1429" y="13049"/>
                  </a:moveTo>
                  <a:lnTo>
                    <a:pt x="1429" y="13049"/>
                  </a:lnTo>
                  <a:cubicBezTo>
                    <a:pt x="1885" y="10414"/>
                    <a:pt x="2490" y="7806"/>
                    <a:pt x="3238" y="5239"/>
                  </a:cubicBezTo>
                  <a:cubicBezTo>
                    <a:pt x="3238" y="5239"/>
                    <a:pt x="4096" y="3143"/>
                    <a:pt x="4381" y="2667"/>
                  </a:cubicBezTo>
                  <a:cubicBezTo>
                    <a:pt x="4345" y="2478"/>
                    <a:pt x="4345" y="2284"/>
                    <a:pt x="4381" y="2096"/>
                  </a:cubicBezTo>
                  <a:lnTo>
                    <a:pt x="5143" y="1143"/>
                  </a:lnTo>
                  <a:cubicBezTo>
                    <a:pt x="5555" y="725"/>
                    <a:pt x="6001" y="343"/>
                    <a:pt x="6477" y="0"/>
                  </a:cubicBezTo>
                  <a:cubicBezTo>
                    <a:pt x="5126" y="8259"/>
                    <a:pt x="2957" y="16364"/>
                    <a:pt x="0" y="24193"/>
                  </a:cubicBezTo>
                  <a:cubicBezTo>
                    <a:pt x="0" y="24193"/>
                    <a:pt x="0" y="24193"/>
                    <a:pt x="0" y="24955"/>
                  </a:cubicBezTo>
                  <a:lnTo>
                    <a:pt x="571" y="20288"/>
                  </a:lnTo>
                  <a:cubicBezTo>
                    <a:pt x="571" y="18764"/>
                    <a:pt x="571" y="17145"/>
                    <a:pt x="1048" y="15621"/>
                  </a:cubicBezTo>
                  <a:cubicBezTo>
                    <a:pt x="1524" y="14097"/>
                    <a:pt x="1333" y="13621"/>
                    <a:pt x="1429" y="1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F37E66E3-A9E9-4B07-B348-79B1A4281882}"/>
                </a:ext>
              </a:extLst>
            </p:cNvPr>
            <p:cNvSpPr/>
            <p:nvPr/>
          </p:nvSpPr>
          <p:spPr>
            <a:xfrm>
              <a:off x="7633989" y="3030078"/>
              <a:ext cx="1380" cy="15340"/>
            </a:xfrm>
            <a:custGeom>
              <a:avLst/>
              <a:gdLst>
                <a:gd name="connsiteX0" fmla="*/ 0 w 857"/>
                <a:gd name="connsiteY0" fmla="*/ 0 h 9525"/>
                <a:gd name="connsiteX1" fmla="*/ 0 w 857"/>
                <a:gd name="connsiteY1" fmla="*/ 0 h 9525"/>
                <a:gd name="connsiteX2" fmla="*/ 857 w 857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" h="9525">
                  <a:moveTo>
                    <a:pt x="0" y="0"/>
                  </a:moveTo>
                  <a:lnTo>
                    <a:pt x="0" y="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D0E997DB-8CD8-4C99-9C50-8878EAFBDA4D}"/>
                </a:ext>
              </a:extLst>
            </p:cNvPr>
            <p:cNvSpPr/>
            <p:nvPr/>
          </p:nvSpPr>
          <p:spPr>
            <a:xfrm>
              <a:off x="7432397" y="3265395"/>
              <a:ext cx="21" cy="1073"/>
            </a:xfrm>
            <a:custGeom>
              <a:avLst/>
              <a:gdLst>
                <a:gd name="connsiteX0" fmla="*/ 14 w 13"/>
                <a:gd name="connsiteY0" fmla="*/ 0 h 666"/>
                <a:gd name="connsiteX1" fmla="*/ 14 w 13"/>
                <a:gd name="connsiteY1" fmla="*/ 667 h 666"/>
                <a:gd name="connsiteX2" fmla="*/ 14 w 13"/>
                <a:gd name="connsiteY2" fmla="*/ 0 h 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" h="666">
                  <a:moveTo>
                    <a:pt x="14" y="0"/>
                  </a:moveTo>
                  <a:cubicBezTo>
                    <a:pt x="14" y="0"/>
                    <a:pt x="14" y="476"/>
                    <a:pt x="14" y="667"/>
                  </a:cubicBezTo>
                  <a:cubicBezTo>
                    <a:pt x="-5" y="445"/>
                    <a:pt x="-5" y="222"/>
                    <a:pt x="14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4741E7A8-23C8-41FB-B7D8-EA049D710CCC}"/>
                </a:ext>
              </a:extLst>
            </p:cNvPr>
            <p:cNvSpPr/>
            <p:nvPr/>
          </p:nvSpPr>
          <p:spPr>
            <a:xfrm>
              <a:off x="7432419" y="326524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43EF94BF-5A38-4ACD-B14C-59EBD15BC3BA}"/>
                </a:ext>
              </a:extLst>
            </p:cNvPr>
            <p:cNvSpPr/>
            <p:nvPr/>
          </p:nvSpPr>
          <p:spPr>
            <a:xfrm>
              <a:off x="7712530" y="2686152"/>
              <a:ext cx="521870" cy="1317254"/>
            </a:xfrm>
            <a:custGeom>
              <a:avLst/>
              <a:gdLst>
                <a:gd name="connsiteX0" fmla="*/ 308038 w 324040"/>
                <a:gd name="connsiteY0" fmla="*/ 176594 h 817911"/>
                <a:gd name="connsiteX1" fmla="*/ 308038 w 324040"/>
                <a:gd name="connsiteY1" fmla="*/ 176594 h 817911"/>
                <a:gd name="connsiteX2" fmla="*/ 324040 w 324040"/>
                <a:gd name="connsiteY2" fmla="*/ 186785 h 817911"/>
                <a:gd name="connsiteX3" fmla="*/ 322802 w 324040"/>
                <a:gd name="connsiteY3" fmla="*/ 205835 h 817911"/>
                <a:gd name="connsiteX4" fmla="*/ 322802 w 324040"/>
                <a:gd name="connsiteY4" fmla="*/ 231648 h 817911"/>
                <a:gd name="connsiteX5" fmla="*/ 321373 w 324040"/>
                <a:gd name="connsiteY5" fmla="*/ 283178 h 817911"/>
                <a:gd name="connsiteX6" fmla="*/ 318325 w 324040"/>
                <a:gd name="connsiteY6" fmla="*/ 339376 h 817911"/>
                <a:gd name="connsiteX7" fmla="*/ 290417 w 324040"/>
                <a:gd name="connsiteY7" fmla="*/ 321564 h 817911"/>
                <a:gd name="connsiteX8" fmla="*/ 287750 w 324040"/>
                <a:gd name="connsiteY8" fmla="*/ 320516 h 817911"/>
                <a:gd name="connsiteX9" fmla="*/ 293084 w 324040"/>
                <a:gd name="connsiteY9" fmla="*/ 302609 h 817911"/>
                <a:gd name="connsiteX10" fmla="*/ 293084 w 324040"/>
                <a:gd name="connsiteY10" fmla="*/ 297656 h 817911"/>
                <a:gd name="connsiteX11" fmla="*/ 295180 w 324040"/>
                <a:gd name="connsiteY11" fmla="*/ 291941 h 817911"/>
                <a:gd name="connsiteX12" fmla="*/ 298132 w 324040"/>
                <a:gd name="connsiteY12" fmla="*/ 270605 h 817911"/>
                <a:gd name="connsiteX13" fmla="*/ 289465 w 324040"/>
                <a:gd name="connsiteY13" fmla="*/ 230886 h 817911"/>
                <a:gd name="connsiteX14" fmla="*/ 242792 w 324040"/>
                <a:gd name="connsiteY14" fmla="*/ 196882 h 817911"/>
                <a:gd name="connsiteX15" fmla="*/ 243269 w 324040"/>
                <a:gd name="connsiteY15" fmla="*/ 196882 h 817911"/>
                <a:gd name="connsiteX16" fmla="*/ 249841 w 324040"/>
                <a:gd name="connsiteY16" fmla="*/ 188690 h 817911"/>
                <a:gd name="connsiteX17" fmla="*/ 252794 w 324040"/>
                <a:gd name="connsiteY17" fmla="*/ 185642 h 817911"/>
                <a:gd name="connsiteX18" fmla="*/ 254413 w 324040"/>
                <a:gd name="connsiteY18" fmla="*/ 184214 h 817911"/>
                <a:gd name="connsiteX19" fmla="*/ 254984 w 324040"/>
                <a:gd name="connsiteY19" fmla="*/ 183737 h 817911"/>
                <a:gd name="connsiteX20" fmla="*/ 263080 w 324040"/>
                <a:gd name="connsiteY20" fmla="*/ 178499 h 817911"/>
                <a:gd name="connsiteX21" fmla="*/ 272034 w 324040"/>
                <a:gd name="connsiteY21" fmla="*/ 174212 h 817911"/>
                <a:gd name="connsiteX22" fmla="*/ 293084 w 324040"/>
                <a:gd name="connsiteY22" fmla="*/ 172403 h 817911"/>
                <a:gd name="connsiteX23" fmla="*/ 306991 w 324040"/>
                <a:gd name="connsiteY23" fmla="*/ 176213 h 817911"/>
                <a:gd name="connsiteX24" fmla="*/ 308134 w 324040"/>
                <a:gd name="connsiteY24" fmla="*/ 176975 h 817911"/>
                <a:gd name="connsiteX25" fmla="*/ 300609 w 324040"/>
                <a:gd name="connsiteY25" fmla="*/ 492728 h 817911"/>
                <a:gd name="connsiteX26" fmla="*/ 300609 w 324040"/>
                <a:gd name="connsiteY26" fmla="*/ 492728 h 817911"/>
                <a:gd name="connsiteX27" fmla="*/ 300609 w 324040"/>
                <a:gd name="connsiteY27" fmla="*/ 495776 h 817911"/>
                <a:gd name="connsiteX28" fmla="*/ 291655 w 324040"/>
                <a:gd name="connsiteY28" fmla="*/ 473107 h 817911"/>
                <a:gd name="connsiteX29" fmla="*/ 284702 w 324040"/>
                <a:gd name="connsiteY29" fmla="*/ 463582 h 817911"/>
                <a:gd name="connsiteX30" fmla="*/ 289179 w 324040"/>
                <a:gd name="connsiteY30" fmla="*/ 461010 h 817911"/>
                <a:gd name="connsiteX31" fmla="*/ 308229 w 324040"/>
                <a:gd name="connsiteY31" fmla="*/ 446437 h 817911"/>
                <a:gd name="connsiteX32" fmla="*/ 301466 w 324040"/>
                <a:gd name="connsiteY32" fmla="*/ 493109 h 817911"/>
                <a:gd name="connsiteX33" fmla="*/ 147447 w 324040"/>
                <a:gd name="connsiteY33" fmla="*/ 3905 h 817911"/>
                <a:gd name="connsiteX34" fmla="*/ 147447 w 324040"/>
                <a:gd name="connsiteY34" fmla="*/ 3905 h 817911"/>
                <a:gd name="connsiteX35" fmla="*/ 124015 w 324040"/>
                <a:gd name="connsiteY35" fmla="*/ 42005 h 817911"/>
                <a:gd name="connsiteX36" fmla="*/ 107442 w 324040"/>
                <a:gd name="connsiteY36" fmla="*/ 67247 h 817911"/>
                <a:gd name="connsiteX37" fmla="*/ 106966 w 324040"/>
                <a:gd name="connsiteY37" fmla="*/ 67247 h 817911"/>
                <a:gd name="connsiteX38" fmla="*/ 106966 w 324040"/>
                <a:gd name="connsiteY38" fmla="*/ 67247 h 817911"/>
                <a:gd name="connsiteX39" fmla="*/ 110680 w 324040"/>
                <a:gd name="connsiteY39" fmla="*/ 59436 h 817911"/>
                <a:gd name="connsiteX40" fmla="*/ 118300 w 324040"/>
                <a:gd name="connsiteY40" fmla="*/ 39433 h 817911"/>
                <a:gd name="connsiteX41" fmla="*/ 118300 w 324040"/>
                <a:gd name="connsiteY41" fmla="*/ 14002 h 817911"/>
                <a:gd name="connsiteX42" fmla="*/ 114681 w 324040"/>
                <a:gd name="connsiteY42" fmla="*/ 0 h 817911"/>
                <a:gd name="connsiteX43" fmla="*/ 127159 w 324040"/>
                <a:gd name="connsiteY43" fmla="*/ 1429 h 817911"/>
                <a:gd name="connsiteX44" fmla="*/ 147447 w 324040"/>
                <a:gd name="connsiteY44" fmla="*/ 4382 h 817911"/>
                <a:gd name="connsiteX45" fmla="*/ 48863 w 324040"/>
                <a:gd name="connsiteY45" fmla="*/ 814292 h 817911"/>
                <a:gd name="connsiteX46" fmla="*/ 49339 w 324040"/>
                <a:gd name="connsiteY46" fmla="*/ 814292 h 817911"/>
                <a:gd name="connsiteX47" fmla="*/ 48863 w 324040"/>
                <a:gd name="connsiteY47" fmla="*/ 814292 h 817911"/>
                <a:gd name="connsiteX48" fmla="*/ 41815 w 324040"/>
                <a:gd name="connsiteY48" fmla="*/ 811625 h 817911"/>
                <a:gd name="connsiteX49" fmla="*/ 29432 w 324040"/>
                <a:gd name="connsiteY49" fmla="*/ 805053 h 817911"/>
                <a:gd name="connsiteX50" fmla="*/ 19907 w 324040"/>
                <a:gd name="connsiteY50" fmla="*/ 797719 h 817911"/>
                <a:gd name="connsiteX51" fmla="*/ 0 w 324040"/>
                <a:gd name="connsiteY51" fmla="*/ 756571 h 817911"/>
                <a:gd name="connsiteX52" fmla="*/ 3524 w 324040"/>
                <a:gd name="connsiteY52" fmla="*/ 756571 h 817911"/>
                <a:gd name="connsiteX53" fmla="*/ 35242 w 324040"/>
                <a:gd name="connsiteY53" fmla="*/ 753809 h 817911"/>
                <a:gd name="connsiteX54" fmla="*/ 93726 w 324040"/>
                <a:gd name="connsiteY54" fmla="*/ 742378 h 817911"/>
                <a:gd name="connsiteX55" fmla="*/ 144971 w 324040"/>
                <a:gd name="connsiteY55" fmla="*/ 720280 h 817911"/>
                <a:gd name="connsiteX56" fmla="*/ 150114 w 324040"/>
                <a:gd name="connsiteY56" fmla="*/ 719233 h 817911"/>
                <a:gd name="connsiteX57" fmla="*/ 157734 w 324040"/>
                <a:gd name="connsiteY57" fmla="*/ 719042 h 817911"/>
                <a:gd name="connsiteX58" fmla="*/ 168593 w 324040"/>
                <a:gd name="connsiteY58" fmla="*/ 717233 h 817911"/>
                <a:gd name="connsiteX59" fmla="*/ 176498 w 324040"/>
                <a:gd name="connsiteY59" fmla="*/ 715994 h 817911"/>
                <a:gd name="connsiteX60" fmla="*/ 178498 w 324040"/>
                <a:gd name="connsiteY60" fmla="*/ 715994 h 817911"/>
                <a:gd name="connsiteX61" fmla="*/ 181165 w 324040"/>
                <a:gd name="connsiteY61" fmla="*/ 716471 h 817911"/>
                <a:gd name="connsiteX62" fmla="*/ 181832 w 324040"/>
                <a:gd name="connsiteY62" fmla="*/ 716471 h 817911"/>
                <a:gd name="connsiteX63" fmla="*/ 186499 w 324040"/>
                <a:gd name="connsiteY63" fmla="*/ 717137 h 817911"/>
                <a:gd name="connsiteX64" fmla="*/ 191738 w 324040"/>
                <a:gd name="connsiteY64" fmla="*/ 717137 h 817911"/>
                <a:gd name="connsiteX65" fmla="*/ 206693 w 324040"/>
                <a:gd name="connsiteY65" fmla="*/ 715232 h 817911"/>
                <a:gd name="connsiteX66" fmla="*/ 231267 w 324040"/>
                <a:gd name="connsiteY66" fmla="*/ 703802 h 817911"/>
                <a:gd name="connsiteX67" fmla="*/ 236315 w 324040"/>
                <a:gd name="connsiteY67" fmla="*/ 697801 h 817911"/>
                <a:gd name="connsiteX68" fmla="*/ 238220 w 324040"/>
                <a:gd name="connsiteY68" fmla="*/ 694182 h 817911"/>
                <a:gd name="connsiteX69" fmla="*/ 239173 w 324040"/>
                <a:gd name="connsiteY69" fmla="*/ 691991 h 817911"/>
                <a:gd name="connsiteX70" fmla="*/ 243364 w 324040"/>
                <a:gd name="connsiteY70" fmla="*/ 641318 h 817911"/>
                <a:gd name="connsiteX71" fmla="*/ 243364 w 324040"/>
                <a:gd name="connsiteY71" fmla="*/ 641318 h 817911"/>
                <a:gd name="connsiteX72" fmla="*/ 243364 w 324040"/>
                <a:gd name="connsiteY72" fmla="*/ 640461 h 817911"/>
                <a:gd name="connsiteX73" fmla="*/ 244793 w 324040"/>
                <a:gd name="connsiteY73" fmla="*/ 639509 h 817911"/>
                <a:gd name="connsiteX74" fmla="*/ 257080 w 324040"/>
                <a:gd name="connsiteY74" fmla="*/ 630650 h 817911"/>
                <a:gd name="connsiteX75" fmla="*/ 280321 w 324040"/>
                <a:gd name="connsiteY75" fmla="*/ 611600 h 817911"/>
                <a:gd name="connsiteX76" fmla="*/ 280321 w 324040"/>
                <a:gd name="connsiteY76" fmla="*/ 611600 h 817911"/>
                <a:gd name="connsiteX77" fmla="*/ 272987 w 324040"/>
                <a:gd name="connsiteY77" fmla="*/ 640747 h 817911"/>
                <a:gd name="connsiteX78" fmla="*/ 265747 w 324040"/>
                <a:gd name="connsiteY78" fmla="*/ 663416 h 817911"/>
                <a:gd name="connsiteX79" fmla="*/ 261747 w 324040"/>
                <a:gd name="connsiteY79" fmla="*/ 674465 h 817911"/>
                <a:gd name="connsiteX80" fmla="*/ 260604 w 324040"/>
                <a:gd name="connsiteY80" fmla="*/ 677227 h 817911"/>
                <a:gd name="connsiteX81" fmla="*/ 259366 w 324040"/>
                <a:gd name="connsiteY81" fmla="*/ 680371 h 817911"/>
                <a:gd name="connsiteX82" fmla="*/ 258032 w 324040"/>
                <a:gd name="connsiteY82" fmla="*/ 683419 h 817911"/>
                <a:gd name="connsiteX83" fmla="*/ 237744 w 324040"/>
                <a:gd name="connsiteY83" fmla="*/ 718662 h 817911"/>
                <a:gd name="connsiteX84" fmla="*/ 237744 w 324040"/>
                <a:gd name="connsiteY84" fmla="*/ 719233 h 817911"/>
                <a:gd name="connsiteX85" fmla="*/ 237268 w 324040"/>
                <a:gd name="connsiteY85" fmla="*/ 719900 h 817911"/>
                <a:gd name="connsiteX86" fmla="*/ 234315 w 324040"/>
                <a:gd name="connsiteY86" fmla="*/ 723614 h 817911"/>
                <a:gd name="connsiteX87" fmla="*/ 228124 w 324040"/>
                <a:gd name="connsiteY87" fmla="*/ 730853 h 817911"/>
                <a:gd name="connsiteX88" fmla="*/ 228124 w 324040"/>
                <a:gd name="connsiteY88" fmla="*/ 730853 h 817911"/>
                <a:gd name="connsiteX89" fmla="*/ 213646 w 324040"/>
                <a:gd name="connsiteY89" fmla="*/ 745617 h 817911"/>
                <a:gd name="connsiteX90" fmla="*/ 206502 w 324040"/>
                <a:gd name="connsiteY90" fmla="*/ 751904 h 817911"/>
                <a:gd name="connsiteX91" fmla="*/ 202882 w 324040"/>
                <a:gd name="connsiteY91" fmla="*/ 754951 h 817911"/>
                <a:gd name="connsiteX92" fmla="*/ 202216 w 324040"/>
                <a:gd name="connsiteY92" fmla="*/ 755523 h 817911"/>
                <a:gd name="connsiteX93" fmla="*/ 201644 w 324040"/>
                <a:gd name="connsiteY93" fmla="*/ 755999 h 817911"/>
                <a:gd name="connsiteX94" fmla="*/ 184785 w 324040"/>
                <a:gd name="connsiteY94" fmla="*/ 768001 h 817911"/>
                <a:gd name="connsiteX95" fmla="*/ 149638 w 324040"/>
                <a:gd name="connsiteY95" fmla="*/ 787813 h 817911"/>
                <a:gd name="connsiteX96" fmla="*/ 140875 w 324040"/>
                <a:gd name="connsiteY96" fmla="*/ 791909 h 817911"/>
                <a:gd name="connsiteX97" fmla="*/ 138208 w 324040"/>
                <a:gd name="connsiteY97" fmla="*/ 793147 h 817911"/>
                <a:gd name="connsiteX98" fmla="*/ 134779 w 324040"/>
                <a:gd name="connsiteY98" fmla="*/ 794576 h 817911"/>
                <a:gd name="connsiteX99" fmla="*/ 112109 w 324040"/>
                <a:gd name="connsiteY99" fmla="*/ 802862 h 817911"/>
                <a:gd name="connsiteX100" fmla="*/ 63341 w 324040"/>
                <a:gd name="connsiteY100" fmla="*/ 815911 h 817911"/>
                <a:gd name="connsiteX101" fmla="*/ 53816 w 324040"/>
                <a:gd name="connsiteY101" fmla="*/ 817912 h 817911"/>
                <a:gd name="connsiteX102" fmla="*/ 53816 w 324040"/>
                <a:gd name="connsiteY102" fmla="*/ 817912 h 817911"/>
                <a:gd name="connsiteX103" fmla="*/ 48863 w 324040"/>
                <a:gd name="connsiteY103" fmla="*/ 814292 h 81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4040" h="817911">
                  <a:moveTo>
                    <a:pt x="308038" y="176594"/>
                  </a:moveTo>
                  <a:lnTo>
                    <a:pt x="308038" y="176594"/>
                  </a:lnTo>
                  <a:cubicBezTo>
                    <a:pt x="313277" y="180213"/>
                    <a:pt x="318611" y="183642"/>
                    <a:pt x="324040" y="186785"/>
                  </a:cubicBezTo>
                  <a:cubicBezTo>
                    <a:pt x="324040" y="193262"/>
                    <a:pt x="322707" y="199358"/>
                    <a:pt x="322802" y="205835"/>
                  </a:cubicBezTo>
                  <a:cubicBezTo>
                    <a:pt x="322802" y="214503"/>
                    <a:pt x="322802" y="222980"/>
                    <a:pt x="322802" y="231648"/>
                  </a:cubicBezTo>
                  <a:cubicBezTo>
                    <a:pt x="322231" y="248793"/>
                    <a:pt x="322040" y="265938"/>
                    <a:pt x="321373" y="283178"/>
                  </a:cubicBezTo>
                  <a:cubicBezTo>
                    <a:pt x="320802" y="302228"/>
                    <a:pt x="319786" y="320961"/>
                    <a:pt x="318325" y="339376"/>
                  </a:cubicBezTo>
                  <a:cubicBezTo>
                    <a:pt x="310325" y="331609"/>
                    <a:pt x="300830" y="325549"/>
                    <a:pt x="290417" y="321564"/>
                  </a:cubicBezTo>
                  <a:lnTo>
                    <a:pt x="287750" y="320516"/>
                  </a:lnTo>
                  <a:cubicBezTo>
                    <a:pt x="291098" y="315132"/>
                    <a:pt x="292940" y="308948"/>
                    <a:pt x="293084" y="302609"/>
                  </a:cubicBezTo>
                  <a:cubicBezTo>
                    <a:pt x="293227" y="300961"/>
                    <a:pt x="293227" y="299304"/>
                    <a:pt x="293084" y="297656"/>
                  </a:cubicBezTo>
                  <a:cubicBezTo>
                    <a:pt x="293954" y="295818"/>
                    <a:pt x="294655" y="293905"/>
                    <a:pt x="295180" y="291941"/>
                  </a:cubicBezTo>
                  <a:cubicBezTo>
                    <a:pt x="296922" y="284955"/>
                    <a:pt x="297912" y="277802"/>
                    <a:pt x="298132" y="270605"/>
                  </a:cubicBezTo>
                  <a:cubicBezTo>
                    <a:pt x="298386" y="256870"/>
                    <a:pt x="295417" y="243267"/>
                    <a:pt x="289465" y="230886"/>
                  </a:cubicBezTo>
                  <a:cubicBezTo>
                    <a:pt x="280416" y="211836"/>
                    <a:pt x="261652" y="202311"/>
                    <a:pt x="242792" y="196882"/>
                  </a:cubicBezTo>
                  <a:lnTo>
                    <a:pt x="243269" y="196882"/>
                  </a:lnTo>
                  <a:cubicBezTo>
                    <a:pt x="245627" y="194290"/>
                    <a:pt x="247822" y="191554"/>
                    <a:pt x="249841" y="188690"/>
                  </a:cubicBezTo>
                  <a:cubicBezTo>
                    <a:pt x="250793" y="187643"/>
                    <a:pt x="251746" y="186595"/>
                    <a:pt x="252794" y="185642"/>
                  </a:cubicBezTo>
                  <a:lnTo>
                    <a:pt x="254413" y="184214"/>
                  </a:lnTo>
                  <a:lnTo>
                    <a:pt x="254984" y="183737"/>
                  </a:lnTo>
                  <a:cubicBezTo>
                    <a:pt x="257573" y="181827"/>
                    <a:pt x="260277" y="180077"/>
                    <a:pt x="263080" y="178499"/>
                  </a:cubicBezTo>
                  <a:cubicBezTo>
                    <a:pt x="265933" y="176809"/>
                    <a:pt x="268929" y="175374"/>
                    <a:pt x="272034" y="174212"/>
                  </a:cubicBezTo>
                  <a:cubicBezTo>
                    <a:pt x="278658" y="171301"/>
                    <a:pt x="286060" y="170665"/>
                    <a:pt x="293084" y="172403"/>
                  </a:cubicBezTo>
                  <a:cubicBezTo>
                    <a:pt x="297752" y="173355"/>
                    <a:pt x="302609" y="174879"/>
                    <a:pt x="306991" y="176213"/>
                  </a:cubicBezTo>
                  <a:lnTo>
                    <a:pt x="308134" y="176975"/>
                  </a:lnTo>
                  <a:close/>
                  <a:moveTo>
                    <a:pt x="300609" y="492728"/>
                  </a:moveTo>
                  <a:lnTo>
                    <a:pt x="300609" y="492728"/>
                  </a:lnTo>
                  <a:lnTo>
                    <a:pt x="300609" y="495776"/>
                  </a:lnTo>
                  <a:cubicBezTo>
                    <a:pt x="298777" y="487814"/>
                    <a:pt x="295759" y="480172"/>
                    <a:pt x="291655" y="473107"/>
                  </a:cubicBezTo>
                  <a:cubicBezTo>
                    <a:pt x="289587" y="469757"/>
                    <a:pt x="287262" y="466572"/>
                    <a:pt x="284702" y="463582"/>
                  </a:cubicBezTo>
                  <a:lnTo>
                    <a:pt x="289179" y="461010"/>
                  </a:lnTo>
                  <a:cubicBezTo>
                    <a:pt x="296031" y="456847"/>
                    <a:pt x="302418" y="451961"/>
                    <a:pt x="308229" y="446437"/>
                  </a:cubicBezTo>
                  <a:cubicBezTo>
                    <a:pt x="306133" y="461963"/>
                    <a:pt x="303847" y="477584"/>
                    <a:pt x="301466" y="493109"/>
                  </a:cubicBezTo>
                  <a:close/>
                  <a:moveTo>
                    <a:pt x="147447" y="3905"/>
                  </a:moveTo>
                  <a:lnTo>
                    <a:pt x="147447" y="3905"/>
                  </a:lnTo>
                  <a:cubicBezTo>
                    <a:pt x="138779" y="16002"/>
                    <a:pt x="131731" y="28956"/>
                    <a:pt x="124015" y="42005"/>
                  </a:cubicBezTo>
                  <a:cubicBezTo>
                    <a:pt x="118777" y="50673"/>
                    <a:pt x="113157" y="58960"/>
                    <a:pt x="107442" y="67247"/>
                  </a:cubicBezTo>
                  <a:lnTo>
                    <a:pt x="106966" y="67247"/>
                  </a:lnTo>
                  <a:cubicBezTo>
                    <a:pt x="107632" y="67247"/>
                    <a:pt x="107442" y="67247"/>
                    <a:pt x="106966" y="67247"/>
                  </a:cubicBezTo>
                  <a:cubicBezTo>
                    <a:pt x="108204" y="64579"/>
                    <a:pt x="109442" y="61913"/>
                    <a:pt x="110680" y="59436"/>
                  </a:cubicBezTo>
                  <a:cubicBezTo>
                    <a:pt x="114084" y="53130"/>
                    <a:pt x="116646" y="46406"/>
                    <a:pt x="118300" y="39433"/>
                  </a:cubicBezTo>
                  <a:cubicBezTo>
                    <a:pt x="120014" y="31043"/>
                    <a:pt x="120014" y="22392"/>
                    <a:pt x="118300" y="14002"/>
                  </a:cubicBezTo>
                  <a:cubicBezTo>
                    <a:pt x="117533" y="9232"/>
                    <a:pt x="116321" y="4544"/>
                    <a:pt x="114681" y="0"/>
                  </a:cubicBezTo>
                  <a:cubicBezTo>
                    <a:pt x="118967" y="0"/>
                    <a:pt x="123158" y="857"/>
                    <a:pt x="127159" y="1429"/>
                  </a:cubicBezTo>
                  <a:lnTo>
                    <a:pt x="147447" y="4382"/>
                  </a:lnTo>
                  <a:close/>
                  <a:moveTo>
                    <a:pt x="48863" y="814292"/>
                  </a:moveTo>
                  <a:lnTo>
                    <a:pt x="49339" y="814292"/>
                  </a:lnTo>
                  <a:lnTo>
                    <a:pt x="48863" y="814292"/>
                  </a:lnTo>
                  <a:cubicBezTo>
                    <a:pt x="46482" y="813245"/>
                    <a:pt x="44196" y="812483"/>
                    <a:pt x="41815" y="811625"/>
                  </a:cubicBezTo>
                  <a:cubicBezTo>
                    <a:pt x="37473" y="809865"/>
                    <a:pt x="33323" y="807663"/>
                    <a:pt x="29432" y="805053"/>
                  </a:cubicBezTo>
                  <a:cubicBezTo>
                    <a:pt x="26063" y="802871"/>
                    <a:pt x="22878" y="800418"/>
                    <a:pt x="19907" y="797719"/>
                  </a:cubicBezTo>
                  <a:cubicBezTo>
                    <a:pt x="13906" y="783526"/>
                    <a:pt x="10382" y="768287"/>
                    <a:pt x="0" y="756571"/>
                  </a:cubicBezTo>
                  <a:lnTo>
                    <a:pt x="3524" y="756571"/>
                  </a:lnTo>
                  <a:cubicBezTo>
                    <a:pt x="14144" y="756313"/>
                    <a:pt x="24738" y="755390"/>
                    <a:pt x="35242" y="753809"/>
                  </a:cubicBezTo>
                  <a:cubicBezTo>
                    <a:pt x="55048" y="751813"/>
                    <a:pt x="74626" y="747986"/>
                    <a:pt x="93726" y="742378"/>
                  </a:cubicBezTo>
                  <a:cubicBezTo>
                    <a:pt x="111522" y="736795"/>
                    <a:pt x="128695" y="729390"/>
                    <a:pt x="144971" y="720280"/>
                  </a:cubicBezTo>
                  <a:cubicBezTo>
                    <a:pt x="146754" y="720520"/>
                    <a:pt x="148566" y="720150"/>
                    <a:pt x="150114" y="719233"/>
                  </a:cubicBezTo>
                  <a:cubicBezTo>
                    <a:pt x="152649" y="719558"/>
                    <a:pt x="155219" y="719494"/>
                    <a:pt x="157734" y="719042"/>
                  </a:cubicBezTo>
                  <a:cubicBezTo>
                    <a:pt x="160496" y="718471"/>
                    <a:pt x="164021" y="717995"/>
                    <a:pt x="168593" y="717233"/>
                  </a:cubicBezTo>
                  <a:lnTo>
                    <a:pt x="176498" y="715994"/>
                  </a:lnTo>
                  <a:cubicBezTo>
                    <a:pt x="174022" y="715994"/>
                    <a:pt x="176498" y="715994"/>
                    <a:pt x="178498" y="715994"/>
                  </a:cubicBezTo>
                  <a:lnTo>
                    <a:pt x="181165" y="716471"/>
                  </a:lnTo>
                  <a:lnTo>
                    <a:pt x="181832" y="716471"/>
                  </a:lnTo>
                  <a:lnTo>
                    <a:pt x="186499" y="717137"/>
                  </a:lnTo>
                  <a:cubicBezTo>
                    <a:pt x="188214" y="717137"/>
                    <a:pt x="190024" y="717137"/>
                    <a:pt x="191738" y="717137"/>
                  </a:cubicBezTo>
                  <a:cubicBezTo>
                    <a:pt x="196787" y="717137"/>
                    <a:pt x="201739" y="716090"/>
                    <a:pt x="206693" y="715232"/>
                  </a:cubicBezTo>
                  <a:cubicBezTo>
                    <a:pt x="215767" y="713715"/>
                    <a:pt x="224260" y="709765"/>
                    <a:pt x="231267" y="703802"/>
                  </a:cubicBezTo>
                  <a:cubicBezTo>
                    <a:pt x="233204" y="702030"/>
                    <a:pt x="234900" y="700013"/>
                    <a:pt x="236315" y="697801"/>
                  </a:cubicBezTo>
                  <a:cubicBezTo>
                    <a:pt x="237118" y="696691"/>
                    <a:pt x="237760" y="695473"/>
                    <a:pt x="238220" y="694182"/>
                  </a:cubicBezTo>
                  <a:lnTo>
                    <a:pt x="239173" y="691991"/>
                  </a:lnTo>
                  <a:cubicBezTo>
                    <a:pt x="245547" y="675886"/>
                    <a:pt x="247005" y="658252"/>
                    <a:pt x="243364" y="641318"/>
                  </a:cubicBezTo>
                  <a:lnTo>
                    <a:pt x="243364" y="641318"/>
                  </a:lnTo>
                  <a:lnTo>
                    <a:pt x="243364" y="640461"/>
                  </a:lnTo>
                  <a:lnTo>
                    <a:pt x="244793" y="639509"/>
                  </a:lnTo>
                  <a:lnTo>
                    <a:pt x="257080" y="630650"/>
                  </a:lnTo>
                  <a:cubicBezTo>
                    <a:pt x="265288" y="624884"/>
                    <a:pt x="273056" y="618517"/>
                    <a:pt x="280321" y="611600"/>
                  </a:cubicBezTo>
                  <a:lnTo>
                    <a:pt x="280321" y="611600"/>
                  </a:lnTo>
                  <a:cubicBezTo>
                    <a:pt x="278130" y="621125"/>
                    <a:pt x="275654" y="631126"/>
                    <a:pt x="272987" y="640747"/>
                  </a:cubicBezTo>
                  <a:cubicBezTo>
                    <a:pt x="270796" y="648367"/>
                    <a:pt x="268414" y="655987"/>
                    <a:pt x="265747" y="663416"/>
                  </a:cubicBezTo>
                  <a:cubicBezTo>
                    <a:pt x="264509" y="667131"/>
                    <a:pt x="263176" y="670846"/>
                    <a:pt x="261747" y="674465"/>
                  </a:cubicBezTo>
                  <a:cubicBezTo>
                    <a:pt x="261747" y="674465"/>
                    <a:pt x="259366" y="680466"/>
                    <a:pt x="260604" y="677227"/>
                  </a:cubicBezTo>
                  <a:cubicBezTo>
                    <a:pt x="258604" y="682276"/>
                    <a:pt x="258128" y="683324"/>
                    <a:pt x="259366" y="680371"/>
                  </a:cubicBezTo>
                  <a:cubicBezTo>
                    <a:pt x="259366" y="681418"/>
                    <a:pt x="258508" y="682371"/>
                    <a:pt x="258032" y="683419"/>
                  </a:cubicBezTo>
                  <a:cubicBezTo>
                    <a:pt x="252527" y="695847"/>
                    <a:pt x="245727" y="707660"/>
                    <a:pt x="237744" y="718662"/>
                  </a:cubicBezTo>
                  <a:lnTo>
                    <a:pt x="237744" y="719233"/>
                  </a:lnTo>
                  <a:lnTo>
                    <a:pt x="237268" y="719900"/>
                  </a:lnTo>
                  <a:lnTo>
                    <a:pt x="234315" y="723614"/>
                  </a:lnTo>
                  <a:cubicBezTo>
                    <a:pt x="232315" y="726091"/>
                    <a:pt x="230219" y="728567"/>
                    <a:pt x="228124" y="730853"/>
                  </a:cubicBezTo>
                  <a:lnTo>
                    <a:pt x="228124" y="730853"/>
                  </a:lnTo>
                  <a:cubicBezTo>
                    <a:pt x="223552" y="736092"/>
                    <a:pt x="218599" y="740950"/>
                    <a:pt x="213646" y="745617"/>
                  </a:cubicBezTo>
                  <a:cubicBezTo>
                    <a:pt x="211360" y="747808"/>
                    <a:pt x="208883" y="749903"/>
                    <a:pt x="206502" y="751904"/>
                  </a:cubicBezTo>
                  <a:lnTo>
                    <a:pt x="202882" y="754951"/>
                  </a:lnTo>
                  <a:lnTo>
                    <a:pt x="202216" y="755523"/>
                  </a:lnTo>
                  <a:lnTo>
                    <a:pt x="201644" y="755999"/>
                  </a:lnTo>
                  <a:cubicBezTo>
                    <a:pt x="196215" y="760190"/>
                    <a:pt x="190500" y="764191"/>
                    <a:pt x="184785" y="768001"/>
                  </a:cubicBezTo>
                  <a:cubicBezTo>
                    <a:pt x="173511" y="775360"/>
                    <a:pt x="161770" y="781978"/>
                    <a:pt x="149638" y="787813"/>
                  </a:cubicBezTo>
                  <a:lnTo>
                    <a:pt x="140875" y="791909"/>
                  </a:lnTo>
                  <a:lnTo>
                    <a:pt x="138208" y="793147"/>
                  </a:lnTo>
                  <a:lnTo>
                    <a:pt x="134779" y="794576"/>
                  </a:lnTo>
                  <a:cubicBezTo>
                    <a:pt x="127349" y="797624"/>
                    <a:pt x="119729" y="800291"/>
                    <a:pt x="112109" y="802862"/>
                  </a:cubicBezTo>
                  <a:cubicBezTo>
                    <a:pt x="96108" y="808112"/>
                    <a:pt x="79827" y="812469"/>
                    <a:pt x="63341" y="815911"/>
                  </a:cubicBezTo>
                  <a:lnTo>
                    <a:pt x="53816" y="817912"/>
                  </a:lnTo>
                  <a:lnTo>
                    <a:pt x="53816" y="817912"/>
                  </a:lnTo>
                  <a:cubicBezTo>
                    <a:pt x="53816" y="817912"/>
                    <a:pt x="47815" y="814292"/>
                    <a:pt x="48863" y="8142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2941F4FC-5A5D-4E1F-8B4A-E71DE4676379}"/>
                </a:ext>
              </a:extLst>
            </p:cNvPr>
            <p:cNvSpPr/>
            <p:nvPr/>
          </p:nvSpPr>
          <p:spPr>
            <a:xfrm>
              <a:off x="8185465" y="3802298"/>
              <a:ext cx="767" cy="1841"/>
            </a:xfrm>
            <a:custGeom>
              <a:avLst/>
              <a:gdLst>
                <a:gd name="connsiteX0" fmla="*/ 0 w 476"/>
                <a:gd name="connsiteY0" fmla="*/ 1143 h 1143"/>
                <a:gd name="connsiteX1" fmla="*/ 0 w 476"/>
                <a:gd name="connsiteY1" fmla="*/ 1143 h 1143"/>
                <a:gd name="connsiteX2" fmla="*/ 476 w 476"/>
                <a:gd name="connsiteY2" fmla="*/ 0 h 1143"/>
                <a:gd name="connsiteX3" fmla="*/ 0 w 476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1143">
                  <a:moveTo>
                    <a:pt x="0" y="1143"/>
                  </a:moveTo>
                  <a:lnTo>
                    <a:pt x="0" y="1143"/>
                  </a:lnTo>
                  <a:lnTo>
                    <a:pt x="476" y="0"/>
                  </a:lnTo>
                  <a:cubicBezTo>
                    <a:pt x="476" y="571"/>
                    <a:pt x="476" y="953"/>
                    <a:pt x="0" y="114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0BB47571-A325-43F4-BFF3-CCDFA900AF0D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xmlns="" id="{C588514D-CFCE-4338-8A24-C0DA56ACE56E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xmlns="" id="{9A85F717-A341-4876-A100-61232F5F10F6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xmlns="" id="{E94268A8-1F98-4CB5-94AC-0C0B664BCF44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xmlns="" id="{E3DA292E-08F1-4F45-87EB-CE4A2FD7CAB2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65D765C8-46C1-45EE-8267-3028F238DE56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92E1931E-D8F4-4EBF-89C8-DF36CF4B2F39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xmlns="" id="{C4F4B7BF-BE77-4EFE-8807-11B62416BB9C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9DD96B43-2F5A-47D1-8523-994076102C5F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7653B555-D604-4FEF-98ED-87863C1130CD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xmlns="" id="{66575C9F-D86D-46F6-A2D3-A82DB170EA34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3313DF73-7E38-4F6E-BEB3-89495F60D537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xmlns="" id="{FFC86C87-A87E-4862-8CA7-1BE653C17121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xmlns="" id="{7689D871-D8FF-4E92-B763-B69A8E59A2E7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913C6B79-3D31-4279-9057-FCEA30259F3E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DC0E68A1-78B4-4BE8-AEA2-1FCB8A3D3EB6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6D0FF700-536D-403C-B980-2B9BDD93DB9D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2EE51B30-A831-474C-BC37-2A9A6B0E8DFF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11F0263C-73AF-4A5C-B5BB-81B1494AD155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763F0CD4-5A53-4EC2-B2E3-27C1CDD89498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E8C0B5C1-1662-4CA6-A7BF-76E6CB71EFC8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2B26CF68-F7BD-44A9-90F0-C96E4526786A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CBBDA67A-3466-477A-A25F-5917806D1709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8B14542D-0256-4AAF-A544-5A51D7EF795F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367176AD-A6EF-4304-B26D-592564E82613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7DB10750-8F26-4F36-8300-83E7FF4024F4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3C23182F-CDF6-4763-8DED-BA1BDE4541DC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07A9466E-E377-47AA-BE54-5CBE994B9A6F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E495A092-225C-4088-B606-64823312D220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61D95A45-2ADB-4279-B5E2-B7261073E6F0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2AE63294-BE9A-43FB-807A-89FC4688A506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3E486F4C-A41B-40F7-865A-B7C0F3E187EF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xmlns="" id="{D7A3DCF8-DBAF-4D64-BD44-87820F3D287B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26A325C4-16C2-4640-887A-C97B01807919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20D3F2AB-35B8-40EE-919B-57994055A5A8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E39D9C39-99D2-4993-98F6-B6ACAFFE84B4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xmlns="" id="{56BAC3EB-A4F1-4F34-AA73-48DF7FC8804D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xmlns="" id="{31118E5B-1326-44E3-88E6-FFD79DBBEACD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xmlns="" id="{701D8BCD-6D34-4D48-92EE-DD925ED67BB2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xmlns="" id="{D0D8CDAB-F314-4AEF-AD6F-0770BA65688F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xmlns="" id="{450D7297-0006-420E-A349-FCA075378B16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xmlns="" id="{E52D2E6E-6294-45F4-879A-AB390245FBE8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xmlns="" id="{42AFCC50-D136-4AB5-BF53-A6EA1919B505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xmlns="" id="{1064E7F6-A8D6-4AEE-ADCF-8859E06B6043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xmlns="" id="{2172A83A-4212-4EA3-BF85-0FFD89FB07E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xmlns="" id="{0035282F-0B1F-4E3F-9735-FB320CCCFCD7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xmlns="" id="{B8E34840-7203-4BB7-B610-1373D4B9590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1F152B2D-56A4-41B3-B1C7-811A86AE03F2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xmlns="" id="{8901E47A-FF99-47CF-9E44-3403925FCB71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xmlns="" id="{F89DA206-63EA-45A7-9E5F-BD2BFE63862A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xmlns="" id="{3D875F78-2232-4725-8CE6-B38A7F7CE6B7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xmlns="" id="{D4E371E1-0E29-4661-B0BC-B559DB60394E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xmlns="" id="{BBC22A41-3870-4D33-9532-226A90E3F289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xmlns="" id="{B0E82DBF-5765-4281-B8F7-DEA36F360AE4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xmlns="" id="{D16A588D-9ACF-440C-8F50-6CB8839BA2A3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xmlns="" id="{A400E285-9FF5-400E-8794-EDABB7ABB677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xmlns="" id="{A1EC4AF3-9ABC-4995-89E8-4F1A45800BB1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xmlns="" id="{02EEC6F5-5852-459B-BFD8-338EDA337ADC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xmlns="" id="{45201BE4-5FB7-4FE8-BEE1-E7B1DA4193DD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xmlns="" id="{97AB417F-4B12-4639-A977-F10D9E2F92FD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xmlns="" id="{2DC0CFFC-2911-4BAB-AC0D-368F870E99D9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xmlns="" id="{3D91AF75-ED89-4CB5-9002-6B74D51ECBD8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xmlns="" id="{D3242953-94D1-41F8-BD66-8FEF255D2B93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xmlns="" id="{6E1A9124-0A47-41E0-8C5D-58E2DAB56611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xmlns="" id="{C0809DC0-93F1-48F3-A2B9-72AFE53E074A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xmlns="" id="{BE0E1274-601E-446D-BC5D-062380F8033F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xmlns="" id="{957CF5B0-EC02-4D72-8664-D1472EDDD14B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xmlns="" id="{7685AE83-97DD-4423-92E6-367DA191B145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xmlns="" id="{3D8EA1BB-0118-4FCF-9C5B-E26EA9227B40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xmlns="" id="{FDA3F64F-7FD6-4D44-B31B-E3A74BB47368}"/>
                </a:ext>
              </a:extLst>
            </p:cNvPr>
            <p:cNvSpPr/>
            <p:nvPr/>
          </p:nvSpPr>
          <p:spPr>
            <a:xfrm>
              <a:off x="7364156" y="1407555"/>
              <a:ext cx="251423" cy="125307"/>
            </a:xfrm>
            <a:custGeom>
              <a:avLst/>
              <a:gdLst>
                <a:gd name="connsiteX0" fmla="*/ 113443 w 156114"/>
                <a:gd name="connsiteY0" fmla="*/ 1238 h 77806"/>
                <a:gd name="connsiteX1" fmla="*/ 113443 w 156114"/>
                <a:gd name="connsiteY1" fmla="*/ 1238 h 77806"/>
                <a:gd name="connsiteX2" fmla="*/ 115348 w 156114"/>
                <a:gd name="connsiteY2" fmla="*/ 1238 h 77806"/>
                <a:gd name="connsiteX3" fmla="*/ 122206 w 156114"/>
                <a:gd name="connsiteY3" fmla="*/ 571 h 77806"/>
                <a:gd name="connsiteX4" fmla="*/ 146399 w 156114"/>
                <a:gd name="connsiteY4" fmla="*/ 571 h 77806"/>
                <a:gd name="connsiteX5" fmla="*/ 147447 w 156114"/>
                <a:gd name="connsiteY5" fmla="*/ 571 h 77806"/>
                <a:gd name="connsiteX6" fmla="*/ 148876 w 156114"/>
                <a:gd name="connsiteY6" fmla="*/ 571 h 77806"/>
                <a:gd name="connsiteX7" fmla="*/ 153448 w 156114"/>
                <a:gd name="connsiteY7" fmla="*/ 1714 h 77806"/>
                <a:gd name="connsiteX8" fmla="*/ 155162 w 156114"/>
                <a:gd name="connsiteY8" fmla="*/ 2286 h 77806"/>
                <a:gd name="connsiteX9" fmla="*/ 156115 w 156114"/>
                <a:gd name="connsiteY9" fmla="*/ 2857 h 77806"/>
                <a:gd name="connsiteX10" fmla="*/ 156115 w 156114"/>
                <a:gd name="connsiteY10" fmla="*/ 3810 h 77806"/>
                <a:gd name="connsiteX11" fmla="*/ 156115 w 156114"/>
                <a:gd name="connsiteY11" fmla="*/ 4667 h 77806"/>
                <a:gd name="connsiteX12" fmla="*/ 156115 w 156114"/>
                <a:gd name="connsiteY12" fmla="*/ 5619 h 77806"/>
                <a:gd name="connsiteX13" fmla="*/ 154972 w 156114"/>
                <a:gd name="connsiteY13" fmla="*/ 8001 h 77806"/>
                <a:gd name="connsiteX14" fmla="*/ 154972 w 156114"/>
                <a:gd name="connsiteY14" fmla="*/ 8001 h 77806"/>
                <a:gd name="connsiteX15" fmla="*/ 154019 w 156114"/>
                <a:gd name="connsiteY15" fmla="*/ 9525 h 77806"/>
                <a:gd name="connsiteX16" fmla="*/ 151447 w 156114"/>
                <a:gd name="connsiteY16" fmla="*/ 12192 h 77806"/>
                <a:gd name="connsiteX17" fmla="*/ 146495 w 156114"/>
                <a:gd name="connsiteY17" fmla="*/ 15049 h 77806"/>
                <a:gd name="connsiteX18" fmla="*/ 144780 w 156114"/>
                <a:gd name="connsiteY18" fmla="*/ 15811 h 77806"/>
                <a:gd name="connsiteX19" fmla="*/ 141160 w 156114"/>
                <a:gd name="connsiteY19" fmla="*/ 17145 h 77806"/>
                <a:gd name="connsiteX20" fmla="*/ 95631 w 156114"/>
                <a:gd name="connsiteY20" fmla="*/ 36195 h 77806"/>
                <a:gd name="connsiteX21" fmla="*/ 59626 w 156114"/>
                <a:gd name="connsiteY21" fmla="*/ 74295 h 77806"/>
                <a:gd name="connsiteX22" fmla="*/ 28480 w 156114"/>
                <a:gd name="connsiteY22" fmla="*/ 77438 h 77806"/>
                <a:gd name="connsiteX23" fmla="*/ 14002 w 156114"/>
                <a:gd name="connsiteY23" fmla="*/ 74580 h 77806"/>
                <a:gd name="connsiteX24" fmla="*/ 7144 w 156114"/>
                <a:gd name="connsiteY24" fmla="*/ 72580 h 77806"/>
                <a:gd name="connsiteX25" fmla="*/ 4858 w 156114"/>
                <a:gd name="connsiteY25" fmla="*/ 71818 h 77806"/>
                <a:gd name="connsiteX26" fmla="*/ 4858 w 156114"/>
                <a:gd name="connsiteY26" fmla="*/ 71818 h 77806"/>
                <a:gd name="connsiteX27" fmla="*/ 4096 w 156114"/>
                <a:gd name="connsiteY27" fmla="*/ 71818 h 77806"/>
                <a:gd name="connsiteX28" fmla="*/ 2667 w 156114"/>
                <a:gd name="connsiteY28" fmla="*/ 70961 h 77806"/>
                <a:gd name="connsiteX29" fmla="*/ 2667 w 156114"/>
                <a:gd name="connsiteY29" fmla="*/ 70961 h 77806"/>
                <a:gd name="connsiteX30" fmla="*/ 2667 w 156114"/>
                <a:gd name="connsiteY30" fmla="*/ 70961 h 77806"/>
                <a:gd name="connsiteX31" fmla="*/ 2096 w 156114"/>
                <a:gd name="connsiteY31" fmla="*/ 69818 h 77806"/>
                <a:gd name="connsiteX32" fmla="*/ 1524 w 156114"/>
                <a:gd name="connsiteY32" fmla="*/ 67246 h 77806"/>
                <a:gd name="connsiteX33" fmla="*/ 1524 w 156114"/>
                <a:gd name="connsiteY33" fmla="*/ 67246 h 77806"/>
                <a:gd name="connsiteX34" fmla="*/ 1524 w 156114"/>
                <a:gd name="connsiteY34" fmla="*/ 64960 h 77806"/>
                <a:gd name="connsiteX35" fmla="*/ 0 w 156114"/>
                <a:gd name="connsiteY35" fmla="*/ 50482 h 77806"/>
                <a:gd name="connsiteX36" fmla="*/ 1048 w 156114"/>
                <a:gd name="connsiteY36" fmla="*/ 50482 h 77806"/>
                <a:gd name="connsiteX37" fmla="*/ 4191 w 156114"/>
                <a:gd name="connsiteY37" fmla="*/ 50482 h 77806"/>
                <a:gd name="connsiteX38" fmla="*/ 7144 w 156114"/>
                <a:gd name="connsiteY38" fmla="*/ 49053 h 77806"/>
                <a:gd name="connsiteX39" fmla="*/ 31432 w 156114"/>
                <a:gd name="connsiteY39" fmla="*/ 39528 h 77806"/>
                <a:gd name="connsiteX40" fmla="*/ 33814 w 156114"/>
                <a:gd name="connsiteY40" fmla="*/ 35623 h 77806"/>
                <a:gd name="connsiteX41" fmla="*/ 47720 w 156114"/>
                <a:gd name="connsiteY41" fmla="*/ 28194 h 77806"/>
                <a:gd name="connsiteX42" fmla="*/ 87058 w 156114"/>
                <a:gd name="connsiteY42" fmla="*/ 8286 h 77806"/>
                <a:gd name="connsiteX43" fmla="*/ 102679 w 156114"/>
                <a:gd name="connsiteY43" fmla="*/ 4572 h 77806"/>
                <a:gd name="connsiteX44" fmla="*/ 113347 w 156114"/>
                <a:gd name="connsiteY44" fmla="*/ 2667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6114" h="77806">
                  <a:moveTo>
                    <a:pt x="113443" y="1238"/>
                  </a:moveTo>
                  <a:lnTo>
                    <a:pt x="113443" y="1238"/>
                  </a:lnTo>
                  <a:lnTo>
                    <a:pt x="115348" y="1238"/>
                  </a:lnTo>
                  <a:lnTo>
                    <a:pt x="122206" y="571"/>
                  </a:lnTo>
                  <a:cubicBezTo>
                    <a:pt x="130252" y="-190"/>
                    <a:pt x="138353" y="-190"/>
                    <a:pt x="146399" y="571"/>
                  </a:cubicBezTo>
                  <a:lnTo>
                    <a:pt x="147447" y="571"/>
                  </a:lnTo>
                  <a:lnTo>
                    <a:pt x="148876" y="571"/>
                  </a:lnTo>
                  <a:lnTo>
                    <a:pt x="153448" y="1714"/>
                  </a:lnTo>
                  <a:lnTo>
                    <a:pt x="155162" y="2286"/>
                  </a:lnTo>
                  <a:lnTo>
                    <a:pt x="156115" y="2857"/>
                  </a:lnTo>
                  <a:cubicBezTo>
                    <a:pt x="156115" y="3619"/>
                    <a:pt x="156115" y="4476"/>
                    <a:pt x="156115" y="3810"/>
                  </a:cubicBezTo>
                  <a:cubicBezTo>
                    <a:pt x="156115" y="3143"/>
                    <a:pt x="156115" y="4381"/>
                    <a:pt x="156115" y="4667"/>
                  </a:cubicBezTo>
                  <a:cubicBezTo>
                    <a:pt x="156115" y="4953"/>
                    <a:pt x="154400" y="9239"/>
                    <a:pt x="156115" y="5619"/>
                  </a:cubicBezTo>
                  <a:lnTo>
                    <a:pt x="154972" y="8001"/>
                  </a:lnTo>
                  <a:cubicBezTo>
                    <a:pt x="154972" y="7048"/>
                    <a:pt x="154972" y="7143"/>
                    <a:pt x="154972" y="8001"/>
                  </a:cubicBezTo>
                  <a:cubicBezTo>
                    <a:pt x="154680" y="8525"/>
                    <a:pt x="154362" y="9033"/>
                    <a:pt x="154019" y="9525"/>
                  </a:cubicBezTo>
                  <a:cubicBezTo>
                    <a:pt x="152876" y="10668"/>
                    <a:pt x="150971" y="12382"/>
                    <a:pt x="151447" y="12192"/>
                  </a:cubicBezTo>
                  <a:cubicBezTo>
                    <a:pt x="149851" y="13235"/>
                    <a:pt x="148197" y="14189"/>
                    <a:pt x="146495" y="15049"/>
                  </a:cubicBezTo>
                  <a:lnTo>
                    <a:pt x="144780" y="15811"/>
                  </a:lnTo>
                  <a:lnTo>
                    <a:pt x="141160" y="17145"/>
                  </a:lnTo>
                  <a:cubicBezTo>
                    <a:pt x="125444" y="22574"/>
                    <a:pt x="108966" y="25336"/>
                    <a:pt x="95631" y="36195"/>
                  </a:cubicBezTo>
                  <a:cubicBezTo>
                    <a:pt x="82296" y="47053"/>
                    <a:pt x="77629" y="68770"/>
                    <a:pt x="59626" y="74295"/>
                  </a:cubicBezTo>
                  <a:cubicBezTo>
                    <a:pt x="49551" y="77378"/>
                    <a:pt x="38967" y="78446"/>
                    <a:pt x="28480" y="77438"/>
                  </a:cubicBezTo>
                  <a:cubicBezTo>
                    <a:pt x="23585" y="76872"/>
                    <a:pt x="18744" y="75916"/>
                    <a:pt x="14002" y="74580"/>
                  </a:cubicBezTo>
                  <a:cubicBezTo>
                    <a:pt x="11621" y="74009"/>
                    <a:pt x="9430" y="73152"/>
                    <a:pt x="7144" y="72580"/>
                  </a:cubicBezTo>
                  <a:lnTo>
                    <a:pt x="4858" y="71818"/>
                  </a:lnTo>
                  <a:lnTo>
                    <a:pt x="4858" y="71818"/>
                  </a:lnTo>
                  <a:lnTo>
                    <a:pt x="4096" y="71818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096" y="69818"/>
                  </a:lnTo>
                  <a:cubicBezTo>
                    <a:pt x="2857" y="71342"/>
                    <a:pt x="1619" y="67913"/>
                    <a:pt x="1524" y="67246"/>
                  </a:cubicBezTo>
                  <a:lnTo>
                    <a:pt x="1524" y="67246"/>
                  </a:lnTo>
                  <a:cubicBezTo>
                    <a:pt x="1524" y="66484"/>
                    <a:pt x="1524" y="65722"/>
                    <a:pt x="1524" y="64960"/>
                  </a:cubicBezTo>
                  <a:cubicBezTo>
                    <a:pt x="1524" y="60007"/>
                    <a:pt x="667" y="55435"/>
                    <a:pt x="0" y="50482"/>
                  </a:cubicBezTo>
                  <a:lnTo>
                    <a:pt x="1048" y="50482"/>
                  </a:lnTo>
                  <a:cubicBezTo>
                    <a:pt x="2054" y="50900"/>
                    <a:pt x="3185" y="50900"/>
                    <a:pt x="4191" y="50482"/>
                  </a:cubicBezTo>
                  <a:lnTo>
                    <a:pt x="7144" y="49053"/>
                  </a:lnTo>
                  <a:cubicBezTo>
                    <a:pt x="15805" y="47569"/>
                    <a:pt x="24071" y="44328"/>
                    <a:pt x="31432" y="39528"/>
                  </a:cubicBezTo>
                  <a:cubicBezTo>
                    <a:pt x="32581" y="38479"/>
                    <a:pt x="33407" y="37125"/>
                    <a:pt x="33814" y="35623"/>
                  </a:cubicBezTo>
                  <a:cubicBezTo>
                    <a:pt x="38481" y="33242"/>
                    <a:pt x="43339" y="30765"/>
                    <a:pt x="47720" y="28194"/>
                  </a:cubicBezTo>
                  <a:cubicBezTo>
                    <a:pt x="60283" y="20523"/>
                    <a:pt x="73437" y="13866"/>
                    <a:pt x="87058" y="8286"/>
                  </a:cubicBezTo>
                  <a:cubicBezTo>
                    <a:pt x="92155" y="6623"/>
                    <a:pt x="97380" y="5381"/>
                    <a:pt x="102679" y="4572"/>
                  </a:cubicBezTo>
                  <a:cubicBezTo>
                    <a:pt x="106204" y="3810"/>
                    <a:pt x="109728" y="3238"/>
                    <a:pt x="113347" y="266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xmlns="" id="{4DC20820-657A-48A8-BBF7-DDE4C53A305D}"/>
                </a:ext>
              </a:extLst>
            </p:cNvPr>
            <p:cNvSpPr/>
            <p:nvPr/>
          </p:nvSpPr>
          <p:spPr>
            <a:xfrm>
              <a:off x="7061496" y="1008099"/>
              <a:ext cx="468074" cy="458361"/>
            </a:xfrm>
            <a:custGeom>
              <a:avLst/>
              <a:gdLst>
                <a:gd name="connsiteX0" fmla="*/ 2286 w 290637"/>
                <a:gd name="connsiteY0" fmla="*/ 282130 h 284606"/>
                <a:gd name="connsiteX1" fmla="*/ 2286 w 290637"/>
                <a:gd name="connsiteY1" fmla="*/ 282130 h 284606"/>
                <a:gd name="connsiteX2" fmla="*/ 9906 w 290637"/>
                <a:gd name="connsiteY2" fmla="*/ 275082 h 284606"/>
                <a:gd name="connsiteX3" fmla="*/ 24575 w 290637"/>
                <a:gd name="connsiteY3" fmla="*/ 265557 h 284606"/>
                <a:gd name="connsiteX4" fmla="*/ 42577 w 290637"/>
                <a:gd name="connsiteY4" fmla="*/ 245078 h 284606"/>
                <a:gd name="connsiteX5" fmla="*/ 42577 w 290637"/>
                <a:gd name="connsiteY5" fmla="*/ 238125 h 284606"/>
                <a:gd name="connsiteX6" fmla="*/ 42577 w 290637"/>
                <a:gd name="connsiteY6" fmla="*/ 239744 h 284606"/>
                <a:gd name="connsiteX7" fmla="*/ 42577 w 290637"/>
                <a:gd name="connsiteY7" fmla="*/ 238125 h 284606"/>
                <a:gd name="connsiteX8" fmla="*/ 38576 w 290637"/>
                <a:gd name="connsiteY8" fmla="*/ 229934 h 284606"/>
                <a:gd name="connsiteX9" fmla="*/ 30671 w 290637"/>
                <a:gd name="connsiteY9" fmla="*/ 225647 h 284606"/>
                <a:gd name="connsiteX10" fmla="*/ 94583 w 290637"/>
                <a:gd name="connsiteY10" fmla="*/ 182023 h 284606"/>
                <a:gd name="connsiteX11" fmla="*/ 168783 w 290637"/>
                <a:gd name="connsiteY11" fmla="*/ 121063 h 284606"/>
                <a:gd name="connsiteX12" fmla="*/ 262699 w 290637"/>
                <a:gd name="connsiteY12" fmla="*/ 12478 h 284606"/>
                <a:gd name="connsiteX13" fmla="*/ 264128 w 290637"/>
                <a:gd name="connsiteY13" fmla="*/ 11240 h 284606"/>
                <a:gd name="connsiteX14" fmla="*/ 266319 w 290637"/>
                <a:gd name="connsiteY14" fmla="*/ 9620 h 284606"/>
                <a:gd name="connsiteX15" fmla="*/ 272034 w 290637"/>
                <a:gd name="connsiteY15" fmla="*/ 5715 h 284606"/>
                <a:gd name="connsiteX16" fmla="*/ 277654 w 290637"/>
                <a:gd name="connsiteY16" fmla="*/ 2381 h 284606"/>
                <a:gd name="connsiteX17" fmla="*/ 279368 w 290637"/>
                <a:gd name="connsiteY17" fmla="*/ 1619 h 284606"/>
                <a:gd name="connsiteX18" fmla="*/ 281654 w 290637"/>
                <a:gd name="connsiteY18" fmla="*/ 762 h 284606"/>
                <a:gd name="connsiteX19" fmla="*/ 285274 w 290637"/>
                <a:gd name="connsiteY19" fmla="*/ 0 h 284606"/>
                <a:gd name="connsiteX20" fmla="*/ 287750 w 290637"/>
                <a:gd name="connsiteY20" fmla="*/ 0 h 284606"/>
                <a:gd name="connsiteX21" fmla="*/ 287750 w 290637"/>
                <a:gd name="connsiteY21" fmla="*/ 0 h 284606"/>
                <a:gd name="connsiteX22" fmla="*/ 288798 w 290637"/>
                <a:gd name="connsiteY22" fmla="*/ 762 h 284606"/>
                <a:gd name="connsiteX23" fmla="*/ 289560 w 290637"/>
                <a:gd name="connsiteY23" fmla="*/ 1524 h 284606"/>
                <a:gd name="connsiteX24" fmla="*/ 290608 w 290637"/>
                <a:gd name="connsiteY24" fmla="*/ 2857 h 284606"/>
                <a:gd name="connsiteX25" fmla="*/ 290608 w 290637"/>
                <a:gd name="connsiteY25" fmla="*/ 2857 h 284606"/>
                <a:gd name="connsiteX26" fmla="*/ 290608 w 290637"/>
                <a:gd name="connsiteY26" fmla="*/ 3905 h 284606"/>
                <a:gd name="connsiteX27" fmla="*/ 290608 w 290637"/>
                <a:gd name="connsiteY27" fmla="*/ 5239 h 284606"/>
                <a:gd name="connsiteX28" fmla="*/ 290608 w 290637"/>
                <a:gd name="connsiteY28" fmla="*/ 6667 h 284606"/>
                <a:gd name="connsiteX29" fmla="*/ 290608 w 290637"/>
                <a:gd name="connsiteY29" fmla="*/ 8477 h 284606"/>
                <a:gd name="connsiteX30" fmla="*/ 288893 w 290637"/>
                <a:gd name="connsiteY30" fmla="*/ 14573 h 284606"/>
                <a:gd name="connsiteX31" fmla="*/ 287941 w 290637"/>
                <a:gd name="connsiteY31" fmla="*/ 16764 h 284606"/>
                <a:gd name="connsiteX32" fmla="*/ 286321 w 290637"/>
                <a:gd name="connsiteY32" fmla="*/ 20002 h 284606"/>
                <a:gd name="connsiteX33" fmla="*/ 282607 w 290637"/>
                <a:gd name="connsiteY33" fmla="*/ 26575 h 284606"/>
                <a:gd name="connsiteX34" fmla="*/ 278416 w 290637"/>
                <a:gd name="connsiteY34" fmla="*/ 32956 h 284606"/>
                <a:gd name="connsiteX35" fmla="*/ 276130 w 290637"/>
                <a:gd name="connsiteY35" fmla="*/ 36100 h 284606"/>
                <a:gd name="connsiteX36" fmla="*/ 274034 w 290637"/>
                <a:gd name="connsiteY36" fmla="*/ 39052 h 284606"/>
                <a:gd name="connsiteX37" fmla="*/ 256889 w 290637"/>
                <a:gd name="connsiteY37" fmla="*/ 60198 h 284606"/>
                <a:gd name="connsiteX38" fmla="*/ 253937 w 290637"/>
                <a:gd name="connsiteY38" fmla="*/ 63913 h 284606"/>
                <a:gd name="connsiteX39" fmla="*/ 251841 w 290637"/>
                <a:gd name="connsiteY39" fmla="*/ 66484 h 284606"/>
                <a:gd name="connsiteX40" fmla="*/ 251841 w 290637"/>
                <a:gd name="connsiteY40" fmla="*/ 66484 h 284606"/>
                <a:gd name="connsiteX41" fmla="*/ 251079 w 290637"/>
                <a:gd name="connsiteY41" fmla="*/ 67627 h 284606"/>
                <a:gd name="connsiteX42" fmla="*/ 247745 w 290637"/>
                <a:gd name="connsiteY42" fmla="*/ 73057 h 284606"/>
                <a:gd name="connsiteX43" fmla="*/ 239173 w 290637"/>
                <a:gd name="connsiteY43" fmla="*/ 94964 h 284606"/>
                <a:gd name="connsiteX44" fmla="*/ 247650 w 290637"/>
                <a:gd name="connsiteY44" fmla="*/ 135065 h 284606"/>
                <a:gd name="connsiteX45" fmla="*/ 257842 w 290637"/>
                <a:gd name="connsiteY45" fmla="*/ 152209 h 284606"/>
                <a:gd name="connsiteX46" fmla="*/ 262985 w 290637"/>
                <a:gd name="connsiteY46" fmla="*/ 160782 h 284606"/>
                <a:gd name="connsiteX47" fmla="*/ 263747 w 290637"/>
                <a:gd name="connsiteY47" fmla="*/ 162687 h 284606"/>
                <a:gd name="connsiteX48" fmla="*/ 261652 w 290637"/>
                <a:gd name="connsiteY48" fmla="*/ 162687 h 284606"/>
                <a:gd name="connsiteX49" fmla="*/ 260699 w 290637"/>
                <a:gd name="connsiteY49" fmla="*/ 162687 h 284606"/>
                <a:gd name="connsiteX50" fmla="*/ 260699 w 290637"/>
                <a:gd name="connsiteY50" fmla="*/ 162687 h 284606"/>
                <a:gd name="connsiteX51" fmla="*/ 234505 w 290637"/>
                <a:gd name="connsiteY51" fmla="*/ 162020 h 284606"/>
                <a:gd name="connsiteX52" fmla="*/ 228410 w 290637"/>
                <a:gd name="connsiteY52" fmla="*/ 161353 h 284606"/>
                <a:gd name="connsiteX53" fmla="*/ 227266 w 290637"/>
                <a:gd name="connsiteY53" fmla="*/ 161353 h 284606"/>
                <a:gd name="connsiteX54" fmla="*/ 226219 w 290637"/>
                <a:gd name="connsiteY54" fmla="*/ 161353 h 284606"/>
                <a:gd name="connsiteX55" fmla="*/ 221742 w 290637"/>
                <a:gd name="connsiteY55" fmla="*/ 160687 h 284606"/>
                <a:gd name="connsiteX56" fmla="*/ 199454 w 290637"/>
                <a:gd name="connsiteY56" fmla="*/ 157924 h 284606"/>
                <a:gd name="connsiteX57" fmla="*/ 160211 w 290637"/>
                <a:gd name="connsiteY57" fmla="*/ 160210 h 284606"/>
                <a:gd name="connsiteX58" fmla="*/ 124778 w 290637"/>
                <a:gd name="connsiteY58" fmla="*/ 182785 h 284606"/>
                <a:gd name="connsiteX59" fmla="*/ 111157 w 290637"/>
                <a:gd name="connsiteY59" fmla="*/ 200787 h 284606"/>
                <a:gd name="connsiteX60" fmla="*/ 99631 w 290637"/>
                <a:gd name="connsiteY60" fmla="*/ 216122 h 284606"/>
                <a:gd name="connsiteX61" fmla="*/ 42481 w 290637"/>
                <a:gd name="connsiteY61" fmla="*/ 268891 h 284606"/>
                <a:gd name="connsiteX62" fmla="*/ 34766 w 290637"/>
                <a:gd name="connsiteY62" fmla="*/ 272891 h 284606"/>
                <a:gd name="connsiteX63" fmla="*/ 31528 w 290637"/>
                <a:gd name="connsiteY63" fmla="*/ 274415 h 284606"/>
                <a:gd name="connsiteX64" fmla="*/ 31052 w 290637"/>
                <a:gd name="connsiteY64" fmla="*/ 274415 h 284606"/>
                <a:gd name="connsiteX65" fmla="*/ 30385 w 290637"/>
                <a:gd name="connsiteY65" fmla="*/ 274415 h 284606"/>
                <a:gd name="connsiteX66" fmla="*/ 21622 w 290637"/>
                <a:gd name="connsiteY66" fmla="*/ 277749 h 284606"/>
                <a:gd name="connsiteX67" fmla="*/ 10096 w 290637"/>
                <a:gd name="connsiteY67" fmla="*/ 281559 h 284606"/>
                <a:gd name="connsiteX68" fmla="*/ 3905 w 290637"/>
                <a:gd name="connsiteY68" fmla="*/ 283178 h 284606"/>
                <a:gd name="connsiteX69" fmla="*/ 0 w 290637"/>
                <a:gd name="connsiteY69" fmla="*/ 284607 h 284606"/>
                <a:gd name="connsiteX70" fmla="*/ 2286 w 290637"/>
                <a:gd name="connsiteY70" fmla="*/ 282130 h 28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90637" h="284606">
                  <a:moveTo>
                    <a:pt x="2286" y="282130"/>
                  </a:moveTo>
                  <a:lnTo>
                    <a:pt x="2286" y="282130"/>
                  </a:lnTo>
                  <a:cubicBezTo>
                    <a:pt x="4763" y="279654"/>
                    <a:pt x="7429" y="277463"/>
                    <a:pt x="9906" y="275082"/>
                  </a:cubicBezTo>
                  <a:cubicBezTo>
                    <a:pt x="15077" y="272364"/>
                    <a:pt x="19987" y="269175"/>
                    <a:pt x="24575" y="265557"/>
                  </a:cubicBezTo>
                  <a:cubicBezTo>
                    <a:pt x="32535" y="260740"/>
                    <a:pt x="38819" y="253590"/>
                    <a:pt x="42577" y="245078"/>
                  </a:cubicBezTo>
                  <a:cubicBezTo>
                    <a:pt x="42577" y="244030"/>
                    <a:pt x="42577" y="238030"/>
                    <a:pt x="42577" y="238125"/>
                  </a:cubicBezTo>
                  <a:cubicBezTo>
                    <a:pt x="42577" y="238220"/>
                    <a:pt x="42577" y="239173"/>
                    <a:pt x="42577" y="239744"/>
                  </a:cubicBezTo>
                  <a:cubicBezTo>
                    <a:pt x="42577" y="238601"/>
                    <a:pt x="42577" y="238125"/>
                    <a:pt x="42577" y="238125"/>
                  </a:cubicBezTo>
                  <a:cubicBezTo>
                    <a:pt x="42099" y="235054"/>
                    <a:pt x="40704" y="232199"/>
                    <a:pt x="38576" y="229934"/>
                  </a:cubicBezTo>
                  <a:cubicBezTo>
                    <a:pt x="36398" y="227787"/>
                    <a:pt x="33658" y="226301"/>
                    <a:pt x="30671" y="225647"/>
                  </a:cubicBezTo>
                  <a:cubicBezTo>
                    <a:pt x="51435" y="210217"/>
                    <a:pt x="73152" y="196024"/>
                    <a:pt x="94583" y="182023"/>
                  </a:cubicBezTo>
                  <a:cubicBezTo>
                    <a:pt x="121738" y="164844"/>
                    <a:pt x="146661" y="144368"/>
                    <a:pt x="168783" y="121063"/>
                  </a:cubicBezTo>
                  <a:cubicBezTo>
                    <a:pt x="201073" y="85915"/>
                    <a:pt x="225933" y="43244"/>
                    <a:pt x="262699" y="12478"/>
                  </a:cubicBezTo>
                  <a:lnTo>
                    <a:pt x="264128" y="11240"/>
                  </a:lnTo>
                  <a:lnTo>
                    <a:pt x="266319" y="9620"/>
                  </a:lnTo>
                  <a:cubicBezTo>
                    <a:pt x="268129" y="8192"/>
                    <a:pt x="270129" y="6953"/>
                    <a:pt x="272034" y="5715"/>
                  </a:cubicBezTo>
                  <a:lnTo>
                    <a:pt x="277654" y="2381"/>
                  </a:lnTo>
                  <a:lnTo>
                    <a:pt x="279368" y="1619"/>
                  </a:lnTo>
                  <a:cubicBezTo>
                    <a:pt x="277654" y="2381"/>
                    <a:pt x="280892" y="1048"/>
                    <a:pt x="281654" y="762"/>
                  </a:cubicBezTo>
                  <a:lnTo>
                    <a:pt x="285274" y="0"/>
                  </a:lnTo>
                  <a:lnTo>
                    <a:pt x="287750" y="0"/>
                  </a:lnTo>
                  <a:lnTo>
                    <a:pt x="287750" y="0"/>
                  </a:lnTo>
                  <a:lnTo>
                    <a:pt x="288798" y="762"/>
                  </a:lnTo>
                  <a:cubicBezTo>
                    <a:pt x="289098" y="965"/>
                    <a:pt x="289357" y="1224"/>
                    <a:pt x="289560" y="1524"/>
                  </a:cubicBezTo>
                  <a:lnTo>
                    <a:pt x="290608" y="2857"/>
                  </a:lnTo>
                  <a:lnTo>
                    <a:pt x="290608" y="2857"/>
                  </a:lnTo>
                  <a:lnTo>
                    <a:pt x="290608" y="3905"/>
                  </a:lnTo>
                  <a:cubicBezTo>
                    <a:pt x="290648" y="4349"/>
                    <a:pt x="290648" y="4795"/>
                    <a:pt x="290608" y="5239"/>
                  </a:cubicBezTo>
                  <a:lnTo>
                    <a:pt x="290608" y="6667"/>
                  </a:lnTo>
                  <a:cubicBezTo>
                    <a:pt x="290608" y="6667"/>
                    <a:pt x="290608" y="8096"/>
                    <a:pt x="290608" y="8477"/>
                  </a:cubicBezTo>
                  <a:cubicBezTo>
                    <a:pt x="290182" y="10547"/>
                    <a:pt x="289609" y="12585"/>
                    <a:pt x="288893" y="14573"/>
                  </a:cubicBezTo>
                  <a:cubicBezTo>
                    <a:pt x="288893" y="14573"/>
                    <a:pt x="288131" y="16383"/>
                    <a:pt x="287941" y="16764"/>
                  </a:cubicBezTo>
                  <a:cubicBezTo>
                    <a:pt x="287459" y="17871"/>
                    <a:pt x="286918" y="18952"/>
                    <a:pt x="286321" y="20002"/>
                  </a:cubicBezTo>
                  <a:cubicBezTo>
                    <a:pt x="285179" y="22288"/>
                    <a:pt x="283940" y="24384"/>
                    <a:pt x="282607" y="26575"/>
                  </a:cubicBezTo>
                  <a:cubicBezTo>
                    <a:pt x="281273" y="28765"/>
                    <a:pt x="279845" y="30861"/>
                    <a:pt x="278416" y="32956"/>
                  </a:cubicBezTo>
                  <a:lnTo>
                    <a:pt x="276130" y="36100"/>
                  </a:lnTo>
                  <a:lnTo>
                    <a:pt x="274034" y="39052"/>
                  </a:lnTo>
                  <a:cubicBezTo>
                    <a:pt x="268510" y="46292"/>
                    <a:pt x="262604" y="53149"/>
                    <a:pt x="256889" y="60198"/>
                  </a:cubicBezTo>
                  <a:cubicBezTo>
                    <a:pt x="255841" y="61436"/>
                    <a:pt x="254889" y="62579"/>
                    <a:pt x="253937" y="63913"/>
                  </a:cubicBezTo>
                  <a:lnTo>
                    <a:pt x="251841" y="66484"/>
                  </a:lnTo>
                  <a:cubicBezTo>
                    <a:pt x="255270" y="60960"/>
                    <a:pt x="250222" y="68294"/>
                    <a:pt x="251841" y="66484"/>
                  </a:cubicBezTo>
                  <a:lnTo>
                    <a:pt x="251079" y="67627"/>
                  </a:lnTo>
                  <a:lnTo>
                    <a:pt x="247745" y="73057"/>
                  </a:lnTo>
                  <a:cubicBezTo>
                    <a:pt x="243697" y="79835"/>
                    <a:pt x="240800" y="87238"/>
                    <a:pt x="239173" y="94964"/>
                  </a:cubicBezTo>
                  <a:cubicBezTo>
                    <a:pt x="237172" y="108913"/>
                    <a:pt x="240175" y="123119"/>
                    <a:pt x="247650" y="135065"/>
                  </a:cubicBezTo>
                  <a:cubicBezTo>
                    <a:pt x="250698" y="140970"/>
                    <a:pt x="254413" y="146494"/>
                    <a:pt x="257842" y="152209"/>
                  </a:cubicBezTo>
                  <a:cubicBezTo>
                    <a:pt x="259556" y="155067"/>
                    <a:pt x="261366" y="157924"/>
                    <a:pt x="262985" y="160782"/>
                  </a:cubicBezTo>
                  <a:lnTo>
                    <a:pt x="263747" y="162687"/>
                  </a:lnTo>
                  <a:lnTo>
                    <a:pt x="261652" y="162687"/>
                  </a:lnTo>
                  <a:lnTo>
                    <a:pt x="260699" y="162687"/>
                  </a:lnTo>
                  <a:lnTo>
                    <a:pt x="260699" y="162687"/>
                  </a:lnTo>
                  <a:cubicBezTo>
                    <a:pt x="251968" y="163369"/>
                    <a:pt x="243190" y="163146"/>
                    <a:pt x="234505" y="162020"/>
                  </a:cubicBezTo>
                  <a:lnTo>
                    <a:pt x="228410" y="161353"/>
                  </a:lnTo>
                  <a:lnTo>
                    <a:pt x="227266" y="161353"/>
                  </a:lnTo>
                  <a:lnTo>
                    <a:pt x="226219" y="161353"/>
                  </a:lnTo>
                  <a:lnTo>
                    <a:pt x="221742" y="160687"/>
                  </a:lnTo>
                  <a:cubicBezTo>
                    <a:pt x="214313" y="159544"/>
                    <a:pt x="206883" y="158591"/>
                    <a:pt x="199454" y="157924"/>
                  </a:cubicBezTo>
                  <a:cubicBezTo>
                    <a:pt x="186337" y="156489"/>
                    <a:pt x="173072" y="157262"/>
                    <a:pt x="160211" y="160210"/>
                  </a:cubicBezTo>
                  <a:cubicBezTo>
                    <a:pt x="146326" y="163837"/>
                    <a:pt x="133932" y="171733"/>
                    <a:pt x="124778" y="182785"/>
                  </a:cubicBezTo>
                  <a:cubicBezTo>
                    <a:pt x="120015" y="188595"/>
                    <a:pt x="115253" y="194786"/>
                    <a:pt x="111157" y="200787"/>
                  </a:cubicBezTo>
                  <a:cubicBezTo>
                    <a:pt x="107061" y="206788"/>
                    <a:pt x="104394" y="210312"/>
                    <a:pt x="99631" y="216122"/>
                  </a:cubicBezTo>
                  <a:cubicBezTo>
                    <a:pt x="84359" y="237407"/>
                    <a:pt x="64914" y="255361"/>
                    <a:pt x="42481" y="268891"/>
                  </a:cubicBezTo>
                  <a:lnTo>
                    <a:pt x="34766" y="272891"/>
                  </a:lnTo>
                  <a:lnTo>
                    <a:pt x="31528" y="274415"/>
                  </a:lnTo>
                  <a:lnTo>
                    <a:pt x="31052" y="274415"/>
                  </a:lnTo>
                  <a:lnTo>
                    <a:pt x="30385" y="274415"/>
                  </a:lnTo>
                  <a:lnTo>
                    <a:pt x="21622" y="277749"/>
                  </a:lnTo>
                  <a:cubicBezTo>
                    <a:pt x="17812" y="279178"/>
                    <a:pt x="14002" y="280416"/>
                    <a:pt x="10096" y="281559"/>
                  </a:cubicBezTo>
                  <a:cubicBezTo>
                    <a:pt x="8001" y="282226"/>
                    <a:pt x="5905" y="282702"/>
                    <a:pt x="3905" y="283178"/>
                  </a:cubicBezTo>
                  <a:lnTo>
                    <a:pt x="0" y="284607"/>
                  </a:lnTo>
                  <a:cubicBezTo>
                    <a:pt x="722" y="283745"/>
                    <a:pt x="1485" y="282919"/>
                    <a:pt x="2286" y="28213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xmlns="" id="{47313796-B946-40F5-9862-A5045D7FE30A}"/>
                </a:ext>
              </a:extLst>
            </p:cNvPr>
            <p:cNvSpPr/>
            <p:nvPr/>
          </p:nvSpPr>
          <p:spPr>
            <a:xfrm>
              <a:off x="7486877" y="1273635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xmlns="" id="{D5A60A99-70C3-440D-829C-288D57EDF97F}"/>
                </a:ext>
              </a:extLst>
            </p:cNvPr>
            <p:cNvSpPr/>
            <p:nvPr/>
          </p:nvSpPr>
          <p:spPr>
            <a:xfrm>
              <a:off x="6661119" y="1110571"/>
              <a:ext cx="207244" cy="471554"/>
            </a:xfrm>
            <a:custGeom>
              <a:avLst/>
              <a:gdLst>
                <a:gd name="connsiteX0" fmla="*/ 52006 w 128682"/>
                <a:gd name="connsiteY0" fmla="*/ 108871 h 292798"/>
                <a:gd name="connsiteX1" fmla="*/ 52006 w 128682"/>
                <a:gd name="connsiteY1" fmla="*/ 108871 h 292798"/>
                <a:gd name="connsiteX2" fmla="*/ 52006 w 128682"/>
                <a:gd name="connsiteY2" fmla="*/ 108109 h 292798"/>
                <a:gd name="connsiteX3" fmla="*/ 52959 w 128682"/>
                <a:gd name="connsiteY3" fmla="*/ 106013 h 292798"/>
                <a:gd name="connsiteX4" fmla="*/ 59817 w 128682"/>
                <a:gd name="connsiteY4" fmla="*/ 93631 h 292798"/>
                <a:gd name="connsiteX5" fmla="*/ 84868 w 128682"/>
                <a:gd name="connsiteY5" fmla="*/ 53721 h 292798"/>
                <a:gd name="connsiteX6" fmla="*/ 100679 w 128682"/>
                <a:gd name="connsiteY6" fmla="*/ 31432 h 292798"/>
                <a:gd name="connsiteX7" fmla="*/ 101441 w 128682"/>
                <a:gd name="connsiteY7" fmla="*/ 30385 h 292798"/>
                <a:gd name="connsiteX8" fmla="*/ 102584 w 128682"/>
                <a:gd name="connsiteY8" fmla="*/ 28861 h 292798"/>
                <a:gd name="connsiteX9" fmla="*/ 106489 w 128682"/>
                <a:gd name="connsiteY9" fmla="*/ 23908 h 292798"/>
                <a:gd name="connsiteX10" fmla="*/ 114871 w 128682"/>
                <a:gd name="connsiteY10" fmla="*/ 13811 h 292798"/>
                <a:gd name="connsiteX11" fmla="*/ 128683 w 128682"/>
                <a:gd name="connsiteY11" fmla="*/ 0 h 292798"/>
                <a:gd name="connsiteX12" fmla="*/ 128683 w 128682"/>
                <a:gd name="connsiteY12" fmla="*/ 1524 h 292798"/>
                <a:gd name="connsiteX13" fmla="*/ 125921 w 128682"/>
                <a:gd name="connsiteY13" fmla="*/ 11049 h 292798"/>
                <a:gd name="connsiteX14" fmla="*/ 114776 w 128682"/>
                <a:gd name="connsiteY14" fmla="*/ 42291 h 292798"/>
                <a:gd name="connsiteX15" fmla="*/ 105728 w 128682"/>
                <a:gd name="connsiteY15" fmla="*/ 92107 h 292798"/>
                <a:gd name="connsiteX16" fmla="*/ 118777 w 128682"/>
                <a:gd name="connsiteY16" fmla="*/ 131350 h 292798"/>
                <a:gd name="connsiteX17" fmla="*/ 121634 w 128682"/>
                <a:gd name="connsiteY17" fmla="*/ 144685 h 292798"/>
                <a:gd name="connsiteX18" fmla="*/ 114871 w 128682"/>
                <a:gd name="connsiteY18" fmla="*/ 157829 h 292798"/>
                <a:gd name="connsiteX19" fmla="*/ 89630 w 128682"/>
                <a:gd name="connsiteY19" fmla="*/ 184404 h 292798"/>
                <a:gd name="connsiteX20" fmla="*/ 64294 w 128682"/>
                <a:gd name="connsiteY20" fmla="*/ 208121 h 292798"/>
                <a:gd name="connsiteX21" fmla="*/ 17716 w 128682"/>
                <a:gd name="connsiteY21" fmla="*/ 258890 h 292798"/>
                <a:gd name="connsiteX22" fmla="*/ 0 w 128682"/>
                <a:gd name="connsiteY22" fmla="*/ 292798 h 292798"/>
                <a:gd name="connsiteX23" fmla="*/ 41338 w 128682"/>
                <a:gd name="connsiteY23" fmla="*/ 134112 h 292798"/>
                <a:gd name="connsiteX24" fmla="*/ 41338 w 128682"/>
                <a:gd name="connsiteY24" fmla="*/ 134112 h 292798"/>
                <a:gd name="connsiteX25" fmla="*/ 50197 w 128682"/>
                <a:gd name="connsiteY25" fmla="*/ 112490 h 292798"/>
                <a:gd name="connsiteX26" fmla="*/ 53340 w 128682"/>
                <a:gd name="connsiteY26" fmla="*/ 105346 h 29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8682" h="292798">
                  <a:moveTo>
                    <a:pt x="52006" y="108871"/>
                  </a:moveTo>
                  <a:lnTo>
                    <a:pt x="52006" y="108871"/>
                  </a:lnTo>
                  <a:cubicBezTo>
                    <a:pt x="51952" y="108620"/>
                    <a:pt x="51952" y="108360"/>
                    <a:pt x="52006" y="108109"/>
                  </a:cubicBezTo>
                  <a:lnTo>
                    <a:pt x="52959" y="106013"/>
                  </a:lnTo>
                  <a:cubicBezTo>
                    <a:pt x="55054" y="101822"/>
                    <a:pt x="57436" y="97726"/>
                    <a:pt x="59817" y="93631"/>
                  </a:cubicBezTo>
                  <a:cubicBezTo>
                    <a:pt x="67628" y="80010"/>
                    <a:pt x="76105" y="66770"/>
                    <a:pt x="84868" y="53721"/>
                  </a:cubicBezTo>
                  <a:cubicBezTo>
                    <a:pt x="90011" y="46196"/>
                    <a:pt x="95250" y="38767"/>
                    <a:pt x="100679" y="31432"/>
                  </a:cubicBezTo>
                  <a:lnTo>
                    <a:pt x="101441" y="30385"/>
                  </a:lnTo>
                  <a:lnTo>
                    <a:pt x="102584" y="28861"/>
                  </a:lnTo>
                  <a:cubicBezTo>
                    <a:pt x="103822" y="27146"/>
                    <a:pt x="105156" y="25527"/>
                    <a:pt x="106489" y="23908"/>
                  </a:cubicBezTo>
                  <a:cubicBezTo>
                    <a:pt x="109156" y="20479"/>
                    <a:pt x="112014" y="17145"/>
                    <a:pt x="114871" y="13811"/>
                  </a:cubicBezTo>
                  <a:cubicBezTo>
                    <a:pt x="119160" y="8903"/>
                    <a:pt x="123775" y="4289"/>
                    <a:pt x="128683" y="0"/>
                  </a:cubicBezTo>
                  <a:lnTo>
                    <a:pt x="128683" y="1524"/>
                  </a:lnTo>
                  <a:cubicBezTo>
                    <a:pt x="127921" y="4763"/>
                    <a:pt x="126968" y="8001"/>
                    <a:pt x="125921" y="11049"/>
                  </a:cubicBezTo>
                  <a:cubicBezTo>
                    <a:pt x="122587" y="21622"/>
                    <a:pt x="117824" y="31623"/>
                    <a:pt x="114776" y="42291"/>
                  </a:cubicBezTo>
                  <a:cubicBezTo>
                    <a:pt x="109204" y="58329"/>
                    <a:pt x="106152" y="75134"/>
                    <a:pt x="105728" y="92107"/>
                  </a:cubicBezTo>
                  <a:cubicBezTo>
                    <a:pt x="106723" y="106074"/>
                    <a:pt x="111210" y="119567"/>
                    <a:pt x="118777" y="131350"/>
                  </a:cubicBezTo>
                  <a:cubicBezTo>
                    <a:pt x="121247" y="135329"/>
                    <a:pt x="122257" y="140043"/>
                    <a:pt x="121634" y="144685"/>
                  </a:cubicBezTo>
                  <a:cubicBezTo>
                    <a:pt x="120354" y="149503"/>
                    <a:pt x="118047" y="153987"/>
                    <a:pt x="114871" y="157829"/>
                  </a:cubicBezTo>
                  <a:cubicBezTo>
                    <a:pt x="107103" y="167279"/>
                    <a:pt x="98668" y="176160"/>
                    <a:pt x="89630" y="184404"/>
                  </a:cubicBezTo>
                  <a:cubicBezTo>
                    <a:pt x="81344" y="192500"/>
                    <a:pt x="72771" y="200215"/>
                    <a:pt x="64294" y="208121"/>
                  </a:cubicBezTo>
                  <a:cubicBezTo>
                    <a:pt x="47024" y="223357"/>
                    <a:pt x="31412" y="240374"/>
                    <a:pt x="17716" y="258890"/>
                  </a:cubicBezTo>
                  <a:cubicBezTo>
                    <a:pt x="10346" y="269365"/>
                    <a:pt x="4390" y="280766"/>
                    <a:pt x="0" y="292798"/>
                  </a:cubicBezTo>
                  <a:cubicBezTo>
                    <a:pt x="8852" y="238741"/>
                    <a:pt x="22691" y="185618"/>
                    <a:pt x="41338" y="134112"/>
                  </a:cubicBezTo>
                  <a:lnTo>
                    <a:pt x="41338" y="134112"/>
                  </a:lnTo>
                  <a:cubicBezTo>
                    <a:pt x="44101" y="126778"/>
                    <a:pt x="47054" y="119634"/>
                    <a:pt x="50197" y="112490"/>
                  </a:cubicBezTo>
                  <a:lnTo>
                    <a:pt x="53340" y="1053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xmlns="" id="{9963C0D4-8B75-425E-997F-936E96FA685D}"/>
                </a:ext>
              </a:extLst>
            </p:cNvPr>
            <p:cNvSpPr/>
            <p:nvPr/>
          </p:nvSpPr>
          <p:spPr>
            <a:xfrm>
              <a:off x="6565857" y="1882177"/>
              <a:ext cx="862420" cy="1644919"/>
            </a:xfrm>
            <a:custGeom>
              <a:avLst/>
              <a:gdLst>
                <a:gd name="connsiteX0" fmla="*/ 129445 w 535495"/>
                <a:gd name="connsiteY0" fmla="*/ 0 h 1021365"/>
                <a:gd name="connsiteX1" fmla="*/ 130873 w 535495"/>
                <a:gd name="connsiteY1" fmla="*/ 0 h 1021365"/>
                <a:gd name="connsiteX2" fmla="*/ 109728 w 535495"/>
                <a:gd name="connsiteY2" fmla="*/ 91535 h 1021365"/>
                <a:gd name="connsiteX3" fmla="*/ 230314 w 535495"/>
                <a:gd name="connsiteY3" fmla="*/ 335090 h 1021365"/>
                <a:gd name="connsiteX4" fmla="*/ 488061 w 535495"/>
                <a:gd name="connsiteY4" fmla="*/ 518160 h 1021365"/>
                <a:gd name="connsiteX5" fmla="*/ 522732 w 535495"/>
                <a:gd name="connsiteY5" fmla="*/ 637604 h 1021365"/>
                <a:gd name="connsiteX6" fmla="*/ 535496 w 535495"/>
                <a:gd name="connsiteY6" fmla="*/ 994029 h 1021365"/>
                <a:gd name="connsiteX7" fmla="*/ 534257 w 535495"/>
                <a:gd name="connsiteY7" fmla="*/ 999649 h 1021365"/>
                <a:gd name="connsiteX8" fmla="*/ 531590 w 535495"/>
                <a:gd name="connsiteY8" fmla="*/ 1009174 h 1021365"/>
                <a:gd name="connsiteX9" fmla="*/ 530352 w 535495"/>
                <a:gd name="connsiteY9" fmla="*/ 1012317 h 1021365"/>
                <a:gd name="connsiteX10" fmla="*/ 528828 w 535495"/>
                <a:gd name="connsiteY10" fmla="*/ 1015460 h 1021365"/>
                <a:gd name="connsiteX11" fmla="*/ 526923 w 535495"/>
                <a:gd name="connsiteY11" fmla="*/ 1018889 h 1021365"/>
                <a:gd name="connsiteX12" fmla="*/ 526923 w 535495"/>
                <a:gd name="connsiteY12" fmla="*/ 1018889 h 1021365"/>
                <a:gd name="connsiteX13" fmla="*/ 526923 w 535495"/>
                <a:gd name="connsiteY13" fmla="*/ 1018889 h 1021365"/>
                <a:gd name="connsiteX14" fmla="*/ 525113 w 535495"/>
                <a:gd name="connsiteY14" fmla="*/ 1020794 h 1021365"/>
                <a:gd name="connsiteX15" fmla="*/ 523304 w 535495"/>
                <a:gd name="connsiteY15" fmla="*/ 1021366 h 1021365"/>
                <a:gd name="connsiteX16" fmla="*/ 521875 w 535495"/>
                <a:gd name="connsiteY16" fmla="*/ 1021366 h 1021365"/>
                <a:gd name="connsiteX17" fmla="*/ 518922 w 535495"/>
                <a:gd name="connsiteY17" fmla="*/ 1020509 h 1021365"/>
                <a:gd name="connsiteX18" fmla="*/ 516636 w 535495"/>
                <a:gd name="connsiteY18" fmla="*/ 1019175 h 1021365"/>
                <a:gd name="connsiteX19" fmla="*/ 514826 w 535495"/>
                <a:gd name="connsiteY19" fmla="*/ 1017842 h 1021365"/>
                <a:gd name="connsiteX20" fmla="*/ 513397 w 535495"/>
                <a:gd name="connsiteY20" fmla="*/ 1016603 h 1021365"/>
                <a:gd name="connsiteX21" fmla="*/ 508825 w 535495"/>
                <a:gd name="connsiteY21" fmla="*/ 1011555 h 1021365"/>
                <a:gd name="connsiteX22" fmla="*/ 508825 w 535495"/>
                <a:gd name="connsiteY22" fmla="*/ 1011555 h 1021365"/>
                <a:gd name="connsiteX23" fmla="*/ 508825 w 535495"/>
                <a:gd name="connsiteY23" fmla="*/ 1011555 h 1021365"/>
                <a:gd name="connsiteX24" fmla="*/ 506349 w 535495"/>
                <a:gd name="connsiteY24" fmla="*/ 1007555 h 1021365"/>
                <a:gd name="connsiteX25" fmla="*/ 499491 w 535495"/>
                <a:gd name="connsiteY25" fmla="*/ 994410 h 1021365"/>
                <a:gd name="connsiteX26" fmla="*/ 499491 w 535495"/>
                <a:gd name="connsiteY26" fmla="*/ 994410 h 1021365"/>
                <a:gd name="connsiteX27" fmla="*/ 499491 w 535495"/>
                <a:gd name="connsiteY27" fmla="*/ 993839 h 1021365"/>
                <a:gd name="connsiteX28" fmla="*/ 498157 w 535495"/>
                <a:gd name="connsiteY28" fmla="*/ 990124 h 1021365"/>
                <a:gd name="connsiteX29" fmla="*/ 495300 w 535495"/>
                <a:gd name="connsiteY29" fmla="*/ 981266 h 1021365"/>
                <a:gd name="connsiteX30" fmla="*/ 491490 w 535495"/>
                <a:gd name="connsiteY30" fmla="*/ 965264 h 1021365"/>
                <a:gd name="connsiteX31" fmla="*/ 490061 w 535495"/>
                <a:gd name="connsiteY31" fmla="*/ 957072 h 1021365"/>
                <a:gd name="connsiteX32" fmla="*/ 489395 w 535495"/>
                <a:gd name="connsiteY32" fmla="*/ 952976 h 1021365"/>
                <a:gd name="connsiteX33" fmla="*/ 489395 w 535495"/>
                <a:gd name="connsiteY33" fmla="*/ 950786 h 1021365"/>
                <a:gd name="connsiteX34" fmla="*/ 486632 w 535495"/>
                <a:gd name="connsiteY34" fmla="*/ 918877 h 1021365"/>
                <a:gd name="connsiteX35" fmla="*/ 486632 w 535495"/>
                <a:gd name="connsiteY35" fmla="*/ 826961 h 1021365"/>
                <a:gd name="connsiteX36" fmla="*/ 491014 w 535495"/>
                <a:gd name="connsiteY36" fmla="*/ 730949 h 1021365"/>
                <a:gd name="connsiteX37" fmla="*/ 494729 w 535495"/>
                <a:gd name="connsiteY37" fmla="*/ 656463 h 1021365"/>
                <a:gd name="connsiteX38" fmla="*/ 481870 w 535495"/>
                <a:gd name="connsiteY38" fmla="*/ 583883 h 1021365"/>
                <a:gd name="connsiteX39" fmla="*/ 469297 w 535495"/>
                <a:gd name="connsiteY39" fmla="*/ 558451 h 1021365"/>
                <a:gd name="connsiteX40" fmla="*/ 467487 w 535495"/>
                <a:gd name="connsiteY40" fmla="*/ 553879 h 1021365"/>
                <a:gd name="connsiteX41" fmla="*/ 460438 w 535495"/>
                <a:gd name="connsiteY41" fmla="*/ 545592 h 1021365"/>
                <a:gd name="connsiteX42" fmla="*/ 456152 w 535495"/>
                <a:gd name="connsiteY42" fmla="*/ 540544 h 1021365"/>
                <a:gd name="connsiteX43" fmla="*/ 449294 w 535495"/>
                <a:gd name="connsiteY43" fmla="*/ 531019 h 1021365"/>
                <a:gd name="connsiteX44" fmla="*/ 448723 w 535495"/>
                <a:gd name="connsiteY44" fmla="*/ 528542 h 1021365"/>
                <a:gd name="connsiteX45" fmla="*/ 453580 w 535495"/>
                <a:gd name="connsiteY45" fmla="*/ 515017 h 1021365"/>
                <a:gd name="connsiteX46" fmla="*/ 465201 w 535495"/>
                <a:gd name="connsiteY46" fmla="*/ 496729 h 1021365"/>
                <a:gd name="connsiteX47" fmla="*/ 453295 w 535495"/>
                <a:gd name="connsiteY47" fmla="*/ 458629 h 1021365"/>
                <a:gd name="connsiteX48" fmla="*/ 419386 w 535495"/>
                <a:gd name="connsiteY48" fmla="*/ 440531 h 1021365"/>
                <a:gd name="connsiteX49" fmla="*/ 379190 w 535495"/>
                <a:gd name="connsiteY49" fmla="*/ 443960 h 1021365"/>
                <a:gd name="connsiteX50" fmla="*/ 361474 w 535495"/>
                <a:gd name="connsiteY50" fmla="*/ 449485 h 1021365"/>
                <a:gd name="connsiteX51" fmla="*/ 360807 w 535495"/>
                <a:gd name="connsiteY51" fmla="*/ 449485 h 1021365"/>
                <a:gd name="connsiteX52" fmla="*/ 359664 w 535495"/>
                <a:gd name="connsiteY52" fmla="*/ 449485 h 1021365"/>
                <a:gd name="connsiteX53" fmla="*/ 355283 w 535495"/>
                <a:gd name="connsiteY53" fmla="*/ 449485 h 1021365"/>
                <a:gd name="connsiteX54" fmla="*/ 353473 w 535495"/>
                <a:gd name="connsiteY54" fmla="*/ 448723 h 1021365"/>
                <a:gd name="connsiteX55" fmla="*/ 352711 w 535495"/>
                <a:gd name="connsiteY55" fmla="*/ 448723 h 1021365"/>
                <a:gd name="connsiteX56" fmla="*/ 349758 w 535495"/>
                <a:gd name="connsiteY56" fmla="*/ 446818 h 1021365"/>
                <a:gd name="connsiteX57" fmla="*/ 336899 w 535495"/>
                <a:gd name="connsiteY57" fmla="*/ 434435 h 1021365"/>
                <a:gd name="connsiteX58" fmla="*/ 325279 w 535495"/>
                <a:gd name="connsiteY58" fmla="*/ 424148 h 1021365"/>
                <a:gd name="connsiteX59" fmla="*/ 325279 w 535495"/>
                <a:gd name="connsiteY59" fmla="*/ 421958 h 1021365"/>
                <a:gd name="connsiteX60" fmla="*/ 315754 w 535495"/>
                <a:gd name="connsiteY60" fmla="*/ 412433 h 1021365"/>
                <a:gd name="connsiteX61" fmla="*/ 302419 w 535495"/>
                <a:gd name="connsiteY61" fmla="*/ 403479 h 1021365"/>
                <a:gd name="connsiteX62" fmla="*/ 250984 w 535495"/>
                <a:gd name="connsiteY62" fmla="*/ 383858 h 1021365"/>
                <a:gd name="connsiteX63" fmla="*/ 201930 w 535495"/>
                <a:gd name="connsiteY63" fmla="*/ 365951 h 1021365"/>
                <a:gd name="connsiteX64" fmla="*/ 162592 w 535495"/>
                <a:gd name="connsiteY64" fmla="*/ 349187 h 1021365"/>
                <a:gd name="connsiteX65" fmla="*/ 84106 w 535495"/>
                <a:gd name="connsiteY65" fmla="*/ 301562 h 1021365"/>
                <a:gd name="connsiteX66" fmla="*/ 51530 w 535495"/>
                <a:gd name="connsiteY66" fmla="*/ 272225 h 1021365"/>
                <a:gd name="connsiteX67" fmla="*/ 22003 w 535495"/>
                <a:gd name="connsiteY67" fmla="*/ 237173 h 1021365"/>
                <a:gd name="connsiteX68" fmla="*/ 16669 w 535495"/>
                <a:gd name="connsiteY68" fmla="*/ 226505 h 1021365"/>
                <a:gd name="connsiteX69" fmla="*/ 17621 w 535495"/>
                <a:gd name="connsiteY69" fmla="*/ 222695 h 1021365"/>
                <a:gd name="connsiteX70" fmla="*/ 16097 w 535495"/>
                <a:gd name="connsiteY70" fmla="*/ 212027 h 1021365"/>
                <a:gd name="connsiteX71" fmla="*/ 9525 w 535495"/>
                <a:gd name="connsiteY71" fmla="*/ 189643 h 1021365"/>
                <a:gd name="connsiteX72" fmla="*/ 0 w 535495"/>
                <a:gd name="connsiteY72" fmla="*/ 150876 h 1021365"/>
                <a:gd name="connsiteX73" fmla="*/ 0 w 535495"/>
                <a:gd name="connsiteY73" fmla="*/ 150876 h 1021365"/>
                <a:gd name="connsiteX74" fmla="*/ 0 w 535495"/>
                <a:gd name="connsiteY74" fmla="*/ 147257 h 1021365"/>
                <a:gd name="connsiteX75" fmla="*/ 0 w 535495"/>
                <a:gd name="connsiteY75" fmla="*/ 144971 h 1021365"/>
                <a:gd name="connsiteX76" fmla="*/ 2191 w 535495"/>
                <a:gd name="connsiteY76" fmla="*/ 137255 h 1021365"/>
                <a:gd name="connsiteX77" fmla="*/ 2191 w 535495"/>
                <a:gd name="connsiteY77" fmla="*/ 137255 h 1021365"/>
                <a:gd name="connsiteX78" fmla="*/ 2191 w 535495"/>
                <a:gd name="connsiteY78" fmla="*/ 136303 h 1021365"/>
                <a:gd name="connsiteX79" fmla="*/ 4000 w 535495"/>
                <a:gd name="connsiteY79" fmla="*/ 132683 h 1021365"/>
                <a:gd name="connsiteX80" fmla="*/ 8287 w 535495"/>
                <a:gd name="connsiteY80" fmla="*/ 125540 h 1021365"/>
                <a:gd name="connsiteX81" fmla="*/ 10001 w 535495"/>
                <a:gd name="connsiteY81" fmla="*/ 123349 h 1021365"/>
                <a:gd name="connsiteX82" fmla="*/ 12763 w 535495"/>
                <a:gd name="connsiteY82" fmla="*/ 120110 h 1021365"/>
                <a:gd name="connsiteX83" fmla="*/ 19050 w 535495"/>
                <a:gd name="connsiteY83" fmla="*/ 113824 h 1021365"/>
                <a:gd name="connsiteX84" fmla="*/ 25241 w 535495"/>
                <a:gd name="connsiteY84" fmla="*/ 108490 h 1021365"/>
                <a:gd name="connsiteX85" fmla="*/ 27718 w 535495"/>
                <a:gd name="connsiteY85" fmla="*/ 106585 h 1021365"/>
                <a:gd name="connsiteX86" fmla="*/ 32956 w 535495"/>
                <a:gd name="connsiteY86" fmla="*/ 102680 h 1021365"/>
                <a:gd name="connsiteX87" fmla="*/ 69818 w 535495"/>
                <a:gd name="connsiteY87" fmla="*/ 77343 h 1021365"/>
                <a:gd name="connsiteX88" fmla="*/ 107728 w 535495"/>
                <a:gd name="connsiteY88" fmla="*/ 40958 h 1021365"/>
                <a:gd name="connsiteX89" fmla="*/ 129445 w 535495"/>
                <a:gd name="connsiteY89" fmla="*/ 0 h 102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5495" h="1021365">
                  <a:moveTo>
                    <a:pt x="129445" y="0"/>
                  </a:moveTo>
                  <a:lnTo>
                    <a:pt x="130873" y="0"/>
                  </a:lnTo>
                  <a:cubicBezTo>
                    <a:pt x="130873" y="0"/>
                    <a:pt x="144399" y="37243"/>
                    <a:pt x="109728" y="91535"/>
                  </a:cubicBezTo>
                  <a:cubicBezTo>
                    <a:pt x="75057" y="145828"/>
                    <a:pt x="58579" y="245078"/>
                    <a:pt x="230314" y="335090"/>
                  </a:cubicBezTo>
                  <a:cubicBezTo>
                    <a:pt x="402050" y="425101"/>
                    <a:pt x="555879" y="380048"/>
                    <a:pt x="488061" y="518160"/>
                  </a:cubicBezTo>
                  <a:cubicBezTo>
                    <a:pt x="488061" y="518160"/>
                    <a:pt x="518160" y="543020"/>
                    <a:pt x="522732" y="637604"/>
                  </a:cubicBezTo>
                  <a:cubicBezTo>
                    <a:pt x="527018" y="726281"/>
                    <a:pt x="504730" y="921353"/>
                    <a:pt x="535496" y="994029"/>
                  </a:cubicBezTo>
                  <a:cubicBezTo>
                    <a:pt x="535496" y="995839"/>
                    <a:pt x="534638" y="997744"/>
                    <a:pt x="534257" y="999649"/>
                  </a:cubicBezTo>
                  <a:cubicBezTo>
                    <a:pt x="533876" y="1001554"/>
                    <a:pt x="532543" y="1005935"/>
                    <a:pt x="531590" y="1009174"/>
                  </a:cubicBezTo>
                  <a:lnTo>
                    <a:pt x="530352" y="1012317"/>
                  </a:lnTo>
                  <a:cubicBezTo>
                    <a:pt x="529921" y="1013400"/>
                    <a:pt x="529411" y="1014451"/>
                    <a:pt x="528828" y="1015460"/>
                  </a:cubicBezTo>
                  <a:cubicBezTo>
                    <a:pt x="528256" y="1016699"/>
                    <a:pt x="527590" y="1017746"/>
                    <a:pt x="526923" y="1018889"/>
                  </a:cubicBezTo>
                  <a:lnTo>
                    <a:pt x="526923" y="1018889"/>
                  </a:lnTo>
                  <a:lnTo>
                    <a:pt x="526923" y="1018889"/>
                  </a:lnTo>
                  <a:lnTo>
                    <a:pt x="525113" y="1020794"/>
                  </a:lnTo>
                  <a:lnTo>
                    <a:pt x="523304" y="1021366"/>
                  </a:lnTo>
                  <a:lnTo>
                    <a:pt x="521875" y="1021366"/>
                  </a:lnTo>
                  <a:cubicBezTo>
                    <a:pt x="520864" y="1021182"/>
                    <a:pt x="519874" y="1020894"/>
                    <a:pt x="518922" y="1020509"/>
                  </a:cubicBezTo>
                  <a:lnTo>
                    <a:pt x="516636" y="1019175"/>
                  </a:lnTo>
                  <a:lnTo>
                    <a:pt x="514826" y="1017842"/>
                  </a:lnTo>
                  <a:lnTo>
                    <a:pt x="513397" y="1016603"/>
                  </a:lnTo>
                  <a:cubicBezTo>
                    <a:pt x="511752" y="1015035"/>
                    <a:pt x="510224" y="1013347"/>
                    <a:pt x="508825" y="1011555"/>
                  </a:cubicBezTo>
                  <a:lnTo>
                    <a:pt x="508825" y="1011555"/>
                  </a:lnTo>
                  <a:lnTo>
                    <a:pt x="508825" y="1011555"/>
                  </a:lnTo>
                  <a:lnTo>
                    <a:pt x="506349" y="1007555"/>
                  </a:lnTo>
                  <a:cubicBezTo>
                    <a:pt x="503800" y="1003316"/>
                    <a:pt x="501510" y="998926"/>
                    <a:pt x="499491" y="994410"/>
                  </a:cubicBezTo>
                  <a:lnTo>
                    <a:pt x="499491" y="994410"/>
                  </a:lnTo>
                  <a:cubicBezTo>
                    <a:pt x="499450" y="994222"/>
                    <a:pt x="499450" y="994027"/>
                    <a:pt x="499491" y="993839"/>
                  </a:cubicBezTo>
                  <a:cubicBezTo>
                    <a:pt x="499015" y="992600"/>
                    <a:pt x="498538" y="991362"/>
                    <a:pt x="498157" y="990124"/>
                  </a:cubicBezTo>
                  <a:cubicBezTo>
                    <a:pt x="497110" y="987266"/>
                    <a:pt x="496253" y="984218"/>
                    <a:pt x="495300" y="981266"/>
                  </a:cubicBezTo>
                  <a:cubicBezTo>
                    <a:pt x="493776" y="976027"/>
                    <a:pt x="492538" y="970598"/>
                    <a:pt x="491490" y="965264"/>
                  </a:cubicBezTo>
                  <a:lnTo>
                    <a:pt x="490061" y="957072"/>
                  </a:lnTo>
                  <a:cubicBezTo>
                    <a:pt x="490061" y="955643"/>
                    <a:pt x="489585" y="954310"/>
                    <a:pt x="489395" y="952976"/>
                  </a:cubicBezTo>
                  <a:lnTo>
                    <a:pt x="489395" y="950786"/>
                  </a:lnTo>
                  <a:cubicBezTo>
                    <a:pt x="488061" y="940213"/>
                    <a:pt x="487394" y="929545"/>
                    <a:pt x="486632" y="918877"/>
                  </a:cubicBezTo>
                  <a:cubicBezTo>
                    <a:pt x="484632" y="888302"/>
                    <a:pt x="485299" y="857536"/>
                    <a:pt x="486632" y="826961"/>
                  </a:cubicBezTo>
                  <a:cubicBezTo>
                    <a:pt x="487966" y="796385"/>
                    <a:pt x="488918" y="762857"/>
                    <a:pt x="491014" y="730949"/>
                  </a:cubicBezTo>
                  <a:cubicBezTo>
                    <a:pt x="492633" y="706184"/>
                    <a:pt x="495300" y="681228"/>
                    <a:pt x="494729" y="656463"/>
                  </a:cubicBezTo>
                  <a:cubicBezTo>
                    <a:pt x="494936" y="631685"/>
                    <a:pt x="490577" y="607081"/>
                    <a:pt x="481870" y="583883"/>
                  </a:cubicBezTo>
                  <a:cubicBezTo>
                    <a:pt x="478394" y="575070"/>
                    <a:pt x="474189" y="566563"/>
                    <a:pt x="469297" y="558451"/>
                  </a:cubicBezTo>
                  <a:cubicBezTo>
                    <a:pt x="469215" y="556769"/>
                    <a:pt x="468579" y="555161"/>
                    <a:pt x="467487" y="553879"/>
                  </a:cubicBezTo>
                  <a:cubicBezTo>
                    <a:pt x="465201" y="551212"/>
                    <a:pt x="462915" y="548259"/>
                    <a:pt x="460438" y="545592"/>
                  </a:cubicBezTo>
                  <a:cubicBezTo>
                    <a:pt x="457962" y="542925"/>
                    <a:pt x="457676" y="542163"/>
                    <a:pt x="456152" y="540544"/>
                  </a:cubicBezTo>
                  <a:cubicBezTo>
                    <a:pt x="455489" y="536468"/>
                    <a:pt x="452949" y="532940"/>
                    <a:pt x="449294" y="531019"/>
                  </a:cubicBezTo>
                  <a:cubicBezTo>
                    <a:pt x="449014" y="530217"/>
                    <a:pt x="448822" y="529386"/>
                    <a:pt x="448723" y="528542"/>
                  </a:cubicBezTo>
                  <a:cubicBezTo>
                    <a:pt x="448172" y="523526"/>
                    <a:pt x="449964" y="518537"/>
                    <a:pt x="453580" y="515017"/>
                  </a:cubicBezTo>
                  <a:cubicBezTo>
                    <a:pt x="458248" y="509463"/>
                    <a:pt x="462155" y="503313"/>
                    <a:pt x="465201" y="496729"/>
                  </a:cubicBezTo>
                  <a:cubicBezTo>
                    <a:pt x="470630" y="483108"/>
                    <a:pt x="462629" y="468154"/>
                    <a:pt x="453295" y="458629"/>
                  </a:cubicBezTo>
                  <a:cubicBezTo>
                    <a:pt x="443783" y="449715"/>
                    <a:pt x="432085" y="443472"/>
                    <a:pt x="419386" y="440531"/>
                  </a:cubicBezTo>
                  <a:cubicBezTo>
                    <a:pt x="405951" y="437558"/>
                    <a:pt x="391928" y="438755"/>
                    <a:pt x="379190" y="443960"/>
                  </a:cubicBezTo>
                  <a:cubicBezTo>
                    <a:pt x="373393" y="446131"/>
                    <a:pt x="367478" y="447976"/>
                    <a:pt x="361474" y="449485"/>
                  </a:cubicBezTo>
                  <a:lnTo>
                    <a:pt x="360807" y="449485"/>
                  </a:lnTo>
                  <a:lnTo>
                    <a:pt x="359664" y="449485"/>
                  </a:lnTo>
                  <a:cubicBezTo>
                    <a:pt x="358205" y="449579"/>
                    <a:pt x="356742" y="449579"/>
                    <a:pt x="355283" y="449485"/>
                  </a:cubicBezTo>
                  <a:cubicBezTo>
                    <a:pt x="358426" y="449485"/>
                    <a:pt x="353854" y="448818"/>
                    <a:pt x="353473" y="448723"/>
                  </a:cubicBezTo>
                  <a:lnTo>
                    <a:pt x="352711" y="448723"/>
                  </a:lnTo>
                  <a:cubicBezTo>
                    <a:pt x="351692" y="448144"/>
                    <a:pt x="350706" y="447508"/>
                    <a:pt x="349758" y="446818"/>
                  </a:cubicBezTo>
                  <a:cubicBezTo>
                    <a:pt x="345146" y="443042"/>
                    <a:pt x="340846" y="438902"/>
                    <a:pt x="336899" y="434435"/>
                  </a:cubicBezTo>
                  <a:cubicBezTo>
                    <a:pt x="333280" y="430730"/>
                    <a:pt x="329396" y="427292"/>
                    <a:pt x="325279" y="424148"/>
                  </a:cubicBezTo>
                  <a:cubicBezTo>
                    <a:pt x="325332" y="423419"/>
                    <a:pt x="325332" y="422687"/>
                    <a:pt x="325279" y="421958"/>
                  </a:cubicBezTo>
                  <a:cubicBezTo>
                    <a:pt x="323660" y="416052"/>
                    <a:pt x="319373" y="415290"/>
                    <a:pt x="315754" y="412433"/>
                  </a:cubicBezTo>
                  <a:cubicBezTo>
                    <a:pt x="311710" y="408890"/>
                    <a:pt x="307228" y="405881"/>
                    <a:pt x="302419" y="403479"/>
                  </a:cubicBezTo>
                  <a:cubicBezTo>
                    <a:pt x="285646" y="396001"/>
                    <a:pt x="268475" y="389451"/>
                    <a:pt x="250984" y="383858"/>
                  </a:cubicBezTo>
                  <a:cubicBezTo>
                    <a:pt x="234601" y="377952"/>
                    <a:pt x="218218" y="372142"/>
                    <a:pt x="201930" y="365951"/>
                  </a:cubicBezTo>
                  <a:cubicBezTo>
                    <a:pt x="185642" y="359759"/>
                    <a:pt x="176594" y="355568"/>
                    <a:pt x="162592" y="349187"/>
                  </a:cubicBezTo>
                  <a:cubicBezTo>
                    <a:pt x="134696" y="336362"/>
                    <a:pt x="108363" y="320383"/>
                    <a:pt x="84106" y="301562"/>
                  </a:cubicBezTo>
                  <a:cubicBezTo>
                    <a:pt x="72690" y="292419"/>
                    <a:pt x="61814" y="282624"/>
                    <a:pt x="51530" y="272225"/>
                  </a:cubicBezTo>
                  <a:cubicBezTo>
                    <a:pt x="39714" y="262357"/>
                    <a:pt x="29720" y="250493"/>
                    <a:pt x="22003" y="237173"/>
                  </a:cubicBezTo>
                  <a:cubicBezTo>
                    <a:pt x="20288" y="233648"/>
                    <a:pt x="18383" y="230124"/>
                    <a:pt x="16669" y="226505"/>
                  </a:cubicBezTo>
                  <a:cubicBezTo>
                    <a:pt x="17175" y="225289"/>
                    <a:pt x="17496" y="224005"/>
                    <a:pt x="17621" y="222695"/>
                  </a:cubicBezTo>
                  <a:cubicBezTo>
                    <a:pt x="17394" y="219104"/>
                    <a:pt x="16885" y="215537"/>
                    <a:pt x="16097" y="212027"/>
                  </a:cubicBezTo>
                  <a:cubicBezTo>
                    <a:pt x="14589" y="204382"/>
                    <a:pt x="12389" y="196890"/>
                    <a:pt x="9525" y="189643"/>
                  </a:cubicBezTo>
                  <a:cubicBezTo>
                    <a:pt x="3911" y="177445"/>
                    <a:pt x="678" y="164287"/>
                    <a:pt x="0" y="150876"/>
                  </a:cubicBezTo>
                  <a:lnTo>
                    <a:pt x="0" y="150876"/>
                  </a:lnTo>
                  <a:cubicBezTo>
                    <a:pt x="0" y="149638"/>
                    <a:pt x="0" y="148495"/>
                    <a:pt x="0" y="147257"/>
                  </a:cubicBezTo>
                  <a:cubicBezTo>
                    <a:pt x="0" y="148876"/>
                    <a:pt x="0" y="145256"/>
                    <a:pt x="0" y="144971"/>
                  </a:cubicBezTo>
                  <a:cubicBezTo>
                    <a:pt x="597" y="142363"/>
                    <a:pt x="1329" y="139788"/>
                    <a:pt x="2191" y="137255"/>
                  </a:cubicBezTo>
                  <a:lnTo>
                    <a:pt x="2191" y="137255"/>
                  </a:lnTo>
                  <a:cubicBezTo>
                    <a:pt x="2238" y="136939"/>
                    <a:pt x="2238" y="136619"/>
                    <a:pt x="2191" y="136303"/>
                  </a:cubicBezTo>
                  <a:cubicBezTo>
                    <a:pt x="2762" y="135065"/>
                    <a:pt x="3429" y="133922"/>
                    <a:pt x="4000" y="132683"/>
                  </a:cubicBezTo>
                  <a:cubicBezTo>
                    <a:pt x="5281" y="130216"/>
                    <a:pt x="6712" y="127830"/>
                    <a:pt x="8287" y="125540"/>
                  </a:cubicBezTo>
                  <a:cubicBezTo>
                    <a:pt x="8287" y="125540"/>
                    <a:pt x="9811" y="123635"/>
                    <a:pt x="10001" y="123349"/>
                  </a:cubicBezTo>
                  <a:lnTo>
                    <a:pt x="12763" y="120110"/>
                  </a:lnTo>
                  <a:cubicBezTo>
                    <a:pt x="14796" y="117888"/>
                    <a:pt x="16891" y="115792"/>
                    <a:pt x="19050" y="113824"/>
                  </a:cubicBezTo>
                  <a:lnTo>
                    <a:pt x="25241" y="108490"/>
                  </a:lnTo>
                  <a:lnTo>
                    <a:pt x="27718" y="106585"/>
                  </a:lnTo>
                  <a:lnTo>
                    <a:pt x="32956" y="102680"/>
                  </a:lnTo>
                  <a:cubicBezTo>
                    <a:pt x="45053" y="93821"/>
                    <a:pt x="57817" y="86106"/>
                    <a:pt x="69818" y="77343"/>
                  </a:cubicBezTo>
                  <a:cubicBezTo>
                    <a:pt x="84267" y="67256"/>
                    <a:pt x="97057" y="54980"/>
                    <a:pt x="107728" y="40958"/>
                  </a:cubicBezTo>
                  <a:cubicBezTo>
                    <a:pt x="116557" y="28209"/>
                    <a:pt x="123847" y="14461"/>
                    <a:pt x="129445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xmlns="" id="{FCBC8F82-3D31-4C3C-B274-C6F556B5F294}"/>
                </a:ext>
              </a:extLst>
            </p:cNvPr>
            <p:cNvSpPr/>
            <p:nvPr/>
          </p:nvSpPr>
          <p:spPr>
            <a:xfrm>
              <a:off x="7712614" y="1870980"/>
              <a:ext cx="270783" cy="787254"/>
            </a:xfrm>
            <a:custGeom>
              <a:avLst/>
              <a:gdLst>
                <a:gd name="connsiteX0" fmla="*/ 87387 w 168135"/>
                <a:gd name="connsiteY0" fmla="*/ 0 h 488823"/>
                <a:gd name="connsiteX1" fmla="*/ 110628 w 168135"/>
                <a:gd name="connsiteY1" fmla="*/ 64675 h 488823"/>
                <a:gd name="connsiteX2" fmla="*/ 110628 w 168135"/>
                <a:gd name="connsiteY2" fmla="*/ 190310 h 488823"/>
                <a:gd name="connsiteX3" fmla="*/ 95579 w 168135"/>
                <a:gd name="connsiteY3" fmla="*/ 314135 h 488823"/>
                <a:gd name="connsiteX4" fmla="*/ 36714 w 168135"/>
                <a:gd name="connsiteY4" fmla="*/ 424244 h 488823"/>
                <a:gd name="connsiteX5" fmla="*/ 233 w 168135"/>
                <a:gd name="connsiteY5" fmla="*/ 488823 h 488823"/>
                <a:gd name="connsiteX6" fmla="*/ 11759 w 168135"/>
                <a:gd name="connsiteY6" fmla="*/ 474821 h 488823"/>
                <a:gd name="connsiteX7" fmla="*/ 49859 w 168135"/>
                <a:gd name="connsiteY7" fmla="*/ 465296 h 488823"/>
                <a:gd name="connsiteX8" fmla="*/ 57479 w 168135"/>
                <a:gd name="connsiteY8" fmla="*/ 468821 h 488823"/>
                <a:gd name="connsiteX9" fmla="*/ 58336 w 168135"/>
                <a:gd name="connsiteY9" fmla="*/ 468821 h 488823"/>
                <a:gd name="connsiteX10" fmla="*/ 61670 w 168135"/>
                <a:gd name="connsiteY10" fmla="*/ 468344 h 488823"/>
                <a:gd name="connsiteX11" fmla="*/ 62241 w 168135"/>
                <a:gd name="connsiteY11" fmla="*/ 468344 h 488823"/>
                <a:gd name="connsiteX12" fmla="*/ 66718 w 168135"/>
                <a:gd name="connsiteY12" fmla="*/ 466344 h 488823"/>
                <a:gd name="connsiteX13" fmla="*/ 74624 w 168135"/>
                <a:gd name="connsiteY13" fmla="*/ 461772 h 488823"/>
                <a:gd name="connsiteX14" fmla="*/ 78053 w 168135"/>
                <a:gd name="connsiteY14" fmla="*/ 459486 h 488823"/>
                <a:gd name="connsiteX15" fmla="*/ 78053 w 168135"/>
                <a:gd name="connsiteY15" fmla="*/ 459486 h 488823"/>
                <a:gd name="connsiteX16" fmla="*/ 86721 w 168135"/>
                <a:gd name="connsiteY16" fmla="*/ 451675 h 488823"/>
                <a:gd name="connsiteX17" fmla="*/ 88911 w 168135"/>
                <a:gd name="connsiteY17" fmla="*/ 449580 h 488823"/>
                <a:gd name="connsiteX18" fmla="*/ 103580 w 168135"/>
                <a:gd name="connsiteY18" fmla="*/ 434721 h 488823"/>
                <a:gd name="connsiteX19" fmla="*/ 124630 w 168135"/>
                <a:gd name="connsiteY19" fmla="*/ 403288 h 488823"/>
                <a:gd name="connsiteX20" fmla="*/ 130154 w 168135"/>
                <a:gd name="connsiteY20" fmla="*/ 382714 h 488823"/>
                <a:gd name="connsiteX21" fmla="*/ 143489 w 168135"/>
                <a:gd name="connsiteY21" fmla="*/ 367189 h 488823"/>
                <a:gd name="connsiteX22" fmla="*/ 155586 w 168135"/>
                <a:gd name="connsiteY22" fmla="*/ 355378 h 488823"/>
                <a:gd name="connsiteX23" fmla="*/ 156253 w 168135"/>
                <a:gd name="connsiteY23" fmla="*/ 354235 h 488823"/>
                <a:gd name="connsiteX24" fmla="*/ 156253 w 168135"/>
                <a:gd name="connsiteY24" fmla="*/ 353378 h 488823"/>
                <a:gd name="connsiteX25" fmla="*/ 156253 w 168135"/>
                <a:gd name="connsiteY25" fmla="*/ 352520 h 488823"/>
                <a:gd name="connsiteX26" fmla="*/ 156253 w 168135"/>
                <a:gd name="connsiteY26" fmla="*/ 351092 h 488823"/>
                <a:gd name="connsiteX27" fmla="*/ 133393 w 168135"/>
                <a:gd name="connsiteY27" fmla="*/ 323279 h 488823"/>
                <a:gd name="connsiteX28" fmla="*/ 129583 w 168135"/>
                <a:gd name="connsiteY28" fmla="*/ 282797 h 488823"/>
                <a:gd name="connsiteX29" fmla="*/ 130154 w 168135"/>
                <a:gd name="connsiteY29" fmla="*/ 281845 h 488823"/>
                <a:gd name="connsiteX30" fmla="*/ 129488 w 168135"/>
                <a:gd name="connsiteY30" fmla="*/ 276130 h 488823"/>
                <a:gd name="connsiteX31" fmla="*/ 136536 w 168135"/>
                <a:gd name="connsiteY31" fmla="*/ 257080 h 488823"/>
                <a:gd name="connsiteX32" fmla="*/ 159873 w 168135"/>
                <a:gd name="connsiteY32" fmla="*/ 222028 h 488823"/>
                <a:gd name="connsiteX33" fmla="*/ 163016 w 168135"/>
                <a:gd name="connsiteY33" fmla="*/ 215932 h 488823"/>
                <a:gd name="connsiteX34" fmla="*/ 164064 w 168135"/>
                <a:gd name="connsiteY34" fmla="*/ 213836 h 488823"/>
                <a:gd name="connsiteX35" fmla="*/ 167207 w 168135"/>
                <a:gd name="connsiteY35" fmla="*/ 204311 h 488823"/>
                <a:gd name="connsiteX36" fmla="*/ 168064 w 168135"/>
                <a:gd name="connsiteY36" fmla="*/ 200692 h 488823"/>
                <a:gd name="connsiteX37" fmla="*/ 168064 w 168135"/>
                <a:gd name="connsiteY37" fmla="*/ 197644 h 488823"/>
                <a:gd name="connsiteX38" fmla="*/ 168064 w 168135"/>
                <a:gd name="connsiteY38" fmla="*/ 192500 h 488823"/>
                <a:gd name="connsiteX39" fmla="*/ 168064 w 168135"/>
                <a:gd name="connsiteY39" fmla="*/ 191072 h 488823"/>
                <a:gd name="connsiteX40" fmla="*/ 168064 w 168135"/>
                <a:gd name="connsiteY40" fmla="*/ 190214 h 488823"/>
                <a:gd name="connsiteX41" fmla="*/ 167207 w 168135"/>
                <a:gd name="connsiteY41" fmla="*/ 187643 h 488823"/>
                <a:gd name="connsiteX42" fmla="*/ 165302 w 168135"/>
                <a:gd name="connsiteY42" fmla="*/ 183833 h 488823"/>
                <a:gd name="connsiteX43" fmla="*/ 160253 w 168135"/>
                <a:gd name="connsiteY43" fmla="*/ 175165 h 488823"/>
                <a:gd name="connsiteX44" fmla="*/ 149109 w 168135"/>
                <a:gd name="connsiteY44" fmla="*/ 158401 h 488823"/>
                <a:gd name="connsiteX45" fmla="*/ 136155 w 168135"/>
                <a:gd name="connsiteY45" fmla="*/ 110776 h 488823"/>
                <a:gd name="connsiteX46" fmla="*/ 145680 w 168135"/>
                <a:gd name="connsiteY46" fmla="*/ 88964 h 488823"/>
                <a:gd name="connsiteX47" fmla="*/ 155205 w 168135"/>
                <a:gd name="connsiteY47" fmla="*/ 71247 h 488823"/>
                <a:gd name="connsiteX48" fmla="*/ 155967 w 168135"/>
                <a:gd name="connsiteY48" fmla="*/ 41053 h 488823"/>
                <a:gd name="connsiteX49" fmla="*/ 140346 w 168135"/>
                <a:gd name="connsiteY49" fmla="*/ 20669 h 488823"/>
                <a:gd name="connsiteX50" fmla="*/ 113676 w 168135"/>
                <a:gd name="connsiteY50" fmla="*/ 8096 h 488823"/>
                <a:gd name="connsiteX51" fmla="*/ 87387 w 168135"/>
                <a:gd name="connsiteY51" fmla="*/ 0 h 48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8135" h="488823">
                  <a:moveTo>
                    <a:pt x="87387" y="0"/>
                  </a:moveTo>
                  <a:cubicBezTo>
                    <a:pt x="102056" y="13240"/>
                    <a:pt x="125487" y="40100"/>
                    <a:pt x="110628" y="64675"/>
                  </a:cubicBezTo>
                  <a:cubicBezTo>
                    <a:pt x="89483" y="98774"/>
                    <a:pt x="97007" y="153067"/>
                    <a:pt x="110628" y="190310"/>
                  </a:cubicBezTo>
                  <a:cubicBezTo>
                    <a:pt x="124249" y="227552"/>
                    <a:pt x="85006" y="270986"/>
                    <a:pt x="95579" y="314135"/>
                  </a:cubicBezTo>
                  <a:cubicBezTo>
                    <a:pt x="106151" y="357283"/>
                    <a:pt x="75957" y="413385"/>
                    <a:pt x="36714" y="424244"/>
                  </a:cubicBezTo>
                  <a:cubicBezTo>
                    <a:pt x="10140" y="431673"/>
                    <a:pt x="-1862" y="459772"/>
                    <a:pt x="233" y="488823"/>
                  </a:cubicBezTo>
                  <a:cubicBezTo>
                    <a:pt x="3297" y="483566"/>
                    <a:pt x="7189" y="478839"/>
                    <a:pt x="11759" y="474821"/>
                  </a:cubicBezTo>
                  <a:cubicBezTo>
                    <a:pt x="21651" y="464724"/>
                    <a:pt x="36378" y="461043"/>
                    <a:pt x="49859" y="465296"/>
                  </a:cubicBezTo>
                  <a:cubicBezTo>
                    <a:pt x="52431" y="466249"/>
                    <a:pt x="54907" y="467582"/>
                    <a:pt x="57479" y="468821"/>
                  </a:cubicBezTo>
                  <a:lnTo>
                    <a:pt x="58336" y="468821"/>
                  </a:lnTo>
                  <a:lnTo>
                    <a:pt x="61670" y="468344"/>
                  </a:lnTo>
                  <a:cubicBezTo>
                    <a:pt x="59003" y="468344"/>
                    <a:pt x="63098" y="468344"/>
                    <a:pt x="62241" y="468344"/>
                  </a:cubicBezTo>
                  <a:lnTo>
                    <a:pt x="66718" y="466344"/>
                  </a:lnTo>
                  <a:cubicBezTo>
                    <a:pt x="69437" y="464970"/>
                    <a:pt x="72076" y="463443"/>
                    <a:pt x="74624" y="461772"/>
                  </a:cubicBezTo>
                  <a:cubicBezTo>
                    <a:pt x="75810" y="461077"/>
                    <a:pt x="76955" y="460313"/>
                    <a:pt x="78053" y="459486"/>
                  </a:cubicBezTo>
                  <a:lnTo>
                    <a:pt x="78053" y="459486"/>
                  </a:lnTo>
                  <a:cubicBezTo>
                    <a:pt x="79068" y="455352"/>
                    <a:pt x="82503" y="452256"/>
                    <a:pt x="86721" y="451675"/>
                  </a:cubicBezTo>
                  <a:lnTo>
                    <a:pt x="88911" y="449580"/>
                  </a:lnTo>
                  <a:cubicBezTo>
                    <a:pt x="93864" y="444722"/>
                    <a:pt x="98436" y="440055"/>
                    <a:pt x="103580" y="434721"/>
                  </a:cubicBezTo>
                  <a:cubicBezTo>
                    <a:pt x="113149" y="426199"/>
                    <a:pt x="120393" y="415382"/>
                    <a:pt x="124630" y="403288"/>
                  </a:cubicBezTo>
                  <a:cubicBezTo>
                    <a:pt x="125366" y="396180"/>
                    <a:pt x="127231" y="389235"/>
                    <a:pt x="130154" y="382714"/>
                  </a:cubicBezTo>
                  <a:cubicBezTo>
                    <a:pt x="133832" y="376927"/>
                    <a:pt x="138323" y="371698"/>
                    <a:pt x="143489" y="367189"/>
                  </a:cubicBezTo>
                  <a:cubicBezTo>
                    <a:pt x="147867" y="363621"/>
                    <a:pt x="151915" y="359669"/>
                    <a:pt x="155586" y="355378"/>
                  </a:cubicBezTo>
                  <a:lnTo>
                    <a:pt x="156253" y="354235"/>
                  </a:lnTo>
                  <a:cubicBezTo>
                    <a:pt x="156253" y="354235"/>
                    <a:pt x="156253" y="353282"/>
                    <a:pt x="156253" y="353378"/>
                  </a:cubicBezTo>
                  <a:cubicBezTo>
                    <a:pt x="156253" y="353473"/>
                    <a:pt x="156253" y="352711"/>
                    <a:pt x="156253" y="352520"/>
                  </a:cubicBezTo>
                  <a:cubicBezTo>
                    <a:pt x="156253" y="352330"/>
                    <a:pt x="155586" y="350615"/>
                    <a:pt x="156253" y="351092"/>
                  </a:cubicBezTo>
                  <a:cubicBezTo>
                    <a:pt x="149106" y="341442"/>
                    <a:pt x="141476" y="332159"/>
                    <a:pt x="133393" y="323279"/>
                  </a:cubicBezTo>
                  <a:cubicBezTo>
                    <a:pt x="124024" y="311809"/>
                    <a:pt x="122518" y="295814"/>
                    <a:pt x="129583" y="282797"/>
                  </a:cubicBezTo>
                  <a:lnTo>
                    <a:pt x="130154" y="281845"/>
                  </a:lnTo>
                  <a:cubicBezTo>
                    <a:pt x="130154" y="280035"/>
                    <a:pt x="129678" y="278130"/>
                    <a:pt x="129488" y="276130"/>
                  </a:cubicBezTo>
                  <a:cubicBezTo>
                    <a:pt x="129981" y="269239"/>
                    <a:pt x="132426" y="262632"/>
                    <a:pt x="136536" y="257080"/>
                  </a:cubicBezTo>
                  <a:cubicBezTo>
                    <a:pt x="144251" y="245269"/>
                    <a:pt x="153015" y="234506"/>
                    <a:pt x="159873" y="222028"/>
                  </a:cubicBezTo>
                  <a:cubicBezTo>
                    <a:pt x="160920" y="220028"/>
                    <a:pt x="162063" y="218027"/>
                    <a:pt x="163016" y="215932"/>
                  </a:cubicBezTo>
                  <a:cubicBezTo>
                    <a:pt x="163016" y="215932"/>
                    <a:pt x="165207" y="210788"/>
                    <a:pt x="164064" y="213836"/>
                  </a:cubicBezTo>
                  <a:cubicBezTo>
                    <a:pt x="165207" y="210788"/>
                    <a:pt x="166349" y="207645"/>
                    <a:pt x="167207" y="204311"/>
                  </a:cubicBezTo>
                  <a:lnTo>
                    <a:pt x="168064" y="200692"/>
                  </a:lnTo>
                  <a:cubicBezTo>
                    <a:pt x="168064" y="199930"/>
                    <a:pt x="168064" y="197929"/>
                    <a:pt x="168064" y="197644"/>
                  </a:cubicBezTo>
                  <a:cubicBezTo>
                    <a:pt x="168159" y="195931"/>
                    <a:pt x="168159" y="194213"/>
                    <a:pt x="168064" y="192500"/>
                  </a:cubicBezTo>
                  <a:cubicBezTo>
                    <a:pt x="168011" y="192025"/>
                    <a:pt x="168011" y="191546"/>
                    <a:pt x="168064" y="191072"/>
                  </a:cubicBezTo>
                  <a:lnTo>
                    <a:pt x="168064" y="190214"/>
                  </a:lnTo>
                  <a:cubicBezTo>
                    <a:pt x="168064" y="190214"/>
                    <a:pt x="166254" y="185547"/>
                    <a:pt x="167207" y="187643"/>
                  </a:cubicBezTo>
                  <a:cubicBezTo>
                    <a:pt x="166635" y="186309"/>
                    <a:pt x="165968" y="185071"/>
                    <a:pt x="165302" y="183833"/>
                  </a:cubicBezTo>
                  <a:cubicBezTo>
                    <a:pt x="163768" y="180859"/>
                    <a:pt x="162083" y="177966"/>
                    <a:pt x="160253" y="175165"/>
                  </a:cubicBezTo>
                  <a:cubicBezTo>
                    <a:pt x="156539" y="169545"/>
                    <a:pt x="152729" y="164021"/>
                    <a:pt x="149109" y="158401"/>
                  </a:cubicBezTo>
                  <a:cubicBezTo>
                    <a:pt x="138858" y="144767"/>
                    <a:pt x="134222" y="127723"/>
                    <a:pt x="136155" y="110776"/>
                  </a:cubicBezTo>
                  <a:cubicBezTo>
                    <a:pt x="138203" y="103063"/>
                    <a:pt x="141415" y="95708"/>
                    <a:pt x="145680" y="88964"/>
                  </a:cubicBezTo>
                  <a:cubicBezTo>
                    <a:pt x="148728" y="82963"/>
                    <a:pt x="152157" y="77153"/>
                    <a:pt x="155205" y="71247"/>
                  </a:cubicBezTo>
                  <a:cubicBezTo>
                    <a:pt x="159405" y="61671"/>
                    <a:pt x="159678" y="50829"/>
                    <a:pt x="155967" y="41053"/>
                  </a:cubicBezTo>
                  <a:cubicBezTo>
                    <a:pt x="152725" y="32956"/>
                    <a:pt x="147321" y="25905"/>
                    <a:pt x="140346" y="20669"/>
                  </a:cubicBezTo>
                  <a:cubicBezTo>
                    <a:pt x="132261" y="14949"/>
                    <a:pt x="123233" y="10694"/>
                    <a:pt x="113676" y="8096"/>
                  </a:cubicBezTo>
                  <a:cubicBezTo>
                    <a:pt x="105294" y="4858"/>
                    <a:pt x="96341" y="2381"/>
                    <a:pt x="87387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xmlns="" id="{CE8D539D-B686-4282-B1FA-19306DD20C68}"/>
                </a:ext>
              </a:extLst>
            </p:cNvPr>
            <p:cNvSpPr/>
            <p:nvPr/>
          </p:nvSpPr>
          <p:spPr>
            <a:xfrm>
              <a:off x="7431759" y="3265395"/>
              <a:ext cx="353" cy="2430"/>
            </a:xfrm>
            <a:custGeom>
              <a:avLst/>
              <a:gdLst>
                <a:gd name="connsiteX0" fmla="*/ 220 w 219"/>
                <a:gd name="connsiteY0" fmla="*/ 1143 h 1509"/>
                <a:gd name="connsiteX1" fmla="*/ 220 w 219"/>
                <a:gd name="connsiteY1" fmla="*/ 0 h 1509"/>
                <a:gd name="connsiteX2" fmla="*/ 220 w 219"/>
                <a:gd name="connsiteY2" fmla="*/ 0 h 1509"/>
                <a:gd name="connsiteX3" fmla="*/ 220 w 219"/>
                <a:gd name="connsiteY3" fmla="*/ 1143 h 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" h="1509">
                  <a:moveTo>
                    <a:pt x="220" y="1143"/>
                  </a:moveTo>
                  <a:cubicBezTo>
                    <a:pt x="166" y="764"/>
                    <a:pt x="166" y="379"/>
                    <a:pt x="220" y="0"/>
                  </a:cubicBezTo>
                  <a:lnTo>
                    <a:pt x="220" y="0"/>
                  </a:lnTo>
                  <a:cubicBezTo>
                    <a:pt x="-161" y="1810"/>
                    <a:pt x="30" y="1714"/>
                    <a:pt x="220" y="114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xmlns="" id="{9EC011A9-323C-457B-9A68-1445FC4C686A}"/>
                </a:ext>
              </a:extLst>
            </p:cNvPr>
            <p:cNvSpPr/>
            <p:nvPr/>
          </p:nvSpPr>
          <p:spPr>
            <a:xfrm>
              <a:off x="7441095" y="3216000"/>
              <a:ext cx="122" cy="2604"/>
            </a:xfrm>
            <a:custGeom>
              <a:avLst/>
              <a:gdLst>
                <a:gd name="connsiteX0" fmla="*/ 42 w 76"/>
                <a:gd name="connsiteY0" fmla="*/ 1238 h 1617"/>
                <a:gd name="connsiteX1" fmla="*/ 42 w 76"/>
                <a:gd name="connsiteY1" fmla="*/ 0 h 1617"/>
                <a:gd name="connsiteX2" fmla="*/ 42 w 76"/>
                <a:gd name="connsiteY2" fmla="*/ 1238 h 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" h="1617">
                  <a:moveTo>
                    <a:pt x="42" y="1238"/>
                  </a:moveTo>
                  <a:cubicBezTo>
                    <a:pt x="88" y="827"/>
                    <a:pt x="88" y="412"/>
                    <a:pt x="42" y="0"/>
                  </a:cubicBezTo>
                  <a:cubicBezTo>
                    <a:pt x="42" y="1810"/>
                    <a:pt x="-53" y="1905"/>
                    <a:pt x="42" y="12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xmlns="" id="{14FCFB1A-670D-41B8-8A8F-D412999FDC4B}"/>
                </a:ext>
              </a:extLst>
            </p:cNvPr>
            <p:cNvSpPr/>
            <p:nvPr/>
          </p:nvSpPr>
          <p:spPr>
            <a:xfrm>
              <a:off x="6628361" y="1044369"/>
              <a:ext cx="299560" cy="613176"/>
            </a:xfrm>
            <a:custGeom>
              <a:avLst/>
              <a:gdLst>
                <a:gd name="connsiteX0" fmla="*/ 5100 w 186003"/>
                <a:gd name="connsiteY0" fmla="*/ 380005 h 380734"/>
                <a:gd name="connsiteX1" fmla="*/ 13291 w 186003"/>
                <a:gd name="connsiteY1" fmla="*/ 376005 h 380734"/>
                <a:gd name="connsiteX2" fmla="*/ 21483 w 186003"/>
                <a:gd name="connsiteY2" fmla="*/ 380291 h 380734"/>
                <a:gd name="connsiteX3" fmla="*/ 36372 w 186003"/>
                <a:gd name="connsiteY3" fmla="*/ 371867 h 380734"/>
                <a:gd name="connsiteX4" fmla="*/ 36437 w 186003"/>
                <a:gd name="connsiteY4" fmla="*/ 371623 h 380734"/>
                <a:gd name="connsiteX5" fmla="*/ 68060 w 186003"/>
                <a:gd name="connsiteY5" fmla="*/ 304282 h 380734"/>
                <a:gd name="connsiteX6" fmla="*/ 122924 w 186003"/>
                <a:gd name="connsiteY6" fmla="*/ 248084 h 380734"/>
                <a:gd name="connsiteX7" fmla="*/ 165596 w 186003"/>
                <a:gd name="connsiteY7" fmla="*/ 174551 h 380734"/>
                <a:gd name="connsiteX8" fmla="*/ 158738 w 186003"/>
                <a:gd name="connsiteY8" fmla="*/ 154453 h 380734"/>
                <a:gd name="connsiteX9" fmla="*/ 155500 w 186003"/>
                <a:gd name="connsiteY9" fmla="*/ 133403 h 380734"/>
                <a:gd name="connsiteX10" fmla="*/ 167311 w 186003"/>
                <a:gd name="connsiteY10" fmla="*/ 91588 h 380734"/>
                <a:gd name="connsiteX11" fmla="*/ 180836 w 186003"/>
                <a:gd name="connsiteY11" fmla="*/ 59108 h 380734"/>
                <a:gd name="connsiteX12" fmla="*/ 184075 w 186003"/>
                <a:gd name="connsiteY12" fmla="*/ 21008 h 380734"/>
                <a:gd name="connsiteX13" fmla="*/ 163501 w 186003"/>
                <a:gd name="connsiteY13" fmla="*/ 815 h 380734"/>
                <a:gd name="connsiteX14" fmla="*/ 139307 w 186003"/>
                <a:gd name="connsiteY14" fmla="*/ 4625 h 380734"/>
                <a:gd name="connsiteX15" fmla="*/ 107017 w 186003"/>
                <a:gd name="connsiteY15" fmla="*/ 35677 h 380734"/>
                <a:gd name="connsiteX16" fmla="*/ 75585 w 186003"/>
                <a:gd name="connsiteY16" fmla="*/ 83302 h 380734"/>
                <a:gd name="connsiteX17" fmla="*/ 54440 w 186003"/>
                <a:gd name="connsiteY17" fmla="*/ 122735 h 380734"/>
                <a:gd name="connsiteX18" fmla="*/ 36247 w 186003"/>
                <a:gd name="connsiteY18" fmla="*/ 170360 h 380734"/>
                <a:gd name="connsiteX19" fmla="*/ 243 w 186003"/>
                <a:gd name="connsiteY19" fmla="*/ 371433 h 380734"/>
                <a:gd name="connsiteX20" fmla="*/ 5005 w 186003"/>
                <a:gd name="connsiteY20" fmla="*/ 380005 h 380734"/>
                <a:gd name="connsiteX21" fmla="*/ 61679 w 186003"/>
                <a:gd name="connsiteY21" fmla="*/ 175408 h 380734"/>
                <a:gd name="connsiteX22" fmla="*/ 61679 w 186003"/>
                <a:gd name="connsiteY22" fmla="*/ 175408 h 380734"/>
                <a:gd name="connsiteX23" fmla="*/ 70537 w 186003"/>
                <a:gd name="connsiteY23" fmla="*/ 153787 h 380734"/>
                <a:gd name="connsiteX24" fmla="*/ 73680 w 186003"/>
                <a:gd name="connsiteY24" fmla="*/ 146643 h 380734"/>
                <a:gd name="connsiteX25" fmla="*/ 72347 w 186003"/>
                <a:gd name="connsiteY25" fmla="*/ 149977 h 380734"/>
                <a:gd name="connsiteX26" fmla="*/ 72347 w 186003"/>
                <a:gd name="connsiteY26" fmla="*/ 149215 h 380734"/>
                <a:gd name="connsiteX27" fmla="*/ 73299 w 186003"/>
                <a:gd name="connsiteY27" fmla="*/ 147119 h 380734"/>
                <a:gd name="connsiteX28" fmla="*/ 80157 w 186003"/>
                <a:gd name="connsiteY28" fmla="*/ 134737 h 380734"/>
                <a:gd name="connsiteX29" fmla="*/ 105208 w 186003"/>
                <a:gd name="connsiteY29" fmla="*/ 94827 h 380734"/>
                <a:gd name="connsiteX30" fmla="*/ 121019 w 186003"/>
                <a:gd name="connsiteY30" fmla="*/ 72538 h 380734"/>
                <a:gd name="connsiteX31" fmla="*/ 121781 w 186003"/>
                <a:gd name="connsiteY31" fmla="*/ 71491 h 380734"/>
                <a:gd name="connsiteX32" fmla="*/ 122925 w 186003"/>
                <a:gd name="connsiteY32" fmla="*/ 69967 h 380734"/>
                <a:gd name="connsiteX33" fmla="*/ 126830 w 186003"/>
                <a:gd name="connsiteY33" fmla="*/ 65014 h 380734"/>
                <a:gd name="connsiteX34" fmla="*/ 135212 w 186003"/>
                <a:gd name="connsiteY34" fmla="*/ 54917 h 380734"/>
                <a:gd name="connsiteX35" fmla="*/ 149023 w 186003"/>
                <a:gd name="connsiteY35" fmla="*/ 41106 h 380734"/>
                <a:gd name="connsiteX36" fmla="*/ 149023 w 186003"/>
                <a:gd name="connsiteY36" fmla="*/ 42630 h 380734"/>
                <a:gd name="connsiteX37" fmla="*/ 146261 w 186003"/>
                <a:gd name="connsiteY37" fmla="*/ 52155 h 380734"/>
                <a:gd name="connsiteX38" fmla="*/ 135117 w 186003"/>
                <a:gd name="connsiteY38" fmla="*/ 83397 h 380734"/>
                <a:gd name="connsiteX39" fmla="*/ 126068 w 186003"/>
                <a:gd name="connsiteY39" fmla="*/ 133213 h 380734"/>
                <a:gd name="connsiteX40" fmla="*/ 139117 w 186003"/>
                <a:gd name="connsiteY40" fmla="*/ 172456 h 380734"/>
                <a:gd name="connsiteX41" fmla="*/ 141974 w 186003"/>
                <a:gd name="connsiteY41" fmla="*/ 185791 h 380734"/>
                <a:gd name="connsiteX42" fmla="*/ 135212 w 186003"/>
                <a:gd name="connsiteY42" fmla="*/ 198935 h 380734"/>
                <a:gd name="connsiteX43" fmla="*/ 109970 w 186003"/>
                <a:gd name="connsiteY43" fmla="*/ 225510 h 380734"/>
                <a:gd name="connsiteX44" fmla="*/ 84634 w 186003"/>
                <a:gd name="connsiteY44" fmla="*/ 249227 h 380734"/>
                <a:gd name="connsiteX45" fmla="*/ 38057 w 186003"/>
                <a:gd name="connsiteY45" fmla="*/ 299995 h 380734"/>
                <a:gd name="connsiteX46" fmla="*/ 20340 w 186003"/>
                <a:gd name="connsiteY46" fmla="*/ 333904 h 380734"/>
                <a:gd name="connsiteX47" fmla="*/ 61679 w 186003"/>
                <a:gd name="connsiteY47" fmla="*/ 175408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6003" h="380734">
                  <a:moveTo>
                    <a:pt x="5100" y="380005"/>
                  </a:moveTo>
                  <a:cubicBezTo>
                    <a:pt x="8450" y="380942"/>
                    <a:pt x="11971" y="379223"/>
                    <a:pt x="13291" y="376005"/>
                  </a:cubicBezTo>
                  <a:cubicBezTo>
                    <a:pt x="15843" y="377753"/>
                    <a:pt x="18592" y="379192"/>
                    <a:pt x="21483" y="380291"/>
                  </a:cubicBezTo>
                  <a:cubicBezTo>
                    <a:pt x="27921" y="382076"/>
                    <a:pt x="34587" y="378305"/>
                    <a:pt x="36372" y="371867"/>
                  </a:cubicBezTo>
                  <a:cubicBezTo>
                    <a:pt x="36395" y="371786"/>
                    <a:pt x="36416" y="371705"/>
                    <a:pt x="36437" y="371623"/>
                  </a:cubicBezTo>
                  <a:cubicBezTo>
                    <a:pt x="40949" y="346810"/>
                    <a:pt x="51848" y="323601"/>
                    <a:pt x="68060" y="304282"/>
                  </a:cubicBezTo>
                  <a:cubicBezTo>
                    <a:pt x="85273" y="284529"/>
                    <a:pt x="103591" y="265766"/>
                    <a:pt x="122924" y="248084"/>
                  </a:cubicBezTo>
                  <a:cubicBezTo>
                    <a:pt x="141975" y="229034"/>
                    <a:pt x="171026" y="204936"/>
                    <a:pt x="165596" y="174551"/>
                  </a:cubicBezTo>
                  <a:cubicBezTo>
                    <a:pt x="163885" y="167669"/>
                    <a:pt x="161591" y="160946"/>
                    <a:pt x="158738" y="154453"/>
                  </a:cubicBezTo>
                  <a:cubicBezTo>
                    <a:pt x="156139" y="147756"/>
                    <a:pt x="155034" y="140572"/>
                    <a:pt x="155500" y="133403"/>
                  </a:cubicBezTo>
                  <a:cubicBezTo>
                    <a:pt x="156941" y="118878"/>
                    <a:pt x="160940" y="104721"/>
                    <a:pt x="167311" y="91588"/>
                  </a:cubicBezTo>
                  <a:cubicBezTo>
                    <a:pt x="171883" y="80730"/>
                    <a:pt x="176836" y="70157"/>
                    <a:pt x="180836" y="59108"/>
                  </a:cubicBezTo>
                  <a:cubicBezTo>
                    <a:pt x="186344" y="47179"/>
                    <a:pt x="187490" y="33695"/>
                    <a:pt x="184075" y="21008"/>
                  </a:cubicBezTo>
                  <a:cubicBezTo>
                    <a:pt x="180876" y="11352"/>
                    <a:pt x="173215" y="3833"/>
                    <a:pt x="163501" y="815"/>
                  </a:cubicBezTo>
                  <a:cubicBezTo>
                    <a:pt x="155246" y="-1050"/>
                    <a:pt x="146590" y="313"/>
                    <a:pt x="139307" y="4625"/>
                  </a:cubicBezTo>
                  <a:cubicBezTo>
                    <a:pt x="126450" y="12550"/>
                    <a:pt x="115439" y="23138"/>
                    <a:pt x="107017" y="35677"/>
                  </a:cubicBezTo>
                  <a:cubicBezTo>
                    <a:pt x="95487" y="50831"/>
                    <a:pt x="84986" y="66742"/>
                    <a:pt x="75585" y="83302"/>
                  </a:cubicBezTo>
                  <a:cubicBezTo>
                    <a:pt x="68092" y="96002"/>
                    <a:pt x="61044" y="109146"/>
                    <a:pt x="54440" y="122735"/>
                  </a:cubicBezTo>
                  <a:cubicBezTo>
                    <a:pt x="47195" y="138134"/>
                    <a:pt x="41113" y="154053"/>
                    <a:pt x="36247" y="170360"/>
                  </a:cubicBezTo>
                  <a:cubicBezTo>
                    <a:pt x="15578" y="235606"/>
                    <a:pt x="9196" y="303710"/>
                    <a:pt x="243" y="371433"/>
                  </a:cubicBezTo>
                  <a:cubicBezTo>
                    <a:pt x="-744" y="375107"/>
                    <a:pt x="1364" y="378902"/>
                    <a:pt x="5005" y="380005"/>
                  </a:cubicBezTo>
                  <a:close/>
                  <a:moveTo>
                    <a:pt x="61679" y="175408"/>
                  </a:moveTo>
                  <a:lnTo>
                    <a:pt x="61679" y="175408"/>
                  </a:lnTo>
                  <a:cubicBezTo>
                    <a:pt x="64441" y="168074"/>
                    <a:pt x="67394" y="160930"/>
                    <a:pt x="70537" y="153787"/>
                  </a:cubicBezTo>
                  <a:lnTo>
                    <a:pt x="73680" y="146643"/>
                  </a:lnTo>
                  <a:lnTo>
                    <a:pt x="72347" y="149977"/>
                  </a:lnTo>
                  <a:cubicBezTo>
                    <a:pt x="72292" y="149725"/>
                    <a:pt x="72292" y="149466"/>
                    <a:pt x="72347" y="149215"/>
                  </a:cubicBezTo>
                  <a:lnTo>
                    <a:pt x="73299" y="147119"/>
                  </a:lnTo>
                  <a:cubicBezTo>
                    <a:pt x="75395" y="142928"/>
                    <a:pt x="77776" y="138832"/>
                    <a:pt x="80157" y="134737"/>
                  </a:cubicBezTo>
                  <a:cubicBezTo>
                    <a:pt x="87968" y="121116"/>
                    <a:pt x="96445" y="107876"/>
                    <a:pt x="105208" y="94827"/>
                  </a:cubicBezTo>
                  <a:cubicBezTo>
                    <a:pt x="110352" y="87302"/>
                    <a:pt x="115590" y="79873"/>
                    <a:pt x="121019" y="72538"/>
                  </a:cubicBezTo>
                  <a:lnTo>
                    <a:pt x="121781" y="71491"/>
                  </a:lnTo>
                  <a:lnTo>
                    <a:pt x="122925" y="69967"/>
                  </a:lnTo>
                  <a:cubicBezTo>
                    <a:pt x="124163" y="68252"/>
                    <a:pt x="125496" y="66633"/>
                    <a:pt x="126830" y="65014"/>
                  </a:cubicBezTo>
                  <a:cubicBezTo>
                    <a:pt x="129497" y="61585"/>
                    <a:pt x="132354" y="58251"/>
                    <a:pt x="135212" y="54917"/>
                  </a:cubicBezTo>
                  <a:cubicBezTo>
                    <a:pt x="139501" y="50009"/>
                    <a:pt x="144115" y="45395"/>
                    <a:pt x="149023" y="41106"/>
                  </a:cubicBezTo>
                  <a:lnTo>
                    <a:pt x="149023" y="42630"/>
                  </a:lnTo>
                  <a:cubicBezTo>
                    <a:pt x="148261" y="45868"/>
                    <a:pt x="147309" y="49107"/>
                    <a:pt x="146261" y="52155"/>
                  </a:cubicBezTo>
                  <a:cubicBezTo>
                    <a:pt x="142927" y="62728"/>
                    <a:pt x="138164" y="72729"/>
                    <a:pt x="135117" y="83397"/>
                  </a:cubicBezTo>
                  <a:cubicBezTo>
                    <a:pt x="129545" y="99435"/>
                    <a:pt x="126492" y="116239"/>
                    <a:pt x="126068" y="133213"/>
                  </a:cubicBezTo>
                  <a:cubicBezTo>
                    <a:pt x="127064" y="147180"/>
                    <a:pt x="131551" y="160673"/>
                    <a:pt x="139117" y="172456"/>
                  </a:cubicBezTo>
                  <a:cubicBezTo>
                    <a:pt x="141587" y="176435"/>
                    <a:pt x="142597" y="181149"/>
                    <a:pt x="141974" y="185791"/>
                  </a:cubicBezTo>
                  <a:cubicBezTo>
                    <a:pt x="140694" y="190608"/>
                    <a:pt x="138387" y="195092"/>
                    <a:pt x="135212" y="198935"/>
                  </a:cubicBezTo>
                  <a:cubicBezTo>
                    <a:pt x="127443" y="208385"/>
                    <a:pt x="119008" y="217266"/>
                    <a:pt x="109970" y="225510"/>
                  </a:cubicBezTo>
                  <a:cubicBezTo>
                    <a:pt x="101684" y="233606"/>
                    <a:pt x="93111" y="241321"/>
                    <a:pt x="84634" y="249227"/>
                  </a:cubicBezTo>
                  <a:cubicBezTo>
                    <a:pt x="67364" y="264463"/>
                    <a:pt x="51752" y="281480"/>
                    <a:pt x="38057" y="299995"/>
                  </a:cubicBezTo>
                  <a:cubicBezTo>
                    <a:pt x="30687" y="310471"/>
                    <a:pt x="24730" y="321872"/>
                    <a:pt x="20340" y="333904"/>
                  </a:cubicBezTo>
                  <a:cubicBezTo>
                    <a:pt x="29204" y="279911"/>
                    <a:pt x="43043" y="226853"/>
                    <a:pt x="61679" y="1754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xmlns="" id="{2AC3374E-AAA5-4681-99BC-6507313283A4}"/>
                </a:ext>
              </a:extLst>
            </p:cNvPr>
            <p:cNvSpPr/>
            <p:nvPr/>
          </p:nvSpPr>
          <p:spPr>
            <a:xfrm>
              <a:off x="7130373" y="1391908"/>
              <a:ext cx="68" cy="2607"/>
            </a:xfrm>
            <a:custGeom>
              <a:avLst/>
              <a:gdLst>
                <a:gd name="connsiteX0" fmla="*/ 0 w 42"/>
                <a:gd name="connsiteY0" fmla="*/ 0 h 1619"/>
                <a:gd name="connsiteX1" fmla="*/ 0 w 42"/>
                <a:gd name="connsiteY1" fmla="*/ 1619 h 1619"/>
                <a:gd name="connsiteX2" fmla="*/ 0 w 42"/>
                <a:gd name="connsiteY2" fmla="*/ 0 h 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" h="1619">
                  <a:moveTo>
                    <a:pt x="0" y="0"/>
                  </a:moveTo>
                  <a:cubicBezTo>
                    <a:pt x="0" y="571"/>
                    <a:pt x="0" y="1048"/>
                    <a:pt x="0" y="1619"/>
                  </a:cubicBezTo>
                  <a:cubicBezTo>
                    <a:pt x="95" y="47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xmlns="" id="{7FDEEF2B-DF43-4D2F-ADAB-5B0563C36E25}"/>
                </a:ext>
              </a:extLst>
            </p:cNvPr>
            <p:cNvSpPr/>
            <p:nvPr/>
          </p:nvSpPr>
          <p:spPr>
            <a:xfrm>
              <a:off x="7009984" y="959879"/>
              <a:ext cx="566548" cy="552880"/>
            </a:xfrm>
            <a:custGeom>
              <a:avLst/>
              <a:gdLst>
                <a:gd name="connsiteX0" fmla="*/ 61512 w 351782"/>
                <a:gd name="connsiteY0" fmla="*/ 336264 h 343295"/>
                <a:gd name="connsiteX1" fmla="*/ 127235 w 351782"/>
                <a:gd name="connsiteY1" fmla="*/ 295497 h 343295"/>
                <a:gd name="connsiteX2" fmla="*/ 153524 w 351782"/>
                <a:gd name="connsiteY2" fmla="*/ 265589 h 343295"/>
                <a:gd name="connsiteX3" fmla="*/ 179051 w 351782"/>
                <a:gd name="connsiteY3" fmla="*/ 232442 h 343295"/>
                <a:gd name="connsiteX4" fmla="*/ 182479 w 351782"/>
                <a:gd name="connsiteY4" fmla="*/ 228917 h 343295"/>
                <a:gd name="connsiteX5" fmla="*/ 184861 w 351782"/>
                <a:gd name="connsiteY5" fmla="*/ 226917 h 343295"/>
                <a:gd name="connsiteX6" fmla="*/ 191814 w 351782"/>
                <a:gd name="connsiteY6" fmla="*/ 222726 h 343295"/>
                <a:gd name="connsiteX7" fmla="*/ 192576 w 351782"/>
                <a:gd name="connsiteY7" fmla="*/ 222726 h 343295"/>
                <a:gd name="connsiteX8" fmla="*/ 193624 w 351782"/>
                <a:gd name="connsiteY8" fmla="*/ 222726 h 343295"/>
                <a:gd name="connsiteX9" fmla="*/ 197720 w 351782"/>
                <a:gd name="connsiteY9" fmla="*/ 221393 h 343295"/>
                <a:gd name="connsiteX10" fmla="*/ 201911 w 351782"/>
                <a:gd name="connsiteY10" fmla="*/ 220345 h 343295"/>
                <a:gd name="connsiteX11" fmla="*/ 205911 w 351782"/>
                <a:gd name="connsiteY11" fmla="*/ 219583 h 343295"/>
                <a:gd name="connsiteX12" fmla="*/ 242678 w 351782"/>
                <a:gd name="connsiteY12" fmla="*/ 221107 h 343295"/>
                <a:gd name="connsiteX13" fmla="*/ 301828 w 351782"/>
                <a:gd name="connsiteY13" fmla="*/ 220440 h 343295"/>
                <a:gd name="connsiteX14" fmla="*/ 321925 w 351782"/>
                <a:gd name="connsiteY14" fmla="*/ 197485 h 343295"/>
                <a:gd name="connsiteX15" fmla="*/ 307257 w 351782"/>
                <a:gd name="connsiteY15" fmla="*/ 163957 h 343295"/>
                <a:gd name="connsiteX16" fmla="*/ 296589 w 351782"/>
                <a:gd name="connsiteY16" fmla="*/ 135382 h 343295"/>
                <a:gd name="connsiteX17" fmla="*/ 297065 w 351782"/>
                <a:gd name="connsiteY17" fmla="*/ 132620 h 343295"/>
                <a:gd name="connsiteX18" fmla="*/ 298304 w 351782"/>
                <a:gd name="connsiteY18" fmla="*/ 128238 h 343295"/>
                <a:gd name="connsiteX19" fmla="*/ 302018 w 351782"/>
                <a:gd name="connsiteY19" fmla="*/ 120332 h 343295"/>
                <a:gd name="connsiteX20" fmla="*/ 309353 w 351782"/>
                <a:gd name="connsiteY20" fmla="*/ 110141 h 343295"/>
                <a:gd name="connsiteX21" fmla="*/ 346310 w 351782"/>
                <a:gd name="connsiteY21" fmla="*/ 58801 h 343295"/>
                <a:gd name="connsiteX22" fmla="*/ 350596 w 351782"/>
                <a:gd name="connsiteY22" fmla="*/ 25463 h 343295"/>
                <a:gd name="connsiteX23" fmla="*/ 327355 w 351782"/>
                <a:gd name="connsiteY23" fmla="*/ 1651 h 343295"/>
                <a:gd name="connsiteX24" fmla="*/ 271157 w 351782"/>
                <a:gd name="connsiteY24" fmla="*/ 23749 h 343295"/>
                <a:gd name="connsiteX25" fmla="*/ 181718 w 351782"/>
                <a:gd name="connsiteY25" fmla="*/ 134334 h 343295"/>
                <a:gd name="connsiteX26" fmla="*/ 153143 w 351782"/>
                <a:gd name="connsiteY26" fmla="*/ 167862 h 343295"/>
                <a:gd name="connsiteX27" fmla="*/ 141522 w 351782"/>
                <a:gd name="connsiteY27" fmla="*/ 176149 h 343295"/>
                <a:gd name="connsiteX28" fmla="*/ 114662 w 351782"/>
                <a:gd name="connsiteY28" fmla="*/ 194437 h 343295"/>
                <a:gd name="connsiteX29" fmla="*/ 70751 w 351782"/>
                <a:gd name="connsiteY29" fmla="*/ 222059 h 343295"/>
                <a:gd name="connsiteX30" fmla="*/ 40462 w 351782"/>
                <a:gd name="connsiteY30" fmla="*/ 240443 h 343295"/>
                <a:gd name="connsiteX31" fmla="*/ 29603 w 351782"/>
                <a:gd name="connsiteY31" fmla="*/ 264350 h 343295"/>
                <a:gd name="connsiteX32" fmla="*/ 34363 w 351782"/>
                <a:gd name="connsiteY32" fmla="*/ 275354 h 343295"/>
                <a:gd name="connsiteX33" fmla="*/ 36366 w 351782"/>
                <a:gd name="connsiteY33" fmla="*/ 275876 h 343295"/>
                <a:gd name="connsiteX34" fmla="*/ 39128 w 351782"/>
                <a:gd name="connsiteY34" fmla="*/ 276542 h 343295"/>
                <a:gd name="connsiteX35" fmla="*/ 39128 w 351782"/>
                <a:gd name="connsiteY35" fmla="*/ 276542 h 343295"/>
                <a:gd name="connsiteX36" fmla="*/ 33413 w 351782"/>
                <a:gd name="connsiteY36" fmla="*/ 279495 h 343295"/>
                <a:gd name="connsiteX37" fmla="*/ 31699 w 351782"/>
                <a:gd name="connsiteY37" fmla="*/ 280448 h 343295"/>
                <a:gd name="connsiteX38" fmla="*/ 17602 w 351782"/>
                <a:gd name="connsiteY38" fmla="*/ 290830 h 343295"/>
                <a:gd name="connsiteX39" fmla="*/ 647 w 351782"/>
                <a:gd name="connsiteY39" fmla="*/ 324644 h 343295"/>
                <a:gd name="connsiteX40" fmla="*/ 61607 w 351782"/>
                <a:gd name="connsiteY40" fmla="*/ 336074 h 343295"/>
                <a:gd name="connsiteX41" fmla="*/ 296113 w 351782"/>
                <a:gd name="connsiteY41" fmla="*/ 194818 h 343295"/>
                <a:gd name="connsiteX42" fmla="*/ 296113 w 351782"/>
                <a:gd name="connsiteY42" fmla="*/ 194818 h 343295"/>
                <a:gd name="connsiteX43" fmla="*/ 296113 w 351782"/>
                <a:gd name="connsiteY43" fmla="*/ 194818 h 343295"/>
                <a:gd name="connsiteX44" fmla="*/ 34270 w 351782"/>
                <a:gd name="connsiteY44" fmla="*/ 312071 h 343295"/>
                <a:gd name="connsiteX45" fmla="*/ 34270 w 351782"/>
                <a:gd name="connsiteY45" fmla="*/ 312071 h 343295"/>
                <a:gd name="connsiteX46" fmla="*/ 41891 w 351782"/>
                <a:gd name="connsiteY46" fmla="*/ 305022 h 343295"/>
                <a:gd name="connsiteX47" fmla="*/ 56559 w 351782"/>
                <a:gd name="connsiteY47" fmla="*/ 295497 h 343295"/>
                <a:gd name="connsiteX48" fmla="*/ 74562 w 351782"/>
                <a:gd name="connsiteY48" fmla="*/ 275018 h 343295"/>
                <a:gd name="connsiteX49" fmla="*/ 74561 w 351782"/>
                <a:gd name="connsiteY49" fmla="*/ 268065 h 343295"/>
                <a:gd name="connsiteX50" fmla="*/ 70561 w 351782"/>
                <a:gd name="connsiteY50" fmla="*/ 259874 h 343295"/>
                <a:gd name="connsiteX51" fmla="*/ 62655 w 351782"/>
                <a:gd name="connsiteY51" fmla="*/ 255587 h 343295"/>
                <a:gd name="connsiteX52" fmla="*/ 126568 w 351782"/>
                <a:gd name="connsiteY52" fmla="*/ 211963 h 343295"/>
                <a:gd name="connsiteX53" fmla="*/ 200768 w 351782"/>
                <a:gd name="connsiteY53" fmla="*/ 151003 h 343295"/>
                <a:gd name="connsiteX54" fmla="*/ 294684 w 351782"/>
                <a:gd name="connsiteY54" fmla="*/ 42418 h 343295"/>
                <a:gd name="connsiteX55" fmla="*/ 296113 w 351782"/>
                <a:gd name="connsiteY55" fmla="*/ 41180 h 343295"/>
                <a:gd name="connsiteX56" fmla="*/ 298304 w 351782"/>
                <a:gd name="connsiteY56" fmla="*/ 39560 h 343295"/>
                <a:gd name="connsiteX57" fmla="*/ 304019 w 351782"/>
                <a:gd name="connsiteY57" fmla="*/ 35655 h 343295"/>
                <a:gd name="connsiteX58" fmla="*/ 309638 w 351782"/>
                <a:gd name="connsiteY58" fmla="*/ 32321 h 343295"/>
                <a:gd name="connsiteX59" fmla="*/ 311353 w 351782"/>
                <a:gd name="connsiteY59" fmla="*/ 31559 h 343295"/>
                <a:gd name="connsiteX60" fmla="*/ 313639 w 351782"/>
                <a:gd name="connsiteY60" fmla="*/ 30702 h 343295"/>
                <a:gd name="connsiteX61" fmla="*/ 317258 w 351782"/>
                <a:gd name="connsiteY61" fmla="*/ 29940 h 343295"/>
                <a:gd name="connsiteX62" fmla="*/ 319735 w 351782"/>
                <a:gd name="connsiteY62" fmla="*/ 29940 h 343295"/>
                <a:gd name="connsiteX63" fmla="*/ 319735 w 351782"/>
                <a:gd name="connsiteY63" fmla="*/ 29940 h 343295"/>
                <a:gd name="connsiteX64" fmla="*/ 320783 w 351782"/>
                <a:gd name="connsiteY64" fmla="*/ 30702 h 343295"/>
                <a:gd name="connsiteX65" fmla="*/ 321545 w 351782"/>
                <a:gd name="connsiteY65" fmla="*/ 31464 h 343295"/>
                <a:gd name="connsiteX66" fmla="*/ 322592 w 351782"/>
                <a:gd name="connsiteY66" fmla="*/ 32798 h 343295"/>
                <a:gd name="connsiteX67" fmla="*/ 322592 w 351782"/>
                <a:gd name="connsiteY67" fmla="*/ 32798 h 343295"/>
                <a:gd name="connsiteX68" fmla="*/ 322592 w 351782"/>
                <a:gd name="connsiteY68" fmla="*/ 33845 h 343295"/>
                <a:gd name="connsiteX69" fmla="*/ 322592 w 351782"/>
                <a:gd name="connsiteY69" fmla="*/ 35179 h 343295"/>
                <a:gd name="connsiteX70" fmla="*/ 322592 w 351782"/>
                <a:gd name="connsiteY70" fmla="*/ 36608 h 343295"/>
                <a:gd name="connsiteX71" fmla="*/ 322592 w 351782"/>
                <a:gd name="connsiteY71" fmla="*/ 38417 h 343295"/>
                <a:gd name="connsiteX72" fmla="*/ 320878 w 351782"/>
                <a:gd name="connsiteY72" fmla="*/ 44513 h 343295"/>
                <a:gd name="connsiteX73" fmla="*/ 319925 w 351782"/>
                <a:gd name="connsiteY73" fmla="*/ 46704 h 343295"/>
                <a:gd name="connsiteX74" fmla="*/ 318306 w 351782"/>
                <a:gd name="connsiteY74" fmla="*/ 49943 h 343295"/>
                <a:gd name="connsiteX75" fmla="*/ 314591 w 351782"/>
                <a:gd name="connsiteY75" fmla="*/ 56515 h 343295"/>
                <a:gd name="connsiteX76" fmla="*/ 310400 w 351782"/>
                <a:gd name="connsiteY76" fmla="*/ 62897 h 343295"/>
                <a:gd name="connsiteX77" fmla="*/ 308114 w 351782"/>
                <a:gd name="connsiteY77" fmla="*/ 66040 h 343295"/>
                <a:gd name="connsiteX78" fmla="*/ 306019 w 351782"/>
                <a:gd name="connsiteY78" fmla="*/ 68993 h 343295"/>
                <a:gd name="connsiteX79" fmla="*/ 288874 w 351782"/>
                <a:gd name="connsiteY79" fmla="*/ 90138 h 343295"/>
                <a:gd name="connsiteX80" fmla="*/ 285921 w 351782"/>
                <a:gd name="connsiteY80" fmla="*/ 93853 h 343295"/>
                <a:gd name="connsiteX81" fmla="*/ 283826 w 351782"/>
                <a:gd name="connsiteY81" fmla="*/ 96425 h 343295"/>
                <a:gd name="connsiteX82" fmla="*/ 283063 w 351782"/>
                <a:gd name="connsiteY82" fmla="*/ 97568 h 343295"/>
                <a:gd name="connsiteX83" fmla="*/ 279730 w 351782"/>
                <a:gd name="connsiteY83" fmla="*/ 102997 h 343295"/>
                <a:gd name="connsiteX84" fmla="*/ 271157 w 351782"/>
                <a:gd name="connsiteY84" fmla="*/ 124904 h 343295"/>
                <a:gd name="connsiteX85" fmla="*/ 279635 w 351782"/>
                <a:gd name="connsiteY85" fmla="*/ 165005 h 343295"/>
                <a:gd name="connsiteX86" fmla="*/ 289826 w 351782"/>
                <a:gd name="connsiteY86" fmla="*/ 182150 h 343295"/>
                <a:gd name="connsiteX87" fmla="*/ 294970 w 351782"/>
                <a:gd name="connsiteY87" fmla="*/ 190722 h 343295"/>
                <a:gd name="connsiteX88" fmla="*/ 295732 w 351782"/>
                <a:gd name="connsiteY88" fmla="*/ 192627 h 343295"/>
                <a:gd name="connsiteX89" fmla="*/ 293636 w 351782"/>
                <a:gd name="connsiteY89" fmla="*/ 192627 h 343295"/>
                <a:gd name="connsiteX90" fmla="*/ 292684 w 351782"/>
                <a:gd name="connsiteY90" fmla="*/ 192627 h 343295"/>
                <a:gd name="connsiteX91" fmla="*/ 292684 w 351782"/>
                <a:gd name="connsiteY91" fmla="*/ 192627 h 343295"/>
                <a:gd name="connsiteX92" fmla="*/ 266490 w 351782"/>
                <a:gd name="connsiteY92" fmla="*/ 191960 h 343295"/>
                <a:gd name="connsiteX93" fmla="*/ 260394 w 351782"/>
                <a:gd name="connsiteY93" fmla="*/ 191294 h 343295"/>
                <a:gd name="connsiteX94" fmla="*/ 259251 w 351782"/>
                <a:gd name="connsiteY94" fmla="*/ 191294 h 343295"/>
                <a:gd name="connsiteX95" fmla="*/ 258203 w 351782"/>
                <a:gd name="connsiteY95" fmla="*/ 191294 h 343295"/>
                <a:gd name="connsiteX96" fmla="*/ 253727 w 351782"/>
                <a:gd name="connsiteY96" fmla="*/ 190627 h 343295"/>
                <a:gd name="connsiteX97" fmla="*/ 231438 w 351782"/>
                <a:gd name="connsiteY97" fmla="*/ 187865 h 343295"/>
                <a:gd name="connsiteX98" fmla="*/ 192195 w 351782"/>
                <a:gd name="connsiteY98" fmla="*/ 190151 h 343295"/>
                <a:gd name="connsiteX99" fmla="*/ 156762 w 351782"/>
                <a:gd name="connsiteY99" fmla="*/ 212725 h 343295"/>
                <a:gd name="connsiteX100" fmla="*/ 143141 w 351782"/>
                <a:gd name="connsiteY100" fmla="*/ 230727 h 343295"/>
                <a:gd name="connsiteX101" fmla="*/ 131616 w 351782"/>
                <a:gd name="connsiteY101" fmla="*/ 246062 h 343295"/>
                <a:gd name="connsiteX102" fmla="*/ 74466 w 351782"/>
                <a:gd name="connsiteY102" fmla="*/ 298831 h 343295"/>
                <a:gd name="connsiteX103" fmla="*/ 66751 w 351782"/>
                <a:gd name="connsiteY103" fmla="*/ 302831 h 343295"/>
                <a:gd name="connsiteX104" fmla="*/ 63512 w 351782"/>
                <a:gd name="connsiteY104" fmla="*/ 304355 h 343295"/>
                <a:gd name="connsiteX105" fmla="*/ 63036 w 351782"/>
                <a:gd name="connsiteY105" fmla="*/ 304355 h 343295"/>
                <a:gd name="connsiteX106" fmla="*/ 62369 w 351782"/>
                <a:gd name="connsiteY106" fmla="*/ 304355 h 343295"/>
                <a:gd name="connsiteX107" fmla="*/ 53606 w 351782"/>
                <a:gd name="connsiteY107" fmla="*/ 307689 h 343295"/>
                <a:gd name="connsiteX108" fmla="*/ 42081 w 351782"/>
                <a:gd name="connsiteY108" fmla="*/ 311499 h 343295"/>
                <a:gd name="connsiteX109" fmla="*/ 35890 w 351782"/>
                <a:gd name="connsiteY109" fmla="*/ 313118 h 343295"/>
                <a:gd name="connsiteX110" fmla="*/ 31985 w 351782"/>
                <a:gd name="connsiteY110" fmla="*/ 314547 h 343295"/>
                <a:gd name="connsiteX111" fmla="*/ 34270 w 351782"/>
                <a:gd name="connsiteY111" fmla="*/ 312071 h 34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51782" h="343295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96" y="352552"/>
                    <a:pt x="43224" y="342646"/>
                    <a:pt x="61607" y="336074"/>
                  </a:cubicBezTo>
                  <a:close/>
                  <a:moveTo>
                    <a:pt x="296113" y="194818"/>
                  </a:moveTo>
                  <a:lnTo>
                    <a:pt x="296113" y="194818"/>
                  </a:lnTo>
                  <a:lnTo>
                    <a:pt x="296113" y="194818"/>
                  </a:lnTo>
                  <a:close/>
                  <a:moveTo>
                    <a:pt x="34270" y="312071"/>
                  </a:moveTo>
                  <a:lnTo>
                    <a:pt x="34270" y="312071"/>
                  </a:lnTo>
                  <a:cubicBezTo>
                    <a:pt x="36747" y="309594"/>
                    <a:pt x="39414" y="307403"/>
                    <a:pt x="41891" y="305022"/>
                  </a:cubicBezTo>
                  <a:cubicBezTo>
                    <a:pt x="47062" y="302304"/>
                    <a:pt x="51972" y="299115"/>
                    <a:pt x="56559" y="295497"/>
                  </a:cubicBezTo>
                  <a:cubicBezTo>
                    <a:pt x="64519" y="290680"/>
                    <a:pt x="70804" y="283530"/>
                    <a:pt x="74562" y="275018"/>
                  </a:cubicBezTo>
                  <a:cubicBezTo>
                    <a:pt x="74561" y="273971"/>
                    <a:pt x="74561" y="267970"/>
                    <a:pt x="74561" y="268065"/>
                  </a:cubicBezTo>
                  <a:cubicBezTo>
                    <a:pt x="74083" y="264994"/>
                    <a:pt x="72689" y="262139"/>
                    <a:pt x="70561" y="259874"/>
                  </a:cubicBezTo>
                  <a:cubicBezTo>
                    <a:pt x="68383" y="257727"/>
                    <a:pt x="65642" y="256241"/>
                    <a:pt x="62655" y="255587"/>
                  </a:cubicBezTo>
                  <a:cubicBezTo>
                    <a:pt x="83420" y="240157"/>
                    <a:pt x="105137" y="225965"/>
                    <a:pt x="126568" y="211963"/>
                  </a:cubicBezTo>
                  <a:cubicBezTo>
                    <a:pt x="153723" y="194784"/>
                    <a:pt x="178646" y="174308"/>
                    <a:pt x="200768" y="151003"/>
                  </a:cubicBezTo>
                  <a:cubicBezTo>
                    <a:pt x="233057" y="115856"/>
                    <a:pt x="257918" y="73184"/>
                    <a:pt x="294684" y="42418"/>
                  </a:cubicBezTo>
                  <a:lnTo>
                    <a:pt x="296113" y="41180"/>
                  </a:lnTo>
                  <a:lnTo>
                    <a:pt x="298304" y="39560"/>
                  </a:lnTo>
                  <a:cubicBezTo>
                    <a:pt x="300113" y="38132"/>
                    <a:pt x="302113" y="36893"/>
                    <a:pt x="304019" y="35655"/>
                  </a:cubicBezTo>
                  <a:lnTo>
                    <a:pt x="309638" y="32321"/>
                  </a:lnTo>
                  <a:lnTo>
                    <a:pt x="311353" y="31559"/>
                  </a:lnTo>
                  <a:cubicBezTo>
                    <a:pt x="309638" y="32321"/>
                    <a:pt x="312877" y="30988"/>
                    <a:pt x="313639" y="30702"/>
                  </a:cubicBezTo>
                  <a:lnTo>
                    <a:pt x="317258" y="29940"/>
                  </a:lnTo>
                  <a:lnTo>
                    <a:pt x="319735" y="29940"/>
                  </a:lnTo>
                  <a:lnTo>
                    <a:pt x="319735" y="29940"/>
                  </a:lnTo>
                  <a:lnTo>
                    <a:pt x="320783" y="30702"/>
                  </a:lnTo>
                  <a:cubicBezTo>
                    <a:pt x="321083" y="30906"/>
                    <a:pt x="321341" y="31164"/>
                    <a:pt x="321545" y="31464"/>
                  </a:cubicBezTo>
                  <a:lnTo>
                    <a:pt x="322592" y="32798"/>
                  </a:lnTo>
                  <a:lnTo>
                    <a:pt x="322592" y="32798"/>
                  </a:lnTo>
                  <a:lnTo>
                    <a:pt x="322592" y="33845"/>
                  </a:lnTo>
                  <a:cubicBezTo>
                    <a:pt x="322633" y="34289"/>
                    <a:pt x="322633" y="34735"/>
                    <a:pt x="322592" y="35179"/>
                  </a:cubicBezTo>
                  <a:lnTo>
                    <a:pt x="322592" y="36608"/>
                  </a:lnTo>
                  <a:cubicBezTo>
                    <a:pt x="322592" y="36608"/>
                    <a:pt x="322592" y="38036"/>
                    <a:pt x="322592" y="38417"/>
                  </a:cubicBezTo>
                  <a:cubicBezTo>
                    <a:pt x="322167" y="40488"/>
                    <a:pt x="321594" y="42525"/>
                    <a:pt x="320878" y="44513"/>
                  </a:cubicBezTo>
                  <a:cubicBezTo>
                    <a:pt x="320878" y="44513"/>
                    <a:pt x="320116" y="46323"/>
                    <a:pt x="319925" y="46704"/>
                  </a:cubicBezTo>
                  <a:cubicBezTo>
                    <a:pt x="319443" y="47812"/>
                    <a:pt x="318903" y="48893"/>
                    <a:pt x="318306" y="49943"/>
                  </a:cubicBezTo>
                  <a:cubicBezTo>
                    <a:pt x="317163" y="52229"/>
                    <a:pt x="315925" y="54324"/>
                    <a:pt x="314591" y="56515"/>
                  </a:cubicBezTo>
                  <a:cubicBezTo>
                    <a:pt x="313258" y="58706"/>
                    <a:pt x="311829" y="60801"/>
                    <a:pt x="310400" y="62897"/>
                  </a:cubicBezTo>
                  <a:lnTo>
                    <a:pt x="308114" y="66040"/>
                  </a:lnTo>
                  <a:lnTo>
                    <a:pt x="306019" y="68993"/>
                  </a:lnTo>
                  <a:cubicBezTo>
                    <a:pt x="300494" y="76232"/>
                    <a:pt x="294589" y="83090"/>
                    <a:pt x="288874" y="90138"/>
                  </a:cubicBezTo>
                  <a:cubicBezTo>
                    <a:pt x="287826" y="91376"/>
                    <a:pt x="286874" y="92519"/>
                    <a:pt x="285921" y="93853"/>
                  </a:cubicBezTo>
                  <a:lnTo>
                    <a:pt x="283826" y="96425"/>
                  </a:lnTo>
                  <a:lnTo>
                    <a:pt x="283063" y="97568"/>
                  </a:lnTo>
                  <a:lnTo>
                    <a:pt x="279730" y="102997"/>
                  </a:lnTo>
                  <a:cubicBezTo>
                    <a:pt x="275681" y="109776"/>
                    <a:pt x="272785" y="117178"/>
                    <a:pt x="271157" y="124904"/>
                  </a:cubicBezTo>
                  <a:cubicBezTo>
                    <a:pt x="269156" y="138853"/>
                    <a:pt x="272159" y="153060"/>
                    <a:pt x="279635" y="165005"/>
                  </a:cubicBezTo>
                  <a:cubicBezTo>
                    <a:pt x="282683" y="170910"/>
                    <a:pt x="286397" y="176435"/>
                    <a:pt x="289826" y="182150"/>
                  </a:cubicBezTo>
                  <a:cubicBezTo>
                    <a:pt x="291541" y="185007"/>
                    <a:pt x="293351" y="187865"/>
                    <a:pt x="294970" y="190722"/>
                  </a:cubicBezTo>
                  <a:lnTo>
                    <a:pt x="295732" y="192627"/>
                  </a:lnTo>
                  <a:lnTo>
                    <a:pt x="293636" y="192627"/>
                  </a:lnTo>
                  <a:lnTo>
                    <a:pt x="292684" y="192627"/>
                  </a:lnTo>
                  <a:lnTo>
                    <a:pt x="292684" y="192627"/>
                  </a:lnTo>
                  <a:cubicBezTo>
                    <a:pt x="283953" y="193310"/>
                    <a:pt x="275175" y="193086"/>
                    <a:pt x="266490" y="191960"/>
                  </a:cubicBezTo>
                  <a:lnTo>
                    <a:pt x="260394" y="191294"/>
                  </a:lnTo>
                  <a:lnTo>
                    <a:pt x="259251" y="191294"/>
                  </a:lnTo>
                  <a:lnTo>
                    <a:pt x="258203" y="191294"/>
                  </a:lnTo>
                  <a:lnTo>
                    <a:pt x="253727" y="190627"/>
                  </a:lnTo>
                  <a:cubicBezTo>
                    <a:pt x="246297" y="189484"/>
                    <a:pt x="238868" y="188531"/>
                    <a:pt x="231438" y="187865"/>
                  </a:cubicBezTo>
                  <a:cubicBezTo>
                    <a:pt x="218321" y="186429"/>
                    <a:pt x="205057" y="187202"/>
                    <a:pt x="192195" y="190151"/>
                  </a:cubicBezTo>
                  <a:cubicBezTo>
                    <a:pt x="178311" y="193777"/>
                    <a:pt x="165916" y="201674"/>
                    <a:pt x="156762" y="212725"/>
                  </a:cubicBezTo>
                  <a:cubicBezTo>
                    <a:pt x="152000" y="218535"/>
                    <a:pt x="147237" y="224726"/>
                    <a:pt x="143141" y="230727"/>
                  </a:cubicBezTo>
                  <a:cubicBezTo>
                    <a:pt x="139045" y="236728"/>
                    <a:pt x="136378" y="240252"/>
                    <a:pt x="131616" y="246062"/>
                  </a:cubicBezTo>
                  <a:cubicBezTo>
                    <a:pt x="116343" y="267347"/>
                    <a:pt x="96899" y="285301"/>
                    <a:pt x="74466" y="298831"/>
                  </a:cubicBezTo>
                  <a:lnTo>
                    <a:pt x="66751" y="302831"/>
                  </a:lnTo>
                  <a:lnTo>
                    <a:pt x="63512" y="304355"/>
                  </a:lnTo>
                  <a:lnTo>
                    <a:pt x="63036" y="304355"/>
                  </a:lnTo>
                  <a:lnTo>
                    <a:pt x="62369" y="304355"/>
                  </a:lnTo>
                  <a:lnTo>
                    <a:pt x="53606" y="307689"/>
                  </a:lnTo>
                  <a:cubicBezTo>
                    <a:pt x="49796" y="309118"/>
                    <a:pt x="45986" y="310356"/>
                    <a:pt x="42081" y="311499"/>
                  </a:cubicBezTo>
                  <a:cubicBezTo>
                    <a:pt x="39986" y="312166"/>
                    <a:pt x="37890" y="312642"/>
                    <a:pt x="35890" y="313118"/>
                  </a:cubicBezTo>
                  <a:lnTo>
                    <a:pt x="31985" y="314547"/>
                  </a:lnTo>
                  <a:cubicBezTo>
                    <a:pt x="32707" y="313686"/>
                    <a:pt x="33470" y="312859"/>
                    <a:pt x="34270" y="31207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xmlns="" id="{442B5B6E-9C75-4467-8C2E-2050E84EF561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2971 w 202211"/>
                <a:gd name="connsiteY22" fmla="*/ 14175 h 130219"/>
                <a:gd name="connsiteX23" fmla="*/ 176124 w 202211"/>
                <a:gd name="connsiteY23" fmla="*/ 29796 h 130219"/>
                <a:gd name="connsiteX24" fmla="*/ 176124 w 202211"/>
                <a:gd name="connsiteY24" fmla="*/ 29796 h 130219"/>
                <a:gd name="connsiteX25" fmla="*/ 176124 w 202211"/>
                <a:gd name="connsiteY25" fmla="*/ 29796 h 130219"/>
                <a:gd name="connsiteX26" fmla="*/ 132786 w 202211"/>
                <a:gd name="connsiteY26" fmla="*/ 27986 h 130219"/>
                <a:gd name="connsiteX27" fmla="*/ 132786 w 202211"/>
                <a:gd name="connsiteY27" fmla="*/ 27986 h 130219"/>
                <a:gd name="connsiteX28" fmla="*/ 134690 w 202211"/>
                <a:gd name="connsiteY28" fmla="*/ 27986 h 130219"/>
                <a:gd name="connsiteX29" fmla="*/ 141548 w 202211"/>
                <a:gd name="connsiteY29" fmla="*/ 27319 h 130219"/>
                <a:gd name="connsiteX30" fmla="*/ 165742 w 202211"/>
                <a:gd name="connsiteY30" fmla="*/ 27319 h 130219"/>
                <a:gd name="connsiteX31" fmla="*/ 166790 w 202211"/>
                <a:gd name="connsiteY31" fmla="*/ 27319 h 130219"/>
                <a:gd name="connsiteX32" fmla="*/ 168218 w 202211"/>
                <a:gd name="connsiteY32" fmla="*/ 27319 h 130219"/>
                <a:gd name="connsiteX33" fmla="*/ 172790 w 202211"/>
                <a:gd name="connsiteY33" fmla="*/ 28462 h 130219"/>
                <a:gd name="connsiteX34" fmla="*/ 174505 w 202211"/>
                <a:gd name="connsiteY34" fmla="*/ 29034 h 130219"/>
                <a:gd name="connsiteX35" fmla="*/ 175457 w 202211"/>
                <a:gd name="connsiteY35" fmla="*/ 29605 h 130219"/>
                <a:gd name="connsiteX36" fmla="*/ 175457 w 202211"/>
                <a:gd name="connsiteY36" fmla="*/ 30558 h 130219"/>
                <a:gd name="connsiteX37" fmla="*/ 175457 w 202211"/>
                <a:gd name="connsiteY37" fmla="*/ 31415 h 130219"/>
                <a:gd name="connsiteX38" fmla="*/ 175457 w 202211"/>
                <a:gd name="connsiteY38" fmla="*/ 32368 h 130219"/>
                <a:gd name="connsiteX39" fmla="*/ 174314 w 202211"/>
                <a:gd name="connsiteY39" fmla="*/ 34749 h 130219"/>
                <a:gd name="connsiteX40" fmla="*/ 174314 w 202211"/>
                <a:gd name="connsiteY40" fmla="*/ 34749 h 130219"/>
                <a:gd name="connsiteX41" fmla="*/ 173362 w 202211"/>
                <a:gd name="connsiteY41" fmla="*/ 36273 h 130219"/>
                <a:gd name="connsiteX42" fmla="*/ 170790 w 202211"/>
                <a:gd name="connsiteY42" fmla="*/ 38940 h 130219"/>
                <a:gd name="connsiteX43" fmla="*/ 165837 w 202211"/>
                <a:gd name="connsiteY43" fmla="*/ 41797 h 130219"/>
                <a:gd name="connsiteX44" fmla="*/ 164123 w 202211"/>
                <a:gd name="connsiteY44" fmla="*/ 42559 h 130219"/>
                <a:gd name="connsiteX45" fmla="*/ 160503 w 202211"/>
                <a:gd name="connsiteY45" fmla="*/ 43893 h 130219"/>
                <a:gd name="connsiteX46" fmla="*/ 114974 w 202211"/>
                <a:gd name="connsiteY46" fmla="*/ 62943 h 130219"/>
                <a:gd name="connsiteX47" fmla="*/ 78969 w 202211"/>
                <a:gd name="connsiteY47" fmla="*/ 101043 h 130219"/>
                <a:gd name="connsiteX48" fmla="*/ 47822 w 202211"/>
                <a:gd name="connsiteY48" fmla="*/ 104186 h 130219"/>
                <a:gd name="connsiteX49" fmla="*/ 33345 w 202211"/>
                <a:gd name="connsiteY49" fmla="*/ 101329 h 130219"/>
                <a:gd name="connsiteX50" fmla="*/ 26487 w 202211"/>
                <a:gd name="connsiteY50" fmla="*/ 99328 h 130219"/>
                <a:gd name="connsiteX51" fmla="*/ 24200 w 202211"/>
                <a:gd name="connsiteY51" fmla="*/ 98566 h 130219"/>
                <a:gd name="connsiteX52" fmla="*/ 24200 w 202211"/>
                <a:gd name="connsiteY52" fmla="*/ 98566 h 130219"/>
                <a:gd name="connsiteX53" fmla="*/ 23438 w 202211"/>
                <a:gd name="connsiteY53" fmla="*/ 98566 h 130219"/>
                <a:gd name="connsiteX54" fmla="*/ 22010 w 202211"/>
                <a:gd name="connsiteY54" fmla="*/ 97709 h 130219"/>
                <a:gd name="connsiteX55" fmla="*/ 22010 w 202211"/>
                <a:gd name="connsiteY55" fmla="*/ 97709 h 130219"/>
                <a:gd name="connsiteX56" fmla="*/ 22010 w 202211"/>
                <a:gd name="connsiteY56" fmla="*/ 97709 h 130219"/>
                <a:gd name="connsiteX57" fmla="*/ 21438 w 202211"/>
                <a:gd name="connsiteY57" fmla="*/ 96566 h 130219"/>
                <a:gd name="connsiteX58" fmla="*/ 20867 w 202211"/>
                <a:gd name="connsiteY58" fmla="*/ 93994 h 130219"/>
                <a:gd name="connsiteX59" fmla="*/ 20867 w 202211"/>
                <a:gd name="connsiteY59" fmla="*/ 93994 h 130219"/>
                <a:gd name="connsiteX60" fmla="*/ 20867 w 202211"/>
                <a:gd name="connsiteY60" fmla="*/ 91708 h 130219"/>
                <a:gd name="connsiteX61" fmla="*/ 19343 w 202211"/>
                <a:gd name="connsiteY61" fmla="*/ 77230 h 130219"/>
                <a:gd name="connsiteX62" fmla="*/ 20390 w 202211"/>
                <a:gd name="connsiteY62" fmla="*/ 77230 h 130219"/>
                <a:gd name="connsiteX63" fmla="*/ 23533 w 202211"/>
                <a:gd name="connsiteY63" fmla="*/ 77230 h 130219"/>
                <a:gd name="connsiteX64" fmla="*/ 26487 w 202211"/>
                <a:gd name="connsiteY64" fmla="*/ 75802 h 130219"/>
                <a:gd name="connsiteX65" fmla="*/ 50775 w 202211"/>
                <a:gd name="connsiteY65" fmla="*/ 66277 h 130219"/>
                <a:gd name="connsiteX66" fmla="*/ 53156 w 202211"/>
                <a:gd name="connsiteY66" fmla="*/ 62371 h 130219"/>
                <a:gd name="connsiteX67" fmla="*/ 67063 w 202211"/>
                <a:gd name="connsiteY67" fmla="*/ 54942 h 130219"/>
                <a:gd name="connsiteX68" fmla="*/ 106401 w 202211"/>
                <a:gd name="connsiteY68" fmla="*/ 35035 h 130219"/>
                <a:gd name="connsiteX69" fmla="*/ 122022 w 202211"/>
                <a:gd name="connsiteY69" fmla="*/ 31320 h 130219"/>
                <a:gd name="connsiteX70" fmla="*/ 132690 w 202211"/>
                <a:gd name="connsiteY70" fmla="*/ 29415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6738" y="4567"/>
                    <a:pt x="104398" y="8369"/>
                    <a:pt x="92971" y="14175"/>
                  </a:cubicBezTo>
                  <a:close/>
                  <a:moveTo>
                    <a:pt x="176124" y="29796"/>
                  </a:moveTo>
                  <a:lnTo>
                    <a:pt x="176124" y="29796"/>
                  </a:lnTo>
                  <a:lnTo>
                    <a:pt x="176124" y="29796"/>
                  </a:lnTo>
                  <a:close/>
                  <a:moveTo>
                    <a:pt x="132786" y="27986"/>
                  </a:moveTo>
                  <a:lnTo>
                    <a:pt x="132786" y="27986"/>
                  </a:lnTo>
                  <a:lnTo>
                    <a:pt x="134690" y="27986"/>
                  </a:lnTo>
                  <a:lnTo>
                    <a:pt x="141548" y="27319"/>
                  </a:lnTo>
                  <a:cubicBezTo>
                    <a:pt x="149595" y="26558"/>
                    <a:pt x="157695" y="26558"/>
                    <a:pt x="165742" y="27319"/>
                  </a:cubicBezTo>
                  <a:lnTo>
                    <a:pt x="166790" y="27319"/>
                  </a:lnTo>
                  <a:lnTo>
                    <a:pt x="168218" y="27319"/>
                  </a:lnTo>
                  <a:lnTo>
                    <a:pt x="172790" y="28462"/>
                  </a:lnTo>
                  <a:lnTo>
                    <a:pt x="174505" y="29034"/>
                  </a:lnTo>
                  <a:lnTo>
                    <a:pt x="175457" y="29605"/>
                  </a:lnTo>
                  <a:cubicBezTo>
                    <a:pt x="175457" y="30367"/>
                    <a:pt x="175457" y="31225"/>
                    <a:pt x="175457" y="30558"/>
                  </a:cubicBezTo>
                  <a:cubicBezTo>
                    <a:pt x="175457" y="29891"/>
                    <a:pt x="175457" y="31129"/>
                    <a:pt x="175457" y="31415"/>
                  </a:cubicBezTo>
                  <a:cubicBezTo>
                    <a:pt x="175457" y="31701"/>
                    <a:pt x="173743" y="35987"/>
                    <a:pt x="175457" y="32368"/>
                  </a:cubicBezTo>
                  <a:lnTo>
                    <a:pt x="174314" y="34749"/>
                  </a:lnTo>
                  <a:cubicBezTo>
                    <a:pt x="174314" y="33796"/>
                    <a:pt x="174314" y="33892"/>
                    <a:pt x="174314" y="34749"/>
                  </a:cubicBezTo>
                  <a:cubicBezTo>
                    <a:pt x="174023" y="35273"/>
                    <a:pt x="173705" y="35782"/>
                    <a:pt x="173362" y="36273"/>
                  </a:cubicBezTo>
                  <a:cubicBezTo>
                    <a:pt x="172219" y="37416"/>
                    <a:pt x="170314" y="39130"/>
                    <a:pt x="170790" y="38940"/>
                  </a:cubicBezTo>
                  <a:cubicBezTo>
                    <a:pt x="169194" y="39984"/>
                    <a:pt x="167540" y="40938"/>
                    <a:pt x="165837" y="41797"/>
                  </a:cubicBezTo>
                  <a:lnTo>
                    <a:pt x="164123" y="42559"/>
                  </a:lnTo>
                  <a:lnTo>
                    <a:pt x="160503" y="43893"/>
                  </a:lnTo>
                  <a:cubicBezTo>
                    <a:pt x="144787" y="49322"/>
                    <a:pt x="128309" y="52084"/>
                    <a:pt x="114974" y="62943"/>
                  </a:cubicBezTo>
                  <a:cubicBezTo>
                    <a:pt x="101639" y="73801"/>
                    <a:pt x="96971" y="95518"/>
                    <a:pt x="78969" y="101043"/>
                  </a:cubicBezTo>
                  <a:cubicBezTo>
                    <a:pt x="68894" y="104126"/>
                    <a:pt x="58310" y="105195"/>
                    <a:pt x="47822" y="104186"/>
                  </a:cubicBezTo>
                  <a:cubicBezTo>
                    <a:pt x="42928" y="103620"/>
                    <a:pt x="38087" y="102664"/>
                    <a:pt x="33345" y="101329"/>
                  </a:cubicBezTo>
                  <a:cubicBezTo>
                    <a:pt x="30963" y="100757"/>
                    <a:pt x="28772" y="99900"/>
                    <a:pt x="26487" y="99328"/>
                  </a:cubicBezTo>
                  <a:lnTo>
                    <a:pt x="24200" y="98566"/>
                  </a:lnTo>
                  <a:lnTo>
                    <a:pt x="24200" y="98566"/>
                  </a:lnTo>
                  <a:lnTo>
                    <a:pt x="23438" y="98566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1438" y="96566"/>
                  </a:lnTo>
                  <a:cubicBezTo>
                    <a:pt x="22200" y="98090"/>
                    <a:pt x="20962" y="94661"/>
                    <a:pt x="20867" y="93994"/>
                  </a:cubicBezTo>
                  <a:lnTo>
                    <a:pt x="20867" y="93994"/>
                  </a:lnTo>
                  <a:cubicBezTo>
                    <a:pt x="20867" y="93232"/>
                    <a:pt x="20867" y="92470"/>
                    <a:pt x="20867" y="91708"/>
                  </a:cubicBezTo>
                  <a:cubicBezTo>
                    <a:pt x="20867" y="86755"/>
                    <a:pt x="20009" y="82183"/>
                    <a:pt x="19343" y="77230"/>
                  </a:cubicBezTo>
                  <a:lnTo>
                    <a:pt x="20390" y="77230"/>
                  </a:lnTo>
                  <a:cubicBezTo>
                    <a:pt x="21396" y="77648"/>
                    <a:pt x="22527" y="77648"/>
                    <a:pt x="23533" y="77230"/>
                  </a:cubicBezTo>
                  <a:lnTo>
                    <a:pt x="26487" y="75802"/>
                  </a:lnTo>
                  <a:cubicBezTo>
                    <a:pt x="35148" y="74317"/>
                    <a:pt x="43414" y="71076"/>
                    <a:pt x="50775" y="66277"/>
                  </a:cubicBezTo>
                  <a:cubicBezTo>
                    <a:pt x="51924" y="65227"/>
                    <a:pt x="52749" y="63873"/>
                    <a:pt x="53156" y="62371"/>
                  </a:cubicBezTo>
                  <a:cubicBezTo>
                    <a:pt x="57824" y="59990"/>
                    <a:pt x="62681" y="57514"/>
                    <a:pt x="67063" y="54942"/>
                  </a:cubicBezTo>
                  <a:cubicBezTo>
                    <a:pt x="79626" y="47271"/>
                    <a:pt x="92780" y="40615"/>
                    <a:pt x="106401" y="35035"/>
                  </a:cubicBezTo>
                  <a:cubicBezTo>
                    <a:pt x="111498" y="33371"/>
                    <a:pt x="116722" y="32129"/>
                    <a:pt x="122022" y="31320"/>
                  </a:cubicBezTo>
                  <a:cubicBezTo>
                    <a:pt x="125546" y="30558"/>
                    <a:pt x="129071" y="29986"/>
                    <a:pt x="132690" y="294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xmlns="" id="{C8128A04-C311-405E-9C54-D77D1612D651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xmlns="" id="{825D82EF-8B7B-4E0B-8FE4-38FF96729DFA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xmlns="" id="{48750ED1-82CB-42C9-A418-53C285175270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xmlns="" id="{507D4E9E-E35B-471C-8045-00B80AC0B350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xmlns="" id="{61E982AB-F135-45DC-AFE4-9B4141EB56A2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xmlns="" id="{5260A199-82E0-4BC5-9C9B-00DA5A53957D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xmlns="" id="{09816388-A6DE-4DB6-A301-05C250A5F9D8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xmlns="" id="{FCF4F205-207A-4D68-99C7-EE90A7E946E7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xmlns="" id="{C25EB4F7-51EE-4968-9561-B07A1AAB644C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xmlns="" id="{CC8DFBE2-74F3-41E1-92E8-188C50093699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xmlns="" id="{AB0D7EE6-403E-4EFC-8E22-30A35581C140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xmlns="" id="{2C5A3D3A-452E-48D4-BF37-269DA02A316F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xmlns="" id="{EAEB58DF-9E02-4A74-822B-4FE6B0B3A16B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xmlns="" id="{D3A2F354-667C-40D0-B4F0-A71CA9996404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xmlns="" id="{A87A224C-36A1-485A-AFDF-3F7A07B6940E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xmlns="" id="{BDE1F608-6F8C-413F-BA2B-08B69347F5D1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xmlns="" id="{323FFAD0-3B2D-4B08-A503-0782544DE131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xmlns="" id="{BA6AF7F6-83FC-4727-8507-591C4BFAA19B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xmlns="" id="{3468EAE6-972F-488E-A2C4-22DC384D71F6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xmlns="" id="{C448C119-1F96-43F9-8DD7-AA67CA5B4BD6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xmlns="" id="{74C8036B-4F23-4F8E-BD5C-6CBC8C2E7F9D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xmlns="" id="{1D46C483-C8AC-4DE9-8D9E-F55D51B2C489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xmlns="" id="{32DE4277-7F43-4322-A47C-0C56D1B5CBC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xmlns="" id="{3CE73497-3CE8-4D96-8CD9-4E8DC4BA0330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xmlns="" id="{16B74419-B084-4A85-9DB4-62679A8DD4D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xmlns="" id="{425CDB93-9059-4FFD-8D10-C08397F64101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xmlns="" id="{2E483BD7-8224-4B59-A99D-2C7B36774F92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xmlns="" id="{D44AFD12-7F8C-4689-AD91-0AE4FBD0894A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xmlns="" id="{CDA7C98D-59F6-45B7-A815-3AAB6EEE3F4F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xmlns="" id="{DB6A717E-F715-4927-BB40-7FC632C6CEFE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xmlns="" id="{BAF13740-7485-4E34-907E-A75351D25656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xmlns="" id="{E7C245D7-2E58-412A-9A5F-0BF0804616DC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xmlns="" id="{78A47975-FC68-4EC5-9B6C-3EA824E2EF81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xmlns="" id="{5D9EBDED-6229-4264-AB3F-3FB9A45577BB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xmlns="" id="{BB6FECD6-D54D-44B7-B383-04A1BA8D2994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xmlns="" id="{F1780D99-C919-4C0D-AEF3-0CDEAA54DEF5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xmlns="" id="{9E93F8D3-D356-4F58-BA94-59C78C3C71EA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xmlns="" id="{27EB26DE-F1CC-4E43-9480-CFC77D391428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xmlns="" id="{9A32C651-FDC2-4720-BDC7-E070957CCDBE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xmlns="" id="{12251AE5-80D9-4169-84A1-5761E52DB7F9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xmlns="" id="{43E42AC2-09B7-4EB1-8611-DCBD76EABAE3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xmlns="" id="{50A6B5DF-9C8E-4BA7-9ACC-1DE3377E0D87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xmlns="" id="{8B221A01-7F4E-4339-836A-0DDE586F14CD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xmlns="" id="{62755596-AE04-4DFB-8703-AD77CA90FAAB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xmlns="" id="{E646B3DC-60BD-4D71-B3C5-BEC2D8867DE7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xmlns="" id="{C2CB4E58-1787-4F3C-8661-569524607F09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xmlns="" id="{1F525A5C-8A05-4727-9D42-BD5EC6D294C2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xmlns="" id="{52DF9CE6-81F6-4637-863E-0E9B5B833A41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xmlns="" id="{58615E84-1812-476A-90A2-337E4D4FE6D3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xmlns="" id="{D9B0DF6E-759D-44C7-A572-F04BF59AB660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xmlns="" id="{8883D34E-0471-487F-8E39-AA1D86E53B57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xmlns="" id="{786583B2-14EA-439D-8636-7ED26DE0914A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xmlns="" id="{FC38B1E0-F0A1-48A6-AF08-DADA0C15323F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xmlns="" id="{74A91FB5-1391-484D-A1D2-22AF2AE16F43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xmlns="" id="{DD765427-7847-41DA-BDAB-62C0869D580A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xmlns="" id="{41441A01-5CB6-48F8-8EE9-4E41EDF1F462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xmlns="" id="{8E62F7E6-94C7-47D8-B255-F3FDBAB4B4DA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xmlns="" id="{6EFF94F6-DC6B-4845-860B-3668790104CF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xmlns="" id="{C5E52686-713E-4F5D-BA59-DDA805DA94BB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xmlns="" id="{17DE2E1E-EB55-4BB2-9E48-9357A297BDB9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xmlns="" id="{798E7DDC-054E-43F3-9A31-0445EFC6B24B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xmlns="" id="{7EE9F2BC-03F3-4072-9AA1-D695078682A0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xmlns="" id="{8A69DA1D-A3A9-4038-8913-5E4D14B1FA6F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xmlns="" id="{76A70EA7-53CA-4F32-BA1C-8CE211DB36EF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xmlns="" id="{D0C6EF74-9479-4B32-BDC3-70A78F1A46AF}"/>
                </a:ext>
              </a:extLst>
            </p:cNvPr>
            <p:cNvSpPr/>
            <p:nvPr/>
          </p:nvSpPr>
          <p:spPr>
            <a:xfrm>
              <a:off x="7377388" y="3722804"/>
              <a:ext cx="55339" cy="23562"/>
            </a:xfrm>
            <a:custGeom>
              <a:avLst/>
              <a:gdLst>
                <a:gd name="connsiteX0" fmla="*/ 4357 w 34361"/>
                <a:gd name="connsiteY0" fmla="*/ 12022 h 14630"/>
                <a:gd name="connsiteX1" fmla="*/ 4357 w 34361"/>
                <a:gd name="connsiteY1" fmla="*/ 12022 h 14630"/>
                <a:gd name="connsiteX2" fmla="*/ 4357 w 34361"/>
                <a:gd name="connsiteY2" fmla="*/ 12022 h 14630"/>
                <a:gd name="connsiteX3" fmla="*/ 7595 w 34361"/>
                <a:gd name="connsiteY3" fmla="*/ 13260 h 14630"/>
                <a:gd name="connsiteX4" fmla="*/ 17597 w 34361"/>
                <a:gd name="connsiteY4" fmla="*/ 14308 h 14630"/>
                <a:gd name="connsiteX5" fmla="*/ 34361 w 34361"/>
                <a:gd name="connsiteY5" fmla="*/ 7354 h 14630"/>
                <a:gd name="connsiteX6" fmla="*/ 17597 w 34361"/>
                <a:gd name="connsiteY6" fmla="*/ 306 h 14630"/>
                <a:gd name="connsiteX7" fmla="*/ 9215 w 34361"/>
                <a:gd name="connsiteY7" fmla="*/ 1163 h 14630"/>
                <a:gd name="connsiteX8" fmla="*/ 5691 w 34361"/>
                <a:gd name="connsiteY8" fmla="*/ 2021 h 14630"/>
                <a:gd name="connsiteX9" fmla="*/ 4357 w 34361"/>
                <a:gd name="connsiteY9" fmla="*/ 2021 h 14630"/>
                <a:gd name="connsiteX10" fmla="*/ 4357 w 34361"/>
                <a:gd name="connsiteY10" fmla="*/ 2021 h 14630"/>
                <a:gd name="connsiteX11" fmla="*/ 48 w 34361"/>
                <a:gd name="connsiteY11" fmla="*/ 7713 h 14630"/>
                <a:gd name="connsiteX12" fmla="*/ 4357 w 34361"/>
                <a:gd name="connsiteY12" fmla="*/ 12022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361" h="14630">
                  <a:moveTo>
                    <a:pt x="4357" y="12022"/>
                  </a:moveTo>
                  <a:lnTo>
                    <a:pt x="4357" y="12022"/>
                  </a:lnTo>
                  <a:lnTo>
                    <a:pt x="4357" y="12022"/>
                  </a:lnTo>
                  <a:cubicBezTo>
                    <a:pt x="5332" y="12669"/>
                    <a:pt x="6438" y="13092"/>
                    <a:pt x="7595" y="13260"/>
                  </a:cubicBezTo>
                  <a:cubicBezTo>
                    <a:pt x="10893" y="13897"/>
                    <a:pt x="14239" y="14247"/>
                    <a:pt x="17597" y="14308"/>
                  </a:cubicBezTo>
                  <a:cubicBezTo>
                    <a:pt x="23026" y="14879"/>
                    <a:pt x="34361" y="15641"/>
                    <a:pt x="34361" y="7354"/>
                  </a:cubicBezTo>
                  <a:cubicBezTo>
                    <a:pt x="34361" y="-932"/>
                    <a:pt x="23026" y="-265"/>
                    <a:pt x="17597" y="306"/>
                  </a:cubicBezTo>
                  <a:lnTo>
                    <a:pt x="9215" y="1163"/>
                  </a:lnTo>
                  <a:cubicBezTo>
                    <a:pt x="8000" y="1246"/>
                    <a:pt x="6808" y="1536"/>
                    <a:pt x="5691" y="2021"/>
                  </a:cubicBezTo>
                  <a:lnTo>
                    <a:pt x="4357" y="2021"/>
                  </a:lnTo>
                  <a:lnTo>
                    <a:pt x="4357" y="2021"/>
                  </a:lnTo>
                  <a:cubicBezTo>
                    <a:pt x="1595" y="2402"/>
                    <a:pt x="-334" y="4951"/>
                    <a:pt x="48" y="7713"/>
                  </a:cubicBezTo>
                  <a:cubicBezTo>
                    <a:pt x="358" y="9952"/>
                    <a:pt x="2118" y="11712"/>
                    <a:pt x="4357" y="120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xmlns="" id="{9EA12549-2EE6-462C-8EA1-1A4CCE5A9D00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xmlns="" id="{B2582B64-9F59-4859-96A7-9BC914CB1F8D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xmlns="" id="{349C890F-1039-4026-878E-49C83411FAF3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xmlns="" id="{ADA0E58E-F866-4453-A4E6-CCB2DC552B76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xmlns="" id="{889B68DB-EF5F-4EEC-BC25-5DF848E4A38F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xmlns="" id="{3725DE04-C897-46CC-9FA2-B606DB38BB72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1091998 w 2305101"/>
                <a:gd name="connsiteY247" fmla="*/ 721504 h 1790471"/>
                <a:gd name="connsiteX248" fmla="*/ 1091998 w 2305101"/>
                <a:gd name="connsiteY248" fmla="*/ 721504 h 1790471"/>
                <a:gd name="connsiteX249" fmla="*/ 1092569 w 2305101"/>
                <a:gd name="connsiteY249" fmla="*/ 723600 h 1790471"/>
                <a:gd name="connsiteX250" fmla="*/ 1092569 w 2305101"/>
                <a:gd name="connsiteY250" fmla="*/ 730267 h 1790471"/>
                <a:gd name="connsiteX251" fmla="*/ 1081044 w 2305101"/>
                <a:gd name="connsiteY251" fmla="*/ 758842 h 1790471"/>
                <a:gd name="connsiteX252" fmla="*/ 1062851 w 2305101"/>
                <a:gd name="connsiteY252" fmla="*/ 782845 h 1790471"/>
                <a:gd name="connsiteX253" fmla="*/ 1029323 w 2305101"/>
                <a:gd name="connsiteY253" fmla="*/ 798085 h 1790471"/>
                <a:gd name="connsiteX254" fmla="*/ 1029323 w 2305101"/>
                <a:gd name="connsiteY254" fmla="*/ 797323 h 1790471"/>
                <a:gd name="connsiteX255" fmla="*/ 1029323 w 2305101"/>
                <a:gd name="connsiteY255" fmla="*/ 794656 h 1790471"/>
                <a:gd name="connsiteX256" fmla="*/ 1031133 w 2305101"/>
                <a:gd name="connsiteY256" fmla="*/ 788274 h 1790471"/>
                <a:gd name="connsiteX257" fmla="*/ 1031133 w 2305101"/>
                <a:gd name="connsiteY257" fmla="*/ 787512 h 1790471"/>
                <a:gd name="connsiteX258" fmla="*/ 1031800 w 2305101"/>
                <a:gd name="connsiteY258" fmla="*/ 786179 h 1790471"/>
                <a:gd name="connsiteX259" fmla="*/ 1034276 w 2305101"/>
                <a:gd name="connsiteY259" fmla="*/ 781416 h 1790471"/>
                <a:gd name="connsiteX260" fmla="*/ 1060089 w 2305101"/>
                <a:gd name="connsiteY260" fmla="*/ 743316 h 1790471"/>
                <a:gd name="connsiteX261" fmla="*/ 1081901 w 2305101"/>
                <a:gd name="connsiteY261" fmla="*/ 711312 h 1790471"/>
                <a:gd name="connsiteX262" fmla="*/ 1087330 w 2305101"/>
                <a:gd name="connsiteY262" fmla="*/ 715694 h 1790471"/>
                <a:gd name="connsiteX263" fmla="*/ 1090854 w 2305101"/>
                <a:gd name="connsiteY263" fmla="*/ 719504 h 1790471"/>
                <a:gd name="connsiteX264" fmla="*/ 1091617 w 2305101"/>
                <a:gd name="connsiteY264" fmla="*/ 721123 h 1790471"/>
                <a:gd name="connsiteX265" fmla="*/ 1042753 w 2305101"/>
                <a:gd name="connsiteY265" fmla="*/ 818183 h 1790471"/>
                <a:gd name="connsiteX266" fmla="*/ 1042753 w 2305101"/>
                <a:gd name="connsiteY266" fmla="*/ 818183 h 1790471"/>
                <a:gd name="connsiteX267" fmla="*/ 1043611 w 2305101"/>
                <a:gd name="connsiteY267" fmla="*/ 818754 h 1790471"/>
                <a:gd name="connsiteX268" fmla="*/ 1043611 w 2305101"/>
                <a:gd name="connsiteY268" fmla="*/ 818754 h 1790471"/>
                <a:gd name="connsiteX269" fmla="*/ 1042753 w 2305101"/>
                <a:gd name="connsiteY269" fmla="*/ 818183 h 1790471"/>
                <a:gd name="connsiteX270" fmla="*/ 1221823 w 2305101"/>
                <a:gd name="connsiteY270" fmla="*/ 1346725 h 1790471"/>
                <a:gd name="connsiteX271" fmla="*/ 1221823 w 2305101"/>
                <a:gd name="connsiteY271" fmla="*/ 1346725 h 1790471"/>
                <a:gd name="connsiteX272" fmla="*/ 1222300 w 2305101"/>
                <a:gd name="connsiteY272" fmla="*/ 1345582 h 1790471"/>
                <a:gd name="connsiteX273" fmla="*/ 1221823 w 2305101"/>
                <a:gd name="connsiteY273" fmla="*/ 1346725 h 1790471"/>
                <a:gd name="connsiteX274" fmla="*/ 1000938 w 2305101"/>
                <a:gd name="connsiteY274" fmla="*/ 821326 h 1790471"/>
                <a:gd name="connsiteX275" fmla="*/ 1000938 w 2305101"/>
                <a:gd name="connsiteY275" fmla="*/ 821326 h 1790471"/>
                <a:gd name="connsiteX276" fmla="*/ 1000938 w 2305101"/>
                <a:gd name="connsiteY276" fmla="*/ 820564 h 1790471"/>
                <a:gd name="connsiteX277" fmla="*/ 1001605 w 2305101"/>
                <a:gd name="connsiteY277" fmla="*/ 821612 h 1790471"/>
                <a:gd name="connsiteX278" fmla="*/ 1000653 w 2305101"/>
                <a:gd name="connsiteY278" fmla="*/ 822279 h 1790471"/>
                <a:gd name="connsiteX279" fmla="*/ 1000653 w 2305101"/>
                <a:gd name="connsiteY279" fmla="*/ 821326 h 1790471"/>
                <a:gd name="connsiteX280" fmla="*/ 1010463 w 2305101"/>
                <a:gd name="connsiteY280" fmla="*/ 755699 h 1790471"/>
                <a:gd name="connsiteX281" fmla="*/ 1010463 w 2305101"/>
                <a:gd name="connsiteY281" fmla="*/ 755699 h 1790471"/>
                <a:gd name="connsiteX282" fmla="*/ 1013702 w 2305101"/>
                <a:gd name="connsiteY282" fmla="*/ 736649 h 1790471"/>
                <a:gd name="connsiteX283" fmla="*/ 1016941 w 2305101"/>
                <a:gd name="connsiteY283" fmla="*/ 737506 h 1790471"/>
                <a:gd name="connsiteX284" fmla="*/ 1021989 w 2305101"/>
                <a:gd name="connsiteY284" fmla="*/ 738649 h 1790471"/>
                <a:gd name="connsiteX285" fmla="*/ 1010463 w 2305101"/>
                <a:gd name="connsiteY285" fmla="*/ 755985 h 1790471"/>
                <a:gd name="connsiteX286" fmla="*/ 985032 w 2305101"/>
                <a:gd name="connsiteY286" fmla="*/ 930292 h 1790471"/>
                <a:gd name="connsiteX287" fmla="*/ 985032 w 2305101"/>
                <a:gd name="connsiteY287" fmla="*/ 930292 h 1790471"/>
                <a:gd name="connsiteX288" fmla="*/ 986270 w 2305101"/>
                <a:gd name="connsiteY288" fmla="*/ 921910 h 1790471"/>
                <a:gd name="connsiteX289" fmla="*/ 992461 w 2305101"/>
                <a:gd name="connsiteY289" fmla="*/ 934674 h 1790471"/>
                <a:gd name="connsiteX290" fmla="*/ 999319 w 2305101"/>
                <a:gd name="connsiteY290" fmla="*/ 936579 h 1790471"/>
                <a:gd name="connsiteX291" fmla="*/ 1001034 w 2305101"/>
                <a:gd name="connsiteY291" fmla="*/ 935817 h 1790471"/>
                <a:gd name="connsiteX292" fmla="*/ 1004558 w 2305101"/>
                <a:gd name="connsiteY292" fmla="*/ 929530 h 1790471"/>
                <a:gd name="connsiteX293" fmla="*/ 1001891 w 2305101"/>
                <a:gd name="connsiteY293" fmla="*/ 911623 h 1790471"/>
                <a:gd name="connsiteX294" fmla="*/ 1000367 w 2305101"/>
                <a:gd name="connsiteY294" fmla="*/ 891430 h 1790471"/>
                <a:gd name="connsiteX295" fmla="*/ 997414 w 2305101"/>
                <a:gd name="connsiteY295" fmla="*/ 872380 h 1790471"/>
                <a:gd name="connsiteX296" fmla="*/ 995509 w 2305101"/>
                <a:gd name="connsiteY296" fmla="*/ 859712 h 1790471"/>
                <a:gd name="connsiteX297" fmla="*/ 998462 w 2305101"/>
                <a:gd name="connsiteY297" fmla="*/ 839233 h 1790471"/>
                <a:gd name="connsiteX298" fmla="*/ 1010654 w 2305101"/>
                <a:gd name="connsiteY298" fmla="*/ 846472 h 1790471"/>
                <a:gd name="connsiteX299" fmla="*/ 1027609 w 2305101"/>
                <a:gd name="connsiteY299" fmla="*/ 847234 h 1790471"/>
                <a:gd name="connsiteX300" fmla="*/ 1029323 w 2305101"/>
                <a:gd name="connsiteY300" fmla="*/ 847234 h 1790471"/>
                <a:gd name="connsiteX301" fmla="*/ 1037895 w 2305101"/>
                <a:gd name="connsiteY301" fmla="*/ 851235 h 1790471"/>
                <a:gd name="connsiteX302" fmla="*/ 1057707 w 2305101"/>
                <a:gd name="connsiteY302" fmla="*/ 852759 h 1790471"/>
                <a:gd name="connsiteX303" fmla="*/ 1061613 w 2305101"/>
                <a:gd name="connsiteY303" fmla="*/ 851425 h 1790471"/>
                <a:gd name="connsiteX304" fmla="*/ 1081329 w 2305101"/>
                <a:gd name="connsiteY304" fmla="*/ 855997 h 1790471"/>
                <a:gd name="connsiteX305" fmla="*/ 1148004 w 2305101"/>
                <a:gd name="connsiteY305" fmla="*/ 877524 h 1790471"/>
                <a:gd name="connsiteX306" fmla="*/ 1154958 w 2305101"/>
                <a:gd name="connsiteY306" fmla="*/ 879524 h 1790471"/>
                <a:gd name="connsiteX307" fmla="*/ 1133336 w 2305101"/>
                <a:gd name="connsiteY307" fmla="*/ 882762 h 1790471"/>
                <a:gd name="connsiteX308" fmla="*/ 1111333 w 2305101"/>
                <a:gd name="connsiteY308" fmla="*/ 896478 h 1790471"/>
                <a:gd name="connsiteX309" fmla="*/ 1112667 w 2305101"/>
                <a:gd name="connsiteY309" fmla="*/ 922482 h 1790471"/>
                <a:gd name="connsiteX310" fmla="*/ 1118191 w 2305101"/>
                <a:gd name="connsiteY310" fmla="*/ 922482 h 1790471"/>
                <a:gd name="connsiteX311" fmla="*/ 1123240 w 2305101"/>
                <a:gd name="connsiteY311" fmla="*/ 914766 h 1790471"/>
                <a:gd name="connsiteX312" fmla="*/ 1126097 w 2305101"/>
                <a:gd name="connsiteY312" fmla="*/ 906384 h 1790471"/>
                <a:gd name="connsiteX313" fmla="*/ 1129907 w 2305101"/>
                <a:gd name="connsiteY313" fmla="*/ 902574 h 1790471"/>
                <a:gd name="connsiteX314" fmla="*/ 1139432 w 2305101"/>
                <a:gd name="connsiteY314" fmla="*/ 898955 h 1790471"/>
                <a:gd name="connsiteX315" fmla="*/ 1161721 w 2305101"/>
                <a:gd name="connsiteY315" fmla="*/ 895240 h 1790471"/>
                <a:gd name="connsiteX316" fmla="*/ 1172674 w 2305101"/>
                <a:gd name="connsiteY316" fmla="*/ 895240 h 1790471"/>
                <a:gd name="connsiteX317" fmla="*/ 1176675 w 2305101"/>
                <a:gd name="connsiteY317" fmla="*/ 896097 h 1790471"/>
                <a:gd name="connsiteX318" fmla="*/ 1179342 w 2305101"/>
                <a:gd name="connsiteY318" fmla="*/ 896669 h 1790471"/>
                <a:gd name="connsiteX319" fmla="*/ 1180675 w 2305101"/>
                <a:gd name="connsiteY319" fmla="*/ 896669 h 1790471"/>
                <a:gd name="connsiteX320" fmla="*/ 1185343 w 2305101"/>
                <a:gd name="connsiteY320" fmla="*/ 893716 h 1790471"/>
                <a:gd name="connsiteX321" fmla="*/ 1186009 w 2305101"/>
                <a:gd name="connsiteY321" fmla="*/ 894478 h 1790471"/>
                <a:gd name="connsiteX322" fmla="*/ 1187438 w 2305101"/>
                <a:gd name="connsiteY322" fmla="*/ 896669 h 1790471"/>
                <a:gd name="connsiteX323" fmla="*/ 1190010 w 2305101"/>
                <a:gd name="connsiteY323" fmla="*/ 901622 h 1790471"/>
                <a:gd name="connsiteX324" fmla="*/ 1190486 w 2305101"/>
                <a:gd name="connsiteY324" fmla="*/ 902955 h 1790471"/>
                <a:gd name="connsiteX325" fmla="*/ 1191915 w 2305101"/>
                <a:gd name="connsiteY325" fmla="*/ 907718 h 1790471"/>
                <a:gd name="connsiteX326" fmla="*/ 1192582 w 2305101"/>
                <a:gd name="connsiteY326" fmla="*/ 911052 h 1790471"/>
                <a:gd name="connsiteX327" fmla="*/ 1193153 w 2305101"/>
                <a:gd name="connsiteY327" fmla="*/ 914385 h 1790471"/>
                <a:gd name="connsiteX328" fmla="*/ 1193153 w 2305101"/>
                <a:gd name="connsiteY328" fmla="*/ 921720 h 1790471"/>
                <a:gd name="connsiteX329" fmla="*/ 1193153 w 2305101"/>
                <a:gd name="connsiteY329" fmla="*/ 938769 h 1790471"/>
                <a:gd name="connsiteX330" fmla="*/ 1193153 w 2305101"/>
                <a:gd name="connsiteY330" fmla="*/ 943722 h 1790471"/>
                <a:gd name="connsiteX331" fmla="*/ 1184866 w 2305101"/>
                <a:gd name="connsiteY331" fmla="*/ 945246 h 1790471"/>
                <a:gd name="connsiteX332" fmla="*/ 1160483 w 2305101"/>
                <a:gd name="connsiteY332" fmla="*/ 945246 h 1790471"/>
                <a:gd name="connsiteX333" fmla="*/ 1123240 w 2305101"/>
                <a:gd name="connsiteY333" fmla="*/ 933150 h 1790471"/>
                <a:gd name="connsiteX334" fmla="*/ 1117045 w 2305101"/>
                <a:gd name="connsiteY334" fmla="*/ 933285 h 1790471"/>
                <a:gd name="connsiteX335" fmla="*/ 1116001 w 2305101"/>
                <a:gd name="connsiteY335" fmla="*/ 937531 h 1790471"/>
                <a:gd name="connsiteX336" fmla="*/ 1155625 w 2305101"/>
                <a:gd name="connsiteY336" fmla="*/ 962106 h 1790471"/>
                <a:gd name="connsiteX337" fmla="*/ 1158958 w 2305101"/>
                <a:gd name="connsiteY337" fmla="*/ 962677 h 1790471"/>
                <a:gd name="connsiteX338" fmla="*/ 1157529 w 2305101"/>
                <a:gd name="connsiteY338" fmla="*/ 962677 h 1790471"/>
                <a:gd name="connsiteX339" fmla="*/ 1154386 w 2305101"/>
                <a:gd name="connsiteY339" fmla="*/ 963249 h 1790471"/>
                <a:gd name="connsiteX340" fmla="*/ 1151243 w 2305101"/>
                <a:gd name="connsiteY340" fmla="*/ 963249 h 1790471"/>
                <a:gd name="connsiteX341" fmla="*/ 1116096 w 2305101"/>
                <a:gd name="connsiteY341" fmla="*/ 964963 h 1790471"/>
                <a:gd name="connsiteX342" fmla="*/ 1082187 w 2305101"/>
                <a:gd name="connsiteY342" fmla="*/ 962582 h 1790471"/>
                <a:gd name="connsiteX343" fmla="*/ 1078853 w 2305101"/>
                <a:gd name="connsiteY343" fmla="*/ 962582 h 1790471"/>
                <a:gd name="connsiteX344" fmla="*/ 1075996 w 2305101"/>
                <a:gd name="connsiteY344" fmla="*/ 962582 h 1790471"/>
                <a:gd name="connsiteX345" fmla="*/ 1069042 w 2305101"/>
                <a:gd name="connsiteY345" fmla="*/ 961439 h 1790471"/>
                <a:gd name="connsiteX346" fmla="*/ 1051897 w 2305101"/>
                <a:gd name="connsiteY346" fmla="*/ 958296 h 1790471"/>
                <a:gd name="connsiteX347" fmla="*/ 1016845 w 2305101"/>
                <a:gd name="connsiteY347" fmla="*/ 950104 h 1790471"/>
                <a:gd name="connsiteX348" fmla="*/ 997224 w 2305101"/>
                <a:gd name="connsiteY348" fmla="*/ 945723 h 1790471"/>
                <a:gd name="connsiteX349" fmla="*/ 983317 w 2305101"/>
                <a:gd name="connsiteY349" fmla="*/ 943341 h 1790471"/>
                <a:gd name="connsiteX350" fmla="*/ 985413 w 2305101"/>
                <a:gd name="connsiteY350" fmla="*/ 930483 h 1790471"/>
                <a:gd name="connsiteX351" fmla="*/ 969220 w 2305101"/>
                <a:gd name="connsiteY351" fmla="*/ 1035829 h 1790471"/>
                <a:gd name="connsiteX352" fmla="*/ 969220 w 2305101"/>
                <a:gd name="connsiteY352" fmla="*/ 1035829 h 1790471"/>
                <a:gd name="connsiteX353" fmla="*/ 969220 w 2305101"/>
                <a:gd name="connsiteY353" fmla="*/ 1035829 h 1790471"/>
                <a:gd name="connsiteX354" fmla="*/ 970268 w 2305101"/>
                <a:gd name="connsiteY354" fmla="*/ 1039734 h 1790471"/>
                <a:gd name="connsiteX355" fmla="*/ 979031 w 2305101"/>
                <a:gd name="connsiteY355" fmla="*/ 1052688 h 1790471"/>
                <a:gd name="connsiteX356" fmla="*/ 983984 w 2305101"/>
                <a:gd name="connsiteY356" fmla="*/ 1050593 h 1790471"/>
                <a:gd name="connsiteX357" fmla="*/ 983984 w 2305101"/>
                <a:gd name="connsiteY357" fmla="*/ 1037734 h 1790471"/>
                <a:gd name="connsiteX358" fmla="*/ 979412 w 2305101"/>
                <a:gd name="connsiteY358" fmla="*/ 1021065 h 1790471"/>
                <a:gd name="connsiteX359" fmla="*/ 975221 w 2305101"/>
                <a:gd name="connsiteY359" fmla="*/ 992490 h 1790471"/>
                <a:gd name="connsiteX360" fmla="*/ 977888 w 2305101"/>
                <a:gd name="connsiteY360" fmla="*/ 974488 h 1790471"/>
                <a:gd name="connsiteX361" fmla="*/ 985984 w 2305101"/>
                <a:gd name="connsiteY361" fmla="*/ 978108 h 1790471"/>
                <a:gd name="connsiteX362" fmla="*/ 1006749 w 2305101"/>
                <a:gd name="connsiteY362" fmla="*/ 985918 h 1790471"/>
                <a:gd name="connsiteX363" fmla="*/ 1044849 w 2305101"/>
                <a:gd name="connsiteY363" fmla="*/ 996110 h 1790471"/>
                <a:gd name="connsiteX364" fmla="*/ 1122668 w 2305101"/>
                <a:gd name="connsiteY364" fmla="*/ 1004397 h 1790471"/>
                <a:gd name="connsiteX365" fmla="*/ 1178866 w 2305101"/>
                <a:gd name="connsiteY365" fmla="*/ 996967 h 1790471"/>
                <a:gd name="connsiteX366" fmla="*/ 1180675 w 2305101"/>
                <a:gd name="connsiteY366" fmla="*/ 996967 h 1790471"/>
                <a:gd name="connsiteX367" fmla="*/ 1189153 w 2305101"/>
                <a:gd name="connsiteY367" fmla="*/ 998682 h 1790471"/>
                <a:gd name="connsiteX368" fmla="*/ 1186390 w 2305101"/>
                <a:gd name="connsiteY368" fmla="*/ 998682 h 1790471"/>
                <a:gd name="connsiteX369" fmla="*/ 1154672 w 2305101"/>
                <a:gd name="connsiteY369" fmla="*/ 1008207 h 1790471"/>
                <a:gd name="connsiteX370" fmla="*/ 1130288 w 2305101"/>
                <a:gd name="connsiteY370" fmla="*/ 1029638 h 1790471"/>
                <a:gd name="connsiteX371" fmla="*/ 1127335 w 2305101"/>
                <a:gd name="connsiteY371" fmla="*/ 1038020 h 1790471"/>
                <a:gd name="connsiteX372" fmla="*/ 1127335 w 2305101"/>
                <a:gd name="connsiteY372" fmla="*/ 1038210 h 1790471"/>
                <a:gd name="connsiteX373" fmla="*/ 1127335 w 2305101"/>
                <a:gd name="connsiteY373" fmla="*/ 1040115 h 1790471"/>
                <a:gd name="connsiteX374" fmla="*/ 1128193 w 2305101"/>
                <a:gd name="connsiteY374" fmla="*/ 1044592 h 1790471"/>
                <a:gd name="connsiteX375" fmla="*/ 1138956 w 2305101"/>
                <a:gd name="connsiteY375" fmla="*/ 1044592 h 1790471"/>
                <a:gd name="connsiteX376" fmla="*/ 1153053 w 2305101"/>
                <a:gd name="connsiteY376" fmla="*/ 1031067 h 1790471"/>
                <a:gd name="connsiteX377" fmla="*/ 1172103 w 2305101"/>
                <a:gd name="connsiteY377" fmla="*/ 1020113 h 1790471"/>
                <a:gd name="connsiteX378" fmla="*/ 1194201 w 2305101"/>
                <a:gd name="connsiteY378" fmla="*/ 1013636 h 1790471"/>
                <a:gd name="connsiteX379" fmla="*/ 1205345 w 2305101"/>
                <a:gd name="connsiteY379" fmla="*/ 1011540 h 1790471"/>
                <a:gd name="connsiteX380" fmla="*/ 1215537 w 2305101"/>
                <a:gd name="connsiteY380" fmla="*/ 1009826 h 1790471"/>
                <a:gd name="connsiteX381" fmla="*/ 1218775 w 2305101"/>
                <a:gd name="connsiteY381" fmla="*/ 1012969 h 1790471"/>
                <a:gd name="connsiteX382" fmla="*/ 1220966 w 2305101"/>
                <a:gd name="connsiteY382" fmla="*/ 1015541 h 1790471"/>
                <a:gd name="connsiteX383" fmla="*/ 1220966 w 2305101"/>
                <a:gd name="connsiteY383" fmla="*/ 1015541 h 1790471"/>
                <a:gd name="connsiteX384" fmla="*/ 1224490 w 2305101"/>
                <a:gd name="connsiteY384" fmla="*/ 1021827 h 1790471"/>
                <a:gd name="connsiteX385" fmla="*/ 1224490 w 2305101"/>
                <a:gd name="connsiteY385" fmla="*/ 1021827 h 1790471"/>
                <a:gd name="connsiteX386" fmla="*/ 1225633 w 2305101"/>
                <a:gd name="connsiteY386" fmla="*/ 1024971 h 1790471"/>
                <a:gd name="connsiteX387" fmla="*/ 1226491 w 2305101"/>
                <a:gd name="connsiteY387" fmla="*/ 1028495 h 1790471"/>
                <a:gd name="connsiteX388" fmla="*/ 1226491 w 2305101"/>
                <a:gd name="connsiteY388" fmla="*/ 1029162 h 1790471"/>
                <a:gd name="connsiteX389" fmla="*/ 1226491 w 2305101"/>
                <a:gd name="connsiteY389" fmla="*/ 1029733 h 1790471"/>
                <a:gd name="connsiteX390" fmla="*/ 1226491 w 2305101"/>
                <a:gd name="connsiteY390" fmla="*/ 1035639 h 1790471"/>
                <a:gd name="connsiteX391" fmla="*/ 1226491 w 2305101"/>
                <a:gd name="connsiteY391" fmla="*/ 1038115 h 1790471"/>
                <a:gd name="connsiteX392" fmla="*/ 1225443 w 2305101"/>
                <a:gd name="connsiteY392" fmla="*/ 1042401 h 1790471"/>
                <a:gd name="connsiteX393" fmla="*/ 1224014 w 2305101"/>
                <a:gd name="connsiteY393" fmla="*/ 1046878 h 1790471"/>
                <a:gd name="connsiteX394" fmla="*/ 1224014 w 2305101"/>
                <a:gd name="connsiteY394" fmla="*/ 1046878 h 1790471"/>
                <a:gd name="connsiteX395" fmla="*/ 1224014 w 2305101"/>
                <a:gd name="connsiteY395" fmla="*/ 1047354 h 1790471"/>
                <a:gd name="connsiteX396" fmla="*/ 1220204 w 2305101"/>
                <a:gd name="connsiteY396" fmla="*/ 1054784 h 1790471"/>
                <a:gd name="connsiteX397" fmla="*/ 1216680 w 2305101"/>
                <a:gd name="connsiteY397" fmla="*/ 1060118 h 1790471"/>
                <a:gd name="connsiteX398" fmla="*/ 1216680 w 2305101"/>
                <a:gd name="connsiteY398" fmla="*/ 1060118 h 1790471"/>
                <a:gd name="connsiteX399" fmla="*/ 1216204 w 2305101"/>
                <a:gd name="connsiteY399" fmla="*/ 1060785 h 1790471"/>
                <a:gd name="connsiteX400" fmla="*/ 1210774 w 2305101"/>
                <a:gd name="connsiteY400" fmla="*/ 1060785 h 1790471"/>
                <a:gd name="connsiteX401" fmla="*/ 1207345 w 2305101"/>
                <a:gd name="connsiteY401" fmla="*/ 1061928 h 1790471"/>
                <a:gd name="connsiteX402" fmla="*/ 1199059 w 2305101"/>
                <a:gd name="connsiteY402" fmla="*/ 1064404 h 1790471"/>
                <a:gd name="connsiteX403" fmla="*/ 1197249 w 2305101"/>
                <a:gd name="connsiteY403" fmla="*/ 1064404 h 1790471"/>
                <a:gd name="connsiteX404" fmla="*/ 1196392 w 2305101"/>
                <a:gd name="connsiteY404" fmla="*/ 1064404 h 1790471"/>
                <a:gd name="connsiteX405" fmla="*/ 1190391 w 2305101"/>
                <a:gd name="connsiteY405" fmla="*/ 1064880 h 1790471"/>
                <a:gd name="connsiteX406" fmla="*/ 1178866 w 2305101"/>
                <a:gd name="connsiteY406" fmla="*/ 1064880 h 1790471"/>
                <a:gd name="connsiteX407" fmla="*/ 1158863 w 2305101"/>
                <a:gd name="connsiteY407" fmla="*/ 1061642 h 1790471"/>
                <a:gd name="connsiteX408" fmla="*/ 1153339 w 2305101"/>
                <a:gd name="connsiteY408" fmla="*/ 1059166 h 1790471"/>
                <a:gd name="connsiteX409" fmla="*/ 1150481 w 2305101"/>
                <a:gd name="connsiteY409" fmla="*/ 1056975 h 1790471"/>
                <a:gd name="connsiteX410" fmla="*/ 1149910 w 2305101"/>
                <a:gd name="connsiteY410" fmla="*/ 1055260 h 1790471"/>
                <a:gd name="connsiteX411" fmla="*/ 1145057 w 2305101"/>
                <a:gd name="connsiteY411" fmla="*/ 1052351 h 1790471"/>
                <a:gd name="connsiteX412" fmla="*/ 1142575 w 2305101"/>
                <a:gd name="connsiteY412" fmla="*/ 1054212 h 1790471"/>
                <a:gd name="connsiteX413" fmla="*/ 1173151 w 2305101"/>
                <a:gd name="connsiteY413" fmla="*/ 1083930 h 1790471"/>
                <a:gd name="connsiteX414" fmla="*/ 1180294 w 2305101"/>
                <a:gd name="connsiteY414" fmla="*/ 1085169 h 1790471"/>
                <a:gd name="connsiteX415" fmla="*/ 1154958 w 2305101"/>
                <a:gd name="connsiteY415" fmla="*/ 1092408 h 1790471"/>
                <a:gd name="connsiteX416" fmla="*/ 1147433 w 2305101"/>
                <a:gd name="connsiteY416" fmla="*/ 1093836 h 1790471"/>
                <a:gd name="connsiteX417" fmla="*/ 1141432 w 2305101"/>
                <a:gd name="connsiteY417" fmla="*/ 1094789 h 1790471"/>
                <a:gd name="connsiteX418" fmla="*/ 1126764 w 2305101"/>
                <a:gd name="connsiteY418" fmla="*/ 1096313 h 1790471"/>
                <a:gd name="connsiteX419" fmla="*/ 1047135 w 2305101"/>
                <a:gd name="connsiteY419" fmla="*/ 1094027 h 1790471"/>
                <a:gd name="connsiteX420" fmla="*/ 1039134 w 2305101"/>
                <a:gd name="connsiteY420" fmla="*/ 1093074 h 1790471"/>
                <a:gd name="connsiteX421" fmla="*/ 1038277 w 2305101"/>
                <a:gd name="connsiteY421" fmla="*/ 1093074 h 1790471"/>
                <a:gd name="connsiteX422" fmla="*/ 1034371 w 2305101"/>
                <a:gd name="connsiteY422" fmla="*/ 1092503 h 1790471"/>
                <a:gd name="connsiteX423" fmla="*/ 1004939 w 2305101"/>
                <a:gd name="connsiteY423" fmla="*/ 1086788 h 1790471"/>
                <a:gd name="connsiteX424" fmla="*/ 974364 w 2305101"/>
                <a:gd name="connsiteY424" fmla="*/ 1079739 h 1790471"/>
                <a:gd name="connsiteX425" fmla="*/ 963982 w 2305101"/>
                <a:gd name="connsiteY425" fmla="*/ 1077644 h 1790471"/>
                <a:gd name="connsiteX426" fmla="*/ 969125 w 2305101"/>
                <a:gd name="connsiteY426" fmla="*/ 1034210 h 1790471"/>
                <a:gd name="connsiteX427" fmla="*/ 959695 w 2305101"/>
                <a:gd name="connsiteY427" fmla="*/ 1324722 h 1790471"/>
                <a:gd name="connsiteX428" fmla="*/ 959695 w 2305101"/>
                <a:gd name="connsiteY428" fmla="*/ 1324722 h 1790471"/>
                <a:gd name="connsiteX429" fmla="*/ 957981 w 2305101"/>
                <a:gd name="connsiteY429" fmla="*/ 1324722 h 1790471"/>
                <a:gd name="connsiteX430" fmla="*/ 952266 w 2305101"/>
                <a:gd name="connsiteY430" fmla="*/ 1323770 h 1790471"/>
                <a:gd name="connsiteX431" fmla="*/ 936169 w 2305101"/>
                <a:gd name="connsiteY431" fmla="*/ 1320627 h 1790471"/>
                <a:gd name="connsiteX432" fmla="*/ 938931 w 2305101"/>
                <a:gd name="connsiteY432" fmla="*/ 1300719 h 1790471"/>
                <a:gd name="connsiteX433" fmla="*/ 945884 w 2305101"/>
                <a:gd name="connsiteY433" fmla="*/ 1307577 h 1790471"/>
                <a:gd name="connsiteX434" fmla="*/ 953504 w 2305101"/>
                <a:gd name="connsiteY434" fmla="*/ 1299767 h 1790471"/>
                <a:gd name="connsiteX435" fmla="*/ 947408 w 2305101"/>
                <a:gd name="connsiteY435" fmla="*/ 1288909 h 1790471"/>
                <a:gd name="connsiteX436" fmla="*/ 942550 w 2305101"/>
                <a:gd name="connsiteY436" fmla="*/ 1278526 h 1790471"/>
                <a:gd name="connsiteX437" fmla="*/ 941979 w 2305101"/>
                <a:gd name="connsiteY437" fmla="*/ 1277478 h 1790471"/>
                <a:gd name="connsiteX438" fmla="*/ 943312 w 2305101"/>
                <a:gd name="connsiteY438" fmla="*/ 1266906 h 1790471"/>
                <a:gd name="connsiteX439" fmla="*/ 955885 w 2305101"/>
                <a:gd name="connsiteY439" fmla="*/ 1272621 h 1790471"/>
                <a:gd name="connsiteX440" fmla="*/ 1003510 w 2305101"/>
                <a:gd name="connsiteY440" fmla="*/ 1280812 h 1790471"/>
                <a:gd name="connsiteX441" fmla="*/ 1059136 w 2305101"/>
                <a:gd name="connsiteY441" fmla="*/ 1279193 h 1790471"/>
                <a:gd name="connsiteX442" fmla="*/ 1059136 w 2305101"/>
                <a:gd name="connsiteY442" fmla="*/ 1285384 h 1790471"/>
                <a:gd name="connsiteX443" fmla="*/ 1062946 w 2305101"/>
                <a:gd name="connsiteY443" fmla="*/ 1294909 h 1790471"/>
                <a:gd name="connsiteX444" fmla="*/ 1084282 w 2305101"/>
                <a:gd name="connsiteY444" fmla="*/ 1308149 h 1790471"/>
                <a:gd name="connsiteX445" fmla="*/ 1093045 w 2305101"/>
                <a:gd name="connsiteY445" fmla="*/ 1310435 h 1790471"/>
                <a:gd name="connsiteX446" fmla="*/ 1090378 w 2305101"/>
                <a:gd name="connsiteY446" fmla="*/ 1311387 h 1790471"/>
                <a:gd name="connsiteX447" fmla="*/ 1071328 w 2305101"/>
                <a:gd name="connsiteY447" fmla="*/ 1317484 h 1790471"/>
                <a:gd name="connsiteX448" fmla="*/ 1036371 w 2305101"/>
                <a:gd name="connsiteY448" fmla="*/ 1325008 h 1790471"/>
                <a:gd name="connsiteX449" fmla="*/ 1034276 w 2305101"/>
                <a:gd name="connsiteY449" fmla="*/ 1325008 h 1790471"/>
                <a:gd name="connsiteX450" fmla="*/ 1030942 w 2305101"/>
                <a:gd name="connsiteY450" fmla="*/ 1325008 h 1790471"/>
                <a:gd name="connsiteX451" fmla="*/ 1022275 w 2305101"/>
                <a:gd name="connsiteY451" fmla="*/ 1325866 h 1790471"/>
                <a:gd name="connsiteX452" fmla="*/ 1003225 w 2305101"/>
                <a:gd name="connsiteY452" fmla="*/ 1326913 h 1790471"/>
                <a:gd name="connsiteX453" fmla="*/ 967887 w 2305101"/>
                <a:gd name="connsiteY453" fmla="*/ 1325389 h 1790471"/>
                <a:gd name="connsiteX454" fmla="*/ 959219 w 2305101"/>
                <a:gd name="connsiteY454" fmla="*/ 1324342 h 1790471"/>
                <a:gd name="connsiteX455" fmla="*/ 1141146 w 2305101"/>
                <a:gd name="connsiteY455" fmla="*/ 1266810 h 1790471"/>
                <a:gd name="connsiteX456" fmla="*/ 1141146 w 2305101"/>
                <a:gd name="connsiteY456" fmla="*/ 1266810 h 1790471"/>
                <a:gd name="connsiteX457" fmla="*/ 1141146 w 2305101"/>
                <a:gd name="connsiteY457" fmla="*/ 1267953 h 1790471"/>
                <a:gd name="connsiteX458" fmla="*/ 1140575 w 2305101"/>
                <a:gd name="connsiteY458" fmla="*/ 1271478 h 1790471"/>
                <a:gd name="connsiteX459" fmla="*/ 1138861 w 2305101"/>
                <a:gd name="connsiteY459" fmla="*/ 1278336 h 1790471"/>
                <a:gd name="connsiteX460" fmla="*/ 1138384 w 2305101"/>
                <a:gd name="connsiteY460" fmla="*/ 1279669 h 1790471"/>
                <a:gd name="connsiteX461" fmla="*/ 1137146 w 2305101"/>
                <a:gd name="connsiteY461" fmla="*/ 1282050 h 1790471"/>
                <a:gd name="connsiteX462" fmla="*/ 1134098 w 2305101"/>
                <a:gd name="connsiteY462" fmla="*/ 1287194 h 1790471"/>
                <a:gd name="connsiteX463" fmla="*/ 1133527 w 2305101"/>
                <a:gd name="connsiteY463" fmla="*/ 1287861 h 1790471"/>
                <a:gd name="connsiteX464" fmla="*/ 1130479 w 2305101"/>
                <a:gd name="connsiteY464" fmla="*/ 1291004 h 1790471"/>
                <a:gd name="connsiteX465" fmla="*/ 1129050 w 2305101"/>
                <a:gd name="connsiteY465" fmla="*/ 1292242 h 1790471"/>
                <a:gd name="connsiteX466" fmla="*/ 1126669 w 2305101"/>
                <a:gd name="connsiteY466" fmla="*/ 1293957 h 1790471"/>
                <a:gd name="connsiteX467" fmla="*/ 1123049 w 2305101"/>
                <a:gd name="connsiteY467" fmla="*/ 1296052 h 1790471"/>
                <a:gd name="connsiteX468" fmla="*/ 1114477 w 2305101"/>
                <a:gd name="connsiteY468" fmla="*/ 1295385 h 1790471"/>
                <a:gd name="connsiteX469" fmla="*/ 1094188 w 2305101"/>
                <a:gd name="connsiteY469" fmla="*/ 1293100 h 1790471"/>
                <a:gd name="connsiteX470" fmla="*/ 1069709 w 2305101"/>
                <a:gd name="connsiteY470" fmla="*/ 1278336 h 1790471"/>
                <a:gd name="connsiteX471" fmla="*/ 1097808 w 2305101"/>
                <a:gd name="connsiteY471" fmla="*/ 1274145 h 1790471"/>
                <a:gd name="connsiteX472" fmla="*/ 1141813 w 2305101"/>
                <a:gd name="connsiteY472" fmla="*/ 1262905 h 1790471"/>
                <a:gd name="connsiteX473" fmla="*/ 1141813 w 2305101"/>
                <a:gd name="connsiteY473" fmla="*/ 1267382 h 1790471"/>
                <a:gd name="connsiteX474" fmla="*/ 950646 w 2305101"/>
                <a:gd name="connsiteY474" fmla="*/ 1204041 h 1790471"/>
                <a:gd name="connsiteX475" fmla="*/ 950646 w 2305101"/>
                <a:gd name="connsiteY475" fmla="*/ 1204041 h 1790471"/>
                <a:gd name="connsiteX476" fmla="*/ 954837 w 2305101"/>
                <a:gd name="connsiteY476" fmla="*/ 1206803 h 1790471"/>
                <a:gd name="connsiteX477" fmla="*/ 960838 w 2305101"/>
                <a:gd name="connsiteY477" fmla="*/ 1204326 h 1790471"/>
                <a:gd name="connsiteX478" fmla="*/ 961886 w 2305101"/>
                <a:gd name="connsiteY478" fmla="*/ 1186419 h 1790471"/>
                <a:gd name="connsiteX479" fmla="*/ 959124 w 2305101"/>
                <a:gd name="connsiteY479" fmla="*/ 1167369 h 1790471"/>
                <a:gd name="connsiteX480" fmla="*/ 956457 w 2305101"/>
                <a:gd name="connsiteY480" fmla="*/ 1150796 h 1790471"/>
                <a:gd name="connsiteX481" fmla="*/ 957124 w 2305101"/>
                <a:gd name="connsiteY481" fmla="*/ 1144128 h 1790471"/>
                <a:gd name="connsiteX482" fmla="*/ 960553 w 2305101"/>
                <a:gd name="connsiteY482" fmla="*/ 1112410 h 1790471"/>
                <a:gd name="connsiteX483" fmla="*/ 980174 w 2305101"/>
                <a:gd name="connsiteY483" fmla="*/ 1121078 h 1790471"/>
                <a:gd name="connsiteX484" fmla="*/ 1025322 w 2305101"/>
                <a:gd name="connsiteY484" fmla="*/ 1132698 h 1790471"/>
                <a:gd name="connsiteX485" fmla="*/ 1086568 w 2305101"/>
                <a:gd name="connsiteY485" fmla="*/ 1138985 h 1790471"/>
                <a:gd name="connsiteX486" fmla="*/ 1127716 w 2305101"/>
                <a:gd name="connsiteY486" fmla="*/ 1138413 h 1790471"/>
                <a:gd name="connsiteX487" fmla="*/ 1117524 w 2305101"/>
                <a:gd name="connsiteY487" fmla="*/ 1144224 h 1790471"/>
                <a:gd name="connsiteX488" fmla="*/ 1103618 w 2305101"/>
                <a:gd name="connsiteY488" fmla="*/ 1172799 h 1790471"/>
                <a:gd name="connsiteX489" fmla="*/ 1113143 w 2305101"/>
                <a:gd name="connsiteY489" fmla="*/ 1202231 h 1790471"/>
                <a:gd name="connsiteX490" fmla="*/ 1124954 w 2305101"/>
                <a:gd name="connsiteY490" fmla="*/ 1192706 h 1790471"/>
                <a:gd name="connsiteX491" fmla="*/ 1131431 w 2305101"/>
                <a:gd name="connsiteY491" fmla="*/ 1157749 h 1790471"/>
                <a:gd name="connsiteX492" fmla="*/ 1154196 w 2305101"/>
                <a:gd name="connsiteY492" fmla="*/ 1144700 h 1790471"/>
                <a:gd name="connsiteX493" fmla="*/ 1179914 w 2305101"/>
                <a:gd name="connsiteY493" fmla="*/ 1131651 h 1790471"/>
                <a:gd name="connsiteX494" fmla="*/ 1181152 w 2305101"/>
                <a:gd name="connsiteY494" fmla="*/ 1131079 h 1790471"/>
                <a:gd name="connsiteX495" fmla="*/ 1181819 w 2305101"/>
                <a:gd name="connsiteY495" fmla="*/ 1132032 h 1790471"/>
                <a:gd name="connsiteX496" fmla="*/ 1181818 w 2305101"/>
                <a:gd name="connsiteY496" fmla="*/ 1132032 h 1790471"/>
                <a:gd name="connsiteX497" fmla="*/ 1184676 w 2305101"/>
                <a:gd name="connsiteY497" fmla="*/ 1135746 h 1790471"/>
                <a:gd name="connsiteX498" fmla="*/ 1185438 w 2305101"/>
                <a:gd name="connsiteY498" fmla="*/ 1137080 h 1790471"/>
                <a:gd name="connsiteX499" fmla="*/ 1188391 w 2305101"/>
                <a:gd name="connsiteY499" fmla="*/ 1142033 h 1790471"/>
                <a:gd name="connsiteX500" fmla="*/ 1190010 w 2305101"/>
                <a:gd name="connsiteY500" fmla="*/ 1145271 h 1790471"/>
                <a:gd name="connsiteX501" fmla="*/ 1191343 w 2305101"/>
                <a:gd name="connsiteY501" fmla="*/ 1148796 h 1790471"/>
                <a:gd name="connsiteX502" fmla="*/ 1194201 w 2305101"/>
                <a:gd name="connsiteY502" fmla="*/ 1161083 h 1790471"/>
                <a:gd name="connsiteX503" fmla="*/ 1194201 w 2305101"/>
                <a:gd name="connsiteY503" fmla="*/ 1161655 h 1790471"/>
                <a:gd name="connsiteX504" fmla="*/ 1194201 w 2305101"/>
                <a:gd name="connsiteY504" fmla="*/ 1162512 h 1790471"/>
                <a:gd name="connsiteX505" fmla="*/ 1194201 w 2305101"/>
                <a:gd name="connsiteY505" fmla="*/ 1169084 h 1790471"/>
                <a:gd name="connsiteX506" fmla="*/ 1194201 w 2305101"/>
                <a:gd name="connsiteY506" fmla="*/ 1182229 h 1790471"/>
                <a:gd name="connsiteX507" fmla="*/ 1193725 w 2305101"/>
                <a:gd name="connsiteY507" fmla="*/ 1187467 h 1790471"/>
                <a:gd name="connsiteX508" fmla="*/ 1192296 w 2305101"/>
                <a:gd name="connsiteY508" fmla="*/ 1190420 h 1790471"/>
                <a:gd name="connsiteX509" fmla="*/ 1191534 w 2305101"/>
                <a:gd name="connsiteY509" fmla="*/ 1191849 h 1790471"/>
                <a:gd name="connsiteX510" fmla="*/ 1190296 w 2305101"/>
                <a:gd name="connsiteY510" fmla="*/ 1193563 h 1790471"/>
                <a:gd name="connsiteX511" fmla="*/ 1184104 w 2305101"/>
                <a:gd name="connsiteY511" fmla="*/ 1199373 h 1790471"/>
                <a:gd name="connsiteX512" fmla="*/ 1182295 w 2305101"/>
                <a:gd name="connsiteY512" fmla="*/ 1200897 h 1790471"/>
                <a:gd name="connsiteX513" fmla="*/ 1180675 w 2305101"/>
                <a:gd name="connsiteY513" fmla="*/ 1202136 h 1790471"/>
                <a:gd name="connsiteX514" fmla="*/ 1177532 w 2305101"/>
                <a:gd name="connsiteY514" fmla="*/ 1204136 h 1790471"/>
                <a:gd name="connsiteX515" fmla="*/ 1172674 w 2305101"/>
                <a:gd name="connsiteY515" fmla="*/ 1204707 h 1790471"/>
                <a:gd name="connsiteX516" fmla="*/ 1134574 w 2305101"/>
                <a:gd name="connsiteY516" fmla="*/ 1205660 h 1790471"/>
                <a:gd name="connsiteX517" fmla="*/ 1128122 w 2305101"/>
                <a:gd name="connsiteY517" fmla="*/ 1213781 h 1790471"/>
                <a:gd name="connsiteX518" fmla="*/ 1134574 w 2305101"/>
                <a:gd name="connsiteY518" fmla="*/ 1220233 h 1790471"/>
                <a:gd name="connsiteX519" fmla="*/ 1141337 w 2305101"/>
                <a:gd name="connsiteY519" fmla="*/ 1220233 h 1790471"/>
                <a:gd name="connsiteX520" fmla="*/ 1083616 w 2305101"/>
                <a:gd name="connsiteY520" fmla="*/ 1235092 h 1790471"/>
                <a:gd name="connsiteX521" fmla="*/ 1074091 w 2305101"/>
                <a:gd name="connsiteY521" fmla="*/ 1236616 h 1790471"/>
                <a:gd name="connsiteX522" fmla="*/ 1070376 w 2305101"/>
                <a:gd name="connsiteY522" fmla="*/ 1236616 h 1790471"/>
                <a:gd name="connsiteX523" fmla="*/ 1064851 w 2305101"/>
                <a:gd name="connsiteY523" fmla="*/ 1237283 h 1790471"/>
                <a:gd name="connsiteX524" fmla="*/ 1040944 w 2305101"/>
                <a:gd name="connsiteY524" fmla="*/ 1239188 h 1790471"/>
                <a:gd name="connsiteX525" fmla="*/ 996843 w 2305101"/>
                <a:gd name="connsiteY525" fmla="*/ 1239188 h 1790471"/>
                <a:gd name="connsiteX526" fmla="*/ 987318 w 2305101"/>
                <a:gd name="connsiteY526" fmla="*/ 1238426 h 1790471"/>
                <a:gd name="connsiteX527" fmla="*/ 981603 w 2305101"/>
                <a:gd name="connsiteY527" fmla="*/ 1237664 h 1790471"/>
                <a:gd name="connsiteX528" fmla="*/ 978174 w 2305101"/>
                <a:gd name="connsiteY528" fmla="*/ 1237092 h 1790471"/>
                <a:gd name="connsiteX529" fmla="*/ 955409 w 2305101"/>
                <a:gd name="connsiteY529" fmla="*/ 1232139 h 1790471"/>
                <a:gd name="connsiteX530" fmla="*/ 947694 w 2305101"/>
                <a:gd name="connsiteY530" fmla="*/ 1229758 h 1790471"/>
                <a:gd name="connsiteX531" fmla="*/ 950646 w 2305101"/>
                <a:gd name="connsiteY531" fmla="*/ 1202993 h 1790471"/>
                <a:gd name="connsiteX532" fmla="*/ 926834 w 2305101"/>
                <a:gd name="connsiteY532" fmla="*/ 1379967 h 1790471"/>
                <a:gd name="connsiteX533" fmla="*/ 926834 w 2305101"/>
                <a:gd name="connsiteY533" fmla="*/ 1379967 h 1790471"/>
                <a:gd name="connsiteX534" fmla="*/ 929501 w 2305101"/>
                <a:gd name="connsiteY534" fmla="*/ 1363966 h 1790471"/>
                <a:gd name="connsiteX535" fmla="*/ 930263 w 2305101"/>
                <a:gd name="connsiteY535" fmla="*/ 1358917 h 1790471"/>
                <a:gd name="connsiteX536" fmla="*/ 942074 w 2305101"/>
                <a:gd name="connsiteY536" fmla="*/ 1361680 h 1790471"/>
                <a:gd name="connsiteX537" fmla="*/ 966553 w 2305101"/>
                <a:gd name="connsiteY537" fmla="*/ 1365204 h 1790471"/>
                <a:gd name="connsiteX538" fmla="*/ 1003320 w 2305101"/>
                <a:gd name="connsiteY538" fmla="*/ 1367204 h 1790471"/>
                <a:gd name="connsiteX539" fmla="*/ 957790 w 2305101"/>
                <a:gd name="connsiteY539" fmla="*/ 1375967 h 1790471"/>
                <a:gd name="connsiteX540" fmla="*/ 928453 w 2305101"/>
                <a:gd name="connsiteY540" fmla="*/ 1379872 h 1790471"/>
                <a:gd name="connsiteX541" fmla="*/ 1228777 w 2305101"/>
                <a:gd name="connsiteY541" fmla="*/ 1145271 h 1790471"/>
                <a:gd name="connsiteX542" fmla="*/ 1228777 w 2305101"/>
                <a:gd name="connsiteY542" fmla="*/ 1145271 h 1790471"/>
                <a:gd name="connsiteX543" fmla="*/ 1228777 w 2305101"/>
                <a:gd name="connsiteY543" fmla="*/ 1148319 h 1790471"/>
                <a:gd name="connsiteX544" fmla="*/ 1219823 w 2305101"/>
                <a:gd name="connsiteY544" fmla="*/ 1125650 h 1790471"/>
                <a:gd name="connsiteX545" fmla="*/ 1212870 w 2305101"/>
                <a:gd name="connsiteY545" fmla="*/ 1116125 h 1790471"/>
                <a:gd name="connsiteX546" fmla="*/ 1217346 w 2305101"/>
                <a:gd name="connsiteY546" fmla="*/ 1113553 h 1790471"/>
                <a:gd name="connsiteX547" fmla="*/ 1236396 w 2305101"/>
                <a:gd name="connsiteY547" fmla="*/ 1098980 h 1790471"/>
                <a:gd name="connsiteX548" fmla="*/ 1229634 w 2305101"/>
                <a:gd name="connsiteY548" fmla="*/ 1145652 h 1790471"/>
                <a:gd name="connsiteX549" fmla="*/ 1236587 w 2305101"/>
                <a:gd name="connsiteY549" fmla="*/ 829137 h 1790471"/>
                <a:gd name="connsiteX550" fmla="*/ 1236587 w 2305101"/>
                <a:gd name="connsiteY550" fmla="*/ 829137 h 1790471"/>
                <a:gd name="connsiteX551" fmla="*/ 1252589 w 2305101"/>
                <a:gd name="connsiteY551" fmla="*/ 839328 h 1790471"/>
                <a:gd name="connsiteX552" fmla="*/ 1251351 w 2305101"/>
                <a:gd name="connsiteY552" fmla="*/ 858378 h 1790471"/>
                <a:gd name="connsiteX553" fmla="*/ 1251351 w 2305101"/>
                <a:gd name="connsiteY553" fmla="*/ 884191 h 1790471"/>
                <a:gd name="connsiteX554" fmla="*/ 1249922 w 2305101"/>
                <a:gd name="connsiteY554" fmla="*/ 935721 h 1790471"/>
                <a:gd name="connsiteX555" fmla="*/ 1246874 w 2305101"/>
                <a:gd name="connsiteY555" fmla="*/ 991919 h 1790471"/>
                <a:gd name="connsiteX556" fmla="*/ 1218966 w 2305101"/>
                <a:gd name="connsiteY556" fmla="*/ 974107 h 1790471"/>
                <a:gd name="connsiteX557" fmla="*/ 1216299 w 2305101"/>
                <a:gd name="connsiteY557" fmla="*/ 973059 h 1790471"/>
                <a:gd name="connsiteX558" fmla="*/ 1221633 w 2305101"/>
                <a:gd name="connsiteY558" fmla="*/ 955152 h 1790471"/>
                <a:gd name="connsiteX559" fmla="*/ 1221633 w 2305101"/>
                <a:gd name="connsiteY559" fmla="*/ 950199 h 1790471"/>
                <a:gd name="connsiteX560" fmla="*/ 1223728 w 2305101"/>
                <a:gd name="connsiteY560" fmla="*/ 944484 h 1790471"/>
                <a:gd name="connsiteX561" fmla="*/ 1226681 w 2305101"/>
                <a:gd name="connsiteY561" fmla="*/ 923148 h 1790471"/>
                <a:gd name="connsiteX562" fmla="*/ 1218013 w 2305101"/>
                <a:gd name="connsiteY562" fmla="*/ 883429 h 1790471"/>
                <a:gd name="connsiteX563" fmla="*/ 1171341 w 2305101"/>
                <a:gd name="connsiteY563" fmla="*/ 849425 h 1790471"/>
                <a:gd name="connsiteX564" fmla="*/ 1171817 w 2305101"/>
                <a:gd name="connsiteY564" fmla="*/ 849425 h 1790471"/>
                <a:gd name="connsiteX565" fmla="*/ 1178389 w 2305101"/>
                <a:gd name="connsiteY565" fmla="*/ 841233 h 1790471"/>
                <a:gd name="connsiteX566" fmla="*/ 1181342 w 2305101"/>
                <a:gd name="connsiteY566" fmla="*/ 838185 h 1790471"/>
                <a:gd name="connsiteX567" fmla="*/ 1182961 w 2305101"/>
                <a:gd name="connsiteY567" fmla="*/ 836757 h 1790471"/>
                <a:gd name="connsiteX568" fmla="*/ 1183533 w 2305101"/>
                <a:gd name="connsiteY568" fmla="*/ 836280 h 1790471"/>
                <a:gd name="connsiteX569" fmla="*/ 1191629 w 2305101"/>
                <a:gd name="connsiteY569" fmla="*/ 831042 h 1790471"/>
                <a:gd name="connsiteX570" fmla="*/ 1200583 w 2305101"/>
                <a:gd name="connsiteY570" fmla="*/ 826755 h 1790471"/>
                <a:gd name="connsiteX571" fmla="*/ 1221633 w 2305101"/>
                <a:gd name="connsiteY571" fmla="*/ 824946 h 1790471"/>
                <a:gd name="connsiteX572" fmla="*/ 1235539 w 2305101"/>
                <a:gd name="connsiteY572" fmla="*/ 828756 h 1790471"/>
                <a:gd name="connsiteX573" fmla="*/ 1236682 w 2305101"/>
                <a:gd name="connsiteY573" fmla="*/ 829518 h 1790471"/>
                <a:gd name="connsiteX574" fmla="*/ 1125526 w 2305101"/>
                <a:gd name="connsiteY574" fmla="*/ 823803 h 1790471"/>
                <a:gd name="connsiteX575" fmla="*/ 1125526 w 2305101"/>
                <a:gd name="connsiteY575" fmla="*/ 823803 h 1790471"/>
                <a:gd name="connsiteX576" fmla="*/ 1134384 w 2305101"/>
                <a:gd name="connsiteY576" fmla="*/ 837519 h 1790471"/>
                <a:gd name="connsiteX577" fmla="*/ 1135051 w 2305101"/>
                <a:gd name="connsiteY577" fmla="*/ 838566 h 1790471"/>
                <a:gd name="connsiteX578" fmla="*/ 1109904 w 2305101"/>
                <a:gd name="connsiteY578" fmla="*/ 830661 h 1790471"/>
                <a:gd name="connsiteX579" fmla="*/ 1125526 w 2305101"/>
                <a:gd name="connsiteY579" fmla="*/ 823803 h 1790471"/>
                <a:gd name="connsiteX580" fmla="*/ 1075615 w 2305101"/>
                <a:gd name="connsiteY580" fmla="*/ 656448 h 1790471"/>
                <a:gd name="connsiteX581" fmla="*/ 1075615 w 2305101"/>
                <a:gd name="connsiteY581" fmla="*/ 656448 h 1790471"/>
                <a:gd name="connsiteX582" fmla="*/ 1052183 w 2305101"/>
                <a:gd name="connsiteY582" fmla="*/ 694548 h 1790471"/>
                <a:gd name="connsiteX583" fmla="*/ 1035610 w 2305101"/>
                <a:gd name="connsiteY583" fmla="*/ 719790 h 1790471"/>
                <a:gd name="connsiteX584" fmla="*/ 1035133 w 2305101"/>
                <a:gd name="connsiteY584" fmla="*/ 719790 h 1790471"/>
                <a:gd name="connsiteX585" fmla="*/ 1035133 w 2305101"/>
                <a:gd name="connsiteY585" fmla="*/ 719790 h 1790471"/>
                <a:gd name="connsiteX586" fmla="*/ 1038848 w 2305101"/>
                <a:gd name="connsiteY586" fmla="*/ 711979 h 1790471"/>
                <a:gd name="connsiteX587" fmla="*/ 1046468 w 2305101"/>
                <a:gd name="connsiteY587" fmla="*/ 691977 h 1790471"/>
                <a:gd name="connsiteX588" fmla="*/ 1046468 w 2305101"/>
                <a:gd name="connsiteY588" fmla="*/ 666545 h 1790471"/>
                <a:gd name="connsiteX589" fmla="*/ 1042848 w 2305101"/>
                <a:gd name="connsiteY589" fmla="*/ 652543 h 1790471"/>
                <a:gd name="connsiteX590" fmla="*/ 1055326 w 2305101"/>
                <a:gd name="connsiteY590" fmla="*/ 653972 h 1790471"/>
                <a:gd name="connsiteX591" fmla="*/ 1075615 w 2305101"/>
                <a:gd name="connsiteY591" fmla="*/ 656925 h 1790471"/>
                <a:gd name="connsiteX592" fmla="*/ 216078 w 2305101"/>
                <a:gd name="connsiteY592" fmla="*/ 304023 h 1790471"/>
                <a:gd name="connsiteX593" fmla="*/ 216078 w 2305101"/>
                <a:gd name="connsiteY593" fmla="*/ 304023 h 1790471"/>
                <a:gd name="connsiteX594" fmla="*/ 216078 w 2305101"/>
                <a:gd name="connsiteY594" fmla="*/ 300404 h 1790471"/>
                <a:gd name="connsiteX595" fmla="*/ 216078 w 2305101"/>
                <a:gd name="connsiteY595" fmla="*/ 298118 h 1790471"/>
                <a:gd name="connsiteX596" fmla="*/ 218269 w 2305101"/>
                <a:gd name="connsiteY596" fmla="*/ 290403 h 1790471"/>
                <a:gd name="connsiteX597" fmla="*/ 218269 w 2305101"/>
                <a:gd name="connsiteY597" fmla="*/ 290403 h 1790471"/>
                <a:gd name="connsiteX598" fmla="*/ 218269 w 2305101"/>
                <a:gd name="connsiteY598" fmla="*/ 289450 h 1790471"/>
                <a:gd name="connsiteX599" fmla="*/ 220079 w 2305101"/>
                <a:gd name="connsiteY599" fmla="*/ 285831 h 1790471"/>
                <a:gd name="connsiteX600" fmla="*/ 224365 w 2305101"/>
                <a:gd name="connsiteY600" fmla="*/ 278687 h 1790471"/>
                <a:gd name="connsiteX601" fmla="*/ 226080 w 2305101"/>
                <a:gd name="connsiteY601" fmla="*/ 276496 h 1790471"/>
                <a:gd name="connsiteX602" fmla="*/ 228842 w 2305101"/>
                <a:gd name="connsiteY602" fmla="*/ 273258 h 1790471"/>
                <a:gd name="connsiteX603" fmla="*/ 235128 w 2305101"/>
                <a:gd name="connsiteY603" fmla="*/ 266971 h 1790471"/>
                <a:gd name="connsiteX604" fmla="*/ 241320 w 2305101"/>
                <a:gd name="connsiteY604" fmla="*/ 261637 h 1790471"/>
                <a:gd name="connsiteX605" fmla="*/ 243796 w 2305101"/>
                <a:gd name="connsiteY605" fmla="*/ 259732 h 1790471"/>
                <a:gd name="connsiteX606" fmla="*/ 249035 w 2305101"/>
                <a:gd name="connsiteY606" fmla="*/ 255827 h 1790471"/>
                <a:gd name="connsiteX607" fmla="*/ 285897 w 2305101"/>
                <a:gd name="connsiteY607" fmla="*/ 230490 h 1790471"/>
                <a:gd name="connsiteX608" fmla="*/ 323902 w 2305101"/>
                <a:gd name="connsiteY608" fmla="*/ 194295 h 1790471"/>
                <a:gd name="connsiteX609" fmla="*/ 346095 w 2305101"/>
                <a:gd name="connsiteY609" fmla="*/ 152671 h 1790471"/>
                <a:gd name="connsiteX610" fmla="*/ 365145 w 2305101"/>
                <a:gd name="connsiteY610" fmla="*/ 111047 h 1790471"/>
                <a:gd name="connsiteX611" fmla="*/ 368574 w 2305101"/>
                <a:gd name="connsiteY611" fmla="*/ 105522 h 1790471"/>
                <a:gd name="connsiteX612" fmla="*/ 370384 w 2305101"/>
                <a:gd name="connsiteY612" fmla="*/ 102951 h 1790471"/>
                <a:gd name="connsiteX613" fmla="*/ 370860 w 2305101"/>
                <a:gd name="connsiteY613" fmla="*/ 102189 h 1790471"/>
                <a:gd name="connsiteX614" fmla="*/ 371336 w 2305101"/>
                <a:gd name="connsiteY614" fmla="*/ 101617 h 1790471"/>
                <a:gd name="connsiteX615" fmla="*/ 380861 w 2305101"/>
                <a:gd name="connsiteY615" fmla="*/ 91330 h 1790471"/>
                <a:gd name="connsiteX616" fmla="*/ 385338 w 2305101"/>
                <a:gd name="connsiteY616" fmla="*/ 87234 h 1790471"/>
                <a:gd name="connsiteX617" fmla="*/ 386290 w 2305101"/>
                <a:gd name="connsiteY617" fmla="*/ 86377 h 1790471"/>
                <a:gd name="connsiteX618" fmla="*/ 388576 w 2305101"/>
                <a:gd name="connsiteY618" fmla="*/ 84567 h 1790471"/>
                <a:gd name="connsiteX619" fmla="*/ 401054 w 2305101"/>
                <a:gd name="connsiteY619" fmla="*/ 76947 h 1790471"/>
                <a:gd name="connsiteX620" fmla="*/ 404674 w 2305101"/>
                <a:gd name="connsiteY620" fmla="*/ 75233 h 1790471"/>
                <a:gd name="connsiteX621" fmla="*/ 410008 w 2305101"/>
                <a:gd name="connsiteY621" fmla="*/ 73233 h 1790471"/>
                <a:gd name="connsiteX622" fmla="*/ 422581 w 2305101"/>
                <a:gd name="connsiteY622" fmla="*/ 69899 h 1790471"/>
                <a:gd name="connsiteX623" fmla="*/ 424962 w 2305101"/>
                <a:gd name="connsiteY623" fmla="*/ 69899 h 1790471"/>
                <a:gd name="connsiteX624" fmla="*/ 424962 w 2305101"/>
                <a:gd name="connsiteY624" fmla="*/ 69899 h 1790471"/>
                <a:gd name="connsiteX625" fmla="*/ 432391 w 2305101"/>
                <a:gd name="connsiteY625" fmla="*/ 69899 h 1790471"/>
                <a:gd name="connsiteX626" fmla="*/ 445536 w 2305101"/>
                <a:gd name="connsiteY626" fmla="*/ 70566 h 1790471"/>
                <a:gd name="connsiteX627" fmla="*/ 472777 w 2305101"/>
                <a:gd name="connsiteY627" fmla="*/ 80091 h 1790471"/>
                <a:gd name="connsiteX628" fmla="*/ 502781 w 2305101"/>
                <a:gd name="connsiteY628" fmla="*/ 94854 h 1790471"/>
                <a:gd name="connsiteX629" fmla="*/ 534976 w 2305101"/>
                <a:gd name="connsiteY629" fmla="*/ 90663 h 1790471"/>
                <a:gd name="connsiteX630" fmla="*/ 556502 w 2305101"/>
                <a:gd name="connsiteY630" fmla="*/ 80091 h 1790471"/>
                <a:gd name="connsiteX631" fmla="*/ 567361 w 2305101"/>
                <a:gd name="connsiteY631" fmla="*/ 81996 h 1790471"/>
                <a:gd name="connsiteX632" fmla="*/ 586411 w 2305101"/>
                <a:gd name="connsiteY632" fmla="*/ 83996 h 1790471"/>
                <a:gd name="connsiteX633" fmla="*/ 617653 w 2305101"/>
                <a:gd name="connsiteY633" fmla="*/ 83996 h 1790471"/>
                <a:gd name="connsiteX634" fmla="*/ 644894 w 2305101"/>
                <a:gd name="connsiteY634" fmla="*/ 83996 h 1790471"/>
                <a:gd name="connsiteX635" fmla="*/ 659849 w 2305101"/>
                <a:gd name="connsiteY635" fmla="*/ 81710 h 1790471"/>
                <a:gd name="connsiteX636" fmla="*/ 667088 w 2305101"/>
                <a:gd name="connsiteY636" fmla="*/ 79043 h 1790471"/>
                <a:gd name="connsiteX637" fmla="*/ 667087 w 2305101"/>
                <a:gd name="connsiteY637" fmla="*/ 79043 h 1790471"/>
                <a:gd name="connsiteX638" fmla="*/ 671659 w 2305101"/>
                <a:gd name="connsiteY638" fmla="*/ 76947 h 1790471"/>
                <a:gd name="connsiteX639" fmla="*/ 675619 w 2305101"/>
                <a:gd name="connsiteY639" fmla="*/ 60028 h 1790471"/>
                <a:gd name="connsiteX640" fmla="*/ 673945 w 2305101"/>
                <a:gd name="connsiteY640" fmla="*/ 57897 h 1790471"/>
                <a:gd name="connsiteX641" fmla="*/ 662039 w 2305101"/>
                <a:gd name="connsiteY641" fmla="*/ 45324 h 1790471"/>
                <a:gd name="connsiteX642" fmla="*/ 659562 w 2305101"/>
                <a:gd name="connsiteY642" fmla="*/ 42086 h 1790471"/>
                <a:gd name="connsiteX643" fmla="*/ 662039 w 2305101"/>
                <a:gd name="connsiteY643" fmla="*/ 41324 h 1790471"/>
                <a:gd name="connsiteX644" fmla="*/ 669183 w 2305101"/>
                <a:gd name="connsiteY644" fmla="*/ 39705 h 1790471"/>
                <a:gd name="connsiteX645" fmla="*/ 670993 w 2305101"/>
                <a:gd name="connsiteY645" fmla="*/ 39705 h 1790471"/>
                <a:gd name="connsiteX646" fmla="*/ 673564 w 2305101"/>
                <a:gd name="connsiteY646" fmla="*/ 39705 h 1790471"/>
                <a:gd name="connsiteX647" fmla="*/ 716808 w 2305101"/>
                <a:gd name="connsiteY647" fmla="*/ 36752 h 1790471"/>
                <a:gd name="connsiteX648" fmla="*/ 740049 w 2305101"/>
                <a:gd name="connsiteY648" fmla="*/ 37800 h 1790471"/>
                <a:gd name="connsiteX649" fmla="*/ 751765 w 2305101"/>
                <a:gd name="connsiteY649" fmla="*/ 38847 h 1790471"/>
                <a:gd name="connsiteX650" fmla="*/ 757575 w 2305101"/>
                <a:gd name="connsiteY650" fmla="*/ 39514 h 1790471"/>
                <a:gd name="connsiteX651" fmla="*/ 758623 w 2305101"/>
                <a:gd name="connsiteY651" fmla="*/ 39514 h 1790471"/>
                <a:gd name="connsiteX652" fmla="*/ 762337 w 2305101"/>
                <a:gd name="connsiteY652" fmla="*/ 40086 h 1790471"/>
                <a:gd name="connsiteX653" fmla="*/ 809962 w 2305101"/>
                <a:gd name="connsiteY653" fmla="*/ 50658 h 1790471"/>
                <a:gd name="connsiteX654" fmla="*/ 831965 w 2305101"/>
                <a:gd name="connsiteY654" fmla="*/ 57612 h 1790471"/>
                <a:gd name="connsiteX655" fmla="*/ 842443 w 2305101"/>
                <a:gd name="connsiteY655" fmla="*/ 61612 h 1790471"/>
                <a:gd name="connsiteX656" fmla="*/ 847491 w 2305101"/>
                <a:gd name="connsiteY656" fmla="*/ 63612 h 1790471"/>
                <a:gd name="connsiteX657" fmla="*/ 847967 w 2305101"/>
                <a:gd name="connsiteY657" fmla="*/ 63612 h 1790471"/>
                <a:gd name="connsiteX658" fmla="*/ 851110 w 2305101"/>
                <a:gd name="connsiteY658" fmla="*/ 65041 h 1790471"/>
                <a:gd name="connsiteX659" fmla="*/ 930168 w 2305101"/>
                <a:gd name="connsiteY659" fmla="*/ 109713 h 1790471"/>
                <a:gd name="connsiteX660" fmla="*/ 1013226 w 2305101"/>
                <a:gd name="connsiteY660" fmla="*/ 147813 h 1790471"/>
                <a:gd name="connsiteX661" fmla="*/ 1042277 w 2305101"/>
                <a:gd name="connsiteY661" fmla="*/ 156386 h 1790471"/>
                <a:gd name="connsiteX662" fmla="*/ 1068947 w 2305101"/>
                <a:gd name="connsiteY662" fmla="*/ 168959 h 1790471"/>
                <a:gd name="connsiteX663" fmla="*/ 1084568 w 2305101"/>
                <a:gd name="connsiteY663" fmla="*/ 189342 h 1790471"/>
                <a:gd name="connsiteX664" fmla="*/ 1083806 w 2305101"/>
                <a:gd name="connsiteY664" fmla="*/ 219537 h 1790471"/>
                <a:gd name="connsiteX665" fmla="*/ 1074281 w 2305101"/>
                <a:gd name="connsiteY665" fmla="*/ 237253 h 1790471"/>
                <a:gd name="connsiteX666" fmla="*/ 1064756 w 2305101"/>
                <a:gd name="connsiteY666" fmla="*/ 259065 h 1790471"/>
                <a:gd name="connsiteX667" fmla="*/ 1077710 w 2305101"/>
                <a:gd name="connsiteY667" fmla="*/ 306690 h 1790471"/>
                <a:gd name="connsiteX668" fmla="*/ 1088854 w 2305101"/>
                <a:gd name="connsiteY668" fmla="*/ 323454 h 1790471"/>
                <a:gd name="connsiteX669" fmla="*/ 1093903 w 2305101"/>
                <a:gd name="connsiteY669" fmla="*/ 332122 h 1790471"/>
                <a:gd name="connsiteX670" fmla="*/ 1095808 w 2305101"/>
                <a:gd name="connsiteY670" fmla="*/ 335932 h 1790471"/>
                <a:gd name="connsiteX671" fmla="*/ 1096665 w 2305101"/>
                <a:gd name="connsiteY671" fmla="*/ 338504 h 1790471"/>
                <a:gd name="connsiteX672" fmla="*/ 1096665 w 2305101"/>
                <a:gd name="connsiteY672" fmla="*/ 339361 h 1790471"/>
                <a:gd name="connsiteX673" fmla="*/ 1096665 w 2305101"/>
                <a:gd name="connsiteY673" fmla="*/ 340790 h 1790471"/>
                <a:gd name="connsiteX674" fmla="*/ 1096665 w 2305101"/>
                <a:gd name="connsiteY674" fmla="*/ 345933 h 1790471"/>
                <a:gd name="connsiteX675" fmla="*/ 1096665 w 2305101"/>
                <a:gd name="connsiteY675" fmla="*/ 348981 h 1790471"/>
                <a:gd name="connsiteX676" fmla="*/ 1095808 w 2305101"/>
                <a:gd name="connsiteY676" fmla="*/ 352601 h 1790471"/>
                <a:gd name="connsiteX677" fmla="*/ 1092664 w 2305101"/>
                <a:gd name="connsiteY677" fmla="*/ 362126 h 1790471"/>
                <a:gd name="connsiteX678" fmla="*/ 1091617 w 2305101"/>
                <a:gd name="connsiteY678" fmla="*/ 364221 h 1790471"/>
                <a:gd name="connsiteX679" fmla="*/ 1088473 w 2305101"/>
                <a:gd name="connsiteY679" fmla="*/ 370317 h 1790471"/>
                <a:gd name="connsiteX680" fmla="*/ 1065137 w 2305101"/>
                <a:gd name="connsiteY680" fmla="*/ 405369 h 1790471"/>
                <a:gd name="connsiteX681" fmla="*/ 1058089 w 2305101"/>
                <a:gd name="connsiteY681" fmla="*/ 424419 h 1790471"/>
                <a:gd name="connsiteX682" fmla="*/ 1058755 w 2305101"/>
                <a:gd name="connsiteY682" fmla="*/ 430134 h 1790471"/>
                <a:gd name="connsiteX683" fmla="*/ 1058184 w 2305101"/>
                <a:gd name="connsiteY683" fmla="*/ 431087 h 1790471"/>
                <a:gd name="connsiteX684" fmla="*/ 1061994 w 2305101"/>
                <a:gd name="connsiteY684" fmla="*/ 471568 h 1790471"/>
                <a:gd name="connsiteX685" fmla="*/ 1084854 w 2305101"/>
                <a:gd name="connsiteY685" fmla="*/ 499381 h 1790471"/>
                <a:gd name="connsiteX686" fmla="*/ 1084854 w 2305101"/>
                <a:gd name="connsiteY686" fmla="*/ 500810 h 1790471"/>
                <a:gd name="connsiteX687" fmla="*/ 1084854 w 2305101"/>
                <a:gd name="connsiteY687" fmla="*/ 501667 h 1790471"/>
                <a:gd name="connsiteX688" fmla="*/ 1084854 w 2305101"/>
                <a:gd name="connsiteY688" fmla="*/ 502524 h 1790471"/>
                <a:gd name="connsiteX689" fmla="*/ 1084187 w 2305101"/>
                <a:gd name="connsiteY689" fmla="*/ 503667 h 1790471"/>
                <a:gd name="connsiteX690" fmla="*/ 1072091 w 2305101"/>
                <a:gd name="connsiteY690" fmla="*/ 515478 h 1790471"/>
                <a:gd name="connsiteX691" fmla="*/ 1058756 w 2305101"/>
                <a:gd name="connsiteY691" fmla="*/ 531004 h 1790471"/>
                <a:gd name="connsiteX692" fmla="*/ 1053231 w 2305101"/>
                <a:gd name="connsiteY692" fmla="*/ 551578 h 1790471"/>
                <a:gd name="connsiteX693" fmla="*/ 1032181 w 2305101"/>
                <a:gd name="connsiteY693" fmla="*/ 583011 h 1790471"/>
                <a:gd name="connsiteX694" fmla="*/ 1017512 w 2305101"/>
                <a:gd name="connsiteY694" fmla="*/ 597870 h 1790471"/>
                <a:gd name="connsiteX695" fmla="*/ 1015321 w 2305101"/>
                <a:gd name="connsiteY695" fmla="*/ 599965 h 1790471"/>
                <a:gd name="connsiteX696" fmla="*/ 1006653 w 2305101"/>
                <a:gd name="connsiteY696" fmla="*/ 607776 h 1790471"/>
                <a:gd name="connsiteX697" fmla="*/ 1006653 w 2305101"/>
                <a:gd name="connsiteY697" fmla="*/ 607776 h 1790471"/>
                <a:gd name="connsiteX698" fmla="*/ 1003225 w 2305101"/>
                <a:gd name="connsiteY698" fmla="*/ 610062 h 1790471"/>
                <a:gd name="connsiteX699" fmla="*/ 995319 w 2305101"/>
                <a:gd name="connsiteY699" fmla="*/ 614634 h 1790471"/>
                <a:gd name="connsiteX700" fmla="*/ 990842 w 2305101"/>
                <a:gd name="connsiteY700" fmla="*/ 616634 h 1790471"/>
                <a:gd name="connsiteX701" fmla="*/ 990270 w 2305101"/>
                <a:gd name="connsiteY701" fmla="*/ 616634 h 1790471"/>
                <a:gd name="connsiteX702" fmla="*/ 986937 w 2305101"/>
                <a:gd name="connsiteY702" fmla="*/ 617110 h 1790471"/>
                <a:gd name="connsiteX703" fmla="*/ 986079 w 2305101"/>
                <a:gd name="connsiteY703" fmla="*/ 617110 h 1790471"/>
                <a:gd name="connsiteX704" fmla="*/ 978460 w 2305101"/>
                <a:gd name="connsiteY704" fmla="*/ 613586 h 1790471"/>
                <a:gd name="connsiteX705" fmla="*/ 940360 w 2305101"/>
                <a:gd name="connsiteY705" fmla="*/ 623111 h 1790471"/>
                <a:gd name="connsiteX706" fmla="*/ 912642 w 2305101"/>
                <a:gd name="connsiteY706" fmla="*/ 683976 h 1790471"/>
                <a:gd name="connsiteX707" fmla="*/ 905784 w 2305101"/>
                <a:gd name="connsiteY707" fmla="*/ 781321 h 1790471"/>
                <a:gd name="connsiteX708" fmla="*/ 900164 w 2305101"/>
                <a:gd name="connsiteY708" fmla="*/ 828279 h 1790471"/>
                <a:gd name="connsiteX709" fmla="*/ 891877 w 2305101"/>
                <a:gd name="connsiteY709" fmla="*/ 849425 h 1790471"/>
                <a:gd name="connsiteX710" fmla="*/ 886829 w 2305101"/>
                <a:gd name="connsiteY710" fmla="*/ 858950 h 1790471"/>
                <a:gd name="connsiteX711" fmla="*/ 884638 w 2305101"/>
                <a:gd name="connsiteY711" fmla="*/ 862950 h 1790471"/>
                <a:gd name="connsiteX712" fmla="*/ 883210 w 2305101"/>
                <a:gd name="connsiteY712" fmla="*/ 865141 h 1790471"/>
                <a:gd name="connsiteX713" fmla="*/ 883210 w 2305101"/>
                <a:gd name="connsiteY713" fmla="*/ 865141 h 1790471"/>
                <a:gd name="connsiteX714" fmla="*/ 881495 w 2305101"/>
                <a:gd name="connsiteY714" fmla="*/ 866760 h 1790471"/>
                <a:gd name="connsiteX715" fmla="*/ 879780 w 2305101"/>
                <a:gd name="connsiteY715" fmla="*/ 867618 h 1790471"/>
                <a:gd name="connsiteX716" fmla="*/ 879209 w 2305101"/>
                <a:gd name="connsiteY716" fmla="*/ 867618 h 1790471"/>
                <a:gd name="connsiteX717" fmla="*/ 874828 w 2305101"/>
                <a:gd name="connsiteY717" fmla="*/ 867618 h 1790471"/>
                <a:gd name="connsiteX718" fmla="*/ 853872 w 2305101"/>
                <a:gd name="connsiteY718" fmla="*/ 867618 h 1790471"/>
                <a:gd name="connsiteX719" fmla="*/ 822535 w 2305101"/>
                <a:gd name="connsiteY719" fmla="*/ 901241 h 1790471"/>
                <a:gd name="connsiteX720" fmla="*/ 820440 w 2305101"/>
                <a:gd name="connsiteY720" fmla="*/ 914862 h 1790471"/>
                <a:gd name="connsiteX721" fmla="*/ 819773 w 2305101"/>
                <a:gd name="connsiteY721" fmla="*/ 921148 h 1790471"/>
                <a:gd name="connsiteX722" fmla="*/ 819773 w 2305101"/>
                <a:gd name="connsiteY722" fmla="*/ 923625 h 1790471"/>
                <a:gd name="connsiteX723" fmla="*/ 819773 w 2305101"/>
                <a:gd name="connsiteY723" fmla="*/ 924291 h 1790471"/>
                <a:gd name="connsiteX724" fmla="*/ 818535 w 2305101"/>
                <a:gd name="connsiteY724" fmla="*/ 930387 h 1790471"/>
                <a:gd name="connsiteX725" fmla="*/ 817678 w 2305101"/>
                <a:gd name="connsiteY725" fmla="*/ 933054 h 1790471"/>
                <a:gd name="connsiteX726" fmla="*/ 817678 w 2305101"/>
                <a:gd name="connsiteY726" fmla="*/ 933054 h 1790471"/>
                <a:gd name="connsiteX727" fmla="*/ 814534 w 2305101"/>
                <a:gd name="connsiteY727" fmla="*/ 938674 h 1790471"/>
                <a:gd name="connsiteX728" fmla="*/ 813868 w 2305101"/>
                <a:gd name="connsiteY728" fmla="*/ 939817 h 1790471"/>
                <a:gd name="connsiteX729" fmla="*/ 812153 w 2305101"/>
                <a:gd name="connsiteY729" fmla="*/ 941627 h 1790471"/>
                <a:gd name="connsiteX730" fmla="*/ 808724 w 2305101"/>
                <a:gd name="connsiteY730" fmla="*/ 944865 h 1790471"/>
                <a:gd name="connsiteX731" fmla="*/ 805676 w 2305101"/>
                <a:gd name="connsiteY731" fmla="*/ 946675 h 1790471"/>
                <a:gd name="connsiteX732" fmla="*/ 800152 w 2305101"/>
                <a:gd name="connsiteY732" fmla="*/ 949628 h 1790471"/>
                <a:gd name="connsiteX733" fmla="*/ 798723 w 2305101"/>
                <a:gd name="connsiteY733" fmla="*/ 950295 h 1790471"/>
                <a:gd name="connsiteX734" fmla="*/ 796723 w 2305101"/>
                <a:gd name="connsiteY734" fmla="*/ 951152 h 1790471"/>
                <a:gd name="connsiteX735" fmla="*/ 774530 w 2305101"/>
                <a:gd name="connsiteY735" fmla="*/ 961820 h 1790471"/>
                <a:gd name="connsiteX736" fmla="*/ 761861 w 2305101"/>
                <a:gd name="connsiteY736" fmla="*/ 979155 h 1790471"/>
                <a:gd name="connsiteX737" fmla="*/ 760814 w 2305101"/>
                <a:gd name="connsiteY737" fmla="*/ 984204 h 1790471"/>
                <a:gd name="connsiteX738" fmla="*/ 760337 w 2305101"/>
                <a:gd name="connsiteY738" fmla="*/ 989633 h 1790471"/>
                <a:gd name="connsiteX739" fmla="*/ 760813 w 2305101"/>
                <a:gd name="connsiteY739" fmla="*/ 999729 h 1790471"/>
                <a:gd name="connsiteX740" fmla="*/ 760813 w 2305101"/>
                <a:gd name="connsiteY740" fmla="*/ 1000206 h 1790471"/>
                <a:gd name="connsiteX741" fmla="*/ 756146 w 2305101"/>
                <a:gd name="connsiteY741" fmla="*/ 1007254 h 1790471"/>
                <a:gd name="connsiteX742" fmla="*/ 755670 w 2305101"/>
                <a:gd name="connsiteY742" fmla="*/ 1011540 h 1790471"/>
                <a:gd name="connsiteX743" fmla="*/ 755670 w 2305101"/>
                <a:gd name="connsiteY743" fmla="*/ 1013541 h 1790471"/>
                <a:gd name="connsiteX744" fmla="*/ 755670 w 2305101"/>
                <a:gd name="connsiteY744" fmla="*/ 1013541 h 1790471"/>
                <a:gd name="connsiteX745" fmla="*/ 755670 w 2305101"/>
                <a:gd name="connsiteY745" fmla="*/ 1014207 h 1790471"/>
                <a:gd name="connsiteX746" fmla="*/ 755670 w 2305101"/>
                <a:gd name="connsiteY746" fmla="*/ 1017065 h 1790471"/>
                <a:gd name="connsiteX747" fmla="*/ 755670 w 2305101"/>
                <a:gd name="connsiteY747" fmla="*/ 1034115 h 1790471"/>
                <a:gd name="connsiteX748" fmla="*/ 757670 w 2305101"/>
                <a:gd name="connsiteY748" fmla="*/ 1081740 h 1790471"/>
                <a:gd name="connsiteX749" fmla="*/ 755860 w 2305101"/>
                <a:gd name="connsiteY749" fmla="*/ 1133842 h 1790471"/>
                <a:gd name="connsiteX750" fmla="*/ 755289 w 2305101"/>
                <a:gd name="connsiteY750" fmla="*/ 1138699 h 1790471"/>
                <a:gd name="connsiteX751" fmla="*/ 754717 w 2305101"/>
                <a:gd name="connsiteY751" fmla="*/ 1142985 h 1790471"/>
                <a:gd name="connsiteX752" fmla="*/ 752527 w 2305101"/>
                <a:gd name="connsiteY752" fmla="*/ 1154415 h 1790471"/>
                <a:gd name="connsiteX753" fmla="*/ 749860 w 2305101"/>
                <a:gd name="connsiteY753" fmla="*/ 1163940 h 1790471"/>
                <a:gd name="connsiteX754" fmla="*/ 748621 w 2305101"/>
                <a:gd name="connsiteY754" fmla="*/ 1167084 h 1790471"/>
                <a:gd name="connsiteX755" fmla="*/ 747097 w 2305101"/>
                <a:gd name="connsiteY755" fmla="*/ 1170227 h 1790471"/>
                <a:gd name="connsiteX756" fmla="*/ 745192 w 2305101"/>
                <a:gd name="connsiteY756" fmla="*/ 1173656 h 1790471"/>
                <a:gd name="connsiteX757" fmla="*/ 745192 w 2305101"/>
                <a:gd name="connsiteY757" fmla="*/ 1173656 h 1790471"/>
                <a:gd name="connsiteX758" fmla="*/ 745192 w 2305101"/>
                <a:gd name="connsiteY758" fmla="*/ 1173656 h 1790471"/>
                <a:gd name="connsiteX759" fmla="*/ 743383 w 2305101"/>
                <a:gd name="connsiteY759" fmla="*/ 1175561 h 1790471"/>
                <a:gd name="connsiteX760" fmla="*/ 741573 w 2305101"/>
                <a:gd name="connsiteY760" fmla="*/ 1176132 h 1790471"/>
                <a:gd name="connsiteX761" fmla="*/ 740144 w 2305101"/>
                <a:gd name="connsiteY761" fmla="*/ 1176132 h 1790471"/>
                <a:gd name="connsiteX762" fmla="*/ 737191 w 2305101"/>
                <a:gd name="connsiteY762" fmla="*/ 1175275 h 1790471"/>
                <a:gd name="connsiteX763" fmla="*/ 734905 w 2305101"/>
                <a:gd name="connsiteY763" fmla="*/ 1173942 h 1790471"/>
                <a:gd name="connsiteX764" fmla="*/ 733095 w 2305101"/>
                <a:gd name="connsiteY764" fmla="*/ 1172608 h 1790471"/>
                <a:gd name="connsiteX765" fmla="*/ 731667 w 2305101"/>
                <a:gd name="connsiteY765" fmla="*/ 1171370 h 1790471"/>
                <a:gd name="connsiteX766" fmla="*/ 727095 w 2305101"/>
                <a:gd name="connsiteY766" fmla="*/ 1166322 h 1790471"/>
                <a:gd name="connsiteX767" fmla="*/ 727095 w 2305101"/>
                <a:gd name="connsiteY767" fmla="*/ 1166322 h 1790471"/>
                <a:gd name="connsiteX768" fmla="*/ 727095 w 2305101"/>
                <a:gd name="connsiteY768" fmla="*/ 1166322 h 1790471"/>
                <a:gd name="connsiteX769" fmla="*/ 724618 w 2305101"/>
                <a:gd name="connsiteY769" fmla="*/ 1162321 h 1790471"/>
                <a:gd name="connsiteX770" fmla="*/ 717760 w 2305101"/>
                <a:gd name="connsiteY770" fmla="*/ 1149177 h 1790471"/>
                <a:gd name="connsiteX771" fmla="*/ 717760 w 2305101"/>
                <a:gd name="connsiteY771" fmla="*/ 1149177 h 1790471"/>
                <a:gd name="connsiteX772" fmla="*/ 717760 w 2305101"/>
                <a:gd name="connsiteY772" fmla="*/ 1148605 h 1790471"/>
                <a:gd name="connsiteX773" fmla="*/ 716427 w 2305101"/>
                <a:gd name="connsiteY773" fmla="*/ 1144890 h 1790471"/>
                <a:gd name="connsiteX774" fmla="*/ 713569 w 2305101"/>
                <a:gd name="connsiteY774" fmla="*/ 1136032 h 1790471"/>
                <a:gd name="connsiteX775" fmla="*/ 709759 w 2305101"/>
                <a:gd name="connsiteY775" fmla="*/ 1120030 h 1790471"/>
                <a:gd name="connsiteX776" fmla="*/ 708330 w 2305101"/>
                <a:gd name="connsiteY776" fmla="*/ 1111839 h 1790471"/>
                <a:gd name="connsiteX777" fmla="*/ 707664 w 2305101"/>
                <a:gd name="connsiteY777" fmla="*/ 1107743 h 1790471"/>
                <a:gd name="connsiteX778" fmla="*/ 707664 w 2305101"/>
                <a:gd name="connsiteY778" fmla="*/ 1105552 h 1790471"/>
                <a:gd name="connsiteX779" fmla="*/ 704902 w 2305101"/>
                <a:gd name="connsiteY779" fmla="*/ 1073643 h 1790471"/>
                <a:gd name="connsiteX780" fmla="*/ 704902 w 2305101"/>
                <a:gd name="connsiteY780" fmla="*/ 981727 h 1790471"/>
                <a:gd name="connsiteX781" fmla="*/ 709283 w 2305101"/>
                <a:gd name="connsiteY781" fmla="*/ 885715 h 1790471"/>
                <a:gd name="connsiteX782" fmla="*/ 712998 w 2305101"/>
                <a:gd name="connsiteY782" fmla="*/ 811230 h 1790471"/>
                <a:gd name="connsiteX783" fmla="*/ 700139 w 2305101"/>
                <a:gd name="connsiteY783" fmla="*/ 738649 h 1790471"/>
                <a:gd name="connsiteX784" fmla="*/ 687566 w 2305101"/>
                <a:gd name="connsiteY784" fmla="*/ 713217 h 1790471"/>
                <a:gd name="connsiteX785" fmla="*/ 685756 w 2305101"/>
                <a:gd name="connsiteY785" fmla="*/ 708645 h 1790471"/>
                <a:gd name="connsiteX786" fmla="*/ 678708 w 2305101"/>
                <a:gd name="connsiteY786" fmla="*/ 700359 h 1790471"/>
                <a:gd name="connsiteX787" fmla="*/ 674421 w 2305101"/>
                <a:gd name="connsiteY787" fmla="*/ 695310 h 1790471"/>
                <a:gd name="connsiteX788" fmla="*/ 667563 w 2305101"/>
                <a:gd name="connsiteY788" fmla="*/ 685785 h 1790471"/>
                <a:gd name="connsiteX789" fmla="*/ 666992 w 2305101"/>
                <a:gd name="connsiteY789" fmla="*/ 683309 h 1790471"/>
                <a:gd name="connsiteX790" fmla="*/ 671850 w 2305101"/>
                <a:gd name="connsiteY790" fmla="*/ 669783 h 1790471"/>
                <a:gd name="connsiteX791" fmla="*/ 683470 w 2305101"/>
                <a:gd name="connsiteY791" fmla="*/ 651495 h 1790471"/>
                <a:gd name="connsiteX792" fmla="*/ 671564 w 2305101"/>
                <a:gd name="connsiteY792" fmla="*/ 613395 h 1790471"/>
                <a:gd name="connsiteX793" fmla="*/ 637655 w 2305101"/>
                <a:gd name="connsiteY793" fmla="*/ 595298 h 1790471"/>
                <a:gd name="connsiteX794" fmla="*/ 597460 w 2305101"/>
                <a:gd name="connsiteY794" fmla="*/ 598727 h 1790471"/>
                <a:gd name="connsiteX795" fmla="*/ 579743 w 2305101"/>
                <a:gd name="connsiteY795" fmla="*/ 604251 h 1790471"/>
                <a:gd name="connsiteX796" fmla="*/ 579076 w 2305101"/>
                <a:gd name="connsiteY796" fmla="*/ 604251 h 1790471"/>
                <a:gd name="connsiteX797" fmla="*/ 577933 w 2305101"/>
                <a:gd name="connsiteY797" fmla="*/ 604251 h 1790471"/>
                <a:gd name="connsiteX798" fmla="*/ 573552 w 2305101"/>
                <a:gd name="connsiteY798" fmla="*/ 604251 h 1790471"/>
                <a:gd name="connsiteX799" fmla="*/ 571742 w 2305101"/>
                <a:gd name="connsiteY799" fmla="*/ 603489 h 1790471"/>
                <a:gd name="connsiteX800" fmla="*/ 570980 w 2305101"/>
                <a:gd name="connsiteY800" fmla="*/ 603489 h 1790471"/>
                <a:gd name="connsiteX801" fmla="*/ 568027 w 2305101"/>
                <a:gd name="connsiteY801" fmla="*/ 601584 h 1790471"/>
                <a:gd name="connsiteX802" fmla="*/ 555169 w 2305101"/>
                <a:gd name="connsiteY802" fmla="*/ 589202 h 1790471"/>
                <a:gd name="connsiteX803" fmla="*/ 543548 w 2305101"/>
                <a:gd name="connsiteY803" fmla="*/ 578915 h 1790471"/>
                <a:gd name="connsiteX804" fmla="*/ 543548 w 2305101"/>
                <a:gd name="connsiteY804" fmla="*/ 576724 h 1790471"/>
                <a:gd name="connsiteX805" fmla="*/ 534023 w 2305101"/>
                <a:gd name="connsiteY805" fmla="*/ 567199 h 1790471"/>
                <a:gd name="connsiteX806" fmla="*/ 520688 w 2305101"/>
                <a:gd name="connsiteY806" fmla="*/ 558246 h 1790471"/>
                <a:gd name="connsiteX807" fmla="*/ 469253 w 2305101"/>
                <a:gd name="connsiteY807" fmla="*/ 538624 h 1790471"/>
                <a:gd name="connsiteX808" fmla="*/ 420199 w 2305101"/>
                <a:gd name="connsiteY808" fmla="*/ 520717 h 1790471"/>
                <a:gd name="connsiteX809" fmla="*/ 380861 w 2305101"/>
                <a:gd name="connsiteY809" fmla="*/ 503953 h 1790471"/>
                <a:gd name="connsiteX810" fmla="*/ 302375 w 2305101"/>
                <a:gd name="connsiteY810" fmla="*/ 456328 h 1790471"/>
                <a:gd name="connsiteX811" fmla="*/ 269800 w 2305101"/>
                <a:gd name="connsiteY811" fmla="*/ 426991 h 1790471"/>
                <a:gd name="connsiteX812" fmla="*/ 238177 w 2305101"/>
                <a:gd name="connsiteY812" fmla="*/ 390510 h 1790471"/>
                <a:gd name="connsiteX813" fmla="*/ 232843 w 2305101"/>
                <a:gd name="connsiteY813" fmla="*/ 379842 h 1790471"/>
                <a:gd name="connsiteX814" fmla="*/ 233795 w 2305101"/>
                <a:gd name="connsiteY814" fmla="*/ 376032 h 1790471"/>
                <a:gd name="connsiteX815" fmla="*/ 232271 w 2305101"/>
                <a:gd name="connsiteY815" fmla="*/ 365365 h 1790471"/>
                <a:gd name="connsiteX816" fmla="*/ 225699 w 2305101"/>
                <a:gd name="connsiteY816" fmla="*/ 342981 h 1790471"/>
                <a:gd name="connsiteX817" fmla="*/ 216174 w 2305101"/>
                <a:gd name="connsiteY817" fmla="*/ 304214 h 1790471"/>
                <a:gd name="connsiteX818" fmla="*/ 879400 w 2305101"/>
                <a:gd name="connsiteY818" fmla="*/ 865998 h 1790471"/>
                <a:gd name="connsiteX819" fmla="*/ 879400 w 2305101"/>
                <a:gd name="connsiteY819" fmla="*/ 865998 h 1790471"/>
                <a:gd name="connsiteX820" fmla="*/ 880257 w 2305101"/>
                <a:gd name="connsiteY820" fmla="*/ 865998 h 1790471"/>
                <a:gd name="connsiteX821" fmla="*/ 879495 w 2305101"/>
                <a:gd name="connsiteY821" fmla="*/ 865998 h 1790471"/>
                <a:gd name="connsiteX822" fmla="*/ 853206 w 2305101"/>
                <a:gd name="connsiteY822" fmla="*/ 913623 h 1790471"/>
                <a:gd name="connsiteX823" fmla="*/ 853206 w 2305101"/>
                <a:gd name="connsiteY823" fmla="*/ 913623 h 1790471"/>
                <a:gd name="connsiteX824" fmla="*/ 855016 w 2305101"/>
                <a:gd name="connsiteY824" fmla="*/ 905813 h 1790471"/>
                <a:gd name="connsiteX825" fmla="*/ 856159 w 2305101"/>
                <a:gd name="connsiteY825" fmla="*/ 903241 h 1790471"/>
                <a:gd name="connsiteX826" fmla="*/ 856159 w 2305101"/>
                <a:gd name="connsiteY826" fmla="*/ 902670 h 1790471"/>
                <a:gd name="connsiteX827" fmla="*/ 856920 w 2305101"/>
                <a:gd name="connsiteY827" fmla="*/ 901717 h 1790471"/>
                <a:gd name="connsiteX828" fmla="*/ 858254 w 2305101"/>
                <a:gd name="connsiteY828" fmla="*/ 900574 h 1790471"/>
                <a:gd name="connsiteX829" fmla="*/ 851777 w 2305101"/>
                <a:gd name="connsiteY829" fmla="*/ 924768 h 1790471"/>
                <a:gd name="connsiteX830" fmla="*/ 851777 w 2305101"/>
                <a:gd name="connsiteY830" fmla="*/ 925530 h 1790471"/>
                <a:gd name="connsiteX831" fmla="*/ 852349 w 2305101"/>
                <a:gd name="connsiteY831" fmla="*/ 920862 h 1790471"/>
                <a:gd name="connsiteX832" fmla="*/ 852825 w 2305101"/>
                <a:gd name="connsiteY832" fmla="*/ 916195 h 1790471"/>
                <a:gd name="connsiteX833" fmla="*/ 852825 w 2305101"/>
                <a:gd name="connsiteY833" fmla="*/ 913623 h 1790471"/>
                <a:gd name="connsiteX834" fmla="*/ 741001 w 2305101"/>
                <a:gd name="connsiteY834" fmla="*/ 1175085 h 1790471"/>
                <a:gd name="connsiteX835" fmla="*/ 741001 w 2305101"/>
                <a:gd name="connsiteY835" fmla="*/ 1175085 h 1790471"/>
                <a:gd name="connsiteX836" fmla="*/ 741001 w 2305101"/>
                <a:gd name="connsiteY836" fmla="*/ 1175085 h 1790471"/>
                <a:gd name="connsiteX837" fmla="*/ 638227 w 2305101"/>
                <a:gd name="connsiteY837" fmla="*/ 654734 h 1790471"/>
                <a:gd name="connsiteX838" fmla="*/ 638227 w 2305101"/>
                <a:gd name="connsiteY838" fmla="*/ 654734 h 1790471"/>
                <a:gd name="connsiteX839" fmla="*/ 638227 w 2305101"/>
                <a:gd name="connsiteY839" fmla="*/ 655305 h 1790471"/>
                <a:gd name="connsiteX840" fmla="*/ 638227 w 2305101"/>
                <a:gd name="connsiteY840" fmla="*/ 655305 h 1790471"/>
                <a:gd name="connsiteX841" fmla="*/ 638227 w 2305101"/>
                <a:gd name="connsiteY841" fmla="*/ 655305 h 1790471"/>
                <a:gd name="connsiteX842" fmla="*/ 786817 w 2305101"/>
                <a:gd name="connsiteY842" fmla="*/ 1711342 h 1790471"/>
                <a:gd name="connsiteX843" fmla="*/ 786817 w 2305101"/>
                <a:gd name="connsiteY843" fmla="*/ 1711342 h 1790471"/>
                <a:gd name="connsiteX844" fmla="*/ 688328 w 2305101"/>
                <a:gd name="connsiteY844" fmla="*/ 1733535 h 1790471"/>
                <a:gd name="connsiteX845" fmla="*/ 663658 w 2305101"/>
                <a:gd name="connsiteY845" fmla="*/ 1737536 h 1790471"/>
                <a:gd name="connsiteX846" fmla="*/ 657562 w 2305101"/>
                <a:gd name="connsiteY846" fmla="*/ 1738393 h 1790471"/>
                <a:gd name="connsiteX847" fmla="*/ 657277 w 2305101"/>
                <a:gd name="connsiteY847" fmla="*/ 1738393 h 1790471"/>
                <a:gd name="connsiteX848" fmla="*/ 655276 w 2305101"/>
                <a:gd name="connsiteY848" fmla="*/ 1738393 h 1790471"/>
                <a:gd name="connsiteX849" fmla="*/ 640894 w 2305101"/>
                <a:gd name="connsiteY849" fmla="*/ 1740203 h 1790471"/>
                <a:gd name="connsiteX850" fmla="*/ 589649 w 2305101"/>
                <a:gd name="connsiteY850" fmla="*/ 1744775 h 1790471"/>
                <a:gd name="connsiteX851" fmla="*/ 394672 w 2305101"/>
                <a:gd name="connsiteY851" fmla="*/ 1739060 h 1790471"/>
                <a:gd name="connsiteX852" fmla="*/ 388957 w 2305101"/>
                <a:gd name="connsiteY852" fmla="*/ 1738298 h 1790471"/>
                <a:gd name="connsiteX853" fmla="*/ 388291 w 2305101"/>
                <a:gd name="connsiteY853" fmla="*/ 1738298 h 1790471"/>
                <a:gd name="connsiteX854" fmla="*/ 386767 w 2305101"/>
                <a:gd name="connsiteY854" fmla="*/ 1738298 h 1790471"/>
                <a:gd name="connsiteX855" fmla="*/ 375336 w 2305101"/>
                <a:gd name="connsiteY855" fmla="*/ 1736584 h 1790471"/>
                <a:gd name="connsiteX856" fmla="*/ 350571 w 2305101"/>
                <a:gd name="connsiteY856" fmla="*/ 1732297 h 1790471"/>
                <a:gd name="connsiteX857" fmla="*/ 303423 w 2305101"/>
                <a:gd name="connsiteY857" fmla="*/ 1721915 h 1790471"/>
                <a:gd name="connsiteX858" fmla="*/ 210744 w 2305101"/>
                <a:gd name="connsiteY858" fmla="*/ 1693340 h 1790471"/>
                <a:gd name="connsiteX859" fmla="*/ 175502 w 2305101"/>
                <a:gd name="connsiteY859" fmla="*/ 1678576 h 1790471"/>
                <a:gd name="connsiteX860" fmla="*/ 138831 w 2305101"/>
                <a:gd name="connsiteY860" fmla="*/ 1660384 h 1790471"/>
                <a:gd name="connsiteX861" fmla="*/ 111018 w 2305101"/>
                <a:gd name="connsiteY861" fmla="*/ 1644000 h 1790471"/>
                <a:gd name="connsiteX862" fmla="*/ 97492 w 2305101"/>
                <a:gd name="connsiteY862" fmla="*/ 1634475 h 1790471"/>
                <a:gd name="connsiteX863" fmla="*/ 91682 w 2305101"/>
                <a:gd name="connsiteY863" fmla="*/ 1630094 h 1790471"/>
                <a:gd name="connsiteX864" fmla="*/ 89872 w 2305101"/>
                <a:gd name="connsiteY864" fmla="*/ 1628665 h 1790471"/>
                <a:gd name="connsiteX865" fmla="*/ 87396 w 2305101"/>
                <a:gd name="connsiteY865" fmla="*/ 1626665 h 1790471"/>
                <a:gd name="connsiteX866" fmla="*/ 66441 w 2305101"/>
                <a:gd name="connsiteY866" fmla="*/ 1606091 h 1790471"/>
                <a:gd name="connsiteX867" fmla="*/ 63012 w 2305101"/>
                <a:gd name="connsiteY867" fmla="*/ 1601900 h 1790471"/>
                <a:gd name="connsiteX868" fmla="*/ 61488 w 2305101"/>
                <a:gd name="connsiteY868" fmla="*/ 1599900 h 1790471"/>
                <a:gd name="connsiteX869" fmla="*/ 59202 w 2305101"/>
                <a:gd name="connsiteY869" fmla="*/ 1596566 h 1790471"/>
                <a:gd name="connsiteX870" fmla="*/ 51486 w 2305101"/>
                <a:gd name="connsiteY870" fmla="*/ 1583421 h 1790471"/>
                <a:gd name="connsiteX871" fmla="*/ 48534 w 2305101"/>
                <a:gd name="connsiteY871" fmla="*/ 1577135 h 1790471"/>
                <a:gd name="connsiteX872" fmla="*/ 48058 w 2305101"/>
                <a:gd name="connsiteY872" fmla="*/ 1576087 h 1790471"/>
                <a:gd name="connsiteX873" fmla="*/ 47010 w 2305101"/>
                <a:gd name="connsiteY873" fmla="*/ 1573516 h 1790471"/>
                <a:gd name="connsiteX874" fmla="*/ 42438 w 2305101"/>
                <a:gd name="connsiteY874" fmla="*/ 1558180 h 1790471"/>
                <a:gd name="connsiteX875" fmla="*/ 40914 w 2305101"/>
                <a:gd name="connsiteY875" fmla="*/ 1550846 h 1790471"/>
                <a:gd name="connsiteX876" fmla="*/ 40152 w 2305101"/>
                <a:gd name="connsiteY876" fmla="*/ 1546274 h 1790471"/>
                <a:gd name="connsiteX877" fmla="*/ 40152 w 2305101"/>
                <a:gd name="connsiteY877" fmla="*/ 1546274 h 1790471"/>
                <a:gd name="connsiteX878" fmla="*/ 40152 w 2305101"/>
                <a:gd name="connsiteY878" fmla="*/ 1545131 h 1790471"/>
                <a:gd name="connsiteX879" fmla="*/ 45676 w 2305101"/>
                <a:gd name="connsiteY879" fmla="*/ 1522461 h 1790471"/>
                <a:gd name="connsiteX880" fmla="*/ 59964 w 2305101"/>
                <a:gd name="connsiteY880" fmla="*/ 1492362 h 1790471"/>
                <a:gd name="connsiteX881" fmla="*/ 62345 w 2305101"/>
                <a:gd name="connsiteY881" fmla="*/ 1488171 h 1790471"/>
                <a:gd name="connsiteX882" fmla="*/ 65679 w 2305101"/>
                <a:gd name="connsiteY882" fmla="*/ 1485124 h 1790471"/>
                <a:gd name="connsiteX883" fmla="*/ 90158 w 2305101"/>
                <a:gd name="connsiteY883" fmla="*/ 1457882 h 1790471"/>
                <a:gd name="connsiteX884" fmla="*/ 104827 w 2305101"/>
                <a:gd name="connsiteY884" fmla="*/ 1419211 h 1790471"/>
                <a:gd name="connsiteX885" fmla="*/ 116733 w 2305101"/>
                <a:gd name="connsiteY885" fmla="*/ 1373871 h 1790471"/>
                <a:gd name="connsiteX886" fmla="*/ 120162 w 2305101"/>
                <a:gd name="connsiteY886" fmla="*/ 1347201 h 1790471"/>
                <a:gd name="connsiteX887" fmla="*/ 120162 w 2305101"/>
                <a:gd name="connsiteY887" fmla="*/ 1345963 h 1790471"/>
                <a:gd name="connsiteX888" fmla="*/ 121686 w 2305101"/>
                <a:gd name="connsiteY888" fmla="*/ 1337676 h 1790471"/>
                <a:gd name="connsiteX889" fmla="*/ 129401 w 2305101"/>
                <a:gd name="connsiteY889" fmla="*/ 1284432 h 1790471"/>
                <a:gd name="connsiteX890" fmla="*/ 134926 w 2305101"/>
                <a:gd name="connsiteY890" fmla="*/ 1233473 h 1790471"/>
                <a:gd name="connsiteX891" fmla="*/ 140736 w 2305101"/>
                <a:gd name="connsiteY891" fmla="*/ 1185848 h 1790471"/>
                <a:gd name="connsiteX892" fmla="*/ 156928 w 2305101"/>
                <a:gd name="connsiteY892" fmla="*/ 1081073 h 1790471"/>
                <a:gd name="connsiteX893" fmla="*/ 169787 w 2305101"/>
                <a:gd name="connsiteY893" fmla="*/ 970392 h 1790471"/>
                <a:gd name="connsiteX894" fmla="*/ 181408 w 2305101"/>
                <a:gd name="connsiteY894" fmla="*/ 861998 h 1790471"/>
                <a:gd name="connsiteX895" fmla="*/ 187885 w 2305101"/>
                <a:gd name="connsiteY895" fmla="*/ 807896 h 1790471"/>
                <a:gd name="connsiteX896" fmla="*/ 187885 w 2305101"/>
                <a:gd name="connsiteY896" fmla="*/ 806372 h 1790471"/>
                <a:gd name="connsiteX897" fmla="*/ 187885 w 2305101"/>
                <a:gd name="connsiteY897" fmla="*/ 804276 h 1790471"/>
                <a:gd name="connsiteX898" fmla="*/ 189123 w 2305101"/>
                <a:gd name="connsiteY898" fmla="*/ 794751 h 1790471"/>
                <a:gd name="connsiteX899" fmla="*/ 190456 w 2305101"/>
                <a:gd name="connsiteY899" fmla="*/ 784655 h 1790471"/>
                <a:gd name="connsiteX900" fmla="*/ 194457 w 2305101"/>
                <a:gd name="connsiteY900" fmla="*/ 756080 h 1790471"/>
                <a:gd name="connsiteX901" fmla="*/ 210554 w 2305101"/>
                <a:gd name="connsiteY901" fmla="*/ 648924 h 1790471"/>
                <a:gd name="connsiteX902" fmla="*/ 225318 w 2305101"/>
                <a:gd name="connsiteY902" fmla="*/ 541291 h 1790471"/>
                <a:gd name="connsiteX903" fmla="*/ 236367 w 2305101"/>
                <a:gd name="connsiteY903" fmla="*/ 471568 h 1790471"/>
                <a:gd name="connsiteX904" fmla="*/ 266466 w 2305101"/>
                <a:gd name="connsiteY904" fmla="*/ 491761 h 1790471"/>
                <a:gd name="connsiteX905" fmla="*/ 331331 w 2305101"/>
                <a:gd name="connsiteY905" fmla="*/ 517098 h 1790471"/>
                <a:gd name="connsiteX906" fmla="*/ 336475 w 2305101"/>
                <a:gd name="connsiteY906" fmla="*/ 520241 h 1790471"/>
                <a:gd name="connsiteX907" fmla="*/ 423533 w 2305101"/>
                <a:gd name="connsiteY907" fmla="*/ 560436 h 1790471"/>
                <a:gd name="connsiteX908" fmla="*/ 472968 w 2305101"/>
                <a:gd name="connsiteY908" fmla="*/ 578439 h 1790471"/>
                <a:gd name="connsiteX909" fmla="*/ 496780 w 2305101"/>
                <a:gd name="connsiteY909" fmla="*/ 586821 h 1790471"/>
                <a:gd name="connsiteX910" fmla="*/ 515830 w 2305101"/>
                <a:gd name="connsiteY910" fmla="*/ 590250 h 1790471"/>
                <a:gd name="connsiteX911" fmla="*/ 520783 w 2305101"/>
                <a:gd name="connsiteY911" fmla="*/ 594250 h 1790471"/>
                <a:gd name="connsiteX912" fmla="*/ 530880 w 2305101"/>
                <a:gd name="connsiteY912" fmla="*/ 653019 h 1790471"/>
                <a:gd name="connsiteX913" fmla="*/ 577552 w 2305101"/>
                <a:gd name="connsiteY913" fmla="*/ 686547 h 1790471"/>
                <a:gd name="connsiteX914" fmla="*/ 619367 w 2305101"/>
                <a:gd name="connsiteY914" fmla="*/ 662640 h 1790471"/>
                <a:gd name="connsiteX915" fmla="*/ 628321 w 2305101"/>
                <a:gd name="connsiteY915" fmla="*/ 649876 h 1790471"/>
                <a:gd name="connsiteX916" fmla="*/ 628320 w 2305101"/>
                <a:gd name="connsiteY916" fmla="*/ 649876 h 1790471"/>
                <a:gd name="connsiteX917" fmla="*/ 632416 w 2305101"/>
                <a:gd name="connsiteY917" fmla="*/ 651781 h 1790471"/>
                <a:gd name="connsiteX918" fmla="*/ 637274 w 2305101"/>
                <a:gd name="connsiteY918" fmla="*/ 654543 h 1790471"/>
                <a:gd name="connsiteX919" fmla="*/ 637274 w 2305101"/>
                <a:gd name="connsiteY919" fmla="*/ 654543 h 1790471"/>
                <a:gd name="connsiteX920" fmla="*/ 637941 w 2305101"/>
                <a:gd name="connsiteY920" fmla="*/ 655020 h 1790471"/>
                <a:gd name="connsiteX921" fmla="*/ 637941 w 2305101"/>
                <a:gd name="connsiteY921" fmla="*/ 655020 h 1790471"/>
                <a:gd name="connsiteX922" fmla="*/ 643656 w 2305101"/>
                <a:gd name="connsiteY922" fmla="*/ 660163 h 1790471"/>
                <a:gd name="connsiteX923" fmla="*/ 638893 w 2305101"/>
                <a:gd name="connsiteY923" fmla="*/ 682071 h 1790471"/>
                <a:gd name="connsiteX924" fmla="*/ 642799 w 2305101"/>
                <a:gd name="connsiteY924" fmla="*/ 696358 h 1790471"/>
                <a:gd name="connsiteX925" fmla="*/ 640608 w 2305101"/>
                <a:gd name="connsiteY925" fmla="*/ 703883 h 1790471"/>
                <a:gd name="connsiteX926" fmla="*/ 622415 w 2305101"/>
                <a:gd name="connsiteY926" fmla="*/ 700454 h 1790471"/>
                <a:gd name="connsiteX927" fmla="*/ 574123 w 2305101"/>
                <a:gd name="connsiteY927" fmla="*/ 694453 h 1790471"/>
                <a:gd name="connsiteX928" fmla="*/ 481064 w 2305101"/>
                <a:gd name="connsiteY928" fmla="*/ 677880 h 1790471"/>
                <a:gd name="connsiteX929" fmla="*/ 393625 w 2305101"/>
                <a:gd name="connsiteY929" fmla="*/ 647114 h 1790471"/>
                <a:gd name="connsiteX930" fmla="*/ 352572 w 2305101"/>
                <a:gd name="connsiteY930" fmla="*/ 627302 h 1790471"/>
                <a:gd name="connsiteX931" fmla="*/ 308281 w 2305101"/>
                <a:gd name="connsiteY931" fmla="*/ 604537 h 1790471"/>
                <a:gd name="connsiteX932" fmla="*/ 306090 w 2305101"/>
                <a:gd name="connsiteY932" fmla="*/ 608252 h 1790471"/>
                <a:gd name="connsiteX933" fmla="*/ 346952 w 2305101"/>
                <a:gd name="connsiteY933" fmla="*/ 633207 h 1790471"/>
                <a:gd name="connsiteX934" fmla="*/ 366002 w 2305101"/>
                <a:gd name="connsiteY934" fmla="*/ 646447 h 1790471"/>
                <a:gd name="connsiteX935" fmla="*/ 387815 w 2305101"/>
                <a:gd name="connsiteY935" fmla="*/ 657306 h 1790471"/>
                <a:gd name="connsiteX936" fmla="*/ 429534 w 2305101"/>
                <a:gd name="connsiteY936" fmla="*/ 674832 h 1790471"/>
                <a:gd name="connsiteX937" fmla="*/ 475539 w 2305101"/>
                <a:gd name="connsiteY937" fmla="*/ 692072 h 1790471"/>
                <a:gd name="connsiteX938" fmla="*/ 570789 w 2305101"/>
                <a:gd name="connsiteY938" fmla="*/ 712455 h 1790471"/>
                <a:gd name="connsiteX939" fmla="*/ 618415 w 2305101"/>
                <a:gd name="connsiteY939" fmla="*/ 718837 h 1790471"/>
                <a:gd name="connsiteX940" fmla="*/ 637465 w 2305101"/>
                <a:gd name="connsiteY940" fmla="*/ 722457 h 1790471"/>
                <a:gd name="connsiteX941" fmla="*/ 635750 w 2305101"/>
                <a:gd name="connsiteY941" fmla="*/ 736268 h 1790471"/>
                <a:gd name="connsiteX942" fmla="*/ 655848 w 2305101"/>
                <a:gd name="connsiteY942" fmla="*/ 788941 h 1790471"/>
                <a:gd name="connsiteX943" fmla="*/ 655276 w 2305101"/>
                <a:gd name="connsiteY943" fmla="*/ 798466 h 1790471"/>
                <a:gd name="connsiteX944" fmla="*/ 649903 w 2305101"/>
                <a:gd name="connsiteY944" fmla="*/ 800967 h 1790471"/>
                <a:gd name="connsiteX945" fmla="*/ 649657 w 2305101"/>
                <a:gd name="connsiteY945" fmla="*/ 802657 h 1790471"/>
                <a:gd name="connsiteX946" fmla="*/ 646704 w 2305101"/>
                <a:gd name="connsiteY946" fmla="*/ 825136 h 1790471"/>
                <a:gd name="connsiteX947" fmla="*/ 643942 w 2305101"/>
                <a:gd name="connsiteY947" fmla="*/ 847615 h 1790471"/>
                <a:gd name="connsiteX948" fmla="*/ 636226 w 2305101"/>
                <a:gd name="connsiteY948" fmla="*/ 895240 h 1790471"/>
                <a:gd name="connsiteX949" fmla="*/ 620605 w 2305101"/>
                <a:gd name="connsiteY949" fmla="*/ 991538 h 1790471"/>
                <a:gd name="connsiteX950" fmla="*/ 607080 w 2305101"/>
                <a:gd name="connsiteY950" fmla="*/ 1088407 h 1790471"/>
                <a:gd name="connsiteX951" fmla="*/ 600317 w 2305101"/>
                <a:gd name="connsiteY951" fmla="*/ 1137937 h 1790471"/>
                <a:gd name="connsiteX952" fmla="*/ 597364 w 2305101"/>
                <a:gd name="connsiteY952" fmla="*/ 1187563 h 1790471"/>
                <a:gd name="connsiteX953" fmla="*/ 606889 w 2305101"/>
                <a:gd name="connsiteY953" fmla="*/ 1190039 h 1790471"/>
                <a:gd name="connsiteX954" fmla="*/ 618891 w 2305101"/>
                <a:gd name="connsiteY954" fmla="*/ 1143081 h 1790471"/>
                <a:gd name="connsiteX955" fmla="*/ 625749 w 2305101"/>
                <a:gd name="connsiteY955" fmla="*/ 1093646 h 1790471"/>
                <a:gd name="connsiteX956" fmla="*/ 638798 w 2305101"/>
                <a:gd name="connsiteY956" fmla="*/ 995538 h 1790471"/>
                <a:gd name="connsiteX957" fmla="*/ 637560 w 2305101"/>
                <a:gd name="connsiteY957" fmla="*/ 1019827 h 1790471"/>
                <a:gd name="connsiteX958" fmla="*/ 638798 w 2305101"/>
                <a:gd name="connsiteY958" fmla="*/ 1074120 h 1790471"/>
                <a:gd name="connsiteX959" fmla="*/ 640036 w 2305101"/>
                <a:gd name="connsiteY959" fmla="*/ 1096789 h 1790471"/>
                <a:gd name="connsiteX960" fmla="*/ 651371 w 2305101"/>
                <a:gd name="connsiteY960" fmla="*/ 1142128 h 1790471"/>
                <a:gd name="connsiteX961" fmla="*/ 670421 w 2305101"/>
                <a:gd name="connsiteY961" fmla="*/ 1159845 h 1790471"/>
                <a:gd name="connsiteX962" fmla="*/ 684899 w 2305101"/>
                <a:gd name="connsiteY962" fmla="*/ 1159845 h 1790471"/>
                <a:gd name="connsiteX963" fmla="*/ 692614 w 2305101"/>
                <a:gd name="connsiteY963" fmla="*/ 1173751 h 1790471"/>
                <a:gd name="connsiteX964" fmla="*/ 708902 w 2305101"/>
                <a:gd name="connsiteY964" fmla="*/ 1191087 h 1790471"/>
                <a:gd name="connsiteX965" fmla="*/ 703473 w 2305101"/>
                <a:gd name="connsiteY965" fmla="*/ 1214423 h 1790471"/>
                <a:gd name="connsiteX966" fmla="*/ 699758 w 2305101"/>
                <a:gd name="connsiteY966" fmla="*/ 1251570 h 1790471"/>
                <a:gd name="connsiteX967" fmla="*/ 694805 w 2305101"/>
                <a:gd name="connsiteY967" fmla="*/ 1323294 h 1790471"/>
                <a:gd name="connsiteX968" fmla="*/ 692328 w 2305101"/>
                <a:gd name="connsiteY968" fmla="*/ 1397017 h 1790471"/>
                <a:gd name="connsiteX969" fmla="*/ 689280 w 2305101"/>
                <a:gd name="connsiteY969" fmla="*/ 1435117 h 1790471"/>
                <a:gd name="connsiteX970" fmla="*/ 685852 w 2305101"/>
                <a:gd name="connsiteY970" fmla="*/ 1471789 h 1790471"/>
                <a:gd name="connsiteX971" fmla="*/ 693305 w 2305101"/>
                <a:gd name="connsiteY971" fmla="*/ 1476122 h 1790471"/>
                <a:gd name="connsiteX972" fmla="*/ 696043 w 2305101"/>
                <a:gd name="connsiteY972" fmla="*/ 1474551 h 1790471"/>
                <a:gd name="connsiteX973" fmla="*/ 706045 w 2305101"/>
                <a:gd name="connsiteY973" fmla="*/ 1441499 h 1790471"/>
                <a:gd name="connsiteX974" fmla="*/ 709664 w 2305101"/>
                <a:gd name="connsiteY974" fmla="*/ 1403399 h 1790471"/>
                <a:gd name="connsiteX975" fmla="*/ 712521 w 2305101"/>
                <a:gd name="connsiteY975" fmla="*/ 1327199 h 1790471"/>
                <a:gd name="connsiteX976" fmla="*/ 717094 w 2305101"/>
                <a:gd name="connsiteY976" fmla="*/ 1257476 h 1790471"/>
                <a:gd name="connsiteX977" fmla="*/ 719951 w 2305101"/>
                <a:gd name="connsiteY977" fmla="*/ 1220614 h 1790471"/>
                <a:gd name="connsiteX978" fmla="*/ 723380 w 2305101"/>
                <a:gd name="connsiteY978" fmla="*/ 1199278 h 1790471"/>
                <a:gd name="connsiteX979" fmla="*/ 725761 w 2305101"/>
                <a:gd name="connsiteY979" fmla="*/ 1200231 h 1790471"/>
                <a:gd name="connsiteX980" fmla="*/ 729571 w 2305101"/>
                <a:gd name="connsiteY980" fmla="*/ 1201278 h 1790471"/>
                <a:gd name="connsiteX981" fmla="*/ 751288 w 2305101"/>
                <a:gd name="connsiteY981" fmla="*/ 1198707 h 1790471"/>
                <a:gd name="connsiteX982" fmla="*/ 753860 w 2305101"/>
                <a:gd name="connsiteY982" fmla="*/ 1197087 h 1790471"/>
                <a:gd name="connsiteX983" fmla="*/ 755765 w 2305101"/>
                <a:gd name="connsiteY983" fmla="*/ 1195468 h 1790471"/>
                <a:gd name="connsiteX984" fmla="*/ 758813 w 2305101"/>
                <a:gd name="connsiteY984" fmla="*/ 1193087 h 1790471"/>
                <a:gd name="connsiteX985" fmla="*/ 768338 w 2305101"/>
                <a:gd name="connsiteY985" fmla="*/ 1178323 h 1790471"/>
                <a:gd name="connsiteX986" fmla="*/ 774625 w 2305101"/>
                <a:gd name="connsiteY986" fmla="*/ 1159845 h 1790471"/>
                <a:gd name="connsiteX987" fmla="*/ 790150 w 2305101"/>
                <a:gd name="connsiteY987" fmla="*/ 1160892 h 1790471"/>
                <a:gd name="connsiteX988" fmla="*/ 811010 w 2305101"/>
                <a:gd name="connsiteY988" fmla="*/ 1150701 h 1790471"/>
                <a:gd name="connsiteX989" fmla="*/ 808724 w 2305101"/>
                <a:gd name="connsiteY989" fmla="*/ 1146510 h 1790471"/>
                <a:gd name="connsiteX990" fmla="*/ 799961 w 2305101"/>
                <a:gd name="connsiteY990" fmla="*/ 1146510 h 1790471"/>
                <a:gd name="connsiteX991" fmla="*/ 788436 w 2305101"/>
                <a:gd name="connsiteY991" fmla="*/ 1148224 h 1790471"/>
                <a:gd name="connsiteX992" fmla="*/ 777101 w 2305101"/>
                <a:gd name="connsiteY992" fmla="*/ 1147653 h 1790471"/>
                <a:gd name="connsiteX993" fmla="*/ 780340 w 2305101"/>
                <a:gd name="connsiteY993" fmla="*/ 1103742 h 1790471"/>
                <a:gd name="connsiteX994" fmla="*/ 801295 w 2305101"/>
                <a:gd name="connsiteY994" fmla="*/ 1099075 h 1790471"/>
                <a:gd name="connsiteX995" fmla="*/ 802074 w 2305101"/>
                <a:gd name="connsiteY995" fmla="*/ 1094425 h 1790471"/>
                <a:gd name="connsiteX996" fmla="*/ 801295 w 2305101"/>
                <a:gd name="connsiteY996" fmla="*/ 1093646 h 1790471"/>
                <a:gd name="connsiteX997" fmla="*/ 780435 w 2305101"/>
                <a:gd name="connsiteY997" fmla="*/ 1088979 h 1790471"/>
                <a:gd name="connsiteX998" fmla="*/ 779959 w 2305101"/>
                <a:gd name="connsiteY998" fmla="*/ 1067071 h 1790471"/>
                <a:gd name="connsiteX999" fmla="*/ 781864 w 2305101"/>
                <a:gd name="connsiteY999" fmla="*/ 1064309 h 1790471"/>
                <a:gd name="connsiteX1000" fmla="*/ 785102 w 2305101"/>
                <a:gd name="connsiteY1000" fmla="*/ 1063452 h 1790471"/>
                <a:gd name="connsiteX1001" fmla="*/ 791008 w 2305101"/>
                <a:gd name="connsiteY1001" fmla="*/ 1063452 h 1790471"/>
                <a:gd name="connsiteX1002" fmla="*/ 810058 w 2305101"/>
                <a:gd name="connsiteY1002" fmla="*/ 1061356 h 1790471"/>
                <a:gd name="connsiteX1003" fmla="*/ 811985 w 2305101"/>
                <a:gd name="connsiteY1003" fmla="*/ 1053092 h 1790471"/>
                <a:gd name="connsiteX1004" fmla="*/ 810058 w 2305101"/>
                <a:gd name="connsiteY1004" fmla="*/ 1051164 h 1790471"/>
                <a:gd name="connsiteX1005" fmla="*/ 794532 w 2305101"/>
                <a:gd name="connsiteY1005" fmla="*/ 1049164 h 1790471"/>
                <a:gd name="connsiteX1006" fmla="*/ 795199 w 2305101"/>
                <a:gd name="connsiteY1006" fmla="*/ 1044402 h 1790471"/>
                <a:gd name="connsiteX1007" fmla="*/ 796056 w 2305101"/>
                <a:gd name="connsiteY1007" fmla="*/ 1040782 h 1790471"/>
                <a:gd name="connsiteX1008" fmla="*/ 797866 w 2305101"/>
                <a:gd name="connsiteY1008" fmla="*/ 1034400 h 1790471"/>
                <a:gd name="connsiteX1009" fmla="*/ 805009 w 2305101"/>
                <a:gd name="connsiteY1009" fmla="*/ 1016684 h 1790471"/>
                <a:gd name="connsiteX1010" fmla="*/ 813963 w 2305101"/>
                <a:gd name="connsiteY1010" fmla="*/ 1015922 h 1790471"/>
                <a:gd name="connsiteX1011" fmla="*/ 818395 w 2305101"/>
                <a:gd name="connsiteY1011" fmla="*/ 1006993 h 1790471"/>
                <a:gd name="connsiteX1012" fmla="*/ 815582 w 2305101"/>
                <a:gd name="connsiteY1012" fmla="*/ 1003349 h 1790471"/>
                <a:gd name="connsiteX1013" fmla="*/ 811867 w 2305101"/>
                <a:gd name="connsiteY1013" fmla="*/ 1001920 h 1790471"/>
                <a:gd name="connsiteX1014" fmla="*/ 818059 w 2305101"/>
                <a:gd name="connsiteY1014" fmla="*/ 987823 h 1790471"/>
                <a:gd name="connsiteX1015" fmla="*/ 822535 w 2305101"/>
                <a:gd name="connsiteY1015" fmla="*/ 975441 h 1790471"/>
                <a:gd name="connsiteX1016" fmla="*/ 823583 w 2305101"/>
                <a:gd name="connsiteY1016" fmla="*/ 972488 h 1790471"/>
                <a:gd name="connsiteX1017" fmla="*/ 847491 w 2305101"/>
                <a:gd name="connsiteY1017" fmla="*/ 946199 h 1790471"/>
                <a:gd name="connsiteX1018" fmla="*/ 846538 w 2305101"/>
                <a:gd name="connsiteY1018" fmla="*/ 951247 h 1790471"/>
                <a:gd name="connsiteX1019" fmla="*/ 839966 w 2305101"/>
                <a:gd name="connsiteY1019" fmla="*/ 1003539 h 1790471"/>
                <a:gd name="connsiteX1020" fmla="*/ 832537 w 2305101"/>
                <a:gd name="connsiteY1020" fmla="*/ 1053736 h 1790471"/>
                <a:gd name="connsiteX1021" fmla="*/ 821773 w 2305101"/>
                <a:gd name="connsiteY1021" fmla="*/ 1105743 h 1790471"/>
                <a:gd name="connsiteX1022" fmla="*/ 805676 w 2305101"/>
                <a:gd name="connsiteY1022" fmla="*/ 1212518 h 1790471"/>
                <a:gd name="connsiteX1023" fmla="*/ 793484 w 2305101"/>
                <a:gd name="connsiteY1023" fmla="*/ 1319865 h 1790471"/>
                <a:gd name="connsiteX1024" fmla="*/ 792341 w 2305101"/>
                <a:gd name="connsiteY1024" fmla="*/ 1338915 h 1790471"/>
                <a:gd name="connsiteX1025" fmla="*/ 793484 w 2305101"/>
                <a:gd name="connsiteY1025" fmla="*/ 1357393 h 1790471"/>
                <a:gd name="connsiteX1026" fmla="*/ 798271 w 2305101"/>
                <a:gd name="connsiteY1026" fmla="*/ 1360148 h 1790471"/>
                <a:gd name="connsiteX1027" fmla="*/ 800628 w 2305101"/>
                <a:gd name="connsiteY1027" fmla="*/ 1358346 h 1790471"/>
                <a:gd name="connsiteX1028" fmla="*/ 804533 w 2305101"/>
                <a:gd name="connsiteY1028" fmla="*/ 1347106 h 1790471"/>
                <a:gd name="connsiteX1029" fmla="*/ 808057 w 2305101"/>
                <a:gd name="connsiteY1029" fmla="*/ 1334628 h 1790471"/>
                <a:gd name="connsiteX1030" fmla="*/ 812725 w 2305101"/>
                <a:gd name="connsiteY1030" fmla="*/ 1306816 h 1790471"/>
                <a:gd name="connsiteX1031" fmla="*/ 819202 w 2305101"/>
                <a:gd name="connsiteY1031" fmla="*/ 1252809 h 1790471"/>
                <a:gd name="connsiteX1032" fmla="*/ 833299 w 2305101"/>
                <a:gd name="connsiteY1032" fmla="*/ 1146510 h 1790471"/>
                <a:gd name="connsiteX1033" fmla="*/ 852349 w 2305101"/>
                <a:gd name="connsiteY1033" fmla="*/ 1041735 h 1790471"/>
                <a:gd name="connsiteX1034" fmla="*/ 858730 w 2305101"/>
                <a:gd name="connsiteY1034" fmla="*/ 990490 h 1790471"/>
                <a:gd name="connsiteX1035" fmla="*/ 864921 w 2305101"/>
                <a:gd name="connsiteY1035" fmla="*/ 938388 h 1790471"/>
                <a:gd name="connsiteX1036" fmla="*/ 868636 w 2305101"/>
                <a:gd name="connsiteY1036" fmla="*/ 899622 h 1790471"/>
                <a:gd name="connsiteX1037" fmla="*/ 868636 w 2305101"/>
                <a:gd name="connsiteY1037" fmla="*/ 899622 h 1790471"/>
                <a:gd name="connsiteX1038" fmla="*/ 874732 w 2305101"/>
                <a:gd name="connsiteY1038" fmla="*/ 900193 h 1790471"/>
                <a:gd name="connsiteX1039" fmla="*/ 912832 w 2305101"/>
                <a:gd name="connsiteY1039" fmla="*/ 875142 h 1790471"/>
                <a:gd name="connsiteX1040" fmla="*/ 921691 w 2305101"/>
                <a:gd name="connsiteY1040" fmla="*/ 853044 h 1790471"/>
                <a:gd name="connsiteX1041" fmla="*/ 928453 w 2305101"/>
                <a:gd name="connsiteY1041" fmla="*/ 827613 h 1790471"/>
                <a:gd name="connsiteX1042" fmla="*/ 933216 w 2305101"/>
                <a:gd name="connsiteY1042" fmla="*/ 776940 h 1790471"/>
                <a:gd name="connsiteX1043" fmla="*/ 935121 w 2305101"/>
                <a:gd name="connsiteY1043" fmla="*/ 729315 h 1790471"/>
                <a:gd name="connsiteX1044" fmla="*/ 935692 w 2305101"/>
                <a:gd name="connsiteY1044" fmla="*/ 726267 h 1790471"/>
                <a:gd name="connsiteX1045" fmla="*/ 943408 w 2305101"/>
                <a:gd name="connsiteY1045" fmla="*/ 721409 h 1790471"/>
                <a:gd name="connsiteX1046" fmla="*/ 945694 w 2305101"/>
                <a:gd name="connsiteY1046" fmla="*/ 719790 h 1790471"/>
                <a:gd name="connsiteX1047" fmla="*/ 951028 w 2305101"/>
                <a:gd name="connsiteY1047" fmla="*/ 715027 h 1790471"/>
                <a:gd name="connsiteX1048" fmla="*/ 957695 w 2305101"/>
                <a:gd name="connsiteY1048" fmla="*/ 709122 h 1790471"/>
                <a:gd name="connsiteX1049" fmla="*/ 959600 w 2305101"/>
                <a:gd name="connsiteY1049" fmla="*/ 707788 h 1790471"/>
                <a:gd name="connsiteX1050" fmla="*/ 962267 w 2305101"/>
                <a:gd name="connsiteY1050" fmla="*/ 706074 h 1790471"/>
                <a:gd name="connsiteX1051" fmla="*/ 965125 w 2305101"/>
                <a:gd name="connsiteY1051" fmla="*/ 704645 h 1790471"/>
                <a:gd name="connsiteX1052" fmla="*/ 968363 w 2305101"/>
                <a:gd name="connsiteY1052" fmla="*/ 703597 h 1790471"/>
                <a:gd name="connsiteX1053" fmla="*/ 977126 w 2305101"/>
                <a:gd name="connsiteY1053" fmla="*/ 700073 h 1790471"/>
                <a:gd name="connsiteX1054" fmla="*/ 988461 w 2305101"/>
                <a:gd name="connsiteY1054" fmla="*/ 694548 h 1790471"/>
                <a:gd name="connsiteX1055" fmla="*/ 986556 w 2305101"/>
                <a:gd name="connsiteY1055" fmla="*/ 702359 h 1790471"/>
                <a:gd name="connsiteX1056" fmla="*/ 968363 w 2305101"/>
                <a:gd name="connsiteY1056" fmla="*/ 806277 h 1790471"/>
                <a:gd name="connsiteX1057" fmla="*/ 935407 w 2305101"/>
                <a:gd name="connsiteY1057" fmla="*/ 1026114 h 1790471"/>
                <a:gd name="connsiteX1058" fmla="*/ 910927 w 2305101"/>
                <a:gd name="connsiteY1058" fmla="*/ 1243379 h 1790471"/>
                <a:gd name="connsiteX1059" fmla="*/ 896354 w 2305101"/>
                <a:gd name="connsiteY1059" fmla="*/ 1349011 h 1790471"/>
                <a:gd name="connsiteX1060" fmla="*/ 881304 w 2305101"/>
                <a:gd name="connsiteY1060" fmla="*/ 1456263 h 1790471"/>
                <a:gd name="connsiteX1061" fmla="*/ 879114 w 2305101"/>
                <a:gd name="connsiteY1061" fmla="*/ 1488648 h 1790471"/>
                <a:gd name="connsiteX1062" fmla="*/ 875590 w 2305101"/>
                <a:gd name="connsiteY1062" fmla="*/ 1498173 h 1790471"/>
                <a:gd name="connsiteX1063" fmla="*/ 877304 w 2305101"/>
                <a:gd name="connsiteY1063" fmla="*/ 1505221 h 1790471"/>
                <a:gd name="connsiteX1064" fmla="*/ 877304 w 2305101"/>
                <a:gd name="connsiteY1064" fmla="*/ 1522652 h 1790471"/>
                <a:gd name="connsiteX1065" fmla="*/ 877304 w 2305101"/>
                <a:gd name="connsiteY1065" fmla="*/ 1523699 h 1790471"/>
                <a:gd name="connsiteX1066" fmla="*/ 876447 w 2305101"/>
                <a:gd name="connsiteY1066" fmla="*/ 1535987 h 1790471"/>
                <a:gd name="connsiteX1067" fmla="*/ 877399 w 2305101"/>
                <a:gd name="connsiteY1067" fmla="*/ 1542654 h 1790471"/>
                <a:gd name="connsiteX1068" fmla="*/ 878447 w 2305101"/>
                <a:gd name="connsiteY1068" fmla="*/ 1550941 h 1790471"/>
                <a:gd name="connsiteX1069" fmla="*/ 878923 w 2305101"/>
                <a:gd name="connsiteY1069" fmla="*/ 1554275 h 1790471"/>
                <a:gd name="connsiteX1070" fmla="*/ 880066 w 2305101"/>
                <a:gd name="connsiteY1070" fmla="*/ 1562085 h 1790471"/>
                <a:gd name="connsiteX1071" fmla="*/ 880066 w 2305101"/>
                <a:gd name="connsiteY1071" fmla="*/ 1598566 h 1790471"/>
                <a:gd name="connsiteX1072" fmla="*/ 873494 w 2305101"/>
                <a:gd name="connsiteY1072" fmla="*/ 1627141 h 1790471"/>
                <a:gd name="connsiteX1073" fmla="*/ 860921 w 2305101"/>
                <a:gd name="connsiteY1073" fmla="*/ 1656192 h 1790471"/>
                <a:gd name="connsiteX1074" fmla="*/ 857492 w 2305101"/>
                <a:gd name="connsiteY1074" fmla="*/ 1663432 h 1790471"/>
                <a:gd name="connsiteX1075" fmla="*/ 854539 w 2305101"/>
                <a:gd name="connsiteY1075" fmla="*/ 1665908 h 1790471"/>
                <a:gd name="connsiteX1076" fmla="*/ 849967 w 2305101"/>
                <a:gd name="connsiteY1076" fmla="*/ 1671433 h 1790471"/>
                <a:gd name="connsiteX1077" fmla="*/ 846253 w 2305101"/>
                <a:gd name="connsiteY1077" fmla="*/ 1678767 h 1790471"/>
                <a:gd name="connsiteX1078" fmla="*/ 846253 w 2305101"/>
                <a:gd name="connsiteY1078" fmla="*/ 1679719 h 1790471"/>
                <a:gd name="connsiteX1079" fmla="*/ 845205 w 2305101"/>
                <a:gd name="connsiteY1079" fmla="*/ 1682386 h 1790471"/>
                <a:gd name="connsiteX1080" fmla="*/ 845205 w 2305101"/>
                <a:gd name="connsiteY1080" fmla="*/ 1683815 h 1790471"/>
                <a:gd name="connsiteX1081" fmla="*/ 839585 w 2305101"/>
                <a:gd name="connsiteY1081" fmla="*/ 1689625 h 1790471"/>
                <a:gd name="connsiteX1082" fmla="*/ 836251 w 2305101"/>
                <a:gd name="connsiteY1082" fmla="*/ 1692483 h 1790471"/>
                <a:gd name="connsiteX1083" fmla="*/ 830441 w 2305101"/>
                <a:gd name="connsiteY1083" fmla="*/ 1696007 h 1790471"/>
                <a:gd name="connsiteX1084" fmla="*/ 827203 w 2305101"/>
                <a:gd name="connsiteY1084" fmla="*/ 1698198 h 1790471"/>
                <a:gd name="connsiteX1085" fmla="*/ 818249 w 2305101"/>
                <a:gd name="connsiteY1085" fmla="*/ 1701436 h 1790471"/>
                <a:gd name="connsiteX1086" fmla="*/ 788912 w 2305101"/>
                <a:gd name="connsiteY1086" fmla="*/ 1710961 h 1790471"/>
                <a:gd name="connsiteX1087" fmla="*/ 1156005 w 2305101"/>
                <a:gd name="connsiteY1087" fmla="*/ 1382920 h 1790471"/>
                <a:gd name="connsiteX1088" fmla="*/ 1156005 w 2305101"/>
                <a:gd name="connsiteY1088" fmla="*/ 1382920 h 1790471"/>
                <a:gd name="connsiteX1089" fmla="*/ 1141528 w 2305101"/>
                <a:gd name="connsiteY1089" fmla="*/ 1397684 h 1790471"/>
                <a:gd name="connsiteX1090" fmla="*/ 1134384 w 2305101"/>
                <a:gd name="connsiteY1090" fmla="*/ 1403970 h 1790471"/>
                <a:gd name="connsiteX1091" fmla="*/ 1130764 w 2305101"/>
                <a:gd name="connsiteY1091" fmla="*/ 1407018 h 1790471"/>
                <a:gd name="connsiteX1092" fmla="*/ 1130098 w 2305101"/>
                <a:gd name="connsiteY1092" fmla="*/ 1407590 h 1790471"/>
                <a:gd name="connsiteX1093" fmla="*/ 1129526 w 2305101"/>
                <a:gd name="connsiteY1093" fmla="*/ 1408066 h 1790471"/>
                <a:gd name="connsiteX1094" fmla="*/ 1112667 w 2305101"/>
                <a:gd name="connsiteY1094" fmla="*/ 1420068 h 1790471"/>
                <a:gd name="connsiteX1095" fmla="*/ 1077520 w 2305101"/>
                <a:gd name="connsiteY1095" fmla="*/ 1439880 h 1790471"/>
                <a:gd name="connsiteX1096" fmla="*/ 1068757 w 2305101"/>
                <a:gd name="connsiteY1096" fmla="*/ 1443975 h 1790471"/>
                <a:gd name="connsiteX1097" fmla="*/ 1066090 w 2305101"/>
                <a:gd name="connsiteY1097" fmla="*/ 1445214 h 1790471"/>
                <a:gd name="connsiteX1098" fmla="*/ 1062661 w 2305101"/>
                <a:gd name="connsiteY1098" fmla="*/ 1446642 h 1790471"/>
                <a:gd name="connsiteX1099" fmla="*/ 1039991 w 2305101"/>
                <a:gd name="connsiteY1099" fmla="*/ 1454929 h 1790471"/>
                <a:gd name="connsiteX1100" fmla="*/ 991223 w 2305101"/>
                <a:gd name="connsiteY1100" fmla="*/ 1467978 h 1790471"/>
                <a:gd name="connsiteX1101" fmla="*/ 981698 w 2305101"/>
                <a:gd name="connsiteY1101" fmla="*/ 1469979 h 1790471"/>
                <a:gd name="connsiteX1102" fmla="*/ 981698 w 2305101"/>
                <a:gd name="connsiteY1102" fmla="*/ 1469979 h 1790471"/>
                <a:gd name="connsiteX1103" fmla="*/ 977602 w 2305101"/>
                <a:gd name="connsiteY1103" fmla="*/ 1467407 h 1790471"/>
                <a:gd name="connsiteX1104" fmla="*/ 970554 w 2305101"/>
                <a:gd name="connsiteY1104" fmla="*/ 1464740 h 1790471"/>
                <a:gd name="connsiteX1105" fmla="*/ 958172 w 2305101"/>
                <a:gd name="connsiteY1105" fmla="*/ 1458168 h 1790471"/>
                <a:gd name="connsiteX1106" fmla="*/ 948647 w 2305101"/>
                <a:gd name="connsiteY1106" fmla="*/ 1450834 h 1790471"/>
                <a:gd name="connsiteX1107" fmla="*/ 928739 w 2305101"/>
                <a:gd name="connsiteY1107" fmla="*/ 1409685 h 1790471"/>
                <a:gd name="connsiteX1108" fmla="*/ 932263 w 2305101"/>
                <a:gd name="connsiteY1108" fmla="*/ 1409685 h 1790471"/>
                <a:gd name="connsiteX1109" fmla="*/ 963981 w 2305101"/>
                <a:gd name="connsiteY1109" fmla="*/ 1406923 h 1790471"/>
                <a:gd name="connsiteX1110" fmla="*/ 1022465 w 2305101"/>
                <a:gd name="connsiteY1110" fmla="*/ 1395493 h 1790471"/>
                <a:gd name="connsiteX1111" fmla="*/ 1073710 w 2305101"/>
                <a:gd name="connsiteY1111" fmla="*/ 1373395 h 1790471"/>
                <a:gd name="connsiteX1112" fmla="*/ 1078853 w 2305101"/>
                <a:gd name="connsiteY1112" fmla="*/ 1372347 h 1790471"/>
                <a:gd name="connsiteX1113" fmla="*/ 1085902 w 2305101"/>
                <a:gd name="connsiteY1113" fmla="*/ 1371585 h 1790471"/>
                <a:gd name="connsiteX1114" fmla="*/ 1096760 w 2305101"/>
                <a:gd name="connsiteY1114" fmla="*/ 1369776 h 1790471"/>
                <a:gd name="connsiteX1115" fmla="*/ 1104666 w 2305101"/>
                <a:gd name="connsiteY1115" fmla="*/ 1368537 h 1790471"/>
                <a:gd name="connsiteX1116" fmla="*/ 1106666 w 2305101"/>
                <a:gd name="connsiteY1116" fmla="*/ 1368537 h 1790471"/>
                <a:gd name="connsiteX1117" fmla="*/ 1109333 w 2305101"/>
                <a:gd name="connsiteY1117" fmla="*/ 1369014 h 1790471"/>
                <a:gd name="connsiteX1118" fmla="*/ 1110000 w 2305101"/>
                <a:gd name="connsiteY1118" fmla="*/ 1369014 h 1790471"/>
                <a:gd name="connsiteX1119" fmla="*/ 1114667 w 2305101"/>
                <a:gd name="connsiteY1119" fmla="*/ 1369680 h 1790471"/>
                <a:gd name="connsiteX1120" fmla="*/ 1119906 w 2305101"/>
                <a:gd name="connsiteY1120" fmla="*/ 1369680 h 1790471"/>
                <a:gd name="connsiteX1121" fmla="*/ 1134860 w 2305101"/>
                <a:gd name="connsiteY1121" fmla="*/ 1367775 h 1790471"/>
                <a:gd name="connsiteX1122" fmla="*/ 1159435 w 2305101"/>
                <a:gd name="connsiteY1122" fmla="*/ 1356345 h 1790471"/>
                <a:gd name="connsiteX1123" fmla="*/ 1164483 w 2305101"/>
                <a:gd name="connsiteY1123" fmla="*/ 1350345 h 1790471"/>
                <a:gd name="connsiteX1124" fmla="*/ 1166388 w 2305101"/>
                <a:gd name="connsiteY1124" fmla="*/ 1346725 h 1790471"/>
                <a:gd name="connsiteX1125" fmla="*/ 1167340 w 2305101"/>
                <a:gd name="connsiteY1125" fmla="*/ 1344534 h 1790471"/>
                <a:gd name="connsiteX1126" fmla="*/ 1171531 w 2305101"/>
                <a:gd name="connsiteY1126" fmla="*/ 1293861 h 1790471"/>
                <a:gd name="connsiteX1127" fmla="*/ 1171531 w 2305101"/>
                <a:gd name="connsiteY1127" fmla="*/ 1293861 h 1790471"/>
                <a:gd name="connsiteX1128" fmla="*/ 1171531 w 2305101"/>
                <a:gd name="connsiteY1128" fmla="*/ 1293004 h 1790471"/>
                <a:gd name="connsiteX1129" fmla="*/ 1172960 w 2305101"/>
                <a:gd name="connsiteY1129" fmla="*/ 1292052 h 1790471"/>
                <a:gd name="connsiteX1130" fmla="*/ 1185247 w 2305101"/>
                <a:gd name="connsiteY1130" fmla="*/ 1283193 h 1790471"/>
                <a:gd name="connsiteX1131" fmla="*/ 1208488 w 2305101"/>
                <a:gd name="connsiteY1131" fmla="*/ 1264143 h 1790471"/>
                <a:gd name="connsiteX1132" fmla="*/ 1208488 w 2305101"/>
                <a:gd name="connsiteY1132" fmla="*/ 1264143 h 1790471"/>
                <a:gd name="connsiteX1133" fmla="*/ 1201154 w 2305101"/>
                <a:gd name="connsiteY1133" fmla="*/ 1293290 h 1790471"/>
                <a:gd name="connsiteX1134" fmla="*/ 1193915 w 2305101"/>
                <a:gd name="connsiteY1134" fmla="*/ 1315959 h 1790471"/>
                <a:gd name="connsiteX1135" fmla="*/ 1189915 w 2305101"/>
                <a:gd name="connsiteY1135" fmla="*/ 1327009 h 1790471"/>
                <a:gd name="connsiteX1136" fmla="*/ 1188771 w 2305101"/>
                <a:gd name="connsiteY1136" fmla="*/ 1329771 h 1790471"/>
                <a:gd name="connsiteX1137" fmla="*/ 1187533 w 2305101"/>
                <a:gd name="connsiteY1137" fmla="*/ 1332914 h 1790471"/>
                <a:gd name="connsiteX1138" fmla="*/ 1186200 w 2305101"/>
                <a:gd name="connsiteY1138" fmla="*/ 1335962 h 1790471"/>
                <a:gd name="connsiteX1139" fmla="*/ 1165912 w 2305101"/>
                <a:gd name="connsiteY1139" fmla="*/ 1371205 h 1790471"/>
                <a:gd name="connsiteX1140" fmla="*/ 1165912 w 2305101"/>
                <a:gd name="connsiteY1140" fmla="*/ 1371776 h 1790471"/>
                <a:gd name="connsiteX1141" fmla="*/ 1165435 w 2305101"/>
                <a:gd name="connsiteY1141" fmla="*/ 1372443 h 1790471"/>
                <a:gd name="connsiteX1142" fmla="*/ 1162483 w 2305101"/>
                <a:gd name="connsiteY1142" fmla="*/ 1376158 h 1790471"/>
                <a:gd name="connsiteX1143" fmla="*/ 1156291 w 2305101"/>
                <a:gd name="connsiteY1143" fmla="*/ 1383396 h 1790471"/>
                <a:gd name="connsiteX1144" fmla="*/ 1198392 w 2305101"/>
                <a:gd name="connsiteY1144" fmla="*/ 1389778 h 1790471"/>
                <a:gd name="connsiteX1145" fmla="*/ 1198392 w 2305101"/>
                <a:gd name="connsiteY1145" fmla="*/ 1389778 h 1790471"/>
                <a:gd name="connsiteX1146" fmla="*/ 1210298 w 2305101"/>
                <a:gd name="connsiteY1146" fmla="*/ 1370728 h 1790471"/>
                <a:gd name="connsiteX1147" fmla="*/ 1212775 w 2305101"/>
                <a:gd name="connsiteY1147" fmla="*/ 1366251 h 1790471"/>
                <a:gd name="connsiteX1148" fmla="*/ 1222300 w 2305101"/>
                <a:gd name="connsiteY1148" fmla="*/ 1382253 h 1790471"/>
                <a:gd name="connsiteX1149" fmla="*/ 1236683 w 2305101"/>
                <a:gd name="connsiteY1149" fmla="*/ 1397970 h 1790471"/>
                <a:gd name="connsiteX1150" fmla="*/ 1229443 w 2305101"/>
                <a:gd name="connsiteY1150" fmla="*/ 1396541 h 1790471"/>
                <a:gd name="connsiteX1151" fmla="*/ 1198296 w 2305101"/>
                <a:gd name="connsiteY1151" fmla="*/ 1389492 h 1790471"/>
                <a:gd name="connsiteX1152" fmla="*/ 1684834 w 2305101"/>
                <a:gd name="connsiteY1152" fmla="*/ 1387207 h 1790471"/>
                <a:gd name="connsiteX1153" fmla="*/ 1684834 w 2305101"/>
                <a:gd name="connsiteY1153" fmla="*/ 1387207 h 1790471"/>
                <a:gd name="connsiteX1154" fmla="*/ 1662164 w 2305101"/>
                <a:gd name="connsiteY1154" fmla="*/ 1376539 h 1790471"/>
                <a:gd name="connsiteX1155" fmla="*/ 1637304 w 2305101"/>
                <a:gd name="connsiteY1155" fmla="*/ 1369204 h 1790471"/>
                <a:gd name="connsiteX1156" fmla="*/ 1584631 w 2305101"/>
                <a:gd name="connsiteY1156" fmla="*/ 1363775 h 1790471"/>
                <a:gd name="connsiteX1157" fmla="*/ 1532053 w 2305101"/>
                <a:gd name="connsiteY1157" fmla="*/ 1370824 h 1790471"/>
                <a:gd name="connsiteX1158" fmla="*/ 1527957 w 2305101"/>
                <a:gd name="connsiteY1158" fmla="*/ 1371395 h 1790471"/>
                <a:gd name="connsiteX1159" fmla="*/ 1521766 w 2305101"/>
                <a:gd name="connsiteY1159" fmla="*/ 1372157 h 1790471"/>
                <a:gd name="connsiteX1160" fmla="*/ 1509288 w 2305101"/>
                <a:gd name="connsiteY1160" fmla="*/ 1373586 h 1790471"/>
                <a:gd name="connsiteX1161" fmla="*/ 1482142 w 2305101"/>
                <a:gd name="connsiteY1161" fmla="*/ 1376158 h 1790471"/>
                <a:gd name="connsiteX1162" fmla="*/ 1427563 w 2305101"/>
                <a:gd name="connsiteY1162" fmla="*/ 1382634 h 1790471"/>
                <a:gd name="connsiteX1163" fmla="*/ 1376890 w 2305101"/>
                <a:gd name="connsiteY1163" fmla="*/ 1392921 h 1790471"/>
                <a:gd name="connsiteX1164" fmla="*/ 1352697 w 2305101"/>
                <a:gd name="connsiteY1164" fmla="*/ 1398160 h 1790471"/>
                <a:gd name="connsiteX1165" fmla="*/ 1328979 w 2305101"/>
                <a:gd name="connsiteY1165" fmla="*/ 1401970 h 1790471"/>
                <a:gd name="connsiteX1166" fmla="*/ 1324217 w 2305101"/>
                <a:gd name="connsiteY1166" fmla="*/ 1402637 h 1790471"/>
                <a:gd name="connsiteX1167" fmla="*/ 1323455 w 2305101"/>
                <a:gd name="connsiteY1167" fmla="*/ 1402637 h 1790471"/>
                <a:gd name="connsiteX1168" fmla="*/ 1317835 w 2305101"/>
                <a:gd name="connsiteY1168" fmla="*/ 1403209 h 1790471"/>
                <a:gd name="connsiteX1169" fmla="*/ 1306596 w 2305101"/>
                <a:gd name="connsiteY1169" fmla="*/ 1403875 h 1790471"/>
                <a:gd name="connsiteX1170" fmla="*/ 1281640 w 2305101"/>
                <a:gd name="connsiteY1170" fmla="*/ 1403875 h 1790471"/>
                <a:gd name="connsiteX1171" fmla="*/ 1261543 w 2305101"/>
                <a:gd name="connsiteY1171" fmla="*/ 1402256 h 1790471"/>
                <a:gd name="connsiteX1172" fmla="*/ 1252018 w 2305101"/>
                <a:gd name="connsiteY1172" fmla="*/ 1388730 h 1790471"/>
                <a:gd name="connsiteX1173" fmla="*/ 1236968 w 2305101"/>
                <a:gd name="connsiteY1173" fmla="*/ 1374538 h 1790471"/>
                <a:gd name="connsiteX1174" fmla="*/ 1221633 w 2305101"/>
                <a:gd name="connsiteY1174" fmla="*/ 1347106 h 1790471"/>
                <a:gd name="connsiteX1175" fmla="*/ 1224204 w 2305101"/>
                <a:gd name="connsiteY1175" fmla="*/ 1340820 h 1790471"/>
                <a:gd name="connsiteX1176" fmla="*/ 1229062 w 2305101"/>
                <a:gd name="connsiteY1176" fmla="*/ 1327961 h 1790471"/>
                <a:gd name="connsiteX1177" fmla="*/ 1242874 w 2305101"/>
                <a:gd name="connsiteY1177" fmla="*/ 1280336 h 1790471"/>
                <a:gd name="connsiteX1178" fmla="*/ 1260304 w 2305101"/>
                <a:gd name="connsiteY1178" fmla="*/ 1181466 h 1790471"/>
                <a:gd name="connsiteX1179" fmla="*/ 1284593 w 2305101"/>
                <a:gd name="connsiteY1179" fmla="*/ 968487 h 1790471"/>
                <a:gd name="connsiteX1180" fmla="*/ 1285069 w 2305101"/>
                <a:gd name="connsiteY1180" fmla="*/ 916386 h 1790471"/>
                <a:gd name="connsiteX1181" fmla="*/ 1301167 w 2305101"/>
                <a:gd name="connsiteY1181" fmla="*/ 911337 h 1790471"/>
                <a:gd name="connsiteX1182" fmla="*/ 1313168 w 2305101"/>
                <a:gd name="connsiteY1182" fmla="*/ 908004 h 1790471"/>
                <a:gd name="connsiteX1183" fmla="*/ 1329265 w 2305101"/>
                <a:gd name="connsiteY1183" fmla="*/ 929816 h 1790471"/>
                <a:gd name="connsiteX1184" fmla="*/ 1336879 w 2305101"/>
                <a:gd name="connsiteY1184" fmla="*/ 927536 h 1790471"/>
                <a:gd name="connsiteX1185" fmla="*/ 1337552 w 2305101"/>
                <a:gd name="connsiteY1185" fmla="*/ 924863 h 1790471"/>
                <a:gd name="connsiteX1186" fmla="*/ 1330122 w 2305101"/>
                <a:gd name="connsiteY1186" fmla="*/ 899431 h 1790471"/>
                <a:gd name="connsiteX1187" fmla="*/ 1320121 w 2305101"/>
                <a:gd name="connsiteY1187" fmla="*/ 873047 h 1790471"/>
                <a:gd name="connsiteX1188" fmla="*/ 1315740 w 2305101"/>
                <a:gd name="connsiteY1188" fmla="*/ 858569 h 1790471"/>
                <a:gd name="connsiteX1189" fmla="*/ 1315073 w 2305101"/>
                <a:gd name="connsiteY1189" fmla="*/ 856569 h 1790471"/>
                <a:gd name="connsiteX1190" fmla="*/ 1314502 w 2305101"/>
                <a:gd name="connsiteY1190" fmla="*/ 847710 h 1790471"/>
                <a:gd name="connsiteX1191" fmla="*/ 1299166 w 2305101"/>
                <a:gd name="connsiteY1191" fmla="*/ 836852 h 1790471"/>
                <a:gd name="connsiteX1192" fmla="*/ 1282307 w 2305101"/>
                <a:gd name="connsiteY1192" fmla="*/ 825612 h 1790471"/>
                <a:gd name="connsiteX1193" fmla="*/ 1263257 w 2305101"/>
                <a:gd name="connsiteY1193" fmla="*/ 811420 h 1790471"/>
                <a:gd name="connsiteX1194" fmla="*/ 1259447 w 2305101"/>
                <a:gd name="connsiteY1194" fmla="*/ 804753 h 1790471"/>
                <a:gd name="connsiteX1195" fmla="*/ 1245445 w 2305101"/>
                <a:gd name="connsiteY1195" fmla="*/ 797133 h 1790471"/>
                <a:gd name="connsiteX1196" fmla="*/ 1221728 w 2305101"/>
                <a:gd name="connsiteY1196" fmla="*/ 777130 h 1790471"/>
                <a:gd name="connsiteX1197" fmla="*/ 1181818 w 2305101"/>
                <a:gd name="connsiteY1197" fmla="*/ 754461 h 1790471"/>
                <a:gd name="connsiteX1198" fmla="*/ 1151053 w 2305101"/>
                <a:gd name="connsiteY1198" fmla="*/ 764938 h 1790471"/>
                <a:gd name="connsiteX1199" fmla="*/ 1142480 w 2305101"/>
                <a:gd name="connsiteY1199" fmla="*/ 771606 h 1790471"/>
                <a:gd name="connsiteX1200" fmla="*/ 1142480 w 2305101"/>
                <a:gd name="connsiteY1200" fmla="*/ 771606 h 1790471"/>
                <a:gd name="connsiteX1201" fmla="*/ 1141146 w 2305101"/>
                <a:gd name="connsiteY1201" fmla="*/ 772749 h 1790471"/>
                <a:gd name="connsiteX1202" fmla="*/ 1136765 w 2305101"/>
                <a:gd name="connsiteY1202" fmla="*/ 776082 h 1790471"/>
                <a:gd name="connsiteX1203" fmla="*/ 1118287 w 2305101"/>
                <a:gd name="connsiteY1203" fmla="*/ 787512 h 1790471"/>
                <a:gd name="connsiteX1204" fmla="*/ 1080663 w 2305101"/>
                <a:gd name="connsiteY1204" fmla="*/ 812087 h 1790471"/>
                <a:gd name="connsiteX1205" fmla="*/ 1068757 w 2305101"/>
                <a:gd name="connsiteY1205" fmla="*/ 821612 h 1790471"/>
                <a:gd name="connsiteX1206" fmla="*/ 1049135 w 2305101"/>
                <a:gd name="connsiteY1206" fmla="*/ 819231 h 1790471"/>
                <a:gd name="connsiteX1207" fmla="*/ 1043801 w 2305101"/>
                <a:gd name="connsiteY1207" fmla="*/ 819231 h 1790471"/>
                <a:gd name="connsiteX1208" fmla="*/ 1041896 w 2305101"/>
                <a:gd name="connsiteY1208" fmla="*/ 817707 h 1790471"/>
                <a:gd name="connsiteX1209" fmla="*/ 1039039 w 2305101"/>
                <a:gd name="connsiteY1209" fmla="*/ 814945 h 1790471"/>
                <a:gd name="connsiteX1210" fmla="*/ 1033419 w 2305101"/>
                <a:gd name="connsiteY1210" fmla="*/ 809229 h 1790471"/>
                <a:gd name="connsiteX1211" fmla="*/ 1032847 w 2305101"/>
                <a:gd name="connsiteY1211" fmla="*/ 808563 h 1790471"/>
                <a:gd name="connsiteX1212" fmla="*/ 1032847 w 2305101"/>
                <a:gd name="connsiteY1212" fmla="*/ 807896 h 1790471"/>
                <a:gd name="connsiteX1213" fmla="*/ 1074471 w 2305101"/>
                <a:gd name="connsiteY1213" fmla="*/ 794847 h 1790471"/>
                <a:gd name="connsiteX1214" fmla="*/ 1097808 w 2305101"/>
                <a:gd name="connsiteY1214" fmla="*/ 764938 h 1790471"/>
                <a:gd name="connsiteX1215" fmla="*/ 1110857 w 2305101"/>
                <a:gd name="connsiteY1215" fmla="*/ 726838 h 1790471"/>
                <a:gd name="connsiteX1216" fmla="*/ 1090378 w 2305101"/>
                <a:gd name="connsiteY1216" fmla="*/ 699597 h 1790471"/>
                <a:gd name="connsiteX1217" fmla="*/ 1096474 w 2305101"/>
                <a:gd name="connsiteY1217" fmla="*/ 690072 h 1790471"/>
                <a:gd name="connsiteX1218" fmla="*/ 1102285 w 2305101"/>
                <a:gd name="connsiteY1218" fmla="*/ 681404 h 1790471"/>
                <a:gd name="connsiteX1219" fmla="*/ 1104952 w 2305101"/>
                <a:gd name="connsiteY1219" fmla="*/ 676260 h 1790471"/>
                <a:gd name="connsiteX1220" fmla="*/ 1106857 w 2305101"/>
                <a:gd name="connsiteY1220" fmla="*/ 673689 h 1790471"/>
                <a:gd name="connsiteX1221" fmla="*/ 1130288 w 2305101"/>
                <a:gd name="connsiteY1221" fmla="*/ 648066 h 1790471"/>
                <a:gd name="connsiteX1222" fmla="*/ 1136384 w 2305101"/>
                <a:gd name="connsiteY1222" fmla="*/ 642732 h 1790471"/>
                <a:gd name="connsiteX1223" fmla="*/ 1137241 w 2305101"/>
                <a:gd name="connsiteY1223" fmla="*/ 641970 h 1790471"/>
                <a:gd name="connsiteX1224" fmla="*/ 1137908 w 2305101"/>
                <a:gd name="connsiteY1224" fmla="*/ 641399 h 1790471"/>
                <a:gd name="connsiteX1225" fmla="*/ 1144099 w 2305101"/>
                <a:gd name="connsiteY1225" fmla="*/ 636446 h 1790471"/>
                <a:gd name="connsiteX1226" fmla="*/ 1150862 w 2305101"/>
                <a:gd name="connsiteY1226" fmla="*/ 629397 h 1790471"/>
                <a:gd name="connsiteX1227" fmla="*/ 1152577 w 2305101"/>
                <a:gd name="connsiteY1227" fmla="*/ 628635 h 1790471"/>
                <a:gd name="connsiteX1228" fmla="*/ 1153243 w 2305101"/>
                <a:gd name="connsiteY1228" fmla="*/ 628635 h 1790471"/>
                <a:gd name="connsiteX1229" fmla="*/ 1154101 w 2305101"/>
                <a:gd name="connsiteY1229" fmla="*/ 628635 h 1790471"/>
                <a:gd name="connsiteX1230" fmla="*/ 1161340 w 2305101"/>
                <a:gd name="connsiteY1230" fmla="*/ 626730 h 1790471"/>
                <a:gd name="connsiteX1231" fmla="*/ 1165245 w 2305101"/>
                <a:gd name="connsiteY1231" fmla="*/ 625968 h 1790471"/>
                <a:gd name="connsiteX1232" fmla="*/ 1166007 w 2305101"/>
                <a:gd name="connsiteY1232" fmla="*/ 625968 h 1790471"/>
                <a:gd name="connsiteX1233" fmla="*/ 1167721 w 2305101"/>
                <a:gd name="connsiteY1233" fmla="*/ 625968 h 1790471"/>
                <a:gd name="connsiteX1234" fmla="*/ 1202202 w 2305101"/>
                <a:gd name="connsiteY1234" fmla="*/ 627397 h 1790471"/>
                <a:gd name="connsiteX1235" fmla="*/ 1208393 w 2305101"/>
                <a:gd name="connsiteY1235" fmla="*/ 628254 h 1790471"/>
                <a:gd name="connsiteX1236" fmla="*/ 1214203 w 2305101"/>
                <a:gd name="connsiteY1236" fmla="*/ 629112 h 1790471"/>
                <a:gd name="connsiteX1237" fmla="*/ 1237540 w 2305101"/>
                <a:gd name="connsiteY1237" fmla="*/ 631874 h 1790471"/>
                <a:gd name="connsiteX1238" fmla="*/ 1285927 w 2305101"/>
                <a:gd name="connsiteY1238" fmla="*/ 642637 h 1790471"/>
                <a:gd name="connsiteX1239" fmla="*/ 1333552 w 2305101"/>
                <a:gd name="connsiteY1239" fmla="*/ 656258 h 1790471"/>
                <a:gd name="connsiteX1240" fmla="*/ 1379271 w 2305101"/>
                <a:gd name="connsiteY1240" fmla="*/ 665783 h 1790471"/>
                <a:gd name="connsiteX1241" fmla="*/ 1400512 w 2305101"/>
                <a:gd name="connsiteY1241" fmla="*/ 672165 h 1790471"/>
                <a:gd name="connsiteX1242" fmla="*/ 1401465 w 2305101"/>
                <a:gd name="connsiteY1242" fmla="*/ 672165 h 1790471"/>
                <a:gd name="connsiteX1243" fmla="*/ 1402798 w 2305101"/>
                <a:gd name="connsiteY1243" fmla="*/ 672831 h 1790471"/>
                <a:gd name="connsiteX1244" fmla="*/ 1407656 w 2305101"/>
                <a:gd name="connsiteY1244" fmla="*/ 675117 h 1790471"/>
                <a:gd name="connsiteX1245" fmla="*/ 1418705 w 2305101"/>
                <a:gd name="connsiteY1245" fmla="*/ 681213 h 1790471"/>
                <a:gd name="connsiteX1246" fmla="*/ 1428230 w 2305101"/>
                <a:gd name="connsiteY1246" fmla="*/ 687405 h 1790471"/>
                <a:gd name="connsiteX1247" fmla="*/ 1432707 w 2305101"/>
                <a:gd name="connsiteY1247" fmla="*/ 690643 h 1790471"/>
                <a:gd name="connsiteX1248" fmla="*/ 1435660 w 2305101"/>
                <a:gd name="connsiteY1248" fmla="*/ 692929 h 1790471"/>
                <a:gd name="connsiteX1249" fmla="*/ 1453186 w 2305101"/>
                <a:gd name="connsiteY1249" fmla="*/ 708360 h 1790471"/>
                <a:gd name="connsiteX1250" fmla="*/ 1513098 w 2305101"/>
                <a:gd name="connsiteY1250" fmla="*/ 772749 h 1790471"/>
                <a:gd name="connsiteX1251" fmla="*/ 1542721 w 2305101"/>
                <a:gd name="connsiteY1251" fmla="*/ 807229 h 1790471"/>
                <a:gd name="connsiteX1252" fmla="*/ 1559294 w 2305101"/>
                <a:gd name="connsiteY1252" fmla="*/ 824374 h 1790471"/>
                <a:gd name="connsiteX1253" fmla="*/ 1567104 w 2305101"/>
                <a:gd name="connsiteY1253" fmla="*/ 832185 h 1790471"/>
                <a:gd name="connsiteX1254" fmla="*/ 1577296 w 2305101"/>
                <a:gd name="connsiteY1254" fmla="*/ 839233 h 1790471"/>
                <a:gd name="connsiteX1255" fmla="*/ 1581868 w 2305101"/>
                <a:gd name="connsiteY1255" fmla="*/ 840567 h 1790471"/>
                <a:gd name="connsiteX1256" fmla="*/ 1598251 w 2305101"/>
                <a:gd name="connsiteY1256" fmla="*/ 870475 h 1790471"/>
                <a:gd name="connsiteX1257" fmla="*/ 1645876 w 2305101"/>
                <a:gd name="connsiteY1257" fmla="*/ 913147 h 1790471"/>
                <a:gd name="connsiteX1258" fmla="*/ 1706074 w 2305101"/>
                <a:gd name="connsiteY1258" fmla="*/ 936864 h 1790471"/>
                <a:gd name="connsiteX1259" fmla="*/ 1723696 w 2305101"/>
                <a:gd name="connsiteY1259" fmla="*/ 942579 h 1790471"/>
                <a:gd name="connsiteX1260" fmla="*/ 1735411 w 2305101"/>
                <a:gd name="connsiteY1260" fmla="*/ 949152 h 1790471"/>
                <a:gd name="connsiteX1261" fmla="*/ 1739983 w 2305101"/>
                <a:gd name="connsiteY1261" fmla="*/ 949152 h 1790471"/>
                <a:gd name="connsiteX1262" fmla="*/ 1740745 w 2305101"/>
                <a:gd name="connsiteY1262" fmla="*/ 949152 h 1790471"/>
                <a:gd name="connsiteX1263" fmla="*/ 1743031 w 2305101"/>
                <a:gd name="connsiteY1263" fmla="*/ 949152 h 1790471"/>
                <a:gd name="connsiteX1264" fmla="*/ 1757890 w 2305101"/>
                <a:gd name="connsiteY1264" fmla="*/ 953247 h 1790471"/>
                <a:gd name="connsiteX1265" fmla="*/ 1771797 w 2305101"/>
                <a:gd name="connsiteY1265" fmla="*/ 958200 h 1790471"/>
                <a:gd name="connsiteX1266" fmla="*/ 1778274 w 2305101"/>
                <a:gd name="connsiteY1266" fmla="*/ 960582 h 1790471"/>
                <a:gd name="connsiteX1267" fmla="*/ 1779798 w 2305101"/>
                <a:gd name="connsiteY1267" fmla="*/ 960582 h 1790471"/>
                <a:gd name="connsiteX1268" fmla="*/ 1759129 w 2305101"/>
                <a:gd name="connsiteY1268" fmla="*/ 1000682 h 1790471"/>
                <a:gd name="connsiteX1269" fmla="*/ 1741031 w 2305101"/>
                <a:gd name="connsiteY1269" fmla="*/ 1049450 h 1790471"/>
                <a:gd name="connsiteX1270" fmla="*/ 1716361 w 2305101"/>
                <a:gd name="connsiteY1270" fmla="*/ 1151748 h 1790471"/>
                <a:gd name="connsiteX1271" fmla="*/ 1712456 w 2305101"/>
                <a:gd name="connsiteY1271" fmla="*/ 1171370 h 1790471"/>
                <a:gd name="connsiteX1272" fmla="*/ 1683881 w 2305101"/>
                <a:gd name="connsiteY1272" fmla="*/ 1165179 h 1790471"/>
                <a:gd name="connsiteX1273" fmla="*/ 1640161 w 2305101"/>
                <a:gd name="connsiteY1273" fmla="*/ 1151367 h 1790471"/>
                <a:gd name="connsiteX1274" fmla="*/ 1637209 w 2305101"/>
                <a:gd name="connsiteY1274" fmla="*/ 1162607 h 1790471"/>
                <a:gd name="connsiteX1275" fmla="*/ 1680357 w 2305101"/>
                <a:gd name="connsiteY1275" fmla="*/ 1178323 h 1790471"/>
                <a:gd name="connsiteX1276" fmla="*/ 1709979 w 2305101"/>
                <a:gd name="connsiteY1276" fmla="*/ 1184324 h 1790471"/>
                <a:gd name="connsiteX1277" fmla="*/ 1698359 w 2305101"/>
                <a:gd name="connsiteY1277" fmla="*/ 1256904 h 1790471"/>
                <a:gd name="connsiteX1278" fmla="*/ 1691406 w 2305101"/>
                <a:gd name="connsiteY1278" fmla="*/ 1316817 h 1790471"/>
                <a:gd name="connsiteX1279" fmla="*/ 1687596 w 2305101"/>
                <a:gd name="connsiteY1279" fmla="*/ 1377110 h 1790471"/>
                <a:gd name="connsiteX1280" fmla="*/ 1687596 w 2305101"/>
                <a:gd name="connsiteY1280" fmla="*/ 1389207 h 1790471"/>
                <a:gd name="connsiteX1281" fmla="*/ 1685977 w 2305101"/>
                <a:gd name="connsiteY1281" fmla="*/ 1387778 h 1790471"/>
                <a:gd name="connsiteX1282" fmla="*/ 1959058 w 2305101"/>
                <a:gd name="connsiteY1282" fmla="*/ 979917 h 1790471"/>
                <a:gd name="connsiteX1283" fmla="*/ 1959058 w 2305101"/>
                <a:gd name="connsiteY1283" fmla="*/ 979917 h 1790471"/>
                <a:gd name="connsiteX1284" fmla="*/ 1920482 w 2305101"/>
                <a:gd name="connsiteY1284" fmla="*/ 1020589 h 1790471"/>
                <a:gd name="connsiteX1285" fmla="*/ 1895527 w 2305101"/>
                <a:gd name="connsiteY1285" fmla="*/ 1077072 h 1790471"/>
                <a:gd name="connsiteX1286" fmla="*/ 1880858 w 2305101"/>
                <a:gd name="connsiteY1286" fmla="*/ 1127079 h 1790471"/>
                <a:gd name="connsiteX1287" fmla="*/ 1867047 w 2305101"/>
                <a:gd name="connsiteY1287" fmla="*/ 1191277 h 1790471"/>
                <a:gd name="connsiteX1288" fmla="*/ 1848568 w 2305101"/>
                <a:gd name="connsiteY1288" fmla="*/ 1289480 h 1790471"/>
                <a:gd name="connsiteX1289" fmla="*/ 1838377 w 2305101"/>
                <a:gd name="connsiteY1289" fmla="*/ 1391874 h 1790471"/>
                <a:gd name="connsiteX1290" fmla="*/ 1839805 w 2305101"/>
                <a:gd name="connsiteY1290" fmla="*/ 1440070 h 1790471"/>
                <a:gd name="connsiteX1291" fmla="*/ 1840853 w 2305101"/>
                <a:gd name="connsiteY1291" fmla="*/ 1451405 h 1790471"/>
                <a:gd name="connsiteX1292" fmla="*/ 1841996 w 2305101"/>
                <a:gd name="connsiteY1292" fmla="*/ 1460168 h 1790471"/>
                <a:gd name="connsiteX1293" fmla="*/ 1841996 w 2305101"/>
                <a:gd name="connsiteY1293" fmla="*/ 1461692 h 1790471"/>
                <a:gd name="connsiteX1294" fmla="*/ 1845901 w 2305101"/>
                <a:gd name="connsiteY1294" fmla="*/ 1484266 h 1790471"/>
                <a:gd name="connsiteX1295" fmla="*/ 1855426 w 2305101"/>
                <a:gd name="connsiteY1295" fmla="*/ 1504364 h 1790471"/>
                <a:gd name="connsiteX1296" fmla="*/ 1852093 w 2305101"/>
                <a:gd name="connsiteY1296" fmla="*/ 1504364 h 1790471"/>
                <a:gd name="connsiteX1297" fmla="*/ 1835710 w 2305101"/>
                <a:gd name="connsiteY1297" fmla="*/ 1501697 h 1790471"/>
                <a:gd name="connsiteX1298" fmla="*/ 1802848 w 2305101"/>
                <a:gd name="connsiteY1298" fmla="*/ 1492172 h 1790471"/>
                <a:gd name="connsiteX1299" fmla="*/ 1735697 w 2305101"/>
                <a:gd name="connsiteY1299" fmla="*/ 1465311 h 1790471"/>
                <a:gd name="connsiteX1300" fmla="*/ 1733792 w 2305101"/>
                <a:gd name="connsiteY1300" fmla="*/ 1468741 h 1790471"/>
                <a:gd name="connsiteX1301" fmla="*/ 1801134 w 2305101"/>
                <a:gd name="connsiteY1301" fmla="*/ 1505221 h 1790471"/>
                <a:gd name="connsiteX1302" fmla="*/ 1835043 w 2305101"/>
                <a:gd name="connsiteY1302" fmla="*/ 1517032 h 1790471"/>
                <a:gd name="connsiteX1303" fmla="*/ 1854093 w 2305101"/>
                <a:gd name="connsiteY1303" fmla="*/ 1519604 h 1790471"/>
                <a:gd name="connsiteX1304" fmla="*/ 1862284 w 2305101"/>
                <a:gd name="connsiteY1304" fmla="*/ 1518461 h 1790471"/>
                <a:gd name="connsiteX1305" fmla="*/ 1865332 w 2305101"/>
                <a:gd name="connsiteY1305" fmla="*/ 1516746 h 1790471"/>
                <a:gd name="connsiteX1306" fmla="*/ 1869333 w 2305101"/>
                <a:gd name="connsiteY1306" fmla="*/ 1520557 h 1790471"/>
                <a:gd name="connsiteX1307" fmla="*/ 1863046 w 2305101"/>
                <a:gd name="connsiteY1307" fmla="*/ 1520557 h 1790471"/>
                <a:gd name="connsiteX1308" fmla="*/ 1826470 w 2305101"/>
                <a:gd name="connsiteY1308" fmla="*/ 1519033 h 1790471"/>
                <a:gd name="connsiteX1309" fmla="*/ 1822755 w 2305101"/>
                <a:gd name="connsiteY1309" fmla="*/ 1519033 h 1790471"/>
                <a:gd name="connsiteX1310" fmla="*/ 1821994 w 2305101"/>
                <a:gd name="connsiteY1310" fmla="*/ 1519033 h 1790471"/>
                <a:gd name="connsiteX1311" fmla="*/ 1820279 w 2305101"/>
                <a:gd name="connsiteY1311" fmla="*/ 1519033 h 1790471"/>
                <a:gd name="connsiteX1312" fmla="*/ 1810754 w 2305101"/>
                <a:gd name="connsiteY1312" fmla="*/ 1517509 h 1790471"/>
                <a:gd name="connsiteX1313" fmla="*/ 1790180 w 2305101"/>
                <a:gd name="connsiteY1313" fmla="*/ 1513413 h 1790471"/>
                <a:gd name="connsiteX1314" fmla="*/ 1761605 w 2305101"/>
                <a:gd name="connsiteY1314" fmla="*/ 1506745 h 1790471"/>
                <a:gd name="connsiteX1315" fmla="*/ 1748651 w 2305101"/>
                <a:gd name="connsiteY1315" fmla="*/ 1502364 h 1790471"/>
                <a:gd name="connsiteX1316" fmla="*/ 1748651 w 2305101"/>
                <a:gd name="connsiteY1316" fmla="*/ 1502364 h 1790471"/>
                <a:gd name="connsiteX1317" fmla="*/ 1745698 w 2305101"/>
                <a:gd name="connsiteY1317" fmla="*/ 1501030 h 1790471"/>
                <a:gd name="connsiteX1318" fmla="*/ 1739697 w 2305101"/>
                <a:gd name="connsiteY1318" fmla="*/ 1497601 h 1790471"/>
                <a:gd name="connsiteX1319" fmla="*/ 1735030 w 2305101"/>
                <a:gd name="connsiteY1319" fmla="*/ 1494458 h 1790471"/>
                <a:gd name="connsiteX1320" fmla="*/ 1731601 w 2305101"/>
                <a:gd name="connsiteY1320" fmla="*/ 1491219 h 1790471"/>
                <a:gd name="connsiteX1321" fmla="*/ 1727982 w 2305101"/>
                <a:gd name="connsiteY1321" fmla="*/ 1487219 h 1790471"/>
                <a:gd name="connsiteX1322" fmla="*/ 1725696 w 2305101"/>
                <a:gd name="connsiteY1322" fmla="*/ 1483218 h 1790471"/>
                <a:gd name="connsiteX1323" fmla="*/ 1725696 w 2305101"/>
                <a:gd name="connsiteY1323" fmla="*/ 1482647 h 1790471"/>
                <a:gd name="connsiteX1324" fmla="*/ 1723981 w 2305101"/>
                <a:gd name="connsiteY1324" fmla="*/ 1478075 h 1790471"/>
                <a:gd name="connsiteX1325" fmla="*/ 1722743 w 2305101"/>
                <a:gd name="connsiteY1325" fmla="*/ 1470836 h 1790471"/>
                <a:gd name="connsiteX1326" fmla="*/ 1721124 w 2305101"/>
                <a:gd name="connsiteY1326" fmla="*/ 1460263 h 1790471"/>
                <a:gd name="connsiteX1327" fmla="*/ 1721124 w 2305101"/>
                <a:gd name="connsiteY1327" fmla="*/ 1441213 h 1790471"/>
                <a:gd name="connsiteX1328" fmla="*/ 1740936 w 2305101"/>
                <a:gd name="connsiteY1328" fmla="*/ 1453405 h 1790471"/>
                <a:gd name="connsiteX1329" fmla="*/ 1764272 w 2305101"/>
                <a:gd name="connsiteY1329" fmla="*/ 1458168 h 1790471"/>
                <a:gd name="connsiteX1330" fmla="*/ 1766667 w 2305101"/>
                <a:gd name="connsiteY1330" fmla="*/ 1453492 h 1790471"/>
                <a:gd name="connsiteX1331" fmla="*/ 1765129 w 2305101"/>
                <a:gd name="connsiteY1331" fmla="*/ 1451500 h 1790471"/>
                <a:gd name="connsiteX1332" fmla="*/ 1744460 w 2305101"/>
                <a:gd name="connsiteY1332" fmla="*/ 1443309 h 1790471"/>
                <a:gd name="connsiteX1333" fmla="*/ 1725410 w 2305101"/>
                <a:gd name="connsiteY1333" fmla="*/ 1431974 h 1790471"/>
                <a:gd name="connsiteX1334" fmla="*/ 1721409 w 2305101"/>
                <a:gd name="connsiteY1334" fmla="*/ 1431402 h 1790471"/>
                <a:gd name="connsiteX1335" fmla="*/ 1722267 w 2305101"/>
                <a:gd name="connsiteY1335" fmla="*/ 1390635 h 1790471"/>
                <a:gd name="connsiteX1336" fmla="*/ 1730744 w 2305101"/>
                <a:gd name="connsiteY1336" fmla="*/ 1283193 h 1790471"/>
                <a:gd name="connsiteX1337" fmla="*/ 1769416 w 2305101"/>
                <a:gd name="connsiteY1337" fmla="*/ 1076310 h 1790471"/>
                <a:gd name="connsiteX1338" fmla="*/ 1804087 w 2305101"/>
                <a:gd name="connsiteY1338" fmla="*/ 986871 h 1790471"/>
                <a:gd name="connsiteX1339" fmla="*/ 1820851 w 2305101"/>
                <a:gd name="connsiteY1339" fmla="*/ 956295 h 1790471"/>
                <a:gd name="connsiteX1340" fmla="*/ 1824565 w 2305101"/>
                <a:gd name="connsiteY1340" fmla="*/ 950295 h 1790471"/>
                <a:gd name="connsiteX1341" fmla="*/ 1826280 w 2305101"/>
                <a:gd name="connsiteY1341" fmla="*/ 948104 h 1790471"/>
                <a:gd name="connsiteX1342" fmla="*/ 1828947 w 2305101"/>
                <a:gd name="connsiteY1342" fmla="*/ 945151 h 1790471"/>
                <a:gd name="connsiteX1343" fmla="*/ 1830757 w 2305101"/>
                <a:gd name="connsiteY1343" fmla="*/ 943437 h 1790471"/>
                <a:gd name="connsiteX1344" fmla="*/ 1832471 w 2305101"/>
                <a:gd name="connsiteY1344" fmla="*/ 942389 h 1790471"/>
                <a:gd name="connsiteX1345" fmla="*/ 1837900 w 2305101"/>
                <a:gd name="connsiteY1345" fmla="*/ 938674 h 1790471"/>
                <a:gd name="connsiteX1346" fmla="*/ 1838567 w 2305101"/>
                <a:gd name="connsiteY1346" fmla="*/ 938007 h 1790471"/>
                <a:gd name="connsiteX1347" fmla="*/ 1839138 w 2305101"/>
                <a:gd name="connsiteY1347" fmla="*/ 938007 h 1790471"/>
                <a:gd name="connsiteX1348" fmla="*/ 1843901 w 2305101"/>
                <a:gd name="connsiteY1348" fmla="*/ 932959 h 1790471"/>
                <a:gd name="connsiteX1349" fmla="*/ 1843901 w 2305101"/>
                <a:gd name="connsiteY1349" fmla="*/ 932959 h 1790471"/>
                <a:gd name="connsiteX1350" fmla="*/ 1847235 w 2305101"/>
                <a:gd name="connsiteY1350" fmla="*/ 932959 h 1790471"/>
                <a:gd name="connsiteX1351" fmla="*/ 1863999 w 2305101"/>
                <a:gd name="connsiteY1351" fmla="*/ 932007 h 1790471"/>
                <a:gd name="connsiteX1352" fmla="*/ 1878572 w 2305101"/>
                <a:gd name="connsiteY1352" fmla="*/ 932007 h 1790471"/>
                <a:gd name="connsiteX1353" fmla="*/ 1882858 w 2305101"/>
                <a:gd name="connsiteY1353" fmla="*/ 932578 h 1790471"/>
                <a:gd name="connsiteX1354" fmla="*/ 1888192 w 2305101"/>
                <a:gd name="connsiteY1354" fmla="*/ 933340 h 1790471"/>
                <a:gd name="connsiteX1355" fmla="*/ 1917529 w 2305101"/>
                <a:gd name="connsiteY1355" fmla="*/ 939150 h 1790471"/>
                <a:gd name="connsiteX1356" fmla="*/ 1946104 w 2305101"/>
                <a:gd name="connsiteY1356" fmla="*/ 948675 h 1790471"/>
                <a:gd name="connsiteX1357" fmla="*/ 1946104 w 2305101"/>
                <a:gd name="connsiteY1357" fmla="*/ 948675 h 1790471"/>
                <a:gd name="connsiteX1358" fmla="*/ 1948962 w 2305101"/>
                <a:gd name="connsiteY1358" fmla="*/ 950009 h 1790471"/>
                <a:gd name="connsiteX1359" fmla="*/ 1956105 w 2305101"/>
                <a:gd name="connsiteY1359" fmla="*/ 953533 h 1790471"/>
                <a:gd name="connsiteX1360" fmla="*/ 1969345 w 2305101"/>
                <a:gd name="connsiteY1360" fmla="*/ 961915 h 1790471"/>
                <a:gd name="connsiteX1361" fmla="*/ 1971250 w 2305101"/>
                <a:gd name="connsiteY1361" fmla="*/ 963344 h 1790471"/>
                <a:gd name="connsiteX1362" fmla="*/ 1971917 w 2305101"/>
                <a:gd name="connsiteY1362" fmla="*/ 963820 h 1790471"/>
                <a:gd name="connsiteX1363" fmla="*/ 1977442 w 2305101"/>
                <a:gd name="connsiteY1363" fmla="*/ 968964 h 1790471"/>
                <a:gd name="connsiteX1364" fmla="*/ 1981633 w 2305101"/>
                <a:gd name="connsiteY1364" fmla="*/ 973536 h 1790471"/>
                <a:gd name="connsiteX1365" fmla="*/ 1981633 w 2305101"/>
                <a:gd name="connsiteY1365" fmla="*/ 973536 h 1790471"/>
                <a:gd name="connsiteX1366" fmla="*/ 1959058 w 2305101"/>
                <a:gd name="connsiteY1366" fmla="*/ 97991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1091998" y="721504"/>
                  </a:moveTo>
                  <a:lnTo>
                    <a:pt x="1091998" y="721504"/>
                  </a:lnTo>
                  <a:cubicBezTo>
                    <a:pt x="1092152" y="722212"/>
                    <a:pt x="1092343" y="722911"/>
                    <a:pt x="1092569" y="723600"/>
                  </a:cubicBezTo>
                  <a:cubicBezTo>
                    <a:pt x="1092760" y="725818"/>
                    <a:pt x="1092760" y="728049"/>
                    <a:pt x="1092569" y="730267"/>
                  </a:cubicBezTo>
                  <a:cubicBezTo>
                    <a:pt x="1090524" y="740422"/>
                    <a:pt x="1086616" y="750110"/>
                    <a:pt x="1081044" y="758842"/>
                  </a:cubicBezTo>
                  <a:cubicBezTo>
                    <a:pt x="1076335" y="767785"/>
                    <a:pt x="1070189" y="775894"/>
                    <a:pt x="1062851" y="782845"/>
                  </a:cubicBezTo>
                  <a:cubicBezTo>
                    <a:pt x="1052858" y="790203"/>
                    <a:pt x="1041438" y="795394"/>
                    <a:pt x="1029323" y="798085"/>
                  </a:cubicBezTo>
                  <a:cubicBezTo>
                    <a:pt x="1029282" y="797833"/>
                    <a:pt x="1029282" y="797576"/>
                    <a:pt x="1029323" y="797323"/>
                  </a:cubicBezTo>
                  <a:cubicBezTo>
                    <a:pt x="1029323" y="797323"/>
                    <a:pt x="1029323" y="795323"/>
                    <a:pt x="1029323" y="794656"/>
                  </a:cubicBezTo>
                  <a:cubicBezTo>
                    <a:pt x="1029799" y="792561"/>
                    <a:pt x="1030466" y="790370"/>
                    <a:pt x="1031133" y="788274"/>
                  </a:cubicBezTo>
                  <a:lnTo>
                    <a:pt x="1031133" y="787512"/>
                  </a:lnTo>
                  <a:cubicBezTo>
                    <a:pt x="1031314" y="787049"/>
                    <a:pt x="1031537" y="786602"/>
                    <a:pt x="1031800" y="786179"/>
                  </a:cubicBezTo>
                  <a:cubicBezTo>
                    <a:pt x="1032562" y="784560"/>
                    <a:pt x="1033419" y="782940"/>
                    <a:pt x="1034276" y="781416"/>
                  </a:cubicBezTo>
                  <a:cubicBezTo>
                    <a:pt x="1042039" y="768167"/>
                    <a:pt x="1050662" y="755439"/>
                    <a:pt x="1060089" y="743316"/>
                  </a:cubicBezTo>
                  <a:cubicBezTo>
                    <a:pt x="1067613" y="732839"/>
                    <a:pt x="1074948" y="722266"/>
                    <a:pt x="1081901" y="711312"/>
                  </a:cubicBezTo>
                  <a:cubicBezTo>
                    <a:pt x="1083616" y="712836"/>
                    <a:pt x="1086187" y="714741"/>
                    <a:pt x="1087330" y="715694"/>
                  </a:cubicBezTo>
                  <a:cubicBezTo>
                    <a:pt x="1088673" y="716797"/>
                    <a:pt x="1089859" y="718079"/>
                    <a:pt x="1090854" y="719504"/>
                  </a:cubicBezTo>
                  <a:cubicBezTo>
                    <a:pt x="1090854" y="719504"/>
                    <a:pt x="1091426" y="720837"/>
                    <a:pt x="1091617" y="721123"/>
                  </a:cubicBezTo>
                  <a:close/>
                  <a:moveTo>
                    <a:pt x="1042753" y="818183"/>
                  </a:moveTo>
                  <a:lnTo>
                    <a:pt x="1042753" y="818183"/>
                  </a:lnTo>
                  <a:cubicBezTo>
                    <a:pt x="1043080" y="818302"/>
                    <a:pt x="1043374" y="818498"/>
                    <a:pt x="1043611" y="818754"/>
                  </a:cubicBezTo>
                  <a:lnTo>
                    <a:pt x="1043611" y="818754"/>
                  </a:lnTo>
                  <a:lnTo>
                    <a:pt x="1042753" y="818183"/>
                  </a:lnTo>
                  <a:close/>
                  <a:moveTo>
                    <a:pt x="1221823" y="1346725"/>
                  </a:moveTo>
                  <a:lnTo>
                    <a:pt x="1221823" y="1346725"/>
                  </a:lnTo>
                  <a:cubicBezTo>
                    <a:pt x="1221823" y="1346725"/>
                    <a:pt x="1221823" y="1346154"/>
                    <a:pt x="1222300" y="1345582"/>
                  </a:cubicBezTo>
                  <a:lnTo>
                    <a:pt x="1221823" y="1346725"/>
                  </a:lnTo>
                  <a:close/>
                  <a:moveTo>
                    <a:pt x="1000938" y="821326"/>
                  </a:moveTo>
                  <a:lnTo>
                    <a:pt x="1000938" y="821326"/>
                  </a:lnTo>
                  <a:cubicBezTo>
                    <a:pt x="1000938" y="821326"/>
                    <a:pt x="1000938" y="820755"/>
                    <a:pt x="1000938" y="820564"/>
                  </a:cubicBezTo>
                  <a:lnTo>
                    <a:pt x="1001605" y="821612"/>
                  </a:lnTo>
                  <a:lnTo>
                    <a:pt x="1000653" y="822279"/>
                  </a:lnTo>
                  <a:cubicBezTo>
                    <a:pt x="1000697" y="821963"/>
                    <a:pt x="1000697" y="821642"/>
                    <a:pt x="1000653" y="821326"/>
                  </a:cubicBezTo>
                  <a:close/>
                  <a:moveTo>
                    <a:pt x="1010463" y="755699"/>
                  </a:moveTo>
                  <a:lnTo>
                    <a:pt x="1010463" y="755699"/>
                  </a:lnTo>
                  <a:cubicBezTo>
                    <a:pt x="1011511" y="749222"/>
                    <a:pt x="1012559" y="742840"/>
                    <a:pt x="1013702" y="736649"/>
                  </a:cubicBezTo>
                  <a:lnTo>
                    <a:pt x="1016941" y="737506"/>
                  </a:lnTo>
                  <a:lnTo>
                    <a:pt x="1021989" y="738649"/>
                  </a:lnTo>
                  <a:cubicBezTo>
                    <a:pt x="1018179" y="744078"/>
                    <a:pt x="1014178" y="749889"/>
                    <a:pt x="1010463" y="755985"/>
                  </a:cubicBezTo>
                  <a:close/>
                  <a:moveTo>
                    <a:pt x="985032" y="930292"/>
                  </a:moveTo>
                  <a:lnTo>
                    <a:pt x="985032" y="930292"/>
                  </a:lnTo>
                  <a:cubicBezTo>
                    <a:pt x="985032" y="927435"/>
                    <a:pt x="985794" y="924672"/>
                    <a:pt x="986270" y="921910"/>
                  </a:cubicBezTo>
                  <a:cubicBezTo>
                    <a:pt x="987228" y="926617"/>
                    <a:pt x="989358" y="931007"/>
                    <a:pt x="992461" y="934674"/>
                  </a:cubicBezTo>
                  <a:cubicBezTo>
                    <a:pt x="994213" y="936538"/>
                    <a:pt x="996857" y="937272"/>
                    <a:pt x="999319" y="936579"/>
                  </a:cubicBezTo>
                  <a:lnTo>
                    <a:pt x="1001034" y="935817"/>
                  </a:lnTo>
                  <a:cubicBezTo>
                    <a:pt x="1003228" y="934483"/>
                    <a:pt x="1004565" y="932098"/>
                    <a:pt x="1004558" y="929530"/>
                  </a:cubicBezTo>
                  <a:cubicBezTo>
                    <a:pt x="1004048" y="923511"/>
                    <a:pt x="1003158" y="917530"/>
                    <a:pt x="1001891" y="911623"/>
                  </a:cubicBezTo>
                  <a:cubicBezTo>
                    <a:pt x="1001129" y="904956"/>
                    <a:pt x="1000938" y="898098"/>
                    <a:pt x="1000367" y="891430"/>
                  </a:cubicBezTo>
                  <a:cubicBezTo>
                    <a:pt x="999798" y="885023"/>
                    <a:pt x="998811" y="878659"/>
                    <a:pt x="997414" y="872380"/>
                  </a:cubicBezTo>
                  <a:cubicBezTo>
                    <a:pt x="996425" y="868218"/>
                    <a:pt x="995788" y="863981"/>
                    <a:pt x="995509" y="859712"/>
                  </a:cubicBezTo>
                  <a:cubicBezTo>
                    <a:pt x="996462" y="852854"/>
                    <a:pt x="997414" y="845996"/>
                    <a:pt x="998462" y="839233"/>
                  </a:cubicBezTo>
                  <a:cubicBezTo>
                    <a:pt x="1000329" y="844204"/>
                    <a:pt x="1005396" y="847213"/>
                    <a:pt x="1010654" y="846472"/>
                  </a:cubicBezTo>
                  <a:cubicBezTo>
                    <a:pt x="1016178" y="847044"/>
                    <a:pt x="1021989" y="846472"/>
                    <a:pt x="1027609" y="847234"/>
                  </a:cubicBezTo>
                  <a:lnTo>
                    <a:pt x="1029323" y="847234"/>
                  </a:lnTo>
                  <a:cubicBezTo>
                    <a:pt x="1032096" y="848741"/>
                    <a:pt x="1034959" y="850077"/>
                    <a:pt x="1037895" y="851235"/>
                  </a:cubicBezTo>
                  <a:cubicBezTo>
                    <a:pt x="1044236" y="853542"/>
                    <a:pt x="1051088" y="854069"/>
                    <a:pt x="1057707" y="852759"/>
                  </a:cubicBezTo>
                  <a:cubicBezTo>
                    <a:pt x="1059070" y="852517"/>
                    <a:pt x="1060387" y="852067"/>
                    <a:pt x="1061613" y="851425"/>
                  </a:cubicBezTo>
                  <a:cubicBezTo>
                    <a:pt x="1068280" y="852759"/>
                    <a:pt x="1074853" y="854283"/>
                    <a:pt x="1081329" y="855997"/>
                  </a:cubicBezTo>
                  <a:cubicBezTo>
                    <a:pt x="1103809" y="861903"/>
                    <a:pt x="1125145" y="871332"/>
                    <a:pt x="1148004" y="877524"/>
                  </a:cubicBezTo>
                  <a:lnTo>
                    <a:pt x="1154958" y="879524"/>
                  </a:lnTo>
                  <a:cubicBezTo>
                    <a:pt x="1147665" y="879921"/>
                    <a:pt x="1140425" y="881005"/>
                    <a:pt x="1133336" y="882762"/>
                  </a:cubicBezTo>
                  <a:cubicBezTo>
                    <a:pt x="1124557" y="884452"/>
                    <a:pt x="1116716" y="889339"/>
                    <a:pt x="1111333" y="896478"/>
                  </a:cubicBezTo>
                  <a:cubicBezTo>
                    <a:pt x="1105613" y="904383"/>
                    <a:pt x="1106168" y="915204"/>
                    <a:pt x="1112667" y="922482"/>
                  </a:cubicBezTo>
                  <a:cubicBezTo>
                    <a:pt x="1114232" y="923910"/>
                    <a:pt x="1116627" y="923910"/>
                    <a:pt x="1118191" y="922482"/>
                  </a:cubicBezTo>
                  <a:cubicBezTo>
                    <a:pt x="1120325" y="920235"/>
                    <a:pt x="1122035" y="917621"/>
                    <a:pt x="1123240" y="914766"/>
                  </a:cubicBezTo>
                  <a:cubicBezTo>
                    <a:pt x="1124332" y="912022"/>
                    <a:pt x="1125285" y="909224"/>
                    <a:pt x="1126097" y="906384"/>
                  </a:cubicBezTo>
                  <a:cubicBezTo>
                    <a:pt x="1126875" y="904703"/>
                    <a:pt x="1128225" y="903352"/>
                    <a:pt x="1129907" y="902574"/>
                  </a:cubicBezTo>
                  <a:cubicBezTo>
                    <a:pt x="1132914" y="900965"/>
                    <a:pt x="1136115" y="899748"/>
                    <a:pt x="1139432" y="898955"/>
                  </a:cubicBezTo>
                  <a:cubicBezTo>
                    <a:pt x="1146696" y="896871"/>
                    <a:pt x="1154174" y="895625"/>
                    <a:pt x="1161721" y="895240"/>
                  </a:cubicBezTo>
                  <a:cubicBezTo>
                    <a:pt x="1165359" y="894811"/>
                    <a:pt x="1169035" y="894811"/>
                    <a:pt x="1172674" y="895240"/>
                  </a:cubicBezTo>
                  <a:lnTo>
                    <a:pt x="1176675" y="896097"/>
                  </a:lnTo>
                  <a:cubicBezTo>
                    <a:pt x="1177527" y="896432"/>
                    <a:pt x="1178428" y="896625"/>
                    <a:pt x="1179342" y="896669"/>
                  </a:cubicBezTo>
                  <a:cubicBezTo>
                    <a:pt x="1180009" y="896669"/>
                    <a:pt x="1185724" y="896097"/>
                    <a:pt x="1180675" y="896669"/>
                  </a:cubicBezTo>
                  <a:cubicBezTo>
                    <a:pt x="1182653" y="896609"/>
                    <a:pt x="1184441" y="895477"/>
                    <a:pt x="1185343" y="893716"/>
                  </a:cubicBezTo>
                  <a:lnTo>
                    <a:pt x="1186009" y="894478"/>
                  </a:lnTo>
                  <a:cubicBezTo>
                    <a:pt x="1186443" y="895235"/>
                    <a:pt x="1186920" y="895967"/>
                    <a:pt x="1187438" y="896669"/>
                  </a:cubicBezTo>
                  <a:cubicBezTo>
                    <a:pt x="1188389" y="898269"/>
                    <a:pt x="1189248" y="899923"/>
                    <a:pt x="1190010" y="901622"/>
                  </a:cubicBezTo>
                  <a:cubicBezTo>
                    <a:pt x="1190010" y="901622"/>
                    <a:pt x="1190010" y="902289"/>
                    <a:pt x="1190486" y="902955"/>
                  </a:cubicBezTo>
                  <a:cubicBezTo>
                    <a:pt x="1190962" y="903622"/>
                    <a:pt x="1191438" y="906099"/>
                    <a:pt x="1191915" y="907718"/>
                  </a:cubicBezTo>
                  <a:cubicBezTo>
                    <a:pt x="1192391" y="909337"/>
                    <a:pt x="1191915" y="909909"/>
                    <a:pt x="1192582" y="911052"/>
                  </a:cubicBezTo>
                  <a:cubicBezTo>
                    <a:pt x="1193248" y="912195"/>
                    <a:pt x="1193058" y="914100"/>
                    <a:pt x="1193153" y="914385"/>
                  </a:cubicBezTo>
                  <a:cubicBezTo>
                    <a:pt x="1193153" y="916767"/>
                    <a:pt x="1193153" y="919243"/>
                    <a:pt x="1193153" y="921720"/>
                  </a:cubicBezTo>
                  <a:cubicBezTo>
                    <a:pt x="1193153" y="927435"/>
                    <a:pt x="1193153" y="933150"/>
                    <a:pt x="1193153" y="938769"/>
                  </a:cubicBezTo>
                  <a:cubicBezTo>
                    <a:pt x="1193055" y="940419"/>
                    <a:pt x="1193055" y="942073"/>
                    <a:pt x="1193153" y="943722"/>
                  </a:cubicBezTo>
                  <a:cubicBezTo>
                    <a:pt x="1190200" y="944294"/>
                    <a:pt x="1187438" y="944961"/>
                    <a:pt x="1184866" y="945246"/>
                  </a:cubicBezTo>
                  <a:cubicBezTo>
                    <a:pt x="1176749" y="945818"/>
                    <a:pt x="1168600" y="945818"/>
                    <a:pt x="1160483" y="945246"/>
                  </a:cubicBezTo>
                  <a:cubicBezTo>
                    <a:pt x="1148767" y="945246"/>
                    <a:pt x="1131907" y="942770"/>
                    <a:pt x="1123240" y="933150"/>
                  </a:cubicBezTo>
                  <a:cubicBezTo>
                    <a:pt x="1121492" y="931476"/>
                    <a:pt x="1118718" y="931537"/>
                    <a:pt x="1117045" y="933285"/>
                  </a:cubicBezTo>
                  <a:cubicBezTo>
                    <a:pt x="1115965" y="934413"/>
                    <a:pt x="1115567" y="936031"/>
                    <a:pt x="1116001" y="937531"/>
                  </a:cubicBezTo>
                  <a:cubicBezTo>
                    <a:pt x="1122192" y="953724"/>
                    <a:pt x="1140385" y="959153"/>
                    <a:pt x="1155625" y="962106"/>
                  </a:cubicBezTo>
                  <a:lnTo>
                    <a:pt x="1158958" y="962677"/>
                  </a:lnTo>
                  <a:lnTo>
                    <a:pt x="1157529" y="962677"/>
                  </a:lnTo>
                  <a:lnTo>
                    <a:pt x="1154386" y="963249"/>
                  </a:lnTo>
                  <a:lnTo>
                    <a:pt x="1151243" y="963249"/>
                  </a:lnTo>
                  <a:cubicBezTo>
                    <a:pt x="1139577" y="964582"/>
                    <a:pt x="1127836" y="965155"/>
                    <a:pt x="1116096" y="964963"/>
                  </a:cubicBezTo>
                  <a:cubicBezTo>
                    <a:pt x="1104761" y="964963"/>
                    <a:pt x="1093426" y="963820"/>
                    <a:pt x="1082187" y="962582"/>
                  </a:cubicBezTo>
                  <a:lnTo>
                    <a:pt x="1078853" y="962582"/>
                  </a:lnTo>
                  <a:lnTo>
                    <a:pt x="1075996" y="962582"/>
                  </a:lnTo>
                  <a:lnTo>
                    <a:pt x="1069042" y="961439"/>
                  </a:lnTo>
                  <a:cubicBezTo>
                    <a:pt x="1063327" y="960582"/>
                    <a:pt x="1057612" y="959439"/>
                    <a:pt x="1051897" y="958296"/>
                  </a:cubicBezTo>
                  <a:cubicBezTo>
                    <a:pt x="1040086" y="955914"/>
                    <a:pt x="1028466" y="952866"/>
                    <a:pt x="1016845" y="950104"/>
                  </a:cubicBezTo>
                  <a:cubicBezTo>
                    <a:pt x="1010273" y="948580"/>
                    <a:pt x="1003796" y="947056"/>
                    <a:pt x="997224" y="945723"/>
                  </a:cubicBezTo>
                  <a:cubicBezTo>
                    <a:pt x="992648" y="944612"/>
                    <a:pt x="988002" y="943817"/>
                    <a:pt x="983317" y="943341"/>
                  </a:cubicBezTo>
                  <a:cubicBezTo>
                    <a:pt x="983984" y="938960"/>
                    <a:pt x="984651" y="934674"/>
                    <a:pt x="985413" y="930483"/>
                  </a:cubicBezTo>
                  <a:close/>
                  <a:moveTo>
                    <a:pt x="969220" y="1035829"/>
                  </a:moveTo>
                  <a:lnTo>
                    <a:pt x="969220" y="1035829"/>
                  </a:lnTo>
                  <a:lnTo>
                    <a:pt x="969220" y="1035829"/>
                  </a:lnTo>
                  <a:cubicBezTo>
                    <a:pt x="969220" y="1037163"/>
                    <a:pt x="969887" y="1038496"/>
                    <a:pt x="970268" y="1039734"/>
                  </a:cubicBezTo>
                  <a:cubicBezTo>
                    <a:pt x="970856" y="1045240"/>
                    <a:pt x="974140" y="1050094"/>
                    <a:pt x="979031" y="1052688"/>
                  </a:cubicBezTo>
                  <a:cubicBezTo>
                    <a:pt x="980969" y="1053242"/>
                    <a:pt x="983031" y="1052369"/>
                    <a:pt x="983984" y="1050593"/>
                  </a:cubicBezTo>
                  <a:cubicBezTo>
                    <a:pt x="985794" y="1046498"/>
                    <a:pt x="985794" y="1041829"/>
                    <a:pt x="983984" y="1037734"/>
                  </a:cubicBezTo>
                  <a:cubicBezTo>
                    <a:pt x="982270" y="1032210"/>
                    <a:pt x="980745" y="1026685"/>
                    <a:pt x="979412" y="1021065"/>
                  </a:cubicBezTo>
                  <a:cubicBezTo>
                    <a:pt x="977214" y="1011675"/>
                    <a:pt x="975812" y="1002116"/>
                    <a:pt x="975221" y="992490"/>
                  </a:cubicBezTo>
                  <a:cubicBezTo>
                    <a:pt x="976078" y="986490"/>
                    <a:pt x="977031" y="980489"/>
                    <a:pt x="977888" y="974488"/>
                  </a:cubicBezTo>
                  <a:cubicBezTo>
                    <a:pt x="980555" y="975822"/>
                    <a:pt x="983317" y="976965"/>
                    <a:pt x="985984" y="978108"/>
                  </a:cubicBezTo>
                  <a:cubicBezTo>
                    <a:pt x="992842" y="981060"/>
                    <a:pt x="999700" y="983632"/>
                    <a:pt x="1006749" y="985918"/>
                  </a:cubicBezTo>
                  <a:cubicBezTo>
                    <a:pt x="1019244" y="990040"/>
                    <a:pt x="1031965" y="993443"/>
                    <a:pt x="1044849" y="996110"/>
                  </a:cubicBezTo>
                  <a:cubicBezTo>
                    <a:pt x="1070444" y="1001485"/>
                    <a:pt x="1096515" y="1004261"/>
                    <a:pt x="1122668" y="1004397"/>
                  </a:cubicBezTo>
                  <a:cubicBezTo>
                    <a:pt x="1141663" y="1004679"/>
                    <a:pt x="1160597" y="1002176"/>
                    <a:pt x="1178866" y="996967"/>
                  </a:cubicBezTo>
                  <a:lnTo>
                    <a:pt x="1180675" y="996967"/>
                  </a:lnTo>
                  <a:lnTo>
                    <a:pt x="1189153" y="998682"/>
                  </a:lnTo>
                  <a:lnTo>
                    <a:pt x="1186390" y="998682"/>
                  </a:lnTo>
                  <a:cubicBezTo>
                    <a:pt x="1175342" y="999980"/>
                    <a:pt x="1164608" y="1003204"/>
                    <a:pt x="1154672" y="1008207"/>
                  </a:cubicBezTo>
                  <a:cubicBezTo>
                    <a:pt x="1144679" y="1012897"/>
                    <a:pt x="1136223" y="1020329"/>
                    <a:pt x="1130288" y="1029638"/>
                  </a:cubicBezTo>
                  <a:cubicBezTo>
                    <a:pt x="1128637" y="1032150"/>
                    <a:pt x="1127623" y="1035027"/>
                    <a:pt x="1127335" y="1038020"/>
                  </a:cubicBezTo>
                  <a:lnTo>
                    <a:pt x="1127335" y="1038210"/>
                  </a:lnTo>
                  <a:cubicBezTo>
                    <a:pt x="1127390" y="1038844"/>
                    <a:pt x="1127390" y="1039482"/>
                    <a:pt x="1127335" y="1040115"/>
                  </a:cubicBezTo>
                  <a:cubicBezTo>
                    <a:pt x="1127255" y="1041655"/>
                    <a:pt x="1127549" y="1043191"/>
                    <a:pt x="1128193" y="1044592"/>
                  </a:cubicBezTo>
                  <a:cubicBezTo>
                    <a:pt x="1130860" y="1049355"/>
                    <a:pt x="1135622" y="1047735"/>
                    <a:pt x="1138956" y="1044592"/>
                  </a:cubicBezTo>
                  <a:cubicBezTo>
                    <a:pt x="1144576" y="1041735"/>
                    <a:pt x="1148481" y="1035067"/>
                    <a:pt x="1153053" y="1031067"/>
                  </a:cubicBezTo>
                  <a:cubicBezTo>
                    <a:pt x="1158655" y="1026246"/>
                    <a:pt x="1165119" y="1022530"/>
                    <a:pt x="1172103" y="1020113"/>
                  </a:cubicBezTo>
                  <a:cubicBezTo>
                    <a:pt x="1179292" y="1017392"/>
                    <a:pt x="1186680" y="1015227"/>
                    <a:pt x="1194201" y="1013636"/>
                  </a:cubicBezTo>
                  <a:cubicBezTo>
                    <a:pt x="1197916" y="1012779"/>
                    <a:pt x="1201630" y="1012112"/>
                    <a:pt x="1205345" y="1011540"/>
                  </a:cubicBezTo>
                  <a:cubicBezTo>
                    <a:pt x="1209060" y="1010969"/>
                    <a:pt x="1212203" y="1010207"/>
                    <a:pt x="1215537" y="1009826"/>
                  </a:cubicBezTo>
                  <a:cubicBezTo>
                    <a:pt x="1216680" y="1010778"/>
                    <a:pt x="1217728" y="1011921"/>
                    <a:pt x="1218775" y="1012969"/>
                  </a:cubicBezTo>
                  <a:cubicBezTo>
                    <a:pt x="1219556" y="1013783"/>
                    <a:pt x="1220287" y="1014641"/>
                    <a:pt x="1220966" y="1015541"/>
                  </a:cubicBezTo>
                  <a:lnTo>
                    <a:pt x="1220966" y="1015541"/>
                  </a:lnTo>
                  <a:cubicBezTo>
                    <a:pt x="1222360" y="1017506"/>
                    <a:pt x="1223541" y="1019613"/>
                    <a:pt x="1224490" y="1021827"/>
                  </a:cubicBezTo>
                  <a:lnTo>
                    <a:pt x="1224490" y="1021827"/>
                  </a:lnTo>
                  <a:cubicBezTo>
                    <a:pt x="1224967" y="1022875"/>
                    <a:pt x="1225252" y="1023923"/>
                    <a:pt x="1225633" y="1024971"/>
                  </a:cubicBezTo>
                  <a:lnTo>
                    <a:pt x="1226491" y="1028495"/>
                  </a:lnTo>
                  <a:cubicBezTo>
                    <a:pt x="1226478" y="1028717"/>
                    <a:pt x="1226478" y="1028939"/>
                    <a:pt x="1226491" y="1029162"/>
                  </a:cubicBezTo>
                  <a:lnTo>
                    <a:pt x="1226491" y="1029733"/>
                  </a:lnTo>
                  <a:cubicBezTo>
                    <a:pt x="1226633" y="1031699"/>
                    <a:pt x="1226633" y="1033673"/>
                    <a:pt x="1226491" y="1035639"/>
                  </a:cubicBezTo>
                  <a:cubicBezTo>
                    <a:pt x="1226491" y="1036305"/>
                    <a:pt x="1226491" y="1037639"/>
                    <a:pt x="1226491" y="1038115"/>
                  </a:cubicBezTo>
                  <a:cubicBezTo>
                    <a:pt x="1226491" y="1038591"/>
                    <a:pt x="1225824" y="1040973"/>
                    <a:pt x="1225443" y="1042401"/>
                  </a:cubicBezTo>
                  <a:cubicBezTo>
                    <a:pt x="1225062" y="1043830"/>
                    <a:pt x="1224490" y="1045449"/>
                    <a:pt x="1224014" y="1046878"/>
                  </a:cubicBezTo>
                  <a:lnTo>
                    <a:pt x="1224014" y="1046878"/>
                  </a:lnTo>
                  <a:lnTo>
                    <a:pt x="1224014" y="1047354"/>
                  </a:lnTo>
                  <a:cubicBezTo>
                    <a:pt x="1222871" y="1049926"/>
                    <a:pt x="1221538" y="1052403"/>
                    <a:pt x="1220204" y="1054784"/>
                  </a:cubicBezTo>
                  <a:cubicBezTo>
                    <a:pt x="1218871" y="1057165"/>
                    <a:pt x="1217918" y="1058403"/>
                    <a:pt x="1216680" y="1060118"/>
                  </a:cubicBezTo>
                  <a:lnTo>
                    <a:pt x="1216680" y="1060118"/>
                  </a:lnTo>
                  <a:lnTo>
                    <a:pt x="1216204" y="1060785"/>
                  </a:lnTo>
                  <a:cubicBezTo>
                    <a:pt x="1214425" y="1060308"/>
                    <a:pt x="1212553" y="1060308"/>
                    <a:pt x="1210774" y="1060785"/>
                  </a:cubicBezTo>
                  <a:cubicBezTo>
                    <a:pt x="1209631" y="1060785"/>
                    <a:pt x="1203345" y="1063547"/>
                    <a:pt x="1207345" y="1061928"/>
                  </a:cubicBezTo>
                  <a:cubicBezTo>
                    <a:pt x="1204672" y="1063026"/>
                    <a:pt x="1201896" y="1063856"/>
                    <a:pt x="1199059" y="1064404"/>
                  </a:cubicBezTo>
                  <a:lnTo>
                    <a:pt x="1197249" y="1064404"/>
                  </a:lnTo>
                  <a:lnTo>
                    <a:pt x="1196392" y="1064404"/>
                  </a:lnTo>
                  <a:lnTo>
                    <a:pt x="1190391" y="1064880"/>
                  </a:lnTo>
                  <a:cubicBezTo>
                    <a:pt x="1186486" y="1064880"/>
                    <a:pt x="1182676" y="1064880"/>
                    <a:pt x="1178866" y="1064880"/>
                  </a:cubicBezTo>
                  <a:cubicBezTo>
                    <a:pt x="1172067" y="1064891"/>
                    <a:pt x="1165311" y="1063798"/>
                    <a:pt x="1158863" y="1061642"/>
                  </a:cubicBezTo>
                  <a:cubicBezTo>
                    <a:pt x="1156916" y="1061075"/>
                    <a:pt x="1155057" y="1060242"/>
                    <a:pt x="1153339" y="1059166"/>
                  </a:cubicBezTo>
                  <a:cubicBezTo>
                    <a:pt x="1152324" y="1058521"/>
                    <a:pt x="1151368" y="1057788"/>
                    <a:pt x="1150481" y="1056975"/>
                  </a:cubicBezTo>
                  <a:cubicBezTo>
                    <a:pt x="1150481" y="1056975"/>
                    <a:pt x="1150481" y="1056022"/>
                    <a:pt x="1149910" y="1055260"/>
                  </a:cubicBezTo>
                  <a:cubicBezTo>
                    <a:pt x="1149373" y="1053117"/>
                    <a:pt x="1147201" y="1051814"/>
                    <a:pt x="1145057" y="1052351"/>
                  </a:cubicBezTo>
                  <a:cubicBezTo>
                    <a:pt x="1144013" y="1052612"/>
                    <a:pt x="1143118" y="1053283"/>
                    <a:pt x="1142575" y="1054212"/>
                  </a:cubicBezTo>
                  <a:cubicBezTo>
                    <a:pt x="1133717" y="1072215"/>
                    <a:pt x="1161625" y="1081168"/>
                    <a:pt x="1173151" y="1083930"/>
                  </a:cubicBezTo>
                  <a:cubicBezTo>
                    <a:pt x="1175532" y="1084407"/>
                    <a:pt x="1177913" y="1084883"/>
                    <a:pt x="1180294" y="1085169"/>
                  </a:cubicBezTo>
                  <a:cubicBezTo>
                    <a:pt x="1172048" y="1088232"/>
                    <a:pt x="1163578" y="1090653"/>
                    <a:pt x="1154958" y="1092408"/>
                  </a:cubicBezTo>
                  <a:lnTo>
                    <a:pt x="1147433" y="1093836"/>
                  </a:lnTo>
                  <a:lnTo>
                    <a:pt x="1141432" y="1094789"/>
                  </a:lnTo>
                  <a:cubicBezTo>
                    <a:pt x="1136575" y="1095456"/>
                    <a:pt x="1131907" y="1095932"/>
                    <a:pt x="1126764" y="1096313"/>
                  </a:cubicBezTo>
                  <a:cubicBezTo>
                    <a:pt x="1100209" y="1098076"/>
                    <a:pt x="1073546" y="1097310"/>
                    <a:pt x="1047135" y="1094027"/>
                  </a:cubicBezTo>
                  <a:lnTo>
                    <a:pt x="1039134" y="1093074"/>
                  </a:lnTo>
                  <a:lnTo>
                    <a:pt x="1038277" y="1093074"/>
                  </a:lnTo>
                  <a:lnTo>
                    <a:pt x="1034371" y="1092503"/>
                  </a:lnTo>
                  <a:cubicBezTo>
                    <a:pt x="1024846" y="1090979"/>
                    <a:pt x="1014750" y="1088788"/>
                    <a:pt x="1004939" y="1086788"/>
                  </a:cubicBezTo>
                  <a:cubicBezTo>
                    <a:pt x="995128" y="1084788"/>
                    <a:pt x="984460" y="1082216"/>
                    <a:pt x="974364" y="1079739"/>
                  </a:cubicBezTo>
                  <a:cubicBezTo>
                    <a:pt x="970935" y="1078977"/>
                    <a:pt x="967411" y="1078215"/>
                    <a:pt x="963982" y="1077644"/>
                  </a:cubicBezTo>
                  <a:cubicBezTo>
                    <a:pt x="965633" y="1063166"/>
                    <a:pt x="967347" y="1048688"/>
                    <a:pt x="969125" y="1034210"/>
                  </a:cubicBezTo>
                  <a:close/>
                  <a:moveTo>
                    <a:pt x="959695" y="1324722"/>
                  </a:moveTo>
                  <a:lnTo>
                    <a:pt x="959695" y="1324722"/>
                  </a:lnTo>
                  <a:lnTo>
                    <a:pt x="957981" y="1324722"/>
                  </a:lnTo>
                  <a:lnTo>
                    <a:pt x="952266" y="1323770"/>
                  </a:lnTo>
                  <a:cubicBezTo>
                    <a:pt x="946961" y="1322430"/>
                    <a:pt x="941588" y="1321381"/>
                    <a:pt x="936169" y="1320627"/>
                  </a:cubicBezTo>
                  <a:cubicBezTo>
                    <a:pt x="937121" y="1313959"/>
                    <a:pt x="937978" y="1307387"/>
                    <a:pt x="938931" y="1300719"/>
                  </a:cubicBezTo>
                  <a:cubicBezTo>
                    <a:pt x="940750" y="1303461"/>
                    <a:pt x="943118" y="1305796"/>
                    <a:pt x="945884" y="1307577"/>
                  </a:cubicBezTo>
                  <a:cubicBezTo>
                    <a:pt x="951123" y="1310721"/>
                    <a:pt x="955409" y="1304720"/>
                    <a:pt x="953504" y="1299767"/>
                  </a:cubicBezTo>
                  <a:cubicBezTo>
                    <a:pt x="951599" y="1294814"/>
                    <a:pt x="949313" y="1292623"/>
                    <a:pt x="947408" y="1288909"/>
                  </a:cubicBezTo>
                  <a:cubicBezTo>
                    <a:pt x="945503" y="1285194"/>
                    <a:pt x="944170" y="1281955"/>
                    <a:pt x="942550" y="1278526"/>
                  </a:cubicBezTo>
                  <a:lnTo>
                    <a:pt x="941979" y="1277478"/>
                  </a:lnTo>
                  <a:cubicBezTo>
                    <a:pt x="942455" y="1273954"/>
                    <a:pt x="942836" y="1270430"/>
                    <a:pt x="943312" y="1266906"/>
                  </a:cubicBezTo>
                  <a:cubicBezTo>
                    <a:pt x="947376" y="1268874"/>
                    <a:pt x="951567" y="1270779"/>
                    <a:pt x="955885" y="1272621"/>
                  </a:cubicBezTo>
                  <a:cubicBezTo>
                    <a:pt x="971159" y="1278117"/>
                    <a:pt x="987278" y="1280890"/>
                    <a:pt x="1003510" y="1280812"/>
                  </a:cubicBezTo>
                  <a:cubicBezTo>
                    <a:pt x="1022068" y="1281511"/>
                    <a:pt x="1040651" y="1280970"/>
                    <a:pt x="1059136" y="1279193"/>
                  </a:cubicBezTo>
                  <a:cubicBezTo>
                    <a:pt x="1058752" y="1281238"/>
                    <a:pt x="1058752" y="1283338"/>
                    <a:pt x="1059136" y="1285384"/>
                  </a:cubicBezTo>
                  <a:cubicBezTo>
                    <a:pt x="1059687" y="1288801"/>
                    <a:pt x="1060988" y="1292054"/>
                    <a:pt x="1062946" y="1294909"/>
                  </a:cubicBezTo>
                  <a:cubicBezTo>
                    <a:pt x="1068453" y="1301498"/>
                    <a:pt x="1075934" y="1306139"/>
                    <a:pt x="1084282" y="1308149"/>
                  </a:cubicBezTo>
                  <a:cubicBezTo>
                    <a:pt x="1087140" y="1309006"/>
                    <a:pt x="1090093" y="1309768"/>
                    <a:pt x="1093045" y="1310435"/>
                  </a:cubicBezTo>
                  <a:lnTo>
                    <a:pt x="1090378" y="1311387"/>
                  </a:lnTo>
                  <a:cubicBezTo>
                    <a:pt x="1084282" y="1313674"/>
                    <a:pt x="1077996" y="1315578"/>
                    <a:pt x="1071328" y="1317484"/>
                  </a:cubicBezTo>
                  <a:cubicBezTo>
                    <a:pt x="1059843" y="1320711"/>
                    <a:pt x="1048168" y="1323224"/>
                    <a:pt x="1036371" y="1325008"/>
                  </a:cubicBezTo>
                  <a:lnTo>
                    <a:pt x="1034276" y="1325008"/>
                  </a:lnTo>
                  <a:lnTo>
                    <a:pt x="1030942" y="1325008"/>
                  </a:lnTo>
                  <a:cubicBezTo>
                    <a:pt x="1028085" y="1325008"/>
                    <a:pt x="1025132" y="1325675"/>
                    <a:pt x="1022275" y="1325866"/>
                  </a:cubicBezTo>
                  <a:cubicBezTo>
                    <a:pt x="1015893" y="1326437"/>
                    <a:pt x="1009606" y="1326723"/>
                    <a:pt x="1003225" y="1326913"/>
                  </a:cubicBezTo>
                  <a:cubicBezTo>
                    <a:pt x="991425" y="1327166"/>
                    <a:pt x="979621" y="1326657"/>
                    <a:pt x="967887" y="1325389"/>
                  </a:cubicBezTo>
                  <a:lnTo>
                    <a:pt x="959219" y="1324342"/>
                  </a:lnTo>
                  <a:close/>
                  <a:moveTo>
                    <a:pt x="1141146" y="1266810"/>
                  </a:moveTo>
                  <a:lnTo>
                    <a:pt x="1141146" y="1266810"/>
                  </a:lnTo>
                  <a:cubicBezTo>
                    <a:pt x="1141146" y="1267382"/>
                    <a:pt x="1141146" y="1267763"/>
                    <a:pt x="1141146" y="1267953"/>
                  </a:cubicBezTo>
                  <a:lnTo>
                    <a:pt x="1140575" y="1271478"/>
                  </a:lnTo>
                  <a:cubicBezTo>
                    <a:pt x="1140067" y="1273764"/>
                    <a:pt x="1139496" y="1276050"/>
                    <a:pt x="1138861" y="1278336"/>
                  </a:cubicBezTo>
                  <a:cubicBezTo>
                    <a:pt x="1138660" y="1278764"/>
                    <a:pt x="1138500" y="1279211"/>
                    <a:pt x="1138384" y="1279669"/>
                  </a:cubicBezTo>
                  <a:cubicBezTo>
                    <a:pt x="1138384" y="1278812"/>
                    <a:pt x="1137432" y="1281574"/>
                    <a:pt x="1137146" y="1282050"/>
                  </a:cubicBezTo>
                  <a:cubicBezTo>
                    <a:pt x="1136280" y="1283849"/>
                    <a:pt x="1135260" y="1285570"/>
                    <a:pt x="1134098" y="1287194"/>
                  </a:cubicBezTo>
                  <a:lnTo>
                    <a:pt x="1133527" y="1287861"/>
                  </a:lnTo>
                  <a:cubicBezTo>
                    <a:pt x="1132574" y="1289004"/>
                    <a:pt x="1131526" y="1289956"/>
                    <a:pt x="1130479" y="1291004"/>
                  </a:cubicBezTo>
                  <a:lnTo>
                    <a:pt x="1129050" y="1292242"/>
                  </a:lnTo>
                  <a:cubicBezTo>
                    <a:pt x="1130002" y="1291385"/>
                    <a:pt x="1126954" y="1293671"/>
                    <a:pt x="1126669" y="1293957"/>
                  </a:cubicBezTo>
                  <a:cubicBezTo>
                    <a:pt x="1126383" y="1294242"/>
                    <a:pt x="1124287" y="1295385"/>
                    <a:pt x="1123049" y="1296052"/>
                  </a:cubicBezTo>
                  <a:cubicBezTo>
                    <a:pt x="1120213" y="1295611"/>
                    <a:pt x="1117347" y="1295389"/>
                    <a:pt x="1114477" y="1295385"/>
                  </a:cubicBezTo>
                  <a:cubicBezTo>
                    <a:pt x="1107675" y="1295016"/>
                    <a:pt x="1100901" y="1294253"/>
                    <a:pt x="1094188" y="1293100"/>
                  </a:cubicBezTo>
                  <a:cubicBezTo>
                    <a:pt x="1085806" y="1291385"/>
                    <a:pt x="1071424" y="1287861"/>
                    <a:pt x="1069709" y="1278336"/>
                  </a:cubicBezTo>
                  <a:cubicBezTo>
                    <a:pt x="1079234" y="1277193"/>
                    <a:pt x="1088759" y="1275859"/>
                    <a:pt x="1097808" y="1274145"/>
                  </a:cubicBezTo>
                  <a:cubicBezTo>
                    <a:pt x="1112736" y="1271500"/>
                    <a:pt x="1127446" y="1267743"/>
                    <a:pt x="1141813" y="1262905"/>
                  </a:cubicBezTo>
                  <a:lnTo>
                    <a:pt x="1141813" y="1267382"/>
                  </a:lnTo>
                  <a:close/>
                  <a:moveTo>
                    <a:pt x="950646" y="1204041"/>
                  </a:moveTo>
                  <a:lnTo>
                    <a:pt x="950646" y="1204041"/>
                  </a:lnTo>
                  <a:cubicBezTo>
                    <a:pt x="951864" y="1205208"/>
                    <a:pt x="953284" y="1206144"/>
                    <a:pt x="954837" y="1206803"/>
                  </a:cubicBezTo>
                  <a:cubicBezTo>
                    <a:pt x="957165" y="1207396"/>
                    <a:pt x="959606" y="1206389"/>
                    <a:pt x="960838" y="1204326"/>
                  </a:cubicBezTo>
                  <a:cubicBezTo>
                    <a:pt x="963518" y="1198725"/>
                    <a:pt x="963894" y="1192296"/>
                    <a:pt x="961886" y="1186419"/>
                  </a:cubicBezTo>
                  <a:cubicBezTo>
                    <a:pt x="960838" y="1180133"/>
                    <a:pt x="959886" y="1173846"/>
                    <a:pt x="959124" y="1167369"/>
                  </a:cubicBezTo>
                  <a:cubicBezTo>
                    <a:pt x="958362" y="1160892"/>
                    <a:pt x="957504" y="1156225"/>
                    <a:pt x="956457" y="1150796"/>
                  </a:cubicBezTo>
                  <a:cubicBezTo>
                    <a:pt x="956457" y="1148510"/>
                    <a:pt x="956933" y="1146414"/>
                    <a:pt x="957124" y="1144128"/>
                  </a:cubicBezTo>
                  <a:lnTo>
                    <a:pt x="960553" y="1112410"/>
                  </a:lnTo>
                  <a:cubicBezTo>
                    <a:pt x="966934" y="1115649"/>
                    <a:pt x="973602" y="1118411"/>
                    <a:pt x="980174" y="1121078"/>
                  </a:cubicBezTo>
                  <a:cubicBezTo>
                    <a:pt x="994748" y="1126607"/>
                    <a:pt x="1009890" y="1130504"/>
                    <a:pt x="1025322" y="1132698"/>
                  </a:cubicBezTo>
                  <a:cubicBezTo>
                    <a:pt x="1045598" y="1135985"/>
                    <a:pt x="1066048" y="1138084"/>
                    <a:pt x="1086568" y="1138985"/>
                  </a:cubicBezTo>
                  <a:cubicBezTo>
                    <a:pt x="1100284" y="1139601"/>
                    <a:pt x="1114023" y="1139410"/>
                    <a:pt x="1127716" y="1138413"/>
                  </a:cubicBezTo>
                  <a:cubicBezTo>
                    <a:pt x="1124126" y="1139991"/>
                    <a:pt x="1120711" y="1141938"/>
                    <a:pt x="1117524" y="1144224"/>
                  </a:cubicBezTo>
                  <a:cubicBezTo>
                    <a:pt x="1108948" y="1151269"/>
                    <a:pt x="1103870" y="1161703"/>
                    <a:pt x="1103618" y="1172799"/>
                  </a:cubicBezTo>
                  <a:cubicBezTo>
                    <a:pt x="1101372" y="1183603"/>
                    <a:pt x="1104993" y="1194791"/>
                    <a:pt x="1113143" y="1202231"/>
                  </a:cubicBezTo>
                  <a:cubicBezTo>
                    <a:pt x="1119620" y="1206708"/>
                    <a:pt x="1126002" y="1199278"/>
                    <a:pt x="1124954" y="1192706"/>
                  </a:cubicBezTo>
                  <a:cubicBezTo>
                    <a:pt x="1123049" y="1181181"/>
                    <a:pt x="1119334" y="1165369"/>
                    <a:pt x="1131431" y="1157749"/>
                  </a:cubicBezTo>
                  <a:cubicBezTo>
                    <a:pt x="1138765" y="1153082"/>
                    <a:pt x="1146766" y="1149367"/>
                    <a:pt x="1154196" y="1144700"/>
                  </a:cubicBezTo>
                  <a:cubicBezTo>
                    <a:pt x="1162057" y="1139070"/>
                    <a:pt x="1170728" y="1134670"/>
                    <a:pt x="1179914" y="1131651"/>
                  </a:cubicBezTo>
                  <a:cubicBezTo>
                    <a:pt x="1180351" y="1131518"/>
                    <a:pt x="1180767" y="1131326"/>
                    <a:pt x="1181152" y="1131079"/>
                  </a:cubicBezTo>
                  <a:cubicBezTo>
                    <a:pt x="1181342" y="1131418"/>
                    <a:pt x="1181565" y="1131737"/>
                    <a:pt x="1181819" y="1132032"/>
                  </a:cubicBezTo>
                  <a:lnTo>
                    <a:pt x="1181818" y="1132032"/>
                  </a:lnTo>
                  <a:cubicBezTo>
                    <a:pt x="1182663" y="1133349"/>
                    <a:pt x="1183619" y="1134592"/>
                    <a:pt x="1184676" y="1135746"/>
                  </a:cubicBezTo>
                  <a:cubicBezTo>
                    <a:pt x="1184864" y="1136225"/>
                    <a:pt x="1185121" y="1136675"/>
                    <a:pt x="1185438" y="1137080"/>
                  </a:cubicBezTo>
                  <a:cubicBezTo>
                    <a:pt x="1186486" y="1138699"/>
                    <a:pt x="1187438" y="1140414"/>
                    <a:pt x="1188391" y="1142033"/>
                  </a:cubicBezTo>
                  <a:lnTo>
                    <a:pt x="1190010" y="1145271"/>
                  </a:lnTo>
                  <a:cubicBezTo>
                    <a:pt x="1188962" y="1143081"/>
                    <a:pt x="1191058" y="1148034"/>
                    <a:pt x="1191343" y="1148796"/>
                  </a:cubicBezTo>
                  <a:cubicBezTo>
                    <a:pt x="1192542" y="1152830"/>
                    <a:pt x="1193496" y="1156934"/>
                    <a:pt x="1194201" y="1161083"/>
                  </a:cubicBezTo>
                  <a:cubicBezTo>
                    <a:pt x="1194201" y="1161083"/>
                    <a:pt x="1194201" y="1161083"/>
                    <a:pt x="1194201" y="1161655"/>
                  </a:cubicBezTo>
                  <a:cubicBezTo>
                    <a:pt x="1194201" y="1162226"/>
                    <a:pt x="1194201" y="1162131"/>
                    <a:pt x="1194201" y="1162512"/>
                  </a:cubicBezTo>
                  <a:cubicBezTo>
                    <a:pt x="1194343" y="1164700"/>
                    <a:pt x="1194343" y="1166895"/>
                    <a:pt x="1194201" y="1169084"/>
                  </a:cubicBezTo>
                  <a:cubicBezTo>
                    <a:pt x="1194439" y="1173462"/>
                    <a:pt x="1194439" y="1177850"/>
                    <a:pt x="1194201" y="1182229"/>
                  </a:cubicBezTo>
                  <a:cubicBezTo>
                    <a:pt x="1194201" y="1183943"/>
                    <a:pt x="1194201" y="1185657"/>
                    <a:pt x="1193725" y="1187467"/>
                  </a:cubicBezTo>
                  <a:cubicBezTo>
                    <a:pt x="1193248" y="1189277"/>
                    <a:pt x="1192772" y="1189467"/>
                    <a:pt x="1192296" y="1190420"/>
                  </a:cubicBezTo>
                  <a:cubicBezTo>
                    <a:pt x="1192079" y="1190915"/>
                    <a:pt x="1191825" y="1191393"/>
                    <a:pt x="1191534" y="1191849"/>
                  </a:cubicBezTo>
                  <a:lnTo>
                    <a:pt x="1190296" y="1193563"/>
                  </a:lnTo>
                  <a:cubicBezTo>
                    <a:pt x="1188421" y="1195692"/>
                    <a:pt x="1186347" y="1197637"/>
                    <a:pt x="1184104" y="1199373"/>
                  </a:cubicBezTo>
                  <a:lnTo>
                    <a:pt x="1182295" y="1200897"/>
                  </a:lnTo>
                  <a:lnTo>
                    <a:pt x="1180675" y="1202136"/>
                  </a:lnTo>
                  <a:lnTo>
                    <a:pt x="1177532" y="1204136"/>
                  </a:lnTo>
                  <a:lnTo>
                    <a:pt x="1172674" y="1204707"/>
                  </a:lnTo>
                  <a:cubicBezTo>
                    <a:pt x="1159816" y="1205755"/>
                    <a:pt x="1147147" y="1205565"/>
                    <a:pt x="1134574" y="1205660"/>
                  </a:cubicBezTo>
                  <a:cubicBezTo>
                    <a:pt x="1130550" y="1206121"/>
                    <a:pt x="1127661" y="1209757"/>
                    <a:pt x="1128122" y="1213781"/>
                  </a:cubicBezTo>
                  <a:cubicBezTo>
                    <a:pt x="1128510" y="1217171"/>
                    <a:pt x="1131185" y="1219845"/>
                    <a:pt x="1134574" y="1220233"/>
                  </a:cubicBezTo>
                  <a:cubicBezTo>
                    <a:pt x="1136860" y="1220233"/>
                    <a:pt x="1139051" y="1220233"/>
                    <a:pt x="1141337" y="1220233"/>
                  </a:cubicBezTo>
                  <a:cubicBezTo>
                    <a:pt x="1122552" y="1226811"/>
                    <a:pt x="1103242" y="1231782"/>
                    <a:pt x="1083616" y="1235092"/>
                  </a:cubicBezTo>
                  <a:lnTo>
                    <a:pt x="1074091" y="1236616"/>
                  </a:lnTo>
                  <a:lnTo>
                    <a:pt x="1070376" y="1236616"/>
                  </a:lnTo>
                  <a:lnTo>
                    <a:pt x="1064851" y="1237283"/>
                  </a:lnTo>
                  <a:cubicBezTo>
                    <a:pt x="1056850" y="1238140"/>
                    <a:pt x="1048945" y="1238807"/>
                    <a:pt x="1040944" y="1239188"/>
                  </a:cubicBezTo>
                  <a:cubicBezTo>
                    <a:pt x="1026254" y="1239998"/>
                    <a:pt x="1011532" y="1239998"/>
                    <a:pt x="996843" y="1239188"/>
                  </a:cubicBezTo>
                  <a:lnTo>
                    <a:pt x="987318" y="1238426"/>
                  </a:lnTo>
                  <a:lnTo>
                    <a:pt x="981603" y="1237664"/>
                  </a:lnTo>
                  <a:lnTo>
                    <a:pt x="978174" y="1237092"/>
                  </a:lnTo>
                  <a:cubicBezTo>
                    <a:pt x="970507" y="1235826"/>
                    <a:pt x="962909" y="1234173"/>
                    <a:pt x="955409" y="1232139"/>
                  </a:cubicBezTo>
                  <a:cubicBezTo>
                    <a:pt x="952933" y="1231473"/>
                    <a:pt x="950266" y="1230615"/>
                    <a:pt x="947694" y="1229758"/>
                  </a:cubicBezTo>
                  <a:cubicBezTo>
                    <a:pt x="948646" y="1220805"/>
                    <a:pt x="949694" y="1211851"/>
                    <a:pt x="950646" y="1202993"/>
                  </a:cubicBezTo>
                  <a:close/>
                  <a:moveTo>
                    <a:pt x="926834" y="1379967"/>
                  </a:moveTo>
                  <a:lnTo>
                    <a:pt x="926834" y="1379967"/>
                  </a:lnTo>
                  <a:cubicBezTo>
                    <a:pt x="927691" y="1374729"/>
                    <a:pt x="928549" y="1369395"/>
                    <a:pt x="929501" y="1363966"/>
                  </a:cubicBezTo>
                  <a:cubicBezTo>
                    <a:pt x="929501" y="1362346"/>
                    <a:pt x="929977" y="1360632"/>
                    <a:pt x="930263" y="1358917"/>
                  </a:cubicBezTo>
                  <a:cubicBezTo>
                    <a:pt x="934137" y="1360088"/>
                    <a:pt x="938082" y="1361011"/>
                    <a:pt x="942074" y="1361680"/>
                  </a:cubicBezTo>
                  <a:cubicBezTo>
                    <a:pt x="950170" y="1363299"/>
                    <a:pt x="958362" y="1364251"/>
                    <a:pt x="966553" y="1365204"/>
                  </a:cubicBezTo>
                  <a:cubicBezTo>
                    <a:pt x="978751" y="1366682"/>
                    <a:pt x="991034" y="1367350"/>
                    <a:pt x="1003320" y="1367204"/>
                  </a:cubicBezTo>
                  <a:cubicBezTo>
                    <a:pt x="987985" y="1371300"/>
                    <a:pt x="973792" y="1373014"/>
                    <a:pt x="957790" y="1375967"/>
                  </a:cubicBezTo>
                  <a:cubicBezTo>
                    <a:pt x="948111" y="1377935"/>
                    <a:pt x="938310" y="1379240"/>
                    <a:pt x="928453" y="1379872"/>
                  </a:cubicBezTo>
                  <a:close/>
                  <a:moveTo>
                    <a:pt x="1228777" y="1145271"/>
                  </a:moveTo>
                  <a:lnTo>
                    <a:pt x="1228777" y="1145271"/>
                  </a:lnTo>
                  <a:lnTo>
                    <a:pt x="1228777" y="1148319"/>
                  </a:lnTo>
                  <a:cubicBezTo>
                    <a:pt x="1226945" y="1140357"/>
                    <a:pt x="1223927" y="1132715"/>
                    <a:pt x="1219823" y="1125650"/>
                  </a:cubicBezTo>
                  <a:cubicBezTo>
                    <a:pt x="1217755" y="1122300"/>
                    <a:pt x="1215430" y="1119116"/>
                    <a:pt x="1212870" y="1116125"/>
                  </a:cubicBezTo>
                  <a:lnTo>
                    <a:pt x="1217346" y="1113553"/>
                  </a:lnTo>
                  <a:cubicBezTo>
                    <a:pt x="1224199" y="1109390"/>
                    <a:pt x="1230585" y="1104504"/>
                    <a:pt x="1236396" y="1098980"/>
                  </a:cubicBezTo>
                  <a:cubicBezTo>
                    <a:pt x="1234301" y="1114506"/>
                    <a:pt x="1232015" y="1130127"/>
                    <a:pt x="1229634" y="1145652"/>
                  </a:cubicBezTo>
                  <a:close/>
                  <a:moveTo>
                    <a:pt x="1236587" y="829137"/>
                  </a:moveTo>
                  <a:lnTo>
                    <a:pt x="1236587" y="829137"/>
                  </a:lnTo>
                  <a:cubicBezTo>
                    <a:pt x="1241826" y="832756"/>
                    <a:pt x="1247160" y="836185"/>
                    <a:pt x="1252589" y="839328"/>
                  </a:cubicBezTo>
                  <a:cubicBezTo>
                    <a:pt x="1252589" y="845805"/>
                    <a:pt x="1251255" y="851901"/>
                    <a:pt x="1251351" y="858378"/>
                  </a:cubicBezTo>
                  <a:cubicBezTo>
                    <a:pt x="1251351" y="867046"/>
                    <a:pt x="1251351" y="875523"/>
                    <a:pt x="1251351" y="884191"/>
                  </a:cubicBezTo>
                  <a:cubicBezTo>
                    <a:pt x="1250779" y="901336"/>
                    <a:pt x="1250589" y="918481"/>
                    <a:pt x="1249922" y="935721"/>
                  </a:cubicBezTo>
                  <a:cubicBezTo>
                    <a:pt x="1249351" y="954771"/>
                    <a:pt x="1248335" y="973504"/>
                    <a:pt x="1246874" y="991919"/>
                  </a:cubicBezTo>
                  <a:cubicBezTo>
                    <a:pt x="1238874" y="984152"/>
                    <a:pt x="1229379" y="978093"/>
                    <a:pt x="1218966" y="974107"/>
                  </a:cubicBezTo>
                  <a:lnTo>
                    <a:pt x="1216299" y="973059"/>
                  </a:lnTo>
                  <a:cubicBezTo>
                    <a:pt x="1219647" y="967675"/>
                    <a:pt x="1221489" y="961491"/>
                    <a:pt x="1221633" y="955152"/>
                  </a:cubicBezTo>
                  <a:cubicBezTo>
                    <a:pt x="1221776" y="953505"/>
                    <a:pt x="1221776" y="951847"/>
                    <a:pt x="1221633" y="950199"/>
                  </a:cubicBezTo>
                  <a:cubicBezTo>
                    <a:pt x="1222502" y="948361"/>
                    <a:pt x="1223204" y="946449"/>
                    <a:pt x="1223728" y="944484"/>
                  </a:cubicBezTo>
                  <a:cubicBezTo>
                    <a:pt x="1225471" y="937498"/>
                    <a:pt x="1226460" y="930345"/>
                    <a:pt x="1226681" y="923148"/>
                  </a:cubicBezTo>
                  <a:cubicBezTo>
                    <a:pt x="1226935" y="909413"/>
                    <a:pt x="1223966" y="895810"/>
                    <a:pt x="1218013" y="883429"/>
                  </a:cubicBezTo>
                  <a:cubicBezTo>
                    <a:pt x="1208965" y="864379"/>
                    <a:pt x="1190200" y="854854"/>
                    <a:pt x="1171341" y="849425"/>
                  </a:cubicBezTo>
                  <a:lnTo>
                    <a:pt x="1171817" y="849425"/>
                  </a:lnTo>
                  <a:cubicBezTo>
                    <a:pt x="1174175" y="846833"/>
                    <a:pt x="1176370" y="844097"/>
                    <a:pt x="1178389" y="841233"/>
                  </a:cubicBezTo>
                  <a:cubicBezTo>
                    <a:pt x="1179342" y="840186"/>
                    <a:pt x="1180294" y="839138"/>
                    <a:pt x="1181342" y="838185"/>
                  </a:cubicBezTo>
                  <a:lnTo>
                    <a:pt x="1182961" y="836757"/>
                  </a:lnTo>
                  <a:lnTo>
                    <a:pt x="1183533" y="836280"/>
                  </a:lnTo>
                  <a:cubicBezTo>
                    <a:pt x="1186122" y="834370"/>
                    <a:pt x="1188826" y="832620"/>
                    <a:pt x="1191629" y="831042"/>
                  </a:cubicBezTo>
                  <a:cubicBezTo>
                    <a:pt x="1194481" y="829352"/>
                    <a:pt x="1197478" y="827917"/>
                    <a:pt x="1200583" y="826755"/>
                  </a:cubicBezTo>
                  <a:cubicBezTo>
                    <a:pt x="1207207" y="823844"/>
                    <a:pt x="1214609" y="823208"/>
                    <a:pt x="1221633" y="824946"/>
                  </a:cubicBezTo>
                  <a:cubicBezTo>
                    <a:pt x="1226300" y="825898"/>
                    <a:pt x="1231158" y="827422"/>
                    <a:pt x="1235539" y="828756"/>
                  </a:cubicBezTo>
                  <a:lnTo>
                    <a:pt x="1236682" y="829518"/>
                  </a:lnTo>
                  <a:close/>
                  <a:moveTo>
                    <a:pt x="1125526" y="823803"/>
                  </a:moveTo>
                  <a:lnTo>
                    <a:pt x="1125526" y="823803"/>
                  </a:lnTo>
                  <a:cubicBezTo>
                    <a:pt x="1128163" y="828571"/>
                    <a:pt x="1131122" y="833154"/>
                    <a:pt x="1134384" y="837519"/>
                  </a:cubicBezTo>
                  <a:lnTo>
                    <a:pt x="1135051" y="838566"/>
                  </a:lnTo>
                  <a:cubicBezTo>
                    <a:pt x="1126669" y="835899"/>
                    <a:pt x="1118382" y="833137"/>
                    <a:pt x="1109904" y="830661"/>
                  </a:cubicBezTo>
                  <a:lnTo>
                    <a:pt x="1125526" y="823803"/>
                  </a:lnTo>
                  <a:close/>
                  <a:moveTo>
                    <a:pt x="1075615" y="656448"/>
                  </a:moveTo>
                  <a:lnTo>
                    <a:pt x="1075615" y="656448"/>
                  </a:lnTo>
                  <a:cubicBezTo>
                    <a:pt x="1066947" y="668545"/>
                    <a:pt x="1059898" y="681499"/>
                    <a:pt x="1052183" y="694548"/>
                  </a:cubicBezTo>
                  <a:cubicBezTo>
                    <a:pt x="1046944" y="703216"/>
                    <a:pt x="1041325" y="711503"/>
                    <a:pt x="1035610" y="719790"/>
                  </a:cubicBezTo>
                  <a:lnTo>
                    <a:pt x="1035133" y="719790"/>
                  </a:lnTo>
                  <a:cubicBezTo>
                    <a:pt x="1035800" y="719790"/>
                    <a:pt x="1035610" y="719790"/>
                    <a:pt x="1035133" y="719790"/>
                  </a:cubicBezTo>
                  <a:cubicBezTo>
                    <a:pt x="1036371" y="717123"/>
                    <a:pt x="1037610" y="714456"/>
                    <a:pt x="1038848" y="711979"/>
                  </a:cubicBezTo>
                  <a:cubicBezTo>
                    <a:pt x="1042252" y="705674"/>
                    <a:pt x="1044814" y="698949"/>
                    <a:pt x="1046468" y="691977"/>
                  </a:cubicBezTo>
                  <a:cubicBezTo>
                    <a:pt x="1048182" y="683586"/>
                    <a:pt x="1048182" y="674935"/>
                    <a:pt x="1046468" y="666545"/>
                  </a:cubicBezTo>
                  <a:cubicBezTo>
                    <a:pt x="1045700" y="661775"/>
                    <a:pt x="1044488" y="657087"/>
                    <a:pt x="1042848" y="652543"/>
                  </a:cubicBezTo>
                  <a:cubicBezTo>
                    <a:pt x="1047135" y="652543"/>
                    <a:pt x="1051326" y="653400"/>
                    <a:pt x="1055326" y="653972"/>
                  </a:cubicBezTo>
                  <a:lnTo>
                    <a:pt x="1075615" y="656925"/>
                  </a:lnTo>
                  <a:close/>
                  <a:moveTo>
                    <a:pt x="216078" y="304023"/>
                  </a:moveTo>
                  <a:lnTo>
                    <a:pt x="216078" y="304023"/>
                  </a:lnTo>
                  <a:cubicBezTo>
                    <a:pt x="216078" y="302785"/>
                    <a:pt x="216078" y="301642"/>
                    <a:pt x="216078" y="300404"/>
                  </a:cubicBezTo>
                  <a:cubicBezTo>
                    <a:pt x="216078" y="302023"/>
                    <a:pt x="216078" y="298404"/>
                    <a:pt x="216078" y="298118"/>
                  </a:cubicBezTo>
                  <a:cubicBezTo>
                    <a:pt x="216676" y="295510"/>
                    <a:pt x="217407" y="292935"/>
                    <a:pt x="218269" y="290403"/>
                  </a:cubicBezTo>
                  <a:lnTo>
                    <a:pt x="218269" y="290403"/>
                  </a:lnTo>
                  <a:cubicBezTo>
                    <a:pt x="218316" y="290087"/>
                    <a:pt x="218316" y="289766"/>
                    <a:pt x="218269" y="289450"/>
                  </a:cubicBezTo>
                  <a:cubicBezTo>
                    <a:pt x="218841" y="288212"/>
                    <a:pt x="219508" y="287069"/>
                    <a:pt x="220079" y="285831"/>
                  </a:cubicBezTo>
                  <a:cubicBezTo>
                    <a:pt x="221360" y="283363"/>
                    <a:pt x="222791" y="280978"/>
                    <a:pt x="224365" y="278687"/>
                  </a:cubicBezTo>
                  <a:cubicBezTo>
                    <a:pt x="224365" y="278687"/>
                    <a:pt x="225889" y="276782"/>
                    <a:pt x="226080" y="276496"/>
                  </a:cubicBezTo>
                  <a:lnTo>
                    <a:pt x="228842" y="273258"/>
                  </a:lnTo>
                  <a:cubicBezTo>
                    <a:pt x="230874" y="271035"/>
                    <a:pt x="232970" y="268940"/>
                    <a:pt x="235128" y="266971"/>
                  </a:cubicBezTo>
                  <a:lnTo>
                    <a:pt x="241320" y="261637"/>
                  </a:lnTo>
                  <a:lnTo>
                    <a:pt x="243796" y="259732"/>
                  </a:lnTo>
                  <a:lnTo>
                    <a:pt x="249035" y="255827"/>
                  </a:lnTo>
                  <a:cubicBezTo>
                    <a:pt x="261132" y="246969"/>
                    <a:pt x="273895" y="239253"/>
                    <a:pt x="285897" y="230490"/>
                  </a:cubicBezTo>
                  <a:cubicBezTo>
                    <a:pt x="300365" y="220469"/>
                    <a:pt x="313187" y="208258"/>
                    <a:pt x="323902" y="194295"/>
                  </a:cubicBezTo>
                  <a:cubicBezTo>
                    <a:pt x="332893" y="181331"/>
                    <a:pt x="340342" y="167362"/>
                    <a:pt x="346095" y="152671"/>
                  </a:cubicBezTo>
                  <a:cubicBezTo>
                    <a:pt x="351465" y="138369"/>
                    <a:pt x="357831" y="124460"/>
                    <a:pt x="365145" y="111047"/>
                  </a:cubicBezTo>
                  <a:cubicBezTo>
                    <a:pt x="366193" y="109142"/>
                    <a:pt x="367431" y="107332"/>
                    <a:pt x="368574" y="105522"/>
                  </a:cubicBezTo>
                  <a:lnTo>
                    <a:pt x="370384" y="102951"/>
                  </a:lnTo>
                  <a:lnTo>
                    <a:pt x="370860" y="102189"/>
                  </a:lnTo>
                  <a:lnTo>
                    <a:pt x="371336" y="101617"/>
                  </a:lnTo>
                  <a:cubicBezTo>
                    <a:pt x="374305" y="98003"/>
                    <a:pt x="377486" y="94568"/>
                    <a:pt x="380861" y="91330"/>
                  </a:cubicBezTo>
                  <a:cubicBezTo>
                    <a:pt x="382290" y="89901"/>
                    <a:pt x="383719" y="88568"/>
                    <a:pt x="385338" y="87234"/>
                  </a:cubicBezTo>
                  <a:lnTo>
                    <a:pt x="386290" y="86377"/>
                  </a:lnTo>
                  <a:lnTo>
                    <a:pt x="388576" y="84567"/>
                  </a:lnTo>
                  <a:cubicBezTo>
                    <a:pt x="392551" y="81738"/>
                    <a:pt x="396721" y="79191"/>
                    <a:pt x="401054" y="76947"/>
                  </a:cubicBezTo>
                  <a:cubicBezTo>
                    <a:pt x="401054" y="76947"/>
                    <a:pt x="404102" y="75519"/>
                    <a:pt x="404674" y="75233"/>
                  </a:cubicBezTo>
                  <a:cubicBezTo>
                    <a:pt x="405245" y="74947"/>
                    <a:pt x="408198" y="73899"/>
                    <a:pt x="410008" y="73233"/>
                  </a:cubicBezTo>
                  <a:cubicBezTo>
                    <a:pt x="414130" y="71876"/>
                    <a:pt x="418328" y="70763"/>
                    <a:pt x="422581" y="69899"/>
                  </a:cubicBezTo>
                  <a:lnTo>
                    <a:pt x="424962" y="69899"/>
                  </a:lnTo>
                  <a:lnTo>
                    <a:pt x="424962" y="69899"/>
                  </a:lnTo>
                  <a:cubicBezTo>
                    <a:pt x="427343" y="69899"/>
                    <a:pt x="429915" y="69899"/>
                    <a:pt x="432391" y="69899"/>
                  </a:cubicBezTo>
                  <a:cubicBezTo>
                    <a:pt x="436784" y="69742"/>
                    <a:pt x="441182" y="69965"/>
                    <a:pt x="445536" y="70566"/>
                  </a:cubicBezTo>
                  <a:cubicBezTo>
                    <a:pt x="455074" y="72237"/>
                    <a:pt x="464276" y="75454"/>
                    <a:pt x="472777" y="80091"/>
                  </a:cubicBezTo>
                  <a:cubicBezTo>
                    <a:pt x="482265" y="85994"/>
                    <a:pt x="492316" y="90939"/>
                    <a:pt x="502781" y="94854"/>
                  </a:cubicBezTo>
                  <a:cubicBezTo>
                    <a:pt x="513689" y="96762"/>
                    <a:pt x="524919" y="95300"/>
                    <a:pt x="534976" y="90663"/>
                  </a:cubicBezTo>
                  <a:cubicBezTo>
                    <a:pt x="542506" y="87914"/>
                    <a:pt x="549722" y="84369"/>
                    <a:pt x="556502" y="80091"/>
                  </a:cubicBezTo>
                  <a:cubicBezTo>
                    <a:pt x="560072" y="80980"/>
                    <a:pt x="563701" y="81617"/>
                    <a:pt x="567361" y="81996"/>
                  </a:cubicBezTo>
                  <a:cubicBezTo>
                    <a:pt x="573647" y="82662"/>
                    <a:pt x="579838" y="83520"/>
                    <a:pt x="586411" y="83996"/>
                  </a:cubicBezTo>
                  <a:cubicBezTo>
                    <a:pt x="596888" y="84948"/>
                    <a:pt x="607175" y="83996"/>
                    <a:pt x="617653" y="83996"/>
                  </a:cubicBezTo>
                  <a:cubicBezTo>
                    <a:pt x="628130" y="83996"/>
                    <a:pt x="635845" y="83996"/>
                    <a:pt x="644894" y="83996"/>
                  </a:cubicBezTo>
                  <a:cubicBezTo>
                    <a:pt x="649936" y="83668"/>
                    <a:pt x="654939" y="82903"/>
                    <a:pt x="659849" y="81710"/>
                  </a:cubicBezTo>
                  <a:cubicBezTo>
                    <a:pt x="662349" y="81079"/>
                    <a:pt x="664776" y="80185"/>
                    <a:pt x="667088" y="79043"/>
                  </a:cubicBezTo>
                  <a:lnTo>
                    <a:pt x="667087" y="79043"/>
                  </a:lnTo>
                  <a:cubicBezTo>
                    <a:pt x="668647" y="78424"/>
                    <a:pt x="670172" y="77724"/>
                    <a:pt x="671659" y="76947"/>
                  </a:cubicBezTo>
                  <a:cubicBezTo>
                    <a:pt x="677425" y="73369"/>
                    <a:pt x="679198" y="65794"/>
                    <a:pt x="675619" y="60028"/>
                  </a:cubicBezTo>
                  <a:cubicBezTo>
                    <a:pt x="675142" y="59258"/>
                    <a:pt x="674580" y="58544"/>
                    <a:pt x="673945" y="57897"/>
                  </a:cubicBezTo>
                  <a:cubicBezTo>
                    <a:pt x="669945" y="53802"/>
                    <a:pt x="665849" y="49706"/>
                    <a:pt x="662039" y="45324"/>
                  </a:cubicBezTo>
                  <a:cubicBezTo>
                    <a:pt x="661118" y="44322"/>
                    <a:pt x="660289" y="43238"/>
                    <a:pt x="659562" y="42086"/>
                  </a:cubicBezTo>
                  <a:lnTo>
                    <a:pt x="662039" y="41324"/>
                  </a:lnTo>
                  <a:cubicBezTo>
                    <a:pt x="664325" y="40657"/>
                    <a:pt x="666706" y="40181"/>
                    <a:pt x="669183" y="39705"/>
                  </a:cubicBezTo>
                  <a:lnTo>
                    <a:pt x="670993" y="39705"/>
                  </a:lnTo>
                  <a:lnTo>
                    <a:pt x="673564" y="39705"/>
                  </a:lnTo>
                  <a:cubicBezTo>
                    <a:pt x="687908" y="37865"/>
                    <a:pt x="702347" y="36879"/>
                    <a:pt x="716808" y="36752"/>
                  </a:cubicBezTo>
                  <a:cubicBezTo>
                    <a:pt x="724618" y="36752"/>
                    <a:pt x="732334" y="37228"/>
                    <a:pt x="740049" y="37800"/>
                  </a:cubicBezTo>
                  <a:cubicBezTo>
                    <a:pt x="743954" y="37800"/>
                    <a:pt x="747859" y="38466"/>
                    <a:pt x="751765" y="38847"/>
                  </a:cubicBezTo>
                  <a:lnTo>
                    <a:pt x="757575" y="39514"/>
                  </a:lnTo>
                  <a:lnTo>
                    <a:pt x="758623" y="39514"/>
                  </a:lnTo>
                  <a:lnTo>
                    <a:pt x="762337" y="40086"/>
                  </a:lnTo>
                  <a:cubicBezTo>
                    <a:pt x="778417" y="42614"/>
                    <a:pt x="794323" y="46145"/>
                    <a:pt x="809962" y="50658"/>
                  </a:cubicBezTo>
                  <a:cubicBezTo>
                    <a:pt x="817296" y="52754"/>
                    <a:pt x="824631" y="55135"/>
                    <a:pt x="831965" y="57612"/>
                  </a:cubicBezTo>
                  <a:cubicBezTo>
                    <a:pt x="835489" y="58850"/>
                    <a:pt x="838918" y="60183"/>
                    <a:pt x="842443" y="61612"/>
                  </a:cubicBezTo>
                  <a:cubicBezTo>
                    <a:pt x="844157" y="62184"/>
                    <a:pt x="845871" y="62946"/>
                    <a:pt x="847491" y="63612"/>
                  </a:cubicBezTo>
                  <a:lnTo>
                    <a:pt x="847967" y="63612"/>
                  </a:lnTo>
                  <a:lnTo>
                    <a:pt x="851110" y="65041"/>
                  </a:lnTo>
                  <a:cubicBezTo>
                    <a:pt x="878348" y="78308"/>
                    <a:pt x="904750" y="93226"/>
                    <a:pt x="930168" y="109713"/>
                  </a:cubicBezTo>
                  <a:cubicBezTo>
                    <a:pt x="955839" y="126411"/>
                    <a:pt x="983824" y="139248"/>
                    <a:pt x="1013226" y="147813"/>
                  </a:cubicBezTo>
                  <a:cubicBezTo>
                    <a:pt x="1022751" y="150385"/>
                    <a:pt x="1032752" y="152957"/>
                    <a:pt x="1042277" y="156386"/>
                  </a:cubicBezTo>
                  <a:cubicBezTo>
                    <a:pt x="1051835" y="158983"/>
                    <a:pt x="1060862" y="163239"/>
                    <a:pt x="1068947" y="168959"/>
                  </a:cubicBezTo>
                  <a:cubicBezTo>
                    <a:pt x="1075922" y="174195"/>
                    <a:pt x="1081326" y="181246"/>
                    <a:pt x="1084568" y="189342"/>
                  </a:cubicBezTo>
                  <a:cubicBezTo>
                    <a:pt x="1088280" y="199118"/>
                    <a:pt x="1088006" y="209960"/>
                    <a:pt x="1083806" y="219537"/>
                  </a:cubicBezTo>
                  <a:cubicBezTo>
                    <a:pt x="1080472" y="225442"/>
                    <a:pt x="1077043" y="231252"/>
                    <a:pt x="1074281" y="237253"/>
                  </a:cubicBezTo>
                  <a:cubicBezTo>
                    <a:pt x="1070016" y="243997"/>
                    <a:pt x="1066804" y="251353"/>
                    <a:pt x="1064756" y="259065"/>
                  </a:cubicBezTo>
                  <a:cubicBezTo>
                    <a:pt x="1062823" y="276013"/>
                    <a:pt x="1067459" y="293057"/>
                    <a:pt x="1077710" y="306690"/>
                  </a:cubicBezTo>
                  <a:cubicBezTo>
                    <a:pt x="1081329" y="312310"/>
                    <a:pt x="1085140" y="317835"/>
                    <a:pt x="1088854" y="323454"/>
                  </a:cubicBezTo>
                  <a:cubicBezTo>
                    <a:pt x="1090684" y="326256"/>
                    <a:pt x="1092369" y="329149"/>
                    <a:pt x="1093903" y="332122"/>
                  </a:cubicBezTo>
                  <a:cubicBezTo>
                    <a:pt x="1094569" y="333360"/>
                    <a:pt x="1095236" y="334599"/>
                    <a:pt x="1095808" y="335932"/>
                  </a:cubicBezTo>
                  <a:cubicBezTo>
                    <a:pt x="1094855" y="333837"/>
                    <a:pt x="1096474" y="338123"/>
                    <a:pt x="1096665" y="338504"/>
                  </a:cubicBezTo>
                  <a:lnTo>
                    <a:pt x="1096665" y="339361"/>
                  </a:lnTo>
                  <a:cubicBezTo>
                    <a:pt x="1096612" y="339836"/>
                    <a:pt x="1096612" y="340315"/>
                    <a:pt x="1096665" y="340790"/>
                  </a:cubicBezTo>
                  <a:cubicBezTo>
                    <a:pt x="1096760" y="342503"/>
                    <a:pt x="1096760" y="344220"/>
                    <a:pt x="1096665" y="345933"/>
                  </a:cubicBezTo>
                  <a:cubicBezTo>
                    <a:pt x="1096665" y="345933"/>
                    <a:pt x="1096665" y="348219"/>
                    <a:pt x="1096665" y="348981"/>
                  </a:cubicBezTo>
                  <a:lnTo>
                    <a:pt x="1095808" y="352601"/>
                  </a:lnTo>
                  <a:cubicBezTo>
                    <a:pt x="1094950" y="355839"/>
                    <a:pt x="1093807" y="358983"/>
                    <a:pt x="1092664" y="362126"/>
                  </a:cubicBezTo>
                  <a:cubicBezTo>
                    <a:pt x="1093807" y="359078"/>
                    <a:pt x="1091617" y="364126"/>
                    <a:pt x="1091617" y="364221"/>
                  </a:cubicBezTo>
                  <a:cubicBezTo>
                    <a:pt x="1090664" y="366317"/>
                    <a:pt x="1089521" y="368317"/>
                    <a:pt x="1088473" y="370317"/>
                  </a:cubicBezTo>
                  <a:cubicBezTo>
                    <a:pt x="1081615" y="382795"/>
                    <a:pt x="1072852" y="393558"/>
                    <a:pt x="1065137" y="405369"/>
                  </a:cubicBezTo>
                  <a:cubicBezTo>
                    <a:pt x="1061027" y="410922"/>
                    <a:pt x="1058582" y="417529"/>
                    <a:pt x="1058089" y="424419"/>
                  </a:cubicBezTo>
                  <a:cubicBezTo>
                    <a:pt x="1058088" y="426420"/>
                    <a:pt x="1058088" y="428325"/>
                    <a:pt x="1058755" y="430134"/>
                  </a:cubicBezTo>
                  <a:lnTo>
                    <a:pt x="1058184" y="431087"/>
                  </a:lnTo>
                  <a:cubicBezTo>
                    <a:pt x="1051119" y="444103"/>
                    <a:pt x="1052625" y="460099"/>
                    <a:pt x="1061994" y="471568"/>
                  </a:cubicBezTo>
                  <a:cubicBezTo>
                    <a:pt x="1070077" y="480448"/>
                    <a:pt x="1077707" y="489731"/>
                    <a:pt x="1084854" y="499381"/>
                  </a:cubicBezTo>
                  <a:cubicBezTo>
                    <a:pt x="1084854" y="498905"/>
                    <a:pt x="1084854" y="500048"/>
                    <a:pt x="1084854" y="500810"/>
                  </a:cubicBezTo>
                  <a:cubicBezTo>
                    <a:pt x="1084854" y="501572"/>
                    <a:pt x="1084854" y="501286"/>
                    <a:pt x="1084854" y="501667"/>
                  </a:cubicBezTo>
                  <a:cubicBezTo>
                    <a:pt x="1084854" y="502048"/>
                    <a:pt x="1084854" y="502620"/>
                    <a:pt x="1084854" y="502524"/>
                  </a:cubicBezTo>
                  <a:lnTo>
                    <a:pt x="1084187" y="503667"/>
                  </a:lnTo>
                  <a:cubicBezTo>
                    <a:pt x="1080516" y="507958"/>
                    <a:pt x="1076468" y="511911"/>
                    <a:pt x="1072091" y="515478"/>
                  </a:cubicBezTo>
                  <a:cubicBezTo>
                    <a:pt x="1066924" y="519988"/>
                    <a:pt x="1062433" y="525217"/>
                    <a:pt x="1058756" y="531004"/>
                  </a:cubicBezTo>
                  <a:cubicBezTo>
                    <a:pt x="1055833" y="537525"/>
                    <a:pt x="1053968" y="544470"/>
                    <a:pt x="1053231" y="551578"/>
                  </a:cubicBezTo>
                  <a:cubicBezTo>
                    <a:pt x="1048994" y="563672"/>
                    <a:pt x="1041750" y="574489"/>
                    <a:pt x="1032181" y="583011"/>
                  </a:cubicBezTo>
                  <a:cubicBezTo>
                    <a:pt x="1027418" y="588154"/>
                    <a:pt x="1022655" y="592536"/>
                    <a:pt x="1017512" y="597870"/>
                  </a:cubicBezTo>
                  <a:lnTo>
                    <a:pt x="1015321" y="599965"/>
                  </a:lnTo>
                  <a:cubicBezTo>
                    <a:pt x="1011104" y="600546"/>
                    <a:pt x="1007668" y="603641"/>
                    <a:pt x="1006653" y="607776"/>
                  </a:cubicBezTo>
                  <a:lnTo>
                    <a:pt x="1006653" y="607776"/>
                  </a:lnTo>
                  <a:cubicBezTo>
                    <a:pt x="1005555" y="608603"/>
                    <a:pt x="1004411" y="609366"/>
                    <a:pt x="1003225" y="610062"/>
                  </a:cubicBezTo>
                  <a:cubicBezTo>
                    <a:pt x="1000677" y="611733"/>
                    <a:pt x="998038" y="613259"/>
                    <a:pt x="995319" y="614634"/>
                  </a:cubicBezTo>
                  <a:lnTo>
                    <a:pt x="990842" y="616634"/>
                  </a:lnTo>
                  <a:cubicBezTo>
                    <a:pt x="991699" y="616634"/>
                    <a:pt x="987603" y="616634"/>
                    <a:pt x="990270" y="616634"/>
                  </a:cubicBezTo>
                  <a:lnTo>
                    <a:pt x="986937" y="617110"/>
                  </a:lnTo>
                  <a:lnTo>
                    <a:pt x="986079" y="617110"/>
                  </a:lnTo>
                  <a:cubicBezTo>
                    <a:pt x="983508" y="615872"/>
                    <a:pt x="981031" y="614538"/>
                    <a:pt x="978460" y="613586"/>
                  </a:cubicBezTo>
                  <a:cubicBezTo>
                    <a:pt x="964979" y="609332"/>
                    <a:pt x="950252" y="613014"/>
                    <a:pt x="940360" y="623111"/>
                  </a:cubicBezTo>
                  <a:cubicBezTo>
                    <a:pt x="923500" y="637589"/>
                    <a:pt x="917785" y="663116"/>
                    <a:pt x="912642" y="683976"/>
                  </a:cubicBezTo>
                  <a:cubicBezTo>
                    <a:pt x="904831" y="715789"/>
                    <a:pt x="906260" y="748650"/>
                    <a:pt x="905784" y="781321"/>
                  </a:cubicBezTo>
                  <a:cubicBezTo>
                    <a:pt x="905682" y="797135"/>
                    <a:pt x="903797" y="812888"/>
                    <a:pt x="900164" y="828279"/>
                  </a:cubicBezTo>
                  <a:cubicBezTo>
                    <a:pt x="898285" y="835643"/>
                    <a:pt x="895501" y="842745"/>
                    <a:pt x="891877" y="849425"/>
                  </a:cubicBezTo>
                  <a:cubicBezTo>
                    <a:pt x="890258" y="852568"/>
                    <a:pt x="888544" y="855616"/>
                    <a:pt x="886829" y="858950"/>
                  </a:cubicBezTo>
                  <a:cubicBezTo>
                    <a:pt x="886162" y="860283"/>
                    <a:pt x="885400" y="861617"/>
                    <a:pt x="884638" y="862950"/>
                  </a:cubicBezTo>
                  <a:lnTo>
                    <a:pt x="883210" y="865141"/>
                  </a:lnTo>
                  <a:lnTo>
                    <a:pt x="883210" y="865141"/>
                  </a:lnTo>
                  <a:cubicBezTo>
                    <a:pt x="883210" y="865141"/>
                    <a:pt x="881971" y="866284"/>
                    <a:pt x="881495" y="866760"/>
                  </a:cubicBezTo>
                  <a:lnTo>
                    <a:pt x="879780" y="867618"/>
                  </a:lnTo>
                  <a:lnTo>
                    <a:pt x="879209" y="867618"/>
                  </a:lnTo>
                  <a:cubicBezTo>
                    <a:pt x="877750" y="867713"/>
                    <a:pt x="876286" y="867713"/>
                    <a:pt x="874828" y="867618"/>
                  </a:cubicBezTo>
                  <a:cubicBezTo>
                    <a:pt x="867861" y="866903"/>
                    <a:pt x="860839" y="866903"/>
                    <a:pt x="853872" y="867618"/>
                  </a:cubicBezTo>
                  <a:cubicBezTo>
                    <a:pt x="837742" y="871719"/>
                    <a:pt x="825492" y="884862"/>
                    <a:pt x="822535" y="901241"/>
                  </a:cubicBezTo>
                  <a:cubicBezTo>
                    <a:pt x="821551" y="905733"/>
                    <a:pt x="820851" y="910282"/>
                    <a:pt x="820440" y="914862"/>
                  </a:cubicBezTo>
                  <a:cubicBezTo>
                    <a:pt x="820440" y="916957"/>
                    <a:pt x="819963" y="919053"/>
                    <a:pt x="819773" y="921148"/>
                  </a:cubicBezTo>
                  <a:lnTo>
                    <a:pt x="819773" y="923625"/>
                  </a:lnTo>
                  <a:cubicBezTo>
                    <a:pt x="819773" y="923625"/>
                    <a:pt x="819773" y="923625"/>
                    <a:pt x="819773" y="924291"/>
                  </a:cubicBezTo>
                  <a:cubicBezTo>
                    <a:pt x="819773" y="926387"/>
                    <a:pt x="819011" y="928387"/>
                    <a:pt x="818535" y="930387"/>
                  </a:cubicBezTo>
                  <a:cubicBezTo>
                    <a:pt x="818059" y="932388"/>
                    <a:pt x="818059" y="932197"/>
                    <a:pt x="817678" y="933054"/>
                  </a:cubicBezTo>
                  <a:cubicBezTo>
                    <a:pt x="817296" y="933912"/>
                    <a:pt x="817678" y="933054"/>
                    <a:pt x="817678" y="933054"/>
                  </a:cubicBezTo>
                  <a:cubicBezTo>
                    <a:pt x="816760" y="934998"/>
                    <a:pt x="815710" y="936875"/>
                    <a:pt x="814534" y="938674"/>
                  </a:cubicBezTo>
                  <a:cubicBezTo>
                    <a:pt x="814282" y="939037"/>
                    <a:pt x="814059" y="939419"/>
                    <a:pt x="813868" y="939817"/>
                  </a:cubicBezTo>
                  <a:lnTo>
                    <a:pt x="812153" y="941627"/>
                  </a:lnTo>
                  <a:cubicBezTo>
                    <a:pt x="811081" y="942779"/>
                    <a:pt x="809936" y="943861"/>
                    <a:pt x="808724" y="944865"/>
                  </a:cubicBezTo>
                  <a:cubicBezTo>
                    <a:pt x="810915" y="942960"/>
                    <a:pt x="806152" y="946389"/>
                    <a:pt x="805676" y="946675"/>
                  </a:cubicBezTo>
                  <a:cubicBezTo>
                    <a:pt x="803886" y="947753"/>
                    <a:pt x="802042" y="948738"/>
                    <a:pt x="800152" y="949628"/>
                  </a:cubicBezTo>
                  <a:lnTo>
                    <a:pt x="798723" y="950295"/>
                  </a:lnTo>
                  <a:lnTo>
                    <a:pt x="796723" y="951152"/>
                  </a:lnTo>
                  <a:cubicBezTo>
                    <a:pt x="788855" y="953634"/>
                    <a:pt x="781382" y="957226"/>
                    <a:pt x="774530" y="961820"/>
                  </a:cubicBezTo>
                  <a:cubicBezTo>
                    <a:pt x="768574" y="966108"/>
                    <a:pt x="764137" y="972179"/>
                    <a:pt x="761861" y="979155"/>
                  </a:cubicBezTo>
                  <a:cubicBezTo>
                    <a:pt x="761402" y="980813"/>
                    <a:pt x="761052" y="982500"/>
                    <a:pt x="760814" y="984204"/>
                  </a:cubicBezTo>
                  <a:cubicBezTo>
                    <a:pt x="760813" y="986013"/>
                    <a:pt x="760813" y="987728"/>
                    <a:pt x="760337" y="989633"/>
                  </a:cubicBezTo>
                  <a:cubicBezTo>
                    <a:pt x="760258" y="993005"/>
                    <a:pt x="760417" y="996379"/>
                    <a:pt x="760813" y="999729"/>
                  </a:cubicBezTo>
                  <a:lnTo>
                    <a:pt x="760813" y="1000206"/>
                  </a:lnTo>
                  <a:cubicBezTo>
                    <a:pt x="757777" y="1001143"/>
                    <a:pt x="755823" y="1004093"/>
                    <a:pt x="756146" y="1007254"/>
                  </a:cubicBezTo>
                  <a:cubicBezTo>
                    <a:pt x="755898" y="1008672"/>
                    <a:pt x="755739" y="1010103"/>
                    <a:pt x="755670" y="1011540"/>
                  </a:cubicBezTo>
                  <a:lnTo>
                    <a:pt x="755670" y="1013541"/>
                  </a:lnTo>
                  <a:lnTo>
                    <a:pt x="755670" y="1013541"/>
                  </a:lnTo>
                  <a:cubicBezTo>
                    <a:pt x="755670" y="1013541"/>
                    <a:pt x="755670" y="1014017"/>
                    <a:pt x="755670" y="1014207"/>
                  </a:cubicBezTo>
                  <a:cubicBezTo>
                    <a:pt x="755670" y="1014398"/>
                    <a:pt x="755670" y="1016208"/>
                    <a:pt x="755670" y="1017065"/>
                  </a:cubicBezTo>
                  <a:cubicBezTo>
                    <a:pt x="755241" y="1022740"/>
                    <a:pt x="755241" y="1028439"/>
                    <a:pt x="755670" y="1034115"/>
                  </a:cubicBezTo>
                  <a:cubicBezTo>
                    <a:pt x="755670" y="1049831"/>
                    <a:pt x="757384" y="1065642"/>
                    <a:pt x="757670" y="1081740"/>
                  </a:cubicBezTo>
                  <a:cubicBezTo>
                    <a:pt x="758070" y="1099127"/>
                    <a:pt x="757466" y="1116524"/>
                    <a:pt x="755860" y="1133842"/>
                  </a:cubicBezTo>
                  <a:lnTo>
                    <a:pt x="755289" y="1138699"/>
                  </a:lnTo>
                  <a:cubicBezTo>
                    <a:pt x="755289" y="1138699"/>
                    <a:pt x="754812" y="1142319"/>
                    <a:pt x="754717" y="1142985"/>
                  </a:cubicBezTo>
                  <a:cubicBezTo>
                    <a:pt x="754146" y="1146891"/>
                    <a:pt x="753384" y="1150701"/>
                    <a:pt x="752527" y="1154415"/>
                  </a:cubicBezTo>
                  <a:cubicBezTo>
                    <a:pt x="751669" y="1158130"/>
                    <a:pt x="750812" y="1160702"/>
                    <a:pt x="749860" y="1163940"/>
                  </a:cubicBezTo>
                  <a:lnTo>
                    <a:pt x="748621" y="1167084"/>
                  </a:lnTo>
                  <a:cubicBezTo>
                    <a:pt x="748190" y="1168167"/>
                    <a:pt x="747681" y="1169217"/>
                    <a:pt x="747097" y="1170227"/>
                  </a:cubicBezTo>
                  <a:cubicBezTo>
                    <a:pt x="746526" y="1171465"/>
                    <a:pt x="745859" y="1172513"/>
                    <a:pt x="745192" y="1173656"/>
                  </a:cubicBezTo>
                  <a:lnTo>
                    <a:pt x="745192" y="1173656"/>
                  </a:lnTo>
                  <a:lnTo>
                    <a:pt x="745192" y="1173656"/>
                  </a:lnTo>
                  <a:lnTo>
                    <a:pt x="743383" y="1175561"/>
                  </a:lnTo>
                  <a:lnTo>
                    <a:pt x="741573" y="1176132"/>
                  </a:lnTo>
                  <a:lnTo>
                    <a:pt x="740144" y="1176132"/>
                  </a:lnTo>
                  <a:cubicBezTo>
                    <a:pt x="739133" y="1175948"/>
                    <a:pt x="738144" y="1175661"/>
                    <a:pt x="737191" y="1175275"/>
                  </a:cubicBezTo>
                  <a:lnTo>
                    <a:pt x="734905" y="1173942"/>
                  </a:lnTo>
                  <a:lnTo>
                    <a:pt x="733095" y="1172608"/>
                  </a:lnTo>
                  <a:lnTo>
                    <a:pt x="731667" y="1171370"/>
                  </a:lnTo>
                  <a:cubicBezTo>
                    <a:pt x="730021" y="1169801"/>
                    <a:pt x="728493" y="1168114"/>
                    <a:pt x="727095" y="1166322"/>
                  </a:cubicBezTo>
                  <a:lnTo>
                    <a:pt x="727095" y="1166322"/>
                  </a:lnTo>
                  <a:lnTo>
                    <a:pt x="727095" y="1166322"/>
                  </a:lnTo>
                  <a:lnTo>
                    <a:pt x="724618" y="1162321"/>
                  </a:lnTo>
                  <a:cubicBezTo>
                    <a:pt x="722069" y="1158082"/>
                    <a:pt x="719779" y="1153693"/>
                    <a:pt x="717760" y="1149177"/>
                  </a:cubicBezTo>
                  <a:lnTo>
                    <a:pt x="717760" y="1149177"/>
                  </a:lnTo>
                  <a:cubicBezTo>
                    <a:pt x="717719" y="1148988"/>
                    <a:pt x="717719" y="1148793"/>
                    <a:pt x="717760" y="1148605"/>
                  </a:cubicBezTo>
                  <a:cubicBezTo>
                    <a:pt x="717284" y="1147367"/>
                    <a:pt x="716808" y="1146129"/>
                    <a:pt x="716427" y="1144890"/>
                  </a:cubicBezTo>
                  <a:cubicBezTo>
                    <a:pt x="715379" y="1142033"/>
                    <a:pt x="714522" y="1138985"/>
                    <a:pt x="713569" y="1136032"/>
                  </a:cubicBezTo>
                  <a:cubicBezTo>
                    <a:pt x="712045" y="1130793"/>
                    <a:pt x="710807" y="1125364"/>
                    <a:pt x="709759" y="1120030"/>
                  </a:cubicBezTo>
                  <a:lnTo>
                    <a:pt x="708330" y="1111839"/>
                  </a:lnTo>
                  <a:cubicBezTo>
                    <a:pt x="708330" y="1110410"/>
                    <a:pt x="707854" y="1109076"/>
                    <a:pt x="707664" y="1107743"/>
                  </a:cubicBezTo>
                  <a:lnTo>
                    <a:pt x="707664" y="1105552"/>
                  </a:lnTo>
                  <a:cubicBezTo>
                    <a:pt x="706330" y="1094980"/>
                    <a:pt x="705663" y="1084311"/>
                    <a:pt x="704902" y="1073643"/>
                  </a:cubicBezTo>
                  <a:cubicBezTo>
                    <a:pt x="702901" y="1043068"/>
                    <a:pt x="703568" y="1012302"/>
                    <a:pt x="704902" y="981727"/>
                  </a:cubicBezTo>
                  <a:cubicBezTo>
                    <a:pt x="706235" y="951152"/>
                    <a:pt x="707187" y="917624"/>
                    <a:pt x="709283" y="885715"/>
                  </a:cubicBezTo>
                  <a:cubicBezTo>
                    <a:pt x="710902" y="860950"/>
                    <a:pt x="713569" y="835995"/>
                    <a:pt x="712998" y="811230"/>
                  </a:cubicBezTo>
                  <a:cubicBezTo>
                    <a:pt x="713205" y="786452"/>
                    <a:pt x="708846" y="761848"/>
                    <a:pt x="700139" y="738649"/>
                  </a:cubicBezTo>
                  <a:cubicBezTo>
                    <a:pt x="696663" y="729837"/>
                    <a:pt x="692458" y="721330"/>
                    <a:pt x="687566" y="713217"/>
                  </a:cubicBezTo>
                  <a:cubicBezTo>
                    <a:pt x="687485" y="711535"/>
                    <a:pt x="686848" y="709928"/>
                    <a:pt x="685756" y="708645"/>
                  </a:cubicBezTo>
                  <a:cubicBezTo>
                    <a:pt x="683470" y="705978"/>
                    <a:pt x="681184" y="703026"/>
                    <a:pt x="678708" y="700359"/>
                  </a:cubicBezTo>
                  <a:cubicBezTo>
                    <a:pt x="676231" y="697692"/>
                    <a:pt x="675945" y="696930"/>
                    <a:pt x="674421" y="695310"/>
                  </a:cubicBezTo>
                  <a:cubicBezTo>
                    <a:pt x="673759" y="691234"/>
                    <a:pt x="671219" y="687707"/>
                    <a:pt x="667563" y="685785"/>
                  </a:cubicBezTo>
                  <a:cubicBezTo>
                    <a:pt x="667283" y="684983"/>
                    <a:pt x="667091" y="684153"/>
                    <a:pt x="666992" y="683309"/>
                  </a:cubicBezTo>
                  <a:cubicBezTo>
                    <a:pt x="666442" y="678293"/>
                    <a:pt x="668234" y="673303"/>
                    <a:pt x="671850" y="669783"/>
                  </a:cubicBezTo>
                  <a:cubicBezTo>
                    <a:pt x="676517" y="664230"/>
                    <a:pt x="680425" y="658080"/>
                    <a:pt x="683470" y="651495"/>
                  </a:cubicBezTo>
                  <a:cubicBezTo>
                    <a:pt x="688900" y="637875"/>
                    <a:pt x="680899" y="622920"/>
                    <a:pt x="671564" y="613395"/>
                  </a:cubicBezTo>
                  <a:cubicBezTo>
                    <a:pt x="662052" y="604482"/>
                    <a:pt x="650355" y="598239"/>
                    <a:pt x="637655" y="595298"/>
                  </a:cubicBezTo>
                  <a:cubicBezTo>
                    <a:pt x="624220" y="592325"/>
                    <a:pt x="610197" y="593521"/>
                    <a:pt x="597460" y="598727"/>
                  </a:cubicBezTo>
                  <a:cubicBezTo>
                    <a:pt x="591662" y="600898"/>
                    <a:pt x="585747" y="602742"/>
                    <a:pt x="579743" y="604251"/>
                  </a:cubicBezTo>
                  <a:lnTo>
                    <a:pt x="579076" y="604251"/>
                  </a:lnTo>
                  <a:lnTo>
                    <a:pt x="577933" y="604251"/>
                  </a:lnTo>
                  <a:cubicBezTo>
                    <a:pt x="576475" y="604346"/>
                    <a:pt x="575011" y="604346"/>
                    <a:pt x="573552" y="604251"/>
                  </a:cubicBezTo>
                  <a:cubicBezTo>
                    <a:pt x="576695" y="604251"/>
                    <a:pt x="572123" y="603585"/>
                    <a:pt x="571742" y="603489"/>
                  </a:cubicBezTo>
                  <a:lnTo>
                    <a:pt x="570980" y="603489"/>
                  </a:lnTo>
                  <a:cubicBezTo>
                    <a:pt x="569961" y="602910"/>
                    <a:pt x="568975" y="602274"/>
                    <a:pt x="568027" y="601584"/>
                  </a:cubicBezTo>
                  <a:cubicBezTo>
                    <a:pt x="563415" y="597809"/>
                    <a:pt x="559115" y="593668"/>
                    <a:pt x="555169" y="589202"/>
                  </a:cubicBezTo>
                  <a:cubicBezTo>
                    <a:pt x="551549" y="585496"/>
                    <a:pt x="547666" y="582058"/>
                    <a:pt x="543548" y="578915"/>
                  </a:cubicBezTo>
                  <a:cubicBezTo>
                    <a:pt x="543602" y="578186"/>
                    <a:pt x="543602" y="577453"/>
                    <a:pt x="543548" y="576724"/>
                  </a:cubicBezTo>
                  <a:cubicBezTo>
                    <a:pt x="541929" y="570819"/>
                    <a:pt x="537643" y="570057"/>
                    <a:pt x="534023" y="567199"/>
                  </a:cubicBezTo>
                  <a:cubicBezTo>
                    <a:pt x="529979" y="563657"/>
                    <a:pt x="525498" y="560648"/>
                    <a:pt x="520688" y="558246"/>
                  </a:cubicBezTo>
                  <a:cubicBezTo>
                    <a:pt x="503916" y="550768"/>
                    <a:pt x="486745" y="544217"/>
                    <a:pt x="469253" y="538624"/>
                  </a:cubicBezTo>
                  <a:cubicBezTo>
                    <a:pt x="452870" y="532719"/>
                    <a:pt x="436487" y="526908"/>
                    <a:pt x="420199" y="520717"/>
                  </a:cubicBezTo>
                  <a:cubicBezTo>
                    <a:pt x="403911" y="514526"/>
                    <a:pt x="394863" y="510335"/>
                    <a:pt x="380861" y="503953"/>
                  </a:cubicBezTo>
                  <a:cubicBezTo>
                    <a:pt x="352966" y="491129"/>
                    <a:pt x="326632" y="475149"/>
                    <a:pt x="302375" y="456328"/>
                  </a:cubicBezTo>
                  <a:cubicBezTo>
                    <a:pt x="290960" y="447186"/>
                    <a:pt x="280083" y="437391"/>
                    <a:pt x="269800" y="426991"/>
                  </a:cubicBezTo>
                  <a:cubicBezTo>
                    <a:pt x="257100" y="416885"/>
                    <a:pt x="246378" y="404516"/>
                    <a:pt x="238177" y="390510"/>
                  </a:cubicBezTo>
                  <a:cubicBezTo>
                    <a:pt x="236462" y="386986"/>
                    <a:pt x="234557" y="383462"/>
                    <a:pt x="232843" y="379842"/>
                  </a:cubicBezTo>
                  <a:cubicBezTo>
                    <a:pt x="233349" y="378627"/>
                    <a:pt x="233670" y="377343"/>
                    <a:pt x="233795" y="376032"/>
                  </a:cubicBezTo>
                  <a:cubicBezTo>
                    <a:pt x="233568" y="372442"/>
                    <a:pt x="233059" y="368875"/>
                    <a:pt x="232271" y="365365"/>
                  </a:cubicBezTo>
                  <a:cubicBezTo>
                    <a:pt x="230763" y="357720"/>
                    <a:pt x="228563" y="350228"/>
                    <a:pt x="225699" y="342981"/>
                  </a:cubicBezTo>
                  <a:cubicBezTo>
                    <a:pt x="220084" y="330783"/>
                    <a:pt x="216851" y="317625"/>
                    <a:pt x="216174" y="304214"/>
                  </a:cubicBezTo>
                  <a:close/>
                  <a:moveTo>
                    <a:pt x="879400" y="865998"/>
                  </a:moveTo>
                  <a:lnTo>
                    <a:pt x="879400" y="865998"/>
                  </a:lnTo>
                  <a:lnTo>
                    <a:pt x="880257" y="865998"/>
                  </a:lnTo>
                  <a:lnTo>
                    <a:pt x="879495" y="865998"/>
                  </a:lnTo>
                  <a:close/>
                  <a:moveTo>
                    <a:pt x="853206" y="913623"/>
                  </a:moveTo>
                  <a:lnTo>
                    <a:pt x="853206" y="913623"/>
                  </a:lnTo>
                  <a:cubicBezTo>
                    <a:pt x="853663" y="910988"/>
                    <a:pt x="854267" y="908381"/>
                    <a:pt x="855016" y="905813"/>
                  </a:cubicBezTo>
                  <a:cubicBezTo>
                    <a:pt x="855016" y="905813"/>
                    <a:pt x="855873" y="903717"/>
                    <a:pt x="856159" y="903241"/>
                  </a:cubicBezTo>
                  <a:cubicBezTo>
                    <a:pt x="856123" y="903052"/>
                    <a:pt x="856123" y="902858"/>
                    <a:pt x="856159" y="902670"/>
                  </a:cubicBezTo>
                  <a:lnTo>
                    <a:pt x="856920" y="901717"/>
                  </a:lnTo>
                  <a:cubicBezTo>
                    <a:pt x="857332" y="901299"/>
                    <a:pt x="857778" y="900917"/>
                    <a:pt x="858254" y="900574"/>
                  </a:cubicBezTo>
                  <a:cubicBezTo>
                    <a:pt x="856903" y="908834"/>
                    <a:pt x="854734" y="916938"/>
                    <a:pt x="851777" y="924768"/>
                  </a:cubicBezTo>
                  <a:cubicBezTo>
                    <a:pt x="851777" y="924768"/>
                    <a:pt x="851777" y="924768"/>
                    <a:pt x="851777" y="925530"/>
                  </a:cubicBezTo>
                  <a:lnTo>
                    <a:pt x="852349" y="920862"/>
                  </a:lnTo>
                  <a:cubicBezTo>
                    <a:pt x="852349" y="919338"/>
                    <a:pt x="852349" y="917719"/>
                    <a:pt x="852825" y="916195"/>
                  </a:cubicBezTo>
                  <a:cubicBezTo>
                    <a:pt x="853301" y="914671"/>
                    <a:pt x="852825" y="914481"/>
                    <a:pt x="852825" y="913623"/>
                  </a:cubicBezTo>
                  <a:close/>
                  <a:moveTo>
                    <a:pt x="741001" y="1175085"/>
                  </a:moveTo>
                  <a:lnTo>
                    <a:pt x="741001" y="1175085"/>
                  </a:lnTo>
                  <a:cubicBezTo>
                    <a:pt x="743478" y="1174037"/>
                    <a:pt x="743383" y="1174132"/>
                    <a:pt x="741001" y="1175085"/>
                  </a:cubicBezTo>
                  <a:close/>
                  <a:moveTo>
                    <a:pt x="638227" y="654734"/>
                  </a:moveTo>
                  <a:lnTo>
                    <a:pt x="638227" y="654734"/>
                  </a:lnTo>
                  <a:cubicBezTo>
                    <a:pt x="638254" y="654923"/>
                    <a:pt x="638254" y="655116"/>
                    <a:pt x="638227" y="655305"/>
                  </a:cubicBezTo>
                  <a:lnTo>
                    <a:pt x="638227" y="655305"/>
                  </a:lnTo>
                  <a:lnTo>
                    <a:pt x="638227" y="655305"/>
                  </a:lnTo>
                  <a:close/>
                  <a:moveTo>
                    <a:pt x="786817" y="1711342"/>
                  </a:moveTo>
                  <a:lnTo>
                    <a:pt x="786817" y="1711342"/>
                  </a:lnTo>
                  <a:cubicBezTo>
                    <a:pt x="754450" y="1720661"/>
                    <a:pt x="721564" y="1728071"/>
                    <a:pt x="688328" y="1733535"/>
                  </a:cubicBezTo>
                  <a:cubicBezTo>
                    <a:pt x="680137" y="1734964"/>
                    <a:pt x="671945" y="1736298"/>
                    <a:pt x="663658" y="1737536"/>
                  </a:cubicBezTo>
                  <a:lnTo>
                    <a:pt x="657562" y="1738393"/>
                  </a:lnTo>
                  <a:lnTo>
                    <a:pt x="657277" y="1738393"/>
                  </a:lnTo>
                  <a:lnTo>
                    <a:pt x="655276" y="1738393"/>
                  </a:lnTo>
                  <a:lnTo>
                    <a:pt x="640894" y="1740203"/>
                  </a:lnTo>
                  <a:cubicBezTo>
                    <a:pt x="623844" y="1742203"/>
                    <a:pt x="606794" y="1743727"/>
                    <a:pt x="589649" y="1744775"/>
                  </a:cubicBezTo>
                  <a:cubicBezTo>
                    <a:pt x="524623" y="1749064"/>
                    <a:pt x="459336" y="1747151"/>
                    <a:pt x="394672" y="1739060"/>
                  </a:cubicBezTo>
                  <a:lnTo>
                    <a:pt x="388957" y="1738298"/>
                  </a:lnTo>
                  <a:lnTo>
                    <a:pt x="388291" y="1738298"/>
                  </a:lnTo>
                  <a:lnTo>
                    <a:pt x="386767" y="1738298"/>
                  </a:lnTo>
                  <a:lnTo>
                    <a:pt x="375336" y="1736584"/>
                  </a:lnTo>
                  <a:cubicBezTo>
                    <a:pt x="367050" y="1735250"/>
                    <a:pt x="358858" y="1733821"/>
                    <a:pt x="350571" y="1732297"/>
                  </a:cubicBezTo>
                  <a:cubicBezTo>
                    <a:pt x="334760" y="1729376"/>
                    <a:pt x="319044" y="1725916"/>
                    <a:pt x="303423" y="1721915"/>
                  </a:cubicBezTo>
                  <a:cubicBezTo>
                    <a:pt x="271986" y="1714252"/>
                    <a:pt x="241038" y="1704710"/>
                    <a:pt x="210744" y="1693340"/>
                  </a:cubicBezTo>
                  <a:cubicBezTo>
                    <a:pt x="197028" y="1688101"/>
                    <a:pt x="187027" y="1683815"/>
                    <a:pt x="175502" y="1678576"/>
                  </a:cubicBezTo>
                  <a:cubicBezTo>
                    <a:pt x="163977" y="1673337"/>
                    <a:pt x="150832" y="1666860"/>
                    <a:pt x="138831" y="1660384"/>
                  </a:cubicBezTo>
                  <a:cubicBezTo>
                    <a:pt x="129306" y="1655240"/>
                    <a:pt x="119781" y="1649811"/>
                    <a:pt x="111018" y="1644000"/>
                  </a:cubicBezTo>
                  <a:cubicBezTo>
                    <a:pt x="106446" y="1641048"/>
                    <a:pt x="101493" y="1638000"/>
                    <a:pt x="97492" y="1634475"/>
                  </a:cubicBezTo>
                  <a:lnTo>
                    <a:pt x="91682" y="1630094"/>
                  </a:lnTo>
                  <a:lnTo>
                    <a:pt x="89872" y="1628665"/>
                  </a:lnTo>
                  <a:lnTo>
                    <a:pt x="87396" y="1626665"/>
                  </a:lnTo>
                  <a:cubicBezTo>
                    <a:pt x="79879" y="1620371"/>
                    <a:pt x="72872" y="1613491"/>
                    <a:pt x="66441" y="1606091"/>
                  </a:cubicBezTo>
                  <a:lnTo>
                    <a:pt x="63012" y="1601900"/>
                  </a:lnTo>
                  <a:lnTo>
                    <a:pt x="61488" y="1599900"/>
                  </a:lnTo>
                  <a:lnTo>
                    <a:pt x="59202" y="1596566"/>
                  </a:lnTo>
                  <a:cubicBezTo>
                    <a:pt x="56392" y="1592328"/>
                    <a:pt x="53817" y="1587940"/>
                    <a:pt x="51486" y="1583421"/>
                  </a:cubicBezTo>
                  <a:cubicBezTo>
                    <a:pt x="50439" y="1581421"/>
                    <a:pt x="49486" y="1579230"/>
                    <a:pt x="48534" y="1577135"/>
                  </a:cubicBezTo>
                  <a:cubicBezTo>
                    <a:pt x="48319" y="1576814"/>
                    <a:pt x="48158" y="1576460"/>
                    <a:pt x="48058" y="1576087"/>
                  </a:cubicBezTo>
                  <a:cubicBezTo>
                    <a:pt x="48058" y="1576659"/>
                    <a:pt x="47200" y="1573992"/>
                    <a:pt x="47010" y="1573516"/>
                  </a:cubicBezTo>
                  <a:cubicBezTo>
                    <a:pt x="45198" y="1568494"/>
                    <a:pt x="43672" y="1563374"/>
                    <a:pt x="42438" y="1558180"/>
                  </a:cubicBezTo>
                  <a:cubicBezTo>
                    <a:pt x="41866" y="1555799"/>
                    <a:pt x="41390" y="1553322"/>
                    <a:pt x="40914" y="1550846"/>
                  </a:cubicBezTo>
                  <a:cubicBezTo>
                    <a:pt x="40437" y="1548369"/>
                    <a:pt x="40342" y="1547798"/>
                    <a:pt x="40152" y="1546274"/>
                  </a:cubicBezTo>
                  <a:lnTo>
                    <a:pt x="40152" y="1546274"/>
                  </a:lnTo>
                  <a:cubicBezTo>
                    <a:pt x="40152" y="1546274"/>
                    <a:pt x="40152" y="1545607"/>
                    <a:pt x="40152" y="1545131"/>
                  </a:cubicBezTo>
                  <a:cubicBezTo>
                    <a:pt x="41327" y="1537428"/>
                    <a:pt x="43176" y="1529842"/>
                    <a:pt x="45676" y="1522461"/>
                  </a:cubicBezTo>
                  <a:cubicBezTo>
                    <a:pt x="49598" y="1512050"/>
                    <a:pt x="54377" y="1501983"/>
                    <a:pt x="59964" y="1492362"/>
                  </a:cubicBezTo>
                  <a:cubicBezTo>
                    <a:pt x="60726" y="1490934"/>
                    <a:pt x="61488" y="1489505"/>
                    <a:pt x="62345" y="1488171"/>
                  </a:cubicBezTo>
                  <a:lnTo>
                    <a:pt x="65679" y="1485124"/>
                  </a:lnTo>
                  <a:cubicBezTo>
                    <a:pt x="74934" y="1477091"/>
                    <a:pt x="83157" y="1467940"/>
                    <a:pt x="90158" y="1457882"/>
                  </a:cubicBezTo>
                  <a:cubicBezTo>
                    <a:pt x="97045" y="1445841"/>
                    <a:pt x="101995" y="1432790"/>
                    <a:pt x="104827" y="1419211"/>
                  </a:cubicBezTo>
                  <a:cubicBezTo>
                    <a:pt x="108922" y="1404161"/>
                    <a:pt x="113494" y="1389207"/>
                    <a:pt x="116733" y="1373871"/>
                  </a:cubicBezTo>
                  <a:cubicBezTo>
                    <a:pt x="118542" y="1365080"/>
                    <a:pt x="119688" y="1356165"/>
                    <a:pt x="120162" y="1347201"/>
                  </a:cubicBezTo>
                  <a:cubicBezTo>
                    <a:pt x="120213" y="1346790"/>
                    <a:pt x="120213" y="1346374"/>
                    <a:pt x="120162" y="1345963"/>
                  </a:cubicBezTo>
                  <a:cubicBezTo>
                    <a:pt x="120733" y="1343201"/>
                    <a:pt x="121210" y="1340534"/>
                    <a:pt x="121686" y="1337676"/>
                  </a:cubicBezTo>
                  <a:cubicBezTo>
                    <a:pt x="124924" y="1320055"/>
                    <a:pt x="127305" y="1302243"/>
                    <a:pt x="129401" y="1284432"/>
                  </a:cubicBezTo>
                  <a:cubicBezTo>
                    <a:pt x="131496" y="1266620"/>
                    <a:pt x="133116" y="1250523"/>
                    <a:pt x="134926" y="1233473"/>
                  </a:cubicBezTo>
                  <a:cubicBezTo>
                    <a:pt x="136735" y="1216423"/>
                    <a:pt x="138450" y="1201564"/>
                    <a:pt x="140736" y="1185848"/>
                  </a:cubicBezTo>
                  <a:cubicBezTo>
                    <a:pt x="145975" y="1150701"/>
                    <a:pt x="152356" y="1115839"/>
                    <a:pt x="156928" y="1081073"/>
                  </a:cubicBezTo>
                  <a:cubicBezTo>
                    <a:pt x="161786" y="1044211"/>
                    <a:pt x="165882" y="1007349"/>
                    <a:pt x="169787" y="970392"/>
                  </a:cubicBezTo>
                  <a:cubicBezTo>
                    <a:pt x="173692" y="933435"/>
                    <a:pt x="177312" y="898098"/>
                    <a:pt x="181408" y="861998"/>
                  </a:cubicBezTo>
                  <a:cubicBezTo>
                    <a:pt x="183408" y="843996"/>
                    <a:pt x="185599" y="825898"/>
                    <a:pt x="187885" y="807896"/>
                  </a:cubicBezTo>
                  <a:cubicBezTo>
                    <a:pt x="187914" y="807388"/>
                    <a:pt x="187914" y="806880"/>
                    <a:pt x="187885" y="806372"/>
                  </a:cubicBezTo>
                  <a:cubicBezTo>
                    <a:pt x="187931" y="805674"/>
                    <a:pt x="187931" y="804974"/>
                    <a:pt x="187885" y="804276"/>
                  </a:cubicBezTo>
                  <a:cubicBezTo>
                    <a:pt x="188361" y="801133"/>
                    <a:pt x="188742" y="797990"/>
                    <a:pt x="189123" y="794751"/>
                  </a:cubicBezTo>
                  <a:cubicBezTo>
                    <a:pt x="189504" y="791513"/>
                    <a:pt x="189790" y="789608"/>
                    <a:pt x="190456" y="784655"/>
                  </a:cubicBezTo>
                  <a:cubicBezTo>
                    <a:pt x="191694" y="775130"/>
                    <a:pt x="193028" y="765605"/>
                    <a:pt x="194457" y="756080"/>
                  </a:cubicBezTo>
                  <a:cubicBezTo>
                    <a:pt x="199695" y="720361"/>
                    <a:pt x="205506" y="684642"/>
                    <a:pt x="210554" y="648924"/>
                  </a:cubicBezTo>
                  <a:cubicBezTo>
                    <a:pt x="215602" y="613205"/>
                    <a:pt x="220079" y="577962"/>
                    <a:pt x="225318" y="541291"/>
                  </a:cubicBezTo>
                  <a:cubicBezTo>
                    <a:pt x="228366" y="518145"/>
                    <a:pt x="232461" y="495000"/>
                    <a:pt x="236367" y="471568"/>
                  </a:cubicBezTo>
                  <a:cubicBezTo>
                    <a:pt x="244723" y="480513"/>
                    <a:pt x="255020" y="487421"/>
                    <a:pt x="266466" y="491761"/>
                  </a:cubicBezTo>
                  <a:cubicBezTo>
                    <a:pt x="287030" y="502698"/>
                    <a:pt x="308798" y="511201"/>
                    <a:pt x="331331" y="517098"/>
                  </a:cubicBezTo>
                  <a:lnTo>
                    <a:pt x="336475" y="520241"/>
                  </a:lnTo>
                  <a:cubicBezTo>
                    <a:pt x="364228" y="536226"/>
                    <a:pt x="393366" y="549679"/>
                    <a:pt x="423533" y="560436"/>
                  </a:cubicBezTo>
                  <a:cubicBezTo>
                    <a:pt x="439916" y="566723"/>
                    <a:pt x="456490" y="572533"/>
                    <a:pt x="472968" y="578439"/>
                  </a:cubicBezTo>
                  <a:lnTo>
                    <a:pt x="496780" y="586821"/>
                  </a:lnTo>
                  <a:cubicBezTo>
                    <a:pt x="502964" y="588749"/>
                    <a:pt x="509363" y="589901"/>
                    <a:pt x="515830" y="590250"/>
                  </a:cubicBezTo>
                  <a:cubicBezTo>
                    <a:pt x="517564" y="591478"/>
                    <a:pt x="519218" y="592814"/>
                    <a:pt x="520783" y="594250"/>
                  </a:cubicBezTo>
                  <a:cubicBezTo>
                    <a:pt x="515759" y="614389"/>
                    <a:pt x="519422" y="635712"/>
                    <a:pt x="530880" y="653019"/>
                  </a:cubicBezTo>
                  <a:cubicBezTo>
                    <a:pt x="541357" y="670355"/>
                    <a:pt x="556597" y="686071"/>
                    <a:pt x="577552" y="686547"/>
                  </a:cubicBezTo>
                  <a:cubicBezTo>
                    <a:pt x="594418" y="685408"/>
                    <a:pt x="609829" y="676596"/>
                    <a:pt x="619367" y="662640"/>
                  </a:cubicBezTo>
                  <a:cubicBezTo>
                    <a:pt x="622630" y="658587"/>
                    <a:pt x="625621" y="654323"/>
                    <a:pt x="628321" y="649876"/>
                  </a:cubicBezTo>
                  <a:lnTo>
                    <a:pt x="628320" y="649876"/>
                  </a:lnTo>
                  <a:lnTo>
                    <a:pt x="632416" y="651781"/>
                  </a:lnTo>
                  <a:cubicBezTo>
                    <a:pt x="634117" y="652551"/>
                    <a:pt x="635743" y="653476"/>
                    <a:pt x="637274" y="654543"/>
                  </a:cubicBezTo>
                  <a:cubicBezTo>
                    <a:pt x="637274" y="654543"/>
                    <a:pt x="637274" y="654543"/>
                    <a:pt x="637274" y="654543"/>
                  </a:cubicBezTo>
                  <a:cubicBezTo>
                    <a:pt x="637274" y="654543"/>
                    <a:pt x="639274" y="656925"/>
                    <a:pt x="637941" y="655020"/>
                  </a:cubicBezTo>
                  <a:lnTo>
                    <a:pt x="637941" y="655020"/>
                  </a:lnTo>
                  <a:cubicBezTo>
                    <a:pt x="639429" y="657147"/>
                    <a:pt x="641384" y="658906"/>
                    <a:pt x="643656" y="660163"/>
                  </a:cubicBezTo>
                  <a:cubicBezTo>
                    <a:pt x="639771" y="666770"/>
                    <a:pt x="638102" y="674447"/>
                    <a:pt x="638893" y="682071"/>
                  </a:cubicBezTo>
                  <a:cubicBezTo>
                    <a:pt x="639371" y="687021"/>
                    <a:pt x="640692" y="691853"/>
                    <a:pt x="642799" y="696358"/>
                  </a:cubicBezTo>
                  <a:cubicBezTo>
                    <a:pt x="641941" y="698835"/>
                    <a:pt x="641275" y="701502"/>
                    <a:pt x="640608" y="703883"/>
                  </a:cubicBezTo>
                  <a:cubicBezTo>
                    <a:pt x="634607" y="702740"/>
                    <a:pt x="628511" y="701502"/>
                    <a:pt x="622415" y="700454"/>
                  </a:cubicBezTo>
                  <a:cubicBezTo>
                    <a:pt x="606318" y="697596"/>
                    <a:pt x="590316" y="695882"/>
                    <a:pt x="574123" y="694453"/>
                  </a:cubicBezTo>
                  <a:cubicBezTo>
                    <a:pt x="542666" y="691754"/>
                    <a:pt x="511519" y="686207"/>
                    <a:pt x="481064" y="677880"/>
                  </a:cubicBezTo>
                  <a:cubicBezTo>
                    <a:pt x="451251" y="669688"/>
                    <a:pt x="422771" y="657210"/>
                    <a:pt x="393625" y="647114"/>
                  </a:cubicBezTo>
                  <a:cubicBezTo>
                    <a:pt x="379267" y="642006"/>
                    <a:pt x="365503" y="635364"/>
                    <a:pt x="352572" y="627302"/>
                  </a:cubicBezTo>
                  <a:cubicBezTo>
                    <a:pt x="338248" y="618887"/>
                    <a:pt x="323461" y="611286"/>
                    <a:pt x="308281" y="604537"/>
                  </a:cubicBezTo>
                  <a:cubicBezTo>
                    <a:pt x="305804" y="603394"/>
                    <a:pt x="303709" y="606918"/>
                    <a:pt x="306090" y="608252"/>
                  </a:cubicBezTo>
                  <a:cubicBezTo>
                    <a:pt x="320148" y="615832"/>
                    <a:pt x="333788" y="624163"/>
                    <a:pt x="346952" y="633207"/>
                  </a:cubicBezTo>
                  <a:cubicBezTo>
                    <a:pt x="353074" y="637940"/>
                    <a:pt x="359432" y="642359"/>
                    <a:pt x="366002" y="646447"/>
                  </a:cubicBezTo>
                  <a:cubicBezTo>
                    <a:pt x="373068" y="650464"/>
                    <a:pt x="380350" y="654089"/>
                    <a:pt x="387815" y="657306"/>
                  </a:cubicBezTo>
                  <a:cubicBezTo>
                    <a:pt x="401626" y="663306"/>
                    <a:pt x="415723" y="668831"/>
                    <a:pt x="429534" y="674832"/>
                  </a:cubicBezTo>
                  <a:cubicBezTo>
                    <a:pt x="444557" y="681378"/>
                    <a:pt x="459914" y="687133"/>
                    <a:pt x="475539" y="692072"/>
                  </a:cubicBezTo>
                  <a:cubicBezTo>
                    <a:pt x="506563" y="701904"/>
                    <a:pt x="538459" y="708730"/>
                    <a:pt x="570789" y="712455"/>
                  </a:cubicBezTo>
                  <a:cubicBezTo>
                    <a:pt x="586601" y="714170"/>
                    <a:pt x="602317" y="715884"/>
                    <a:pt x="618415" y="718837"/>
                  </a:cubicBezTo>
                  <a:lnTo>
                    <a:pt x="637465" y="722457"/>
                  </a:lnTo>
                  <a:cubicBezTo>
                    <a:pt x="636703" y="727029"/>
                    <a:pt x="636131" y="731982"/>
                    <a:pt x="635750" y="736268"/>
                  </a:cubicBezTo>
                  <a:cubicBezTo>
                    <a:pt x="634226" y="754461"/>
                    <a:pt x="639370" y="779226"/>
                    <a:pt x="655848" y="788941"/>
                  </a:cubicBezTo>
                  <a:lnTo>
                    <a:pt x="655276" y="798466"/>
                  </a:lnTo>
                  <a:cubicBezTo>
                    <a:pt x="653102" y="797673"/>
                    <a:pt x="650696" y="798792"/>
                    <a:pt x="649903" y="800967"/>
                  </a:cubicBezTo>
                  <a:cubicBezTo>
                    <a:pt x="649706" y="801507"/>
                    <a:pt x="649622" y="802083"/>
                    <a:pt x="649657" y="802657"/>
                  </a:cubicBezTo>
                  <a:cubicBezTo>
                    <a:pt x="649101" y="810200"/>
                    <a:pt x="648115" y="817705"/>
                    <a:pt x="646704" y="825136"/>
                  </a:cubicBezTo>
                  <a:cubicBezTo>
                    <a:pt x="645561" y="832661"/>
                    <a:pt x="644989" y="840186"/>
                    <a:pt x="643942" y="847615"/>
                  </a:cubicBezTo>
                  <a:cubicBezTo>
                    <a:pt x="641751" y="863617"/>
                    <a:pt x="639179" y="879524"/>
                    <a:pt x="636226" y="895240"/>
                  </a:cubicBezTo>
                  <a:cubicBezTo>
                    <a:pt x="630511" y="926990"/>
                    <a:pt x="625304" y="959089"/>
                    <a:pt x="620605" y="991538"/>
                  </a:cubicBezTo>
                  <a:cubicBezTo>
                    <a:pt x="615748" y="1023828"/>
                    <a:pt x="611080" y="1056117"/>
                    <a:pt x="607080" y="1088407"/>
                  </a:cubicBezTo>
                  <a:cubicBezTo>
                    <a:pt x="604889" y="1104981"/>
                    <a:pt x="602698" y="1121459"/>
                    <a:pt x="600317" y="1137937"/>
                  </a:cubicBezTo>
                  <a:cubicBezTo>
                    <a:pt x="597338" y="1154300"/>
                    <a:pt x="596347" y="1170962"/>
                    <a:pt x="597364" y="1187563"/>
                  </a:cubicBezTo>
                  <a:cubicBezTo>
                    <a:pt x="597364" y="1191944"/>
                    <a:pt x="604222" y="1195087"/>
                    <a:pt x="606889" y="1190039"/>
                  </a:cubicBezTo>
                  <a:cubicBezTo>
                    <a:pt x="613086" y="1175031"/>
                    <a:pt x="617126" y="1159221"/>
                    <a:pt x="618891" y="1143081"/>
                  </a:cubicBezTo>
                  <a:cubicBezTo>
                    <a:pt x="621304" y="1126571"/>
                    <a:pt x="623590" y="1110092"/>
                    <a:pt x="625749" y="1093646"/>
                  </a:cubicBezTo>
                  <a:cubicBezTo>
                    <a:pt x="630226" y="1060880"/>
                    <a:pt x="634226" y="1028209"/>
                    <a:pt x="638798" y="995538"/>
                  </a:cubicBezTo>
                  <a:cubicBezTo>
                    <a:pt x="638227" y="1003635"/>
                    <a:pt x="637750" y="1011731"/>
                    <a:pt x="637560" y="1019827"/>
                  </a:cubicBezTo>
                  <a:cubicBezTo>
                    <a:pt x="636924" y="1037933"/>
                    <a:pt x="637337" y="1056061"/>
                    <a:pt x="638798" y="1074120"/>
                  </a:cubicBezTo>
                  <a:cubicBezTo>
                    <a:pt x="639370" y="1081644"/>
                    <a:pt x="639274" y="1089264"/>
                    <a:pt x="640036" y="1096789"/>
                  </a:cubicBezTo>
                  <a:cubicBezTo>
                    <a:pt x="640903" y="1112485"/>
                    <a:pt x="644749" y="1127872"/>
                    <a:pt x="651371" y="1142128"/>
                  </a:cubicBezTo>
                  <a:cubicBezTo>
                    <a:pt x="655321" y="1150179"/>
                    <a:pt x="662105" y="1156489"/>
                    <a:pt x="670421" y="1159845"/>
                  </a:cubicBezTo>
                  <a:cubicBezTo>
                    <a:pt x="675086" y="1161607"/>
                    <a:pt x="680234" y="1161607"/>
                    <a:pt x="684899" y="1159845"/>
                  </a:cubicBezTo>
                  <a:cubicBezTo>
                    <a:pt x="687132" y="1164660"/>
                    <a:pt x="689710" y="1169308"/>
                    <a:pt x="692614" y="1173751"/>
                  </a:cubicBezTo>
                  <a:cubicBezTo>
                    <a:pt x="696994" y="1180433"/>
                    <a:pt x="702506" y="1186300"/>
                    <a:pt x="708902" y="1191087"/>
                  </a:cubicBezTo>
                  <a:cubicBezTo>
                    <a:pt x="705920" y="1198545"/>
                    <a:pt x="704089" y="1206414"/>
                    <a:pt x="703473" y="1214423"/>
                  </a:cubicBezTo>
                  <a:cubicBezTo>
                    <a:pt x="701663" y="1226710"/>
                    <a:pt x="700615" y="1239093"/>
                    <a:pt x="699758" y="1251570"/>
                  </a:cubicBezTo>
                  <a:cubicBezTo>
                    <a:pt x="698139" y="1275478"/>
                    <a:pt x="696138" y="1299195"/>
                    <a:pt x="694805" y="1323294"/>
                  </a:cubicBezTo>
                  <a:cubicBezTo>
                    <a:pt x="693471" y="1347392"/>
                    <a:pt x="693376" y="1372443"/>
                    <a:pt x="692328" y="1397017"/>
                  </a:cubicBezTo>
                  <a:cubicBezTo>
                    <a:pt x="691757" y="1409781"/>
                    <a:pt x="690804" y="1422449"/>
                    <a:pt x="689280" y="1435117"/>
                  </a:cubicBezTo>
                  <a:cubicBezTo>
                    <a:pt x="686397" y="1447115"/>
                    <a:pt x="685242" y="1459464"/>
                    <a:pt x="685852" y="1471789"/>
                  </a:cubicBezTo>
                  <a:cubicBezTo>
                    <a:pt x="686713" y="1475043"/>
                    <a:pt x="690050" y="1476983"/>
                    <a:pt x="693305" y="1476122"/>
                  </a:cubicBezTo>
                  <a:cubicBezTo>
                    <a:pt x="694340" y="1475847"/>
                    <a:pt x="695284" y="1475306"/>
                    <a:pt x="696043" y="1474551"/>
                  </a:cubicBezTo>
                  <a:cubicBezTo>
                    <a:pt x="702197" y="1464592"/>
                    <a:pt x="705645" y="1453199"/>
                    <a:pt x="706045" y="1441499"/>
                  </a:cubicBezTo>
                  <a:cubicBezTo>
                    <a:pt x="707950" y="1428831"/>
                    <a:pt x="708902" y="1415877"/>
                    <a:pt x="709664" y="1403399"/>
                  </a:cubicBezTo>
                  <a:cubicBezTo>
                    <a:pt x="711188" y="1378062"/>
                    <a:pt x="711188" y="1352726"/>
                    <a:pt x="712521" y="1327199"/>
                  </a:cubicBezTo>
                  <a:cubicBezTo>
                    <a:pt x="713760" y="1303958"/>
                    <a:pt x="715951" y="1280812"/>
                    <a:pt x="717094" y="1257476"/>
                  </a:cubicBezTo>
                  <a:cubicBezTo>
                    <a:pt x="717760" y="1245189"/>
                    <a:pt x="718522" y="1232901"/>
                    <a:pt x="719951" y="1220614"/>
                  </a:cubicBezTo>
                  <a:cubicBezTo>
                    <a:pt x="720713" y="1213756"/>
                    <a:pt x="722618" y="1206517"/>
                    <a:pt x="723380" y="1199278"/>
                  </a:cubicBezTo>
                  <a:lnTo>
                    <a:pt x="725761" y="1200231"/>
                  </a:lnTo>
                  <a:lnTo>
                    <a:pt x="729571" y="1201278"/>
                  </a:lnTo>
                  <a:cubicBezTo>
                    <a:pt x="736883" y="1203083"/>
                    <a:pt x="744601" y="1202169"/>
                    <a:pt x="751288" y="1198707"/>
                  </a:cubicBezTo>
                  <a:lnTo>
                    <a:pt x="753860" y="1197087"/>
                  </a:lnTo>
                  <a:lnTo>
                    <a:pt x="755765" y="1195468"/>
                  </a:lnTo>
                  <a:lnTo>
                    <a:pt x="758813" y="1193087"/>
                  </a:lnTo>
                  <a:cubicBezTo>
                    <a:pt x="762932" y="1188843"/>
                    <a:pt x="766169" y="1183825"/>
                    <a:pt x="768338" y="1178323"/>
                  </a:cubicBezTo>
                  <a:cubicBezTo>
                    <a:pt x="770972" y="1172360"/>
                    <a:pt x="773076" y="1166177"/>
                    <a:pt x="774625" y="1159845"/>
                  </a:cubicBezTo>
                  <a:cubicBezTo>
                    <a:pt x="779776" y="1160481"/>
                    <a:pt x="784960" y="1160831"/>
                    <a:pt x="790150" y="1160892"/>
                  </a:cubicBezTo>
                  <a:cubicBezTo>
                    <a:pt x="797294" y="1160892"/>
                    <a:pt x="809200" y="1159845"/>
                    <a:pt x="811010" y="1150701"/>
                  </a:cubicBezTo>
                  <a:cubicBezTo>
                    <a:pt x="811454" y="1148922"/>
                    <a:pt x="810461" y="1147099"/>
                    <a:pt x="808724" y="1146510"/>
                  </a:cubicBezTo>
                  <a:cubicBezTo>
                    <a:pt x="805881" y="1145558"/>
                    <a:pt x="802805" y="1145558"/>
                    <a:pt x="799961" y="1146510"/>
                  </a:cubicBezTo>
                  <a:cubicBezTo>
                    <a:pt x="796236" y="1147697"/>
                    <a:pt x="792345" y="1148276"/>
                    <a:pt x="788436" y="1148224"/>
                  </a:cubicBezTo>
                  <a:cubicBezTo>
                    <a:pt x="784650" y="1148271"/>
                    <a:pt x="780864" y="1148080"/>
                    <a:pt x="777101" y="1147653"/>
                  </a:cubicBezTo>
                  <a:cubicBezTo>
                    <a:pt x="779367" y="1133127"/>
                    <a:pt x="780450" y="1118443"/>
                    <a:pt x="780340" y="1103742"/>
                  </a:cubicBezTo>
                  <a:cubicBezTo>
                    <a:pt x="787647" y="1104511"/>
                    <a:pt x="795005" y="1102872"/>
                    <a:pt x="801295" y="1099075"/>
                  </a:cubicBezTo>
                  <a:cubicBezTo>
                    <a:pt x="802794" y="1098006"/>
                    <a:pt x="803143" y="1095925"/>
                    <a:pt x="802074" y="1094425"/>
                  </a:cubicBezTo>
                  <a:cubicBezTo>
                    <a:pt x="801860" y="1094124"/>
                    <a:pt x="801596" y="1093861"/>
                    <a:pt x="801295" y="1093646"/>
                  </a:cubicBezTo>
                  <a:cubicBezTo>
                    <a:pt x="795053" y="1089816"/>
                    <a:pt x="787714" y="1088174"/>
                    <a:pt x="780435" y="1088979"/>
                  </a:cubicBezTo>
                  <a:cubicBezTo>
                    <a:pt x="780435" y="1081644"/>
                    <a:pt x="780435" y="1074405"/>
                    <a:pt x="779959" y="1067071"/>
                  </a:cubicBezTo>
                  <a:cubicBezTo>
                    <a:pt x="780921" y="1066425"/>
                    <a:pt x="781602" y="1065438"/>
                    <a:pt x="781864" y="1064309"/>
                  </a:cubicBezTo>
                  <a:cubicBezTo>
                    <a:pt x="782985" y="1064217"/>
                    <a:pt x="784082" y="1063927"/>
                    <a:pt x="785102" y="1063452"/>
                  </a:cubicBezTo>
                  <a:lnTo>
                    <a:pt x="791008" y="1063452"/>
                  </a:lnTo>
                  <a:cubicBezTo>
                    <a:pt x="797435" y="1064190"/>
                    <a:pt x="803945" y="1063474"/>
                    <a:pt x="810058" y="1061356"/>
                  </a:cubicBezTo>
                  <a:cubicBezTo>
                    <a:pt x="812872" y="1059606"/>
                    <a:pt x="813735" y="1055906"/>
                    <a:pt x="811985" y="1053092"/>
                  </a:cubicBezTo>
                  <a:cubicBezTo>
                    <a:pt x="811499" y="1052310"/>
                    <a:pt x="810839" y="1051650"/>
                    <a:pt x="810058" y="1051164"/>
                  </a:cubicBezTo>
                  <a:cubicBezTo>
                    <a:pt x="805107" y="1049306"/>
                    <a:pt x="799792" y="1048621"/>
                    <a:pt x="794532" y="1049164"/>
                  </a:cubicBezTo>
                  <a:cubicBezTo>
                    <a:pt x="794532" y="1047640"/>
                    <a:pt x="795008" y="1046116"/>
                    <a:pt x="795199" y="1044402"/>
                  </a:cubicBezTo>
                  <a:cubicBezTo>
                    <a:pt x="795199" y="1047354"/>
                    <a:pt x="795961" y="1041354"/>
                    <a:pt x="796056" y="1040782"/>
                  </a:cubicBezTo>
                  <a:cubicBezTo>
                    <a:pt x="796056" y="1038591"/>
                    <a:pt x="797199" y="1036496"/>
                    <a:pt x="797866" y="1034400"/>
                  </a:cubicBezTo>
                  <a:cubicBezTo>
                    <a:pt x="799800" y="1028324"/>
                    <a:pt x="802188" y="1022402"/>
                    <a:pt x="805009" y="1016684"/>
                  </a:cubicBezTo>
                  <a:cubicBezTo>
                    <a:pt x="808015" y="1016861"/>
                    <a:pt x="811031" y="1016605"/>
                    <a:pt x="813963" y="1015922"/>
                  </a:cubicBezTo>
                  <a:cubicBezTo>
                    <a:pt x="817652" y="1014680"/>
                    <a:pt x="819637" y="1010683"/>
                    <a:pt x="818395" y="1006993"/>
                  </a:cubicBezTo>
                  <a:cubicBezTo>
                    <a:pt x="817892" y="1005498"/>
                    <a:pt x="816901" y="1004215"/>
                    <a:pt x="815582" y="1003349"/>
                  </a:cubicBezTo>
                  <a:cubicBezTo>
                    <a:pt x="814384" y="1002775"/>
                    <a:pt x="813141" y="1002297"/>
                    <a:pt x="811867" y="1001920"/>
                  </a:cubicBezTo>
                  <a:cubicBezTo>
                    <a:pt x="814058" y="997253"/>
                    <a:pt x="816153" y="992395"/>
                    <a:pt x="818059" y="987823"/>
                  </a:cubicBezTo>
                  <a:cubicBezTo>
                    <a:pt x="819963" y="983251"/>
                    <a:pt x="821297" y="979632"/>
                    <a:pt x="822535" y="975441"/>
                  </a:cubicBezTo>
                  <a:cubicBezTo>
                    <a:pt x="822535" y="974488"/>
                    <a:pt x="823202" y="973536"/>
                    <a:pt x="823583" y="972488"/>
                  </a:cubicBezTo>
                  <a:cubicBezTo>
                    <a:pt x="834054" y="966378"/>
                    <a:pt x="842399" y="957202"/>
                    <a:pt x="847491" y="946199"/>
                  </a:cubicBezTo>
                  <a:cubicBezTo>
                    <a:pt x="847491" y="947913"/>
                    <a:pt x="846824" y="949533"/>
                    <a:pt x="846538" y="951247"/>
                  </a:cubicBezTo>
                  <a:cubicBezTo>
                    <a:pt x="843776" y="968583"/>
                    <a:pt x="841966" y="986109"/>
                    <a:pt x="839966" y="1003539"/>
                  </a:cubicBezTo>
                  <a:cubicBezTo>
                    <a:pt x="837966" y="1020970"/>
                    <a:pt x="835680" y="1037067"/>
                    <a:pt x="832537" y="1053736"/>
                  </a:cubicBezTo>
                  <a:cubicBezTo>
                    <a:pt x="829393" y="1070405"/>
                    <a:pt x="825012" y="1088312"/>
                    <a:pt x="821773" y="1105743"/>
                  </a:cubicBezTo>
                  <a:cubicBezTo>
                    <a:pt x="815106" y="1141080"/>
                    <a:pt x="810248" y="1176799"/>
                    <a:pt x="805676" y="1212518"/>
                  </a:cubicBezTo>
                  <a:cubicBezTo>
                    <a:pt x="801104" y="1248237"/>
                    <a:pt x="796723" y="1283955"/>
                    <a:pt x="793484" y="1319865"/>
                  </a:cubicBezTo>
                  <a:cubicBezTo>
                    <a:pt x="792784" y="1326192"/>
                    <a:pt x="792402" y="1332550"/>
                    <a:pt x="792341" y="1338915"/>
                  </a:cubicBezTo>
                  <a:cubicBezTo>
                    <a:pt x="792149" y="1345096"/>
                    <a:pt x="792531" y="1351283"/>
                    <a:pt x="793484" y="1357393"/>
                  </a:cubicBezTo>
                  <a:cubicBezTo>
                    <a:pt x="794045" y="1359476"/>
                    <a:pt x="796188" y="1360709"/>
                    <a:pt x="798271" y="1360148"/>
                  </a:cubicBezTo>
                  <a:cubicBezTo>
                    <a:pt x="799263" y="1359881"/>
                    <a:pt x="800110" y="1359233"/>
                    <a:pt x="800628" y="1358346"/>
                  </a:cubicBezTo>
                  <a:cubicBezTo>
                    <a:pt x="802463" y="1354807"/>
                    <a:pt x="803779" y="1351021"/>
                    <a:pt x="804533" y="1347106"/>
                  </a:cubicBezTo>
                  <a:cubicBezTo>
                    <a:pt x="805486" y="1342915"/>
                    <a:pt x="807105" y="1338915"/>
                    <a:pt x="808057" y="1334628"/>
                  </a:cubicBezTo>
                  <a:cubicBezTo>
                    <a:pt x="810153" y="1325103"/>
                    <a:pt x="811296" y="1316055"/>
                    <a:pt x="812725" y="1306816"/>
                  </a:cubicBezTo>
                  <a:cubicBezTo>
                    <a:pt x="815487" y="1288909"/>
                    <a:pt x="817106" y="1270811"/>
                    <a:pt x="819202" y="1252809"/>
                  </a:cubicBezTo>
                  <a:cubicBezTo>
                    <a:pt x="823393" y="1217280"/>
                    <a:pt x="827774" y="1181752"/>
                    <a:pt x="833299" y="1146510"/>
                  </a:cubicBezTo>
                  <a:cubicBezTo>
                    <a:pt x="838823" y="1111267"/>
                    <a:pt x="847491" y="1077072"/>
                    <a:pt x="852349" y="1041735"/>
                  </a:cubicBezTo>
                  <a:cubicBezTo>
                    <a:pt x="855016" y="1024685"/>
                    <a:pt x="856825" y="1007635"/>
                    <a:pt x="858730" y="990490"/>
                  </a:cubicBezTo>
                  <a:cubicBezTo>
                    <a:pt x="860635" y="973345"/>
                    <a:pt x="861588" y="955438"/>
                    <a:pt x="864921" y="938388"/>
                  </a:cubicBezTo>
                  <a:cubicBezTo>
                    <a:pt x="867872" y="925688"/>
                    <a:pt x="869121" y="912652"/>
                    <a:pt x="868636" y="899622"/>
                  </a:cubicBezTo>
                  <a:lnTo>
                    <a:pt x="868636" y="899622"/>
                  </a:lnTo>
                  <a:lnTo>
                    <a:pt x="874732" y="900193"/>
                  </a:lnTo>
                  <a:cubicBezTo>
                    <a:pt x="891486" y="900864"/>
                    <a:pt x="906808" y="890790"/>
                    <a:pt x="912832" y="875142"/>
                  </a:cubicBezTo>
                  <a:cubicBezTo>
                    <a:pt x="916547" y="866760"/>
                    <a:pt x="918452" y="862188"/>
                    <a:pt x="921691" y="853044"/>
                  </a:cubicBezTo>
                  <a:cubicBezTo>
                    <a:pt x="924468" y="844715"/>
                    <a:pt x="926726" y="836221"/>
                    <a:pt x="928453" y="827613"/>
                  </a:cubicBezTo>
                  <a:cubicBezTo>
                    <a:pt x="931421" y="810880"/>
                    <a:pt x="933013" y="793932"/>
                    <a:pt x="933216" y="776940"/>
                  </a:cubicBezTo>
                  <a:cubicBezTo>
                    <a:pt x="932982" y="761042"/>
                    <a:pt x="933618" y="745143"/>
                    <a:pt x="935121" y="729315"/>
                  </a:cubicBezTo>
                  <a:lnTo>
                    <a:pt x="935692" y="726267"/>
                  </a:lnTo>
                  <a:cubicBezTo>
                    <a:pt x="938516" y="725086"/>
                    <a:pt x="941123" y="723444"/>
                    <a:pt x="943408" y="721409"/>
                  </a:cubicBezTo>
                  <a:cubicBezTo>
                    <a:pt x="944245" y="720985"/>
                    <a:pt x="945016" y="720439"/>
                    <a:pt x="945694" y="719790"/>
                  </a:cubicBezTo>
                  <a:cubicBezTo>
                    <a:pt x="947620" y="718377"/>
                    <a:pt x="949407" y="716783"/>
                    <a:pt x="951028" y="715027"/>
                  </a:cubicBezTo>
                  <a:cubicBezTo>
                    <a:pt x="953028" y="712932"/>
                    <a:pt x="955504" y="711027"/>
                    <a:pt x="957695" y="709122"/>
                  </a:cubicBezTo>
                  <a:cubicBezTo>
                    <a:pt x="954171" y="712074"/>
                    <a:pt x="958171" y="709122"/>
                    <a:pt x="959600" y="707788"/>
                  </a:cubicBezTo>
                  <a:lnTo>
                    <a:pt x="962267" y="706074"/>
                  </a:lnTo>
                  <a:lnTo>
                    <a:pt x="965125" y="704645"/>
                  </a:lnTo>
                  <a:lnTo>
                    <a:pt x="968363" y="703597"/>
                  </a:lnTo>
                  <a:cubicBezTo>
                    <a:pt x="971316" y="702645"/>
                    <a:pt x="974269" y="701311"/>
                    <a:pt x="977126" y="700073"/>
                  </a:cubicBezTo>
                  <a:cubicBezTo>
                    <a:pt x="981004" y="698443"/>
                    <a:pt x="984788" y="696599"/>
                    <a:pt x="988461" y="694548"/>
                  </a:cubicBezTo>
                  <a:cubicBezTo>
                    <a:pt x="987889" y="697120"/>
                    <a:pt x="987223" y="699787"/>
                    <a:pt x="986556" y="702359"/>
                  </a:cubicBezTo>
                  <a:cubicBezTo>
                    <a:pt x="978269" y="736554"/>
                    <a:pt x="973602" y="771510"/>
                    <a:pt x="968363" y="806277"/>
                  </a:cubicBezTo>
                  <a:cubicBezTo>
                    <a:pt x="957314" y="879524"/>
                    <a:pt x="945027" y="952581"/>
                    <a:pt x="935407" y="1026114"/>
                  </a:cubicBezTo>
                  <a:cubicBezTo>
                    <a:pt x="925786" y="1099647"/>
                    <a:pt x="919500" y="1170989"/>
                    <a:pt x="910927" y="1243379"/>
                  </a:cubicBezTo>
                  <a:cubicBezTo>
                    <a:pt x="906736" y="1279098"/>
                    <a:pt x="902164" y="1312721"/>
                    <a:pt x="896354" y="1349011"/>
                  </a:cubicBezTo>
                  <a:cubicBezTo>
                    <a:pt x="890544" y="1385301"/>
                    <a:pt x="884734" y="1420258"/>
                    <a:pt x="881304" y="1456263"/>
                  </a:cubicBezTo>
                  <a:cubicBezTo>
                    <a:pt x="880257" y="1467026"/>
                    <a:pt x="879495" y="1477884"/>
                    <a:pt x="879114" y="1488648"/>
                  </a:cubicBezTo>
                  <a:cubicBezTo>
                    <a:pt x="876780" y="1491265"/>
                    <a:pt x="875522" y="1494667"/>
                    <a:pt x="875590" y="1498173"/>
                  </a:cubicBezTo>
                  <a:cubicBezTo>
                    <a:pt x="875604" y="1500624"/>
                    <a:pt x="876191" y="1503038"/>
                    <a:pt x="877304" y="1505221"/>
                  </a:cubicBezTo>
                  <a:cubicBezTo>
                    <a:pt x="877304" y="1511032"/>
                    <a:pt x="877304" y="1516842"/>
                    <a:pt x="877304" y="1522652"/>
                  </a:cubicBezTo>
                  <a:cubicBezTo>
                    <a:pt x="877358" y="1522999"/>
                    <a:pt x="877358" y="1523352"/>
                    <a:pt x="877304" y="1523699"/>
                  </a:cubicBezTo>
                  <a:cubicBezTo>
                    <a:pt x="876398" y="1527728"/>
                    <a:pt x="876109" y="1531871"/>
                    <a:pt x="876447" y="1535987"/>
                  </a:cubicBezTo>
                  <a:cubicBezTo>
                    <a:pt x="876536" y="1538236"/>
                    <a:pt x="876856" y="1540470"/>
                    <a:pt x="877399" y="1542654"/>
                  </a:cubicBezTo>
                  <a:cubicBezTo>
                    <a:pt x="877399" y="1542654"/>
                    <a:pt x="878637" y="1552656"/>
                    <a:pt x="878447" y="1550941"/>
                  </a:cubicBezTo>
                  <a:cubicBezTo>
                    <a:pt x="878447" y="1552084"/>
                    <a:pt x="878447" y="1553132"/>
                    <a:pt x="878923" y="1554275"/>
                  </a:cubicBezTo>
                  <a:cubicBezTo>
                    <a:pt x="878923" y="1553132"/>
                    <a:pt x="879590" y="1559323"/>
                    <a:pt x="880066" y="1562085"/>
                  </a:cubicBezTo>
                  <a:cubicBezTo>
                    <a:pt x="881114" y="1574223"/>
                    <a:pt x="881114" y="1586428"/>
                    <a:pt x="880066" y="1598566"/>
                  </a:cubicBezTo>
                  <a:cubicBezTo>
                    <a:pt x="878678" y="1608258"/>
                    <a:pt x="876480" y="1617817"/>
                    <a:pt x="873494" y="1627141"/>
                  </a:cubicBezTo>
                  <a:cubicBezTo>
                    <a:pt x="869891" y="1637069"/>
                    <a:pt x="865693" y="1646770"/>
                    <a:pt x="860921" y="1656192"/>
                  </a:cubicBezTo>
                  <a:cubicBezTo>
                    <a:pt x="859873" y="1658574"/>
                    <a:pt x="858730" y="1661050"/>
                    <a:pt x="857492" y="1663432"/>
                  </a:cubicBezTo>
                  <a:lnTo>
                    <a:pt x="854539" y="1665908"/>
                  </a:lnTo>
                  <a:cubicBezTo>
                    <a:pt x="853301" y="1667051"/>
                    <a:pt x="847777" y="1673909"/>
                    <a:pt x="849967" y="1671433"/>
                  </a:cubicBezTo>
                  <a:cubicBezTo>
                    <a:pt x="848210" y="1673578"/>
                    <a:pt x="846942" y="1676081"/>
                    <a:pt x="846253" y="1678767"/>
                  </a:cubicBezTo>
                  <a:cubicBezTo>
                    <a:pt x="846253" y="1678767"/>
                    <a:pt x="846253" y="1679434"/>
                    <a:pt x="846253" y="1679719"/>
                  </a:cubicBezTo>
                  <a:cubicBezTo>
                    <a:pt x="846253" y="1680005"/>
                    <a:pt x="845586" y="1681434"/>
                    <a:pt x="845205" y="1682386"/>
                  </a:cubicBezTo>
                  <a:lnTo>
                    <a:pt x="845205" y="1683815"/>
                  </a:lnTo>
                  <a:cubicBezTo>
                    <a:pt x="843395" y="1685815"/>
                    <a:pt x="841585" y="1687720"/>
                    <a:pt x="839585" y="1689625"/>
                  </a:cubicBezTo>
                  <a:lnTo>
                    <a:pt x="836251" y="1692483"/>
                  </a:lnTo>
                  <a:cubicBezTo>
                    <a:pt x="834393" y="1693782"/>
                    <a:pt x="832452" y="1694959"/>
                    <a:pt x="830441" y="1696007"/>
                  </a:cubicBezTo>
                  <a:cubicBezTo>
                    <a:pt x="829257" y="1696569"/>
                    <a:pt x="828165" y="1697308"/>
                    <a:pt x="827203" y="1698198"/>
                  </a:cubicBezTo>
                  <a:lnTo>
                    <a:pt x="818249" y="1701436"/>
                  </a:lnTo>
                  <a:cubicBezTo>
                    <a:pt x="808724" y="1704960"/>
                    <a:pt x="798723" y="1707818"/>
                    <a:pt x="788912" y="1710961"/>
                  </a:cubicBezTo>
                  <a:close/>
                  <a:moveTo>
                    <a:pt x="1156005" y="1382920"/>
                  </a:moveTo>
                  <a:lnTo>
                    <a:pt x="1156005" y="1382920"/>
                  </a:lnTo>
                  <a:cubicBezTo>
                    <a:pt x="1151434" y="1388159"/>
                    <a:pt x="1146480" y="1393017"/>
                    <a:pt x="1141528" y="1397684"/>
                  </a:cubicBezTo>
                  <a:cubicBezTo>
                    <a:pt x="1139242" y="1399875"/>
                    <a:pt x="1136765" y="1401970"/>
                    <a:pt x="1134384" y="1403970"/>
                  </a:cubicBezTo>
                  <a:lnTo>
                    <a:pt x="1130764" y="1407018"/>
                  </a:lnTo>
                  <a:lnTo>
                    <a:pt x="1130098" y="1407590"/>
                  </a:lnTo>
                  <a:lnTo>
                    <a:pt x="1129526" y="1408066"/>
                  </a:lnTo>
                  <a:cubicBezTo>
                    <a:pt x="1124097" y="1412257"/>
                    <a:pt x="1118382" y="1416258"/>
                    <a:pt x="1112667" y="1420068"/>
                  </a:cubicBezTo>
                  <a:cubicBezTo>
                    <a:pt x="1101393" y="1427427"/>
                    <a:pt x="1089652" y="1434044"/>
                    <a:pt x="1077520" y="1439880"/>
                  </a:cubicBezTo>
                  <a:lnTo>
                    <a:pt x="1068757" y="1443975"/>
                  </a:lnTo>
                  <a:lnTo>
                    <a:pt x="1066090" y="1445214"/>
                  </a:lnTo>
                  <a:lnTo>
                    <a:pt x="1062661" y="1446642"/>
                  </a:lnTo>
                  <a:cubicBezTo>
                    <a:pt x="1055231" y="1449691"/>
                    <a:pt x="1047611" y="1452358"/>
                    <a:pt x="1039991" y="1454929"/>
                  </a:cubicBezTo>
                  <a:cubicBezTo>
                    <a:pt x="1023989" y="1460179"/>
                    <a:pt x="1007708" y="1464536"/>
                    <a:pt x="991223" y="1467978"/>
                  </a:cubicBezTo>
                  <a:lnTo>
                    <a:pt x="981698" y="1469979"/>
                  </a:lnTo>
                  <a:lnTo>
                    <a:pt x="981698" y="1469979"/>
                  </a:lnTo>
                  <a:cubicBezTo>
                    <a:pt x="981698" y="1469979"/>
                    <a:pt x="976554" y="1467026"/>
                    <a:pt x="977602" y="1467407"/>
                  </a:cubicBezTo>
                  <a:cubicBezTo>
                    <a:pt x="975221" y="1466359"/>
                    <a:pt x="972935" y="1465597"/>
                    <a:pt x="970554" y="1464740"/>
                  </a:cubicBezTo>
                  <a:cubicBezTo>
                    <a:pt x="966212" y="1462980"/>
                    <a:pt x="962063" y="1460777"/>
                    <a:pt x="958172" y="1458168"/>
                  </a:cubicBezTo>
                  <a:cubicBezTo>
                    <a:pt x="954803" y="1455986"/>
                    <a:pt x="951617" y="1453533"/>
                    <a:pt x="948647" y="1450834"/>
                  </a:cubicBezTo>
                  <a:cubicBezTo>
                    <a:pt x="942645" y="1436641"/>
                    <a:pt x="939121" y="1421401"/>
                    <a:pt x="928739" y="1409685"/>
                  </a:cubicBezTo>
                  <a:lnTo>
                    <a:pt x="932263" y="1409685"/>
                  </a:lnTo>
                  <a:cubicBezTo>
                    <a:pt x="942883" y="1409427"/>
                    <a:pt x="953477" y="1408505"/>
                    <a:pt x="963981" y="1406923"/>
                  </a:cubicBezTo>
                  <a:cubicBezTo>
                    <a:pt x="983787" y="1404927"/>
                    <a:pt x="1003365" y="1401101"/>
                    <a:pt x="1022465" y="1395493"/>
                  </a:cubicBezTo>
                  <a:cubicBezTo>
                    <a:pt x="1040261" y="1389910"/>
                    <a:pt x="1057434" y="1382504"/>
                    <a:pt x="1073710" y="1373395"/>
                  </a:cubicBezTo>
                  <a:cubicBezTo>
                    <a:pt x="1075493" y="1373634"/>
                    <a:pt x="1077305" y="1373265"/>
                    <a:pt x="1078853" y="1372347"/>
                  </a:cubicBezTo>
                  <a:cubicBezTo>
                    <a:pt x="1081227" y="1372429"/>
                    <a:pt x="1083600" y="1372172"/>
                    <a:pt x="1085902" y="1371585"/>
                  </a:cubicBezTo>
                  <a:cubicBezTo>
                    <a:pt x="1088664" y="1371014"/>
                    <a:pt x="1092188" y="1370538"/>
                    <a:pt x="1096760" y="1369776"/>
                  </a:cubicBezTo>
                  <a:lnTo>
                    <a:pt x="1104666" y="1368537"/>
                  </a:lnTo>
                  <a:cubicBezTo>
                    <a:pt x="1102189" y="1368537"/>
                    <a:pt x="1104666" y="1368537"/>
                    <a:pt x="1106666" y="1368537"/>
                  </a:cubicBezTo>
                  <a:lnTo>
                    <a:pt x="1109333" y="1369014"/>
                  </a:lnTo>
                  <a:lnTo>
                    <a:pt x="1110000" y="1369014"/>
                  </a:lnTo>
                  <a:lnTo>
                    <a:pt x="1114667" y="1369680"/>
                  </a:lnTo>
                  <a:cubicBezTo>
                    <a:pt x="1116382" y="1369680"/>
                    <a:pt x="1118191" y="1369680"/>
                    <a:pt x="1119906" y="1369680"/>
                  </a:cubicBezTo>
                  <a:cubicBezTo>
                    <a:pt x="1124954" y="1369680"/>
                    <a:pt x="1129907" y="1368633"/>
                    <a:pt x="1134860" y="1367775"/>
                  </a:cubicBezTo>
                  <a:cubicBezTo>
                    <a:pt x="1143935" y="1366258"/>
                    <a:pt x="1152428" y="1362308"/>
                    <a:pt x="1159435" y="1356345"/>
                  </a:cubicBezTo>
                  <a:cubicBezTo>
                    <a:pt x="1161371" y="1354573"/>
                    <a:pt x="1163068" y="1352556"/>
                    <a:pt x="1164483" y="1350345"/>
                  </a:cubicBezTo>
                  <a:cubicBezTo>
                    <a:pt x="1165286" y="1349234"/>
                    <a:pt x="1165927" y="1348016"/>
                    <a:pt x="1166388" y="1346725"/>
                  </a:cubicBezTo>
                  <a:lnTo>
                    <a:pt x="1167340" y="1344534"/>
                  </a:lnTo>
                  <a:cubicBezTo>
                    <a:pt x="1173715" y="1328429"/>
                    <a:pt x="1175173" y="1310796"/>
                    <a:pt x="1171531" y="1293861"/>
                  </a:cubicBezTo>
                  <a:lnTo>
                    <a:pt x="1171531" y="1293861"/>
                  </a:lnTo>
                  <a:lnTo>
                    <a:pt x="1171531" y="1293004"/>
                  </a:lnTo>
                  <a:lnTo>
                    <a:pt x="1172960" y="1292052"/>
                  </a:lnTo>
                  <a:lnTo>
                    <a:pt x="1185247" y="1283193"/>
                  </a:lnTo>
                  <a:cubicBezTo>
                    <a:pt x="1193455" y="1277428"/>
                    <a:pt x="1201224" y="1271060"/>
                    <a:pt x="1208488" y="1264143"/>
                  </a:cubicBezTo>
                  <a:lnTo>
                    <a:pt x="1208488" y="1264143"/>
                  </a:lnTo>
                  <a:cubicBezTo>
                    <a:pt x="1206298" y="1273668"/>
                    <a:pt x="1203821" y="1283670"/>
                    <a:pt x="1201154" y="1293290"/>
                  </a:cubicBezTo>
                  <a:cubicBezTo>
                    <a:pt x="1198963" y="1300910"/>
                    <a:pt x="1196582" y="1308530"/>
                    <a:pt x="1193915" y="1315959"/>
                  </a:cubicBezTo>
                  <a:cubicBezTo>
                    <a:pt x="1192677" y="1319674"/>
                    <a:pt x="1191343" y="1323389"/>
                    <a:pt x="1189915" y="1327009"/>
                  </a:cubicBezTo>
                  <a:cubicBezTo>
                    <a:pt x="1189915" y="1327009"/>
                    <a:pt x="1187533" y="1333009"/>
                    <a:pt x="1188771" y="1329771"/>
                  </a:cubicBezTo>
                  <a:cubicBezTo>
                    <a:pt x="1186771" y="1334819"/>
                    <a:pt x="1186295" y="1335867"/>
                    <a:pt x="1187533" y="1332914"/>
                  </a:cubicBezTo>
                  <a:cubicBezTo>
                    <a:pt x="1187533" y="1333962"/>
                    <a:pt x="1186676" y="1334914"/>
                    <a:pt x="1186200" y="1335962"/>
                  </a:cubicBezTo>
                  <a:cubicBezTo>
                    <a:pt x="1180695" y="1348390"/>
                    <a:pt x="1173894" y="1360203"/>
                    <a:pt x="1165912" y="1371205"/>
                  </a:cubicBezTo>
                  <a:lnTo>
                    <a:pt x="1165912" y="1371776"/>
                  </a:lnTo>
                  <a:lnTo>
                    <a:pt x="1165435" y="1372443"/>
                  </a:lnTo>
                  <a:lnTo>
                    <a:pt x="1162483" y="1376158"/>
                  </a:lnTo>
                  <a:cubicBezTo>
                    <a:pt x="1160482" y="1378634"/>
                    <a:pt x="1158387" y="1381110"/>
                    <a:pt x="1156291" y="1383396"/>
                  </a:cubicBezTo>
                  <a:close/>
                  <a:moveTo>
                    <a:pt x="1198392" y="1389778"/>
                  </a:moveTo>
                  <a:lnTo>
                    <a:pt x="1198392" y="1389778"/>
                  </a:lnTo>
                  <a:cubicBezTo>
                    <a:pt x="1202712" y="1383655"/>
                    <a:pt x="1206687" y="1377295"/>
                    <a:pt x="1210298" y="1370728"/>
                  </a:cubicBezTo>
                  <a:cubicBezTo>
                    <a:pt x="1211155" y="1369300"/>
                    <a:pt x="1212013" y="1367775"/>
                    <a:pt x="1212775" y="1366251"/>
                  </a:cubicBezTo>
                  <a:cubicBezTo>
                    <a:pt x="1215296" y="1371948"/>
                    <a:pt x="1218494" y="1377321"/>
                    <a:pt x="1222300" y="1382253"/>
                  </a:cubicBezTo>
                  <a:cubicBezTo>
                    <a:pt x="1226690" y="1387848"/>
                    <a:pt x="1231498" y="1393102"/>
                    <a:pt x="1236683" y="1397970"/>
                  </a:cubicBezTo>
                  <a:lnTo>
                    <a:pt x="1229443" y="1396541"/>
                  </a:lnTo>
                  <a:cubicBezTo>
                    <a:pt x="1219061" y="1394445"/>
                    <a:pt x="1208679" y="1391778"/>
                    <a:pt x="1198296" y="1389492"/>
                  </a:cubicBezTo>
                  <a:close/>
                  <a:moveTo>
                    <a:pt x="1684834" y="1387207"/>
                  </a:moveTo>
                  <a:lnTo>
                    <a:pt x="1684834" y="1387207"/>
                  </a:lnTo>
                  <a:cubicBezTo>
                    <a:pt x="1677865" y="1382516"/>
                    <a:pt x="1670220" y="1378918"/>
                    <a:pt x="1662164" y="1376539"/>
                  </a:cubicBezTo>
                  <a:cubicBezTo>
                    <a:pt x="1654007" y="1373675"/>
                    <a:pt x="1645709" y="1371227"/>
                    <a:pt x="1637304" y="1369204"/>
                  </a:cubicBezTo>
                  <a:cubicBezTo>
                    <a:pt x="1620081" y="1364971"/>
                    <a:pt x="1602355" y="1363144"/>
                    <a:pt x="1584631" y="1363775"/>
                  </a:cubicBezTo>
                  <a:cubicBezTo>
                    <a:pt x="1566991" y="1365175"/>
                    <a:pt x="1549439" y="1367528"/>
                    <a:pt x="1532053" y="1370824"/>
                  </a:cubicBezTo>
                  <a:lnTo>
                    <a:pt x="1527957" y="1371395"/>
                  </a:lnTo>
                  <a:lnTo>
                    <a:pt x="1521766" y="1372157"/>
                  </a:lnTo>
                  <a:lnTo>
                    <a:pt x="1509288" y="1373586"/>
                  </a:lnTo>
                  <a:lnTo>
                    <a:pt x="1482142" y="1376158"/>
                  </a:lnTo>
                  <a:cubicBezTo>
                    <a:pt x="1463854" y="1377967"/>
                    <a:pt x="1445661" y="1379967"/>
                    <a:pt x="1427563" y="1382634"/>
                  </a:cubicBezTo>
                  <a:cubicBezTo>
                    <a:pt x="1409466" y="1385301"/>
                    <a:pt x="1393654" y="1389111"/>
                    <a:pt x="1376890" y="1392921"/>
                  </a:cubicBezTo>
                  <a:cubicBezTo>
                    <a:pt x="1368889" y="1394826"/>
                    <a:pt x="1360793" y="1396541"/>
                    <a:pt x="1352697" y="1398160"/>
                  </a:cubicBezTo>
                  <a:cubicBezTo>
                    <a:pt x="1344601" y="1399779"/>
                    <a:pt x="1336409" y="1401208"/>
                    <a:pt x="1328979" y="1401970"/>
                  </a:cubicBezTo>
                  <a:lnTo>
                    <a:pt x="1324217" y="1402637"/>
                  </a:lnTo>
                  <a:lnTo>
                    <a:pt x="1323455" y="1402637"/>
                  </a:lnTo>
                  <a:lnTo>
                    <a:pt x="1317835" y="1403209"/>
                  </a:lnTo>
                  <a:lnTo>
                    <a:pt x="1306596" y="1403875"/>
                  </a:lnTo>
                  <a:cubicBezTo>
                    <a:pt x="1298214" y="1403875"/>
                    <a:pt x="1289927" y="1403875"/>
                    <a:pt x="1281640" y="1403875"/>
                  </a:cubicBezTo>
                  <a:cubicBezTo>
                    <a:pt x="1273354" y="1403875"/>
                    <a:pt x="1268020" y="1402923"/>
                    <a:pt x="1261543" y="1402256"/>
                  </a:cubicBezTo>
                  <a:cubicBezTo>
                    <a:pt x="1260078" y="1396758"/>
                    <a:pt x="1256701" y="1391962"/>
                    <a:pt x="1252018" y="1388730"/>
                  </a:cubicBezTo>
                  <a:cubicBezTo>
                    <a:pt x="1246750" y="1384273"/>
                    <a:pt x="1241726" y="1379536"/>
                    <a:pt x="1236968" y="1374538"/>
                  </a:cubicBezTo>
                  <a:cubicBezTo>
                    <a:pt x="1229322" y="1367062"/>
                    <a:pt x="1223997" y="1357536"/>
                    <a:pt x="1221633" y="1347106"/>
                  </a:cubicBezTo>
                  <a:lnTo>
                    <a:pt x="1224204" y="1340820"/>
                  </a:lnTo>
                  <a:cubicBezTo>
                    <a:pt x="1225919" y="1336502"/>
                    <a:pt x="1227538" y="1332215"/>
                    <a:pt x="1229062" y="1327961"/>
                  </a:cubicBezTo>
                  <a:cubicBezTo>
                    <a:pt x="1234604" y="1312373"/>
                    <a:pt x="1239216" y="1296470"/>
                    <a:pt x="1242874" y="1280336"/>
                  </a:cubicBezTo>
                  <a:cubicBezTo>
                    <a:pt x="1250684" y="1247760"/>
                    <a:pt x="1255446" y="1214518"/>
                    <a:pt x="1260304" y="1181466"/>
                  </a:cubicBezTo>
                  <a:cubicBezTo>
                    <a:pt x="1271970" y="1110926"/>
                    <a:pt x="1280076" y="1039843"/>
                    <a:pt x="1284593" y="968487"/>
                  </a:cubicBezTo>
                  <a:cubicBezTo>
                    <a:pt x="1285355" y="951152"/>
                    <a:pt x="1285260" y="933816"/>
                    <a:pt x="1285069" y="916386"/>
                  </a:cubicBezTo>
                  <a:cubicBezTo>
                    <a:pt x="1290594" y="915147"/>
                    <a:pt x="1295833" y="913052"/>
                    <a:pt x="1301167" y="911337"/>
                  </a:cubicBezTo>
                  <a:cubicBezTo>
                    <a:pt x="1306501" y="909623"/>
                    <a:pt x="1309263" y="909432"/>
                    <a:pt x="1313168" y="908004"/>
                  </a:cubicBezTo>
                  <a:cubicBezTo>
                    <a:pt x="1316273" y="916699"/>
                    <a:pt x="1321872" y="924286"/>
                    <a:pt x="1329265" y="929816"/>
                  </a:cubicBezTo>
                  <a:cubicBezTo>
                    <a:pt x="1331997" y="931289"/>
                    <a:pt x="1335406" y="930268"/>
                    <a:pt x="1336879" y="927536"/>
                  </a:cubicBezTo>
                  <a:cubicBezTo>
                    <a:pt x="1337322" y="926715"/>
                    <a:pt x="1337553" y="925796"/>
                    <a:pt x="1337552" y="924863"/>
                  </a:cubicBezTo>
                  <a:cubicBezTo>
                    <a:pt x="1336499" y="916033"/>
                    <a:pt x="1333988" y="907439"/>
                    <a:pt x="1330122" y="899431"/>
                  </a:cubicBezTo>
                  <a:cubicBezTo>
                    <a:pt x="1326408" y="890859"/>
                    <a:pt x="1323265" y="881905"/>
                    <a:pt x="1320121" y="873047"/>
                  </a:cubicBezTo>
                  <a:cubicBezTo>
                    <a:pt x="1318407" y="868380"/>
                    <a:pt x="1317264" y="863522"/>
                    <a:pt x="1315740" y="858569"/>
                  </a:cubicBezTo>
                  <a:cubicBezTo>
                    <a:pt x="1315576" y="857884"/>
                    <a:pt x="1315353" y="857215"/>
                    <a:pt x="1315073" y="856569"/>
                  </a:cubicBezTo>
                  <a:cubicBezTo>
                    <a:pt x="1317254" y="853929"/>
                    <a:pt x="1317003" y="850048"/>
                    <a:pt x="1314502" y="847710"/>
                  </a:cubicBezTo>
                  <a:cubicBezTo>
                    <a:pt x="1309844" y="843489"/>
                    <a:pt x="1304695" y="839843"/>
                    <a:pt x="1299166" y="836852"/>
                  </a:cubicBezTo>
                  <a:cubicBezTo>
                    <a:pt x="1293451" y="833328"/>
                    <a:pt x="1287736" y="829613"/>
                    <a:pt x="1282307" y="825612"/>
                  </a:cubicBezTo>
                  <a:cubicBezTo>
                    <a:pt x="1276878" y="821612"/>
                    <a:pt x="1269734" y="816087"/>
                    <a:pt x="1263257" y="811420"/>
                  </a:cubicBezTo>
                  <a:cubicBezTo>
                    <a:pt x="1262745" y="808843"/>
                    <a:pt x="1261407" y="806502"/>
                    <a:pt x="1259447" y="804753"/>
                  </a:cubicBezTo>
                  <a:cubicBezTo>
                    <a:pt x="1255292" y="801367"/>
                    <a:pt x="1250544" y="798783"/>
                    <a:pt x="1245445" y="797133"/>
                  </a:cubicBezTo>
                  <a:cubicBezTo>
                    <a:pt x="1237444" y="790560"/>
                    <a:pt x="1229634" y="783798"/>
                    <a:pt x="1221728" y="777130"/>
                  </a:cubicBezTo>
                  <a:cubicBezTo>
                    <a:pt x="1209536" y="766843"/>
                    <a:pt x="1198011" y="756366"/>
                    <a:pt x="1181818" y="754461"/>
                  </a:cubicBezTo>
                  <a:cubicBezTo>
                    <a:pt x="1170605" y="753919"/>
                    <a:pt x="1159605" y="757665"/>
                    <a:pt x="1151053" y="764938"/>
                  </a:cubicBezTo>
                  <a:cubicBezTo>
                    <a:pt x="1148100" y="767034"/>
                    <a:pt x="1145338" y="769320"/>
                    <a:pt x="1142480" y="771606"/>
                  </a:cubicBezTo>
                  <a:lnTo>
                    <a:pt x="1142480" y="771606"/>
                  </a:lnTo>
                  <a:lnTo>
                    <a:pt x="1141146" y="772749"/>
                  </a:lnTo>
                  <a:lnTo>
                    <a:pt x="1136765" y="776082"/>
                  </a:lnTo>
                  <a:cubicBezTo>
                    <a:pt x="1130870" y="780304"/>
                    <a:pt x="1124697" y="784123"/>
                    <a:pt x="1118287" y="787512"/>
                  </a:cubicBezTo>
                  <a:cubicBezTo>
                    <a:pt x="1105047" y="794581"/>
                    <a:pt x="1092457" y="802805"/>
                    <a:pt x="1080663" y="812087"/>
                  </a:cubicBezTo>
                  <a:cubicBezTo>
                    <a:pt x="1076853" y="815325"/>
                    <a:pt x="1072852" y="818373"/>
                    <a:pt x="1068757" y="821612"/>
                  </a:cubicBezTo>
                  <a:cubicBezTo>
                    <a:pt x="1062279" y="820659"/>
                    <a:pt x="1055707" y="819802"/>
                    <a:pt x="1049135" y="819231"/>
                  </a:cubicBezTo>
                  <a:lnTo>
                    <a:pt x="1043801" y="819231"/>
                  </a:lnTo>
                  <a:lnTo>
                    <a:pt x="1041896" y="817707"/>
                  </a:lnTo>
                  <a:cubicBezTo>
                    <a:pt x="1040875" y="816859"/>
                    <a:pt x="1039920" y="815936"/>
                    <a:pt x="1039039" y="814945"/>
                  </a:cubicBezTo>
                  <a:lnTo>
                    <a:pt x="1033419" y="809229"/>
                  </a:lnTo>
                  <a:lnTo>
                    <a:pt x="1032847" y="808563"/>
                  </a:lnTo>
                  <a:cubicBezTo>
                    <a:pt x="1032829" y="808341"/>
                    <a:pt x="1032829" y="808118"/>
                    <a:pt x="1032847" y="807896"/>
                  </a:cubicBezTo>
                  <a:cubicBezTo>
                    <a:pt x="1047888" y="809097"/>
                    <a:pt x="1062809" y="804419"/>
                    <a:pt x="1074471" y="794847"/>
                  </a:cubicBezTo>
                  <a:cubicBezTo>
                    <a:pt x="1083893" y="786275"/>
                    <a:pt x="1091784" y="776161"/>
                    <a:pt x="1097808" y="764938"/>
                  </a:cubicBezTo>
                  <a:cubicBezTo>
                    <a:pt x="1105335" y="753558"/>
                    <a:pt x="1109827" y="740443"/>
                    <a:pt x="1110857" y="726838"/>
                  </a:cubicBezTo>
                  <a:cubicBezTo>
                    <a:pt x="1111979" y="713863"/>
                    <a:pt x="1103154" y="702124"/>
                    <a:pt x="1090378" y="699597"/>
                  </a:cubicBezTo>
                  <a:cubicBezTo>
                    <a:pt x="1092379" y="696168"/>
                    <a:pt x="1094284" y="692834"/>
                    <a:pt x="1096474" y="690072"/>
                  </a:cubicBezTo>
                  <a:cubicBezTo>
                    <a:pt x="1098665" y="687309"/>
                    <a:pt x="1100284" y="684261"/>
                    <a:pt x="1102285" y="681404"/>
                  </a:cubicBezTo>
                  <a:lnTo>
                    <a:pt x="1104952" y="676260"/>
                  </a:lnTo>
                  <a:lnTo>
                    <a:pt x="1106857" y="673689"/>
                  </a:lnTo>
                  <a:cubicBezTo>
                    <a:pt x="1113932" y="664504"/>
                    <a:pt x="1121771" y="655933"/>
                    <a:pt x="1130288" y="648066"/>
                  </a:cubicBezTo>
                  <a:cubicBezTo>
                    <a:pt x="1132288" y="646257"/>
                    <a:pt x="1134288" y="644447"/>
                    <a:pt x="1136384" y="642732"/>
                  </a:cubicBezTo>
                  <a:lnTo>
                    <a:pt x="1137241" y="641970"/>
                  </a:lnTo>
                  <a:lnTo>
                    <a:pt x="1137908" y="641399"/>
                  </a:lnTo>
                  <a:cubicBezTo>
                    <a:pt x="1140004" y="639780"/>
                    <a:pt x="1142099" y="638256"/>
                    <a:pt x="1144099" y="636446"/>
                  </a:cubicBezTo>
                  <a:cubicBezTo>
                    <a:pt x="1146567" y="634311"/>
                    <a:pt x="1148831" y="631951"/>
                    <a:pt x="1150862" y="629397"/>
                  </a:cubicBezTo>
                  <a:lnTo>
                    <a:pt x="1152577" y="628635"/>
                  </a:lnTo>
                  <a:lnTo>
                    <a:pt x="1153243" y="628635"/>
                  </a:lnTo>
                  <a:lnTo>
                    <a:pt x="1154101" y="628635"/>
                  </a:lnTo>
                  <a:cubicBezTo>
                    <a:pt x="1156450" y="627779"/>
                    <a:pt x="1158873" y="627142"/>
                    <a:pt x="1161340" y="626730"/>
                  </a:cubicBezTo>
                  <a:lnTo>
                    <a:pt x="1165245" y="625968"/>
                  </a:lnTo>
                  <a:lnTo>
                    <a:pt x="1166007" y="625968"/>
                  </a:lnTo>
                  <a:lnTo>
                    <a:pt x="1167721" y="625968"/>
                  </a:lnTo>
                  <a:cubicBezTo>
                    <a:pt x="1179234" y="625345"/>
                    <a:pt x="1190780" y="625824"/>
                    <a:pt x="1202202" y="627397"/>
                  </a:cubicBezTo>
                  <a:lnTo>
                    <a:pt x="1208393" y="628254"/>
                  </a:lnTo>
                  <a:lnTo>
                    <a:pt x="1214203" y="629112"/>
                  </a:lnTo>
                  <a:cubicBezTo>
                    <a:pt x="1221728" y="630255"/>
                    <a:pt x="1232682" y="631112"/>
                    <a:pt x="1237540" y="631874"/>
                  </a:cubicBezTo>
                  <a:cubicBezTo>
                    <a:pt x="1253876" y="634455"/>
                    <a:pt x="1270037" y="638050"/>
                    <a:pt x="1285927" y="642637"/>
                  </a:cubicBezTo>
                  <a:cubicBezTo>
                    <a:pt x="1301738" y="647019"/>
                    <a:pt x="1317359" y="652162"/>
                    <a:pt x="1333552" y="656258"/>
                  </a:cubicBezTo>
                  <a:cubicBezTo>
                    <a:pt x="1349744" y="660354"/>
                    <a:pt x="1364032" y="661973"/>
                    <a:pt x="1379271" y="665783"/>
                  </a:cubicBezTo>
                  <a:cubicBezTo>
                    <a:pt x="1386495" y="667401"/>
                    <a:pt x="1393593" y="669533"/>
                    <a:pt x="1400512" y="672165"/>
                  </a:cubicBezTo>
                  <a:lnTo>
                    <a:pt x="1401465" y="672165"/>
                  </a:lnTo>
                  <a:lnTo>
                    <a:pt x="1402798" y="672831"/>
                  </a:lnTo>
                  <a:lnTo>
                    <a:pt x="1407656" y="675117"/>
                  </a:lnTo>
                  <a:cubicBezTo>
                    <a:pt x="1411450" y="676941"/>
                    <a:pt x="1415139" y="678977"/>
                    <a:pt x="1418705" y="681213"/>
                  </a:cubicBezTo>
                  <a:cubicBezTo>
                    <a:pt x="1421848" y="683214"/>
                    <a:pt x="1424896" y="685309"/>
                    <a:pt x="1428230" y="687405"/>
                  </a:cubicBezTo>
                  <a:lnTo>
                    <a:pt x="1432707" y="690643"/>
                  </a:lnTo>
                  <a:lnTo>
                    <a:pt x="1435660" y="692929"/>
                  </a:lnTo>
                  <a:cubicBezTo>
                    <a:pt x="1441660" y="697787"/>
                    <a:pt x="1447471" y="703026"/>
                    <a:pt x="1453186" y="708360"/>
                  </a:cubicBezTo>
                  <a:cubicBezTo>
                    <a:pt x="1474276" y="728753"/>
                    <a:pt x="1494274" y="750246"/>
                    <a:pt x="1513098" y="772749"/>
                  </a:cubicBezTo>
                  <a:cubicBezTo>
                    <a:pt x="1522623" y="784274"/>
                    <a:pt x="1532148" y="796085"/>
                    <a:pt x="1542721" y="807229"/>
                  </a:cubicBezTo>
                  <a:cubicBezTo>
                    <a:pt x="1547726" y="813424"/>
                    <a:pt x="1553272" y="819162"/>
                    <a:pt x="1559294" y="824374"/>
                  </a:cubicBezTo>
                  <a:cubicBezTo>
                    <a:pt x="1562152" y="826565"/>
                    <a:pt x="1564438" y="829708"/>
                    <a:pt x="1567104" y="832185"/>
                  </a:cubicBezTo>
                  <a:cubicBezTo>
                    <a:pt x="1570371" y="834718"/>
                    <a:pt x="1573773" y="837071"/>
                    <a:pt x="1577296" y="839233"/>
                  </a:cubicBezTo>
                  <a:cubicBezTo>
                    <a:pt x="1578633" y="840167"/>
                    <a:pt x="1580239" y="840636"/>
                    <a:pt x="1581868" y="840567"/>
                  </a:cubicBezTo>
                  <a:cubicBezTo>
                    <a:pt x="1586687" y="850875"/>
                    <a:pt x="1592159" y="860865"/>
                    <a:pt x="1598251" y="870475"/>
                  </a:cubicBezTo>
                  <a:cubicBezTo>
                    <a:pt x="1608614" y="889858"/>
                    <a:pt x="1625477" y="904967"/>
                    <a:pt x="1645876" y="913147"/>
                  </a:cubicBezTo>
                  <a:cubicBezTo>
                    <a:pt x="1665455" y="922239"/>
                    <a:pt x="1685556" y="930159"/>
                    <a:pt x="1706074" y="936864"/>
                  </a:cubicBezTo>
                  <a:cubicBezTo>
                    <a:pt x="1711885" y="938865"/>
                    <a:pt x="1717790" y="940770"/>
                    <a:pt x="1723696" y="942579"/>
                  </a:cubicBezTo>
                  <a:cubicBezTo>
                    <a:pt x="1726055" y="946798"/>
                    <a:pt x="1730581" y="949337"/>
                    <a:pt x="1735411" y="949152"/>
                  </a:cubicBezTo>
                  <a:lnTo>
                    <a:pt x="1739983" y="949152"/>
                  </a:lnTo>
                  <a:lnTo>
                    <a:pt x="1740745" y="949152"/>
                  </a:lnTo>
                  <a:lnTo>
                    <a:pt x="1743031" y="949152"/>
                  </a:lnTo>
                  <a:cubicBezTo>
                    <a:pt x="1748081" y="950136"/>
                    <a:pt x="1753049" y="951506"/>
                    <a:pt x="1757890" y="953247"/>
                  </a:cubicBezTo>
                  <a:cubicBezTo>
                    <a:pt x="1762558" y="954771"/>
                    <a:pt x="1767415" y="956486"/>
                    <a:pt x="1771797" y="958200"/>
                  </a:cubicBezTo>
                  <a:lnTo>
                    <a:pt x="1778274" y="960582"/>
                  </a:lnTo>
                  <a:lnTo>
                    <a:pt x="1779798" y="960582"/>
                  </a:lnTo>
                  <a:cubicBezTo>
                    <a:pt x="1772749" y="973917"/>
                    <a:pt x="1765320" y="986871"/>
                    <a:pt x="1759129" y="1000682"/>
                  </a:cubicBezTo>
                  <a:cubicBezTo>
                    <a:pt x="1752098" y="1016550"/>
                    <a:pt x="1746054" y="1032837"/>
                    <a:pt x="1741031" y="1049450"/>
                  </a:cubicBezTo>
                  <a:cubicBezTo>
                    <a:pt x="1730935" y="1082883"/>
                    <a:pt x="1723505" y="1117554"/>
                    <a:pt x="1716361" y="1151748"/>
                  </a:cubicBezTo>
                  <a:cubicBezTo>
                    <a:pt x="1715028" y="1158321"/>
                    <a:pt x="1713694" y="1164798"/>
                    <a:pt x="1712456" y="1171370"/>
                  </a:cubicBezTo>
                  <a:cubicBezTo>
                    <a:pt x="1702931" y="1168893"/>
                    <a:pt x="1693406" y="1167465"/>
                    <a:pt x="1683881" y="1165179"/>
                  </a:cubicBezTo>
                  <a:cubicBezTo>
                    <a:pt x="1669040" y="1161470"/>
                    <a:pt x="1654440" y="1156858"/>
                    <a:pt x="1640161" y="1151367"/>
                  </a:cubicBezTo>
                  <a:cubicBezTo>
                    <a:pt x="1633208" y="1148891"/>
                    <a:pt x="1630636" y="1159940"/>
                    <a:pt x="1637209" y="1162607"/>
                  </a:cubicBezTo>
                  <a:cubicBezTo>
                    <a:pt x="1651303" y="1168607"/>
                    <a:pt x="1665706" y="1173853"/>
                    <a:pt x="1680357" y="1178323"/>
                  </a:cubicBezTo>
                  <a:cubicBezTo>
                    <a:pt x="1689957" y="1181497"/>
                    <a:pt x="1699902" y="1183511"/>
                    <a:pt x="1709979" y="1184324"/>
                  </a:cubicBezTo>
                  <a:cubicBezTo>
                    <a:pt x="1705503" y="1208327"/>
                    <a:pt x="1701693" y="1232616"/>
                    <a:pt x="1698359" y="1256904"/>
                  </a:cubicBezTo>
                  <a:cubicBezTo>
                    <a:pt x="1695692" y="1276844"/>
                    <a:pt x="1693374" y="1296814"/>
                    <a:pt x="1691406" y="1316817"/>
                  </a:cubicBezTo>
                  <a:cubicBezTo>
                    <a:pt x="1689501" y="1336819"/>
                    <a:pt x="1687501" y="1356917"/>
                    <a:pt x="1687596" y="1377110"/>
                  </a:cubicBezTo>
                  <a:cubicBezTo>
                    <a:pt x="1687596" y="1381110"/>
                    <a:pt x="1687596" y="1385111"/>
                    <a:pt x="1687596" y="1389207"/>
                  </a:cubicBezTo>
                  <a:cubicBezTo>
                    <a:pt x="1687127" y="1388656"/>
                    <a:pt x="1686582" y="1388175"/>
                    <a:pt x="1685977" y="1387778"/>
                  </a:cubicBezTo>
                  <a:close/>
                  <a:moveTo>
                    <a:pt x="1959058" y="979917"/>
                  </a:moveTo>
                  <a:lnTo>
                    <a:pt x="1959058" y="979917"/>
                  </a:lnTo>
                  <a:cubicBezTo>
                    <a:pt x="1942859" y="989861"/>
                    <a:pt x="1929556" y="1003887"/>
                    <a:pt x="1920482" y="1020589"/>
                  </a:cubicBezTo>
                  <a:cubicBezTo>
                    <a:pt x="1910218" y="1038496"/>
                    <a:pt x="1901854" y="1057427"/>
                    <a:pt x="1895527" y="1077072"/>
                  </a:cubicBezTo>
                  <a:cubicBezTo>
                    <a:pt x="1889812" y="1093455"/>
                    <a:pt x="1885049" y="1110219"/>
                    <a:pt x="1880858" y="1127079"/>
                  </a:cubicBezTo>
                  <a:cubicBezTo>
                    <a:pt x="1875619" y="1148319"/>
                    <a:pt x="1871333" y="1169846"/>
                    <a:pt x="1867047" y="1191277"/>
                  </a:cubicBezTo>
                  <a:cubicBezTo>
                    <a:pt x="1860284" y="1223948"/>
                    <a:pt x="1853712" y="1256524"/>
                    <a:pt x="1848568" y="1289480"/>
                  </a:cubicBezTo>
                  <a:cubicBezTo>
                    <a:pt x="1842939" y="1323352"/>
                    <a:pt x="1839535" y="1357557"/>
                    <a:pt x="1838377" y="1391874"/>
                  </a:cubicBezTo>
                  <a:cubicBezTo>
                    <a:pt x="1837995" y="1407953"/>
                    <a:pt x="1838471" y="1424042"/>
                    <a:pt x="1839805" y="1440070"/>
                  </a:cubicBezTo>
                  <a:cubicBezTo>
                    <a:pt x="1839805" y="1443880"/>
                    <a:pt x="1840472" y="1447595"/>
                    <a:pt x="1840853" y="1451405"/>
                  </a:cubicBezTo>
                  <a:lnTo>
                    <a:pt x="1841996" y="1460168"/>
                  </a:lnTo>
                  <a:cubicBezTo>
                    <a:pt x="1841425" y="1455882"/>
                    <a:pt x="1841996" y="1461120"/>
                    <a:pt x="1841996" y="1461692"/>
                  </a:cubicBezTo>
                  <a:cubicBezTo>
                    <a:pt x="1842578" y="1469324"/>
                    <a:pt x="1843885" y="1476883"/>
                    <a:pt x="1845901" y="1484266"/>
                  </a:cubicBezTo>
                  <a:cubicBezTo>
                    <a:pt x="1848117" y="1491379"/>
                    <a:pt x="1851323" y="1498145"/>
                    <a:pt x="1855426" y="1504364"/>
                  </a:cubicBezTo>
                  <a:lnTo>
                    <a:pt x="1852093" y="1504364"/>
                  </a:lnTo>
                  <a:cubicBezTo>
                    <a:pt x="1846559" y="1504002"/>
                    <a:pt x="1841072" y="1503109"/>
                    <a:pt x="1835710" y="1501697"/>
                  </a:cubicBezTo>
                  <a:cubicBezTo>
                    <a:pt x="1824661" y="1499030"/>
                    <a:pt x="1813802" y="1495506"/>
                    <a:pt x="1802848" y="1492172"/>
                  </a:cubicBezTo>
                  <a:cubicBezTo>
                    <a:pt x="1779798" y="1485504"/>
                    <a:pt x="1755223" y="1480266"/>
                    <a:pt x="1735697" y="1465311"/>
                  </a:cubicBezTo>
                  <a:cubicBezTo>
                    <a:pt x="1733697" y="1463787"/>
                    <a:pt x="1731792" y="1467217"/>
                    <a:pt x="1733792" y="1468741"/>
                  </a:cubicBezTo>
                  <a:cubicBezTo>
                    <a:pt x="1754147" y="1484418"/>
                    <a:pt x="1776883" y="1496735"/>
                    <a:pt x="1801134" y="1505221"/>
                  </a:cubicBezTo>
                  <a:cubicBezTo>
                    <a:pt x="1812373" y="1509317"/>
                    <a:pt x="1823518" y="1514079"/>
                    <a:pt x="1835043" y="1517032"/>
                  </a:cubicBezTo>
                  <a:cubicBezTo>
                    <a:pt x="1841272" y="1518623"/>
                    <a:pt x="1847665" y="1519486"/>
                    <a:pt x="1854093" y="1519604"/>
                  </a:cubicBezTo>
                  <a:cubicBezTo>
                    <a:pt x="1856859" y="1519558"/>
                    <a:pt x="1859610" y="1519174"/>
                    <a:pt x="1862284" y="1518461"/>
                  </a:cubicBezTo>
                  <a:cubicBezTo>
                    <a:pt x="1863431" y="1518162"/>
                    <a:pt x="1864481" y="1517572"/>
                    <a:pt x="1865332" y="1516746"/>
                  </a:cubicBezTo>
                  <a:cubicBezTo>
                    <a:pt x="1866666" y="1518080"/>
                    <a:pt x="1867999" y="1519413"/>
                    <a:pt x="1869333" y="1520557"/>
                  </a:cubicBezTo>
                  <a:lnTo>
                    <a:pt x="1863046" y="1520557"/>
                  </a:lnTo>
                  <a:cubicBezTo>
                    <a:pt x="1850833" y="1521000"/>
                    <a:pt x="1838604" y="1520491"/>
                    <a:pt x="1826470" y="1519033"/>
                  </a:cubicBezTo>
                  <a:lnTo>
                    <a:pt x="1822755" y="1519033"/>
                  </a:lnTo>
                  <a:lnTo>
                    <a:pt x="1821994" y="1519033"/>
                  </a:lnTo>
                  <a:lnTo>
                    <a:pt x="1820279" y="1519033"/>
                  </a:lnTo>
                  <a:lnTo>
                    <a:pt x="1810754" y="1517509"/>
                  </a:lnTo>
                  <a:cubicBezTo>
                    <a:pt x="1803896" y="1516366"/>
                    <a:pt x="1796943" y="1514937"/>
                    <a:pt x="1790180" y="1513413"/>
                  </a:cubicBezTo>
                  <a:cubicBezTo>
                    <a:pt x="1780655" y="1511412"/>
                    <a:pt x="1771130" y="1509412"/>
                    <a:pt x="1761605" y="1506745"/>
                  </a:cubicBezTo>
                  <a:cubicBezTo>
                    <a:pt x="1757213" y="1505514"/>
                    <a:pt x="1752889" y="1504051"/>
                    <a:pt x="1748651" y="1502364"/>
                  </a:cubicBezTo>
                  <a:lnTo>
                    <a:pt x="1748651" y="1502364"/>
                  </a:lnTo>
                  <a:lnTo>
                    <a:pt x="1745698" y="1501030"/>
                  </a:lnTo>
                  <a:cubicBezTo>
                    <a:pt x="1743635" y="1500001"/>
                    <a:pt x="1741632" y="1498856"/>
                    <a:pt x="1739697" y="1497601"/>
                  </a:cubicBezTo>
                  <a:cubicBezTo>
                    <a:pt x="1738084" y="1496642"/>
                    <a:pt x="1736526" y="1495593"/>
                    <a:pt x="1735030" y="1494458"/>
                  </a:cubicBezTo>
                  <a:cubicBezTo>
                    <a:pt x="1736269" y="1495315"/>
                    <a:pt x="1732268" y="1491886"/>
                    <a:pt x="1731601" y="1491219"/>
                  </a:cubicBezTo>
                  <a:cubicBezTo>
                    <a:pt x="1730935" y="1490553"/>
                    <a:pt x="1729125" y="1488552"/>
                    <a:pt x="1727982" y="1487219"/>
                  </a:cubicBezTo>
                  <a:cubicBezTo>
                    <a:pt x="1729029" y="1488362"/>
                    <a:pt x="1726077" y="1484076"/>
                    <a:pt x="1725696" y="1483218"/>
                  </a:cubicBezTo>
                  <a:lnTo>
                    <a:pt x="1725696" y="1482647"/>
                  </a:lnTo>
                  <a:cubicBezTo>
                    <a:pt x="1725124" y="1481218"/>
                    <a:pt x="1724172" y="1478361"/>
                    <a:pt x="1723981" y="1478075"/>
                  </a:cubicBezTo>
                  <a:cubicBezTo>
                    <a:pt x="1723377" y="1475699"/>
                    <a:pt x="1722963" y="1473278"/>
                    <a:pt x="1722743" y="1470836"/>
                  </a:cubicBezTo>
                  <a:cubicBezTo>
                    <a:pt x="1722267" y="1467121"/>
                    <a:pt x="1721886" y="1463597"/>
                    <a:pt x="1721124" y="1460263"/>
                  </a:cubicBezTo>
                  <a:lnTo>
                    <a:pt x="1721124" y="1441213"/>
                  </a:lnTo>
                  <a:cubicBezTo>
                    <a:pt x="1727346" y="1445867"/>
                    <a:pt x="1733977" y="1449947"/>
                    <a:pt x="1740936" y="1453405"/>
                  </a:cubicBezTo>
                  <a:cubicBezTo>
                    <a:pt x="1747742" y="1458102"/>
                    <a:pt x="1756169" y="1459822"/>
                    <a:pt x="1764272" y="1458168"/>
                  </a:cubicBezTo>
                  <a:cubicBezTo>
                    <a:pt x="1766225" y="1457538"/>
                    <a:pt x="1767297" y="1455445"/>
                    <a:pt x="1766667" y="1453492"/>
                  </a:cubicBezTo>
                  <a:cubicBezTo>
                    <a:pt x="1766402" y="1452669"/>
                    <a:pt x="1765858" y="1451965"/>
                    <a:pt x="1765129" y="1451500"/>
                  </a:cubicBezTo>
                  <a:cubicBezTo>
                    <a:pt x="1758575" y="1447989"/>
                    <a:pt x="1751640" y="1445241"/>
                    <a:pt x="1744460" y="1443309"/>
                  </a:cubicBezTo>
                  <a:cubicBezTo>
                    <a:pt x="1737770" y="1440134"/>
                    <a:pt x="1731392" y="1436339"/>
                    <a:pt x="1725410" y="1431974"/>
                  </a:cubicBezTo>
                  <a:cubicBezTo>
                    <a:pt x="1724262" y="1431111"/>
                    <a:pt x="1722753" y="1430895"/>
                    <a:pt x="1721409" y="1431402"/>
                  </a:cubicBezTo>
                  <a:cubicBezTo>
                    <a:pt x="1721410" y="1417782"/>
                    <a:pt x="1721410" y="1404161"/>
                    <a:pt x="1722267" y="1390635"/>
                  </a:cubicBezTo>
                  <a:cubicBezTo>
                    <a:pt x="1723600" y="1354631"/>
                    <a:pt x="1726458" y="1318912"/>
                    <a:pt x="1730744" y="1283193"/>
                  </a:cubicBezTo>
                  <a:cubicBezTo>
                    <a:pt x="1739411" y="1213509"/>
                    <a:pt x="1752325" y="1144420"/>
                    <a:pt x="1769416" y="1076310"/>
                  </a:cubicBezTo>
                  <a:cubicBezTo>
                    <a:pt x="1776790" y="1045040"/>
                    <a:pt x="1788458" y="1014941"/>
                    <a:pt x="1804087" y="986871"/>
                  </a:cubicBezTo>
                  <a:cubicBezTo>
                    <a:pt x="1809802" y="976679"/>
                    <a:pt x="1814659" y="966106"/>
                    <a:pt x="1820851" y="956295"/>
                  </a:cubicBezTo>
                  <a:lnTo>
                    <a:pt x="1824565" y="950295"/>
                  </a:lnTo>
                  <a:lnTo>
                    <a:pt x="1826280" y="948104"/>
                  </a:lnTo>
                  <a:cubicBezTo>
                    <a:pt x="1827137" y="947056"/>
                    <a:pt x="1828090" y="946104"/>
                    <a:pt x="1828947" y="945151"/>
                  </a:cubicBezTo>
                  <a:lnTo>
                    <a:pt x="1830757" y="943437"/>
                  </a:lnTo>
                  <a:cubicBezTo>
                    <a:pt x="1829709" y="944484"/>
                    <a:pt x="1831900" y="942770"/>
                    <a:pt x="1832471" y="942389"/>
                  </a:cubicBezTo>
                  <a:cubicBezTo>
                    <a:pt x="1834476" y="941463"/>
                    <a:pt x="1836311" y="940208"/>
                    <a:pt x="1837900" y="938674"/>
                  </a:cubicBezTo>
                  <a:lnTo>
                    <a:pt x="1838567" y="938007"/>
                  </a:lnTo>
                  <a:lnTo>
                    <a:pt x="1839138" y="938007"/>
                  </a:lnTo>
                  <a:cubicBezTo>
                    <a:pt x="1841119" y="936745"/>
                    <a:pt x="1842756" y="935010"/>
                    <a:pt x="1843901" y="932959"/>
                  </a:cubicBezTo>
                  <a:lnTo>
                    <a:pt x="1843901" y="932959"/>
                  </a:lnTo>
                  <a:lnTo>
                    <a:pt x="1847235" y="932959"/>
                  </a:lnTo>
                  <a:cubicBezTo>
                    <a:pt x="1852854" y="932959"/>
                    <a:pt x="1858379" y="932102"/>
                    <a:pt x="1863999" y="932007"/>
                  </a:cubicBezTo>
                  <a:cubicBezTo>
                    <a:pt x="1868851" y="931674"/>
                    <a:pt x="1873720" y="931674"/>
                    <a:pt x="1878572" y="932007"/>
                  </a:cubicBezTo>
                  <a:lnTo>
                    <a:pt x="1882858" y="932578"/>
                  </a:lnTo>
                  <a:lnTo>
                    <a:pt x="1888192" y="933340"/>
                  </a:lnTo>
                  <a:cubicBezTo>
                    <a:pt x="1898066" y="934763"/>
                    <a:pt x="1907859" y="936702"/>
                    <a:pt x="1917529" y="939150"/>
                  </a:cubicBezTo>
                  <a:cubicBezTo>
                    <a:pt x="1927267" y="941648"/>
                    <a:pt x="1936816" y="944831"/>
                    <a:pt x="1946104" y="948675"/>
                  </a:cubicBezTo>
                  <a:lnTo>
                    <a:pt x="1946104" y="948675"/>
                  </a:lnTo>
                  <a:lnTo>
                    <a:pt x="1948962" y="950009"/>
                  </a:lnTo>
                  <a:cubicBezTo>
                    <a:pt x="1951343" y="951057"/>
                    <a:pt x="1953724" y="952295"/>
                    <a:pt x="1956105" y="953533"/>
                  </a:cubicBezTo>
                  <a:cubicBezTo>
                    <a:pt x="1960685" y="956056"/>
                    <a:pt x="1965106" y="958855"/>
                    <a:pt x="1969345" y="961915"/>
                  </a:cubicBezTo>
                  <a:cubicBezTo>
                    <a:pt x="1970012" y="961915"/>
                    <a:pt x="1970584" y="962868"/>
                    <a:pt x="1971250" y="963344"/>
                  </a:cubicBezTo>
                  <a:lnTo>
                    <a:pt x="1971917" y="963820"/>
                  </a:lnTo>
                  <a:cubicBezTo>
                    <a:pt x="1973822" y="965439"/>
                    <a:pt x="1975632" y="967154"/>
                    <a:pt x="1977442" y="968964"/>
                  </a:cubicBezTo>
                  <a:cubicBezTo>
                    <a:pt x="1979251" y="970773"/>
                    <a:pt x="1980299" y="972012"/>
                    <a:pt x="1981633" y="973536"/>
                  </a:cubicBezTo>
                  <a:lnTo>
                    <a:pt x="1981633" y="973536"/>
                  </a:lnTo>
                  <a:cubicBezTo>
                    <a:pt x="1973744" y="974057"/>
                    <a:pt x="1966053" y="976231"/>
                    <a:pt x="1959058" y="979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xmlns="" id="{47B86C88-53DD-4D4A-AE80-0A9F51E31607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xmlns="" id="{E3151BBF-06EA-4161-A05D-931234C50C57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xmlns="" id="{126BF4BC-22AB-4D90-8A10-F8AD228112EE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xmlns="" id="{91A7584E-544C-48D0-9260-90405012FD7D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xmlns="" id="{5CB8AEA7-9603-4B89-B77E-E6079AA34184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xmlns="" id="{C0AE8CC6-7B25-4DA6-8221-919A5534F8F4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xmlns="" id="{30EEBF6A-687C-4B31-AB4C-240E94E07BA5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xmlns="" id="{4375AB7D-F18F-4577-AC8E-05365DFA6211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xmlns="" id="{3FFC447C-2B25-489D-BAEC-8DF51E9604EC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xmlns="" id="{4D230ACE-82D9-4C00-ACC1-562D9CE20690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xmlns="" id="{0D8F262E-D7DB-4215-8180-05875288516E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xmlns="" id="{725C4C2A-C0F3-4C95-B0B2-CB7BCDCA79CB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xmlns="" id="{0D3304CF-9753-4231-84C8-5018805D74AD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xmlns="" id="{CDCFF1AB-B268-489E-A713-9A9503A3A81C}"/>
                </a:ext>
              </a:extLst>
            </p:cNvPr>
            <p:cNvSpPr/>
            <p:nvPr/>
          </p:nvSpPr>
          <p:spPr>
            <a:xfrm>
              <a:off x="7850129" y="3037134"/>
              <a:ext cx="17076" cy="81762"/>
            </a:xfrm>
            <a:custGeom>
              <a:avLst/>
              <a:gdLst>
                <a:gd name="connsiteX0" fmla="*/ 3334 w 10603"/>
                <a:gd name="connsiteY0" fmla="*/ 49816 h 50768"/>
                <a:gd name="connsiteX1" fmla="*/ 8001 w 10603"/>
                <a:gd name="connsiteY1" fmla="*/ 49816 h 50768"/>
                <a:gd name="connsiteX2" fmla="*/ 9621 w 10603"/>
                <a:gd name="connsiteY2" fmla="*/ 29432 h 50768"/>
                <a:gd name="connsiteX3" fmla="*/ 8001 w 10603"/>
                <a:gd name="connsiteY3" fmla="*/ 4000 h 50768"/>
                <a:gd name="connsiteX4" fmla="*/ 4001 w 10603"/>
                <a:gd name="connsiteY4" fmla="*/ 0 h 50768"/>
                <a:gd name="connsiteX5" fmla="*/ 0 w 10603"/>
                <a:gd name="connsiteY5" fmla="*/ 4000 h 50768"/>
                <a:gd name="connsiteX6" fmla="*/ 0 w 10603"/>
                <a:gd name="connsiteY6" fmla="*/ 29432 h 50768"/>
                <a:gd name="connsiteX7" fmla="*/ 3334 w 10603"/>
                <a:gd name="connsiteY7" fmla="*/ 49816 h 5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3" h="50768">
                  <a:moveTo>
                    <a:pt x="3334" y="49816"/>
                  </a:moveTo>
                  <a:cubicBezTo>
                    <a:pt x="4631" y="51086"/>
                    <a:pt x="6705" y="51086"/>
                    <a:pt x="8001" y="49816"/>
                  </a:cubicBezTo>
                  <a:cubicBezTo>
                    <a:pt x="12288" y="44387"/>
                    <a:pt x="10097" y="35909"/>
                    <a:pt x="9621" y="29432"/>
                  </a:cubicBezTo>
                  <a:cubicBezTo>
                    <a:pt x="8954" y="20955"/>
                    <a:pt x="8192" y="12478"/>
                    <a:pt x="8001" y="4000"/>
                  </a:cubicBezTo>
                  <a:cubicBezTo>
                    <a:pt x="8001" y="1791"/>
                    <a:pt x="6210" y="0"/>
                    <a:pt x="4001" y="0"/>
                  </a:cubicBezTo>
                  <a:cubicBezTo>
                    <a:pt x="1791" y="0"/>
                    <a:pt x="0" y="1791"/>
                    <a:pt x="0" y="4000"/>
                  </a:cubicBezTo>
                  <a:cubicBezTo>
                    <a:pt x="0" y="12478"/>
                    <a:pt x="0" y="20955"/>
                    <a:pt x="0" y="29432"/>
                  </a:cubicBezTo>
                  <a:cubicBezTo>
                    <a:pt x="572" y="35814"/>
                    <a:pt x="-952" y="44577"/>
                    <a:pt x="3334" y="49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xmlns="" id="{CB133D10-C210-484B-9DD6-F465376C7E08}"/>
                </a:ext>
              </a:extLst>
            </p:cNvPr>
            <p:cNvSpPr/>
            <p:nvPr/>
          </p:nvSpPr>
          <p:spPr>
            <a:xfrm>
              <a:off x="7882499" y="3058202"/>
              <a:ext cx="23493" cy="53131"/>
            </a:xfrm>
            <a:custGeom>
              <a:avLst/>
              <a:gdLst>
                <a:gd name="connsiteX0" fmla="*/ 5715 w 14587"/>
                <a:gd name="connsiteY0" fmla="*/ 31876 h 32990"/>
                <a:gd name="connsiteX1" fmla="*/ 10696 w 14587"/>
                <a:gd name="connsiteY1" fmla="*/ 32038 h 32990"/>
                <a:gd name="connsiteX2" fmla="*/ 10858 w 14587"/>
                <a:gd name="connsiteY2" fmla="*/ 31876 h 32990"/>
                <a:gd name="connsiteX3" fmla="*/ 13240 w 14587"/>
                <a:gd name="connsiteY3" fmla="*/ 5873 h 32990"/>
                <a:gd name="connsiteX4" fmla="*/ 5824 w 14587"/>
                <a:gd name="connsiteY4" fmla="*/ 48 h 32990"/>
                <a:gd name="connsiteX5" fmla="*/ 0 w 14587"/>
                <a:gd name="connsiteY5" fmla="*/ 5873 h 32990"/>
                <a:gd name="connsiteX6" fmla="*/ 1048 w 14587"/>
                <a:gd name="connsiteY6" fmla="*/ 19208 h 32990"/>
                <a:gd name="connsiteX7" fmla="*/ 5715 w 14587"/>
                <a:gd name="connsiteY7" fmla="*/ 31876 h 3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7" h="32990">
                  <a:moveTo>
                    <a:pt x="5715" y="31876"/>
                  </a:moveTo>
                  <a:cubicBezTo>
                    <a:pt x="7046" y="33296"/>
                    <a:pt x="9276" y="33369"/>
                    <a:pt x="10696" y="32038"/>
                  </a:cubicBezTo>
                  <a:cubicBezTo>
                    <a:pt x="10752" y="31986"/>
                    <a:pt x="10806" y="31932"/>
                    <a:pt x="10858" y="31876"/>
                  </a:cubicBezTo>
                  <a:cubicBezTo>
                    <a:pt x="17431" y="26256"/>
                    <a:pt x="13335" y="13397"/>
                    <a:pt x="13240" y="5873"/>
                  </a:cubicBezTo>
                  <a:cubicBezTo>
                    <a:pt x="12800" y="2217"/>
                    <a:pt x="9480" y="-391"/>
                    <a:pt x="5824" y="48"/>
                  </a:cubicBezTo>
                  <a:cubicBezTo>
                    <a:pt x="2773" y="415"/>
                    <a:pt x="367" y="2821"/>
                    <a:pt x="0" y="5873"/>
                  </a:cubicBezTo>
                  <a:cubicBezTo>
                    <a:pt x="0" y="10349"/>
                    <a:pt x="571" y="14731"/>
                    <a:pt x="1048" y="19208"/>
                  </a:cubicBezTo>
                  <a:cubicBezTo>
                    <a:pt x="931" y="23871"/>
                    <a:pt x="2600" y="28403"/>
                    <a:pt x="5715" y="318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xmlns="" id="{9801E4CD-90BC-4534-9649-DD2AEA039DA5}"/>
                </a:ext>
              </a:extLst>
            </p:cNvPr>
            <p:cNvSpPr/>
            <p:nvPr/>
          </p:nvSpPr>
          <p:spPr>
            <a:xfrm>
              <a:off x="7827361" y="3266683"/>
              <a:ext cx="33441" cy="63987"/>
            </a:xfrm>
            <a:custGeom>
              <a:avLst/>
              <a:gdLst>
                <a:gd name="connsiteX0" fmla="*/ 5946 w 20764"/>
                <a:gd name="connsiteY0" fmla="*/ 27965 h 39731"/>
                <a:gd name="connsiteX1" fmla="*/ 16138 w 20764"/>
                <a:gd name="connsiteY1" fmla="*/ 39491 h 39731"/>
                <a:gd name="connsiteX2" fmla="*/ 19281 w 20764"/>
                <a:gd name="connsiteY2" fmla="*/ 24156 h 39731"/>
                <a:gd name="connsiteX3" fmla="*/ 13471 w 20764"/>
                <a:gd name="connsiteY3" fmla="*/ 5106 h 39731"/>
                <a:gd name="connsiteX4" fmla="*/ 136 w 20764"/>
                <a:gd name="connsiteY4" fmla="*/ 8915 h 39731"/>
                <a:gd name="connsiteX5" fmla="*/ 5946 w 20764"/>
                <a:gd name="connsiteY5" fmla="*/ 27965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64" h="39731">
                  <a:moveTo>
                    <a:pt x="5946" y="27965"/>
                  </a:moveTo>
                  <a:cubicBezTo>
                    <a:pt x="7470" y="32442"/>
                    <a:pt x="9566" y="41301"/>
                    <a:pt x="16138" y="39491"/>
                  </a:cubicBezTo>
                  <a:cubicBezTo>
                    <a:pt x="22710" y="37681"/>
                    <a:pt x="20805" y="28918"/>
                    <a:pt x="19281" y="24156"/>
                  </a:cubicBezTo>
                  <a:cubicBezTo>
                    <a:pt x="16972" y="17925"/>
                    <a:pt x="15032" y="11564"/>
                    <a:pt x="13471" y="5106"/>
                  </a:cubicBezTo>
                  <a:cubicBezTo>
                    <a:pt x="11852" y="-3848"/>
                    <a:pt x="-1483" y="-38"/>
                    <a:pt x="136" y="8915"/>
                  </a:cubicBezTo>
                  <a:cubicBezTo>
                    <a:pt x="1667" y="15382"/>
                    <a:pt x="3608" y="21745"/>
                    <a:pt x="5946" y="279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xmlns="" id="{F305BE99-12F8-4DF4-BEF0-B1ECB48B44CC}"/>
                </a:ext>
              </a:extLst>
            </p:cNvPr>
            <p:cNvSpPr/>
            <p:nvPr/>
          </p:nvSpPr>
          <p:spPr>
            <a:xfrm>
              <a:off x="7879714" y="3298338"/>
              <a:ext cx="21658" cy="28521"/>
            </a:xfrm>
            <a:custGeom>
              <a:avLst/>
              <a:gdLst>
                <a:gd name="connsiteX0" fmla="*/ 2776 w 13448"/>
                <a:gd name="connsiteY0" fmla="*/ 15741 h 17709"/>
                <a:gd name="connsiteX1" fmla="*/ 9714 w 13448"/>
                <a:gd name="connsiteY1" fmla="*/ 16709 h 17709"/>
                <a:gd name="connsiteX2" fmla="*/ 10682 w 13448"/>
                <a:gd name="connsiteY2" fmla="*/ 15741 h 17709"/>
                <a:gd name="connsiteX3" fmla="*/ 13254 w 13448"/>
                <a:gd name="connsiteY3" fmla="*/ 8883 h 17709"/>
                <a:gd name="connsiteX4" fmla="*/ 12587 w 13448"/>
                <a:gd name="connsiteY4" fmla="*/ 3549 h 17709"/>
                <a:gd name="connsiteX5" fmla="*/ 3728 w 13448"/>
                <a:gd name="connsiteY5" fmla="*/ 739 h 17709"/>
                <a:gd name="connsiteX6" fmla="*/ 1919 w 13448"/>
                <a:gd name="connsiteY6" fmla="*/ 2120 h 17709"/>
                <a:gd name="connsiteX7" fmla="*/ 205 w 13448"/>
                <a:gd name="connsiteY7" fmla="*/ 8883 h 17709"/>
                <a:gd name="connsiteX8" fmla="*/ 2776 w 13448"/>
                <a:gd name="connsiteY8" fmla="*/ 15741 h 1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8" h="17709">
                  <a:moveTo>
                    <a:pt x="2776" y="15741"/>
                  </a:moveTo>
                  <a:cubicBezTo>
                    <a:pt x="4425" y="17924"/>
                    <a:pt x="7531" y="18357"/>
                    <a:pt x="9714" y="16709"/>
                  </a:cubicBezTo>
                  <a:cubicBezTo>
                    <a:pt x="10080" y="16433"/>
                    <a:pt x="10406" y="16107"/>
                    <a:pt x="10682" y="15741"/>
                  </a:cubicBezTo>
                  <a:cubicBezTo>
                    <a:pt x="12322" y="13830"/>
                    <a:pt x="13233" y="11401"/>
                    <a:pt x="13254" y="8883"/>
                  </a:cubicBezTo>
                  <a:cubicBezTo>
                    <a:pt x="13661" y="7081"/>
                    <a:pt x="13426" y="5194"/>
                    <a:pt x="12587" y="3549"/>
                  </a:cubicBezTo>
                  <a:cubicBezTo>
                    <a:pt x="10917" y="326"/>
                    <a:pt x="6950" y="-932"/>
                    <a:pt x="3728" y="739"/>
                  </a:cubicBezTo>
                  <a:cubicBezTo>
                    <a:pt x="3049" y="1091"/>
                    <a:pt x="2437" y="1558"/>
                    <a:pt x="1919" y="2120"/>
                  </a:cubicBezTo>
                  <a:cubicBezTo>
                    <a:pt x="274" y="3957"/>
                    <a:pt x="-366" y="6484"/>
                    <a:pt x="205" y="8883"/>
                  </a:cubicBezTo>
                  <a:cubicBezTo>
                    <a:pt x="226" y="11401"/>
                    <a:pt x="1137" y="13830"/>
                    <a:pt x="2776" y="157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xmlns="" id="{B83FBD25-7333-40D0-A7B4-A643474040C8}"/>
                </a:ext>
              </a:extLst>
            </p:cNvPr>
            <p:cNvSpPr/>
            <p:nvPr/>
          </p:nvSpPr>
          <p:spPr>
            <a:xfrm>
              <a:off x="7776848" y="3529848"/>
              <a:ext cx="39478" cy="63411"/>
            </a:xfrm>
            <a:custGeom>
              <a:avLst/>
              <a:gdLst>
                <a:gd name="connsiteX0" fmla="*/ 9307 w 24513"/>
                <a:gd name="connsiteY0" fmla="*/ 26867 h 39373"/>
                <a:gd name="connsiteX1" fmla="*/ 18832 w 24513"/>
                <a:gd name="connsiteY1" fmla="*/ 39249 h 39373"/>
                <a:gd name="connsiteX2" fmla="*/ 23881 w 24513"/>
                <a:gd name="connsiteY2" fmla="*/ 36296 h 39373"/>
                <a:gd name="connsiteX3" fmla="*/ 21023 w 24513"/>
                <a:gd name="connsiteY3" fmla="*/ 19913 h 39373"/>
                <a:gd name="connsiteX4" fmla="*/ 13213 w 24513"/>
                <a:gd name="connsiteY4" fmla="*/ 3149 h 39373"/>
                <a:gd name="connsiteX5" fmla="*/ 3150 w 24513"/>
                <a:gd name="connsiteY5" fmla="*/ 1267 h 39373"/>
                <a:gd name="connsiteX6" fmla="*/ 1267 w 24513"/>
                <a:gd name="connsiteY6" fmla="*/ 11330 h 39373"/>
                <a:gd name="connsiteX7" fmla="*/ 1878 w 24513"/>
                <a:gd name="connsiteY7" fmla="*/ 12103 h 39373"/>
                <a:gd name="connsiteX8" fmla="*/ 9307 w 24513"/>
                <a:gd name="connsiteY8" fmla="*/ 26867 h 3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3" h="39373">
                  <a:moveTo>
                    <a:pt x="9307" y="26867"/>
                  </a:moveTo>
                  <a:cubicBezTo>
                    <a:pt x="11117" y="31724"/>
                    <a:pt x="13498" y="38297"/>
                    <a:pt x="18832" y="39249"/>
                  </a:cubicBezTo>
                  <a:cubicBezTo>
                    <a:pt x="21037" y="39796"/>
                    <a:pt x="23276" y="38486"/>
                    <a:pt x="23881" y="36296"/>
                  </a:cubicBezTo>
                  <a:cubicBezTo>
                    <a:pt x="25881" y="31058"/>
                    <a:pt x="22643" y="24866"/>
                    <a:pt x="21023" y="19913"/>
                  </a:cubicBezTo>
                  <a:cubicBezTo>
                    <a:pt x="19223" y="13985"/>
                    <a:pt x="16593" y="8341"/>
                    <a:pt x="13213" y="3149"/>
                  </a:cubicBezTo>
                  <a:cubicBezTo>
                    <a:pt x="10954" y="-149"/>
                    <a:pt x="6448" y="-992"/>
                    <a:pt x="3150" y="1267"/>
                  </a:cubicBezTo>
                  <a:cubicBezTo>
                    <a:pt x="-149" y="3526"/>
                    <a:pt x="-992" y="8031"/>
                    <a:pt x="1267" y="11330"/>
                  </a:cubicBezTo>
                  <a:cubicBezTo>
                    <a:pt x="1453" y="11601"/>
                    <a:pt x="1657" y="11859"/>
                    <a:pt x="1878" y="12103"/>
                  </a:cubicBezTo>
                  <a:cubicBezTo>
                    <a:pt x="5078" y="16625"/>
                    <a:pt x="7582" y="21602"/>
                    <a:pt x="9307" y="268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xmlns="" id="{7EF8FAB5-6377-428E-8969-2AAA06AB7880}"/>
                </a:ext>
              </a:extLst>
            </p:cNvPr>
            <p:cNvSpPr/>
            <p:nvPr/>
          </p:nvSpPr>
          <p:spPr>
            <a:xfrm>
              <a:off x="7834721" y="3545742"/>
              <a:ext cx="29917" cy="30461"/>
            </a:xfrm>
            <a:custGeom>
              <a:avLst/>
              <a:gdLst>
                <a:gd name="connsiteX0" fmla="*/ 8805 w 18576"/>
                <a:gd name="connsiteY0" fmla="*/ 17188 h 18914"/>
                <a:gd name="connsiteX1" fmla="*/ 10615 w 18576"/>
                <a:gd name="connsiteY1" fmla="*/ 17950 h 18914"/>
                <a:gd name="connsiteX2" fmla="*/ 10615 w 18576"/>
                <a:gd name="connsiteY2" fmla="*/ 17950 h 18914"/>
                <a:gd name="connsiteX3" fmla="*/ 12235 w 18576"/>
                <a:gd name="connsiteY3" fmla="*/ 18712 h 18914"/>
                <a:gd name="connsiteX4" fmla="*/ 17283 w 18576"/>
                <a:gd name="connsiteY4" fmla="*/ 17569 h 18914"/>
                <a:gd name="connsiteX5" fmla="*/ 18426 w 18576"/>
                <a:gd name="connsiteY5" fmla="*/ 12425 h 18914"/>
                <a:gd name="connsiteX6" fmla="*/ 17473 w 18576"/>
                <a:gd name="connsiteY6" fmla="*/ 10521 h 18914"/>
                <a:gd name="connsiteX7" fmla="*/ 17473 w 18576"/>
                <a:gd name="connsiteY7" fmla="*/ 10520 h 18914"/>
                <a:gd name="connsiteX8" fmla="*/ 16616 w 18576"/>
                <a:gd name="connsiteY8" fmla="*/ 8615 h 18914"/>
                <a:gd name="connsiteX9" fmla="*/ 11377 w 18576"/>
                <a:gd name="connsiteY9" fmla="*/ 2043 h 18914"/>
                <a:gd name="connsiteX10" fmla="*/ 2086 w 18576"/>
                <a:gd name="connsiteY10" fmla="*/ 1810 h 18914"/>
                <a:gd name="connsiteX11" fmla="*/ 1852 w 18576"/>
                <a:gd name="connsiteY11" fmla="*/ 2043 h 18914"/>
                <a:gd name="connsiteX12" fmla="*/ 1852 w 18576"/>
                <a:gd name="connsiteY12" fmla="*/ 11568 h 18914"/>
                <a:gd name="connsiteX13" fmla="*/ 8806 w 18576"/>
                <a:gd name="connsiteY13" fmla="*/ 17188 h 1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6" h="18914">
                  <a:moveTo>
                    <a:pt x="8805" y="17188"/>
                  </a:moveTo>
                  <a:cubicBezTo>
                    <a:pt x="9352" y="17560"/>
                    <a:pt x="9967" y="17819"/>
                    <a:pt x="10615" y="17950"/>
                  </a:cubicBezTo>
                  <a:lnTo>
                    <a:pt x="10615" y="17950"/>
                  </a:lnTo>
                  <a:cubicBezTo>
                    <a:pt x="11105" y="18298"/>
                    <a:pt x="11654" y="18556"/>
                    <a:pt x="12235" y="18712"/>
                  </a:cubicBezTo>
                  <a:cubicBezTo>
                    <a:pt x="14002" y="19209"/>
                    <a:pt x="15902" y="18779"/>
                    <a:pt x="17283" y="17569"/>
                  </a:cubicBezTo>
                  <a:cubicBezTo>
                    <a:pt x="18411" y="16110"/>
                    <a:pt x="18830" y="14225"/>
                    <a:pt x="18426" y="12425"/>
                  </a:cubicBezTo>
                  <a:cubicBezTo>
                    <a:pt x="18224" y="11739"/>
                    <a:pt x="17902" y="11094"/>
                    <a:pt x="17473" y="10521"/>
                  </a:cubicBezTo>
                  <a:lnTo>
                    <a:pt x="17473" y="10520"/>
                  </a:lnTo>
                  <a:cubicBezTo>
                    <a:pt x="17246" y="9861"/>
                    <a:pt x="16959" y="9223"/>
                    <a:pt x="16616" y="8615"/>
                  </a:cubicBezTo>
                  <a:cubicBezTo>
                    <a:pt x="15143" y="6220"/>
                    <a:pt x="13384" y="4013"/>
                    <a:pt x="11377" y="2043"/>
                  </a:cubicBezTo>
                  <a:cubicBezTo>
                    <a:pt x="8876" y="-587"/>
                    <a:pt x="4716" y="-692"/>
                    <a:pt x="2086" y="1810"/>
                  </a:cubicBezTo>
                  <a:cubicBezTo>
                    <a:pt x="2006" y="1886"/>
                    <a:pt x="1928" y="1963"/>
                    <a:pt x="1852" y="2043"/>
                  </a:cubicBezTo>
                  <a:cubicBezTo>
                    <a:pt x="-617" y="4738"/>
                    <a:pt x="-617" y="8873"/>
                    <a:pt x="1852" y="11568"/>
                  </a:cubicBezTo>
                  <a:cubicBezTo>
                    <a:pt x="3968" y="13679"/>
                    <a:pt x="6298" y="15562"/>
                    <a:pt x="8806" y="171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xmlns="" id="{F1CB5FEC-7084-411E-9026-4C2034BD86F4}"/>
                </a:ext>
              </a:extLst>
            </p:cNvPr>
            <p:cNvSpPr/>
            <p:nvPr/>
          </p:nvSpPr>
          <p:spPr>
            <a:xfrm>
              <a:off x="7770776" y="3707956"/>
              <a:ext cx="22384" cy="29358"/>
            </a:xfrm>
            <a:custGeom>
              <a:avLst/>
              <a:gdLst>
                <a:gd name="connsiteX0" fmla="*/ 12792 w 13899"/>
                <a:gd name="connsiteY0" fmla="*/ 17145 h 18229"/>
                <a:gd name="connsiteX1" fmla="*/ 13363 w 13899"/>
                <a:gd name="connsiteY1" fmla="*/ 12383 h 18229"/>
                <a:gd name="connsiteX2" fmla="*/ 10411 w 13899"/>
                <a:gd name="connsiteY2" fmla="*/ 9335 h 18229"/>
                <a:gd name="connsiteX3" fmla="*/ 9554 w 13899"/>
                <a:gd name="connsiteY3" fmla="*/ 8001 h 18229"/>
                <a:gd name="connsiteX4" fmla="*/ 9554 w 13899"/>
                <a:gd name="connsiteY4" fmla="*/ 4763 h 18229"/>
                <a:gd name="connsiteX5" fmla="*/ 4791 w 13899"/>
                <a:gd name="connsiteY5" fmla="*/ 0 h 18229"/>
                <a:gd name="connsiteX6" fmla="*/ 29 w 13899"/>
                <a:gd name="connsiteY6" fmla="*/ 4763 h 18229"/>
                <a:gd name="connsiteX7" fmla="*/ 9554 w 13899"/>
                <a:gd name="connsiteY7" fmla="*/ 18193 h 18229"/>
                <a:gd name="connsiteX8" fmla="*/ 12792 w 13899"/>
                <a:gd name="connsiteY8" fmla="*/ 17145 h 1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9" h="18229">
                  <a:moveTo>
                    <a:pt x="12792" y="17145"/>
                  </a:moveTo>
                  <a:cubicBezTo>
                    <a:pt x="14019" y="15861"/>
                    <a:pt x="14251" y="13921"/>
                    <a:pt x="13363" y="12383"/>
                  </a:cubicBezTo>
                  <a:cubicBezTo>
                    <a:pt x="12479" y="11275"/>
                    <a:pt x="11490" y="10254"/>
                    <a:pt x="10411" y="9335"/>
                  </a:cubicBezTo>
                  <a:cubicBezTo>
                    <a:pt x="10059" y="8936"/>
                    <a:pt x="9770" y="8486"/>
                    <a:pt x="9554" y="8001"/>
                  </a:cubicBezTo>
                  <a:cubicBezTo>
                    <a:pt x="9352" y="6931"/>
                    <a:pt x="9352" y="5832"/>
                    <a:pt x="9554" y="4763"/>
                  </a:cubicBezTo>
                  <a:cubicBezTo>
                    <a:pt x="9554" y="2132"/>
                    <a:pt x="7421" y="0"/>
                    <a:pt x="4791" y="0"/>
                  </a:cubicBezTo>
                  <a:cubicBezTo>
                    <a:pt x="2161" y="0"/>
                    <a:pt x="29" y="2132"/>
                    <a:pt x="29" y="4763"/>
                  </a:cubicBezTo>
                  <a:cubicBezTo>
                    <a:pt x="-378" y="10930"/>
                    <a:pt x="3598" y="16537"/>
                    <a:pt x="9554" y="18193"/>
                  </a:cubicBezTo>
                  <a:cubicBezTo>
                    <a:pt x="10736" y="18357"/>
                    <a:pt x="11930" y="17971"/>
                    <a:pt x="12792" y="17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xmlns="" id="{6E8666BD-647D-4B09-8A1D-37F943A6BE6C}"/>
                </a:ext>
              </a:extLst>
            </p:cNvPr>
            <p:cNvSpPr/>
            <p:nvPr/>
          </p:nvSpPr>
          <p:spPr>
            <a:xfrm>
              <a:off x="7820940" y="3716394"/>
              <a:ext cx="20524" cy="24956"/>
            </a:xfrm>
            <a:custGeom>
              <a:avLst/>
              <a:gdLst>
                <a:gd name="connsiteX0" fmla="*/ 1266 w 12744"/>
                <a:gd name="connsiteY0" fmla="*/ 11240 h 15496"/>
                <a:gd name="connsiteX1" fmla="*/ 3647 w 12744"/>
                <a:gd name="connsiteY1" fmla="*/ 13907 h 15496"/>
                <a:gd name="connsiteX2" fmla="*/ 8696 w 12744"/>
                <a:gd name="connsiteY2" fmla="*/ 15335 h 15496"/>
                <a:gd name="connsiteX3" fmla="*/ 12601 w 12744"/>
                <a:gd name="connsiteY3" fmla="*/ 10097 h 15496"/>
                <a:gd name="connsiteX4" fmla="*/ 12601 w 12744"/>
                <a:gd name="connsiteY4" fmla="*/ 6573 h 15496"/>
                <a:gd name="connsiteX5" fmla="*/ 12601 w 12744"/>
                <a:gd name="connsiteY5" fmla="*/ 6572 h 15496"/>
                <a:gd name="connsiteX6" fmla="*/ 6413 w 12744"/>
                <a:gd name="connsiteY6" fmla="*/ 2 h 15496"/>
                <a:gd name="connsiteX7" fmla="*/ 6314 w 12744"/>
                <a:gd name="connsiteY7" fmla="*/ 0 h 15496"/>
                <a:gd name="connsiteX8" fmla="*/ 1837 w 12744"/>
                <a:gd name="connsiteY8" fmla="*/ 2000 h 15496"/>
                <a:gd name="connsiteX9" fmla="*/ 218 w 12744"/>
                <a:gd name="connsiteY9" fmla="*/ 8287 h 15496"/>
                <a:gd name="connsiteX10" fmla="*/ 1265 w 12744"/>
                <a:gd name="connsiteY10" fmla="*/ 11239 h 1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4" h="15496">
                  <a:moveTo>
                    <a:pt x="1266" y="11240"/>
                  </a:moveTo>
                  <a:cubicBezTo>
                    <a:pt x="1904" y="12256"/>
                    <a:pt x="2709" y="13158"/>
                    <a:pt x="3647" y="13907"/>
                  </a:cubicBezTo>
                  <a:cubicBezTo>
                    <a:pt x="4953" y="15252"/>
                    <a:pt x="6879" y="15797"/>
                    <a:pt x="8696" y="15335"/>
                  </a:cubicBezTo>
                  <a:cubicBezTo>
                    <a:pt x="10983" y="14603"/>
                    <a:pt x="12552" y="12498"/>
                    <a:pt x="12601" y="10097"/>
                  </a:cubicBezTo>
                  <a:cubicBezTo>
                    <a:pt x="12793" y="8930"/>
                    <a:pt x="12793" y="7739"/>
                    <a:pt x="12601" y="6573"/>
                  </a:cubicBezTo>
                  <a:lnTo>
                    <a:pt x="12601" y="6572"/>
                  </a:lnTo>
                  <a:cubicBezTo>
                    <a:pt x="12706" y="3049"/>
                    <a:pt x="9936" y="108"/>
                    <a:pt x="6413" y="2"/>
                  </a:cubicBezTo>
                  <a:cubicBezTo>
                    <a:pt x="6380" y="1"/>
                    <a:pt x="6347" y="1"/>
                    <a:pt x="6314" y="0"/>
                  </a:cubicBezTo>
                  <a:cubicBezTo>
                    <a:pt x="4607" y="11"/>
                    <a:pt x="2984" y="736"/>
                    <a:pt x="1837" y="2000"/>
                  </a:cubicBezTo>
                  <a:cubicBezTo>
                    <a:pt x="245" y="3674"/>
                    <a:pt x="-368" y="6052"/>
                    <a:pt x="218" y="8287"/>
                  </a:cubicBezTo>
                  <a:cubicBezTo>
                    <a:pt x="372" y="9330"/>
                    <a:pt x="727" y="10333"/>
                    <a:pt x="1265" y="11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xmlns="" id="{9C574890-BA17-4DA6-B7CE-2417BEC4A3FE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xmlns="" id="{38F36A6C-BA1E-4607-95C2-A28D41229C46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xmlns="" id="{32199166-57D8-4391-A63F-C0254F57A6F4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xmlns="" id="{7F669713-26E7-4FFB-844F-720C449DDCA2}"/>
                </a:ext>
              </a:extLst>
            </p:cNvPr>
            <p:cNvSpPr/>
            <p:nvPr/>
          </p:nvSpPr>
          <p:spPr>
            <a:xfrm>
              <a:off x="8132996" y="2969025"/>
              <a:ext cx="40979" cy="35146"/>
            </a:xfrm>
            <a:custGeom>
              <a:avLst/>
              <a:gdLst>
                <a:gd name="connsiteX0" fmla="*/ 24483 w 25445"/>
                <a:gd name="connsiteY0" fmla="*/ 9239 h 21823"/>
                <a:gd name="connsiteX1" fmla="*/ 16482 w 25445"/>
                <a:gd name="connsiteY1" fmla="*/ 952 h 21823"/>
                <a:gd name="connsiteX2" fmla="*/ 2385 w 25445"/>
                <a:gd name="connsiteY2" fmla="*/ 12192 h 21823"/>
                <a:gd name="connsiteX3" fmla="*/ 847 w 25445"/>
                <a:gd name="connsiteY3" fmla="*/ 19439 h 21823"/>
                <a:gd name="connsiteX4" fmla="*/ 6290 w 25445"/>
                <a:gd name="connsiteY4" fmla="*/ 21717 h 21823"/>
                <a:gd name="connsiteX5" fmla="*/ 24483 w 25445"/>
                <a:gd name="connsiteY5" fmla="*/ 9239 h 2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45" h="21823">
                  <a:moveTo>
                    <a:pt x="24483" y="9239"/>
                  </a:moveTo>
                  <a:cubicBezTo>
                    <a:pt x="28007" y="4476"/>
                    <a:pt x="21054" y="-2572"/>
                    <a:pt x="16482" y="952"/>
                  </a:cubicBezTo>
                  <a:cubicBezTo>
                    <a:pt x="12024" y="4992"/>
                    <a:pt x="7316" y="8746"/>
                    <a:pt x="2385" y="12192"/>
                  </a:cubicBezTo>
                  <a:cubicBezTo>
                    <a:pt x="-41" y="13768"/>
                    <a:pt x="-730" y="17013"/>
                    <a:pt x="847" y="19439"/>
                  </a:cubicBezTo>
                  <a:cubicBezTo>
                    <a:pt x="2021" y="21245"/>
                    <a:pt x="4180" y="22148"/>
                    <a:pt x="6290" y="21717"/>
                  </a:cubicBezTo>
                  <a:cubicBezTo>
                    <a:pt x="13739" y="20064"/>
                    <a:pt x="20258" y="15592"/>
                    <a:pt x="24483" y="9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xmlns="" id="{08E0AED8-F53E-447D-A053-333ABFEA41A2}"/>
                </a:ext>
              </a:extLst>
            </p:cNvPr>
            <p:cNvSpPr/>
            <p:nvPr/>
          </p:nvSpPr>
          <p:spPr>
            <a:xfrm>
              <a:off x="8155704" y="3008090"/>
              <a:ext cx="19991" cy="18919"/>
            </a:xfrm>
            <a:custGeom>
              <a:avLst/>
              <a:gdLst>
                <a:gd name="connsiteX0" fmla="*/ 9145 w 12413"/>
                <a:gd name="connsiteY0" fmla="*/ 127 h 11747"/>
                <a:gd name="connsiteX1" fmla="*/ 4002 w 12413"/>
                <a:gd name="connsiteY1" fmla="*/ 3079 h 11747"/>
                <a:gd name="connsiteX2" fmla="*/ 4002 w 12413"/>
                <a:gd name="connsiteY2" fmla="*/ 3080 h 11747"/>
                <a:gd name="connsiteX3" fmla="*/ 4002 w 12413"/>
                <a:gd name="connsiteY3" fmla="*/ 3080 h 11747"/>
                <a:gd name="connsiteX4" fmla="*/ 4002 w 12413"/>
                <a:gd name="connsiteY4" fmla="*/ 3080 h 11747"/>
                <a:gd name="connsiteX5" fmla="*/ 1 w 12413"/>
                <a:gd name="connsiteY5" fmla="*/ 7366 h 11747"/>
                <a:gd name="connsiteX6" fmla="*/ 4190 w 12413"/>
                <a:gd name="connsiteY6" fmla="*/ 11747 h 11747"/>
                <a:gd name="connsiteX7" fmla="*/ 4192 w 12413"/>
                <a:gd name="connsiteY7" fmla="*/ 11747 h 11747"/>
                <a:gd name="connsiteX8" fmla="*/ 12383 w 12413"/>
                <a:gd name="connsiteY8" fmla="*/ 4794 h 11747"/>
                <a:gd name="connsiteX9" fmla="*/ 9145 w 12413"/>
                <a:gd name="connsiteY9" fmla="*/ 127 h 1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13" h="11747">
                  <a:moveTo>
                    <a:pt x="9145" y="127"/>
                  </a:moveTo>
                  <a:cubicBezTo>
                    <a:pt x="6917" y="-426"/>
                    <a:pt x="4649" y="877"/>
                    <a:pt x="4002" y="3079"/>
                  </a:cubicBezTo>
                  <a:lnTo>
                    <a:pt x="4002" y="3080"/>
                  </a:lnTo>
                  <a:lnTo>
                    <a:pt x="4002" y="3080"/>
                  </a:lnTo>
                  <a:lnTo>
                    <a:pt x="4002" y="3080"/>
                  </a:lnTo>
                  <a:cubicBezTo>
                    <a:pt x="1747" y="3230"/>
                    <a:pt x="-4" y="5106"/>
                    <a:pt x="1" y="7366"/>
                  </a:cubicBezTo>
                  <a:cubicBezTo>
                    <a:pt x="-52" y="9732"/>
                    <a:pt x="1823" y="11694"/>
                    <a:pt x="4190" y="11747"/>
                  </a:cubicBezTo>
                  <a:cubicBezTo>
                    <a:pt x="4191" y="11747"/>
                    <a:pt x="4192" y="11747"/>
                    <a:pt x="4192" y="11747"/>
                  </a:cubicBezTo>
                  <a:cubicBezTo>
                    <a:pt x="8177" y="11539"/>
                    <a:pt x="11531" y="8692"/>
                    <a:pt x="12383" y="4794"/>
                  </a:cubicBezTo>
                  <a:cubicBezTo>
                    <a:pt x="12638" y="2644"/>
                    <a:pt x="11248" y="641"/>
                    <a:pt x="9145" y="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xmlns="" id="{F567B69F-B89B-4749-B1FF-BA29A1DBC7AF}"/>
                </a:ext>
              </a:extLst>
            </p:cNvPr>
            <p:cNvSpPr/>
            <p:nvPr/>
          </p:nvSpPr>
          <p:spPr>
            <a:xfrm>
              <a:off x="7791225" y="3997579"/>
              <a:ext cx="767" cy="15340"/>
            </a:xfrm>
            <a:custGeom>
              <a:avLst/>
              <a:gdLst>
                <a:gd name="connsiteX0" fmla="*/ 0 w 476"/>
                <a:gd name="connsiteY0" fmla="*/ 0 h 9525"/>
                <a:gd name="connsiteX1" fmla="*/ 476 w 476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" h="9525">
                  <a:moveTo>
                    <a:pt x="0" y="0"/>
                  </a:moveTo>
                  <a:lnTo>
                    <a:pt x="476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xmlns="" id="{DD4FF2C4-8BC6-4C9F-BCC6-E8D5ED985080}"/>
                </a:ext>
              </a:extLst>
            </p:cNvPr>
            <p:cNvSpPr/>
            <p:nvPr/>
          </p:nvSpPr>
          <p:spPr>
            <a:xfrm>
              <a:off x="6670476" y="1935869"/>
              <a:ext cx="725433" cy="364634"/>
            </a:xfrm>
            <a:custGeom>
              <a:avLst/>
              <a:gdLst>
                <a:gd name="connsiteX0" fmla="*/ 66675 w 450437"/>
                <a:gd name="connsiteY0" fmla="*/ 0 h 226409"/>
                <a:gd name="connsiteX1" fmla="*/ 0 w 450437"/>
                <a:gd name="connsiteY1" fmla="*/ 68199 h 226409"/>
                <a:gd name="connsiteX2" fmla="*/ 450437 w 450437"/>
                <a:gd name="connsiteY2" fmla="*/ 226409 h 226409"/>
                <a:gd name="connsiteX3" fmla="*/ 66675 w 450437"/>
                <a:gd name="connsiteY3" fmla="*/ 0 h 22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437" h="226409">
                  <a:moveTo>
                    <a:pt x="66675" y="0"/>
                  </a:moveTo>
                  <a:cubicBezTo>
                    <a:pt x="55699" y="31518"/>
                    <a:pt x="31261" y="56513"/>
                    <a:pt x="0" y="68199"/>
                  </a:cubicBezTo>
                  <a:cubicBezTo>
                    <a:pt x="0" y="68199"/>
                    <a:pt x="81058" y="199168"/>
                    <a:pt x="450437" y="226409"/>
                  </a:cubicBezTo>
                  <a:cubicBezTo>
                    <a:pt x="450532" y="226409"/>
                    <a:pt x="148590" y="145447"/>
                    <a:pt x="6667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1" y="3172771"/>
            <a:ext cx="1535541" cy="1758522"/>
            <a:chOff x="-5790" y="845824"/>
            <a:chExt cx="4094956" cy="46895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A959E747-D395-4AE5-A2D3-711CA172DB5C}"/>
                </a:ext>
              </a:extLst>
            </p:cNvPr>
            <p:cNvSpPr/>
            <p:nvPr/>
          </p:nvSpPr>
          <p:spPr>
            <a:xfrm>
              <a:off x="2322991" y="4148371"/>
              <a:ext cx="154321" cy="126095"/>
            </a:xfrm>
            <a:custGeom>
              <a:avLst/>
              <a:gdLst>
                <a:gd name="connsiteX0" fmla="*/ 31623 w 95821"/>
                <a:gd name="connsiteY0" fmla="*/ 72676 h 78295"/>
                <a:gd name="connsiteX1" fmla="*/ 31623 w 95821"/>
                <a:gd name="connsiteY1" fmla="*/ 72676 h 78295"/>
                <a:gd name="connsiteX2" fmla="*/ 22098 w 95821"/>
                <a:gd name="connsiteY2" fmla="*/ 71151 h 78295"/>
                <a:gd name="connsiteX3" fmla="*/ 0 w 95821"/>
                <a:gd name="connsiteY3" fmla="*/ 66008 h 78295"/>
                <a:gd name="connsiteX4" fmla="*/ 37338 w 95821"/>
                <a:gd name="connsiteY4" fmla="*/ 53721 h 78295"/>
                <a:gd name="connsiteX5" fmla="*/ 71723 w 95821"/>
                <a:gd name="connsiteY5" fmla="*/ 18097 h 78295"/>
                <a:gd name="connsiteX6" fmla="*/ 78200 w 95821"/>
                <a:gd name="connsiteY6" fmla="*/ 0 h 78295"/>
                <a:gd name="connsiteX7" fmla="*/ 95821 w 95821"/>
                <a:gd name="connsiteY7" fmla="*/ 78295 h 78295"/>
                <a:gd name="connsiteX8" fmla="*/ 86296 w 95821"/>
                <a:gd name="connsiteY8" fmla="*/ 77343 h 78295"/>
                <a:gd name="connsiteX9" fmla="*/ 53435 w 95821"/>
                <a:gd name="connsiteY9" fmla="*/ 74771 h 78295"/>
                <a:gd name="connsiteX10" fmla="*/ 37719 w 95821"/>
                <a:gd name="connsiteY10" fmla="*/ 73342 h 78295"/>
                <a:gd name="connsiteX11" fmla="*/ 33719 w 95821"/>
                <a:gd name="connsiteY11" fmla="*/ 73342 h 7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821" h="78295">
                  <a:moveTo>
                    <a:pt x="31623" y="72676"/>
                  </a:moveTo>
                  <a:lnTo>
                    <a:pt x="31623" y="72676"/>
                  </a:lnTo>
                  <a:lnTo>
                    <a:pt x="22098" y="71151"/>
                  </a:lnTo>
                  <a:cubicBezTo>
                    <a:pt x="14669" y="69818"/>
                    <a:pt x="7334" y="68008"/>
                    <a:pt x="0" y="66008"/>
                  </a:cubicBezTo>
                  <a:cubicBezTo>
                    <a:pt x="12982" y="63767"/>
                    <a:pt x="25563" y="59627"/>
                    <a:pt x="37338" y="53721"/>
                  </a:cubicBezTo>
                  <a:cubicBezTo>
                    <a:pt x="52411" y="45958"/>
                    <a:pt x="64498" y="33435"/>
                    <a:pt x="71723" y="18097"/>
                  </a:cubicBezTo>
                  <a:cubicBezTo>
                    <a:pt x="74387" y="12257"/>
                    <a:pt x="76553" y="6204"/>
                    <a:pt x="78200" y="0"/>
                  </a:cubicBezTo>
                  <a:cubicBezTo>
                    <a:pt x="84296" y="26003"/>
                    <a:pt x="90488" y="52006"/>
                    <a:pt x="95821" y="78295"/>
                  </a:cubicBezTo>
                  <a:cubicBezTo>
                    <a:pt x="92392" y="77819"/>
                    <a:pt x="89059" y="77533"/>
                    <a:pt x="86296" y="77343"/>
                  </a:cubicBezTo>
                  <a:lnTo>
                    <a:pt x="53435" y="74771"/>
                  </a:lnTo>
                  <a:lnTo>
                    <a:pt x="37719" y="73342"/>
                  </a:lnTo>
                  <a:lnTo>
                    <a:pt x="33719" y="73342"/>
                  </a:ln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2C1DF62E-4068-4AEB-AE12-77F8D494D1AB}"/>
                </a:ext>
              </a:extLst>
            </p:cNvPr>
            <p:cNvSpPr/>
            <p:nvPr/>
          </p:nvSpPr>
          <p:spPr>
            <a:xfrm>
              <a:off x="2187232" y="3223363"/>
              <a:ext cx="63354" cy="133919"/>
            </a:xfrm>
            <a:custGeom>
              <a:avLst/>
              <a:gdLst>
                <a:gd name="connsiteX0" fmla="*/ 23050 w 39338"/>
                <a:gd name="connsiteY0" fmla="*/ 11906 h 83153"/>
                <a:gd name="connsiteX1" fmla="*/ 23050 w 39338"/>
                <a:gd name="connsiteY1" fmla="*/ 11906 h 83153"/>
                <a:gd name="connsiteX2" fmla="*/ 39338 w 39338"/>
                <a:gd name="connsiteY2" fmla="*/ 80010 h 83153"/>
                <a:gd name="connsiteX3" fmla="*/ 24670 w 39338"/>
                <a:gd name="connsiteY3" fmla="*/ 80010 h 83153"/>
                <a:gd name="connsiteX4" fmla="*/ 0 w 39338"/>
                <a:gd name="connsiteY4" fmla="*/ 83153 h 83153"/>
                <a:gd name="connsiteX5" fmla="*/ 12763 w 39338"/>
                <a:gd name="connsiteY5" fmla="*/ 51245 h 83153"/>
                <a:gd name="connsiteX6" fmla="*/ 11811 w 39338"/>
                <a:gd name="connsiteY6" fmla="*/ 29813 h 83153"/>
                <a:gd name="connsiteX7" fmla="*/ 12382 w 39338"/>
                <a:gd name="connsiteY7" fmla="*/ 20288 h 83153"/>
                <a:gd name="connsiteX8" fmla="*/ 3334 w 39338"/>
                <a:gd name="connsiteY8" fmla="*/ 7811 h 83153"/>
                <a:gd name="connsiteX9" fmla="*/ 20002 w 39338"/>
                <a:gd name="connsiteY9" fmla="*/ 0 h 83153"/>
                <a:gd name="connsiteX10" fmla="*/ 23050 w 39338"/>
                <a:gd name="connsiteY10" fmla="*/ 11906 h 8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338" h="83153">
                  <a:moveTo>
                    <a:pt x="23050" y="11906"/>
                  </a:moveTo>
                  <a:lnTo>
                    <a:pt x="23050" y="11906"/>
                  </a:lnTo>
                  <a:cubicBezTo>
                    <a:pt x="28670" y="34576"/>
                    <a:pt x="34004" y="57245"/>
                    <a:pt x="39338" y="80010"/>
                  </a:cubicBezTo>
                  <a:cubicBezTo>
                    <a:pt x="34454" y="79676"/>
                    <a:pt x="29553" y="79676"/>
                    <a:pt x="24670" y="80010"/>
                  </a:cubicBezTo>
                  <a:cubicBezTo>
                    <a:pt x="16366" y="80287"/>
                    <a:pt x="8107" y="81339"/>
                    <a:pt x="0" y="83153"/>
                  </a:cubicBezTo>
                  <a:cubicBezTo>
                    <a:pt x="6738" y="73687"/>
                    <a:pt x="11114" y="62746"/>
                    <a:pt x="12763" y="51245"/>
                  </a:cubicBezTo>
                  <a:cubicBezTo>
                    <a:pt x="14022" y="44117"/>
                    <a:pt x="13696" y="36801"/>
                    <a:pt x="11811" y="29813"/>
                  </a:cubicBezTo>
                  <a:cubicBezTo>
                    <a:pt x="13298" y="26851"/>
                    <a:pt x="13505" y="23407"/>
                    <a:pt x="12382" y="20288"/>
                  </a:cubicBezTo>
                  <a:cubicBezTo>
                    <a:pt x="10566" y="15379"/>
                    <a:pt x="7436" y="11062"/>
                    <a:pt x="3334" y="7811"/>
                  </a:cubicBezTo>
                  <a:cubicBezTo>
                    <a:pt x="9217" y="5972"/>
                    <a:pt x="14825" y="3345"/>
                    <a:pt x="20002" y="0"/>
                  </a:cubicBezTo>
                  <a:cubicBezTo>
                    <a:pt x="21050" y="3620"/>
                    <a:pt x="22003" y="7715"/>
                    <a:pt x="23050" y="11906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DE368483-3253-4E83-9386-3681EC9933F8}"/>
                </a:ext>
              </a:extLst>
            </p:cNvPr>
            <p:cNvSpPr/>
            <p:nvPr/>
          </p:nvSpPr>
          <p:spPr>
            <a:xfrm>
              <a:off x="-5790" y="1982889"/>
              <a:ext cx="3951895" cy="3552534"/>
            </a:xfrm>
            <a:custGeom>
              <a:avLst/>
              <a:gdLst>
                <a:gd name="connsiteX0" fmla="*/ 2437162 w 2453816"/>
                <a:gd name="connsiteY0" fmla="*/ 1384314 h 2205844"/>
                <a:gd name="connsiteX1" fmla="*/ 2412873 w 2453816"/>
                <a:gd name="connsiteY1" fmla="*/ 1341547 h 2205844"/>
                <a:gd name="connsiteX2" fmla="*/ 2372963 w 2453816"/>
                <a:gd name="connsiteY2" fmla="*/ 1248487 h 2205844"/>
                <a:gd name="connsiteX3" fmla="*/ 2346484 w 2453816"/>
                <a:gd name="connsiteY3" fmla="*/ 1143712 h 2205844"/>
                <a:gd name="connsiteX4" fmla="*/ 2334387 w 2453816"/>
                <a:gd name="connsiteY4" fmla="*/ 1090086 h 2205844"/>
                <a:gd name="connsiteX5" fmla="*/ 2318861 w 2453816"/>
                <a:gd name="connsiteY5" fmla="*/ 1040175 h 2205844"/>
                <a:gd name="connsiteX6" fmla="*/ 2291906 w 2453816"/>
                <a:gd name="connsiteY6" fmla="*/ 930447 h 2205844"/>
                <a:gd name="connsiteX7" fmla="*/ 2279333 w 2453816"/>
                <a:gd name="connsiteY7" fmla="*/ 875774 h 2205844"/>
                <a:gd name="connsiteX8" fmla="*/ 2272570 w 2453816"/>
                <a:gd name="connsiteY8" fmla="*/ 850152 h 2205844"/>
                <a:gd name="connsiteX9" fmla="*/ 2267712 w 2453816"/>
                <a:gd name="connsiteY9" fmla="*/ 836626 h 2205844"/>
                <a:gd name="connsiteX10" fmla="*/ 2266093 w 2453816"/>
                <a:gd name="connsiteY10" fmla="*/ 833102 h 2205844"/>
                <a:gd name="connsiteX11" fmla="*/ 2266093 w 2453816"/>
                <a:gd name="connsiteY11" fmla="*/ 831864 h 2205844"/>
                <a:gd name="connsiteX12" fmla="*/ 2267426 w 2453816"/>
                <a:gd name="connsiteY12" fmla="*/ 827673 h 2205844"/>
                <a:gd name="connsiteX13" fmla="*/ 2268665 w 2453816"/>
                <a:gd name="connsiteY13" fmla="*/ 825387 h 2205844"/>
                <a:gd name="connsiteX14" fmla="*/ 2272665 w 2453816"/>
                <a:gd name="connsiteY14" fmla="*/ 818814 h 2205844"/>
                <a:gd name="connsiteX15" fmla="*/ 2274284 w 2453816"/>
                <a:gd name="connsiteY15" fmla="*/ 816528 h 2205844"/>
                <a:gd name="connsiteX16" fmla="*/ 2277999 w 2453816"/>
                <a:gd name="connsiteY16" fmla="*/ 811956 h 2205844"/>
                <a:gd name="connsiteX17" fmla="*/ 2302002 w 2453816"/>
                <a:gd name="connsiteY17" fmla="*/ 771666 h 2205844"/>
                <a:gd name="connsiteX18" fmla="*/ 2302002 w 2453816"/>
                <a:gd name="connsiteY18" fmla="*/ 722040 h 2205844"/>
                <a:gd name="connsiteX19" fmla="*/ 2292477 w 2453816"/>
                <a:gd name="connsiteY19" fmla="*/ 673272 h 2205844"/>
                <a:gd name="connsiteX20" fmla="*/ 2290667 w 2453816"/>
                <a:gd name="connsiteY20" fmla="*/ 661557 h 2205844"/>
                <a:gd name="connsiteX21" fmla="*/ 2290667 w 2453816"/>
                <a:gd name="connsiteY21" fmla="*/ 657747 h 2205844"/>
                <a:gd name="connsiteX22" fmla="*/ 2290001 w 2453816"/>
                <a:gd name="connsiteY22" fmla="*/ 651651 h 2205844"/>
                <a:gd name="connsiteX23" fmla="*/ 2288286 w 2453816"/>
                <a:gd name="connsiteY23" fmla="*/ 635649 h 2205844"/>
                <a:gd name="connsiteX24" fmla="*/ 2288286 w 2453816"/>
                <a:gd name="connsiteY24" fmla="*/ 633839 h 2205844"/>
                <a:gd name="connsiteX25" fmla="*/ 2288286 w 2453816"/>
                <a:gd name="connsiteY25" fmla="*/ 633267 h 2205844"/>
                <a:gd name="connsiteX26" fmla="*/ 2287429 w 2453816"/>
                <a:gd name="connsiteY26" fmla="*/ 625076 h 2205844"/>
                <a:gd name="connsiteX27" fmla="*/ 2288477 w 2453816"/>
                <a:gd name="connsiteY27" fmla="*/ 572784 h 2205844"/>
                <a:gd name="connsiteX28" fmla="*/ 2289429 w 2453816"/>
                <a:gd name="connsiteY28" fmla="*/ 495631 h 2205844"/>
                <a:gd name="connsiteX29" fmla="*/ 2267331 w 2453816"/>
                <a:gd name="connsiteY29" fmla="*/ 422860 h 2205844"/>
                <a:gd name="connsiteX30" fmla="*/ 2237613 w 2453816"/>
                <a:gd name="connsiteY30" fmla="*/ 368758 h 2205844"/>
                <a:gd name="connsiteX31" fmla="*/ 2229326 w 2453816"/>
                <a:gd name="connsiteY31" fmla="*/ 345136 h 2205844"/>
                <a:gd name="connsiteX32" fmla="*/ 2229326 w 2453816"/>
                <a:gd name="connsiteY32" fmla="*/ 344469 h 2205844"/>
                <a:gd name="connsiteX33" fmla="*/ 2229326 w 2453816"/>
                <a:gd name="connsiteY33" fmla="*/ 332087 h 2205844"/>
                <a:gd name="connsiteX34" fmla="*/ 2229993 w 2453816"/>
                <a:gd name="connsiteY34" fmla="*/ 305607 h 2205844"/>
                <a:gd name="connsiteX35" fmla="*/ 2233422 w 2453816"/>
                <a:gd name="connsiteY35" fmla="*/ 257982 h 2205844"/>
                <a:gd name="connsiteX36" fmla="*/ 2222754 w 2453816"/>
                <a:gd name="connsiteY36" fmla="*/ 216549 h 2205844"/>
                <a:gd name="connsiteX37" fmla="*/ 2188464 w 2453816"/>
                <a:gd name="connsiteY37" fmla="*/ 186640 h 2205844"/>
                <a:gd name="connsiteX38" fmla="*/ 2105311 w 2453816"/>
                <a:gd name="connsiteY38" fmla="*/ 165495 h 2205844"/>
                <a:gd name="connsiteX39" fmla="*/ 2095786 w 2453816"/>
                <a:gd name="connsiteY39" fmla="*/ 162828 h 2205844"/>
                <a:gd name="connsiteX40" fmla="*/ 2091595 w 2453816"/>
                <a:gd name="connsiteY40" fmla="*/ 161399 h 2205844"/>
                <a:gd name="connsiteX41" fmla="*/ 2089214 w 2453816"/>
                <a:gd name="connsiteY41" fmla="*/ 160446 h 2205844"/>
                <a:gd name="connsiteX42" fmla="*/ 2077974 w 2453816"/>
                <a:gd name="connsiteY42" fmla="*/ 153779 h 2205844"/>
                <a:gd name="connsiteX43" fmla="*/ 2073688 w 2453816"/>
                <a:gd name="connsiteY43" fmla="*/ 149969 h 2205844"/>
                <a:gd name="connsiteX44" fmla="*/ 2068449 w 2453816"/>
                <a:gd name="connsiteY44" fmla="*/ 144540 h 2205844"/>
                <a:gd name="connsiteX45" fmla="*/ 2063782 w 2453816"/>
                <a:gd name="connsiteY45" fmla="*/ 138920 h 2205844"/>
                <a:gd name="connsiteX46" fmla="*/ 2063782 w 2453816"/>
                <a:gd name="connsiteY46" fmla="*/ 138920 h 2205844"/>
                <a:gd name="connsiteX47" fmla="*/ 2060829 w 2453816"/>
                <a:gd name="connsiteY47" fmla="*/ 134634 h 2205844"/>
                <a:gd name="connsiteX48" fmla="*/ 2028254 w 2453816"/>
                <a:gd name="connsiteY48" fmla="*/ 88152 h 2205844"/>
                <a:gd name="connsiteX49" fmla="*/ 1978628 w 2453816"/>
                <a:gd name="connsiteY49" fmla="*/ 63768 h 2205844"/>
                <a:gd name="connsiteX50" fmla="*/ 1924907 w 2453816"/>
                <a:gd name="connsiteY50" fmla="*/ 63196 h 2205844"/>
                <a:gd name="connsiteX51" fmla="*/ 1903667 w 2453816"/>
                <a:gd name="connsiteY51" fmla="*/ 63196 h 2205844"/>
                <a:gd name="connsiteX52" fmla="*/ 1900714 w 2453816"/>
                <a:gd name="connsiteY52" fmla="*/ 62339 h 2205844"/>
                <a:gd name="connsiteX53" fmla="*/ 1863662 w 2453816"/>
                <a:gd name="connsiteY53" fmla="*/ 47861 h 2205844"/>
                <a:gd name="connsiteX54" fmla="*/ 1845278 w 2453816"/>
                <a:gd name="connsiteY54" fmla="*/ 35955 h 2205844"/>
                <a:gd name="connsiteX55" fmla="*/ 1821942 w 2453816"/>
                <a:gd name="connsiteY55" fmla="*/ 25096 h 2205844"/>
                <a:gd name="connsiteX56" fmla="*/ 1772222 w 2453816"/>
                <a:gd name="connsiteY56" fmla="*/ 13857 h 2205844"/>
                <a:gd name="connsiteX57" fmla="*/ 1722025 w 2453816"/>
                <a:gd name="connsiteY57" fmla="*/ 9285 h 2205844"/>
                <a:gd name="connsiteX58" fmla="*/ 1700975 w 2453816"/>
                <a:gd name="connsiteY58" fmla="*/ 6332 h 2205844"/>
                <a:gd name="connsiteX59" fmla="*/ 1672400 w 2453816"/>
                <a:gd name="connsiteY59" fmla="*/ 1855 h 2205844"/>
                <a:gd name="connsiteX60" fmla="*/ 1576197 w 2453816"/>
                <a:gd name="connsiteY60" fmla="*/ 20429 h 2205844"/>
                <a:gd name="connsiteX61" fmla="*/ 1543241 w 2453816"/>
                <a:gd name="connsiteY61" fmla="*/ 101677 h 2205844"/>
                <a:gd name="connsiteX62" fmla="*/ 1568577 w 2453816"/>
                <a:gd name="connsiteY62" fmla="*/ 136539 h 2205844"/>
                <a:gd name="connsiteX63" fmla="*/ 1584865 w 2453816"/>
                <a:gd name="connsiteY63" fmla="*/ 149016 h 2205844"/>
                <a:gd name="connsiteX64" fmla="*/ 1587151 w 2453816"/>
                <a:gd name="connsiteY64" fmla="*/ 150731 h 2205844"/>
                <a:gd name="connsiteX65" fmla="*/ 1589723 w 2453816"/>
                <a:gd name="connsiteY65" fmla="*/ 152826 h 2205844"/>
                <a:gd name="connsiteX66" fmla="*/ 1597057 w 2453816"/>
                <a:gd name="connsiteY66" fmla="*/ 159780 h 2205844"/>
                <a:gd name="connsiteX67" fmla="*/ 1599533 w 2453816"/>
                <a:gd name="connsiteY67" fmla="*/ 162637 h 2205844"/>
                <a:gd name="connsiteX68" fmla="*/ 1600962 w 2453816"/>
                <a:gd name="connsiteY68" fmla="*/ 164637 h 2205844"/>
                <a:gd name="connsiteX69" fmla="*/ 1605153 w 2453816"/>
                <a:gd name="connsiteY69" fmla="*/ 172353 h 2205844"/>
                <a:gd name="connsiteX70" fmla="*/ 1605915 w 2453816"/>
                <a:gd name="connsiteY70" fmla="*/ 174258 h 2205844"/>
                <a:gd name="connsiteX71" fmla="*/ 1606772 w 2453816"/>
                <a:gd name="connsiteY71" fmla="*/ 176925 h 2205844"/>
                <a:gd name="connsiteX72" fmla="*/ 1606772 w 2453816"/>
                <a:gd name="connsiteY72" fmla="*/ 177496 h 2205844"/>
                <a:gd name="connsiteX73" fmla="*/ 1606772 w 2453816"/>
                <a:gd name="connsiteY73" fmla="*/ 178163 h 2205844"/>
                <a:gd name="connsiteX74" fmla="*/ 1606772 w 2453816"/>
                <a:gd name="connsiteY74" fmla="*/ 179115 h 2205844"/>
                <a:gd name="connsiteX75" fmla="*/ 1606010 w 2453816"/>
                <a:gd name="connsiteY75" fmla="*/ 180258 h 2205844"/>
                <a:gd name="connsiteX76" fmla="*/ 1604391 w 2453816"/>
                <a:gd name="connsiteY76" fmla="*/ 181878 h 2205844"/>
                <a:gd name="connsiteX77" fmla="*/ 1602772 w 2453816"/>
                <a:gd name="connsiteY77" fmla="*/ 183306 h 2205844"/>
                <a:gd name="connsiteX78" fmla="*/ 1598105 w 2453816"/>
                <a:gd name="connsiteY78" fmla="*/ 186259 h 2205844"/>
                <a:gd name="connsiteX79" fmla="*/ 1595057 w 2453816"/>
                <a:gd name="connsiteY79" fmla="*/ 187878 h 2205844"/>
                <a:gd name="connsiteX80" fmla="*/ 1592009 w 2453816"/>
                <a:gd name="connsiteY80" fmla="*/ 189307 h 2205844"/>
                <a:gd name="connsiteX81" fmla="*/ 1534192 w 2453816"/>
                <a:gd name="connsiteY81" fmla="*/ 201213 h 2205844"/>
                <a:gd name="connsiteX82" fmla="*/ 1502188 w 2453816"/>
                <a:gd name="connsiteY82" fmla="*/ 212072 h 2205844"/>
                <a:gd name="connsiteX83" fmla="*/ 1481138 w 2453816"/>
                <a:gd name="connsiteY83" fmla="*/ 248553 h 2205844"/>
                <a:gd name="connsiteX84" fmla="*/ 1480566 w 2453816"/>
                <a:gd name="connsiteY84" fmla="*/ 253506 h 2205844"/>
                <a:gd name="connsiteX85" fmla="*/ 1480090 w 2453816"/>
                <a:gd name="connsiteY85" fmla="*/ 255315 h 2205844"/>
                <a:gd name="connsiteX86" fmla="*/ 1479042 w 2453816"/>
                <a:gd name="connsiteY86" fmla="*/ 259506 h 2205844"/>
                <a:gd name="connsiteX87" fmla="*/ 1479042 w 2453816"/>
                <a:gd name="connsiteY87" fmla="*/ 260745 h 2205844"/>
                <a:gd name="connsiteX88" fmla="*/ 1478280 w 2453816"/>
                <a:gd name="connsiteY88" fmla="*/ 262173 h 2205844"/>
                <a:gd name="connsiteX89" fmla="*/ 1477232 w 2453816"/>
                <a:gd name="connsiteY89" fmla="*/ 263126 h 2205844"/>
                <a:gd name="connsiteX90" fmla="*/ 1473803 w 2453816"/>
                <a:gd name="connsiteY90" fmla="*/ 266745 h 2205844"/>
                <a:gd name="connsiteX91" fmla="*/ 1470946 w 2453816"/>
                <a:gd name="connsiteY91" fmla="*/ 269412 h 2205844"/>
                <a:gd name="connsiteX92" fmla="*/ 1467803 w 2453816"/>
                <a:gd name="connsiteY92" fmla="*/ 271317 h 2205844"/>
                <a:gd name="connsiteX93" fmla="*/ 1459611 w 2453816"/>
                <a:gd name="connsiteY93" fmla="*/ 275413 h 2205844"/>
                <a:gd name="connsiteX94" fmla="*/ 1457992 w 2453816"/>
                <a:gd name="connsiteY94" fmla="*/ 275985 h 2205844"/>
                <a:gd name="connsiteX95" fmla="*/ 1449896 w 2453816"/>
                <a:gd name="connsiteY95" fmla="*/ 279985 h 2205844"/>
                <a:gd name="connsiteX96" fmla="*/ 1439418 w 2453816"/>
                <a:gd name="connsiteY96" fmla="*/ 286843 h 2205844"/>
                <a:gd name="connsiteX97" fmla="*/ 1436370 w 2453816"/>
                <a:gd name="connsiteY97" fmla="*/ 289129 h 2205844"/>
                <a:gd name="connsiteX98" fmla="*/ 1436370 w 2453816"/>
                <a:gd name="connsiteY98" fmla="*/ 289129 h 2205844"/>
                <a:gd name="connsiteX99" fmla="*/ 1419035 w 2453816"/>
                <a:gd name="connsiteY99" fmla="*/ 297225 h 2205844"/>
                <a:gd name="connsiteX100" fmla="*/ 1373981 w 2453816"/>
                <a:gd name="connsiteY100" fmla="*/ 315037 h 2205844"/>
                <a:gd name="connsiteX101" fmla="*/ 1325785 w 2453816"/>
                <a:gd name="connsiteY101" fmla="*/ 325610 h 2205844"/>
                <a:gd name="connsiteX102" fmla="*/ 1285018 w 2453816"/>
                <a:gd name="connsiteY102" fmla="*/ 343612 h 2205844"/>
                <a:gd name="connsiteX103" fmla="*/ 1234821 w 2453816"/>
                <a:gd name="connsiteY103" fmla="*/ 412668 h 2205844"/>
                <a:gd name="connsiteX104" fmla="*/ 1261396 w 2453816"/>
                <a:gd name="connsiteY104" fmla="*/ 467342 h 2205844"/>
                <a:gd name="connsiteX105" fmla="*/ 1284923 w 2453816"/>
                <a:gd name="connsiteY105" fmla="*/ 481534 h 2205844"/>
                <a:gd name="connsiteX106" fmla="*/ 1285589 w 2453816"/>
                <a:gd name="connsiteY106" fmla="*/ 482106 h 2205844"/>
                <a:gd name="connsiteX107" fmla="*/ 1287685 w 2453816"/>
                <a:gd name="connsiteY107" fmla="*/ 483915 h 2205844"/>
                <a:gd name="connsiteX108" fmla="*/ 1291400 w 2453816"/>
                <a:gd name="connsiteY108" fmla="*/ 487630 h 2205844"/>
                <a:gd name="connsiteX109" fmla="*/ 1291400 w 2453816"/>
                <a:gd name="connsiteY109" fmla="*/ 488392 h 2205844"/>
                <a:gd name="connsiteX110" fmla="*/ 1292352 w 2453816"/>
                <a:gd name="connsiteY110" fmla="*/ 490107 h 2205844"/>
                <a:gd name="connsiteX111" fmla="*/ 1294638 w 2453816"/>
                <a:gd name="connsiteY111" fmla="*/ 499632 h 2205844"/>
                <a:gd name="connsiteX112" fmla="*/ 1295686 w 2453816"/>
                <a:gd name="connsiteY112" fmla="*/ 504966 h 2205844"/>
                <a:gd name="connsiteX113" fmla="*/ 1296353 w 2453816"/>
                <a:gd name="connsiteY113" fmla="*/ 509538 h 2205844"/>
                <a:gd name="connsiteX114" fmla="*/ 1298543 w 2453816"/>
                <a:gd name="connsiteY114" fmla="*/ 532874 h 2205844"/>
                <a:gd name="connsiteX115" fmla="*/ 1314164 w 2453816"/>
                <a:gd name="connsiteY115" fmla="*/ 585928 h 2205844"/>
                <a:gd name="connsiteX116" fmla="*/ 1337501 w 2453816"/>
                <a:gd name="connsiteY116" fmla="*/ 598596 h 2205844"/>
                <a:gd name="connsiteX117" fmla="*/ 1338739 w 2453816"/>
                <a:gd name="connsiteY117" fmla="*/ 603930 h 2205844"/>
                <a:gd name="connsiteX118" fmla="*/ 1344549 w 2453816"/>
                <a:gd name="connsiteY118" fmla="*/ 625933 h 2205844"/>
                <a:gd name="connsiteX119" fmla="*/ 1322356 w 2453816"/>
                <a:gd name="connsiteY119" fmla="*/ 631553 h 2205844"/>
                <a:gd name="connsiteX120" fmla="*/ 1311497 w 2453816"/>
                <a:gd name="connsiteY120" fmla="*/ 633648 h 2205844"/>
                <a:gd name="connsiteX121" fmla="*/ 1308068 w 2453816"/>
                <a:gd name="connsiteY121" fmla="*/ 633648 h 2205844"/>
                <a:gd name="connsiteX122" fmla="*/ 1300925 w 2453816"/>
                <a:gd name="connsiteY122" fmla="*/ 634410 h 2205844"/>
                <a:gd name="connsiteX123" fmla="*/ 1246823 w 2453816"/>
                <a:gd name="connsiteY123" fmla="*/ 641554 h 2205844"/>
                <a:gd name="connsiteX124" fmla="*/ 1198626 w 2453816"/>
                <a:gd name="connsiteY124" fmla="*/ 664509 h 2205844"/>
                <a:gd name="connsiteX125" fmla="*/ 1178624 w 2453816"/>
                <a:gd name="connsiteY125" fmla="*/ 683559 h 2205844"/>
                <a:gd name="connsiteX126" fmla="*/ 1173194 w 2453816"/>
                <a:gd name="connsiteY126" fmla="*/ 691846 h 2205844"/>
                <a:gd name="connsiteX127" fmla="*/ 1159097 w 2453816"/>
                <a:gd name="connsiteY127" fmla="*/ 691846 h 2205844"/>
                <a:gd name="connsiteX128" fmla="*/ 1107091 w 2453816"/>
                <a:gd name="connsiteY128" fmla="*/ 701847 h 2205844"/>
                <a:gd name="connsiteX129" fmla="*/ 1059466 w 2453816"/>
                <a:gd name="connsiteY129" fmla="*/ 718611 h 2205844"/>
                <a:gd name="connsiteX130" fmla="*/ 971074 w 2453816"/>
                <a:gd name="connsiteY130" fmla="*/ 753187 h 2205844"/>
                <a:gd name="connsiteX131" fmla="*/ 899160 w 2453816"/>
                <a:gd name="connsiteY131" fmla="*/ 808242 h 2205844"/>
                <a:gd name="connsiteX132" fmla="*/ 836200 w 2453816"/>
                <a:gd name="connsiteY132" fmla="*/ 900253 h 2205844"/>
                <a:gd name="connsiteX133" fmla="*/ 813435 w 2453816"/>
                <a:gd name="connsiteY133" fmla="*/ 938353 h 2205844"/>
                <a:gd name="connsiteX134" fmla="*/ 813435 w 2453816"/>
                <a:gd name="connsiteY134" fmla="*/ 938353 h 2205844"/>
                <a:gd name="connsiteX135" fmla="*/ 808387 w 2453816"/>
                <a:gd name="connsiteY135" fmla="*/ 940830 h 2205844"/>
                <a:gd name="connsiteX136" fmla="*/ 805625 w 2453816"/>
                <a:gd name="connsiteY136" fmla="*/ 942068 h 2205844"/>
                <a:gd name="connsiteX137" fmla="*/ 802958 w 2453816"/>
                <a:gd name="connsiteY137" fmla="*/ 943116 h 2205844"/>
                <a:gd name="connsiteX138" fmla="*/ 779050 w 2453816"/>
                <a:gd name="connsiteY138" fmla="*/ 949878 h 2205844"/>
                <a:gd name="connsiteX139" fmla="*/ 721424 w 2453816"/>
                <a:gd name="connsiteY139" fmla="*/ 965404 h 2205844"/>
                <a:gd name="connsiteX140" fmla="*/ 657606 w 2453816"/>
                <a:gd name="connsiteY140" fmla="*/ 982073 h 2205844"/>
                <a:gd name="connsiteX141" fmla="*/ 642366 w 2453816"/>
                <a:gd name="connsiteY141" fmla="*/ 986645 h 2205844"/>
                <a:gd name="connsiteX142" fmla="*/ 641795 w 2453816"/>
                <a:gd name="connsiteY142" fmla="*/ 986073 h 2205844"/>
                <a:gd name="connsiteX143" fmla="*/ 620744 w 2453816"/>
                <a:gd name="connsiteY143" fmla="*/ 976548 h 2205844"/>
                <a:gd name="connsiteX144" fmla="*/ 615696 w 2453816"/>
                <a:gd name="connsiteY144" fmla="*/ 976548 h 2205844"/>
                <a:gd name="connsiteX145" fmla="*/ 606171 w 2453816"/>
                <a:gd name="connsiteY145" fmla="*/ 974548 h 2205844"/>
                <a:gd name="connsiteX146" fmla="*/ 590550 w 2453816"/>
                <a:gd name="connsiteY146" fmla="*/ 974739 h 2205844"/>
                <a:gd name="connsiteX147" fmla="*/ 588550 w 2453816"/>
                <a:gd name="connsiteY147" fmla="*/ 974739 h 2205844"/>
                <a:gd name="connsiteX148" fmla="*/ 583025 w 2453816"/>
                <a:gd name="connsiteY148" fmla="*/ 974739 h 2205844"/>
                <a:gd name="connsiteX149" fmla="*/ 571976 w 2453816"/>
                <a:gd name="connsiteY149" fmla="*/ 975310 h 2205844"/>
                <a:gd name="connsiteX150" fmla="*/ 560927 w 2453816"/>
                <a:gd name="connsiteY150" fmla="*/ 976263 h 2205844"/>
                <a:gd name="connsiteX151" fmla="*/ 555308 w 2453816"/>
                <a:gd name="connsiteY151" fmla="*/ 976929 h 2205844"/>
                <a:gd name="connsiteX152" fmla="*/ 547973 w 2453816"/>
                <a:gd name="connsiteY152" fmla="*/ 977977 h 2205844"/>
                <a:gd name="connsiteX153" fmla="*/ 547973 w 2453816"/>
                <a:gd name="connsiteY153" fmla="*/ 977977 h 2205844"/>
                <a:gd name="connsiteX154" fmla="*/ 497681 w 2453816"/>
                <a:gd name="connsiteY154" fmla="*/ 991026 h 2205844"/>
                <a:gd name="connsiteX155" fmla="*/ 451580 w 2453816"/>
                <a:gd name="connsiteY155" fmla="*/ 1007886 h 2205844"/>
                <a:gd name="connsiteX156" fmla="*/ 406908 w 2453816"/>
                <a:gd name="connsiteY156" fmla="*/ 1024840 h 2205844"/>
                <a:gd name="connsiteX157" fmla="*/ 358616 w 2453816"/>
                <a:gd name="connsiteY157" fmla="*/ 1039604 h 2205844"/>
                <a:gd name="connsiteX158" fmla="*/ 260033 w 2453816"/>
                <a:gd name="connsiteY158" fmla="*/ 1068179 h 2205844"/>
                <a:gd name="connsiteX159" fmla="*/ 59341 w 2453816"/>
                <a:gd name="connsiteY159" fmla="*/ 1118947 h 2205844"/>
                <a:gd name="connsiteX160" fmla="*/ 0 w 2453816"/>
                <a:gd name="connsiteY160" fmla="*/ 1130949 h 2205844"/>
                <a:gd name="connsiteX161" fmla="*/ 0 w 2453816"/>
                <a:gd name="connsiteY161" fmla="*/ 2205845 h 2205844"/>
                <a:gd name="connsiteX162" fmla="*/ 45148 w 2453816"/>
                <a:gd name="connsiteY162" fmla="*/ 2191176 h 2205844"/>
                <a:gd name="connsiteX163" fmla="*/ 241840 w 2453816"/>
                <a:gd name="connsiteY163" fmla="*/ 2134026 h 2205844"/>
                <a:gd name="connsiteX164" fmla="*/ 438722 w 2453816"/>
                <a:gd name="connsiteY164" fmla="*/ 2079639 h 2205844"/>
                <a:gd name="connsiteX165" fmla="*/ 537877 w 2453816"/>
                <a:gd name="connsiteY165" fmla="*/ 2049730 h 2205844"/>
                <a:gd name="connsiteX166" fmla="*/ 587597 w 2453816"/>
                <a:gd name="connsiteY166" fmla="*/ 2032585 h 2205844"/>
                <a:gd name="connsiteX167" fmla="*/ 598837 w 2453816"/>
                <a:gd name="connsiteY167" fmla="*/ 2027632 h 2205844"/>
                <a:gd name="connsiteX168" fmla="*/ 612077 w 2453816"/>
                <a:gd name="connsiteY168" fmla="*/ 2022489 h 2205844"/>
                <a:gd name="connsiteX169" fmla="*/ 636270 w 2453816"/>
                <a:gd name="connsiteY169" fmla="*/ 2009154 h 2205844"/>
                <a:gd name="connsiteX170" fmla="*/ 641128 w 2453816"/>
                <a:gd name="connsiteY170" fmla="*/ 2001439 h 2205844"/>
                <a:gd name="connsiteX171" fmla="*/ 641699 w 2453816"/>
                <a:gd name="connsiteY171" fmla="*/ 2000962 h 2205844"/>
                <a:gd name="connsiteX172" fmla="*/ 651986 w 2453816"/>
                <a:gd name="connsiteY172" fmla="*/ 1985246 h 2205844"/>
                <a:gd name="connsiteX173" fmla="*/ 653891 w 2453816"/>
                <a:gd name="connsiteY173" fmla="*/ 1980579 h 2205844"/>
                <a:gd name="connsiteX174" fmla="*/ 654749 w 2453816"/>
                <a:gd name="connsiteY174" fmla="*/ 1978769 h 2205844"/>
                <a:gd name="connsiteX175" fmla="*/ 657797 w 2453816"/>
                <a:gd name="connsiteY175" fmla="*/ 1971625 h 2205844"/>
                <a:gd name="connsiteX176" fmla="*/ 666179 w 2453816"/>
                <a:gd name="connsiteY176" fmla="*/ 1951527 h 2205844"/>
                <a:gd name="connsiteX177" fmla="*/ 679990 w 2453816"/>
                <a:gd name="connsiteY177" fmla="*/ 1911046 h 2205844"/>
                <a:gd name="connsiteX178" fmla="*/ 690563 w 2453816"/>
                <a:gd name="connsiteY178" fmla="*/ 1870279 h 2205844"/>
                <a:gd name="connsiteX179" fmla="*/ 694373 w 2453816"/>
                <a:gd name="connsiteY179" fmla="*/ 1848372 h 2205844"/>
                <a:gd name="connsiteX180" fmla="*/ 728758 w 2453816"/>
                <a:gd name="connsiteY180" fmla="*/ 1836751 h 2205844"/>
                <a:gd name="connsiteX181" fmla="*/ 775811 w 2453816"/>
                <a:gd name="connsiteY181" fmla="*/ 1821035 h 2205844"/>
                <a:gd name="connsiteX182" fmla="*/ 778669 w 2453816"/>
                <a:gd name="connsiteY182" fmla="*/ 1820273 h 2205844"/>
                <a:gd name="connsiteX183" fmla="*/ 816769 w 2453816"/>
                <a:gd name="connsiteY183" fmla="*/ 1807509 h 2205844"/>
                <a:gd name="connsiteX184" fmla="*/ 836486 w 2453816"/>
                <a:gd name="connsiteY184" fmla="*/ 1799413 h 2205844"/>
                <a:gd name="connsiteX185" fmla="*/ 837819 w 2453816"/>
                <a:gd name="connsiteY185" fmla="*/ 1798842 h 2205844"/>
                <a:gd name="connsiteX186" fmla="*/ 842486 w 2453816"/>
                <a:gd name="connsiteY186" fmla="*/ 1797032 h 2205844"/>
                <a:gd name="connsiteX187" fmla="*/ 850678 w 2453816"/>
                <a:gd name="connsiteY187" fmla="*/ 1793984 h 2205844"/>
                <a:gd name="connsiteX188" fmla="*/ 866775 w 2453816"/>
                <a:gd name="connsiteY188" fmla="*/ 1783697 h 2205844"/>
                <a:gd name="connsiteX189" fmla="*/ 871442 w 2453816"/>
                <a:gd name="connsiteY189" fmla="*/ 1776744 h 2205844"/>
                <a:gd name="connsiteX190" fmla="*/ 872395 w 2453816"/>
                <a:gd name="connsiteY190" fmla="*/ 1774839 h 2205844"/>
                <a:gd name="connsiteX191" fmla="*/ 873252 w 2453816"/>
                <a:gd name="connsiteY191" fmla="*/ 1772457 h 2205844"/>
                <a:gd name="connsiteX192" fmla="*/ 873252 w 2453816"/>
                <a:gd name="connsiteY192" fmla="*/ 1772457 h 2205844"/>
                <a:gd name="connsiteX193" fmla="*/ 873252 w 2453816"/>
                <a:gd name="connsiteY193" fmla="*/ 1772457 h 2205844"/>
                <a:gd name="connsiteX194" fmla="*/ 873252 w 2453816"/>
                <a:gd name="connsiteY194" fmla="*/ 1772457 h 2205844"/>
                <a:gd name="connsiteX195" fmla="*/ 914400 w 2453816"/>
                <a:gd name="connsiteY195" fmla="*/ 1700448 h 2205844"/>
                <a:gd name="connsiteX196" fmla="*/ 937070 w 2453816"/>
                <a:gd name="connsiteY196" fmla="*/ 1610342 h 2205844"/>
                <a:gd name="connsiteX197" fmla="*/ 930211 w 2453816"/>
                <a:gd name="connsiteY197" fmla="*/ 1489946 h 2205844"/>
                <a:gd name="connsiteX198" fmla="*/ 924020 w 2453816"/>
                <a:gd name="connsiteY198" fmla="*/ 1483374 h 2205844"/>
                <a:gd name="connsiteX199" fmla="*/ 1019270 w 2453816"/>
                <a:gd name="connsiteY199" fmla="*/ 1503281 h 2205844"/>
                <a:gd name="connsiteX200" fmla="*/ 1069658 w 2453816"/>
                <a:gd name="connsiteY200" fmla="*/ 1505852 h 2205844"/>
                <a:gd name="connsiteX201" fmla="*/ 1117283 w 2453816"/>
                <a:gd name="connsiteY201" fmla="*/ 1503852 h 2205844"/>
                <a:gd name="connsiteX202" fmla="*/ 1152525 w 2453816"/>
                <a:gd name="connsiteY202" fmla="*/ 1498614 h 2205844"/>
                <a:gd name="connsiteX203" fmla="*/ 1167479 w 2453816"/>
                <a:gd name="connsiteY203" fmla="*/ 1495089 h 2205844"/>
                <a:gd name="connsiteX204" fmla="*/ 1171575 w 2453816"/>
                <a:gd name="connsiteY204" fmla="*/ 1494327 h 2205844"/>
                <a:gd name="connsiteX205" fmla="*/ 1177957 w 2453816"/>
                <a:gd name="connsiteY205" fmla="*/ 1493661 h 2205844"/>
                <a:gd name="connsiteX206" fmla="*/ 1209961 w 2453816"/>
                <a:gd name="connsiteY206" fmla="*/ 1487470 h 2205844"/>
                <a:gd name="connsiteX207" fmla="*/ 1211580 w 2453816"/>
                <a:gd name="connsiteY207" fmla="*/ 1488613 h 2205844"/>
                <a:gd name="connsiteX208" fmla="*/ 1216152 w 2453816"/>
                <a:gd name="connsiteY208" fmla="*/ 1490137 h 2205844"/>
                <a:gd name="connsiteX209" fmla="*/ 1278541 w 2453816"/>
                <a:gd name="connsiteY209" fmla="*/ 1538619 h 2205844"/>
                <a:gd name="connsiteX210" fmla="*/ 1364266 w 2453816"/>
                <a:gd name="connsiteY210" fmla="*/ 1568813 h 2205844"/>
                <a:gd name="connsiteX211" fmla="*/ 1455230 w 2453816"/>
                <a:gd name="connsiteY211" fmla="*/ 1583672 h 2205844"/>
                <a:gd name="connsiteX212" fmla="*/ 1514856 w 2453816"/>
                <a:gd name="connsiteY212" fmla="*/ 1586815 h 2205844"/>
                <a:gd name="connsiteX213" fmla="*/ 1559433 w 2453816"/>
                <a:gd name="connsiteY213" fmla="*/ 1582434 h 2205844"/>
                <a:gd name="connsiteX214" fmla="*/ 1562005 w 2453816"/>
                <a:gd name="connsiteY214" fmla="*/ 1624534 h 2205844"/>
                <a:gd name="connsiteX215" fmla="*/ 1564386 w 2453816"/>
                <a:gd name="connsiteY215" fmla="*/ 1657681 h 2205844"/>
                <a:gd name="connsiteX216" fmla="*/ 1566005 w 2453816"/>
                <a:gd name="connsiteY216" fmla="*/ 1677493 h 2205844"/>
                <a:gd name="connsiteX217" fmla="*/ 1567053 w 2453816"/>
                <a:gd name="connsiteY217" fmla="*/ 1685780 h 2205844"/>
                <a:gd name="connsiteX218" fmla="*/ 1571339 w 2453816"/>
                <a:gd name="connsiteY218" fmla="*/ 1697210 h 2205844"/>
                <a:gd name="connsiteX219" fmla="*/ 1573435 w 2453816"/>
                <a:gd name="connsiteY219" fmla="*/ 1700353 h 2205844"/>
                <a:gd name="connsiteX220" fmla="*/ 1578483 w 2453816"/>
                <a:gd name="connsiteY220" fmla="*/ 1710355 h 2205844"/>
                <a:gd name="connsiteX221" fmla="*/ 1588008 w 2453816"/>
                <a:gd name="connsiteY221" fmla="*/ 1724261 h 2205844"/>
                <a:gd name="connsiteX222" fmla="*/ 1590389 w 2453816"/>
                <a:gd name="connsiteY222" fmla="*/ 1727404 h 2205844"/>
                <a:gd name="connsiteX223" fmla="*/ 1594771 w 2453816"/>
                <a:gd name="connsiteY223" fmla="*/ 1733310 h 2205844"/>
                <a:gd name="connsiteX224" fmla="*/ 1600867 w 2453816"/>
                <a:gd name="connsiteY224" fmla="*/ 1740454 h 2205844"/>
                <a:gd name="connsiteX225" fmla="*/ 1666780 w 2453816"/>
                <a:gd name="connsiteY225" fmla="*/ 1777887 h 2205844"/>
                <a:gd name="connsiteX226" fmla="*/ 1767554 w 2453816"/>
                <a:gd name="connsiteY226" fmla="*/ 1787412 h 2205844"/>
                <a:gd name="connsiteX227" fmla="*/ 1874520 w 2453816"/>
                <a:gd name="connsiteY227" fmla="*/ 1776744 h 2205844"/>
                <a:gd name="connsiteX228" fmla="*/ 2256187 w 2453816"/>
                <a:gd name="connsiteY228" fmla="*/ 1659586 h 2205844"/>
                <a:gd name="connsiteX229" fmla="*/ 2393442 w 2453816"/>
                <a:gd name="connsiteY229" fmla="*/ 1548715 h 2205844"/>
                <a:gd name="connsiteX230" fmla="*/ 2443829 w 2453816"/>
                <a:gd name="connsiteY230" fmla="*/ 1469848 h 2205844"/>
                <a:gd name="connsiteX231" fmla="*/ 2450783 w 2453816"/>
                <a:gd name="connsiteY231" fmla="*/ 1436892 h 2205844"/>
                <a:gd name="connsiteX232" fmla="*/ 2437162 w 2453816"/>
                <a:gd name="connsiteY232" fmla="*/ 1384314 h 220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</a:cxnLst>
              <a:rect l="l" t="t" r="r" b="b"/>
              <a:pathLst>
                <a:path w="2453816" h="220584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28" y="1214130"/>
                    <a:pt x="2353185" y="1179140"/>
                    <a:pt x="2346484" y="1143712"/>
                  </a:cubicBezTo>
                  <a:cubicBezTo>
                    <a:pt x="2342674" y="1125805"/>
                    <a:pt x="2338864" y="1107898"/>
                    <a:pt x="2334387" y="1090086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774"/>
                  </a:cubicBezTo>
                  <a:cubicBezTo>
                    <a:pt x="2277428" y="867201"/>
                    <a:pt x="2275332" y="858534"/>
                    <a:pt x="2272570" y="850152"/>
                  </a:cubicBezTo>
                  <a:cubicBezTo>
                    <a:pt x="2271141" y="845580"/>
                    <a:pt x="2269427" y="841103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86" y="800320"/>
                    <a:pt x="2296857" y="786604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655"/>
                    <a:pt x="2292477" y="673272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1" y="660287"/>
                    <a:pt x="2290731" y="659016"/>
                    <a:pt x="2290667" y="657747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cubicBezTo>
                    <a:pt x="2288286" y="633839"/>
                    <a:pt x="2288286" y="633839"/>
                    <a:pt x="2288286" y="633267"/>
                  </a:cubicBez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278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2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7"/>
                    <a:pt x="1978628" y="63768"/>
                  </a:cubicBezTo>
                  <a:cubicBezTo>
                    <a:pt x="1960781" y="61864"/>
                    <a:pt x="1942792" y="61672"/>
                    <a:pt x="1924907" y="63196"/>
                  </a:cubicBezTo>
                  <a:cubicBezTo>
                    <a:pt x="1917764" y="63196"/>
                    <a:pt x="1910715" y="63196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5955"/>
                  </a:cubicBezTo>
                  <a:cubicBezTo>
                    <a:pt x="1837731" y="31856"/>
                    <a:pt x="1829938" y="28230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49" y="172970"/>
                    <a:pt x="1605704" y="173606"/>
                    <a:pt x="1605915" y="174258"/>
                  </a:cubicBezTo>
                  <a:cubicBezTo>
                    <a:pt x="1605915" y="175115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lnTo>
                    <a:pt x="1604391" y="181878"/>
                  </a:lnTo>
                  <a:cubicBezTo>
                    <a:pt x="1603897" y="182403"/>
                    <a:pt x="1603355" y="182881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42" y="220448"/>
                    <a:pt x="1482311" y="233845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317"/>
                  </a:cubicBezTo>
                  <a:cubicBezTo>
                    <a:pt x="1465161" y="272853"/>
                    <a:pt x="1462425" y="274221"/>
                    <a:pt x="1459611" y="275413"/>
                  </a:cubicBezTo>
                  <a:cubicBezTo>
                    <a:pt x="1463040" y="273794"/>
                    <a:pt x="1458278" y="275889"/>
                    <a:pt x="1457992" y="275985"/>
                  </a:cubicBezTo>
                  <a:cubicBezTo>
                    <a:pt x="1455211" y="277145"/>
                    <a:pt x="1452507" y="278481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cubicBezTo>
                    <a:pt x="1430560" y="291796"/>
                    <a:pt x="1424845" y="294654"/>
                    <a:pt x="1419035" y="297225"/>
                  </a:cubicBezTo>
                  <a:cubicBezTo>
                    <a:pt x="1404366" y="304011"/>
                    <a:pt x="1389324" y="309958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6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cubicBezTo>
                    <a:pt x="1291417" y="487884"/>
                    <a:pt x="1291417" y="488138"/>
                    <a:pt x="1291400" y="488392"/>
                  </a:cubicBezTo>
                  <a:cubicBezTo>
                    <a:pt x="1291753" y="488943"/>
                    <a:pt x="1292071" y="489515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063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9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2" y="686133"/>
                    <a:pt x="1174723" y="688909"/>
                    <a:pt x="1173194" y="691846"/>
                  </a:cubicBezTo>
                  <a:cubicBezTo>
                    <a:pt x="1168513" y="691276"/>
                    <a:pt x="1163779" y="691276"/>
                    <a:pt x="1159097" y="691846"/>
                  </a:cubicBezTo>
                  <a:cubicBezTo>
                    <a:pt x="1141518" y="693755"/>
                    <a:pt x="1124124" y="697100"/>
                    <a:pt x="1107091" y="701847"/>
                  </a:cubicBezTo>
                  <a:cubicBezTo>
                    <a:pt x="1090994" y="706515"/>
                    <a:pt x="1075182" y="712515"/>
                    <a:pt x="1059466" y="718611"/>
                  </a:cubicBezTo>
                  <a:cubicBezTo>
                    <a:pt x="1030034" y="729946"/>
                    <a:pt x="999744" y="739662"/>
                    <a:pt x="971074" y="753187"/>
                  </a:cubicBezTo>
                  <a:cubicBezTo>
                    <a:pt x="943408" y="766130"/>
                    <a:pt x="918874" y="784912"/>
                    <a:pt x="899160" y="808242"/>
                  </a:cubicBezTo>
                  <a:cubicBezTo>
                    <a:pt x="875520" y="837010"/>
                    <a:pt x="854452" y="867799"/>
                    <a:pt x="836200" y="900253"/>
                  </a:cubicBezTo>
                  <a:cubicBezTo>
                    <a:pt x="828770" y="912953"/>
                    <a:pt x="821182" y="925653"/>
                    <a:pt x="813435" y="938353"/>
                  </a:cubicBezTo>
                  <a:lnTo>
                    <a:pt x="813435" y="938353"/>
                  </a:lnTo>
                  <a:lnTo>
                    <a:pt x="808387" y="940830"/>
                  </a:lnTo>
                  <a:lnTo>
                    <a:pt x="805625" y="942068"/>
                  </a:lnTo>
                  <a:lnTo>
                    <a:pt x="802958" y="943116"/>
                  </a:lnTo>
                  <a:cubicBezTo>
                    <a:pt x="795147" y="945973"/>
                    <a:pt x="787051" y="947592"/>
                    <a:pt x="779050" y="949878"/>
                  </a:cubicBezTo>
                  <a:cubicBezTo>
                    <a:pt x="760000" y="955308"/>
                    <a:pt x="740950" y="960165"/>
                    <a:pt x="721424" y="965404"/>
                  </a:cubicBezTo>
                  <a:cubicBezTo>
                    <a:pt x="700183" y="971214"/>
                    <a:pt x="678847" y="976453"/>
                    <a:pt x="657606" y="982073"/>
                  </a:cubicBezTo>
                  <a:cubicBezTo>
                    <a:pt x="652463" y="983502"/>
                    <a:pt x="647414" y="985026"/>
                    <a:pt x="642366" y="986645"/>
                  </a:cubicBezTo>
                  <a:lnTo>
                    <a:pt x="641795" y="986073"/>
                  </a:lnTo>
                  <a:cubicBezTo>
                    <a:pt x="635976" y="980730"/>
                    <a:pt x="628599" y="977392"/>
                    <a:pt x="620744" y="976548"/>
                  </a:cubicBezTo>
                  <a:cubicBezTo>
                    <a:pt x="619064" y="976407"/>
                    <a:pt x="617376" y="976407"/>
                    <a:pt x="615696" y="976548"/>
                  </a:cubicBezTo>
                  <a:cubicBezTo>
                    <a:pt x="612594" y="975572"/>
                    <a:pt x="609404" y="974902"/>
                    <a:pt x="606171" y="974548"/>
                  </a:cubicBezTo>
                  <a:cubicBezTo>
                    <a:pt x="600982" y="973856"/>
                    <a:pt x="595720" y="973920"/>
                    <a:pt x="590550" y="974739"/>
                  </a:cubicBezTo>
                  <a:cubicBezTo>
                    <a:pt x="590550" y="974739"/>
                    <a:pt x="590550" y="974739"/>
                    <a:pt x="588550" y="974739"/>
                  </a:cubicBezTo>
                  <a:lnTo>
                    <a:pt x="583025" y="974739"/>
                  </a:lnTo>
                  <a:cubicBezTo>
                    <a:pt x="579311" y="974739"/>
                    <a:pt x="575691" y="974739"/>
                    <a:pt x="571976" y="975310"/>
                  </a:cubicBezTo>
                  <a:lnTo>
                    <a:pt x="560927" y="976263"/>
                  </a:lnTo>
                  <a:lnTo>
                    <a:pt x="555308" y="976929"/>
                  </a:lnTo>
                  <a:lnTo>
                    <a:pt x="547973" y="977977"/>
                  </a:lnTo>
                  <a:cubicBezTo>
                    <a:pt x="545497" y="977977"/>
                    <a:pt x="545402" y="977977"/>
                    <a:pt x="547973" y="977977"/>
                  </a:cubicBezTo>
                  <a:cubicBezTo>
                    <a:pt x="530837" y="980740"/>
                    <a:pt x="513999" y="985109"/>
                    <a:pt x="497681" y="991026"/>
                  </a:cubicBezTo>
                  <a:cubicBezTo>
                    <a:pt x="482156" y="996170"/>
                    <a:pt x="466820" y="1001980"/>
                    <a:pt x="451580" y="1007886"/>
                  </a:cubicBezTo>
                  <a:cubicBezTo>
                    <a:pt x="436340" y="1013791"/>
                    <a:pt x="421862" y="1019506"/>
                    <a:pt x="406908" y="1024840"/>
                  </a:cubicBezTo>
                  <a:cubicBezTo>
                    <a:pt x="391954" y="1030174"/>
                    <a:pt x="374714" y="1034365"/>
                    <a:pt x="358616" y="1039604"/>
                  </a:cubicBezTo>
                  <a:cubicBezTo>
                    <a:pt x="325755" y="1049129"/>
                    <a:pt x="292989" y="1058654"/>
                    <a:pt x="260033" y="1068179"/>
                  </a:cubicBezTo>
                  <a:cubicBezTo>
                    <a:pt x="193358" y="1087229"/>
                    <a:pt x="126683" y="1104374"/>
                    <a:pt x="59341" y="1118947"/>
                  </a:cubicBezTo>
                  <a:cubicBezTo>
                    <a:pt x="39465" y="1123329"/>
                    <a:pt x="19685" y="1127329"/>
                    <a:pt x="0" y="1130949"/>
                  </a:cubicBezTo>
                  <a:lnTo>
                    <a:pt x="0" y="2205845"/>
                  </a:lnTo>
                  <a:cubicBezTo>
                    <a:pt x="15050" y="2200892"/>
                    <a:pt x="30099" y="2196320"/>
                    <a:pt x="45148" y="2191176"/>
                  </a:cubicBezTo>
                  <a:cubicBezTo>
                    <a:pt x="110300" y="2170602"/>
                    <a:pt x="176022" y="2152029"/>
                    <a:pt x="241840" y="2134026"/>
                  </a:cubicBezTo>
                  <a:cubicBezTo>
                    <a:pt x="307658" y="2116024"/>
                    <a:pt x="373380" y="2098689"/>
                    <a:pt x="438722" y="2079639"/>
                  </a:cubicBezTo>
                  <a:cubicBezTo>
                    <a:pt x="471869" y="2070050"/>
                    <a:pt x="504920" y="2060081"/>
                    <a:pt x="537877" y="2049730"/>
                  </a:cubicBezTo>
                  <a:cubicBezTo>
                    <a:pt x="554641" y="2044491"/>
                    <a:pt x="571024" y="2038300"/>
                    <a:pt x="587597" y="2032585"/>
                  </a:cubicBezTo>
                  <a:cubicBezTo>
                    <a:pt x="591693" y="2031252"/>
                    <a:pt x="595789" y="2028871"/>
                    <a:pt x="598837" y="2027632"/>
                  </a:cubicBezTo>
                  <a:cubicBezTo>
                    <a:pt x="601885" y="2026394"/>
                    <a:pt x="607600" y="2024203"/>
                    <a:pt x="612077" y="2022489"/>
                  </a:cubicBezTo>
                  <a:cubicBezTo>
                    <a:pt x="620535" y="2018799"/>
                    <a:pt x="628634" y="2014335"/>
                    <a:pt x="636270" y="2009154"/>
                  </a:cubicBezTo>
                  <a:cubicBezTo>
                    <a:pt x="638943" y="2007419"/>
                    <a:pt x="640719" y="2004599"/>
                    <a:pt x="641128" y="2001439"/>
                  </a:cubicBezTo>
                  <a:lnTo>
                    <a:pt x="641699" y="2000962"/>
                  </a:lnTo>
                  <a:cubicBezTo>
                    <a:pt x="646194" y="1996504"/>
                    <a:pt x="649700" y="1991149"/>
                    <a:pt x="651986" y="1985246"/>
                  </a:cubicBezTo>
                  <a:cubicBezTo>
                    <a:pt x="652558" y="1983722"/>
                    <a:pt x="653225" y="1982103"/>
                    <a:pt x="653891" y="1980579"/>
                  </a:cubicBezTo>
                  <a:cubicBezTo>
                    <a:pt x="652844" y="1983246"/>
                    <a:pt x="654653" y="1978864"/>
                    <a:pt x="654749" y="1978769"/>
                  </a:cubicBezTo>
                  <a:lnTo>
                    <a:pt x="657797" y="1971625"/>
                  </a:lnTo>
                  <a:cubicBezTo>
                    <a:pt x="660749" y="1965053"/>
                    <a:pt x="663512" y="1958290"/>
                    <a:pt x="666179" y="1951527"/>
                  </a:cubicBezTo>
                  <a:cubicBezTo>
                    <a:pt x="671513" y="1938288"/>
                    <a:pt x="675704" y="1924762"/>
                    <a:pt x="679990" y="1911046"/>
                  </a:cubicBezTo>
                  <a:cubicBezTo>
                    <a:pt x="684276" y="1897330"/>
                    <a:pt x="687038" y="1883900"/>
                    <a:pt x="690563" y="1870279"/>
                  </a:cubicBezTo>
                  <a:cubicBezTo>
                    <a:pt x="692657" y="1863144"/>
                    <a:pt x="693935" y="1855795"/>
                    <a:pt x="694373" y="1848372"/>
                  </a:cubicBezTo>
                  <a:lnTo>
                    <a:pt x="728758" y="1836751"/>
                  </a:lnTo>
                  <a:cubicBezTo>
                    <a:pt x="744474" y="1831513"/>
                    <a:pt x="760476" y="1827226"/>
                    <a:pt x="775811" y="1821035"/>
                  </a:cubicBezTo>
                  <a:lnTo>
                    <a:pt x="778669" y="1820273"/>
                  </a:lnTo>
                  <a:cubicBezTo>
                    <a:pt x="791337" y="1816558"/>
                    <a:pt x="803910" y="1812081"/>
                    <a:pt x="816769" y="1807509"/>
                  </a:cubicBezTo>
                  <a:cubicBezTo>
                    <a:pt x="823436" y="1805033"/>
                    <a:pt x="830009" y="1802366"/>
                    <a:pt x="836486" y="1799413"/>
                  </a:cubicBezTo>
                  <a:lnTo>
                    <a:pt x="837819" y="1798842"/>
                  </a:lnTo>
                  <a:lnTo>
                    <a:pt x="842486" y="1797032"/>
                  </a:lnTo>
                  <a:lnTo>
                    <a:pt x="850678" y="1793984"/>
                  </a:lnTo>
                  <a:cubicBezTo>
                    <a:pt x="856731" y="1791772"/>
                    <a:pt x="862225" y="1788261"/>
                    <a:pt x="866775" y="1783697"/>
                  </a:cubicBezTo>
                  <a:cubicBezTo>
                    <a:pt x="868578" y="1781556"/>
                    <a:pt x="870143" y="1779224"/>
                    <a:pt x="871442" y="1776744"/>
                  </a:cubicBezTo>
                  <a:lnTo>
                    <a:pt x="872395" y="1774839"/>
                  </a:lnTo>
                  <a:lnTo>
                    <a:pt x="873252" y="1772457"/>
                  </a:lnTo>
                  <a:lnTo>
                    <a:pt x="873252" y="1772457"/>
                  </a:lnTo>
                  <a:cubicBezTo>
                    <a:pt x="873252" y="1773315"/>
                    <a:pt x="873252" y="1773219"/>
                    <a:pt x="873252" y="1772457"/>
                  </a:cubicBezTo>
                  <a:cubicBezTo>
                    <a:pt x="873252" y="1771696"/>
                    <a:pt x="873252" y="1772457"/>
                    <a:pt x="873252" y="1772457"/>
                  </a:cubicBezTo>
                  <a:cubicBezTo>
                    <a:pt x="891279" y="1751189"/>
                    <a:pt x="905229" y="1726778"/>
                    <a:pt x="914400" y="1700448"/>
                  </a:cubicBezTo>
                  <a:cubicBezTo>
                    <a:pt x="925796" y="1671512"/>
                    <a:pt x="933416" y="1641227"/>
                    <a:pt x="937070" y="1610342"/>
                  </a:cubicBezTo>
                  <a:cubicBezTo>
                    <a:pt x="943487" y="1570185"/>
                    <a:pt x="941148" y="1529115"/>
                    <a:pt x="930211" y="1489946"/>
                  </a:cubicBezTo>
                  <a:cubicBezTo>
                    <a:pt x="929383" y="1486854"/>
                    <a:pt x="927057" y="1484385"/>
                    <a:pt x="924020" y="1483374"/>
                  </a:cubicBezTo>
                  <a:cubicBezTo>
                    <a:pt x="955834" y="1489374"/>
                    <a:pt x="986885" y="1498995"/>
                    <a:pt x="1019270" y="1503281"/>
                  </a:cubicBezTo>
                  <a:cubicBezTo>
                    <a:pt x="1036008" y="1505045"/>
                    <a:pt x="1052828" y="1505903"/>
                    <a:pt x="1069658" y="1505852"/>
                  </a:cubicBezTo>
                  <a:cubicBezTo>
                    <a:pt x="1085559" y="1506226"/>
                    <a:pt x="1101468" y="1505558"/>
                    <a:pt x="1117283" y="1503852"/>
                  </a:cubicBezTo>
                  <a:cubicBezTo>
                    <a:pt x="1129113" y="1502718"/>
                    <a:pt x="1140876" y="1500969"/>
                    <a:pt x="1152525" y="1498614"/>
                  </a:cubicBezTo>
                  <a:cubicBezTo>
                    <a:pt x="1157573" y="1497661"/>
                    <a:pt x="1162050" y="1496232"/>
                    <a:pt x="1167479" y="1495089"/>
                  </a:cubicBezTo>
                  <a:lnTo>
                    <a:pt x="1171575" y="1494327"/>
                  </a:lnTo>
                  <a:lnTo>
                    <a:pt x="1177957" y="1493661"/>
                  </a:lnTo>
                  <a:cubicBezTo>
                    <a:pt x="1188856" y="1493059"/>
                    <a:pt x="1199623" y="1490976"/>
                    <a:pt x="1209961" y="1487470"/>
                  </a:cubicBezTo>
                  <a:lnTo>
                    <a:pt x="1211580" y="1488613"/>
                  </a:lnTo>
                  <a:cubicBezTo>
                    <a:pt x="1212977" y="1489442"/>
                    <a:pt x="1214536" y="1489962"/>
                    <a:pt x="1216152" y="1490137"/>
                  </a:cubicBezTo>
                  <a:cubicBezTo>
                    <a:pt x="1233224" y="1510591"/>
                    <a:pt x="1254503" y="1527127"/>
                    <a:pt x="1278541" y="1538619"/>
                  </a:cubicBezTo>
                  <a:cubicBezTo>
                    <a:pt x="1305853" y="1551963"/>
                    <a:pt x="1334620" y="1562096"/>
                    <a:pt x="1364266" y="1568813"/>
                  </a:cubicBezTo>
                  <a:cubicBezTo>
                    <a:pt x="1394181" y="1575993"/>
                    <a:pt x="1424585" y="1580959"/>
                    <a:pt x="1455230" y="1583672"/>
                  </a:cubicBezTo>
                  <a:cubicBezTo>
                    <a:pt x="1475042" y="1585386"/>
                    <a:pt x="1494949" y="1586720"/>
                    <a:pt x="1514856" y="1586815"/>
                  </a:cubicBezTo>
                  <a:cubicBezTo>
                    <a:pt x="1529837" y="1587157"/>
                    <a:pt x="1544805" y="1585686"/>
                    <a:pt x="1559433" y="1582434"/>
                  </a:cubicBezTo>
                  <a:cubicBezTo>
                    <a:pt x="1560005" y="1596435"/>
                    <a:pt x="1560957" y="1610437"/>
                    <a:pt x="1562005" y="1624534"/>
                  </a:cubicBezTo>
                  <a:cubicBezTo>
                    <a:pt x="1562862" y="1635583"/>
                    <a:pt x="1563719" y="1646632"/>
                    <a:pt x="1564386" y="1657681"/>
                  </a:cubicBezTo>
                  <a:cubicBezTo>
                    <a:pt x="1564386" y="1664349"/>
                    <a:pt x="1565053" y="1670826"/>
                    <a:pt x="1566005" y="1677493"/>
                  </a:cubicBezTo>
                  <a:cubicBezTo>
                    <a:pt x="1566005" y="1680256"/>
                    <a:pt x="1566767" y="1683018"/>
                    <a:pt x="1567053" y="1685780"/>
                  </a:cubicBezTo>
                  <a:cubicBezTo>
                    <a:pt x="1568012" y="1689750"/>
                    <a:pt x="1569452" y="1693588"/>
                    <a:pt x="1571339" y="1697210"/>
                  </a:cubicBezTo>
                  <a:cubicBezTo>
                    <a:pt x="1571834" y="1698380"/>
                    <a:pt x="1572545" y="1699447"/>
                    <a:pt x="1573435" y="1700353"/>
                  </a:cubicBezTo>
                  <a:cubicBezTo>
                    <a:pt x="1574959" y="1703782"/>
                    <a:pt x="1576673" y="1707116"/>
                    <a:pt x="1578483" y="1710355"/>
                  </a:cubicBezTo>
                  <a:cubicBezTo>
                    <a:pt x="1581328" y="1715208"/>
                    <a:pt x="1584511" y="1719855"/>
                    <a:pt x="1588008" y="1724261"/>
                  </a:cubicBezTo>
                  <a:cubicBezTo>
                    <a:pt x="1586293" y="1721975"/>
                    <a:pt x="1594390" y="1733119"/>
                    <a:pt x="1590389" y="1727404"/>
                  </a:cubicBezTo>
                  <a:lnTo>
                    <a:pt x="1594771" y="1733310"/>
                  </a:lnTo>
                  <a:cubicBezTo>
                    <a:pt x="1596671" y="1735800"/>
                    <a:pt x="1598707" y="1738185"/>
                    <a:pt x="1600867" y="1740454"/>
                  </a:cubicBezTo>
                  <a:cubicBezTo>
                    <a:pt x="1619211" y="1758448"/>
                    <a:pt x="1641929" y="1771350"/>
                    <a:pt x="1666780" y="1777887"/>
                  </a:cubicBezTo>
                  <a:cubicBezTo>
                    <a:pt x="1699711" y="1786055"/>
                    <a:pt x="1733676" y="1789265"/>
                    <a:pt x="1767554" y="1787412"/>
                  </a:cubicBezTo>
                  <a:cubicBezTo>
                    <a:pt x="1803401" y="1786141"/>
                    <a:pt x="1839129" y="1782578"/>
                    <a:pt x="1874520" y="1776744"/>
                  </a:cubicBezTo>
                  <a:cubicBezTo>
                    <a:pt x="2005870" y="1756741"/>
                    <a:pt x="2138744" y="1725499"/>
                    <a:pt x="2256187" y="1659586"/>
                  </a:cubicBezTo>
                  <a:cubicBezTo>
                    <a:pt x="2308205" y="1631142"/>
                    <a:pt x="2354695" y="1593589"/>
                    <a:pt x="2393442" y="1548715"/>
                  </a:cubicBezTo>
                  <a:cubicBezTo>
                    <a:pt x="2414285" y="1525243"/>
                    <a:pt x="2431290" y="1498626"/>
                    <a:pt x="2443829" y="1469848"/>
                  </a:cubicBezTo>
                  <a:cubicBezTo>
                    <a:pt x="2448050" y="1459352"/>
                    <a:pt x="2450403" y="1448198"/>
                    <a:pt x="2450783" y="1436892"/>
                  </a:cubicBezTo>
                  <a:cubicBezTo>
                    <a:pt x="2460308" y="1420318"/>
                    <a:pt x="2445068" y="1398887"/>
                    <a:pt x="2437162" y="1384314"/>
                  </a:cubicBez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B66C645E-BA93-4870-86C1-FF6010C3975B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118 w 251238"/>
                <a:gd name="connsiteY38" fmla="*/ 19313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827" y="164752"/>
                    <a:pt x="24258" y="184945"/>
                    <a:pt x="49118" y="19313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D745784D-8DC1-418C-B627-006B054F2055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371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93" y="50235"/>
                    <a:pt x="183074" y="42218"/>
                    <a:pt x="176862" y="3637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F9D04EA3-ADED-48DF-BC56-801D3CD68B64}"/>
                </a:ext>
              </a:extLst>
            </p:cNvPr>
            <p:cNvSpPr/>
            <p:nvPr/>
          </p:nvSpPr>
          <p:spPr>
            <a:xfrm>
              <a:off x="2007739" y="1237574"/>
              <a:ext cx="544972" cy="300872"/>
            </a:xfrm>
            <a:custGeom>
              <a:avLst/>
              <a:gdLst>
                <a:gd name="connsiteX0" fmla="*/ 43156 w 338385"/>
                <a:gd name="connsiteY0" fmla="*/ 133548 h 186818"/>
                <a:gd name="connsiteX1" fmla="*/ 195556 w 338385"/>
                <a:gd name="connsiteY1" fmla="*/ 153264 h 186818"/>
                <a:gd name="connsiteX2" fmla="*/ 226512 w 338385"/>
                <a:gd name="connsiteY2" fmla="*/ 154503 h 186818"/>
                <a:gd name="connsiteX3" fmla="*/ 261946 w 338385"/>
                <a:gd name="connsiteY3" fmla="*/ 164028 h 186818"/>
                <a:gd name="connsiteX4" fmla="*/ 295474 w 338385"/>
                <a:gd name="connsiteY4" fmla="*/ 175267 h 186818"/>
                <a:gd name="connsiteX5" fmla="*/ 330145 w 338385"/>
                <a:gd name="connsiteY5" fmla="*/ 186697 h 186818"/>
                <a:gd name="connsiteX6" fmla="*/ 335098 w 338385"/>
                <a:gd name="connsiteY6" fmla="*/ 174601 h 186818"/>
                <a:gd name="connsiteX7" fmla="*/ 330907 w 338385"/>
                <a:gd name="connsiteY7" fmla="*/ 172695 h 186818"/>
                <a:gd name="connsiteX8" fmla="*/ 329192 w 338385"/>
                <a:gd name="connsiteY8" fmla="*/ 168028 h 186818"/>
                <a:gd name="connsiteX9" fmla="*/ 252992 w 338385"/>
                <a:gd name="connsiteY9" fmla="*/ 106783 h 186818"/>
                <a:gd name="connsiteX10" fmla="*/ 209177 w 338385"/>
                <a:gd name="connsiteY10" fmla="*/ 83732 h 186818"/>
                <a:gd name="connsiteX11" fmla="*/ 178126 w 338385"/>
                <a:gd name="connsiteY11" fmla="*/ 61729 h 186818"/>
                <a:gd name="connsiteX12" fmla="*/ 116404 w 338385"/>
                <a:gd name="connsiteY12" fmla="*/ 11723 h 186818"/>
                <a:gd name="connsiteX13" fmla="*/ 37537 w 338385"/>
                <a:gd name="connsiteY13" fmla="*/ 8294 h 186818"/>
                <a:gd name="connsiteX14" fmla="*/ 8 w 338385"/>
                <a:gd name="connsiteY14" fmla="*/ 68016 h 186818"/>
                <a:gd name="connsiteX15" fmla="*/ 43156 w 338385"/>
                <a:gd name="connsiteY15" fmla="*/ 133548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8385" h="186818">
                  <a:moveTo>
                    <a:pt x="43156" y="133548"/>
                  </a:moveTo>
                  <a:cubicBezTo>
                    <a:pt x="89257" y="162123"/>
                    <a:pt x="144979" y="153074"/>
                    <a:pt x="195556" y="153264"/>
                  </a:cubicBezTo>
                  <a:cubicBezTo>
                    <a:pt x="205889" y="153152"/>
                    <a:pt x="216221" y="153565"/>
                    <a:pt x="226512" y="154503"/>
                  </a:cubicBezTo>
                  <a:cubicBezTo>
                    <a:pt x="238601" y="156537"/>
                    <a:pt x="250467" y="159726"/>
                    <a:pt x="261946" y="164028"/>
                  </a:cubicBezTo>
                  <a:cubicBezTo>
                    <a:pt x="273185" y="167552"/>
                    <a:pt x="284425" y="171076"/>
                    <a:pt x="295474" y="175267"/>
                  </a:cubicBezTo>
                  <a:cubicBezTo>
                    <a:pt x="306684" y="180057"/>
                    <a:pt x="318283" y="183881"/>
                    <a:pt x="330145" y="186697"/>
                  </a:cubicBezTo>
                  <a:cubicBezTo>
                    <a:pt x="336812" y="188031"/>
                    <a:pt x="342051" y="178029"/>
                    <a:pt x="335098" y="174601"/>
                  </a:cubicBezTo>
                  <a:lnTo>
                    <a:pt x="330907" y="172695"/>
                  </a:lnTo>
                  <a:cubicBezTo>
                    <a:pt x="331194" y="170947"/>
                    <a:pt x="330543" y="169175"/>
                    <a:pt x="329192" y="168028"/>
                  </a:cubicBezTo>
                  <a:cubicBezTo>
                    <a:pt x="305602" y="145458"/>
                    <a:pt x="280107" y="124967"/>
                    <a:pt x="252992" y="106783"/>
                  </a:cubicBezTo>
                  <a:cubicBezTo>
                    <a:pt x="238895" y="98020"/>
                    <a:pt x="223560" y="91828"/>
                    <a:pt x="209177" y="83732"/>
                  </a:cubicBezTo>
                  <a:cubicBezTo>
                    <a:pt x="198017" y="77614"/>
                    <a:pt x="187597" y="70231"/>
                    <a:pt x="178126" y="61729"/>
                  </a:cubicBezTo>
                  <a:cubicBezTo>
                    <a:pt x="158123" y="44394"/>
                    <a:pt x="140026" y="24582"/>
                    <a:pt x="116404" y="11723"/>
                  </a:cubicBezTo>
                  <a:cubicBezTo>
                    <a:pt x="92357" y="-2587"/>
                    <a:pt x="62734" y="-3875"/>
                    <a:pt x="37537" y="8294"/>
                  </a:cubicBezTo>
                  <a:cubicBezTo>
                    <a:pt x="14979" y="19766"/>
                    <a:pt x="558" y="42714"/>
                    <a:pt x="8" y="68016"/>
                  </a:cubicBezTo>
                  <a:cubicBezTo>
                    <a:pt x="-468" y="96495"/>
                    <a:pt x="20391" y="119641"/>
                    <a:pt x="43156" y="1335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DBA994A2-B8A8-400D-A952-D81C18DBA9DD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2728 w 279977"/>
                <a:gd name="connsiteY40" fmla="*/ 180262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662" y="152347"/>
                    <a:pt x="27598" y="167502"/>
                    <a:pt x="42728" y="18026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E2D25FA2-C3BB-45CB-B247-04B4B7664059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84745 w 2454339"/>
                <a:gd name="connsiteY278" fmla="*/ 781953 h 2205654"/>
                <a:gd name="connsiteX279" fmla="*/ 1384745 w 2454339"/>
                <a:gd name="connsiteY279" fmla="*/ 781953 h 2205654"/>
                <a:gd name="connsiteX280" fmla="*/ 1401032 w 2454339"/>
                <a:gd name="connsiteY280" fmla="*/ 850056 h 2205654"/>
                <a:gd name="connsiteX281" fmla="*/ 1386364 w 2454339"/>
                <a:gd name="connsiteY281" fmla="*/ 850056 h 2205654"/>
                <a:gd name="connsiteX282" fmla="*/ 1361694 w 2454339"/>
                <a:gd name="connsiteY282" fmla="*/ 853200 h 2205654"/>
                <a:gd name="connsiteX283" fmla="*/ 1374458 w 2454339"/>
                <a:gd name="connsiteY283" fmla="*/ 821291 h 2205654"/>
                <a:gd name="connsiteX284" fmla="*/ 1373505 w 2454339"/>
                <a:gd name="connsiteY284" fmla="*/ 799860 h 2205654"/>
                <a:gd name="connsiteX285" fmla="*/ 1374077 w 2454339"/>
                <a:gd name="connsiteY285" fmla="*/ 790335 h 2205654"/>
                <a:gd name="connsiteX286" fmla="*/ 1365028 w 2454339"/>
                <a:gd name="connsiteY286" fmla="*/ 777857 h 2205654"/>
                <a:gd name="connsiteX287" fmla="*/ 1381697 w 2454339"/>
                <a:gd name="connsiteY287" fmla="*/ 770046 h 2205654"/>
                <a:gd name="connsiteX288" fmla="*/ 1384745 w 2454339"/>
                <a:gd name="connsiteY288" fmla="*/ 782524 h 2205654"/>
                <a:gd name="connsiteX289" fmla="*/ 1477613 w 2454339"/>
                <a:gd name="connsiteY289" fmla="*/ 1417080 h 2205654"/>
                <a:gd name="connsiteX290" fmla="*/ 1477613 w 2454339"/>
                <a:gd name="connsiteY290" fmla="*/ 1417080 h 2205654"/>
                <a:gd name="connsiteX291" fmla="*/ 1468088 w 2454339"/>
                <a:gd name="connsiteY291" fmla="*/ 1415556 h 2205654"/>
                <a:gd name="connsiteX292" fmla="*/ 1445990 w 2454339"/>
                <a:gd name="connsiteY292" fmla="*/ 1410412 h 2205654"/>
                <a:gd name="connsiteX293" fmla="*/ 1483328 w 2454339"/>
                <a:gd name="connsiteY293" fmla="*/ 1398220 h 2205654"/>
                <a:gd name="connsiteX294" fmla="*/ 1517714 w 2454339"/>
                <a:gd name="connsiteY294" fmla="*/ 1362501 h 2205654"/>
                <a:gd name="connsiteX295" fmla="*/ 1524190 w 2454339"/>
                <a:gd name="connsiteY295" fmla="*/ 1344404 h 2205654"/>
                <a:gd name="connsiteX296" fmla="*/ 1541812 w 2454339"/>
                <a:gd name="connsiteY296" fmla="*/ 1422699 h 2205654"/>
                <a:gd name="connsiteX297" fmla="*/ 1532287 w 2454339"/>
                <a:gd name="connsiteY297" fmla="*/ 1421652 h 2205654"/>
                <a:gd name="connsiteX298" fmla="*/ 1499426 w 2454339"/>
                <a:gd name="connsiteY298" fmla="*/ 1419175 h 2205654"/>
                <a:gd name="connsiteX299" fmla="*/ 1483709 w 2454339"/>
                <a:gd name="connsiteY299" fmla="*/ 1417747 h 2205654"/>
                <a:gd name="connsiteX300" fmla="*/ 1479709 w 2454339"/>
                <a:gd name="connsiteY300" fmla="*/ 1417270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84745" y="781953"/>
                  </a:moveTo>
                  <a:lnTo>
                    <a:pt x="1384745" y="781953"/>
                  </a:lnTo>
                  <a:cubicBezTo>
                    <a:pt x="1390364" y="804622"/>
                    <a:pt x="1395698" y="827292"/>
                    <a:pt x="1401032" y="850056"/>
                  </a:cubicBezTo>
                  <a:cubicBezTo>
                    <a:pt x="1396148" y="849722"/>
                    <a:pt x="1391248" y="849722"/>
                    <a:pt x="1386364" y="850056"/>
                  </a:cubicBezTo>
                  <a:cubicBezTo>
                    <a:pt x="1378061" y="850333"/>
                    <a:pt x="1369801" y="851386"/>
                    <a:pt x="1361694" y="853200"/>
                  </a:cubicBezTo>
                  <a:cubicBezTo>
                    <a:pt x="1368432" y="843733"/>
                    <a:pt x="1372808" y="832793"/>
                    <a:pt x="1374458" y="821291"/>
                  </a:cubicBezTo>
                  <a:cubicBezTo>
                    <a:pt x="1375716" y="814164"/>
                    <a:pt x="1375391" y="806847"/>
                    <a:pt x="1373505" y="799860"/>
                  </a:cubicBezTo>
                  <a:cubicBezTo>
                    <a:pt x="1374993" y="796897"/>
                    <a:pt x="1375199" y="793454"/>
                    <a:pt x="1374077" y="790335"/>
                  </a:cubicBezTo>
                  <a:cubicBezTo>
                    <a:pt x="1372260" y="785425"/>
                    <a:pt x="1369130" y="781109"/>
                    <a:pt x="1365028" y="777857"/>
                  </a:cubicBezTo>
                  <a:cubicBezTo>
                    <a:pt x="1370911" y="776019"/>
                    <a:pt x="1376519" y="773391"/>
                    <a:pt x="1381697" y="770046"/>
                  </a:cubicBezTo>
                  <a:cubicBezTo>
                    <a:pt x="1382744" y="774237"/>
                    <a:pt x="1383697" y="778428"/>
                    <a:pt x="1384745" y="782524"/>
                  </a:cubicBezTo>
                  <a:close/>
                  <a:moveTo>
                    <a:pt x="1477613" y="1417080"/>
                  </a:moveTo>
                  <a:lnTo>
                    <a:pt x="1477613" y="1417080"/>
                  </a:lnTo>
                  <a:lnTo>
                    <a:pt x="1468088" y="1415556"/>
                  </a:lnTo>
                  <a:cubicBezTo>
                    <a:pt x="1460640" y="1414214"/>
                    <a:pt x="1453265" y="1412497"/>
                    <a:pt x="1445990" y="1410412"/>
                  </a:cubicBezTo>
                  <a:cubicBezTo>
                    <a:pt x="1458957" y="1408161"/>
                    <a:pt x="1471532" y="1404054"/>
                    <a:pt x="1483328" y="1398220"/>
                  </a:cubicBezTo>
                  <a:cubicBezTo>
                    <a:pt x="1498386" y="1390393"/>
                    <a:pt x="1510464" y="1377846"/>
                    <a:pt x="1517714" y="1362501"/>
                  </a:cubicBezTo>
                  <a:cubicBezTo>
                    <a:pt x="1520377" y="1356661"/>
                    <a:pt x="1522543" y="1350608"/>
                    <a:pt x="1524190" y="1344404"/>
                  </a:cubicBezTo>
                  <a:cubicBezTo>
                    <a:pt x="1530287" y="1370407"/>
                    <a:pt x="1536478" y="1396410"/>
                    <a:pt x="1541812" y="1422699"/>
                  </a:cubicBezTo>
                  <a:cubicBezTo>
                    <a:pt x="1538383" y="1422223"/>
                    <a:pt x="1535049" y="1421937"/>
                    <a:pt x="1532287" y="1421652"/>
                  </a:cubicBezTo>
                  <a:cubicBezTo>
                    <a:pt x="1521333" y="1420794"/>
                    <a:pt x="1510379" y="1420128"/>
                    <a:pt x="1499426" y="1419175"/>
                  </a:cubicBezTo>
                  <a:lnTo>
                    <a:pt x="1483709" y="1417747"/>
                  </a:lnTo>
                  <a:lnTo>
                    <a:pt x="1479709" y="141727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xmlns="" id="{EBB1C0AF-D1A9-4E02-9DC3-B51E4757E1E5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xmlns="" id="{773566D3-D85C-47C6-ADDD-9896676C7477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xmlns="" id="{9E027C40-48C0-44CB-8E44-4937FA297530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xmlns="" id="{6489CF1F-D6B8-4D93-AF88-E10F48CD1213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xmlns="" id="{9891FB35-CA2B-44B1-98D9-C66972C39A73}"/>
                </a:ext>
              </a:extLst>
            </p:cNvPr>
            <p:cNvSpPr/>
            <p:nvPr/>
          </p:nvSpPr>
          <p:spPr>
            <a:xfrm>
              <a:off x="2164221" y="273063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xmlns="" id="{0B3D160A-4A4B-4B08-93ED-C502D5DB0AD6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xmlns="" id="{1F62331A-2F76-42EA-8FFB-B61C63A095F5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xmlns="" id="{88E9B561-15B0-4244-9130-EF060B197E66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xmlns="" id="{B3A60C73-079A-4203-89B5-65B0B3124E44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xmlns="" id="{F41D1CE0-5213-496E-83A6-02EA8832D10C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xmlns="" id="{945BE382-0855-45C2-84E1-4D6406EAE7A3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xmlns="" id="{2F87DFC1-5894-4FB0-B35B-597DD5F0273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xmlns="" id="{8905067E-BF37-4420-B2F4-548622E55396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xmlns="" id="{37162C27-0184-47E9-8DD2-B6723C9C0491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xmlns="" id="{048C1C83-B091-4535-A538-A7D353211792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xmlns="" id="{4446DE42-3C77-4A06-8EE0-AB6727545AA6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xmlns="" id="{5613D164-37F2-4D0A-97E3-EAA0A506188B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xmlns="" id="{08BE9B85-B331-4DF4-8C6A-558E4ABE7A40}"/>
                </a:ext>
              </a:extLst>
            </p:cNvPr>
            <p:cNvSpPr/>
            <p:nvPr/>
          </p:nvSpPr>
          <p:spPr>
            <a:xfrm>
              <a:off x="1904800" y="3026704"/>
              <a:ext cx="510997" cy="793695"/>
            </a:xfrm>
            <a:custGeom>
              <a:avLst/>
              <a:gdLst>
                <a:gd name="connsiteX0" fmla="*/ 306050 w 317289"/>
                <a:gd name="connsiteY0" fmla="*/ 447579 h 492822"/>
                <a:gd name="connsiteX1" fmla="*/ 306050 w 317289"/>
                <a:gd name="connsiteY1" fmla="*/ 447579 h 492822"/>
                <a:gd name="connsiteX2" fmla="*/ 302240 w 317289"/>
                <a:gd name="connsiteY2" fmla="*/ 455675 h 492822"/>
                <a:gd name="connsiteX3" fmla="*/ 293953 w 317289"/>
                <a:gd name="connsiteY3" fmla="*/ 469963 h 492822"/>
                <a:gd name="connsiteX4" fmla="*/ 293953 w 317289"/>
                <a:gd name="connsiteY4" fmla="*/ 470534 h 492822"/>
                <a:gd name="connsiteX5" fmla="*/ 291286 w 317289"/>
                <a:gd name="connsiteY5" fmla="*/ 473582 h 492822"/>
                <a:gd name="connsiteX6" fmla="*/ 288334 w 317289"/>
                <a:gd name="connsiteY6" fmla="*/ 476535 h 492822"/>
                <a:gd name="connsiteX7" fmla="*/ 286810 w 317289"/>
                <a:gd name="connsiteY7" fmla="*/ 477869 h 492822"/>
                <a:gd name="connsiteX8" fmla="*/ 286810 w 317289"/>
                <a:gd name="connsiteY8" fmla="*/ 477869 h 492822"/>
                <a:gd name="connsiteX9" fmla="*/ 279285 w 317289"/>
                <a:gd name="connsiteY9" fmla="*/ 482536 h 492822"/>
                <a:gd name="connsiteX10" fmla="*/ 276523 w 317289"/>
                <a:gd name="connsiteY10" fmla="*/ 483869 h 492822"/>
                <a:gd name="connsiteX11" fmla="*/ 273665 w 317289"/>
                <a:gd name="connsiteY11" fmla="*/ 485012 h 492822"/>
                <a:gd name="connsiteX12" fmla="*/ 254044 w 317289"/>
                <a:gd name="connsiteY12" fmla="*/ 490727 h 492822"/>
                <a:gd name="connsiteX13" fmla="*/ 250805 w 317289"/>
                <a:gd name="connsiteY13" fmla="*/ 491299 h 492822"/>
                <a:gd name="connsiteX14" fmla="*/ 247757 w 317289"/>
                <a:gd name="connsiteY14" fmla="*/ 491775 h 492822"/>
                <a:gd name="connsiteX15" fmla="*/ 238232 w 317289"/>
                <a:gd name="connsiteY15" fmla="*/ 492537 h 492822"/>
                <a:gd name="connsiteX16" fmla="*/ 216229 w 317289"/>
                <a:gd name="connsiteY16" fmla="*/ 492537 h 492822"/>
                <a:gd name="connsiteX17" fmla="*/ 205942 w 317289"/>
                <a:gd name="connsiteY17" fmla="*/ 491585 h 492822"/>
                <a:gd name="connsiteX18" fmla="*/ 202609 w 317289"/>
                <a:gd name="connsiteY18" fmla="*/ 491108 h 492822"/>
                <a:gd name="connsiteX19" fmla="*/ 198608 w 317289"/>
                <a:gd name="connsiteY19" fmla="*/ 490537 h 492822"/>
                <a:gd name="connsiteX20" fmla="*/ 176129 w 317289"/>
                <a:gd name="connsiteY20" fmla="*/ 485965 h 492822"/>
                <a:gd name="connsiteX21" fmla="*/ 147554 w 317289"/>
                <a:gd name="connsiteY21" fmla="*/ 477678 h 492822"/>
                <a:gd name="connsiteX22" fmla="*/ 154603 w 317289"/>
                <a:gd name="connsiteY22" fmla="*/ 453961 h 492822"/>
                <a:gd name="connsiteX23" fmla="*/ 153460 w 317289"/>
                <a:gd name="connsiteY23" fmla="*/ 451389 h 492822"/>
                <a:gd name="connsiteX24" fmla="*/ 152698 w 317289"/>
                <a:gd name="connsiteY24" fmla="*/ 447579 h 492822"/>
                <a:gd name="connsiteX25" fmla="*/ 143649 w 317289"/>
                <a:gd name="connsiteY25" fmla="*/ 430149 h 492822"/>
                <a:gd name="connsiteX26" fmla="*/ 219849 w 317289"/>
                <a:gd name="connsiteY26" fmla="*/ 435006 h 492822"/>
                <a:gd name="connsiteX27" fmla="*/ 264426 w 317289"/>
                <a:gd name="connsiteY27" fmla="*/ 430625 h 492822"/>
                <a:gd name="connsiteX28" fmla="*/ 267950 w 317289"/>
                <a:gd name="connsiteY28" fmla="*/ 429958 h 492822"/>
                <a:gd name="connsiteX29" fmla="*/ 268807 w 317289"/>
                <a:gd name="connsiteY29" fmla="*/ 434339 h 492822"/>
                <a:gd name="connsiteX30" fmla="*/ 273284 w 317289"/>
                <a:gd name="connsiteY30" fmla="*/ 452342 h 492822"/>
                <a:gd name="connsiteX31" fmla="*/ 281476 w 317289"/>
                <a:gd name="connsiteY31" fmla="*/ 461105 h 492822"/>
                <a:gd name="connsiteX32" fmla="*/ 286048 w 317289"/>
                <a:gd name="connsiteY32" fmla="*/ 445388 h 492822"/>
                <a:gd name="connsiteX33" fmla="*/ 280618 w 317289"/>
                <a:gd name="connsiteY33" fmla="*/ 427196 h 492822"/>
                <a:gd name="connsiteX34" fmla="*/ 280618 w 317289"/>
                <a:gd name="connsiteY34" fmla="*/ 427196 h 492822"/>
                <a:gd name="connsiteX35" fmla="*/ 304050 w 317289"/>
                <a:gd name="connsiteY35" fmla="*/ 416528 h 492822"/>
                <a:gd name="connsiteX36" fmla="*/ 315766 w 317289"/>
                <a:gd name="connsiteY36" fmla="*/ 406241 h 492822"/>
                <a:gd name="connsiteX37" fmla="*/ 316528 w 317289"/>
                <a:gd name="connsiteY37" fmla="*/ 407479 h 492822"/>
                <a:gd name="connsiteX38" fmla="*/ 317290 w 317289"/>
                <a:gd name="connsiteY38" fmla="*/ 409860 h 492822"/>
                <a:gd name="connsiteX39" fmla="*/ 317290 w 317289"/>
                <a:gd name="connsiteY39" fmla="*/ 409860 h 492822"/>
                <a:gd name="connsiteX40" fmla="*/ 317290 w 317289"/>
                <a:gd name="connsiteY40" fmla="*/ 410813 h 492822"/>
                <a:gd name="connsiteX41" fmla="*/ 317290 w 317289"/>
                <a:gd name="connsiteY41" fmla="*/ 415289 h 492822"/>
                <a:gd name="connsiteX42" fmla="*/ 317290 w 317289"/>
                <a:gd name="connsiteY42" fmla="*/ 418814 h 492822"/>
                <a:gd name="connsiteX43" fmla="*/ 317290 w 317289"/>
                <a:gd name="connsiteY43" fmla="*/ 422147 h 492822"/>
                <a:gd name="connsiteX44" fmla="*/ 315956 w 317289"/>
                <a:gd name="connsiteY44" fmla="*/ 430244 h 492822"/>
                <a:gd name="connsiteX45" fmla="*/ 310432 w 317289"/>
                <a:gd name="connsiteY45" fmla="*/ 441578 h 492822"/>
                <a:gd name="connsiteX46" fmla="*/ 308908 w 317289"/>
                <a:gd name="connsiteY46" fmla="*/ 445769 h 492822"/>
                <a:gd name="connsiteX47" fmla="*/ 308050 w 317289"/>
                <a:gd name="connsiteY47" fmla="*/ 447865 h 492822"/>
                <a:gd name="connsiteX48" fmla="*/ 85451 w 317289"/>
                <a:gd name="connsiteY48" fmla="*/ 451008 h 492822"/>
                <a:gd name="connsiteX49" fmla="*/ 85451 w 317289"/>
                <a:gd name="connsiteY49" fmla="*/ 451008 h 492822"/>
                <a:gd name="connsiteX50" fmla="*/ 81641 w 317289"/>
                <a:gd name="connsiteY50" fmla="*/ 447389 h 492822"/>
                <a:gd name="connsiteX51" fmla="*/ 80784 w 317289"/>
                <a:gd name="connsiteY51" fmla="*/ 445865 h 492822"/>
                <a:gd name="connsiteX52" fmla="*/ 80308 w 317289"/>
                <a:gd name="connsiteY52" fmla="*/ 444436 h 492822"/>
                <a:gd name="connsiteX53" fmla="*/ 80308 w 317289"/>
                <a:gd name="connsiteY53" fmla="*/ 442245 h 492822"/>
                <a:gd name="connsiteX54" fmla="*/ 81546 w 317289"/>
                <a:gd name="connsiteY54" fmla="*/ 440054 h 492822"/>
                <a:gd name="connsiteX55" fmla="*/ 91738 w 317289"/>
                <a:gd name="connsiteY55" fmla="*/ 427481 h 492822"/>
                <a:gd name="connsiteX56" fmla="*/ 106025 w 317289"/>
                <a:gd name="connsiteY56" fmla="*/ 427481 h 492822"/>
                <a:gd name="connsiteX57" fmla="*/ 127171 w 317289"/>
                <a:gd name="connsiteY57" fmla="*/ 428243 h 492822"/>
                <a:gd name="connsiteX58" fmla="*/ 126218 w 317289"/>
                <a:gd name="connsiteY58" fmla="*/ 433959 h 492822"/>
                <a:gd name="connsiteX59" fmla="*/ 133552 w 317289"/>
                <a:gd name="connsiteY59" fmla="*/ 444436 h 492822"/>
                <a:gd name="connsiteX60" fmla="*/ 140887 w 317289"/>
                <a:gd name="connsiteY60" fmla="*/ 453961 h 492822"/>
                <a:gd name="connsiteX61" fmla="*/ 135648 w 317289"/>
                <a:gd name="connsiteY61" fmla="*/ 468629 h 492822"/>
                <a:gd name="connsiteX62" fmla="*/ 130600 w 317289"/>
                <a:gd name="connsiteY62" fmla="*/ 471773 h 492822"/>
                <a:gd name="connsiteX63" fmla="*/ 115455 w 317289"/>
                <a:gd name="connsiteY63" fmla="*/ 466248 h 492822"/>
                <a:gd name="connsiteX64" fmla="*/ 111169 w 317289"/>
                <a:gd name="connsiteY64" fmla="*/ 464534 h 492822"/>
                <a:gd name="connsiteX65" fmla="*/ 110026 w 317289"/>
                <a:gd name="connsiteY65" fmla="*/ 464534 h 492822"/>
                <a:gd name="connsiteX66" fmla="*/ 103453 w 317289"/>
                <a:gd name="connsiteY66" fmla="*/ 461486 h 492822"/>
                <a:gd name="connsiteX67" fmla="*/ 90595 w 317289"/>
                <a:gd name="connsiteY67" fmla="*/ 454628 h 492822"/>
                <a:gd name="connsiteX68" fmla="*/ 87451 w 317289"/>
                <a:gd name="connsiteY68" fmla="*/ 452532 h 492822"/>
                <a:gd name="connsiteX69" fmla="*/ 85451 w 317289"/>
                <a:gd name="connsiteY69" fmla="*/ 451103 h 492822"/>
                <a:gd name="connsiteX70" fmla="*/ 197084 w 317289"/>
                <a:gd name="connsiteY70" fmla="*/ 128492 h 492822"/>
                <a:gd name="connsiteX71" fmla="*/ 197084 w 317289"/>
                <a:gd name="connsiteY71" fmla="*/ 128492 h 492822"/>
                <a:gd name="connsiteX72" fmla="*/ 202513 w 317289"/>
                <a:gd name="connsiteY72" fmla="*/ 127444 h 492822"/>
                <a:gd name="connsiteX73" fmla="*/ 220801 w 317289"/>
                <a:gd name="connsiteY73" fmla="*/ 125825 h 492822"/>
                <a:gd name="connsiteX74" fmla="*/ 240709 w 317289"/>
                <a:gd name="connsiteY74" fmla="*/ 125825 h 492822"/>
                <a:gd name="connsiteX75" fmla="*/ 254329 w 317289"/>
                <a:gd name="connsiteY75" fmla="*/ 129063 h 492822"/>
                <a:gd name="connsiteX76" fmla="*/ 264426 w 317289"/>
                <a:gd name="connsiteY76" fmla="*/ 166211 h 492822"/>
                <a:gd name="connsiteX77" fmla="*/ 263664 w 317289"/>
                <a:gd name="connsiteY77" fmla="*/ 168592 h 492822"/>
                <a:gd name="connsiteX78" fmla="*/ 255568 w 317289"/>
                <a:gd name="connsiteY78" fmla="*/ 200596 h 492822"/>
                <a:gd name="connsiteX79" fmla="*/ 250996 w 317289"/>
                <a:gd name="connsiteY79" fmla="*/ 213931 h 492822"/>
                <a:gd name="connsiteX80" fmla="*/ 243566 w 317289"/>
                <a:gd name="connsiteY80" fmla="*/ 228218 h 492822"/>
                <a:gd name="connsiteX81" fmla="*/ 238042 w 317289"/>
                <a:gd name="connsiteY81" fmla="*/ 238982 h 492822"/>
                <a:gd name="connsiteX82" fmla="*/ 220135 w 317289"/>
                <a:gd name="connsiteY82" fmla="*/ 247554 h 492822"/>
                <a:gd name="connsiteX83" fmla="*/ 186988 w 317289"/>
                <a:gd name="connsiteY83" fmla="*/ 258032 h 492822"/>
                <a:gd name="connsiteX84" fmla="*/ 159175 w 317289"/>
                <a:gd name="connsiteY84" fmla="*/ 266033 h 492822"/>
                <a:gd name="connsiteX85" fmla="*/ 82975 w 317289"/>
                <a:gd name="connsiteY85" fmla="*/ 282701 h 492822"/>
                <a:gd name="connsiteX86" fmla="*/ 93928 w 317289"/>
                <a:gd name="connsiteY86" fmla="*/ 271081 h 492822"/>
                <a:gd name="connsiteX87" fmla="*/ 90810 w 317289"/>
                <a:gd name="connsiteY87" fmla="*/ 262899 h 492822"/>
                <a:gd name="connsiteX88" fmla="*/ 83356 w 317289"/>
                <a:gd name="connsiteY88" fmla="*/ 264794 h 492822"/>
                <a:gd name="connsiteX89" fmla="*/ 68211 w 317289"/>
                <a:gd name="connsiteY89" fmla="*/ 272033 h 492822"/>
                <a:gd name="connsiteX90" fmla="*/ 48113 w 317289"/>
                <a:gd name="connsiteY90" fmla="*/ 276320 h 492822"/>
                <a:gd name="connsiteX91" fmla="*/ 35826 w 317289"/>
                <a:gd name="connsiteY91" fmla="*/ 281749 h 492822"/>
                <a:gd name="connsiteX92" fmla="*/ 24872 w 317289"/>
                <a:gd name="connsiteY92" fmla="*/ 287273 h 492822"/>
                <a:gd name="connsiteX93" fmla="*/ 19348 w 317289"/>
                <a:gd name="connsiteY93" fmla="*/ 288226 h 492822"/>
                <a:gd name="connsiteX94" fmla="*/ 18014 w 317289"/>
                <a:gd name="connsiteY94" fmla="*/ 288226 h 492822"/>
                <a:gd name="connsiteX95" fmla="*/ 11442 w 317289"/>
                <a:gd name="connsiteY95" fmla="*/ 288226 h 492822"/>
                <a:gd name="connsiteX96" fmla="*/ 10108 w 317289"/>
                <a:gd name="connsiteY96" fmla="*/ 288226 h 492822"/>
                <a:gd name="connsiteX97" fmla="*/ 8680 w 317289"/>
                <a:gd name="connsiteY97" fmla="*/ 288226 h 492822"/>
                <a:gd name="connsiteX98" fmla="*/ 3917 w 317289"/>
                <a:gd name="connsiteY98" fmla="*/ 286988 h 492822"/>
                <a:gd name="connsiteX99" fmla="*/ 1441 w 317289"/>
                <a:gd name="connsiteY99" fmla="*/ 286035 h 492822"/>
                <a:gd name="connsiteX100" fmla="*/ 107 w 317289"/>
                <a:gd name="connsiteY100" fmla="*/ 277463 h 492822"/>
                <a:gd name="connsiteX101" fmla="*/ 107 w 317289"/>
                <a:gd name="connsiteY101" fmla="*/ 275462 h 492822"/>
                <a:gd name="connsiteX102" fmla="*/ 107 w 317289"/>
                <a:gd name="connsiteY102" fmla="*/ 275462 h 492822"/>
                <a:gd name="connsiteX103" fmla="*/ 107 w 317289"/>
                <a:gd name="connsiteY103" fmla="*/ 268604 h 492822"/>
                <a:gd name="connsiteX104" fmla="*/ 107 w 317289"/>
                <a:gd name="connsiteY104" fmla="*/ 262889 h 492822"/>
                <a:gd name="connsiteX105" fmla="*/ 107 w 317289"/>
                <a:gd name="connsiteY105" fmla="*/ 261842 h 492822"/>
                <a:gd name="connsiteX106" fmla="*/ 679 w 317289"/>
                <a:gd name="connsiteY106" fmla="*/ 258508 h 492822"/>
                <a:gd name="connsiteX107" fmla="*/ 4012 w 317289"/>
                <a:gd name="connsiteY107" fmla="*/ 245173 h 492822"/>
                <a:gd name="connsiteX108" fmla="*/ 8013 w 317289"/>
                <a:gd name="connsiteY108" fmla="*/ 233457 h 492822"/>
                <a:gd name="connsiteX109" fmla="*/ 8013 w 317289"/>
                <a:gd name="connsiteY109" fmla="*/ 232219 h 492822"/>
                <a:gd name="connsiteX110" fmla="*/ 8870 w 317289"/>
                <a:gd name="connsiteY110" fmla="*/ 230314 h 492822"/>
                <a:gd name="connsiteX111" fmla="*/ 9537 w 317289"/>
                <a:gd name="connsiteY111" fmla="*/ 228695 h 492822"/>
                <a:gd name="connsiteX112" fmla="*/ 21443 w 317289"/>
                <a:gd name="connsiteY112" fmla="*/ 226409 h 492822"/>
                <a:gd name="connsiteX113" fmla="*/ 37921 w 317289"/>
                <a:gd name="connsiteY113" fmla="*/ 223456 h 492822"/>
                <a:gd name="connsiteX114" fmla="*/ 69068 w 317289"/>
                <a:gd name="connsiteY114" fmla="*/ 213931 h 492822"/>
                <a:gd name="connsiteX115" fmla="*/ 68865 w 317289"/>
                <a:gd name="connsiteY115" fmla="*/ 208951 h 492822"/>
                <a:gd name="connsiteX116" fmla="*/ 67639 w 317289"/>
                <a:gd name="connsiteY116" fmla="*/ 208216 h 492822"/>
                <a:gd name="connsiteX117" fmla="*/ 33921 w 317289"/>
                <a:gd name="connsiteY117" fmla="*/ 209168 h 492822"/>
                <a:gd name="connsiteX118" fmla="*/ 17347 w 317289"/>
                <a:gd name="connsiteY118" fmla="*/ 213264 h 492822"/>
                <a:gd name="connsiteX119" fmla="*/ 22967 w 317289"/>
                <a:gd name="connsiteY119" fmla="*/ 203739 h 492822"/>
                <a:gd name="connsiteX120" fmla="*/ 22967 w 317289"/>
                <a:gd name="connsiteY120" fmla="*/ 203739 h 492822"/>
                <a:gd name="connsiteX121" fmla="*/ 24872 w 317289"/>
                <a:gd name="connsiteY121" fmla="*/ 201739 h 492822"/>
                <a:gd name="connsiteX122" fmla="*/ 30778 w 317289"/>
                <a:gd name="connsiteY122" fmla="*/ 196119 h 492822"/>
                <a:gd name="connsiteX123" fmla="*/ 38302 w 317289"/>
                <a:gd name="connsiteY123" fmla="*/ 189452 h 492822"/>
                <a:gd name="connsiteX124" fmla="*/ 41922 w 317289"/>
                <a:gd name="connsiteY124" fmla="*/ 186404 h 492822"/>
                <a:gd name="connsiteX125" fmla="*/ 43065 w 317289"/>
                <a:gd name="connsiteY125" fmla="*/ 185451 h 492822"/>
                <a:gd name="connsiteX126" fmla="*/ 44875 w 317289"/>
                <a:gd name="connsiteY126" fmla="*/ 184022 h 492822"/>
                <a:gd name="connsiteX127" fmla="*/ 61353 w 317289"/>
                <a:gd name="connsiteY127" fmla="*/ 172973 h 492822"/>
                <a:gd name="connsiteX128" fmla="*/ 63925 w 317289"/>
                <a:gd name="connsiteY128" fmla="*/ 171640 h 492822"/>
                <a:gd name="connsiteX129" fmla="*/ 68687 w 317289"/>
                <a:gd name="connsiteY129" fmla="*/ 169354 h 492822"/>
                <a:gd name="connsiteX130" fmla="*/ 71830 w 317289"/>
                <a:gd name="connsiteY130" fmla="*/ 167354 h 492822"/>
                <a:gd name="connsiteX131" fmla="*/ 75926 w 317289"/>
                <a:gd name="connsiteY131" fmla="*/ 164401 h 492822"/>
                <a:gd name="connsiteX132" fmla="*/ 170414 w 317289"/>
                <a:gd name="connsiteY132" fmla="*/ 140684 h 492822"/>
                <a:gd name="connsiteX133" fmla="*/ 196513 w 317289"/>
                <a:gd name="connsiteY133" fmla="*/ 129920 h 492822"/>
                <a:gd name="connsiteX134" fmla="*/ 41541 w 317289"/>
                <a:gd name="connsiteY134" fmla="*/ 352901 h 492822"/>
                <a:gd name="connsiteX135" fmla="*/ 41541 w 317289"/>
                <a:gd name="connsiteY135" fmla="*/ 352901 h 492822"/>
                <a:gd name="connsiteX136" fmla="*/ 41541 w 317289"/>
                <a:gd name="connsiteY136" fmla="*/ 352901 h 492822"/>
                <a:gd name="connsiteX137" fmla="*/ 49828 w 317289"/>
                <a:gd name="connsiteY137" fmla="*/ 385952 h 492822"/>
                <a:gd name="connsiteX138" fmla="*/ 54304 w 317289"/>
                <a:gd name="connsiteY138" fmla="*/ 390620 h 492822"/>
                <a:gd name="connsiteX139" fmla="*/ 54304 w 317289"/>
                <a:gd name="connsiteY139" fmla="*/ 390620 h 492822"/>
                <a:gd name="connsiteX140" fmla="*/ 56781 w 317289"/>
                <a:gd name="connsiteY140" fmla="*/ 391477 h 492822"/>
                <a:gd name="connsiteX141" fmla="*/ 63639 w 317289"/>
                <a:gd name="connsiteY141" fmla="*/ 393096 h 492822"/>
                <a:gd name="connsiteX142" fmla="*/ 64210 w 317289"/>
                <a:gd name="connsiteY142" fmla="*/ 393096 h 492822"/>
                <a:gd name="connsiteX143" fmla="*/ 67544 w 317289"/>
                <a:gd name="connsiteY143" fmla="*/ 393096 h 492822"/>
                <a:gd name="connsiteX144" fmla="*/ 70973 w 317289"/>
                <a:gd name="connsiteY144" fmla="*/ 393096 h 492822"/>
                <a:gd name="connsiteX145" fmla="*/ 79641 w 317289"/>
                <a:gd name="connsiteY145" fmla="*/ 389953 h 492822"/>
                <a:gd name="connsiteX146" fmla="*/ 96976 w 317289"/>
                <a:gd name="connsiteY146" fmla="*/ 383571 h 492822"/>
                <a:gd name="connsiteX147" fmla="*/ 115264 w 317289"/>
                <a:gd name="connsiteY147" fmla="*/ 376713 h 492822"/>
                <a:gd name="connsiteX148" fmla="*/ 130790 w 317289"/>
                <a:gd name="connsiteY148" fmla="*/ 372617 h 492822"/>
                <a:gd name="connsiteX149" fmla="*/ 138982 w 317289"/>
                <a:gd name="connsiteY149" fmla="*/ 373951 h 492822"/>
                <a:gd name="connsiteX150" fmla="*/ 137648 w 317289"/>
                <a:gd name="connsiteY150" fmla="*/ 382142 h 492822"/>
                <a:gd name="connsiteX151" fmla="*/ 125361 w 317289"/>
                <a:gd name="connsiteY151" fmla="*/ 391668 h 492822"/>
                <a:gd name="connsiteX152" fmla="*/ 140887 w 317289"/>
                <a:gd name="connsiteY152" fmla="*/ 392810 h 492822"/>
                <a:gd name="connsiteX153" fmla="*/ 182320 w 317289"/>
                <a:gd name="connsiteY153" fmla="*/ 395954 h 492822"/>
                <a:gd name="connsiteX154" fmla="*/ 225183 w 317289"/>
                <a:gd name="connsiteY154" fmla="*/ 396811 h 492822"/>
                <a:gd name="connsiteX155" fmla="*/ 245757 w 317289"/>
                <a:gd name="connsiteY155" fmla="*/ 395192 h 492822"/>
                <a:gd name="connsiteX156" fmla="*/ 248424 w 317289"/>
                <a:gd name="connsiteY156" fmla="*/ 395192 h 492822"/>
                <a:gd name="connsiteX157" fmla="*/ 253186 w 317289"/>
                <a:gd name="connsiteY157" fmla="*/ 394335 h 492822"/>
                <a:gd name="connsiteX158" fmla="*/ 262711 w 317289"/>
                <a:gd name="connsiteY158" fmla="*/ 392334 h 492822"/>
                <a:gd name="connsiteX159" fmla="*/ 281761 w 317289"/>
                <a:gd name="connsiteY159" fmla="*/ 385952 h 492822"/>
                <a:gd name="connsiteX160" fmla="*/ 282904 w 317289"/>
                <a:gd name="connsiteY160" fmla="*/ 385476 h 492822"/>
                <a:gd name="connsiteX161" fmla="*/ 282904 w 317289"/>
                <a:gd name="connsiteY161" fmla="*/ 385476 h 492822"/>
                <a:gd name="connsiteX162" fmla="*/ 287191 w 317289"/>
                <a:gd name="connsiteY162" fmla="*/ 382809 h 492822"/>
                <a:gd name="connsiteX163" fmla="*/ 290048 w 317289"/>
                <a:gd name="connsiteY163" fmla="*/ 380904 h 492822"/>
                <a:gd name="connsiteX164" fmla="*/ 292334 w 317289"/>
                <a:gd name="connsiteY164" fmla="*/ 378809 h 492822"/>
                <a:gd name="connsiteX165" fmla="*/ 295668 w 317289"/>
                <a:gd name="connsiteY165" fmla="*/ 375189 h 492822"/>
                <a:gd name="connsiteX166" fmla="*/ 297382 w 317289"/>
                <a:gd name="connsiteY166" fmla="*/ 372617 h 492822"/>
                <a:gd name="connsiteX167" fmla="*/ 302145 w 317289"/>
                <a:gd name="connsiteY167" fmla="*/ 364712 h 492822"/>
                <a:gd name="connsiteX168" fmla="*/ 311670 w 317289"/>
                <a:gd name="connsiteY168" fmla="*/ 348424 h 492822"/>
                <a:gd name="connsiteX169" fmla="*/ 313099 w 317289"/>
                <a:gd name="connsiteY169" fmla="*/ 346328 h 492822"/>
                <a:gd name="connsiteX170" fmla="*/ 310622 w 317289"/>
                <a:gd name="connsiteY170" fmla="*/ 335660 h 492822"/>
                <a:gd name="connsiteX171" fmla="*/ 297859 w 317289"/>
                <a:gd name="connsiteY171" fmla="*/ 283082 h 492822"/>
                <a:gd name="connsiteX172" fmla="*/ 293477 w 317289"/>
                <a:gd name="connsiteY172" fmla="*/ 264032 h 492822"/>
                <a:gd name="connsiteX173" fmla="*/ 291477 w 317289"/>
                <a:gd name="connsiteY173" fmla="*/ 260603 h 492822"/>
                <a:gd name="connsiteX174" fmla="*/ 287381 w 317289"/>
                <a:gd name="connsiteY174" fmla="*/ 249364 h 492822"/>
                <a:gd name="connsiteX175" fmla="*/ 281476 w 317289"/>
                <a:gd name="connsiteY175" fmla="*/ 230314 h 492822"/>
                <a:gd name="connsiteX176" fmla="*/ 273379 w 317289"/>
                <a:gd name="connsiteY176" fmla="*/ 244316 h 492822"/>
                <a:gd name="connsiteX177" fmla="*/ 262902 w 317289"/>
                <a:gd name="connsiteY177" fmla="*/ 254507 h 492822"/>
                <a:gd name="connsiteX178" fmla="*/ 243280 w 317289"/>
                <a:gd name="connsiteY178" fmla="*/ 271271 h 492822"/>
                <a:gd name="connsiteX179" fmla="*/ 208324 w 317289"/>
                <a:gd name="connsiteY179" fmla="*/ 288035 h 492822"/>
                <a:gd name="connsiteX180" fmla="*/ 183844 w 317289"/>
                <a:gd name="connsiteY180" fmla="*/ 295751 h 492822"/>
                <a:gd name="connsiteX181" fmla="*/ 117169 w 317289"/>
                <a:gd name="connsiteY181" fmla="*/ 311848 h 492822"/>
                <a:gd name="connsiteX182" fmla="*/ 62496 w 317289"/>
                <a:gd name="connsiteY182" fmla="*/ 319944 h 492822"/>
                <a:gd name="connsiteX183" fmla="*/ 57638 w 317289"/>
                <a:gd name="connsiteY183" fmla="*/ 319944 h 492822"/>
                <a:gd name="connsiteX184" fmla="*/ 56305 w 317289"/>
                <a:gd name="connsiteY184" fmla="*/ 324040 h 492822"/>
                <a:gd name="connsiteX185" fmla="*/ 55352 w 317289"/>
                <a:gd name="connsiteY185" fmla="*/ 326231 h 492822"/>
                <a:gd name="connsiteX186" fmla="*/ 78117 w 317289"/>
                <a:gd name="connsiteY186" fmla="*/ 321659 h 492822"/>
                <a:gd name="connsiteX187" fmla="*/ 102882 w 317289"/>
                <a:gd name="connsiteY187" fmla="*/ 319944 h 492822"/>
                <a:gd name="connsiteX188" fmla="*/ 127552 w 317289"/>
                <a:gd name="connsiteY188" fmla="*/ 327279 h 492822"/>
                <a:gd name="connsiteX189" fmla="*/ 127116 w 317289"/>
                <a:gd name="connsiteY189" fmla="*/ 336698 h 492822"/>
                <a:gd name="connsiteX190" fmla="*/ 123075 w 317289"/>
                <a:gd name="connsiteY190" fmla="*/ 338423 h 492822"/>
                <a:gd name="connsiteX191" fmla="*/ 111264 w 317289"/>
                <a:gd name="connsiteY191" fmla="*/ 336708 h 492822"/>
                <a:gd name="connsiteX192" fmla="*/ 101072 w 317289"/>
                <a:gd name="connsiteY192" fmla="*/ 335851 h 492822"/>
                <a:gd name="connsiteX193" fmla="*/ 79260 w 317289"/>
                <a:gd name="connsiteY193" fmla="*/ 337089 h 492822"/>
                <a:gd name="connsiteX194" fmla="*/ 63163 w 317289"/>
                <a:gd name="connsiteY194" fmla="*/ 339090 h 492822"/>
                <a:gd name="connsiteX195" fmla="*/ 50113 w 317289"/>
                <a:gd name="connsiteY195" fmla="*/ 343757 h 492822"/>
                <a:gd name="connsiteX196" fmla="*/ 44779 w 317289"/>
                <a:gd name="connsiteY196" fmla="*/ 344614 h 492822"/>
                <a:gd name="connsiteX197" fmla="*/ 43922 w 317289"/>
                <a:gd name="connsiteY197" fmla="*/ 346233 h 492822"/>
                <a:gd name="connsiteX198" fmla="*/ 43351 w 317289"/>
                <a:gd name="connsiteY198" fmla="*/ 347471 h 492822"/>
                <a:gd name="connsiteX199" fmla="*/ 43351 w 317289"/>
                <a:gd name="connsiteY199" fmla="*/ 348519 h 492822"/>
                <a:gd name="connsiteX200" fmla="*/ 42208 w 317289"/>
                <a:gd name="connsiteY200" fmla="*/ 352710 h 492822"/>
                <a:gd name="connsiteX201" fmla="*/ 42208 w 317289"/>
                <a:gd name="connsiteY201" fmla="*/ 352710 h 492822"/>
                <a:gd name="connsiteX202" fmla="*/ 42208 w 317289"/>
                <a:gd name="connsiteY202" fmla="*/ 354139 h 492822"/>
                <a:gd name="connsiteX203" fmla="*/ 42208 w 317289"/>
                <a:gd name="connsiteY203" fmla="*/ 358901 h 492822"/>
                <a:gd name="connsiteX204" fmla="*/ 42208 w 317289"/>
                <a:gd name="connsiteY204" fmla="*/ 363473 h 492822"/>
                <a:gd name="connsiteX205" fmla="*/ 43065 w 317289"/>
                <a:gd name="connsiteY205" fmla="*/ 368617 h 492822"/>
                <a:gd name="connsiteX206" fmla="*/ 44875 w 317289"/>
                <a:gd name="connsiteY206" fmla="*/ 375380 h 492822"/>
                <a:gd name="connsiteX207" fmla="*/ 46208 w 317289"/>
                <a:gd name="connsiteY207" fmla="*/ 379190 h 492822"/>
                <a:gd name="connsiteX208" fmla="*/ 48589 w 317289"/>
                <a:gd name="connsiteY208" fmla="*/ 383666 h 492822"/>
                <a:gd name="connsiteX209" fmla="*/ 49447 w 317289"/>
                <a:gd name="connsiteY209" fmla="*/ 385000 h 492822"/>
                <a:gd name="connsiteX210" fmla="*/ 50304 w 317289"/>
                <a:gd name="connsiteY210" fmla="*/ 385952 h 492822"/>
                <a:gd name="connsiteX211" fmla="*/ 47827 w 317289"/>
                <a:gd name="connsiteY211" fmla="*/ 128682 h 492822"/>
                <a:gd name="connsiteX212" fmla="*/ 47827 w 317289"/>
                <a:gd name="connsiteY212" fmla="*/ 127634 h 492822"/>
                <a:gd name="connsiteX213" fmla="*/ 50494 w 317289"/>
                <a:gd name="connsiteY213" fmla="*/ 124967 h 492822"/>
                <a:gd name="connsiteX214" fmla="*/ 54495 w 317289"/>
                <a:gd name="connsiteY214" fmla="*/ 123348 h 492822"/>
                <a:gd name="connsiteX215" fmla="*/ 64020 w 317289"/>
                <a:gd name="connsiteY215" fmla="*/ 121062 h 492822"/>
                <a:gd name="connsiteX216" fmla="*/ 74974 w 317289"/>
                <a:gd name="connsiteY216" fmla="*/ 117633 h 492822"/>
                <a:gd name="connsiteX217" fmla="*/ 94500 w 317289"/>
                <a:gd name="connsiteY217" fmla="*/ 108108 h 492822"/>
                <a:gd name="connsiteX218" fmla="*/ 98405 w 317289"/>
                <a:gd name="connsiteY218" fmla="*/ 103441 h 492822"/>
                <a:gd name="connsiteX219" fmla="*/ 98405 w 317289"/>
                <a:gd name="connsiteY219" fmla="*/ 100679 h 492822"/>
                <a:gd name="connsiteX220" fmla="*/ 97262 w 317289"/>
                <a:gd name="connsiteY220" fmla="*/ 98583 h 492822"/>
                <a:gd name="connsiteX221" fmla="*/ 102215 w 317289"/>
                <a:gd name="connsiteY221" fmla="*/ 92106 h 492822"/>
                <a:gd name="connsiteX222" fmla="*/ 94976 w 317289"/>
                <a:gd name="connsiteY222" fmla="*/ 123729 h 492822"/>
                <a:gd name="connsiteX223" fmla="*/ 84308 w 317289"/>
                <a:gd name="connsiteY223" fmla="*/ 129254 h 492822"/>
                <a:gd name="connsiteX224" fmla="*/ 99167 w 317289"/>
                <a:gd name="connsiteY224" fmla="*/ 126301 h 492822"/>
                <a:gd name="connsiteX225" fmla="*/ 152222 w 317289"/>
                <a:gd name="connsiteY225" fmla="*/ 109156 h 492822"/>
                <a:gd name="connsiteX226" fmla="*/ 178034 w 317289"/>
                <a:gd name="connsiteY226" fmla="*/ 98678 h 492822"/>
                <a:gd name="connsiteX227" fmla="*/ 190702 w 317289"/>
                <a:gd name="connsiteY227" fmla="*/ 93344 h 492822"/>
                <a:gd name="connsiteX228" fmla="*/ 196036 w 317289"/>
                <a:gd name="connsiteY228" fmla="*/ 91154 h 492822"/>
                <a:gd name="connsiteX229" fmla="*/ 198894 w 317289"/>
                <a:gd name="connsiteY229" fmla="*/ 89915 h 492822"/>
                <a:gd name="connsiteX230" fmla="*/ 219754 w 317289"/>
                <a:gd name="connsiteY230" fmla="*/ 80390 h 492822"/>
                <a:gd name="connsiteX231" fmla="*/ 238804 w 317289"/>
                <a:gd name="connsiteY231" fmla="*/ 70008 h 492822"/>
                <a:gd name="connsiteX232" fmla="*/ 238804 w 317289"/>
                <a:gd name="connsiteY232" fmla="*/ 70008 h 492822"/>
                <a:gd name="connsiteX233" fmla="*/ 222325 w 317289"/>
                <a:gd name="connsiteY233" fmla="*/ 1333 h 492822"/>
                <a:gd name="connsiteX234" fmla="*/ 219754 w 317289"/>
                <a:gd name="connsiteY234" fmla="*/ 857 h 492822"/>
                <a:gd name="connsiteX235" fmla="*/ 216801 w 317289"/>
                <a:gd name="connsiteY235" fmla="*/ 285 h 492822"/>
                <a:gd name="connsiteX236" fmla="*/ 213943 w 317289"/>
                <a:gd name="connsiteY236" fmla="*/ 285 h 492822"/>
                <a:gd name="connsiteX237" fmla="*/ 196513 w 317289"/>
                <a:gd name="connsiteY237" fmla="*/ 285 h 492822"/>
                <a:gd name="connsiteX238" fmla="*/ 186988 w 317289"/>
                <a:gd name="connsiteY238" fmla="*/ 1142 h 492822"/>
                <a:gd name="connsiteX239" fmla="*/ 183940 w 317289"/>
                <a:gd name="connsiteY239" fmla="*/ 1142 h 492822"/>
                <a:gd name="connsiteX240" fmla="*/ 181368 w 317289"/>
                <a:gd name="connsiteY240" fmla="*/ 1142 h 492822"/>
                <a:gd name="connsiteX241" fmla="*/ 171843 w 317289"/>
                <a:gd name="connsiteY241" fmla="*/ 2952 h 492822"/>
                <a:gd name="connsiteX242" fmla="*/ 164985 w 317289"/>
                <a:gd name="connsiteY242" fmla="*/ 4000 h 492822"/>
                <a:gd name="connsiteX243" fmla="*/ 164985 w 317289"/>
                <a:gd name="connsiteY243" fmla="*/ 4000 h 492822"/>
                <a:gd name="connsiteX244" fmla="*/ 133076 w 317289"/>
                <a:gd name="connsiteY244" fmla="*/ 15335 h 492822"/>
                <a:gd name="connsiteX245" fmla="*/ 108692 w 317289"/>
                <a:gd name="connsiteY245" fmla="*/ 22097 h 492822"/>
                <a:gd name="connsiteX246" fmla="*/ 98405 w 317289"/>
                <a:gd name="connsiteY246" fmla="*/ 29336 h 492822"/>
                <a:gd name="connsiteX247" fmla="*/ 53352 w 317289"/>
                <a:gd name="connsiteY247" fmla="*/ 59721 h 492822"/>
                <a:gd name="connsiteX248" fmla="*/ 43160 w 317289"/>
                <a:gd name="connsiteY248" fmla="*/ 69246 h 492822"/>
                <a:gd name="connsiteX249" fmla="*/ 45541 w 317289"/>
                <a:gd name="connsiteY249" fmla="*/ 67627 h 492822"/>
                <a:gd name="connsiteX250" fmla="*/ 65353 w 317289"/>
                <a:gd name="connsiteY250" fmla="*/ 61817 h 492822"/>
                <a:gd name="connsiteX251" fmla="*/ 86594 w 317289"/>
                <a:gd name="connsiteY251" fmla="*/ 61817 h 492822"/>
                <a:gd name="connsiteX252" fmla="*/ 100691 w 317289"/>
                <a:gd name="connsiteY252" fmla="*/ 73056 h 492822"/>
                <a:gd name="connsiteX253" fmla="*/ 88594 w 317289"/>
                <a:gd name="connsiteY253" fmla="*/ 75247 h 492822"/>
                <a:gd name="connsiteX254" fmla="*/ 68401 w 317289"/>
                <a:gd name="connsiteY254" fmla="*/ 73532 h 492822"/>
                <a:gd name="connsiteX255" fmla="*/ 48113 w 317289"/>
                <a:gd name="connsiteY255" fmla="*/ 78676 h 492822"/>
                <a:gd name="connsiteX256" fmla="*/ 34683 w 317289"/>
                <a:gd name="connsiteY256" fmla="*/ 84296 h 492822"/>
                <a:gd name="connsiteX257" fmla="*/ 33540 w 317289"/>
                <a:gd name="connsiteY257" fmla="*/ 93821 h 492822"/>
                <a:gd name="connsiteX258" fmla="*/ 33540 w 317289"/>
                <a:gd name="connsiteY258" fmla="*/ 96392 h 492822"/>
                <a:gd name="connsiteX259" fmla="*/ 33540 w 317289"/>
                <a:gd name="connsiteY259" fmla="*/ 98012 h 492822"/>
                <a:gd name="connsiteX260" fmla="*/ 35064 w 317289"/>
                <a:gd name="connsiteY260" fmla="*/ 104679 h 492822"/>
                <a:gd name="connsiteX261" fmla="*/ 38969 w 317289"/>
                <a:gd name="connsiteY261" fmla="*/ 116300 h 492822"/>
                <a:gd name="connsiteX262" fmla="*/ 42779 w 317289"/>
                <a:gd name="connsiteY262" fmla="*/ 129920 h 492822"/>
                <a:gd name="connsiteX263" fmla="*/ 46780 w 317289"/>
                <a:gd name="connsiteY263" fmla="*/ 130777 h 492822"/>
                <a:gd name="connsiteX264" fmla="*/ 46780 w 317289"/>
                <a:gd name="connsiteY264" fmla="*/ 128110 h 492822"/>
                <a:gd name="connsiteX265" fmla="*/ 46780 w 317289"/>
                <a:gd name="connsiteY265" fmla="*/ 128111 h 492822"/>
                <a:gd name="connsiteX266" fmla="*/ 47827 w 317289"/>
                <a:gd name="connsiteY266" fmla="*/ 128682 h 49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317289" h="492822">
                  <a:moveTo>
                    <a:pt x="306050" y="447579"/>
                  </a:moveTo>
                  <a:lnTo>
                    <a:pt x="306050" y="447579"/>
                  </a:lnTo>
                  <a:cubicBezTo>
                    <a:pt x="304907" y="450246"/>
                    <a:pt x="303574" y="453008"/>
                    <a:pt x="302240" y="455675"/>
                  </a:cubicBezTo>
                  <a:cubicBezTo>
                    <a:pt x="299834" y="460636"/>
                    <a:pt x="297065" y="465411"/>
                    <a:pt x="293953" y="469963"/>
                  </a:cubicBezTo>
                  <a:lnTo>
                    <a:pt x="293953" y="470534"/>
                  </a:lnTo>
                  <a:cubicBezTo>
                    <a:pt x="293096" y="471582"/>
                    <a:pt x="292239" y="472630"/>
                    <a:pt x="291286" y="473582"/>
                  </a:cubicBezTo>
                  <a:lnTo>
                    <a:pt x="288334" y="476535"/>
                  </a:lnTo>
                  <a:lnTo>
                    <a:pt x="286810" y="477869"/>
                  </a:lnTo>
                  <a:lnTo>
                    <a:pt x="286810" y="477869"/>
                  </a:lnTo>
                  <a:cubicBezTo>
                    <a:pt x="284416" y="479603"/>
                    <a:pt x="281902" y="481162"/>
                    <a:pt x="279285" y="482536"/>
                  </a:cubicBezTo>
                  <a:lnTo>
                    <a:pt x="276523" y="483869"/>
                  </a:lnTo>
                  <a:lnTo>
                    <a:pt x="273665" y="485012"/>
                  </a:lnTo>
                  <a:cubicBezTo>
                    <a:pt x="267331" y="487566"/>
                    <a:pt x="260758" y="489480"/>
                    <a:pt x="254044" y="490727"/>
                  </a:cubicBezTo>
                  <a:cubicBezTo>
                    <a:pt x="252983" y="491011"/>
                    <a:pt x="251899" y="491202"/>
                    <a:pt x="250805" y="491299"/>
                  </a:cubicBezTo>
                  <a:lnTo>
                    <a:pt x="247757" y="491775"/>
                  </a:lnTo>
                  <a:cubicBezTo>
                    <a:pt x="244519" y="491775"/>
                    <a:pt x="241185" y="492347"/>
                    <a:pt x="238232" y="492537"/>
                  </a:cubicBezTo>
                  <a:cubicBezTo>
                    <a:pt x="230903" y="492918"/>
                    <a:pt x="223559" y="492918"/>
                    <a:pt x="216229" y="492537"/>
                  </a:cubicBezTo>
                  <a:lnTo>
                    <a:pt x="205942" y="491585"/>
                  </a:lnTo>
                  <a:lnTo>
                    <a:pt x="202609" y="491108"/>
                  </a:lnTo>
                  <a:lnTo>
                    <a:pt x="198608" y="490537"/>
                  </a:lnTo>
                  <a:cubicBezTo>
                    <a:pt x="191083" y="489298"/>
                    <a:pt x="183559" y="487679"/>
                    <a:pt x="176129" y="485965"/>
                  </a:cubicBezTo>
                  <a:cubicBezTo>
                    <a:pt x="166604" y="483584"/>
                    <a:pt x="157079" y="480821"/>
                    <a:pt x="147554" y="477678"/>
                  </a:cubicBezTo>
                  <a:cubicBezTo>
                    <a:pt x="153382" y="471252"/>
                    <a:pt x="155975" y="462527"/>
                    <a:pt x="154603" y="453961"/>
                  </a:cubicBezTo>
                  <a:cubicBezTo>
                    <a:pt x="154418" y="453029"/>
                    <a:pt x="154027" y="452150"/>
                    <a:pt x="153460" y="451389"/>
                  </a:cubicBezTo>
                  <a:cubicBezTo>
                    <a:pt x="153470" y="450080"/>
                    <a:pt x="153211" y="448783"/>
                    <a:pt x="152698" y="447579"/>
                  </a:cubicBezTo>
                  <a:cubicBezTo>
                    <a:pt x="150424" y="441413"/>
                    <a:pt x="147384" y="435556"/>
                    <a:pt x="143649" y="430149"/>
                  </a:cubicBezTo>
                  <a:cubicBezTo>
                    <a:pt x="168930" y="433283"/>
                    <a:pt x="194375" y="434905"/>
                    <a:pt x="219849" y="435006"/>
                  </a:cubicBezTo>
                  <a:cubicBezTo>
                    <a:pt x="234807" y="434836"/>
                    <a:pt x="249721" y="433370"/>
                    <a:pt x="264426" y="430625"/>
                  </a:cubicBezTo>
                  <a:lnTo>
                    <a:pt x="267950" y="429958"/>
                  </a:lnTo>
                  <a:cubicBezTo>
                    <a:pt x="267739" y="431473"/>
                    <a:pt x="268041" y="433015"/>
                    <a:pt x="268807" y="434339"/>
                  </a:cubicBezTo>
                  <a:cubicBezTo>
                    <a:pt x="271397" y="440013"/>
                    <a:pt x="272914" y="446116"/>
                    <a:pt x="273284" y="452342"/>
                  </a:cubicBezTo>
                  <a:cubicBezTo>
                    <a:pt x="273856" y="456818"/>
                    <a:pt x="276332" y="461867"/>
                    <a:pt x="281476" y="461105"/>
                  </a:cubicBezTo>
                  <a:cubicBezTo>
                    <a:pt x="286619" y="460343"/>
                    <a:pt x="286619" y="449865"/>
                    <a:pt x="286048" y="445388"/>
                  </a:cubicBezTo>
                  <a:cubicBezTo>
                    <a:pt x="285305" y="439056"/>
                    <a:pt x="283468" y="432900"/>
                    <a:pt x="280618" y="427196"/>
                  </a:cubicBezTo>
                  <a:lnTo>
                    <a:pt x="280618" y="427196"/>
                  </a:lnTo>
                  <a:cubicBezTo>
                    <a:pt x="288928" y="424859"/>
                    <a:pt x="296831" y="421261"/>
                    <a:pt x="304050" y="416528"/>
                  </a:cubicBezTo>
                  <a:cubicBezTo>
                    <a:pt x="308344" y="413569"/>
                    <a:pt x="312276" y="410116"/>
                    <a:pt x="315766" y="406241"/>
                  </a:cubicBezTo>
                  <a:lnTo>
                    <a:pt x="316528" y="407479"/>
                  </a:lnTo>
                  <a:cubicBezTo>
                    <a:pt x="316528" y="408146"/>
                    <a:pt x="317194" y="409384"/>
                    <a:pt x="317290" y="409860"/>
                  </a:cubicBezTo>
                  <a:lnTo>
                    <a:pt x="317290" y="409860"/>
                  </a:lnTo>
                  <a:cubicBezTo>
                    <a:pt x="317238" y="410175"/>
                    <a:pt x="317238" y="410497"/>
                    <a:pt x="317290" y="410813"/>
                  </a:cubicBezTo>
                  <a:cubicBezTo>
                    <a:pt x="317290" y="412241"/>
                    <a:pt x="317290" y="413765"/>
                    <a:pt x="317290" y="415289"/>
                  </a:cubicBezTo>
                  <a:cubicBezTo>
                    <a:pt x="317290" y="416813"/>
                    <a:pt x="317290" y="417671"/>
                    <a:pt x="317290" y="418814"/>
                  </a:cubicBezTo>
                  <a:cubicBezTo>
                    <a:pt x="317290" y="417575"/>
                    <a:pt x="317290" y="421481"/>
                    <a:pt x="317290" y="422147"/>
                  </a:cubicBezTo>
                  <a:cubicBezTo>
                    <a:pt x="316623" y="425577"/>
                    <a:pt x="316242" y="428053"/>
                    <a:pt x="315956" y="430244"/>
                  </a:cubicBezTo>
                  <a:cubicBezTo>
                    <a:pt x="313734" y="433824"/>
                    <a:pt x="311883" y="437622"/>
                    <a:pt x="310432" y="441578"/>
                  </a:cubicBezTo>
                  <a:cubicBezTo>
                    <a:pt x="309955" y="443007"/>
                    <a:pt x="309384" y="444436"/>
                    <a:pt x="308908" y="445769"/>
                  </a:cubicBezTo>
                  <a:lnTo>
                    <a:pt x="308050" y="447865"/>
                  </a:lnTo>
                  <a:close/>
                  <a:moveTo>
                    <a:pt x="85451" y="451008"/>
                  </a:moveTo>
                  <a:lnTo>
                    <a:pt x="85451" y="451008"/>
                  </a:lnTo>
                  <a:cubicBezTo>
                    <a:pt x="84118" y="449865"/>
                    <a:pt x="82879" y="448627"/>
                    <a:pt x="81641" y="447389"/>
                  </a:cubicBezTo>
                  <a:cubicBezTo>
                    <a:pt x="81641" y="447389"/>
                    <a:pt x="81641" y="446722"/>
                    <a:pt x="80784" y="445865"/>
                  </a:cubicBezTo>
                  <a:lnTo>
                    <a:pt x="80308" y="444436"/>
                  </a:lnTo>
                  <a:cubicBezTo>
                    <a:pt x="80405" y="443709"/>
                    <a:pt x="80405" y="442972"/>
                    <a:pt x="80308" y="442245"/>
                  </a:cubicBezTo>
                  <a:cubicBezTo>
                    <a:pt x="80647" y="441476"/>
                    <a:pt x="81062" y="440742"/>
                    <a:pt x="81546" y="440054"/>
                  </a:cubicBezTo>
                  <a:cubicBezTo>
                    <a:pt x="84308" y="435482"/>
                    <a:pt x="88880" y="432053"/>
                    <a:pt x="91738" y="427481"/>
                  </a:cubicBezTo>
                  <a:cubicBezTo>
                    <a:pt x="96500" y="427481"/>
                    <a:pt x="101263" y="427481"/>
                    <a:pt x="106025" y="427481"/>
                  </a:cubicBezTo>
                  <a:cubicBezTo>
                    <a:pt x="113169" y="427481"/>
                    <a:pt x="120122" y="427481"/>
                    <a:pt x="127171" y="428243"/>
                  </a:cubicBezTo>
                  <a:cubicBezTo>
                    <a:pt x="126159" y="429966"/>
                    <a:pt x="125820" y="432001"/>
                    <a:pt x="126218" y="433959"/>
                  </a:cubicBezTo>
                  <a:cubicBezTo>
                    <a:pt x="126885" y="438245"/>
                    <a:pt x="131076" y="441102"/>
                    <a:pt x="133552" y="444436"/>
                  </a:cubicBezTo>
                  <a:cubicBezTo>
                    <a:pt x="136029" y="447770"/>
                    <a:pt x="138315" y="450913"/>
                    <a:pt x="140887" y="453961"/>
                  </a:cubicBezTo>
                  <a:cubicBezTo>
                    <a:pt x="140645" y="459264"/>
                    <a:pt x="138820" y="464373"/>
                    <a:pt x="135648" y="468629"/>
                  </a:cubicBezTo>
                  <a:cubicBezTo>
                    <a:pt x="134241" y="470066"/>
                    <a:pt x="132509" y="471144"/>
                    <a:pt x="130600" y="471773"/>
                  </a:cubicBezTo>
                  <a:lnTo>
                    <a:pt x="115455" y="466248"/>
                  </a:lnTo>
                  <a:lnTo>
                    <a:pt x="111169" y="464534"/>
                  </a:lnTo>
                  <a:cubicBezTo>
                    <a:pt x="110407" y="464534"/>
                    <a:pt x="105835" y="462057"/>
                    <a:pt x="110026" y="464534"/>
                  </a:cubicBezTo>
                  <a:lnTo>
                    <a:pt x="103453" y="461486"/>
                  </a:lnTo>
                  <a:cubicBezTo>
                    <a:pt x="99050" y="459426"/>
                    <a:pt x="94758" y="457137"/>
                    <a:pt x="90595" y="454628"/>
                  </a:cubicBezTo>
                  <a:cubicBezTo>
                    <a:pt x="89511" y="453985"/>
                    <a:pt x="88462" y="453285"/>
                    <a:pt x="87451" y="452532"/>
                  </a:cubicBezTo>
                  <a:lnTo>
                    <a:pt x="85451" y="451103"/>
                  </a:lnTo>
                  <a:close/>
                  <a:moveTo>
                    <a:pt x="197084" y="128492"/>
                  </a:moveTo>
                  <a:lnTo>
                    <a:pt x="197084" y="128492"/>
                  </a:lnTo>
                  <a:lnTo>
                    <a:pt x="202513" y="127444"/>
                  </a:lnTo>
                  <a:cubicBezTo>
                    <a:pt x="208575" y="126569"/>
                    <a:pt x="214680" y="126029"/>
                    <a:pt x="220801" y="125825"/>
                  </a:cubicBezTo>
                  <a:cubicBezTo>
                    <a:pt x="227430" y="125396"/>
                    <a:pt x="234080" y="125396"/>
                    <a:pt x="240709" y="125825"/>
                  </a:cubicBezTo>
                  <a:cubicBezTo>
                    <a:pt x="245322" y="126568"/>
                    <a:pt x="249875" y="127651"/>
                    <a:pt x="254329" y="129063"/>
                  </a:cubicBezTo>
                  <a:cubicBezTo>
                    <a:pt x="257663" y="141446"/>
                    <a:pt x="261092" y="153828"/>
                    <a:pt x="264426" y="166211"/>
                  </a:cubicBezTo>
                  <a:cubicBezTo>
                    <a:pt x="264426" y="167068"/>
                    <a:pt x="263950" y="167830"/>
                    <a:pt x="263664" y="168592"/>
                  </a:cubicBezTo>
                  <a:cubicBezTo>
                    <a:pt x="259854" y="178784"/>
                    <a:pt x="258901" y="190118"/>
                    <a:pt x="255568" y="200596"/>
                  </a:cubicBezTo>
                  <a:cubicBezTo>
                    <a:pt x="254139" y="205073"/>
                    <a:pt x="252234" y="211073"/>
                    <a:pt x="250996" y="213931"/>
                  </a:cubicBezTo>
                  <a:cubicBezTo>
                    <a:pt x="248805" y="218884"/>
                    <a:pt x="245757" y="223456"/>
                    <a:pt x="243566" y="228218"/>
                  </a:cubicBezTo>
                  <a:cubicBezTo>
                    <a:pt x="241955" y="231920"/>
                    <a:pt x="240109" y="235515"/>
                    <a:pt x="238042" y="238982"/>
                  </a:cubicBezTo>
                  <a:cubicBezTo>
                    <a:pt x="232227" y="242151"/>
                    <a:pt x="226250" y="245012"/>
                    <a:pt x="220135" y="247554"/>
                  </a:cubicBezTo>
                  <a:cubicBezTo>
                    <a:pt x="209276" y="251840"/>
                    <a:pt x="197941" y="254222"/>
                    <a:pt x="186988" y="258032"/>
                  </a:cubicBezTo>
                  <a:cubicBezTo>
                    <a:pt x="177463" y="261080"/>
                    <a:pt x="168509" y="263556"/>
                    <a:pt x="159175" y="266033"/>
                  </a:cubicBezTo>
                  <a:cubicBezTo>
                    <a:pt x="134029" y="272700"/>
                    <a:pt x="108597" y="278320"/>
                    <a:pt x="82975" y="282701"/>
                  </a:cubicBezTo>
                  <a:cubicBezTo>
                    <a:pt x="87606" y="279885"/>
                    <a:pt x="91390" y="275870"/>
                    <a:pt x="93928" y="271081"/>
                  </a:cubicBezTo>
                  <a:cubicBezTo>
                    <a:pt x="95327" y="267961"/>
                    <a:pt x="93931" y="264297"/>
                    <a:pt x="90810" y="262899"/>
                  </a:cubicBezTo>
                  <a:cubicBezTo>
                    <a:pt x="88187" y="261723"/>
                    <a:pt x="85099" y="262508"/>
                    <a:pt x="83356" y="264794"/>
                  </a:cubicBezTo>
                  <a:cubicBezTo>
                    <a:pt x="79573" y="269260"/>
                    <a:pt x="74061" y="271895"/>
                    <a:pt x="68211" y="272033"/>
                  </a:cubicBezTo>
                  <a:cubicBezTo>
                    <a:pt x="61448" y="273462"/>
                    <a:pt x="54781" y="274319"/>
                    <a:pt x="48113" y="276320"/>
                  </a:cubicBezTo>
                  <a:cubicBezTo>
                    <a:pt x="43885" y="277813"/>
                    <a:pt x="39777" y="279628"/>
                    <a:pt x="35826" y="281749"/>
                  </a:cubicBezTo>
                  <a:cubicBezTo>
                    <a:pt x="32419" y="284040"/>
                    <a:pt x="28740" y="285896"/>
                    <a:pt x="24872" y="287273"/>
                  </a:cubicBezTo>
                  <a:lnTo>
                    <a:pt x="19348" y="288226"/>
                  </a:lnTo>
                  <a:lnTo>
                    <a:pt x="18014" y="288226"/>
                  </a:lnTo>
                  <a:lnTo>
                    <a:pt x="11442" y="288226"/>
                  </a:lnTo>
                  <a:lnTo>
                    <a:pt x="10108" y="288226"/>
                  </a:lnTo>
                  <a:lnTo>
                    <a:pt x="8680" y="288226"/>
                  </a:lnTo>
                  <a:cubicBezTo>
                    <a:pt x="7070" y="287903"/>
                    <a:pt x="5480" y="287489"/>
                    <a:pt x="3917" y="286988"/>
                  </a:cubicBezTo>
                  <a:lnTo>
                    <a:pt x="1441" y="286035"/>
                  </a:lnTo>
                  <a:cubicBezTo>
                    <a:pt x="1229" y="283146"/>
                    <a:pt x="783" y="280279"/>
                    <a:pt x="107" y="277463"/>
                  </a:cubicBezTo>
                  <a:cubicBezTo>
                    <a:pt x="62" y="276797"/>
                    <a:pt x="62" y="276129"/>
                    <a:pt x="107" y="275462"/>
                  </a:cubicBezTo>
                  <a:lnTo>
                    <a:pt x="107" y="275462"/>
                  </a:lnTo>
                  <a:cubicBezTo>
                    <a:pt x="-36" y="273179"/>
                    <a:pt x="-36" y="270888"/>
                    <a:pt x="107" y="268604"/>
                  </a:cubicBezTo>
                  <a:cubicBezTo>
                    <a:pt x="107" y="266699"/>
                    <a:pt x="107" y="264794"/>
                    <a:pt x="107" y="262889"/>
                  </a:cubicBezTo>
                  <a:cubicBezTo>
                    <a:pt x="143" y="262541"/>
                    <a:pt x="143" y="262190"/>
                    <a:pt x="107" y="261842"/>
                  </a:cubicBezTo>
                  <a:lnTo>
                    <a:pt x="679" y="258508"/>
                  </a:lnTo>
                  <a:cubicBezTo>
                    <a:pt x="1554" y="254007"/>
                    <a:pt x="2667" y="249556"/>
                    <a:pt x="4012" y="245173"/>
                  </a:cubicBezTo>
                  <a:cubicBezTo>
                    <a:pt x="5155" y="241172"/>
                    <a:pt x="6489" y="237362"/>
                    <a:pt x="8013" y="233457"/>
                  </a:cubicBezTo>
                  <a:cubicBezTo>
                    <a:pt x="8013" y="232886"/>
                    <a:pt x="8013" y="232409"/>
                    <a:pt x="8013" y="232219"/>
                  </a:cubicBezTo>
                  <a:lnTo>
                    <a:pt x="8870" y="230314"/>
                  </a:lnTo>
                  <a:cubicBezTo>
                    <a:pt x="8870" y="229742"/>
                    <a:pt x="8870" y="229266"/>
                    <a:pt x="9537" y="228695"/>
                  </a:cubicBezTo>
                  <a:cubicBezTo>
                    <a:pt x="13537" y="227933"/>
                    <a:pt x="17538" y="227361"/>
                    <a:pt x="21443" y="226409"/>
                  </a:cubicBezTo>
                  <a:cubicBezTo>
                    <a:pt x="26872" y="225170"/>
                    <a:pt x="32397" y="224408"/>
                    <a:pt x="37921" y="223456"/>
                  </a:cubicBezTo>
                  <a:cubicBezTo>
                    <a:pt x="48982" y="223208"/>
                    <a:pt x="59760" y="219912"/>
                    <a:pt x="69068" y="213931"/>
                  </a:cubicBezTo>
                  <a:cubicBezTo>
                    <a:pt x="70387" y="212500"/>
                    <a:pt x="70296" y="210270"/>
                    <a:pt x="68865" y="208951"/>
                  </a:cubicBezTo>
                  <a:cubicBezTo>
                    <a:pt x="68511" y="208625"/>
                    <a:pt x="68094" y="208375"/>
                    <a:pt x="67639" y="208216"/>
                  </a:cubicBezTo>
                  <a:cubicBezTo>
                    <a:pt x="56474" y="205961"/>
                    <a:pt x="44941" y="206287"/>
                    <a:pt x="33921" y="209168"/>
                  </a:cubicBezTo>
                  <a:cubicBezTo>
                    <a:pt x="28297" y="210094"/>
                    <a:pt x="22755" y="211464"/>
                    <a:pt x="17347" y="213264"/>
                  </a:cubicBezTo>
                  <a:cubicBezTo>
                    <a:pt x="19062" y="210121"/>
                    <a:pt x="20967" y="206978"/>
                    <a:pt x="22967" y="203739"/>
                  </a:cubicBezTo>
                  <a:lnTo>
                    <a:pt x="22967" y="203739"/>
                  </a:lnTo>
                  <a:lnTo>
                    <a:pt x="24872" y="201739"/>
                  </a:lnTo>
                  <a:lnTo>
                    <a:pt x="30778" y="196119"/>
                  </a:lnTo>
                  <a:lnTo>
                    <a:pt x="38302" y="189452"/>
                  </a:lnTo>
                  <a:lnTo>
                    <a:pt x="41922" y="186404"/>
                  </a:lnTo>
                  <a:lnTo>
                    <a:pt x="43065" y="185451"/>
                  </a:lnTo>
                  <a:lnTo>
                    <a:pt x="44875" y="184022"/>
                  </a:lnTo>
                  <a:cubicBezTo>
                    <a:pt x="50149" y="180024"/>
                    <a:pt x="55651" y="176335"/>
                    <a:pt x="61353" y="172973"/>
                  </a:cubicBezTo>
                  <a:lnTo>
                    <a:pt x="63925" y="171640"/>
                  </a:lnTo>
                  <a:cubicBezTo>
                    <a:pt x="63925" y="171640"/>
                    <a:pt x="67735" y="169925"/>
                    <a:pt x="68687" y="169354"/>
                  </a:cubicBezTo>
                  <a:cubicBezTo>
                    <a:pt x="69790" y="168778"/>
                    <a:pt x="70841" y="168108"/>
                    <a:pt x="71830" y="167354"/>
                  </a:cubicBezTo>
                  <a:cubicBezTo>
                    <a:pt x="73495" y="166870"/>
                    <a:pt x="74942" y="165827"/>
                    <a:pt x="75926" y="164401"/>
                  </a:cubicBezTo>
                  <a:cubicBezTo>
                    <a:pt x="108547" y="161962"/>
                    <a:pt x="140508" y="153940"/>
                    <a:pt x="170414" y="140684"/>
                  </a:cubicBezTo>
                  <a:lnTo>
                    <a:pt x="196513" y="129920"/>
                  </a:lnTo>
                  <a:close/>
                  <a:moveTo>
                    <a:pt x="41541" y="352901"/>
                  </a:moveTo>
                  <a:lnTo>
                    <a:pt x="41541" y="352901"/>
                  </a:lnTo>
                  <a:cubicBezTo>
                    <a:pt x="41541" y="356044"/>
                    <a:pt x="41541" y="354139"/>
                    <a:pt x="41541" y="352901"/>
                  </a:cubicBezTo>
                  <a:close/>
                  <a:moveTo>
                    <a:pt x="49828" y="385952"/>
                  </a:moveTo>
                  <a:lnTo>
                    <a:pt x="54304" y="390620"/>
                  </a:lnTo>
                  <a:lnTo>
                    <a:pt x="54304" y="390620"/>
                  </a:lnTo>
                  <a:lnTo>
                    <a:pt x="56781" y="391477"/>
                  </a:lnTo>
                  <a:cubicBezTo>
                    <a:pt x="59067" y="392048"/>
                    <a:pt x="61258" y="392715"/>
                    <a:pt x="63639" y="393096"/>
                  </a:cubicBezTo>
                  <a:lnTo>
                    <a:pt x="64210" y="393096"/>
                  </a:lnTo>
                  <a:lnTo>
                    <a:pt x="67544" y="393096"/>
                  </a:lnTo>
                  <a:lnTo>
                    <a:pt x="70973" y="393096"/>
                  </a:lnTo>
                  <a:cubicBezTo>
                    <a:pt x="73831" y="391858"/>
                    <a:pt x="76879" y="391001"/>
                    <a:pt x="79641" y="389953"/>
                  </a:cubicBezTo>
                  <a:cubicBezTo>
                    <a:pt x="85451" y="387857"/>
                    <a:pt x="91261" y="385952"/>
                    <a:pt x="96976" y="383571"/>
                  </a:cubicBezTo>
                  <a:cubicBezTo>
                    <a:pt x="102830" y="380685"/>
                    <a:pt x="108956" y="378388"/>
                    <a:pt x="115264" y="376713"/>
                  </a:cubicBezTo>
                  <a:cubicBezTo>
                    <a:pt x="120643" y="376286"/>
                    <a:pt x="125901" y="374899"/>
                    <a:pt x="130790" y="372617"/>
                  </a:cubicBezTo>
                  <a:cubicBezTo>
                    <a:pt x="133420" y="370724"/>
                    <a:pt x="137088" y="371321"/>
                    <a:pt x="138982" y="373951"/>
                  </a:cubicBezTo>
                  <a:cubicBezTo>
                    <a:pt x="140875" y="376581"/>
                    <a:pt x="140278" y="380249"/>
                    <a:pt x="137648" y="382142"/>
                  </a:cubicBezTo>
                  <a:cubicBezTo>
                    <a:pt x="133984" y="385839"/>
                    <a:pt x="129854" y="389040"/>
                    <a:pt x="125361" y="391668"/>
                  </a:cubicBezTo>
                  <a:lnTo>
                    <a:pt x="140887" y="392810"/>
                  </a:lnTo>
                  <a:lnTo>
                    <a:pt x="182320" y="395954"/>
                  </a:lnTo>
                  <a:cubicBezTo>
                    <a:pt x="196608" y="396811"/>
                    <a:pt x="210895" y="397382"/>
                    <a:pt x="225183" y="396811"/>
                  </a:cubicBezTo>
                  <a:cubicBezTo>
                    <a:pt x="232041" y="396811"/>
                    <a:pt x="238899" y="396049"/>
                    <a:pt x="245757" y="395192"/>
                  </a:cubicBezTo>
                  <a:lnTo>
                    <a:pt x="248424" y="395192"/>
                  </a:lnTo>
                  <a:cubicBezTo>
                    <a:pt x="250027" y="394999"/>
                    <a:pt x="251617" y="394712"/>
                    <a:pt x="253186" y="394335"/>
                  </a:cubicBezTo>
                  <a:cubicBezTo>
                    <a:pt x="256330" y="393763"/>
                    <a:pt x="259473" y="393096"/>
                    <a:pt x="262711" y="392334"/>
                  </a:cubicBezTo>
                  <a:cubicBezTo>
                    <a:pt x="269185" y="390594"/>
                    <a:pt x="275547" y="388463"/>
                    <a:pt x="281761" y="385952"/>
                  </a:cubicBezTo>
                  <a:lnTo>
                    <a:pt x="282904" y="385476"/>
                  </a:lnTo>
                  <a:lnTo>
                    <a:pt x="282904" y="385476"/>
                  </a:lnTo>
                  <a:cubicBezTo>
                    <a:pt x="284380" y="384665"/>
                    <a:pt x="285811" y="383774"/>
                    <a:pt x="287191" y="382809"/>
                  </a:cubicBezTo>
                  <a:lnTo>
                    <a:pt x="290048" y="380904"/>
                  </a:lnTo>
                  <a:cubicBezTo>
                    <a:pt x="290745" y="380138"/>
                    <a:pt x="291510" y="379436"/>
                    <a:pt x="292334" y="378809"/>
                  </a:cubicBezTo>
                  <a:cubicBezTo>
                    <a:pt x="293477" y="377570"/>
                    <a:pt x="294620" y="376427"/>
                    <a:pt x="295668" y="375189"/>
                  </a:cubicBezTo>
                  <a:cubicBezTo>
                    <a:pt x="296716" y="373951"/>
                    <a:pt x="297192" y="372808"/>
                    <a:pt x="297382" y="372617"/>
                  </a:cubicBezTo>
                  <a:cubicBezTo>
                    <a:pt x="299002" y="370046"/>
                    <a:pt x="300526" y="367379"/>
                    <a:pt x="302145" y="364712"/>
                  </a:cubicBezTo>
                  <a:cubicBezTo>
                    <a:pt x="305193" y="359282"/>
                    <a:pt x="308622" y="354044"/>
                    <a:pt x="311670" y="348424"/>
                  </a:cubicBezTo>
                  <a:cubicBezTo>
                    <a:pt x="312023" y="347649"/>
                    <a:pt x="312506" y="346940"/>
                    <a:pt x="313099" y="346328"/>
                  </a:cubicBezTo>
                  <a:cubicBezTo>
                    <a:pt x="312241" y="342709"/>
                    <a:pt x="311479" y="339185"/>
                    <a:pt x="310622" y="335660"/>
                  </a:cubicBezTo>
                  <a:cubicBezTo>
                    <a:pt x="306431" y="318134"/>
                    <a:pt x="302177" y="300608"/>
                    <a:pt x="297859" y="283082"/>
                  </a:cubicBezTo>
                  <a:cubicBezTo>
                    <a:pt x="296335" y="276701"/>
                    <a:pt x="294906" y="270319"/>
                    <a:pt x="293477" y="264032"/>
                  </a:cubicBezTo>
                  <a:cubicBezTo>
                    <a:pt x="292779" y="263016"/>
                    <a:pt x="292112" y="261873"/>
                    <a:pt x="291477" y="260603"/>
                  </a:cubicBezTo>
                  <a:cubicBezTo>
                    <a:pt x="289857" y="256955"/>
                    <a:pt x="288488" y="253199"/>
                    <a:pt x="287381" y="249364"/>
                  </a:cubicBezTo>
                  <a:cubicBezTo>
                    <a:pt x="285095" y="243077"/>
                    <a:pt x="283285" y="236696"/>
                    <a:pt x="281476" y="230314"/>
                  </a:cubicBezTo>
                  <a:cubicBezTo>
                    <a:pt x="279170" y="235198"/>
                    <a:pt x="276462" y="239881"/>
                    <a:pt x="273379" y="244316"/>
                  </a:cubicBezTo>
                  <a:cubicBezTo>
                    <a:pt x="270549" y="248333"/>
                    <a:pt x="266996" y="251789"/>
                    <a:pt x="262902" y="254507"/>
                  </a:cubicBezTo>
                  <a:cubicBezTo>
                    <a:pt x="257516" y="261320"/>
                    <a:pt x="250850" y="267015"/>
                    <a:pt x="243280" y="271271"/>
                  </a:cubicBezTo>
                  <a:cubicBezTo>
                    <a:pt x="232250" y="278073"/>
                    <a:pt x="220533" y="283692"/>
                    <a:pt x="208324" y="288035"/>
                  </a:cubicBezTo>
                  <a:cubicBezTo>
                    <a:pt x="200227" y="290798"/>
                    <a:pt x="192036" y="293465"/>
                    <a:pt x="183844" y="295751"/>
                  </a:cubicBezTo>
                  <a:cubicBezTo>
                    <a:pt x="161746" y="302101"/>
                    <a:pt x="139521" y="307466"/>
                    <a:pt x="117169" y="311848"/>
                  </a:cubicBezTo>
                  <a:cubicBezTo>
                    <a:pt x="99106" y="315543"/>
                    <a:pt x="80855" y="318246"/>
                    <a:pt x="62496" y="319944"/>
                  </a:cubicBezTo>
                  <a:lnTo>
                    <a:pt x="57638" y="319944"/>
                  </a:lnTo>
                  <a:cubicBezTo>
                    <a:pt x="57294" y="321340"/>
                    <a:pt x="56848" y="322709"/>
                    <a:pt x="56305" y="324040"/>
                  </a:cubicBezTo>
                  <a:cubicBezTo>
                    <a:pt x="56305" y="324802"/>
                    <a:pt x="55638" y="325564"/>
                    <a:pt x="55352" y="326231"/>
                  </a:cubicBezTo>
                  <a:cubicBezTo>
                    <a:pt x="62710" y="323724"/>
                    <a:pt x="70362" y="322187"/>
                    <a:pt x="78117" y="321659"/>
                  </a:cubicBezTo>
                  <a:cubicBezTo>
                    <a:pt x="86307" y="320374"/>
                    <a:pt x="94593" y="319800"/>
                    <a:pt x="102882" y="319944"/>
                  </a:cubicBezTo>
                  <a:cubicBezTo>
                    <a:pt x="111707" y="319453"/>
                    <a:pt x="120428" y="322046"/>
                    <a:pt x="127552" y="327279"/>
                  </a:cubicBezTo>
                  <a:cubicBezTo>
                    <a:pt x="130032" y="330000"/>
                    <a:pt x="129838" y="334217"/>
                    <a:pt x="127116" y="336698"/>
                  </a:cubicBezTo>
                  <a:cubicBezTo>
                    <a:pt x="126003" y="337713"/>
                    <a:pt x="124578" y="338321"/>
                    <a:pt x="123075" y="338423"/>
                  </a:cubicBezTo>
                  <a:cubicBezTo>
                    <a:pt x="119080" y="338367"/>
                    <a:pt x="115110" y="337790"/>
                    <a:pt x="111264" y="336708"/>
                  </a:cubicBezTo>
                  <a:cubicBezTo>
                    <a:pt x="107886" y="336230"/>
                    <a:pt x="104483" y="335943"/>
                    <a:pt x="101072" y="335851"/>
                  </a:cubicBezTo>
                  <a:cubicBezTo>
                    <a:pt x="93781" y="335742"/>
                    <a:pt x="86492" y="336155"/>
                    <a:pt x="79260" y="337089"/>
                  </a:cubicBezTo>
                  <a:cubicBezTo>
                    <a:pt x="73862" y="337463"/>
                    <a:pt x="68488" y="338130"/>
                    <a:pt x="63163" y="339090"/>
                  </a:cubicBezTo>
                  <a:cubicBezTo>
                    <a:pt x="58462" y="339393"/>
                    <a:pt x="53940" y="341010"/>
                    <a:pt x="50113" y="343757"/>
                  </a:cubicBezTo>
                  <a:cubicBezTo>
                    <a:pt x="48803" y="345341"/>
                    <a:pt x="46521" y="345708"/>
                    <a:pt x="44779" y="344614"/>
                  </a:cubicBezTo>
                  <a:lnTo>
                    <a:pt x="43922" y="346233"/>
                  </a:lnTo>
                  <a:lnTo>
                    <a:pt x="43351" y="347471"/>
                  </a:lnTo>
                  <a:lnTo>
                    <a:pt x="43351" y="348519"/>
                  </a:lnTo>
                  <a:cubicBezTo>
                    <a:pt x="43351" y="349948"/>
                    <a:pt x="42493" y="351281"/>
                    <a:pt x="42208" y="352710"/>
                  </a:cubicBezTo>
                  <a:lnTo>
                    <a:pt x="42208" y="352710"/>
                  </a:lnTo>
                  <a:cubicBezTo>
                    <a:pt x="42208" y="352710"/>
                    <a:pt x="42208" y="353663"/>
                    <a:pt x="42208" y="354139"/>
                  </a:cubicBezTo>
                  <a:cubicBezTo>
                    <a:pt x="42208" y="354615"/>
                    <a:pt x="42208" y="357377"/>
                    <a:pt x="42208" y="358901"/>
                  </a:cubicBezTo>
                  <a:cubicBezTo>
                    <a:pt x="42113" y="360424"/>
                    <a:pt x="42113" y="361951"/>
                    <a:pt x="42208" y="363473"/>
                  </a:cubicBezTo>
                  <a:cubicBezTo>
                    <a:pt x="42208" y="364235"/>
                    <a:pt x="42874" y="367760"/>
                    <a:pt x="43065" y="368617"/>
                  </a:cubicBezTo>
                  <a:cubicBezTo>
                    <a:pt x="43522" y="370908"/>
                    <a:pt x="44127" y="373167"/>
                    <a:pt x="44875" y="375380"/>
                  </a:cubicBezTo>
                  <a:cubicBezTo>
                    <a:pt x="44875" y="376332"/>
                    <a:pt x="46970" y="380714"/>
                    <a:pt x="46208" y="379190"/>
                  </a:cubicBezTo>
                  <a:cubicBezTo>
                    <a:pt x="46970" y="380714"/>
                    <a:pt x="47732" y="382238"/>
                    <a:pt x="48589" y="383666"/>
                  </a:cubicBezTo>
                  <a:lnTo>
                    <a:pt x="49447" y="385000"/>
                  </a:lnTo>
                  <a:cubicBezTo>
                    <a:pt x="49683" y="385359"/>
                    <a:pt x="49972" y="385680"/>
                    <a:pt x="50304" y="385952"/>
                  </a:cubicBezTo>
                  <a:close/>
                  <a:moveTo>
                    <a:pt x="47827" y="128682"/>
                  </a:moveTo>
                  <a:cubicBezTo>
                    <a:pt x="47851" y="128333"/>
                    <a:pt x="47851" y="127983"/>
                    <a:pt x="47827" y="127634"/>
                  </a:cubicBezTo>
                  <a:cubicBezTo>
                    <a:pt x="48461" y="126523"/>
                    <a:pt x="49383" y="125601"/>
                    <a:pt x="50494" y="124967"/>
                  </a:cubicBezTo>
                  <a:cubicBezTo>
                    <a:pt x="51760" y="124273"/>
                    <a:pt x="53103" y="123730"/>
                    <a:pt x="54495" y="123348"/>
                  </a:cubicBezTo>
                  <a:cubicBezTo>
                    <a:pt x="57622" y="122400"/>
                    <a:pt x="60803" y="121636"/>
                    <a:pt x="64020" y="121062"/>
                  </a:cubicBezTo>
                  <a:cubicBezTo>
                    <a:pt x="67735" y="120014"/>
                    <a:pt x="71354" y="118967"/>
                    <a:pt x="74974" y="117633"/>
                  </a:cubicBezTo>
                  <a:cubicBezTo>
                    <a:pt x="81973" y="115582"/>
                    <a:pt x="88575" y="112361"/>
                    <a:pt x="94500" y="108108"/>
                  </a:cubicBezTo>
                  <a:cubicBezTo>
                    <a:pt x="96213" y="106949"/>
                    <a:pt x="97566" y="105332"/>
                    <a:pt x="98405" y="103441"/>
                  </a:cubicBezTo>
                  <a:cubicBezTo>
                    <a:pt x="98405" y="103441"/>
                    <a:pt x="98405" y="102107"/>
                    <a:pt x="98405" y="100679"/>
                  </a:cubicBezTo>
                  <a:cubicBezTo>
                    <a:pt x="98153" y="99917"/>
                    <a:pt x="97766" y="99207"/>
                    <a:pt x="97262" y="98583"/>
                  </a:cubicBezTo>
                  <a:cubicBezTo>
                    <a:pt x="94595" y="95154"/>
                    <a:pt x="98024" y="89058"/>
                    <a:pt x="102215" y="92106"/>
                  </a:cubicBezTo>
                  <a:cubicBezTo>
                    <a:pt x="117836" y="101631"/>
                    <a:pt x="106597" y="116776"/>
                    <a:pt x="94976" y="123729"/>
                  </a:cubicBezTo>
                  <a:cubicBezTo>
                    <a:pt x="91521" y="125758"/>
                    <a:pt x="87960" y="127602"/>
                    <a:pt x="84308" y="129254"/>
                  </a:cubicBezTo>
                  <a:cubicBezTo>
                    <a:pt x="89261" y="128396"/>
                    <a:pt x="94309" y="127444"/>
                    <a:pt x="99167" y="126301"/>
                  </a:cubicBezTo>
                  <a:cubicBezTo>
                    <a:pt x="117241" y="121869"/>
                    <a:pt x="134972" y="116139"/>
                    <a:pt x="152222" y="109156"/>
                  </a:cubicBezTo>
                  <a:lnTo>
                    <a:pt x="178034" y="98678"/>
                  </a:lnTo>
                  <a:lnTo>
                    <a:pt x="190702" y="93344"/>
                  </a:lnTo>
                  <a:lnTo>
                    <a:pt x="196036" y="91154"/>
                  </a:lnTo>
                  <a:lnTo>
                    <a:pt x="198894" y="89915"/>
                  </a:lnTo>
                  <a:cubicBezTo>
                    <a:pt x="205847" y="86772"/>
                    <a:pt x="212896" y="83915"/>
                    <a:pt x="219754" y="80390"/>
                  </a:cubicBezTo>
                  <a:cubicBezTo>
                    <a:pt x="226612" y="76866"/>
                    <a:pt x="232041" y="73247"/>
                    <a:pt x="238804" y="70008"/>
                  </a:cubicBezTo>
                  <a:lnTo>
                    <a:pt x="238804" y="70008"/>
                  </a:lnTo>
                  <a:cubicBezTo>
                    <a:pt x="233089" y="47148"/>
                    <a:pt x="227659" y="24288"/>
                    <a:pt x="222325" y="1333"/>
                  </a:cubicBezTo>
                  <a:lnTo>
                    <a:pt x="219754" y="857"/>
                  </a:lnTo>
                  <a:lnTo>
                    <a:pt x="216801" y="285"/>
                  </a:lnTo>
                  <a:lnTo>
                    <a:pt x="213943" y="285"/>
                  </a:lnTo>
                  <a:cubicBezTo>
                    <a:pt x="208139" y="-95"/>
                    <a:pt x="202317" y="-95"/>
                    <a:pt x="196513" y="285"/>
                  </a:cubicBezTo>
                  <a:lnTo>
                    <a:pt x="186988" y="1142"/>
                  </a:lnTo>
                  <a:lnTo>
                    <a:pt x="183940" y="1142"/>
                  </a:lnTo>
                  <a:lnTo>
                    <a:pt x="181368" y="1142"/>
                  </a:lnTo>
                  <a:lnTo>
                    <a:pt x="171843" y="2952"/>
                  </a:lnTo>
                  <a:cubicBezTo>
                    <a:pt x="169557" y="2952"/>
                    <a:pt x="167271" y="3714"/>
                    <a:pt x="164985" y="4000"/>
                  </a:cubicBezTo>
                  <a:cubicBezTo>
                    <a:pt x="162699" y="4286"/>
                    <a:pt x="163175" y="4000"/>
                    <a:pt x="164985" y="4000"/>
                  </a:cubicBezTo>
                  <a:cubicBezTo>
                    <a:pt x="154006" y="6734"/>
                    <a:pt x="143319" y="10530"/>
                    <a:pt x="133076" y="15335"/>
                  </a:cubicBezTo>
                  <a:cubicBezTo>
                    <a:pt x="125492" y="19223"/>
                    <a:pt x="117195" y="21525"/>
                    <a:pt x="108692" y="22097"/>
                  </a:cubicBezTo>
                  <a:cubicBezTo>
                    <a:pt x="105263" y="24669"/>
                    <a:pt x="101929" y="27050"/>
                    <a:pt x="98405" y="29336"/>
                  </a:cubicBezTo>
                  <a:cubicBezTo>
                    <a:pt x="83260" y="38861"/>
                    <a:pt x="67544" y="48386"/>
                    <a:pt x="53352" y="59721"/>
                  </a:cubicBezTo>
                  <a:cubicBezTo>
                    <a:pt x="49709" y="62623"/>
                    <a:pt x="46301" y="65807"/>
                    <a:pt x="43160" y="69246"/>
                  </a:cubicBezTo>
                  <a:cubicBezTo>
                    <a:pt x="43916" y="68652"/>
                    <a:pt x="44711" y="68111"/>
                    <a:pt x="45541" y="67627"/>
                  </a:cubicBezTo>
                  <a:cubicBezTo>
                    <a:pt x="51565" y="64087"/>
                    <a:pt x="58371" y="62091"/>
                    <a:pt x="65353" y="61817"/>
                  </a:cubicBezTo>
                  <a:cubicBezTo>
                    <a:pt x="72391" y="60721"/>
                    <a:pt x="79556" y="60721"/>
                    <a:pt x="86594" y="61817"/>
                  </a:cubicBezTo>
                  <a:cubicBezTo>
                    <a:pt x="92119" y="62769"/>
                    <a:pt x="100691" y="65817"/>
                    <a:pt x="100691" y="73056"/>
                  </a:cubicBezTo>
                  <a:cubicBezTo>
                    <a:pt x="100691" y="80295"/>
                    <a:pt x="92119" y="76961"/>
                    <a:pt x="88594" y="75247"/>
                  </a:cubicBezTo>
                  <a:cubicBezTo>
                    <a:pt x="82119" y="72964"/>
                    <a:pt x="75169" y="72374"/>
                    <a:pt x="68401" y="73532"/>
                  </a:cubicBezTo>
                  <a:cubicBezTo>
                    <a:pt x="61338" y="73702"/>
                    <a:pt x="54404" y="75460"/>
                    <a:pt x="48113" y="78676"/>
                  </a:cubicBezTo>
                  <a:cubicBezTo>
                    <a:pt x="43858" y="81040"/>
                    <a:pt x="39354" y="82925"/>
                    <a:pt x="34683" y="84296"/>
                  </a:cubicBezTo>
                  <a:cubicBezTo>
                    <a:pt x="33717" y="87373"/>
                    <a:pt x="33329" y="90602"/>
                    <a:pt x="33540" y="93821"/>
                  </a:cubicBezTo>
                  <a:cubicBezTo>
                    <a:pt x="33493" y="94677"/>
                    <a:pt x="33493" y="95536"/>
                    <a:pt x="33540" y="96392"/>
                  </a:cubicBezTo>
                  <a:cubicBezTo>
                    <a:pt x="33540" y="96392"/>
                    <a:pt x="33540" y="96392"/>
                    <a:pt x="33540" y="98012"/>
                  </a:cubicBezTo>
                  <a:cubicBezTo>
                    <a:pt x="33540" y="99631"/>
                    <a:pt x="34492" y="102488"/>
                    <a:pt x="35064" y="104679"/>
                  </a:cubicBezTo>
                  <a:cubicBezTo>
                    <a:pt x="36165" y="108617"/>
                    <a:pt x="37468" y="112496"/>
                    <a:pt x="38969" y="116300"/>
                  </a:cubicBezTo>
                  <a:cubicBezTo>
                    <a:pt x="40877" y="120637"/>
                    <a:pt x="42160" y="125223"/>
                    <a:pt x="42779" y="129920"/>
                  </a:cubicBezTo>
                  <a:cubicBezTo>
                    <a:pt x="44094" y="130287"/>
                    <a:pt x="45430" y="130573"/>
                    <a:pt x="46780" y="130777"/>
                  </a:cubicBezTo>
                  <a:cubicBezTo>
                    <a:pt x="46600" y="129898"/>
                    <a:pt x="46600" y="128990"/>
                    <a:pt x="46780" y="128110"/>
                  </a:cubicBezTo>
                  <a:cubicBezTo>
                    <a:pt x="46780" y="128873"/>
                    <a:pt x="46303" y="129349"/>
                    <a:pt x="46780" y="128111"/>
                  </a:cubicBezTo>
                  <a:lnTo>
                    <a:pt x="47827" y="128682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xmlns="" id="{DC96080A-3D44-4559-AF9C-5820211D26EE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xmlns="" id="{19A42852-AAB4-4C66-8EB7-D0B4C9BF5CE1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xmlns="" id="{6E3C9EF0-45C4-4A34-9ACF-99E7BB4621DC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xmlns="" id="{6A44BAF7-D84A-4DB2-9E24-D1AD13D57CB2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xmlns="" id="{B96B5C49-EB84-4BDC-A6AF-1EC43314C9C0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xmlns="" id="{EED19F3F-9B76-4CD0-8BA7-F5B0F784B013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xmlns="" id="{018F1752-390A-4F6F-93F3-297C4D0EF8A5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xmlns="" id="{9380D805-E7E4-4679-B6B6-811F27DEDE19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xmlns="" id="{E35E3180-D1B8-41F8-9A75-70BB7208F344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xmlns="" id="{C76C5CDC-89D0-422A-A9BE-1904E150A1B1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xmlns="" id="{C31DA342-A3CB-49BC-A79F-31128B816647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xmlns="" id="{6EAFA3CA-B5B1-4EBC-8B97-6851C380477F}"/>
                </a:ext>
              </a:extLst>
            </p:cNvPr>
            <p:cNvSpPr/>
            <p:nvPr/>
          </p:nvSpPr>
          <p:spPr>
            <a:xfrm>
              <a:off x="1182454" y="2783639"/>
              <a:ext cx="971795" cy="1200439"/>
            </a:xfrm>
            <a:custGeom>
              <a:avLst/>
              <a:gdLst>
                <a:gd name="connsiteX0" fmla="*/ 520732 w 603408"/>
                <a:gd name="connsiteY0" fmla="*/ 74438 h 745378"/>
                <a:gd name="connsiteX1" fmla="*/ 520732 w 603408"/>
                <a:gd name="connsiteY1" fmla="*/ 74438 h 745378"/>
                <a:gd name="connsiteX2" fmla="*/ 519874 w 603408"/>
                <a:gd name="connsiteY2" fmla="*/ 73200 h 745378"/>
                <a:gd name="connsiteX3" fmla="*/ 519874 w 603408"/>
                <a:gd name="connsiteY3" fmla="*/ 72723 h 745378"/>
                <a:gd name="connsiteX4" fmla="*/ 519874 w 603408"/>
                <a:gd name="connsiteY4" fmla="*/ 72723 h 745378"/>
                <a:gd name="connsiteX5" fmla="*/ 519874 w 603408"/>
                <a:gd name="connsiteY5" fmla="*/ 70056 h 745378"/>
                <a:gd name="connsiteX6" fmla="*/ 523494 w 603408"/>
                <a:gd name="connsiteY6" fmla="*/ 61865 h 745378"/>
                <a:gd name="connsiteX7" fmla="*/ 535686 w 603408"/>
                <a:gd name="connsiteY7" fmla="*/ 45101 h 745378"/>
                <a:gd name="connsiteX8" fmla="*/ 537686 w 603408"/>
                <a:gd name="connsiteY8" fmla="*/ 43100 h 745378"/>
                <a:gd name="connsiteX9" fmla="*/ 569690 w 603408"/>
                <a:gd name="connsiteY9" fmla="*/ 59864 h 745378"/>
                <a:gd name="connsiteX10" fmla="*/ 595789 w 603408"/>
                <a:gd name="connsiteY10" fmla="*/ 70628 h 745378"/>
                <a:gd name="connsiteX11" fmla="*/ 603409 w 603408"/>
                <a:gd name="connsiteY11" fmla="*/ 73676 h 745378"/>
                <a:gd name="connsiteX12" fmla="*/ 602552 w 603408"/>
                <a:gd name="connsiteY12" fmla="*/ 76343 h 745378"/>
                <a:gd name="connsiteX13" fmla="*/ 600456 w 603408"/>
                <a:gd name="connsiteY13" fmla="*/ 81772 h 745378"/>
                <a:gd name="connsiteX14" fmla="*/ 595503 w 603408"/>
                <a:gd name="connsiteY14" fmla="*/ 91297 h 745378"/>
                <a:gd name="connsiteX15" fmla="*/ 592455 w 603408"/>
                <a:gd name="connsiteY15" fmla="*/ 95012 h 745378"/>
                <a:gd name="connsiteX16" fmla="*/ 588074 w 603408"/>
                <a:gd name="connsiteY16" fmla="*/ 99108 h 745378"/>
                <a:gd name="connsiteX17" fmla="*/ 586454 w 603408"/>
                <a:gd name="connsiteY17" fmla="*/ 100250 h 745378"/>
                <a:gd name="connsiteX18" fmla="*/ 580739 w 603408"/>
                <a:gd name="connsiteY18" fmla="*/ 103870 h 745378"/>
                <a:gd name="connsiteX19" fmla="*/ 570548 w 603408"/>
                <a:gd name="connsiteY19" fmla="*/ 109299 h 745378"/>
                <a:gd name="connsiteX20" fmla="*/ 565499 w 603408"/>
                <a:gd name="connsiteY20" fmla="*/ 111300 h 745378"/>
                <a:gd name="connsiteX21" fmla="*/ 558546 w 603408"/>
                <a:gd name="connsiteY21" fmla="*/ 113585 h 745378"/>
                <a:gd name="connsiteX22" fmla="*/ 544354 w 603408"/>
                <a:gd name="connsiteY22" fmla="*/ 117014 h 745378"/>
                <a:gd name="connsiteX23" fmla="*/ 538734 w 603408"/>
                <a:gd name="connsiteY23" fmla="*/ 118062 h 745378"/>
                <a:gd name="connsiteX24" fmla="*/ 535400 w 603408"/>
                <a:gd name="connsiteY24" fmla="*/ 118062 h 745378"/>
                <a:gd name="connsiteX25" fmla="*/ 521018 w 603408"/>
                <a:gd name="connsiteY25" fmla="*/ 118920 h 745378"/>
                <a:gd name="connsiteX26" fmla="*/ 507111 w 603408"/>
                <a:gd name="connsiteY26" fmla="*/ 118920 h 745378"/>
                <a:gd name="connsiteX27" fmla="*/ 500444 w 603408"/>
                <a:gd name="connsiteY27" fmla="*/ 118920 h 745378"/>
                <a:gd name="connsiteX28" fmla="*/ 495490 w 603408"/>
                <a:gd name="connsiteY28" fmla="*/ 118348 h 745378"/>
                <a:gd name="connsiteX29" fmla="*/ 491014 w 603408"/>
                <a:gd name="connsiteY29" fmla="*/ 117681 h 745378"/>
                <a:gd name="connsiteX30" fmla="*/ 481489 w 603408"/>
                <a:gd name="connsiteY30" fmla="*/ 115776 h 745378"/>
                <a:gd name="connsiteX31" fmla="*/ 462439 w 603408"/>
                <a:gd name="connsiteY31" fmla="*/ 110157 h 745378"/>
                <a:gd name="connsiteX32" fmla="*/ 443389 w 603408"/>
                <a:gd name="connsiteY32" fmla="*/ 104442 h 745378"/>
                <a:gd name="connsiteX33" fmla="*/ 431673 w 603408"/>
                <a:gd name="connsiteY33" fmla="*/ 102727 h 745378"/>
                <a:gd name="connsiteX34" fmla="*/ 426339 w 603408"/>
                <a:gd name="connsiteY34" fmla="*/ 103680 h 745378"/>
                <a:gd name="connsiteX35" fmla="*/ 421576 w 603408"/>
                <a:gd name="connsiteY35" fmla="*/ 106251 h 745378"/>
                <a:gd name="connsiteX36" fmla="*/ 416242 w 603408"/>
                <a:gd name="connsiteY36" fmla="*/ 107775 h 745378"/>
                <a:gd name="connsiteX37" fmla="*/ 416243 w 603408"/>
                <a:gd name="connsiteY37" fmla="*/ 107775 h 745378"/>
                <a:gd name="connsiteX38" fmla="*/ 408623 w 603408"/>
                <a:gd name="connsiteY38" fmla="*/ 112157 h 745378"/>
                <a:gd name="connsiteX39" fmla="*/ 408623 w 603408"/>
                <a:gd name="connsiteY39" fmla="*/ 112157 h 745378"/>
                <a:gd name="connsiteX40" fmla="*/ 407575 w 603408"/>
                <a:gd name="connsiteY40" fmla="*/ 112919 h 745378"/>
                <a:gd name="connsiteX41" fmla="*/ 403955 w 603408"/>
                <a:gd name="connsiteY41" fmla="*/ 115300 h 745378"/>
                <a:gd name="connsiteX42" fmla="*/ 389382 w 603408"/>
                <a:gd name="connsiteY42" fmla="*/ 123206 h 745378"/>
                <a:gd name="connsiteX43" fmla="*/ 356044 w 603408"/>
                <a:gd name="connsiteY43" fmla="*/ 141494 h 745378"/>
                <a:gd name="connsiteX44" fmla="*/ 352139 w 603408"/>
                <a:gd name="connsiteY44" fmla="*/ 143018 h 745378"/>
                <a:gd name="connsiteX45" fmla="*/ 343662 w 603408"/>
                <a:gd name="connsiteY45" fmla="*/ 145780 h 745378"/>
                <a:gd name="connsiteX46" fmla="*/ 326327 w 603408"/>
                <a:gd name="connsiteY46" fmla="*/ 149685 h 745378"/>
                <a:gd name="connsiteX47" fmla="*/ 309944 w 603408"/>
                <a:gd name="connsiteY47" fmla="*/ 153686 h 745378"/>
                <a:gd name="connsiteX48" fmla="*/ 290132 w 603408"/>
                <a:gd name="connsiteY48" fmla="*/ 162163 h 745378"/>
                <a:gd name="connsiteX49" fmla="*/ 286573 w 603408"/>
                <a:gd name="connsiteY49" fmla="*/ 177655 h 745378"/>
                <a:gd name="connsiteX50" fmla="*/ 290132 w 603408"/>
                <a:gd name="connsiteY50" fmla="*/ 181213 h 745378"/>
                <a:gd name="connsiteX51" fmla="*/ 336994 w 603408"/>
                <a:gd name="connsiteY51" fmla="*/ 188833 h 745378"/>
                <a:gd name="connsiteX52" fmla="*/ 337947 w 603408"/>
                <a:gd name="connsiteY52" fmla="*/ 188833 h 745378"/>
                <a:gd name="connsiteX53" fmla="*/ 334709 w 603408"/>
                <a:gd name="connsiteY53" fmla="*/ 203121 h 745378"/>
                <a:gd name="connsiteX54" fmla="*/ 327279 w 603408"/>
                <a:gd name="connsiteY54" fmla="*/ 239982 h 745378"/>
                <a:gd name="connsiteX55" fmla="*/ 319373 w 603408"/>
                <a:gd name="connsiteY55" fmla="*/ 276654 h 745378"/>
                <a:gd name="connsiteX56" fmla="*/ 314230 w 603408"/>
                <a:gd name="connsiteY56" fmla="*/ 313801 h 745378"/>
                <a:gd name="connsiteX57" fmla="*/ 323755 w 603408"/>
                <a:gd name="connsiteY57" fmla="*/ 317706 h 745378"/>
                <a:gd name="connsiteX58" fmla="*/ 344329 w 603408"/>
                <a:gd name="connsiteY58" fmla="*/ 261128 h 745378"/>
                <a:gd name="connsiteX59" fmla="*/ 349282 w 603408"/>
                <a:gd name="connsiteY59" fmla="*/ 253317 h 745378"/>
                <a:gd name="connsiteX60" fmla="*/ 364617 w 603408"/>
                <a:gd name="connsiteY60" fmla="*/ 235601 h 745378"/>
                <a:gd name="connsiteX61" fmla="*/ 383667 w 603408"/>
                <a:gd name="connsiteY61" fmla="*/ 220742 h 745378"/>
                <a:gd name="connsiteX62" fmla="*/ 382524 w 603408"/>
                <a:gd name="connsiteY62" fmla="*/ 297989 h 745378"/>
                <a:gd name="connsiteX63" fmla="*/ 395669 w 603408"/>
                <a:gd name="connsiteY63" fmla="*/ 504301 h 745378"/>
                <a:gd name="connsiteX64" fmla="*/ 422529 w 603408"/>
                <a:gd name="connsiteY64" fmla="*/ 631555 h 745378"/>
                <a:gd name="connsiteX65" fmla="*/ 441008 w 603408"/>
                <a:gd name="connsiteY65" fmla="*/ 693658 h 745378"/>
                <a:gd name="connsiteX66" fmla="*/ 452533 w 603408"/>
                <a:gd name="connsiteY66" fmla="*/ 725281 h 745378"/>
                <a:gd name="connsiteX67" fmla="*/ 453581 w 603408"/>
                <a:gd name="connsiteY67" fmla="*/ 727853 h 745378"/>
                <a:gd name="connsiteX68" fmla="*/ 447961 w 603408"/>
                <a:gd name="connsiteY68" fmla="*/ 727853 h 745378"/>
                <a:gd name="connsiteX69" fmla="*/ 429673 w 603408"/>
                <a:gd name="connsiteY69" fmla="*/ 728520 h 745378"/>
                <a:gd name="connsiteX70" fmla="*/ 429673 w 603408"/>
                <a:gd name="connsiteY70" fmla="*/ 728520 h 745378"/>
                <a:gd name="connsiteX71" fmla="*/ 418148 w 603408"/>
                <a:gd name="connsiteY71" fmla="*/ 729948 h 745378"/>
                <a:gd name="connsiteX72" fmla="*/ 408623 w 603408"/>
                <a:gd name="connsiteY72" fmla="*/ 731377 h 745378"/>
                <a:gd name="connsiteX73" fmla="*/ 312134 w 603408"/>
                <a:gd name="connsiteY73" fmla="*/ 730234 h 745378"/>
                <a:gd name="connsiteX74" fmla="*/ 287560 w 603408"/>
                <a:gd name="connsiteY74" fmla="*/ 727948 h 745378"/>
                <a:gd name="connsiteX75" fmla="*/ 281750 w 603408"/>
                <a:gd name="connsiteY75" fmla="*/ 727186 h 745378"/>
                <a:gd name="connsiteX76" fmla="*/ 281750 w 603408"/>
                <a:gd name="connsiteY76" fmla="*/ 727186 h 745378"/>
                <a:gd name="connsiteX77" fmla="*/ 280035 w 603408"/>
                <a:gd name="connsiteY77" fmla="*/ 727186 h 745378"/>
                <a:gd name="connsiteX78" fmla="*/ 266510 w 603408"/>
                <a:gd name="connsiteY78" fmla="*/ 724805 h 745378"/>
                <a:gd name="connsiteX79" fmla="*/ 218885 w 603408"/>
                <a:gd name="connsiteY79" fmla="*/ 713661 h 745378"/>
                <a:gd name="connsiteX80" fmla="*/ 167164 w 603408"/>
                <a:gd name="connsiteY80" fmla="*/ 704802 h 745378"/>
                <a:gd name="connsiteX81" fmla="*/ 115253 w 603408"/>
                <a:gd name="connsiteY81" fmla="*/ 709184 h 745378"/>
                <a:gd name="connsiteX82" fmla="*/ 85439 w 603408"/>
                <a:gd name="connsiteY82" fmla="*/ 717947 h 745378"/>
                <a:gd name="connsiteX83" fmla="*/ 69628 w 603408"/>
                <a:gd name="connsiteY83" fmla="*/ 724234 h 745378"/>
                <a:gd name="connsiteX84" fmla="*/ 64865 w 603408"/>
                <a:gd name="connsiteY84" fmla="*/ 724233 h 745378"/>
                <a:gd name="connsiteX85" fmla="*/ 55340 w 603408"/>
                <a:gd name="connsiteY85" fmla="*/ 726043 h 745378"/>
                <a:gd name="connsiteX86" fmla="*/ 47149 w 603408"/>
                <a:gd name="connsiteY86" fmla="*/ 728615 h 745378"/>
                <a:gd name="connsiteX87" fmla="*/ 13049 w 603408"/>
                <a:gd name="connsiteY87" fmla="*/ 741093 h 745378"/>
                <a:gd name="connsiteX88" fmla="*/ 2477 w 603408"/>
                <a:gd name="connsiteY88" fmla="*/ 745379 h 745378"/>
                <a:gd name="connsiteX89" fmla="*/ 1524 w 603408"/>
                <a:gd name="connsiteY89" fmla="*/ 726329 h 745378"/>
                <a:gd name="connsiteX90" fmla="*/ 15431 w 603408"/>
                <a:gd name="connsiteY90" fmla="*/ 724233 h 745378"/>
                <a:gd name="connsiteX91" fmla="*/ 44863 w 603408"/>
                <a:gd name="connsiteY91" fmla="*/ 713851 h 745378"/>
                <a:gd name="connsiteX92" fmla="*/ 44844 w 603408"/>
                <a:gd name="connsiteY92" fmla="*/ 707924 h 745378"/>
                <a:gd name="connsiteX93" fmla="*/ 42005 w 603408"/>
                <a:gd name="connsiteY93" fmla="*/ 706707 h 745378"/>
                <a:gd name="connsiteX94" fmla="*/ 8953 w 603408"/>
                <a:gd name="connsiteY94" fmla="*/ 711184 h 745378"/>
                <a:gd name="connsiteX95" fmla="*/ 1048 w 603408"/>
                <a:gd name="connsiteY95" fmla="*/ 712708 h 745378"/>
                <a:gd name="connsiteX96" fmla="*/ 1048 w 603408"/>
                <a:gd name="connsiteY96" fmla="*/ 706993 h 745378"/>
                <a:gd name="connsiteX97" fmla="*/ 9335 w 603408"/>
                <a:gd name="connsiteY97" fmla="*/ 705374 h 745378"/>
                <a:gd name="connsiteX98" fmla="*/ 29813 w 603408"/>
                <a:gd name="connsiteY98" fmla="*/ 694611 h 745378"/>
                <a:gd name="connsiteX99" fmla="*/ 28653 w 603408"/>
                <a:gd name="connsiteY99" fmla="*/ 690320 h 745378"/>
                <a:gd name="connsiteX100" fmla="*/ 28004 w 603408"/>
                <a:gd name="connsiteY100" fmla="*/ 690039 h 745378"/>
                <a:gd name="connsiteX101" fmla="*/ 4001 w 603408"/>
                <a:gd name="connsiteY101" fmla="*/ 693277 h 745378"/>
                <a:gd name="connsiteX102" fmla="*/ 667 w 603408"/>
                <a:gd name="connsiteY102" fmla="*/ 694230 h 745378"/>
                <a:gd name="connsiteX103" fmla="*/ 667 w 603408"/>
                <a:gd name="connsiteY103" fmla="*/ 682799 h 745378"/>
                <a:gd name="connsiteX104" fmla="*/ 14192 w 603408"/>
                <a:gd name="connsiteY104" fmla="*/ 676037 h 745378"/>
                <a:gd name="connsiteX105" fmla="*/ 30766 w 603408"/>
                <a:gd name="connsiteY105" fmla="*/ 663845 h 745378"/>
                <a:gd name="connsiteX106" fmla="*/ 29159 w 603408"/>
                <a:gd name="connsiteY106" fmla="*/ 658420 h 745378"/>
                <a:gd name="connsiteX107" fmla="*/ 27432 w 603408"/>
                <a:gd name="connsiteY107" fmla="*/ 657939 h 745378"/>
                <a:gd name="connsiteX108" fmla="*/ 9525 w 603408"/>
                <a:gd name="connsiteY108" fmla="*/ 664035 h 745378"/>
                <a:gd name="connsiteX109" fmla="*/ 0 w 603408"/>
                <a:gd name="connsiteY109" fmla="*/ 668322 h 745378"/>
                <a:gd name="connsiteX110" fmla="*/ 0 w 603408"/>
                <a:gd name="connsiteY110" fmla="*/ 657749 h 745378"/>
                <a:gd name="connsiteX111" fmla="*/ 0 w 603408"/>
                <a:gd name="connsiteY111" fmla="*/ 648224 h 745378"/>
                <a:gd name="connsiteX112" fmla="*/ 4763 w 603408"/>
                <a:gd name="connsiteY112" fmla="*/ 647557 h 745378"/>
                <a:gd name="connsiteX113" fmla="*/ 19336 w 603408"/>
                <a:gd name="connsiteY113" fmla="*/ 641652 h 745378"/>
                <a:gd name="connsiteX114" fmla="*/ 18878 w 603408"/>
                <a:gd name="connsiteY114" fmla="*/ 633313 h 745378"/>
                <a:gd name="connsiteX115" fmla="*/ 16859 w 603408"/>
                <a:gd name="connsiteY115" fmla="*/ 632127 h 745378"/>
                <a:gd name="connsiteX116" fmla="*/ 7334 w 603408"/>
                <a:gd name="connsiteY116" fmla="*/ 632793 h 745378"/>
                <a:gd name="connsiteX117" fmla="*/ 381 w 603408"/>
                <a:gd name="connsiteY117" fmla="*/ 634984 h 745378"/>
                <a:gd name="connsiteX118" fmla="*/ 381 w 603408"/>
                <a:gd name="connsiteY118" fmla="*/ 608981 h 745378"/>
                <a:gd name="connsiteX119" fmla="*/ 2191 w 603408"/>
                <a:gd name="connsiteY119" fmla="*/ 608981 h 745378"/>
                <a:gd name="connsiteX120" fmla="*/ 11049 w 603408"/>
                <a:gd name="connsiteY120" fmla="*/ 604504 h 745378"/>
                <a:gd name="connsiteX121" fmla="*/ 13430 w 603408"/>
                <a:gd name="connsiteY121" fmla="*/ 599837 h 745378"/>
                <a:gd name="connsiteX122" fmla="*/ 11523 w 603408"/>
                <a:gd name="connsiteY122" fmla="*/ 596428 h 745378"/>
                <a:gd name="connsiteX123" fmla="*/ 10096 w 603408"/>
                <a:gd name="connsiteY123" fmla="*/ 596408 h 745378"/>
                <a:gd name="connsiteX124" fmla="*/ 8287 w 603408"/>
                <a:gd name="connsiteY124" fmla="*/ 596979 h 745378"/>
                <a:gd name="connsiteX125" fmla="*/ 6858 w 603408"/>
                <a:gd name="connsiteY125" fmla="*/ 597551 h 745378"/>
                <a:gd name="connsiteX126" fmla="*/ 4477 w 603408"/>
                <a:gd name="connsiteY126" fmla="*/ 597551 h 745378"/>
                <a:gd name="connsiteX127" fmla="*/ 3048 w 603408"/>
                <a:gd name="connsiteY127" fmla="*/ 597551 h 745378"/>
                <a:gd name="connsiteX128" fmla="*/ 2191 w 603408"/>
                <a:gd name="connsiteY128" fmla="*/ 597551 h 745378"/>
                <a:gd name="connsiteX129" fmla="*/ 381 w 603408"/>
                <a:gd name="connsiteY129" fmla="*/ 597551 h 745378"/>
                <a:gd name="connsiteX130" fmla="*/ 4381 w 603408"/>
                <a:gd name="connsiteY130" fmla="*/ 467154 h 745378"/>
                <a:gd name="connsiteX131" fmla="*/ 6477 w 603408"/>
                <a:gd name="connsiteY131" fmla="*/ 445246 h 745378"/>
                <a:gd name="connsiteX132" fmla="*/ 9049 w 603408"/>
                <a:gd name="connsiteY132" fmla="*/ 424386 h 745378"/>
                <a:gd name="connsiteX133" fmla="*/ 17145 w 603408"/>
                <a:gd name="connsiteY133" fmla="*/ 379714 h 745378"/>
                <a:gd name="connsiteX134" fmla="*/ 41434 w 603408"/>
                <a:gd name="connsiteY134" fmla="*/ 293132 h 745378"/>
                <a:gd name="connsiteX135" fmla="*/ 51530 w 603408"/>
                <a:gd name="connsiteY135" fmla="*/ 270367 h 745378"/>
                <a:gd name="connsiteX136" fmla="*/ 53054 w 603408"/>
                <a:gd name="connsiteY136" fmla="*/ 269700 h 745378"/>
                <a:gd name="connsiteX137" fmla="*/ 60770 w 603408"/>
                <a:gd name="connsiteY137" fmla="*/ 263033 h 745378"/>
                <a:gd name="connsiteX138" fmla="*/ 67818 w 603408"/>
                <a:gd name="connsiteY138" fmla="*/ 254841 h 745378"/>
                <a:gd name="connsiteX139" fmla="*/ 82868 w 603408"/>
                <a:gd name="connsiteY139" fmla="*/ 235791 h 745378"/>
                <a:gd name="connsiteX140" fmla="*/ 109252 w 603408"/>
                <a:gd name="connsiteY140" fmla="*/ 196739 h 745378"/>
                <a:gd name="connsiteX141" fmla="*/ 165449 w 603408"/>
                <a:gd name="connsiteY141" fmla="*/ 124444 h 745378"/>
                <a:gd name="connsiteX142" fmla="*/ 195644 w 603408"/>
                <a:gd name="connsiteY142" fmla="*/ 93202 h 745378"/>
                <a:gd name="connsiteX143" fmla="*/ 203644 w 603408"/>
                <a:gd name="connsiteY143" fmla="*/ 86154 h 745378"/>
                <a:gd name="connsiteX144" fmla="*/ 204406 w 603408"/>
                <a:gd name="connsiteY144" fmla="*/ 85487 h 745378"/>
                <a:gd name="connsiteX145" fmla="*/ 205359 w 603408"/>
                <a:gd name="connsiteY145" fmla="*/ 84820 h 745378"/>
                <a:gd name="connsiteX146" fmla="*/ 209550 w 603408"/>
                <a:gd name="connsiteY146" fmla="*/ 81677 h 745378"/>
                <a:gd name="connsiteX147" fmla="*/ 228600 w 603408"/>
                <a:gd name="connsiteY147" fmla="*/ 69866 h 745378"/>
                <a:gd name="connsiteX148" fmla="*/ 238125 w 603408"/>
                <a:gd name="connsiteY148" fmla="*/ 65103 h 745378"/>
                <a:gd name="connsiteX149" fmla="*/ 242888 w 603408"/>
                <a:gd name="connsiteY149" fmla="*/ 62817 h 745378"/>
                <a:gd name="connsiteX150" fmla="*/ 245840 w 603408"/>
                <a:gd name="connsiteY150" fmla="*/ 61579 h 745378"/>
                <a:gd name="connsiteX151" fmla="*/ 265462 w 603408"/>
                <a:gd name="connsiteY151" fmla="*/ 53673 h 745378"/>
                <a:gd name="connsiteX152" fmla="*/ 306800 w 603408"/>
                <a:gd name="connsiteY152" fmla="*/ 38243 h 745378"/>
                <a:gd name="connsiteX153" fmla="*/ 409670 w 603408"/>
                <a:gd name="connsiteY153" fmla="*/ 3381 h 745378"/>
                <a:gd name="connsiteX154" fmla="*/ 421291 w 603408"/>
                <a:gd name="connsiteY154" fmla="*/ 1095 h 745378"/>
                <a:gd name="connsiteX155" fmla="*/ 427006 w 603408"/>
                <a:gd name="connsiteY155" fmla="*/ 143 h 745378"/>
                <a:gd name="connsiteX156" fmla="*/ 430530 w 603408"/>
                <a:gd name="connsiteY156" fmla="*/ 143 h 745378"/>
                <a:gd name="connsiteX157" fmla="*/ 441674 w 603408"/>
                <a:gd name="connsiteY157" fmla="*/ 143 h 745378"/>
                <a:gd name="connsiteX158" fmla="*/ 446151 w 603408"/>
                <a:gd name="connsiteY158" fmla="*/ 143 h 745378"/>
                <a:gd name="connsiteX159" fmla="*/ 446151 w 603408"/>
                <a:gd name="connsiteY159" fmla="*/ 143 h 745378"/>
                <a:gd name="connsiteX160" fmla="*/ 448913 w 603408"/>
                <a:gd name="connsiteY160" fmla="*/ 714 h 745378"/>
                <a:gd name="connsiteX161" fmla="*/ 467963 w 603408"/>
                <a:gd name="connsiteY161" fmla="*/ 6334 h 745378"/>
                <a:gd name="connsiteX162" fmla="*/ 482441 w 603408"/>
                <a:gd name="connsiteY162" fmla="*/ 8430 h 745378"/>
                <a:gd name="connsiteX163" fmla="*/ 521970 w 603408"/>
                <a:gd name="connsiteY163" fmla="*/ 33480 h 745378"/>
                <a:gd name="connsiteX164" fmla="*/ 526447 w 603408"/>
                <a:gd name="connsiteY164" fmla="*/ 36242 h 745378"/>
                <a:gd name="connsiteX165" fmla="*/ 516255 w 603408"/>
                <a:gd name="connsiteY165" fmla="*/ 48244 h 745378"/>
                <a:gd name="connsiteX166" fmla="*/ 506730 w 603408"/>
                <a:gd name="connsiteY166" fmla="*/ 66341 h 745378"/>
                <a:gd name="connsiteX167" fmla="*/ 511397 w 603408"/>
                <a:gd name="connsiteY167" fmla="*/ 84439 h 745378"/>
                <a:gd name="connsiteX168" fmla="*/ 521779 w 603408"/>
                <a:gd name="connsiteY168" fmla="*/ 82248 h 745378"/>
                <a:gd name="connsiteX169" fmla="*/ 521779 w 603408"/>
                <a:gd name="connsiteY169" fmla="*/ 76629 h 745378"/>
                <a:gd name="connsiteX170" fmla="*/ 520827 w 603408"/>
                <a:gd name="connsiteY170" fmla="*/ 74533 h 745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603408" h="745378">
                  <a:moveTo>
                    <a:pt x="520732" y="74438"/>
                  </a:moveTo>
                  <a:lnTo>
                    <a:pt x="520732" y="74438"/>
                  </a:lnTo>
                  <a:lnTo>
                    <a:pt x="519874" y="73200"/>
                  </a:lnTo>
                  <a:cubicBezTo>
                    <a:pt x="519874" y="73200"/>
                    <a:pt x="519874" y="71580"/>
                    <a:pt x="519874" y="72723"/>
                  </a:cubicBezTo>
                  <a:lnTo>
                    <a:pt x="519874" y="72723"/>
                  </a:lnTo>
                  <a:cubicBezTo>
                    <a:pt x="519874" y="71199"/>
                    <a:pt x="519874" y="71771"/>
                    <a:pt x="519874" y="70056"/>
                  </a:cubicBezTo>
                  <a:cubicBezTo>
                    <a:pt x="520643" y="67153"/>
                    <a:pt x="521864" y="64388"/>
                    <a:pt x="523494" y="61865"/>
                  </a:cubicBezTo>
                  <a:cubicBezTo>
                    <a:pt x="526914" y="55835"/>
                    <a:pt x="531004" y="50212"/>
                    <a:pt x="535686" y="45101"/>
                  </a:cubicBezTo>
                  <a:lnTo>
                    <a:pt x="537686" y="43100"/>
                  </a:lnTo>
                  <a:cubicBezTo>
                    <a:pt x="548164" y="49101"/>
                    <a:pt x="558832" y="54721"/>
                    <a:pt x="569690" y="59864"/>
                  </a:cubicBezTo>
                  <a:cubicBezTo>
                    <a:pt x="578263" y="63865"/>
                    <a:pt x="587026" y="67199"/>
                    <a:pt x="595789" y="70628"/>
                  </a:cubicBezTo>
                  <a:lnTo>
                    <a:pt x="603409" y="73676"/>
                  </a:lnTo>
                  <a:lnTo>
                    <a:pt x="602552" y="76343"/>
                  </a:lnTo>
                  <a:lnTo>
                    <a:pt x="600456" y="81772"/>
                  </a:lnTo>
                  <a:cubicBezTo>
                    <a:pt x="599002" y="85045"/>
                    <a:pt x="597348" y="88226"/>
                    <a:pt x="595503" y="91297"/>
                  </a:cubicBezTo>
                  <a:cubicBezTo>
                    <a:pt x="596074" y="90249"/>
                    <a:pt x="593407" y="93964"/>
                    <a:pt x="592455" y="95012"/>
                  </a:cubicBezTo>
                  <a:lnTo>
                    <a:pt x="588074" y="99108"/>
                  </a:lnTo>
                  <a:lnTo>
                    <a:pt x="586454" y="100250"/>
                  </a:lnTo>
                  <a:cubicBezTo>
                    <a:pt x="584645" y="101489"/>
                    <a:pt x="582740" y="102727"/>
                    <a:pt x="580739" y="103870"/>
                  </a:cubicBezTo>
                  <a:cubicBezTo>
                    <a:pt x="578739" y="105013"/>
                    <a:pt x="573977" y="107585"/>
                    <a:pt x="570548" y="109299"/>
                  </a:cubicBezTo>
                  <a:cubicBezTo>
                    <a:pt x="571214" y="108823"/>
                    <a:pt x="566547" y="110918"/>
                    <a:pt x="565499" y="111300"/>
                  </a:cubicBezTo>
                  <a:cubicBezTo>
                    <a:pt x="564452" y="111680"/>
                    <a:pt x="560927" y="112824"/>
                    <a:pt x="558546" y="113585"/>
                  </a:cubicBezTo>
                  <a:cubicBezTo>
                    <a:pt x="553879" y="115014"/>
                    <a:pt x="549021" y="116062"/>
                    <a:pt x="544354" y="117014"/>
                  </a:cubicBezTo>
                  <a:lnTo>
                    <a:pt x="538734" y="118062"/>
                  </a:lnTo>
                  <a:lnTo>
                    <a:pt x="535400" y="118062"/>
                  </a:lnTo>
                  <a:cubicBezTo>
                    <a:pt x="530638" y="118538"/>
                    <a:pt x="525875" y="118824"/>
                    <a:pt x="521018" y="118920"/>
                  </a:cubicBezTo>
                  <a:cubicBezTo>
                    <a:pt x="516160" y="119015"/>
                    <a:pt x="511493" y="118920"/>
                    <a:pt x="507111" y="118920"/>
                  </a:cubicBezTo>
                  <a:lnTo>
                    <a:pt x="500444" y="118920"/>
                  </a:lnTo>
                  <a:lnTo>
                    <a:pt x="495490" y="118348"/>
                  </a:lnTo>
                  <a:lnTo>
                    <a:pt x="491014" y="117681"/>
                  </a:lnTo>
                  <a:cubicBezTo>
                    <a:pt x="487870" y="117681"/>
                    <a:pt x="484727" y="116443"/>
                    <a:pt x="481489" y="115776"/>
                  </a:cubicBezTo>
                  <a:cubicBezTo>
                    <a:pt x="475048" y="114227"/>
                    <a:pt x="468690" y="112351"/>
                    <a:pt x="462439" y="110157"/>
                  </a:cubicBezTo>
                  <a:cubicBezTo>
                    <a:pt x="456242" y="107774"/>
                    <a:pt x="449874" y="105864"/>
                    <a:pt x="443389" y="104442"/>
                  </a:cubicBezTo>
                  <a:cubicBezTo>
                    <a:pt x="439531" y="103584"/>
                    <a:pt x="435615" y="103011"/>
                    <a:pt x="431673" y="102727"/>
                  </a:cubicBezTo>
                  <a:cubicBezTo>
                    <a:pt x="429859" y="102795"/>
                    <a:pt x="428064" y="103116"/>
                    <a:pt x="426339" y="103680"/>
                  </a:cubicBezTo>
                  <a:cubicBezTo>
                    <a:pt x="424804" y="104631"/>
                    <a:pt x="423214" y="105490"/>
                    <a:pt x="421576" y="106251"/>
                  </a:cubicBezTo>
                  <a:cubicBezTo>
                    <a:pt x="419701" y="106318"/>
                    <a:pt x="417870" y="106841"/>
                    <a:pt x="416242" y="107775"/>
                  </a:cubicBezTo>
                  <a:lnTo>
                    <a:pt x="416243" y="107775"/>
                  </a:lnTo>
                  <a:cubicBezTo>
                    <a:pt x="413410" y="108656"/>
                    <a:pt x="410808" y="110152"/>
                    <a:pt x="408623" y="112157"/>
                  </a:cubicBezTo>
                  <a:lnTo>
                    <a:pt x="408623" y="112157"/>
                  </a:lnTo>
                  <a:lnTo>
                    <a:pt x="407575" y="112919"/>
                  </a:lnTo>
                  <a:cubicBezTo>
                    <a:pt x="406432" y="113776"/>
                    <a:pt x="405098" y="114443"/>
                    <a:pt x="403955" y="115300"/>
                  </a:cubicBezTo>
                  <a:cubicBezTo>
                    <a:pt x="399254" y="118214"/>
                    <a:pt x="394388" y="120853"/>
                    <a:pt x="389382" y="123206"/>
                  </a:cubicBezTo>
                  <a:cubicBezTo>
                    <a:pt x="378143" y="129111"/>
                    <a:pt x="367570" y="136160"/>
                    <a:pt x="356044" y="141494"/>
                  </a:cubicBezTo>
                  <a:lnTo>
                    <a:pt x="352139" y="143018"/>
                  </a:lnTo>
                  <a:cubicBezTo>
                    <a:pt x="349377" y="144066"/>
                    <a:pt x="346519" y="144923"/>
                    <a:pt x="343662" y="145780"/>
                  </a:cubicBezTo>
                  <a:cubicBezTo>
                    <a:pt x="337988" y="147508"/>
                    <a:pt x="332194" y="148814"/>
                    <a:pt x="326327" y="149685"/>
                  </a:cubicBezTo>
                  <a:cubicBezTo>
                    <a:pt x="320783" y="150655"/>
                    <a:pt x="315310" y="151991"/>
                    <a:pt x="309944" y="153686"/>
                  </a:cubicBezTo>
                  <a:cubicBezTo>
                    <a:pt x="303040" y="155753"/>
                    <a:pt x="296394" y="158597"/>
                    <a:pt x="290132" y="162163"/>
                  </a:cubicBezTo>
                  <a:cubicBezTo>
                    <a:pt x="284871" y="165458"/>
                    <a:pt x="283278" y="172394"/>
                    <a:pt x="286573" y="177655"/>
                  </a:cubicBezTo>
                  <a:cubicBezTo>
                    <a:pt x="287475" y="179095"/>
                    <a:pt x="288692" y="180311"/>
                    <a:pt x="290132" y="181213"/>
                  </a:cubicBezTo>
                  <a:cubicBezTo>
                    <a:pt x="304505" y="188790"/>
                    <a:pt x="320961" y="191466"/>
                    <a:pt x="336994" y="188833"/>
                  </a:cubicBezTo>
                  <a:lnTo>
                    <a:pt x="337947" y="188833"/>
                  </a:lnTo>
                  <a:cubicBezTo>
                    <a:pt x="336709" y="193596"/>
                    <a:pt x="335756" y="198358"/>
                    <a:pt x="334709" y="203121"/>
                  </a:cubicBezTo>
                  <a:cubicBezTo>
                    <a:pt x="332137" y="215408"/>
                    <a:pt x="329756" y="227695"/>
                    <a:pt x="327279" y="239982"/>
                  </a:cubicBezTo>
                  <a:cubicBezTo>
                    <a:pt x="324803" y="252270"/>
                    <a:pt x="322136" y="264462"/>
                    <a:pt x="319373" y="276654"/>
                  </a:cubicBezTo>
                  <a:cubicBezTo>
                    <a:pt x="316290" y="288808"/>
                    <a:pt x="314565" y="301266"/>
                    <a:pt x="314230" y="313801"/>
                  </a:cubicBezTo>
                  <a:cubicBezTo>
                    <a:pt x="314230" y="318278"/>
                    <a:pt x="320326" y="321612"/>
                    <a:pt x="323755" y="317706"/>
                  </a:cubicBezTo>
                  <a:cubicBezTo>
                    <a:pt x="335191" y="300841"/>
                    <a:pt x="342261" y="281400"/>
                    <a:pt x="344329" y="261128"/>
                  </a:cubicBezTo>
                  <a:cubicBezTo>
                    <a:pt x="345853" y="258461"/>
                    <a:pt x="347567" y="255794"/>
                    <a:pt x="349282" y="253317"/>
                  </a:cubicBezTo>
                  <a:cubicBezTo>
                    <a:pt x="353742" y="246878"/>
                    <a:pt x="358883" y="240938"/>
                    <a:pt x="364617" y="235601"/>
                  </a:cubicBezTo>
                  <a:cubicBezTo>
                    <a:pt x="370518" y="230097"/>
                    <a:pt x="376892" y="225125"/>
                    <a:pt x="383667" y="220742"/>
                  </a:cubicBezTo>
                  <a:cubicBezTo>
                    <a:pt x="382143" y="246459"/>
                    <a:pt x="382524" y="272272"/>
                    <a:pt x="382524" y="297989"/>
                  </a:cubicBezTo>
                  <a:cubicBezTo>
                    <a:pt x="381830" y="366989"/>
                    <a:pt x="386224" y="435947"/>
                    <a:pt x="395669" y="504301"/>
                  </a:cubicBezTo>
                  <a:cubicBezTo>
                    <a:pt x="402128" y="547207"/>
                    <a:pt x="411097" y="589698"/>
                    <a:pt x="422529" y="631555"/>
                  </a:cubicBezTo>
                  <a:cubicBezTo>
                    <a:pt x="428149" y="652415"/>
                    <a:pt x="434245" y="673179"/>
                    <a:pt x="441008" y="693658"/>
                  </a:cubicBezTo>
                  <a:cubicBezTo>
                    <a:pt x="444532" y="704326"/>
                    <a:pt x="448246" y="714899"/>
                    <a:pt x="452533" y="725281"/>
                  </a:cubicBezTo>
                  <a:lnTo>
                    <a:pt x="453581" y="727853"/>
                  </a:lnTo>
                  <a:lnTo>
                    <a:pt x="447961" y="727853"/>
                  </a:lnTo>
                  <a:cubicBezTo>
                    <a:pt x="441865" y="727853"/>
                    <a:pt x="435769" y="727853"/>
                    <a:pt x="429673" y="728520"/>
                  </a:cubicBezTo>
                  <a:lnTo>
                    <a:pt x="429673" y="728520"/>
                  </a:lnTo>
                  <a:cubicBezTo>
                    <a:pt x="425768" y="728520"/>
                    <a:pt x="421958" y="729377"/>
                    <a:pt x="418148" y="729948"/>
                  </a:cubicBezTo>
                  <a:cubicBezTo>
                    <a:pt x="414338" y="730520"/>
                    <a:pt x="412909" y="730805"/>
                    <a:pt x="408623" y="731377"/>
                  </a:cubicBezTo>
                  <a:cubicBezTo>
                    <a:pt x="376501" y="734188"/>
                    <a:pt x="344180" y="733805"/>
                    <a:pt x="312134" y="730234"/>
                  </a:cubicBezTo>
                  <a:cubicBezTo>
                    <a:pt x="303943" y="729567"/>
                    <a:pt x="295751" y="728901"/>
                    <a:pt x="287560" y="727948"/>
                  </a:cubicBezTo>
                  <a:lnTo>
                    <a:pt x="281750" y="727186"/>
                  </a:lnTo>
                  <a:lnTo>
                    <a:pt x="281750" y="727186"/>
                  </a:lnTo>
                  <a:lnTo>
                    <a:pt x="280035" y="727186"/>
                  </a:lnTo>
                  <a:cubicBezTo>
                    <a:pt x="275463" y="726519"/>
                    <a:pt x="270510" y="725662"/>
                    <a:pt x="266510" y="724805"/>
                  </a:cubicBezTo>
                  <a:cubicBezTo>
                    <a:pt x="250412" y="721662"/>
                    <a:pt x="234601" y="717471"/>
                    <a:pt x="218885" y="713661"/>
                  </a:cubicBezTo>
                  <a:cubicBezTo>
                    <a:pt x="201917" y="709293"/>
                    <a:pt x="184618" y="706331"/>
                    <a:pt x="167164" y="704802"/>
                  </a:cubicBezTo>
                  <a:cubicBezTo>
                    <a:pt x="149747" y="704165"/>
                    <a:pt x="132316" y="705637"/>
                    <a:pt x="115253" y="709184"/>
                  </a:cubicBezTo>
                  <a:cubicBezTo>
                    <a:pt x="105108" y="711348"/>
                    <a:pt x="95142" y="714277"/>
                    <a:pt x="85439" y="717947"/>
                  </a:cubicBezTo>
                  <a:cubicBezTo>
                    <a:pt x="80025" y="719662"/>
                    <a:pt x="74741" y="721763"/>
                    <a:pt x="69628" y="724234"/>
                  </a:cubicBezTo>
                  <a:lnTo>
                    <a:pt x="64865" y="724233"/>
                  </a:lnTo>
                  <a:cubicBezTo>
                    <a:pt x="61628" y="724443"/>
                    <a:pt x="58429" y="725050"/>
                    <a:pt x="55340" y="726043"/>
                  </a:cubicBezTo>
                  <a:cubicBezTo>
                    <a:pt x="52578" y="726805"/>
                    <a:pt x="49911" y="727662"/>
                    <a:pt x="47149" y="728615"/>
                  </a:cubicBezTo>
                  <a:cubicBezTo>
                    <a:pt x="35719" y="732234"/>
                    <a:pt x="24289" y="736521"/>
                    <a:pt x="13049" y="741093"/>
                  </a:cubicBezTo>
                  <a:lnTo>
                    <a:pt x="2477" y="745379"/>
                  </a:lnTo>
                  <a:cubicBezTo>
                    <a:pt x="2477" y="738997"/>
                    <a:pt x="1810" y="732615"/>
                    <a:pt x="1524" y="726329"/>
                  </a:cubicBezTo>
                  <a:cubicBezTo>
                    <a:pt x="6287" y="725376"/>
                    <a:pt x="11049" y="724900"/>
                    <a:pt x="15431" y="724233"/>
                  </a:cubicBezTo>
                  <a:cubicBezTo>
                    <a:pt x="26084" y="723929"/>
                    <a:pt x="36376" y="720299"/>
                    <a:pt x="44863" y="713851"/>
                  </a:cubicBezTo>
                  <a:cubicBezTo>
                    <a:pt x="46494" y="712209"/>
                    <a:pt x="46486" y="709556"/>
                    <a:pt x="44844" y="707924"/>
                  </a:cubicBezTo>
                  <a:cubicBezTo>
                    <a:pt x="44087" y="707172"/>
                    <a:pt x="43072" y="706737"/>
                    <a:pt x="42005" y="706707"/>
                  </a:cubicBezTo>
                  <a:cubicBezTo>
                    <a:pt x="30881" y="707255"/>
                    <a:pt x="19823" y="708753"/>
                    <a:pt x="8953" y="711184"/>
                  </a:cubicBezTo>
                  <a:lnTo>
                    <a:pt x="1048" y="712708"/>
                  </a:lnTo>
                  <a:lnTo>
                    <a:pt x="1048" y="706993"/>
                  </a:lnTo>
                  <a:lnTo>
                    <a:pt x="9335" y="705374"/>
                  </a:lnTo>
                  <a:cubicBezTo>
                    <a:pt x="17424" y="705020"/>
                    <a:pt x="24934" y="701073"/>
                    <a:pt x="29813" y="694611"/>
                  </a:cubicBezTo>
                  <a:cubicBezTo>
                    <a:pt x="30678" y="693105"/>
                    <a:pt x="30158" y="691184"/>
                    <a:pt x="28653" y="690320"/>
                  </a:cubicBezTo>
                  <a:cubicBezTo>
                    <a:pt x="28448" y="690202"/>
                    <a:pt x="28230" y="690108"/>
                    <a:pt x="28004" y="690039"/>
                  </a:cubicBezTo>
                  <a:cubicBezTo>
                    <a:pt x="19857" y="689070"/>
                    <a:pt x="11599" y="690184"/>
                    <a:pt x="4001" y="693277"/>
                  </a:cubicBezTo>
                  <a:lnTo>
                    <a:pt x="667" y="694230"/>
                  </a:lnTo>
                  <a:lnTo>
                    <a:pt x="667" y="682799"/>
                  </a:lnTo>
                  <a:cubicBezTo>
                    <a:pt x="5144" y="680323"/>
                    <a:pt x="9620" y="678132"/>
                    <a:pt x="14192" y="676037"/>
                  </a:cubicBezTo>
                  <a:cubicBezTo>
                    <a:pt x="18764" y="673941"/>
                    <a:pt x="27718" y="670322"/>
                    <a:pt x="30766" y="663845"/>
                  </a:cubicBezTo>
                  <a:cubicBezTo>
                    <a:pt x="31820" y="661903"/>
                    <a:pt x="31101" y="659474"/>
                    <a:pt x="29159" y="658420"/>
                  </a:cubicBezTo>
                  <a:cubicBezTo>
                    <a:pt x="28627" y="658131"/>
                    <a:pt x="28037" y="657967"/>
                    <a:pt x="27432" y="657939"/>
                  </a:cubicBezTo>
                  <a:cubicBezTo>
                    <a:pt x="21063" y="658518"/>
                    <a:pt x="14924" y="660608"/>
                    <a:pt x="9525" y="664035"/>
                  </a:cubicBezTo>
                  <a:cubicBezTo>
                    <a:pt x="6477" y="665464"/>
                    <a:pt x="3429" y="666797"/>
                    <a:pt x="0" y="668322"/>
                  </a:cubicBezTo>
                  <a:cubicBezTo>
                    <a:pt x="0" y="664797"/>
                    <a:pt x="0" y="661273"/>
                    <a:pt x="0" y="657749"/>
                  </a:cubicBezTo>
                  <a:cubicBezTo>
                    <a:pt x="0" y="654224"/>
                    <a:pt x="0" y="651557"/>
                    <a:pt x="0" y="648224"/>
                  </a:cubicBezTo>
                  <a:cubicBezTo>
                    <a:pt x="1619" y="648472"/>
                    <a:pt x="3274" y="648240"/>
                    <a:pt x="4763" y="647557"/>
                  </a:cubicBezTo>
                  <a:cubicBezTo>
                    <a:pt x="9239" y="645366"/>
                    <a:pt x="15907" y="646033"/>
                    <a:pt x="19336" y="641652"/>
                  </a:cubicBezTo>
                  <a:cubicBezTo>
                    <a:pt x="21512" y="639223"/>
                    <a:pt x="21307" y="635489"/>
                    <a:pt x="18878" y="633313"/>
                  </a:cubicBezTo>
                  <a:cubicBezTo>
                    <a:pt x="18291" y="632786"/>
                    <a:pt x="17605" y="632383"/>
                    <a:pt x="16859" y="632127"/>
                  </a:cubicBezTo>
                  <a:cubicBezTo>
                    <a:pt x="13679" y="631537"/>
                    <a:pt x="10401" y="631766"/>
                    <a:pt x="7334" y="632793"/>
                  </a:cubicBezTo>
                  <a:cubicBezTo>
                    <a:pt x="4961" y="633336"/>
                    <a:pt x="2636" y="634068"/>
                    <a:pt x="381" y="634984"/>
                  </a:cubicBezTo>
                  <a:lnTo>
                    <a:pt x="381" y="608981"/>
                  </a:lnTo>
                  <a:cubicBezTo>
                    <a:pt x="980" y="609080"/>
                    <a:pt x="1592" y="609080"/>
                    <a:pt x="2191" y="608981"/>
                  </a:cubicBezTo>
                  <a:cubicBezTo>
                    <a:pt x="5525" y="608981"/>
                    <a:pt x="9620" y="607933"/>
                    <a:pt x="11049" y="604504"/>
                  </a:cubicBezTo>
                  <a:cubicBezTo>
                    <a:pt x="12174" y="603141"/>
                    <a:pt x="12987" y="601548"/>
                    <a:pt x="13430" y="599837"/>
                  </a:cubicBezTo>
                  <a:cubicBezTo>
                    <a:pt x="13845" y="598369"/>
                    <a:pt x="12991" y="596842"/>
                    <a:pt x="11523" y="596428"/>
                  </a:cubicBezTo>
                  <a:cubicBezTo>
                    <a:pt x="11057" y="596297"/>
                    <a:pt x="10565" y="596290"/>
                    <a:pt x="10096" y="596408"/>
                  </a:cubicBezTo>
                  <a:lnTo>
                    <a:pt x="8287" y="596979"/>
                  </a:lnTo>
                  <a:lnTo>
                    <a:pt x="6858" y="597551"/>
                  </a:lnTo>
                  <a:cubicBezTo>
                    <a:pt x="6075" y="597365"/>
                    <a:pt x="5260" y="597365"/>
                    <a:pt x="4477" y="597551"/>
                  </a:cubicBezTo>
                  <a:lnTo>
                    <a:pt x="3048" y="597551"/>
                  </a:lnTo>
                  <a:cubicBezTo>
                    <a:pt x="4000" y="597551"/>
                    <a:pt x="2191" y="597551"/>
                    <a:pt x="2191" y="597551"/>
                  </a:cubicBezTo>
                  <a:cubicBezTo>
                    <a:pt x="1592" y="597451"/>
                    <a:pt x="980" y="597451"/>
                    <a:pt x="381" y="597551"/>
                  </a:cubicBezTo>
                  <a:cubicBezTo>
                    <a:pt x="381" y="554022"/>
                    <a:pt x="1048" y="510588"/>
                    <a:pt x="4381" y="467154"/>
                  </a:cubicBezTo>
                  <a:cubicBezTo>
                    <a:pt x="4953" y="459819"/>
                    <a:pt x="5715" y="452485"/>
                    <a:pt x="6477" y="445246"/>
                  </a:cubicBezTo>
                  <a:cubicBezTo>
                    <a:pt x="7334" y="436483"/>
                    <a:pt x="8001" y="431721"/>
                    <a:pt x="9049" y="424386"/>
                  </a:cubicBezTo>
                  <a:cubicBezTo>
                    <a:pt x="11144" y="409432"/>
                    <a:pt x="13811" y="394478"/>
                    <a:pt x="17145" y="379714"/>
                  </a:cubicBezTo>
                  <a:cubicBezTo>
                    <a:pt x="23171" y="350312"/>
                    <a:pt x="31288" y="321378"/>
                    <a:pt x="41434" y="293132"/>
                  </a:cubicBezTo>
                  <a:cubicBezTo>
                    <a:pt x="44387" y="285417"/>
                    <a:pt x="47911" y="277797"/>
                    <a:pt x="51530" y="270367"/>
                  </a:cubicBezTo>
                  <a:cubicBezTo>
                    <a:pt x="52070" y="270226"/>
                    <a:pt x="52584" y="270001"/>
                    <a:pt x="53054" y="269700"/>
                  </a:cubicBezTo>
                  <a:cubicBezTo>
                    <a:pt x="55964" y="267902"/>
                    <a:pt x="58568" y="265651"/>
                    <a:pt x="60770" y="263033"/>
                  </a:cubicBezTo>
                  <a:cubicBezTo>
                    <a:pt x="62964" y="260173"/>
                    <a:pt x="65318" y="257438"/>
                    <a:pt x="67818" y="254841"/>
                  </a:cubicBezTo>
                  <a:cubicBezTo>
                    <a:pt x="73400" y="248959"/>
                    <a:pt x="78437" y="242583"/>
                    <a:pt x="82868" y="235791"/>
                  </a:cubicBezTo>
                  <a:cubicBezTo>
                    <a:pt x="92393" y="222933"/>
                    <a:pt x="100489" y="209788"/>
                    <a:pt x="109252" y="196739"/>
                  </a:cubicBezTo>
                  <a:cubicBezTo>
                    <a:pt x="126361" y="171421"/>
                    <a:pt x="145135" y="147270"/>
                    <a:pt x="165449" y="124444"/>
                  </a:cubicBezTo>
                  <a:cubicBezTo>
                    <a:pt x="174995" y="113540"/>
                    <a:pt x="185072" y="103114"/>
                    <a:pt x="195644" y="93202"/>
                  </a:cubicBezTo>
                  <a:cubicBezTo>
                    <a:pt x="198311" y="90821"/>
                    <a:pt x="200882" y="88439"/>
                    <a:pt x="203644" y="86154"/>
                  </a:cubicBezTo>
                  <a:lnTo>
                    <a:pt x="204406" y="85487"/>
                  </a:lnTo>
                  <a:lnTo>
                    <a:pt x="205359" y="84820"/>
                  </a:lnTo>
                  <a:cubicBezTo>
                    <a:pt x="206693" y="83677"/>
                    <a:pt x="208121" y="82725"/>
                    <a:pt x="209550" y="81677"/>
                  </a:cubicBezTo>
                  <a:cubicBezTo>
                    <a:pt x="215665" y="77372"/>
                    <a:pt x="222025" y="73428"/>
                    <a:pt x="228600" y="69866"/>
                  </a:cubicBezTo>
                  <a:cubicBezTo>
                    <a:pt x="231648" y="68151"/>
                    <a:pt x="234791" y="66627"/>
                    <a:pt x="238125" y="65103"/>
                  </a:cubicBezTo>
                  <a:lnTo>
                    <a:pt x="242888" y="62817"/>
                  </a:lnTo>
                  <a:lnTo>
                    <a:pt x="245840" y="61579"/>
                  </a:lnTo>
                  <a:cubicBezTo>
                    <a:pt x="252317" y="58817"/>
                    <a:pt x="258985" y="56245"/>
                    <a:pt x="265462" y="53673"/>
                  </a:cubicBezTo>
                  <a:cubicBezTo>
                    <a:pt x="279178" y="48244"/>
                    <a:pt x="292989" y="43386"/>
                    <a:pt x="306800" y="38243"/>
                  </a:cubicBezTo>
                  <a:cubicBezTo>
                    <a:pt x="340337" y="24508"/>
                    <a:pt x="374693" y="12866"/>
                    <a:pt x="409670" y="3381"/>
                  </a:cubicBezTo>
                  <a:cubicBezTo>
                    <a:pt x="413480" y="2524"/>
                    <a:pt x="417386" y="1762"/>
                    <a:pt x="421291" y="1095"/>
                  </a:cubicBezTo>
                  <a:lnTo>
                    <a:pt x="427006" y="143"/>
                  </a:lnTo>
                  <a:cubicBezTo>
                    <a:pt x="422815" y="905"/>
                    <a:pt x="429673" y="143"/>
                    <a:pt x="430530" y="143"/>
                  </a:cubicBezTo>
                  <a:cubicBezTo>
                    <a:pt x="434242" y="-48"/>
                    <a:pt x="437962" y="-48"/>
                    <a:pt x="441674" y="143"/>
                  </a:cubicBezTo>
                  <a:lnTo>
                    <a:pt x="446151" y="143"/>
                  </a:lnTo>
                  <a:lnTo>
                    <a:pt x="446151" y="143"/>
                  </a:lnTo>
                  <a:cubicBezTo>
                    <a:pt x="447090" y="232"/>
                    <a:pt x="448016" y="424"/>
                    <a:pt x="448913" y="714"/>
                  </a:cubicBezTo>
                  <a:cubicBezTo>
                    <a:pt x="455390" y="2143"/>
                    <a:pt x="461582" y="4429"/>
                    <a:pt x="467963" y="6334"/>
                  </a:cubicBezTo>
                  <a:cubicBezTo>
                    <a:pt x="472655" y="7762"/>
                    <a:pt x="477537" y="8469"/>
                    <a:pt x="482441" y="8430"/>
                  </a:cubicBezTo>
                  <a:cubicBezTo>
                    <a:pt x="495681" y="16716"/>
                    <a:pt x="508730" y="25193"/>
                    <a:pt x="521970" y="33480"/>
                  </a:cubicBezTo>
                  <a:lnTo>
                    <a:pt x="526447" y="36242"/>
                  </a:lnTo>
                  <a:cubicBezTo>
                    <a:pt x="522748" y="39977"/>
                    <a:pt x="519340" y="43989"/>
                    <a:pt x="516255" y="48244"/>
                  </a:cubicBezTo>
                  <a:cubicBezTo>
                    <a:pt x="512033" y="53665"/>
                    <a:pt x="508808" y="59793"/>
                    <a:pt x="506730" y="66341"/>
                  </a:cubicBezTo>
                  <a:cubicBezTo>
                    <a:pt x="505111" y="71771"/>
                    <a:pt x="505206" y="81677"/>
                    <a:pt x="511397" y="84439"/>
                  </a:cubicBezTo>
                  <a:cubicBezTo>
                    <a:pt x="514890" y="86582"/>
                    <a:pt x="519450" y="85620"/>
                    <a:pt x="521779" y="82248"/>
                  </a:cubicBezTo>
                  <a:cubicBezTo>
                    <a:pt x="522547" y="80454"/>
                    <a:pt x="522547" y="78423"/>
                    <a:pt x="521779" y="76629"/>
                  </a:cubicBezTo>
                  <a:cubicBezTo>
                    <a:pt x="521621" y="75868"/>
                    <a:pt x="521296" y="75152"/>
                    <a:pt x="520827" y="7453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xmlns="" id="{8C5A6F57-9F47-4988-AB22-3EF595400E16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xmlns="" id="{63F52EF8-7BDC-4DEA-BD46-623D99F5F6F3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xmlns="" id="{16BE7CD6-35D1-49F5-B50A-78AF0656DB23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xmlns="" id="{FA2344E8-3D95-4A3F-A505-12F17E8284A3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xmlns="" id="{AEA5190B-6B5D-4B55-83B9-4ACA7DEB22EF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xmlns="" id="{6A60A5BF-055E-47A3-AC34-16F1117C5544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xmlns="" id="{2FE42496-0A30-4EBC-857A-E13F67463D2E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xmlns="" id="{9C7BC261-93A2-4630-B227-AA71EE25D10C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xmlns="" id="{20A91361-76A2-45B2-8AF4-4DA67FAF648B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xmlns="" id="{43E93F1E-9D3E-4CF4-A674-9745EEF37391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xmlns="" id="{5684AFAE-5961-4209-9FCA-A13FD93935F4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xmlns="" id="{03422A30-AA15-497F-9FEE-3758ED29D3A8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xmlns="" id="{36FADDA9-543A-4635-9A1C-E9BEDD431EBF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xmlns="" id="{9296E1BE-08A9-41FB-8614-0024DDF1CCA9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xmlns="" id="{6EDE4AAC-6642-405A-9655-1ABE0EFE8AA9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xmlns="" id="{C1714994-F1C1-4C23-8E51-48564C86D6B6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xmlns="" id="{F0A4554A-AB96-45C1-A1A1-9E5C0C09748C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xmlns="" id="{4D99D070-6BBE-416D-B1AD-60BE04BE992F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xmlns="" id="{739C1F26-1155-4188-B851-1BAB3A9F0300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xmlns="" id="{A1B2A76F-B333-4730-833B-3E74C9D432C1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xmlns="" id="{754D9272-BA07-41FA-BD71-FC5597664724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xmlns="" id="{853A268F-B004-46DE-B341-D58E55C777D6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xmlns="" id="{B0055CD3-97E7-4358-8C34-9814C716546C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xmlns="" id="{67C6602C-23D8-479E-A4B2-B4804BC5798D}"/>
                </a:ext>
              </a:extLst>
            </p:cNvPr>
            <p:cNvSpPr/>
            <p:nvPr/>
          </p:nvSpPr>
          <p:spPr>
            <a:xfrm>
              <a:off x="2750979" y="387823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xmlns="" id="{28C8474D-E0DD-4EFE-9CAC-947599B5049D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xmlns="" id="{34B946FF-A6DB-4B74-923E-5BEC5569FD54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xmlns="" id="{4DD4D3A2-C8D2-48C7-83E2-A4A88A7A56FD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xmlns="" id="{03C0E648-E28F-4E96-89B5-F48F3E5EA7CF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xmlns="" id="{21BA8545-DD56-4C7E-858B-B9C20E5563E4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xmlns="" id="{5E310E03-E9C8-4C7E-987F-820D60929B03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xmlns="" id="{29641C67-22FC-4557-A4BA-8452C463DA42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xmlns="" id="{10B28A51-9EA2-4EAB-BA58-834A63F26460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xmlns="" id="{D3D196FB-A2C3-431F-805A-3D94F444E047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xmlns="" id="{C88FC127-2DFA-4CB7-BC53-1D2892C85660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xmlns="" id="{3E74AF19-8DDF-432D-8109-019DFA16E5DA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xmlns="" id="{5634E45D-DFB6-463C-9D54-D986FBAE73FD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xmlns="" id="{ED63B5F7-31CA-4020-87B8-652200FBF676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xmlns="" id="{80493D98-70E0-4BC4-B417-11B78A7B5176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xmlns="" id="{476EC204-8C64-489A-B0B7-E4079109B845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xmlns="" id="{5BD523FA-E3CA-4690-83CD-1E0A4F332660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xmlns="" id="{71C729DB-79E1-4DDB-882F-7059B0CD2C3C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xmlns="" id="{AB780E46-3284-4B98-BD2F-955B37D471C5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xmlns="" id="{D93E86FE-C58E-4A54-B594-0D34D379DB58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xmlns="" id="{35882D2F-B777-4BC7-A38A-EC0F913ECA7F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xmlns="" id="{9ED15C3F-4015-4CC6-BA06-F60D5511776C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xmlns="" id="{E3B88BCA-58C0-44C0-A79E-B13D91FDAAA7}"/>
                </a:ext>
              </a:extLst>
            </p:cNvPr>
            <p:cNvSpPr/>
            <p:nvPr/>
          </p:nvSpPr>
          <p:spPr>
            <a:xfrm>
              <a:off x="2771037" y="2002040"/>
              <a:ext cx="805" cy="1324"/>
            </a:xfrm>
            <a:custGeom>
              <a:avLst/>
              <a:gdLst>
                <a:gd name="connsiteX0" fmla="*/ 500 w 500"/>
                <a:gd name="connsiteY0" fmla="*/ 823 h 822"/>
                <a:gd name="connsiteX1" fmla="*/ 500 w 500"/>
                <a:gd name="connsiteY1" fmla="*/ 823 h 822"/>
                <a:gd name="connsiteX2" fmla="*/ 500 w 500"/>
                <a:gd name="connsiteY2" fmla="*/ 823 h 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0" h="822">
                  <a:moveTo>
                    <a:pt x="500" y="823"/>
                  </a:moveTo>
                  <a:lnTo>
                    <a:pt x="500" y="823"/>
                  </a:lnTo>
                  <a:cubicBezTo>
                    <a:pt x="-167" y="-701"/>
                    <a:pt x="-167" y="251"/>
                    <a:pt x="500" y="8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xmlns="" id="{5C7823C4-7D07-4331-9113-885CF4B76272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xmlns="" id="{CA5775D5-D6D4-4263-8D1E-7418EAD555CD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xmlns="" id="{17A467F0-C88F-4B72-B3D7-EB5111E6D3EE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xmlns="" id="{E47252B3-8F46-4895-B7F1-A8DD5EEBD857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xmlns="" id="{F21644D6-59F7-478B-9185-01679756FB2A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xmlns="" id="{6EC5707D-092C-4594-A5DE-E17C06801424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xmlns="" id="{43429999-AA66-422D-8A44-550D746C525E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xmlns="" id="{1BA34D4F-F2E4-4B8F-94B8-9A3ADEBF5F1E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xmlns="" id="{38C6C57C-C72C-44D9-B462-285D3C605875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xmlns="" id="{B889197B-CE26-46F8-AB95-F3F1D9CD233A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xmlns="" id="{67817D0E-03D0-4B24-8CF1-65A5E712C8B9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xmlns="" id="{C4A0EC7F-5409-4659-B6ED-A7A83907E4EE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xmlns="" id="{3163DE4A-5A17-4B39-91BA-874AC20AE4B1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xmlns="" id="{3E67ADCD-BC75-4F36-9455-EE0799D12527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xmlns="" id="{B84E8412-1AAF-4191-9B3D-9759E2D77875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xmlns="" id="{84259CD7-38F5-4ED9-91AB-21F982AFBAE3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xmlns="" id="{CADD702C-570F-436E-95CE-EEA45CA0706C}"/>
                </a:ext>
              </a:extLst>
            </p:cNvPr>
            <p:cNvSpPr/>
            <p:nvPr/>
          </p:nvSpPr>
          <p:spPr>
            <a:xfrm>
              <a:off x="2345385" y="1018554"/>
              <a:ext cx="264159" cy="238974"/>
            </a:xfrm>
            <a:custGeom>
              <a:avLst/>
              <a:gdLst>
                <a:gd name="connsiteX0" fmla="*/ 3812 w 164022"/>
                <a:gd name="connsiteY0" fmla="*/ 82186 h 148384"/>
                <a:gd name="connsiteX1" fmla="*/ 3812 w 164022"/>
                <a:gd name="connsiteY1" fmla="*/ 82186 h 148384"/>
                <a:gd name="connsiteX2" fmla="*/ 14099 w 164022"/>
                <a:gd name="connsiteY2" fmla="*/ 69327 h 148384"/>
                <a:gd name="connsiteX3" fmla="*/ 20290 w 164022"/>
                <a:gd name="connsiteY3" fmla="*/ 65136 h 148384"/>
                <a:gd name="connsiteX4" fmla="*/ 22195 w 164022"/>
                <a:gd name="connsiteY4" fmla="*/ 64279 h 148384"/>
                <a:gd name="connsiteX5" fmla="*/ 26005 w 164022"/>
                <a:gd name="connsiteY5" fmla="*/ 62755 h 148384"/>
                <a:gd name="connsiteX6" fmla="*/ 46293 w 164022"/>
                <a:gd name="connsiteY6" fmla="*/ 44467 h 148384"/>
                <a:gd name="connsiteX7" fmla="*/ 42864 w 164022"/>
                <a:gd name="connsiteY7" fmla="*/ 22559 h 148384"/>
                <a:gd name="connsiteX8" fmla="*/ 35244 w 164022"/>
                <a:gd name="connsiteY8" fmla="*/ 13891 h 148384"/>
                <a:gd name="connsiteX9" fmla="*/ 34196 w 164022"/>
                <a:gd name="connsiteY9" fmla="*/ 11891 h 148384"/>
                <a:gd name="connsiteX10" fmla="*/ 31339 w 164022"/>
                <a:gd name="connsiteY10" fmla="*/ 6176 h 148384"/>
                <a:gd name="connsiteX11" fmla="*/ 31339 w 164022"/>
                <a:gd name="connsiteY11" fmla="*/ 4462 h 148384"/>
                <a:gd name="connsiteX12" fmla="*/ 32006 w 164022"/>
                <a:gd name="connsiteY12" fmla="*/ 3700 h 148384"/>
                <a:gd name="connsiteX13" fmla="*/ 33339 w 164022"/>
                <a:gd name="connsiteY13" fmla="*/ 3033 h 148384"/>
                <a:gd name="connsiteX14" fmla="*/ 36197 w 164022"/>
                <a:gd name="connsiteY14" fmla="*/ 1509 h 148384"/>
                <a:gd name="connsiteX15" fmla="*/ 37149 w 164022"/>
                <a:gd name="connsiteY15" fmla="*/ 1509 h 148384"/>
                <a:gd name="connsiteX16" fmla="*/ 41721 w 164022"/>
                <a:gd name="connsiteY16" fmla="*/ 175 h 148384"/>
                <a:gd name="connsiteX17" fmla="*/ 42864 w 164022"/>
                <a:gd name="connsiteY17" fmla="*/ 175 h 148384"/>
                <a:gd name="connsiteX18" fmla="*/ 43817 w 164022"/>
                <a:gd name="connsiteY18" fmla="*/ 175 h 148384"/>
                <a:gd name="connsiteX19" fmla="*/ 53342 w 164022"/>
                <a:gd name="connsiteY19" fmla="*/ 175 h 148384"/>
                <a:gd name="connsiteX20" fmla="*/ 54294 w 164022"/>
                <a:gd name="connsiteY20" fmla="*/ 175 h 148384"/>
                <a:gd name="connsiteX21" fmla="*/ 55342 w 164022"/>
                <a:gd name="connsiteY21" fmla="*/ 175 h 148384"/>
                <a:gd name="connsiteX22" fmla="*/ 60104 w 164022"/>
                <a:gd name="connsiteY22" fmla="*/ 1318 h 148384"/>
                <a:gd name="connsiteX23" fmla="*/ 64867 w 164022"/>
                <a:gd name="connsiteY23" fmla="*/ 2842 h 148384"/>
                <a:gd name="connsiteX24" fmla="*/ 67820 w 164022"/>
                <a:gd name="connsiteY24" fmla="*/ 3890 h 148384"/>
                <a:gd name="connsiteX25" fmla="*/ 68486 w 164022"/>
                <a:gd name="connsiteY25" fmla="*/ 3890 h 148384"/>
                <a:gd name="connsiteX26" fmla="*/ 106586 w 164022"/>
                <a:gd name="connsiteY26" fmla="*/ 24655 h 148384"/>
                <a:gd name="connsiteX27" fmla="*/ 124779 w 164022"/>
                <a:gd name="connsiteY27" fmla="*/ 36561 h 148384"/>
                <a:gd name="connsiteX28" fmla="*/ 140305 w 164022"/>
                <a:gd name="connsiteY28" fmla="*/ 49515 h 148384"/>
                <a:gd name="connsiteX29" fmla="*/ 164022 w 164022"/>
                <a:gd name="connsiteY29" fmla="*/ 76852 h 148384"/>
                <a:gd name="connsiteX30" fmla="*/ 164022 w 164022"/>
                <a:gd name="connsiteY30" fmla="*/ 78471 h 148384"/>
                <a:gd name="connsiteX31" fmla="*/ 161736 w 164022"/>
                <a:gd name="connsiteY31" fmla="*/ 80662 h 148384"/>
                <a:gd name="connsiteX32" fmla="*/ 148592 w 164022"/>
                <a:gd name="connsiteY32" fmla="*/ 96283 h 148384"/>
                <a:gd name="connsiteX33" fmla="*/ 154783 w 164022"/>
                <a:gd name="connsiteY33" fmla="*/ 148384 h 148384"/>
                <a:gd name="connsiteX34" fmla="*/ 154783 w 164022"/>
                <a:gd name="connsiteY34" fmla="*/ 148384 h 148384"/>
                <a:gd name="connsiteX35" fmla="*/ 110777 w 164022"/>
                <a:gd name="connsiteY35" fmla="*/ 134097 h 148384"/>
                <a:gd name="connsiteX36" fmla="*/ 60676 w 164022"/>
                <a:gd name="connsiteY36" fmla="*/ 130096 h 148384"/>
                <a:gd name="connsiteX37" fmla="*/ 38483 w 164022"/>
                <a:gd name="connsiteY37" fmla="*/ 130096 h 148384"/>
                <a:gd name="connsiteX38" fmla="*/ 34292 w 164022"/>
                <a:gd name="connsiteY38" fmla="*/ 130096 h 148384"/>
                <a:gd name="connsiteX39" fmla="*/ 32768 w 164022"/>
                <a:gd name="connsiteY39" fmla="*/ 130096 h 148384"/>
                <a:gd name="connsiteX40" fmla="*/ 23243 w 164022"/>
                <a:gd name="connsiteY40" fmla="*/ 127525 h 148384"/>
                <a:gd name="connsiteX41" fmla="*/ 20671 w 164022"/>
                <a:gd name="connsiteY41" fmla="*/ 126572 h 148384"/>
                <a:gd name="connsiteX42" fmla="*/ 17813 w 164022"/>
                <a:gd name="connsiteY42" fmla="*/ 125048 h 148384"/>
                <a:gd name="connsiteX43" fmla="*/ 14289 w 164022"/>
                <a:gd name="connsiteY43" fmla="*/ 122857 h 148384"/>
                <a:gd name="connsiteX44" fmla="*/ 12289 w 164022"/>
                <a:gd name="connsiteY44" fmla="*/ 121524 h 148384"/>
                <a:gd name="connsiteX45" fmla="*/ 2764 w 164022"/>
                <a:gd name="connsiteY45" fmla="*/ 110380 h 148384"/>
                <a:gd name="connsiteX46" fmla="*/ 1716 w 164022"/>
                <a:gd name="connsiteY46" fmla="*/ 107998 h 148384"/>
                <a:gd name="connsiteX47" fmla="*/ 764 w 164022"/>
                <a:gd name="connsiteY47" fmla="*/ 105046 h 148384"/>
                <a:gd name="connsiteX48" fmla="*/ 2 w 164022"/>
                <a:gd name="connsiteY48" fmla="*/ 101331 h 148384"/>
                <a:gd name="connsiteX49" fmla="*/ 2 w 164022"/>
                <a:gd name="connsiteY49" fmla="*/ 98950 h 148384"/>
                <a:gd name="connsiteX50" fmla="*/ 3812 w 164022"/>
                <a:gd name="connsiteY50" fmla="*/ 82186 h 14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4022" h="148384">
                  <a:moveTo>
                    <a:pt x="3812" y="82186"/>
                  </a:moveTo>
                  <a:lnTo>
                    <a:pt x="3812" y="82186"/>
                  </a:lnTo>
                  <a:cubicBezTo>
                    <a:pt x="6213" y="77170"/>
                    <a:pt x="9732" y="72771"/>
                    <a:pt x="14099" y="69327"/>
                  </a:cubicBezTo>
                  <a:cubicBezTo>
                    <a:pt x="16022" y="67733"/>
                    <a:pt x="18096" y="66330"/>
                    <a:pt x="20290" y="65136"/>
                  </a:cubicBezTo>
                  <a:lnTo>
                    <a:pt x="22195" y="64279"/>
                  </a:lnTo>
                  <a:lnTo>
                    <a:pt x="26005" y="62755"/>
                  </a:lnTo>
                  <a:cubicBezTo>
                    <a:pt x="35160" y="59995"/>
                    <a:pt x="42602" y="53287"/>
                    <a:pt x="46293" y="44467"/>
                  </a:cubicBezTo>
                  <a:cubicBezTo>
                    <a:pt x="48697" y="37034"/>
                    <a:pt x="47424" y="28902"/>
                    <a:pt x="42864" y="22559"/>
                  </a:cubicBezTo>
                  <a:cubicBezTo>
                    <a:pt x="40588" y="19448"/>
                    <a:pt x="38038" y="16547"/>
                    <a:pt x="35244" y="13891"/>
                  </a:cubicBezTo>
                  <a:cubicBezTo>
                    <a:pt x="34817" y="13268"/>
                    <a:pt x="34465" y="12597"/>
                    <a:pt x="34196" y="11891"/>
                  </a:cubicBezTo>
                  <a:cubicBezTo>
                    <a:pt x="33720" y="10558"/>
                    <a:pt x="31910" y="7510"/>
                    <a:pt x="31339" y="6176"/>
                  </a:cubicBezTo>
                  <a:cubicBezTo>
                    <a:pt x="30767" y="4843"/>
                    <a:pt x="31339" y="4938"/>
                    <a:pt x="31339" y="4462"/>
                  </a:cubicBezTo>
                  <a:cubicBezTo>
                    <a:pt x="31339" y="3985"/>
                    <a:pt x="32006" y="3795"/>
                    <a:pt x="32006" y="3700"/>
                  </a:cubicBezTo>
                  <a:cubicBezTo>
                    <a:pt x="32006" y="3604"/>
                    <a:pt x="32006" y="3700"/>
                    <a:pt x="33339" y="3033"/>
                  </a:cubicBezTo>
                  <a:lnTo>
                    <a:pt x="36197" y="1509"/>
                  </a:lnTo>
                  <a:lnTo>
                    <a:pt x="37149" y="1509"/>
                  </a:lnTo>
                  <a:cubicBezTo>
                    <a:pt x="38646" y="977"/>
                    <a:pt x="40173" y="532"/>
                    <a:pt x="41721" y="175"/>
                  </a:cubicBezTo>
                  <a:lnTo>
                    <a:pt x="42864" y="175"/>
                  </a:lnTo>
                  <a:lnTo>
                    <a:pt x="43817" y="175"/>
                  </a:lnTo>
                  <a:cubicBezTo>
                    <a:pt x="46987" y="-58"/>
                    <a:pt x="50171" y="-58"/>
                    <a:pt x="53342" y="175"/>
                  </a:cubicBezTo>
                  <a:lnTo>
                    <a:pt x="54294" y="175"/>
                  </a:lnTo>
                  <a:lnTo>
                    <a:pt x="55342" y="175"/>
                  </a:lnTo>
                  <a:cubicBezTo>
                    <a:pt x="56952" y="455"/>
                    <a:pt x="58543" y="837"/>
                    <a:pt x="60104" y="1318"/>
                  </a:cubicBezTo>
                  <a:cubicBezTo>
                    <a:pt x="61722" y="1726"/>
                    <a:pt x="63313" y="2235"/>
                    <a:pt x="64867" y="2842"/>
                  </a:cubicBezTo>
                  <a:lnTo>
                    <a:pt x="67820" y="3890"/>
                  </a:lnTo>
                  <a:lnTo>
                    <a:pt x="68486" y="3890"/>
                  </a:lnTo>
                  <a:cubicBezTo>
                    <a:pt x="81564" y="10095"/>
                    <a:pt x="94284" y="17028"/>
                    <a:pt x="106586" y="24655"/>
                  </a:cubicBezTo>
                  <a:cubicBezTo>
                    <a:pt x="112778" y="28465"/>
                    <a:pt x="118874" y="32370"/>
                    <a:pt x="124779" y="36561"/>
                  </a:cubicBezTo>
                  <a:cubicBezTo>
                    <a:pt x="130333" y="40403"/>
                    <a:pt x="135530" y="44739"/>
                    <a:pt x="140305" y="49515"/>
                  </a:cubicBezTo>
                  <a:cubicBezTo>
                    <a:pt x="149690" y="57230"/>
                    <a:pt x="157709" y="66471"/>
                    <a:pt x="164022" y="76852"/>
                  </a:cubicBezTo>
                  <a:cubicBezTo>
                    <a:pt x="164022" y="76185"/>
                    <a:pt x="164022" y="77423"/>
                    <a:pt x="164022" y="78471"/>
                  </a:cubicBezTo>
                  <a:lnTo>
                    <a:pt x="161736" y="80662"/>
                  </a:lnTo>
                  <a:cubicBezTo>
                    <a:pt x="156556" y="85141"/>
                    <a:pt x="152120" y="90413"/>
                    <a:pt x="148592" y="96283"/>
                  </a:cubicBezTo>
                  <a:cubicBezTo>
                    <a:pt x="138114" y="113904"/>
                    <a:pt x="144305" y="132668"/>
                    <a:pt x="154783" y="148384"/>
                  </a:cubicBezTo>
                  <a:lnTo>
                    <a:pt x="154783" y="148384"/>
                  </a:lnTo>
                  <a:cubicBezTo>
                    <a:pt x="140630" y="142159"/>
                    <a:pt x="125888" y="137372"/>
                    <a:pt x="110777" y="134097"/>
                  </a:cubicBezTo>
                  <a:cubicBezTo>
                    <a:pt x="94240" y="131189"/>
                    <a:pt x="77465" y="129850"/>
                    <a:pt x="60676" y="130096"/>
                  </a:cubicBezTo>
                  <a:lnTo>
                    <a:pt x="38483" y="130096"/>
                  </a:lnTo>
                  <a:lnTo>
                    <a:pt x="34292" y="130096"/>
                  </a:lnTo>
                  <a:lnTo>
                    <a:pt x="32768" y="130096"/>
                  </a:lnTo>
                  <a:cubicBezTo>
                    <a:pt x="29534" y="129476"/>
                    <a:pt x="26350" y="128616"/>
                    <a:pt x="23243" y="127525"/>
                  </a:cubicBezTo>
                  <a:lnTo>
                    <a:pt x="20671" y="126572"/>
                  </a:lnTo>
                  <a:lnTo>
                    <a:pt x="17813" y="125048"/>
                  </a:lnTo>
                  <a:cubicBezTo>
                    <a:pt x="16575" y="124381"/>
                    <a:pt x="15432" y="123619"/>
                    <a:pt x="14289" y="122857"/>
                  </a:cubicBezTo>
                  <a:cubicBezTo>
                    <a:pt x="13146" y="122095"/>
                    <a:pt x="11146" y="120571"/>
                    <a:pt x="12289" y="121524"/>
                  </a:cubicBezTo>
                  <a:cubicBezTo>
                    <a:pt x="8233" y="118663"/>
                    <a:pt x="4958" y="114831"/>
                    <a:pt x="2764" y="110380"/>
                  </a:cubicBezTo>
                  <a:cubicBezTo>
                    <a:pt x="2764" y="110380"/>
                    <a:pt x="1907" y="108379"/>
                    <a:pt x="1716" y="107998"/>
                  </a:cubicBezTo>
                  <a:cubicBezTo>
                    <a:pt x="1526" y="107617"/>
                    <a:pt x="1049" y="105998"/>
                    <a:pt x="764" y="105046"/>
                  </a:cubicBezTo>
                  <a:cubicBezTo>
                    <a:pt x="478" y="104093"/>
                    <a:pt x="192" y="102569"/>
                    <a:pt x="2" y="101331"/>
                  </a:cubicBezTo>
                  <a:cubicBezTo>
                    <a:pt x="2" y="103236"/>
                    <a:pt x="2" y="99140"/>
                    <a:pt x="2" y="98950"/>
                  </a:cubicBezTo>
                  <a:cubicBezTo>
                    <a:pt x="-53" y="93141"/>
                    <a:pt x="1252" y="87400"/>
                    <a:pt x="3812" y="821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xmlns="" id="{0624DD8B-3D9F-4D8E-8B89-08AE4543048C}"/>
                </a:ext>
              </a:extLst>
            </p:cNvPr>
            <p:cNvSpPr/>
            <p:nvPr/>
          </p:nvSpPr>
          <p:spPr>
            <a:xfrm>
              <a:off x="2396777" y="1023271"/>
              <a:ext cx="467" cy="1238"/>
            </a:xfrm>
            <a:custGeom>
              <a:avLst/>
              <a:gdLst>
                <a:gd name="connsiteX0" fmla="*/ 0 w 290"/>
                <a:gd name="connsiteY0" fmla="*/ 770 h 769"/>
                <a:gd name="connsiteX1" fmla="*/ 0 w 290"/>
                <a:gd name="connsiteY1" fmla="*/ 770 h 769"/>
                <a:gd name="connsiteX2" fmla="*/ 0 w 290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0" h="769">
                  <a:moveTo>
                    <a:pt x="0" y="770"/>
                  </a:moveTo>
                  <a:lnTo>
                    <a:pt x="0" y="770"/>
                  </a:lnTo>
                  <a:cubicBezTo>
                    <a:pt x="476" y="-564"/>
                    <a:pt x="286" y="103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xmlns="" id="{F45F00AC-BA47-4986-AFE4-BDC6C0359938}"/>
                </a:ext>
              </a:extLst>
            </p:cNvPr>
            <p:cNvSpPr/>
            <p:nvPr/>
          </p:nvSpPr>
          <p:spPr>
            <a:xfrm>
              <a:off x="2182168" y="1631213"/>
              <a:ext cx="227953" cy="56147"/>
            </a:xfrm>
            <a:custGeom>
              <a:avLst/>
              <a:gdLst>
                <a:gd name="connsiteX0" fmla="*/ 114109 w 141541"/>
                <a:gd name="connsiteY0" fmla="*/ 23336 h 34863"/>
                <a:gd name="connsiteX1" fmla="*/ 114109 w 141541"/>
                <a:gd name="connsiteY1" fmla="*/ 23336 h 34863"/>
                <a:gd name="connsiteX2" fmla="*/ 67151 w 141541"/>
                <a:gd name="connsiteY2" fmla="*/ 32861 h 34863"/>
                <a:gd name="connsiteX3" fmla="*/ 49530 w 141541"/>
                <a:gd name="connsiteY3" fmla="*/ 34862 h 34863"/>
                <a:gd name="connsiteX4" fmla="*/ 43910 w 141541"/>
                <a:gd name="connsiteY4" fmla="*/ 34861 h 34863"/>
                <a:gd name="connsiteX5" fmla="*/ 42005 w 141541"/>
                <a:gd name="connsiteY5" fmla="*/ 34861 h 34863"/>
                <a:gd name="connsiteX6" fmla="*/ 38481 w 141541"/>
                <a:gd name="connsiteY6" fmla="*/ 34195 h 34863"/>
                <a:gd name="connsiteX7" fmla="*/ 11335 w 141541"/>
                <a:gd name="connsiteY7" fmla="*/ 24670 h 34863"/>
                <a:gd name="connsiteX8" fmla="*/ 8287 w 141541"/>
                <a:gd name="connsiteY8" fmla="*/ 22765 h 34863"/>
                <a:gd name="connsiteX9" fmla="*/ 6477 w 141541"/>
                <a:gd name="connsiteY9" fmla="*/ 21336 h 34863"/>
                <a:gd name="connsiteX10" fmla="*/ 2191 w 141541"/>
                <a:gd name="connsiteY10" fmla="*/ 17050 h 34863"/>
                <a:gd name="connsiteX11" fmla="*/ 762 w 141541"/>
                <a:gd name="connsiteY11" fmla="*/ 14478 h 34863"/>
                <a:gd name="connsiteX12" fmla="*/ 0 w 141541"/>
                <a:gd name="connsiteY12" fmla="*/ 11906 h 34863"/>
                <a:gd name="connsiteX13" fmla="*/ 0 w 141541"/>
                <a:gd name="connsiteY13" fmla="*/ 11906 h 34863"/>
                <a:gd name="connsiteX14" fmla="*/ 0 w 141541"/>
                <a:gd name="connsiteY14" fmla="*/ 11144 h 34863"/>
                <a:gd name="connsiteX15" fmla="*/ 0 w 141541"/>
                <a:gd name="connsiteY15" fmla="*/ 11144 h 34863"/>
                <a:gd name="connsiteX16" fmla="*/ 0 w 141541"/>
                <a:gd name="connsiteY16" fmla="*/ 11144 h 34863"/>
                <a:gd name="connsiteX17" fmla="*/ 571 w 141541"/>
                <a:gd name="connsiteY17" fmla="*/ 10573 h 34863"/>
                <a:gd name="connsiteX18" fmla="*/ 1524 w 141541"/>
                <a:gd name="connsiteY18" fmla="*/ 9716 h 34863"/>
                <a:gd name="connsiteX19" fmla="*/ 6382 w 141541"/>
                <a:gd name="connsiteY19" fmla="*/ 7144 h 34863"/>
                <a:gd name="connsiteX20" fmla="*/ 6382 w 141541"/>
                <a:gd name="connsiteY20" fmla="*/ 7144 h 34863"/>
                <a:gd name="connsiteX21" fmla="*/ 7144 w 141541"/>
                <a:gd name="connsiteY21" fmla="*/ 7144 h 34863"/>
                <a:gd name="connsiteX22" fmla="*/ 9715 w 141541"/>
                <a:gd name="connsiteY22" fmla="*/ 6287 h 34863"/>
                <a:gd name="connsiteX23" fmla="*/ 15240 w 141541"/>
                <a:gd name="connsiteY23" fmla="*/ 4572 h 34863"/>
                <a:gd name="connsiteX24" fmla="*/ 27718 w 141541"/>
                <a:gd name="connsiteY24" fmla="*/ 2000 h 34863"/>
                <a:gd name="connsiteX25" fmla="*/ 56293 w 141541"/>
                <a:gd name="connsiteY25" fmla="*/ 0 h 34863"/>
                <a:gd name="connsiteX26" fmla="*/ 76009 w 141541"/>
                <a:gd name="connsiteY26" fmla="*/ 0 h 34863"/>
                <a:gd name="connsiteX27" fmla="*/ 100203 w 141541"/>
                <a:gd name="connsiteY27" fmla="*/ 10763 h 34863"/>
                <a:gd name="connsiteX28" fmla="*/ 122110 w 141541"/>
                <a:gd name="connsiteY28" fmla="*/ 20288 h 34863"/>
                <a:gd name="connsiteX29" fmla="*/ 139351 w 141541"/>
                <a:gd name="connsiteY29" fmla="*/ 28861 h 34863"/>
                <a:gd name="connsiteX30" fmla="*/ 141541 w 141541"/>
                <a:gd name="connsiteY30" fmla="*/ 30385 h 34863"/>
                <a:gd name="connsiteX31" fmla="*/ 137160 w 141541"/>
                <a:gd name="connsiteY31" fmla="*/ 28956 h 34863"/>
                <a:gd name="connsiteX32" fmla="*/ 114109 w 141541"/>
                <a:gd name="connsiteY32" fmla="*/ 23336 h 3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41541" h="34863">
                  <a:moveTo>
                    <a:pt x="114109" y="23336"/>
                  </a:moveTo>
                  <a:lnTo>
                    <a:pt x="114109" y="23336"/>
                  </a:lnTo>
                  <a:cubicBezTo>
                    <a:pt x="98192" y="25026"/>
                    <a:pt x="82469" y="28215"/>
                    <a:pt x="67151" y="32861"/>
                  </a:cubicBezTo>
                  <a:cubicBezTo>
                    <a:pt x="61380" y="34237"/>
                    <a:pt x="55463" y="34908"/>
                    <a:pt x="49530" y="34862"/>
                  </a:cubicBezTo>
                  <a:lnTo>
                    <a:pt x="43910" y="34861"/>
                  </a:lnTo>
                  <a:lnTo>
                    <a:pt x="42005" y="34861"/>
                  </a:lnTo>
                  <a:lnTo>
                    <a:pt x="38481" y="34195"/>
                  </a:lnTo>
                  <a:cubicBezTo>
                    <a:pt x="28921" y="32724"/>
                    <a:pt x="19717" y="29494"/>
                    <a:pt x="11335" y="24670"/>
                  </a:cubicBezTo>
                  <a:lnTo>
                    <a:pt x="8287" y="22765"/>
                  </a:lnTo>
                  <a:lnTo>
                    <a:pt x="6477" y="21336"/>
                  </a:lnTo>
                  <a:cubicBezTo>
                    <a:pt x="4954" y="20004"/>
                    <a:pt x="3523" y="18572"/>
                    <a:pt x="2191" y="17050"/>
                  </a:cubicBezTo>
                  <a:cubicBezTo>
                    <a:pt x="3715" y="18764"/>
                    <a:pt x="476" y="13430"/>
                    <a:pt x="762" y="14478"/>
                  </a:cubicBezTo>
                  <a:cubicBezTo>
                    <a:pt x="421" y="13649"/>
                    <a:pt x="166" y="12787"/>
                    <a:pt x="0" y="11906"/>
                  </a:cubicBezTo>
                  <a:lnTo>
                    <a:pt x="0" y="11906"/>
                  </a:lnTo>
                  <a:cubicBezTo>
                    <a:pt x="0" y="11906"/>
                    <a:pt x="0" y="11906"/>
                    <a:pt x="0" y="11144"/>
                  </a:cubicBezTo>
                  <a:lnTo>
                    <a:pt x="0" y="11144"/>
                  </a:lnTo>
                  <a:lnTo>
                    <a:pt x="0" y="11144"/>
                  </a:lnTo>
                  <a:lnTo>
                    <a:pt x="571" y="10573"/>
                  </a:lnTo>
                  <a:lnTo>
                    <a:pt x="1524" y="9716"/>
                  </a:lnTo>
                  <a:cubicBezTo>
                    <a:pt x="3081" y="8746"/>
                    <a:pt x="4704" y="7886"/>
                    <a:pt x="6382" y="7144"/>
                  </a:cubicBezTo>
                  <a:lnTo>
                    <a:pt x="6382" y="7144"/>
                  </a:lnTo>
                  <a:lnTo>
                    <a:pt x="7144" y="7144"/>
                  </a:lnTo>
                  <a:lnTo>
                    <a:pt x="9715" y="6287"/>
                  </a:lnTo>
                  <a:cubicBezTo>
                    <a:pt x="11525" y="5620"/>
                    <a:pt x="13430" y="5048"/>
                    <a:pt x="15240" y="4572"/>
                  </a:cubicBezTo>
                  <a:cubicBezTo>
                    <a:pt x="19325" y="3387"/>
                    <a:pt x="23497" y="2527"/>
                    <a:pt x="27718" y="2000"/>
                  </a:cubicBezTo>
                  <a:cubicBezTo>
                    <a:pt x="37243" y="857"/>
                    <a:pt x="46768" y="381"/>
                    <a:pt x="56293" y="0"/>
                  </a:cubicBezTo>
                  <a:cubicBezTo>
                    <a:pt x="62865" y="0"/>
                    <a:pt x="69437" y="0"/>
                    <a:pt x="76009" y="0"/>
                  </a:cubicBezTo>
                  <a:cubicBezTo>
                    <a:pt x="83534" y="4697"/>
                    <a:pt x="91677" y="8319"/>
                    <a:pt x="100203" y="10763"/>
                  </a:cubicBezTo>
                  <a:cubicBezTo>
                    <a:pt x="107537" y="14192"/>
                    <a:pt x="114681" y="17812"/>
                    <a:pt x="122110" y="20288"/>
                  </a:cubicBezTo>
                  <a:cubicBezTo>
                    <a:pt x="128153" y="22508"/>
                    <a:pt x="133934" y="25383"/>
                    <a:pt x="139351" y="28861"/>
                  </a:cubicBezTo>
                  <a:cubicBezTo>
                    <a:pt x="140118" y="29314"/>
                    <a:pt x="140850" y="29823"/>
                    <a:pt x="141541" y="30385"/>
                  </a:cubicBezTo>
                  <a:lnTo>
                    <a:pt x="137160" y="28956"/>
                  </a:lnTo>
                  <a:cubicBezTo>
                    <a:pt x="129874" y="25720"/>
                    <a:pt x="122067" y="23816"/>
                    <a:pt x="114109" y="2333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xmlns="" id="{4767AC0D-A24D-4C4B-8C9E-2136A9D7672B}"/>
                </a:ext>
              </a:extLst>
            </p:cNvPr>
            <p:cNvSpPr/>
            <p:nvPr/>
          </p:nvSpPr>
          <p:spPr>
            <a:xfrm>
              <a:off x="2182015" y="1643909"/>
              <a:ext cx="242" cy="1723"/>
            </a:xfrm>
            <a:custGeom>
              <a:avLst/>
              <a:gdLst>
                <a:gd name="connsiteX0" fmla="*/ 0 w 150"/>
                <a:gd name="connsiteY0" fmla="*/ 1071 h 1070"/>
                <a:gd name="connsiteX1" fmla="*/ 0 w 150"/>
                <a:gd name="connsiteY1" fmla="*/ 1071 h 1070"/>
                <a:gd name="connsiteX2" fmla="*/ 0 w 150"/>
                <a:gd name="connsiteY2" fmla="*/ 1071 h 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" h="1070">
                  <a:moveTo>
                    <a:pt x="0" y="1071"/>
                  </a:moveTo>
                  <a:lnTo>
                    <a:pt x="0" y="1071"/>
                  </a:lnTo>
                  <a:cubicBezTo>
                    <a:pt x="95" y="213"/>
                    <a:pt x="286" y="-834"/>
                    <a:pt x="0" y="1071"/>
                  </a:cubicBezTo>
                  <a:close/>
                </a:path>
              </a:pathLst>
            </a:custGeom>
            <a:solidFill>
              <a:srgbClr val="E084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xmlns="" id="{6AF64006-0819-4868-B061-29E3E6FA7381}"/>
                </a:ext>
              </a:extLst>
            </p:cNvPr>
            <p:cNvSpPr/>
            <p:nvPr/>
          </p:nvSpPr>
          <p:spPr>
            <a:xfrm>
              <a:off x="2058238" y="1290355"/>
              <a:ext cx="440397" cy="210006"/>
            </a:xfrm>
            <a:custGeom>
              <a:avLst/>
              <a:gdLst>
                <a:gd name="connsiteX0" fmla="*/ 561 w 273452"/>
                <a:gd name="connsiteY0" fmla="*/ 33147 h 130397"/>
                <a:gd name="connsiteX1" fmla="*/ 561 w 273452"/>
                <a:gd name="connsiteY1" fmla="*/ 33147 h 130397"/>
                <a:gd name="connsiteX2" fmla="*/ 561 w 273452"/>
                <a:gd name="connsiteY2" fmla="*/ 30956 h 130397"/>
                <a:gd name="connsiteX3" fmla="*/ 1799 w 273452"/>
                <a:gd name="connsiteY3" fmla="*/ 26194 h 130397"/>
                <a:gd name="connsiteX4" fmla="*/ 2466 w 273452"/>
                <a:gd name="connsiteY4" fmla="*/ 24194 h 130397"/>
                <a:gd name="connsiteX5" fmla="*/ 3418 w 273452"/>
                <a:gd name="connsiteY5" fmla="*/ 22289 h 130397"/>
                <a:gd name="connsiteX6" fmla="*/ 7133 w 273452"/>
                <a:gd name="connsiteY6" fmla="*/ 16002 h 130397"/>
                <a:gd name="connsiteX7" fmla="*/ 7133 w 273452"/>
                <a:gd name="connsiteY7" fmla="*/ 16002 h 130397"/>
                <a:gd name="connsiteX8" fmla="*/ 7133 w 273452"/>
                <a:gd name="connsiteY8" fmla="*/ 16002 h 130397"/>
                <a:gd name="connsiteX9" fmla="*/ 9610 w 273452"/>
                <a:gd name="connsiteY9" fmla="*/ 13240 h 130397"/>
                <a:gd name="connsiteX10" fmla="*/ 12277 w 273452"/>
                <a:gd name="connsiteY10" fmla="*/ 10573 h 130397"/>
                <a:gd name="connsiteX11" fmla="*/ 15039 w 273452"/>
                <a:gd name="connsiteY11" fmla="*/ 8192 h 130397"/>
                <a:gd name="connsiteX12" fmla="*/ 20278 w 273452"/>
                <a:gd name="connsiteY12" fmla="*/ 4858 h 130397"/>
                <a:gd name="connsiteX13" fmla="*/ 23707 w 273452"/>
                <a:gd name="connsiteY13" fmla="*/ 3048 h 130397"/>
                <a:gd name="connsiteX14" fmla="*/ 23707 w 273452"/>
                <a:gd name="connsiteY14" fmla="*/ 3048 h 130397"/>
                <a:gd name="connsiteX15" fmla="*/ 24469 w 273452"/>
                <a:gd name="connsiteY15" fmla="*/ 3048 h 130397"/>
                <a:gd name="connsiteX16" fmla="*/ 32184 w 273452"/>
                <a:gd name="connsiteY16" fmla="*/ 667 h 130397"/>
                <a:gd name="connsiteX17" fmla="*/ 35518 w 273452"/>
                <a:gd name="connsiteY17" fmla="*/ 0 h 130397"/>
                <a:gd name="connsiteX18" fmla="*/ 38852 w 273452"/>
                <a:gd name="connsiteY18" fmla="*/ 0 h 130397"/>
                <a:gd name="connsiteX19" fmla="*/ 47424 w 273452"/>
                <a:gd name="connsiteY19" fmla="*/ 0 h 130397"/>
                <a:gd name="connsiteX20" fmla="*/ 48091 w 273452"/>
                <a:gd name="connsiteY20" fmla="*/ 0 h 130397"/>
                <a:gd name="connsiteX21" fmla="*/ 49139 w 273452"/>
                <a:gd name="connsiteY21" fmla="*/ 0 h 130397"/>
                <a:gd name="connsiteX22" fmla="*/ 53710 w 273452"/>
                <a:gd name="connsiteY22" fmla="*/ 1048 h 130397"/>
                <a:gd name="connsiteX23" fmla="*/ 69903 w 273452"/>
                <a:gd name="connsiteY23" fmla="*/ 7525 h 130397"/>
                <a:gd name="connsiteX24" fmla="*/ 99335 w 273452"/>
                <a:gd name="connsiteY24" fmla="*/ 28289 h 130397"/>
                <a:gd name="connsiteX25" fmla="*/ 131053 w 273452"/>
                <a:gd name="connsiteY25" fmla="*/ 54483 h 130397"/>
                <a:gd name="connsiteX26" fmla="*/ 167344 w 273452"/>
                <a:gd name="connsiteY26" fmla="*/ 74486 h 130397"/>
                <a:gd name="connsiteX27" fmla="*/ 213731 w 273452"/>
                <a:gd name="connsiteY27" fmla="*/ 90869 h 130397"/>
                <a:gd name="connsiteX28" fmla="*/ 273452 w 273452"/>
                <a:gd name="connsiteY28" fmla="*/ 130397 h 130397"/>
                <a:gd name="connsiteX29" fmla="*/ 258212 w 273452"/>
                <a:gd name="connsiteY29" fmla="*/ 124587 h 130397"/>
                <a:gd name="connsiteX30" fmla="*/ 212016 w 273452"/>
                <a:gd name="connsiteY30" fmla="*/ 107347 h 130397"/>
                <a:gd name="connsiteX31" fmla="*/ 166296 w 273452"/>
                <a:gd name="connsiteY31" fmla="*/ 97822 h 130397"/>
                <a:gd name="connsiteX32" fmla="*/ 129434 w 273452"/>
                <a:gd name="connsiteY32" fmla="*/ 96107 h 130397"/>
                <a:gd name="connsiteX33" fmla="*/ 55425 w 273452"/>
                <a:gd name="connsiteY33" fmla="*/ 87154 h 130397"/>
                <a:gd name="connsiteX34" fmla="*/ 23897 w 273452"/>
                <a:gd name="connsiteY34" fmla="*/ 73247 h 130397"/>
                <a:gd name="connsiteX35" fmla="*/ 1990 w 273452"/>
                <a:gd name="connsiteY35" fmla="*/ 49530 h 130397"/>
                <a:gd name="connsiteX36" fmla="*/ 1990 w 273452"/>
                <a:gd name="connsiteY36" fmla="*/ 49530 h 130397"/>
                <a:gd name="connsiteX37" fmla="*/ 1990 w 273452"/>
                <a:gd name="connsiteY37" fmla="*/ 48863 h 130397"/>
                <a:gd name="connsiteX38" fmla="*/ 847 w 273452"/>
                <a:gd name="connsiteY38" fmla="*/ 45053 h 130397"/>
                <a:gd name="connsiteX39" fmla="*/ 85 w 273452"/>
                <a:gd name="connsiteY39" fmla="*/ 41339 h 130397"/>
                <a:gd name="connsiteX40" fmla="*/ 85 w 273452"/>
                <a:gd name="connsiteY40" fmla="*/ 40577 h 130397"/>
                <a:gd name="connsiteX41" fmla="*/ 561 w 273452"/>
                <a:gd name="connsiteY41" fmla="*/ 33147 h 130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73452" h="130397">
                  <a:moveTo>
                    <a:pt x="561" y="33147"/>
                  </a:moveTo>
                  <a:lnTo>
                    <a:pt x="561" y="33147"/>
                  </a:lnTo>
                  <a:cubicBezTo>
                    <a:pt x="561" y="32576"/>
                    <a:pt x="561" y="31337"/>
                    <a:pt x="561" y="30956"/>
                  </a:cubicBezTo>
                  <a:cubicBezTo>
                    <a:pt x="872" y="29344"/>
                    <a:pt x="1286" y="27753"/>
                    <a:pt x="1799" y="26194"/>
                  </a:cubicBezTo>
                  <a:cubicBezTo>
                    <a:pt x="1978" y="25513"/>
                    <a:pt x="2201" y="24845"/>
                    <a:pt x="2466" y="24194"/>
                  </a:cubicBezTo>
                  <a:cubicBezTo>
                    <a:pt x="1990" y="25527"/>
                    <a:pt x="3037" y="22860"/>
                    <a:pt x="3418" y="22289"/>
                  </a:cubicBezTo>
                  <a:cubicBezTo>
                    <a:pt x="4508" y="20108"/>
                    <a:pt x="5749" y="18008"/>
                    <a:pt x="7133" y="16002"/>
                  </a:cubicBezTo>
                  <a:lnTo>
                    <a:pt x="7133" y="16002"/>
                  </a:lnTo>
                  <a:lnTo>
                    <a:pt x="7133" y="16002"/>
                  </a:lnTo>
                  <a:cubicBezTo>
                    <a:pt x="7908" y="15037"/>
                    <a:pt x="8735" y="14115"/>
                    <a:pt x="9610" y="13240"/>
                  </a:cubicBezTo>
                  <a:cubicBezTo>
                    <a:pt x="10450" y="12304"/>
                    <a:pt x="11341" y="11413"/>
                    <a:pt x="12277" y="10573"/>
                  </a:cubicBezTo>
                  <a:lnTo>
                    <a:pt x="15039" y="8192"/>
                  </a:lnTo>
                  <a:cubicBezTo>
                    <a:pt x="16753" y="7049"/>
                    <a:pt x="18468" y="5906"/>
                    <a:pt x="20278" y="4858"/>
                  </a:cubicBezTo>
                  <a:lnTo>
                    <a:pt x="23707" y="3048"/>
                  </a:lnTo>
                  <a:lnTo>
                    <a:pt x="23707" y="3048"/>
                  </a:lnTo>
                  <a:lnTo>
                    <a:pt x="24469" y="3048"/>
                  </a:lnTo>
                  <a:cubicBezTo>
                    <a:pt x="26984" y="2081"/>
                    <a:pt x="29561" y="1286"/>
                    <a:pt x="32184" y="667"/>
                  </a:cubicBezTo>
                  <a:lnTo>
                    <a:pt x="35518" y="0"/>
                  </a:lnTo>
                  <a:cubicBezTo>
                    <a:pt x="33136" y="476"/>
                    <a:pt x="38185" y="0"/>
                    <a:pt x="38852" y="0"/>
                  </a:cubicBezTo>
                  <a:cubicBezTo>
                    <a:pt x="41709" y="0"/>
                    <a:pt x="44566" y="0"/>
                    <a:pt x="47424" y="0"/>
                  </a:cubicBezTo>
                  <a:lnTo>
                    <a:pt x="48091" y="0"/>
                  </a:lnTo>
                  <a:lnTo>
                    <a:pt x="49139" y="0"/>
                  </a:lnTo>
                  <a:lnTo>
                    <a:pt x="53710" y="1048"/>
                  </a:lnTo>
                  <a:cubicBezTo>
                    <a:pt x="59379" y="2454"/>
                    <a:pt x="64828" y="4634"/>
                    <a:pt x="69903" y="7525"/>
                  </a:cubicBezTo>
                  <a:cubicBezTo>
                    <a:pt x="80471" y="13305"/>
                    <a:pt x="90346" y="20271"/>
                    <a:pt x="99335" y="28289"/>
                  </a:cubicBezTo>
                  <a:cubicBezTo>
                    <a:pt x="109718" y="37148"/>
                    <a:pt x="120100" y="46196"/>
                    <a:pt x="131053" y="54483"/>
                  </a:cubicBezTo>
                  <a:cubicBezTo>
                    <a:pt x="142074" y="62940"/>
                    <a:pt x="154309" y="69684"/>
                    <a:pt x="167344" y="74486"/>
                  </a:cubicBezTo>
                  <a:cubicBezTo>
                    <a:pt x="182774" y="80105"/>
                    <a:pt x="198776" y="84011"/>
                    <a:pt x="213731" y="90869"/>
                  </a:cubicBezTo>
                  <a:cubicBezTo>
                    <a:pt x="235372" y="101216"/>
                    <a:pt x="255471" y="114520"/>
                    <a:pt x="273452" y="130397"/>
                  </a:cubicBezTo>
                  <a:lnTo>
                    <a:pt x="258212" y="124587"/>
                  </a:lnTo>
                  <a:cubicBezTo>
                    <a:pt x="242782" y="118491"/>
                    <a:pt x="227923" y="112014"/>
                    <a:pt x="212016" y="107347"/>
                  </a:cubicBezTo>
                  <a:cubicBezTo>
                    <a:pt x="197164" y="102534"/>
                    <a:pt x="181835" y="99340"/>
                    <a:pt x="166296" y="97822"/>
                  </a:cubicBezTo>
                  <a:cubicBezTo>
                    <a:pt x="154009" y="96965"/>
                    <a:pt x="141721" y="96679"/>
                    <a:pt x="129434" y="96107"/>
                  </a:cubicBezTo>
                  <a:cubicBezTo>
                    <a:pt x="104509" y="95880"/>
                    <a:pt x="79686" y="92877"/>
                    <a:pt x="55425" y="87154"/>
                  </a:cubicBezTo>
                  <a:cubicBezTo>
                    <a:pt x="44118" y="84592"/>
                    <a:pt x="33413" y="79870"/>
                    <a:pt x="23897" y="73247"/>
                  </a:cubicBezTo>
                  <a:cubicBezTo>
                    <a:pt x="14562" y="67495"/>
                    <a:pt x="6984" y="59292"/>
                    <a:pt x="1990" y="49530"/>
                  </a:cubicBezTo>
                  <a:lnTo>
                    <a:pt x="1990" y="49530"/>
                  </a:lnTo>
                  <a:lnTo>
                    <a:pt x="1990" y="48863"/>
                  </a:lnTo>
                  <a:lnTo>
                    <a:pt x="847" y="45053"/>
                  </a:lnTo>
                  <a:cubicBezTo>
                    <a:pt x="847" y="43815"/>
                    <a:pt x="275" y="42577"/>
                    <a:pt x="85" y="41339"/>
                  </a:cubicBezTo>
                  <a:cubicBezTo>
                    <a:pt x="-106" y="40100"/>
                    <a:pt x="85" y="41339"/>
                    <a:pt x="85" y="40577"/>
                  </a:cubicBezTo>
                  <a:cubicBezTo>
                    <a:pt x="-8" y="38090"/>
                    <a:pt x="152" y="35601"/>
                    <a:pt x="561" y="3314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xmlns="" id="{30D0DCB2-C2B7-4DDF-92E2-66AD48FD93FB}"/>
                </a:ext>
              </a:extLst>
            </p:cNvPr>
            <p:cNvSpPr/>
            <p:nvPr/>
          </p:nvSpPr>
          <p:spPr>
            <a:xfrm>
              <a:off x="2915733" y="1135729"/>
              <a:ext cx="356504" cy="456981"/>
            </a:xfrm>
            <a:custGeom>
              <a:avLst/>
              <a:gdLst>
                <a:gd name="connsiteX0" fmla="*/ 8477 w 221361"/>
                <a:gd name="connsiteY0" fmla="*/ 91821 h 283749"/>
                <a:gd name="connsiteX1" fmla="*/ 8477 w 221361"/>
                <a:gd name="connsiteY1" fmla="*/ 91821 h 283749"/>
                <a:gd name="connsiteX2" fmla="*/ 23050 w 221361"/>
                <a:gd name="connsiteY2" fmla="*/ 92678 h 283749"/>
                <a:gd name="connsiteX3" fmla="*/ 53054 w 221361"/>
                <a:gd name="connsiteY3" fmla="*/ 96583 h 283749"/>
                <a:gd name="connsiteX4" fmla="*/ 74200 w 221361"/>
                <a:gd name="connsiteY4" fmla="*/ 84392 h 283749"/>
                <a:gd name="connsiteX5" fmla="*/ 70199 w 221361"/>
                <a:gd name="connsiteY5" fmla="*/ 57817 h 283749"/>
                <a:gd name="connsiteX6" fmla="*/ 54674 w 221361"/>
                <a:gd name="connsiteY6" fmla="*/ 32766 h 283749"/>
                <a:gd name="connsiteX7" fmla="*/ 45720 w 221361"/>
                <a:gd name="connsiteY7" fmla="*/ 11239 h 283749"/>
                <a:gd name="connsiteX8" fmla="*/ 44291 w 221361"/>
                <a:gd name="connsiteY8" fmla="*/ 5239 h 283749"/>
                <a:gd name="connsiteX9" fmla="*/ 44291 w 221361"/>
                <a:gd name="connsiteY9" fmla="*/ 3334 h 283749"/>
                <a:gd name="connsiteX10" fmla="*/ 44291 w 221361"/>
                <a:gd name="connsiteY10" fmla="*/ 1524 h 283749"/>
                <a:gd name="connsiteX11" fmla="*/ 44291 w 221361"/>
                <a:gd name="connsiteY11" fmla="*/ 0 h 283749"/>
                <a:gd name="connsiteX12" fmla="*/ 44767 w 221361"/>
                <a:gd name="connsiteY12" fmla="*/ 0 h 283749"/>
                <a:gd name="connsiteX13" fmla="*/ 48578 w 221361"/>
                <a:gd name="connsiteY13" fmla="*/ 952 h 283749"/>
                <a:gd name="connsiteX14" fmla="*/ 66104 w 221361"/>
                <a:gd name="connsiteY14" fmla="*/ 9334 h 283749"/>
                <a:gd name="connsiteX15" fmla="*/ 124682 w 221361"/>
                <a:gd name="connsiteY15" fmla="*/ 68485 h 283749"/>
                <a:gd name="connsiteX16" fmla="*/ 162782 w 221361"/>
                <a:gd name="connsiteY16" fmla="*/ 135160 h 283749"/>
                <a:gd name="connsiteX17" fmla="*/ 193834 w 221361"/>
                <a:gd name="connsiteY17" fmla="*/ 177832 h 283749"/>
                <a:gd name="connsiteX18" fmla="*/ 187833 w 221361"/>
                <a:gd name="connsiteY18" fmla="*/ 177260 h 283749"/>
                <a:gd name="connsiteX19" fmla="*/ 157829 w 221361"/>
                <a:gd name="connsiteY19" fmla="*/ 200882 h 283749"/>
                <a:gd name="connsiteX20" fmla="*/ 170212 w 221361"/>
                <a:gd name="connsiteY20" fmla="*/ 231553 h 283749"/>
                <a:gd name="connsiteX21" fmla="*/ 194501 w 221361"/>
                <a:gd name="connsiteY21" fmla="*/ 260699 h 283749"/>
                <a:gd name="connsiteX22" fmla="*/ 221361 w 221361"/>
                <a:gd name="connsiteY22" fmla="*/ 283750 h 283749"/>
                <a:gd name="connsiteX23" fmla="*/ 217075 w 221361"/>
                <a:gd name="connsiteY23" fmla="*/ 282035 h 283749"/>
                <a:gd name="connsiteX24" fmla="*/ 181642 w 221361"/>
                <a:gd name="connsiteY24" fmla="*/ 269843 h 283749"/>
                <a:gd name="connsiteX25" fmla="*/ 118205 w 221361"/>
                <a:gd name="connsiteY25" fmla="*/ 240221 h 283749"/>
                <a:gd name="connsiteX26" fmla="*/ 89630 w 221361"/>
                <a:gd name="connsiteY26" fmla="*/ 204978 h 283749"/>
                <a:gd name="connsiteX27" fmla="*/ 59055 w 221361"/>
                <a:gd name="connsiteY27" fmla="*/ 165640 h 283749"/>
                <a:gd name="connsiteX28" fmla="*/ 18859 w 221361"/>
                <a:gd name="connsiteY28" fmla="*/ 123920 h 283749"/>
                <a:gd name="connsiteX29" fmla="*/ 2096 w 221361"/>
                <a:gd name="connsiteY29" fmla="*/ 102298 h 283749"/>
                <a:gd name="connsiteX30" fmla="*/ 762 w 221361"/>
                <a:gd name="connsiteY30" fmla="*/ 99727 h 283749"/>
                <a:gd name="connsiteX31" fmla="*/ 762 w 221361"/>
                <a:gd name="connsiteY31" fmla="*/ 99727 h 283749"/>
                <a:gd name="connsiteX32" fmla="*/ 0 w 221361"/>
                <a:gd name="connsiteY32" fmla="*/ 97250 h 283749"/>
                <a:gd name="connsiteX33" fmla="*/ 0 w 221361"/>
                <a:gd name="connsiteY33" fmla="*/ 97250 h 283749"/>
                <a:gd name="connsiteX34" fmla="*/ 0 w 221361"/>
                <a:gd name="connsiteY34" fmla="*/ 96679 h 283749"/>
                <a:gd name="connsiteX35" fmla="*/ 0 w 221361"/>
                <a:gd name="connsiteY35" fmla="*/ 96679 h 283749"/>
                <a:gd name="connsiteX36" fmla="*/ 667 w 221361"/>
                <a:gd name="connsiteY36" fmla="*/ 96012 h 283749"/>
                <a:gd name="connsiteX37" fmla="*/ 667 w 221361"/>
                <a:gd name="connsiteY37" fmla="*/ 96012 h 283749"/>
                <a:gd name="connsiteX38" fmla="*/ 8477 w 221361"/>
                <a:gd name="connsiteY38" fmla="*/ 91821 h 28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1361" h="283749">
                  <a:moveTo>
                    <a:pt x="8477" y="91821"/>
                  </a:moveTo>
                  <a:lnTo>
                    <a:pt x="8477" y="91821"/>
                  </a:lnTo>
                  <a:cubicBezTo>
                    <a:pt x="13352" y="91534"/>
                    <a:pt x="18243" y="91821"/>
                    <a:pt x="23050" y="92678"/>
                  </a:cubicBezTo>
                  <a:cubicBezTo>
                    <a:pt x="32939" y="94733"/>
                    <a:pt x="42969" y="96039"/>
                    <a:pt x="53054" y="96583"/>
                  </a:cubicBezTo>
                  <a:cubicBezTo>
                    <a:pt x="61888" y="97033"/>
                    <a:pt x="70164" y="92262"/>
                    <a:pt x="74200" y="84392"/>
                  </a:cubicBezTo>
                  <a:cubicBezTo>
                    <a:pt x="76911" y="75381"/>
                    <a:pt x="75443" y="65630"/>
                    <a:pt x="70199" y="57817"/>
                  </a:cubicBezTo>
                  <a:cubicBezTo>
                    <a:pt x="65627" y="49054"/>
                    <a:pt x="59531" y="41338"/>
                    <a:pt x="54674" y="32766"/>
                  </a:cubicBezTo>
                  <a:cubicBezTo>
                    <a:pt x="50729" y="26028"/>
                    <a:pt x="47717" y="18787"/>
                    <a:pt x="45720" y="11239"/>
                  </a:cubicBezTo>
                  <a:cubicBezTo>
                    <a:pt x="45149" y="9239"/>
                    <a:pt x="44767" y="7239"/>
                    <a:pt x="44291" y="5239"/>
                  </a:cubicBezTo>
                  <a:lnTo>
                    <a:pt x="44291" y="3334"/>
                  </a:lnTo>
                  <a:cubicBezTo>
                    <a:pt x="44291" y="3334"/>
                    <a:pt x="44291" y="1810"/>
                    <a:pt x="44291" y="1524"/>
                  </a:cubicBezTo>
                  <a:lnTo>
                    <a:pt x="44291" y="0"/>
                  </a:lnTo>
                  <a:lnTo>
                    <a:pt x="44767" y="0"/>
                  </a:lnTo>
                  <a:cubicBezTo>
                    <a:pt x="46101" y="0"/>
                    <a:pt x="47339" y="667"/>
                    <a:pt x="48578" y="952"/>
                  </a:cubicBezTo>
                  <a:cubicBezTo>
                    <a:pt x="54690" y="3142"/>
                    <a:pt x="60562" y="5950"/>
                    <a:pt x="66104" y="9334"/>
                  </a:cubicBezTo>
                  <a:cubicBezTo>
                    <a:pt x="89894" y="24315"/>
                    <a:pt x="109933" y="44550"/>
                    <a:pt x="124682" y="68485"/>
                  </a:cubicBezTo>
                  <a:cubicBezTo>
                    <a:pt x="139160" y="89630"/>
                    <a:pt x="150114" y="112776"/>
                    <a:pt x="162782" y="135160"/>
                  </a:cubicBezTo>
                  <a:cubicBezTo>
                    <a:pt x="171249" y="150663"/>
                    <a:pt x="181686" y="165007"/>
                    <a:pt x="193834" y="177832"/>
                  </a:cubicBezTo>
                  <a:cubicBezTo>
                    <a:pt x="191802" y="177832"/>
                    <a:pt x="189802" y="177641"/>
                    <a:pt x="187833" y="177260"/>
                  </a:cubicBezTo>
                  <a:cubicBezTo>
                    <a:pt x="173355" y="176403"/>
                    <a:pt x="156115" y="182785"/>
                    <a:pt x="157829" y="200882"/>
                  </a:cubicBezTo>
                  <a:cubicBezTo>
                    <a:pt x="159625" y="211899"/>
                    <a:pt x="163855" y="222377"/>
                    <a:pt x="170212" y="231553"/>
                  </a:cubicBezTo>
                  <a:cubicBezTo>
                    <a:pt x="177029" y="242267"/>
                    <a:pt x="185191" y="252062"/>
                    <a:pt x="194501" y="260699"/>
                  </a:cubicBezTo>
                  <a:cubicBezTo>
                    <a:pt x="203073" y="268891"/>
                    <a:pt x="212217" y="276320"/>
                    <a:pt x="221361" y="283750"/>
                  </a:cubicBezTo>
                  <a:lnTo>
                    <a:pt x="217075" y="282035"/>
                  </a:lnTo>
                  <a:cubicBezTo>
                    <a:pt x="205454" y="277368"/>
                    <a:pt x="193548" y="273653"/>
                    <a:pt x="181642" y="269843"/>
                  </a:cubicBezTo>
                  <a:cubicBezTo>
                    <a:pt x="159067" y="262509"/>
                    <a:pt x="136112" y="256032"/>
                    <a:pt x="118205" y="240221"/>
                  </a:cubicBezTo>
                  <a:cubicBezTo>
                    <a:pt x="107553" y="229434"/>
                    <a:pt x="97982" y="217630"/>
                    <a:pt x="89630" y="204978"/>
                  </a:cubicBezTo>
                  <a:cubicBezTo>
                    <a:pt x="79534" y="191834"/>
                    <a:pt x="69723" y="178403"/>
                    <a:pt x="59055" y="165640"/>
                  </a:cubicBezTo>
                  <a:cubicBezTo>
                    <a:pt x="46577" y="150686"/>
                    <a:pt x="32195" y="138017"/>
                    <a:pt x="18859" y="123920"/>
                  </a:cubicBezTo>
                  <a:cubicBezTo>
                    <a:pt x="12350" y="117477"/>
                    <a:pt x="6714" y="110207"/>
                    <a:pt x="2096" y="102298"/>
                  </a:cubicBezTo>
                  <a:cubicBezTo>
                    <a:pt x="1619" y="101441"/>
                    <a:pt x="1143" y="100584"/>
                    <a:pt x="762" y="99727"/>
                  </a:cubicBezTo>
                  <a:lnTo>
                    <a:pt x="762" y="99727"/>
                  </a:lnTo>
                  <a:cubicBezTo>
                    <a:pt x="762" y="98965"/>
                    <a:pt x="762" y="98107"/>
                    <a:pt x="0" y="97250"/>
                  </a:cubicBezTo>
                  <a:lnTo>
                    <a:pt x="0" y="97250"/>
                  </a:lnTo>
                  <a:cubicBezTo>
                    <a:pt x="0" y="97250"/>
                    <a:pt x="0" y="96679"/>
                    <a:pt x="0" y="96679"/>
                  </a:cubicBezTo>
                  <a:lnTo>
                    <a:pt x="0" y="96679"/>
                  </a:lnTo>
                  <a:cubicBezTo>
                    <a:pt x="171" y="96411"/>
                    <a:pt x="399" y="96183"/>
                    <a:pt x="667" y="96012"/>
                  </a:cubicBezTo>
                  <a:lnTo>
                    <a:pt x="667" y="96012"/>
                  </a:lnTo>
                  <a:cubicBezTo>
                    <a:pt x="2842" y="93932"/>
                    <a:pt x="5542" y="92483"/>
                    <a:pt x="8477" y="918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xmlns="" id="{58B358DB-4D9F-4B65-B212-81D469A05392}"/>
                </a:ext>
              </a:extLst>
            </p:cNvPr>
            <p:cNvSpPr/>
            <p:nvPr/>
          </p:nvSpPr>
          <p:spPr>
            <a:xfrm>
              <a:off x="2986603" y="1131573"/>
              <a:ext cx="485" cy="1238"/>
            </a:xfrm>
            <a:custGeom>
              <a:avLst/>
              <a:gdLst>
                <a:gd name="connsiteX0" fmla="*/ 0 w 301"/>
                <a:gd name="connsiteY0" fmla="*/ 770 h 769"/>
                <a:gd name="connsiteX1" fmla="*/ 0 w 301"/>
                <a:gd name="connsiteY1" fmla="*/ 770 h 769"/>
                <a:gd name="connsiteX2" fmla="*/ 0 w 301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" h="769">
                  <a:moveTo>
                    <a:pt x="0" y="770"/>
                  </a:moveTo>
                  <a:lnTo>
                    <a:pt x="0" y="770"/>
                  </a:lnTo>
                  <a:cubicBezTo>
                    <a:pt x="190" y="103"/>
                    <a:pt x="571" y="-564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xmlns="" id="{02497C65-7E6C-4350-B464-3F9252016D13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xmlns="" id="{5F943024-27DF-440C-9290-F3B7A8C8EFF7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xmlns="" id="{B4D73692-A75B-4BF9-A2B7-EDD39E856AE4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xmlns="" id="{E53837C7-14F2-49C7-95A7-155F2FC397CF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xmlns="" id="{6763DC12-8CB6-46B1-835A-4AE930F9A602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xmlns="" id="{F99D605D-0F57-48DB-A4C0-B2153E9EEC93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xmlns="" id="{C6E4544B-D92C-45F6-895B-FBF957B6A4EC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xmlns="" id="{545F2D9A-4366-43A8-ABAF-2BBD172E29C2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xmlns="" id="{304E849C-65B9-47A1-9428-CCAC10E4218A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xmlns="" id="{6211A0A8-E222-4F5D-899F-5B7655898388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xmlns="" id="{B0F91E0E-B9CF-40A7-9FA3-AB2800B186B7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xmlns="" id="{70320713-9F74-4A3C-AF13-D77AC68B8ED1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xmlns="" id="{02792832-57EF-41C5-A879-742CE0B2198A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xmlns="" id="{33916883-3A72-4B4C-8F09-1BD0C963BB32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xmlns="" id="{F8C5D9EC-3745-4643-AB3C-56B51C063DCC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xmlns="" id="{3F77439C-12E2-494B-81A4-D19E35FD3A92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xmlns="" id="{0031A0A9-5690-4530-9E0A-A7DB6F19AC55}"/>
                </a:ext>
              </a:extLst>
            </p:cNvPr>
            <p:cNvSpPr/>
            <p:nvPr/>
          </p:nvSpPr>
          <p:spPr>
            <a:xfrm>
              <a:off x="2269300" y="2507133"/>
              <a:ext cx="1612705" cy="1907739"/>
            </a:xfrm>
            <a:custGeom>
              <a:avLst/>
              <a:gdLst>
                <a:gd name="connsiteX0" fmla="*/ 1001078 w 1001363"/>
                <a:gd name="connsiteY0" fmla="*/ 868775 h 1184556"/>
                <a:gd name="connsiteX1" fmla="*/ 1001078 w 1001363"/>
                <a:gd name="connsiteY1" fmla="*/ 868775 h 1184556"/>
                <a:gd name="connsiteX2" fmla="*/ 1001078 w 1001363"/>
                <a:gd name="connsiteY2" fmla="*/ 873538 h 1184556"/>
                <a:gd name="connsiteX3" fmla="*/ 996029 w 1001363"/>
                <a:gd name="connsiteY3" fmla="*/ 890683 h 1184556"/>
                <a:gd name="connsiteX4" fmla="*/ 994791 w 1001363"/>
                <a:gd name="connsiteY4" fmla="*/ 893540 h 1184556"/>
                <a:gd name="connsiteX5" fmla="*/ 992410 w 1001363"/>
                <a:gd name="connsiteY5" fmla="*/ 898398 h 1184556"/>
                <a:gd name="connsiteX6" fmla="*/ 986123 w 1001363"/>
                <a:gd name="connsiteY6" fmla="*/ 909447 h 1184556"/>
                <a:gd name="connsiteX7" fmla="*/ 973931 w 1001363"/>
                <a:gd name="connsiteY7" fmla="*/ 927926 h 1184556"/>
                <a:gd name="connsiteX8" fmla="*/ 967645 w 1001363"/>
                <a:gd name="connsiteY8" fmla="*/ 936688 h 1184556"/>
                <a:gd name="connsiteX9" fmla="*/ 965930 w 1001363"/>
                <a:gd name="connsiteY9" fmla="*/ 939070 h 1184556"/>
                <a:gd name="connsiteX10" fmla="*/ 962216 w 1001363"/>
                <a:gd name="connsiteY10" fmla="*/ 943832 h 1184556"/>
                <a:gd name="connsiteX11" fmla="*/ 932498 w 1001363"/>
                <a:gd name="connsiteY11" fmla="*/ 977360 h 1184556"/>
                <a:gd name="connsiteX12" fmla="*/ 899255 w 1001363"/>
                <a:gd name="connsiteY12" fmla="*/ 1008031 h 1184556"/>
                <a:gd name="connsiteX13" fmla="*/ 892302 w 1001363"/>
                <a:gd name="connsiteY13" fmla="*/ 1013841 h 1184556"/>
                <a:gd name="connsiteX14" fmla="*/ 889540 w 1001363"/>
                <a:gd name="connsiteY14" fmla="*/ 1016032 h 1184556"/>
                <a:gd name="connsiteX15" fmla="*/ 885158 w 1001363"/>
                <a:gd name="connsiteY15" fmla="*/ 1019365 h 1184556"/>
                <a:gd name="connsiteX16" fmla="*/ 866108 w 1001363"/>
                <a:gd name="connsiteY16" fmla="*/ 1033272 h 1184556"/>
                <a:gd name="connsiteX17" fmla="*/ 788194 w 1001363"/>
                <a:gd name="connsiteY17" fmla="*/ 1078326 h 1184556"/>
                <a:gd name="connsiteX18" fmla="*/ 768477 w 1001363"/>
                <a:gd name="connsiteY18" fmla="*/ 1087850 h 1184556"/>
                <a:gd name="connsiteX19" fmla="*/ 757428 w 1001363"/>
                <a:gd name="connsiteY19" fmla="*/ 1092898 h 1184556"/>
                <a:gd name="connsiteX20" fmla="*/ 752856 w 1001363"/>
                <a:gd name="connsiteY20" fmla="*/ 1094994 h 1184556"/>
                <a:gd name="connsiteX21" fmla="*/ 747617 w 1001363"/>
                <a:gd name="connsiteY21" fmla="*/ 1097185 h 1184556"/>
                <a:gd name="connsiteX22" fmla="*/ 700469 w 1001363"/>
                <a:gd name="connsiteY22" fmla="*/ 1115187 h 1184556"/>
                <a:gd name="connsiteX23" fmla="*/ 603790 w 1001363"/>
                <a:gd name="connsiteY23" fmla="*/ 1143762 h 1184556"/>
                <a:gd name="connsiteX24" fmla="*/ 505206 w 1001363"/>
                <a:gd name="connsiteY24" fmla="*/ 1165098 h 1184556"/>
                <a:gd name="connsiteX25" fmla="*/ 454247 w 1001363"/>
                <a:gd name="connsiteY25" fmla="*/ 1173575 h 1184556"/>
                <a:gd name="connsiteX26" fmla="*/ 430911 w 1001363"/>
                <a:gd name="connsiteY26" fmla="*/ 1177004 h 1184556"/>
                <a:gd name="connsiteX27" fmla="*/ 426815 w 1001363"/>
                <a:gd name="connsiteY27" fmla="*/ 1177576 h 1184556"/>
                <a:gd name="connsiteX28" fmla="*/ 420624 w 1001363"/>
                <a:gd name="connsiteY28" fmla="*/ 1178338 h 1184556"/>
                <a:gd name="connsiteX29" fmla="*/ 406146 w 1001363"/>
                <a:gd name="connsiteY29" fmla="*/ 1180148 h 1184556"/>
                <a:gd name="connsiteX30" fmla="*/ 321469 w 1001363"/>
                <a:gd name="connsiteY30" fmla="*/ 1184434 h 1184556"/>
                <a:gd name="connsiteX31" fmla="*/ 300990 w 1001363"/>
                <a:gd name="connsiteY31" fmla="*/ 1183291 h 1184556"/>
                <a:gd name="connsiteX32" fmla="*/ 290798 w 1001363"/>
                <a:gd name="connsiteY32" fmla="*/ 1182338 h 1184556"/>
                <a:gd name="connsiteX33" fmla="*/ 286703 w 1001363"/>
                <a:gd name="connsiteY33" fmla="*/ 1182338 h 1184556"/>
                <a:gd name="connsiteX34" fmla="*/ 282892 w 1001363"/>
                <a:gd name="connsiteY34" fmla="*/ 1181767 h 1184556"/>
                <a:gd name="connsiteX35" fmla="*/ 251555 w 1001363"/>
                <a:gd name="connsiteY35" fmla="*/ 1174147 h 1184556"/>
                <a:gd name="connsiteX36" fmla="*/ 244792 w 1001363"/>
                <a:gd name="connsiteY36" fmla="*/ 1171670 h 1184556"/>
                <a:gd name="connsiteX37" fmla="*/ 240030 w 1001363"/>
                <a:gd name="connsiteY37" fmla="*/ 1169765 h 1184556"/>
                <a:gd name="connsiteX38" fmla="*/ 229648 w 1001363"/>
                <a:gd name="connsiteY38" fmla="*/ 1164336 h 1184556"/>
                <a:gd name="connsiteX39" fmla="*/ 218504 w 1001363"/>
                <a:gd name="connsiteY39" fmla="*/ 1157097 h 1184556"/>
                <a:gd name="connsiteX40" fmla="*/ 216408 w 1001363"/>
                <a:gd name="connsiteY40" fmla="*/ 1155573 h 1184556"/>
                <a:gd name="connsiteX41" fmla="*/ 216408 w 1001363"/>
                <a:gd name="connsiteY41" fmla="*/ 1155573 h 1184556"/>
                <a:gd name="connsiteX42" fmla="*/ 210407 w 1001363"/>
                <a:gd name="connsiteY42" fmla="*/ 1150239 h 1184556"/>
                <a:gd name="connsiteX43" fmla="*/ 200882 w 1001363"/>
                <a:gd name="connsiteY43" fmla="*/ 1140714 h 1184556"/>
                <a:gd name="connsiteX44" fmla="*/ 200311 w 1001363"/>
                <a:gd name="connsiteY44" fmla="*/ 1140047 h 1184556"/>
                <a:gd name="connsiteX45" fmla="*/ 198692 w 1001363"/>
                <a:gd name="connsiteY45" fmla="*/ 1137761 h 1184556"/>
                <a:gd name="connsiteX46" fmla="*/ 194120 w 1001363"/>
                <a:gd name="connsiteY46" fmla="*/ 1130618 h 1184556"/>
                <a:gd name="connsiteX47" fmla="*/ 188214 w 1001363"/>
                <a:gd name="connsiteY47" fmla="*/ 1119664 h 1184556"/>
                <a:gd name="connsiteX48" fmla="*/ 188786 w 1001363"/>
                <a:gd name="connsiteY48" fmla="*/ 1108805 h 1184556"/>
                <a:gd name="connsiteX49" fmla="*/ 188786 w 1001363"/>
                <a:gd name="connsiteY49" fmla="*/ 1104614 h 1184556"/>
                <a:gd name="connsiteX50" fmla="*/ 252794 w 1001363"/>
                <a:gd name="connsiteY50" fmla="*/ 1138619 h 1184556"/>
                <a:gd name="connsiteX51" fmla="*/ 298228 w 1001363"/>
                <a:gd name="connsiteY51" fmla="*/ 1148144 h 1184556"/>
                <a:gd name="connsiteX52" fmla="*/ 320040 w 1001363"/>
                <a:gd name="connsiteY52" fmla="*/ 1149953 h 1184556"/>
                <a:gd name="connsiteX53" fmla="*/ 341471 w 1001363"/>
                <a:gd name="connsiteY53" fmla="*/ 1147191 h 1184556"/>
                <a:gd name="connsiteX54" fmla="*/ 342820 w 1001363"/>
                <a:gd name="connsiteY54" fmla="*/ 1142253 h 1184556"/>
                <a:gd name="connsiteX55" fmla="*/ 341471 w 1001363"/>
                <a:gd name="connsiteY55" fmla="*/ 1140905 h 1184556"/>
                <a:gd name="connsiteX56" fmla="*/ 323183 w 1001363"/>
                <a:gd name="connsiteY56" fmla="*/ 1137381 h 1184556"/>
                <a:gd name="connsiteX57" fmla="*/ 301371 w 1001363"/>
                <a:gd name="connsiteY57" fmla="*/ 1135666 h 1184556"/>
                <a:gd name="connsiteX58" fmla="*/ 258889 w 1001363"/>
                <a:gd name="connsiteY58" fmla="*/ 1128332 h 1184556"/>
                <a:gd name="connsiteX59" fmla="*/ 187833 w 1001363"/>
                <a:gd name="connsiteY59" fmla="*/ 1089470 h 1184556"/>
                <a:gd name="connsiteX60" fmla="*/ 187262 w 1001363"/>
                <a:gd name="connsiteY60" fmla="*/ 1081850 h 1184556"/>
                <a:gd name="connsiteX61" fmla="*/ 183642 w 1001363"/>
                <a:gd name="connsiteY61" fmla="*/ 1030605 h 1184556"/>
                <a:gd name="connsiteX62" fmla="*/ 182213 w 1001363"/>
                <a:gd name="connsiteY62" fmla="*/ 978503 h 1184556"/>
                <a:gd name="connsiteX63" fmla="*/ 176975 w 1001363"/>
                <a:gd name="connsiteY63" fmla="*/ 923068 h 1184556"/>
                <a:gd name="connsiteX64" fmla="*/ 131731 w 1001363"/>
                <a:gd name="connsiteY64" fmla="*/ 714756 h 1184556"/>
                <a:gd name="connsiteX65" fmla="*/ 116110 w 1001363"/>
                <a:gd name="connsiteY65" fmla="*/ 648081 h 1184556"/>
                <a:gd name="connsiteX66" fmla="*/ 97060 w 1001363"/>
                <a:gd name="connsiteY66" fmla="*/ 581406 h 1184556"/>
                <a:gd name="connsiteX67" fmla="*/ 83534 w 1001363"/>
                <a:gd name="connsiteY67" fmla="*/ 534638 h 1184556"/>
                <a:gd name="connsiteX68" fmla="*/ 73342 w 1001363"/>
                <a:gd name="connsiteY68" fmla="*/ 483584 h 1184556"/>
                <a:gd name="connsiteX69" fmla="*/ 47625 w 1001363"/>
                <a:gd name="connsiteY69" fmla="*/ 382619 h 1184556"/>
                <a:gd name="connsiteX70" fmla="*/ 0 w 1001363"/>
                <a:gd name="connsiteY70" fmla="*/ 185166 h 1184556"/>
                <a:gd name="connsiteX71" fmla="*/ 20003 w 1001363"/>
                <a:gd name="connsiteY71" fmla="*/ 195929 h 1184556"/>
                <a:gd name="connsiteX72" fmla="*/ 22003 w 1001363"/>
                <a:gd name="connsiteY72" fmla="*/ 196787 h 1184556"/>
                <a:gd name="connsiteX73" fmla="*/ 30956 w 1001363"/>
                <a:gd name="connsiteY73" fmla="*/ 224695 h 1184556"/>
                <a:gd name="connsiteX74" fmla="*/ 63246 w 1001363"/>
                <a:gd name="connsiteY74" fmla="*/ 325946 h 1184556"/>
                <a:gd name="connsiteX75" fmla="*/ 117538 w 1001363"/>
                <a:gd name="connsiteY75" fmla="*/ 534353 h 1184556"/>
                <a:gd name="connsiteX76" fmla="*/ 153734 w 1001363"/>
                <a:gd name="connsiteY76" fmla="*/ 684467 h 1184556"/>
                <a:gd name="connsiteX77" fmla="*/ 162211 w 1001363"/>
                <a:gd name="connsiteY77" fmla="*/ 722567 h 1184556"/>
                <a:gd name="connsiteX78" fmla="*/ 170593 w 1001363"/>
                <a:gd name="connsiteY78" fmla="*/ 760095 h 1184556"/>
                <a:gd name="connsiteX79" fmla="*/ 184880 w 1001363"/>
                <a:gd name="connsiteY79" fmla="*/ 834962 h 1184556"/>
                <a:gd name="connsiteX80" fmla="*/ 191643 w 1001363"/>
                <a:gd name="connsiteY80" fmla="*/ 834962 h 1184556"/>
                <a:gd name="connsiteX81" fmla="*/ 185738 w 1001363"/>
                <a:gd name="connsiteY81" fmla="*/ 785622 h 1184556"/>
                <a:gd name="connsiteX82" fmla="*/ 182213 w 1001363"/>
                <a:gd name="connsiteY82" fmla="*/ 760667 h 1184556"/>
                <a:gd name="connsiteX83" fmla="*/ 179927 w 1001363"/>
                <a:gd name="connsiteY83" fmla="*/ 733235 h 1184556"/>
                <a:gd name="connsiteX84" fmla="*/ 170402 w 1001363"/>
                <a:gd name="connsiteY84" fmla="*/ 679895 h 1184556"/>
                <a:gd name="connsiteX85" fmla="*/ 159258 w 1001363"/>
                <a:gd name="connsiteY85" fmla="*/ 627221 h 1184556"/>
                <a:gd name="connsiteX86" fmla="*/ 107728 w 1001363"/>
                <a:gd name="connsiteY86" fmla="*/ 418719 h 1184556"/>
                <a:gd name="connsiteX87" fmla="*/ 64294 w 1001363"/>
                <a:gd name="connsiteY87" fmla="*/ 265081 h 1184556"/>
                <a:gd name="connsiteX88" fmla="*/ 52673 w 1001363"/>
                <a:gd name="connsiteY88" fmla="*/ 229076 h 1184556"/>
                <a:gd name="connsiteX89" fmla="*/ 44005 w 1001363"/>
                <a:gd name="connsiteY89" fmla="*/ 204788 h 1184556"/>
                <a:gd name="connsiteX90" fmla="*/ 70199 w 1001363"/>
                <a:gd name="connsiteY90" fmla="*/ 210884 h 1184556"/>
                <a:gd name="connsiteX91" fmla="*/ 80867 w 1001363"/>
                <a:gd name="connsiteY91" fmla="*/ 212788 h 1184556"/>
                <a:gd name="connsiteX92" fmla="*/ 85725 w 1001363"/>
                <a:gd name="connsiteY92" fmla="*/ 213931 h 1184556"/>
                <a:gd name="connsiteX93" fmla="*/ 88011 w 1001363"/>
                <a:gd name="connsiteY93" fmla="*/ 214694 h 1184556"/>
                <a:gd name="connsiteX94" fmla="*/ 88011 w 1001363"/>
                <a:gd name="connsiteY94" fmla="*/ 214694 h 1184556"/>
                <a:gd name="connsiteX95" fmla="*/ 88773 w 1001363"/>
                <a:gd name="connsiteY95" fmla="*/ 214694 h 1184556"/>
                <a:gd name="connsiteX96" fmla="*/ 91059 w 1001363"/>
                <a:gd name="connsiteY96" fmla="*/ 216027 h 1184556"/>
                <a:gd name="connsiteX97" fmla="*/ 92012 w 1001363"/>
                <a:gd name="connsiteY97" fmla="*/ 218408 h 1184556"/>
                <a:gd name="connsiteX98" fmla="*/ 95345 w 1001363"/>
                <a:gd name="connsiteY98" fmla="*/ 227933 h 1184556"/>
                <a:gd name="connsiteX99" fmla="*/ 101727 w 1001363"/>
                <a:gd name="connsiteY99" fmla="*/ 246317 h 1184556"/>
                <a:gd name="connsiteX100" fmla="*/ 120777 w 1001363"/>
                <a:gd name="connsiteY100" fmla="*/ 283559 h 1184556"/>
                <a:gd name="connsiteX101" fmla="*/ 141923 w 1001363"/>
                <a:gd name="connsiteY101" fmla="*/ 297752 h 1184556"/>
                <a:gd name="connsiteX102" fmla="*/ 152305 w 1001363"/>
                <a:gd name="connsiteY102" fmla="*/ 333375 h 1184556"/>
                <a:gd name="connsiteX103" fmla="*/ 166307 w 1001363"/>
                <a:gd name="connsiteY103" fmla="*/ 381000 h 1184556"/>
                <a:gd name="connsiteX104" fmla="*/ 179927 w 1001363"/>
                <a:gd name="connsiteY104" fmla="*/ 429578 h 1184556"/>
                <a:gd name="connsiteX105" fmla="*/ 184213 w 1001363"/>
                <a:gd name="connsiteY105" fmla="*/ 479584 h 1184556"/>
                <a:gd name="connsiteX106" fmla="*/ 219075 w 1001363"/>
                <a:gd name="connsiteY106" fmla="*/ 690563 h 1184556"/>
                <a:gd name="connsiteX107" fmla="*/ 233934 w 1001363"/>
                <a:gd name="connsiteY107" fmla="*/ 768096 h 1184556"/>
                <a:gd name="connsiteX108" fmla="*/ 240316 w 1001363"/>
                <a:gd name="connsiteY108" fmla="*/ 804767 h 1184556"/>
                <a:gd name="connsiteX109" fmla="*/ 248602 w 1001363"/>
                <a:gd name="connsiteY109" fmla="*/ 844010 h 1184556"/>
                <a:gd name="connsiteX110" fmla="*/ 255696 w 1001363"/>
                <a:gd name="connsiteY110" fmla="*/ 847594 h 1184556"/>
                <a:gd name="connsiteX111" fmla="*/ 259556 w 1001363"/>
                <a:gd name="connsiteY111" fmla="*/ 842486 h 1184556"/>
                <a:gd name="connsiteX112" fmla="*/ 253270 w 1001363"/>
                <a:gd name="connsiteY112" fmla="*/ 790384 h 1184556"/>
                <a:gd name="connsiteX113" fmla="*/ 243745 w 1001363"/>
                <a:gd name="connsiteY113" fmla="*/ 739140 h 1184556"/>
                <a:gd name="connsiteX114" fmla="*/ 222980 w 1001363"/>
                <a:gd name="connsiteY114" fmla="*/ 633413 h 1184556"/>
                <a:gd name="connsiteX115" fmla="*/ 203930 w 1001363"/>
                <a:gd name="connsiteY115" fmla="*/ 527399 h 1184556"/>
                <a:gd name="connsiteX116" fmla="*/ 193358 w 1001363"/>
                <a:gd name="connsiteY116" fmla="*/ 425767 h 1184556"/>
                <a:gd name="connsiteX117" fmla="*/ 171450 w 1001363"/>
                <a:gd name="connsiteY117" fmla="*/ 352711 h 1184556"/>
                <a:gd name="connsiteX118" fmla="*/ 161068 w 1001363"/>
                <a:gd name="connsiteY118" fmla="*/ 315944 h 1184556"/>
                <a:gd name="connsiteX119" fmla="*/ 156020 w 1001363"/>
                <a:gd name="connsiteY119" fmla="*/ 299275 h 1184556"/>
                <a:gd name="connsiteX120" fmla="*/ 163640 w 1001363"/>
                <a:gd name="connsiteY120" fmla="*/ 298609 h 1184556"/>
                <a:gd name="connsiteX121" fmla="*/ 177641 w 1001363"/>
                <a:gd name="connsiteY121" fmla="*/ 293751 h 1184556"/>
                <a:gd name="connsiteX122" fmla="*/ 187833 w 1001363"/>
                <a:gd name="connsiteY122" fmla="*/ 303276 h 1184556"/>
                <a:gd name="connsiteX123" fmla="*/ 240983 w 1001363"/>
                <a:gd name="connsiteY123" fmla="*/ 284226 h 1184556"/>
                <a:gd name="connsiteX124" fmla="*/ 237649 w 1001363"/>
                <a:gd name="connsiteY124" fmla="*/ 278225 h 1184556"/>
                <a:gd name="connsiteX125" fmla="*/ 207550 w 1001363"/>
                <a:gd name="connsiteY125" fmla="*/ 281273 h 1184556"/>
                <a:gd name="connsiteX126" fmla="*/ 189928 w 1001363"/>
                <a:gd name="connsiteY126" fmla="*/ 285750 h 1184556"/>
                <a:gd name="connsiteX127" fmla="*/ 212884 w 1001363"/>
                <a:gd name="connsiteY127" fmla="*/ 251555 h 1184556"/>
                <a:gd name="connsiteX128" fmla="*/ 218027 w 1001363"/>
                <a:gd name="connsiteY128" fmla="*/ 250127 h 1184556"/>
                <a:gd name="connsiteX129" fmla="*/ 232600 w 1001363"/>
                <a:gd name="connsiteY129" fmla="*/ 244792 h 1184556"/>
                <a:gd name="connsiteX130" fmla="*/ 232600 w 1001363"/>
                <a:gd name="connsiteY130" fmla="*/ 236315 h 1184556"/>
                <a:gd name="connsiteX131" fmla="*/ 217551 w 1001363"/>
                <a:gd name="connsiteY131" fmla="*/ 233934 h 1184556"/>
                <a:gd name="connsiteX132" fmla="*/ 216694 w 1001363"/>
                <a:gd name="connsiteY132" fmla="*/ 205359 h 1184556"/>
                <a:gd name="connsiteX133" fmla="*/ 223647 w 1001363"/>
                <a:gd name="connsiteY133" fmla="*/ 202311 h 1184556"/>
                <a:gd name="connsiteX134" fmla="*/ 228219 w 1001363"/>
                <a:gd name="connsiteY134" fmla="*/ 193548 h 1184556"/>
                <a:gd name="connsiteX135" fmla="*/ 224409 w 1001363"/>
                <a:gd name="connsiteY135" fmla="*/ 190024 h 1184556"/>
                <a:gd name="connsiteX136" fmla="*/ 217265 w 1001363"/>
                <a:gd name="connsiteY136" fmla="*/ 189262 h 1184556"/>
                <a:gd name="connsiteX137" fmla="*/ 213360 w 1001363"/>
                <a:gd name="connsiteY137" fmla="*/ 190500 h 1184556"/>
                <a:gd name="connsiteX138" fmla="*/ 209359 w 1001363"/>
                <a:gd name="connsiteY138" fmla="*/ 177832 h 1184556"/>
                <a:gd name="connsiteX139" fmla="*/ 201454 w 1001363"/>
                <a:gd name="connsiteY139" fmla="*/ 157829 h 1184556"/>
                <a:gd name="connsiteX140" fmla="*/ 207550 w 1001363"/>
                <a:gd name="connsiteY140" fmla="*/ 156400 h 1184556"/>
                <a:gd name="connsiteX141" fmla="*/ 227648 w 1001363"/>
                <a:gd name="connsiteY141" fmla="*/ 145161 h 1184556"/>
                <a:gd name="connsiteX142" fmla="*/ 226409 w 1001363"/>
                <a:gd name="connsiteY142" fmla="*/ 140399 h 1184556"/>
                <a:gd name="connsiteX143" fmla="*/ 205454 w 1001363"/>
                <a:gd name="connsiteY143" fmla="*/ 140399 h 1184556"/>
                <a:gd name="connsiteX144" fmla="*/ 195929 w 1001363"/>
                <a:gd name="connsiteY144" fmla="*/ 143637 h 1184556"/>
                <a:gd name="connsiteX145" fmla="*/ 192691 w 1001363"/>
                <a:gd name="connsiteY145" fmla="*/ 136017 h 1184556"/>
                <a:gd name="connsiteX146" fmla="*/ 191834 w 1001363"/>
                <a:gd name="connsiteY146" fmla="*/ 133826 h 1184556"/>
                <a:gd name="connsiteX147" fmla="*/ 191834 w 1001363"/>
                <a:gd name="connsiteY147" fmla="*/ 133826 h 1184556"/>
                <a:gd name="connsiteX148" fmla="*/ 209550 w 1001363"/>
                <a:gd name="connsiteY148" fmla="*/ 127349 h 1184556"/>
                <a:gd name="connsiteX149" fmla="*/ 207931 w 1001363"/>
                <a:gd name="connsiteY149" fmla="*/ 121063 h 1184556"/>
                <a:gd name="connsiteX150" fmla="*/ 196310 w 1001363"/>
                <a:gd name="connsiteY150" fmla="*/ 119539 h 1184556"/>
                <a:gd name="connsiteX151" fmla="*/ 186785 w 1001363"/>
                <a:gd name="connsiteY151" fmla="*/ 119539 h 1184556"/>
                <a:gd name="connsiteX152" fmla="*/ 185166 w 1001363"/>
                <a:gd name="connsiteY152" fmla="*/ 114681 h 1184556"/>
                <a:gd name="connsiteX153" fmla="*/ 181546 w 1001363"/>
                <a:gd name="connsiteY153" fmla="*/ 100965 h 1184556"/>
                <a:gd name="connsiteX154" fmla="*/ 200596 w 1001363"/>
                <a:gd name="connsiteY154" fmla="*/ 102013 h 1184556"/>
                <a:gd name="connsiteX155" fmla="*/ 233267 w 1001363"/>
                <a:gd name="connsiteY155" fmla="*/ 93345 h 1184556"/>
                <a:gd name="connsiteX156" fmla="*/ 231967 w 1001363"/>
                <a:gd name="connsiteY156" fmla="*/ 88116 h 1184556"/>
                <a:gd name="connsiteX157" fmla="*/ 231077 w 1001363"/>
                <a:gd name="connsiteY157" fmla="*/ 87725 h 1184556"/>
                <a:gd name="connsiteX158" fmla="*/ 214694 w 1001363"/>
                <a:gd name="connsiteY158" fmla="*/ 88773 h 1184556"/>
                <a:gd name="connsiteX159" fmla="*/ 197072 w 1001363"/>
                <a:gd name="connsiteY159" fmla="*/ 88773 h 1184556"/>
                <a:gd name="connsiteX160" fmla="*/ 180308 w 1001363"/>
                <a:gd name="connsiteY160" fmla="*/ 88773 h 1184556"/>
                <a:gd name="connsiteX161" fmla="*/ 180308 w 1001363"/>
                <a:gd name="connsiteY161" fmla="*/ 81820 h 1184556"/>
                <a:gd name="connsiteX162" fmla="*/ 182309 w 1001363"/>
                <a:gd name="connsiteY162" fmla="*/ 64960 h 1184556"/>
                <a:gd name="connsiteX163" fmla="*/ 198977 w 1001363"/>
                <a:gd name="connsiteY163" fmla="*/ 64103 h 1184556"/>
                <a:gd name="connsiteX164" fmla="*/ 234125 w 1001363"/>
                <a:gd name="connsiteY164" fmla="*/ 60579 h 1184556"/>
                <a:gd name="connsiteX165" fmla="*/ 310325 w 1001363"/>
                <a:gd name="connsiteY165" fmla="*/ 46577 h 1184556"/>
                <a:gd name="connsiteX166" fmla="*/ 316040 w 1001363"/>
                <a:gd name="connsiteY166" fmla="*/ 45815 h 1184556"/>
                <a:gd name="connsiteX167" fmla="*/ 329470 w 1001363"/>
                <a:gd name="connsiteY167" fmla="*/ 44101 h 1184556"/>
                <a:gd name="connsiteX168" fmla="*/ 347663 w 1001363"/>
                <a:gd name="connsiteY168" fmla="*/ 38957 h 1184556"/>
                <a:gd name="connsiteX169" fmla="*/ 366713 w 1001363"/>
                <a:gd name="connsiteY169" fmla="*/ 31052 h 1184556"/>
                <a:gd name="connsiteX170" fmla="*/ 374713 w 1001363"/>
                <a:gd name="connsiteY170" fmla="*/ 27432 h 1184556"/>
                <a:gd name="connsiteX171" fmla="*/ 376333 w 1001363"/>
                <a:gd name="connsiteY171" fmla="*/ 26765 h 1184556"/>
                <a:gd name="connsiteX172" fmla="*/ 381762 w 1001363"/>
                <a:gd name="connsiteY172" fmla="*/ 24575 h 1184556"/>
                <a:gd name="connsiteX173" fmla="*/ 400241 w 1001363"/>
                <a:gd name="connsiteY173" fmla="*/ 16764 h 1184556"/>
                <a:gd name="connsiteX174" fmla="*/ 408432 w 1001363"/>
                <a:gd name="connsiteY174" fmla="*/ 12668 h 1184556"/>
                <a:gd name="connsiteX175" fmla="*/ 411766 w 1001363"/>
                <a:gd name="connsiteY175" fmla="*/ 11049 h 1184556"/>
                <a:gd name="connsiteX176" fmla="*/ 415100 w 1001363"/>
                <a:gd name="connsiteY176" fmla="*/ 9525 h 1184556"/>
                <a:gd name="connsiteX177" fmla="*/ 440912 w 1001363"/>
                <a:gd name="connsiteY177" fmla="*/ 0 h 1184556"/>
                <a:gd name="connsiteX178" fmla="*/ 441388 w 1001363"/>
                <a:gd name="connsiteY178" fmla="*/ 0 h 1184556"/>
                <a:gd name="connsiteX179" fmla="*/ 456247 w 1001363"/>
                <a:gd name="connsiteY179" fmla="*/ 12954 h 1184556"/>
                <a:gd name="connsiteX180" fmla="*/ 460629 w 1001363"/>
                <a:gd name="connsiteY180" fmla="*/ 18669 h 1184556"/>
                <a:gd name="connsiteX181" fmla="*/ 453866 w 1001363"/>
                <a:gd name="connsiteY181" fmla="*/ 22479 h 1184556"/>
                <a:gd name="connsiteX182" fmla="*/ 426625 w 1001363"/>
                <a:gd name="connsiteY182" fmla="*/ 36481 h 1184556"/>
                <a:gd name="connsiteX183" fmla="*/ 398526 w 1001363"/>
                <a:gd name="connsiteY183" fmla="*/ 46006 h 1184556"/>
                <a:gd name="connsiteX184" fmla="*/ 368999 w 1001363"/>
                <a:gd name="connsiteY184" fmla="*/ 57341 h 1184556"/>
                <a:gd name="connsiteX185" fmla="*/ 372046 w 1001363"/>
                <a:gd name="connsiteY185" fmla="*/ 64770 h 1184556"/>
                <a:gd name="connsiteX186" fmla="*/ 401860 w 1001363"/>
                <a:gd name="connsiteY186" fmla="*/ 58198 h 1184556"/>
                <a:gd name="connsiteX187" fmla="*/ 430435 w 1001363"/>
                <a:gd name="connsiteY187" fmla="*/ 48673 h 1184556"/>
                <a:gd name="connsiteX188" fmla="*/ 454247 w 1001363"/>
                <a:gd name="connsiteY188" fmla="*/ 36767 h 1184556"/>
                <a:gd name="connsiteX189" fmla="*/ 466916 w 1001363"/>
                <a:gd name="connsiteY189" fmla="*/ 30385 h 1184556"/>
                <a:gd name="connsiteX190" fmla="*/ 467487 w 1001363"/>
                <a:gd name="connsiteY190" fmla="*/ 31242 h 1184556"/>
                <a:gd name="connsiteX191" fmla="*/ 473202 w 1001363"/>
                <a:gd name="connsiteY191" fmla="*/ 39624 h 1184556"/>
                <a:gd name="connsiteX192" fmla="*/ 474631 w 1001363"/>
                <a:gd name="connsiteY192" fmla="*/ 44482 h 1184556"/>
                <a:gd name="connsiteX193" fmla="*/ 481870 w 1001363"/>
                <a:gd name="connsiteY193" fmla="*/ 65056 h 1184556"/>
                <a:gd name="connsiteX194" fmla="*/ 495967 w 1001363"/>
                <a:gd name="connsiteY194" fmla="*/ 107728 h 1184556"/>
                <a:gd name="connsiteX195" fmla="*/ 530352 w 1001363"/>
                <a:gd name="connsiteY195" fmla="*/ 198215 h 1184556"/>
                <a:gd name="connsiteX196" fmla="*/ 583883 w 1001363"/>
                <a:gd name="connsiteY196" fmla="*/ 260413 h 1184556"/>
                <a:gd name="connsiteX197" fmla="*/ 588645 w 1001363"/>
                <a:gd name="connsiteY197" fmla="*/ 261842 h 1184556"/>
                <a:gd name="connsiteX198" fmla="*/ 597408 w 1001363"/>
                <a:gd name="connsiteY198" fmla="*/ 295561 h 1184556"/>
                <a:gd name="connsiteX199" fmla="*/ 625983 w 1001363"/>
                <a:gd name="connsiteY199" fmla="*/ 398050 h 1184556"/>
                <a:gd name="connsiteX200" fmla="*/ 649415 w 1001363"/>
                <a:gd name="connsiteY200" fmla="*/ 502825 h 1184556"/>
                <a:gd name="connsiteX201" fmla="*/ 676275 w 1001363"/>
                <a:gd name="connsiteY201" fmla="*/ 606933 h 1184556"/>
                <a:gd name="connsiteX202" fmla="*/ 691039 w 1001363"/>
                <a:gd name="connsiteY202" fmla="*/ 653891 h 1184556"/>
                <a:gd name="connsiteX203" fmla="*/ 704945 w 1001363"/>
                <a:gd name="connsiteY203" fmla="*/ 695230 h 1184556"/>
                <a:gd name="connsiteX204" fmla="*/ 726758 w 1001363"/>
                <a:gd name="connsiteY204" fmla="*/ 784670 h 1184556"/>
                <a:gd name="connsiteX205" fmla="*/ 731996 w 1001363"/>
                <a:gd name="connsiteY205" fmla="*/ 783908 h 1184556"/>
                <a:gd name="connsiteX206" fmla="*/ 715518 w 1001363"/>
                <a:gd name="connsiteY206" fmla="*/ 688181 h 1184556"/>
                <a:gd name="connsiteX207" fmla="*/ 687991 w 1001363"/>
                <a:gd name="connsiteY207" fmla="*/ 590169 h 1184556"/>
                <a:gd name="connsiteX208" fmla="*/ 661892 w 1001363"/>
                <a:gd name="connsiteY208" fmla="*/ 485394 h 1184556"/>
                <a:gd name="connsiteX209" fmla="*/ 636937 w 1001363"/>
                <a:gd name="connsiteY209" fmla="*/ 380619 h 1184556"/>
                <a:gd name="connsiteX210" fmla="*/ 608362 w 1001363"/>
                <a:gd name="connsiteY210" fmla="*/ 282702 h 1184556"/>
                <a:gd name="connsiteX211" fmla="*/ 602361 w 1001363"/>
                <a:gd name="connsiteY211" fmla="*/ 261747 h 1184556"/>
                <a:gd name="connsiteX212" fmla="*/ 626555 w 1001363"/>
                <a:gd name="connsiteY212" fmla="*/ 253175 h 1184556"/>
                <a:gd name="connsiteX213" fmla="*/ 650843 w 1001363"/>
                <a:gd name="connsiteY213" fmla="*/ 216599 h 1184556"/>
                <a:gd name="connsiteX214" fmla="*/ 665702 w 1001363"/>
                <a:gd name="connsiteY214" fmla="*/ 197549 h 1184556"/>
                <a:gd name="connsiteX215" fmla="*/ 672370 w 1001363"/>
                <a:gd name="connsiteY215" fmla="*/ 171926 h 1184556"/>
                <a:gd name="connsiteX216" fmla="*/ 677132 w 1001363"/>
                <a:gd name="connsiteY216" fmla="*/ 174498 h 1184556"/>
                <a:gd name="connsiteX217" fmla="*/ 681038 w 1001363"/>
                <a:gd name="connsiteY217" fmla="*/ 177070 h 1184556"/>
                <a:gd name="connsiteX218" fmla="*/ 681038 w 1001363"/>
                <a:gd name="connsiteY218" fmla="*/ 177070 h 1184556"/>
                <a:gd name="connsiteX219" fmla="*/ 689038 w 1001363"/>
                <a:gd name="connsiteY219" fmla="*/ 209931 h 1184556"/>
                <a:gd name="connsiteX220" fmla="*/ 699992 w 1001363"/>
                <a:gd name="connsiteY220" fmla="*/ 260604 h 1184556"/>
                <a:gd name="connsiteX221" fmla="*/ 699516 w 1001363"/>
                <a:gd name="connsiteY221" fmla="*/ 268034 h 1184556"/>
                <a:gd name="connsiteX222" fmla="*/ 700088 w 1001363"/>
                <a:gd name="connsiteY222" fmla="*/ 314992 h 1184556"/>
                <a:gd name="connsiteX223" fmla="*/ 722852 w 1001363"/>
                <a:gd name="connsiteY223" fmla="*/ 395288 h 1184556"/>
                <a:gd name="connsiteX224" fmla="*/ 736473 w 1001363"/>
                <a:gd name="connsiteY224" fmla="*/ 408242 h 1184556"/>
                <a:gd name="connsiteX225" fmla="*/ 768382 w 1001363"/>
                <a:gd name="connsiteY225" fmla="*/ 515303 h 1184556"/>
                <a:gd name="connsiteX226" fmla="*/ 796004 w 1001363"/>
                <a:gd name="connsiteY226" fmla="*/ 598265 h 1184556"/>
                <a:gd name="connsiteX227" fmla="*/ 811721 w 1001363"/>
                <a:gd name="connsiteY227" fmla="*/ 640366 h 1184556"/>
                <a:gd name="connsiteX228" fmla="*/ 819055 w 1001363"/>
                <a:gd name="connsiteY228" fmla="*/ 660368 h 1184556"/>
                <a:gd name="connsiteX229" fmla="*/ 828580 w 1001363"/>
                <a:gd name="connsiteY229" fmla="*/ 681228 h 1184556"/>
                <a:gd name="connsiteX230" fmla="*/ 835944 w 1001363"/>
                <a:gd name="connsiteY230" fmla="*/ 683402 h 1184556"/>
                <a:gd name="connsiteX231" fmla="*/ 838772 w 1001363"/>
                <a:gd name="connsiteY231" fmla="*/ 678371 h 1184556"/>
                <a:gd name="connsiteX232" fmla="*/ 832866 w 1001363"/>
                <a:gd name="connsiteY232" fmla="*/ 654368 h 1184556"/>
                <a:gd name="connsiteX233" fmla="*/ 823341 w 1001363"/>
                <a:gd name="connsiteY233" fmla="*/ 628269 h 1184556"/>
                <a:gd name="connsiteX234" fmla="*/ 804291 w 1001363"/>
                <a:gd name="connsiteY234" fmla="*/ 578263 h 1184556"/>
                <a:gd name="connsiteX235" fmla="*/ 771811 w 1001363"/>
                <a:gd name="connsiteY235" fmla="*/ 476536 h 1184556"/>
                <a:gd name="connsiteX236" fmla="*/ 754285 w 1001363"/>
                <a:gd name="connsiteY236" fmla="*/ 417005 h 1184556"/>
                <a:gd name="connsiteX237" fmla="*/ 785908 w 1001363"/>
                <a:gd name="connsiteY237" fmla="*/ 417671 h 1184556"/>
                <a:gd name="connsiteX238" fmla="*/ 811721 w 1001363"/>
                <a:gd name="connsiteY238" fmla="*/ 400336 h 1184556"/>
                <a:gd name="connsiteX239" fmla="*/ 814292 w 1001363"/>
                <a:gd name="connsiteY239" fmla="*/ 409861 h 1184556"/>
                <a:gd name="connsiteX240" fmla="*/ 823246 w 1001363"/>
                <a:gd name="connsiteY240" fmla="*/ 457486 h 1184556"/>
                <a:gd name="connsiteX241" fmla="*/ 835152 w 1001363"/>
                <a:gd name="connsiteY241" fmla="*/ 506730 h 1184556"/>
                <a:gd name="connsiteX242" fmla="*/ 845915 w 1001363"/>
                <a:gd name="connsiteY242" fmla="*/ 558451 h 1184556"/>
                <a:gd name="connsiteX243" fmla="*/ 871538 w 1001363"/>
                <a:gd name="connsiteY243" fmla="*/ 659511 h 1184556"/>
                <a:gd name="connsiteX244" fmla="*/ 886587 w 1001363"/>
                <a:gd name="connsiteY244" fmla="*/ 706469 h 1184556"/>
                <a:gd name="connsiteX245" fmla="*/ 903256 w 1001363"/>
                <a:gd name="connsiteY245" fmla="*/ 752666 h 1184556"/>
                <a:gd name="connsiteX246" fmla="*/ 916781 w 1001363"/>
                <a:gd name="connsiteY246" fmla="*/ 744474 h 1184556"/>
                <a:gd name="connsiteX247" fmla="*/ 901922 w 1001363"/>
                <a:gd name="connsiteY247" fmla="*/ 702088 h 1184556"/>
                <a:gd name="connsiteX248" fmla="*/ 886778 w 1001363"/>
                <a:gd name="connsiteY248" fmla="*/ 655225 h 1184556"/>
                <a:gd name="connsiteX249" fmla="*/ 860012 w 1001363"/>
                <a:gd name="connsiteY249" fmla="*/ 556641 h 1184556"/>
                <a:gd name="connsiteX250" fmla="*/ 849535 w 1001363"/>
                <a:gd name="connsiteY250" fmla="*/ 509016 h 1184556"/>
                <a:gd name="connsiteX251" fmla="*/ 837057 w 1001363"/>
                <a:gd name="connsiteY251" fmla="*/ 459867 h 1184556"/>
                <a:gd name="connsiteX252" fmla="*/ 827532 w 1001363"/>
                <a:gd name="connsiteY252" fmla="*/ 411671 h 1184556"/>
                <a:gd name="connsiteX253" fmla="*/ 821817 w 1001363"/>
                <a:gd name="connsiteY253" fmla="*/ 388811 h 1184556"/>
                <a:gd name="connsiteX254" fmla="*/ 820484 w 1001363"/>
                <a:gd name="connsiteY254" fmla="*/ 380143 h 1184556"/>
                <a:gd name="connsiteX255" fmla="*/ 830485 w 1001363"/>
                <a:gd name="connsiteY255" fmla="*/ 370618 h 1184556"/>
                <a:gd name="connsiteX256" fmla="*/ 845820 w 1001363"/>
                <a:gd name="connsiteY256" fmla="*/ 343948 h 1184556"/>
                <a:gd name="connsiteX257" fmla="*/ 849821 w 1001363"/>
                <a:gd name="connsiteY257" fmla="*/ 368522 h 1184556"/>
                <a:gd name="connsiteX258" fmla="*/ 871347 w 1001363"/>
                <a:gd name="connsiteY258" fmla="*/ 471107 h 1184556"/>
                <a:gd name="connsiteX259" fmla="*/ 885539 w 1001363"/>
                <a:gd name="connsiteY259" fmla="*/ 521113 h 1184556"/>
                <a:gd name="connsiteX260" fmla="*/ 898112 w 1001363"/>
                <a:gd name="connsiteY260" fmla="*/ 574167 h 1184556"/>
                <a:gd name="connsiteX261" fmla="*/ 921639 w 1001363"/>
                <a:gd name="connsiteY261" fmla="*/ 680371 h 1184556"/>
                <a:gd name="connsiteX262" fmla="*/ 940213 w 1001363"/>
                <a:gd name="connsiteY262" fmla="*/ 734378 h 1184556"/>
                <a:gd name="connsiteX263" fmla="*/ 963454 w 1001363"/>
                <a:gd name="connsiteY263" fmla="*/ 788384 h 1184556"/>
                <a:gd name="connsiteX264" fmla="*/ 989362 w 1001363"/>
                <a:gd name="connsiteY264" fmla="*/ 834200 h 1184556"/>
                <a:gd name="connsiteX265" fmla="*/ 978408 w 1001363"/>
                <a:gd name="connsiteY265" fmla="*/ 865632 h 1184556"/>
                <a:gd name="connsiteX266" fmla="*/ 949833 w 1001363"/>
                <a:gd name="connsiteY266" fmla="*/ 899065 h 1184556"/>
                <a:gd name="connsiteX267" fmla="*/ 914495 w 1001363"/>
                <a:gd name="connsiteY267" fmla="*/ 927640 h 1184556"/>
                <a:gd name="connsiteX268" fmla="*/ 897827 w 1001363"/>
                <a:gd name="connsiteY268" fmla="*/ 941832 h 1184556"/>
                <a:gd name="connsiteX269" fmla="*/ 884873 w 1001363"/>
                <a:gd name="connsiteY269" fmla="*/ 958977 h 1184556"/>
                <a:gd name="connsiteX270" fmla="*/ 888057 w 1001363"/>
                <a:gd name="connsiteY270" fmla="*/ 964292 h 1184556"/>
                <a:gd name="connsiteX271" fmla="*/ 890111 w 1001363"/>
                <a:gd name="connsiteY271" fmla="*/ 964311 h 1184556"/>
                <a:gd name="connsiteX272" fmla="*/ 906590 w 1001363"/>
                <a:gd name="connsiteY272" fmla="*/ 953452 h 1184556"/>
                <a:gd name="connsiteX273" fmla="*/ 924973 w 1001363"/>
                <a:gd name="connsiteY273" fmla="*/ 938403 h 1184556"/>
                <a:gd name="connsiteX274" fmla="*/ 961168 w 1001363"/>
                <a:gd name="connsiteY274" fmla="*/ 906113 h 1184556"/>
                <a:gd name="connsiteX275" fmla="*/ 997744 w 1001363"/>
                <a:gd name="connsiteY275" fmla="*/ 848963 h 1184556"/>
                <a:gd name="connsiteX276" fmla="*/ 1001363 w 1001363"/>
                <a:gd name="connsiteY276" fmla="*/ 855726 h 1184556"/>
                <a:gd name="connsiteX277" fmla="*/ 1001363 w 1001363"/>
                <a:gd name="connsiteY277" fmla="*/ 858774 h 1184556"/>
                <a:gd name="connsiteX278" fmla="*/ 1001363 w 1001363"/>
                <a:gd name="connsiteY278" fmla="*/ 863727 h 1184556"/>
                <a:gd name="connsiteX279" fmla="*/ 1001078 w 1001363"/>
                <a:gd name="connsiteY279" fmla="*/ 868775 h 118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1001363" h="1184556">
                  <a:moveTo>
                    <a:pt x="1001078" y="868775"/>
                  </a:moveTo>
                  <a:lnTo>
                    <a:pt x="1001078" y="868775"/>
                  </a:lnTo>
                  <a:cubicBezTo>
                    <a:pt x="1001078" y="869442"/>
                    <a:pt x="1001078" y="873443"/>
                    <a:pt x="1001078" y="873538"/>
                  </a:cubicBezTo>
                  <a:cubicBezTo>
                    <a:pt x="999932" y="879397"/>
                    <a:pt x="998242" y="885137"/>
                    <a:pt x="996029" y="890683"/>
                  </a:cubicBezTo>
                  <a:cubicBezTo>
                    <a:pt x="996696" y="888968"/>
                    <a:pt x="994982" y="893159"/>
                    <a:pt x="994791" y="893540"/>
                  </a:cubicBezTo>
                  <a:cubicBezTo>
                    <a:pt x="994601" y="893921"/>
                    <a:pt x="993267" y="896779"/>
                    <a:pt x="992410" y="898398"/>
                  </a:cubicBezTo>
                  <a:cubicBezTo>
                    <a:pt x="990505" y="902113"/>
                    <a:pt x="988314" y="905828"/>
                    <a:pt x="986123" y="909447"/>
                  </a:cubicBezTo>
                  <a:cubicBezTo>
                    <a:pt x="982218" y="915734"/>
                    <a:pt x="978218" y="921925"/>
                    <a:pt x="973931" y="927926"/>
                  </a:cubicBezTo>
                  <a:lnTo>
                    <a:pt x="967645" y="936688"/>
                  </a:lnTo>
                  <a:lnTo>
                    <a:pt x="965930" y="939070"/>
                  </a:lnTo>
                  <a:lnTo>
                    <a:pt x="962216" y="943832"/>
                  </a:lnTo>
                  <a:cubicBezTo>
                    <a:pt x="952924" y="955538"/>
                    <a:pt x="943003" y="966730"/>
                    <a:pt x="932498" y="977360"/>
                  </a:cubicBezTo>
                  <a:cubicBezTo>
                    <a:pt x="921830" y="988092"/>
                    <a:pt x="910749" y="998315"/>
                    <a:pt x="899255" y="1008031"/>
                  </a:cubicBezTo>
                  <a:lnTo>
                    <a:pt x="892302" y="1013841"/>
                  </a:lnTo>
                  <a:lnTo>
                    <a:pt x="889540" y="1016032"/>
                  </a:lnTo>
                  <a:lnTo>
                    <a:pt x="885158" y="1019365"/>
                  </a:lnTo>
                  <a:cubicBezTo>
                    <a:pt x="878967" y="1024128"/>
                    <a:pt x="872585" y="1028890"/>
                    <a:pt x="866108" y="1033272"/>
                  </a:cubicBezTo>
                  <a:cubicBezTo>
                    <a:pt x="841385" y="1050352"/>
                    <a:pt x="815330" y="1065418"/>
                    <a:pt x="788194" y="1078326"/>
                  </a:cubicBezTo>
                  <a:cubicBezTo>
                    <a:pt x="781717" y="1081469"/>
                    <a:pt x="775049" y="1084421"/>
                    <a:pt x="768477" y="1087850"/>
                  </a:cubicBezTo>
                  <a:lnTo>
                    <a:pt x="757428" y="1092898"/>
                  </a:lnTo>
                  <a:lnTo>
                    <a:pt x="752856" y="1094994"/>
                  </a:lnTo>
                  <a:lnTo>
                    <a:pt x="747617" y="1097185"/>
                  </a:lnTo>
                  <a:cubicBezTo>
                    <a:pt x="732123" y="1103535"/>
                    <a:pt x="716407" y="1109536"/>
                    <a:pt x="700469" y="1115187"/>
                  </a:cubicBezTo>
                  <a:cubicBezTo>
                    <a:pt x="668750" y="1126331"/>
                    <a:pt x="636365" y="1135571"/>
                    <a:pt x="603790" y="1143762"/>
                  </a:cubicBezTo>
                  <a:cubicBezTo>
                    <a:pt x="571214" y="1151954"/>
                    <a:pt x="538258" y="1159573"/>
                    <a:pt x="505206" y="1165098"/>
                  </a:cubicBezTo>
                  <a:cubicBezTo>
                    <a:pt x="488252" y="1168051"/>
                    <a:pt x="471202" y="1170908"/>
                    <a:pt x="454247" y="1173575"/>
                  </a:cubicBezTo>
                  <a:cubicBezTo>
                    <a:pt x="446437" y="1174814"/>
                    <a:pt x="438721" y="1175956"/>
                    <a:pt x="430911" y="1177004"/>
                  </a:cubicBezTo>
                  <a:lnTo>
                    <a:pt x="426815" y="1177576"/>
                  </a:lnTo>
                  <a:lnTo>
                    <a:pt x="420624" y="1178338"/>
                  </a:lnTo>
                  <a:lnTo>
                    <a:pt x="406146" y="1180148"/>
                  </a:lnTo>
                  <a:cubicBezTo>
                    <a:pt x="378057" y="1183575"/>
                    <a:pt x="349760" y="1185007"/>
                    <a:pt x="321469" y="1184434"/>
                  </a:cubicBezTo>
                  <a:cubicBezTo>
                    <a:pt x="314611" y="1184434"/>
                    <a:pt x="307848" y="1183862"/>
                    <a:pt x="300990" y="1183291"/>
                  </a:cubicBezTo>
                  <a:lnTo>
                    <a:pt x="290798" y="1182338"/>
                  </a:lnTo>
                  <a:lnTo>
                    <a:pt x="286703" y="1182338"/>
                  </a:lnTo>
                  <a:lnTo>
                    <a:pt x="282892" y="1181767"/>
                  </a:lnTo>
                  <a:cubicBezTo>
                    <a:pt x="272248" y="1180129"/>
                    <a:pt x="261763" y="1177580"/>
                    <a:pt x="251555" y="1174147"/>
                  </a:cubicBezTo>
                  <a:lnTo>
                    <a:pt x="244792" y="1171670"/>
                  </a:lnTo>
                  <a:lnTo>
                    <a:pt x="240030" y="1169765"/>
                  </a:lnTo>
                  <a:cubicBezTo>
                    <a:pt x="236506" y="1168051"/>
                    <a:pt x="233077" y="1166241"/>
                    <a:pt x="229648" y="1164336"/>
                  </a:cubicBezTo>
                  <a:cubicBezTo>
                    <a:pt x="226219" y="1162431"/>
                    <a:pt x="222123" y="1159669"/>
                    <a:pt x="218504" y="1157097"/>
                  </a:cubicBezTo>
                  <a:lnTo>
                    <a:pt x="216408" y="1155573"/>
                  </a:lnTo>
                  <a:lnTo>
                    <a:pt x="216408" y="1155573"/>
                  </a:lnTo>
                  <a:lnTo>
                    <a:pt x="210407" y="1150239"/>
                  </a:lnTo>
                  <a:cubicBezTo>
                    <a:pt x="206971" y="1147336"/>
                    <a:pt x="203785" y="1144150"/>
                    <a:pt x="200882" y="1140714"/>
                  </a:cubicBezTo>
                  <a:lnTo>
                    <a:pt x="200311" y="1140047"/>
                  </a:lnTo>
                  <a:lnTo>
                    <a:pt x="198692" y="1137761"/>
                  </a:lnTo>
                  <a:cubicBezTo>
                    <a:pt x="197041" y="1135475"/>
                    <a:pt x="195517" y="1133094"/>
                    <a:pt x="194120" y="1130618"/>
                  </a:cubicBezTo>
                  <a:cubicBezTo>
                    <a:pt x="191965" y="1127070"/>
                    <a:pt x="189994" y="1123414"/>
                    <a:pt x="188214" y="1119664"/>
                  </a:cubicBezTo>
                  <a:cubicBezTo>
                    <a:pt x="188594" y="1116057"/>
                    <a:pt x="188785" y="1112432"/>
                    <a:pt x="188786" y="1108805"/>
                  </a:cubicBezTo>
                  <a:lnTo>
                    <a:pt x="188786" y="1104614"/>
                  </a:lnTo>
                  <a:cubicBezTo>
                    <a:pt x="207374" y="1120499"/>
                    <a:pt x="229225" y="1132107"/>
                    <a:pt x="252794" y="1138619"/>
                  </a:cubicBezTo>
                  <a:cubicBezTo>
                    <a:pt x="267654" y="1143026"/>
                    <a:pt x="282849" y="1146211"/>
                    <a:pt x="298228" y="1148144"/>
                  </a:cubicBezTo>
                  <a:cubicBezTo>
                    <a:pt x="305467" y="1149096"/>
                    <a:pt x="312706" y="1149572"/>
                    <a:pt x="320040" y="1149953"/>
                  </a:cubicBezTo>
                  <a:cubicBezTo>
                    <a:pt x="327302" y="1150824"/>
                    <a:pt x="334667" y="1149875"/>
                    <a:pt x="341471" y="1147191"/>
                  </a:cubicBezTo>
                  <a:cubicBezTo>
                    <a:pt x="343207" y="1146200"/>
                    <a:pt x="343811" y="1143989"/>
                    <a:pt x="342820" y="1142253"/>
                  </a:cubicBezTo>
                  <a:cubicBezTo>
                    <a:pt x="342499" y="1141691"/>
                    <a:pt x="342033" y="1141225"/>
                    <a:pt x="341471" y="1140905"/>
                  </a:cubicBezTo>
                  <a:cubicBezTo>
                    <a:pt x="335650" y="1138595"/>
                    <a:pt x="329446" y="1137400"/>
                    <a:pt x="323183" y="1137381"/>
                  </a:cubicBezTo>
                  <a:lnTo>
                    <a:pt x="301371" y="1135666"/>
                  </a:lnTo>
                  <a:cubicBezTo>
                    <a:pt x="287043" y="1134321"/>
                    <a:pt x="272840" y="1131868"/>
                    <a:pt x="258889" y="1128332"/>
                  </a:cubicBezTo>
                  <a:cubicBezTo>
                    <a:pt x="232039" y="1122269"/>
                    <a:pt x="207424" y="1108807"/>
                    <a:pt x="187833" y="1089470"/>
                  </a:cubicBezTo>
                  <a:lnTo>
                    <a:pt x="187262" y="1081850"/>
                  </a:lnTo>
                  <a:cubicBezTo>
                    <a:pt x="186023" y="1064800"/>
                    <a:pt x="184499" y="1047750"/>
                    <a:pt x="183642" y="1030605"/>
                  </a:cubicBezTo>
                  <a:cubicBezTo>
                    <a:pt x="182785" y="1013460"/>
                    <a:pt x="183071" y="995934"/>
                    <a:pt x="182213" y="978503"/>
                  </a:cubicBezTo>
                  <a:cubicBezTo>
                    <a:pt x="181356" y="961072"/>
                    <a:pt x="179451" y="941451"/>
                    <a:pt x="176975" y="923068"/>
                  </a:cubicBezTo>
                  <a:cubicBezTo>
                    <a:pt x="167450" y="852488"/>
                    <a:pt x="148400" y="783812"/>
                    <a:pt x="131731" y="714756"/>
                  </a:cubicBezTo>
                  <a:cubicBezTo>
                    <a:pt x="126397" y="692658"/>
                    <a:pt x="122206" y="670370"/>
                    <a:pt x="116110" y="648081"/>
                  </a:cubicBezTo>
                  <a:cubicBezTo>
                    <a:pt x="110014" y="625793"/>
                    <a:pt x="103442" y="603695"/>
                    <a:pt x="97060" y="581406"/>
                  </a:cubicBezTo>
                  <a:cubicBezTo>
                    <a:pt x="92678" y="565785"/>
                    <a:pt x="88487" y="550069"/>
                    <a:pt x="83534" y="534638"/>
                  </a:cubicBezTo>
                  <a:cubicBezTo>
                    <a:pt x="80296" y="517588"/>
                    <a:pt x="77153" y="500444"/>
                    <a:pt x="73342" y="483584"/>
                  </a:cubicBezTo>
                  <a:cubicBezTo>
                    <a:pt x="65627" y="449675"/>
                    <a:pt x="56007" y="416338"/>
                    <a:pt x="47625" y="382619"/>
                  </a:cubicBezTo>
                  <a:cubicBezTo>
                    <a:pt x="31337" y="316897"/>
                    <a:pt x="17431" y="250508"/>
                    <a:pt x="0" y="185166"/>
                  </a:cubicBezTo>
                  <a:cubicBezTo>
                    <a:pt x="6407" y="189218"/>
                    <a:pt x="13091" y="192814"/>
                    <a:pt x="20003" y="195929"/>
                  </a:cubicBezTo>
                  <a:lnTo>
                    <a:pt x="22003" y="196787"/>
                  </a:lnTo>
                  <a:cubicBezTo>
                    <a:pt x="24479" y="206312"/>
                    <a:pt x="27623" y="215837"/>
                    <a:pt x="30956" y="224695"/>
                  </a:cubicBezTo>
                  <a:cubicBezTo>
                    <a:pt x="42958" y="257937"/>
                    <a:pt x="53340" y="292037"/>
                    <a:pt x="63246" y="325946"/>
                  </a:cubicBezTo>
                  <a:cubicBezTo>
                    <a:pt x="83439" y="394811"/>
                    <a:pt x="100013" y="464725"/>
                    <a:pt x="117538" y="534353"/>
                  </a:cubicBezTo>
                  <a:cubicBezTo>
                    <a:pt x="130207" y="584263"/>
                    <a:pt x="142780" y="634175"/>
                    <a:pt x="153734" y="684467"/>
                  </a:cubicBezTo>
                  <a:cubicBezTo>
                    <a:pt x="156496" y="697230"/>
                    <a:pt x="158877" y="709994"/>
                    <a:pt x="162211" y="722567"/>
                  </a:cubicBezTo>
                  <a:cubicBezTo>
                    <a:pt x="165545" y="735139"/>
                    <a:pt x="168212" y="747522"/>
                    <a:pt x="170593" y="760095"/>
                  </a:cubicBezTo>
                  <a:cubicBezTo>
                    <a:pt x="175260" y="784765"/>
                    <a:pt x="185261" y="809720"/>
                    <a:pt x="184880" y="834962"/>
                  </a:cubicBezTo>
                  <a:cubicBezTo>
                    <a:pt x="184880" y="839534"/>
                    <a:pt x="191167" y="839343"/>
                    <a:pt x="191643" y="834962"/>
                  </a:cubicBezTo>
                  <a:cubicBezTo>
                    <a:pt x="192303" y="818306"/>
                    <a:pt x="190310" y="801651"/>
                    <a:pt x="185738" y="785622"/>
                  </a:cubicBezTo>
                  <a:cubicBezTo>
                    <a:pt x="183752" y="777438"/>
                    <a:pt x="182572" y="769080"/>
                    <a:pt x="182213" y="760667"/>
                  </a:cubicBezTo>
                  <a:cubicBezTo>
                    <a:pt x="181981" y="751486"/>
                    <a:pt x="181218" y="742327"/>
                    <a:pt x="179927" y="733235"/>
                  </a:cubicBezTo>
                  <a:cubicBezTo>
                    <a:pt x="177260" y="715328"/>
                    <a:pt x="173260" y="697611"/>
                    <a:pt x="170402" y="679895"/>
                  </a:cubicBezTo>
                  <a:cubicBezTo>
                    <a:pt x="167545" y="662178"/>
                    <a:pt x="163354" y="644747"/>
                    <a:pt x="159258" y="627221"/>
                  </a:cubicBezTo>
                  <a:cubicBezTo>
                    <a:pt x="143066" y="557498"/>
                    <a:pt x="125254" y="488061"/>
                    <a:pt x="107728" y="418719"/>
                  </a:cubicBezTo>
                  <a:cubicBezTo>
                    <a:pt x="94583" y="367094"/>
                    <a:pt x="80677" y="315659"/>
                    <a:pt x="64294" y="265081"/>
                  </a:cubicBezTo>
                  <a:cubicBezTo>
                    <a:pt x="60388" y="253079"/>
                    <a:pt x="56674" y="240983"/>
                    <a:pt x="52673" y="229076"/>
                  </a:cubicBezTo>
                  <a:cubicBezTo>
                    <a:pt x="49911" y="220885"/>
                    <a:pt x="46863" y="212884"/>
                    <a:pt x="44005" y="204788"/>
                  </a:cubicBezTo>
                  <a:cubicBezTo>
                    <a:pt x="52579" y="207446"/>
                    <a:pt x="61333" y="209484"/>
                    <a:pt x="70199" y="210884"/>
                  </a:cubicBezTo>
                  <a:lnTo>
                    <a:pt x="80867" y="212788"/>
                  </a:lnTo>
                  <a:cubicBezTo>
                    <a:pt x="82507" y="213079"/>
                    <a:pt x="84128" y="213460"/>
                    <a:pt x="85725" y="213931"/>
                  </a:cubicBezTo>
                  <a:lnTo>
                    <a:pt x="88011" y="214694"/>
                  </a:lnTo>
                  <a:lnTo>
                    <a:pt x="88011" y="214694"/>
                  </a:lnTo>
                  <a:lnTo>
                    <a:pt x="88773" y="214694"/>
                  </a:lnTo>
                  <a:lnTo>
                    <a:pt x="91059" y="216027"/>
                  </a:lnTo>
                  <a:lnTo>
                    <a:pt x="92012" y="218408"/>
                  </a:lnTo>
                  <a:cubicBezTo>
                    <a:pt x="93250" y="221552"/>
                    <a:pt x="94298" y="224695"/>
                    <a:pt x="95345" y="227933"/>
                  </a:cubicBezTo>
                  <a:cubicBezTo>
                    <a:pt x="97441" y="234029"/>
                    <a:pt x="99536" y="240221"/>
                    <a:pt x="101727" y="246317"/>
                  </a:cubicBezTo>
                  <a:cubicBezTo>
                    <a:pt x="105933" y="259716"/>
                    <a:pt x="112373" y="272307"/>
                    <a:pt x="120777" y="283559"/>
                  </a:cubicBezTo>
                  <a:cubicBezTo>
                    <a:pt x="126174" y="290378"/>
                    <a:pt x="133567" y="295340"/>
                    <a:pt x="141923" y="297752"/>
                  </a:cubicBezTo>
                  <a:cubicBezTo>
                    <a:pt x="145256" y="309658"/>
                    <a:pt x="149162" y="321469"/>
                    <a:pt x="152305" y="333375"/>
                  </a:cubicBezTo>
                  <a:cubicBezTo>
                    <a:pt x="156686" y="349472"/>
                    <a:pt x="160877" y="365665"/>
                    <a:pt x="166307" y="381000"/>
                  </a:cubicBezTo>
                  <a:cubicBezTo>
                    <a:pt x="172274" y="396758"/>
                    <a:pt x="176832" y="413014"/>
                    <a:pt x="179927" y="429578"/>
                  </a:cubicBezTo>
                  <a:cubicBezTo>
                    <a:pt x="182594" y="446056"/>
                    <a:pt x="183166" y="462915"/>
                    <a:pt x="184213" y="479584"/>
                  </a:cubicBezTo>
                  <a:cubicBezTo>
                    <a:pt x="188786" y="550736"/>
                    <a:pt x="205454" y="620840"/>
                    <a:pt x="219075" y="690563"/>
                  </a:cubicBezTo>
                  <a:cubicBezTo>
                    <a:pt x="224123" y="716375"/>
                    <a:pt x="229171" y="742188"/>
                    <a:pt x="233934" y="768096"/>
                  </a:cubicBezTo>
                  <a:cubicBezTo>
                    <a:pt x="236125" y="780288"/>
                    <a:pt x="238220" y="792575"/>
                    <a:pt x="240316" y="804767"/>
                  </a:cubicBezTo>
                  <a:cubicBezTo>
                    <a:pt x="241763" y="818092"/>
                    <a:pt x="244539" y="831238"/>
                    <a:pt x="248602" y="844010"/>
                  </a:cubicBezTo>
                  <a:cubicBezTo>
                    <a:pt x="249572" y="846959"/>
                    <a:pt x="252748" y="848563"/>
                    <a:pt x="255696" y="847594"/>
                  </a:cubicBezTo>
                  <a:cubicBezTo>
                    <a:pt x="257922" y="846862"/>
                    <a:pt x="259460" y="844827"/>
                    <a:pt x="259556" y="842486"/>
                  </a:cubicBezTo>
                  <a:cubicBezTo>
                    <a:pt x="259362" y="824942"/>
                    <a:pt x="257253" y="807471"/>
                    <a:pt x="253270" y="790384"/>
                  </a:cubicBezTo>
                  <a:cubicBezTo>
                    <a:pt x="250285" y="773239"/>
                    <a:pt x="247110" y="756158"/>
                    <a:pt x="243745" y="739140"/>
                  </a:cubicBezTo>
                  <a:cubicBezTo>
                    <a:pt x="236887" y="703898"/>
                    <a:pt x="229965" y="668655"/>
                    <a:pt x="222980" y="633413"/>
                  </a:cubicBezTo>
                  <a:cubicBezTo>
                    <a:pt x="216027" y="598170"/>
                    <a:pt x="209074" y="562928"/>
                    <a:pt x="203930" y="527399"/>
                  </a:cubicBezTo>
                  <a:cubicBezTo>
                    <a:pt x="198882" y="493681"/>
                    <a:pt x="198692" y="459391"/>
                    <a:pt x="193358" y="425767"/>
                  </a:cubicBezTo>
                  <a:cubicBezTo>
                    <a:pt x="189262" y="400431"/>
                    <a:pt x="178594" y="377190"/>
                    <a:pt x="171450" y="352711"/>
                  </a:cubicBezTo>
                  <a:cubicBezTo>
                    <a:pt x="167830" y="340519"/>
                    <a:pt x="164592" y="328136"/>
                    <a:pt x="161068" y="315944"/>
                  </a:cubicBezTo>
                  <a:cubicBezTo>
                    <a:pt x="159449" y="310420"/>
                    <a:pt x="157829" y="304800"/>
                    <a:pt x="156020" y="299275"/>
                  </a:cubicBezTo>
                  <a:cubicBezTo>
                    <a:pt x="158575" y="299286"/>
                    <a:pt x="161125" y="299063"/>
                    <a:pt x="163640" y="298609"/>
                  </a:cubicBezTo>
                  <a:cubicBezTo>
                    <a:pt x="168519" y="297682"/>
                    <a:pt x="173236" y="296045"/>
                    <a:pt x="177641" y="293751"/>
                  </a:cubicBezTo>
                  <a:cubicBezTo>
                    <a:pt x="175355" y="299752"/>
                    <a:pt x="181166" y="307658"/>
                    <a:pt x="187833" y="303276"/>
                  </a:cubicBezTo>
                  <a:cubicBezTo>
                    <a:pt x="203740" y="292799"/>
                    <a:pt x="228600" y="300800"/>
                    <a:pt x="240983" y="284226"/>
                  </a:cubicBezTo>
                  <a:cubicBezTo>
                    <a:pt x="242983" y="281559"/>
                    <a:pt x="240221" y="278606"/>
                    <a:pt x="237649" y="278225"/>
                  </a:cubicBezTo>
                  <a:cubicBezTo>
                    <a:pt x="227516" y="277575"/>
                    <a:pt x="217346" y="278605"/>
                    <a:pt x="207550" y="281273"/>
                  </a:cubicBezTo>
                  <a:cubicBezTo>
                    <a:pt x="201571" y="282316"/>
                    <a:pt x="195680" y="283813"/>
                    <a:pt x="189928" y="285750"/>
                  </a:cubicBezTo>
                  <a:cubicBezTo>
                    <a:pt x="200120" y="276279"/>
                    <a:pt x="207977" y="264575"/>
                    <a:pt x="212884" y="251555"/>
                  </a:cubicBezTo>
                  <a:cubicBezTo>
                    <a:pt x="214565" y="250967"/>
                    <a:pt x="216283" y="250490"/>
                    <a:pt x="218027" y="250127"/>
                  </a:cubicBezTo>
                  <a:cubicBezTo>
                    <a:pt x="222790" y="249269"/>
                    <a:pt x="229362" y="248984"/>
                    <a:pt x="232600" y="244792"/>
                  </a:cubicBezTo>
                  <a:cubicBezTo>
                    <a:pt x="234792" y="242392"/>
                    <a:pt x="234792" y="238716"/>
                    <a:pt x="232600" y="236315"/>
                  </a:cubicBezTo>
                  <a:cubicBezTo>
                    <a:pt x="228441" y="232732"/>
                    <a:pt x="222613" y="231810"/>
                    <a:pt x="217551" y="233934"/>
                  </a:cubicBezTo>
                  <a:cubicBezTo>
                    <a:pt x="218719" y="224421"/>
                    <a:pt x="218430" y="214785"/>
                    <a:pt x="216694" y="205359"/>
                  </a:cubicBezTo>
                  <a:cubicBezTo>
                    <a:pt x="218980" y="204216"/>
                    <a:pt x="221266" y="203359"/>
                    <a:pt x="223647" y="202311"/>
                  </a:cubicBezTo>
                  <a:cubicBezTo>
                    <a:pt x="226028" y="201263"/>
                    <a:pt x="230124" y="197263"/>
                    <a:pt x="228219" y="193548"/>
                  </a:cubicBezTo>
                  <a:cubicBezTo>
                    <a:pt x="227600" y="191822"/>
                    <a:pt x="226178" y="190507"/>
                    <a:pt x="224409" y="190024"/>
                  </a:cubicBezTo>
                  <a:cubicBezTo>
                    <a:pt x="222129" y="189178"/>
                    <a:pt x="219673" y="188916"/>
                    <a:pt x="217265" y="189262"/>
                  </a:cubicBezTo>
                  <a:cubicBezTo>
                    <a:pt x="215938" y="189588"/>
                    <a:pt x="214633" y="190001"/>
                    <a:pt x="213360" y="190500"/>
                  </a:cubicBezTo>
                  <a:cubicBezTo>
                    <a:pt x="212217" y="186214"/>
                    <a:pt x="210788" y="181928"/>
                    <a:pt x="209359" y="177832"/>
                  </a:cubicBezTo>
                  <a:cubicBezTo>
                    <a:pt x="206883" y="171069"/>
                    <a:pt x="204216" y="164497"/>
                    <a:pt x="201454" y="157829"/>
                  </a:cubicBezTo>
                  <a:lnTo>
                    <a:pt x="207550" y="156400"/>
                  </a:lnTo>
                  <a:cubicBezTo>
                    <a:pt x="214408" y="154591"/>
                    <a:pt x="225076" y="153162"/>
                    <a:pt x="227648" y="145161"/>
                  </a:cubicBezTo>
                  <a:cubicBezTo>
                    <a:pt x="228150" y="143467"/>
                    <a:pt x="227674" y="141633"/>
                    <a:pt x="226409" y="140399"/>
                  </a:cubicBezTo>
                  <a:cubicBezTo>
                    <a:pt x="220790" y="134969"/>
                    <a:pt x="211836" y="138779"/>
                    <a:pt x="205454" y="140399"/>
                  </a:cubicBezTo>
                  <a:lnTo>
                    <a:pt x="195929" y="143637"/>
                  </a:lnTo>
                  <a:cubicBezTo>
                    <a:pt x="194882" y="141065"/>
                    <a:pt x="193834" y="138494"/>
                    <a:pt x="192691" y="136017"/>
                  </a:cubicBezTo>
                  <a:lnTo>
                    <a:pt x="191834" y="133826"/>
                  </a:lnTo>
                  <a:lnTo>
                    <a:pt x="191834" y="133826"/>
                  </a:lnTo>
                  <a:cubicBezTo>
                    <a:pt x="198423" y="134522"/>
                    <a:pt x="204963" y="132131"/>
                    <a:pt x="209550" y="127349"/>
                  </a:cubicBezTo>
                  <a:cubicBezTo>
                    <a:pt x="210795" y="125160"/>
                    <a:pt x="210078" y="122378"/>
                    <a:pt x="207931" y="121063"/>
                  </a:cubicBezTo>
                  <a:cubicBezTo>
                    <a:pt x="204367" y="119173"/>
                    <a:pt x="200241" y="118632"/>
                    <a:pt x="196310" y="119539"/>
                  </a:cubicBezTo>
                  <a:cubicBezTo>
                    <a:pt x="193072" y="119539"/>
                    <a:pt x="189833" y="119539"/>
                    <a:pt x="186785" y="119539"/>
                  </a:cubicBezTo>
                  <a:cubicBezTo>
                    <a:pt x="186214" y="117920"/>
                    <a:pt x="185642" y="116300"/>
                    <a:pt x="185166" y="114681"/>
                  </a:cubicBezTo>
                  <a:cubicBezTo>
                    <a:pt x="183714" y="110177"/>
                    <a:pt x="182506" y="105599"/>
                    <a:pt x="181546" y="100965"/>
                  </a:cubicBezTo>
                  <a:cubicBezTo>
                    <a:pt x="188024" y="100965"/>
                    <a:pt x="194405" y="101632"/>
                    <a:pt x="200596" y="102013"/>
                  </a:cubicBezTo>
                  <a:cubicBezTo>
                    <a:pt x="210979" y="102679"/>
                    <a:pt x="227076" y="103918"/>
                    <a:pt x="233267" y="93345"/>
                  </a:cubicBezTo>
                  <a:cubicBezTo>
                    <a:pt x="234352" y="91542"/>
                    <a:pt x="233770" y="89201"/>
                    <a:pt x="231967" y="88116"/>
                  </a:cubicBezTo>
                  <a:cubicBezTo>
                    <a:pt x="231688" y="87948"/>
                    <a:pt x="231389" y="87817"/>
                    <a:pt x="231077" y="87725"/>
                  </a:cubicBezTo>
                  <a:cubicBezTo>
                    <a:pt x="225596" y="87124"/>
                    <a:pt x="220053" y="87478"/>
                    <a:pt x="214694" y="88773"/>
                  </a:cubicBezTo>
                  <a:cubicBezTo>
                    <a:pt x="208830" y="89249"/>
                    <a:pt x="202936" y="89249"/>
                    <a:pt x="197072" y="88773"/>
                  </a:cubicBezTo>
                  <a:cubicBezTo>
                    <a:pt x="191489" y="88440"/>
                    <a:pt x="185891" y="88440"/>
                    <a:pt x="180308" y="88773"/>
                  </a:cubicBezTo>
                  <a:cubicBezTo>
                    <a:pt x="180308" y="86487"/>
                    <a:pt x="180308" y="84201"/>
                    <a:pt x="180308" y="81820"/>
                  </a:cubicBezTo>
                  <a:cubicBezTo>
                    <a:pt x="180540" y="76157"/>
                    <a:pt x="181209" y="70520"/>
                    <a:pt x="182309" y="64960"/>
                  </a:cubicBezTo>
                  <a:cubicBezTo>
                    <a:pt x="187833" y="64961"/>
                    <a:pt x="193453" y="64961"/>
                    <a:pt x="198977" y="64103"/>
                  </a:cubicBezTo>
                  <a:cubicBezTo>
                    <a:pt x="210693" y="63246"/>
                    <a:pt x="222504" y="62103"/>
                    <a:pt x="234125" y="60579"/>
                  </a:cubicBezTo>
                  <a:cubicBezTo>
                    <a:pt x="259842" y="57245"/>
                    <a:pt x="284988" y="50387"/>
                    <a:pt x="310325" y="46577"/>
                  </a:cubicBezTo>
                  <a:lnTo>
                    <a:pt x="316040" y="45815"/>
                  </a:lnTo>
                  <a:cubicBezTo>
                    <a:pt x="320516" y="45244"/>
                    <a:pt x="324993" y="44863"/>
                    <a:pt x="329470" y="44101"/>
                  </a:cubicBezTo>
                  <a:cubicBezTo>
                    <a:pt x="335671" y="42912"/>
                    <a:pt x="341757" y="41191"/>
                    <a:pt x="347663" y="38957"/>
                  </a:cubicBezTo>
                  <a:cubicBezTo>
                    <a:pt x="354140" y="36671"/>
                    <a:pt x="360331" y="33814"/>
                    <a:pt x="366713" y="31052"/>
                  </a:cubicBezTo>
                  <a:lnTo>
                    <a:pt x="374713" y="27432"/>
                  </a:lnTo>
                  <a:lnTo>
                    <a:pt x="376333" y="26765"/>
                  </a:lnTo>
                  <a:lnTo>
                    <a:pt x="381762" y="24575"/>
                  </a:lnTo>
                  <a:cubicBezTo>
                    <a:pt x="387953" y="22098"/>
                    <a:pt x="394145" y="19526"/>
                    <a:pt x="400241" y="16764"/>
                  </a:cubicBezTo>
                  <a:cubicBezTo>
                    <a:pt x="403003" y="15526"/>
                    <a:pt x="405670" y="14097"/>
                    <a:pt x="408432" y="12668"/>
                  </a:cubicBezTo>
                  <a:lnTo>
                    <a:pt x="411766" y="11049"/>
                  </a:lnTo>
                  <a:lnTo>
                    <a:pt x="415100" y="9525"/>
                  </a:lnTo>
                  <a:cubicBezTo>
                    <a:pt x="423874" y="6832"/>
                    <a:pt x="432492" y="3653"/>
                    <a:pt x="440912" y="0"/>
                  </a:cubicBezTo>
                  <a:lnTo>
                    <a:pt x="441388" y="0"/>
                  </a:lnTo>
                  <a:cubicBezTo>
                    <a:pt x="447297" y="3081"/>
                    <a:pt x="452389" y="7521"/>
                    <a:pt x="456247" y="12954"/>
                  </a:cubicBezTo>
                  <a:cubicBezTo>
                    <a:pt x="457842" y="14752"/>
                    <a:pt x="459306" y="16662"/>
                    <a:pt x="460629" y="18669"/>
                  </a:cubicBezTo>
                  <a:lnTo>
                    <a:pt x="453866" y="22479"/>
                  </a:lnTo>
                  <a:cubicBezTo>
                    <a:pt x="444341" y="27242"/>
                    <a:pt x="435959" y="32004"/>
                    <a:pt x="426625" y="36481"/>
                  </a:cubicBezTo>
                  <a:cubicBezTo>
                    <a:pt x="417449" y="40191"/>
                    <a:pt x="408067" y="43372"/>
                    <a:pt x="398526" y="46006"/>
                  </a:cubicBezTo>
                  <a:cubicBezTo>
                    <a:pt x="388432" y="49093"/>
                    <a:pt x="378566" y="52881"/>
                    <a:pt x="368999" y="57341"/>
                  </a:cubicBezTo>
                  <a:cubicBezTo>
                    <a:pt x="364903" y="59246"/>
                    <a:pt x="367855" y="66294"/>
                    <a:pt x="372046" y="64770"/>
                  </a:cubicBezTo>
                  <a:cubicBezTo>
                    <a:pt x="381860" y="62051"/>
                    <a:pt x="391812" y="59857"/>
                    <a:pt x="401860" y="58198"/>
                  </a:cubicBezTo>
                  <a:cubicBezTo>
                    <a:pt x="411630" y="55812"/>
                    <a:pt x="421187" y="52626"/>
                    <a:pt x="430435" y="48673"/>
                  </a:cubicBezTo>
                  <a:cubicBezTo>
                    <a:pt x="438568" y="45108"/>
                    <a:pt x="446516" y="41134"/>
                    <a:pt x="454247" y="36767"/>
                  </a:cubicBezTo>
                  <a:cubicBezTo>
                    <a:pt x="458438" y="34576"/>
                    <a:pt x="462629" y="32385"/>
                    <a:pt x="466916" y="30385"/>
                  </a:cubicBezTo>
                  <a:lnTo>
                    <a:pt x="467487" y="31242"/>
                  </a:lnTo>
                  <a:cubicBezTo>
                    <a:pt x="469297" y="34100"/>
                    <a:pt x="471202" y="36862"/>
                    <a:pt x="473202" y="39624"/>
                  </a:cubicBezTo>
                  <a:cubicBezTo>
                    <a:pt x="473766" y="41216"/>
                    <a:pt x="474243" y="42838"/>
                    <a:pt x="474631" y="44482"/>
                  </a:cubicBezTo>
                  <a:cubicBezTo>
                    <a:pt x="476516" y="51514"/>
                    <a:pt x="478936" y="58392"/>
                    <a:pt x="481870" y="65056"/>
                  </a:cubicBezTo>
                  <a:cubicBezTo>
                    <a:pt x="486918" y="79153"/>
                    <a:pt x="491395" y="93631"/>
                    <a:pt x="495967" y="107728"/>
                  </a:cubicBezTo>
                  <a:cubicBezTo>
                    <a:pt x="505399" y="138623"/>
                    <a:pt x="516886" y="168853"/>
                    <a:pt x="530352" y="198215"/>
                  </a:cubicBezTo>
                  <a:cubicBezTo>
                    <a:pt x="541877" y="223647"/>
                    <a:pt x="556832" y="250412"/>
                    <a:pt x="583883" y="260413"/>
                  </a:cubicBezTo>
                  <a:cubicBezTo>
                    <a:pt x="585424" y="261033"/>
                    <a:pt x="587018" y="261511"/>
                    <a:pt x="588645" y="261842"/>
                  </a:cubicBezTo>
                  <a:cubicBezTo>
                    <a:pt x="591312" y="273177"/>
                    <a:pt x="594074" y="284512"/>
                    <a:pt x="597408" y="295561"/>
                  </a:cubicBezTo>
                  <a:cubicBezTo>
                    <a:pt x="607886" y="329375"/>
                    <a:pt x="616458" y="363760"/>
                    <a:pt x="625983" y="398050"/>
                  </a:cubicBezTo>
                  <a:cubicBezTo>
                    <a:pt x="635508" y="432340"/>
                    <a:pt x="641033" y="468249"/>
                    <a:pt x="649415" y="502825"/>
                  </a:cubicBezTo>
                  <a:cubicBezTo>
                    <a:pt x="657797" y="537401"/>
                    <a:pt x="666464" y="572548"/>
                    <a:pt x="676275" y="606933"/>
                  </a:cubicBezTo>
                  <a:cubicBezTo>
                    <a:pt x="680752" y="622745"/>
                    <a:pt x="685038" y="638651"/>
                    <a:pt x="691039" y="653891"/>
                  </a:cubicBezTo>
                  <a:cubicBezTo>
                    <a:pt x="696278" y="667417"/>
                    <a:pt x="700564" y="681419"/>
                    <a:pt x="704945" y="695230"/>
                  </a:cubicBezTo>
                  <a:cubicBezTo>
                    <a:pt x="713899" y="724662"/>
                    <a:pt x="719519" y="754761"/>
                    <a:pt x="726758" y="784670"/>
                  </a:cubicBezTo>
                  <a:cubicBezTo>
                    <a:pt x="727520" y="788003"/>
                    <a:pt x="731711" y="786860"/>
                    <a:pt x="731996" y="783908"/>
                  </a:cubicBezTo>
                  <a:cubicBezTo>
                    <a:pt x="736187" y="751713"/>
                    <a:pt x="725043" y="718471"/>
                    <a:pt x="715518" y="688181"/>
                  </a:cubicBezTo>
                  <a:cubicBezTo>
                    <a:pt x="705326" y="655701"/>
                    <a:pt x="696468" y="622935"/>
                    <a:pt x="687991" y="590169"/>
                  </a:cubicBezTo>
                  <a:cubicBezTo>
                    <a:pt x="678466" y="555593"/>
                    <a:pt x="669988" y="520827"/>
                    <a:pt x="661892" y="485394"/>
                  </a:cubicBezTo>
                  <a:cubicBezTo>
                    <a:pt x="653796" y="449961"/>
                    <a:pt x="646367" y="415481"/>
                    <a:pt x="636937" y="380619"/>
                  </a:cubicBezTo>
                  <a:cubicBezTo>
                    <a:pt x="627412" y="347853"/>
                    <a:pt x="618744" y="314992"/>
                    <a:pt x="608362" y="282702"/>
                  </a:cubicBezTo>
                  <a:cubicBezTo>
                    <a:pt x="606171" y="275844"/>
                    <a:pt x="604171" y="268796"/>
                    <a:pt x="602361" y="261747"/>
                  </a:cubicBezTo>
                  <a:cubicBezTo>
                    <a:pt x="611098" y="261357"/>
                    <a:pt x="619521" y="258373"/>
                    <a:pt x="626555" y="253175"/>
                  </a:cubicBezTo>
                  <a:cubicBezTo>
                    <a:pt x="638548" y="244074"/>
                    <a:pt x="647109" y="231183"/>
                    <a:pt x="650843" y="216599"/>
                  </a:cubicBezTo>
                  <a:cubicBezTo>
                    <a:pt x="656725" y="211031"/>
                    <a:pt x="661735" y="204609"/>
                    <a:pt x="665702" y="197549"/>
                  </a:cubicBezTo>
                  <a:cubicBezTo>
                    <a:pt x="670012" y="189692"/>
                    <a:pt x="672304" y="180888"/>
                    <a:pt x="672370" y="171926"/>
                  </a:cubicBezTo>
                  <a:lnTo>
                    <a:pt x="677132" y="174498"/>
                  </a:lnTo>
                  <a:cubicBezTo>
                    <a:pt x="678466" y="175260"/>
                    <a:pt x="679799" y="176213"/>
                    <a:pt x="681038" y="177070"/>
                  </a:cubicBezTo>
                  <a:lnTo>
                    <a:pt x="681038" y="177070"/>
                  </a:lnTo>
                  <a:cubicBezTo>
                    <a:pt x="683895" y="187928"/>
                    <a:pt x="686562" y="198882"/>
                    <a:pt x="689038" y="209931"/>
                  </a:cubicBezTo>
                  <a:cubicBezTo>
                    <a:pt x="692753" y="226790"/>
                    <a:pt x="696373" y="243745"/>
                    <a:pt x="699992" y="260604"/>
                  </a:cubicBezTo>
                  <a:cubicBezTo>
                    <a:pt x="699992" y="263081"/>
                    <a:pt x="699992" y="265557"/>
                    <a:pt x="699516" y="268034"/>
                  </a:cubicBezTo>
                  <a:cubicBezTo>
                    <a:pt x="698945" y="283750"/>
                    <a:pt x="699516" y="299371"/>
                    <a:pt x="700088" y="314992"/>
                  </a:cubicBezTo>
                  <a:cubicBezTo>
                    <a:pt x="700945" y="343567"/>
                    <a:pt x="704945" y="372618"/>
                    <a:pt x="722852" y="395288"/>
                  </a:cubicBezTo>
                  <a:cubicBezTo>
                    <a:pt x="726765" y="400221"/>
                    <a:pt x="731349" y="404582"/>
                    <a:pt x="736473" y="408242"/>
                  </a:cubicBezTo>
                  <a:cubicBezTo>
                    <a:pt x="746570" y="444056"/>
                    <a:pt x="757333" y="479774"/>
                    <a:pt x="768382" y="515303"/>
                  </a:cubicBezTo>
                  <a:cubicBezTo>
                    <a:pt x="777050" y="543116"/>
                    <a:pt x="785908" y="570929"/>
                    <a:pt x="796004" y="598265"/>
                  </a:cubicBezTo>
                  <a:cubicBezTo>
                    <a:pt x="801148" y="612267"/>
                    <a:pt x="806577" y="626269"/>
                    <a:pt x="811721" y="640366"/>
                  </a:cubicBezTo>
                  <a:cubicBezTo>
                    <a:pt x="814197" y="646938"/>
                    <a:pt x="816578" y="653701"/>
                    <a:pt x="819055" y="660368"/>
                  </a:cubicBezTo>
                  <a:cubicBezTo>
                    <a:pt x="821275" y="667719"/>
                    <a:pt x="824479" y="674736"/>
                    <a:pt x="828580" y="681228"/>
                  </a:cubicBezTo>
                  <a:cubicBezTo>
                    <a:pt x="830013" y="683862"/>
                    <a:pt x="833310" y="684835"/>
                    <a:pt x="835944" y="683402"/>
                  </a:cubicBezTo>
                  <a:cubicBezTo>
                    <a:pt x="837773" y="682406"/>
                    <a:pt x="838872" y="680451"/>
                    <a:pt x="838772" y="678371"/>
                  </a:cubicBezTo>
                  <a:cubicBezTo>
                    <a:pt x="838094" y="670106"/>
                    <a:pt x="836101" y="662003"/>
                    <a:pt x="832866" y="654368"/>
                  </a:cubicBezTo>
                  <a:cubicBezTo>
                    <a:pt x="829913" y="645605"/>
                    <a:pt x="826580" y="636937"/>
                    <a:pt x="823341" y="628269"/>
                  </a:cubicBezTo>
                  <a:cubicBezTo>
                    <a:pt x="817055" y="611600"/>
                    <a:pt x="810673" y="595027"/>
                    <a:pt x="804291" y="578263"/>
                  </a:cubicBezTo>
                  <a:cubicBezTo>
                    <a:pt x="792290" y="544735"/>
                    <a:pt x="782098" y="510540"/>
                    <a:pt x="771811" y="476536"/>
                  </a:cubicBezTo>
                  <a:cubicBezTo>
                    <a:pt x="765905" y="456724"/>
                    <a:pt x="760000" y="436912"/>
                    <a:pt x="754285" y="417005"/>
                  </a:cubicBezTo>
                  <a:cubicBezTo>
                    <a:pt x="764564" y="420132"/>
                    <a:pt x="775506" y="420363"/>
                    <a:pt x="785908" y="417671"/>
                  </a:cubicBezTo>
                  <a:cubicBezTo>
                    <a:pt x="796209" y="414943"/>
                    <a:pt x="805298" y="408839"/>
                    <a:pt x="811721" y="400336"/>
                  </a:cubicBezTo>
                  <a:cubicBezTo>
                    <a:pt x="812578" y="403670"/>
                    <a:pt x="813530" y="407003"/>
                    <a:pt x="814292" y="409861"/>
                  </a:cubicBezTo>
                  <a:cubicBezTo>
                    <a:pt x="818198" y="425767"/>
                    <a:pt x="819722" y="441960"/>
                    <a:pt x="823246" y="457486"/>
                  </a:cubicBezTo>
                  <a:cubicBezTo>
                    <a:pt x="826770" y="473012"/>
                    <a:pt x="831342" y="490252"/>
                    <a:pt x="835152" y="506730"/>
                  </a:cubicBezTo>
                  <a:cubicBezTo>
                    <a:pt x="838962" y="523208"/>
                    <a:pt x="842201" y="541211"/>
                    <a:pt x="845915" y="558451"/>
                  </a:cubicBezTo>
                  <a:cubicBezTo>
                    <a:pt x="853345" y="592455"/>
                    <a:pt x="861536" y="626269"/>
                    <a:pt x="871538" y="659511"/>
                  </a:cubicBezTo>
                  <a:cubicBezTo>
                    <a:pt x="876205" y="675323"/>
                    <a:pt x="881729" y="690753"/>
                    <a:pt x="886587" y="706469"/>
                  </a:cubicBezTo>
                  <a:cubicBezTo>
                    <a:pt x="890642" y="722369"/>
                    <a:pt x="896224" y="737840"/>
                    <a:pt x="903256" y="752666"/>
                  </a:cubicBezTo>
                  <a:cubicBezTo>
                    <a:pt x="908209" y="762190"/>
                    <a:pt x="920687" y="753809"/>
                    <a:pt x="916781" y="744474"/>
                  </a:cubicBezTo>
                  <a:cubicBezTo>
                    <a:pt x="911107" y="730609"/>
                    <a:pt x="906147" y="716461"/>
                    <a:pt x="901922" y="702088"/>
                  </a:cubicBezTo>
                  <a:cubicBezTo>
                    <a:pt x="897065" y="686372"/>
                    <a:pt x="891635" y="670941"/>
                    <a:pt x="886778" y="655225"/>
                  </a:cubicBezTo>
                  <a:cubicBezTo>
                    <a:pt x="877253" y="622554"/>
                    <a:pt x="867728" y="589788"/>
                    <a:pt x="860012" y="556641"/>
                  </a:cubicBezTo>
                  <a:cubicBezTo>
                    <a:pt x="856298" y="540925"/>
                    <a:pt x="853059" y="525018"/>
                    <a:pt x="849535" y="509016"/>
                  </a:cubicBezTo>
                  <a:cubicBezTo>
                    <a:pt x="846011" y="493014"/>
                    <a:pt x="841153" y="476345"/>
                    <a:pt x="837057" y="459867"/>
                  </a:cubicBezTo>
                  <a:cubicBezTo>
                    <a:pt x="832961" y="443389"/>
                    <a:pt x="831533" y="427577"/>
                    <a:pt x="827532" y="411671"/>
                  </a:cubicBezTo>
                  <a:cubicBezTo>
                    <a:pt x="825627" y="404050"/>
                    <a:pt x="823436" y="396431"/>
                    <a:pt x="821817" y="388811"/>
                  </a:cubicBezTo>
                  <a:cubicBezTo>
                    <a:pt x="821246" y="385953"/>
                    <a:pt x="820865" y="383000"/>
                    <a:pt x="820484" y="380143"/>
                  </a:cubicBezTo>
                  <a:cubicBezTo>
                    <a:pt x="824146" y="377332"/>
                    <a:pt x="827499" y="374139"/>
                    <a:pt x="830485" y="370618"/>
                  </a:cubicBezTo>
                  <a:cubicBezTo>
                    <a:pt x="837031" y="362633"/>
                    <a:pt x="842212" y="353622"/>
                    <a:pt x="845820" y="343948"/>
                  </a:cubicBezTo>
                  <a:cubicBezTo>
                    <a:pt x="846963" y="352139"/>
                    <a:pt x="848201" y="360331"/>
                    <a:pt x="849821" y="368522"/>
                  </a:cubicBezTo>
                  <a:cubicBezTo>
                    <a:pt x="856679" y="402812"/>
                    <a:pt x="862965" y="437198"/>
                    <a:pt x="871347" y="471107"/>
                  </a:cubicBezTo>
                  <a:cubicBezTo>
                    <a:pt x="875538" y="487871"/>
                    <a:pt x="880205" y="504635"/>
                    <a:pt x="885539" y="521113"/>
                  </a:cubicBezTo>
                  <a:cubicBezTo>
                    <a:pt x="890782" y="538532"/>
                    <a:pt x="894980" y="556248"/>
                    <a:pt x="898112" y="574167"/>
                  </a:cubicBezTo>
                  <a:cubicBezTo>
                    <a:pt x="905351" y="609695"/>
                    <a:pt x="911733" y="645509"/>
                    <a:pt x="921639" y="680371"/>
                  </a:cubicBezTo>
                  <a:cubicBezTo>
                    <a:pt x="926878" y="698659"/>
                    <a:pt x="933355" y="716661"/>
                    <a:pt x="940213" y="734378"/>
                  </a:cubicBezTo>
                  <a:cubicBezTo>
                    <a:pt x="947036" y="752764"/>
                    <a:pt x="954793" y="770789"/>
                    <a:pt x="963454" y="788384"/>
                  </a:cubicBezTo>
                  <a:cubicBezTo>
                    <a:pt x="971455" y="804005"/>
                    <a:pt x="980694" y="818960"/>
                    <a:pt x="989362" y="834200"/>
                  </a:cubicBezTo>
                  <a:cubicBezTo>
                    <a:pt x="987879" y="845312"/>
                    <a:pt x="984152" y="856006"/>
                    <a:pt x="978408" y="865632"/>
                  </a:cubicBezTo>
                  <a:cubicBezTo>
                    <a:pt x="970581" y="878122"/>
                    <a:pt x="960952" y="889388"/>
                    <a:pt x="949833" y="899065"/>
                  </a:cubicBezTo>
                  <a:cubicBezTo>
                    <a:pt x="938594" y="909542"/>
                    <a:pt x="926211" y="918115"/>
                    <a:pt x="914495" y="927640"/>
                  </a:cubicBezTo>
                  <a:cubicBezTo>
                    <a:pt x="908876" y="932307"/>
                    <a:pt x="903161" y="937165"/>
                    <a:pt x="897827" y="941832"/>
                  </a:cubicBezTo>
                  <a:cubicBezTo>
                    <a:pt x="892012" y="946245"/>
                    <a:pt x="887529" y="952178"/>
                    <a:pt x="884873" y="958977"/>
                  </a:cubicBezTo>
                  <a:cubicBezTo>
                    <a:pt x="884284" y="961324"/>
                    <a:pt x="885710" y="963704"/>
                    <a:pt x="888057" y="964292"/>
                  </a:cubicBezTo>
                  <a:cubicBezTo>
                    <a:pt x="888731" y="964461"/>
                    <a:pt x="889435" y="964468"/>
                    <a:pt x="890111" y="964311"/>
                  </a:cubicBezTo>
                  <a:cubicBezTo>
                    <a:pt x="896233" y="961750"/>
                    <a:pt x="901821" y="958067"/>
                    <a:pt x="906590" y="953452"/>
                  </a:cubicBezTo>
                  <a:cubicBezTo>
                    <a:pt x="912781" y="948690"/>
                    <a:pt x="918782" y="943356"/>
                    <a:pt x="924973" y="938403"/>
                  </a:cubicBezTo>
                  <a:cubicBezTo>
                    <a:pt x="937570" y="928252"/>
                    <a:pt x="949650" y="917475"/>
                    <a:pt x="961168" y="906113"/>
                  </a:cubicBezTo>
                  <a:cubicBezTo>
                    <a:pt x="978225" y="890654"/>
                    <a:pt x="990850" y="870927"/>
                    <a:pt x="997744" y="848963"/>
                  </a:cubicBezTo>
                  <a:lnTo>
                    <a:pt x="1001363" y="855726"/>
                  </a:lnTo>
                  <a:lnTo>
                    <a:pt x="1001363" y="858774"/>
                  </a:lnTo>
                  <a:lnTo>
                    <a:pt x="1001363" y="863727"/>
                  </a:lnTo>
                  <a:cubicBezTo>
                    <a:pt x="1001364" y="865414"/>
                    <a:pt x="1001268" y="867099"/>
                    <a:pt x="1001078" y="868775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xmlns="" id="{662876E8-AFEB-419A-A408-0AA5FBC29025}"/>
                </a:ext>
              </a:extLst>
            </p:cNvPr>
            <p:cNvSpPr/>
            <p:nvPr/>
          </p:nvSpPr>
          <p:spPr>
            <a:xfrm>
              <a:off x="3040217" y="2771443"/>
              <a:ext cx="533615" cy="1177086"/>
            </a:xfrm>
            <a:custGeom>
              <a:avLst/>
              <a:gdLst>
                <a:gd name="connsiteX0" fmla="*/ 36624 w 331333"/>
                <a:gd name="connsiteY0" fmla="*/ 0 h 730878"/>
                <a:gd name="connsiteX1" fmla="*/ 51197 w 331333"/>
                <a:gd name="connsiteY1" fmla="*/ 34099 h 730878"/>
                <a:gd name="connsiteX2" fmla="*/ 78057 w 331333"/>
                <a:gd name="connsiteY2" fmla="*/ 78010 h 730878"/>
                <a:gd name="connsiteX3" fmla="*/ 163782 w 331333"/>
                <a:gd name="connsiteY3" fmla="*/ 483680 h 730878"/>
                <a:gd name="connsiteX4" fmla="*/ 156639 w 331333"/>
                <a:gd name="connsiteY4" fmla="*/ 661321 h 730878"/>
                <a:gd name="connsiteX5" fmla="*/ 24432 w 331333"/>
                <a:gd name="connsiteY5" fmla="*/ 140875 h 730878"/>
                <a:gd name="connsiteX6" fmla="*/ 1953 w 331333"/>
                <a:gd name="connsiteY6" fmla="*/ 32956 h 730878"/>
                <a:gd name="connsiteX7" fmla="*/ 37005 w 331333"/>
                <a:gd name="connsiteY7" fmla="*/ 0 h 730878"/>
                <a:gd name="connsiteX8" fmla="*/ 253032 w 331333"/>
                <a:gd name="connsiteY8" fmla="*/ 613981 h 730878"/>
                <a:gd name="connsiteX9" fmla="*/ 280368 w 331333"/>
                <a:gd name="connsiteY9" fmla="*/ 704183 h 730878"/>
                <a:gd name="connsiteX10" fmla="*/ 291227 w 331333"/>
                <a:gd name="connsiteY10" fmla="*/ 435007 h 730878"/>
                <a:gd name="connsiteX11" fmla="*/ 246078 w 331333"/>
                <a:gd name="connsiteY11" fmla="*/ 235934 h 730878"/>
                <a:gd name="connsiteX12" fmla="*/ 243030 w 331333"/>
                <a:gd name="connsiteY12" fmla="*/ 232410 h 730878"/>
                <a:gd name="connsiteX13" fmla="*/ 220266 w 331333"/>
                <a:gd name="connsiteY13" fmla="*/ 152114 h 730878"/>
                <a:gd name="connsiteX14" fmla="*/ 219694 w 331333"/>
                <a:gd name="connsiteY14" fmla="*/ 105727 h 730878"/>
                <a:gd name="connsiteX15" fmla="*/ 203787 w 331333"/>
                <a:gd name="connsiteY15" fmla="*/ 24289 h 730878"/>
                <a:gd name="connsiteX16" fmla="*/ 201216 w 331333"/>
                <a:gd name="connsiteY16" fmla="*/ 14192 h 730878"/>
                <a:gd name="connsiteX17" fmla="*/ 201216 w 331333"/>
                <a:gd name="connsiteY17" fmla="*/ 14192 h 730878"/>
                <a:gd name="connsiteX18" fmla="*/ 197310 w 331333"/>
                <a:gd name="connsiteY18" fmla="*/ 11620 h 730878"/>
                <a:gd name="connsiteX19" fmla="*/ 192548 w 331333"/>
                <a:gd name="connsiteY19" fmla="*/ 9049 h 730878"/>
                <a:gd name="connsiteX20" fmla="*/ 185880 w 331333"/>
                <a:gd name="connsiteY20" fmla="*/ 34671 h 730878"/>
                <a:gd name="connsiteX21" fmla="*/ 171021 w 331333"/>
                <a:gd name="connsiteY21" fmla="*/ 53721 h 730878"/>
                <a:gd name="connsiteX22" fmla="*/ 146733 w 331333"/>
                <a:gd name="connsiteY22" fmla="*/ 90297 h 730878"/>
                <a:gd name="connsiteX23" fmla="*/ 124349 w 331333"/>
                <a:gd name="connsiteY23" fmla="*/ 98774 h 730878"/>
                <a:gd name="connsiteX24" fmla="*/ 131969 w 331333"/>
                <a:gd name="connsiteY24" fmla="*/ 130207 h 730878"/>
                <a:gd name="connsiteX25" fmla="*/ 157401 w 331333"/>
                <a:gd name="connsiteY25" fmla="*/ 217741 h 730878"/>
                <a:gd name="connsiteX26" fmla="*/ 182356 w 331333"/>
                <a:gd name="connsiteY26" fmla="*/ 322516 h 730878"/>
                <a:gd name="connsiteX27" fmla="*/ 208455 w 331333"/>
                <a:gd name="connsiteY27" fmla="*/ 427291 h 730878"/>
                <a:gd name="connsiteX28" fmla="*/ 235982 w 331333"/>
                <a:gd name="connsiteY28" fmla="*/ 525304 h 730878"/>
                <a:gd name="connsiteX29" fmla="*/ 253032 w 331333"/>
                <a:gd name="connsiteY29" fmla="*/ 613981 h 73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31333" h="730878">
                  <a:moveTo>
                    <a:pt x="36624" y="0"/>
                  </a:moveTo>
                  <a:cubicBezTo>
                    <a:pt x="41196" y="11430"/>
                    <a:pt x="46149" y="22860"/>
                    <a:pt x="51197" y="34099"/>
                  </a:cubicBezTo>
                  <a:cubicBezTo>
                    <a:pt x="57765" y="50068"/>
                    <a:pt x="66832" y="64890"/>
                    <a:pt x="78057" y="78010"/>
                  </a:cubicBezTo>
                  <a:cubicBezTo>
                    <a:pt x="99012" y="166688"/>
                    <a:pt x="123873" y="323755"/>
                    <a:pt x="163782" y="483680"/>
                  </a:cubicBezTo>
                  <a:cubicBezTo>
                    <a:pt x="218837" y="706469"/>
                    <a:pt x="173307" y="692563"/>
                    <a:pt x="156639" y="661321"/>
                  </a:cubicBezTo>
                  <a:cubicBezTo>
                    <a:pt x="142827" y="635889"/>
                    <a:pt x="56245" y="274606"/>
                    <a:pt x="24432" y="140875"/>
                  </a:cubicBezTo>
                  <a:cubicBezTo>
                    <a:pt x="16812" y="108871"/>
                    <a:pt x="-6906" y="58102"/>
                    <a:pt x="1953" y="32956"/>
                  </a:cubicBezTo>
                  <a:cubicBezTo>
                    <a:pt x="8525" y="13906"/>
                    <a:pt x="23098" y="286"/>
                    <a:pt x="37005" y="0"/>
                  </a:cubicBezTo>
                  <a:close/>
                  <a:moveTo>
                    <a:pt x="253032" y="613981"/>
                  </a:moveTo>
                  <a:cubicBezTo>
                    <a:pt x="260271" y="644585"/>
                    <a:pt x="269401" y="674710"/>
                    <a:pt x="280368" y="704183"/>
                  </a:cubicBezTo>
                  <a:cubicBezTo>
                    <a:pt x="306086" y="751808"/>
                    <a:pt x="374666" y="772668"/>
                    <a:pt x="291227" y="435007"/>
                  </a:cubicBezTo>
                  <a:cubicBezTo>
                    <a:pt x="274558" y="367665"/>
                    <a:pt x="259604" y="300609"/>
                    <a:pt x="246078" y="235934"/>
                  </a:cubicBezTo>
                  <a:cubicBezTo>
                    <a:pt x="245031" y="234791"/>
                    <a:pt x="243983" y="233648"/>
                    <a:pt x="243030" y="232410"/>
                  </a:cubicBezTo>
                  <a:cubicBezTo>
                    <a:pt x="225123" y="209740"/>
                    <a:pt x="221123" y="180403"/>
                    <a:pt x="220266" y="152114"/>
                  </a:cubicBezTo>
                  <a:cubicBezTo>
                    <a:pt x="219694" y="136684"/>
                    <a:pt x="219123" y="121158"/>
                    <a:pt x="219694" y="105727"/>
                  </a:cubicBezTo>
                  <a:cubicBezTo>
                    <a:pt x="214170" y="77629"/>
                    <a:pt x="208836" y="50387"/>
                    <a:pt x="203787" y="24289"/>
                  </a:cubicBezTo>
                  <a:lnTo>
                    <a:pt x="201216" y="14192"/>
                  </a:lnTo>
                  <a:lnTo>
                    <a:pt x="201216" y="14192"/>
                  </a:lnTo>
                  <a:cubicBezTo>
                    <a:pt x="199977" y="13335"/>
                    <a:pt x="198644" y="12382"/>
                    <a:pt x="197310" y="11620"/>
                  </a:cubicBezTo>
                  <a:lnTo>
                    <a:pt x="192548" y="9049"/>
                  </a:lnTo>
                  <a:cubicBezTo>
                    <a:pt x="192482" y="18010"/>
                    <a:pt x="190191" y="26814"/>
                    <a:pt x="185880" y="34671"/>
                  </a:cubicBezTo>
                  <a:cubicBezTo>
                    <a:pt x="181913" y="41732"/>
                    <a:pt x="176904" y="48154"/>
                    <a:pt x="171021" y="53721"/>
                  </a:cubicBezTo>
                  <a:cubicBezTo>
                    <a:pt x="167287" y="68306"/>
                    <a:pt x="158726" y="81197"/>
                    <a:pt x="146733" y="90297"/>
                  </a:cubicBezTo>
                  <a:cubicBezTo>
                    <a:pt x="140184" y="95110"/>
                    <a:pt x="132443" y="98042"/>
                    <a:pt x="124349" y="98774"/>
                  </a:cubicBezTo>
                  <a:lnTo>
                    <a:pt x="131969" y="130207"/>
                  </a:lnTo>
                  <a:cubicBezTo>
                    <a:pt x="141494" y="158782"/>
                    <a:pt x="149304" y="188500"/>
                    <a:pt x="157401" y="217741"/>
                  </a:cubicBezTo>
                  <a:cubicBezTo>
                    <a:pt x="166926" y="252222"/>
                    <a:pt x="174260" y="287274"/>
                    <a:pt x="182356" y="322516"/>
                  </a:cubicBezTo>
                  <a:cubicBezTo>
                    <a:pt x="190452" y="357759"/>
                    <a:pt x="199025" y="392239"/>
                    <a:pt x="208455" y="427291"/>
                  </a:cubicBezTo>
                  <a:cubicBezTo>
                    <a:pt x="217313" y="460057"/>
                    <a:pt x="225790" y="492823"/>
                    <a:pt x="235982" y="525304"/>
                  </a:cubicBezTo>
                  <a:cubicBezTo>
                    <a:pt x="244745" y="552736"/>
                    <a:pt x="255127" y="583692"/>
                    <a:pt x="253032" y="613981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xmlns="" id="{1A29398F-FFBB-4D55-A35A-08D380A21FC4}"/>
                </a:ext>
              </a:extLst>
            </p:cNvPr>
            <p:cNvSpPr/>
            <p:nvPr/>
          </p:nvSpPr>
          <p:spPr>
            <a:xfrm>
              <a:off x="2268533" y="2804732"/>
              <a:ext cx="1480355" cy="1609529"/>
            </a:xfrm>
            <a:custGeom>
              <a:avLst/>
              <a:gdLst>
                <a:gd name="connsiteX0" fmla="*/ 398431 w 919184"/>
                <a:gd name="connsiteY0" fmla="*/ 995839 h 999391"/>
                <a:gd name="connsiteX1" fmla="*/ 321469 w 919184"/>
                <a:gd name="connsiteY1" fmla="*/ 999268 h 999391"/>
                <a:gd name="connsiteX2" fmla="*/ 300990 w 919184"/>
                <a:gd name="connsiteY2" fmla="*/ 998125 h 999391"/>
                <a:gd name="connsiteX3" fmla="*/ 290798 w 919184"/>
                <a:gd name="connsiteY3" fmla="*/ 997172 h 999391"/>
                <a:gd name="connsiteX4" fmla="*/ 286703 w 919184"/>
                <a:gd name="connsiteY4" fmla="*/ 997172 h 999391"/>
                <a:gd name="connsiteX5" fmla="*/ 282893 w 919184"/>
                <a:gd name="connsiteY5" fmla="*/ 996601 h 999391"/>
                <a:gd name="connsiteX6" fmla="*/ 251555 w 919184"/>
                <a:gd name="connsiteY6" fmla="*/ 988981 h 999391"/>
                <a:gd name="connsiteX7" fmla="*/ 244793 w 919184"/>
                <a:gd name="connsiteY7" fmla="*/ 986504 h 999391"/>
                <a:gd name="connsiteX8" fmla="*/ 240030 w 919184"/>
                <a:gd name="connsiteY8" fmla="*/ 984599 h 999391"/>
                <a:gd name="connsiteX9" fmla="*/ 229648 w 919184"/>
                <a:gd name="connsiteY9" fmla="*/ 979170 h 999391"/>
                <a:gd name="connsiteX10" fmla="*/ 218504 w 919184"/>
                <a:gd name="connsiteY10" fmla="*/ 971931 h 999391"/>
                <a:gd name="connsiteX11" fmla="*/ 216408 w 919184"/>
                <a:gd name="connsiteY11" fmla="*/ 970407 h 999391"/>
                <a:gd name="connsiteX12" fmla="*/ 216408 w 919184"/>
                <a:gd name="connsiteY12" fmla="*/ 970407 h 999391"/>
                <a:gd name="connsiteX13" fmla="*/ 210407 w 919184"/>
                <a:gd name="connsiteY13" fmla="*/ 965073 h 999391"/>
                <a:gd name="connsiteX14" fmla="*/ 200882 w 919184"/>
                <a:gd name="connsiteY14" fmla="*/ 955548 h 999391"/>
                <a:gd name="connsiteX15" fmla="*/ 200311 w 919184"/>
                <a:gd name="connsiteY15" fmla="*/ 954881 h 999391"/>
                <a:gd name="connsiteX16" fmla="*/ 198692 w 919184"/>
                <a:gd name="connsiteY16" fmla="*/ 952595 h 999391"/>
                <a:gd name="connsiteX17" fmla="*/ 194120 w 919184"/>
                <a:gd name="connsiteY17" fmla="*/ 945451 h 999391"/>
                <a:gd name="connsiteX18" fmla="*/ 188214 w 919184"/>
                <a:gd name="connsiteY18" fmla="*/ 934498 h 999391"/>
                <a:gd name="connsiteX19" fmla="*/ 188786 w 919184"/>
                <a:gd name="connsiteY19" fmla="*/ 923639 h 999391"/>
                <a:gd name="connsiteX20" fmla="*/ 188786 w 919184"/>
                <a:gd name="connsiteY20" fmla="*/ 919448 h 999391"/>
                <a:gd name="connsiteX21" fmla="*/ 252794 w 919184"/>
                <a:gd name="connsiteY21" fmla="*/ 953452 h 999391"/>
                <a:gd name="connsiteX22" fmla="*/ 298228 w 919184"/>
                <a:gd name="connsiteY22" fmla="*/ 962977 h 999391"/>
                <a:gd name="connsiteX23" fmla="*/ 320040 w 919184"/>
                <a:gd name="connsiteY23" fmla="*/ 964787 h 999391"/>
                <a:gd name="connsiteX24" fmla="*/ 341471 w 919184"/>
                <a:gd name="connsiteY24" fmla="*/ 962025 h 999391"/>
                <a:gd name="connsiteX25" fmla="*/ 342820 w 919184"/>
                <a:gd name="connsiteY25" fmla="*/ 957087 h 999391"/>
                <a:gd name="connsiteX26" fmla="*/ 341471 w 919184"/>
                <a:gd name="connsiteY26" fmla="*/ 955739 h 999391"/>
                <a:gd name="connsiteX27" fmla="*/ 323183 w 919184"/>
                <a:gd name="connsiteY27" fmla="*/ 952214 h 999391"/>
                <a:gd name="connsiteX28" fmla="*/ 301371 w 919184"/>
                <a:gd name="connsiteY28" fmla="*/ 950500 h 999391"/>
                <a:gd name="connsiteX29" fmla="*/ 258889 w 919184"/>
                <a:gd name="connsiteY29" fmla="*/ 943166 h 999391"/>
                <a:gd name="connsiteX30" fmla="*/ 187833 w 919184"/>
                <a:gd name="connsiteY30" fmla="*/ 904304 h 999391"/>
                <a:gd name="connsiteX31" fmla="*/ 187262 w 919184"/>
                <a:gd name="connsiteY31" fmla="*/ 896684 h 999391"/>
                <a:gd name="connsiteX32" fmla="*/ 183642 w 919184"/>
                <a:gd name="connsiteY32" fmla="*/ 845439 h 999391"/>
                <a:gd name="connsiteX33" fmla="*/ 182213 w 919184"/>
                <a:gd name="connsiteY33" fmla="*/ 793337 h 999391"/>
                <a:gd name="connsiteX34" fmla="*/ 176975 w 919184"/>
                <a:gd name="connsiteY34" fmla="*/ 737902 h 999391"/>
                <a:gd name="connsiteX35" fmla="*/ 131731 w 919184"/>
                <a:gd name="connsiteY35" fmla="*/ 529590 h 999391"/>
                <a:gd name="connsiteX36" fmla="*/ 116110 w 919184"/>
                <a:gd name="connsiteY36" fmla="*/ 462915 h 999391"/>
                <a:gd name="connsiteX37" fmla="*/ 97060 w 919184"/>
                <a:gd name="connsiteY37" fmla="*/ 396240 h 999391"/>
                <a:gd name="connsiteX38" fmla="*/ 83534 w 919184"/>
                <a:gd name="connsiteY38" fmla="*/ 349472 h 999391"/>
                <a:gd name="connsiteX39" fmla="*/ 73343 w 919184"/>
                <a:gd name="connsiteY39" fmla="*/ 298418 h 999391"/>
                <a:gd name="connsiteX40" fmla="*/ 47625 w 919184"/>
                <a:gd name="connsiteY40" fmla="*/ 197453 h 999391"/>
                <a:gd name="connsiteX41" fmla="*/ 0 w 919184"/>
                <a:gd name="connsiteY41" fmla="*/ 0 h 999391"/>
                <a:gd name="connsiteX42" fmla="*/ 20003 w 919184"/>
                <a:gd name="connsiteY42" fmla="*/ 10763 h 999391"/>
                <a:gd name="connsiteX43" fmla="*/ 22003 w 919184"/>
                <a:gd name="connsiteY43" fmla="*/ 11621 h 999391"/>
                <a:gd name="connsiteX44" fmla="*/ 30956 w 919184"/>
                <a:gd name="connsiteY44" fmla="*/ 39529 h 999391"/>
                <a:gd name="connsiteX45" fmla="*/ 63246 w 919184"/>
                <a:gd name="connsiteY45" fmla="*/ 140779 h 999391"/>
                <a:gd name="connsiteX46" fmla="*/ 117539 w 919184"/>
                <a:gd name="connsiteY46" fmla="*/ 349186 h 999391"/>
                <a:gd name="connsiteX47" fmla="*/ 153734 w 919184"/>
                <a:gd name="connsiteY47" fmla="*/ 499300 h 999391"/>
                <a:gd name="connsiteX48" fmla="*/ 162211 w 919184"/>
                <a:gd name="connsiteY48" fmla="*/ 537401 h 999391"/>
                <a:gd name="connsiteX49" fmla="*/ 170593 w 919184"/>
                <a:gd name="connsiteY49" fmla="*/ 574929 h 999391"/>
                <a:gd name="connsiteX50" fmla="*/ 184880 w 919184"/>
                <a:gd name="connsiteY50" fmla="*/ 649795 h 999391"/>
                <a:gd name="connsiteX51" fmla="*/ 191643 w 919184"/>
                <a:gd name="connsiteY51" fmla="*/ 649795 h 999391"/>
                <a:gd name="connsiteX52" fmla="*/ 185738 w 919184"/>
                <a:gd name="connsiteY52" fmla="*/ 600456 h 999391"/>
                <a:gd name="connsiteX53" fmla="*/ 182213 w 919184"/>
                <a:gd name="connsiteY53" fmla="*/ 575501 h 999391"/>
                <a:gd name="connsiteX54" fmla="*/ 179927 w 919184"/>
                <a:gd name="connsiteY54" fmla="*/ 548068 h 999391"/>
                <a:gd name="connsiteX55" fmla="*/ 170402 w 919184"/>
                <a:gd name="connsiteY55" fmla="*/ 494728 h 999391"/>
                <a:gd name="connsiteX56" fmla="*/ 159258 w 919184"/>
                <a:gd name="connsiteY56" fmla="*/ 442055 h 999391"/>
                <a:gd name="connsiteX57" fmla="*/ 107728 w 919184"/>
                <a:gd name="connsiteY57" fmla="*/ 233553 h 999391"/>
                <a:gd name="connsiteX58" fmla="*/ 64294 w 919184"/>
                <a:gd name="connsiteY58" fmla="*/ 79915 h 999391"/>
                <a:gd name="connsiteX59" fmla="*/ 52673 w 919184"/>
                <a:gd name="connsiteY59" fmla="*/ 43910 h 999391"/>
                <a:gd name="connsiteX60" fmla="*/ 44006 w 919184"/>
                <a:gd name="connsiteY60" fmla="*/ 19621 h 999391"/>
                <a:gd name="connsiteX61" fmla="*/ 70199 w 919184"/>
                <a:gd name="connsiteY61" fmla="*/ 25717 h 999391"/>
                <a:gd name="connsiteX62" fmla="*/ 80867 w 919184"/>
                <a:gd name="connsiteY62" fmla="*/ 27622 h 999391"/>
                <a:gd name="connsiteX63" fmla="*/ 85725 w 919184"/>
                <a:gd name="connsiteY63" fmla="*/ 28765 h 999391"/>
                <a:gd name="connsiteX64" fmla="*/ 88011 w 919184"/>
                <a:gd name="connsiteY64" fmla="*/ 29527 h 999391"/>
                <a:gd name="connsiteX65" fmla="*/ 88011 w 919184"/>
                <a:gd name="connsiteY65" fmla="*/ 29527 h 999391"/>
                <a:gd name="connsiteX66" fmla="*/ 88773 w 919184"/>
                <a:gd name="connsiteY66" fmla="*/ 29527 h 999391"/>
                <a:gd name="connsiteX67" fmla="*/ 91059 w 919184"/>
                <a:gd name="connsiteY67" fmla="*/ 30861 h 999391"/>
                <a:gd name="connsiteX68" fmla="*/ 92012 w 919184"/>
                <a:gd name="connsiteY68" fmla="*/ 33242 h 999391"/>
                <a:gd name="connsiteX69" fmla="*/ 95345 w 919184"/>
                <a:gd name="connsiteY69" fmla="*/ 42767 h 999391"/>
                <a:gd name="connsiteX70" fmla="*/ 101727 w 919184"/>
                <a:gd name="connsiteY70" fmla="*/ 61150 h 999391"/>
                <a:gd name="connsiteX71" fmla="*/ 120777 w 919184"/>
                <a:gd name="connsiteY71" fmla="*/ 98393 h 999391"/>
                <a:gd name="connsiteX72" fmla="*/ 135636 w 919184"/>
                <a:gd name="connsiteY72" fmla="*/ 110204 h 999391"/>
                <a:gd name="connsiteX73" fmla="*/ 184880 w 919184"/>
                <a:gd name="connsiteY73" fmla="*/ 303943 h 999391"/>
                <a:gd name="connsiteX74" fmla="*/ 219075 w 919184"/>
                <a:gd name="connsiteY74" fmla="*/ 505777 h 999391"/>
                <a:gd name="connsiteX75" fmla="*/ 233934 w 919184"/>
                <a:gd name="connsiteY75" fmla="*/ 583311 h 999391"/>
                <a:gd name="connsiteX76" fmla="*/ 240316 w 919184"/>
                <a:gd name="connsiteY76" fmla="*/ 619982 h 999391"/>
                <a:gd name="connsiteX77" fmla="*/ 248603 w 919184"/>
                <a:gd name="connsiteY77" fmla="*/ 659225 h 999391"/>
                <a:gd name="connsiteX78" fmla="*/ 256089 w 919184"/>
                <a:gd name="connsiteY78" fmla="*/ 662927 h 999391"/>
                <a:gd name="connsiteX79" fmla="*/ 256318 w 919184"/>
                <a:gd name="connsiteY79" fmla="*/ 662845 h 999391"/>
                <a:gd name="connsiteX80" fmla="*/ 262795 w 919184"/>
                <a:gd name="connsiteY80" fmla="*/ 718471 h 999391"/>
                <a:gd name="connsiteX81" fmla="*/ 901732 w 919184"/>
                <a:gd name="connsiteY81" fmla="*/ 640937 h 999391"/>
                <a:gd name="connsiteX82" fmla="*/ 529495 w 919184"/>
                <a:gd name="connsiteY82" fmla="*/ 875157 h 999391"/>
                <a:gd name="connsiteX83" fmla="*/ 398431 w 919184"/>
                <a:gd name="connsiteY83" fmla="*/ 995839 h 99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919184" h="999391">
                  <a:moveTo>
                    <a:pt x="398431" y="995839"/>
                  </a:moveTo>
                  <a:cubicBezTo>
                    <a:pt x="372878" y="998649"/>
                    <a:pt x="347170" y="999794"/>
                    <a:pt x="321469" y="999268"/>
                  </a:cubicBezTo>
                  <a:cubicBezTo>
                    <a:pt x="314611" y="999268"/>
                    <a:pt x="307848" y="998696"/>
                    <a:pt x="300990" y="998125"/>
                  </a:cubicBezTo>
                  <a:lnTo>
                    <a:pt x="290798" y="997172"/>
                  </a:lnTo>
                  <a:lnTo>
                    <a:pt x="286703" y="997172"/>
                  </a:lnTo>
                  <a:lnTo>
                    <a:pt x="282893" y="996601"/>
                  </a:lnTo>
                  <a:cubicBezTo>
                    <a:pt x="272248" y="994963"/>
                    <a:pt x="261764" y="992414"/>
                    <a:pt x="251555" y="988981"/>
                  </a:cubicBezTo>
                  <a:lnTo>
                    <a:pt x="244793" y="986504"/>
                  </a:lnTo>
                  <a:lnTo>
                    <a:pt x="240030" y="984599"/>
                  </a:lnTo>
                  <a:cubicBezTo>
                    <a:pt x="236506" y="982885"/>
                    <a:pt x="233077" y="981075"/>
                    <a:pt x="229648" y="979170"/>
                  </a:cubicBezTo>
                  <a:cubicBezTo>
                    <a:pt x="226219" y="977265"/>
                    <a:pt x="222123" y="974503"/>
                    <a:pt x="218504" y="971931"/>
                  </a:cubicBezTo>
                  <a:lnTo>
                    <a:pt x="216408" y="970407"/>
                  </a:lnTo>
                  <a:lnTo>
                    <a:pt x="216408" y="970407"/>
                  </a:lnTo>
                  <a:lnTo>
                    <a:pt x="210407" y="965073"/>
                  </a:lnTo>
                  <a:cubicBezTo>
                    <a:pt x="206972" y="962170"/>
                    <a:pt x="203785" y="958984"/>
                    <a:pt x="200882" y="955548"/>
                  </a:cubicBezTo>
                  <a:lnTo>
                    <a:pt x="200311" y="954881"/>
                  </a:lnTo>
                  <a:lnTo>
                    <a:pt x="198692" y="952595"/>
                  </a:lnTo>
                  <a:cubicBezTo>
                    <a:pt x="197041" y="950309"/>
                    <a:pt x="195517" y="947928"/>
                    <a:pt x="194120" y="945451"/>
                  </a:cubicBezTo>
                  <a:cubicBezTo>
                    <a:pt x="191965" y="941904"/>
                    <a:pt x="189994" y="938248"/>
                    <a:pt x="188214" y="934498"/>
                  </a:cubicBezTo>
                  <a:cubicBezTo>
                    <a:pt x="188594" y="930891"/>
                    <a:pt x="188785" y="927266"/>
                    <a:pt x="188786" y="923639"/>
                  </a:cubicBezTo>
                  <a:lnTo>
                    <a:pt x="188786" y="919448"/>
                  </a:lnTo>
                  <a:cubicBezTo>
                    <a:pt x="207374" y="935333"/>
                    <a:pt x="229225" y="946941"/>
                    <a:pt x="252794" y="953452"/>
                  </a:cubicBezTo>
                  <a:cubicBezTo>
                    <a:pt x="267654" y="957859"/>
                    <a:pt x="282849" y="961045"/>
                    <a:pt x="298228" y="962977"/>
                  </a:cubicBezTo>
                  <a:cubicBezTo>
                    <a:pt x="305467" y="963930"/>
                    <a:pt x="312706" y="964406"/>
                    <a:pt x="320040" y="964787"/>
                  </a:cubicBezTo>
                  <a:cubicBezTo>
                    <a:pt x="327302" y="965658"/>
                    <a:pt x="334667" y="964709"/>
                    <a:pt x="341471" y="962025"/>
                  </a:cubicBezTo>
                  <a:cubicBezTo>
                    <a:pt x="343207" y="961034"/>
                    <a:pt x="343811" y="958823"/>
                    <a:pt x="342820" y="957087"/>
                  </a:cubicBezTo>
                  <a:cubicBezTo>
                    <a:pt x="342499" y="956525"/>
                    <a:pt x="342033" y="956059"/>
                    <a:pt x="341471" y="955739"/>
                  </a:cubicBezTo>
                  <a:cubicBezTo>
                    <a:pt x="335650" y="953429"/>
                    <a:pt x="329446" y="952234"/>
                    <a:pt x="323183" y="952214"/>
                  </a:cubicBezTo>
                  <a:lnTo>
                    <a:pt x="301371" y="950500"/>
                  </a:lnTo>
                  <a:cubicBezTo>
                    <a:pt x="287043" y="949154"/>
                    <a:pt x="272840" y="946702"/>
                    <a:pt x="258889" y="943166"/>
                  </a:cubicBezTo>
                  <a:cubicBezTo>
                    <a:pt x="232039" y="937103"/>
                    <a:pt x="207424" y="923640"/>
                    <a:pt x="187833" y="904304"/>
                  </a:cubicBezTo>
                  <a:lnTo>
                    <a:pt x="187262" y="896684"/>
                  </a:lnTo>
                  <a:cubicBezTo>
                    <a:pt x="186023" y="879634"/>
                    <a:pt x="184499" y="862584"/>
                    <a:pt x="183642" y="845439"/>
                  </a:cubicBezTo>
                  <a:cubicBezTo>
                    <a:pt x="182785" y="828294"/>
                    <a:pt x="183071" y="810768"/>
                    <a:pt x="182213" y="793337"/>
                  </a:cubicBezTo>
                  <a:cubicBezTo>
                    <a:pt x="181356" y="775907"/>
                    <a:pt x="179451" y="756285"/>
                    <a:pt x="176975" y="737902"/>
                  </a:cubicBezTo>
                  <a:cubicBezTo>
                    <a:pt x="167450" y="667321"/>
                    <a:pt x="148400" y="598646"/>
                    <a:pt x="131731" y="529590"/>
                  </a:cubicBezTo>
                  <a:cubicBezTo>
                    <a:pt x="126397" y="507492"/>
                    <a:pt x="122206" y="485203"/>
                    <a:pt x="116110" y="462915"/>
                  </a:cubicBezTo>
                  <a:cubicBezTo>
                    <a:pt x="110014" y="440626"/>
                    <a:pt x="103442" y="418528"/>
                    <a:pt x="97060" y="396240"/>
                  </a:cubicBezTo>
                  <a:cubicBezTo>
                    <a:pt x="92678" y="380619"/>
                    <a:pt x="88487" y="364903"/>
                    <a:pt x="83534" y="349472"/>
                  </a:cubicBezTo>
                  <a:cubicBezTo>
                    <a:pt x="80296" y="332422"/>
                    <a:pt x="77153" y="315277"/>
                    <a:pt x="73343" y="298418"/>
                  </a:cubicBezTo>
                  <a:cubicBezTo>
                    <a:pt x="65627" y="264509"/>
                    <a:pt x="56007" y="231172"/>
                    <a:pt x="47625" y="197453"/>
                  </a:cubicBezTo>
                  <a:cubicBezTo>
                    <a:pt x="31337" y="131731"/>
                    <a:pt x="17431" y="65342"/>
                    <a:pt x="0" y="0"/>
                  </a:cubicBezTo>
                  <a:cubicBezTo>
                    <a:pt x="6407" y="4051"/>
                    <a:pt x="13091" y="7648"/>
                    <a:pt x="20003" y="10763"/>
                  </a:cubicBezTo>
                  <a:lnTo>
                    <a:pt x="22003" y="11621"/>
                  </a:lnTo>
                  <a:cubicBezTo>
                    <a:pt x="24479" y="21146"/>
                    <a:pt x="27623" y="30671"/>
                    <a:pt x="30956" y="39529"/>
                  </a:cubicBezTo>
                  <a:cubicBezTo>
                    <a:pt x="42958" y="72771"/>
                    <a:pt x="53340" y="106871"/>
                    <a:pt x="63246" y="140779"/>
                  </a:cubicBezTo>
                  <a:cubicBezTo>
                    <a:pt x="83439" y="209645"/>
                    <a:pt x="100013" y="279559"/>
                    <a:pt x="117539" y="349186"/>
                  </a:cubicBezTo>
                  <a:cubicBezTo>
                    <a:pt x="130207" y="399097"/>
                    <a:pt x="142780" y="449009"/>
                    <a:pt x="153734" y="499300"/>
                  </a:cubicBezTo>
                  <a:cubicBezTo>
                    <a:pt x="156496" y="512064"/>
                    <a:pt x="158877" y="524827"/>
                    <a:pt x="162211" y="537401"/>
                  </a:cubicBezTo>
                  <a:cubicBezTo>
                    <a:pt x="165545" y="549974"/>
                    <a:pt x="168212" y="562356"/>
                    <a:pt x="170593" y="574929"/>
                  </a:cubicBezTo>
                  <a:cubicBezTo>
                    <a:pt x="175260" y="599599"/>
                    <a:pt x="185261" y="624554"/>
                    <a:pt x="184880" y="649795"/>
                  </a:cubicBezTo>
                  <a:cubicBezTo>
                    <a:pt x="184880" y="654368"/>
                    <a:pt x="191167" y="654177"/>
                    <a:pt x="191643" y="649795"/>
                  </a:cubicBezTo>
                  <a:cubicBezTo>
                    <a:pt x="192304" y="633140"/>
                    <a:pt x="190310" y="616485"/>
                    <a:pt x="185738" y="600456"/>
                  </a:cubicBezTo>
                  <a:cubicBezTo>
                    <a:pt x="183752" y="592272"/>
                    <a:pt x="182572" y="583914"/>
                    <a:pt x="182213" y="575501"/>
                  </a:cubicBezTo>
                  <a:cubicBezTo>
                    <a:pt x="181981" y="566320"/>
                    <a:pt x="181218" y="557161"/>
                    <a:pt x="179927" y="548068"/>
                  </a:cubicBezTo>
                  <a:cubicBezTo>
                    <a:pt x="177260" y="530161"/>
                    <a:pt x="173260" y="512445"/>
                    <a:pt x="170402" y="494728"/>
                  </a:cubicBezTo>
                  <a:cubicBezTo>
                    <a:pt x="167545" y="477012"/>
                    <a:pt x="163354" y="459581"/>
                    <a:pt x="159258" y="442055"/>
                  </a:cubicBezTo>
                  <a:cubicBezTo>
                    <a:pt x="143066" y="372332"/>
                    <a:pt x="125254" y="302895"/>
                    <a:pt x="107728" y="233553"/>
                  </a:cubicBezTo>
                  <a:cubicBezTo>
                    <a:pt x="94583" y="181927"/>
                    <a:pt x="80677" y="130492"/>
                    <a:pt x="64294" y="79915"/>
                  </a:cubicBezTo>
                  <a:cubicBezTo>
                    <a:pt x="60389" y="67913"/>
                    <a:pt x="56674" y="55817"/>
                    <a:pt x="52673" y="43910"/>
                  </a:cubicBezTo>
                  <a:cubicBezTo>
                    <a:pt x="49911" y="35719"/>
                    <a:pt x="46863" y="27718"/>
                    <a:pt x="44006" y="19621"/>
                  </a:cubicBezTo>
                  <a:cubicBezTo>
                    <a:pt x="52579" y="22280"/>
                    <a:pt x="61333" y="24318"/>
                    <a:pt x="70199" y="25717"/>
                  </a:cubicBezTo>
                  <a:lnTo>
                    <a:pt x="80867" y="27622"/>
                  </a:lnTo>
                  <a:cubicBezTo>
                    <a:pt x="82507" y="27913"/>
                    <a:pt x="84128" y="28294"/>
                    <a:pt x="85725" y="28765"/>
                  </a:cubicBezTo>
                  <a:lnTo>
                    <a:pt x="88011" y="29527"/>
                  </a:lnTo>
                  <a:lnTo>
                    <a:pt x="88011" y="29527"/>
                  </a:lnTo>
                  <a:lnTo>
                    <a:pt x="88773" y="29527"/>
                  </a:lnTo>
                  <a:lnTo>
                    <a:pt x="91059" y="30861"/>
                  </a:lnTo>
                  <a:lnTo>
                    <a:pt x="92012" y="33242"/>
                  </a:lnTo>
                  <a:cubicBezTo>
                    <a:pt x="93250" y="36385"/>
                    <a:pt x="94298" y="39529"/>
                    <a:pt x="95345" y="42767"/>
                  </a:cubicBezTo>
                  <a:cubicBezTo>
                    <a:pt x="97441" y="48863"/>
                    <a:pt x="99536" y="55054"/>
                    <a:pt x="101727" y="61150"/>
                  </a:cubicBezTo>
                  <a:cubicBezTo>
                    <a:pt x="105933" y="74550"/>
                    <a:pt x="112373" y="87141"/>
                    <a:pt x="120777" y="98393"/>
                  </a:cubicBezTo>
                  <a:cubicBezTo>
                    <a:pt x="124766" y="103410"/>
                    <a:pt x="129849" y="107450"/>
                    <a:pt x="135636" y="110204"/>
                  </a:cubicBezTo>
                  <a:cubicBezTo>
                    <a:pt x="151543" y="169735"/>
                    <a:pt x="168497" y="235934"/>
                    <a:pt x="184880" y="303943"/>
                  </a:cubicBezTo>
                  <a:cubicBezTo>
                    <a:pt x="190119" y="371951"/>
                    <a:pt x="206026" y="439102"/>
                    <a:pt x="219075" y="505777"/>
                  </a:cubicBezTo>
                  <a:cubicBezTo>
                    <a:pt x="224123" y="531590"/>
                    <a:pt x="229172" y="557403"/>
                    <a:pt x="233934" y="583311"/>
                  </a:cubicBezTo>
                  <a:cubicBezTo>
                    <a:pt x="236125" y="595503"/>
                    <a:pt x="238220" y="607790"/>
                    <a:pt x="240316" y="619982"/>
                  </a:cubicBezTo>
                  <a:cubicBezTo>
                    <a:pt x="241763" y="633307"/>
                    <a:pt x="244539" y="646453"/>
                    <a:pt x="248603" y="659225"/>
                  </a:cubicBezTo>
                  <a:cubicBezTo>
                    <a:pt x="249647" y="662315"/>
                    <a:pt x="252999" y="663972"/>
                    <a:pt x="256089" y="662927"/>
                  </a:cubicBezTo>
                  <a:cubicBezTo>
                    <a:pt x="256166" y="662902"/>
                    <a:pt x="256242" y="662874"/>
                    <a:pt x="256318" y="662845"/>
                  </a:cubicBezTo>
                  <a:cubicBezTo>
                    <a:pt x="258890" y="681895"/>
                    <a:pt x="261080" y="700945"/>
                    <a:pt x="262795" y="718471"/>
                  </a:cubicBezTo>
                  <a:cubicBezTo>
                    <a:pt x="289846" y="1010126"/>
                    <a:pt x="841534" y="715423"/>
                    <a:pt x="901732" y="640937"/>
                  </a:cubicBezTo>
                  <a:cubicBezTo>
                    <a:pt x="961930" y="566452"/>
                    <a:pt x="873157" y="789813"/>
                    <a:pt x="529495" y="875157"/>
                  </a:cubicBezTo>
                  <a:cubicBezTo>
                    <a:pt x="381762" y="911257"/>
                    <a:pt x="367094" y="956310"/>
                    <a:pt x="398431" y="995839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xmlns="" id="{AD33650A-8F07-45EA-AEFD-1A7D30E7F565}"/>
                </a:ext>
              </a:extLst>
            </p:cNvPr>
            <p:cNvSpPr/>
            <p:nvPr/>
          </p:nvSpPr>
          <p:spPr>
            <a:xfrm>
              <a:off x="1855357" y="2669739"/>
              <a:ext cx="615205" cy="1428624"/>
            </a:xfrm>
            <a:custGeom>
              <a:avLst/>
              <a:gdLst>
                <a:gd name="connsiteX0" fmla="*/ 324464 w 381994"/>
                <a:gd name="connsiteY0" fmla="*/ 884015 h 887063"/>
                <a:gd name="connsiteX1" fmla="*/ 324464 w 381994"/>
                <a:gd name="connsiteY1" fmla="*/ 884015 h 887063"/>
                <a:gd name="connsiteX2" fmla="*/ 281887 w 381994"/>
                <a:gd name="connsiteY2" fmla="*/ 879062 h 887063"/>
                <a:gd name="connsiteX3" fmla="*/ 276648 w 381994"/>
                <a:gd name="connsiteY3" fmla="*/ 878396 h 887063"/>
                <a:gd name="connsiteX4" fmla="*/ 273791 w 381994"/>
                <a:gd name="connsiteY4" fmla="*/ 878396 h 887063"/>
                <a:gd name="connsiteX5" fmla="*/ 264266 w 381994"/>
                <a:gd name="connsiteY5" fmla="*/ 876967 h 887063"/>
                <a:gd name="connsiteX6" fmla="*/ 241405 w 381994"/>
                <a:gd name="connsiteY6" fmla="*/ 873062 h 887063"/>
                <a:gd name="connsiteX7" fmla="*/ 156347 w 381994"/>
                <a:gd name="connsiteY7" fmla="*/ 849154 h 887063"/>
                <a:gd name="connsiteX8" fmla="*/ 148346 w 381994"/>
                <a:gd name="connsiteY8" fmla="*/ 845915 h 887063"/>
                <a:gd name="connsiteX9" fmla="*/ 145203 w 381994"/>
                <a:gd name="connsiteY9" fmla="*/ 844582 h 887063"/>
                <a:gd name="connsiteX10" fmla="*/ 140631 w 381994"/>
                <a:gd name="connsiteY10" fmla="*/ 842486 h 887063"/>
                <a:gd name="connsiteX11" fmla="*/ 121581 w 381994"/>
                <a:gd name="connsiteY11" fmla="*/ 832390 h 887063"/>
                <a:gd name="connsiteX12" fmla="*/ 106151 w 381994"/>
                <a:gd name="connsiteY12" fmla="*/ 821912 h 887063"/>
                <a:gd name="connsiteX13" fmla="*/ 103674 w 381994"/>
                <a:gd name="connsiteY13" fmla="*/ 819817 h 887063"/>
                <a:gd name="connsiteX14" fmla="*/ 100055 w 381994"/>
                <a:gd name="connsiteY14" fmla="*/ 816578 h 887063"/>
                <a:gd name="connsiteX15" fmla="*/ 92054 w 381994"/>
                <a:gd name="connsiteY15" fmla="*/ 808672 h 887063"/>
                <a:gd name="connsiteX16" fmla="*/ 84814 w 381994"/>
                <a:gd name="connsiteY16" fmla="*/ 800290 h 887063"/>
                <a:gd name="connsiteX17" fmla="*/ 82624 w 381994"/>
                <a:gd name="connsiteY17" fmla="*/ 797528 h 887063"/>
                <a:gd name="connsiteX18" fmla="*/ 79862 w 381994"/>
                <a:gd name="connsiteY18" fmla="*/ 793813 h 887063"/>
                <a:gd name="connsiteX19" fmla="*/ 66812 w 381994"/>
                <a:gd name="connsiteY19" fmla="*/ 772382 h 887063"/>
                <a:gd name="connsiteX20" fmla="*/ 61383 w 381994"/>
                <a:gd name="connsiteY20" fmla="*/ 762857 h 887063"/>
                <a:gd name="connsiteX21" fmla="*/ 47286 w 381994"/>
                <a:gd name="connsiteY21" fmla="*/ 716756 h 887063"/>
                <a:gd name="connsiteX22" fmla="*/ 22521 w 381994"/>
                <a:gd name="connsiteY22" fmla="*/ 616553 h 887063"/>
                <a:gd name="connsiteX23" fmla="*/ 7948 w 381994"/>
                <a:gd name="connsiteY23" fmla="*/ 521303 h 887063"/>
                <a:gd name="connsiteX24" fmla="*/ 10043 w 381994"/>
                <a:gd name="connsiteY24" fmla="*/ 523208 h 887063"/>
                <a:gd name="connsiteX25" fmla="*/ 12424 w 381994"/>
                <a:gd name="connsiteY25" fmla="*/ 526351 h 887063"/>
                <a:gd name="connsiteX26" fmla="*/ 44714 w 381994"/>
                <a:gd name="connsiteY26" fmla="*/ 541496 h 887063"/>
                <a:gd name="connsiteX27" fmla="*/ 54239 w 381994"/>
                <a:gd name="connsiteY27" fmla="*/ 542639 h 887063"/>
                <a:gd name="connsiteX28" fmla="*/ 46429 w 381994"/>
                <a:gd name="connsiteY28" fmla="*/ 553498 h 887063"/>
                <a:gd name="connsiteX29" fmla="*/ 40428 w 381994"/>
                <a:gd name="connsiteY29" fmla="*/ 594170 h 887063"/>
                <a:gd name="connsiteX30" fmla="*/ 54811 w 381994"/>
                <a:gd name="connsiteY30" fmla="*/ 630079 h 887063"/>
                <a:gd name="connsiteX31" fmla="*/ 82243 w 381994"/>
                <a:gd name="connsiteY31" fmla="*/ 640842 h 887063"/>
                <a:gd name="connsiteX32" fmla="*/ 93292 w 381994"/>
                <a:gd name="connsiteY32" fmla="*/ 645223 h 887063"/>
                <a:gd name="connsiteX33" fmla="*/ 85672 w 381994"/>
                <a:gd name="connsiteY33" fmla="*/ 654748 h 887063"/>
                <a:gd name="connsiteX34" fmla="*/ 92244 w 381994"/>
                <a:gd name="connsiteY34" fmla="*/ 694658 h 887063"/>
                <a:gd name="connsiteX35" fmla="*/ 119485 w 381994"/>
                <a:gd name="connsiteY35" fmla="*/ 713708 h 887063"/>
                <a:gd name="connsiteX36" fmla="*/ 149680 w 381994"/>
                <a:gd name="connsiteY36" fmla="*/ 727234 h 887063"/>
                <a:gd name="connsiteX37" fmla="*/ 167587 w 381994"/>
                <a:gd name="connsiteY37" fmla="*/ 743807 h 887063"/>
                <a:gd name="connsiteX38" fmla="*/ 197305 w 381994"/>
                <a:gd name="connsiteY38" fmla="*/ 760381 h 887063"/>
                <a:gd name="connsiteX39" fmla="*/ 266551 w 381994"/>
                <a:gd name="connsiteY39" fmla="*/ 785241 h 887063"/>
                <a:gd name="connsiteX40" fmla="*/ 339608 w 381994"/>
                <a:gd name="connsiteY40" fmla="*/ 797528 h 887063"/>
                <a:gd name="connsiteX41" fmla="*/ 372469 w 381994"/>
                <a:gd name="connsiteY41" fmla="*/ 797528 h 887063"/>
                <a:gd name="connsiteX42" fmla="*/ 381994 w 381994"/>
                <a:gd name="connsiteY42" fmla="*/ 797052 h 887063"/>
                <a:gd name="connsiteX43" fmla="*/ 381042 w 381994"/>
                <a:gd name="connsiteY43" fmla="*/ 808768 h 887063"/>
                <a:gd name="connsiteX44" fmla="*/ 381042 w 381994"/>
                <a:gd name="connsiteY44" fmla="*/ 834962 h 887063"/>
                <a:gd name="connsiteX45" fmla="*/ 381042 w 381994"/>
                <a:gd name="connsiteY45" fmla="*/ 860774 h 887063"/>
                <a:gd name="connsiteX46" fmla="*/ 381709 w 381994"/>
                <a:gd name="connsiteY46" fmla="*/ 886206 h 887063"/>
                <a:gd name="connsiteX47" fmla="*/ 381709 w 381994"/>
                <a:gd name="connsiteY47" fmla="*/ 887063 h 887063"/>
                <a:gd name="connsiteX48" fmla="*/ 369422 w 381994"/>
                <a:gd name="connsiteY48" fmla="*/ 887063 h 887063"/>
                <a:gd name="connsiteX49" fmla="*/ 323606 w 381994"/>
                <a:gd name="connsiteY49" fmla="*/ 884206 h 887063"/>
                <a:gd name="connsiteX50" fmla="*/ 71384 w 381994"/>
                <a:gd name="connsiteY50" fmla="*/ 28670 h 887063"/>
                <a:gd name="connsiteX51" fmla="*/ 71384 w 381994"/>
                <a:gd name="connsiteY51" fmla="*/ 28670 h 887063"/>
                <a:gd name="connsiteX52" fmla="*/ 76147 w 381994"/>
                <a:gd name="connsiteY52" fmla="*/ 26289 h 887063"/>
                <a:gd name="connsiteX53" fmla="*/ 78814 w 381994"/>
                <a:gd name="connsiteY53" fmla="*/ 25051 h 887063"/>
                <a:gd name="connsiteX54" fmla="*/ 79766 w 381994"/>
                <a:gd name="connsiteY54" fmla="*/ 25051 h 887063"/>
                <a:gd name="connsiteX55" fmla="*/ 102817 w 381994"/>
                <a:gd name="connsiteY55" fmla="*/ 17717 h 887063"/>
                <a:gd name="connsiteX56" fmla="*/ 113580 w 381994"/>
                <a:gd name="connsiteY56" fmla="*/ 15621 h 887063"/>
                <a:gd name="connsiteX57" fmla="*/ 117009 w 381994"/>
                <a:gd name="connsiteY57" fmla="*/ 15621 h 887063"/>
                <a:gd name="connsiteX58" fmla="*/ 124058 w 381994"/>
                <a:gd name="connsiteY58" fmla="*/ 14859 h 887063"/>
                <a:gd name="connsiteX59" fmla="*/ 149013 w 381994"/>
                <a:gd name="connsiteY59" fmla="*/ 12668 h 887063"/>
                <a:gd name="connsiteX60" fmla="*/ 176731 w 381994"/>
                <a:gd name="connsiteY60" fmla="*/ 8192 h 887063"/>
                <a:gd name="connsiteX61" fmla="*/ 188542 w 381994"/>
                <a:gd name="connsiteY61" fmla="*/ 4572 h 887063"/>
                <a:gd name="connsiteX62" fmla="*/ 197114 w 381994"/>
                <a:gd name="connsiteY62" fmla="*/ 0 h 887063"/>
                <a:gd name="connsiteX63" fmla="*/ 203020 w 381994"/>
                <a:gd name="connsiteY63" fmla="*/ 20479 h 887063"/>
                <a:gd name="connsiteX64" fmla="*/ 218546 w 381994"/>
                <a:gd name="connsiteY64" fmla="*/ 79058 h 887063"/>
                <a:gd name="connsiteX65" fmla="*/ 213307 w 381994"/>
                <a:gd name="connsiteY65" fmla="*/ 80010 h 887063"/>
                <a:gd name="connsiteX66" fmla="*/ 193114 w 381994"/>
                <a:gd name="connsiteY66" fmla="*/ 84487 h 887063"/>
                <a:gd name="connsiteX67" fmla="*/ 174064 w 381994"/>
                <a:gd name="connsiteY67" fmla="*/ 89154 h 887063"/>
                <a:gd name="connsiteX68" fmla="*/ 161681 w 381994"/>
                <a:gd name="connsiteY68" fmla="*/ 93917 h 887063"/>
                <a:gd name="connsiteX69" fmla="*/ 160634 w 381994"/>
                <a:gd name="connsiteY69" fmla="*/ 94583 h 887063"/>
                <a:gd name="connsiteX70" fmla="*/ 123391 w 381994"/>
                <a:gd name="connsiteY70" fmla="*/ 74676 h 887063"/>
                <a:gd name="connsiteX71" fmla="*/ 75766 w 381994"/>
                <a:gd name="connsiteY71" fmla="*/ 48577 h 887063"/>
                <a:gd name="connsiteX72" fmla="*/ 55668 w 381994"/>
                <a:gd name="connsiteY72" fmla="*/ 39814 h 887063"/>
                <a:gd name="connsiteX73" fmla="*/ 61193 w 381994"/>
                <a:gd name="connsiteY73" fmla="*/ 35909 h 887063"/>
                <a:gd name="connsiteX74" fmla="*/ 71670 w 381994"/>
                <a:gd name="connsiteY74" fmla="*/ 29528 h 887063"/>
                <a:gd name="connsiteX75" fmla="*/ 43381 w 381994"/>
                <a:gd name="connsiteY75" fmla="*/ 284512 h 887063"/>
                <a:gd name="connsiteX76" fmla="*/ 43381 w 381994"/>
                <a:gd name="connsiteY76" fmla="*/ 284512 h 887063"/>
                <a:gd name="connsiteX77" fmla="*/ 37380 w 381994"/>
                <a:gd name="connsiteY77" fmla="*/ 297942 h 887063"/>
                <a:gd name="connsiteX78" fmla="*/ 34427 w 381994"/>
                <a:gd name="connsiteY78" fmla="*/ 314516 h 887063"/>
                <a:gd name="connsiteX79" fmla="*/ 40238 w 381994"/>
                <a:gd name="connsiteY79" fmla="*/ 345281 h 887063"/>
                <a:gd name="connsiteX80" fmla="*/ 46810 w 381994"/>
                <a:gd name="connsiteY80" fmla="*/ 359759 h 887063"/>
                <a:gd name="connsiteX81" fmla="*/ 57192 w 381994"/>
                <a:gd name="connsiteY81" fmla="*/ 367760 h 887063"/>
                <a:gd name="connsiteX82" fmla="*/ 65955 w 381994"/>
                <a:gd name="connsiteY82" fmla="*/ 375095 h 887063"/>
                <a:gd name="connsiteX83" fmla="*/ 67574 w 381994"/>
                <a:gd name="connsiteY83" fmla="*/ 376142 h 887063"/>
                <a:gd name="connsiteX84" fmla="*/ 65193 w 381994"/>
                <a:gd name="connsiteY84" fmla="*/ 377476 h 887063"/>
                <a:gd name="connsiteX85" fmla="*/ 46143 w 381994"/>
                <a:gd name="connsiteY85" fmla="*/ 391192 h 887063"/>
                <a:gd name="connsiteX86" fmla="*/ 31379 w 381994"/>
                <a:gd name="connsiteY86" fmla="*/ 403860 h 887063"/>
                <a:gd name="connsiteX87" fmla="*/ 3661 w 381994"/>
                <a:gd name="connsiteY87" fmla="*/ 458629 h 887063"/>
                <a:gd name="connsiteX88" fmla="*/ 3661 w 381994"/>
                <a:gd name="connsiteY88" fmla="*/ 459772 h 887063"/>
                <a:gd name="connsiteX89" fmla="*/ 1852 w 381994"/>
                <a:gd name="connsiteY89" fmla="*/ 411671 h 887063"/>
                <a:gd name="connsiteX90" fmla="*/ 1090 w 381994"/>
                <a:gd name="connsiteY90" fmla="*/ 355473 h 887063"/>
                <a:gd name="connsiteX91" fmla="*/ 42 w 381994"/>
                <a:gd name="connsiteY91" fmla="*/ 299656 h 887063"/>
                <a:gd name="connsiteX92" fmla="*/ 2804 w 381994"/>
                <a:gd name="connsiteY92" fmla="*/ 243745 h 887063"/>
                <a:gd name="connsiteX93" fmla="*/ 4043 w 381994"/>
                <a:gd name="connsiteY93" fmla="*/ 233458 h 887063"/>
                <a:gd name="connsiteX94" fmla="*/ 6519 w 381994"/>
                <a:gd name="connsiteY94" fmla="*/ 219170 h 887063"/>
                <a:gd name="connsiteX95" fmla="*/ 7662 w 381994"/>
                <a:gd name="connsiteY95" fmla="*/ 213360 h 887063"/>
                <a:gd name="connsiteX96" fmla="*/ 9376 w 381994"/>
                <a:gd name="connsiteY96" fmla="*/ 211264 h 887063"/>
                <a:gd name="connsiteX97" fmla="*/ 11948 w 381994"/>
                <a:gd name="connsiteY97" fmla="*/ 207740 h 887063"/>
                <a:gd name="connsiteX98" fmla="*/ 19378 w 381994"/>
                <a:gd name="connsiteY98" fmla="*/ 219932 h 887063"/>
                <a:gd name="connsiteX99" fmla="*/ 31855 w 381994"/>
                <a:gd name="connsiteY99" fmla="*/ 236315 h 887063"/>
                <a:gd name="connsiteX100" fmla="*/ 33761 w 381994"/>
                <a:gd name="connsiteY100" fmla="*/ 238030 h 887063"/>
                <a:gd name="connsiteX101" fmla="*/ 36618 w 381994"/>
                <a:gd name="connsiteY101" fmla="*/ 240506 h 887063"/>
                <a:gd name="connsiteX102" fmla="*/ 44619 w 381994"/>
                <a:gd name="connsiteY102" fmla="*/ 246412 h 887063"/>
                <a:gd name="connsiteX103" fmla="*/ 59097 w 381994"/>
                <a:gd name="connsiteY103" fmla="*/ 253460 h 887063"/>
                <a:gd name="connsiteX104" fmla="*/ 71194 w 381994"/>
                <a:gd name="connsiteY104" fmla="*/ 258032 h 887063"/>
                <a:gd name="connsiteX105" fmla="*/ 66050 w 381994"/>
                <a:gd name="connsiteY105" fmla="*/ 261652 h 887063"/>
                <a:gd name="connsiteX106" fmla="*/ 43381 w 381994"/>
                <a:gd name="connsiteY106" fmla="*/ 284512 h 88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381994" h="887063">
                  <a:moveTo>
                    <a:pt x="324464" y="884015"/>
                  </a:moveTo>
                  <a:lnTo>
                    <a:pt x="324464" y="884015"/>
                  </a:lnTo>
                  <a:cubicBezTo>
                    <a:pt x="310271" y="882587"/>
                    <a:pt x="295889" y="880777"/>
                    <a:pt x="281887" y="879062"/>
                  </a:cubicBezTo>
                  <a:lnTo>
                    <a:pt x="276648" y="878396"/>
                  </a:lnTo>
                  <a:lnTo>
                    <a:pt x="273791" y="878396"/>
                  </a:lnTo>
                  <a:lnTo>
                    <a:pt x="264266" y="876967"/>
                  </a:lnTo>
                  <a:cubicBezTo>
                    <a:pt x="256646" y="875824"/>
                    <a:pt x="249026" y="874490"/>
                    <a:pt x="241405" y="873062"/>
                  </a:cubicBezTo>
                  <a:cubicBezTo>
                    <a:pt x="212381" y="867710"/>
                    <a:pt x="183909" y="859707"/>
                    <a:pt x="156347" y="849154"/>
                  </a:cubicBezTo>
                  <a:cubicBezTo>
                    <a:pt x="153680" y="848201"/>
                    <a:pt x="151013" y="847058"/>
                    <a:pt x="148346" y="845915"/>
                  </a:cubicBezTo>
                  <a:lnTo>
                    <a:pt x="145203" y="844582"/>
                  </a:lnTo>
                  <a:lnTo>
                    <a:pt x="140631" y="842486"/>
                  </a:lnTo>
                  <a:cubicBezTo>
                    <a:pt x="134059" y="839438"/>
                    <a:pt x="127677" y="836009"/>
                    <a:pt x="121581" y="832390"/>
                  </a:cubicBezTo>
                  <a:cubicBezTo>
                    <a:pt x="116248" y="829184"/>
                    <a:pt x="111097" y="825686"/>
                    <a:pt x="106151" y="821912"/>
                  </a:cubicBezTo>
                  <a:lnTo>
                    <a:pt x="103674" y="819817"/>
                  </a:lnTo>
                  <a:lnTo>
                    <a:pt x="100055" y="816578"/>
                  </a:lnTo>
                  <a:cubicBezTo>
                    <a:pt x="97292" y="814102"/>
                    <a:pt x="94625" y="811435"/>
                    <a:pt x="92054" y="808672"/>
                  </a:cubicBezTo>
                  <a:cubicBezTo>
                    <a:pt x="89482" y="805910"/>
                    <a:pt x="87196" y="803148"/>
                    <a:pt x="84814" y="800290"/>
                  </a:cubicBezTo>
                  <a:cubicBezTo>
                    <a:pt x="84052" y="799338"/>
                    <a:pt x="83291" y="798481"/>
                    <a:pt x="82624" y="797528"/>
                  </a:cubicBezTo>
                  <a:lnTo>
                    <a:pt x="79862" y="793813"/>
                  </a:lnTo>
                  <a:cubicBezTo>
                    <a:pt x="75099" y="786955"/>
                    <a:pt x="71098" y="779621"/>
                    <a:pt x="66812" y="772382"/>
                  </a:cubicBezTo>
                  <a:cubicBezTo>
                    <a:pt x="64907" y="769239"/>
                    <a:pt x="63193" y="765905"/>
                    <a:pt x="61383" y="762857"/>
                  </a:cubicBezTo>
                  <a:cubicBezTo>
                    <a:pt x="56240" y="747617"/>
                    <a:pt x="51858" y="732187"/>
                    <a:pt x="47286" y="716756"/>
                  </a:cubicBezTo>
                  <a:cubicBezTo>
                    <a:pt x="37761" y="683705"/>
                    <a:pt x="29284" y="650081"/>
                    <a:pt x="22521" y="616553"/>
                  </a:cubicBezTo>
                  <a:cubicBezTo>
                    <a:pt x="16139" y="584835"/>
                    <a:pt x="11377" y="553212"/>
                    <a:pt x="7948" y="521303"/>
                  </a:cubicBezTo>
                  <a:lnTo>
                    <a:pt x="10043" y="523208"/>
                  </a:lnTo>
                  <a:lnTo>
                    <a:pt x="12424" y="526351"/>
                  </a:lnTo>
                  <a:cubicBezTo>
                    <a:pt x="20971" y="535182"/>
                    <a:pt x="32460" y="540571"/>
                    <a:pt x="44714" y="541496"/>
                  </a:cubicBezTo>
                  <a:cubicBezTo>
                    <a:pt x="47953" y="541496"/>
                    <a:pt x="51191" y="542354"/>
                    <a:pt x="54239" y="542639"/>
                  </a:cubicBezTo>
                  <a:cubicBezTo>
                    <a:pt x="51309" y="546012"/>
                    <a:pt x="48694" y="549647"/>
                    <a:pt x="46429" y="553498"/>
                  </a:cubicBezTo>
                  <a:cubicBezTo>
                    <a:pt x="39862" y="565978"/>
                    <a:pt x="37745" y="580324"/>
                    <a:pt x="40428" y="594170"/>
                  </a:cubicBezTo>
                  <a:cubicBezTo>
                    <a:pt x="42028" y="607184"/>
                    <a:pt x="46985" y="619558"/>
                    <a:pt x="54811" y="630079"/>
                  </a:cubicBezTo>
                  <a:cubicBezTo>
                    <a:pt x="60896" y="638936"/>
                    <a:pt x="71758" y="643198"/>
                    <a:pt x="82243" y="640842"/>
                  </a:cubicBezTo>
                  <a:cubicBezTo>
                    <a:pt x="85759" y="642693"/>
                    <a:pt x="89463" y="644162"/>
                    <a:pt x="93292" y="645223"/>
                  </a:cubicBezTo>
                  <a:cubicBezTo>
                    <a:pt x="90303" y="648012"/>
                    <a:pt x="87736" y="651220"/>
                    <a:pt x="85672" y="654748"/>
                  </a:cubicBezTo>
                  <a:cubicBezTo>
                    <a:pt x="77766" y="668083"/>
                    <a:pt x="83767" y="683323"/>
                    <a:pt x="92244" y="694658"/>
                  </a:cubicBezTo>
                  <a:cubicBezTo>
                    <a:pt x="99967" y="702757"/>
                    <a:pt x="109228" y="709234"/>
                    <a:pt x="119485" y="713708"/>
                  </a:cubicBezTo>
                  <a:cubicBezTo>
                    <a:pt x="129300" y="718756"/>
                    <a:pt x="139379" y="723271"/>
                    <a:pt x="149680" y="727234"/>
                  </a:cubicBezTo>
                  <a:cubicBezTo>
                    <a:pt x="154327" y="734035"/>
                    <a:pt x="160447" y="739700"/>
                    <a:pt x="167587" y="743807"/>
                  </a:cubicBezTo>
                  <a:cubicBezTo>
                    <a:pt x="177162" y="749905"/>
                    <a:pt x="187085" y="755439"/>
                    <a:pt x="197305" y="760381"/>
                  </a:cubicBezTo>
                  <a:cubicBezTo>
                    <a:pt x="219643" y="770609"/>
                    <a:pt x="242808" y="778926"/>
                    <a:pt x="266551" y="785241"/>
                  </a:cubicBezTo>
                  <a:cubicBezTo>
                    <a:pt x="290426" y="791796"/>
                    <a:pt x="314903" y="795913"/>
                    <a:pt x="339608" y="797528"/>
                  </a:cubicBezTo>
                  <a:cubicBezTo>
                    <a:pt x="350562" y="798195"/>
                    <a:pt x="361611" y="797528"/>
                    <a:pt x="372469" y="797528"/>
                  </a:cubicBezTo>
                  <a:lnTo>
                    <a:pt x="381994" y="797052"/>
                  </a:lnTo>
                  <a:cubicBezTo>
                    <a:pt x="381423" y="800957"/>
                    <a:pt x="381233" y="804958"/>
                    <a:pt x="381042" y="808768"/>
                  </a:cubicBezTo>
                  <a:cubicBezTo>
                    <a:pt x="381042" y="817531"/>
                    <a:pt x="381042" y="826198"/>
                    <a:pt x="381042" y="834962"/>
                  </a:cubicBezTo>
                  <a:cubicBezTo>
                    <a:pt x="381042" y="843724"/>
                    <a:pt x="381042" y="852106"/>
                    <a:pt x="381042" y="860774"/>
                  </a:cubicBezTo>
                  <a:cubicBezTo>
                    <a:pt x="381042" y="869442"/>
                    <a:pt x="381042" y="877824"/>
                    <a:pt x="381709" y="886206"/>
                  </a:cubicBezTo>
                  <a:cubicBezTo>
                    <a:pt x="381662" y="886490"/>
                    <a:pt x="381662" y="886780"/>
                    <a:pt x="381709" y="887063"/>
                  </a:cubicBezTo>
                  <a:cubicBezTo>
                    <a:pt x="377613" y="887063"/>
                    <a:pt x="373517" y="887063"/>
                    <a:pt x="369422" y="887063"/>
                  </a:cubicBezTo>
                  <a:cubicBezTo>
                    <a:pt x="354086" y="887063"/>
                    <a:pt x="338846" y="885635"/>
                    <a:pt x="323606" y="884206"/>
                  </a:cubicBezTo>
                  <a:close/>
                  <a:moveTo>
                    <a:pt x="71384" y="28670"/>
                  </a:moveTo>
                  <a:lnTo>
                    <a:pt x="71384" y="28670"/>
                  </a:lnTo>
                  <a:lnTo>
                    <a:pt x="76147" y="26289"/>
                  </a:lnTo>
                  <a:lnTo>
                    <a:pt x="78814" y="25051"/>
                  </a:lnTo>
                  <a:lnTo>
                    <a:pt x="79766" y="25051"/>
                  </a:lnTo>
                  <a:cubicBezTo>
                    <a:pt x="87241" y="21993"/>
                    <a:pt x="94949" y="19540"/>
                    <a:pt x="102817" y="17717"/>
                  </a:cubicBezTo>
                  <a:cubicBezTo>
                    <a:pt x="106364" y="16826"/>
                    <a:pt x="109957" y="16127"/>
                    <a:pt x="113580" y="15621"/>
                  </a:cubicBezTo>
                  <a:lnTo>
                    <a:pt x="117009" y="15621"/>
                  </a:lnTo>
                  <a:lnTo>
                    <a:pt x="124058" y="14859"/>
                  </a:lnTo>
                  <a:cubicBezTo>
                    <a:pt x="132439" y="14097"/>
                    <a:pt x="140726" y="13525"/>
                    <a:pt x="149013" y="12668"/>
                  </a:cubicBezTo>
                  <a:cubicBezTo>
                    <a:pt x="158343" y="11804"/>
                    <a:pt x="167603" y="10308"/>
                    <a:pt x="176731" y="8192"/>
                  </a:cubicBezTo>
                  <a:cubicBezTo>
                    <a:pt x="180735" y="7217"/>
                    <a:pt x="184679" y="6008"/>
                    <a:pt x="188542" y="4572"/>
                  </a:cubicBezTo>
                  <a:cubicBezTo>
                    <a:pt x="191608" y="3477"/>
                    <a:pt x="194497" y="1937"/>
                    <a:pt x="197114" y="0"/>
                  </a:cubicBezTo>
                  <a:cubicBezTo>
                    <a:pt x="199114" y="6858"/>
                    <a:pt x="201115" y="13716"/>
                    <a:pt x="203020" y="20479"/>
                  </a:cubicBezTo>
                  <a:cubicBezTo>
                    <a:pt x="208544" y="39529"/>
                    <a:pt x="213593" y="59436"/>
                    <a:pt x="218546" y="79058"/>
                  </a:cubicBezTo>
                  <a:lnTo>
                    <a:pt x="213307" y="80010"/>
                  </a:lnTo>
                  <a:cubicBezTo>
                    <a:pt x="206449" y="81153"/>
                    <a:pt x="199781" y="82772"/>
                    <a:pt x="193114" y="84487"/>
                  </a:cubicBezTo>
                  <a:lnTo>
                    <a:pt x="174064" y="89154"/>
                  </a:lnTo>
                  <a:cubicBezTo>
                    <a:pt x="169721" y="90114"/>
                    <a:pt x="165547" y="91719"/>
                    <a:pt x="161681" y="93917"/>
                  </a:cubicBezTo>
                  <a:lnTo>
                    <a:pt x="160634" y="94583"/>
                  </a:lnTo>
                  <a:cubicBezTo>
                    <a:pt x="147965" y="88392"/>
                    <a:pt x="135583" y="81629"/>
                    <a:pt x="123391" y="74676"/>
                  </a:cubicBezTo>
                  <a:cubicBezTo>
                    <a:pt x="107484" y="65818"/>
                    <a:pt x="91387" y="57150"/>
                    <a:pt x="75766" y="48577"/>
                  </a:cubicBezTo>
                  <a:cubicBezTo>
                    <a:pt x="69290" y="45168"/>
                    <a:pt x="62573" y="42239"/>
                    <a:pt x="55668" y="39814"/>
                  </a:cubicBezTo>
                  <a:cubicBezTo>
                    <a:pt x="57478" y="38481"/>
                    <a:pt x="59288" y="37147"/>
                    <a:pt x="61193" y="35909"/>
                  </a:cubicBezTo>
                  <a:cubicBezTo>
                    <a:pt x="64536" y="33547"/>
                    <a:pt x="68037" y="31415"/>
                    <a:pt x="71670" y="29528"/>
                  </a:cubicBezTo>
                  <a:close/>
                  <a:moveTo>
                    <a:pt x="43381" y="284512"/>
                  </a:moveTo>
                  <a:lnTo>
                    <a:pt x="43381" y="284512"/>
                  </a:lnTo>
                  <a:cubicBezTo>
                    <a:pt x="40881" y="288748"/>
                    <a:pt x="38868" y="293254"/>
                    <a:pt x="37380" y="297942"/>
                  </a:cubicBezTo>
                  <a:cubicBezTo>
                    <a:pt x="35501" y="303269"/>
                    <a:pt x="34503" y="308867"/>
                    <a:pt x="34427" y="314516"/>
                  </a:cubicBezTo>
                  <a:cubicBezTo>
                    <a:pt x="34288" y="325056"/>
                    <a:pt x="36264" y="335517"/>
                    <a:pt x="40238" y="345281"/>
                  </a:cubicBezTo>
                  <a:cubicBezTo>
                    <a:pt x="41861" y="350345"/>
                    <a:pt x="44067" y="355204"/>
                    <a:pt x="46810" y="359759"/>
                  </a:cubicBezTo>
                  <a:cubicBezTo>
                    <a:pt x="49300" y="363492"/>
                    <a:pt x="52948" y="366303"/>
                    <a:pt x="57192" y="367760"/>
                  </a:cubicBezTo>
                  <a:cubicBezTo>
                    <a:pt x="59762" y="370596"/>
                    <a:pt x="62711" y="373064"/>
                    <a:pt x="65955" y="375095"/>
                  </a:cubicBezTo>
                  <a:lnTo>
                    <a:pt x="67574" y="376142"/>
                  </a:lnTo>
                  <a:cubicBezTo>
                    <a:pt x="66750" y="376529"/>
                    <a:pt x="65954" y="376975"/>
                    <a:pt x="65193" y="377476"/>
                  </a:cubicBezTo>
                  <a:cubicBezTo>
                    <a:pt x="58571" y="381658"/>
                    <a:pt x="52210" y="386239"/>
                    <a:pt x="46143" y="391192"/>
                  </a:cubicBezTo>
                  <a:cubicBezTo>
                    <a:pt x="40713" y="394783"/>
                    <a:pt x="35753" y="399038"/>
                    <a:pt x="31379" y="403860"/>
                  </a:cubicBezTo>
                  <a:cubicBezTo>
                    <a:pt x="18872" y="420270"/>
                    <a:pt x="9477" y="438833"/>
                    <a:pt x="3661" y="458629"/>
                  </a:cubicBezTo>
                  <a:cubicBezTo>
                    <a:pt x="3621" y="459009"/>
                    <a:pt x="3621" y="459392"/>
                    <a:pt x="3661" y="459772"/>
                  </a:cubicBezTo>
                  <a:cubicBezTo>
                    <a:pt x="2804" y="443865"/>
                    <a:pt x="2233" y="427863"/>
                    <a:pt x="1852" y="411671"/>
                  </a:cubicBezTo>
                  <a:cubicBezTo>
                    <a:pt x="1852" y="392621"/>
                    <a:pt x="1852" y="374237"/>
                    <a:pt x="1090" y="355473"/>
                  </a:cubicBezTo>
                  <a:cubicBezTo>
                    <a:pt x="328" y="336709"/>
                    <a:pt x="-149" y="318230"/>
                    <a:pt x="42" y="299656"/>
                  </a:cubicBezTo>
                  <a:cubicBezTo>
                    <a:pt x="232" y="281083"/>
                    <a:pt x="1185" y="262318"/>
                    <a:pt x="2804" y="243745"/>
                  </a:cubicBezTo>
                  <a:cubicBezTo>
                    <a:pt x="2804" y="239935"/>
                    <a:pt x="3661" y="235839"/>
                    <a:pt x="4043" y="233458"/>
                  </a:cubicBezTo>
                  <a:cubicBezTo>
                    <a:pt x="4709" y="228600"/>
                    <a:pt x="5662" y="223933"/>
                    <a:pt x="6519" y="219170"/>
                  </a:cubicBezTo>
                  <a:lnTo>
                    <a:pt x="7662" y="213360"/>
                  </a:lnTo>
                  <a:cubicBezTo>
                    <a:pt x="8284" y="212705"/>
                    <a:pt x="8858" y="212004"/>
                    <a:pt x="9376" y="211264"/>
                  </a:cubicBezTo>
                  <a:cubicBezTo>
                    <a:pt x="10317" y="210153"/>
                    <a:pt x="11177" y="208975"/>
                    <a:pt x="11948" y="207740"/>
                  </a:cubicBezTo>
                  <a:cubicBezTo>
                    <a:pt x="14065" y="212013"/>
                    <a:pt x="16551" y="216092"/>
                    <a:pt x="19378" y="219932"/>
                  </a:cubicBezTo>
                  <a:cubicBezTo>
                    <a:pt x="22735" y="225960"/>
                    <a:pt x="26937" y="231477"/>
                    <a:pt x="31855" y="236315"/>
                  </a:cubicBezTo>
                  <a:cubicBezTo>
                    <a:pt x="35951" y="239554"/>
                    <a:pt x="36618" y="240125"/>
                    <a:pt x="33761" y="238030"/>
                  </a:cubicBezTo>
                  <a:cubicBezTo>
                    <a:pt x="34618" y="238887"/>
                    <a:pt x="35666" y="239649"/>
                    <a:pt x="36618" y="240506"/>
                  </a:cubicBezTo>
                  <a:cubicBezTo>
                    <a:pt x="39285" y="242602"/>
                    <a:pt x="41857" y="244602"/>
                    <a:pt x="44619" y="246412"/>
                  </a:cubicBezTo>
                  <a:cubicBezTo>
                    <a:pt x="49200" y="249234"/>
                    <a:pt x="54050" y="251595"/>
                    <a:pt x="59097" y="253460"/>
                  </a:cubicBezTo>
                  <a:cubicBezTo>
                    <a:pt x="63047" y="255193"/>
                    <a:pt x="67085" y="256719"/>
                    <a:pt x="71194" y="258032"/>
                  </a:cubicBezTo>
                  <a:lnTo>
                    <a:pt x="66050" y="261652"/>
                  </a:lnTo>
                  <a:cubicBezTo>
                    <a:pt x="57081" y="267728"/>
                    <a:pt x="49382" y="275492"/>
                    <a:pt x="43381" y="2845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xmlns="" id="{D0B14516-78AF-4780-9EA6-2614423EA8F3}"/>
                </a:ext>
              </a:extLst>
            </p:cNvPr>
            <p:cNvSpPr/>
            <p:nvPr/>
          </p:nvSpPr>
          <p:spPr>
            <a:xfrm>
              <a:off x="1197794" y="404727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xmlns="" id="{209C81EE-EF69-4A08-881A-2925CE2630C4}"/>
                </a:ext>
              </a:extLst>
            </p:cNvPr>
            <p:cNvSpPr/>
            <p:nvPr/>
          </p:nvSpPr>
          <p:spPr>
            <a:xfrm>
              <a:off x="781572" y="3202501"/>
              <a:ext cx="697098" cy="1395182"/>
            </a:xfrm>
            <a:custGeom>
              <a:avLst/>
              <a:gdLst>
                <a:gd name="connsiteX0" fmla="*/ 150046 w 432843"/>
                <a:gd name="connsiteY0" fmla="*/ 832485 h 866298"/>
                <a:gd name="connsiteX1" fmla="*/ 150046 w 432843"/>
                <a:gd name="connsiteY1" fmla="*/ 832485 h 866298"/>
                <a:gd name="connsiteX2" fmla="*/ 99754 w 432843"/>
                <a:gd name="connsiteY2" fmla="*/ 845725 h 866298"/>
                <a:gd name="connsiteX3" fmla="*/ 49653 w 432843"/>
                <a:gd name="connsiteY3" fmla="*/ 859726 h 866298"/>
                <a:gd name="connsiteX4" fmla="*/ 37461 w 432843"/>
                <a:gd name="connsiteY4" fmla="*/ 866299 h 866298"/>
                <a:gd name="connsiteX5" fmla="*/ 23364 w 432843"/>
                <a:gd name="connsiteY5" fmla="*/ 819150 h 866298"/>
                <a:gd name="connsiteX6" fmla="*/ 6409 w 432843"/>
                <a:gd name="connsiteY6" fmla="*/ 719709 h 866298"/>
                <a:gd name="connsiteX7" fmla="*/ 409 w 432843"/>
                <a:gd name="connsiteY7" fmla="*/ 613410 h 866298"/>
                <a:gd name="connsiteX8" fmla="*/ 8600 w 432843"/>
                <a:gd name="connsiteY8" fmla="*/ 398431 h 866298"/>
                <a:gd name="connsiteX9" fmla="*/ 11362 w 432843"/>
                <a:gd name="connsiteY9" fmla="*/ 372618 h 866298"/>
                <a:gd name="connsiteX10" fmla="*/ 12791 w 432843"/>
                <a:gd name="connsiteY10" fmla="*/ 359759 h 866298"/>
                <a:gd name="connsiteX11" fmla="*/ 13458 w 432843"/>
                <a:gd name="connsiteY11" fmla="*/ 354521 h 866298"/>
                <a:gd name="connsiteX12" fmla="*/ 14315 w 432843"/>
                <a:gd name="connsiteY12" fmla="*/ 348520 h 866298"/>
                <a:gd name="connsiteX13" fmla="*/ 23078 w 432843"/>
                <a:gd name="connsiteY13" fmla="*/ 295180 h 866298"/>
                <a:gd name="connsiteX14" fmla="*/ 49653 w 432843"/>
                <a:gd name="connsiteY14" fmla="*/ 192881 h 866298"/>
                <a:gd name="connsiteX15" fmla="*/ 60607 w 432843"/>
                <a:gd name="connsiteY15" fmla="*/ 160496 h 866298"/>
                <a:gd name="connsiteX16" fmla="*/ 65179 w 432843"/>
                <a:gd name="connsiteY16" fmla="*/ 152972 h 866298"/>
                <a:gd name="connsiteX17" fmla="*/ 77275 w 432843"/>
                <a:gd name="connsiteY17" fmla="*/ 131159 h 866298"/>
                <a:gd name="connsiteX18" fmla="*/ 101469 w 432843"/>
                <a:gd name="connsiteY18" fmla="*/ 88201 h 866298"/>
                <a:gd name="connsiteX19" fmla="*/ 130044 w 432843"/>
                <a:gd name="connsiteY19" fmla="*/ 51054 h 866298"/>
                <a:gd name="connsiteX20" fmla="*/ 138140 w 432843"/>
                <a:gd name="connsiteY20" fmla="*/ 42577 h 866298"/>
                <a:gd name="connsiteX21" fmla="*/ 147665 w 432843"/>
                <a:gd name="connsiteY21" fmla="*/ 40291 h 866298"/>
                <a:gd name="connsiteX22" fmla="*/ 178812 w 432843"/>
                <a:gd name="connsiteY22" fmla="*/ 31718 h 866298"/>
                <a:gd name="connsiteX23" fmla="*/ 246535 w 432843"/>
                <a:gd name="connsiteY23" fmla="*/ 13525 h 866298"/>
                <a:gd name="connsiteX24" fmla="*/ 280348 w 432843"/>
                <a:gd name="connsiteY24" fmla="*/ 2191 h 866298"/>
                <a:gd name="connsiteX25" fmla="*/ 286349 w 432843"/>
                <a:gd name="connsiteY25" fmla="*/ 0 h 866298"/>
                <a:gd name="connsiteX26" fmla="*/ 284539 w 432843"/>
                <a:gd name="connsiteY26" fmla="*/ 2572 h 866298"/>
                <a:gd name="connsiteX27" fmla="*/ 262156 w 432843"/>
                <a:gd name="connsiteY27" fmla="*/ 41815 h 866298"/>
                <a:gd name="connsiteX28" fmla="*/ 230723 w 432843"/>
                <a:gd name="connsiteY28" fmla="*/ 127540 h 866298"/>
                <a:gd name="connsiteX29" fmla="*/ 211673 w 432843"/>
                <a:gd name="connsiteY29" fmla="*/ 312992 h 866298"/>
                <a:gd name="connsiteX30" fmla="*/ 215769 w 432843"/>
                <a:gd name="connsiteY30" fmla="*/ 517684 h 866298"/>
                <a:gd name="connsiteX31" fmla="*/ 228437 w 432843"/>
                <a:gd name="connsiteY31" fmla="*/ 626078 h 866298"/>
                <a:gd name="connsiteX32" fmla="*/ 247487 w 432843"/>
                <a:gd name="connsiteY32" fmla="*/ 711803 h 866298"/>
                <a:gd name="connsiteX33" fmla="*/ 287968 w 432843"/>
                <a:gd name="connsiteY33" fmla="*/ 786670 h 866298"/>
                <a:gd name="connsiteX34" fmla="*/ 293017 w 432843"/>
                <a:gd name="connsiteY34" fmla="*/ 791432 h 866298"/>
                <a:gd name="connsiteX35" fmla="*/ 283492 w 432843"/>
                <a:gd name="connsiteY35" fmla="*/ 794290 h 866298"/>
                <a:gd name="connsiteX36" fmla="*/ 277491 w 432843"/>
                <a:gd name="connsiteY36" fmla="*/ 796004 h 866298"/>
                <a:gd name="connsiteX37" fmla="*/ 250630 w 432843"/>
                <a:gd name="connsiteY37" fmla="*/ 802958 h 866298"/>
                <a:gd name="connsiteX38" fmla="*/ 150808 w 432843"/>
                <a:gd name="connsiteY38" fmla="*/ 832294 h 866298"/>
                <a:gd name="connsiteX39" fmla="*/ 273871 w 432843"/>
                <a:gd name="connsiteY39" fmla="*/ 667607 h 866298"/>
                <a:gd name="connsiteX40" fmla="*/ 273871 w 432843"/>
                <a:gd name="connsiteY40" fmla="*/ 667607 h 866298"/>
                <a:gd name="connsiteX41" fmla="*/ 273871 w 432843"/>
                <a:gd name="connsiteY41" fmla="*/ 668369 h 866298"/>
                <a:gd name="connsiteX42" fmla="*/ 273871 w 432843"/>
                <a:gd name="connsiteY42" fmla="*/ 667702 h 866298"/>
                <a:gd name="connsiteX43" fmla="*/ 421795 w 432843"/>
                <a:gd name="connsiteY43" fmla="*/ 500539 h 866298"/>
                <a:gd name="connsiteX44" fmla="*/ 421795 w 432843"/>
                <a:gd name="connsiteY44" fmla="*/ 500539 h 866298"/>
                <a:gd name="connsiteX45" fmla="*/ 416651 w 432843"/>
                <a:gd name="connsiteY45" fmla="*/ 587883 h 866298"/>
                <a:gd name="connsiteX46" fmla="*/ 416080 w 432843"/>
                <a:gd name="connsiteY46" fmla="*/ 592265 h 866298"/>
                <a:gd name="connsiteX47" fmla="*/ 416080 w 432843"/>
                <a:gd name="connsiteY47" fmla="*/ 595789 h 866298"/>
                <a:gd name="connsiteX48" fmla="*/ 414460 w 432843"/>
                <a:gd name="connsiteY48" fmla="*/ 606457 h 866298"/>
                <a:gd name="connsiteX49" fmla="*/ 410079 w 432843"/>
                <a:gd name="connsiteY49" fmla="*/ 629507 h 866298"/>
                <a:gd name="connsiteX50" fmla="*/ 398268 w 432843"/>
                <a:gd name="connsiteY50" fmla="*/ 673036 h 866298"/>
                <a:gd name="connsiteX51" fmla="*/ 391124 w 432843"/>
                <a:gd name="connsiteY51" fmla="*/ 693230 h 866298"/>
                <a:gd name="connsiteX52" fmla="*/ 389886 w 432843"/>
                <a:gd name="connsiteY52" fmla="*/ 696373 h 866298"/>
                <a:gd name="connsiteX53" fmla="*/ 388267 w 432843"/>
                <a:gd name="connsiteY53" fmla="*/ 700088 h 866298"/>
                <a:gd name="connsiteX54" fmla="*/ 383218 w 432843"/>
                <a:gd name="connsiteY54" fmla="*/ 711327 h 866298"/>
                <a:gd name="connsiteX55" fmla="*/ 362644 w 432843"/>
                <a:gd name="connsiteY55" fmla="*/ 748189 h 866298"/>
                <a:gd name="connsiteX56" fmla="*/ 360358 w 432843"/>
                <a:gd name="connsiteY56" fmla="*/ 750951 h 866298"/>
                <a:gd name="connsiteX57" fmla="*/ 356929 w 432843"/>
                <a:gd name="connsiteY57" fmla="*/ 754951 h 866298"/>
                <a:gd name="connsiteX58" fmla="*/ 349405 w 432843"/>
                <a:gd name="connsiteY58" fmla="*/ 762191 h 866298"/>
                <a:gd name="connsiteX59" fmla="*/ 349405 w 432843"/>
                <a:gd name="connsiteY59" fmla="*/ 762667 h 866298"/>
                <a:gd name="connsiteX60" fmla="*/ 348357 w 432843"/>
                <a:gd name="connsiteY60" fmla="*/ 763429 h 866298"/>
                <a:gd name="connsiteX61" fmla="*/ 344166 w 432843"/>
                <a:gd name="connsiteY61" fmla="*/ 766191 h 866298"/>
                <a:gd name="connsiteX62" fmla="*/ 339975 w 432843"/>
                <a:gd name="connsiteY62" fmla="*/ 768477 h 866298"/>
                <a:gd name="connsiteX63" fmla="*/ 336927 w 432843"/>
                <a:gd name="connsiteY63" fmla="*/ 769239 h 866298"/>
                <a:gd name="connsiteX64" fmla="*/ 334165 w 432843"/>
                <a:gd name="connsiteY64" fmla="*/ 769810 h 866298"/>
                <a:gd name="connsiteX65" fmla="*/ 330259 w 432843"/>
                <a:gd name="connsiteY65" fmla="*/ 769810 h 866298"/>
                <a:gd name="connsiteX66" fmla="*/ 329688 w 432843"/>
                <a:gd name="connsiteY66" fmla="*/ 769810 h 866298"/>
                <a:gd name="connsiteX67" fmla="*/ 325021 w 432843"/>
                <a:gd name="connsiteY67" fmla="*/ 768477 h 866298"/>
                <a:gd name="connsiteX68" fmla="*/ 325021 w 432843"/>
                <a:gd name="connsiteY68" fmla="*/ 768477 h 866298"/>
                <a:gd name="connsiteX69" fmla="*/ 346642 w 432843"/>
                <a:gd name="connsiteY69" fmla="*/ 750094 h 866298"/>
                <a:gd name="connsiteX70" fmla="*/ 368359 w 432843"/>
                <a:gd name="connsiteY70" fmla="*/ 700850 h 866298"/>
                <a:gd name="connsiteX71" fmla="*/ 388838 w 432843"/>
                <a:gd name="connsiteY71" fmla="*/ 616172 h 866298"/>
                <a:gd name="connsiteX72" fmla="*/ 398363 w 432843"/>
                <a:gd name="connsiteY72" fmla="*/ 551688 h 866298"/>
                <a:gd name="connsiteX73" fmla="*/ 395410 w 432843"/>
                <a:gd name="connsiteY73" fmla="*/ 505206 h 866298"/>
                <a:gd name="connsiteX74" fmla="*/ 391219 w 432843"/>
                <a:gd name="connsiteY74" fmla="*/ 486156 h 866298"/>
                <a:gd name="connsiteX75" fmla="*/ 409412 w 432843"/>
                <a:gd name="connsiteY75" fmla="*/ 487204 h 866298"/>
                <a:gd name="connsiteX76" fmla="*/ 411603 w 432843"/>
                <a:gd name="connsiteY76" fmla="*/ 487204 h 866298"/>
                <a:gd name="connsiteX77" fmla="*/ 421128 w 432843"/>
                <a:gd name="connsiteY77" fmla="*/ 488442 h 866298"/>
                <a:gd name="connsiteX78" fmla="*/ 421795 w 432843"/>
                <a:gd name="connsiteY78" fmla="*/ 488442 h 866298"/>
                <a:gd name="connsiteX79" fmla="*/ 423128 w 432843"/>
                <a:gd name="connsiteY79" fmla="*/ 488442 h 866298"/>
                <a:gd name="connsiteX80" fmla="*/ 430843 w 432843"/>
                <a:gd name="connsiteY80" fmla="*/ 489680 h 866298"/>
                <a:gd name="connsiteX81" fmla="*/ 432844 w 432843"/>
                <a:gd name="connsiteY81" fmla="*/ 489680 h 866298"/>
                <a:gd name="connsiteX82" fmla="*/ 422152 w 432843"/>
                <a:gd name="connsiteY82" fmla="*/ 497874 h 866298"/>
                <a:gd name="connsiteX83" fmla="*/ 422176 w 432843"/>
                <a:gd name="connsiteY83" fmla="*/ 500539 h 86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432843" h="866298">
                  <a:moveTo>
                    <a:pt x="150046" y="832485"/>
                  </a:moveTo>
                  <a:lnTo>
                    <a:pt x="150046" y="832485"/>
                  </a:lnTo>
                  <a:cubicBezTo>
                    <a:pt x="133378" y="837343"/>
                    <a:pt x="116614" y="842010"/>
                    <a:pt x="99754" y="845725"/>
                  </a:cubicBezTo>
                  <a:cubicBezTo>
                    <a:pt x="82753" y="849240"/>
                    <a:pt x="66013" y="853918"/>
                    <a:pt x="49653" y="859726"/>
                  </a:cubicBezTo>
                  <a:cubicBezTo>
                    <a:pt x="45222" y="861154"/>
                    <a:pt x="41089" y="863381"/>
                    <a:pt x="37461" y="866299"/>
                  </a:cubicBezTo>
                  <a:cubicBezTo>
                    <a:pt x="32032" y="850964"/>
                    <a:pt x="27364" y="835152"/>
                    <a:pt x="23364" y="819150"/>
                  </a:cubicBezTo>
                  <a:cubicBezTo>
                    <a:pt x="15420" y="786435"/>
                    <a:pt x="9755" y="753208"/>
                    <a:pt x="6409" y="719709"/>
                  </a:cubicBezTo>
                  <a:cubicBezTo>
                    <a:pt x="2695" y="684371"/>
                    <a:pt x="980" y="648843"/>
                    <a:pt x="409" y="613410"/>
                  </a:cubicBezTo>
                  <a:cubicBezTo>
                    <a:pt x="-1114" y="541651"/>
                    <a:pt x="1621" y="469866"/>
                    <a:pt x="8600" y="398431"/>
                  </a:cubicBezTo>
                  <a:cubicBezTo>
                    <a:pt x="9457" y="389858"/>
                    <a:pt x="10315" y="381286"/>
                    <a:pt x="11362" y="372618"/>
                  </a:cubicBezTo>
                  <a:lnTo>
                    <a:pt x="12791" y="359759"/>
                  </a:lnTo>
                  <a:cubicBezTo>
                    <a:pt x="12791" y="358045"/>
                    <a:pt x="12791" y="356330"/>
                    <a:pt x="13458" y="354521"/>
                  </a:cubicBezTo>
                  <a:lnTo>
                    <a:pt x="14315" y="348520"/>
                  </a:lnTo>
                  <a:cubicBezTo>
                    <a:pt x="16728" y="330613"/>
                    <a:pt x="19649" y="312833"/>
                    <a:pt x="23078" y="295180"/>
                  </a:cubicBezTo>
                  <a:cubicBezTo>
                    <a:pt x="29826" y="260567"/>
                    <a:pt x="38701" y="226402"/>
                    <a:pt x="49653" y="192881"/>
                  </a:cubicBezTo>
                  <a:cubicBezTo>
                    <a:pt x="53082" y="182023"/>
                    <a:pt x="56797" y="171259"/>
                    <a:pt x="60607" y="160496"/>
                  </a:cubicBezTo>
                  <a:cubicBezTo>
                    <a:pt x="62304" y="158098"/>
                    <a:pt x="63832" y="155583"/>
                    <a:pt x="65179" y="152972"/>
                  </a:cubicBezTo>
                  <a:cubicBezTo>
                    <a:pt x="69084" y="145637"/>
                    <a:pt x="73465" y="138589"/>
                    <a:pt x="77275" y="131159"/>
                  </a:cubicBezTo>
                  <a:cubicBezTo>
                    <a:pt x="84800" y="116586"/>
                    <a:pt x="92896" y="102584"/>
                    <a:pt x="101469" y="88201"/>
                  </a:cubicBezTo>
                  <a:cubicBezTo>
                    <a:pt x="109485" y="74728"/>
                    <a:pt x="119077" y="62258"/>
                    <a:pt x="130044" y="51054"/>
                  </a:cubicBezTo>
                  <a:lnTo>
                    <a:pt x="138140" y="42577"/>
                  </a:lnTo>
                  <a:cubicBezTo>
                    <a:pt x="141252" y="41942"/>
                    <a:pt x="144427" y="41180"/>
                    <a:pt x="147665" y="40291"/>
                  </a:cubicBezTo>
                  <a:lnTo>
                    <a:pt x="178812" y="31718"/>
                  </a:lnTo>
                  <a:cubicBezTo>
                    <a:pt x="201291" y="25527"/>
                    <a:pt x="223960" y="19907"/>
                    <a:pt x="246535" y="13525"/>
                  </a:cubicBezTo>
                  <a:cubicBezTo>
                    <a:pt x="257965" y="10287"/>
                    <a:pt x="269204" y="6287"/>
                    <a:pt x="280348" y="2191"/>
                  </a:cubicBezTo>
                  <a:lnTo>
                    <a:pt x="286349" y="0"/>
                  </a:lnTo>
                  <a:lnTo>
                    <a:pt x="284539" y="2572"/>
                  </a:lnTo>
                  <a:cubicBezTo>
                    <a:pt x="276214" y="15141"/>
                    <a:pt x="268736" y="28251"/>
                    <a:pt x="262156" y="41815"/>
                  </a:cubicBezTo>
                  <a:cubicBezTo>
                    <a:pt x="248209" y="68996"/>
                    <a:pt x="237652" y="97786"/>
                    <a:pt x="230723" y="127540"/>
                  </a:cubicBezTo>
                  <a:cubicBezTo>
                    <a:pt x="217581" y="188470"/>
                    <a:pt x="211192" y="250662"/>
                    <a:pt x="211673" y="312992"/>
                  </a:cubicBezTo>
                  <a:cubicBezTo>
                    <a:pt x="210911" y="381191"/>
                    <a:pt x="211006" y="449675"/>
                    <a:pt x="215769" y="517684"/>
                  </a:cubicBezTo>
                  <a:cubicBezTo>
                    <a:pt x="218341" y="553974"/>
                    <a:pt x="222436" y="590264"/>
                    <a:pt x="228437" y="626078"/>
                  </a:cubicBezTo>
                  <a:cubicBezTo>
                    <a:pt x="232759" y="655067"/>
                    <a:pt x="239124" y="683713"/>
                    <a:pt x="247487" y="711803"/>
                  </a:cubicBezTo>
                  <a:cubicBezTo>
                    <a:pt x="254958" y="739574"/>
                    <a:pt x="268821" y="765212"/>
                    <a:pt x="287968" y="786670"/>
                  </a:cubicBezTo>
                  <a:lnTo>
                    <a:pt x="293017" y="791432"/>
                  </a:lnTo>
                  <a:lnTo>
                    <a:pt x="283492" y="794290"/>
                  </a:lnTo>
                  <a:lnTo>
                    <a:pt x="277491" y="796004"/>
                  </a:lnTo>
                  <a:lnTo>
                    <a:pt x="250630" y="802958"/>
                  </a:lnTo>
                  <a:cubicBezTo>
                    <a:pt x="217007" y="811530"/>
                    <a:pt x="183955" y="822484"/>
                    <a:pt x="150808" y="832294"/>
                  </a:cubicBezTo>
                  <a:close/>
                  <a:moveTo>
                    <a:pt x="273871" y="667607"/>
                  </a:moveTo>
                  <a:lnTo>
                    <a:pt x="273871" y="667607"/>
                  </a:lnTo>
                  <a:cubicBezTo>
                    <a:pt x="273926" y="667859"/>
                    <a:pt x="273926" y="668118"/>
                    <a:pt x="273871" y="668369"/>
                  </a:cubicBezTo>
                  <a:cubicBezTo>
                    <a:pt x="273819" y="668150"/>
                    <a:pt x="273819" y="667922"/>
                    <a:pt x="273871" y="667702"/>
                  </a:cubicBezTo>
                  <a:close/>
                  <a:moveTo>
                    <a:pt x="421795" y="500539"/>
                  </a:moveTo>
                  <a:lnTo>
                    <a:pt x="421795" y="500539"/>
                  </a:lnTo>
                  <a:cubicBezTo>
                    <a:pt x="420556" y="529685"/>
                    <a:pt x="419794" y="559022"/>
                    <a:pt x="416651" y="587883"/>
                  </a:cubicBezTo>
                  <a:lnTo>
                    <a:pt x="416080" y="592265"/>
                  </a:lnTo>
                  <a:cubicBezTo>
                    <a:pt x="416080" y="592265"/>
                    <a:pt x="416080" y="595693"/>
                    <a:pt x="416080" y="595789"/>
                  </a:cubicBezTo>
                  <a:cubicBezTo>
                    <a:pt x="416080" y="599313"/>
                    <a:pt x="415032" y="602837"/>
                    <a:pt x="414460" y="606457"/>
                  </a:cubicBezTo>
                  <a:cubicBezTo>
                    <a:pt x="413127" y="614172"/>
                    <a:pt x="411698" y="621792"/>
                    <a:pt x="410079" y="629507"/>
                  </a:cubicBezTo>
                  <a:cubicBezTo>
                    <a:pt x="406936" y="644176"/>
                    <a:pt x="402840" y="658654"/>
                    <a:pt x="398268" y="673036"/>
                  </a:cubicBezTo>
                  <a:cubicBezTo>
                    <a:pt x="396172" y="679799"/>
                    <a:pt x="393696" y="686562"/>
                    <a:pt x="391124" y="693230"/>
                  </a:cubicBezTo>
                  <a:cubicBezTo>
                    <a:pt x="391124" y="693230"/>
                    <a:pt x="390076" y="695706"/>
                    <a:pt x="389886" y="696373"/>
                  </a:cubicBezTo>
                  <a:lnTo>
                    <a:pt x="388267" y="700088"/>
                  </a:lnTo>
                  <a:cubicBezTo>
                    <a:pt x="386647" y="703898"/>
                    <a:pt x="384933" y="707612"/>
                    <a:pt x="383218" y="711327"/>
                  </a:cubicBezTo>
                  <a:cubicBezTo>
                    <a:pt x="377378" y="724155"/>
                    <a:pt x="370497" y="736483"/>
                    <a:pt x="362644" y="748189"/>
                  </a:cubicBezTo>
                  <a:cubicBezTo>
                    <a:pt x="362644" y="748189"/>
                    <a:pt x="360549" y="750760"/>
                    <a:pt x="360358" y="750951"/>
                  </a:cubicBezTo>
                  <a:cubicBezTo>
                    <a:pt x="360168" y="751142"/>
                    <a:pt x="358072" y="753618"/>
                    <a:pt x="356929" y="754951"/>
                  </a:cubicBezTo>
                  <a:cubicBezTo>
                    <a:pt x="354563" y="757508"/>
                    <a:pt x="352051" y="759925"/>
                    <a:pt x="349405" y="762191"/>
                  </a:cubicBezTo>
                  <a:lnTo>
                    <a:pt x="349405" y="762667"/>
                  </a:lnTo>
                  <a:lnTo>
                    <a:pt x="348357" y="763429"/>
                  </a:lnTo>
                  <a:lnTo>
                    <a:pt x="344166" y="766191"/>
                  </a:lnTo>
                  <a:cubicBezTo>
                    <a:pt x="342832" y="767048"/>
                    <a:pt x="341404" y="767715"/>
                    <a:pt x="339975" y="768477"/>
                  </a:cubicBezTo>
                  <a:cubicBezTo>
                    <a:pt x="343499" y="766667"/>
                    <a:pt x="337784" y="768477"/>
                    <a:pt x="336927" y="769239"/>
                  </a:cubicBezTo>
                  <a:cubicBezTo>
                    <a:pt x="336070" y="770001"/>
                    <a:pt x="334831" y="769239"/>
                    <a:pt x="334165" y="769810"/>
                  </a:cubicBezTo>
                  <a:lnTo>
                    <a:pt x="330259" y="769810"/>
                  </a:lnTo>
                  <a:lnTo>
                    <a:pt x="329688" y="769810"/>
                  </a:lnTo>
                  <a:cubicBezTo>
                    <a:pt x="328094" y="769511"/>
                    <a:pt x="326532" y="769065"/>
                    <a:pt x="325021" y="768477"/>
                  </a:cubicBezTo>
                  <a:cubicBezTo>
                    <a:pt x="327021" y="769144"/>
                    <a:pt x="326259" y="768477"/>
                    <a:pt x="325021" y="768477"/>
                  </a:cubicBezTo>
                  <a:cubicBezTo>
                    <a:pt x="333837" y="764543"/>
                    <a:pt x="341341" y="758163"/>
                    <a:pt x="346642" y="750094"/>
                  </a:cubicBezTo>
                  <a:cubicBezTo>
                    <a:pt x="356397" y="734908"/>
                    <a:pt x="363724" y="718293"/>
                    <a:pt x="368359" y="700850"/>
                  </a:cubicBezTo>
                  <a:cubicBezTo>
                    <a:pt x="376752" y="673026"/>
                    <a:pt x="383589" y="644756"/>
                    <a:pt x="388838" y="616172"/>
                  </a:cubicBezTo>
                  <a:cubicBezTo>
                    <a:pt x="393861" y="594991"/>
                    <a:pt x="397048" y="573417"/>
                    <a:pt x="398363" y="551688"/>
                  </a:cubicBezTo>
                  <a:cubicBezTo>
                    <a:pt x="398667" y="536139"/>
                    <a:pt x="397680" y="520592"/>
                    <a:pt x="395410" y="505206"/>
                  </a:cubicBezTo>
                  <a:cubicBezTo>
                    <a:pt x="394514" y="498756"/>
                    <a:pt x="393113" y="492386"/>
                    <a:pt x="391219" y="486156"/>
                  </a:cubicBezTo>
                  <a:cubicBezTo>
                    <a:pt x="397298" y="486173"/>
                    <a:pt x="403372" y="486522"/>
                    <a:pt x="409412" y="487204"/>
                  </a:cubicBezTo>
                  <a:cubicBezTo>
                    <a:pt x="409984" y="487204"/>
                    <a:pt x="416461" y="488061"/>
                    <a:pt x="411603" y="487204"/>
                  </a:cubicBezTo>
                  <a:cubicBezTo>
                    <a:pt x="414746" y="487680"/>
                    <a:pt x="417889" y="488156"/>
                    <a:pt x="421128" y="488442"/>
                  </a:cubicBezTo>
                  <a:lnTo>
                    <a:pt x="421795" y="488442"/>
                  </a:lnTo>
                  <a:lnTo>
                    <a:pt x="423128" y="488442"/>
                  </a:lnTo>
                  <a:cubicBezTo>
                    <a:pt x="425700" y="488442"/>
                    <a:pt x="428272" y="489204"/>
                    <a:pt x="430843" y="489680"/>
                  </a:cubicBezTo>
                  <a:lnTo>
                    <a:pt x="432844" y="489680"/>
                  </a:lnTo>
                  <a:cubicBezTo>
                    <a:pt x="427629" y="488990"/>
                    <a:pt x="422842" y="492659"/>
                    <a:pt x="422152" y="497874"/>
                  </a:cubicBezTo>
                  <a:cubicBezTo>
                    <a:pt x="422035" y="498759"/>
                    <a:pt x="422043" y="499656"/>
                    <a:pt x="422176" y="50053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xmlns="" id="{394B8631-C0AA-4656-BDBA-CFAF4F7FF604}"/>
                </a:ext>
              </a:extLst>
            </p:cNvPr>
            <p:cNvSpPr/>
            <p:nvPr/>
          </p:nvSpPr>
          <p:spPr>
            <a:xfrm>
              <a:off x="3538847" y="3069962"/>
              <a:ext cx="1533" cy="15340"/>
            </a:xfrm>
            <a:custGeom>
              <a:avLst/>
              <a:gdLst>
                <a:gd name="connsiteX0" fmla="*/ 0 w 952"/>
                <a:gd name="connsiteY0" fmla="*/ 0 h 9525"/>
                <a:gd name="connsiteX1" fmla="*/ 0 w 952"/>
                <a:gd name="connsiteY1" fmla="*/ 0 h 9525"/>
                <a:gd name="connsiteX2" fmla="*/ 952 w 95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" h="9525">
                  <a:moveTo>
                    <a:pt x="0" y="0"/>
                  </a:moveTo>
                  <a:lnTo>
                    <a:pt x="0" y="0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xmlns="" id="{AD0F8470-608B-4A1A-A2F5-95641E391259}"/>
                </a:ext>
              </a:extLst>
            </p:cNvPr>
            <p:cNvSpPr/>
            <p:nvPr/>
          </p:nvSpPr>
          <p:spPr>
            <a:xfrm>
              <a:off x="3540996" y="3071343"/>
              <a:ext cx="1994" cy="15340"/>
            </a:xfrm>
            <a:custGeom>
              <a:avLst/>
              <a:gdLst>
                <a:gd name="connsiteX0" fmla="*/ 1238 w 1238"/>
                <a:gd name="connsiteY0" fmla="*/ 0 h 9525"/>
                <a:gd name="connsiteX1" fmla="*/ 1238 w 1238"/>
                <a:gd name="connsiteY1" fmla="*/ 0 h 9525"/>
                <a:gd name="connsiteX2" fmla="*/ 0 w 1238"/>
                <a:gd name="connsiteY2" fmla="*/ 0 h 9525"/>
                <a:gd name="connsiteX3" fmla="*/ 1238 w 1238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" h="9525">
                  <a:moveTo>
                    <a:pt x="1238" y="0"/>
                  </a:moveTo>
                  <a:lnTo>
                    <a:pt x="1238" y="0"/>
                  </a:lnTo>
                  <a:lnTo>
                    <a:pt x="0" y="0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xmlns="" id="{0350842E-2A4E-4610-8991-5BEA11928AB7}"/>
                </a:ext>
              </a:extLst>
            </p:cNvPr>
            <p:cNvSpPr/>
            <p:nvPr/>
          </p:nvSpPr>
          <p:spPr>
            <a:xfrm>
              <a:off x="3545136" y="3071803"/>
              <a:ext cx="1227" cy="15340"/>
            </a:xfrm>
            <a:custGeom>
              <a:avLst/>
              <a:gdLst>
                <a:gd name="connsiteX0" fmla="*/ 0 w 762"/>
                <a:gd name="connsiteY0" fmla="*/ 0 h 9525"/>
                <a:gd name="connsiteX1" fmla="*/ 0 w 762"/>
                <a:gd name="connsiteY1" fmla="*/ 0 h 9525"/>
                <a:gd name="connsiteX2" fmla="*/ 762 w 76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9525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xmlns="" id="{AB0B78D9-D7CA-4530-A953-2624B752C73E}"/>
                </a:ext>
              </a:extLst>
            </p:cNvPr>
            <p:cNvSpPr/>
            <p:nvPr/>
          </p:nvSpPr>
          <p:spPr>
            <a:xfrm>
              <a:off x="2456280" y="2413712"/>
              <a:ext cx="1127513" cy="657476"/>
            </a:xfrm>
            <a:custGeom>
              <a:avLst/>
              <a:gdLst>
                <a:gd name="connsiteX0" fmla="*/ 700098 w 700097"/>
                <a:gd name="connsiteY0" fmla="*/ 367094 h 408241"/>
                <a:gd name="connsiteX1" fmla="*/ 698383 w 700097"/>
                <a:gd name="connsiteY1" fmla="*/ 376619 h 408241"/>
                <a:gd name="connsiteX2" fmla="*/ 695621 w 700097"/>
                <a:gd name="connsiteY2" fmla="*/ 385001 h 408241"/>
                <a:gd name="connsiteX3" fmla="*/ 694383 w 700097"/>
                <a:gd name="connsiteY3" fmla="*/ 387953 h 408241"/>
                <a:gd name="connsiteX4" fmla="*/ 692097 w 700097"/>
                <a:gd name="connsiteY4" fmla="*/ 392621 h 408241"/>
                <a:gd name="connsiteX5" fmla="*/ 689430 w 700097"/>
                <a:gd name="connsiteY5" fmla="*/ 397097 h 408241"/>
                <a:gd name="connsiteX6" fmla="*/ 687334 w 700097"/>
                <a:gd name="connsiteY6" fmla="*/ 399955 h 408241"/>
                <a:gd name="connsiteX7" fmla="*/ 684762 w 700097"/>
                <a:gd name="connsiteY7" fmla="*/ 402908 h 408241"/>
                <a:gd name="connsiteX8" fmla="*/ 681333 w 700097"/>
                <a:gd name="connsiteY8" fmla="*/ 406337 h 408241"/>
                <a:gd name="connsiteX9" fmla="*/ 679143 w 700097"/>
                <a:gd name="connsiteY9" fmla="*/ 407670 h 408241"/>
                <a:gd name="connsiteX10" fmla="*/ 678095 w 700097"/>
                <a:gd name="connsiteY10" fmla="*/ 408242 h 408241"/>
                <a:gd name="connsiteX11" fmla="*/ 677047 w 700097"/>
                <a:gd name="connsiteY11" fmla="*/ 408242 h 408241"/>
                <a:gd name="connsiteX12" fmla="*/ 675523 w 700097"/>
                <a:gd name="connsiteY12" fmla="*/ 408242 h 408241"/>
                <a:gd name="connsiteX13" fmla="*/ 673999 w 700097"/>
                <a:gd name="connsiteY13" fmla="*/ 407765 h 408241"/>
                <a:gd name="connsiteX14" fmla="*/ 673047 w 700097"/>
                <a:gd name="connsiteY14" fmla="*/ 407765 h 408241"/>
                <a:gd name="connsiteX15" fmla="*/ 671618 w 700097"/>
                <a:gd name="connsiteY15" fmla="*/ 406813 h 408241"/>
                <a:gd name="connsiteX16" fmla="*/ 665712 w 700097"/>
                <a:gd name="connsiteY16" fmla="*/ 400717 h 408241"/>
                <a:gd name="connsiteX17" fmla="*/ 662664 w 700097"/>
                <a:gd name="connsiteY17" fmla="*/ 397193 h 408241"/>
                <a:gd name="connsiteX18" fmla="*/ 662093 w 700097"/>
                <a:gd name="connsiteY18" fmla="*/ 395097 h 408241"/>
                <a:gd name="connsiteX19" fmla="*/ 660569 w 700097"/>
                <a:gd name="connsiteY19" fmla="*/ 391764 h 408241"/>
                <a:gd name="connsiteX20" fmla="*/ 659045 w 700097"/>
                <a:gd name="connsiteY20" fmla="*/ 387572 h 408241"/>
                <a:gd name="connsiteX21" fmla="*/ 654854 w 700097"/>
                <a:gd name="connsiteY21" fmla="*/ 375190 h 408241"/>
                <a:gd name="connsiteX22" fmla="*/ 649234 w 700097"/>
                <a:gd name="connsiteY22" fmla="*/ 315468 h 408241"/>
                <a:gd name="connsiteX23" fmla="*/ 637518 w 700097"/>
                <a:gd name="connsiteY23" fmla="*/ 253746 h 408241"/>
                <a:gd name="connsiteX24" fmla="*/ 609896 w 700097"/>
                <a:gd name="connsiteY24" fmla="*/ 196596 h 408241"/>
                <a:gd name="connsiteX25" fmla="*/ 591513 w 700097"/>
                <a:gd name="connsiteY25" fmla="*/ 170783 h 408241"/>
                <a:gd name="connsiteX26" fmla="*/ 581988 w 700097"/>
                <a:gd name="connsiteY26" fmla="*/ 159449 h 408241"/>
                <a:gd name="connsiteX27" fmla="*/ 578654 w 700097"/>
                <a:gd name="connsiteY27" fmla="*/ 156210 h 408241"/>
                <a:gd name="connsiteX28" fmla="*/ 569796 w 700097"/>
                <a:gd name="connsiteY28" fmla="*/ 148114 h 408241"/>
                <a:gd name="connsiteX29" fmla="*/ 547698 w 700097"/>
                <a:gd name="connsiteY29" fmla="*/ 145256 h 408241"/>
                <a:gd name="connsiteX30" fmla="*/ 552174 w 700097"/>
                <a:gd name="connsiteY30" fmla="*/ 140780 h 408241"/>
                <a:gd name="connsiteX31" fmla="*/ 662188 w 700097"/>
                <a:gd name="connsiteY31" fmla="*/ 281940 h 408241"/>
                <a:gd name="connsiteX32" fmla="*/ 699526 w 700097"/>
                <a:gd name="connsiteY32" fmla="*/ 367665 h 408241"/>
                <a:gd name="connsiteX33" fmla="*/ 503883 w 700097"/>
                <a:gd name="connsiteY33" fmla="*/ 246602 h 408241"/>
                <a:gd name="connsiteX34" fmla="*/ 503883 w 700097"/>
                <a:gd name="connsiteY34" fmla="*/ 246602 h 408241"/>
                <a:gd name="connsiteX35" fmla="*/ 499596 w 700097"/>
                <a:gd name="connsiteY35" fmla="*/ 248889 h 408241"/>
                <a:gd name="connsiteX36" fmla="*/ 499596 w 700097"/>
                <a:gd name="connsiteY36" fmla="*/ 248889 h 408241"/>
                <a:gd name="connsiteX37" fmla="*/ 498930 w 700097"/>
                <a:gd name="connsiteY37" fmla="*/ 248889 h 408241"/>
                <a:gd name="connsiteX38" fmla="*/ 494358 w 700097"/>
                <a:gd name="connsiteY38" fmla="*/ 250317 h 408241"/>
                <a:gd name="connsiteX39" fmla="*/ 492167 w 700097"/>
                <a:gd name="connsiteY39" fmla="*/ 250317 h 408241"/>
                <a:gd name="connsiteX40" fmla="*/ 484261 w 700097"/>
                <a:gd name="connsiteY40" fmla="*/ 250317 h 408241"/>
                <a:gd name="connsiteX41" fmla="*/ 483785 w 700097"/>
                <a:gd name="connsiteY41" fmla="*/ 250317 h 408241"/>
                <a:gd name="connsiteX42" fmla="*/ 478260 w 700097"/>
                <a:gd name="connsiteY42" fmla="*/ 248698 h 408241"/>
                <a:gd name="connsiteX43" fmla="*/ 478260 w 700097"/>
                <a:gd name="connsiteY43" fmla="*/ 248698 h 408241"/>
                <a:gd name="connsiteX44" fmla="*/ 474450 w 700097"/>
                <a:gd name="connsiteY44" fmla="*/ 246507 h 408241"/>
                <a:gd name="connsiteX45" fmla="*/ 473022 w 700097"/>
                <a:gd name="connsiteY45" fmla="*/ 245555 h 408241"/>
                <a:gd name="connsiteX46" fmla="*/ 470640 w 700097"/>
                <a:gd name="connsiteY46" fmla="*/ 243650 h 408241"/>
                <a:gd name="connsiteX47" fmla="*/ 464544 w 700097"/>
                <a:gd name="connsiteY47" fmla="*/ 237268 h 408241"/>
                <a:gd name="connsiteX48" fmla="*/ 462830 w 700097"/>
                <a:gd name="connsiteY48" fmla="*/ 235172 h 408241"/>
                <a:gd name="connsiteX49" fmla="*/ 460639 w 700097"/>
                <a:gd name="connsiteY49" fmla="*/ 231839 h 408241"/>
                <a:gd name="connsiteX50" fmla="*/ 451971 w 700097"/>
                <a:gd name="connsiteY50" fmla="*/ 215932 h 408241"/>
                <a:gd name="connsiteX51" fmla="*/ 451209 w 700097"/>
                <a:gd name="connsiteY51" fmla="*/ 214218 h 408241"/>
                <a:gd name="connsiteX52" fmla="*/ 449876 w 700097"/>
                <a:gd name="connsiteY52" fmla="*/ 210884 h 408241"/>
                <a:gd name="connsiteX53" fmla="*/ 445399 w 700097"/>
                <a:gd name="connsiteY53" fmla="*/ 197072 h 408241"/>
                <a:gd name="connsiteX54" fmla="*/ 426349 w 700097"/>
                <a:gd name="connsiteY54" fmla="*/ 128207 h 408241"/>
                <a:gd name="connsiteX55" fmla="*/ 384249 w 700097"/>
                <a:gd name="connsiteY55" fmla="*/ 81725 h 408241"/>
                <a:gd name="connsiteX56" fmla="*/ 337576 w 700097"/>
                <a:gd name="connsiteY56" fmla="*/ 39434 h 408241"/>
                <a:gd name="connsiteX57" fmla="*/ 326908 w 700097"/>
                <a:gd name="connsiteY57" fmla="*/ 35624 h 408241"/>
                <a:gd name="connsiteX58" fmla="*/ 293952 w 700097"/>
                <a:gd name="connsiteY58" fmla="*/ 31718 h 408241"/>
                <a:gd name="connsiteX59" fmla="*/ 258423 w 700097"/>
                <a:gd name="connsiteY59" fmla="*/ 42005 h 408241"/>
                <a:gd name="connsiteX60" fmla="*/ 223943 w 700097"/>
                <a:gd name="connsiteY60" fmla="*/ 54959 h 408241"/>
                <a:gd name="connsiteX61" fmla="*/ 205845 w 700097"/>
                <a:gd name="connsiteY61" fmla="*/ 60675 h 408241"/>
                <a:gd name="connsiteX62" fmla="*/ 203369 w 700097"/>
                <a:gd name="connsiteY62" fmla="*/ 61151 h 408241"/>
                <a:gd name="connsiteX63" fmla="*/ 199368 w 700097"/>
                <a:gd name="connsiteY63" fmla="*/ 61722 h 408241"/>
                <a:gd name="connsiteX64" fmla="*/ 185938 w 700097"/>
                <a:gd name="connsiteY64" fmla="*/ 63532 h 408241"/>
                <a:gd name="connsiteX65" fmla="*/ 148600 w 700097"/>
                <a:gd name="connsiteY65" fmla="*/ 69818 h 408241"/>
                <a:gd name="connsiteX66" fmla="*/ 110500 w 700097"/>
                <a:gd name="connsiteY66" fmla="*/ 78677 h 408241"/>
                <a:gd name="connsiteX67" fmla="*/ 75734 w 700097"/>
                <a:gd name="connsiteY67" fmla="*/ 84297 h 408241"/>
                <a:gd name="connsiteX68" fmla="*/ 59922 w 700097"/>
                <a:gd name="connsiteY68" fmla="*/ 90202 h 408241"/>
                <a:gd name="connsiteX69" fmla="*/ 59922 w 700097"/>
                <a:gd name="connsiteY69" fmla="*/ 90202 h 408241"/>
                <a:gd name="connsiteX70" fmla="*/ 46968 w 700097"/>
                <a:gd name="connsiteY70" fmla="*/ 95631 h 408241"/>
                <a:gd name="connsiteX71" fmla="*/ 31062 w 700097"/>
                <a:gd name="connsiteY71" fmla="*/ 144495 h 408241"/>
                <a:gd name="connsiteX72" fmla="*/ 39063 w 700097"/>
                <a:gd name="connsiteY72" fmla="*/ 192120 h 408241"/>
                <a:gd name="connsiteX73" fmla="*/ 47826 w 700097"/>
                <a:gd name="connsiteY73" fmla="*/ 213932 h 408241"/>
                <a:gd name="connsiteX74" fmla="*/ 51826 w 700097"/>
                <a:gd name="connsiteY74" fmla="*/ 223457 h 408241"/>
                <a:gd name="connsiteX75" fmla="*/ 53922 w 700097"/>
                <a:gd name="connsiteY75" fmla="*/ 228314 h 408241"/>
                <a:gd name="connsiteX76" fmla="*/ 54874 w 700097"/>
                <a:gd name="connsiteY76" fmla="*/ 230696 h 408241"/>
                <a:gd name="connsiteX77" fmla="*/ 55446 w 700097"/>
                <a:gd name="connsiteY77" fmla="*/ 232124 h 408241"/>
                <a:gd name="connsiteX78" fmla="*/ 62494 w 700097"/>
                <a:gd name="connsiteY78" fmla="*/ 251746 h 408241"/>
                <a:gd name="connsiteX79" fmla="*/ 65161 w 700097"/>
                <a:gd name="connsiteY79" fmla="*/ 261271 h 408241"/>
                <a:gd name="connsiteX80" fmla="*/ 66209 w 700097"/>
                <a:gd name="connsiteY80" fmla="*/ 266224 h 408241"/>
                <a:gd name="connsiteX81" fmla="*/ 66876 w 700097"/>
                <a:gd name="connsiteY81" fmla="*/ 270891 h 408241"/>
                <a:gd name="connsiteX82" fmla="*/ 66876 w 700097"/>
                <a:gd name="connsiteY82" fmla="*/ 279368 h 408241"/>
                <a:gd name="connsiteX83" fmla="*/ 66876 w 700097"/>
                <a:gd name="connsiteY83" fmla="*/ 284226 h 408241"/>
                <a:gd name="connsiteX84" fmla="*/ 66876 w 700097"/>
                <a:gd name="connsiteY84" fmla="*/ 287560 h 408241"/>
                <a:gd name="connsiteX85" fmla="*/ 61161 w 700097"/>
                <a:gd name="connsiteY85" fmla="*/ 304705 h 408241"/>
                <a:gd name="connsiteX86" fmla="*/ 56208 w 700097"/>
                <a:gd name="connsiteY86" fmla="*/ 312801 h 408241"/>
                <a:gd name="connsiteX87" fmla="*/ 54207 w 700097"/>
                <a:gd name="connsiteY87" fmla="*/ 315087 h 408241"/>
                <a:gd name="connsiteX88" fmla="*/ 50683 w 700097"/>
                <a:gd name="connsiteY88" fmla="*/ 318707 h 408241"/>
                <a:gd name="connsiteX89" fmla="*/ 44682 w 700097"/>
                <a:gd name="connsiteY89" fmla="*/ 322993 h 408241"/>
                <a:gd name="connsiteX90" fmla="*/ 43539 w 700097"/>
                <a:gd name="connsiteY90" fmla="*/ 323660 h 408241"/>
                <a:gd name="connsiteX91" fmla="*/ 42587 w 700097"/>
                <a:gd name="connsiteY91" fmla="*/ 323660 h 408241"/>
                <a:gd name="connsiteX92" fmla="*/ 40206 w 700097"/>
                <a:gd name="connsiteY92" fmla="*/ 324326 h 408241"/>
                <a:gd name="connsiteX93" fmla="*/ 20394 w 700097"/>
                <a:gd name="connsiteY93" fmla="*/ 210026 h 408241"/>
                <a:gd name="connsiteX94" fmla="*/ 59541 w 700097"/>
                <a:gd name="connsiteY94" fmla="*/ 64199 h 408241"/>
                <a:gd name="connsiteX95" fmla="*/ 299190 w 700097"/>
                <a:gd name="connsiteY95" fmla="*/ 8382 h 408241"/>
                <a:gd name="connsiteX96" fmla="*/ 442065 w 700097"/>
                <a:gd name="connsiteY96" fmla="*/ 84582 h 408241"/>
                <a:gd name="connsiteX97" fmla="*/ 503883 w 700097"/>
                <a:gd name="connsiteY97" fmla="*/ 246602 h 4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700097" h="408241">
                  <a:moveTo>
                    <a:pt x="700098" y="367094"/>
                  </a:moveTo>
                  <a:cubicBezTo>
                    <a:pt x="699691" y="370296"/>
                    <a:pt x="699119" y="373476"/>
                    <a:pt x="698383" y="376619"/>
                  </a:cubicBezTo>
                  <a:cubicBezTo>
                    <a:pt x="697621" y="379476"/>
                    <a:pt x="696669" y="382143"/>
                    <a:pt x="695621" y="385001"/>
                  </a:cubicBezTo>
                  <a:cubicBezTo>
                    <a:pt x="695621" y="383953"/>
                    <a:pt x="694573" y="387477"/>
                    <a:pt x="694383" y="387953"/>
                  </a:cubicBezTo>
                  <a:lnTo>
                    <a:pt x="692097" y="392621"/>
                  </a:lnTo>
                  <a:lnTo>
                    <a:pt x="689430" y="397097"/>
                  </a:lnTo>
                  <a:lnTo>
                    <a:pt x="687334" y="399955"/>
                  </a:lnTo>
                  <a:lnTo>
                    <a:pt x="684762" y="402908"/>
                  </a:lnTo>
                  <a:cubicBezTo>
                    <a:pt x="684286" y="403479"/>
                    <a:pt x="681524" y="405956"/>
                    <a:pt x="681333" y="406337"/>
                  </a:cubicBezTo>
                  <a:lnTo>
                    <a:pt x="679143" y="407670"/>
                  </a:lnTo>
                  <a:lnTo>
                    <a:pt x="678095" y="408242"/>
                  </a:lnTo>
                  <a:lnTo>
                    <a:pt x="677047" y="408242"/>
                  </a:lnTo>
                  <a:lnTo>
                    <a:pt x="675523" y="408242"/>
                  </a:lnTo>
                  <a:lnTo>
                    <a:pt x="673999" y="407765"/>
                  </a:lnTo>
                  <a:lnTo>
                    <a:pt x="673047" y="407765"/>
                  </a:lnTo>
                  <a:lnTo>
                    <a:pt x="671618" y="406813"/>
                  </a:lnTo>
                  <a:cubicBezTo>
                    <a:pt x="669522" y="404908"/>
                    <a:pt x="667713" y="402717"/>
                    <a:pt x="665712" y="400717"/>
                  </a:cubicBezTo>
                  <a:lnTo>
                    <a:pt x="662664" y="397193"/>
                  </a:lnTo>
                  <a:cubicBezTo>
                    <a:pt x="665427" y="400526"/>
                    <a:pt x="662664" y="395669"/>
                    <a:pt x="662093" y="395097"/>
                  </a:cubicBezTo>
                  <a:lnTo>
                    <a:pt x="660569" y="391764"/>
                  </a:lnTo>
                  <a:cubicBezTo>
                    <a:pt x="660093" y="390430"/>
                    <a:pt x="659521" y="389001"/>
                    <a:pt x="659045" y="387572"/>
                  </a:cubicBezTo>
                  <a:cubicBezTo>
                    <a:pt x="657322" y="383563"/>
                    <a:pt x="655921" y="379422"/>
                    <a:pt x="654854" y="375190"/>
                  </a:cubicBezTo>
                  <a:cubicBezTo>
                    <a:pt x="651607" y="355436"/>
                    <a:pt x="649730" y="335481"/>
                    <a:pt x="649234" y="315468"/>
                  </a:cubicBezTo>
                  <a:cubicBezTo>
                    <a:pt x="647913" y="294487"/>
                    <a:pt x="643978" y="273752"/>
                    <a:pt x="637518" y="253746"/>
                  </a:cubicBezTo>
                  <a:cubicBezTo>
                    <a:pt x="630678" y="233640"/>
                    <a:pt x="621401" y="214448"/>
                    <a:pt x="609896" y="196596"/>
                  </a:cubicBezTo>
                  <a:cubicBezTo>
                    <a:pt x="604279" y="187640"/>
                    <a:pt x="598140" y="179021"/>
                    <a:pt x="591513" y="170783"/>
                  </a:cubicBezTo>
                  <a:cubicBezTo>
                    <a:pt x="588369" y="166878"/>
                    <a:pt x="585226" y="163068"/>
                    <a:pt x="581988" y="159449"/>
                  </a:cubicBezTo>
                  <a:cubicBezTo>
                    <a:pt x="580973" y="158274"/>
                    <a:pt x="579858" y="157190"/>
                    <a:pt x="578654" y="156210"/>
                  </a:cubicBezTo>
                  <a:cubicBezTo>
                    <a:pt x="576124" y="153082"/>
                    <a:pt x="573138" y="150353"/>
                    <a:pt x="569796" y="148114"/>
                  </a:cubicBezTo>
                  <a:cubicBezTo>
                    <a:pt x="563146" y="144135"/>
                    <a:pt x="555141" y="143100"/>
                    <a:pt x="547698" y="145256"/>
                  </a:cubicBezTo>
                  <a:cubicBezTo>
                    <a:pt x="548993" y="143580"/>
                    <a:pt x="550497" y="142075"/>
                    <a:pt x="552174" y="140780"/>
                  </a:cubicBezTo>
                  <a:cubicBezTo>
                    <a:pt x="594370" y="106680"/>
                    <a:pt x="651615" y="210598"/>
                    <a:pt x="662188" y="281940"/>
                  </a:cubicBezTo>
                  <a:cubicBezTo>
                    <a:pt x="671142" y="342519"/>
                    <a:pt x="693144" y="362807"/>
                    <a:pt x="699526" y="367665"/>
                  </a:cubicBezTo>
                  <a:close/>
                  <a:moveTo>
                    <a:pt x="503883" y="246602"/>
                  </a:moveTo>
                  <a:lnTo>
                    <a:pt x="503883" y="246602"/>
                  </a:lnTo>
                  <a:cubicBezTo>
                    <a:pt x="502494" y="247438"/>
                    <a:pt x="501064" y="248201"/>
                    <a:pt x="499596" y="248889"/>
                  </a:cubicBezTo>
                  <a:lnTo>
                    <a:pt x="499596" y="248889"/>
                  </a:lnTo>
                  <a:lnTo>
                    <a:pt x="498930" y="248889"/>
                  </a:lnTo>
                  <a:cubicBezTo>
                    <a:pt x="497434" y="249451"/>
                    <a:pt x="495908" y="249928"/>
                    <a:pt x="494358" y="250317"/>
                  </a:cubicBezTo>
                  <a:lnTo>
                    <a:pt x="492167" y="250317"/>
                  </a:lnTo>
                  <a:cubicBezTo>
                    <a:pt x="489595" y="250317"/>
                    <a:pt x="486833" y="250317"/>
                    <a:pt x="484261" y="250317"/>
                  </a:cubicBezTo>
                  <a:lnTo>
                    <a:pt x="483785" y="250317"/>
                  </a:lnTo>
                  <a:cubicBezTo>
                    <a:pt x="481904" y="249923"/>
                    <a:pt x="480057" y="249381"/>
                    <a:pt x="478260" y="248698"/>
                  </a:cubicBezTo>
                  <a:lnTo>
                    <a:pt x="478260" y="248698"/>
                  </a:lnTo>
                  <a:cubicBezTo>
                    <a:pt x="476927" y="248031"/>
                    <a:pt x="475689" y="247269"/>
                    <a:pt x="474450" y="246507"/>
                  </a:cubicBezTo>
                  <a:lnTo>
                    <a:pt x="473022" y="245555"/>
                  </a:lnTo>
                  <a:lnTo>
                    <a:pt x="470640" y="243650"/>
                  </a:lnTo>
                  <a:cubicBezTo>
                    <a:pt x="468442" y="241688"/>
                    <a:pt x="466403" y="239554"/>
                    <a:pt x="464544" y="237268"/>
                  </a:cubicBezTo>
                  <a:lnTo>
                    <a:pt x="462830" y="235172"/>
                  </a:lnTo>
                  <a:cubicBezTo>
                    <a:pt x="462068" y="234125"/>
                    <a:pt x="461306" y="232982"/>
                    <a:pt x="460639" y="231839"/>
                  </a:cubicBezTo>
                  <a:cubicBezTo>
                    <a:pt x="457324" y="226780"/>
                    <a:pt x="454425" y="221460"/>
                    <a:pt x="451971" y="215932"/>
                  </a:cubicBezTo>
                  <a:cubicBezTo>
                    <a:pt x="451678" y="215379"/>
                    <a:pt x="451423" y="214806"/>
                    <a:pt x="451209" y="214218"/>
                  </a:cubicBezTo>
                  <a:cubicBezTo>
                    <a:pt x="451209" y="213646"/>
                    <a:pt x="450066" y="211360"/>
                    <a:pt x="449876" y="210884"/>
                  </a:cubicBezTo>
                  <a:cubicBezTo>
                    <a:pt x="448257" y="206312"/>
                    <a:pt x="446828" y="201359"/>
                    <a:pt x="445399" y="197072"/>
                  </a:cubicBezTo>
                  <a:cubicBezTo>
                    <a:pt x="440357" y="173775"/>
                    <a:pt x="433997" y="150783"/>
                    <a:pt x="426349" y="128207"/>
                  </a:cubicBezTo>
                  <a:cubicBezTo>
                    <a:pt x="418158" y="108395"/>
                    <a:pt x="399393" y="94107"/>
                    <a:pt x="384249" y="81725"/>
                  </a:cubicBezTo>
                  <a:cubicBezTo>
                    <a:pt x="369104" y="69342"/>
                    <a:pt x="356150" y="49054"/>
                    <a:pt x="337576" y="39434"/>
                  </a:cubicBezTo>
                  <a:cubicBezTo>
                    <a:pt x="334191" y="37728"/>
                    <a:pt x="330608" y="36448"/>
                    <a:pt x="326908" y="35624"/>
                  </a:cubicBezTo>
                  <a:cubicBezTo>
                    <a:pt x="318431" y="28670"/>
                    <a:pt x="305286" y="29909"/>
                    <a:pt x="293952" y="31718"/>
                  </a:cubicBezTo>
                  <a:cubicBezTo>
                    <a:pt x="281940" y="34536"/>
                    <a:pt x="270082" y="37969"/>
                    <a:pt x="258423" y="42005"/>
                  </a:cubicBezTo>
                  <a:cubicBezTo>
                    <a:pt x="246612" y="45339"/>
                    <a:pt x="235468" y="50768"/>
                    <a:pt x="223943" y="54959"/>
                  </a:cubicBezTo>
                  <a:cubicBezTo>
                    <a:pt x="218019" y="57194"/>
                    <a:pt x="211978" y="59101"/>
                    <a:pt x="205845" y="60675"/>
                  </a:cubicBezTo>
                  <a:lnTo>
                    <a:pt x="203369" y="61151"/>
                  </a:lnTo>
                  <a:lnTo>
                    <a:pt x="199368" y="61722"/>
                  </a:lnTo>
                  <a:lnTo>
                    <a:pt x="185938" y="63532"/>
                  </a:lnTo>
                  <a:cubicBezTo>
                    <a:pt x="173460" y="65247"/>
                    <a:pt x="160983" y="67342"/>
                    <a:pt x="148600" y="69818"/>
                  </a:cubicBezTo>
                  <a:cubicBezTo>
                    <a:pt x="136218" y="72295"/>
                    <a:pt x="122978" y="76295"/>
                    <a:pt x="110500" y="78677"/>
                  </a:cubicBezTo>
                  <a:cubicBezTo>
                    <a:pt x="98022" y="81058"/>
                    <a:pt x="87069" y="81439"/>
                    <a:pt x="75734" y="84297"/>
                  </a:cubicBezTo>
                  <a:cubicBezTo>
                    <a:pt x="70259" y="85669"/>
                    <a:pt x="64956" y="87650"/>
                    <a:pt x="59922" y="90202"/>
                  </a:cubicBezTo>
                  <a:lnTo>
                    <a:pt x="59922" y="90202"/>
                  </a:lnTo>
                  <a:cubicBezTo>
                    <a:pt x="54878" y="88936"/>
                    <a:pt x="49603" y="91147"/>
                    <a:pt x="46968" y="95631"/>
                  </a:cubicBezTo>
                  <a:cubicBezTo>
                    <a:pt x="37505" y="110258"/>
                    <a:pt x="32022" y="127100"/>
                    <a:pt x="31062" y="144495"/>
                  </a:cubicBezTo>
                  <a:cubicBezTo>
                    <a:pt x="30265" y="160761"/>
                    <a:pt x="32994" y="177007"/>
                    <a:pt x="39063" y="192120"/>
                  </a:cubicBezTo>
                  <a:cubicBezTo>
                    <a:pt x="41730" y="199454"/>
                    <a:pt x="44778" y="206693"/>
                    <a:pt x="47826" y="213932"/>
                  </a:cubicBezTo>
                  <a:lnTo>
                    <a:pt x="51826" y="223457"/>
                  </a:lnTo>
                  <a:cubicBezTo>
                    <a:pt x="52588" y="225076"/>
                    <a:pt x="53255" y="226695"/>
                    <a:pt x="53922" y="228314"/>
                  </a:cubicBezTo>
                  <a:lnTo>
                    <a:pt x="54874" y="230696"/>
                  </a:lnTo>
                  <a:lnTo>
                    <a:pt x="55446" y="232124"/>
                  </a:lnTo>
                  <a:cubicBezTo>
                    <a:pt x="58113" y="238601"/>
                    <a:pt x="60399" y="245078"/>
                    <a:pt x="62494" y="251746"/>
                  </a:cubicBezTo>
                  <a:cubicBezTo>
                    <a:pt x="63542" y="254889"/>
                    <a:pt x="64399" y="258223"/>
                    <a:pt x="65161" y="261271"/>
                  </a:cubicBezTo>
                  <a:cubicBezTo>
                    <a:pt x="65161" y="262890"/>
                    <a:pt x="65923" y="264510"/>
                    <a:pt x="66209" y="266224"/>
                  </a:cubicBezTo>
                  <a:cubicBezTo>
                    <a:pt x="66495" y="267939"/>
                    <a:pt x="66780" y="270510"/>
                    <a:pt x="66876" y="270891"/>
                  </a:cubicBezTo>
                  <a:cubicBezTo>
                    <a:pt x="67020" y="273715"/>
                    <a:pt x="67020" y="276545"/>
                    <a:pt x="66876" y="279368"/>
                  </a:cubicBezTo>
                  <a:cubicBezTo>
                    <a:pt x="66876" y="280988"/>
                    <a:pt x="66876" y="282607"/>
                    <a:pt x="66876" y="284226"/>
                  </a:cubicBezTo>
                  <a:cubicBezTo>
                    <a:pt x="66876" y="285845"/>
                    <a:pt x="66876" y="287560"/>
                    <a:pt x="66876" y="287560"/>
                  </a:cubicBezTo>
                  <a:cubicBezTo>
                    <a:pt x="65976" y="293562"/>
                    <a:pt x="64043" y="299363"/>
                    <a:pt x="61161" y="304705"/>
                  </a:cubicBezTo>
                  <a:cubicBezTo>
                    <a:pt x="59679" y="307504"/>
                    <a:pt x="58025" y="310208"/>
                    <a:pt x="56208" y="312801"/>
                  </a:cubicBezTo>
                  <a:cubicBezTo>
                    <a:pt x="56970" y="311563"/>
                    <a:pt x="54207" y="315087"/>
                    <a:pt x="54207" y="315087"/>
                  </a:cubicBezTo>
                  <a:cubicBezTo>
                    <a:pt x="54207" y="315087"/>
                    <a:pt x="51921" y="317564"/>
                    <a:pt x="50683" y="318707"/>
                  </a:cubicBezTo>
                  <a:cubicBezTo>
                    <a:pt x="48861" y="320369"/>
                    <a:pt x="46846" y="321808"/>
                    <a:pt x="44682" y="322993"/>
                  </a:cubicBezTo>
                  <a:lnTo>
                    <a:pt x="43539" y="323660"/>
                  </a:lnTo>
                  <a:lnTo>
                    <a:pt x="42587" y="323660"/>
                  </a:lnTo>
                  <a:lnTo>
                    <a:pt x="40206" y="324326"/>
                  </a:lnTo>
                  <a:cubicBezTo>
                    <a:pt x="45600" y="285094"/>
                    <a:pt x="38677" y="245155"/>
                    <a:pt x="20394" y="210026"/>
                  </a:cubicBezTo>
                  <a:cubicBezTo>
                    <a:pt x="-24850" y="116967"/>
                    <a:pt x="12774" y="72009"/>
                    <a:pt x="59541" y="64199"/>
                  </a:cubicBezTo>
                  <a:cubicBezTo>
                    <a:pt x="106309" y="56388"/>
                    <a:pt x="255471" y="34766"/>
                    <a:pt x="299190" y="8382"/>
                  </a:cubicBezTo>
                  <a:cubicBezTo>
                    <a:pt x="342910" y="-18002"/>
                    <a:pt x="428826" y="20765"/>
                    <a:pt x="442065" y="84582"/>
                  </a:cubicBezTo>
                  <a:cubicBezTo>
                    <a:pt x="453876" y="147447"/>
                    <a:pt x="473974" y="236506"/>
                    <a:pt x="503883" y="246602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xmlns="" id="{30A68327-0EBC-45D0-AA90-59FD90EE14E3}"/>
                </a:ext>
              </a:extLst>
            </p:cNvPr>
            <p:cNvSpPr/>
            <p:nvPr/>
          </p:nvSpPr>
          <p:spPr>
            <a:xfrm>
              <a:off x="2016495" y="2177935"/>
              <a:ext cx="636733" cy="342697"/>
            </a:xfrm>
            <a:custGeom>
              <a:avLst/>
              <a:gdLst>
                <a:gd name="connsiteX0" fmla="*/ 56007 w 395361"/>
                <a:gd name="connsiteY0" fmla="*/ 108299 h 212788"/>
                <a:gd name="connsiteX1" fmla="*/ 56007 w 395361"/>
                <a:gd name="connsiteY1" fmla="*/ 108299 h 212788"/>
                <a:gd name="connsiteX2" fmla="*/ 6001 w 395361"/>
                <a:gd name="connsiteY2" fmla="*/ 79724 h 212788"/>
                <a:gd name="connsiteX3" fmla="*/ 3238 w 395361"/>
                <a:gd name="connsiteY3" fmla="*/ 77152 h 212788"/>
                <a:gd name="connsiteX4" fmla="*/ 1048 w 395361"/>
                <a:gd name="connsiteY4" fmla="*/ 74200 h 212788"/>
                <a:gd name="connsiteX5" fmla="*/ 571 w 395361"/>
                <a:gd name="connsiteY5" fmla="*/ 73342 h 212788"/>
                <a:gd name="connsiteX6" fmla="*/ 571 w 395361"/>
                <a:gd name="connsiteY6" fmla="*/ 73342 h 212788"/>
                <a:gd name="connsiteX7" fmla="*/ 571 w 395361"/>
                <a:gd name="connsiteY7" fmla="*/ 72676 h 212788"/>
                <a:gd name="connsiteX8" fmla="*/ 0 w 395361"/>
                <a:gd name="connsiteY8" fmla="*/ 70390 h 212788"/>
                <a:gd name="connsiteX9" fmla="*/ 0 w 395361"/>
                <a:gd name="connsiteY9" fmla="*/ 68294 h 212788"/>
                <a:gd name="connsiteX10" fmla="*/ 8858 w 395361"/>
                <a:gd name="connsiteY10" fmla="*/ 41434 h 212788"/>
                <a:gd name="connsiteX11" fmla="*/ 62198 w 395361"/>
                <a:gd name="connsiteY11" fmla="*/ 5334 h 212788"/>
                <a:gd name="connsiteX12" fmla="*/ 100298 w 395361"/>
                <a:gd name="connsiteY12" fmla="*/ 0 h 212788"/>
                <a:gd name="connsiteX13" fmla="*/ 103346 w 395361"/>
                <a:gd name="connsiteY13" fmla="*/ 0 h 212788"/>
                <a:gd name="connsiteX14" fmla="*/ 84296 w 395361"/>
                <a:gd name="connsiteY14" fmla="*/ 44863 h 212788"/>
                <a:gd name="connsiteX15" fmla="*/ 382619 w 395361"/>
                <a:gd name="connsiteY15" fmla="*/ 158305 h 212788"/>
                <a:gd name="connsiteX16" fmla="*/ 176117 w 395361"/>
                <a:gd name="connsiteY16" fmla="*/ 169164 h 212788"/>
                <a:gd name="connsiteX17" fmla="*/ 112014 w 395361"/>
                <a:gd name="connsiteY17" fmla="*/ 212788 h 212788"/>
                <a:gd name="connsiteX18" fmla="*/ 92392 w 395361"/>
                <a:gd name="connsiteY18" fmla="*/ 210693 h 212788"/>
                <a:gd name="connsiteX19" fmla="*/ 85154 w 395361"/>
                <a:gd name="connsiteY19" fmla="*/ 212788 h 212788"/>
                <a:gd name="connsiteX20" fmla="*/ 85154 w 395361"/>
                <a:gd name="connsiteY20" fmla="*/ 212788 h 212788"/>
                <a:gd name="connsiteX21" fmla="*/ 84487 w 395361"/>
                <a:gd name="connsiteY21" fmla="*/ 212788 h 212788"/>
                <a:gd name="connsiteX22" fmla="*/ 82486 w 395361"/>
                <a:gd name="connsiteY22" fmla="*/ 208883 h 212788"/>
                <a:gd name="connsiteX23" fmla="*/ 82487 w 395361"/>
                <a:gd name="connsiteY23" fmla="*/ 208121 h 212788"/>
                <a:gd name="connsiteX24" fmla="*/ 80772 w 395361"/>
                <a:gd name="connsiteY24" fmla="*/ 202787 h 212788"/>
                <a:gd name="connsiteX25" fmla="*/ 78581 w 395361"/>
                <a:gd name="connsiteY25" fmla="*/ 192024 h 212788"/>
                <a:gd name="connsiteX26" fmla="*/ 78581 w 395361"/>
                <a:gd name="connsiteY26" fmla="*/ 191452 h 212788"/>
                <a:gd name="connsiteX27" fmla="*/ 78581 w 395361"/>
                <a:gd name="connsiteY27" fmla="*/ 190024 h 212788"/>
                <a:gd name="connsiteX28" fmla="*/ 77914 w 395361"/>
                <a:gd name="connsiteY28" fmla="*/ 183071 h 212788"/>
                <a:gd name="connsiteX29" fmla="*/ 75533 w 395361"/>
                <a:gd name="connsiteY29" fmla="*/ 157639 h 212788"/>
                <a:gd name="connsiteX30" fmla="*/ 56007 w 395361"/>
                <a:gd name="connsiteY30" fmla="*/ 108299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95361" h="212788">
                  <a:moveTo>
                    <a:pt x="56007" y="108299"/>
                  </a:moveTo>
                  <a:lnTo>
                    <a:pt x="56007" y="108299"/>
                  </a:lnTo>
                  <a:cubicBezTo>
                    <a:pt x="41053" y="95821"/>
                    <a:pt x="21717" y="91250"/>
                    <a:pt x="6001" y="79724"/>
                  </a:cubicBezTo>
                  <a:cubicBezTo>
                    <a:pt x="6001" y="79724"/>
                    <a:pt x="3715" y="77629"/>
                    <a:pt x="3238" y="77152"/>
                  </a:cubicBezTo>
                  <a:cubicBezTo>
                    <a:pt x="2762" y="76676"/>
                    <a:pt x="1238" y="74390"/>
                    <a:pt x="1048" y="74200"/>
                  </a:cubicBezTo>
                  <a:cubicBezTo>
                    <a:pt x="854" y="73935"/>
                    <a:pt x="694" y="73647"/>
                    <a:pt x="571" y="73342"/>
                  </a:cubicBezTo>
                  <a:cubicBezTo>
                    <a:pt x="571" y="73342"/>
                    <a:pt x="571" y="73342"/>
                    <a:pt x="571" y="73342"/>
                  </a:cubicBezTo>
                  <a:cubicBezTo>
                    <a:pt x="603" y="73121"/>
                    <a:pt x="603" y="72897"/>
                    <a:pt x="571" y="72676"/>
                  </a:cubicBezTo>
                  <a:cubicBezTo>
                    <a:pt x="336" y="71926"/>
                    <a:pt x="145" y="71162"/>
                    <a:pt x="0" y="70390"/>
                  </a:cubicBezTo>
                  <a:cubicBezTo>
                    <a:pt x="0" y="71247"/>
                    <a:pt x="0" y="68675"/>
                    <a:pt x="0" y="68294"/>
                  </a:cubicBezTo>
                  <a:cubicBezTo>
                    <a:pt x="415" y="58694"/>
                    <a:pt x="3481" y="49397"/>
                    <a:pt x="8858" y="41434"/>
                  </a:cubicBezTo>
                  <a:cubicBezTo>
                    <a:pt x="20164" y="21859"/>
                    <a:pt x="39824" y="8554"/>
                    <a:pt x="62198" y="5334"/>
                  </a:cubicBezTo>
                  <a:cubicBezTo>
                    <a:pt x="74962" y="3238"/>
                    <a:pt x="86677" y="1905"/>
                    <a:pt x="100298" y="0"/>
                  </a:cubicBezTo>
                  <a:lnTo>
                    <a:pt x="103346" y="0"/>
                  </a:lnTo>
                  <a:cubicBezTo>
                    <a:pt x="88871" y="10026"/>
                    <a:pt x="81457" y="27485"/>
                    <a:pt x="84296" y="44863"/>
                  </a:cubicBezTo>
                  <a:cubicBezTo>
                    <a:pt x="88297" y="91630"/>
                    <a:pt x="323469" y="156400"/>
                    <a:pt x="382619" y="158305"/>
                  </a:cubicBezTo>
                  <a:cubicBezTo>
                    <a:pt x="441770" y="160210"/>
                    <a:pt x="281654" y="197072"/>
                    <a:pt x="176117" y="169164"/>
                  </a:cubicBezTo>
                  <a:cubicBezTo>
                    <a:pt x="110966" y="151924"/>
                    <a:pt x="106204" y="184975"/>
                    <a:pt x="112014" y="212788"/>
                  </a:cubicBezTo>
                  <a:cubicBezTo>
                    <a:pt x="105671" y="210825"/>
                    <a:pt x="99007" y="210114"/>
                    <a:pt x="92392" y="210693"/>
                  </a:cubicBezTo>
                  <a:cubicBezTo>
                    <a:pt x="89889" y="211029"/>
                    <a:pt x="87449" y="211736"/>
                    <a:pt x="85154" y="212788"/>
                  </a:cubicBezTo>
                  <a:lnTo>
                    <a:pt x="85154" y="212788"/>
                  </a:lnTo>
                  <a:lnTo>
                    <a:pt x="84487" y="212788"/>
                  </a:lnTo>
                  <a:cubicBezTo>
                    <a:pt x="83726" y="211537"/>
                    <a:pt x="83058" y="210232"/>
                    <a:pt x="82486" y="208883"/>
                  </a:cubicBezTo>
                  <a:lnTo>
                    <a:pt x="82487" y="208121"/>
                  </a:lnTo>
                  <a:cubicBezTo>
                    <a:pt x="81815" y="206377"/>
                    <a:pt x="81243" y="204596"/>
                    <a:pt x="80772" y="202787"/>
                  </a:cubicBezTo>
                  <a:cubicBezTo>
                    <a:pt x="79850" y="199241"/>
                    <a:pt x="79119" y="195648"/>
                    <a:pt x="78581" y="192024"/>
                  </a:cubicBezTo>
                  <a:cubicBezTo>
                    <a:pt x="78620" y="191835"/>
                    <a:pt x="78620" y="191641"/>
                    <a:pt x="78581" y="191452"/>
                  </a:cubicBezTo>
                  <a:cubicBezTo>
                    <a:pt x="78581" y="190976"/>
                    <a:pt x="78581" y="190500"/>
                    <a:pt x="78581" y="190024"/>
                  </a:cubicBezTo>
                  <a:cubicBezTo>
                    <a:pt x="78581" y="187642"/>
                    <a:pt x="78581" y="185356"/>
                    <a:pt x="77914" y="183071"/>
                  </a:cubicBezTo>
                  <a:cubicBezTo>
                    <a:pt x="77152" y="174593"/>
                    <a:pt x="76486" y="166116"/>
                    <a:pt x="75533" y="157639"/>
                  </a:cubicBezTo>
                  <a:cubicBezTo>
                    <a:pt x="72390" y="139255"/>
                    <a:pt x="69533" y="119634"/>
                    <a:pt x="56007" y="108299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xmlns="" id="{8C3A26EF-B05F-47BC-A1E5-2013E8CBE111}"/>
                </a:ext>
              </a:extLst>
            </p:cNvPr>
            <p:cNvSpPr/>
            <p:nvPr/>
          </p:nvSpPr>
          <p:spPr>
            <a:xfrm>
              <a:off x="-5790" y="3252816"/>
              <a:ext cx="1081783" cy="1829768"/>
            </a:xfrm>
            <a:custGeom>
              <a:avLst/>
              <a:gdLst>
                <a:gd name="connsiteX0" fmla="*/ 0 w 671702"/>
                <a:gd name="connsiteY0" fmla="*/ 152305 h 1136142"/>
                <a:gd name="connsiteX1" fmla="*/ 52007 w 671702"/>
                <a:gd name="connsiteY1" fmla="*/ 142304 h 1136142"/>
                <a:gd name="connsiteX2" fmla="*/ 253175 w 671702"/>
                <a:gd name="connsiteY2" fmla="*/ 92964 h 1136142"/>
                <a:gd name="connsiteX3" fmla="*/ 352044 w 671702"/>
                <a:gd name="connsiteY3" fmla="*/ 64389 h 1136142"/>
                <a:gd name="connsiteX4" fmla="*/ 446342 w 671702"/>
                <a:gd name="connsiteY4" fmla="*/ 33814 h 1136142"/>
                <a:gd name="connsiteX5" fmla="*/ 542354 w 671702"/>
                <a:gd name="connsiteY5" fmla="*/ 0 h 1136142"/>
                <a:gd name="connsiteX6" fmla="*/ 516922 w 671702"/>
                <a:gd name="connsiteY6" fmla="*/ 34671 h 1136142"/>
                <a:gd name="connsiteX7" fmla="*/ 469297 w 671702"/>
                <a:gd name="connsiteY7" fmla="*/ 120396 h 1136142"/>
                <a:gd name="connsiteX8" fmla="*/ 407384 w 671702"/>
                <a:gd name="connsiteY8" fmla="*/ 317468 h 1136142"/>
                <a:gd name="connsiteX9" fmla="*/ 394811 w 671702"/>
                <a:gd name="connsiteY9" fmla="*/ 399288 h 1136142"/>
                <a:gd name="connsiteX10" fmla="*/ 387096 w 671702"/>
                <a:gd name="connsiteY10" fmla="*/ 483489 h 1136142"/>
                <a:gd name="connsiteX11" fmla="*/ 390886 w 671702"/>
                <a:gd name="connsiteY11" fmla="*/ 488219 h 1136142"/>
                <a:gd name="connsiteX12" fmla="*/ 395573 w 671702"/>
                <a:gd name="connsiteY12" fmla="*/ 484727 h 1136142"/>
                <a:gd name="connsiteX13" fmla="*/ 405574 w 671702"/>
                <a:gd name="connsiteY13" fmla="*/ 433102 h 1136142"/>
                <a:gd name="connsiteX14" fmla="*/ 413766 w 671702"/>
                <a:gd name="connsiteY14" fmla="*/ 380524 h 1136142"/>
                <a:gd name="connsiteX15" fmla="*/ 434531 w 671702"/>
                <a:gd name="connsiteY15" fmla="*/ 277654 h 1136142"/>
                <a:gd name="connsiteX16" fmla="*/ 506063 w 671702"/>
                <a:gd name="connsiteY16" fmla="*/ 85916 h 1136142"/>
                <a:gd name="connsiteX17" fmla="*/ 545782 w 671702"/>
                <a:gd name="connsiteY17" fmla="*/ 25432 h 1136142"/>
                <a:gd name="connsiteX18" fmla="*/ 546545 w 671702"/>
                <a:gd name="connsiteY18" fmla="*/ 24289 h 1136142"/>
                <a:gd name="connsiteX19" fmla="*/ 531971 w 671702"/>
                <a:gd name="connsiteY19" fmla="*/ 56483 h 1136142"/>
                <a:gd name="connsiteX20" fmla="*/ 468820 w 671702"/>
                <a:gd name="connsiteY20" fmla="*/ 260795 h 1136142"/>
                <a:gd name="connsiteX21" fmla="*/ 449294 w 671702"/>
                <a:gd name="connsiteY21" fmla="*/ 479298 h 1136142"/>
                <a:gd name="connsiteX22" fmla="*/ 460438 w 671702"/>
                <a:gd name="connsiteY22" fmla="*/ 695230 h 1136142"/>
                <a:gd name="connsiteX23" fmla="*/ 495300 w 671702"/>
                <a:gd name="connsiteY23" fmla="*/ 843439 h 1136142"/>
                <a:gd name="connsiteX24" fmla="*/ 526256 w 671702"/>
                <a:gd name="connsiteY24" fmla="*/ 908876 h 1136142"/>
                <a:gd name="connsiteX25" fmla="*/ 555784 w 671702"/>
                <a:gd name="connsiteY25" fmla="*/ 955167 h 1136142"/>
                <a:gd name="connsiteX26" fmla="*/ 555117 w 671702"/>
                <a:gd name="connsiteY26" fmla="*/ 960025 h 1136142"/>
                <a:gd name="connsiteX27" fmla="*/ 565404 w 671702"/>
                <a:gd name="connsiteY27" fmla="*/ 977456 h 1136142"/>
                <a:gd name="connsiteX28" fmla="*/ 556927 w 671702"/>
                <a:gd name="connsiteY28" fmla="*/ 979837 h 1136142"/>
                <a:gd name="connsiteX29" fmla="*/ 555974 w 671702"/>
                <a:gd name="connsiteY29" fmla="*/ 979837 h 1136142"/>
                <a:gd name="connsiteX30" fmla="*/ 542354 w 671702"/>
                <a:gd name="connsiteY30" fmla="*/ 975360 h 1136142"/>
                <a:gd name="connsiteX31" fmla="*/ 514350 w 671702"/>
                <a:gd name="connsiteY31" fmla="*/ 956215 h 1136142"/>
                <a:gd name="connsiteX32" fmla="*/ 473678 w 671702"/>
                <a:gd name="connsiteY32" fmla="*/ 895826 h 1136142"/>
                <a:gd name="connsiteX33" fmla="*/ 443579 w 671702"/>
                <a:gd name="connsiteY33" fmla="*/ 809530 h 1136142"/>
                <a:gd name="connsiteX34" fmla="*/ 431578 w 671702"/>
                <a:gd name="connsiteY34" fmla="*/ 760381 h 1136142"/>
                <a:gd name="connsiteX35" fmla="*/ 417481 w 671702"/>
                <a:gd name="connsiteY35" fmla="*/ 711899 h 1136142"/>
                <a:gd name="connsiteX36" fmla="*/ 412147 w 671702"/>
                <a:gd name="connsiteY36" fmla="*/ 698659 h 1136142"/>
                <a:gd name="connsiteX37" fmla="*/ 408051 w 671702"/>
                <a:gd name="connsiteY37" fmla="*/ 696468 h 1136142"/>
                <a:gd name="connsiteX38" fmla="*/ 405860 w 671702"/>
                <a:gd name="connsiteY38" fmla="*/ 700564 h 1136142"/>
                <a:gd name="connsiteX39" fmla="*/ 453485 w 671702"/>
                <a:gd name="connsiteY39" fmla="*/ 892016 h 1136142"/>
                <a:gd name="connsiteX40" fmla="*/ 525113 w 671702"/>
                <a:gd name="connsiteY40" fmla="*/ 988314 h 1136142"/>
                <a:gd name="connsiteX41" fmla="*/ 433007 w 671702"/>
                <a:gd name="connsiteY41" fmla="*/ 1013365 h 1136142"/>
                <a:gd name="connsiteX42" fmla="*/ 235934 w 671702"/>
                <a:gd name="connsiteY42" fmla="*/ 1066419 h 1136142"/>
                <a:gd name="connsiteX43" fmla="*/ 39243 w 671702"/>
                <a:gd name="connsiteY43" fmla="*/ 1123569 h 1136142"/>
                <a:gd name="connsiteX44" fmla="*/ 0 w 671702"/>
                <a:gd name="connsiteY44" fmla="*/ 1136142 h 1136142"/>
                <a:gd name="connsiteX45" fmla="*/ 0 w 671702"/>
                <a:gd name="connsiteY45" fmla="*/ 152305 h 1136142"/>
                <a:gd name="connsiteX46" fmla="*/ 665226 w 671702"/>
                <a:gd name="connsiteY46" fmla="*/ 854107 h 1136142"/>
                <a:gd name="connsiteX47" fmla="*/ 665226 w 671702"/>
                <a:gd name="connsiteY47" fmla="*/ 854107 h 1136142"/>
                <a:gd name="connsiteX48" fmla="*/ 648748 w 671702"/>
                <a:gd name="connsiteY48" fmla="*/ 900970 h 1136142"/>
                <a:gd name="connsiteX49" fmla="*/ 629698 w 671702"/>
                <a:gd name="connsiteY49" fmla="*/ 943927 h 1136142"/>
                <a:gd name="connsiteX50" fmla="*/ 625983 w 671702"/>
                <a:gd name="connsiteY50" fmla="*/ 950119 h 1136142"/>
                <a:gd name="connsiteX51" fmla="*/ 624745 w 671702"/>
                <a:gd name="connsiteY51" fmla="*/ 951643 h 1136142"/>
                <a:gd name="connsiteX52" fmla="*/ 623126 w 671702"/>
                <a:gd name="connsiteY52" fmla="*/ 953262 h 1136142"/>
                <a:gd name="connsiteX53" fmla="*/ 622363 w 671702"/>
                <a:gd name="connsiteY53" fmla="*/ 953262 h 1136142"/>
                <a:gd name="connsiteX54" fmla="*/ 620459 w 671702"/>
                <a:gd name="connsiteY54" fmla="*/ 953262 h 1136142"/>
                <a:gd name="connsiteX55" fmla="*/ 617982 w 671702"/>
                <a:gd name="connsiteY55" fmla="*/ 954024 h 1136142"/>
                <a:gd name="connsiteX56" fmla="*/ 612553 w 671702"/>
                <a:gd name="connsiteY56" fmla="*/ 954500 h 1136142"/>
                <a:gd name="connsiteX57" fmla="*/ 608267 w 671702"/>
                <a:gd name="connsiteY57" fmla="*/ 954500 h 1136142"/>
                <a:gd name="connsiteX58" fmla="*/ 609029 w 671702"/>
                <a:gd name="connsiteY58" fmla="*/ 949262 h 1136142"/>
                <a:gd name="connsiteX59" fmla="*/ 609029 w 671702"/>
                <a:gd name="connsiteY59" fmla="*/ 948404 h 1136142"/>
                <a:gd name="connsiteX60" fmla="*/ 638175 w 671702"/>
                <a:gd name="connsiteY60" fmla="*/ 894112 h 1136142"/>
                <a:gd name="connsiteX61" fmla="*/ 650367 w 671702"/>
                <a:gd name="connsiteY61" fmla="*/ 860012 h 1136142"/>
                <a:gd name="connsiteX62" fmla="*/ 653701 w 671702"/>
                <a:gd name="connsiteY62" fmla="*/ 843629 h 1136142"/>
                <a:gd name="connsiteX63" fmla="*/ 654844 w 671702"/>
                <a:gd name="connsiteY63" fmla="*/ 838295 h 1136142"/>
                <a:gd name="connsiteX64" fmla="*/ 671703 w 671702"/>
                <a:gd name="connsiteY64" fmla="*/ 832866 h 1136142"/>
                <a:gd name="connsiteX65" fmla="*/ 665226 w 671702"/>
                <a:gd name="connsiteY65" fmla="*/ 854107 h 113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71702" h="1136142">
                  <a:moveTo>
                    <a:pt x="0" y="152305"/>
                  </a:moveTo>
                  <a:cubicBezTo>
                    <a:pt x="17336" y="149193"/>
                    <a:pt x="34671" y="145860"/>
                    <a:pt x="52007" y="142304"/>
                  </a:cubicBezTo>
                  <a:cubicBezTo>
                    <a:pt x="119634" y="128492"/>
                    <a:pt x="186595" y="111442"/>
                    <a:pt x="253175" y="92964"/>
                  </a:cubicBezTo>
                  <a:cubicBezTo>
                    <a:pt x="286226" y="83439"/>
                    <a:pt x="319088" y="73914"/>
                    <a:pt x="352044" y="64389"/>
                  </a:cubicBezTo>
                  <a:cubicBezTo>
                    <a:pt x="385000" y="54864"/>
                    <a:pt x="415385" y="45815"/>
                    <a:pt x="446342" y="33814"/>
                  </a:cubicBezTo>
                  <a:cubicBezTo>
                    <a:pt x="477669" y="20706"/>
                    <a:pt x="509726" y="9416"/>
                    <a:pt x="542354" y="0"/>
                  </a:cubicBezTo>
                  <a:cubicBezTo>
                    <a:pt x="533876" y="11525"/>
                    <a:pt x="525209" y="22955"/>
                    <a:pt x="516922" y="34671"/>
                  </a:cubicBezTo>
                  <a:cubicBezTo>
                    <a:pt x="498139" y="61531"/>
                    <a:pt x="482180" y="90258"/>
                    <a:pt x="469297" y="120396"/>
                  </a:cubicBezTo>
                  <a:cubicBezTo>
                    <a:pt x="441086" y="183463"/>
                    <a:pt x="420309" y="249599"/>
                    <a:pt x="407384" y="317468"/>
                  </a:cubicBezTo>
                  <a:cubicBezTo>
                    <a:pt x="402336" y="344615"/>
                    <a:pt x="398431" y="371951"/>
                    <a:pt x="394811" y="399288"/>
                  </a:cubicBezTo>
                  <a:cubicBezTo>
                    <a:pt x="389964" y="427100"/>
                    <a:pt x="387384" y="455259"/>
                    <a:pt x="387096" y="483489"/>
                  </a:cubicBezTo>
                  <a:cubicBezTo>
                    <a:pt x="386836" y="485842"/>
                    <a:pt x="388533" y="487960"/>
                    <a:pt x="390886" y="488219"/>
                  </a:cubicBezTo>
                  <a:cubicBezTo>
                    <a:pt x="393123" y="488466"/>
                    <a:pt x="395170" y="486941"/>
                    <a:pt x="395573" y="484727"/>
                  </a:cubicBezTo>
                  <a:cubicBezTo>
                    <a:pt x="400095" y="467770"/>
                    <a:pt x="403437" y="450521"/>
                    <a:pt x="405574" y="433102"/>
                  </a:cubicBezTo>
                  <a:cubicBezTo>
                    <a:pt x="408146" y="415576"/>
                    <a:pt x="410813" y="398050"/>
                    <a:pt x="413766" y="380524"/>
                  </a:cubicBezTo>
                  <a:cubicBezTo>
                    <a:pt x="419481" y="346139"/>
                    <a:pt x="425863" y="311467"/>
                    <a:pt x="434531" y="277654"/>
                  </a:cubicBezTo>
                  <a:cubicBezTo>
                    <a:pt x="451135" y="211269"/>
                    <a:pt x="475129" y="146955"/>
                    <a:pt x="506063" y="85916"/>
                  </a:cubicBezTo>
                  <a:cubicBezTo>
                    <a:pt x="517794" y="64803"/>
                    <a:pt x="531070" y="44587"/>
                    <a:pt x="545782" y="25432"/>
                  </a:cubicBezTo>
                  <a:lnTo>
                    <a:pt x="546545" y="24289"/>
                  </a:lnTo>
                  <a:cubicBezTo>
                    <a:pt x="541592" y="34957"/>
                    <a:pt x="537020" y="45625"/>
                    <a:pt x="531971" y="56483"/>
                  </a:cubicBezTo>
                  <a:cubicBezTo>
                    <a:pt x="503318" y="122001"/>
                    <a:pt x="482135" y="190536"/>
                    <a:pt x="468820" y="260795"/>
                  </a:cubicBezTo>
                  <a:cubicBezTo>
                    <a:pt x="455938" y="332919"/>
                    <a:pt x="449404" y="406033"/>
                    <a:pt x="449294" y="479298"/>
                  </a:cubicBezTo>
                  <a:cubicBezTo>
                    <a:pt x="448143" y="551444"/>
                    <a:pt x="451866" y="623586"/>
                    <a:pt x="460438" y="695230"/>
                  </a:cubicBezTo>
                  <a:cubicBezTo>
                    <a:pt x="466064" y="745854"/>
                    <a:pt x="477769" y="795616"/>
                    <a:pt x="495300" y="843439"/>
                  </a:cubicBezTo>
                  <a:cubicBezTo>
                    <a:pt x="504164" y="865910"/>
                    <a:pt x="514505" y="887770"/>
                    <a:pt x="526256" y="908876"/>
                  </a:cubicBezTo>
                  <a:cubicBezTo>
                    <a:pt x="534753" y="925125"/>
                    <a:pt x="544632" y="940612"/>
                    <a:pt x="555784" y="955167"/>
                  </a:cubicBezTo>
                  <a:cubicBezTo>
                    <a:pt x="555316" y="956743"/>
                    <a:pt x="555091" y="958381"/>
                    <a:pt x="555117" y="960025"/>
                  </a:cubicBezTo>
                  <a:cubicBezTo>
                    <a:pt x="555871" y="967047"/>
                    <a:pt x="559621" y="973402"/>
                    <a:pt x="565404" y="977456"/>
                  </a:cubicBezTo>
                  <a:lnTo>
                    <a:pt x="556927" y="979837"/>
                  </a:lnTo>
                  <a:lnTo>
                    <a:pt x="555974" y="979837"/>
                  </a:lnTo>
                  <a:cubicBezTo>
                    <a:pt x="551286" y="978839"/>
                    <a:pt x="546720" y="977338"/>
                    <a:pt x="542354" y="975360"/>
                  </a:cubicBezTo>
                  <a:cubicBezTo>
                    <a:pt x="531961" y="970684"/>
                    <a:pt x="522479" y="964202"/>
                    <a:pt x="514350" y="956215"/>
                  </a:cubicBezTo>
                  <a:cubicBezTo>
                    <a:pt x="497390" y="938599"/>
                    <a:pt x="483627" y="918164"/>
                    <a:pt x="473678" y="895826"/>
                  </a:cubicBezTo>
                  <a:cubicBezTo>
                    <a:pt x="460797" y="868135"/>
                    <a:pt x="450714" y="839226"/>
                    <a:pt x="443579" y="809530"/>
                  </a:cubicBezTo>
                  <a:cubicBezTo>
                    <a:pt x="439293" y="793147"/>
                    <a:pt x="435578" y="776764"/>
                    <a:pt x="431578" y="760381"/>
                  </a:cubicBezTo>
                  <a:cubicBezTo>
                    <a:pt x="428028" y="743908"/>
                    <a:pt x="423317" y="727707"/>
                    <a:pt x="417481" y="711899"/>
                  </a:cubicBezTo>
                  <a:cubicBezTo>
                    <a:pt x="415671" y="707517"/>
                    <a:pt x="413957" y="703135"/>
                    <a:pt x="412147" y="698659"/>
                  </a:cubicBezTo>
                  <a:cubicBezTo>
                    <a:pt x="411621" y="696923"/>
                    <a:pt x="409787" y="695942"/>
                    <a:pt x="408051" y="696468"/>
                  </a:cubicBezTo>
                  <a:cubicBezTo>
                    <a:pt x="406315" y="696994"/>
                    <a:pt x="405334" y="698828"/>
                    <a:pt x="405860" y="700564"/>
                  </a:cubicBezTo>
                  <a:cubicBezTo>
                    <a:pt x="421005" y="764476"/>
                    <a:pt x="429292" y="830961"/>
                    <a:pt x="453485" y="892016"/>
                  </a:cubicBezTo>
                  <a:cubicBezTo>
                    <a:pt x="468154" y="928402"/>
                    <a:pt x="490728" y="968216"/>
                    <a:pt x="525113" y="988314"/>
                  </a:cubicBezTo>
                  <a:cubicBezTo>
                    <a:pt x="494443" y="997013"/>
                    <a:pt x="463741" y="1005364"/>
                    <a:pt x="433007" y="1013365"/>
                  </a:cubicBezTo>
                  <a:cubicBezTo>
                    <a:pt x="367284" y="1030700"/>
                    <a:pt x="301593" y="1048385"/>
                    <a:pt x="235934" y="1066419"/>
                  </a:cubicBezTo>
                  <a:cubicBezTo>
                    <a:pt x="170117" y="1084421"/>
                    <a:pt x="104394" y="1102995"/>
                    <a:pt x="39243" y="1123569"/>
                  </a:cubicBezTo>
                  <a:lnTo>
                    <a:pt x="0" y="1136142"/>
                  </a:lnTo>
                  <a:lnTo>
                    <a:pt x="0" y="152305"/>
                  </a:lnTo>
                  <a:close/>
                  <a:moveTo>
                    <a:pt x="665226" y="854107"/>
                  </a:moveTo>
                  <a:lnTo>
                    <a:pt x="665226" y="854107"/>
                  </a:lnTo>
                  <a:cubicBezTo>
                    <a:pt x="660368" y="869918"/>
                    <a:pt x="655034" y="885730"/>
                    <a:pt x="648748" y="900970"/>
                  </a:cubicBezTo>
                  <a:cubicBezTo>
                    <a:pt x="642461" y="916210"/>
                    <a:pt x="636270" y="929545"/>
                    <a:pt x="629698" y="943927"/>
                  </a:cubicBezTo>
                  <a:cubicBezTo>
                    <a:pt x="628608" y="946077"/>
                    <a:pt x="627367" y="948146"/>
                    <a:pt x="625983" y="950119"/>
                  </a:cubicBezTo>
                  <a:cubicBezTo>
                    <a:pt x="626936" y="948785"/>
                    <a:pt x="625031" y="951262"/>
                    <a:pt x="624745" y="951643"/>
                  </a:cubicBezTo>
                  <a:cubicBezTo>
                    <a:pt x="624253" y="952229"/>
                    <a:pt x="623712" y="952771"/>
                    <a:pt x="623126" y="953262"/>
                  </a:cubicBezTo>
                  <a:cubicBezTo>
                    <a:pt x="623792" y="952595"/>
                    <a:pt x="623126" y="953262"/>
                    <a:pt x="622363" y="953262"/>
                  </a:cubicBezTo>
                  <a:lnTo>
                    <a:pt x="620459" y="953262"/>
                  </a:lnTo>
                  <a:cubicBezTo>
                    <a:pt x="619887" y="953262"/>
                    <a:pt x="616934" y="954119"/>
                    <a:pt x="617982" y="954024"/>
                  </a:cubicBezTo>
                  <a:lnTo>
                    <a:pt x="612553" y="954500"/>
                  </a:lnTo>
                  <a:cubicBezTo>
                    <a:pt x="611126" y="954595"/>
                    <a:pt x="609694" y="954595"/>
                    <a:pt x="608267" y="954500"/>
                  </a:cubicBezTo>
                  <a:cubicBezTo>
                    <a:pt x="608763" y="952798"/>
                    <a:pt x="609020" y="951035"/>
                    <a:pt x="609029" y="949262"/>
                  </a:cubicBezTo>
                  <a:lnTo>
                    <a:pt x="609029" y="948404"/>
                  </a:lnTo>
                  <a:cubicBezTo>
                    <a:pt x="619682" y="930826"/>
                    <a:pt x="629411" y="912704"/>
                    <a:pt x="638175" y="894112"/>
                  </a:cubicBezTo>
                  <a:cubicBezTo>
                    <a:pt x="643337" y="883168"/>
                    <a:pt x="647420" y="871748"/>
                    <a:pt x="650367" y="860012"/>
                  </a:cubicBezTo>
                  <a:cubicBezTo>
                    <a:pt x="651605" y="854583"/>
                    <a:pt x="652463" y="849154"/>
                    <a:pt x="653701" y="843629"/>
                  </a:cubicBezTo>
                  <a:cubicBezTo>
                    <a:pt x="654192" y="841877"/>
                    <a:pt x="654574" y="840095"/>
                    <a:pt x="654844" y="838295"/>
                  </a:cubicBezTo>
                  <a:lnTo>
                    <a:pt x="671703" y="832866"/>
                  </a:lnTo>
                  <a:cubicBezTo>
                    <a:pt x="669608" y="840010"/>
                    <a:pt x="667417" y="847058"/>
                    <a:pt x="665226" y="854107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xmlns="" id="{C0947AE0-6E18-46D2-BAA7-090F3F22C428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11688 w 2454339"/>
                <a:gd name="connsiteY278" fmla="*/ 463913 h 2205654"/>
                <a:gd name="connsiteX279" fmla="*/ 1311688 w 2454339"/>
                <a:gd name="connsiteY279" fmla="*/ 463913 h 2205654"/>
                <a:gd name="connsiteX280" fmla="*/ 1261682 w 2454339"/>
                <a:gd name="connsiteY280" fmla="*/ 435338 h 2205654"/>
                <a:gd name="connsiteX281" fmla="*/ 1258919 w 2454339"/>
                <a:gd name="connsiteY281" fmla="*/ 432766 h 2205654"/>
                <a:gd name="connsiteX282" fmla="*/ 1256729 w 2454339"/>
                <a:gd name="connsiteY282" fmla="*/ 429813 h 2205654"/>
                <a:gd name="connsiteX283" fmla="*/ 1256252 w 2454339"/>
                <a:gd name="connsiteY283" fmla="*/ 428956 h 2205654"/>
                <a:gd name="connsiteX284" fmla="*/ 1256252 w 2454339"/>
                <a:gd name="connsiteY284" fmla="*/ 428956 h 2205654"/>
                <a:gd name="connsiteX285" fmla="*/ 1256252 w 2454339"/>
                <a:gd name="connsiteY285" fmla="*/ 428289 h 2205654"/>
                <a:gd name="connsiteX286" fmla="*/ 1255681 w 2454339"/>
                <a:gd name="connsiteY286" fmla="*/ 426003 h 2205654"/>
                <a:gd name="connsiteX287" fmla="*/ 1255681 w 2454339"/>
                <a:gd name="connsiteY287" fmla="*/ 423908 h 2205654"/>
                <a:gd name="connsiteX288" fmla="*/ 1264539 w 2454339"/>
                <a:gd name="connsiteY288" fmla="*/ 397047 h 2205654"/>
                <a:gd name="connsiteX289" fmla="*/ 1317879 w 2454339"/>
                <a:gd name="connsiteY289" fmla="*/ 360948 h 2205654"/>
                <a:gd name="connsiteX290" fmla="*/ 1355979 w 2454339"/>
                <a:gd name="connsiteY290" fmla="*/ 355614 h 2205654"/>
                <a:gd name="connsiteX291" fmla="*/ 1399223 w 2454339"/>
                <a:gd name="connsiteY291" fmla="*/ 344755 h 2205654"/>
                <a:gd name="connsiteX292" fmla="*/ 1441323 w 2454339"/>
                <a:gd name="connsiteY292" fmla="*/ 327420 h 2205654"/>
                <a:gd name="connsiteX293" fmla="*/ 1473422 w 2454339"/>
                <a:gd name="connsiteY293" fmla="*/ 307417 h 2205654"/>
                <a:gd name="connsiteX294" fmla="*/ 1479709 w 2454339"/>
                <a:gd name="connsiteY294" fmla="*/ 304655 h 2205654"/>
                <a:gd name="connsiteX295" fmla="*/ 1508284 w 2454339"/>
                <a:gd name="connsiteY295" fmla="*/ 269603 h 2205654"/>
                <a:gd name="connsiteX296" fmla="*/ 1509617 w 2454339"/>
                <a:gd name="connsiteY296" fmla="*/ 248553 h 2205654"/>
                <a:gd name="connsiteX297" fmla="*/ 1509617 w 2454339"/>
                <a:gd name="connsiteY297" fmla="*/ 247219 h 2205654"/>
                <a:gd name="connsiteX298" fmla="*/ 1509617 w 2454339"/>
                <a:gd name="connsiteY298" fmla="*/ 246362 h 2205654"/>
                <a:gd name="connsiteX299" fmla="*/ 1510284 w 2454339"/>
                <a:gd name="connsiteY299" fmla="*/ 243885 h 2205654"/>
                <a:gd name="connsiteX300" fmla="*/ 1511237 w 2454339"/>
                <a:gd name="connsiteY300" fmla="*/ 241695 h 2205654"/>
                <a:gd name="connsiteX301" fmla="*/ 1512951 w 2454339"/>
                <a:gd name="connsiteY301" fmla="*/ 238742 h 2205654"/>
                <a:gd name="connsiteX302" fmla="*/ 1515999 w 2454339"/>
                <a:gd name="connsiteY302" fmla="*/ 235599 h 2205654"/>
                <a:gd name="connsiteX303" fmla="*/ 1517809 w 2454339"/>
                <a:gd name="connsiteY303" fmla="*/ 234265 h 2205654"/>
                <a:gd name="connsiteX304" fmla="*/ 1520857 w 2454339"/>
                <a:gd name="connsiteY304" fmla="*/ 232455 h 2205654"/>
                <a:gd name="connsiteX305" fmla="*/ 1523333 w 2454339"/>
                <a:gd name="connsiteY305" fmla="*/ 231122 h 2205654"/>
                <a:gd name="connsiteX306" fmla="*/ 1526191 w 2454339"/>
                <a:gd name="connsiteY306" fmla="*/ 229788 h 2205654"/>
                <a:gd name="connsiteX307" fmla="*/ 1533525 w 2454339"/>
                <a:gd name="connsiteY307" fmla="*/ 227217 h 2205654"/>
                <a:gd name="connsiteX308" fmla="*/ 1565148 w 2454339"/>
                <a:gd name="connsiteY308" fmla="*/ 221692 h 2205654"/>
                <a:gd name="connsiteX309" fmla="*/ 1566482 w 2454339"/>
                <a:gd name="connsiteY309" fmla="*/ 221692 h 2205654"/>
                <a:gd name="connsiteX310" fmla="*/ 1566482 w 2454339"/>
                <a:gd name="connsiteY310" fmla="*/ 221692 h 2205654"/>
                <a:gd name="connsiteX311" fmla="*/ 1572101 w 2454339"/>
                <a:gd name="connsiteY311" fmla="*/ 220930 h 2205654"/>
                <a:gd name="connsiteX312" fmla="*/ 1578293 w 2454339"/>
                <a:gd name="connsiteY312" fmla="*/ 219692 h 2205654"/>
                <a:gd name="connsiteX313" fmla="*/ 1592485 w 2454339"/>
                <a:gd name="connsiteY313" fmla="*/ 215977 h 2205654"/>
                <a:gd name="connsiteX314" fmla="*/ 1633538 w 2454339"/>
                <a:gd name="connsiteY314" fmla="*/ 171019 h 2205654"/>
                <a:gd name="connsiteX315" fmla="*/ 1631347 w 2454339"/>
                <a:gd name="connsiteY315" fmla="*/ 160732 h 2205654"/>
                <a:gd name="connsiteX316" fmla="*/ 1630109 w 2454339"/>
                <a:gd name="connsiteY316" fmla="*/ 157398 h 2205654"/>
                <a:gd name="connsiteX317" fmla="*/ 1628775 w 2454339"/>
                <a:gd name="connsiteY317" fmla="*/ 154446 h 2205654"/>
                <a:gd name="connsiteX318" fmla="*/ 1626870 w 2454339"/>
                <a:gd name="connsiteY318" fmla="*/ 150445 h 2205654"/>
                <a:gd name="connsiteX319" fmla="*/ 1614202 w 2454339"/>
                <a:gd name="connsiteY319" fmla="*/ 133205 h 2205654"/>
                <a:gd name="connsiteX320" fmla="*/ 1588103 w 2454339"/>
                <a:gd name="connsiteY320" fmla="*/ 107297 h 2205654"/>
                <a:gd name="connsiteX321" fmla="*/ 1583341 w 2454339"/>
                <a:gd name="connsiteY321" fmla="*/ 101582 h 2205654"/>
                <a:gd name="connsiteX322" fmla="*/ 1581912 w 2454339"/>
                <a:gd name="connsiteY322" fmla="*/ 99677 h 2205654"/>
                <a:gd name="connsiteX323" fmla="*/ 1579626 w 2454339"/>
                <a:gd name="connsiteY323" fmla="*/ 95962 h 2205654"/>
                <a:gd name="connsiteX324" fmla="*/ 1578102 w 2454339"/>
                <a:gd name="connsiteY324" fmla="*/ 92914 h 2205654"/>
                <a:gd name="connsiteX325" fmla="*/ 1577150 w 2454339"/>
                <a:gd name="connsiteY325" fmla="*/ 90152 h 2205654"/>
                <a:gd name="connsiteX326" fmla="*/ 1576102 w 2454339"/>
                <a:gd name="connsiteY326" fmla="*/ 85770 h 2205654"/>
                <a:gd name="connsiteX327" fmla="*/ 1576102 w 2454339"/>
                <a:gd name="connsiteY327" fmla="*/ 82532 h 2205654"/>
                <a:gd name="connsiteX328" fmla="*/ 1576102 w 2454339"/>
                <a:gd name="connsiteY328" fmla="*/ 79674 h 2205654"/>
                <a:gd name="connsiteX329" fmla="*/ 1576673 w 2454339"/>
                <a:gd name="connsiteY329" fmla="*/ 77198 h 2205654"/>
                <a:gd name="connsiteX330" fmla="*/ 1577340 w 2454339"/>
                <a:gd name="connsiteY330" fmla="*/ 74912 h 2205654"/>
                <a:gd name="connsiteX331" fmla="*/ 1578388 w 2454339"/>
                <a:gd name="connsiteY331" fmla="*/ 72054 h 2205654"/>
                <a:gd name="connsiteX332" fmla="*/ 1582198 w 2454339"/>
                <a:gd name="connsiteY332" fmla="*/ 65673 h 2205654"/>
                <a:gd name="connsiteX333" fmla="*/ 1584103 w 2454339"/>
                <a:gd name="connsiteY333" fmla="*/ 63387 h 2205654"/>
                <a:gd name="connsiteX334" fmla="*/ 1588389 w 2454339"/>
                <a:gd name="connsiteY334" fmla="*/ 58815 h 2205654"/>
                <a:gd name="connsiteX335" fmla="*/ 1591818 w 2454339"/>
                <a:gd name="connsiteY335" fmla="*/ 55671 h 2205654"/>
                <a:gd name="connsiteX336" fmla="*/ 1592485 w 2454339"/>
                <a:gd name="connsiteY336" fmla="*/ 55100 h 2205654"/>
                <a:gd name="connsiteX337" fmla="*/ 1592961 w 2454339"/>
                <a:gd name="connsiteY337" fmla="*/ 55100 h 2205654"/>
                <a:gd name="connsiteX338" fmla="*/ 1600772 w 2454339"/>
                <a:gd name="connsiteY338" fmla="*/ 49861 h 2205654"/>
                <a:gd name="connsiteX339" fmla="*/ 1608868 w 2454339"/>
                <a:gd name="connsiteY339" fmla="*/ 45480 h 2205654"/>
                <a:gd name="connsiteX340" fmla="*/ 1609344 w 2454339"/>
                <a:gd name="connsiteY340" fmla="*/ 45480 h 2205654"/>
                <a:gd name="connsiteX341" fmla="*/ 1610487 w 2454339"/>
                <a:gd name="connsiteY341" fmla="*/ 45480 h 2205654"/>
                <a:gd name="connsiteX342" fmla="*/ 1618488 w 2454339"/>
                <a:gd name="connsiteY342" fmla="*/ 42908 h 2205654"/>
                <a:gd name="connsiteX343" fmla="*/ 1629918 w 2454339"/>
                <a:gd name="connsiteY343" fmla="*/ 40527 h 2205654"/>
                <a:gd name="connsiteX344" fmla="*/ 1633538 w 2454339"/>
                <a:gd name="connsiteY344" fmla="*/ 40527 h 2205654"/>
                <a:gd name="connsiteX345" fmla="*/ 1639538 w 2454339"/>
                <a:gd name="connsiteY345" fmla="*/ 40527 h 2205654"/>
                <a:gd name="connsiteX346" fmla="*/ 1665542 w 2454339"/>
                <a:gd name="connsiteY346" fmla="*/ 41765 h 2205654"/>
                <a:gd name="connsiteX347" fmla="*/ 1686592 w 2454339"/>
                <a:gd name="connsiteY347" fmla="*/ 44718 h 2205654"/>
                <a:gd name="connsiteX348" fmla="*/ 1715643 w 2454339"/>
                <a:gd name="connsiteY348" fmla="*/ 48813 h 2205654"/>
                <a:gd name="connsiteX349" fmla="*/ 1765935 w 2454339"/>
                <a:gd name="connsiteY349" fmla="*/ 52719 h 2205654"/>
                <a:gd name="connsiteX350" fmla="*/ 1812607 w 2454339"/>
                <a:gd name="connsiteY350" fmla="*/ 60243 h 2205654"/>
                <a:gd name="connsiteX351" fmla="*/ 1834039 w 2454339"/>
                <a:gd name="connsiteY351" fmla="*/ 68911 h 2205654"/>
                <a:gd name="connsiteX352" fmla="*/ 1856137 w 2454339"/>
                <a:gd name="connsiteY352" fmla="*/ 76531 h 2205654"/>
                <a:gd name="connsiteX353" fmla="*/ 1876235 w 2454339"/>
                <a:gd name="connsiteY353" fmla="*/ 80532 h 2205654"/>
                <a:gd name="connsiteX354" fmla="*/ 1899571 w 2454339"/>
                <a:gd name="connsiteY354" fmla="*/ 83389 h 2205654"/>
                <a:gd name="connsiteX355" fmla="*/ 1907477 w 2454339"/>
                <a:gd name="connsiteY355" fmla="*/ 83389 h 2205654"/>
                <a:gd name="connsiteX356" fmla="*/ 1935004 w 2454339"/>
                <a:gd name="connsiteY356" fmla="*/ 88152 h 2205654"/>
                <a:gd name="connsiteX357" fmla="*/ 1967675 w 2454339"/>
                <a:gd name="connsiteY357" fmla="*/ 94438 h 2205654"/>
                <a:gd name="connsiteX358" fmla="*/ 1981010 w 2454339"/>
                <a:gd name="connsiteY358" fmla="*/ 98724 h 2205654"/>
                <a:gd name="connsiteX359" fmla="*/ 1983391 w 2454339"/>
                <a:gd name="connsiteY359" fmla="*/ 99867 h 2205654"/>
                <a:gd name="connsiteX360" fmla="*/ 1986725 w 2454339"/>
                <a:gd name="connsiteY360" fmla="*/ 101677 h 2205654"/>
                <a:gd name="connsiteX361" fmla="*/ 1992916 w 2454339"/>
                <a:gd name="connsiteY361" fmla="*/ 105678 h 2205654"/>
                <a:gd name="connsiteX362" fmla="*/ 1995107 w 2454339"/>
                <a:gd name="connsiteY362" fmla="*/ 107392 h 2205654"/>
                <a:gd name="connsiteX363" fmla="*/ 1998059 w 2454339"/>
                <a:gd name="connsiteY363" fmla="*/ 110154 h 2205654"/>
                <a:gd name="connsiteX364" fmla="*/ 2003679 w 2454339"/>
                <a:gd name="connsiteY364" fmla="*/ 116441 h 2205654"/>
                <a:gd name="connsiteX365" fmla="*/ 2003679 w 2454339"/>
                <a:gd name="connsiteY365" fmla="*/ 116441 h 2205654"/>
                <a:gd name="connsiteX366" fmla="*/ 2004346 w 2454339"/>
                <a:gd name="connsiteY366" fmla="*/ 117489 h 2205654"/>
                <a:gd name="connsiteX367" fmla="*/ 2006822 w 2454339"/>
                <a:gd name="connsiteY367" fmla="*/ 121394 h 2205654"/>
                <a:gd name="connsiteX368" fmla="*/ 2012061 w 2454339"/>
                <a:gd name="connsiteY368" fmla="*/ 130919 h 2205654"/>
                <a:gd name="connsiteX369" fmla="*/ 2029301 w 2454339"/>
                <a:gd name="connsiteY369" fmla="*/ 160923 h 2205654"/>
                <a:gd name="connsiteX370" fmla="*/ 2090833 w 2454339"/>
                <a:gd name="connsiteY370" fmla="*/ 206547 h 2205654"/>
                <a:gd name="connsiteX371" fmla="*/ 2152841 w 2454339"/>
                <a:gd name="connsiteY371" fmla="*/ 212929 h 2205654"/>
                <a:gd name="connsiteX372" fmla="*/ 2155127 w 2454339"/>
                <a:gd name="connsiteY372" fmla="*/ 212929 h 2205654"/>
                <a:gd name="connsiteX373" fmla="*/ 2156555 w 2454339"/>
                <a:gd name="connsiteY373" fmla="*/ 212929 h 2205654"/>
                <a:gd name="connsiteX374" fmla="*/ 2164747 w 2454339"/>
                <a:gd name="connsiteY374" fmla="*/ 214453 h 2205654"/>
                <a:gd name="connsiteX375" fmla="*/ 2179034 w 2454339"/>
                <a:gd name="connsiteY375" fmla="*/ 218454 h 2205654"/>
                <a:gd name="connsiteX376" fmla="*/ 2190464 w 2454339"/>
                <a:gd name="connsiteY376" fmla="*/ 223788 h 2205654"/>
                <a:gd name="connsiteX377" fmla="*/ 2201990 w 2454339"/>
                <a:gd name="connsiteY377" fmla="*/ 231693 h 2205654"/>
                <a:gd name="connsiteX378" fmla="*/ 2210181 w 2454339"/>
                <a:gd name="connsiteY378" fmla="*/ 285986 h 2205654"/>
                <a:gd name="connsiteX379" fmla="*/ 2207133 w 2454339"/>
                <a:gd name="connsiteY379" fmla="*/ 323133 h 2205654"/>
                <a:gd name="connsiteX380" fmla="*/ 2207133 w 2454339"/>
                <a:gd name="connsiteY380" fmla="*/ 333706 h 2205654"/>
                <a:gd name="connsiteX381" fmla="*/ 2206276 w 2454339"/>
                <a:gd name="connsiteY381" fmla="*/ 350375 h 2205654"/>
                <a:gd name="connsiteX382" fmla="*/ 2213705 w 2454339"/>
                <a:gd name="connsiteY382" fmla="*/ 392380 h 2205654"/>
                <a:gd name="connsiteX383" fmla="*/ 2229707 w 2454339"/>
                <a:gd name="connsiteY383" fmla="*/ 434385 h 2205654"/>
                <a:gd name="connsiteX384" fmla="*/ 2229707 w 2454339"/>
                <a:gd name="connsiteY384" fmla="*/ 435148 h 2205654"/>
                <a:gd name="connsiteX385" fmla="*/ 2229707 w 2454339"/>
                <a:gd name="connsiteY385" fmla="*/ 436100 h 2205654"/>
                <a:gd name="connsiteX386" fmla="*/ 2231517 w 2454339"/>
                <a:gd name="connsiteY386" fmla="*/ 440767 h 2205654"/>
                <a:gd name="connsiteX387" fmla="*/ 2235041 w 2454339"/>
                <a:gd name="connsiteY387" fmla="*/ 450292 h 2205654"/>
                <a:gd name="connsiteX388" fmla="*/ 2241614 w 2454339"/>
                <a:gd name="connsiteY388" fmla="*/ 470961 h 2205654"/>
                <a:gd name="connsiteX389" fmla="*/ 2244376 w 2454339"/>
                <a:gd name="connsiteY389" fmla="*/ 483725 h 2205654"/>
                <a:gd name="connsiteX390" fmla="*/ 2245233 w 2454339"/>
                <a:gd name="connsiteY390" fmla="*/ 489154 h 2205654"/>
                <a:gd name="connsiteX391" fmla="*/ 2245233 w 2454339"/>
                <a:gd name="connsiteY391" fmla="*/ 492774 h 2205654"/>
                <a:gd name="connsiteX392" fmla="*/ 2246471 w 2454339"/>
                <a:gd name="connsiteY392" fmla="*/ 519825 h 2205654"/>
                <a:gd name="connsiteX393" fmla="*/ 2243995 w 2454339"/>
                <a:gd name="connsiteY393" fmla="*/ 572022 h 2205654"/>
                <a:gd name="connsiteX394" fmla="*/ 2242661 w 2454339"/>
                <a:gd name="connsiteY394" fmla="*/ 624409 h 2205654"/>
                <a:gd name="connsiteX395" fmla="*/ 2253615 w 2454339"/>
                <a:gd name="connsiteY395" fmla="*/ 678702 h 2205654"/>
                <a:gd name="connsiteX396" fmla="*/ 2269046 w 2454339"/>
                <a:gd name="connsiteY396" fmla="*/ 726327 h 2205654"/>
                <a:gd name="connsiteX397" fmla="*/ 2271522 w 2454339"/>
                <a:gd name="connsiteY397" fmla="*/ 737090 h 2205654"/>
                <a:gd name="connsiteX398" fmla="*/ 2272760 w 2454339"/>
                <a:gd name="connsiteY398" fmla="*/ 745377 h 2205654"/>
                <a:gd name="connsiteX399" fmla="*/ 2272760 w 2454339"/>
                <a:gd name="connsiteY399" fmla="*/ 756140 h 2205654"/>
                <a:gd name="connsiteX400" fmla="*/ 2272760 w 2454339"/>
                <a:gd name="connsiteY400" fmla="*/ 759569 h 2205654"/>
                <a:gd name="connsiteX401" fmla="*/ 2271332 w 2454339"/>
                <a:gd name="connsiteY401" fmla="*/ 765951 h 2205654"/>
                <a:gd name="connsiteX402" fmla="*/ 2251139 w 2454339"/>
                <a:gd name="connsiteY402" fmla="*/ 796431 h 2205654"/>
                <a:gd name="connsiteX403" fmla="*/ 2234375 w 2454339"/>
                <a:gd name="connsiteY403" fmla="*/ 836721 h 2205654"/>
                <a:gd name="connsiteX404" fmla="*/ 2229993 w 2454339"/>
                <a:gd name="connsiteY404" fmla="*/ 857200 h 2205654"/>
                <a:gd name="connsiteX405" fmla="*/ 2225612 w 2454339"/>
                <a:gd name="connsiteY405" fmla="*/ 879298 h 2205654"/>
                <a:gd name="connsiteX406" fmla="*/ 2222849 w 2454339"/>
                <a:gd name="connsiteY406" fmla="*/ 887680 h 2205654"/>
                <a:gd name="connsiteX407" fmla="*/ 2221611 w 2454339"/>
                <a:gd name="connsiteY407" fmla="*/ 890633 h 2205654"/>
                <a:gd name="connsiteX408" fmla="*/ 2219325 w 2454339"/>
                <a:gd name="connsiteY408" fmla="*/ 895300 h 2205654"/>
                <a:gd name="connsiteX409" fmla="*/ 2216658 w 2454339"/>
                <a:gd name="connsiteY409" fmla="*/ 899777 h 2205654"/>
                <a:gd name="connsiteX410" fmla="*/ 2214563 w 2454339"/>
                <a:gd name="connsiteY410" fmla="*/ 902634 h 2205654"/>
                <a:gd name="connsiteX411" fmla="*/ 2211991 w 2454339"/>
                <a:gd name="connsiteY411" fmla="*/ 905587 h 2205654"/>
                <a:gd name="connsiteX412" fmla="*/ 2208562 w 2454339"/>
                <a:gd name="connsiteY412" fmla="*/ 909016 h 2205654"/>
                <a:gd name="connsiteX413" fmla="*/ 2206371 w 2454339"/>
                <a:gd name="connsiteY413" fmla="*/ 910350 h 2205654"/>
                <a:gd name="connsiteX414" fmla="*/ 2205323 w 2454339"/>
                <a:gd name="connsiteY414" fmla="*/ 910921 h 2205654"/>
                <a:gd name="connsiteX415" fmla="*/ 2204276 w 2454339"/>
                <a:gd name="connsiteY415" fmla="*/ 910921 h 2205654"/>
                <a:gd name="connsiteX416" fmla="*/ 2202752 w 2454339"/>
                <a:gd name="connsiteY416" fmla="*/ 910921 h 2205654"/>
                <a:gd name="connsiteX417" fmla="*/ 2201228 w 2454339"/>
                <a:gd name="connsiteY417" fmla="*/ 910445 h 2205654"/>
                <a:gd name="connsiteX418" fmla="*/ 2200275 w 2454339"/>
                <a:gd name="connsiteY418" fmla="*/ 910445 h 2205654"/>
                <a:gd name="connsiteX419" fmla="*/ 2198846 w 2454339"/>
                <a:gd name="connsiteY419" fmla="*/ 909492 h 2205654"/>
                <a:gd name="connsiteX420" fmla="*/ 2192941 w 2454339"/>
                <a:gd name="connsiteY420" fmla="*/ 903396 h 2205654"/>
                <a:gd name="connsiteX421" fmla="*/ 2189893 w 2454339"/>
                <a:gd name="connsiteY421" fmla="*/ 899872 h 2205654"/>
                <a:gd name="connsiteX422" fmla="*/ 2189321 w 2454339"/>
                <a:gd name="connsiteY422" fmla="*/ 897777 h 2205654"/>
                <a:gd name="connsiteX423" fmla="*/ 2187797 w 2454339"/>
                <a:gd name="connsiteY423" fmla="*/ 894443 h 2205654"/>
                <a:gd name="connsiteX424" fmla="*/ 2186273 w 2454339"/>
                <a:gd name="connsiteY424" fmla="*/ 890252 h 2205654"/>
                <a:gd name="connsiteX425" fmla="*/ 2182082 w 2454339"/>
                <a:gd name="connsiteY425" fmla="*/ 877869 h 2205654"/>
                <a:gd name="connsiteX426" fmla="*/ 2176463 w 2454339"/>
                <a:gd name="connsiteY426" fmla="*/ 818148 h 2205654"/>
                <a:gd name="connsiteX427" fmla="*/ 2164747 w 2454339"/>
                <a:gd name="connsiteY427" fmla="*/ 756426 h 2205654"/>
                <a:gd name="connsiteX428" fmla="*/ 2137124 w 2454339"/>
                <a:gd name="connsiteY428" fmla="*/ 699276 h 2205654"/>
                <a:gd name="connsiteX429" fmla="*/ 2118741 w 2454339"/>
                <a:gd name="connsiteY429" fmla="*/ 673463 h 2205654"/>
                <a:gd name="connsiteX430" fmla="*/ 2109216 w 2454339"/>
                <a:gd name="connsiteY430" fmla="*/ 662128 h 2205654"/>
                <a:gd name="connsiteX431" fmla="*/ 2105882 w 2454339"/>
                <a:gd name="connsiteY431" fmla="*/ 658890 h 2205654"/>
                <a:gd name="connsiteX432" fmla="*/ 2097024 w 2454339"/>
                <a:gd name="connsiteY432" fmla="*/ 650793 h 2205654"/>
                <a:gd name="connsiteX433" fmla="*/ 2072450 w 2454339"/>
                <a:gd name="connsiteY433" fmla="*/ 648126 h 2205654"/>
                <a:gd name="connsiteX434" fmla="*/ 2052923 w 2454339"/>
                <a:gd name="connsiteY434" fmla="*/ 666414 h 2205654"/>
                <a:gd name="connsiteX435" fmla="*/ 2052352 w 2454339"/>
                <a:gd name="connsiteY435" fmla="*/ 667653 h 2205654"/>
                <a:gd name="connsiteX436" fmla="*/ 2043303 w 2454339"/>
                <a:gd name="connsiteY436" fmla="*/ 695656 h 2205654"/>
                <a:gd name="connsiteX437" fmla="*/ 2045494 w 2454339"/>
                <a:gd name="connsiteY437" fmla="*/ 730899 h 2205654"/>
                <a:gd name="connsiteX438" fmla="*/ 2045494 w 2454339"/>
                <a:gd name="connsiteY438" fmla="*/ 730899 h 2205654"/>
                <a:gd name="connsiteX439" fmla="*/ 2045494 w 2454339"/>
                <a:gd name="connsiteY439" fmla="*/ 732613 h 2205654"/>
                <a:gd name="connsiteX440" fmla="*/ 2044351 w 2454339"/>
                <a:gd name="connsiteY440" fmla="*/ 735566 h 2205654"/>
                <a:gd name="connsiteX441" fmla="*/ 2041874 w 2454339"/>
                <a:gd name="connsiteY441" fmla="*/ 739757 h 2205654"/>
                <a:gd name="connsiteX442" fmla="*/ 2041874 w 2454339"/>
                <a:gd name="connsiteY442" fmla="*/ 740519 h 2205654"/>
                <a:gd name="connsiteX443" fmla="*/ 2041874 w 2454339"/>
                <a:gd name="connsiteY443" fmla="*/ 740519 h 2205654"/>
                <a:gd name="connsiteX444" fmla="*/ 2038636 w 2454339"/>
                <a:gd name="connsiteY444" fmla="*/ 744138 h 2205654"/>
                <a:gd name="connsiteX445" fmla="*/ 2035683 w 2454339"/>
                <a:gd name="connsiteY445" fmla="*/ 746805 h 2205654"/>
                <a:gd name="connsiteX446" fmla="*/ 2032540 w 2454339"/>
                <a:gd name="connsiteY446" fmla="*/ 748901 h 2205654"/>
                <a:gd name="connsiteX447" fmla="*/ 2028254 w 2454339"/>
                <a:gd name="connsiteY447" fmla="*/ 751187 h 2205654"/>
                <a:gd name="connsiteX448" fmla="*/ 2028254 w 2454339"/>
                <a:gd name="connsiteY448" fmla="*/ 751187 h 2205654"/>
                <a:gd name="connsiteX449" fmla="*/ 2027587 w 2454339"/>
                <a:gd name="connsiteY449" fmla="*/ 751187 h 2205654"/>
                <a:gd name="connsiteX450" fmla="*/ 2023015 w 2454339"/>
                <a:gd name="connsiteY450" fmla="*/ 752616 h 2205654"/>
                <a:gd name="connsiteX451" fmla="*/ 2020824 w 2454339"/>
                <a:gd name="connsiteY451" fmla="*/ 752616 h 2205654"/>
                <a:gd name="connsiteX452" fmla="*/ 2012918 w 2454339"/>
                <a:gd name="connsiteY452" fmla="*/ 752616 h 2205654"/>
                <a:gd name="connsiteX453" fmla="*/ 2012442 w 2454339"/>
                <a:gd name="connsiteY453" fmla="*/ 752616 h 2205654"/>
                <a:gd name="connsiteX454" fmla="*/ 2006918 w 2454339"/>
                <a:gd name="connsiteY454" fmla="*/ 750996 h 2205654"/>
                <a:gd name="connsiteX455" fmla="*/ 2006918 w 2454339"/>
                <a:gd name="connsiteY455" fmla="*/ 750996 h 2205654"/>
                <a:gd name="connsiteX456" fmla="*/ 2003108 w 2454339"/>
                <a:gd name="connsiteY456" fmla="*/ 748806 h 2205654"/>
                <a:gd name="connsiteX457" fmla="*/ 2001679 w 2454339"/>
                <a:gd name="connsiteY457" fmla="*/ 747853 h 2205654"/>
                <a:gd name="connsiteX458" fmla="*/ 1999298 w 2454339"/>
                <a:gd name="connsiteY458" fmla="*/ 745948 h 2205654"/>
                <a:gd name="connsiteX459" fmla="*/ 1993202 w 2454339"/>
                <a:gd name="connsiteY459" fmla="*/ 739566 h 2205654"/>
                <a:gd name="connsiteX460" fmla="*/ 1991487 w 2454339"/>
                <a:gd name="connsiteY460" fmla="*/ 737471 h 2205654"/>
                <a:gd name="connsiteX461" fmla="*/ 1989296 w 2454339"/>
                <a:gd name="connsiteY461" fmla="*/ 734137 h 2205654"/>
                <a:gd name="connsiteX462" fmla="*/ 1980629 w 2454339"/>
                <a:gd name="connsiteY462" fmla="*/ 718230 h 2205654"/>
                <a:gd name="connsiteX463" fmla="*/ 1979867 w 2454339"/>
                <a:gd name="connsiteY463" fmla="*/ 716516 h 2205654"/>
                <a:gd name="connsiteX464" fmla="*/ 1978533 w 2454339"/>
                <a:gd name="connsiteY464" fmla="*/ 713182 h 2205654"/>
                <a:gd name="connsiteX465" fmla="*/ 1974056 w 2454339"/>
                <a:gd name="connsiteY465" fmla="*/ 699371 h 2205654"/>
                <a:gd name="connsiteX466" fmla="*/ 1955006 w 2454339"/>
                <a:gd name="connsiteY466" fmla="*/ 630505 h 2205654"/>
                <a:gd name="connsiteX467" fmla="*/ 1912906 w 2454339"/>
                <a:gd name="connsiteY467" fmla="*/ 584023 h 2205654"/>
                <a:gd name="connsiteX468" fmla="*/ 1866233 w 2454339"/>
                <a:gd name="connsiteY468" fmla="*/ 541732 h 2205654"/>
                <a:gd name="connsiteX469" fmla="*/ 1855565 w 2454339"/>
                <a:gd name="connsiteY469" fmla="*/ 537922 h 2205654"/>
                <a:gd name="connsiteX470" fmla="*/ 1822609 w 2454339"/>
                <a:gd name="connsiteY470" fmla="*/ 534017 h 2205654"/>
                <a:gd name="connsiteX471" fmla="*/ 1787081 w 2454339"/>
                <a:gd name="connsiteY471" fmla="*/ 544304 h 2205654"/>
                <a:gd name="connsiteX472" fmla="*/ 1752600 w 2454339"/>
                <a:gd name="connsiteY472" fmla="*/ 557258 h 2205654"/>
                <a:gd name="connsiteX473" fmla="*/ 1734503 w 2454339"/>
                <a:gd name="connsiteY473" fmla="*/ 562973 h 2205654"/>
                <a:gd name="connsiteX474" fmla="*/ 1732026 w 2454339"/>
                <a:gd name="connsiteY474" fmla="*/ 563449 h 2205654"/>
                <a:gd name="connsiteX475" fmla="*/ 1728026 w 2454339"/>
                <a:gd name="connsiteY475" fmla="*/ 564021 h 2205654"/>
                <a:gd name="connsiteX476" fmla="*/ 1714595 w 2454339"/>
                <a:gd name="connsiteY476" fmla="*/ 565830 h 2205654"/>
                <a:gd name="connsiteX477" fmla="*/ 1677257 w 2454339"/>
                <a:gd name="connsiteY477" fmla="*/ 572117 h 2205654"/>
                <a:gd name="connsiteX478" fmla="*/ 1639157 w 2454339"/>
                <a:gd name="connsiteY478" fmla="*/ 580975 h 2205654"/>
                <a:gd name="connsiteX479" fmla="*/ 1604391 w 2454339"/>
                <a:gd name="connsiteY479" fmla="*/ 586595 h 2205654"/>
                <a:gd name="connsiteX480" fmla="*/ 1588580 w 2454339"/>
                <a:gd name="connsiteY480" fmla="*/ 592500 h 2205654"/>
                <a:gd name="connsiteX481" fmla="*/ 1588580 w 2454339"/>
                <a:gd name="connsiteY481" fmla="*/ 592500 h 2205654"/>
                <a:gd name="connsiteX482" fmla="*/ 1575626 w 2454339"/>
                <a:gd name="connsiteY482" fmla="*/ 597930 h 2205654"/>
                <a:gd name="connsiteX483" fmla="*/ 1559719 w 2454339"/>
                <a:gd name="connsiteY483" fmla="*/ 646793 h 2205654"/>
                <a:gd name="connsiteX484" fmla="*/ 1567720 w 2454339"/>
                <a:gd name="connsiteY484" fmla="*/ 694418 h 2205654"/>
                <a:gd name="connsiteX485" fmla="*/ 1576483 w 2454339"/>
                <a:gd name="connsiteY485" fmla="*/ 716230 h 2205654"/>
                <a:gd name="connsiteX486" fmla="*/ 1580483 w 2454339"/>
                <a:gd name="connsiteY486" fmla="*/ 725755 h 2205654"/>
                <a:gd name="connsiteX487" fmla="*/ 1582579 w 2454339"/>
                <a:gd name="connsiteY487" fmla="*/ 730613 h 2205654"/>
                <a:gd name="connsiteX488" fmla="*/ 1583531 w 2454339"/>
                <a:gd name="connsiteY488" fmla="*/ 732994 h 2205654"/>
                <a:gd name="connsiteX489" fmla="*/ 1584103 w 2454339"/>
                <a:gd name="connsiteY489" fmla="*/ 734423 h 2205654"/>
                <a:gd name="connsiteX490" fmla="*/ 1591151 w 2454339"/>
                <a:gd name="connsiteY490" fmla="*/ 754044 h 2205654"/>
                <a:gd name="connsiteX491" fmla="*/ 1593818 w 2454339"/>
                <a:gd name="connsiteY491" fmla="*/ 763569 h 2205654"/>
                <a:gd name="connsiteX492" fmla="*/ 1594866 w 2454339"/>
                <a:gd name="connsiteY492" fmla="*/ 768522 h 2205654"/>
                <a:gd name="connsiteX493" fmla="*/ 1595533 w 2454339"/>
                <a:gd name="connsiteY493" fmla="*/ 773190 h 2205654"/>
                <a:gd name="connsiteX494" fmla="*/ 1595533 w 2454339"/>
                <a:gd name="connsiteY494" fmla="*/ 781667 h 2205654"/>
                <a:gd name="connsiteX495" fmla="*/ 1595533 w 2454339"/>
                <a:gd name="connsiteY495" fmla="*/ 786525 h 2205654"/>
                <a:gd name="connsiteX496" fmla="*/ 1595533 w 2454339"/>
                <a:gd name="connsiteY496" fmla="*/ 789858 h 2205654"/>
                <a:gd name="connsiteX497" fmla="*/ 1589818 w 2454339"/>
                <a:gd name="connsiteY497" fmla="*/ 807003 h 2205654"/>
                <a:gd name="connsiteX498" fmla="*/ 1584865 w 2454339"/>
                <a:gd name="connsiteY498" fmla="*/ 815100 h 2205654"/>
                <a:gd name="connsiteX499" fmla="*/ 1582864 w 2454339"/>
                <a:gd name="connsiteY499" fmla="*/ 817386 h 2205654"/>
                <a:gd name="connsiteX500" fmla="*/ 1579340 w 2454339"/>
                <a:gd name="connsiteY500" fmla="*/ 821005 h 2205654"/>
                <a:gd name="connsiteX501" fmla="*/ 1573339 w 2454339"/>
                <a:gd name="connsiteY501" fmla="*/ 825291 h 2205654"/>
                <a:gd name="connsiteX502" fmla="*/ 1572197 w 2454339"/>
                <a:gd name="connsiteY502" fmla="*/ 825958 h 2205654"/>
                <a:gd name="connsiteX503" fmla="*/ 1571244 w 2454339"/>
                <a:gd name="connsiteY503" fmla="*/ 825958 h 2205654"/>
                <a:gd name="connsiteX504" fmla="*/ 1567529 w 2454339"/>
                <a:gd name="connsiteY504" fmla="*/ 827196 h 2205654"/>
                <a:gd name="connsiteX505" fmla="*/ 1560195 w 2454339"/>
                <a:gd name="connsiteY505" fmla="*/ 826530 h 2205654"/>
                <a:gd name="connsiteX506" fmla="*/ 1558290 w 2454339"/>
                <a:gd name="connsiteY506" fmla="*/ 825291 h 2205654"/>
                <a:gd name="connsiteX507" fmla="*/ 1557528 w 2454339"/>
                <a:gd name="connsiteY507" fmla="*/ 825291 h 2205654"/>
                <a:gd name="connsiteX508" fmla="*/ 1556766 w 2454339"/>
                <a:gd name="connsiteY508" fmla="*/ 824625 h 2205654"/>
                <a:gd name="connsiteX509" fmla="*/ 1553813 w 2454339"/>
                <a:gd name="connsiteY509" fmla="*/ 821577 h 2205654"/>
                <a:gd name="connsiteX510" fmla="*/ 1553051 w 2454339"/>
                <a:gd name="connsiteY510" fmla="*/ 820815 h 2205654"/>
                <a:gd name="connsiteX511" fmla="*/ 1553051 w 2454339"/>
                <a:gd name="connsiteY511" fmla="*/ 819957 h 2205654"/>
                <a:gd name="connsiteX512" fmla="*/ 1550670 w 2454339"/>
                <a:gd name="connsiteY512" fmla="*/ 816243 h 2205654"/>
                <a:gd name="connsiteX513" fmla="*/ 1548670 w 2454339"/>
                <a:gd name="connsiteY513" fmla="*/ 812814 h 2205654"/>
                <a:gd name="connsiteX514" fmla="*/ 1538383 w 2454339"/>
                <a:gd name="connsiteY514" fmla="*/ 776619 h 2205654"/>
                <a:gd name="connsiteX515" fmla="*/ 1512094 w 2454339"/>
                <a:gd name="connsiteY515" fmla="*/ 721850 h 2205654"/>
                <a:gd name="connsiteX516" fmla="*/ 1458944 w 2454339"/>
                <a:gd name="connsiteY516" fmla="*/ 683178 h 2205654"/>
                <a:gd name="connsiteX517" fmla="*/ 1453039 w 2454339"/>
                <a:gd name="connsiteY517" fmla="*/ 678987 h 2205654"/>
                <a:gd name="connsiteX518" fmla="*/ 1450943 w 2454339"/>
                <a:gd name="connsiteY518" fmla="*/ 677368 h 2205654"/>
                <a:gd name="connsiteX519" fmla="*/ 1449514 w 2454339"/>
                <a:gd name="connsiteY519" fmla="*/ 676225 h 2205654"/>
                <a:gd name="connsiteX520" fmla="*/ 1438085 w 2454339"/>
                <a:gd name="connsiteY520" fmla="*/ 665557 h 2205654"/>
                <a:gd name="connsiteX521" fmla="*/ 1433703 w 2454339"/>
                <a:gd name="connsiteY521" fmla="*/ 660604 h 2205654"/>
                <a:gd name="connsiteX522" fmla="*/ 1432465 w 2454339"/>
                <a:gd name="connsiteY522" fmla="*/ 659080 h 2205654"/>
                <a:gd name="connsiteX523" fmla="*/ 1430655 w 2454339"/>
                <a:gd name="connsiteY523" fmla="*/ 656413 h 2205654"/>
                <a:gd name="connsiteX524" fmla="*/ 1423035 w 2454339"/>
                <a:gd name="connsiteY524" fmla="*/ 643459 h 2205654"/>
                <a:gd name="connsiteX525" fmla="*/ 1420559 w 2454339"/>
                <a:gd name="connsiteY525" fmla="*/ 638125 h 2205654"/>
                <a:gd name="connsiteX526" fmla="*/ 1418844 w 2454339"/>
                <a:gd name="connsiteY526" fmla="*/ 633839 h 2205654"/>
                <a:gd name="connsiteX527" fmla="*/ 1413701 w 2454339"/>
                <a:gd name="connsiteY527" fmla="*/ 618599 h 2205654"/>
                <a:gd name="connsiteX528" fmla="*/ 1407128 w 2454339"/>
                <a:gd name="connsiteY528" fmla="*/ 600882 h 2205654"/>
                <a:gd name="connsiteX529" fmla="*/ 1404747 w 2454339"/>
                <a:gd name="connsiteY529" fmla="*/ 596691 h 2205654"/>
                <a:gd name="connsiteX530" fmla="*/ 1391602 w 2454339"/>
                <a:gd name="connsiteY530" fmla="*/ 580594 h 2205654"/>
                <a:gd name="connsiteX531" fmla="*/ 1370076 w 2454339"/>
                <a:gd name="connsiteY531" fmla="*/ 568688 h 2205654"/>
                <a:gd name="connsiteX532" fmla="*/ 1347692 w 2454339"/>
                <a:gd name="connsiteY532" fmla="*/ 565830 h 2205654"/>
                <a:gd name="connsiteX533" fmla="*/ 1340453 w 2454339"/>
                <a:gd name="connsiteY533" fmla="*/ 567926 h 2205654"/>
                <a:gd name="connsiteX534" fmla="*/ 1340453 w 2454339"/>
                <a:gd name="connsiteY534" fmla="*/ 567926 h 2205654"/>
                <a:gd name="connsiteX535" fmla="*/ 1339787 w 2454339"/>
                <a:gd name="connsiteY535" fmla="*/ 567926 h 2205654"/>
                <a:gd name="connsiteX536" fmla="*/ 1337786 w 2454339"/>
                <a:gd name="connsiteY536" fmla="*/ 564021 h 2205654"/>
                <a:gd name="connsiteX537" fmla="*/ 1337786 w 2454339"/>
                <a:gd name="connsiteY537" fmla="*/ 563259 h 2205654"/>
                <a:gd name="connsiteX538" fmla="*/ 1336072 w 2454339"/>
                <a:gd name="connsiteY538" fmla="*/ 557925 h 2205654"/>
                <a:gd name="connsiteX539" fmla="*/ 1333881 w 2454339"/>
                <a:gd name="connsiteY539" fmla="*/ 547161 h 2205654"/>
                <a:gd name="connsiteX540" fmla="*/ 1333881 w 2454339"/>
                <a:gd name="connsiteY540" fmla="*/ 546590 h 2205654"/>
                <a:gd name="connsiteX541" fmla="*/ 1333881 w 2454339"/>
                <a:gd name="connsiteY541" fmla="*/ 545161 h 2205654"/>
                <a:gd name="connsiteX542" fmla="*/ 1333214 w 2454339"/>
                <a:gd name="connsiteY542" fmla="*/ 538208 h 2205654"/>
                <a:gd name="connsiteX543" fmla="*/ 1330833 w 2454339"/>
                <a:gd name="connsiteY543" fmla="*/ 512776 h 2205654"/>
                <a:gd name="connsiteX544" fmla="*/ 1312545 w 2454339"/>
                <a:gd name="connsiteY544" fmla="*/ 465151 h 2205654"/>
                <a:gd name="connsiteX545" fmla="*/ 2204847 w 2454339"/>
                <a:gd name="connsiteY545" fmla="*/ 910635 h 2205654"/>
                <a:gd name="connsiteX546" fmla="*/ 2204847 w 2454339"/>
                <a:gd name="connsiteY546" fmla="*/ 910635 h 2205654"/>
                <a:gd name="connsiteX547" fmla="*/ 2205609 w 2454339"/>
                <a:gd name="connsiteY547" fmla="*/ 910635 h 2205654"/>
                <a:gd name="connsiteX548" fmla="*/ 2204847 w 2454339"/>
                <a:gd name="connsiteY548" fmla="*/ 910635 h 2205654"/>
                <a:gd name="connsiteX549" fmla="*/ 2203514 w 2454339"/>
                <a:gd name="connsiteY549" fmla="*/ 910159 h 2205654"/>
                <a:gd name="connsiteX550" fmla="*/ 2203514 w 2454339"/>
                <a:gd name="connsiteY550" fmla="*/ 910159 h 2205654"/>
                <a:gd name="connsiteX551" fmla="*/ 2202275 w 2454339"/>
                <a:gd name="connsiteY551" fmla="*/ 910159 h 2205654"/>
                <a:gd name="connsiteX552" fmla="*/ 2203514 w 2454339"/>
                <a:gd name="connsiteY552" fmla="*/ 910159 h 2205654"/>
                <a:gd name="connsiteX553" fmla="*/ 2200942 w 2454339"/>
                <a:gd name="connsiteY553" fmla="*/ 909302 h 2205654"/>
                <a:gd name="connsiteX554" fmla="*/ 2200942 w 2454339"/>
                <a:gd name="connsiteY554" fmla="*/ 909302 h 2205654"/>
                <a:gd name="connsiteX555" fmla="*/ 2201894 w 2454339"/>
                <a:gd name="connsiteY555" fmla="*/ 909302 h 2205654"/>
                <a:gd name="connsiteX556" fmla="*/ 2200942 w 2454339"/>
                <a:gd name="connsiteY556" fmla="*/ 909302 h 2205654"/>
                <a:gd name="connsiteX557" fmla="*/ 1477613 w 2454339"/>
                <a:gd name="connsiteY557" fmla="*/ 1416889 h 2205654"/>
                <a:gd name="connsiteX558" fmla="*/ 1477613 w 2454339"/>
                <a:gd name="connsiteY558" fmla="*/ 1416889 h 2205654"/>
                <a:gd name="connsiteX559" fmla="*/ 1468088 w 2454339"/>
                <a:gd name="connsiteY559" fmla="*/ 1415365 h 2205654"/>
                <a:gd name="connsiteX560" fmla="*/ 1445990 w 2454339"/>
                <a:gd name="connsiteY560" fmla="*/ 1410222 h 2205654"/>
                <a:gd name="connsiteX561" fmla="*/ 1483328 w 2454339"/>
                <a:gd name="connsiteY561" fmla="*/ 1398030 h 2205654"/>
                <a:gd name="connsiteX562" fmla="*/ 1517714 w 2454339"/>
                <a:gd name="connsiteY562" fmla="*/ 1362311 h 2205654"/>
                <a:gd name="connsiteX563" fmla="*/ 1524190 w 2454339"/>
                <a:gd name="connsiteY563" fmla="*/ 1344214 h 2205654"/>
                <a:gd name="connsiteX564" fmla="*/ 1541812 w 2454339"/>
                <a:gd name="connsiteY564" fmla="*/ 1422509 h 2205654"/>
                <a:gd name="connsiteX565" fmla="*/ 1532287 w 2454339"/>
                <a:gd name="connsiteY565" fmla="*/ 1421461 h 2205654"/>
                <a:gd name="connsiteX566" fmla="*/ 1499426 w 2454339"/>
                <a:gd name="connsiteY566" fmla="*/ 1418985 h 2205654"/>
                <a:gd name="connsiteX567" fmla="*/ 1483709 w 2454339"/>
                <a:gd name="connsiteY567" fmla="*/ 1417556 h 2205654"/>
                <a:gd name="connsiteX568" fmla="*/ 1479709 w 2454339"/>
                <a:gd name="connsiteY568" fmla="*/ 1417080 h 2205654"/>
                <a:gd name="connsiteX569" fmla="*/ 1477709 w 2454339"/>
                <a:gd name="connsiteY569" fmla="*/ 1417080 h 2205654"/>
                <a:gd name="connsiteX570" fmla="*/ 1271778 w 2454339"/>
                <a:gd name="connsiteY570" fmla="*/ 1333450 h 2205654"/>
                <a:gd name="connsiteX571" fmla="*/ 1271778 w 2454339"/>
                <a:gd name="connsiteY571" fmla="*/ 1333450 h 2205654"/>
                <a:gd name="connsiteX572" fmla="*/ 1267968 w 2454339"/>
                <a:gd name="connsiteY572" fmla="*/ 1329831 h 2205654"/>
                <a:gd name="connsiteX573" fmla="*/ 1267111 w 2454339"/>
                <a:gd name="connsiteY573" fmla="*/ 1328307 h 2205654"/>
                <a:gd name="connsiteX574" fmla="*/ 1266635 w 2454339"/>
                <a:gd name="connsiteY574" fmla="*/ 1326878 h 2205654"/>
                <a:gd name="connsiteX575" fmla="*/ 1266635 w 2454339"/>
                <a:gd name="connsiteY575" fmla="*/ 1324687 h 2205654"/>
                <a:gd name="connsiteX576" fmla="*/ 1267873 w 2454339"/>
                <a:gd name="connsiteY576" fmla="*/ 1322496 h 2205654"/>
                <a:gd name="connsiteX577" fmla="*/ 1278064 w 2454339"/>
                <a:gd name="connsiteY577" fmla="*/ 1309924 h 2205654"/>
                <a:gd name="connsiteX578" fmla="*/ 1292352 w 2454339"/>
                <a:gd name="connsiteY578" fmla="*/ 1309924 h 2205654"/>
                <a:gd name="connsiteX579" fmla="*/ 1313498 w 2454339"/>
                <a:gd name="connsiteY579" fmla="*/ 1310685 h 2205654"/>
                <a:gd name="connsiteX580" fmla="*/ 1312545 w 2454339"/>
                <a:gd name="connsiteY580" fmla="*/ 1316400 h 2205654"/>
                <a:gd name="connsiteX581" fmla="*/ 1319879 w 2454339"/>
                <a:gd name="connsiteY581" fmla="*/ 1326878 h 2205654"/>
                <a:gd name="connsiteX582" fmla="*/ 1327214 w 2454339"/>
                <a:gd name="connsiteY582" fmla="*/ 1336403 h 2205654"/>
                <a:gd name="connsiteX583" fmla="*/ 1321975 w 2454339"/>
                <a:gd name="connsiteY583" fmla="*/ 1351072 h 2205654"/>
                <a:gd name="connsiteX584" fmla="*/ 1316927 w 2454339"/>
                <a:gd name="connsiteY584" fmla="*/ 1354215 h 2205654"/>
                <a:gd name="connsiteX585" fmla="*/ 1301782 w 2454339"/>
                <a:gd name="connsiteY585" fmla="*/ 1348690 h 2205654"/>
                <a:gd name="connsiteX586" fmla="*/ 1297496 w 2454339"/>
                <a:gd name="connsiteY586" fmla="*/ 1346976 h 2205654"/>
                <a:gd name="connsiteX587" fmla="*/ 1296353 w 2454339"/>
                <a:gd name="connsiteY587" fmla="*/ 1346976 h 2205654"/>
                <a:gd name="connsiteX588" fmla="*/ 1289780 w 2454339"/>
                <a:gd name="connsiteY588" fmla="*/ 1343928 h 2205654"/>
                <a:gd name="connsiteX589" fmla="*/ 1276922 w 2454339"/>
                <a:gd name="connsiteY589" fmla="*/ 1337070 h 2205654"/>
                <a:gd name="connsiteX590" fmla="*/ 1273778 w 2454339"/>
                <a:gd name="connsiteY590" fmla="*/ 1334974 h 2205654"/>
                <a:gd name="connsiteX591" fmla="*/ 1271778 w 2454339"/>
                <a:gd name="connsiteY591" fmla="*/ 1333545 h 2205654"/>
                <a:gd name="connsiteX592" fmla="*/ 1384745 w 2454339"/>
                <a:gd name="connsiteY592" fmla="*/ 781762 h 2205654"/>
                <a:gd name="connsiteX593" fmla="*/ 1384745 w 2454339"/>
                <a:gd name="connsiteY593" fmla="*/ 781762 h 2205654"/>
                <a:gd name="connsiteX594" fmla="*/ 1401032 w 2454339"/>
                <a:gd name="connsiteY594" fmla="*/ 849866 h 2205654"/>
                <a:gd name="connsiteX595" fmla="*/ 1386364 w 2454339"/>
                <a:gd name="connsiteY595" fmla="*/ 849866 h 2205654"/>
                <a:gd name="connsiteX596" fmla="*/ 1361694 w 2454339"/>
                <a:gd name="connsiteY596" fmla="*/ 853009 h 2205654"/>
                <a:gd name="connsiteX597" fmla="*/ 1374458 w 2454339"/>
                <a:gd name="connsiteY597" fmla="*/ 821100 h 2205654"/>
                <a:gd name="connsiteX598" fmla="*/ 1373505 w 2454339"/>
                <a:gd name="connsiteY598" fmla="*/ 799669 h 2205654"/>
                <a:gd name="connsiteX599" fmla="*/ 1374077 w 2454339"/>
                <a:gd name="connsiteY599" fmla="*/ 790144 h 2205654"/>
                <a:gd name="connsiteX600" fmla="*/ 1365028 w 2454339"/>
                <a:gd name="connsiteY600" fmla="*/ 777666 h 2205654"/>
                <a:gd name="connsiteX601" fmla="*/ 1381697 w 2454339"/>
                <a:gd name="connsiteY601" fmla="*/ 769856 h 2205654"/>
                <a:gd name="connsiteX602" fmla="*/ 1384745 w 2454339"/>
                <a:gd name="connsiteY602" fmla="*/ 782334 h 2205654"/>
                <a:gd name="connsiteX603" fmla="*/ 1383411 w 2454339"/>
                <a:gd name="connsiteY603" fmla="*/ 1010934 h 2205654"/>
                <a:gd name="connsiteX604" fmla="*/ 1383411 w 2454339"/>
                <a:gd name="connsiteY604" fmla="*/ 1010934 h 2205654"/>
                <a:gd name="connsiteX605" fmla="*/ 1388840 w 2454339"/>
                <a:gd name="connsiteY605" fmla="*/ 1009886 h 2205654"/>
                <a:gd name="connsiteX606" fmla="*/ 1407128 w 2454339"/>
                <a:gd name="connsiteY606" fmla="*/ 1008267 h 2205654"/>
                <a:gd name="connsiteX607" fmla="*/ 1427035 w 2454339"/>
                <a:gd name="connsiteY607" fmla="*/ 1008267 h 2205654"/>
                <a:gd name="connsiteX608" fmla="*/ 1440656 w 2454339"/>
                <a:gd name="connsiteY608" fmla="*/ 1011505 h 2205654"/>
                <a:gd name="connsiteX609" fmla="*/ 1450753 w 2454339"/>
                <a:gd name="connsiteY609" fmla="*/ 1048653 h 2205654"/>
                <a:gd name="connsiteX610" fmla="*/ 1449991 w 2454339"/>
                <a:gd name="connsiteY610" fmla="*/ 1051034 h 2205654"/>
                <a:gd name="connsiteX611" fmla="*/ 1441895 w 2454339"/>
                <a:gd name="connsiteY611" fmla="*/ 1083038 h 2205654"/>
                <a:gd name="connsiteX612" fmla="*/ 1437323 w 2454339"/>
                <a:gd name="connsiteY612" fmla="*/ 1096373 h 2205654"/>
                <a:gd name="connsiteX613" fmla="*/ 1429893 w 2454339"/>
                <a:gd name="connsiteY613" fmla="*/ 1110660 h 2205654"/>
                <a:gd name="connsiteX614" fmla="*/ 1424368 w 2454339"/>
                <a:gd name="connsiteY614" fmla="*/ 1121424 h 2205654"/>
                <a:gd name="connsiteX615" fmla="*/ 1406461 w 2454339"/>
                <a:gd name="connsiteY615" fmla="*/ 1129996 h 2205654"/>
                <a:gd name="connsiteX616" fmla="*/ 1373314 w 2454339"/>
                <a:gd name="connsiteY616" fmla="*/ 1140474 h 2205654"/>
                <a:gd name="connsiteX617" fmla="*/ 1345502 w 2454339"/>
                <a:gd name="connsiteY617" fmla="*/ 1148475 h 2205654"/>
                <a:gd name="connsiteX618" fmla="*/ 1269302 w 2454339"/>
                <a:gd name="connsiteY618" fmla="*/ 1165143 h 2205654"/>
                <a:gd name="connsiteX619" fmla="*/ 1280255 w 2454339"/>
                <a:gd name="connsiteY619" fmla="*/ 1153523 h 2205654"/>
                <a:gd name="connsiteX620" fmla="*/ 1277137 w 2454339"/>
                <a:gd name="connsiteY620" fmla="*/ 1145341 h 2205654"/>
                <a:gd name="connsiteX621" fmla="*/ 1269682 w 2454339"/>
                <a:gd name="connsiteY621" fmla="*/ 1147236 h 2205654"/>
                <a:gd name="connsiteX622" fmla="*/ 1254538 w 2454339"/>
                <a:gd name="connsiteY622" fmla="*/ 1154475 h 2205654"/>
                <a:gd name="connsiteX623" fmla="*/ 1234440 w 2454339"/>
                <a:gd name="connsiteY623" fmla="*/ 1158762 h 2205654"/>
                <a:gd name="connsiteX624" fmla="*/ 1222153 w 2454339"/>
                <a:gd name="connsiteY624" fmla="*/ 1164191 h 2205654"/>
                <a:gd name="connsiteX625" fmla="*/ 1211199 w 2454339"/>
                <a:gd name="connsiteY625" fmla="*/ 1169716 h 2205654"/>
                <a:gd name="connsiteX626" fmla="*/ 1205675 w 2454339"/>
                <a:gd name="connsiteY626" fmla="*/ 1170668 h 2205654"/>
                <a:gd name="connsiteX627" fmla="*/ 1204341 w 2454339"/>
                <a:gd name="connsiteY627" fmla="*/ 1170668 h 2205654"/>
                <a:gd name="connsiteX628" fmla="*/ 1197769 w 2454339"/>
                <a:gd name="connsiteY628" fmla="*/ 1170668 h 2205654"/>
                <a:gd name="connsiteX629" fmla="*/ 1196435 w 2454339"/>
                <a:gd name="connsiteY629" fmla="*/ 1170668 h 2205654"/>
                <a:gd name="connsiteX630" fmla="*/ 1195007 w 2454339"/>
                <a:gd name="connsiteY630" fmla="*/ 1170668 h 2205654"/>
                <a:gd name="connsiteX631" fmla="*/ 1190244 w 2454339"/>
                <a:gd name="connsiteY631" fmla="*/ 1169430 h 2205654"/>
                <a:gd name="connsiteX632" fmla="*/ 1187768 w 2454339"/>
                <a:gd name="connsiteY632" fmla="*/ 1168477 h 2205654"/>
                <a:gd name="connsiteX633" fmla="*/ 1186434 w 2454339"/>
                <a:gd name="connsiteY633" fmla="*/ 1159905 h 2205654"/>
                <a:gd name="connsiteX634" fmla="*/ 1186434 w 2454339"/>
                <a:gd name="connsiteY634" fmla="*/ 1157904 h 2205654"/>
                <a:gd name="connsiteX635" fmla="*/ 1186434 w 2454339"/>
                <a:gd name="connsiteY635" fmla="*/ 1157904 h 2205654"/>
                <a:gd name="connsiteX636" fmla="*/ 1186434 w 2454339"/>
                <a:gd name="connsiteY636" fmla="*/ 1151046 h 2205654"/>
                <a:gd name="connsiteX637" fmla="*/ 1186434 w 2454339"/>
                <a:gd name="connsiteY637" fmla="*/ 1145331 h 2205654"/>
                <a:gd name="connsiteX638" fmla="*/ 1186434 w 2454339"/>
                <a:gd name="connsiteY638" fmla="*/ 1144284 h 2205654"/>
                <a:gd name="connsiteX639" fmla="*/ 1187006 w 2454339"/>
                <a:gd name="connsiteY639" fmla="*/ 1140950 h 2205654"/>
                <a:gd name="connsiteX640" fmla="*/ 1190339 w 2454339"/>
                <a:gd name="connsiteY640" fmla="*/ 1127615 h 2205654"/>
                <a:gd name="connsiteX641" fmla="*/ 1194340 w 2454339"/>
                <a:gd name="connsiteY641" fmla="*/ 1115899 h 2205654"/>
                <a:gd name="connsiteX642" fmla="*/ 1194340 w 2454339"/>
                <a:gd name="connsiteY642" fmla="*/ 1114661 h 2205654"/>
                <a:gd name="connsiteX643" fmla="*/ 1195197 w 2454339"/>
                <a:gd name="connsiteY643" fmla="*/ 1112756 h 2205654"/>
                <a:gd name="connsiteX644" fmla="*/ 1195864 w 2454339"/>
                <a:gd name="connsiteY644" fmla="*/ 1111137 h 2205654"/>
                <a:gd name="connsiteX645" fmla="*/ 1207770 w 2454339"/>
                <a:gd name="connsiteY645" fmla="*/ 1108851 h 2205654"/>
                <a:gd name="connsiteX646" fmla="*/ 1224248 w 2454339"/>
                <a:gd name="connsiteY646" fmla="*/ 1105898 h 2205654"/>
                <a:gd name="connsiteX647" fmla="*/ 1255395 w 2454339"/>
                <a:gd name="connsiteY647" fmla="*/ 1096373 h 2205654"/>
                <a:gd name="connsiteX648" fmla="*/ 1255191 w 2454339"/>
                <a:gd name="connsiteY648" fmla="*/ 1091393 h 2205654"/>
                <a:gd name="connsiteX649" fmla="*/ 1253966 w 2454339"/>
                <a:gd name="connsiteY649" fmla="*/ 1090658 h 2205654"/>
                <a:gd name="connsiteX650" fmla="*/ 1220248 w 2454339"/>
                <a:gd name="connsiteY650" fmla="*/ 1091610 h 2205654"/>
                <a:gd name="connsiteX651" fmla="*/ 1203674 w 2454339"/>
                <a:gd name="connsiteY651" fmla="*/ 1095706 h 2205654"/>
                <a:gd name="connsiteX652" fmla="*/ 1209294 w 2454339"/>
                <a:gd name="connsiteY652" fmla="*/ 1086181 h 2205654"/>
                <a:gd name="connsiteX653" fmla="*/ 1209294 w 2454339"/>
                <a:gd name="connsiteY653" fmla="*/ 1086181 h 2205654"/>
                <a:gd name="connsiteX654" fmla="*/ 1211199 w 2454339"/>
                <a:gd name="connsiteY654" fmla="*/ 1084181 h 2205654"/>
                <a:gd name="connsiteX655" fmla="*/ 1217105 w 2454339"/>
                <a:gd name="connsiteY655" fmla="*/ 1078561 h 2205654"/>
                <a:gd name="connsiteX656" fmla="*/ 1224629 w 2454339"/>
                <a:gd name="connsiteY656" fmla="*/ 1071894 h 2205654"/>
                <a:gd name="connsiteX657" fmla="*/ 1228249 w 2454339"/>
                <a:gd name="connsiteY657" fmla="*/ 1068846 h 2205654"/>
                <a:gd name="connsiteX658" fmla="*/ 1229392 w 2454339"/>
                <a:gd name="connsiteY658" fmla="*/ 1067893 h 2205654"/>
                <a:gd name="connsiteX659" fmla="*/ 1231202 w 2454339"/>
                <a:gd name="connsiteY659" fmla="*/ 1066464 h 2205654"/>
                <a:gd name="connsiteX660" fmla="*/ 1247680 w 2454339"/>
                <a:gd name="connsiteY660" fmla="*/ 1055415 h 2205654"/>
                <a:gd name="connsiteX661" fmla="*/ 1250252 w 2454339"/>
                <a:gd name="connsiteY661" fmla="*/ 1054082 h 2205654"/>
                <a:gd name="connsiteX662" fmla="*/ 1255014 w 2454339"/>
                <a:gd name="connsiteY662" fmla="*/ 1051796 h 2205654"/>
                <a:gd name="connsiteX663" fmla="*/ 1258157 w 2454339"/>
                <a:gd name="connsiteY663" fmla="*/ 1049796 h 2205654"/>
                <a:gd name="connsiteX664" fmla="*/ 1262253 w 2454339"/>
                <a:gd name="connsiteY664" fmla="*/ 1046843 h 2205654"/>
                <a:gd name="connsiteX665" fmla="*/ 1356741 w 2454339"/>
                <a:gd name="connsiteY665" fmla="*/ 1023126 h 2205654"/>
                <a:gd name="connsiteX666" fmla="*/ 1382839 w 2454339"/>
                <a:gd name="connsiteY666" fmla="*/ 1012362 h 2205654"/>
                <a:gd name="connsiteX667" fmla="*/ 1199007 w 2454339"/>
                <a:gd name="connsiteY667" fmla="*/ 945306 h 2205654"/>
                <a:gd name="connsiteX668" fmla="*/ 1199007 w 2454339"/>
                <a:gd name="connsiteY668" fmla="*/ 945306 h 2205654"/>
                <a:gd name="connsiteX669" fmla="*/ 1193006 w 2454339"/>
                <a:gd name="connsiteY669" fmla="*/ 958737 h 2205654"/>
                <a:gd name="connsiteX670" fmla="*/ 1190054 w 2454339"/>
                <a:gd name="connsiteY670" fmla="*/ 975310 h 2205654"/>
                <a:gd name="connsiteX671" fmla="*/ 1195864 w 2454339"/>
                <a:gd name="connsiteY671" fmla="*/ 1006076 h 2205654"/>
                <a:gd name="connsiteX672" fmla="*/ 1202436 w 2454339"/>
                <a:gd name="connsiteY672" fmla="*/ 1020554 h 2205654"/>
                <a:gd name="connsiteX673" fmla="*/ 1212818 w 2454339"/>
                <a:gd name="connsiteY673" fmla="*/ 1028555 h 2205654"/>
                <a:gd name="connsiteX674" fmla="*/ 1221581 w 2454339"/>
                <a:gd name="connsiteY674" fmla="*/ 1035889 h 2205654"/>
                <a:gd name="connsiteX675" fmla="*/ 1223201 w 2454339"/>
                <a:gd name="connsiteY675" fmla="*/ 1036937 h 2205654"/>
                <a:gd name="connsiteX676" fmla="*/ 1220819 w 2454339"/>
                <a:gd name="connsiteY676" fmla="*/ 1038270 h 2205654"/>
                <a:gd name="connsiteX677" fmla="*/ 1201769 w 2454339"/>
                <a:gd name="connsiteY677" fmla="*/ 1051987 h 2205654"/>
                <a:gd name="connsiteX678" fmla="*/ 1187006 w 2454339"/>
                <a:gd name="connsiteY678" fmla="*/ 1064655 h 2205654"/>
                <a:gd name="connsiteX679" fmla="*/ 1159288 w 2454339"/>
                <a:gd name="connsiteY679" fmla="*/ 1119424 h 2205654"/>
                <a:gd name="connsiteX680" fmla="*/ 1159288 w 2454339"/>
                <a:gd name="connsiteY680" fmla="*/ 1120566 h 2205654"/>
                <a:gd name="connsiteX681" fmla="*/ 1157478 w 2454339"/>
                <a:gd name="connsiteY681" fmla="*/ 1072465 h 2205654"/>
                <a:gd name="connsiteX682" fmla="*/ 1156716 w 2454339"/>
                <a:gd name="connsiteY682" fmla="*/ 1016268 h 2205654"/>
                <a:gd name="connsiteX683" fmla="*/ 1155668 w 2454339"/>
                <a:gd name="connsiteY683" fmla="*/ 960451 h 2205654"/>
                <a:gd name="connsiteX684" fmla="*/ 1158431 w 2454339"/>
                <a:gd name="connsiteY684" fmla="*/ 904539 h 2205654"/>
                <a:gd name="connsiteX685" fmla="*/ 1159669 w 2454339"/>
                <a:gd name="connsiteY685" fmla="*/ 894252 h 2205654"/>
                <a:gd name="connsiteX686" fmla="*/ 1162145 w 2454339"/>
                <a:gd name="connsiteY686" fmla="*/ 879965 h 2205654"/>
                <a:gd name="connsiteX687" fmla="*/ 1163288 w 2454339"/>
                <a:gd name="connsiteY687" fmla="*/ 874155 h 2205654"/>
                <a:gd name="connsiteX688" fmla="*/ 1165003 w 2454339"/>
                <a:gd name="connsiteY688" fmla="*/ 872059 h 2205654"/>
                <a:gd name="connsiteX689" fmla="*/ 1167575 w 2454339"/>
                <a:gd name="connsiteY689" fmla="*/ 868535 h 2205654"/>
                <a:gd name="connsiteX690" fmla="*/ 1175004 w 2454339"/>
                <a:gd name="connsiteY690" fmla="*/ 880727 h 2205654"/>
                <a:gd name="connsiteX691" fmla="*/ 1187482 w 2454339"/>
                <a:gd name="connsiteY691" fmla="*/ 897110 h 2205654"/>
                <a:gd name="connsiteX692" fmla="*/ 1189387 w 2454339"/>
                <a:gd name="connsiteY692" fmla="*/ 898824 h 2205654"/>
                <a:gd name="connsiteX693" fmla="*/ 1192244 w 2454339"/>
                <a:gd name="connsiteY693" fmla="*/ 901301 h 2205654"/>
                <a:gd name="connsiteX694" fmla="*/ 1200245 w 2454339"/>
                <a:gd name="connsiteY694" fmla="*/ 907206 h 2205654"/>
                <a:gd name="connsiteX695" fmla="*/ 1214723 w 2454339"/>
                <a:gd name="connsiteY695" fmla="*/ 914255 h 2205654"/>
                <a:gd name="connsiteX696" fmla="*/ 1226820 w 2454339"/>
                <a:gd name="connsiteY696" fmla="*/ 918827 h 2205654"/>
                <a:gd name="connsiteX697" fmla="*/ 1221677 w 2454339"/>
                <a:gd name="connsiteY697" fmla="*/ 922446 h 2205654"/>
                <a:gd name="connsiteX698" fmla="*/ 1199769 w 2454339"/>
                <a:gd name="connsiteY698" fmla="*/ 945306 h 2205654"/>
                <a:gd name="connsiteX699" fmla="*/ 1227582 w 2454339"/>
                <a:gd name="connsiteY699" fmla="*/ 1235343 h 2205654"/>
                <a:gd name="connsiteX700" fmla="*/ 1227582 w 2454339"/>
                <a:gd name="connsiteY700" fmla="*/ 1235343 h 2205654"/>
                <a:gd name="connsiteX701" fmla="*/ 1227582 w 2454339"/>
                <a:gd name="connsiteY701" fmla="*/ 1235343 h 2205654"/>
                <a:gd name="connsiteX702" fmla="*/ 1235869 w 2454339"/>
                <a:gd name="connsiteY702" fmla="*/ 1268394 h 2205654"/>
                <a:gd name="connsiteX703" fmla="*/ 1235869 w 2454339"/>
                <a:gd name="connsiteY703" fmla="*/ 1268394 h 2205654"/>
                <a:gd name="connsiteX704" fmla="*/ 1235012 w 2454339"/>
                <a:gd name="connsiteY704" fmla="*/ 1267442 h 2205654"/>
                <a:gd name="connsiteX705" fmla="*/ 1234154 w 2454339"/>
                <a:gd name="connsiteY705" fmla="*/ 1266108 h 2205654"/>
                <a:gd name="connsiteX706" fmla="*/ 1231773 w 2454339"/>
                <a:gd name="connsiteY706" fmla="*/ 1261632 h 2205654"/>
                <a:gd name="connsiteX707" fmla="*/ 1230439 w 2454339"/>
                <a:gd name="connsiteY707" fmla="*/ 1257822 h 2205654"/>
                <a:gd name="connsiteX708" fmla="*/ 1228630 w 2454339"/>
                <a:gd name="connsiteY708" fmla="*/ 1251059 h 2205654"/>
                <a:gd name="connsiteX709" fmla="*/ 1227773 w 2454339"/>
                <a:gd name="connsiteY709" fmla="*/ 1245916 h 2205654"/>
                <a:gd name="connsiteX710" fmla="*/ 1227773 w 2454339"/>
                <a:gd name="connsiteY710" fmla="*/ 1241344 h 2205654"/>
                <a:gd name="connsiteX711" fmla="*/ 1227773 w 2454339"/>
                <a:gd name="connsiteY711" fmla="*/ 1236581 h 2205654"/>
                <a:gd name="connsiteX712" fmla="*/ 1227773 w 2454339"/>
                <a:gd name="connsiteY712" fmla="*/ 1235152 h 2205654"/>
                <a:gd name="connsiteX713" fmla="*/ 1227773 w 2454339"/>
                <a:gd name="connsiteY713" fmla="*/ 1235152 h 2205654"/>
                <a:gd name="connsiteX714" fmla="*/ 1228916 w 2454339"/>
                <a:gd name="connsiteY714" fmla="*/ 1230961 h 2205654"/>
                <a:gd name="connsiteX715" fmla="*/ 1228916 w 2454339"/>
                <a:gd name="connsiteY715" fmla="*/ 1229913 h 2205654"/>
                <a:gd name="connsiteX716" fmla="*/ 1229487 w 2454339"/>
                <a:gd name="connsiteY716" fmla="*/ 1228675 h 2205654"/>
                <a:gd name="connsiteX717" fmla="*/ 1230344 w 2454339"/>
                <a:gd name="connsiteY717" fmla="*/ 1227056 h 2205654"/>
                <a:gd name="connsiteX718" fmla="*/ 1235678 w 2454339"/>
                <a:gd name="connsiteY718" fmla="*/ 1226199 h 2205654"/>
                <a:gd name="connsiteX719" fmla="*/ 1248727 w 2454339"/>
                <a:gd name="connsiteY719" fmla="*/ 1221531 h 2205654"/>
                <a:gd name="connsiteX720" fmla="*/ 1264825 w 2454339"/>
                <a:gd name="connsiteY720" fmla="*/ 1219531 h 2205654"/>
                <a:gd name="connsiteX721" fmla="*/ 1286637 w 2454339"/>
                <a:gd name="connsiteY721" fmla="*/ 1218293 h 2205654"/>
                <a:gd name="connsiteX722" fmla="*/ 1296829 w 2454339"/>
                <a:gd name="connsiteY722" fmla="*/ 1219150 h 2205654"/>
                <a:gd name="connsiteX723" fmla="*/ 1308640 w 2454339"/>
                <a:gd name="connsiteY723" fmla="*/ 1220864 h 2205654"/>
                <a:gd name="connsiteX724" fmla="*/ 1314842 w 2454339"/>
                <a:gd name="connsiteY724" fmla="*/ 1213762 h 2205654"/>
                <a:gd name="connsiteX725" fmla="*/ 1313117 w 2454339"/>
                <a:gd name="connsiteY725" fmla="*/ 1209720 h 2205654"/>
                <a:gd name="connsiteX726" fmla="*/ 1288447 w 2454339"/>
                <a:gd name="connsiteY726" fmla="*/ 1202386 h 2205654"/>
                <a:gd name="connsiteX727" fmla="*/ 1263682 w 2454339"/>
                <a:gd name="connsiteY727" fmla="*/ 1204100 h 2205654"/>
                <a:gd name="connsiteX728" fmla="*/ 1240917 w 2454339"/>
                <a:gd name="connsiteY728" fmla="*/ 1208672 h 2205654"/>
                <a:gd name="connsiteX729" fmla="*/ 1241870 w 2454339"/>
                <a:gd name="connsiteY729" fmla="*/ 1206482 h 2205654"/>
                <a:gd name="connsiteX730" fmla="*/ 1243203 w 2454339"/>
                <a:gd name="connsiteY730" fmla="*/ 1202386 h 2205654"/>
                <a:gd name="connsiteX731" fmla="*/ 1248061 w 2454339"/>
                <a:gd name="connsiteY731" fmla="*/ 1202386 h 2205654"/>
                <a:gd name="connsiteX732" fmla="*/ 1302734 w 2454339"/>
                <a:gd name="connsiteY732" fmla="*/ 1194290 h 2205654"/>
                <a:gd name="connsiteX733" fmla="*/ 1369409 w 2454339"/>
                <a:gd name="connsiteY733" fmla="*/ 1178193 h 2205654"/>
                <a:gd name="connsiteX734" fmla="*/ 1393889 w 2454339"/>
                <a:gd name="connsiteY734" fmla="*/ 1170477 h 2205654"/>
                <a:gd name="connsiteX735" fmla="*/ 1428845 w 2454339"/>
                <a:gd name="connsiteY735" fmla="*/ 1153713 h 2205654"/>
                <a:gd name="connsiteX736" fmla="*/ 1448467 w 2454339"/>
                <a:gd name="connsiteY736" fmla="*/ 1136949 h 2205654"/>
                <a:gd name="connsiteX737" fmla="*/ 1458944 w 2454339"/>
                <a:gd name="connsiteY737" fmla="*/ 1126758 h 2205654"/>
                <a:gd name="connsiteX738" fmla="*/ 1467041 w 2454339"/>
                <a:gd name="connsiteY738" fmla="*/ 1112756 h 2205654"/>
                <a:gd name="connsiteX739" fmla="*/ 1472946 w 2454339"/>
                <a:gd name="connsiteY739" fmla="*/ 1131806 h 2205654"/>
                <a:gd name="connsiteX740" fmla="*/ 1477042 w 2454339"/>
                <a:gd name="connsiteY740" fmla="*/ 1143045 h 2205654"/>
                <a:gd name="connsiteX741" fmla="*/ 1479042 w 2454339"/>
                <a:gd name="connsiteY741" fmla="*/ 1146474 h 2205654"/>
                <a:gd name="connsiteX742" fmla="*/ 1483424 w 2454339"/>
                <a:gd name="connsiteY742" fmla="*/ 1165524 h 2205654"/>
                <a:gd name="connsiteX743" fmla="*/ 1496187 w 2454339"/>
                <a:gd name="connsiteY743" fmla="*/ 1218102 h 2205654"/>
                <a:gd name="connsiteX744" fmla="*/ 1498664 w 2454339"/>
                <a:gd name="connsiteY744" fmla="*/ 1228770 h 2205654"/>
                <a:gd name="connsiteX745" fmla="*/ 1497235 w 2454339"/>
                <a:gd name="connsiteY745" fmla="*/ 1230866 h 2205654"/>
                <a:gd name="connsiteX746" fmla="*/ 1487710 w 2454339"/>
                <a:gd name="connsiteY746" fmla="*/ 1247154 h 2205654"/>
                <a:gd name="connsiteX747" fmla="*/ 1482947 w 2454339"/>
                <a:gd name="connsiteY747" fmla="*/ 1255059 h 2205654"/>
                <a:gd name="connsiteX748" fmla="*/ 1481233 w 2454339"/>
                <a:gd name="connsiteY748" fmla="*/ 1257631 h 2205654"/>
                <a:gd name="connsiteX749" fmla="*/ 1477899 w 2454339"/>
                <a:gd name="connsiteY749" fmla="*/ 1261251 h 2205654"/>
                <a:gd name="connsiteX750" fmla="*/ 1475613 w 2454339"/>
                <a:gd name="connsiteY750" fmla="*/ 1263346 h 2205654"/>
                <a:gd name="connsiteX751" fmla="*/ 1472756 w 2454339"/>
                <a:gd name="connsiteY751" fmla="*/ 1265251 h 2205654"/>
                <a:gd name="connsiteX752" fmla="*/ 1468469 w 2454339"/>
                <a:gd name="connsiteY752" fmla="*/ 1267918 h 2205654"/>
                <a:gd name="connsiteX753" fmla="*/ 1468469 w 2454339"/>
                <a:gd name="connsiteY753" fmla="*/ 1267918 h 2205654"/>
                <a:gd name="connsiteX754" fmla="*/ 1467326 w 2454339"/>
                <a:gd name="connsiteY754" fmla="*/ 1268394 h 2205654"/>
                <a:gd name="connsiteX755" fmla="*/ 1448276 w 2454339"/>
                <a:gd name="connsiteY755" fmla="*/ 1274776 h 2205654"/>
                <a:gd name="connsiteX756" fmla="*/ 1438751 w 2454339"/>
                <a:gd name="connsiteY756" fmla="*/ 1276776 h 2205654"/>
                <a:gd name="connsiteX757" fmla="*/ 1433989 w 2454339"/>
                <a:gd name="connsiteY757" fmla="*/ 1277634 h 2205654"/>
                <a:gd name="connsiteX758" fmla="*/ 1431322 w 2454339"/>
                <a:gd name="connsiteY758" fmla="*/ 1277634 h 2205654"/>
                <a:gd name="connsiteX759" fmla="*/ 1410748 w 2454339"/>
                <a:gd name="connsiteY759" fmla="*/ 1279253 h 2205654"/>
                <a:gd name="connsiteX760" fmla="*/ 1367885 w 2454339"/>
                <a:gd name="connsiteY760" fmla="*/ 1278396 h 2205654"/>
                <a:gd name="connsiteX761" fmla="*/ 1326452 w 2454339"/>
                <a:gd name="connsiteY761" fmla="*/ 1275252 h 2205654"/>
                <a:gd name="connsiteX762" fmla="*/ 1310926 w 2454339"/>
                <a:gd name="connsiteY762" fmla="*/ 1274109 h 2205654"/>
                <a:gd name="connsiteX763" fmla="*/ 1323213 w 2454339"/>
                <a:gd name="connsiteY763" fmla="*/ 1264584 h 2205654"/>
                <a:gd name="connsiteX764" fmla="*/ 1324547 w 2454339"/>
                <a:gd name="connsiteY764" fmla="*/ 1256393 h 2205654"/>
                <a:gd name="connsiteX765" fmla="*/ 1316355 w 2454339"/>
                <a:gd name="connsiteY765" fmla="*/ 1255059 h 2205654"/>
                <a:gd name="connsiteX766" fmla="*/ 1300829 w 2454339"/>
                <a:gd name="connsiteY766" fmla="*/ 1259155 h 2205654"/>
                <a:gd name="connsiteX767" fmla="*/ 1282541 w 2454339"/>
                <a:gd name="connsiteY767" fmla="*/ 1266013 h 2205654"/>
                <a:gd name="connsiteX768" fmla="*/ 1265206 w 2454339"/>
                <a:gd name="connsiteY768" fmla="*/ 1272395 h 2205654"/>
                <a:gd name="connsiteX769" fmla="*/ 1256538 w 2454339"/>
                <a:gd name="connsiteY769" fmla="*/ 1275538 h 2205654"/>
                <a:gd name="connsiteX770" fmla="*/ 1253109 w 2454339"/>
                <a:gd name="connsiteY770" fmla="*/ 1275538 h 2205654"/>
                <a:gd name="connsiteX771" fmla="*/ 1249775 w 2454339"/>
                <a:gd name="connsiteY771" fmla="*/ 1275538 h 2205654"/>
                <a:gd name="connsiteX772" fmla="*/ 1249204 w 2454339"/>
                <a:gd name="connsiteY772" fmla="*/ 1275538 h 2205654"/>
                <a:gd name="connsiteX773" fmla="*/ 1242346 w 2454339"/>
                <a:gd name="connsiteY773" fmla="*/ 1273919 h 2205654"/>
                <a:gd name="connsiteX774" fmla="*/ 1239869 w 2454339"/>
                <a:gd name="connsiteY774" fmla="*/ 1273062 h 2205654"/>
                <a:gd name="connsiteX775" fmla="*/ 1239869 w 2454339"/>
                <a:gd name="connsiteY775" fmla="*/ 1273062 h 2205654"/>
                <a:gd name="connsiteX776" fmla="*/ 1235393 w 2454339"/>
                <a:gd name="connsiteY776" fmla="*/ 1268394 h 2205654"/>
                <a:gd name="connsiteX777" fmla="*/ 1492091 w 2454339"/>
                <a:gd name="connsiteY777" fmla="*/ 1330021 h 2205654"/>
                <a:gd name="connsiteX778" fmla="*/ 1492091 w 2454339"/>
                <a:gd name="connsiteY778" fmla="*/ 1330021 h 2205654"/>
                <a:gd name="connsiteX779" fmla="*/ 1488281 w 2454339"/>
                <a:gd name="connsiteY779" fmla="*/ 1338117 h 2205654"/>
                <a:gd name="connsiteX780" fmla="*/ 1479995 w 2454339"/>
                <a:gd name="connsiteY780" fmla="*/ 1352405 h 2205654"/>
                <a:gd name="connsiteX781" fmla="*/ 1479995 w 2454339"/>
                <a:gd name="connsiteY781" fmla="*/ 1352976 h 2205654"/>
                <a:gd name="connsiteX782" fmla="*/ 1477328 w 2454339"/>
                <a:gd name="connsiteY782" fmla="*/ 1356024 h 2205654"/>
                <a:gd name="connsiteX783" fmla="*/ 1474375 w 2454339"/>
                <a:gd name="connsiteY783" fmla="*/ 1358977 h 2205654"/>
                <a:gd name="connsiteX784" fmla="*/ 1472851 w 2454339"/>
                <a:gd name="connsiteY784" fmla="*/ 1360311 h 2205654"/>
                <a:gd name="connsiteX785" fmla="*/ 1472851 w 2454339"/>
                <a:gd name="connsiteY785" fmla="*/ 1360311 h 2205654"/>
                <a:gd name="connsiteX786" fmla="*/ 1465326 w 2454339"/>
                <a:gd name="connsiteY786" fmla="*/ 1364978 h 2205654"/>
                <a:gd name="connsiteX787" fmla="*/ 1462564 w 2454339"/>
                <a:gd name="connsiteY787" fmla="*/ 1366311 h 2205654"/>
                <a:gd name="connsiteX788" fmla="*/ 1459706 w 2454339"/>
                <a:gd name="connsiteY788" fmla="*/ 1367454 h 2205654"/>
                <a:gd name="connsiteX789" fmla="*/ 1440085 w 2454339"/>
                <a:gd name="connsiteY789" fmla="*/ 1373169 h 2205654"/>
                <a:gd name="connsiteX790" fmla="*/ 1436846 w 2454339"/>
                <a:gd name="connsiteY790" fmla="*/ 1373741 h 2205654"/>
                <a:gd name="connsiteX791" fmla="*/ 1433798 w 2454339"/>
                <a:gd name="connsiteY791" fmla="*/ 1374217 h 2205654"/>
                <a:gd name="connsiteX792" fmla="*/ 1424273 w 2454339"/>
                <a:gd name="connsiteY792" fmla="*/ 1374979 h 2205654"/>
                <a:gd name="connsiteX793" fmla="*/ 1402271 w 2454339"/>
                <a:gd name="connsiteY793" fmla="*/ 1374979 h 2205654"/>
                <a:gd name="connsiteX794" fmla="*/ 1391984 w 2454339"/>
                <a:gd name="connsiteY794" fmla="*/ 1374027 h 2205654"/>
                <a:gd name="connsiteX795" fmla="*/ 1388650 w 2454339"/>
                <a:gd name="connsiteY795" fmla="*/ 1373550 h 2205654"/>
                <a:gd name="connsiteX796" fmla="*/ 1384649 w 2454339"/>
                <a:gd name="connsiteY796" fmla="*/ 1372979 h 2205654"/>
                <a:gd name="connsiteX797" fmla="*/ 1362170 w 2454339"/>
                <a:gd name="connsiteY797" fmla="*/ 1368407 h 2205654"/>
                <a:gd name="connsiteX798" fmla="*/ 1333595 w 2454339"/>
                <a:gd name="connsiteY798" fmla="*/ 1360120 h 2205654"/>
                <a:gd name="connsiteX799" fmla="*/ 1340644 w 2454339"/>
                <a:gd name="connsiteY799" fmla="*/ 1336403 h 2205654"/>
                <a:gd name="connsiteX800" fmla="*/ 1339501 w 2454339"/>
                <a:gd name="connsiteY800" fmla="*/ 1333831 h 2205654"/>
                <a:gd name="connsiteX801" fmla="*/ 1338739 w 2454339"/>
                <a:gd name="connsiteY801" fmla="*/ 1330021 h 2205654"/>
                <a:gd name="connsiteX802" fmla="*/ 1329690 w 2454339"/>
                <a:gd name="connsiteY802" fmla="*/ 1312591 h 2205654"/>
                <a:gd name="connsiteX803" fmla="*/ 1405890 w 2454339"/>
                <a:gd name="connsiteY803" fmla="*/ 1317449 h 2205654"/>
                <a:gd name="connsiteX804" fmla="*/ 1450467 w 2454339"/>
                <a:gd name="connsiteY804" fmla="*/ 1313067 h 2205654"/>
                <a:gd name="connsiteX805" fmla="*/ 1453991 w 2454339"/>
                <a:gd name="connsiteY805" fmla="*/ 1312400 h 2205654"/>
                <a:gd name="connsiteX806" fmla="*/ 1454848 w 2454339"/>
                <a:gd name="connsiteY806" fmla="*/ 1316781 h 2205654"/>
                <a:gd name="connsiteX807" fmla="*/ 1459325 w 2454339"/>
                <a:gd name="connsiteY807" fmla="*/ 1334784 h 2205654"/>
                <a:gd name="connsiteX808" fmla="*/ 1467517 w 2454339"/>
                <a:gd name="connsiteY808" fmla="*/ 1343547 h 2205654"/>
                <a:gd name="connsiteX809" fmla="*/ 1472089 w 2454339"/>
                <a:gd name="connsiteY809" fmla="*/ 1327831 h 2205654"/>
                <a:gd name="connsiteX810" fmla="*/ 1466660 w 2454339"/>
                <a:gd name="connsiteY810" fmla="*/ 1309638 h 2205654"/>
                <a:gd name="connsiteX811" fmla="*/ 1466660 w 2454339"/>
                <a:gd name="connsiteY811" fmla="*/ 1309638 h 2205654"/>
                <a:gd name="connsiteX812" fmla="*/ 1490091 w 2454339"/>
                <a:gd name="connsiteY812" fmla="*/ 1298970 h 2205654"/>
                <a:gd name="connsiteX813" fmla="*/ 1501807 w 2454339"/>
                <a:gd name="connsiteY813" fmla="*/ 1288683 h 2205654"/>
                <a:gd name="connsiteX814" fmla="*/ 1502569 w 2454339"/>
                <a:gd name="connsiteY814" fmla="*/ 1289921 h 2205654"/>
                <a:gd name="connsiteX815" fmla="*/ 1503331 w 2454339"/>
                <a:gd name="connsiteY815" fmla="*/ 1292302 h 2205654"/>
                <a:gd name="connsiteX816" fmla="*/ 1503331 w 2454339"/>
                <a:gd name="connsiteY816" fmla="*/ 1292302 h 2205654"/>
                <a:gd name="connsiteX817" fmla="*/ 1503331 w 2454339"/>
                <a:gd name="connsiteY817" fmla="*/ 1293255 h 2205654"/>
                <a:gd name="connsiteX818" fmla="*/ 1503331 w 2454339"/>
                <a:gd name="connsiteY818" fmla="*/ 1297732 h 2205654"/>
                <a:gd name="connsiteX819" fmla="*/ 1503331 w 2454339"/>
                <a:gd name="connsiteY819" fmla="*/ 1301256 h 2205654"/>
                <a:gd name="connsiteX820" fmla="*/ 1503331 w 2454339"/>
                <a:gd name="connsiteY820" fmla="*/ 1304590 h 2205654"/>
                <a:gd name="connsiteX821" fmla="*/ 1501997 w 2454339"/>
                <a:gd name="connsiteY821" fmla="*/ 1312686 h 2205654"/>
                <a:gd name="connsiteX822" fmla="*/ 1496473 w 2454339"/>
                <a:gd name="connsiteY822" fmla="*/ 1324020 h 2205654"/>
                <a:gd name="connsiteX823" fmla="*/ 1494949 w 2454339"/>
                <a:gd name="connsiteY823" fmla="*/ 1328211 h 2205654"/>
                <a:gd name="connsiteX824" fmla="*/ 1494092 w 2454339"/>
                <a:gd name="connsiteY824" fmla="*/ 1330307 h 2205654"/>
                <a:gd name="connsiteX825" fmla="*/ 1425321 w 2454339"/>
                <a:gd name="connsiteY825" fmla="*/ 952641 h 2205654"/>
                <a:gd name="connsiteX826" fmla="*/ 1425321 w 2454339"/>
                <a:gd name="connsiteY826" fmla="*/ 952641 h 2205654"/>
                <a:gd name="connsiteX827" fmla="*/ 1406271 w 2454339"/>
                <a:gd name="connsiteY827" fmla="*/ 963023 h 2205654"/>
                <a:gd name="connsiteX828" fmla="*/ 1385411 w 2454339"/>
                <a:gd name="connsiteY828" fmla="*/ 972548 h 2205654"/>
                <a:gd name="connsiteX829" fmla="*/ 1382554 w 2454339"/>
                <a:gd name="connsiteY829" fmla="*/ 973786 h 2205654"/>
                <a:gd name="connsiteX830" fmla="*/ 1377220 w 2454339"/>
                <a:gd name="connsiteY830" fmla="*/ 975977 h 2205654"/>
                <a:gd name="connsiteX831" fmla="*/ 1364552 w 2454339"/>
                <a:gd name="connsiteY831" fmla="*/ 981311 h 2205654"/>
                <a:gd name="connsiteX832" fmla="*/ 1338739 w 2454339"/>
                <a:gd name="connsiteY832" fmla="*/ 991788 h 2205654"/>
                <a:gd name="connsiteX833" fmla="*/ 1285875 w 2454339"/>
                <a:gd name="connsiteY833" fmla="*/ 1009219 h 2205654"/>
                <a:gd name="connsiteX834" fmla="*/ 1271016 w 2454339"/>
                <a:gd name="connsiteY834" fmla="*/ 1012172 h 2205654"/>
                <a:gd name="connsiteX835" fmla="*/ 1281684 w 2454339"/>
                <a:gd name="connsiteY835" fmla="*/ 1006647 h 2205654"/>
                <a:gd name="connsiteX836" fmla="*/ 1288923 w 2454339"/>
                <a:gd name="connsiteY836" fmla="*/ 975024 h 2205654"/>
                <a:gd name="connsiteX837" fmla="*/ 1283970 w 2454339"/>
                <a:gd name="connsiteY837" fmla="*/ 981501 h 2205654"/>
                <a:gd name="connsiteX838" fmla="*/ 1285113 w 2454339"/>
                <a:gd name="connsiteY838" fmla="*/ 983597 h 2205654"/>
                <a:gd name="connsiteX839" fmla="*/ 1285113 w 2454339"/>
                <a:gd name="connsiteY839" fmla="*/ 986359 h 2205654"/>
                <a:gd name="connsiteX840" fmla="*/ 1281208 w 2454339"/>
                <a:gd name="connsiteY840" fmla="*/ 991027 h 2205654"/>
                <a:gd name="connsiteX841" fmla="*/ 1261681 w 2454339"/>
                <a:gd name="connsiteY841" fmla="*/ 1000552 h 2205654"/>
                <a:gd name="connsiteX842" fmla="*/ 1250728 w 2454339"/>
                <a:gd name="connsiteY842" fmla="*/ 1003980 h 2205654"/>
                <a:gd name="connsiteX843" fmla="*/ 1241203 w 2454339"/>
                <a:gd name="connsiteY843" fmla="*/ 1006266 h 2205654"/>
                <a:gd name="connsiteX844" fmla="*/ 1237202 w 2454339"/>
                <a:gd name="connsiteY844" fmla="*/ 1007886 h 2205654"/>
                <a:gd name="connsiteX845" fmla="*/ 1234535 w 2454339"/>
                <a:gd name="connsiteY845" fmla="*/ 1010553 h 2205654"/>
                <a:gd name="connsiteX846" fmla="*/ 1234535 w 2454339"/>
                <a:gd name="connsiteY846" fmla="*/ 1011600 h 2205654"/>
                <a:gd name="connsiteX847" fmla="*/ 1234535 w 2454339"/>
                <a:gd name="connsiteY847" fmla="*/ 1014363 h 2205654"/>
                <a:gd name="connsiteX848" fmla="*/ 1230535 w 2454339"/>
                <a:gd name="connsiteY848" fmla="*/ 1013505 h 2205654"/>
                <a:gd name="connsiteX849" fmla="*/ 1226725 w 2454339"/>
                <a:gd name="connsiteY849" fmla="*/ 999885 h 2205654"/>
                <a:gd name="connsiteX850" fmla="*/ 1222820 w 2454339"/>
                <a:gd name="connsiteY850" fmla="*/ 988264 h 2205654"/>
                <a:gd name="connsiteX851" fmla="*/ 1221296 w 2454339"/>
                <a:gd name="connsiteY851" fmla="*/ 981597 h 2205654"/>
                <a:gd name="connsiteX852" fmla="*/ 1221296 w 2454339"/>
                <a:gd name="connsiteY852" fmla="*/ 979977 h 2205654"/>
                <a:gd name="connsiteX853" fmla="*/ 1221296 w 2454339"/>
                <a:gd name="connsiteY853" fmla="*/ 977406 h 2205654"/>
                <a:gd name="connsiteX854" fmla="*/ 1222439 w 2454339"/>
                <a:gd name="connsiteY854" fmla="*/ 967881 h 2205654"/>
                <a:gd name="connsiteX855" fmla="*/ 1235869 w 2454339"/>
                <a:gd name="connsiteY855" fmla="*/ 962261 h 2205654"/>
                <a:gd name="connsiteX856" fmla="*/ 1256157 w 2454339"/>
                <a:gd name="connsiteY856" fmla="*/ 957117 h 2205654"/>
                <a:gd name="connsiteX857" fmla="*/ 1276350 w 2454339"/>
                <a:gd name="connsiteY857" fmla="*/ 958832 h 2205654"/>
                <a:gd name="connsiteX858" fmla="*/ 1288447 w 2454339"/>
                <a:gd name="connsiteY858" fmla="*/ 956641 h 2205654"/>
                <a:gd name="connsiteX859" fmla="*/ 1274350 w 2454339"/>
                <a:gd name="connsiteY859" fmla="*/ 945402 h 2205654"/>
                <a:gd name="connsiteX860" fmla="*/ 1253109 w 2454339"/>
                <a:gd name="connsiteY860" fmla="*/ 945402 h 2205654"/>
                <a:gd name="connsiteX861" fmla="*/ 1233297 w 2454339"/>
                <a:gd name="connsiteY861" fmla="*/ 951212 h 2205654"/>
                <a:gd name="connsiteX862" fmla="*/ 1230916 w 2454339"/>
                <a:gd name="connsiteY862" fmla="*/ 952831 h 2205654"/>
                <a:gd name="connsiteX863" fmla="*/ 1241108 w 2454339"/>
                <a:gd name="connsiteY863" fmla="*/ 943306 h 2205654"/>
                <a:gd name="connsiteX864" fmla="*/ 1286161 w 2454339"/>
                <a:gd name="connsiteY864" fmla="*/ 912921 h 2205654"/>
                <a:gd name="connsiteX865" fmla="*/ 1296448 w 2454339"/>
                <a:gd name="connsiteY865" fmla="*/ 905682 h 2205654"/>
                <a:gd name="connsiteX866" fmla="*/ 1320832 w 2454339"/>
                <a:gd name="connsiteY866" fmla="*/ 898920 h 2205654"/>
                <a:gd name="connsiteX867" fmla="*/ 1352741 w 2454339"/>
                <a:gd name="connsiteY867" fmla="*/ 887585 h 2205654"/>
                <a:gd name="connsiteX868" fmla="*/ 1352741 w 2454339"/>
                <a:gd name="connsiteY868" fmla="*/ 887585 h 2205654"/>
                <a:gd name="connsiteX869" fmla="*/ 1359599 w 2454339"/>
                <a:gd name="connsiteY869" fmla="*/ 886537 h 2205654"/>
                <a:gd name="connsiteX870" fmla="*/ 1369124 w 2454339"/>
                <a:gd name="connsiteY870" fmla="*/ 884727 h 2205654"/>
                <a:gd name="connsiteX871" fmla="*/ 1371695 w 2454339"/>
                <a:gd name="connsiteY871" fmla="*/ 884727 h 2205654"/>
                <a:gd name="connsiteX872" fmla="*/ 1374743 w 2454339"/>
                <a:gd name="connsiteY872" fmla="*/ 884727 h 2205654"/>
                <a:gd name="connsiteX873" fmla="*/ 1384268 w 2454339"/>
                <a:gd name="connsiteY873" fmla="*/ 883870 h 2205654"/>
                <a:gd name="connsiteX874" fmla="*/ 1401699 w 2454339"/>
                <a:gd name="connsiteY874" fmla="*/ 883870 h 2205654"/>
                <a:gd name="connsiteX875" fmla="*/ 1404557 w 2454339"/>
                <a:gd name="connsiteY875" fmla="*/ 883870 h 2205654"/>
                <a:gd name="connsiteX876" fmla="*/ 1407509 w 2454339"/>
                <a:gd name="connsiteY876" fmla="*/ 884442 h 2205654"/>
                <a:gd name="connsiteX877" fmla="*/ 1410081 w 2454339"/>
                <a:gd name="connsiteY877" fmla="*/ 884918 h 2205654"/>
                <a:gd name="connsiteX878" fmla="*/ 1426559 w 2454339"/>
                <a:gd name="connsiteY878" fmla="*/ 953593 h 2205654"/>
                <a:gd name="connsiteX879" fmla="*/ 1227296 w 2454339"/>
                <a:gd name="connsiteY879" fmla="*/ 689655 h 2205654"/>
                <a:gd name="connsiteX880" fmla="*/ 1227296 w 2454339"/>
                <a:gd name="connsiteY880" fmla="*/ 689655 h 2205654"/>
                <a:gd name="connsiteX881" fmla="*/ 1232059 w 2454339"/>
                <a:gd name="connsiteY881" fmla="*/ 687274 h 2205654"/>
                <a:gd name="connsiteX882" fmla="*/ 1234726 w 2454339"/>
                <a:gd name="connsiteY882" fmla="*/ 686036 h 2205654"/>
                <a:gd name="connsiteX883" fmla="*/ 1235678 w 2454339"/>
                <a:gd name="connsiteY883" fmla="*/ 686036 h 2205654"/>
                <a:gd name="connsiteX884" fmla="*/ 1258729 w 2454339"/>
                <a:gd name="connsiteY884" fmla="*/ 678702 h 2205654"/>
                <a:gd name="connsiteX885" fmla="*/ 1269492 w 2454339"/>
                <a:gd name="connsiteY885" fmla="*/ 676606 h 2205654"/>
                <a:gd name="connsiteX886" fmla="*/ 1272921 w 2454339"/>
                <a:gd name="connsiteY886" fmla="*/ 676606 h 2205654"/>
                <a:gd name="connsiteX887" fmla="*/ 1279970 w 2454339"/>
                <a:gd name="connsiteY887" fmla="*/ 675844 h 2205654"/>
                <a:gd name="connsiteX888" fmla="*/ 1304925 w 2454339"/>
                <a:gd name="connsiteY888" fmla="*/ 673653 h 2205654"/>
                <a:gd name="connsiteX889" fmla="*/ 1332643 w 2454339"/>
                <a:gd name="connsiteY889" fmla="*/ 669177 h 2205654"/>
                <a:gd name="connsiteX890" fmla="*/ 1344454 w 2454339"/>
                <a:gd name="connsiteY890" fmla="*/ 665557 h 2205654"/>
                <a:gd name="connsiteX891" fmla="*/ 1353026 w 2454339"/>
                <a:gd name="connsiteY891" fmla="*/ 660985 h 2205654"/>
                <a:gd name="connsiteX892" fmla="*/ 1358932 w 2454339"/>
                <a:gd name="connsiteY892" fmla="*/ 681464 h 2205654"/>
                <a:gd name="connsiteX893" fmla="*/ 1374458 w 2454339"/>
                <a:gd name="connsiteY893" fmla="*/ 740043 h 2205654"/>
                <a:gd name="connsiteX894" fmla="*/ 1369219 w 2454339"/>
                <a:gd name="connsiteY894" fmla="*/ 740995 h 2205654"/>
                <a:gd name="connsiteX895" fmla="*/ 1349026 w 2454339"/>
                <a:gd name="connsiteY895" fmla="*/ 745472 h 2205654"/>
                <a:gd name="connsiteX896" fmla="*/ 1329976 w 2454339"/>
                <a:gd name="connsiteY896" fmla="*/ 750139 h 2205654"/>
                <a:gd name="connsiteX897" fmla="*/ 1317593 w 2454339"/>
                <a:gd name="connsiteY897" fmla="*/ 754902 h 2205654"/>
                <a:gd name="connsiteX898" fmla="*/ 1316546 w 2454339"/>
                <a:gd name="connsiteY898" fmla="*/ 755568 h 2205654"/>
                <a:gd name="connsiteX899" fmla="*/ 1279303 w 2454339"/>
                <a:gd name="connsiteY899" fmla="*/ 735661 h 2205654"/>
                <a:gd name="connsiteX900" fmla="*/ 1231678 w 2454339"/>
                <a:gd name="connsiteY900" fmla="*/ 709563 h 2205654"/>
                <a:gd name="connsiteX901" fmla="*/ 1211580 w 2454339"/>
                <a:gd name="connsiteY901" fmla="*/ 700800 h 2205654"/>
                <a:gd name="connsiteX902" fmla="*/ 1217105 w 2454339"/>
                <a:gd name="connsiteY902" fmla="*/ 696894 h 2205654"/>
                <a:gd name="connsiteX903" fmla="*/ 1227582 w 2454339"/>
                <a:gd name="connsiteY903" fmla="*/ 690513 h 2205654"/>
                <a:gd name="connsiteX904" fmla="*/ 665321 w 2454339"/>
                <a:gd name="connsiteY904" fmla="*/ 1877137 h 2205654"/>
                <a:gd name="connsiteX905" fmla="*/ 665321 w 2454339"/>
                <a:gd name="connsiteY905" fmla="*/ 1877137 h 2205654"/>
                <a:gd name="connsiteX906" fmla="*/ 648843 w 2454339"/>
                <a:gd name="connsiteY906" fmla="*/ 1924000 h 2205654"/>
                <a:gd name="connsiteX907" fmla="*/ 629793 w 2454339"/>
                <a:gd name="connsiteY907" fmla="*/ 1966958 h 2205654"/>
                <a:gd name="connsiteX908" fmla="*/ 626078 w 2454339"/>
                <a:gd name="connsiteY908" fmla="*/ 1973149 h 2205654"/>
                <a:gd name="connsiteX909" fmla="*/ 624840 w 2454339"/>
                <a:gd name="connsiteY909" fmla="*/ 1974673 h 2205654"/>
                <a:gd name="connsiteX910" fmla="*/ 623221 w 2454339"/>
                <a:gd name="connsiteY910" fmla="*/ 1976292 h 2205654"/>
                <a:gd name="connsiteX911" fmla="*/ 622459 w 2454339"/>
                <a:gd name="connsiteY911" fmla="*/ 1976292 h 2205654"/>
                <a:gd name="connsiteX912" fmla="*/ 620554 w 2454339"/>
                <a:gd name="connsiteY912" fmla="*/ 1976292 h 2205654"/>
                <a:gd name="connsiteX913" fmla="*/ 618077 w 2454339"/>
                <a:gd name="connsiteY913" fmla="*/ 1977054 h 2205654"/>
                <a:gd name="connsiteX914" fmla="*/ 612648 w 2454339"/>
                <a:gd name="connsiteY914" fmla="*/ 1977531 h 2205654"/>
                <a:gd name="connsiteX915" fmla="*/ 608362 w 2454339"/>
                <a:gd name="connsiteY915" fmla="*/ 1977531 h 2205654"/>
                <a:gd name="connsiteX916" fmla="*/ 609124 w 2454339"/>
                <a:gd name="connsiteY916" fmla="*/ 1972292 h 2205654"/>
                <a:gd name="connsiteX917" fmla="*/ 609124 w 2454339"/>
                <a:gd name="connsiteY917" fmla="*/ 1971435 h 2205654"/>
                <a:gd name="connsiteX918" fmla="*/ 638175 w 2454339"/>
                <a:gd name="connsiteY918" fmla="*/ 1917142 h 2205654"/>
                <a:gd name="connsiteX919" fmla="*/ 650367 w 2454339"/>
                <a:gd name="connsiteY919" fmla="*/ 1883043 h 2205654"/>
                <a:gd name="connsiteX920" fmla="*/ 653701 w 2454339"/>
                <a:gd name="connsiteY920" fmla="*/ 1866660 h 2205654"/>
                <a:gd name="connsiteX921" fmla="*/ 654844 w 2454339"/>
                <a:gd name="connsiteY921" fmla="*/ 1861326 h 2205654"/>
                <a:gd name="connsiteX922" fmla="*/ 671703 w 2454339"/>
                <a:gd name="connsiteY922" fmla="*/ 1855897 h 2205654"/>
                <a:gd name="connsiteX923" fmla="*/ 664940 w 2454339"/>
                <a:gd name="connsiteY923" fmla="*/ 1877137 h 2205654"/>
                <a:gd name="connsiteX924" fmla="*/ 639032 w 2454339"/>
                <a:gd name="connsiteY924" fmla="*/ 1824274 h 2205654"/>
                <a:gd name="connsiteX925" fmla="*/ 639032 w 2454339"/>
                <a:gd name="connsiteY925" fmla="*/ 1824274 h 2205654"/>
                <a:gd name="connsiteX926" fmla="*/ 588740 w 2454339"/>
                <a:gd name="connsiteY926" fmla="*/ 1837513 h 2205654"/>
                <a:gd name="connsiteX927" fmla="*/ 538639 w 2454339"/>
                <a:gd name="connsiteY927" fmla="*/ 1851515 h 2205654"/>
                <a:gd name="connsiteX928" fmla="*/ 526447 w 2454339"/>
                <a:gd name="connsiteY928" fmla="*/ 1858087 h 2205654"/>
                <a:gd name="connsiteX929" fmla="*/ 512350 w 2454339"/>
                <a:gd name="connsiteY929" fmla="*/ 1810939 h 2205654"/>
                <a:gd name="connsiteX930" fmla="*/ 495300 w 2454339"/>
                <a:gd name="connsiteY930" fmla="*/ 1711498 h 2205654"/>
                <a:gd name="connsiteX931" fmla="*/ 489299 w 2454339"/>
                <a:gd name="connsiteY931" fmla="*/ 1605199 h 2205654"/>
                <a:gd name="connsiteX932" fmla="*/ 497491 w 2454339"/>
                <a:gd name="connsiteY932" fmla="*/ 1390219 h 2205654"/>
                <a:gd name="connsiteX933" fmla="*/ 500253 w 2454339"/>
                <a:gd name="connsiteY933" fmla="*/ 1364407 h 2205654"/>
                <a:gd name="connsiteX934" fmla="*/ 501682 w 2454339"/>
                <a:gd name="connsiteY934" fmla="*/ 1351548 h 2205654"/>
                <a:gd name="connsiteX935" fmla="*/ 502349 w 2454339"/>
                <a:gd name="connsiteY935" fmla="*/ 1346309 h 2205654"/>
                <a:gd name="connsiteX936" fmla="*/ 503206 w 2454339"/>
                <a:gd name="connsiteY936" fmla="*/ 1340308 h 2205654"/>
                <a:gd name="connsiteX937" fmla="*/ 511969 w 2454339"/>
                <a:gd name="connsiteY937" fmla="*/ 1286968 h 2205654"/>
                <a:gd name="connsiteX938" fmla="*/ 538544 w 2454339"/>
                <a:gd name="connsiteY938" fmla="*/ 1184670 h 2205654"/>
                <a:gd name="connsiteX939" fmla="*/ 549497 w 2454339"/>
                <a:gd name="connsiteY939" fmla="*/ 1152285 h 2205654"/>
                <a:gd name="connsiteX940" fmla="*/ 554069 w 2454339"/>
                <a:gd name="connsiteY940" fmla="*/ 1144760 h 2205654"/>
                <a:gd name="connsiteX941" fmla="*/ 566166 w 2454339"/>
                <a:gd name="connsiteY941" fmla="*/ 1122948 h 2205654"/>
                <a:gd name="connsiteX942" fmla="*/ 590360 w 2454339"/>
                <a:gd name="connsiteY942" fmla="*/ 1079990 h 2205654"/>
                <a:gd name="connsiteX943" fmla="*/ 618934 w 2454339"/>
                <a:gd name="connsiteY943" fmla="*/ 1042842 h 2205654"/>
                <a:gd name="connsiteX944" fmla="*/ 627031 w 2454339"/>
                <a:gd name="connsiteY944" fmla="*/ 1034365 h 2205654"/>
                <a:gd name="connsiteX945" fmla="*/ 636556 w 2454339"/>
                <a:gd name="connsiteY945" fmla="*/ 1032079 h 2205654"/>
                <a:gd name="connsiteX946" fmla="*/ 667703 w 2454339"/>
                <a:gd name="connsiteY946" fmla="*/ 1023507 h 2205654"/>
                <a:gd name="connsiteX947" fmla="*/ 735425 w 2454339"/>
                <a:gd name="connsiteY947" fmla="*/ 1005314 h 2205654"/>
                <a:gd name="connsiteX948" fmla="*/ 769239 w 2454339"/>
                <a:gd name="connsiteY948" fmla="*/ 993979 h 2205654"/>
                <a:gd name="connsiteX949" fmla="*/ 775240 w 2454339"/>
                <a:gd name="connsiteY949" fmla="*/ 991788 h 2205654"/>
                <a:gd name="connsiteX950" fmla="*/ 773430 w 2454339"/>
                <a:gd name="connsiteY950" fmla="*/ 994360 h 2205654"/>
                <a:gd name="connsiteX951" fmla="*/ 751046 w 2454339"/>
                <a:gd name="connsiteY951" fmla="*/ 1033603 h 2205654"/>
                <a:gd name="connsiteX952" fmla="*/ 719614 w 2454339"/>
                <a:gd name="connsiteY952" fmla="*/ 1119328 h 2205654"/>
                <a:gd name="connsiteX953" fmla="*/ 700564 w 2454339"/>
                <a:gd name="connsiteY953" fmla="*/ 1304780 h 2205654"/>
                <a:gd name="connsiteX954" fmla="*/ 704660 w 2454339"/>
                <a:gd name="connsiteY954" fmla="*/ 1509472 h 2205654"/>
                <a:gd name="connsiteX955" fmla="*/ 717328 w 2454339"/>
                <a:gd name="connsiteY955" fmla="*/ 1617867 h 2205654"/>
                <a:gd name="connsiteX956" fmla="*/ 736378 w 2454339"/>
                <a:gd name="connsiteY956" fmla="*/ 1703592 h 2205654"/>
                <a:gd name="connsiteX957" fmla="*/ 776859 w 2454339"/>
                <a:gd name="connsiteY957" fmla="*/ 1778458 h 2205654"/>
                <a:gd name="connsiteX958" fmla="*/ 781907 w 2454339"/>
                <a:gd name="connsiteY958" fmla="*/ 1783221 h 2205654"/>
                <a:gd name="connsiteX959" fmla="*/ 772382 w 2454339"/>
                <a:gd name="connsiteY959" fmla="*/ 1786078 h 2205654"/>
                <a:gd name="connsiteX960" fmla="*/ 766382 w 2454339"/>
                <a:gd name="connsiteY960" fmla="*/ 1787793 h 2205654"/>
                <a:gd name="connsiteX961" fmla="*/ 739521 w 2454339"/>
                <a:gd name="connsiteY961" fmla="*/ 1794746 h 2205654"/>
                <a:gd name="connsiteX962" fmla="*/ 639699 w 2454339"/>
                <a:gd name="connsiteY962" fmla="*/ 1824083 h 2205654"/>
                <a:gd name="connsiteX963" fmla="*/ 747427 w 2454339"/>
                <a:gd name="connsiteY963" fmla="*/ 1516330 h 2205654"/>
                <a:gd name="connsiteX964" fmla="*/ 747427 w 2454339"/>
                <a:gd name="connsiteY964" fmla="*/ 1516330 h 2205654"/>
                <a:gd name="connsiteX965" fmla="*/ 747427 w 2454339"/>
                <a:gd name="connsiteY965" fmla="*/ 1516330 h 2205654"/>
                <a:gd name="connsiteX966" fmla="*/ 763238 w 2454339"/>
                <a:gd name="connsiteY966" fmla="*/ 1659205 h 2205654"/>
                <a:gd name="connsiteX967" fmla="*/ 763238 w 2454339"/>
                <a:gd name="connsiteY967" fmla="*/ 1659205 h 2205654"/>
                <a:gd name="connsiteX968" fmla="*/ 763238 w 2454339"/>
                <a:gd name="connsiteY968" fmla="*/ 1659872 h 2205654"/>
                <a:gd name="connsiteX969" fmla="*/ 763238 w 2454339"/>
                <a:gd name="connsiteY969" fmla="*/ 1659110 h 2205654"/>
                <a:gd name="connsiteX970" fmla="*/ 911162 w 2454339"/>
                <a:gd name="connsiteY970" fmla="*/ 1492137 h 2205654"/>
                <a:gd name="connsiteX971" fmla="*/ 911162 w 2454339"/>
                <a:gd name="connsiteY971" fmla="*/ 1492137 h 2205654"/>
                <a:gd name="connsiteX972" fmla="*/ 906018 w 2454339"/>
                <a:gd name="connsiteY972" fmla="*/ 1579481 h 2205654"/>
                <a:gd name="connsiteX973" fmla="*/ 905447 w 2454339"/>
                <a:gd name="connsiteY973" fmla="*/ 1583862 h 2205654"/>
                <a:gd name="connsiteX974" fmla="*/ 905447 w 2454339"/>
                <a:gd name="connsiteY974" fmla="*/ 1587387 h 2205654"/>
                <a:gd name="connsiteX975" fmla="*/ 903827 w 2454339"/>
                <a:gd name="connsiteY975" fmla="*/ 1598055 h 2205654"/>
                <a:gd name="connsiteX976" fmla="*/ 899446 w 2454339"/>
                <a:gd name="connsiteY976" fmla="*/ 1621105 h 2205654"/>
                <a:gd name="connsiteX977" fmla="*/ 887635 w 2454339"/>
                <a:gd name="connsiteY977" fmla="*/ 1664634 h 2205654"/>
                <a:gd name="connsiteX978" fmla="*/ 880491 w 2454339"/>
                <a:gd name="connsiteY978" fmla="*/ 1684827 h 2205654"/>
                <a:gd name="connsiteX979" fmla="*/ 879253 w 2454339"/>
                <a:gd name="connsiteY979" fmla="*/ 1687971 h 2205654"/>
                <a:gd name="connsiteX980" fmla="*/ 877634 w 2454339"/>
                <a:gd name="connsiteY980" fmla="*/ 1691685 h 2205654"/>
                <a:gd name="connsiteX981" fmla="*/ 872585 w 2454339"/>
                <a:gd name="connsiteY981" fmla="*/ 1702925 h 2205654"/>
                <a:gd name="connsiteX982" fmla="*/ 852011 w 2454339"/>
                <a:gd name="connsiteY982" fmla="*/ 1739787 h 2205654"/>
                <a:gd name="connsiteX983" fmla="*/ 849725 w 2454339"/>
                <a:gd name="connsiteY983" fmla="*/ 1742549 h 2205654"/>
                <a:gd name="connsiteX984" fmla="*/ 846296 w 2454339"/>
                <a:gd name="connsiteY984" fmla="*/ 1746549 h 2205654"/>
                <a:gd name="connsiteX985" fmla="*/ 838772 w 2454339"/>
                <a:gd name="connsiteY985" fmla="*/ 1753789 h 2205654"/>
                <a:gd name="connsiteX986" fmla="*/ 838772 w 2454339"/>
                <a:gd name="connsiteY986" fmla="*/ 1754265 h 2205654"/>
                <a:gd name="connsiteX987" fmla="*/ 837724 w 2454339"/>
                <a:gd name="connsiteY987" fmla="*/ 1755027 h 2205654"/>
                <a:gd name="connsiteX988" fmla="*/ 833533 w 2454339"/>
                <a:gd name="connsiteY988" fmla="*/ 1757789 h 2205654"/>
                <a:gd name="connsiteX989" fmla="*/ 829342 w 2454339"/>
                <a:gd name="connsiteY989" fmla="*/ 1760075 h 2205654"/>
                <a:gd name="connsiteX990" fmla="*/ 826294 w 2454339"/>
                <a:gd name="connsiteY990" fmla="*/ 1760837 h 2205654"/>
                <a:gd name="connsiteX991" fmla="*/ 823532 w 2454339"/>
                <a:gd name="connsiteY991" fmla="*/ 1761408 h 2205654"/>
                <a:gd name="connsiteX992" fmla="*/ 819150 w 2454339"/>
                <a:gd name="connsiteY992" fmla="*/ 1761408 h 2205654"/>
                <a:gd name="connsiteX993" fmla="*/ 818579 w 2454339"/>
                <a:gd name="connsiteY993" fmla="*/ 1761408 h 2205654"/>
                <a:gd name="connsiteX994" fmla="*/ 813911 w 2454339"/>
                <a:gd name="connsiteY994" fmla="*/ 1760075 h 2205654"/>
                <a:gd name="connsiteX995" fmla="*/ 813911 w 2454339"/>
                <a:gd name="connsiteY995" fmla="*/ 1760075 h 2205654"/>
                <a:gd name="connsiteX996" fmla="*/ 835533 w 2454339"/>
                <a:gd name="connsiteY996" fmla="*/ 1741692 h 2205654"/>
                <a:gd name="connsiteX997" fmla="*/ 857250 w 2454339"/>
                <a:gd name="connsiteY997" fmla="*/ 1692638 h 2205654"/>
                <a:gd name="connsiteX998" fmla="*/ 877729 w 2454339"/>
                <a:gd name="connsiteY998" fmla="*/ 1607961 h 2205654"/>
                <a:gd name="connsiteX999" fmla="*/ 887254 w 2454339"/>
                <a:gd name="connsiteY999" fmla="*/ 1543476 h 2205654"/>
                <a:gd name="connsiteX1000" fmla="*/ 884301 w 2454339"/>
                <a:gd name="connsiteY1000" fmla="*/ 1496994 h 2205654"/>
                <a:gd name="connsiteX1001" fmla="*/ 880110 w 2454339"/>
                <a:gd name="connsiteY1001" fmla="*/ 1477944 h 2205654"/>
                <a:gd name="connsiteX1002" fmla="*/ 898303 w 2454339"/>
                <a:gd name="connsiteY1002" fmla="*/ 1478992 h 2205654"/>
                <a:gd name="connsiteX1003" fmla="*/ 900494 w 2454339"/>
                <a:gd name="connsiteY1003" fmla="*/ 1478992 h 2205654"/>
                <a:gd name="connsiteX1004" fmla="*/ 910019 w 2454339"/>
                <a:gd name="connsiteY1004" fmla="*/ 1480231 h 2205654"/>
                <a:gd name="connsiteX1005" fmla="*/ 910685 w 2454339"/>
                <a:gd name="connsiteY1005" fmla="*/ 1480231 h 2205654"/>
                <a:gd name="connsiteX1006" fmla="*/ 912019 w 2454339"/>
                <a:gd name="connsiteY1006" fmla="*/ 1480231 h 2205654"/>
                <a:gd name="connsiteX1007" fmla="*/ 919734 w 2454339"/>
                <a:gd name="connsiteY1007" fmla="*/ 1481469 h 2205654"/>
                <a:gd name="connsiteX1008" fmla="*/ 921734 w 2454339"/>
                <a:gd name="connsiteY1008" fmla="*/ 1481469 h 2205654"/>
                <a:gd name="connsiteX1009" fmla="*/ 911655 w 2454339"/>
                <a:gd name="connsiteY1009" fmla="*/ 1490405 h 2205654"/>
                <a:gd name="connsiteX1010" fmla="*/ 911638 w 2454339"/>
                <a:gd name="connsiteY1010" fmla="*/ 1490994 h 2205654"/>
                <a:gd name="connsiteX1011" fmla="*/ 1167289 w 2454339"/>
                <a:gd name="connsiteY1011" fmla="*/ 1460037 h 2205654"/>
                <a:gd name="connsiteX1012" fmla="*/ 1167289 w 2454339"/>
                <a:gd name="connsiteY1012" fmla="*/ 1460037 h 2205654"/>
                <a:gd name="connsiteX1013" fmla="*/ 1155764 w 2454339"/>
                <a:gd name="connsiteY1013" fmla="*/ 1461466 h 2205654"/>
                <a:gd name="connsiteX1014" fmla="*/ 1146239 w 2454339"/>
                <a:gd name="connsiteY1014" fmla="*/ 1462895 h 2205654"/>
                <a:gd name="connsiteX1015" fmla="*/ 1049750 w 2454339"/>
                <a:gd name="connsiteY1015" fmla="*/ 1461752 h 2205654"/>
                <a:gd name="connsiteX1016" fmla="*/ 1025176 w 2454339"/>
                <a:gd name="connsiteY1016" fmla="*/ 1459466 h 2205654"/>
                <a:gd name="connsiteX1017" fmla="*/ 1019365 w 2454339"/>
                <a:gd name="connsiteY1017" fmla="*/ 1458704 h 2205654"/>
                <a:gd name="connsiteX1018" fmla="*/ 1019365 w 2454339"/>
                <a:gd name="connsiteY1018" fmla="*/ 1458704 h 2205654"/>
                <a:gd name="connsiteX1019" fmla="*/ 1017651 w 2454339"/>
                <a:gd name="connsiteY1019" fmla="*/ 1458704 h 2205654"/>
                <a:gd name="connsiteX1020" fmla="*/ 1004126 w 2454339"/>
                <a:gd name="connsiteY1020" fmla="*/ 1456323 h 2205654"/>
                <a:gd name="connsiteX1021" fmla="*/ 956501 w 2454339"/>
                <a:gd name="connsiteY1021" fmla="*/ 1445178 h 2205654"/>
                <a:gd name="connsiteX1022" fmla="*/ 904780 w 2454339"/>
                <a:gd name="connsiteY1022" fmla="*/ 1436320 h 2205654"/>
                <a:gd name="connsiteX1023" fmla="*/ 852869 w 2454339"/>
                <a:gd name="connsiteY1023" fmla="*/ 1440702 h 2205654"/>
                <a:gd name="connsiteX1024" fmla="*/ 823055 w 2454339"/>
                <a:gd name="connsiteY1024" fmla="*/ 1449465 h 2205654"/>
                <a:gd name="connsiteX1025" fmla="*/ 807244 w 2454339"/>
                <a:gd name="connsiteY1025" fmla="*/ 1455751 h 2205654"/>
                <a:gd name="connsiteX1026" fmla="*/ 802481 w 2454339"/>
                <a:gd name="connsiteY1026" fmla="*/ 1455751 h 2205654"/>
                <a:gd name="connsiteX1027" fmla="*/ 792956 w 2454339"/>
                <a:gd name="connsiteY1027" fmla="*/ 1457561 h 2205654"/>
                <a:gd name="connsiteX1028" fmla="*/ 784765 w 2454339"/>
                <a:gd name="connsiteY1028" fmla="*/ 1460133 h 2205654"/>
                <a:gd name="connsiteX1029" fmla="*/ 750665 w 2454339"/>
                <a:gd name="connsiteY1029" fmla="*/ 1472610 h 2205654"/>
                <a:gd name="connsiteX1030" fmla="*/ 740093 w 2454339"/>
                <a:gd name="connsiteY1030" fmla="*/ 1476897 h 2205654"/>
                <a:gd name="connsiteX1031" fmla="*/ 739140 w 2454339"/>
                <a:gd name="connsiteY1031" fmla="*/ 1457847 h 2205654"/>
                <a:gd name="connsiteX1032" fmla="*/ 753047 w 2454339"/>
                <a:gd name="connsiteY1032" fmla="*/ 1455751 h 2205654"/>
                <a:gd name="connsiteX1033" fmla="*/ 782479 w 2454339"/>
                <a:gd name="connsiteY1033" fmla="*/ 1445369 h 2205654"/>
                <a:gd name="connsiteX1034" fmla="*/ 782460 w 2454339"/>
                <a:gd name="connsiteY1034" fmla="*/ 1439442 h 2205654"/>
                <a:gd name="connsiteX1035" fmla="*/ 779621 w 2454339"/>
                <a:gd name="connsiteY1035" fmla="*/ 1438225 h 2205654"/>
                <a:gd name="connsiteX1036" fmla="*/ 746569 w 2454339"/>
                <a:gd name="connsiteY1036" fmla="*/ 1442702 h 2205654"/>
                <a:gd name="connsiteX1037" fmla="*/ 738664 w 2454339"/>
                <a:gd name="connsiteY1037" fmla="*/ 1444226 h 2205654"/>
                <a:gd name="connsiteX1038" fmla="*/ 738664 w 2454339"/>
                <a:gd name="connsiteY1038" fmla="*/ 1438511 h 2205654"/>
                <a:gd name="connsiteX1039" fmla="*/ 746951 w 2454339"/>
                <a:gd name="connsiteY1039" fmla="*/ 1436892 h 2205654"/>
                <a:gd name="connsiteX1040" fmla="*/ 767429 w 2454339"/>
                <a:gd name="connsiteY1040" fmla="*/ 1426128 h 2205654"/>
                <a:gd name="connsiteX1041" fmla="*/ 766269 w 2454339"/>
                <a:gd name="connsiteY1041" fmla="*/ 1421837 h 2205654"/>
                <a:gd name="connsiteX1042" fmla="*/ 765620 w 2454339"/>
                <a:gd name="connsiteY1042" fmla="*/ 1421556 h 2205654"/>
                <a:gd name="connsiteX1043" fmla="*/ 741617 w 2454339"/>
                <a:gd name="connsiteY1043" fmla="*/ 1424795 h 2205654"/>
                <a:gd name="connsiteX1044" fmla="*/ 738283 w 2454339"/>
                <a:gd name="connsiteY1044" fmla="*/ 1425748 h 2205654"/>
                <a:gd name="connsiteX1045" fmla="*/ 738283 w 2454339"/>
                <a:gd name="connsiteY1045" fmla="*/ 1414317 h 2205654"/>
                <a:gd name="connsiteX1046" fmla="*/ 751808 w 2454339"/>
                <a:gd name="connsiteY1046" fmla="*/ 1407555 h 2205654"/>
                <a:gd name="connsiteX1047" fmla="*/ 768382 w 2454339"/>
                <a:gd name="connsiteY1047" fmla="*/ 1395363 h 2205654"/>
                <a:gd name="connsiteX1048" fmla="*/ 766775 w 2454339"/>
                <a:gd name="connsiteY1048" fmla="*/ 1389938 h 2205654"/>
                <a:gd name="connsiteX1049" fmla="*/ 765048 w 2454339"/>
                <a:gd name="connsiteY1049" fmla="*/ 1389457 h 2205654"/>
                <a:gd name="connsiteX1050" fmla="*/ 747141 w 2454339"/>
                <a:gd name="connsiteY1050" fmla="*/ 1395553 h 2205654"/>
                <a:gd name="connsiteX1051" fmla="*/ 737616 w 2454339"/>
                <a:gd name="connsiteY1051" fmla="*/ 1399840 h 2205654"/>
                <a:gd name="connsiteX1052" fmla="*/ 737616 w 2454339"/>
                <a:gd name="connsiteY1052" fmla="*/ 1389267 h 2205654"/>
                <a:gd name="connsiteX1053" fmla="*/ 737616 w 2454339"/>
                <a:gd name="connsiteY1053" fmla="*/ 1379742 h 2205654"/>
                <a:gd name="connsiteX1054" fmla="*/ 742379 w 2454339"/>
                <a:gd name="connsiteY1054" fmla="*/ 1379075 h 2205654"/>
                <a:gd name="connsiteX1055" fmla="*/ 756952 w 2454339"/>
                <a:gd name="connsiteY1055" fmla="*/ 1373169 h 2205654"/>
                <a:gd name="connsiteX1056" fmla="*/ 756494 w 2454339"/>
                <a:gd name="connsiteY1056" fmla="*/ 1364830 h 2205654"/>
                <a:gd name="connsiteX1057" fmla="*/ 754475 w 2454339"/>
                <a:gd name="connsiteY1057" fmla="*/ 1363644 h 2205654"/>
                <a:gd name="connsiteX1058" fmla="*/ 744950 w 2454339"/>
                <a:gd name="connsiteY1058" fmla="*/ 1364311 h 2205654"/>
                <a:gd name="connsiteX1059" fmla="*/ 737997 w 2454339"/>
                <a:gd name="connsiteY1059" fmla="*/ 1366502 h 2205654"/>
                <a:gd name="connsiteX1060" fmla="*/ 737997 w 2454339"/>
                <a:gd name="connsiteY1060" fmla="*/ 1340499 h 2205654"/>
                <a:gd name="connsiteX1061" fmla="*/ 739807 w 2454339"/>
                <a:gd name="connsiteY1061" fmla="*/ 1340499 h 2205654"/>
                <a:gd name="connsiteX1062" fmla="*/ 748665 w 2454339"/>
                <a:gd name="connsiteY1062" fmla="*/ 1336022 h 2205654"/>
                <a:gd name="connsiteX1063" fmla="*/ 751046 w 2454339"/>
                <a:gd name="connsiteY1063" fmla="*/ 1331355 h 2205654"/>
                <a:gd name="connsiteX1064" fmla="*/ 749139 w 2454339"/>
                <a:gd name="connsiteY1064" fmla="*/ 1327946 h 2205654"/>
                <a:gd name="connsiteX1065" fmla="*/ 747712 w 2454339"/>
                <a:gd name="connsiteY1065" fmla="*/ 1327926 h 2205654"/>
                <a:gd name="connsiteX1066" fmla="*/ 745903 w 2454339"/>
                <a:gd name="connsiteY1066" fmla="*/ 1328497 h 2205654"/>
                <a:gd name="connsiteX1067" fmla="*/ 744474 w 2454339"/>
                <a:gd name="connsiteY1067" fmla="*/ 1329069 h 2205654"/>
                <a:gd name="connsiteX1068" fmla="*/ 742093 w 2454339"/>
                <a:gd name="connsiteY1068" fmla="*/ 1329069 h 2205654"/>
                <a:gd name="connsiteX1069" fmla="*/ 740664 w 2454339"/>
                <a:gd name="connsiteY1069" fmla="*/ 1329069 h 2205654"/>
                <a:gd name="connsiteX1070" fmla="*/ 739807 w 2454339"/>
                <a:gd name="connsiteY1070" fmla="*/ 1329069 h 2205654"/>
                <a:gd name="connsiteX1071" fmla="*/ 737997 w 2454339"/>
                <a:gd name="connsiteY1071" fmla="*/ 1329069 h 2205654"/>
                <a:gd name="connsiteX1072" fmla="*/ 741998 w 2454339"/>
                <a:gd name="connsiteY1072" fmla="*/ 1198671 h 2205654"/>
                <a:gd name="connsiteX1073" fmla="*/ 744093 w 2454339"/>
                <a:gd name="connsiteY1073" fmla="*/ 1176764 h 2205654"/>
                <a:gd name="connsiteX1074" fmla="*/ 746665 w 2454339"/>
                <a:gd name="connsiteY1074" fmla="*/ 1155904 h 2205654"/>
                <a:gd name="connsiteX1075" fmla="*/ 754761 w 2454339"/>
                <a:gd name="connsiteY1075" fmla="*/ 1111232 h 2205654"/>
                <a:gd name="connsiteX1076" fmla="*/ 779050 w 2454339"/>
                <a:gd name="connsiteY1076" fmla="*/ 1024650 h 2205654"/>
                <a:gd name="connsiteX1077" fmla="*/ 789146 w 2454339"/>
                <a:gd name="connsiteY1077" fmla="*/ 1001885 h 2205654"/>
                <a:gd name="connsiteX1078" fmla="*/ 790670 w 2454339"/>
                <a:gd name="connsiteY1078" fmla="*/ 1001218 h 2205654"/>
                <a:gd name="connsiteX1079" fmla="*/ 798386 w 2454339"/>
                <a:gd name="connsiteY1079" fmla="*/ 994551 h 2205654"/>
                <a:gd name="connsiteX1080" fmla="*/ 805434 w 2454339"/>
                <a:gd name="connsiteY1080" fmla="*/ 986359 h 2205654"/>
                <a:gd name="connsiteX1081" fmla="*/ 820484 w 2454339"/>
                <a:gd name="connsiteY1081" fmla="*/ 967309 h 2205654"/>
                <a:gd name="connsiteX1082" fmla="*/ 846868 w 2454339"/>
                <a:gd name="connsiteY1082" fmla="*/ 928257 h 2205654"/>
                <a:gd name="connsiteX1083" fmla="*/ 903065 w 2454339"/>
                <a:gd name="connsiteY1083" fmla="*/ 855962 h 2205654"/>
                <a:gd name="connsiteX1084" fmla="*/ 933450 w 2454339"/>
                <a:gd name="connsiteY1084" fmla="*/ 824911 h 2205654"/>
                <a:gd name="connsiteX1085" fmla="*/ 941451 w 2454339"/>
                <a:gd name="connsiteY1085" fmla="*/ 817862 h 2205654"/>
                <a:gd name="connsiteX1086" fmla="*/ 942213 w 2454339"/>
                <a:gd name="connsiteY1086" fmla="*/ 817195 h 2205654"/>
                <a:gd name="connsiteX1087" fmla="*/ 943165 w 2454339"/>
                <a:gd name="connsiteY1087" fmla="*/ 816528 h 2205654"/>
                <a:gd name="connsiteX1088" fmla="*/ 947357 w 2454339"/>
                <a:gd name="connsiteY1088" fmla="*/ 813385 h 2205654"/>
                <a:gd name="connsiteX1089" fmla="*/ 966407 w 2454339"/>
                <a:gd name="connsiteY1089" fmla="*/ 801574 h 2205654"/>
                <a:gd name="connsiteX1090" fmla="*/ 975932 w 2454339"/>
                <a:gd name="connsiteY1090" fmla="*/ 796812 h 2205654"/>
                <a:gd name="connsiteX1091" fmla="*/ 980694 w 2454339"/>
                <a:gd name="connsiteY1091" fmla="*/ 794526 h 2205654"/>
                <a:gd name="connsiteX1092" fmla="*/ 983647 w 2454339"/>
                <a:gd name="connsiteY1092" fmla="*/ 793287 h 2205654"/>
                <a:gd name="connsiteX1093" fmla="*/ 1003268 w 2454339"/>
                <a:gd name="connsiteY1093" fmla="*/ 785382 h 2205654"/>
                <a:gd name="connsiteX1094" fmla="*/ 1044607 w 2454339"/>
                <a:gd name="connsiteY1094" fmla="*/ 769951 h 2205654"/>
                <a:gd name="connsiteX1095" fmla="*/ 1147477 w 2454339"/>
                <a:gd name="connsiteY1095" fmla="*/ 735090 h 2205654"/>
                <a:gd name="connsiteX1096" fmla="*/ 1159097 w 2454339"/>
                <a:gd name="connsiteY1096" fmla="*/ 732804 h 2205654"/>
                <a:gd name="connsiteX1097" fmla="*/ 1164812 w 2454339"/>
                <a:gd name="connsiteY1097" fmla="*/ 731851 h 2205654"/>
                <a:gd name="connsiteX1098" fmla="*/ 1168337 w 2454339"/>
                <a:gd name="connsiteY1098" fmla="*/ 731851 h 2205654"/>
                <a:gd name="connsiteX1099" fmla="*/ 1179481 w 2454339"/>
                <a:gd name="connsiteY1099" fmla="*/ 731851 h 2205654"/>
                <a:gd name="connsiteX1100" fmla="*/ 1183958 w 2454339"/>
                <a:gd name="connsiteY1100" fmla="*/ 731851 h 2205654"/>
                <a:gd name="connsiteX1101" fmla="*/ 1183958 w 2454339"/>
                <a:gd name="connsiteY1101" fmla="*/ 731851 h 2205654"/>
                <a:gd name="connsiteX1102" fmla="*/ 1186720 w 2454339"/>
                <a:gd name="connsiteY1102" fmla="*/ 732423 h 2205654"/>
                <a:gd name="connsiteX1103" fmla="*/ 1205770 w 2454339"/>
                <a:gd name="connsiteY1103" fmla="*/ 738042 h 2205654"/>
                <a:gd name="connsiteX1104" fmla="*/ 1220248 w 2454339"/>
                <a:gd name="connsiteY1104" fmla="*/ 740138 h 2205654"/>
                <a:gd name="connsiteX1105" fmla="*/ 1259777 w 2454339"/>
                <a:gd name="connsiteY1105" fmla="*/ 765189 h 2205654"/>
                <a:gd name="connsiteX1106" fmla="*/ 1264253 w 2454339"/>
                <a:gd name="connsiteY1106" fmla="*/ 767951 h 2205654"/>
                <a:gd name="connsiteX1107" fmla="*/ 1254061 w 2454339"/>
                <a:gd name="connsiteY1107" fmla="*/ 779952 h 2205654"/>
                <a:gd name="connsiteX1108" fmla="*/ 1244536 w 2454339"/>
                <a:gd name="connsiteY1108" fmla="*/ 798050 h 2205654"/>
                <a:gd name="connsiteX1109" fmla="*/ 1249204 w 2454339"/>
                <a:gd name="connsiteY1109" fmla="*/ 816147 h 2205654"/>
                <a:gd name="connsiteX1110" fmla="*/ 1259586 w 2454339"/>
                <a:gd name="connsiteY1110" fmla="*/ 813957 h 2205654"/>
                <a:gd name="connsiteX1111" fmla="*/ 1259586 w 2454339"/>
                <a:gd name="connsiteY1111" fmla="*/ 808337 h 2205654"/>
                <a:gd name="connsiteX1112" fmla="*/ 1258633 w 2454339"/>
                <a:gd name="connsiteY1112" fmla="*/ 806241 h 2205654"/>
                <a:gd name="connsiteX1113" fmla="*/ 1257776 w 2454339"/>
                <a:gd name="connsiteY1113" fmla="*/ 805003 h 2205654"/>
                <a:gd name="connsiteX1114" fmla="*/ 1257776 w 2454339"/>
                <a:gd name="connsiteY1114" fmla="*/ 804527 h 2205654"/>
                <a:gd name="connsiteX1115" fmla="*/ 1257776 w 2454339"/>
                <a:gd name="connsiteY1115" fmla="*/ 804527 h 2205654"/>
                <a:gd name="connsiteX1116" fmla="*/ 1257776 w 2454339"/>
                <a:gd name="connsiteY1116" fmla="*/ 801860 h 2205654"/>
                <a:gd name="connsiteX1117" fmla="*/ 1261396 w 2454339"/>
                <a:gd name="connsiteY1117" fmla="*/ 793668 h 2205654"/>
                <a:gd name="connsiteX1118" fmla="*/ 1273588 w 2454339"/>
                <a:gd name="connsiteY1118" fmla="*/ 776904 h 2205654"/>
                <a:gd name="connsiteX1119" fmla="*/ 1275588 w 2454339"/>
                <a:gd name="connsiteY1119" fmla="*/ 774904 h 2205654"/>
                <a:gd name="connsiteX1120" fmla="*/ 1307592 w 2454339"/>
                <a:gd name="connsiteY1120" fmla="*/ 791668 h 2205654"/>
                <a:gd name="connsiteX1121" fmla="*/ 1333691 w 2454339"/>
                <a:gd name="connsiteY1121" fmla="*/ 802431 h 2205654"/>
                <a:gd name="connsiteX1122" fmla="*/ 1341311 w 2454339"/>
                <a:gd name="connsiteY1122" fmla="*/ 805479 h 2205654"/>
                <a:gd name="connsiteX1123" fmla="*/ 1340453 w 2454339"/>
                <a:gd name="connsiteY1123" fmla="*/ 808146 h 2205654"/>
                <a:gd name="connsiteX1124" fmla="*/ 1338358 w 2454339"/>
                <a:gd name="connsiteY1124" fmla="*/ 813576 h 2205654"/>
                <a:gd name="connsiteX1125" fmla="*/ 1333405 w 2454339"/>
                <a:gd name="connsiteY1125" fmla="*/ 823101 h 2205654"/>
                <a:gd name="connsiteX1126" fmla="*/ 1330357 w 2454339"/>
                <a:gd name="connsiteY1126" fmla="*/ 826815 h 2205654"/>
                <a:gd name="connsiteX1127" fmla="*/ 1325975 w 2454339"/>
                <a:gd name="connsiteY1127" fmla="*/ 830911 h 2205654"/>
                <a:gd name="connsiteX1128" fmla="*/ 1324356 w 2454339"/>
                <a:gd name="connsiteY1128" fmla="*/ 832054 h 2205654"/>
                <a:gd name="connsiteX1129" fmla="*/ 1318641 w 2454339"/>
                <a:gd name="connsiteY1129" fmla="*/ 835674 h 2205654"/>
                <a:gd name="connsiteX1130" fmla="*/ 1308449 w 2454339"/>
                <a:gd name="connsiteY1130" fmla="*/ 841103 h 2205654"/>
                <a:gd name="connsiteX1131" fmla="*/ 1303401 w 2454339"/>
                <a:gd name="connsiteY1131" fmla="*/ 843103 h 2205654"/>
                <a:gd name="connsiteX1132" fmla="*/ 1296448 w 2454339"/>
                <a:gd name="connsiteY1132" fmla="*/ 845389 h 2205654"/>
                <a:gd name="connsiteX1133" fmla="*/ 1282256 w 2454339"/>
                <a:gd name="connsiteY1133" fmla="*/ 848818 h 2205654"/>
                <a:gd name="connsiteX1134" fmla="*/ 1276636 w 2454339"/>
                <a:gd name="connsiteY1134" fmla="*/ 849866 h 2205654"/>
                <a:gd name="connsiteX1135" fmla="*/ 1273302 w 2454339"/>
                <a:gd name="connsiteY1135" fmla="*/ 849866 h 2205654"/>
                <a:gd name="connsiteX1136" fmla="*/ 1258919 w 2454339"/>
                <a:gd name="connsiteY1136" fmla="*/ 850723 h 2205654"/>
                <a:gd name="connsiteX1137" fmla="*/ 1245013 w 2454339"/>
                <a:gd name="connsiteY1137" fmla="*/ 850723 h 2205654"/>
                <a:gd name="connsiteX1138" fmla="*/ 1238345 w 2454339"/>
                <a:gd name="connsiteY1138" fmla="*/ 850723 h 2205654"/>
                <a:gd name="connsiteX1139" fmla="*/ 1233392 w 2454339"/>
                <a:gd name="connsiteY1139" fmla="*/ 850152 h 2205654"/>
                <a:gd name="connsiteX1140" fmla="*/ 1228916 w 2454339"/>
                <a:gd name="connsiteY1140" fmla="*/ 849485 h 2205654"/>
                <a:gd name="connsiteX1141" fmla="*/ 1219391 w 2454339"/>
                <a:gd name="connsiteY1141" fmla="*/ 847580 h 2205654"/>
                <a:gd name="connsiteX1142" fmla="*/ 1200341 w 2454339"/>
                <a:gd name="connsiteY1142" fmla="*/ 841960 h 2205654"/>
                <a:gd name="connsiteX1143" fmla="*/ 1181291 w 2454339"/>
                <a:gd name="connsiteY1143" fmla="*/ 836245 h 2205654"/>
                <a:gd name="connsiteX1144" fmla="*/ 1169575 w 2454339"/>
                <a:gd name="connsiteY1144" fmla="*/ 834531 h 2205654"/>
                <a:gd name="connsiteX1145" fmla="*/ 1164241 w 2454339"/>
                <a:gd name="connsiteY1145" fmla="*/ 835483 h 2205654"/>
                <a:gd name="connsiteX1146" fmla="*/ 1159478 w 2454339"/>
                <a:gd name="connsiteY1146" fmla="*/ 838055 h 2205654"/>
                <a:gd name="connsiteX1147" fmla="*/ 1154144 w 2454339"/>
                <a:gd name="connsiteY1147" fmla="*/ 839579 h 2205654"/>
                <a:gd name="connsiteX1148" fmla="*/ 1154144 w 2454339"/>
                <a:gd name="connsiteY1148" fmla="*/ 839579 h 2205654"/>
                <a:gd name="connsiteX1149" fmla="*/ 1146524 w 2454339"/>
                <a:gd name="connsiteY1149" fmla="*/ 843961 h 2205654"/>
                <a:gd name="connsiteX1150" fmla="*/ 1146524 w 2454339"/>
                <a:gd name="connsiteY1150" fmla="*/ 843960 h 2205654"/>
                <a:gd name="connsiteX1151" fmla="*/ 1145477 w 2454339"/>
                <a:gd name="connsiteY1151" fmla="*/ 844722 h 2205654"/>
                <a:gd name="connsiteX1152" fmla="*/ 1141857 w 2454339"/>
                <a:gd name="connsiteY1152" fmla="*/ 847104 h 2205654"/>
                <a:gd name="connsiteX1153" fmla="*/ 1127284 w 2454339"/>
                <a:gd name="connsiteY1153" fmla="*/ 855009 h 2205654"/>
                <a:gd name="connsiteX1154" fmla="*/ 1093946 w 2454339"/>
                <a:gd name="connsiteY1154" fmla="*/ 873297 h 2205654"/>
                <a:gd name="connsiteX1155" fmla="*/ 1090041 w 2454339"/>
                <a:gd name="connsiteY1155" fmla="*/ 874821 h 2205654"/>
                <a:gd name="connsiteX1156" fmla="*/ 1081564 w 2454339"/>
                <a:gd name="connsiteY1156" fmla="*/ 877584 h 2205654"/>
                <a:gd name="connsiteX1157" fmla="*/ 1064228 w 2454339"/>
                <a:gd name="connsiteY1157" fmla="*/ 881489 h 2205654"/>
                <a:gd name="connsiteX1158" fmla="*/ 1047750 w 2454339"/>
                <a:gd name="connsiteY1158" fmla="*/ 885394 h 2205654"/>
                <a:gd name="connsiteX1159" fmla="*/ 1027938 w 2454339"/>
                <a:gd name="connsiteY1159" fmla="*/ 893871 h 2205654"/>
                <a:gd name="connsiteX1160" fmla="*/ 1024380 w 2454339"/>
                <a:gd name="connsiteY1160" fmla="*/ 909363 h 2205654"/>
                <a:gd name="connsiteX1161" fmla="*/ 1027938 w 2454339"/>
                <a:gd name="connsiteY1161" fmla="*/ 912921 h 2205654"/>
                <a:gd name="connsiteX1162" fmla="*/ 1074801 w 2454339"/>
                <a:gd name="connsiteY1162" fmla="*/ 920541 h 2205654"/>
                <a:gd name="connsiteX1163" fmla="*/ 1075754 w 2454339"/>
                <a:gd name="connsiteY1163" fmla="*/ 920541 h 2205654"/>
                <a:gd name="connsiteX1164" fmla="*/ 1072515 w 2454339"/>
                <a:gd name="connsiteY1164" fmla="*/ 934829 h 2205654"/>
                <a:gd name="connsiteX1165" fmla="*/ 1065086 w 2454339"/>
                <a:gd name="connsiteY1165" fmla="*/ 971691 h 2205654"/>
                <a:gd name="connsiteX1166" fmla="*/ 1057180 w 2454339"/>
                <a:gd name="connsiteY1166" fmla="*/ 1008362 h 2205654"/>
                <a:gd name="connsiteX1167" fmla="*/ 1052036 w 2454339"/>
                <a:gd name="connsiteY1167" fmla="*/ 1045509 h 2205654"/>
                <a:gd name="connsiteX1168" fmla="*/ 1061561 w 2454339"/>
                <a:gd name="connsiteY1168" fmla="*/ 1049415 h 2205654"/>
                <a:gd name="connsiteX1169" fmla="*/ 1082135 w 2454339"/>
                <a:gd name="connsiteY1169" fmla="*/ 992836 h 2205654"/>
                <a:gd name="connsiteX1170" fmla="*/ 1087088 w 2454339"/>
                <a:gd name="connsiteY1170" fmla="*/ 985026 h 2205654"/>
                <a:gd name="connsiteX1171" fmla="*/ 1102424 w 2454339"/>
                <a:gd name="connsiteY1171" fmla="*/ 967309 h 2205654"/>
                <a:gd name="connsiteX1172" fmla="*/ 1121474 w 2454339"/>
                <a:gd name="connsiteY1172" fmla="*/ 952450 h 2205654"/>
                <a:gd name="connsiteX1173" fmla="*/ 1120331 w 2454339"/>
                <a:gd name="connsiteY1173" fmla="*/ 1029698 h 2205654"/>
                <a:gd name="connsiteX1174" fmla="*/ 1133475 w 2454339"/>
                <a:gd name="connsiteY1174" fmla="*/ 1236009 h 2205654"/>
                <a:gd name="connsiteX1175" fmla="*/ 1160336 w 2454339"/>
                <a:gd name="connsiteY1175" fmla="*/ 1363263 h 2205654"/>
                <a:gd name="connsiteX1176" fmla="*/ 1178814 w 2454339"/>
                <a:gd name="connsiteY1176" fmla="*/ 1425366 h 2205654"/>
                <a:gd name="connsiteX1177" fmla="*/ 1190339 w 2454339"/>
                <a:gd name="connsiteY1177" fmla="*/ 1456990 h 2205654"/>
                <a:gd name="connsiteX1178" fmla="*/ 1191387 w 2454339"/>
                <a:gd name="connsiteY1178" fmla="*/ 1459561 h 2205654"/>
                <a:gd name="connsiteX1179" fmla="*/ 1185767 w 2454339"/>
                <a:gd name="connsiteY1179" fmla="*/ 1459561 h 2205654"/>
                <a:gd name="connsiteX1180" fmla="*/ 1167479 w 2454339"/>
                <a:gd name="connsiteY1180" fmla="*/ 1460228 h 2205654"/>
                <a:gd name="connsiteX1181" fmla="*/ 1480185 w 2454339"/>
                <a:gd name="connsiteY1181" fmla="*/ 1544810 h 2205654"/>
                <a:gd name="connsiteX1182" fmla="*/ 1480185 w 2454339"/>
                <a:gd name="connsiteY1182" fmla="*/ 1544810 h 2205654"/>
                <a:gd name="connsiteX1183" fmla="*/ 1437608 w 2454339"/>
                <a:gd name="connsiteY1183" fmla="*/ 1539857 h 2205654"/>
                <a:gd name="connsiteX1184" fmla="*/ 1432370 w 2454339"/>
                <a:gd name="connsiteY1184" fmla="*/ 1539190 h 2205654"/>
                <a:gd name="connsiteX1185" fmla="*/ 1429512 w 2454339"/>
                <a:gd name="connsiteY1185" fmla="*/ 1539190 h 2205654"/>
                <a:gd name="connsiteX1186" fmla="*/ 1419987 w 2454339"/>
                <a:gd name="connsiteY1186" fmla="*/ 1537761 h 2205654"/>
                <a:gd name="connsiteX1187" fmla="*/ 1397127 w 2454339"/>
                <a:gd name="connsiteY1187" fmla="*/ 1533856 h 2205654"/>
                <a:gd name="connsiteX1188" fmla="*/ 1312069 w 2454339"/>
                <a:gd name="connsiteY1188" fmla="*/ 1509948 h 2205654"/>
                <a:gd name="connsiteX1189" fmla="*/ 1304068 w 2454339"/>
                <a:gd name="connsiteY1189" fmla="*/ 1506710 h 2205654"/>
                <a:gd name="connsiteX1190" fmla="*/ 1300925 w 2454339"/>
                <a:gd name="connsiteY1190" fmla="*/ 1505376 h 2205654"/>
                <a:gd name="connsiteX1191" fmla="*/ 1296353 w 2454339"/>
                <a:gd name="connsiteY1191" fmla="*/ 1503281 h 2205654"/>
                <a:gd name="connsiteX1192" fmla="*/ 1277303 w 2454339"/>
                <a:gd name="connsiteY1192" fmla="*/ 1493184 h 2205654"/>
                <a:gd name="connsiteX1193" fmla="*/ 1261872 w 2454339"/>
                <a:gd name="connsiteY1193" fmla="*/ 1482707 h 2205654"/>
                <a:gd name="connsiteX1194" fmla="*/ 1259396 w 2454339"/>
                <a:gd name="connsiteY1194" fmla="*/ 1480611 h 2205654"/>
                <a:gd name="connsiteX1195" fmla="*/ 1255776 w 2454339"/>
                <a:gd name="connsiteY1195" fmla="*/ 1477373 h 2205654"/>
                <a:gd name="connsiteX1196" fmla="*/ 1247775 w 2454339"/>
                <a:gd name="connsiteY1196" fmla="*/ 1469467 h 2205654"/>
                <a:gd name="connsiteX1197" fmla="*/ 1240536 w 2454339"/>
                <a:gd name="connsiteY1197" fmla="*/ 1461085 h 2205654"/>
                <a:gd name="connsiteX1198" fmla="*/ 1238345 w 2454339"/>
                <a:gd name="connsiteY1198" fmla="*/ 1458323 h 2205654"/>
                <a:gd name="connsiteX1199" fmla="*/ 1235583 w 2454339"/>
                <a:gd name="connsiteY1199" fmla="*/ 1454608 h 2205654"/>
                <a:gd name="connsiteX1200" fmla="*/ 1222534 w 2454339"/>
                <a:gd name="connsiteY1200" fmla="*/ 1433177 h 2205654"/>
                <a:gd name="connsiteX1201" fmla="*/ 1217105 w 2454339"/>
                <a:gd name="connsiteY1201" fmla="*/ 1423652 h 2205654"/>
                <a:gd name="connsiteX1202" fmla="*/ 1203008 w 2454339"/>
                <a:gd name="connsiteY1202" fmla="*/ 1377551 h 2205654"/>
                <a:gd name="connsiteX1203" fmla="*/ 1178243 w 2454339"/>
                <a:gd name="connsiteY1203" fmla="*/ 1277348 h 2205654"/>
                <a:gd name="connsiteX1204" fmla="*/ 1163669 w 2454339"/>
                <a:gd name="connsiteY1204" fmla="*/ 1182098 h 2205654"/>
                <a:gd name="connsiteX1205" fmla="*/ 1165765 w 2454339"/>
                <a:gd name="connsiteY1205" fmla="*/ 1184003 h 2205654"/>
                <a:gd name="connsiteX1206" fmla="*/ 1168146 w 2454339"/>
                <a:gd name="connsiteY1206" fmla="*/ 1187146 h 2205654"/>
                <a:gd name="connsiteX1207" fmla="*/ 1200436 w 2454339"/>
                <a:gd name="connsiteY1207" fmla="*/ 1202291 h 2205654"/>
                <a:gd name="connsiteX1208" fmla="*/ 1209961 w 2454339"/>
                <a:gd name="connsiteY1208" fmla="*/ 1203434 h 2205654"/>
                <a:gd name="connsiteX1209" fmla="*/ 1202150 w 2454339"/>
                <a:gd name="connsiteY1209" fmla="*/ 1214292 h 2205654"/>
                <a:gd name="connsiteX1210" fmla="*/ 1196150 w 2454339"/>
                <a:gd name="connsiteY1210" fmla="*/ 1254964 h 2205654"/>
                <a:gd name="connsiteX1211" fmla="*/ 1210532 w 2454339"/>
                <a:gd name="connsiteY1211" fmla="*/ 1290874 h 2205654"/>
                <a:gd name="connsiteX1212" fmla="*/ 1237964 w 2454339"/>
                <a:gd name="connsiteY1212" fmla="*/ 1301637 h 2205654"/>
                <a:gd name="connsiteX1213" fmla="*/ 1249013 w 2454339"/>
                <a:gd name="connsiteY1213" fmla="*/ 1306018 h 2205654"/>
                <a:gd name="connsiteX1214" fmla="*/ 1241393 w 2454339"/>
                <a:gd name="connsiteY1214" fmla="*/ 1315543 h 2205654"/>
                <a:gd name="connsiteX1215" fmla="*/ 1247966 w 2454339"/>
                <a:gd name="connsiteY1215" fmla="*/ 1355453 h 2205654"/>
                <a:gd name="connsiteX1216" fmla="*/ 1275207 w 2454339"/>
                <a:gd name="connsiteY1216" fmla="*/ 1374503 h 2205654"/>
                <a:gd name="connsiteX1217" fmla="*/ 1305401 w 2454339"/>
                <a:gd name="connsiteY1217" fmla="*/ 1388029 h 2205654"/>
                <a:gd name="connsiteX1218" fmla="*/ 1323308 w 2454339"/>
                <a:gd name="connsiteY1218" fmla="*/ 1404602 h 2205654"/>
                <a:gd name="connsiteX1219" fmla="*/ 1353026 w 2454339"/>
                <a:gd name="connsiteY1219" fmla="*/ 1421175 h 2205654"/>
                <a:gd name="connsiteX1220" fmla="*/ 1422273 w 2454339"/>
                <a:gd name="connsiteY1220" fmla="*/ 1446036 h 2205654"/>
                <a:gd name="connsiteX1221" fmla="*/ 1495330 w 2454339"/>
                <a:gd name="connsiteY1221" fmla="*/ 1458323 h 2205654"/>
                <a:gd name="connsiteX1222" fmla="*/ 1528191 w 2454339"/>
                <a:gd name="connsiteY1222" fmla="*/ 1458323 h 2205654"/>
                <a:gd name="connsiteX1223" fmla="*/ 1537716 w 2454339"/>
                <a:gd name="connsiteY1223" fmla="*/ 1457847 h 2205654"/>
                <a:gd name="connsiteX1224" fmla="*/ 1536764 w 2454339"/>
                <a:gd name="connsiteY1224" fmla="*/ 1469562 h 2205654"/>
                <a:gd name="connsiteX1225" fmla="*/ 1536764 w 2454339"/>
                <a:gd name="connsiteY1225" fmla="*/ 1495756 h 2205654"/>
                <a:gd name="connsiteX1226" fmla="*/ 1536764 w 2454339"/>
                <a:gd name="connsiteY1226" fmla="*/ 1521569 h 2205654"/>
                <a:gd name="connsiteX1227" fmla="*/ 1537430 w 2454339"/>
                <a:gd name="connsiteY1227" fmla="*/ 1547001 h 2205654"/>
                <a:gd name="connsiteX1228" fmla="*/ 1537430 w 2454339"/>
                <a:gd name="connsiteY1228" fmla="*/ 1547858 h 2205654"/>
                <a:gd name="connsiteX1229" fmla="*/ 1525143 w 2454339"/>
                <a:gd name="connsiteY1229" fmla="*/ 1547858 h 2205654"/>
                <a:gd name="connsiteX1230" fmla="*/ 1479328 w 2454339"/>
                <a:gd name="connsiteY1230" fmla="*/ 1545000 h 2205654"/>
                <a:gd name="connsiteX1231" fmla="*/ 2413635 w 2454339"/>
                <a:gd name="connsiteY1231" fmla="*/ 1428605 h 2205654"/>
                <a:gd name="connsiteX1232" fmla="*/ 2413635 w 2454339"/>
                <a:gd name="connsiteY1232" fmla="*/ 1428605 h 2205654"/>
                <a:gd name="connsiteX1233" fmla="*/ 2413635 w 2454339"/>
                <a:gd name="connsiteY1233" fmla="*/ 1433367 h 2205654"/>
                <a:gd name="connsiteX1234" fmla="*/ 2408587 w 2454339"/>
                <a:gd name="connsiteY1234" fmla="*/ 1450512 h 2205654"/>
                <a:gd name="connsiteX1235" fmla="*/ 2407349 w 2454339"/>
                <a:gd name="connsiteY1235" fmla="*/ 1453370 h 2205654"/>
                <a:gd name="connsiteX1236" fmla="*/ 2404967 w 2454339"/>
                <a:gd name="connsiteY1236" fmla="*/ 1458228 h 2205654"/>
                <a:gd name="connsiteX1237" fmla="*/ 2398681 w 2454339"/>
                <a:gd name="connsiteY1237" fmla="*/ 1469277 h 2205654"/>
                <a:gd name="connsiteX1238" fmla="*/ 2386489 w 2454339"/>
                <a:gd name="connsiteY1238" fmla="*/ 1487755 h 2205654"/>
                <a:gd name="connsiteX1239" fmla="*/ 2380202 w 2454339"/>
                <a:gd name="connsiteY1239" fmla="*/ 1496518 h 2205654"/>
                <a:gd name="connsiteX1240" fmla="*/ 2378488 w 2454339"/>
                <a:gd name="connsiteY1240" fmla="*/ 1498899 h 2205654"/>
                <a:gd name="connsiteX1241" fmla="*/ 2374773 w 2454339"/>
                <a:gd name="connsiteY1241" fmla="*/ 1503662 h 2205654"/>
                <a:gd name="connsiteX1242" fmla="*/ 2345055 w 2454339"/>
                <a:gd name="connsiteY1242" fmla="*/ 1537190 h 2205654"/>
                <a:gd name="connsiteX1243" fmla="*/ 2311813 w 2454339"/>
                <a:gd name="connsiteY1243" fmla="*/ 1567860 h 2205654"/>
                <a:gd name="connsiteX1244" fmla="*/ 2304860 w 2454339"/>
                <a:gd name="connsiteY1244" fmla="*/ 1573671 h 2205654"/>
                <a:gd name="connsiteX1245" fmla="*/ 2302097 w 2454339"/>
                <a:gd name="connsiteY1245" fmla="*/ 1575861 h 2205654"/>
                <a:gd name="connsiteX1246" fmla="*/ 2297716 w 2454339"/>
                <a:gd name="connsiteY1246" fmla="*/ 1579195 h 2205654"/>
                <a:gd name="connsiteX1247" fmla="*/ 2278666 w 2454339"/>
                <a:gd name="connsiteY1247" fmla="*/ 1593102 h 2205654"/>
                <a:gd name="connsiteX1248" fmla="*/ 2200751 w 2454339"/>
                <a:gd name="connsiteY1248" fmla="*/ 1638155 h 2205654"/>
                <a:gd name="connsiteX1249" fmla="*/ 2181035 w 2454339"/>
                <a:gd name="connsiteY1249" fmla="*/ 1647680 h 2205654"/>
                <a:gd name="connsiteX1250" fmla="*/ 2169986 w 2454339"/>
                <a:gd name="connsiteY1250" fmla="*/ 1652728 h 2205654"/>
                <a:gd name="connsiteX1251" fmla="*/ 2165414 w 2454339"/>
                <a:gd name="connsiteY1251" fmla="*/ 1654824 h 2205654"/>
                <a:gd name="connsiteX1252" fmla="*/ 2160175 w 2454339"/>
                <a:gd name="connsiteY1252" fmla="*/ 1657015 h 2205654"/>
                <a:gd name="connsiteX1253" fmla="*/ 2113026 w 2454339"/>
                <a:gd name="connsiteY1253" fmla="*/ 1675017 h 2205654"/>
                <a:gd name="connsiteX1254" fmla="*/ 2016347 w 2454339"/>
                <a:gd name="connsiteY1254" fmla="*/ 1703592 h 2205654"/>
                <a:gd name="connsiteX1255" fmla="*/ 1917764 w 2454339"/>
                <a:gd name="connsiteY1255" fmla="*/ 1724928 h 2205654"/>
                <a:gd name="connsiteX1256" fmla="*/ 1866805 w 2454339"/>
                <a:gd name="connsiteY1256" fmla="*/ 1733405 h 2205654"/>
                <a:gd name="connsiteX1257" fmla="*/ 1843468 w 2454339"/>
                <a:gd name="connsiteY1257" fmla="*/ 1736834 h 2205654"/>
                <a:gd name="connsiteX1258" fmla="*/ 1839373 w 2454339"/>
                <a:gd name="connsiteY1258" fmla="*/ 1737406 h 2205654"/>
                <a:gd name="connsiteX1259" fmla="*/ 1833182 w 2454339"/>
                <a:gd name="connsiteY1259" fmla="*/ 1738167 h 2205654"/>
                <a:gd name="connsiteX1260" fmla="*/ 1818704 w 2454339"/>
                <a:gd name="connsiteY1260" fmla="*/ 1739977 h 2205654"/>
                <a:gd name="connsiteX1261" fmla="*/ 1734026 w 2454339"/>
                <a:gd name="connsiteY1261" fmla="*/ 1744264 h 2205654"/>
                <a:gd name="connsiteX1262" fmla="*/ 1713548 w 2454339"/>
                <a:gd name="connsiteY1262" fmla="*/ 1743120 h 2205654"/>
                <a:gd name="connsiteX1263" fmla="*/ 1703356 w 2454339"/>
                <a:gd name="connsiteY1263" fmla="*/ 1742168 h 2205654"/>
                <a:gd name="connsiteX1264" fmla="*/ 1699260 w 2454339"/>
                <a:gd name="connsiteY1264" fmla="*/ 1742168 h 2205654"/>
                <a:gd name="connsiteX1265" fmla="*/ 1695450 w 2454339"/>
                <a:gd name="connsiteY1265" fmla="*/ 1741597 h 2205654"/>
                <a:gd name="connsiteX1266" fmla="*/ 1664113 w 2454339"/>
                <a:gd name="connsiteY1266" fmla="*/ 1733977 h 2205654"/>
                <a:gd name="connsiteX1267" fmla="*/ 1657350 w 2454339"/>
                <a:gd name="connsiteY1267" fmla="*/ 1731500 h 2205654"/>
                <a:gd name="connsiteX1268" fmla="*/ 1652588 w 2454339"/>
                <a:gd name="connsiteY1268" fmla="*/ 1729595 h 2205654"/>
                <a:gd name="connsiteX1269" fmla="*/ 1642205 w 2454339"/>
                <a:gd name="connsiteY1269" fmla="*/ 1724166 h 2205654"/>
                <a:gd name="connsiteX1270" fmla="*/ 1631061 w 2454339"/>
                <a:gd name="connsiteY1270" fmla="*/ 1716927 h 2205654"/>
                <a:gd name="connsiteX1271" fmla="*/ 1628966 w 2454339"/>
                <a:gd name="connsiteY1271" fmla="*/ 1715403 h 2205654"/>
                <a:gd name="connsiteX1272" fmla="*/ 1628966 w 2454339"/>
                <a:gd name="connsiteY1272" fmla="*/ 1715403 h 2205654"/>
                <a:gd name="connsiteX1273" fmla="*/ 1622965 w 2454339"/>
                <a:gd name="connsiteY1273" fmla="*/ 1710069 h 2205654"/>
                <a:gd name="connsiteX1274" fmla="*/ 1613440 w 2454339"/>
                <a:gd name="connsiteY1274" fmla="*/ 1700544 h 2205654"/>
                <a:gd name="connsiteX1275" fmla="*/ 1612868 w 2454339"/>
                <a:gd name="connsiteY1275" fmla="*/ 1699877 h 2205654"/>
                <a:gd name="connsiteX1276" fmla="*/ 1611249 w 2454339"/>
                <a:gd name="connsiteY1276" fmla="*/ 1697591 h 2205654"/>
                <a:gd name="connsiteX1277" fmla="*/ 1606677 w 2454339"/>
                <a:gd name="connsiteY1277" fmla="*/ 1690447 h 2205654"/>
                <a:gd name="connsiteX1278" fmla="*/ 1600772 w 2454339"/>
                <a:gd name="connsiteY1278" fmla="*/ 1679493 h 2205654"/>
                <a:gd name="connsiteX1279" fmla="*/ 1601343 w 2454339"/>
                <a:gd name="connsiteY1279" fmla="*/ 1668635 h 2205654"/>
                <a:gd name="connsiteX1280" fmla="*/ 1601343 w 2454339"/>
                <a:gd name="connsiteY1280" fmla="*/ 1664444 h 2205654"/>
                <a:gd name="connsiteX1281" fmla="*/ 1665351 w 2454339"/>
                <a:gd name="connsiteY1281" fmla="*/ 1698448 h 2205654"/>
                <a:gd name="connsiteX1282" fmla="*/ 1710785 w 2454339"/>
                <a:gd name="connsiteY1282" fmla="*/ 1707973 h 2205654"/>
                <a:gd name="connsiteX1283" fmla="*/ 1732598 w 2454339"/>
                <a:gd name="connsiteY1283" fmla="*/ 1709783 h 2205654"/>
                <a:gd name="connsiteX1284" fmla="*/ 1754029 w 2454339"/>
                <a:gd name="connsiteY1284" fmla="*/ 1707021 h 2205654"/>
                <a:gd name="connsiteX1285" fmla="*/ 1755377 w 2454339"/>
                <a:gd name="connsiteY1285" fmla="*/ 1702083 h 2205654"/>
                <a:gd name="connsiteX1286" fmla="*/ 1754029 w 2454339"/>
                <a:gd name="connsiteY1286" fmla="*/ 1700734 h 2205654"/>
                <a:gd name="connsiteX1287" fmla="*/ 1735741 w 2454339"/>
                <a:gd name="connsiteY1287" fmla="*/ 1697210 h 2205654"/>
                <a:gd name="connsiteX1288" fmla="*/ 1713929 w 2454339"/>
                <a:gd name="connsiteY1288" fmla="*/ 1695495 h 2205654"/>
                <a:gd name="connsiteX1289" fmla="*/ 1671447 w 2454339"/>
                <a:gd name="connsiteY1289" fmla="*/ 1688161 h 2205654"/>
                <a:gd name="connsiteX1290" fmla="*/ 1600390 w 2454339"/>
                <a:gd name="connsiteY1290" fmla="*/ 1649299 h 2205654"/>
                <a:gd name="connsiteX1291" fmla="*/ 1599819 w 2454339"/>
                <a:gd name="connsiteY1291" fmla="*/ 1641679 h 2205654"/>
                <a:gd name="connsiteX1292" fmla="*/ 1596200 w 2454339"/>
                <a:gd name="connsiteY1292" fmla="*/ 1590435 h 2205654"/>
                <a:gd name="connsiteX1293" fmla="*/ 1594771 w 2454339"/>
                <a:gd name="connsiteY1293" fmla="*/ 1538333 h 2205654"/>
                <a:gd name="connsiteX1294" fmla="*/ 1589532 w 2454339"/>
                <a:gd name="connsiteY1294" fmla="*/ 1482898 h 2205654"/>
                <a:gd name="connsiteX1295" fmla="*/ 1544288 w 2454339"/>
                <a:gd name="connsiteY1295" fmla="*/ 1274586 h 2205654"/>
                <a:gd name="connsiteX1296" fmla="*/ 1528667 w 2454339"/>
                <a:gd name="connsiteY1296" fmla="*/ 1207911 h 2205654"/>
                <a:gd name="connsiteX1297" fmla="*/ 1509617 w 2454339"/>
                <a:gd name="connsiteY1297" fmla="*/ 1141236 h 2205654"/>
                <a:gd name="connsiteX1298" fmla="*/ 1496092 w 2454339"/>
                <a:gd name="connsiteY1298" fmla="*/ 1094468 h 2205654"/>
                <a:gd name="connsiteX1299" fmla="*/ 1485900 w 2454339"/>
                <a:gd name="connsiteY1299" fmla="*/ 1043414 h 2205654"/>
                <a:gd name="connsiteX1300" fmla="*/ 1460183 w 2454339"/>
                <a:gd name="connsiteY1300" fmla="*/ 942449 h 2205654"/>
                <a:gd name="connsiteX1301" fmla="*/ 1412558 w 2454339"/>
                <a:gd name="connsiteY1301" fmla="*/ 744996 h 2205654"/>
                <a:gd name="connsiteX1302" fmla="*/ 1432560 w 2454339"/>
                <a:gd name="connsiteY1302" fmla="*/ 755759 h 2205654"/>
                <a:gd name="connsiteX1303" fmla="*/ 1434560 w 2454339"/>
                <a:gd name="connsiteY1303" fmla="*/ 756616 h 2205654"/>
                <a:gd name="connsiteX1304" fmla="*/ 1443514 w 2454339"/>
                <a:gd name="connsiteY1304" fmla="*/ 784524 h 2205654"/>
                <a:gd name="connsiteX1305" fmla="*/ 1475804 w 2454339"/>
                <a:gd name="connsiteY1305" fmla="*/ 885775 h 2205654"/>
                <a:gd name="connsiteX1306" fmla="*/ 1530096 w 2454339"/>
                <a:gd name="connsiteY1306" fmla="*/ 1094182 h 2205654"/>
                <a:gd name="connsiteX1307" fmla="*/ 1566291 w 2454339"/>
                <a:gd name="connsiteY1307" fmla="*/ 1244296 h 2205654"/>
                <a:gd name="connsiteX1308" fmla="*/ 1574768 w 2454339"/>
                <a:gd name="connsiteY1308" fmla="*/ 1282396 h 2205654"/>
                <a:gd name="connsiteX1309" fmla="*/ 1583150 w 2454339"/>
                <a:gd name="connsiteY1309" fmla="*/ 1319925 h 2205654"/>
                <a:gd name="connsiteX1310" fmla="*/ 1597438 w 2454339"/>
                <a:gd name="connsiteY1310" fmla="*/ 1394791 h 2205654"/>
                <a:gd name="connsiteX1311" fmla="*/ 1604201 w 2454339"/>
                <a:gd name="connsiteY1311" fmla="*/ 1394791 h 2205654"/>
                <a:gd name="connsiteX1312" fmla="*/ 1598295 w 2454339"/>
                <a:gd name="connsiteY1312" fmla="*/ 1345452 h 2205654"/>
                <a:gd name="connsiteX1313" fmla="*/ 1594771 w 2454339"/>
                <a:gd name="connsiteY1313" fmla="*/ 1320496 h 2205654"/>
                <a:gd name="connsiteX1314" fmla="*/ 1592485 w 2454339"/>
                <a:gd name="connsiteY1314" fmla="*/ 1293064 h 2205654"/>
                <a:gd name="connsiteX1315" fmla="*/ 1582960 w 2454339"/>
                <a:gd name="connsiteY1315" fmla="*/ 1239724 h 2205654"/>
                <a:gd name="connsiteX1316" fmla="*/ 1571816 w 2454339"/>
                <a:gd name="connsiteY1316" fmla="*/ 1187051 h 2205654"/>
                <a:gd name="connsiteX1317" fmla="*/ 1520285 w 2454339"/>
                <a:gd name="connsiteY1317" fmla="*/ 978549 h 2205654"/>
                <a:gd name="connsiteX1318" fmla="*/ 1476851 w 2454339"/>
                <a:gd name="connsiteY1318" fmla="*/ 824910 h 2205654"/>
                <a:gd name="connsiteX1319" fmla="*/ 1465231 w 2454339"/>
                <a:gd name="connsiteY1319" fmla="*/ 788906 h 2205654"/>
                <a:gd name="connsiteX1320" fmla="*/ 1456563 w 2454339"/>
                <a:gd name="connsiteY1320" fmla="*/ 764617 h 2205654"/>
                <a:gd name="connsiteX1321" fmla="*/ 1482757 w 2454339"/>
                <a:gd name="connsiteY1321" fmla="*/ 770713 h 2205654"/>
                <a:gd name="connsiteX1322" fmla="*/ 1493425 w 2454339"/>
                <a:gd name="connsiteY1322" fmla="*/ 772618 h 2205654"/>
                <a:gd name="connsiteX1323" fmla="*/ 1498282 w 2454339"/>
                <a:gd name="connsiteY1323" fmla="*/ 773761 h 2205654"/>
                <a:gd name="connsiteX1324" fmla="*/ 1500568 w 2454339"/>
                <a:gd name="connsiteY1324" fmla="*/ 774523 h 2205654"/>
                <a:gd name="connsiteX1325" fmla="*/ 1500568 w 2454339"/>
                <a:gd name="connsiteY1325" fmla="*/ 774523 h 2205654"/>
                <a:gd name="connsiteX1326" fmla="*/ 1501331 w 2454339"/>
                <a:gd name="connsiteY1326" fmla="*/ 774523 h 2205654"/>
                <a:gd name="connsiteX1327" fmla="*/ 1503617 w 2454339"/>
                <a:gd name="connsiteY1327" fmla="*/ 775857 h 2205654"/>
                <a:gd name="connsiteX1328" fmla="*/ 1504569 w 2454339"/>
                <a:gd name="connsiteY1328" fmla="*/ 778238 h 2205654"/>
                <a:gd name="connsiteX1329" fmla="*/ 1507903 w 2454339"/>
                <a:gd name="connsiteY1329" fmla="*/ 787763 h 2205654"/>
                <a:gd name="connsiteX1330" fmla="*/ 1514285 w 2454339"/>
                <a:gd name="connsiteY1330" fmla="*/ 806146 h 2205654"/>
                <a:gd name="connsiteX1331" fmla="*/ 1533335 w 2454339"/>
                <a:gd name="connsiteY1331" fmla="*/ 843389 h 2205654"/>
                <a:gd name="connsiteX1332" fmla="*/ 1554480 w 2454339"/>
                <a:gd name="connsiteY1332" fmla="*/ 857581 h 2205654"/>
                <a:gd name="connsiteX1333" fmla="*/ 1564862 w 2454339"/>
                <a:gd name="connsiteY1333" fmla="*/ 893205 h 2205654"/>
                <a:gd name="connsiteX1334" fmla="*/ 1578864 w 2454339"/>
                <a:gd name="connsiteY1334" fmla="*/ 940830 h 2205654"/>
                <a:gd name="connsiteX1335" fmla="*/ 1592485 w 2454339"/>
                <a:gd name="connsiteY1335" fmla="*/ 989407 h 2205654"/>
                <a:gd name="connsiteX1336" fmla="*/ 1596771 w 2454339"/>
                <a:gd name="connsiteY1336" fmla="*/ 1039413 h 2205654"/>
                <a:gd name="connsiteX1337" fmla="*/ 1631633 w 2454339"/>
                <a:gd name="connsiteY1337" fmla="*/ 1250392 h 2205654"/>
                <a:gd name="connsiteX1338" fmla="*/ 1646492 w 2454339"/>
                <a:gd name="connsiteY1338" fmla="*/ 1327926 h 2205654"/>
                <a:gd name="connsiteX1339" fmla="*/ 1652873 w 2454339"/>
                <a:gd name="connsiteY1339" fmla="*/ 1364597 h 2205654"/>
                <a:gd name="connsiteX1340" fmla="*/ 1661160 w 2454339"/>
                <a:gd name="connsiteY1340" fmla="*/ 1403840 h 2205654"/>
                <a:gd name="connsiteX1341" fmla="*/ 1668254 w 2454339"/>
                <a:gd name="connsiteY1341" fmla="*/ 1407424 h 2205654"/>
                <a:gd name="connsiteX1342" fmla="*/ 1672114 w 2454339"/>
                <a:gd name="connsiteY1342" fmla="*/ 1402316 h 2205654"/>
                <a:gd name="connsiteX1343" fmla="*/ 1665827 w 2454339"/>
                <a:gd name="connsiteY1343" fmla="*/ 1350214 h 2205654"/>
                <a:gd name="connsiteX1344" fmla="*/ 1656302 w 2454339"/>
                <a:gd name="connsiteY1344" fmla="*/ 1298970 h 2205654"/>
                <a:gd name="connsiteX1345" fmla="*/ 1635538 w 2454339"/>
                <a:gd name="connsiteY1345" fmla="*/ 1193242 h 2205654"/>
                <a:gd name="connsiteX1346" fmla="*/ 1616488 w 2454339"/>
                <a:gd name="connsiteY1346" fmla="*/ 1087229 h 2205654"/>
                <a:gd name="connsiteX1347" fmla="*/ 1605915 w 2454339"/>
                <a:gd name="connsiteY1347" fmla="*/ 985597 h 2205654"/>
                <a:gd name="connsiteX1348" fmla="*/ 1584008 w 2454339"/>
                <a:gd name="connsiteY1348" fmla="*/ 912540 h 2205654"/>
                <a:gd name="connsiteX1349" fmla="*/ 1573625 w 2454339"/>
                <a:gd name="connsiteY1349" fmla="*/ 875774 h 2205654"/>
                <a:gd name="connsiteX1350" fmla="*/ 1568577 w 2454339"/>
                <a:gd name="connsiteY1350" fmla="*/ 859105 h 2205654"/>
                <a:gd name="connsiteX1351" fmla="*/ 1576197 w 2454339"/>
                <a:gd name="connsiteY1351" fmla="*/ 858438 h 2205654"/>
                <a:gd name="connsiteX1352" fmla="*/ 1590199 w 2454339"/>
                <a:gd name="connsiteY1352" fmla="*/ 853581 h 2205654"/>
                <a:gd name="connsiteX1353" fmla="*/ 1600391 w 2454339"/>
                <a:gd name="connsiteY1353" fmla="*/ 863106 h 2205654"/>
                <a:gd name="connsiteX1354" fmla="*/ 1653540 w 2454339"/>
                <a:gd name="connsiteY1354" fmla="*/ 844056 h 2205654"/>
                <a:gd name="connsiteX1355" fmla="*/ 1650206 w 2454339"/>
                <a:gd name="connsiteY1355" fmla="*/ 838055 h 2205654"/>
                <a:gd name="connsiteX1356" fmla="*/ 1620107 w 2454339"/>
                <a:gd name="connsiteY1356" fmla="*/ 841103 h 2205654"/>
                <a:gd name="connsiteX1357" fmla="*/ 1602486 w 2454339"/>
                <a:gd name="connsiteY1357" fmla="*/ 845580 h 2205654"/>
                <a:gd name="connsiteX1358" fmla="*/ 1625441 w 2454339"/>
                <a:gd name="connsiteY1358" fmla="*/ 811385 h 2205654"/>
                <a:gd name="connsiteX1359" fmla="*/ 1630585 w 2454339"/>
                <a:gd name="connsiteY1359" fmla="*/ 809956 h 2205654"/>
                <a:gd name="connsiteX1360" fmla="*/ 1645158 w 2454339"/>
                <a:gd name="connsiteY1360" fmla="*/ 804622 h 2205654"/>
                <a:gd name="connsiteX1361" fmla="*/ 1645158 w 2454339"/>
                <a:gd name="connsiteY1361" fmla="*/ 796145 h 2205654"/>
                <a:gd name="connsiteX1362" fmla="*/ 1630109 w 2454339"/>
                <a:gd name="connsiteY1362" fmla="*/ 793764 h 2205654"/>
                <a:gd name="connsiteX1363" fmla="*/ 1629251 w 2454339"/>
                <a:gd name="connsiteY1363" fmla="*/ 765189 h 2205654"/>
                <a:gd name="connsiteX1364" fmla="*/ 1636205 w 2454339"/>
                <a:gd name="connsiteY1364" fmla="*/ 762141 h 2205654"/>
                <a:gd name="connsiteX1365" fmla="*/ 1640777 w 2454339"/>
                <a:gd name="connsiteY1365" fmla="*/ 753378 h 2205654"/>
                <a:gd name="connsiteX1366" fmla="*/ 1636967 w 2454339"/>
                <a:gd name="connsiteY1366" fmla="*/ 749853 h 2205654"/>
                <a:gd name="connsiteX1367" fmla="*/ 1629823 w 2454339"/>
                <a:gd name="connsiteY1367" fmla="*/ 749091 h 2205654"/>
                <a:gd name="connsiteX1368" fmla="*/ 1625918 w 2454339"/>
                <a:gd name="connsiteY1368" fmla="*/ 750330 h 2205654"/>
                <a:gd name="connsiteX1369" fmla="*/ 1621917 w 2454339"/>
                <a:gd name="connsiteY1369" fmla="*/ 737661 h 2205654"/>
                <a:gd name="connsiteX1370" fmla="*/ 1614011 w 2454339"/>
                <a:gd name="connsiteY1370" fmla="*/ 717659 h 2205654"/>
                <a:gd name="connsiteX1371" fmla="*/ 1620107 w 2454339"/>
                <a:gd name="connsiteY1371" fmla="*/ 716230 h 2205654"/>
                <a:gd name="connsiteX1372" fmla="*/ 1640205 w 2454339"/>
                <a:gd name="connsiteY1372" fmla="*/ 704991 h 2205654"/>
                <a:gd name="connsiteX1373" fmla="*/ 1638967 w 2454339"/>
                <a:gd name="connsiteY1373" fmla="*/ 700228 h 2205654"/>
                <a:gd name="connsiteX1374" fmla="*/ 1618012 w 2454339"/>
                <a:gd name="connsiteY1374" fmla="*/ 700228 h 2205654"/>
                <a:gd name="connsiteX1375" fmla="*/ 1608487 w 2454339"/>
                <a:gd name="connsiteY1375" fmla="*/ 703467 h 2205654"/>
                <a:gd name="connsiteX1376" fmla="*/ 1605248 w 2454339"/>
                <a:gd name="connsiteY1376" fmla="*/ 695847 h 2205654"/>
                <a:gd name="connsiteX1377" fmla="*/ 1604391 w 2454339"/>
                <a:gd name="connsiteY1377" fmla="*/ 693656 h 2205654"/>
                <a:gd name="connsiteX1378" fmla="*/ 1604391 w 2454339"/>
                <a:gd name="connsiteY1378" fmla="*/ 693656 h 2205654"/>
                <a:gd name="connsiteX1379" fmla="*/ 1622108 w 2454339"/>
                <a:gd name="connsiteY1379" fmla="*/ 687179 h 2205654"/>
                <a:gd name="connsiteX1380" fmla="*/ 1620488 w 2454339"/>
                <a:gd name="connsiteY1380" fmla="*/ 680892 h 2205654"/>
                <a:gd name="connsiteX1381" fmla="*/ 1608868 w 2454339"/>
                <a:gd name="connsiteY1381" fmla="*/ 679368 h 2205654"/>
                <a:gd name="connsiteX1382" fmla="*/ 1599343 w 2454339"/>
                <a:gd name="connsiteY1382" fmla="*/ 679368 h 2205654"/>
                <a:gd name="connsiteX1383" fmla="*/ 1597724 w 2454339"/>
                <a:gd name="connsiteY1383" fmla="*/ 674511 h 2205654"/>
                <a:gd name="connsiteX1384" fmla="*/ 1594104 w 2454339"/>
                <a:gd name="connsiteY1384" fmla="*/ 660795 h 2205654"/>
                <a:gd name="connsiteX1385" fmla="*/ 1613154 w 2454339"/>
                <a:gd name="connsiteY1385" fmla="*/ 661842 h 2205654"/>
                <a:gd name="connsiteX1386" fmla="*/ 1645825 w 2454339"/>
                <a:gd name="connsiteY1386" fmla="*/ 653175 h 2205654"/>
                <a:gd name="connsiteX1387" fmla="*/ 1644524 w 2454339"/>
                <a:gd name="connsiteY1387" fmla="*/ 647946 h 2205654"/>
                <a:gd name="connsiteX1388" fmla="*/ 1643634 w 2454339"/>
                <a:gd name="connsiteY1388" fmla="*/ 647555 h 2205654"/>
                <a:gd name="connsiteX1389" fmla="*/ 1627251 w 2454339"/>
                <a:gd name="connsiteY1389" fmla="*/ 648603 h 2205654"/>
                <a:gd name="connsiteX1390" fmla="*/ 1609630 w 2454339"/>
                <a:gd name="connsiteY1390" fmla="*/ 648603 h 2205654"/>
                <a:gd name="connsiteX1391" fmla="*/ 1592866 w 2454339"/>
                <a:gd name="connsiteY1391" fmla="*/ 648603 h 2205654"/>
                <a:gd name="connsiteX1392" fmla="*/ 1592866 w 2454339"/>
                <a:gd name="connsiteY1392" fmla="*/ 641649 h 2205654"/>
                <a:gd name="connsiteX1393" fmla="*/ 1594866 w 2454339"/>
                <a:gd name="connsiteY1393" fmla="*/ 624790 h 2205654"/>
                <a:gd name="connsiteX1394" fmla="*/ 1611535 w 2454339"/>
                <a:gd name="connsiteY1394" fmla="*/ 623933 h 2205654"/>
                <a:gd name="connsiteX1395" fmla="*/ 1646682 w 2454339"/>
                <a:gd name="connsiteY1395" fmla="*/ 620409 h 2205654"/>
                <a:gd name="connsiteX1396" fmla="*/ 1722882 w 2454339"/>
                <a:gd name="connsiteY1396" fmla="*/ 606407 h 2205654"/>
                <a:gd name="connsiteX1397" fmla="*/ 1728597 w 2454339"/>
                <a:gd name="connsiteY1397" fmla="*/ 605645 h 2205654"/>
                <a:gd name="connsiteX1398" fmla="*/ 1742027 w 2454339"/>
                <a:gd name="connsiteY1398" fmla="*/ 603930 h 2205654"/>
                <a:gd name="connsiteX1399" fmla="*/ 1760220 w 2454339"/>
                <a:gd name="connsiteY1399" fmla="*/ 598787 h 2205654"/>
                <a:gd name="connsiteX1400" fmla="*/ 1779270 w 2454339"/>
                <a:gd name="connsiteY1400" fmla="*/ 590881 h 2205654"/>
                <a:gd name="connsiteX1401" fmla="*/ 1787271 w 2454339"/>
                <a:gd name="connsiteY1401" fmla="*/ 587262 h 2205654"/>
                <a:gd name="connsiteX1402" fmla="*/ 1788890 w 2454339"/>
                <a:gd name="connsiteY1402" fmla="*/ 586595 h 2205654"/>
                <a:gd name="connsiteX1403" fmla="*/ 1794320 w 2454339"/>
                <a:gd name="connsiteY1403" fmla="*/ 584404 h 2205654"/>
                <a:gd name="connsiteX1404" fmla="*/ 1812798 w 2454339"/>
                <a:gd name="connsiteY1404" fmla="*/ 576594 h 2205654"/>
                <a:gd name="connsiteX1405" fmla="*/ 1820989 w 2454339"/>
                <a:gd name="connsiteY1405" fmla="*/ 572498 h 2205654"/>
                <a:gd name="connsiteX1406" fmla="*/ 1824323 w 2454339"/>
                <a:gd name="connsiteY1406" fmla="*/ 570879 h 2205654"/>
                <a:gd name="connsiteX1407" fmla="*/ 1827657 w 2454339"/>
                <a:gd name="connsiteY1407" fmla="*/ 569355 h 2205654"/>
                <a:gd name="connsiteX1408" fmla="*/ 1853470 w 2454339"/>
                <a:gd name="connsiteY1408" fmla="*/ 559830 h 2205654"/>
                <a:gd name="connsiteX1409" fmla="*/ 1853946 w 2454339"/>
                <a:gd name="connsiteY1409" fmla="*/ 559830 h 2205654"/>
                <a:gd name="connsiteX1410" fmla="*/ 1868805 w 2454339"/>
                <a:gd name="connsiteY1410" fmla="*/ 572784 h 2205654"/>
                <a:gd name="connsiteX1411" fmla="*/ 1873187 w 2454339"/>
                <a:gd name="connsiteY1411" fmla="*/ 578499 h 2205654"/>
                <a:gd name="connsiteX1412" fmla="*/ 1866424 w 2454339"/>
                <a:gd name="connsiteY1412" fmla="*/ 582309 h 2205654"/>
                <a:gd name="connsiteX1413" fmla="*/ 1839182 w 2454339"/>
                <a:gd name="connsiteY1413" fmla="*/ 596310 h 2205654"/>
                <a:gd name="connsiteX1414" fmla="*/ 1811084 w 2454339"/>
                <a:gd name="connsiteY1414" fmla="*/ 605835 h 2205654"/>
                <a:gd name="connsiteX1415" fmla="*/ 1781556 w 2454339"/>
                <a:gd name="connsiteY1415" fmla="*/ 617170 h 2205654"/>
                <a:gd name="connsiteX1416" fmla="*/ 1784604 w 2454339"/>
                <a:gd name="connsiteY1416" fmla="*/ 624600 h 2205654"/>
                <a:gd name="connsiteX1417" fmla="*/ 1814417 w 2454339"/>
                <a:gd name="connsiteY1417" fmla="*/ 618027 h 2205654"/>
                <a:gd name="connsiteX1418" fmla="*/ 1842992 w 2454339"/>
                <a:gd name="connsiteY1418" fmla="*/ 608502 h 2205654"/>
                <a:gd name="connsiteX1419" fmla="*/ 1866900 w 2454339"/>
                <a:gd name="connsiteY1419" fmla="*/ 596787 h 2205654"/>
                <a:gd name="connsiteX1420" fmla="*/ 1879568 w 2454339"/>
                <a:gd name="connsiteY1420" fmla="*/ 590405 h 2205654"/>
                <a:gd name="connsiteX1421" fmla="*/ 1880140 w 2454339"/>
                <a:gd name="connsiteY1421" fmla="*/ 591262 h 2205654"/>
                <a:gd name="connsiteX1422" fmla="*/ 1885855 w 2454339"/>
                <a:gd name="connsiteY1422" fmla="*/ 599644 h 2205654"/>
                <a:gd name="connsiteX1423" fmla="*/ 1887284 w 2454339"/>
                <a:gd name="connsiteY1423" fmla="*/ 604502 h 2205654"/>
                <a:gd name="connsiteX1424" fmla="*/ 1894523 w 2454339"/>
                <a:gd name="connsiteY1424" fmla="*/ 625076 h 2205654"/>
                <a:gd name="connsiteX1425" fmla="*/ 1908620 w 2454339"/>
                <a:gd name="connsiteY1425" fmla="*/ 667748 h 2205654"/>
                <a:gd name="connsiteX1426" fmla="*/ 1943005 w 2454339"/>
                <a:gd name="connsiteY1426" fmla="*/ 758235 h 2205654"/>
                <a:gd name="connsiteX1427" fmla="*/ 1996535 w 2454339"/>
                <a:gd name="connsiteY1427" fmla="*/ 820434 h 2205654"/>
                <a:gd name="connsiteX1428" fmla="*/ 2001298 w 2454339"/>
                <a:gd name="connsiteY1428" fmla="*/ 821862 h 2205654"/>
                <a:gd name="connsiteX1429" fmla="*/ 2010061 w 2454339"/>
                <a:gd name="connsiteY1429" fmla="*/ 855581 h 2205654"/>
                <a:gd name="connsiteX1430" fmla="*/ 2038636 w 2454339"/>
                <a:gd name="connsiteY1430" fmla="*/ 958070 h 2205654"/>
                <a:gd name="connsiteX1431" fmla="*/ 2062067 w 2454339"/>
                <a:gd name="connsiteY1431" fmla="*/ 1062845 h 2205654"/>
                <a:gd name="connsiteX1432" fmla="*/ 2088928 w 2454339"/>
                <a:gd name="connsiteY1432" fmla="*/ 1166953 h 2205654"/>
                <a:gd name="connsiteX1433" fmla="*/ 2103692 w 2454339"/>
                <a:gd name="connsiteY1433" fmla="*/ 1213912 h 2205654"/>
                <a:gd name="connsiteX1434" fmla="*/ 2117598 w 2454339"/>
                <a:gd name="connsiteY1434" fmla="*/ 1255250 h 2205654"/>
                <a:gd name="connsiteX1435" fmla="*/ 2139410 w 2454339"/>
                <a:gd name="connsiteY1435" fmla="*/ 1344690 h 2205654"/>
                <a:gd name="connsiteX1436" fmla="*/ 2144649 w 2454339"/>
                <a:gd name="connsiteY1436" fmla="*/ 1343928 h 2205654"/>
                <a:gd name="connsiteX1437" fmla="*/ 2128171 w 2454339"/>
                <a:gd name="connsiteY1437" fmla="*/ 1248201 h 2205654"/>
                <a:gd name="connsiteX1438" fmla="*/ 2100644 w 2454339"/>
                <a:gd name="connsiteY1438" fmla="*/ 1150189 h 2205654"/>
                <a:gd name="connsiteX1439" fmla="*/ 2074545 w 2454339"/>
                <a:gd name="connsiteY1439" fmla="*/ 1045414 h 2205654"/>
                <a:gd name="connsiteX1440" fmla="*/ 2049589 w 2454339"/>
                <a:gd name="connsiteY1440" fmla="*/ 940639 h 2205654"/>
                <a:gd name="connsiteX1441" fmla="*/ 2021014 w 2454339"/>
                <a:gd name="connsiteY1441" fmla="*/ 842722 h 2205654"/>
                <a:gd name="connsiteX1442" fmla="*/ 2015014 w 2454339"/>
                <a:gd name="connsiteY1442" fmla="*/ 821767 h 2205654"/>
                <a:gd name="connsiteX1443" fmla="*/ 2039207 w 2454339"/>
                <a:gd name="connsiteY1443" fmla="*/ 813195 h 2205654"/>
                <a:gd name="connsiteX1444" fmla="*/ 2063496 w 2454339"/>
                <a:gd name="connsiteY1444" fmla="*/ 776619 h 2205654"/>
                <a:gd name="connsiteX1445" fmla="*/ 2078355 w 2454339"/>
                <a:gd name="connsiteY1445" fmla="*/ 757569 h 2205654"/>
                <a:gd name="connsiteX1446" fmla="*/ 2085023 w 2454339"/>
                <a:gd name="connsiteY1446" fmla="*/ 731947 h 2205654"/>
                <a:gd name="connsiteX1447" fmla="*/ 2089785 w 2454339"/>
                <a:gd name="connsiteY1447" fmla="*/ 734518 h 2205654"/>
                <a:gd name="connsiteX1448" fmla="*/ 2093690 w 2454339"/>
                <a:gd name="connsiteY1448" fmla="*/ 737090 h 2205654"/>
                <a:gd name="connsiteX1449" fmla="*/ 2093690 w 2454339"/>
                <a:gd name="connsiteY1449" fmla="*/ 737090 h 2205654"/>
                <a:gd name="connsiteX1450" fmla="*/ 2101691 w 2454339"/>
                <a:gd name="connsiteY1450" fmla="*/ 769951 h 2205654"/>
                <a:gd name="connsiteX1451" fmla="*/ 2112645 w 2454339"/>
                <a:gd name="connsiteY1451" fmla="*/ 820624 h 2205654"/>
                <a:gd name="connsiteX1452" fmla="*/ 2112169 w 2454339"/>
                <a:gd name="connsiteY1452" fmla="*/ 828054 h 2205654"/>
                <a:gd name="connsiteX1453" fmla="*/ 2112740 w 2454339"/>
                <a:gd name="connsiteY1453" fmla="*/ 875012 h 2205654"/>
                <a:gd name="connsiteX1454" fmla="*/ 2135505 w 2454339"/>
                <a:gd name="connsiteY1454" fmla="*/ 955308 h 2205654"/>
                <a:gd name="connsiteX1455" fmla="*/ 2149126 w 2454339"/>
                <a:gd name="connsiteY1455" fmla="*/ 968262 h 2205654"/>
                <a:gd name="connsiteX1456" fmla="*/ 2181035 w 2454339"/>
                <a:gd name="connsiteY1456" fmla="*/ 1075323 h 2205654"/>
                <a:gd name="connsiteX1457" fmla="*/ 2208657 w 2454339"/>
                <a:gd name="connsiteY1457" fmla="*/ 1158285 h 2205654"/>
                <a:gd name="connsiteX1458" fmla="*/ 2224373 w 2454339"/>
                <a:gd name="connsiteY1458" fmla="*/ 1200386 h 2205654"/>
                <a:gd name="connsiteX1459" fmla="*/ 2231708 w 2454339"/>
                <a:gd name="connsiteY1459" fmla="*/ 1220388 h 2205654"/>
                <a:gd name="connsiteX1460" fmla="*/ 2241233 w 2454339"/>
                <a:gd name="connsiteY1460" fmla="*/ 1241248 h 2205654"/>
                <a:gd name="connsiteX1461" fmla="*/ 2248597 w 2454339"/>
                <a:gd name="connsiteY1461" fmla="*/ 1243422 h 2205654"/>
                <a:gd name="connsiteX1462" fmla="*/ 2251424 w 2454339"/>
                <a:gd name="connsiteY1462" fmla="*/ 1238391 h 2205654"/>
                <a:gd name="connsiteX1463" fmla="*/ 2245519 w 2454339"/>
                <a:gd name="connsiteY1463" fmla="*/ 1214388 h 2205654"/>
                <a:gd name="connsiteX1464" fmla="*/ 2235994 w 2454339"/>
                <a:gd name="connsiteY1464" fmla="*/ 1188289 h 2205654"/>
                <a:gd name="connsiteX1465" fmla="*/ 2216944 w 2454339"/>
                <a:gd name="connsiteY1465" fmla="*/ 1138283 h 2205654"/>
                <a:gd name="connsiteX1466" fmla="*/ 2184464 w 2454339"/>
                <a:gd name="connsiteY1466" fmla="*/ 1036556 h 2205654"/>
                <a:gd name="connsiteX1467" fmla="*/ 2166938 w 2454339"/>
                <a:gd name="connsiteY1467" fmla="*/ 977025 h 2205654"/>
                <a:gd name="connsiteX1468" fmla="*/ 2198561 w 2454339"/>
                <a:gd name="connsiteY1468" fmla="*/ 977691 h 2205654"/>
                <a:gd name="connsiteX1469" fmla="*/ 2224374 w 2454339"/>
                <a:gd name="connsiteY1469" fmla="*/ 960356 h 2205654"/>
                <a:gd name="connsiteX1470" fmla="*/ 2226945 w 2454339"/>
                <a:gd name="connsiteY1470" fmla="*/ 969881 h 2205654"/>
                <a:gd name="connsiteX1471" fmla="*/ 2235899 w 2454339"/>
                <a:gd name="connsiteY1471" fmla="*/ 1017506 h 2205654"/>
                <a:gd name="connsiteX1472" fmla="*/ 2247805 w 2454339"/>
                <a:gd name="connsiteY1472" fmla="*/ 1066750 h 2205654"/>
                <a:gd name="connsiteX1473" fmla="*/ 2258568 w 2454339"/>
                <a:gd name="connsiteY1473" fmla="*/ 1118471 h 2205654"/>
                <a:gd name="connsiteX1474" fmla="*/ 2284190 w 2454339"/>
                <a:gd name="connsiteY1474" fmla="*/ 1219531 h 2205654"/>
                <a:gd name="connsiteX1475" fmla="*/ 2299240 w 2454339"/>
                <a:gd name="connsiteY1475" fmla="*/ 1266490 h 2205654"/>
                <a:gd name="connsiteX1476" fmla="*/ 2315909 w 2454339"/>
                <a:gd name="connsiteY1476" fmla="*/ 1312686 h 2205654"/>
                <a:gd name="connsiteX1477" fmla="*/ 2329434 w 2454339"/>
                <a:gd name="connsiteY1477" fmla="*/ 1304494 h 2205654"/>
                <a:gd name="connsiteX1478" fmla="*/ 2314575 w 2454339"/>
                <a:gd name="connsiteY1478" fmla="*/ 1262108 h 2205654"/>
                <a:gd name="connsiteX1479" fmla="*/ 2299430 w 2454339"/>
                <a:gd name="connsiteY1479" fmla="*/ 1215245 h 2205654"/>
                <a:gd name="connsiteX1480" fmla="*/ 2272665 w 2454339"/>
                <a:gd name="connsiteY1480" fmla="*/ 1116661 h 2205654"/>
                <a:gd name="connsiteX1481" fmla="*/ 2262188 w 2454339"/>
                <a:gd name="connsiteY1481" fmla="*/ 1069036 h 2205654"/>
                <a:gd name="connsiteX1482" fmla="*/ 2249710 w 2454339"/>
                <a:gd name="connsiteY1482" fmla="*/ 1019887 h 2205654"/>
                <a:gd name="connsiteX1483" fmla="*/ 2240185 w 2454339"/>
                <a:gd name="connsiteY1483" fmla="*/ 971691 h 2205654"/>
                <a:gd name="connsiteX1484" fmla="*/ 2234470 w 2454339"/>
                <a:gd name="connsiteY1484" fmla="*/ 948831 h 2205654"/>
                <a:gd name="connsiteX1485" fmla="*/ 2233136 w 2454339"/>
                <a:gd name="connsiteY1485" fmla="*/ 940163 h 2205654"/>
                <a:gd name="connsiteX1486" fmla="*/ 2243138 w 2454339"/>
                <a:gd name="connsiteY1486" fmla="*/ 930638 h 2205654"/>
                <a:gd name="connsiteX1487" fmla="*/ 2258473 w 2454339"/>
                <a:gd name="connsiteY1487" fmla="*/ 903968 h 2205654"/>
                <a:gd name="connsiteX1488" fmla="*/ 2262473 w 2454339"/>
                <a:gd name="connsiteY1488" fmla="*/ 928542 h 2205654"/>
                <a:gd name="connsiteX1489" fmla="*/ 2284000 w 2454339"/>
                <a:gd name="connsiteY1489" fmla="*/ 1031127 h 2205654"/>
                <a:gd name="connsiteX1490" fmla="*/ 2298192 w 2454339"/>
                <a:gd name="connsiteY1490" fmla="*/ 1081133 h 2205654"/>
                <a:gd name="connsiteX1491" fmla="*/ 2310765 w 2454339"/>
                <a:gd name="connsiteY1491" fmla="*/ 1134187 h 2205654"/>
                <a:gd name="connsiteX1492" fmla="*/ 2334292 w 2454339"/>
                <a:gd name="connsiteY1492" fmla="*/ 1240391 h 2205654"/>
                <a:gd name="connsiteX1493" fmla="*/ 2352866 w 2454339"/>
                <a:gd name="connsiteY1493" fmla="*/ 1294398 h 2205654"/>
                <a:gd name="connsiteX1494" fmla="*/ 2376107 w 2454339"/>
                <a:gd name="connsiteY1494" fmla="*/ 1348405 h 2205654"/>
                <a:gd name="connsiteX1495" fmla="*/ 2402015 w 2454339"/>
                <a:gd name="connsiteY1495" fmla="*/ 1394220 h 2205654"/>
                <a:gd name="connsiteX1496" fmla="*/ 2391061 w 2454339"/>
                <a:gd name="connsiteY1496" fmla="*/ 1425652 h 2205654"/>
                <a:gd name="connsiteX1497" fmla="*/ 2362486 w 2454339"/>
                <a:gd name="connsiteY1497" fmla="*/ 1459085 h 2205654"/>
                <a:gd name="connsiteX1498" fmla="*/ 2327148 w 2454339"/>
                <a:gd name="connsiteY1498" fmla="*/ 1487660 h 2205654"/>
                <a:gd name="connsiteX1499" fmla="*/ 2310479 w 2454339"/>
                <a:gd name="connsiteY1499" fmla="*/ 1501852 h 2205654"/>
                <a:gd name="connsiteX1500" fmla="*/ 2297525 w 2454339"/>
                <a:gd name="connsiteY1500" fmla="*/ 1518997 h 2205654"/>
                <a:gd name="connsiteX1501" fmla="*/ 2300710 w 2454339"/>
                <a:gd name="connsiteY1501" fmla="*/ 1524312 h 2205654"/>
                <a:gd name="connsiteX1502" fmla="*/ 2302764 w 2454339"/>
                <a:gd name="connsiteY1502" fmla="*/ 1524331 h 2205654"/>
                <a:gd name="connsiteX1503" fmla="*/ 2319242 w 2454339"/>
                <a:gd name="connsiteY1503" fmla="*/ 1513472 h 2205654"/>
                <a:gd name="connsiteX1504" fmla="*/ 2337626 w 2454339"/>
                <a:gd name="connsiteY1504" fmla="*/ 1498423 h 2205654"/>
                <a:gd name="connsiteX1505" fmla="*/ 2373821 w 2454339"/>
                <a:gd name="connsiteY1505" fmla="*/ 1466133 h 2205654"/>
                <a:gd name="connsiteX1506" fmla="*/ 2410397 w 2454339"/>
                <a:gd name="connsiteY1506" fmla="*/ 1408983 h 2205654"/>
                <a:gd name="connsiteX1507" fmla="*/ 2414016 w 2454339"/>
                <a:gd name="connsiteY1507" fmla="*/ 1415746 h 2205654"/>
                <a:gd name="connsiteX1508" fmla="*/ 2414016 w 2454339"/>
                <a:gd name="connsiteY1508" fmla="*/ 1418794 h 2205654"/>
                <a:gd name="connsiteX1509" fmla="*/ 2414016 w 2454339"/>
                <a:gd name="connsiteY1509" fmla="*/ 1423747 h 2205654"/>
                <a:gd name="connsiteX1510" fmla="*/ 2413730 w 2454339"/>
                <a:gd name="connsiteY1510" fmla="*/ 1428795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11688" y="463913"/>
                  </a:moveTo>
                  <a:lnTo>
                    <a:pt x="1311688" y="463913"/>
                  </a:lnTo>
                  <a:cubicBezTo>
                    <a:pt x="1296734" y="451435"/>
                    <a:pt x="1277398" y="446863"/>
                    <a:pt x="1261682" y="435338"/>
                  </a:cubicBezTo>
                  <a:cubicBezTo>
                    <a:pt x="1261682" y="435338"/>
                    <a:pt x="1259396" y="433242"/>
                    <a:pt x="1258919" y="432766"/>
                  </a:cubicBezTo>
                  <a:cubicBezTo>
                    <a:pt x="1258443" y="432290"/>
                    <a:pt x="1256919" y="430004"/>
                    <a:pt x="1256729" y="429813"/>
                  </a:cubicBezTo>
                  <a:cubicBezTo>
                    <a:pt x="1256534" y="429549"/>
                    <a:pt x="1256374" y="429261"/>
                    <a:pt x="1256252" y="428956"/>
                  </a:cubicBezTo>
                  <a:cubicBezTo>
                    <a:pt x="1256252" y="428956"/>
                    <a:pt x="1256252" y="428956"/>
                    <a:pt x="1256252" y="428956"/>
                  </a:cubicBezTo>
                  <a:cubicBezTo>
                    <a:pt x="1256284" y="428735"/>
                    <a:pt x="1256284" y="428511"/>
                    <a:pt x="1256252" y="428289"/>
                  </a:cubicBezTo>
                  <a:cubicBezTo>
                    <a:pt x="1256017" y="427539"/>
                    <a:pt x="1255826" y="426776"/>
                    <a:pt x="1255681" y="426003"/>
                  </a:cubicBezTo>
                  <a:cubicBezTo>
                    <a:pt x="1255681" y="426861"/>
                    <a:pt x="1255681" y="424289"/>
                    <a:pt x="1255681" y="423908"/>
                  </a:cubicBezTo>
                  <a:cubicBezTo>
                    <a:pt x="1256095" y="414308"/>
                    <a:pt x="1259162" y="405011"/>
                    <a:pt x="1264539" y="397047"/>
                  </a:cubicBezTo>
                  <a:cubicBezTo>
                    <a:pt x="1275844" y="377473"/>
                    <a:pt x="1295505" y="364167"/>
                    <a:pt x="1317879" y="360948"/>
                  </a:cubicBezTo>
                  <a:cubicBezTo>
                    <a:pt x="1330643" y="358852"/>
                    <a:pt x="1342358" y="357519"/>
                    <a:pt x="1355979" y="355614"/>
                  </a:cubicBezTo>
                  <a:cubicBezTo>
                    <a:pt x="1370734" y="353516"/>
                    <a:pt x="1385227" y="349877"/>
                    <a:pt x="1399223" y="344755"/>
                  </a:cubicBezTo>
                  <a:cubicBezTo>
                    <a:pt x="1413510" y="339612"/>
                    <a:pt x="1427798" y="333611"/>
                    <a:pt x="1441323" y="327420"/>
                  </a:cubicBezTo>
                  <a:cubicBezTo>
                    <a:pt x="1453158" y="322776"/>
                    <a:pt x="1464039" y="315995"/>
                    <a:pt x="1473422" y="307417"/>
                  </a:cubicBezTo>
                  <a:lnTo>
                    <a:pt x="1479709" y="304655"/>
                  </a:lnTo>
                  <a:cubicBezTo>
                    <a:pt x="1494284" y="298204"/>
                    <a:pt x="1504902" y="285179"/>
                    <a:pt x="1508284" y="269603"/>
                  </a:cubicBezTo>
                  <a:cubicBezTo>
                    <a:pt x="1509108" y="262615"/>
                    <a:pt x="1509553" y="255588"/>
                    <a:pt x="1509617" y="248553"/>
                  </a:cubicBezTo>
                  <a:lnTo>
                    <a:pt x="1509617" y="247219"/>
                  </a:lnTo>
                  <a:cubicBezTo>
                    <a:pt x="1509637" y="246934"/>
                    <a:pt x="1509637" y="246647"/>
                    <a:pt x="1509617" y="246362"/>
                  </a:cubicBezTo>
                  <a:cubicBezTo>
                    <a:pt x="1509617" y="245505"/>
                    <a:pt x="1509617" y="244647"/>
                    <a:pt x="1510284" y="243885"/>
                  </a:cubicBezTo>
                  <a:cubicBezTo>
                    <a:pt x="1510951" y="243123"/>
                    <a:pt x="1510951" y="242076"/>
                    <a:pt x="1511237" y="241695"/>
                  </a:cubicBezTo>
                  <a:cubicBezTo>
                    <a:pt x="1511522" y="241314"/>
                    <a:pt x="1513046" y="238837"/>
                    <a:pt x="1512951" y="238742"/>
                  </a:cubicBezTo>
                  <a:lnTo>
                    <a:pt x="1515999" y="235599"/>
                  </a:lnTo>
                  <a:cubicBezTo>
                    <a:pt x="1515999" y="235599"/>
                    <a:pt x="1517523" y="234551"/>
                    <a:pt x="1517809" y="234265"/>
                  </a:cubicBezTo>
                  <a:cubicBezTo>
                    <a:pt x="1518791" y="233606"/>
                    <a:pt x="1519808" y="233002"/>
                    <a:pt x="1520857" y="232455"/>
                  </a:cubicBezTo>
                  <a:lnTo>
                    <a:pt x="1523333" y="231122"/>
                  </a:lnTo>
                  <a:cubicBezTo>
                    <a:pt x="1521905" y="231884"/>
                    <a:pt x="1526381" y="229788"/>
                    <a:pt x="1526191" y="229788"/>
                  </a:cubicBezTo>
                  <a:cubicBezTo>
                    <a:pt x="1528572" y="228836"/>
                    <a:pt x="1531049" y="228074"/>
                    <a:pt x="1533525" y="227217"/>
                  </a:cubicBezTo>
                  <a:cubicBezTo>
                    <a:pt x="1543907" y="224560"/>
                    <a:pt x="1554480" y="222713"/>
                    <a:pt x="1565148" y="221692"/>
                  </a:cubicBezTo>
                  <a:lnTo>
                    <a:pt x="1566482" y="221692"/>
                  </a:lnTo>
                  <a:lnTo>
                    <a:pt x="1566482" y="221692"/>
                  </a:lnTo>
                  <a:lnTo>
                    <a:pt x="1572101" y="220930"/>
                  </a:lnTo>
                  <a:cubicBezTo>
                    <a:pt x="1574197" y="220930"/>
                    <a:pt x="1576197" y="220168"/>
                    <a:pt x="1578293" y="219692"/>
                  </a:cubicBezTo>
                  <a:cubicBezTo>
                    <a:pt x="1583055" y="218644"/>
                    <a:pt x="1587818" y="217406"/>
                    <a:pt x="1592485" y="215977"/>
                  </a:cubicBezTo>
                  <a:cubicBezTo>
                    <a:pt x="1612583" y="209881"/>
                    <a:pt x="1635824" y="196070"/>
                    <a:pt x="1633538" y="171019"/>
                  </a:cubicBezTo>
                  <a:cubicBezTo>
                    <a:pt x="1633286" y="167505"/>
                    <a:pt x="1632549" y="164043"/>
                    <a:pt x="1631347" y="160732"/>
                  </a:cubicBezTo>
                  <a:cubicBezTo>
                    <a:pt x="1630775" y="159113"/>
                    <a:pt x="1630394" y="158065"/>
                    <a:pt x="1630109" y="157398"/>
                  </a:cubicBezTo>
                  <a:lnTo>
                    <a:pt x="1628775" y="154446"/>
                  </a:lnTo>
                  <a:cubicBezTo>
                    <a:pt x="1628108" y="153017"/>
                    <a:pt x="1627537" y="151683"/>
                    <a:pt x="1626870" y="150445"/>
                  </a:cubicBezTo>
                  <a:cubicBezTo>
                    <a:pt x="1623369" y="144201"/>
                    <a:pt x="1619114" y="138411"/>
                    <a:pt x="1614202" y="133205"/>
                  </a:cubicBezTo>
                  <a:cubicBezTo>
                    <a:pt x="1606106" y="123680"/>
                    <a:pt x="1596390" y="116346"/>
                    <a:pt x="1588103" y="107297"/>
                  </a:cubicBezTo>
                  <a:cubicBezTo>
                    <a:pt x="1586484" y="105487"/>
                    <a:pt x="1584865" y="103582"/>
                    <a:pt x="1583341" y="101582"/>
                  </a:cubicBezTo>
                  <a:cubicBezTo>
                    <a:pt x="1584579" y="103106"/>
                    <a:pt x="1582293" y="100248"/>
                    <a:pt x="1581912" y="99677"/>
                  </a:cubicBezTo>
                  <a:cubicBezTo>
                    <a:pt x="1581531" y="99105"/>
                    <a:pt x="1580388" y="97200"/>
                    <a:pt x="1579626" y="95962"/>
                  </a:cubicBezTo>
                  <a:lnTo>
                    <a:pt x="1578102" y="92914"/>
                  </a:lnTo>
                  <a:cubicBezTo>
                    <a:pt x="1579055" y="94724"/>
                    <a:pt x="1577340" y="90628"/>
                    <a:pt x="1577150" y="90152"/>
                  </a:cubicBezTo>
                  <a:cubicBezTo>
                    <a:pt x="1576711" y="88714"/>
                    <a:pt x="1576361" y="87251"/>
                    <a:pt x="1576102" y="85770"/>
                  </a:cubicBezTo>
                  <a:cubicBezTo>
                    <a:pt x="1576864" y="89485"/>
                    <a:pt x="1576102" y="83580"/>
                    <a:pt x="1576102" y="82532"/>
                  </a:cubicBezTo>
                  <a:cubicBezTo>
                    <a:pt x="1576102" y="81484"/>
                    <a:pt x="1576102" y="80341"/>
                    <a:pt x="1576102" y="79674"/>
                  </a:cubicBezTo>
                  <a:cubicBezTo>
                    <a:pt x="1576201" y="78831"/>
                    <a:pt x="1576393" y="78000"/>
                    <a:pt x="1576673" y="77198"/>
                  </a:cubicBezTo>
                  <a:cubicBezTo>
                    <a:pt x="1576851" y="76424"/>
                    <a:pt x="1577074" y="75661"/>
                    <a:pt x="1577340" y="74912"/>
                  </a:cubicBezTo>
                  <a:cubicBezTo>
                    <a:pt x="1577639" y="73942"/>
                    <a:pt x="1577989" y="72988"/>
                    <a:pt x="1578388" y="72054"/>
                  </a:cubicBezTo>
                  <a:cubicBezTo>
                    <a:pt x="1579488" y="69830"/>
                    <a:pt x="1580762" y="67696"/>
                    <a:pt x="1582198" y="65673"/>
                  </a:cubicBezTo>
                  <a:cubicBezTo>
                    <a:pt x="1581722" y="66435"/>
                    <a:pt x="1583722" y="63768"/>
                    <a:pt x="1584103" y="63387"/>
                  </a:cubicBezTo>
                  <a:cubicBezTo>
                    <a:pt x="1584484" y="63006"/>
                    <a:pt x="1586865" y="60339"/>
                    <a:pt x="1588389" y="58815"/>
                  </a:cubicBezTo>
                  <a:lnTo>
                    <a:pt x="1591818" y="55671"/>
                  </a:lnTo>
                  <a:lnTo>
                    <a:pt x="1592485" y="55100"/>
                  </a:lnTo>
                  <a:lnTo>
                    <a:pt x="1592961" y="55100"/>
                  </a:lnTo>
                  <a:cubicBezTo>
                    <a:pt x="1595467" y="53212"/>
                    <a:pt x="1598074" y="51463"/>
                    <a:pt x="1600772" y="49861"/>
                  </a:cubicBezTo>
                  <a:cubicBezTo>
                    <a:pt x="1603343" y="48337"/>
                    <a:pt x="1606106" y="46908"/>
                    <a:pt x="1608868" y="45480"/>
                  </a:cubicBezTo>
                  <a:lnTo>
                    <a:pt x="1609344" y="45480"/>
                  </a:lnTo>
                  <a:lnTo>
                    <a:pt x="1610487" y="45480"/>
                  </a:lnTo>
                  <a:cubicBezTo>
                    <a:pt x="1613106" y="44480"/>
                    <a:pt x="1615777" y="43621"/>
                    <a:pt x="1618488" y="42908"/>
                  </a:cubicBezTo>
                  <a:cubicBezTo>
                    <a:pt x="1622242" y="41868"/>
                    <a:pt x="1626061" y="41072"/>
                    <a:pt x="1629918" y="40527"/>
                  </a:cubicBezTo>
                  <a:cubicBezTo>
                    <a:pt x="1628108" y="40527"/>
                    <a:pt x="1633633" y="40527"/>
                    <a:pt x="1633538" y="40527"/>
                  </a:cubicBezTo>
                  <a:lnTo>
                    <a:pt x="1639538" y="40527"/>
                  </a:lnTo>
                  <a:cubicBezTo>
                    <a:pt x="1648225" y="40271"/>
                    <a:pt x="1656919" y="40685"/>
                    <a:pt x="1665542" y="41765"/>
                  </a:cubicBezTo>
                  <a:cubicBezTo>
                    <a:pt x="1673447" y="42622"/>
                    <a:pt x="1677448" y="43289"/>
                    <a:pt x="1686592" y="44718"/>
                  </a:cubicBezTo>
                  <a:cubicBezTo>
                    <a:pt x="1695736" y="46146"/>
                    <a:pt x="1705642" y="47670"/>
                    <a:pt x="1715643" y="48813"/>
                  </a:cubicBezTo>
                  <a:cubicBezTo>
                    <a:pt x="1732312" y="50718"/>
                    <a:pt x="1749171" y="51671"/>
                    <a:pt x="1765935" y="52719"/>
                  </a:cubicBezTo>
                  <a:cubicBezTo>
                    <a:pt x="1781742" y="53305"/>
                    <a:pt x="1797417" y="55832"/>
                    <a:pt x="1812607" y="60243"/>
                  </a:cubicBezTo>
                  <a:cubicBezTo>
                    <a:pt x="1821561" y="62910"/>
                    <a:pt x="1825371" y="66149"/>
                    <a:pt x="1834039" y="68911"/>
                  </a:cubicBezTo>
                  <a:cubicBezTo>
                    <a:pt x="1842707" y="71673"/>
                    <a:pt x="1848707" y="74245"/>
                    <a:pt x="1856137" y="76531"/>
                  </a:cubicBezTo>
                  <a:cubicBezTo>
                    <a:pt x="1862754" y="78248"/>
                    <a:pt x="1869464" y="79584"/>
                    <a:pt x="1876235" y="80532"/>
                  </a:cubicBezTo>
                  <a:cubicBezTo>
                    <a:pt x="1883940" y="82011"/>
                    <a:pt x="1891736" y="82965"/>
                    <a:pt x="1899571" y="83389"/>
                  </a:cubicBezTo>
                  <a:cubicBezTo>
                    <a:pt x="1902204" y="83532"/>
                    <a:pt x="1904843" y="83532"/>
                    <a:pt x="1907477" y="83389"/>
                  </a:cubicBezTo>
                  <a:cubicBezTo>
                    <a:pt x="1917002" y="85485"/>
                    <a:pt x="1925764" y="86818"/>
                    <a:pt x="1935004" y="88152"/>
                  </a:cubicBezTo>
                  <a:cubicBezTo>
                    <a:pt x="1945958" y="89771"/>
                    <a:pt x="1956816" y="91771"/>
                    <a:pt x="1967675" y="94438"/>
                  </a:cubicBezTo>
                  <a:cubicBezTo>
                    <a:pt x="1972207" y="95579"/>
                    <a:pt x="1976661" y="97010"/>
                    <a:pt x="1981010" y="98724"/>
                  </a:cubicBezTo>
                  <a:lnTo>
                    <a:pt x="1983391" y="99867"/>
                  </a:lnTo>
                  <a:cubicBezTo>
                    <a:pt x="1984532" y="100413"/>
                    <a:pt x="1985645" y="101017"/>
                    <a:pt x="1986725" y="101677"/>
                  </a:cubicBezTo>
                  <a:cubicBezTo>
                    <a:pt x="1988879" y="102865"/>
                    <a:pt x="1990948" y="104201"/>
                    <a:pt x="1992916" y="105678"/>
                  </a:cubicBezTo>
                  <a:lnTo>
                    <a:pt x="1995107" y="107392"/>
                  </a:lnTo>
                  <a:lnTo>
                    <a:pt x="1998059" y="110154"/>
                  </a:lnTo>
                  <a:cubicBezTo>
                    <a:pt x="2000058" y="112135"/>
                    <a:pt x="2001934" y="114234"/>
                    <a:pt x="2003679" y="116441"/>
                  </a:cubicBezTo>
                  <a:lnTo>
                    <a:pt x="2003679" y="116441"/>
                  </a:lnTo>
                  <a:lnTo>
                    <a:pt x="2004346" y="117489"/>
                  </a:lnTo>
                  <a:cubicBezTo>
                    <a:pt x="2005203" y="118727"/>
                    <a:pt x="2006060" y="120060"/>
                    <a:pt x="2006822" y="121394"/>
                  </a:cubicBezTo>
                  <a:cubicBezTo>
                    <a:pt x="2008727" y="124442"/>
                    <a:pt x="2010347" y="127585"/>
                    <a:pt x="2012061" y="130919"/>
                  </a:cubicBezTo>
                  <a:cubicBezTo>
                    <a:pt x="2017681" y="141111"/>
                    <a:pt x="2022824" y="151398"/>
                    <a:pt x="2029301" y="160923"/>
                  </a:cubicBezTo>
                  <a:cubicBezTo>
                    <a:pt x="2043402" y="183275"/>
                    <a:pt x="2065349" y="199548"/>
                    <a:pt x="2090833" y="206547"/>
                  </a:cubicBezTo>
                  <a:cubicBezTo>
                    <a:pt x="2111331" y="210100"/>
                    <a:pt x="2132049" y="212233"/>
                    <a:pt x="2152841" y="212929"/>
                  </a:cubicBezTo>
                  <a:lnTo>
                    <a:pt x="2155127" y="212929"/>
                  </a:lnTo>
                  <a:lnTo>
                    <a:pt x="2156555" y="212929"/>
                  </a:lnTo>
                  <a:lnTo>
                    <a:pt x="2164747" y="214453"/>
                  </a:lnTo>
                  <a:cubicBezTo>
                    <a:pt x="2169605" y="215501"/>
                    <a:pt x="2174272" y="216930"/>
                    <a:pt x="2179034" y="218454"/>
                  </a:cubicBezTo>
                  <a:cubicBezTo>
                    <a:pt x="2182979" y="219928"/>
                    <a:pt x="2186801" y="221712"/>
                    <a:pt x="2190464" y="223788"/>
                  </a:cubicBezTo>
                  <a:cubicBezTo>
                    <a:pt x="2194693" y="225809"/>
                    <a:pt x="2198581" y="228476"/>
                    <a:pt x="2201990" y="231693"/>
                  </a:cubicBezTo>
                  <a:cubicBezTo>
                    <a:pt x="2215229" y="245028"/>
                    <a:pt x="2212372" y="268746"/>
                    <a:pt x="2210181" y="285986"/>
                  </a:cubicBezTo>
                  <a:cubicBezTo>
                    <a:pt x="2208657" y="298273"/>
                    <a:pt x="2207514" y="310656"/>
                    <a:pt x="2207133" y="323133"/>
                  </a:cubicBezTo>
                  <a:cubicBezTo>
                    <a:pt x="2207133" y="326658"/>
                    <a:pt x="2207133" y="330182"/>
                    <a:pt x="2207133" y="333706"/>
                  </a:cubicBezTo>
                  <a:cubicBezTo>
                    <a:pt x="2206416" y="339232"/>
                    <a:pt x="2206129" y="344805"/>
                    <a:pt x="2206276" y="350375"/>
                  </a:cubicBezTo>
                  <a:cubicBezTo>
                    <a:pt x="2207273" y="364598"/>
                    <a:pt x="2209763" y="378678"/>
                    <a:pt x="2213705" y="392380"/>
                  </a:cubicBezTo>
                  <a:cubicBezTo>
                    <a:pt x="2218075" y="406731"/>
                    <a:pt x="2223421" y="420765"/>
                    <a:pt x="2229707" y="434385"/>
                  </a:cubicBezTo>
                  <a:cubicBezTo>
                    <a:pt x="2229677" y="434639"/>
                    <a:pt x="2229677" y="434894"/>
                    <a:pt x="2229707" y="435148"/>
                  </a:cubicBezTo>
                  <a:lnTo>
                    <a:pt x="2229707" y="436100"/>
                  </a:lnTo>
                  <a:cubicBezTo>
                    <a:pt x="2230279" y="437624"/>
                    <a:pt x="2230946" y="439148"/>
                    <a:pt x="2231517" y="440767"/>
                  </a:cubicBezTo>
                  <a:cubicBezTo>
                    <a:pt x="2232755" y="443910"/>
                    <a:pt x="2233994" y="447054"/>
                    <a:pt x="2235041" y="450292"/>
                  </a:cubicBezTo>
                  <a:cubicBezTo>
                    <a:pt x="2237518" y="457055"/>
                    <a:pt x="2239804" y="463913"/>
                    <a:pt x="2241614" y="470961"/>
                  </a:cubicBezTo>
                  <a:cubicBezTo>
                    <a:pt x="2242757" y="475152"/>
                    <a:pt x="2243519" y="479439"/>
                    <a:pt x="2244376" y="483725"/>
                  </a:cubicBezTo>
                  <a:lnTo>
                    <a:pt x="2245233" y="489154"/>
                  </a:lnTo>
                  <a:cubicBezTo>
                    <a:pt x="2245233" y="486773"/>
                    <a:pt x="2245233" y="492488"/>
                    <a:pt x="2245233" y="492774"/>
                  </a:cubicBezTo>
                  <a:cubicBezTo>
                    <a:pt x="2246186" y="502299"/>
                    <a:pt x="2246281" y="510776"/>
                    <a:pt x="2246471" y="519825"/>
                  </a:cubicBezTo>
                  <a:cubicBezTo>
                    <a:pt x="2246471" y="537255"/>
                    <a:pt x="2245424" y="554686"/>
                    <a:pt x="2243995" y="572022"/>
                  </a:cubicBezTo>
                  <a:cubicBezTo>
                    <a:pt x="2242170" y="589422"/>
                    <a:pt x="2241724" y="606939"/>
                    <a:pt x="2242661" y="624409"/>
                  </a:cubicBezTo>
                  <a:cubicBezTo>
                    <a:pt x="2244250" y="642862"/>
                    <a:pt x="2247925" y="661076"/>
                    <a:pt x="2253615" y="678702"/>
                  </a:cubicBezTo>
                  <a:cubicBezTo>
                    <a:pt x="2258568" y="694704"/>
                    <a:pt x="2264664" y="710515"/>
                    <a:pt x="2269046" y="726327"/>
                  </a:cubicBezTo>
                  <a:cubicBezTo>
                    <a:pt x="2269998" y="729851"/>
                    <a:pt x="2270760" y="733470"/>
                    <a:pt x="2271522" y="737090"/>
                  </a:cubicBezTo>
                  <a:cubicBezTo>
                    <a:pt x="2272219" y="739802"/>
                    <a:pt x="2272634" y="742579"/>
                    <a:pt x="2272760" y="745377"/>
                  </a:cubicBezTo>
                  <a:cubicBezTo>
                    <a:pt x="2273047" y="748959"/>
                    <a:pt x="2273047" y="752558"/>
                    <a:pt x="2272760" y="756140"/>
                  </a:cubicBezTo>
                  <a:cubicBezTo>
                    <a:pt x="2272760" y="756140"/>
                    <a:pt x="2272760" y="759855"/>
                    <a:pt x="2272760" y="759569"/>
                  </a:cubicBezTo>
                  <a:cubicBezTo>
                    <a:pt x="2272431" y="761726"/>
                    <a:pt x="2271954" y="763859"/>
                    <a:pt x="2271332" y="765951"/>
                  </a:cubicBezTo>
                  <a:cubicBezTo>
                    <a:pt x="2266694" y="777352"/>
                    <a:pt x="2259829" y="787714"/>
                    <a:pt x="2251139" y="796431"/>
                  </a:cubicBezTo>
                  <a:cubicBezTo>
                    <a:pt x="2241917" y="808043"/>
                    <a:pt x="2236112" y="821995"/>
                    <a:pt x="2234375" y="836721"/>
                  </a:cubicBezTo>
                  <a:cubicBezTo>
                    <a:pt x="2233417" y="843646"/>
                    <a:pt x="2231953" y="850490"/>
                    <a:pt x="2229993" y="857200"/>
                  </a:cubicBezTo>
                  <a:cubicBezTo>
                    <a:pt x="2227802" y="864249"/>
                    <a:pt x="2227421" y="872154"/>
                    <a:pt x="2225612" y="879298"/>
                  </a:cubicBezTo>
                  <a:cubicBezTo>
                    <a:pt x="2224850" y="882156"/>
                    <a:pt x="2223897" y="884823"/>
                    <a:pt x="2222849" y="887680"/>
                  </a:cubicBezTo>
                  <a:cubicBezTo>
                    <a:pt x="2222849" y="886632"/>
                    <a:pt x="2221802" y="890157"/>
                    <a:pt x="2221611" y="890633"/>
                  </a:cubicBezTo>
                  <a:lnTo>
                    <a:pt x="2219325" y="895300"/>
                  </a:lnTo>
                  <a:lnTo>
                    <a:pt x="2216658" y="899777"/>
                  </a:lnTo>
                  <a:lnTo>
                    <a:pt x="2214563" y="902634"/>
                  </a:lnTo>
                  <a:lnTo>
                    <a:pt x="2211991" y="905587"/>
                  </a:lnTo>
                  <a:cubicBezTo>
                    <a:pt x="2211515" y="906159"/>
                    <a:pt x="2208752" y="908635"/>
                    <a:pt x="2208562" y="909016"/>
                  </a:cubicBezTo>
                  <a:lnTo>
                    <a:pt x="2206371" y="910350"/>
                  </a:lnTo>
                  <a:lnTo>
                    <a:pt x="2205323" y="910921"/>
                  </a:lnTo>
                  <a:lnTo>
                    <a:pt x="2204276" y="910921"/>
                  </a:lnTo>
                  <a:lnTo>
                    <a:pt x="2202752" y="910921"/>
                  </a:lnTo>
                  <a:lnTo>
                    <a:pt x="2201228" y="910445"/>
                  </a:lnTo>
                  <a:lnTo>
                    <a:pt x="2200275" y="910445"/>
                  </a:lnTo>
                  <a:lnTo>
                    <a:pt x="2198846" y="909492"/>
                  </a:lnTo>
                  <a:cubicBezTo>
                    <a:pt x="2196751" y="907587"/>
                    <a:pt x="2194941" y="905397"/>
                    <a:pt x="2192941" y="903396"/>
                  </a:cubicBezTo>
                  <a:lnTo>
                    <a:pt x="2189893" y="899872"/>
                  </a:lnTo>
                  <a:cubicBezTo>
                    <a:pt x="2192655" y="903206"/>
                    <a:pt x="2189893" y="898348"/>
                    <a:pt x="2189321" y="897777"/>
                  </a:cubicBezTo>
                  <a:lnTo>
                    <a:pt x="2187797" y="894443"/>
                  </a:lnTo>
                  <a:cubicBezTo>
                    <a:pt x="2187321" y="893109"/>
                    <a:pt x="2186750" y="891681"/>
                    <a:pt x="2186273" y="890252"/>
                  </a:cubicBezTo>
                  <a:cubicBezTo>
                    <a:pt x="2184551" y="886242"/>
                    <a:pt x="2183149" y="882101"/>
                    <a:pt x="2182082" y="877869"/>
                  </a:cubicBezTo>
                  <a:cubicBezTo>
                    <a:pt x="2178836" y="858115"/>
                    <a:pt x="2176958" y="838161"/>
                    <a:pt x="2176463" y="818148"/>
                  </a:cubicBezTo>
                  <a:cubicBezTo>
                    <a:pt x="2175142" y="797166"/>
                    <a:pt x="2171206" y="776432"/>
                    <a:pt x="2164747" y="756426"/>
                  </a:cubicBezTo>
                  <a:cubicBezTo>
                    <a:pt x="2157906" y="736320"/>
                    <a:pt x="2148630" y="717127"/>
                    <a:pt x="2137124" y="699276"/>
                  </a:cubicBezTo>
                  <a:cubicBezTo>
                    <a:pt x="2131507" y="690319"/>
                    <a:pt x="2125369" y="681700"/>
                    <a:pt x="2118741" y="673463"/>
                  </a:cubicBezTo>
                  <a:cubicBezTo>
                    <a:pt x="2115598" y="669558"/>
                    <a:pt x="2112455" y="665748"/>
                    <a:pt x="2109216" y="662128"/>
                  </a:cubicBezTo>
                  <a:cubicBezTo>
                    <a:pt x="2108202" y="660953"/>
                    <a:pt x="2107086" y="659870"/>
                    <a:pt x="2105882" y="658890"/>
                  </a:cubicBezTo>
                  <a:cubicBezTo>
                    <a:pt x="2103352" y="655762"/>
                    <a:pt x="2100366" y="653033"/>
                    <a:pt x="2097024" y="650793"/>
                  </a:cubicBezTo>
                  <a:cubicBezTo>
                    <a:pt x="2089661" y="646224"/>
                    <a:pt x="2080622" y="645243"/>
                    <a:pt x="2072450" y="648126"/>
                  </a:cubicBezTo>
                  <a:cubicBezTo>
                    <a:pt x="2063995" y="651740"/>
                    <a:pt x="2057082" y="658215"/>
                    <a:pt x="2052923" y="666414"/>
                  </a:cubicBezTo>
                  <a:lnTo>
                    <a:pt x="2052352" y="667653"/>
                  </a:lnTo>
                  <a:cubicBezTo>
                    <a:pt x="2046595" y="675868"/>
                    <a:pt x="2043442" y="685625"/>
                    <a:pt x="2043303" y="695656"/>
                  </a:cubicBezTo>
                  <a:cubicBezTo>
                    <a:pt x="2042732" y="707467"/>
                    <a:pt x="2046161" y="718992"/>
                    <a:pt x="2045494" y="730899"/>
                  </a:cubicBezTo>
                  <a:lnTo>
                    <a:pt x="2045494" y="730899"/>
                  </a:lnTo>
                  <a:cubicBezTo>
                    <a:pt x="2045536" y="731469"/>
                    <a:pt x="2045536" y="732042"/>
                    <a:pt x="2045494" y="732613"/>
                  </a:cubicBezTo>
                  <a:cubicBezTo>
                    <a:pt x="2045494" y="732613"/>
                    <a:pt x="2044637" y="734994"/>
                    <a:pt x="2044351" y="735566"/>
                  </a:cubicBezTo>
                  <a:cubicBezTo>
                    <a:pt x="2043603" y="737007"/>
                    <a:pt x="2042776" y="738406"/>
                    <a:pt x="2041874" y="739757"/>
                  </a:cubicBezTo>
                  <a:cubicBezTo>
                    <a:pt x="2041840" y="740010"/>
                    <a:pt x="2041840" y="740266"/>
                    <a:pt x="2041874" y="740519"/>
                  </a:cubicBezTo>
                  <a:lnTo>
                    <a:pt x="2041874" y="740519"/>
                  </a:lnTo>
                  <a:cubicBezTo>
                    <a:pt x="2040922" y="741757"/>
                    <a:pt x="2039779" y="742900"/>
                    <a:pt x="2038636" y="744138"/>
                  </a:cubicBezTo>
                  <a:lnTo>
                    <a:pt x="2035683" y="746805"/>
                  </a:lnTo>
                  <a:cubicBezTo>
                    <a:pt x="2037969" y="744805"/>
                    <a:pt x="2033302" y="748425"/>
                    <a:pt x="2032540" y="748901"/>
                  </a:cubicBezTo>
                  <a:cubicBezTo>
                    <a:pt x="2031152" y="749736"/>
                    <a:pt x="2029721" y="750499"/>
                    <a:pt x="2028254" y="751187"/>
                  </a:cubicBezTo>
                  <a:lnTo>
                    <a:pt x="2028254" y="751187"/>
                  </a:lnTo>
                  <a:lnTo>
                    <a:pt x="2027587" y="751187"/>
                  </a:lnTo>
                  <a:cubicBezTo>
                    <a:pt x="2026091" y="751750"/>
                    <a:pt x="2024565" y="752227"/>
                    <a:pt x="2023015" y="752616"/>
                  </a:cubicBezTo>
                  <a:lnTo>
                    <a:pt x="2020824" y="752616"/>
                  </a:lnTo>
                  <a:cubicBezTo>
                    <a:pt x="2018252" y="752616"/>
                    <a:pt x="2015490" y="752616"/>
                    <a:pt x="2012918" y="752616"/>
                  </a:cubicBezTo>
                  <a:lnTo>
                    <a:pt x="2012442" y="752616"/>
                  </a:lnTo>
                  <a:cubicBezTo>
                    <a:pt x="2010561" y="752221"/>
                    <a:pt x="2008714" y="751680"/>
                    <a:pt x="2006918" y="750996"/>
                  </a:cubicBezTo>
                  <a:lnTo>
                    <a:pt x="2006918" y="750996"/>
                  </a:lnTo>
                  <a:cubicBezTo>
                    <a:pt x="2005584" y="750330"/>
                    <a:pt x="2004346" y="749568"/>
                    <a:pt x="2003108" y="748806"/>
                  </a:cubicBezTo>
                  <a:lnTo>
                    <a:pt x="2001679" y="747853"/>
                  </a:lnTo>
                  <a:lnTo>
                    <a:pt x="1999298" y="745948"/>
                  </a:lnTo>
                  <a:cubicBezTo>
                    <a:pt x="1997099" y="743987"/>
                    <a:pt x="1995060" y="741853"/>
                    <a:pt x="1993202" y="739566"/>
                  </a:cubicBezTo>
                  <a:lnTo>
                    <a:pt x="1991487" y="737471"/>
                  </a:lnTo>
                  <a:cubicBezTo>
                    <a:pt x="1990725" y="736423"/>
                    <a:pt x="1989963" y="735280"/>
                    <a:pt x="1989296" y="734137"/>
                  </a:cubicBezTo>
                  <a:cubicBezTo>
                    <a:pt x="1985981" y="729078"/>
                    <a:pt x="1983083" y="723759"/>
                    <a:pt x="1980629" y="718230"/>
                  </a:cubicBezTo>
                  <a:cubicBezTo>
                    <a:pt x="1980335" y="717677"/>
                    <a:pt x="1980081" y="717104"/>
                    <a:pt x="1979867" y="716516"/>
                  </a:cubicBezTo>
                  <a:cubicBezTo>
                    <a:pt x="1979867" y="715944"/>
                    <a:pt x="1978724" y="713658"/>
                    <a:pt x="1978533" y="713182"/>
                  </a:cubicBezTo>
                  <a:cubicBezTo>
                    <a:pt x="1976914" y="708610"/>
                    <a:pt x="1975485" y="703657"/>
                    <a:pt x="1974056" y="699371"/>
                  </a:cubicBezTo>
                  <a:cubicBezTo>
                    <a:pt x="1969014" y="676074"/>
                    <a:pt x="1962654" y="653082"/>
                    <a:pt x="1955006" y="630505"/>
                  </a:cubicBezTo>
                  <a:cubicBezTo>
                    <a:pt x="1946815" y="610693"/>
                    <a:pt x="1928051" y="596406"/>
                    <a:pt x="1912906" y="584023"/>
                  </a:cubicBezTo>
                  <a:cubicBezTo>
                    <a:pt x="1897761" y="571641"/>
                    <a:pt x="1884807" y="551352"/>
                    <a:pt x="1866233" y="541732"/>
                  </a:cubicBezTo>
                  <a:cubicBezTo>
                    <a:pt x="1862848" y="540027"/>
                    <a:pt x="1859265" y="538747"/>
                    <a:pt x="1855565" y="537922"/>
                  </a:cubicBezTo>
                  <a:cubicBezTo>
                    <a:pt x="1847088" y="530969"/>
                    <a:pt x="1833943" y="532207"/>
                    <a:pt x="1822609" y="534017"/>
                  </a:cubicBezTo>
                  <a:cubicBezTo>
                    <a:pt x="1810598" y="536834"/>
                    <a:pt x="1798739" y="540268"/>
                    <a:pt x="1787081" y="544304"/>
                  </a:cubicBezTo>
                  <a:cubicBezTo>
                    <a:pt x="1775270" y="547638"/>
                    <a:pt x="1764125" y="553067"/>
                    <a:pt x="1752600" y="557258"/>
                  </a:cubicBezTo>
                  <a:cubicBezTo>
                    <a:pt x="1746676" y="559492"/>
                    <a:pt x="1740635" y="561400"/>
                    <a:pt x="1734503" y="562973"/>
                  </a:cubicBezTo>
                  <a:lnTo>
                    <a:pt x="1732026" y="563449"/>
                  </a:lnTo>
                  <a:lnTo>
                    <a:pt x="1728026" y="564021"/>
                  </a:lnTo>
                  <a:lnTo>
                    <a:pt x="1714595" y="565830"/>
                  </a:lnTo>
                  <a:cubicBezTo>
                    <a:pt x="1702118" y="567545"/>
                    <a:pt x="1689640" y="569640"/>
                    <a:pt x="1677257" y="572117"/>
                  </a:cubicBezTo>
                  <a:cubicBezTo>
                    <a:pt x="1664875" y="574593"/>
                    <a:pt x="1651635" y="578594"/>
                    <a:pt x="1639157" y="580975"/>
                  </a:cubicBezTo>
                  <a:cubicBezTo>
                    <a:pt x="1626680" y="583356"/>
                    <a:pt x="1615726" y="583737"/>
                    <a:pt x="1604391" y="586595"/>
                  </a:cubicBezTo>
                  <a:cubicBezTo>
                    <a:pt x="1598917" y="587967"/>
                    <a:pt x="1593613" y="589948"/>
                    <a:pt x="1588580" y="592500"/>
                  </a:cubicBezTo>
                  <a:lnTo>
                    <a:pt x="1588580" y="592500"/>
                  </a:lnTo>
                  <a:cubicBezTo>
                    <a:pt x="1583535" y="591234"/>
                    <a:pt x="1578260" y="593445"/>
                    <a:pt x="1575626" y="597930"/>
                  </a:cubicBezTo>
                  <a:cubicBezTo>
                    <a:pt x="1566162" y="612556"/>
                    <a:pt x="1560679" y="629399"/>
                    <a:pt x="1559719" y="646793"/>
                  </a:cubicBezTo>
                  <a:cubicBezTo>
                    <a:pt x="1558922" y="663059"/>
                    <a:pt x="1561651" y="679305"/>
                    <a:pt x="1567720" y="694418"/>
                  </a:cubicBezTo>
                  <a:cubicBezTo>
                    <a:pt x="1570387" y="701752"/>
                    <a:pt x="1573435" y="708991"/>
                    <a:pt x="1576483" y="716230"/>
                  </a:cubicBezTo>
                  <a:lnTo>
                    <a:pt x="1580483" y="725755"/>
                  </a:lnTo>
                  <a:cubicBezTo>
                    <a:pt x="1581245" y="727374"/>
                    <a:pt x="1581912" y="728994"/>
                    <a:pt x="1582579" y="730613"/>
                  </a:cubicBezTo>
                  <a:lnTo>
                    <a:pt x="1583531" y="732994"/>
                  </a:lnTo>
                  <a:lnTo>
                    <a:pt x="1584103" y="734423"/>
                  </a:lnTo>
                  <a:cubicBezTo>
                    <a:pt x="1586770" y="740900"/>
                    <a:pt x="1589056" y="747377"/>
                    <a:pt x="1591151" y="754044"/>
                  </a:cubicBezTo>
                  <a:cubicBezTo>
                    <a:pt x="1592199" y="757188"/>
                    <a:pt x="1593056" y="760521"/>
                    <a:pt x="1593818" y="763569"/>
                  </a:cubicBezTo>
                  <a:cubicBezTo>
                    <a:pt x="1593818" y="765189"/>
                    <a:pt x="1594580" y="766808"/>
                    <a:pt x="1594866" y="768522"/>
                  </a:cubicBezTo>
                  <a:cubicBezTo>
                    <a:pt x="1595152" y="770237"/>
                    <a:pt x="1595438" y="772809"/>
                    <a:pt x="1595533" y="773190"/>
                  </a:cubicBezTo>
                  <a:cubicBezTo>
                    <a:pt x="1595677" y="776014"/>
                    <a:pt x="1595677" y="778843"/>
                    <a:pt x="1595533" y="781667"/>
                  </a:cubicBezTo>
                  <a:cubicBezTo>
                    <a:pt x="1595533" y="783286"/>
                    <a:pt x="1595533" y="784905"/>
                    <a:pt x="1595533" y="786525"/>
                  </a:cubicBezTo>
                  <a:cubicBezTo>
                    <a:pt x="1595533" y="788144"/>
                    <a:pt x="1595533" y="789858"/>
                    <a:pt x="1595533" y="789858"/>
                  </a:cubicBezTo>
                  <a:cubicBezTo>
                    <a:pt x="1594634" y="795861"/>
                    <a:pt x="1592700" y="801662"/>
                    <a:pt x="1589818" y="807003"/>
                  </a:cubicBezTo>
                  <a:cubicBezTo>
                    <a:pt x="1588337" y="809803"/>
                    <a:pt x="1586682" y="812506"/>
                    <a:pt x="1584865" y="815100"/>
                  </a:cubicBezTo>
                  <a:cubicBezTo>
                    <a:pt x="1585627" y="813861"/>
                    <a:pt x="1582864" y="817386"/>
                    <a:pt x="1582864" y="817386"/>
                  </a:cubicBezTo>
                  <a:cubicBezTo>
                    <a:pt x="1582864" y="817386"/>
                    <a:pt x="1580579" y="819862"/>
                    <a:pt x="1579340" y="821005"/>
                  </a:cubicBezTo>
                  <a:cubicBezTo>
                    <a:pt x="1577518" y="822668"/>
                    <a:pt x="1575503" y="824107"/>
                    <a:pt x="1573339" y="825291"/>
                  </a:cubicBezTo>
                  <a:lnTo>
                    <a:pt x="1572197" y="825958"/>
                  </a:lnTo>
                  <a:lnTo>
                    <a:pt x="1571244" y="825958"/>
                  </a:lnTo>
                  <a:cubicBezTo>
                    <a:pt x="1570673" y="825958"/>
                    <a:pt x="1565148" y="827577"/>
                    <a:pt x="1567529" y="827196"/>
                  </a:cubicBezTo>
                  <a:cubicBezTo>
                    <a:pt x="1565080" y="827819"/>
                    <a:pt x="1562492" y="827584"/>
                    <a:pt x="1560195" y="826530"/>
                  </a:cubicBezTo>
                  <a:cubicBezTo>
                    <a:pt x="1562195" y="827196"/>
                    <a:pt x="1558290" y="825291"/>
                    <a:pt x="1558290" y="825291"/>
                  </a:cubicBezTo>
                  <a:lnTo>
                    <a:pt x="1557528" y="825291"/>
                  </a:lnTo>
                  <a:lnTo>
                    <a:pt x="1556766" y="824625"/>
                  </a:lnTo>
                  <a:cubicBezTo>
                    <a:pt x="1555718" y="823672"/>
                    <a:pt x="1554766" y="822624"/>
                    <a:pt x="1553813" y="821577"/>
                  </a:cubicBezTo>
                  <a:cubicBezTo>
                    <a:pt x="1553612" y="821275"/>
                    <a:pt x="1553353" y="821016"/>
                    <a:pt x="1553051" y="820815"/>
                  </a:cubicBezTo>
                  <a:cubicBezTo>
                    <a:pt x="1553066" y="820529"/>
                    <a:pt x="1553066" y="820243"/>
                    <a:pt x="1553051" y="819957"/>
                  </a:cubicBezTo>
                  <a:cubicBezTo>
                    <a:pt x="1552194" y="818814"/>
                    <a:pt x="1551432" y="817481"/>
                    <a:pt x="1550670" y="816243"/>
                  </a:cubicBezTo>
                  <a:cubicBezTo>
                    <a:pt x="1549908" y="815004"/>
                    <a:pt x="1548384" y="811861"/>
                    <a:pt x="1548670" y="812814"/>
                  </a:cubicBezTo>
                  <a:cubicBezTo>
                    <a:pt x="1544533" y="800961"/>
                    <a:pt x="1541098" y="788875"/>
                    <a:pt x="1538383" y="776619"/>
                  </a:cubicBezTo>
                  <a:cubicBezTo>
                    <a:pt x="1534262" y="756477"/>
                    <a:pt x="1525232" y="737664"/>
                    <a:pt x="1512094" y="721850"/>
                  </a:cubicBezTo>
                  <a:cubicBezTo>
                    <a:pt x="1497330" y="705372"/>
                    <a:pt x="1476851" y="695561"/>
                    <a:pt x="1458944" y="683178"/>
                  </a:cubicBezTo>
                  <a:lnTo>
                    <a:pt x="1453039" y="678987"/>
                  </a:lnTo>
                  <a:lnTo>
                    <a:pt x="1450943" y="677368"/>
                  </a:lnTo>
                  <a:lnTo>
                    <a:pt x="1449514" y="676225"/>
                  </a:lnTo>
                  <a:cubicBezTo>
                    <a:pt x="1445522" y="672870"/>
                    <a:pt x="1441707" y="669309"/>
                    <a:pt x="1438085" y="665557"/>
                  </a:cubicBezTo>
                  <a:cubicBezTo>
                    <a:pt x="1436561" y="664033"/>
                    <a:pt x="1435132" y="662319"/>
                    <a:pt x="1433703" y="660604"/>
                  </a:cubicBezTo>
                  <a:cubicBezTo>
                    <a:pt x="1433319" y="660073"/>
                    <a:pt x="1432906" y="659564"/>
                    <a:pt x="1432465" y="659080"/>
                  </a:cubicBezTo>
                  <a:cubicBezTo>
                    <a:pt x="1433132" y="659747"/>
                    <a:pt x="1430846" y="656794"/>
                    <a:pt x="1430655" y="656413"/>
                  </a:cubicBezTo>
                  <a:cubicBezTo>
                    <a:pt x="1427823" y="652274"/>
                    <a:pt x="1425277" y="647946"/>
                    <a:pt x="1423035" y="643459"/>
                  </a:cubicBezTo>
                  <a:cubicBezTo>
                    <a:pt x="1422178" y="641745"/>
                    <a:pt x="1421321" y="639935"/>
                    <a:pt x="1420559" y="638125"/>
                  </a:cubicBezTo>
                  <a:cubicBezTo>
                    <a:pt x="1420063" y="636667"/>
                    <a:pt x="1419491" y="635236"/>
                    <a:pt x="1418844" y="633839"/>
                  </a:cubicBezTo>
                  <a:cubicBezTo>
                    <a:pt x="1417034" y="628791"/>
                    <a:pt x="1415320" y="623742"/>
                    <a:pt x="1413701" y="618599"/>
                  </a:cubicBezTo>
                  <a:cubicBezTo>
                    <a:pt x="1411936" y="612544"/>
                    <a:pt x="1409740" y="606623"/>
                    <a:pt x="1407128" y="600882"/>
                  </a:cubicBezTo>
                  <a:cubicBezTo>
                    <a:pt x="1406433" y="599432"/>
                    <a:pt x="1405637" y="598031"/>
                    <a:pt x="1404747" y="596691"/>
                  </a:cubicBezTo>
                  <a:cubicBezTo>
                    <a:pt x="1401900" y="590237"/>
                    <a:pt x="1397358" y="584674"/>
                    <a:pt x="1391602" y="580594"/>
                  </a:cubicBezTo>
                  <a:cubicBezTo>
                    <a:pt x="1385366" y="575125"/>
                    <a:pt x="1378024" y="571064"/>
                    <a:pt x="1370076" y="568688"/>
                  </a:cubicBezTo>
                  <a:cubicBezTo>
                    <a:pt x="1362886" y="566227"/>
                    <a:pt x="1355270" y="565254"/>
                    <a:pt x="1347692" y="565830"/>
                  </a:cubicBezTo>
                  <a:cubicBezTo>
                    <a:pt x="1345189" y="566167"/>
                    <a:pt x="1342749" y="566873"/>
                    <a:pt x="1340453" y="567926"/>
                  </a:cubicBezTo>
                  <a:lnTo>
                    <a:pt x="1340453" y="567926"/>
                  </a:lnTo>
                  <a:lnTo>
                    <a:pt x="1339787" y="567926"/>
                  </a:lnTo>
                  <a:cubicBezTo>
                    <a:pt x="1339026" y="566674"/>
                    <a:pt x="1338357" y="565369"/>
                    <a:pt x="1337786" y="564021"/>
                  </a:cubicBezTo>
                  <a:lnTo>
                    <a:pt x="1337786" y="563259"/>
                  </a:lnTo>
                  <a:cubicBezTo>
                    <a:pt x="1337115" y="561514"/>
                    <a:pt x="1336543" y="559733"/>
                    <a:pt x="1336072" y="557925"/>
                  </a:cubicBezTo>
                  <a:cubicBezTo>
                    <a:pt x="1335150" y="554379"/>
                    <a:pt x="1334419" y="550786"/>
                    <a:pt x="1333881" y="547161"/>
                  </a:cubicBezTo>
                  <a:cubicBezTo>
                    <a:pt x="1333920" y="546973"/>
                    <a:pt x="1333920" y="546778"/>
                    <a:pt x="1333881" y="546590"/>
                  </a:cubicBezTo>
                  <a:cubicBezTo>
                    <a:pt x="1333881" y="546114"/>
                    <a:pt x="1333881" y="545637"/>
                    <a:pt x="1333881" y="545161"/>
                  </a:cubicBezTo>
                  <a:cubicBezTo>
                    <a:pt x="1333881" y="542780"/>
                    <a:pt x="1333881" y="540494"/>
                    <a:pt x="1333214" y="538208"/>
                  </a:cubicBezTo>
                  <a:cubicBezTo>
                    <a:pt x="1332452" y="529731"/>
                    <a:pt x="1331786" y="521253"/>
                    <a:pt x="1330833" y="512776"/>
                  </a:cubicBezTo>
                  <a:cubicBezTo>
                    <a:pt x="1328928" y="496203"/>
                    <a:pt x="1326071" y="476200"/>
                    <a:pt x="1312545" y="465151"/>
                  </a:cubicBezTo>
                  <a:close/>
                  <a:moveTo>
                    <a:pt x="2204847" y="910635"/>
                  </a:moveTo>
                  <a:lnTo>
                    <a:pt x="2204847" y="910635"/>
                  </a:lnTo>
                  <a:lnTo>
                    <a:pt x="2205609" y="910635"/>
                  </a:lnTo>
                  <a:lnTo>
                    <a:pt x="2204847" y="910635"/>
                  </a:lnTo>
                  <a:close/>
                  <a:moveTo>
                    <a:pt x="2203514" y="910159"/>
                  </a:moveTo>
                  <a:lnTo>
                    <a:pt x="2203514" y="910159"/>
                  </a:lnTo>
                  <a:lnTo>
                    <a:pt x="2202275" y="910159"/>
                  </a:lnTo>
                  <a:lnTo>
                    <a:pt x="2203514" y="910159"/>
                  </a:lnTo>
                  <a:close/>
                  <a:moveTo>
                    <a:pt x="2200942" y="909302"/>
                  </a:moveTo>
                  <a:lnTo>
                    <a:pt x="2200942" y="909302"/>
                  </a:lnTo>
                  <a:lnTo>
                    <a:pt x="2201894" y="909302"/>
                  </a:lnTo>
                  <a:lnTo>
                    <a:pt x="2200942" y="909302"/>
                  </a:lnTo>
                  <a:close/>
                  <a:moveTo>
                    <a:pt x="1477613" y="1416889"/>
                  </a:moveTo>
                  <a:lnTo>
                    <a:pt x="1477613" y="1416889"/>
                  </a:lnTo>
                  <a:lnTo>
                    <a:pt x="1468088" y="1415365"/>
                  </a:lnTo>
                  <a:cubicBezTo>
                    <a:pt x="1460640" y="1414024"/>
                    <a:pt x="1453265" y="1412307"/>
                    <a:pt x="1445990" y="1410222"/>
                  </a:cubicBezTo>
                  <a:cubicBezTo>
                    <a:pt x="1458957" y="1407970"/>
                    <a:pt x="1471532" y="1403864"/>
                    <a:pt x="1483328" y="1398030"/>
                  </a:cubicBezTo>
                  <a:cubicBezTo>
                    <a:pt x="1498386" y="1390202"/>
                    <a:pt x="1510464" y="1377656"/>
                    <a:pt x="1517714" y="1362311"/>
                  </a:cubicBezTo>
                  <a:cubicBezTo>
                    <a:pt x="1520377" y="1356471"/>
                    <a:pt x="1522543" y="1350417"/>
                    <a:pt x="1524190" y="1344214"/>
                  </a:cubicBezTo>
                  <a:cubicBezTo>
                    <a:pt x="1530287" y="1370217"/>
                    <a:pt x="1536478" y="1396220"/>
                    <a:pt x="1541812" y="1422509"/>
                  </a:cubicBezTo>
                  <a:cubicBezTo>
                    <a:pt x="1538383" y="1422033"/>
                    <a:pt x="1535049" y="1421747"/>
                    <a:pt x="1532287" y="1421461"/>
                  </a:cubicBezTo>
                  <a:cubicBezTo>
                    <a:pt x="1521333" y="1420604"/>
                    <a:pt x="1510379" y="1419937"/>
                    <a:pt x="1499426" y="1418985"/>
                  </a:cubicBezTo>
                  <a:lnTo>
                    <a:pt x="1483709" y="1417556"/>
                  </a:lnTo>
                  <a:lnTo>
                    <a:pt x="1479709" y="1417080"/>
                  </a:lnTo>
                  <a:lnTo>
                    <a:pt x="1477709" y="1417080"/>
                  </a:lnTo>
                  <a:close/>
                  <a:moveTo>
                    <a:pt x="1271778" y="1333450"/>
                  </a:moveTo>
                  <a:lnTo>
                    <a:pt x="1271778" y="1333450"/>
                  </a:lnTo>
                  <a:cubicBezTo>
                    <a:pt x="1270445" y="1332307"/>
                    <a:pt x="1269206" y="1331069"/>
                    <a:pt x="1267968" y="1329831"/>
                  </a:cubicBezTo>
                  <a:cubicBezTo>
                    <a:pt x="1267968" y="1329831"/>
                    <a:pt x="1267968" y="1329164"/>
                    <a:pt x="1267111" y="1328307"/>
                  </a:cubicBezTo>
                  <a:lnTo>
                    <a:pt x="1266635" y="1326878"/>
                  </a:lnTo>
                  <a:cubicBezTo>
                    <a:pt x="1266731" y="1326151"/>
                    <a:pt x="1266731" y="1325414"/>
                    <a:pt x="1266635" y="1324687"/>
                  </a:cubicBezTo>
                  <a:cubicBezTo>
                    <a:pt x="1266974" y="1323918"/>
                    <a:pt x="1267389" y="1323184"/>
                    <a:pt x="1267873" y="1322496"/>
                  </a:cubicBezTo>
                  <a:cubicBezTo>
                    <a:pt x="1270635" y="1317924"/>
                    <a:pt x="1275207" y="1314495"/>
                    <a:pt x="1278064" y="1309924"/>
                  </a:cubicBezTo>
                  <a:cubicBezTo>
                    <a:pt x="1282827" y="1309924"/>
                    <a:pt x="1287589" y="1309924"/>
                    <a:pt x="1292352" y="1309924"/>
                  </a:cubicBezTo>
                  <a:cubicBezTo>
                    <a:pt x="1299496" y="1309924"/>
                    <a:pt x="1306449" y="1309924"/>
                    <a:pt x="1313498" y="1310685"/>
                  </a:cubicBezTo>
                  <a:cubicBezTo>
                    <a:pt x="1312486" y="1312408"/>
                    <a:pt x="1312147" y="1314443"/>
                    <a:pt x="1312545" y="1316400"/>
                  </a:cubicBezTo>
                  <a:cubicBezTo>
                    <a:pt x="1313212" y="1320687"/>
                    <a:pt x="1317403" y="1323544"/>
                    <a:pt x="1319879" y="1326878"/>
                  </a:cubicBezTo>
                  <a:cubicBezTo>
                    <a:pt x="1322356" y="1330212"/>
                    <a:pt x="1324642" y="1333355"/>
                    <a:pt x="1327214" y="1336403"/>
                  </a:cubicBezTo>
                  <a:cubicBezTo>
                    <a:pt x="1326972" y="1341706"/>
                    <a:pt x="1325147" y="1346815"/>
                    <a:pt x="1321975" y="1351072"/>
                  </a:cubicBezTo>
                  <a:cubicBezTo>
                    <a:pt x="1320568" y="1352508"/>
                    <a:pt x="1318836" y="1353586"/>
                    <a:pt x="1316927" y="1354215"/>
                  </a:cubicBezTo>
                  <a:lnTo>
                    <a:pt x="1301782" y="1348690"/>
                  </a:lnTo>
                  <a:lnTo>
                    <a:pt x="1297496" y="1346976"/>
                  </a:lnTo>
                  <a:cubicBezTo>
                    <a:pt x="1296734" y="1346976"/>
                    <a:pt x="1292162" y="1344499"/>
                    <a:pt x="1296353" y="1346976"/>
                  </a:cubicBezTo>
                  <a:lnTo>
                    <a:pt x="1289780" y="1343928"/>
                  </a:lnTo>
                  <a:cubicBezTo>
                    <a:pt x="1285377" y="1341868"/>
                    <a:pt x="1281085" y="1339579"/>
                    <a:pt x="1276922" y="1337070"/>
                  </a:cubicBezTo>
                  <a:cubicBezTo>
                    <a:pt x="1275838" y="1336427"/>
                    <a:pt x="1274789" y="1335727"/>
                    <a:pt x="1273778" y="1334974"/>
                  </a:cubicBezTo>
                  <a:lnTo>
                    <a:pt x="1271778" y="1333545"/>
                  </a:lnTo>
                  <a:close/>
                  <a:moveTo>
                    <a:pt x="1384745" y="781762"/>
                  </a:moveTo>
                  <a:lnTo>
                    <a:pt x="1384745" y="781762"/>
                  </a:lnTo>
                  <a:cubicBezTo>
                    <a:pt x="1390364" y="804432"/>
                    <a:pt x="1395698" y="827101"/>
                    <a:pt x="1401032" y="849866"/>
                  </a:cubicBezTo>
                  <a:cubicBezTo>
                    <a:pt x="1396148" y="849532"/>
                    <a:pt x="1391248" y="849532"/>
                    <a:pt x="1386364" y="849866"/>
                  </a:cubicBezTo>
                  <a:cubicBezTo>
                    <a:pt x="1378061" y="850143"/>
                    <a:pt x="1369801" y="851195"/>
                    <a:pt x="1361694" y="853009"/>
                  </a:cubicBezTo>
                  <a:cubicBezTo>
                    <a:pt x="1368432" y="843543"/>
                    <a:pt x="1372808" y="832602"/>
                    <a:pt x="1374458" y="821100"/>
                  </a:cubicBezTo>
                  <a:cubicBezTo>
                    <a:pt x="1375716" y="813973"/>
                    <a:pt x="1375391" y="806657"/>
                    <a:pt x="1373505" y="799669"/>
                  </a:cubicBezTo>
                  <a:cubicBezTo>
                    <a:pt x="1374993" y="796707"/>
                    <a:pt x="1375199" y="793263"/>
                    <a:pt x="1374077" y="790144"/>
                  </a:cubicBezTo>
                  <a:cubicBezTo>
                    <a:pt x="1372260" y="785235"/>
                    <a:pt x="1369130" y="780918"/>
                    <a:pt x="1365028" y="777666"/>
                  </a:cubicBezTo>
                  <a:cubicBezTo>
                    <a:pt x="1370911" y="775828"/>
                    <a:pt x="1376519" y="773201"/>
                    <a:pt x="1381697" y="769856"/>
                  </a:cubicBezTo>
                  <a:cubicBezTo>
                    <a:pt x="1382744" y="774047"/>
                    <a:pt x="1383697" y="778238"/>
                    <a:pt x="1384745" y="782334"/>
                  </a:cubicBezTo>
                  <a:close/>
                  <a:moveTo>
                    <a:pt x="1383411" y="1010934"/>
                  </a:moveTo>
                  <a:lnTo>
                    <a:pt x="1383411" y="1010934"/>
                  </a:lnTo>
                  <a:lnTo>
                    <a:pt x="1388840" y="1009886"/>
                  </a:lnTo>
                  <a:cubicBezTo>
                    <a:pt x="1394902" y="1009012"/>
                    <a:pt x="1401007" y="1008471"/>
                    <a:pt x="1407128" y="1008267"/>
                  </a:cubicBezTo>
                  <a:cubicBezTo>
                    <a:pt x="1413757" y="1007838"/>
                    <a:pt x="1420407" y="1007838"/>
                    <a:pt x="1427035" y="1008267"/>
                  </a:cubicBezTo>
                  <a:cubicBezTo>
                    <a:pt x="1431649" y="1009011"/>
                    <a:pt x="1436202" y="1010093"/>
                    <a:pt x="1440656" y="1011505"/>
                  </a:cubicBezTo>
                  <a:cubicBezTo>
                    <a:pt x="1443990" y="1023888"/>
                    <a:pt x="1447419" y="1036270"/>
                    <a:pt x="1450753" y="1048653"/>
                  </a:cubicBezTo>
                  <a:cubicBezTo>
                    <a:pt x="1450753" y="1049510"/>
                    <a:pt x="1450277" y="1050272"/>
                    <a:pt x="1449991" y="1051034"/>
                  </a:cubicBezTo>
                  <a:cubicBezTo>
                    <a:pt x="1446181" y="1061226"/>
                    <a:pt x="1445228" y="1072560"/>
                    <a:pt x="1441895" y="1083038"/>
                  </a:cubicBezTo>
                  <a:cubicBezTo>
                    <a:pt x="1440466" y="1087515"/>
                    <a:pt x="1438561" y="1093516"/>
                    <a:pt x="1437323" y="1096373"/>
                  </a:cubicBezTo>
                  <a:cubicBezTo>
                    <a:pt x="1435132" y="1101326"/>
                    <a:pt x="1432084" y="1105898"/>
                    <a:pt x="1429893" y="1110660"/>
                  </a:cubicBezTo>
                  <a:cubicBezTo>
                    <a:pt x="1428281" y="1114362"/>
                    <a:pt x="1426436" y="1117957"/>
                    <a:pt x="1424368" y="1121424"/>
                  </a:cubicBezTo>
                  <a:cubicBezTo>
                    <a:pt x="1418554" y="1124593"/>
                    <a:pt x="1412576" y="1127454"/>
                    <a:pt x="1406461" y="1129996"/>
                  </a:cubicBezTo>
                  <a:cubicBezTo>
                    <a:pt x="1395603" y="1134283"/>
                    <a:pt x="1384268" y="1136664"/>
                    <a:pt x="1373314" y="1140474"/>
                  </a:cubicBezTo>
                  <a:cubicBezTo>
                    <a:pt x="1363789" y="1143522"/>
                    <a:pt x="1354836" y="1145998"/>
                    <a:pt x="1345502" y="1148475"/>
                  </a:cubicBezTo>
                  <a:cubicBezTo>
                    <a:pt x="1320356" y="1155142"/>
                    <a:pt x="1294924" y="1160762"/>
                    <a:pt x="1269302" y="1165143"/>
                  </a:cubicBezTo>
                  <a:cubicBezTo>
                    <a:pt x="1273932" y="1162327"/>
                    <a:pt x="1277717" y="1158312"/>
                    <a:pt x="1280255" y="1153523"/>
                  </a:cubicBezTo>
                  <a:cubicBezTo>
                    <a:pt x="1281654" y="1150403"/>
                    <a:pt x="1280258" y="1146739"/>
                    <a:pt x="1277137" y="1145341"/>
                  </a:cubicBezTo>
                  <a:cubicBezTo>
                    <a:pt x="1274514" y="1144165"/>
                    <a:pt x="1271426" y="1144950"/>
                    <a:pt x="1269682" y="1147236"/>
                  </a:cubicBezTo>
                  <a:cubicBezTo>
                    <a:pt x="1265900" y="1151703"/>
                    <a:pt x="1260388" y="1154337"/>
                    <a:pt x="1254538" y="1154475"/>
                  </a:cubicBezTo>
                  <a:cubicBezTo>
                    <a:pt x="1247775" y="1155904"/>
                    <a:pt x="1241108" y="1156762"/>
                    <a:pt x="1234440" y="1158762"/>
                  </a:cubicBezTo>
                  <a:cubicBezTo>
                    <a:pt x="1230212" y="1160255"/>
                    <a:pt x="1226104" y="1162070"/>
                    <a:pt x="1222153" y="1164191"/>
                  </a:cubicBezTo>
                  <a:cubicBezTo>
                    <a:pt x="1218746" y="1166482"/>
                    <a:pt x="1215066" y="1168338"/>
                    <a:pt x="1211199" y="1169716"/>
                  </a:cubicBezTo>
                  <a:lnTo>
                    <a:pt x="1205675" y="1170668"/>
                  </a:lnTo>
                  <a:lnTo>
                    <a:pt x="1204341" y="1170668"/>
                  </a:lnTo>
                  <a:lnTo>
                    <a:pt x="1197769" y="1170668"/>
                  </a:lnTo>
                  <a:lnTo>
                    <a:pt x="1196435" y="1170668"/>
                  </a:lnTo>
                  <a:lnTo>
                    <a:pt x="1195007" y="1170668"/>
                  </a:lnTo>
                  <a:cubicBezTo>
                    <a:pt x="1193397" y="1170345"/>
                    <a:pt x="1191807" y="1169931"/>
                    <a:pt x="1190244" y="1169430"/>
                  </a:cubicBezTo>
                  <a:lnTo>
                    <a:pt x="1187768" y="1168477"/>
                  </a:lnTo>
                  <a:cubicBezTo>
                    <a:pt x="1187556" y="1165588"/>
                    <a:pt x="1187110" y="1162721"/>
                    <a:pt x="1186434" y="1159905"/>
                  </a:cubicBezTo>
                  <a:cubicBezTo>
                    <a:pt x="1186389" y="1159239"/>
                    <a:pt x="1186389" y="1158571"/>
                    <a:pt x="1186434" y="1157904"/>
                  </a:cubicBezTo>
                  <a:lnTo>
                    <a:pt x="1186434" y="1157904"/>
                  </a:lnTo>
                  <a:cubicBezTo>
                    <a:pt x="1186291" y="1155621"/>
                    <a:pt x="1186291" y="1153330"/>
                    <a:pt x="1186434" y="1151046"/>
                  </a:cubicBezTo>
                  <a:cubicBezTo>
                    <a:pt x="1186434" y="1149141"/>
                    <a:pt x="1186434" y="1147237"/>
                    <a:pt x="1186434" y="1145331"/>
                  </a:cubicBezTo>
                  <a:cubicBezTo>
                    <a:pt x="1186470" y="1144983"/>
                    <a:pt x="1186470" y="1144632"/>
                    <a:pt x="1186434" y="1144284"/>
                  </a:cubicBezTo>
                  <a:lnTo>
                    <a:pt x="1187006" y="1140950"/>
                  </a:lnTo>
                  <a:cubicBezTo>
                    <a:pt x="1187881" y="1136449"/>
                    <a:pt x="1188994" y="1131998"/>
                    <a:pt x="1190339" y="1127615"/>
                  </a:cubicBezTo>
                  <a:cubicBezTo>
                    <a:pt x="1191482" y="1123614"/>
                    <a:pt x="1192816" y="1119804"/>
                    <a:pt x="1194340" y="1115899"/>
                  </a:cubicBezTo>
                  <a:cubicBezTo>
                    <a:pt x="1194340" y="1115328"/>
                    <a:pt x="1194340" y="1114851"/>
                    <a:pt x="1194340" y="1114661"/>
                  </a:cubicBezTo>
                  <a:lnTo>
                    <a:pt x="1195197" y="1112756"/>
                  </a:lnTo>
                  <a:cubicBezTo>
                    <a:pt x="1195197" y="1112184"/>
                    <a:pt x="1195197" y="1111708"/>
                    <a:pt x="1195864" y="1111137"/>
                  </a:cubicBezTo>
                  <a:cubicBezTo>
                    <a:pt x="1199864" y="1110375"/>
                    <a:pt x="1203865" y="1109803"/>
                    <a:pt x="1207770" y="1108851"/>
                  </a:cubicBezTo>
                  <a:cubicBezTo>
                    <a:pt x="1213199" y="1107612"/>
                    <a:pt x="1218724" y="1106850"/>
                    <a:pt x="1224248" y="1105898"/>
                  </a:cubicBezTo>
                  <a:cubicBezTo>
                    <a:pt x="1235309" y="1105650"/>
                    <a:pt x="1246087" y="1102354"/>
                    <a:pt x="1255395" y="1096373"/>
                  </a:cubicBezTo>
                  <a:cubicBezTo>
                    <a:pt x="1256714" y="1094942"/>
                    <a:pt x="1256623" y="1092712"/>
                    <a:pt x="1255191" y="1091393"/>
                  </a:cubicBezTo>
                  <a:cubicBezTo>
                    <a:pt x="1254838" y="1091067"/>
                    <a:pt x="1254421" y="1090817"/>
                    <a:pt x="1253966" y="1090658"/>
                  </a:cubicBezTo>
                  <a:cubicBezTo>
                    <a:pt x="1242801" y="1088403"/>
                    <a:pt x="1231268" y="1088729"/>
                    <a:pt x="1220248" y="1091610"/>
                  </a:cubicBezTo>
                  <a:cubicBezTo>
                    <a:pt x="1214624" y="1092536"/>
                    <a:pt x="1209082" y="1093906"/>
                    <a:pt x="1203674" y="1095706"/>
                  </a:cubicBezTo>
                  <a:cubicBezTo>
                    <a:pt x="1205389" y="1092563"/>
                    <a:pt x="1207294" y="1089420"/>
                    <a:pt x="1209294" y="1086181"/>
                  </a:cubicBezTo>
                  <a:lnTo>
                    <a:pt x="1209294" y="1086181"/>
                  </a:lnTo>
                  <a:lnTo>
                    <a:pt x="1211199" y="1084181"/>
                  </a:lnTo>
                  <a:lnTo>
                    <a:pt x="1217105" y="1078561"/>
                  </a:lnTo>
                  <a:lnTo>
                    <a:pt x="1224629" y="1071894"/>
                  </a:lnTo>
                  <a:lnTo>
                    <a:pt x="1228249" y="1068846"/>
                  </a:lnTo>
                  <a:lnTo>
                    <a:pt x="1229392" y="1067893"/>
                  </a:lnTo>
                  <a:lnTo>
                    <a:pt x="1231202" y="1066464"/>
                  </a:lnTo>
                  <a:cubicBezTo>
                    <a:pt x="1236476" y="1062466"/>
                    <a:pt x="1241978" y="1058777"/>
                    <a:pt x="1247680" y="1055415"/>
                  </a:cubicBezTo>
                  <a:lnTo>
                    <a:pt x="1250252" y="1054082"/>
                  </a:lnTo>
                  <a:cubicBezTo>
                    <a:pt x="1250252" y="1054082"/>
                    <a:pt x="1254062" y="1052367"/>
                    <a:pt x="1255014" y="1051796"/>
                  </a:cubicBezTo>
                  <a:cubicBezTo>
                    <a:pt x="1256117" y="1051220"/>
                    <a:pt x="1257168" y="1050551"/>
                    <a:pt x="1258157" y="1049796"/>
                  </a:cubicBezTo>
                  <a:cubicBezTo>
                    <a:pt x="1259822" y="1049313"/>
                    <a:pt x="1261269" y="1048269"/>
                    <a:pt x="1262253" y="1046843"/>
                  </a:cubicBezTo>
                  <a:cubicBezTo>
                    <a:pt x="1294874" y="1044404"/>
                    <a:pt x="1326835" y="1036382"/>
                    <a:pt x="1356741" y="1023126"/>
                  </a:cubicBezTo>
                  <a:lnTo>
                    <a:pt x="1382839" y="1012362"/>
                  </a:lnTo>
                  <a:close/>
                  <a:moveTo>
                    <a:pt x="1199007" y="945306"/>
                  </a:moveTo>
                  <a:lnTo>
                    <a:pt x="1199007" y="945306"/>
                  </a:lnTo>
                  <a:cubicBezTo>
                    <a:pt x="1196508" y="949543"/>
                    <a:pt x="1194495" y="954048"/>
                    <a:pt x="1193006" y="958737"/>
                  </a:cubicBezTo>
                  <a:cubicBezTo>
                    <a:pt x="1191127" y="964064"/>
                    <a:pt x="1190130" y="969662"/>
                    <a:pt x="1190054" y="975310"/>
                  </a:cubicBezTo>
                  <a:cubicBezTo>
                    <a:pt x="1189915" y="985851"/>
                    <a:pt x="1191890" y="996312"/>
                    <a:pt x="1195864" y="1006076"/>
                  </a:cubicBezTo>
                  <a:cubicBezTo>
                    <a:pt x="1197487" y="1011140"/>
                    <a:pt x="1199693" y="1015998"/>
                    <a:pt x="1202436" y="1020554"/>
                  </a:cubicBezTo>
                  <a:cubicBezTo>
                    <a:pt x="1204927" y="1024286"/>
                    <a:pt x="1208575" y="1027097"/>
                    <a:pt x="1212818" y="1028555"/>
                  </a:cubicBezTo>
                  <a:cubicBezTo>
                    <a:pt x="1215388" y="1031391"/>
                    <a:pt x="1218337" y="1033859"/>
                    <a:pt x="1221581" y="1035889"/>
                  </a:cubicBezTo>
                  <a:lnTo>
                    <a:pt x="1223201" y="1036937"/>
                  </a:lnTo>
                  <a:cubicBezTo>
                    <a:pt x="1222376" y="1037324"/>
                    <a:pt x="1221580" y="1037770"/>
                    <a:pt x="1220819" y="1038270"/>
                  </a:cubicBezTo>
                  <a:cubicBezTo>
                    <a:pt x="1214198" y="1042453"/>
                    <a:pt x="1207836" y="1047033"/>
                    <a:pt x="1201769" y="1051987"/>
                  </a:cubicBezTo>
                  <a:cubicBezTo>
                    <a:pt x="1196339" y="1055577"/>
                    <a:pt x="1191380" y="1059833"/>
                    <a:pt x="1187006" y="1064655"/>
                  </a:cubicBezTo>
                  <a:cubicBezTo>
                    <a:pt x="1174498" y="1081065"/>
                    <a:pt x="1165104" y="1099627"/>
                    <a:pt x="1159288" y="1119424"/>
                  </a:cubicBezTo>
                  <a:cubicBezTo>
                    <a:pt x="1159247" y="1119803"/>
                    <a:pt x="1159247" y="1120187"/>
                    <a:pt x="1159288" y="1120566"/>
                  </a:cubicBezTo>
                  <a:cubicBezTo>
                    <a:pt x="1158431" y="1104660"/>
                    <a:pt x="1157859" y="1088658"/>
                    <a:pt x="1157478" y="1072465"/>
                  </a:cubicBezTo>
                  <a:cubicBezTo>
                    <a:pt x="1157478" y="1053415"/>
                    <a:pt x="1157478" y="1035032"/>
                    <a:pt x="1156716" y="1016268"/>
                  </a:cubicBezTo>
                  <a:cubicBezTo>
                    <a:pt x="1155954" y="997503"/>
                    <a:pt x="1155478" y="979025"/>
                    <a:pt x="1155668" y="960451"/>
                  </a:cubicBezTo>
                  <a:cubicBezTo>
                    <a:pt x="1155859" y="941877"/>
                    <a:pt x="1156811" y="923113"/>
                    <a:pt x="1158431" y="904539"/>
                  </a:cubicBezTo>
                  <a:cubicBezTo>
                    <a:pt x="1158431" y="900729"/>
                    <a:pt x="1159288" y="896634"/>
                    <a:pt x="1159669" y="894252"/>
                  </a:cubicBezTo>
                  <a:cubicBezTo>
                    <a:pt x="1160336" y="889395"/>
                    <a:pt x="1161288" y="884727"/>
                    <a:pt x="1162145" y="879965"/>
                  </a:cubicBezTo>
                  <a:lnTo>
                    <a:pt x="1163288" y="874155"/>
                  </a:lnTo>
                  <a:cubicBezTo>
                    <a:pt x="1163911" y="873500"/>
                    <a:pt x="1164484" y="872799"/>
                    <a:pt x="1165003" y="872059"/>
                  </a:cubicBezTo>
                  <a:cubicBezTo>
                    <a:pt x="1165944" y="870948"/>
                    <a:pt x="1166803" y="869770"/>
                    <a:pt x="1167575" y="868535"/>
                  </a:cubicBezTo>
                  <a:cubicBezTo>
                    <a:pt x="1169691" y="872807"/>
                    <a:pt x="1172177" y="876887"/>
                    <a:pt x="1175004" y="880727"/>
                  </a:cubicBezTo>
                  <a:cubicBezTo>
                    <a:pt x="1178361" y="886755"/>
                    <a:pt x="1182563" y="892272"/>
                    <a:pt x="1187482" y="897110"/>
                  </a:cubicBezTo>
                  <a:cubicBezTo>
                    <a:pt x="1191578" y="900348"/>
                    <a:pt x="1192244" y="900920"/>
                    <a:pt x="1189387" y="898824"/>
                  </a:cubicBezTo>
                  <a:cubicBezTo>
                    <a:pt x="1190244" y="899682"/>
                    <a:pt x="1191292" y="900444"/>
                    <a:pt x="1192244" y="901301"/>
                  </a:cubicBezTo>
                  <a:cubicBezTo>
                    <a:pt x="1194911" y="903396"/>
                    <a:pt x="1197483" y="905397"/>
                    <a:pt x="1200245" y="907206"/>
                  </a:cubicBezTo>
                  <a:cubicBezTo>
                    <a:pt x="1204826" y="910029"/>
                    <a:pt x="1209676" y="912390"/>
                    <a:pt x="1214723" y="914255"/>
                  </a:cubicBezTo>
                  <a:cubicBezTo>
                    <a:pt x="1218674" y="915988"/>
                    <a:pt x="1222711" y="917514"/>
                    <a:pt x="1226820" y="918827"/>
                  </a:cubicBezTo>
                  <a:lnTo>
                    <a:pt x="1221677" y="922446"/>
                  </a:lnTo>
                  <a:cubicBezTo>
                    <a:pt x="1212982" y="928598"/>
                    <a:pt x="1205546" y="936358"/>
                    <a:pt x="1199769" y="945306"/>
                  </a:cubicBezTo>
                  <a:close/>
                  <a:moveTo>
                    <a:pt x="1227582" y="1235343"/>
                  </a:moveTo>
                  <a:lnTo>
                    <a:pt x="1227582" y="1235343"/>
                  </a:lnTo>
                  <a:cubicBezTo>
                    <a:pt x="1227582" y="1238486"/>
                    <a:pt x="1227582" y="1236581"/>
                    <a:pt x="1227582" y="1235343"/>
                  </a:cubicBezTo>
                  <a:close/>
                  <a:moveTo>
                    <a:pt x="1235869" y="1268394"/>
                  </a:moveTo>
                  <a:lnTo>
                    <a:pt x="1235869" y="1268394"/>
                  </a:lnTo>
                  <a:cubicBezTo>
                    <a:pt x="1235537" y="1268122"/>
                    <a:pt x="1235248" y="1267801"/>
                    <a:pt x="1235012" y="1267442"/>
                  </a:cubicBezTo>
                  <a:lnTo>
                    <a:pt x="1234154" y="1266108"/>
                  </a:lnTo>
                  <a:cubicBezTo>
                    <a:pt x="1233297" y="1264680"/>
                    <a:pt x="1232535" y="1263156"/>
                    <a:pt x="1231773" y="1261632"/>
                  </a:cubicBezTo>
                  <a:cubicBezTo>
                    <a:pt x="1232535" y="1263156"/>
                    <a:pt x="1230725" y="1258774"/>
                    <a:pt x="1230439" y="1257822"/>
                  </a:cubicBezTo>
                  <a:cubicBezTo>
                    <a:pt x="1229692" y="1255609"/>
                    <a:pt x="1229087" y="1253350"/>
                    <a:pt x="1228630" y="1251059"/>
                  </a:cubicBezTo>
                  <a:cubicBezTo>
                    <a:pt x="1228630" y="1250202"/>
                    <a:pt x="1227868" y="1246677"/>
                    <a:pt x="1227773" y="1245916"/>
                  </a:cubicBezTo>
                  <a:cubicBezTo>
                    <a:pt x="1227678" y="1244393"/>
                    <a:pt x="1227678" y="1242866"/>
                    <a:pt x="1227773" y="1241344"/>
                  </a:cubicBezTo>
                  <a:cubicBezTo>
                    <a:pt x="1227773" y="1239820"/>
                    <a:pt x="1227773" y="1238200"/>
                    <a:pt x="1227773" y="1236581"/>
                  </a:cubicBezTo>
                  <a:cubicBezTo>
                    <a:pt x="1227773" y="1234962"/>
                    <a:pt x="1227773" y="1235628"/>
                    <a:pt x="1227773" y="1235152"/>
                  </a:cubicBezTo>
                  <a:lnTo>
                    <a:pt x="1227773" y="1235152"/>
                  </a:lnTo>
                  <a:cubicBezTo>
                    <a:pt x="1227773" y="1233724"/>
                    <a:pt x="1228535" y="1232390"/>
                    <a:pt x="1228916" y="1230961"/>
                  </a:cubicBezTo>
                  <a:lnTo>
                    <a:pt x="1228916" y="1229913"/>
                  </a:lnTo>
                  <a:lnTo>
                    <a:pt x="1229487" y="1228675"/>
                  </a:lnTo>
                  <a:lnTo>
                    <a:pt x="1230344" y="1227056"/>
                  </a:lnTo>
                  <a:cubicBezTo>
                    <a:pt x="1232085" y="1228149"/>
                    <a:pt x="1234367" y="1227783"/>
                    <a:pt x="1235678" y="1226199"/>
                  </a:cubicBezTo>
                  <a:cubicBezTo>
                    <a:pt x="1239505" y="1223451"/>
                    <a:pt x="1244026" y="1221834"/>
                    <a:pt x="1248727" y="1221531"/>
                  </a:cubicBezTo>
                  <a:cubicBezTo>
                    <a:pt x="1254053" y="1220572"/>
                    <a:pt x="1259427" y="1219904"/>
                    <a:pt x="1264825" y="1219531"/>
                  </a:cubicBezTo>
                  <a:cubicBezTo>
                    <a:pt x="1272057" y="1218597"/>
                    <a:pt x="1279346" y="1218183"/>
                    <a:pt x="1286637" y="1218293"/>
                  </a:cubicBezTo>
                  <a:cubicBezTo>
                    <a:pt x="1290048" y="1218385"/>
                    <a:pt x="1293450" y="1218671"/>
                    <a:pt x="1296829" y="1219150"/>
                  </a:cubicBezTo>
                  <a:cubicBezTo>
                    <a:pt x="1300675" y="1220232"/>
                    <a:pt x="1304645" y="1220808"/>
                    <a:pt x="1308640" y="1220864"/>
                  </a:cubicBezTo>
                  <a:cubicBezTo>
                    <a:pt x="1312314" y="1220616"/>
                    <a:pt x="1315090" y="1217436"/>
                    <a:pt x="1314842" y="1213762"/>
                  </a:cubicBezTo>
                  <a:cubicBezTo>
                    <a:pt x="1314740" y="1212258"/>
                    <a:pt x="1314132" y="1210834"/>
                    <a:pt x="1313117" y="1209720"/>
                  </a:cubicBezTo>
                  <a:cubicBezTo>
                    <a:pt x="1305993" y="1204488"/>
                    <a:pt x="1297272" y="1201895"/>
                    <a:pt x="1288447" y="1202386"/>
                  </a:cubicBezTo>
                  <a:cubicBezTo>
                    <a:pt x="1280158" y="1202242"/>
                    <a:pt x="1271872" y="1202816"/>
                    <a:pt x="1263682" y="1204100"/>
                  </a:cubicBezTo>
                  <a:cubicBezTo>
                    <a:pt x="1255927" y="1204629"/>
                    <a:pt x="1248274" y="1206166"/>
                    <a:pt x="1240917" y="1208672"/>
                  </a:cubicBezTo>
                  <a:cubicBezTo>
                    <a:pt x="1240917" y="1208006"/>
                    <a:pt x="1241584" y="1207244"/>
                    <a:pt x="1241870" y="1206482"/>
                  </a:cubicBezTo>
                  <a:cubicBezTo>
                    <a:pt x="1242413" y="1205151"/>
                    <a:pt x="1242859" y="1203782"/>
                    <a:pt x="1243203" y="1202386"/>
                  </a:cubicBezTo>
                  <a:lnTo>
                    <a:pt x="1248061" y="1202386"/>
                  </a:lnTo>
                  <a:cubicBezTo>
                    <a:pt x="1266419" y="1200688"/>
                    <a:pt x="1284671" y="1197985"/>
                    <a:pt x="1302734" y="1194290"/>
                  </a:cubicBezTo>
                  <a:cubicBezTo>
                    <a:pt x="1325340" y="1189781"/>
                    <a:pt x="1347565" y="1184416"/>
                    <a:pt x="1369409" y="1178193"/>
                  </a:cubicBezTo>
                  <a:cubicBezTo>
                    <a:pt x="1377601" y="1175907"/>
                    <a:pt x="1385792" y="1173240"/>
                    <a:pt x="1393889" y="1170477"/>
                  </a:cubicBezTo>
                  <a:cubicBezTo>
                    <a:pt x="1406098" y="1166134"/>
                    <a:pt x="1417815" y="1160515"/>
                    <a:pt x="1428845" y="1153713"/>
                  </a:cubicBezTo>
                  <a:cubicBezTo>
                    <a:pt x="1436415" y="1149457"/>
                    <a:pt x="1443080" y="1143762"/>
                    <a:pt x="1448467" y="1136949"/>
                  </a:cubicBezTo>
                  <a:cubicBezTo>
                    <a:pt x="1452561" y="1134231"/>
                    <a:pt x="1456114" y="1130775"/>
                    <a:pt x="1458944" y="1126758"/>
                  </a:cubicBezTo>
                  <a:cubicBezTo>
                    <a:pt x="1462027" y="1122323"/>
                    <a:pt x="1464735" y="1117640"/>
                    <a:pt x="1467041" y="1112756"/>
                  </a:cubicBezTo>
                  <a:cubicBezTo>
                    <a:pt x="1468850" y="1119138"/>
                    <a:pt x="1470660" y="1125520"/>
                    <a:pt x="1472946" y="1131806"/>
                  </a:cubicBezTo>
                  <a:cubicBezTo>
                    <a:pt x="1474053" y="1135641"/>
                    <a:pt x="1475422" y="1139397"/>
                    <a:pt x="1477042" y="1143045"/>
                  </a:cubicBezTo>
                  <a:cubicBezTo>
                    <a:pt x="1477677" y="1144252"/>
                    <a:pt x="1478344" y="1145395"/>
                    <a:pt x="1479042" y="1146474"/>
                  </a:cubicBezTo>
                  <a:cubicBezTo>
                    <a:pt x="1480471" y="1152856"/>
                    <a:pt x="1481900" y="1159238"/>
                    <a:pt x="1483424" y="1165524"/>
                  </a:cubicBezTo>
                  <a:cubicBezTo>
                    <a:pt x="1487742" y="1183050"/>
                    <a:pt x="1491996" y="1200576"/>
                    <a:pt x="1496187" y="1218102"/>
                  </a:cubicBezTo>
                  <a:cubicBezTo>
                    <a:pt x="1497044" y="1221627"/>
                    <a:pt x="1497806" y="1225151"/>
                    <a:pt x="1498664" y="1228770"/>
                  </a:cubicBezTo>
                  <a:cubicBezTo>
                    <a:pt x="1498071" y="1229382"/>
                    <a:pt x="1497587" y="1230091"/>
                    <a:pt x="1497235" y="1230866"/>
                  </a:cubicBezTo>
                  <a:cubicBezTo>
                    <a:pt x="1494473" y="1236486"/>
                    <a:pt x="1491043" y="1241724"/>
                    <a:pt x="1487710" y="1247154"/>
                  </a:cubicBezTo>
                  <a:cubicBezTo>
                    <a:pt x="1486091" y="1249821"/>
                    <a:pt x="1484567" y="1252488"/>
                    <a:pt x="1482947" y="1255059"/>
                  </a:cubicBezTo>
                  <a:cubicBezTo>
                    <a:pt x="1482947" y="1255059"/>
                    <a:pt x="1481328" y="1257441"/>
                    <a:pt x="1481233" y="1257631"/>
                  </a:cubicBezTo>
                  <a:cubicBezTo>
                    <a:pt x="1481138" y="1257822"/>
                    <a:pt x="1479042" y="1260012"/>
                    <a:pt x="1477899" y="1261251"/>
                  </a:cubicBezTo>
                  <a:cubicBezTo>
                    <a:pt x="1477075" y="1261878"/>
                    <a:pt x="1476310" y="1262580"/>
                    <a:pt x="1475613" y="1263346"/>
                  </a:cubicBezTo>
                  <a:lnTo>
                    <a:pt x="1472756" y="1265251"/>
                  </a:lnTo>
                  <a:cubicBezTo>
                    <a:pt x="1471376" y="1266217"/>
                    <a:pt x="1469945" y="1267107"/>
                    <a:pt x="1468469" y="1267918"/>
                  </a:cubicBezTo>
                  <a:lnTo>
                    <a:pt x="1468469" y="1267918"/>
                  </a:lnTo>
                  <a:lnTo>
                    <a:pt x="1467326" y="1268394"/>
                  </a:lnTo>
                  <a:cubicBezTo>
                    <a:pt x="1461111" y="1270905"/>
                    <a:pt x="1454750" y="1273037"/>
                    <a:pt x="1448276" y="1274776"/>
                  </a:cubicBezTo>
                  <a:cubicBezTo>
                    <a:pt x="1445228" y="1275538"/>
                    <a:pt x="1442085" y="1276205"/>
                    <a:pt x="1438751" y="1276776"/>
                  </a:cubicBezTo>
                  <a:cubicBezTo>
                    <a:pt x="1437182" y="1277154"/>
                    <a:pt x="1435592" y="1277441"/>
                    <a:pt x="1433989" y="1277634"/>
                  </a:cubicBezTo>
                  <a:lnTo>
                    <a:pt x="1431322" y="1277634"/>
                  </a:lnTo>
                  <a:cubicBezTo>
                    <a:pt x="1424464" y="1278491"/>
                    <a:pt x="1417606" y="1278967"/>
                    <a:pt x="1410748" y="1279253"/>
                  </a:cubicBezTo>
                  <a:cubicBezTo>
                    <a:pt x="1396460" y="1279824"/>
                    <a:pt x="1382173" y="1279253"/>
                    <a:pt x="1367885" y="1278396"/>
                  </a:cubicBezTo>
                  <a:lnTo>
                    <a:pt x="1326452" y="1275252"/>
                  </a:lnTo>
                  <a:lnTo>
                    <a:pt x="1310926" y="1274109"/>
                  </a:lnTo>
                  <a:cubicBezTo>
                    <a:pt x="1315418" y="1271483"/>
                    <a:pt x="1319549" y="1268280"/>
                    <a:pt x="1323213" y="1264584"/>
                  </a:cubicBezTo>
                  <a:cubicBezTo>
                    <a:pt x="1325843" y="1262691"/>
                    <a:pt x="1326440" y="1259023"/>
                    <a:pt x="1324547" y="1256393"/>
                  </a:cubicBezTo>
                  <a:cubicBezTo>
                    <a:pt x="1322653" y="1253763"/>
                    <a:pt x="1318985" y="1253166"/>
                    <a:pt x="1316355" y="1255059"/>
                  </a:cubicBezTo>
                  <a:cubicBezTo>
                    <a:pt x="1311466" y="1257341"/>
                    <a:pt x="1306208" y="1258729"/>
                    <a:pt x="1300829" y="1259155"/>
                  </a:cubicBezTo>
                  <a:cubicBezTo>
                    <a:pt x="1294521" y="1260830"/>
                    <a:pt x="1288395" y="1263127"/>
                    <a:pt x="1282541" y="1266013"/>
                  </a:cubicBezTo>
                  <a:cubicBezTo>
                    <a:pt x="1276826" y="1268394"/>
                    <a:pt x="1271016" y="1270299"/>
                    <a:pt x="1265206" y="1272395"/>
                  </a:cubicBezTo>
                  <a:cubicBezTo>
                    <a:pt x="1262443" y="1273443"/>
                    <a:pt x="1259396" y="1274300"/>
                    <a:pt x="1256538" y="1275538"/>
                  </a:cubicBezTo>
                  <a:lnTo>
                    <a:pt x="1253109" y="1275538"/>
                  </a:lnTo>
                  <a:lnTo>
                    <a:pt x="1249775" y="1275538"/>
                  </a:lnTo>
                  <a:lnTo>
                    <a:pt x="1249204" y="1275538"/>
                  </a:lnTo>
                  <a:cubicBezTo>
                    <a:pt x="1246823" y="1275538"/>
                    <a:pt x="1244632" y="1274491"/>
                    <a:pt x="1242346" y="1273919"/>
                  </a:cubicBezTo>
                  <a:lnTo>
                    <a:pt x="1239869" y="1273062"/>
                  </a:lnTo>
                  <a:lnTo>
                    <a:pt x="1239869" y="1273062"/>
                  </a:lnTo>
                  <a:lnTo>
                    <a:pt x="1235393" y="1268394"/>
                  </a:lnTo>
                  <a:close/>
                  <a:moveTo>
                    <a:pt x="1492091" y="1330021"/>
                  </a:moveTo>
                  <a:lnTo>
                    <a:pt x="1492091" y="1330021"/>
                  </a:lnTo>
                  <a:cubicBezTo>
                    <a:pt x="1490948" y="1332688"/>
                    <a:pt x="1489615" y="1335450"/>
                    <a:pt x="1488281" y="1338117"/>
                  </a:cubicBezTo>
                  <a:cubicBezTo>
                    <a:pt x="1485876" y="1343078"/>
                    <a:pt x="1483106" y="1347853"/>
                    <a:pt x="1479995" y="1352405"/>
                  </a:cubicBezTo>
                  <a:lnTo>
                    <a:pt x="1479995" y="1352976"/>
                  </a:lnTo>
                  <a:cubicBezTo>
                    <a:pt x="1479137" y="1354024"/>
                    <a:pt x="1478280" y="1355072"/>
                    <a:pt x="1477328" y="1356024"/>
                  </a:cubicBezTo>
                  <a:lnTo>
                    <a:pt x="1474375" y="1358977"/>
                  </a:lnTo>
                  <a:lnTo>
                    <a:pt x="1472851" y="1360311"/>
                  </a:lnTo>
                  <a:lnTo>
                    <a:pt x="1472851" y="1360311"/>
                  </a:lnTo>
                  <a:cubicBezTo>
                    <a:pt x="1470458" y="1362044"/>
                    <a:pt x="1467943" y="1363604"/>
                    <a:pt x="1465326" y="1364978"/>
                  </a:cubicBezTo>
                  <a:lnTo>
                    <a:pt x="1462564" y="1366311"/>
                  </a:lnTo>
                  <a:lnTo>
                    <a:pt x="1459706" y="1367454"/>
                  </a:lnTo>
                  <a:cubicBezTo>
                    <a:pt x="1453372" y="1370008"/>
                    <a:pt x="1446799" y="1371922"/>
                    <a:pt x="1440085" y="1373169"/>
                  </a:cubicBezTo>
                  <a:cubicBezTo>
                    <a:pt x="1439024" y="1373453"/>
                    <a:pt x="1437940" y="1373644"/>
                    <a:pt x="1436846" y="1373741"/>
                  </a:cubicBezTo>
                  <a:lnTo>
                    <a:pt x="1433798" y="1374217"/>
                  </a:lnTo>
                  <a:cubicBezTo>
                    <a:pt x="1430560" y="1374217"/>
                    <a:pt x="1427226" y="1374789"/>
                    <a:pt x="1424273" y="1374979"/>
                  </a:cubicBezTo>
                  <a:cubicBezTo>
                    <a:pt x="1416944" y="1375360"/>
                    <a:pt x="1409600" y="1375360"/>
                    <a:pt x="1402271" y="1374979"/>
                  </a:cubicBezTo>
                  <a:lnTo>
                    <a:pt x="1391984" y="1374027"/>
                  </a:lnTo>
                  <a:lnTo>
                    <a:pt x="1388650" y="1373550"/>
                  </a:lnTo>
                  <a:lnTo>
                    <a:pt x="1384649" y="1372979"/>
                  </a:lnTo>
                  <a:cubicBezTo>
                    <a:pt x="1377125" y="1371741"/>
                    <a:pt x="1369600" y="1370122"/>
                    <a:pt x="1362170" y="1368407"/>
                  </a:cubicBezTo>
                  <a:cubicBezTo>
                    <a:pt x="1352645" y="1366026"/>
                    <a:pt x="1343120" y="1363264"/>
                    <a:pt x="1333595" y="1360120"/>
                  </a:cubicBezTo>
                  <a:cubicBezTo>
                    <a:pt x="1339423" y="1353694"/>
                    <a:pt x="1342016" y="1344969"/>
                    <a:pt x="1340644" y="1336403"/>
                  </a:cubicBezTo>
                  <a:cubicBezTo>
                    <a:pt x="1340459" y="1335471"/>
                    <a:pt x="1340068" y="1334593"/>
                    <a:pt x="1339501" y="1333831"/>
                  </a:cubicBezTo>
                  <a:cubicBezTo>
                    <a:pt x="1339511" y="1332522"/>
                    <a:pt x="1339252" y="1331225"/>
                    <a:pt x="1338739" y="1330021"/>
                  </a:cubicBezTo>
                  <a:cubicBezTo>
                    <a:pt x="1336465" y="1323855"/>
                    <a:pt x="1333425" y="1317999"/>
                    <a:pt x="1329690" y="1312591"/>
                  </a:cubicBezTo>
                  <a:cubicBezTo>
                    <a:pt x="1354971" y="1315725"/>
                    <a:pt x="1380416" y="1317347"/>
                    <a:pt x="1405890" y="1317449"/>
                  </a:cubicBezTo>
                  <a:cubicBezTo>
                    <a:pt x="1420848" y="1317278"/>
                    <a:pt x="1435763" y="1315812"/>
                    <a:pt x="1450467" y="1313067"/>
                  </a:cubicBezTo>
                  <a:lnTo>
                    <a:pt x="1453991" y="1312400"/>
                  </a:lnTo>
                  <a:cubicBezTo>
                    <a:pt x="1453780" y="1313915"/>
                    <a:pt x="1454082" y="1315457"/>
                    <a:pt x="1454848" y="1316781"/>
                  </a:cubicBezTo>
                  <a:cubicBezTo>
                    <a:pt x="1457438" y="1322455"/>
                    <a:pt x="1458956" y="1328558"/>
                    <a:pt x="1459325" y="1334784"/>
                  </a:cubicBezTo>
                  <a:cubicBezTo>
                    <a:pt x="1459897" y="1339260"/>
                    <a:pt x="1462373" y="1344309"/>
                    <a:pt x="1467517" y="1343547"/>
                  </a:cubicBezTo>
                  <a:cubicBezTo>
                    <a:pt x="1472660" y="1342785"/>
                    <a:pt x="1472660" y="1332307"/>
                    <a:pt x="1472089" y="1327831"/>
                  </a:cubicBezTo>
                  <a:cubicBezTo>
                    <a:pt x="1471346" y="1321498"/>
                    <a:pt x="1469509" y="1315342"/>
                    <a:pt x="1466660" y="1309638"/>
                  </a:cubicBezTo>
                  <a:lnTo>
                    <a:pt x="1466660" y="1309638"/>
                  </a:lnTo>
                  <a:cubicBezTo>
                    <a:pt x="1474970" y="1307301"/>
                    <a:pt x="1482872" y="1303703"/>
                    <a:pt x="1490091" y="1298970"/>
                  </a:cubicBezTo>
                  <a:cubicBezTo>
                    <a:pt x="1494385" y="1296011"/>
                    <a:pt x="1498317" y="1292558"/>
                    <a:pt x="1501807" y="1288683"/>
                  </a:cubicBezTo>
                  <a:lnTo>
                    <a:pt x="1502569" y="1289921"/>
                  </a:lnTo>
                  <a:cubicBezTo>
                    <a:pt x="1502569" y="1290588"/>
                    <a:pt x="1503236" y="1291826"/>
                    <a:pt x="1503331" y="1292302"/>
                  </a:cubicBezTo>
                  <a:lnTo>
                    <a:pt x="1503331" y="1292302"/>
                  </a:lnTo>
                  <a:cubicBezTo>
                    <a:pt x="1503279" y="1292618"/>
                    <a:pt x="1503279" y="1292939"/>
                    <a:pt x="1503331" y="1293255"/>
                  </a:cubicBezTo>
                  <a:cubicBezTo>
                    <a:pt x="1503331" y="1294683"/>
                    <a:pt x="1503331" y="1296208"/>
                    <a:pt x="1503331" y="1297732"/>
                  </a:cubicBezTo>
                  <a:cubicBezTo>
                    <a:pt x="1503331" y="1299256"/>
                    <a:pt x="1503331" y="1300113"/>
                    <a:pt x="1503331" y="1301256"/>
                  </a:cubicBezTo>
                  <a:cubicBezTo>
                    <a:pt x="1503331" y="1300017"/>
                    <a:pt x="1503331" y="1303923"/>
                    <a:pt x="1503331" y="1304590"/>
                  </a:cubicBezTo>
                  <a:cubicBezTo>
                    <a:pt x="1502664" y="1308018"/>
                    <a:pt x="1502283" y="1310495"/>
                    <a:pt x="1501997" y="1312686"/>
                  </a:cubicBezTo>
                  <a:cubicBezTo>
                    <a:pt x="1499776" y="1316266"/>
                    <a:pt x="1497924" y="1320064"/>
                    <a:pt x="1496473" y="1324020"/>
                  </a:cubicBezTo>
                  <a:cubicBezTo>
                    <a:pt x="1495997" y="1325449"/>
                    <a:pt x="1495425" y="1326878"/>
                    <a:pt x="1494949" y="1328211"/>
                  </a:cubicBezTo>
                  <a:lnTo>
                    <a:pt x="1494092" y="1330307"/>
                  </a:lnTo>
                  <a:close/>
                  <a:moveTo>
                    <a:pt x="1425321" y="952641"/>
                  </a:moveTo>
                  <a:lnTo>
                    <a:pt x="1425321" y="952641"/>
                  </a:lnTo>
                  <a:cubicBezTo>
                    <a:pt x="1419035" y="955879"/>
                    <a:pt x="1413224" y="959880"/>
                    <a:pt x="1406271" y="963023"/>
                  </a:cubicBezTo>
                  <a:cubicBezTo>
                    <a:pt x="1399318" y="966166"/>
                    <a:pt x="1392364" y="969214"/>
                    <a:pt x="1385411" y="972548"/>
                  </a:cubicBezTo>
                  <a:lnTo>
                    <a:pt x="1382554" y="973786"/>
                  </a:lnTo>
                  <a:lnTo>
                    <a:pt x="1377220" y="975977"/>
                  </a:lnTo>
                  <a:lnTo>
                    <a:pt x="1364552" y="981311"/>
                  </a:lnTo>
                  <a:lnTo>
                    <a:pt x="1338739" y="991788"/>
                  </a:lnTo>
                  <a:cubicBezTo>
                    <a:pt x="1321559" y="998860"/>
                    <a:pt x="1303892" y="1004686"/>
                    <a:pt x="1285875" y="1009219"/>
                  </a:cubicBezTo>
                  <a:cubicBezTo>
                    <a:pt x="1281017" y="1010362"/>
                    <a:pt x="1276350" y="1011315"/>
                    <a:pt x="1271016" y="1012172"/>
                  </a:cubicBezTo>
                  <a:cubicBezTo>
                    <a:pt x="1274667" y="1010521"/>
                    <a:pt x="1278228" y="1008677"/>
                    <a:pt x="1281684" y="1006647"/>
                  </a:cubicBezTo>
                  <a:cubicBezTo>
                    <a:pt x="1293305" y="999694"/>
                    <a:pt x="1304544" y="984645"/>
                    <a:pt x="1288923" y="975024"/>
                  </a:cubicBezTo>
                  <a:cubicBezTo>
                    <a:pt x="1284732" y="972357"/>
                    <a:pt x="1281303" y="978072"/>
                    <a:pt x="1283970" y="981501"/>
                  </a:cubicBezTo>
                  <a:cubicBezTo>
                    <a:pt x="1284474" y="982125"/>
                    <a:pt x="1284861" y="982835"/>
                    <a:pt x="1285113" y="983597"/>
                  </a:cubicBezTo>
                  <a:cubicBezTo>
                    <a:pt x="1285113" y="985026"/>
                    <a:pt x="1285113" y="986264"/>
                    <a:pt x="1285113" y="986359"/>
                  </a:cubicBezTo>
                  <a:cubicBezTo>
                    <a:pt x="1284274" y="988250"/>
                    <a:pt x="1282921" y="989867"/>
                    <a:pt x="1281208" y="991027"/>
                  </a:cubicBezTo>
                  <a:cubicBezTo>
                    <a:pt x="1275283" y="995280"/>
                    <a:pt x="1268681" y="998500"/>
                    <a:pt x="1261681" y="1000552"/>
                  </a:cubicBezTo>
                  <a:cubicBezTo>
                    <a:pt x="1258062" y="1001885"/>
                    <a:pt x="1254443" y="1002933"/>
                    <a:pt x="1250728" y="1003980"/>
                  </a:cubicBezTo>
                  <a:cubicBezTo>
                    <a:pt x="1247511" y="1004555"/>
                    <a:pt x="1244330" y="1005318"/>
                    <a:pt x="1241203" y="1006266"/>
                  </a:cubicBezTo>
                  <a:cubicBezTo>
                    <a:pt x="1239811" y="1006648"/>
                    <a:pt x="1238468" y="1007192"/>
                    <a:pt x="1237202" y="1007886"/>
                  </a:cubicBezTo>
                  <a:cubicBezTo>
                    <a:pt x="1236090" y="1008520"/>
                    <a:pt x="1235169" y="1009441"/>
                    <a:pt x="1234535" y="1010553"/>
                  </a:cubicBezTo>
                  <a:cubicBezTo>
                    <a:pt x="1234559" y="1010901"/>
                    <a:pt x="1234559" y="1011252"/>
                    <a:pt x="1234535" y="1011600"/>
                  </a:cubicBezTo>
                  <a:cubicBezTo>
                    <a:pt x="1234306" y="1012507"/>
                    <a:pt x="1234306" y="1013456"/>
                    <a:pt x="1234535" y="1014363"/>
                  </a:cubicBezTo>
                  <a:cubicBezTo>
                    <a:pt x="1233186" y="1014159"/>
                    <a:pt x="1231850" y="1013872"/>
                    <a:pt x="1230535" y="1013505"/>
                  </a:cubicBezTo>
                  <a:cubicBezTo>
                    <a:pt x="1229915" y="1008808"/>
                    <a:pt x="1228632" y="1004222"/>
                    <a:pt x="1226725" y="999885"/>
                  </a:cubicBezTo>
                  <a:cubicBezTo>
                    <a:pt x="1225224" y="996081"/>
                    <a:pt x="1223921" y="992202"/>
                    <a:pt x="1222820" y="988264"/>
                  </a:cubicBezTo>
                  <a:cubicBezTo>
                    <a:pt x="1222248" y="986073"/>
                    <a:pt x="1221772" y="983883"/>
                    <a:pt x="1221296" y="981597"/>
                  </a:cubicBezTo>
                  <a:cubicBezTo>
                    <a:pt x="1220819" y="979311"/>
                    <a:pt x="1221296" y="979787"/>
                    <a:pt x="1221296" y="979977"/>
                  </a:cubicBezTo>
                  <a:cubicBezTo>
                    <a:pt x="1221248" y="979121"/>
                    <a:pt x="1221248" y="978262"/>
                    <a:pt x="1221296" y="977406"/>
                  </a:cubicBezTo>
                  <a:cubicBezTo>
                    <a:pt x="1221085" y="974187"/>
                    <a:pt x="1221472" y="970958"/>
                    <a:pt x="1222439" y="967881"/>
                  </a:cubicBezTo>
                  <a:cubicBezTo>
                    <a:pt x="1227109" y="966510"/>
                    <a:pt x="1231614" y="964625"/>
                    <a:pt x="1235869" y="962261"/>
                  </a:cubicBezTo>
                  <a:cubicBezTo>
                    <a:pt x="1242160" y="959045"/>
                    <a:pt x="1249094" y="957287"/>
                    <a:pt x="1256157" y="957117"/>
                  </a:cubicBezTo>
                  <a:cubicBezTo>
                    <a:pt x="1262924" y="955959"/>
                    <a:pt x="1269875" y="956549"/>
                    <a:pt x="1276350" y="958832"/>
                  </a:cubicBezTo>
                  <a:cubicBezTo>
                    <a:pt x="1279874" y="960546"/>
                    <a:pt x="1288447" y="963880"/>
                    <a:pt x="1288447" y="956641"/>
                  </a:cubicBezTo>
                  <a:cubicBezTo>
                    <a:pt x="1288447" y="949402"/>
                    <a:pt x="1279874" y="946354"/>
                    <a:pt x="1274350" y="945402"/>
                  </a:cubicBezTo>
                  <a:cubicBezTo>
                    <a:pt x="1267312" y="944306"/>
                    <a:pt x="1260147" y="944306"/>
                    <a:pt x="1253109" y="945402"/>
                  </a:cubicBezTo>
                  <a:cubicBezTo>
                    <a:pt x="1246127" y="945676"/>
                    <a:pt x="1239321" y="947672"/>
                    <a:pt x="1233297" y="951212"/>
                  </a:cubicBezTo>
                  <a:cubicBezTo>
                    <a:pt x="1232467" y="951697"/>
                    <a:pt x="1231671" y="952237"/>
                    <a:pt x="1230916" y="952831"/>
                  </a:cubicBezTo>
                  <a:cubicBezTo>
                    <a:pt x="1234057" y="949393"/>
                    <a:pt x="1237465" y="946208"/>
                    <a:pt x="1241108" y="943306"/>
                  </a:cubicBezTo>
                  <a:cubicBezTo>
                    <a:pt x="1255300" y="932067"/>
                    <a:pt x="1271016" y="922637"/>
                    <a:pt x="1286161" y="912921"/>
                  </a:cubicBezTo>
                  <a:cubicBezTo>
                    <a:pt x="1289685" y="910635"/>
                    <a:pt x="1293019" y="908254"/>
                    <a:pt x="1296448" y="905682"/>
                  </a:cubicBezTo>
                  <a:cubicBezTo>
                    <a:pt x="1304951" y="905110"/>
                    <a:pt x="1313248" y="902808"/>
                    <a:pt x="1320832" y="898920"/>
                  </a:cubicBezTo>
                  <a:cubicBezTo>
                    <a:pt x="1331075" y="894115"/>
                    <a:pt x="1341762" y="890319"/>
                    <a:pt x="1352741" y="887585"/>
                  </a:cubicBezTo>
                  <a:cubicBezTo>
                    <a:pt x="1351312" y="887585"/>
                    <a:pt x="1351407" y="887585"/>
                    <a:pt x="1352741" y="887585"/>
                  </a:cubicBezTo>
                  <a:cubicBezTo>
                    <a:pt x="1354074" y="887585"/>
                    <a:pt x="1357313" y="887013"/>
                    <a:pt x="1359599" y="886537"/>
                  </a:cubicBezTo>
                  <a:lnTo>
                    <a:pt x="1369124" y="884727"/>
                  </a:lnTo>
                  <a:lnTo>
                    <a:pt x="1371695" y="884727"/>
                  </a:lnTo>
                  <a:lnTo>
                    <a:pt x="1374743" y="884727"/>
                  </a:lnTo>
                  <a:lnTo>
                    <a:pt x="1384268" y="883870"/>
                  </a:lnTo>
                  <a:cubicBezTo>
                    <a:pt x="1390072" y="883490"/>
                    <a:pt x="1395895" y="883490"/>
                    <a:pt x="1401699" y="883870"/>
                  </a:cubicBezTo>
                  <a:lnTo>
                    <a:pt x="1404557" y="883870"/>
                  </a:lnTo>
                  <a:lnTo>
                    <a:pt x="1407509" y="884442"/>
                  </a:lnTo>
                  <a:lnTo>
                    <a:pt x="1410081" y="884918"/>
                  </a:lnTo>
                  <a:cubicBezTo>
                    <a:pt x="1415415" y="907873"/>
                    <a:pt x="1420844" y="930733"/>
                    <a:pt x="1426559" y="953593"/>
                  </a:cubicBezTo>
                  <a:close/>
                  <a:moveTo>
                    <a:pt x="1227296" y="689655"/>
                  </a:moveTo>
                  <a:lnTo>
                    <a:pt x="1227296" y="689655"/>
                  </a:lnTo>
                  <a:lnTo>
                    <a:pt x="1232059" y="687274"/>
                  </a:lnTo>
                  <a:lnTo>
                    <a:pt x="1234726" y="686036"/>
                  </a:lnTo>
                  <a:lnTo>
                    <a:pt x="1235678" y="686036"/>
                  </a:lnTo>
                  <a:cubicBezTo>
                    <a:pt x="1243153" y="682978"/>
                    <a:pt x="1250861" y="680525"/>
                    <a:pt x="1258729" y="678702"/>
                  </a:cubicBezTo>
                  <a:cubicBezTo>
                    <a:pt x="1262277" y="677811"/>
                    <a:pt x="1265869" y="677112"/>
                    <a:pt x="1269492" y="676606"/>
                  </a:cubicBezTo>
                  <a:lnTo>
                    <a:pt x="1272921" y="676606"/>
                  </a:lnTo>
                  <a:lnTo>
                    <a:pt x="1279970" y="675844"/>
                  </a:lnTo>
                  <a:cubicBezTo>
                    <a:pt x="1288352" y="675082"/>
                    <a:pt x="1296638" y="674511"/>
                    <a:pt x="1304925" y="673653"/>
                  </a:cubicBezTo>
                  <a:cubicBezTo>
                    <a:pt x="1314255" y="672789"/>
                    <a:pt x="1323515" y="671293"/>
                    <a:pt x="1332643" y="669177"/>
                  </a:cubicBezTo>
                  <a:cubicBezTo>
                    <a:pt x="1336647" y="668202"/>
                    <a:pt x="1340591" y="666994"/>
                    <a:pt x="1344454" y="665557"/>
                  </a:cubicBezTo>
                  <a:cubicBezTo>
                    <a:pt x="1347520" y="664462"/>
                    <a:pt x="1350409" y="662922"/>
                    <a:pt x="1353026" y="660985"/>
                  </a:cubicBezTo>
                  <a:cubicBezTo>
                    <a:pt x="1355027" y="667843"/>
                    <a:pt x="1357027" y="674701"/>
                    <a:pt x="1358932" y="681464"/>
                  </a:cubicBezTo>
                  <a:cubicBezTo>
                    <a:pt x="1364456" y="700514"/>
                    <a:pt x="1369505" y="720421"/>
                    <a:pt x="1374458" y="740043"/>
                  </a:cubicBezTo>
                  <a:lnTo>
                    <a:pt x="1369219" y="740995"/>
                  </a:lnTo>
                  <a:cubicBezTo>
                    <a:pt x="1362361" y="742138"/>
                    <a:pt x="1355693" y="743757"/>
                    <a:pt x="1349026" y="745472"/>
                  </a:cubicBezTo>
                  <a:lnTo>
                    <a:pt x="1329976" y="750139"/>
                  </a:lnTo>
                  <a:cubicBezTo>
                    <a:pt x="1325634" y="751099"/>
                    <a:pt x="1321460" y="752704"/>
                    <a:pt x="1317593" y="754902"/>
                  </a:cubicBezTo>
                  <a:lnTo>
                    <a:pt x="1316546" y="755568"/>
                  </a:lnTo>
                  <a:cubicBezTo>
                    <a:pt x="1303877" y="749377"/>
                    <a:pt x="1291495" y="742614"/>
                    <a:pt x="1279303" y="735661"/>
                  </a:cubicBezTo>
                  <a:cubicBezTo>
                    <a:pt x="1263396" y="726803"/>
                    <a:pt x="1247299" y="718135"/>
                    <a:pt x="1231678" y="709563"/>
                  </a:cubicBezTo>
                  <a:cubicBezTo>
                    <a:pt x="1225202" y="706153"/>
                    <a:pt x="1218485" y="703224"/>
                    <a:pt x="1211580" y="700800"/>
                  </a:cubicBezTo>
                  <a:cubicBezTo>
                    <a:pt x="1213390" y="699466"/>
                    <a:pt x="1215200" y="698133"/>
                    <a:pt x="1217105" y="696894"/>
                  </a:cubicBezTo>
                  <a:cubicBezTo>
                    <a:pt x="1220449" y="694532"/>
                    <a:pt x="1223949" y="692400"/>
                    <a:pt x="1227582" y="690513"/>
                  </a:cubicBezTo>
                  <a:close/>
                  <a:moveTo>
                    <a:pt x="665321" y="1877137"/>
                  </a:moveTo>
                  <a:lnTo>
                    <a:pt x="665321" y="1877137"/>
                  </a:lnTo>
                  <a:cubicBezTo>
                    <a:pt x="660463" y="1892949"/>
                    <a:pt x="655130" y="1908760"/>
                    <a:pt x="648843" y="1924000"/>
                  </a:cubicBezTo>
                  <a:cubicBezTo>
                    <a:pt x="642557" y="1939240"/>
                    <a:pt x="636365" y="1952575"/>
                    <a:pt x="629793" y="1966958"/>
                  </a:cubicBezTo>
                  <a:cubicBezTo>
                    <a:pt x="628704" y="1969107"/>
                    <a:pt x="627462" y="1971176"/>
                    <a:pt x="626078" y="1973149"/>
                  </a:cubicBezTo>
                  <a:cubicBezTo>
                    <a:pt x="627031" y="1971816"/>
                    <a:pt x="625126" y="1974292"/>
                    <a:pt x="624840" y="1974673"/>
                  </a:cubicBezTo>
                  <a:cubicBezTo>
                    <a:pt x="624349" y="1975259"/>
                    <a:pt x="623807" y="1975801"/>
                    <a:pt x="623221" y="1976292"/>
                  </a:cubicBezTo>
                  <a:cubicBezTo>
                    <a:pt x="623888" y="1975626"/>
                    <a:pt x="623221" y="1976292"/>
                    <a:pt x="622459" y="1976292"/>
                  </a:cubicBezTo>
                  <a:lnTo>
                    <a:pt x="620554" y="1976292"/>
                  </a:lnTo>
                  <a:cubicBezTo>
                    <a:pt x="619982" y="1976292"/>
                    <a:pt x="617030" y="1977150"/>
                    <a:pt x="618077" y="1977054"/>
                  </a:cubicBezTo>
                  <a:lnTo>
                    <a:pt x="612648" y="1977531"/>
                  </a:lnTo>
                  <a:cubicBezTo>
                    <a:pt x="611221" y="1977626"/>
                    <a:pt x="609789" y="1977626"/>
                    <a:pt x="608362" y="1977531"/>
                  </a:cubicBezTo>
                  <a:cubicBezTo>
                    <a:pt x="608858" y="1975829"/>
                    <a:pt x="609115" y="1974065"/>
                    <a:pt x="609124" y="1972292"/>
                  </a:cubicBezTo>
                  <a:lnTo>
                    <a:pt x="609124" y="1971435"/>
                  </a:lnTo>
                  <a:cubicBezTo>
                    <a:pt x="619745" y="1953855"/>
                    <a:pt x="629442" y="1935732"/>
                    <a:pt x="638175" y="1917142"/>
                  </a:cubicBezTo>
                  <a:cubicBezTo>
                    <a:pt x="643337" y="1906198"/>
                    <a:pt x="647420" y="1894778"/>
                    <a:pt x="650367" y="1883043"/>
                  </a:cubicBezTo>
                  <a:cubicBezTo>
                    <a:pt x="651605" y="1877614"/>
                    <a:pt x="652463" y="1872184"/>
                    <a:pt x="653701" y="1866660"/>
                  </a:cubicBezTo>
                  <a:cubicBezTo>
                    <a:pt x="654192" y="1864907"/>
                    <a:pt x="654574" y="1863126"/>
                    <a:pt x="654844" y="1861326"/>
                  </a:cubicBezTo>
                  <a:lnTo>
                    <a:pt x="671703" y="1855897"/>
                  </a:lnTo>
                  <a:cubicBezTo>
                    <a:pt x="669322" y="1863040"/>
                    <a:pt x="667131" y="1870089"/>
                    <a:pt x="664940" y="1877137"/>
                  </a:cubicBezTo>
                  <a:close/>
                  <a:moveTo>
                    <a:pt x="639032" y="1824274"/>
                  </a:moveTo>
                  <a:lnTo>
                    <a:pt x="639032" y="1824274"/>
                  </a:lnTo>
                  <a:cubicBezTo>
                    <a:pt x="622363" y="1829131"/>
                    <a:pt x="605600" y="1833799"/>
                    <a:pt x="588740" y="1837513"/>
                  </a:cubicBezTo>
                  <a:cubicBezTo>
                    <a:pt x="571739" y="1841028"/>
                    <a:pt x="554999" y="1845707"/>
                    <a:pt x="538639" y="1851515"/>
                  </a:cubicBezTo>
                  <a:cubicBezTo>
                    <a:pt x="534207" y="1852942"/>
                    <a:pt x="530075" y="1855170"/>
                    <a:pt x="526447" y="1858087"/>
                  </a:cubicBezTo>
                  <a:cubicBezTo>
                    <a:pt x="521018" y="1842752"/>
                    <a:pt x="516350" y="1826941"/>
                    <a:pt x="512350" y="1810939"/>
                  </a:cubicBezTo>
                  <a:cubicBezTo>
                    <a:pt x="504374" y="1778226"/>
                    <a:pt x="498677" y="1744999"/>
                    <a:pt x="495300" y="1711498"/>
                  </a:cubicBezTo>
                  <a:cubicBezTo>
                    <a:pt x="491585" y="1676160"/>
                    <a:pt x="489871" y="1640632"/>
                    <a:pt x="489299" y="1605199"/>
                  </a:cubicBezTo>
                  <a:cubicBezTo>
                    <a:pt x="487776" y="1533440"/>
                    <a:pt x="490511" y="1461654"/>
                    <a:pt x="497491" y="1390219"/>
                  </a:cubicBezTo>
                  <a:cubicBezTo>
                    <a:pt x="498348" y="1381647"/>
                    <a:pt x="499205" y="1373074"/>
                    <a:pt x="500253" y="1364407"/>
                  </a:cubicBezTo>
                  <a:lnTo>
                    <a:pt x="501682" y="1351548"/>
                  </a:lnTo>
                  <a:cubicBezTo>
                    <a:pt x="501682" y="1349833"/>
                    <a:pt x="501682" y="1348119"/>
                    <a:pt x="502349" y="1346309"/>
                  </a:cubicBezTo>
                  <a:lnTo>
                    <a:pt x="503206" y="1340308"/>
                  </a:lnTo>
                  <a:cubicBezTo>
                    <a:pt x="505619" y="1322401"/>
                    <a:pt x="508540" y="1304621"/>
                    <a:pt x="511969" y="1286968"/>
                  </a:cubicBezTo>
                  <a:cubicBezTo>
                    <a:pt x="518717" y="1252355"/>
                    <a:pt x="527592" y="1218191"/>
                    <a:pt x="538544" y="1184670"/>
                  </a:cubicBezTo>
                  <a:cubicBezTo>
                    <a:pt x="541973" y="1173811"/>
                    <a:pt x="545687" y="1163048"/>
                    <a:pt x="549497" y="1152285"/>
                  </a:cubicBezTo>
                  <a:cubicBezTo>
                    <a:pt x="551195" y="1149886"/>
                    <a:pt x="552722" y="1147372"/>
                    <a:pt x="554069" y="1144760"/>
                  </a:cubicBezTo>
                  <a:cubicBezTo>
                    <a:pt x="557975" y="1137426"/>
                    <a:pt x="562356" y="1130377"/>
                    <a:pt x="566166" y="1122948"/>
                  </a:cubicBezTo>
                  <a:cubicBezTo>
                    <a:pt x="573691" y="1108374"/>
                    <a:pt x="581787" y="1094373"/>
                    <a:pt x="590360" y="1079990"/>
                  </a:cubicBezTo>
                  <a:cubicBezTo>
                    <a:pt x="598375" y="1066516"/>
                    <a:pt x="607968" y="1054046"/>
                    <a:pt x="618934" y="1042842"/>
                  </a:cubicBezTo>
                  <a:lnTo>
                    <a:pt x="627031" y="1034365"/>
                  </a:lnTo>
                  <a:cubicBezTo>
                    <a:pt x="630142" y="1033730"/>
                    <a:pt x="633317" y="1032968"/>
                    <a:pt x="636556" y="1032079"/>
                  </a:cubicBezTo>
                  <a:lnTo>
                    <a:pt x="667703" y="1023507"/>
                  </a:lnTo>
                  <a:cubicBezTo>
                    <a:pt x="690182" y="1017315"/>
                    <a:pt x="712851" y="1011696"/>
                    <a:pt x="735425" y="1005314"/>
                  </a:cubicBezTo>
                  <a:cubicBezTo>
                    <a:pt x="746855" y="1002075"/>
                    <a:pt x="758095" y="998075"/>
                    <a:pt x="769239" y="993979"/>
                  </a:cubicBezTo>
                  <a:lnTo>
                    <a:pt x="775240" y="991788"/>
                  </a:lnTo>
                  <a:lnTo>
                    <a:pt x="773430" y="994360"/>
                  </a:lnTo>
                  <a:cubicBezTo>
                    <a:pt x="765105" y="1006929"/>
                    <a:pt x="757627" y="1020039"/>
                    <a:pt x="751046" y="1033603"/>
                  </a:cubicBezTo>
                  <a:cubicBezTo>
                    <a:pt x="737099" y="1060784"/>
                    <a:pt x="726543" y="1089574"/>
                    <a:pt x="719614" y="1119328"/>
                  </a:cubicBezTo>
                  <a:cubicBezTo>
                    <a:pt x="706471" y="1180258"/>
                    <a:pt x="700083" y="1242451"/>
                    <a:pt x="700564" y="1304780"/>
                  </a:cubicBezTo>
                  <a:cubicBezTo>
                    <a:pt x="699802" y="1372979"/>
                    <a:pt x="699897" y="1441464"/>
                    <a:pt x="704660" y="1509472"/>
                  </a:cubicBezTo>
                  <a:cubicBezTo>
                    <a:pt x="707231" y="1545762"/>
                    <a:pt x="711327" y="1582053"/>
                    <a:pt x="717328" y="1617867"/>
                  </a:cubicBezTo>
                  <a:cubicBezTo>
                    <a:pt x="721649" y="1646855"/>
                    <a:pt x="728015" y="1675501"/>
                    <a:pt x="736378" y="1703592"/>
                  </a:cubicBezTo>
                  <a:cubicBezTo>
                    <a:pt x="743849" y="1731362"/>
                    <a:pt x="757712" y="1757001"/>
                    <a:pt x="776859" y="1778458"/>
                  </a:cubicBezTo>
                  <a:lnTo>
                    <a:pt x="781907" y="1783221"/>
                  </a:lnTo>
                  <a:lnTo>
                    <a:pt x="772382" y="1786078"/>
                  </a:lnTo>
                  <a:lnTo>
                    <a:pt x="766382" y="1787793"/>
                  </a:lnTo>
                  <a:lnTo>
                    <a:pt x="739521" y="1794746"/>
                  </a:lnTo>
                  <a:cubicBezTo>
                    <a:pt x="705898" y="1803318"/>
                    <a:pt x="672846" y="1814272"/>
                    <a:pt x="639699" y="1824083"/>
                  </a:cubicBezTo>
                  <a:close/>
                  <a:moveTo>
                    <a:pt x="747427" y="1516330"/>
                  </a:moveTo>
                  <a:lnTo>
                    <a:pt x="747427" y="1516330"/>
                  </a:lnTo>
                  <a:lnTo>
                    <a:pt x="747427" y="1516330"/>
                  </a:lnTo>
                  <a:close/>
                  <a:moveTo>
                    <a:pt x="763238" y="1659205"/>
                  </a:moveTo>
                  <a:lnTo>
                    <a:pt x="763238" y="1659205"/>
                  </a:lnTo>
                  <a:cubicBezTo>
                    <a:pt x="763186" y="1659424"/>
                    <a:pt x="763186" y="1659653"/>
                    <a:pt x="763238" y="1659872"/>
                  </a:cubicBezTo>
                  <a:cubicBezTo>
                    <a:pt x="763292" y="1659621"/>
                    <a:pt x="763292" y="1659361"/>
                    <a:pt x="763238" y="1659110"/>
                  </a:cubicBezTo>
                  <a:close/>
                  <a:moveTo>
                    <a:pt x="911162" y="1492137"/>
                  </a:moveTo>
                  <a:lnTo>
                    <a:pt x="911162" y="1492137"/>
                  </a:lnTo>
                  <a:cubicBezTo>
                    <a:pt x="909923" y="1521283"/>
                    <a:pt x="909161" y="1550620"/>
                    <a:pt x="906018" y="1579481"/>
                  </a:cubicBezTo>
                  <a:lnTo>
                    <a:pt x="905447" y="1583862"/>
                  </a:lnTo>
                  <a:cubicBezTo>
                    <a:pt x="905447" y="1583862"/>
                    <a:pt x="905447" y="1587291"/>
                    <a:pt x="905447" y="1587387"/>
                  </a:cubicBezTo>
                  <a:cubicBezTo>
                    <a:pt x="905447" y="1590911"/>
                    <a:pt x="904399" y="1594435"/>
                    <a:pt x="903827" y="1598055"/>
                  </a:cubicBezTo>
                  <a:cubicBezTo>
                    <a:pt x="902494" y="1605770"/>
                    <a:pt x="901065" y="1613390"/>
                    <a:pt x="899446" y="1621105"/>
                  </a:cubicBezTo>
                  <a:cubicBezTo>
                    <a:pt x="896303" y="1635774"/>
                    <a:pt x="892207" y="1650252"/>
                    <a:pt x="887635" y="1664634"/>
                  </a:cubicBezTo>
                  <a:cubicBezTo>
                    <a:pt x="885539" y="1671397"/>
                    <a:pt x="883063" y="1678160"/>
                    <a:pt x="880491" y="1684827"/>
                  </a:cubicBezTo>
                  <a:cubicBezTo>
                    <a:pt x="880491" y="1684827"/>
                    <a:pt x="879443" y="1687304"/>
                    <a:pt x="879253" y="1687971"/>
                  </a:cubicBezTo>
                  <a:lnTo>
                    <a:pt x="877634" y="1691685"/>
                  </a:lnTo>
                  <a:cubicBezTo>
                    <a:pt x="876014" y="1695495"/>
                    <a:pt x="874300" y="1699210"/>
                    <a:pt x="872585" y="1702925"/>
                  </a:cubicBezTo>
                  <a:cubicBezTo>
                    <a:pt x="866744" y="1715753"/>
                    <a:pt x="859863" y="1728081"/>
                    <a:pt x="852011" y="1739787"/>
                  </a:cubicBezTo>
                  <a:cubicBezTo>
                    <a:pt x="852011" y="1739787"/>
                    <a:pt x="849916" y="1742358"/>
                    <a:pt x="849725" y="1742549"/>
                  </a:cubicBezTo>
                  <a:cubicBezTo>
                    <a:pt x="849535" y="1742740"/>
                    <a:pt x="847439" y="1745216"/>
                    <a:pt x="846296" y="1746549"/>
                  </a:cubicBezTo>
                  <a:cubicBezTo>
                    <a:pt x="843930" y="1749106"/>
                    <a:pt x="841418" y="1751523"/>
                    <a:pt x="838772" y="1753789"/>
                  </a:cubicBezTo>
                  <a:lnTo>
                    <a:pt x="838772" y="1754265"/>
                  </a:lnTo>
                  <a:lnTo>
                    <a:pt x="837724" y="1755027"/>
                  </a:lnTo>
                  <a:lnTo>
                    <a:pt x="833533" y="1757789"/>
                  </a:lnTo>
                  <a:cubicBezTo>
                    <a:pt x="832199" y="1758646"/>
                    <a:pt x="830771" y="1759313"/>
                    <a:pt x="829342" y="1760075"/>
                  </a:cubicBezTo>
                  <a:cubicBezTo>
                    <a:pt x="832866" y="1758265"/>
                    <a:pt x="827151" y="1760075"/>
                    <a:pt x="826294" y="1760837"/>
                  </a:cubicBezTo>
                  <a:cubicBezTo>
                    <a:pt x="825437" y="1761599"/>
                    <a:pt x="824198" y="1760837"/>
                    <a:pt x="823532" y="1761408"/>
                  </a:cubicBezTo>
                  <a:lnTo>
                    <a:pt x="819150" y="1761408"/>
                  </a:lnTo>
                  <a:lnTo>
                    <a:pt x="818579" y="1761408"/>
                  </a:lnTo>
                  <a:cubicBezTo>
                    <a:pt x="816985" y="1761109"/>
                    <a:pt x="815422" y="1760663"/>
                    <a:pt x="813911" y="1760075"/>
                  </a:cubicBezTo>
                  <a:cubicBezTo>
                    <a:pt x="815912" y="1760742"/>
                    <a:pt x="815150" y="1760075"/>
                    <a:pt x="813911" y="1760075"/>
                  </a:cubicBezTo>
                  <a:cubicBezTo>
                    <a:pt x="822728" y="1756141"/>
                    <a:pt x="830232" y="1749761"/>
                    <a:pt x="835533" y="1741692"/>
                  </a:cubicBezTo>
                  <a:cubicBezTo>
                    <a:pt x="845269" y="1726564"/>
                    <a:pt x="852596" y="1710015"/>
                    <a:pt x="857250" y="1692638"/>
                  </a:cubicBezTo>
                  <a:cubicBezTo>
                    <a:pt x="865643" y="1664814"/>
                    <a:pt x="872480" y="1636545"/>
                    <a:pt x="877729" y="1607961"/>
                  </a:cubicBezTo>
                  <a:cubicBezTo>
                    <a:pt x="882752" y="1586780"/>
                    <a:pt x="885938" y="1565205"/>
                    <a:pt x="887254" y="1543476"/>
                  </a:cubicBezTo>
                  <a:cubicBezTo>
                    <a:pt x="887558" y="1527927"/>
                    <a:pt x="886570" y="1512380"/>
                    <a:pt x="884301" y="1496994"/>
                  </a:cubicBezTo>
                  <a:cubicBezTo>
                    <a:pt x="883405" y="1490544"/>
                    <a:pt x="882003" y="1484175"/>
                    <a:pt x="880110" y="1477944"/>
                  </a:cubicBezTo>
                  <a:cubicBezTo>
                    <a:pt x="886189" y="1477961"/>
                    <a:pt x="892262" y="1478311"/>
                    <a:pt x="898303" y="1478992"/>
                  </a:cubicBezTo>
                  <a:cubicBezTo>
                    <a:pt x="898874" y="1478992"/>
                    <a:pt x="905351" y="1479849"/>
                    <a:pt x="900494" y="1478992"/>
                  </a:cubicBezTo>
                  <a:cubicBezTo>
                    <a:pt x="903637" y="1479468"/>
                    <a:pt x="906780" y="1479945"/>
                    <a:pt x="910019" y="1480231"/>
                  </a:cubicBezTo>
                  <a:lnTo>
                    <a:pt x="910685" y="1480231"/>
                  </a:lnTo>
                  <a:lnTo>
                    <a:pt x="912019" y="1480231"/>
                  </a:lnTo>
                  <a:cubicBezTo>
                    <a:pt x="914590" y="1480231"/>
                    <a:pt x="917162" y="1480992"/>
                    <a:pt x="919734" y="1481469"/>
                  </a:cubicBezTo>
                  <a:lnTo>
                    <a:pt x="921734" y="1481469"/>
                  </a:lnTo>
                  <a:cubicBezTo>
                    <a:pt x="916483" y="1481153"/>
                    <a:pt x="911971" y="1485154"/>
                    <a:pt x="911655" y="1490405"/>
                  </a:cubicBezTo>
                  <a:cubicBezTo>
                    <a:pt x="911643" y="1490601"/>
                    <a:pt x="911637" y="1490797"/>
                    <a:pt x="911638" y="1490994"/>
                  </a:cubicBezTo>
                  <a:close/>
                  <a:moveTo>
                    <a:pt x="1167289" y="1460037"/>
                  </a:moveTo>
                  <a:lnTo>
                    <a:pt x="1167289" y="1460037"/>
                  </a:lnTo>
                  <a:cubicBezTo>
                    <a:pt x="1163384" y="1460037"/>
                    <a:pt x="1159574" y="1460895"/>
                    <a:pt x="1155764" y="1461466"/>
                  </a:cubicBezTo>
                  <a:cubicBezTo>
                    <a:pt x="1151954" y="1462038"/>
                    <a:pt x="1150525" y="1462324"/>
                    <a:pt x="1146239" y="1462895"/>
                  </a:cubicBezTo>
                  <a:cubicBezTo>
                    <a:pt x="1114117" y="1465706"/>
                    <a:pt x="1081796" y="1465323"/>
                    <a:pt x="1049750" y="1461752"/>
                  </a:cubicBezTo>
                  <a:cubicBezTo>
                    <a:pt x="1041559" y="1461085"/>
                    <a:pt x="1033367" y="1460418"/>
                    <a:pt x="1025176" y="1459466"/>
                  </a:cubicBezTo>
                  <a:lnTo>
                    <a:pt x="1019365" y="1458704"/>
                  </a:lnTo>
                  <a:lnTo>
                    <a:pt x="1019365" y="1458704"/>
                  </a:lnTo>
                  <a:lnTo>
                    <a:pt x="1017651" y="1458704"/>
                  </a:lnTo>
                  <a:cubicBezTo>
                    <a:pt x="1013079" y="1458037"/>
                    <a:pt x="1008126" y="1457180"/>
                    <a:pt x="1004126" y="1456323"/>
                  </a:cubicBezTo>
                  <a:cubicBezTo>
                    <a:pt x="988028" y="1453179"/>
                    <a:pt x="972217" y="1448989"/>
                    <a:pt x="956501" y="1445178"/>
                  </a:cubicBezTo>
                  <a:cubicBezTo>
                    <a:pt x="939533" y="1440811"/>
                    <a:pt x="922234" y="1437848"/>
                    <a:pt x="904780" y="1436320"/>
                  </a:cubicBezTo>
                  <a:cubicBezTo>
                    <a:pt x="887363" y="1435683"/>
                    <a:pt x="869932" y="1437154"/>
                    <a:pt x="852869" y="1440702"/>
                  </a:cubicBezTo>
                  <a:cubicBezTo>
                    <a:pt x="842724" y="1442865"/>
                    <a:pt x="832757" y="1445795"/>
                    <a:pt x="823055" y="1449465"/>
                  </a:cubicBezTo>
                  <a:cubicBezTo>
                    <a:pt x="817641" y="1451179"/>
                    <a:pt x="812357" y="1453280"/>
                    <a:pt x="807244" y="1455751"/>
                  </a:cubicBezTo>
                  <a:lnTo>
                    <a:pt x="802481" y="1455751"/>
                  </a:lnTo>
                  <a:cubicBezTo>
                    <a:pt x="799244" y="1455961"/>
                    <a:pt x="796045" y="1456568"/>
                    <a:pt x="792956" y="1457561"/>
                  </a:cubicBezTo>
                  <a:cubicBezTo>
                    <a:pt x="790194" y="1458323"/>
                    <a:pt x="787527" y="1459180"/>
                    <a:pt x="784765" y="1460133"/>
                  </a:cubicBezTo>
                  <a:cubicBezTo>
                    <a:pt x="773335" y="1463752"/>
                    <a:pt x="761905" y="1468039"/>
                    <a:pt x="750665" y="1472610"/>
                  </a:cubicBezTo>
                  <a:lnTo>
                    <a:pt x="740093" y="1476897"/>
                  </a:lnTo>
                  <a:cubicBezTo>
                    <a:pt x="740093" y="1470515"/>
                    <a:pt x="739426" y="1464133"/>
                    <a:pt x="739140" y="1457847"/>
                  </a:cubicBezTo>
                  <a:cubicBezTo>
                    <a:pt x="743903" y="1456894"/>
                    <a:pt x="748665" y="1456418"/>
                    <a:pt x="753047" y="1455751"/>
                  </a:cubicBezTo>
                  <a:cubicBezTo>
                    <a:pt x="763700" y="1455447"/>
                    <a:pt x="773992" y="1451817"/>
                    <a:pt x="782479" y="1445369"/>
                  </a:cubicBezTo>
                  <a:cubicBezTo>
                    <a:pt x="784110" y="1443727"/>
                    <a:pt x="784102" y="1441074"/>
                    <a:pt x="782460" y="1439442"/>
                  </a:cubicBezTo>
                  <a:cubicBezTo>
                    <a:pt x="781703" y="1438690"/>
                    <a:pt x="780688" y="1438255"/>
                    <a:pt x="779621" y="1438225"/>
                  </a:cubicBezTo>
                  <a:cubicBezTo>
                    <a:pt x="768497" y="1438773"/>
                    <a:pt x="757439" y="1440271"/>
                    <a:pt x="746569" y="1442702"/>
                  </a:cubicBezTo>
                  <a:lnTo>
                    <a:pt x="738664" y="1444226"/>
                  </a:lnTo>
                  <a:lnTo>
                    <a:pt x="738664" y="1438511"/>
                  </a:lnTo>
                  <a:lnTo>
                    <a:pt x="746951" y="1436892"/>
                  </a:lnTo>
                  <a:cubicBezTo>
                    <a:pt x="755040" y="1436538"/>
                    <a:pt x="762550" y="1432591"/>
                    <a:pt x="767429" y="1426128"/>
                  </a:cubicBezTo>
                  <a:cubicBezTo>
                    <a:pt x="768294" y="1424623"/>
                    <a:pt x="767774" y="1422702"/>
                    <a:pt x="766269" y="1421837"/>
                  </a:cubicBezTo>
                  <a:cubicBezTo>
                    <a:pt x="766064" y="1421720"/>
                    <a:pt x="765846" y="1421625"/>
                    <a:pt x="765620" y="1421556"/>
                  </a:cubicBezTo>
                  <a:cubicBezTo>
                    <a:pt x="757473" y="1420588"/>
                    <a:pt x="749215" y="1421702"/>
                    <a:pt x="741617" y="1424795"/>
                  </a:cubicBezTo>
                  <a:lnTo>
                    <a:pt x="738283" y="1425748"/>
                  </a:lnTo>
                  <a:lnTo>
                    <a:pt x="738283" y="1414317"/>
                  </a:lnTo>
                  <a:cubicBezTo>
                    <a:pt x="742760" y="1411841"/>
                    <a:pt x="747236" y="1409650"/>
                    <a:pt x="751808" y="1407555"/>
                  </a:cubicBezTo>
                  <a:cubicBezTo>
                    <a:pt x="756380" y="1405459"/>
                    <a:pt x="765334" y="1401840"/>
                    <a:pt x="768382" y="1395363"/>
                  </a:cubicBezTo>
                  <a:cubicBezTo>
                    <a:pt x="769436" y="1393421"/>
                    <a:pt x="768717" y="1390992"/>
                    <a:pt x="766775" y="1389938"/>
                  </a:cubicBezTo>
                  <a:cubicBezTo>
                    <a:pt x="766243" y="1389649"/>
                    <a:pt x="765653" y="1389485"/>
                    <a:pt x="765048" y="1389457"/>
                  </a:cubicBezTo>
                  <a:cubicBezTo>
                    <a:pt x="758679" y="1390036"/>
                    <a:pt x="752540" y="1392126"/>
                    <a:pt x="747141" y="1395553"/>
                  </a:cubicBezTo>
                  <a:cubicBezTo>
                    <a:pt x="744093" y="1396982"/>
                    <a:pt x="741045" y="1398316"/>
                    <a:pt x="737616" y="1399840"/>
                  </a:cubicBezTo>
                  <a:cubicBezTo>
                    <a:pt x="737616" y="1396315"/>
                    <a:pt x="737616" y="1392791"/>
                    <a:pt x="737616" y="1389267"/>
                  </a:cubicBezTo>
                  <a:cubicBezTo>
                    <a:pt x="737616" y="1385742"/>
                    <a:pt x="737616" y="1383075"/>
                    <a:pt x="737616" y="1379742"/>
                  </a:cubicBezTo>
                  <a:cubicBezTo>
                    <a:pt x="739235" y="1379989"/>
                    <a:pt x="740890" y="1379758"/>
                    <a:pt x="742379" y="1379075"/>
                  </a:cubicBezTo>
                  <a:cubicBezTo>
                    <a:pt x="746855" y="1376884"/>
                    <a:pt x="753523" y="1377551"/>
                    <a:pt x="756952" y="1373169"/>
                  </a:cubicBezTo>
                  <a:cubicBezTo>
                    <a:pt x="759128" y="1370740"/>
                    <a:pt x="758924" y="1367007"/>
                    <a:pt x="756494" y="1364830"/>
                  </a:cubicBezTo>
                  <a:cubicBezTo>
                    <a:pt x="755907" y="1364304"/>
                    <a:pt x="755221" y="1363901"/>
                    <a:pt x="754475" y="1363644"/>
                  </a:cubicBezTo>
                  <a:cubicBezTo>
                    <a:pt x="751295" y="1363054"/>
                    <a:pt x="748017" y="1363284"/>
                    <a:pt x="744950" y="1364311"/>
                  </a:cubicBezTo>
                  <a:cubicBezTo>
                    <a:pt x="742577" y="1364853"/>
                    <a:pt x="740252" y="1365586"/>
                    <a:pt x="737997" y="1366502"/>
                  </a:cubicBezTo>
                  <a:lnTo>
                    <a:pt x="737997" y="1340499"/>
                  </a:lnTo>
                  <a:cubicBezTo>
                    <a:pt x="738596" y="1340598"/>
                    <a:pt x="739208" y="1340598"/>
                    <a:pt x="739807" y="1340499"/>
                  </a:cubicBezTo>
                  <a:cubicBezTo>
                    <a:pt x="743140" y="1340499"/>
                    <a:pt x="747236" y="1339451"/>
                    <a:pt x="748665" y="1336022"/>
                  </a:cubicBezTo>
                  <a:cubicBezTo>
                    <a:pt x="749790" y="1334659"/>
                    <a:pt x="750603" y="1333066"/>
                    <a:pt x="751046" y="1331355"/>
                  </a:cubicBezTo>
                  <a:cubicBezTo>
                    <a:pt x="751461" y="1329887"/>
                    <a:pt x="750607" y="1328360"/>
                    <a:pt x="749139" y="1327946"/>
                  </a:cubicBezTo>
                  <a:cubicBezTo>
                    <a:pt x="748673" y="1327815"/>
                    <a:pt x="748181" y="1327808"/>
                    <a:pt x="747712" y="1327926"/>
                  </a:cubicBezTo>
                  <a:lnTo>
                    <a:pt x="745903" y="1328497"/>
                  </a:lnTo>
                  <a:lnTo>
                    <a:pt x="744474" y="1329069"/>
                  </a:lnTo>
                  <a:cubicBezTo>
                    <a:pt x="743691" y="1328882"/>
                    <a:pt x="742876" y="1328882"/>
                    <a:pt x="742093" y="1329069"/>
                  </a:cubicBezTo>
                  <a:lnTo>
                    <a:pt x="740664" y="1329069"/>
                  </a:lnTo>
                  <a:cubicBezTo>
                    <a:pt x="741617" y="1329069"/>
                    <a:pt x="739807" y="1329069"/>
                    <a:pt x="739807" y="1329069"/>
                  </a:cubicBezTo>
                  <a:cubicBezTo>
                    <a:pt x="739208" y="1328969"/>
                    <a:pt x="738596" y="1328969"/>
                    <a:pt x="737997" y="1329069"/>
                  </a:cubicBezTo>
                  <a:cubicBezTo>
                    <a:pt x="737997" y="1285540"/>
                    <a:pt x="738664" y="1242105"/>
                    <a:pt x="741998" y="1198671"/>
                  </a:cubicBezTo>
                  <a:cubicBezTo>
                    <a:pt x="742569" y="1191337"/>
                    <a:pt x="743331" y="1184003"/>
                    <a:pt x="744093" y="1176764"/>
                  </a:cubicBezTo>
                  <a:cubicBezTo>
                    <a:pt x="744950" y="1168001"/>
                    <a:pt x="745617" y="1163238"/>
                    <a:pt x="746665" y="1155904"/>
                  </a:cubicBezTo>
                  <a:cubicBezTo>
                    <a:pt x="748760" y="1140950"/>
                    <a:pt x="751427" y="1125996"/>
                    <a:pt x="754761" y="1111232"/>
                  </a:cubicBezTo>
                  <a:cubicBezTo>
                    <a:pt x="760787" y="1081830"/>
                    <a:pt x="768904" y="1052896"/>
                    <a:pt x="779050" y="1024650"/>
                  </a:cubicBezTo>
                  <a:cubicBezTo>
                    <a:pt x="782003" y="1016934"/>
                    <a:pt x="785527" y="1009314"/>
                    <a:pt x="789146" y="1001885"/>
                  </a:cubicBezTo>
                  <a:cubicBezTo>
                    <a:pt x="789686" y="1001744"/>
                    <a:pt x="790200" y="1001519"/>
                    <a:pt x="790670" y="1001218"/>
                  </a:cubicBezTo>
                  <a:cubicBezTo>
                    <a:pt x="793580" y="999419"/>
                    <a:pt x="796184" y="997169"/>
                    <a:pt x="798386" y="994551"/>
                  </a:cubicBezTo>
                  <a:cubicBezTo>
                    <a:pt x="800580" y="991691"/>
                    <a:pt x="802934" y="988956"/>
                    <a:pt x="805434" y="986359"/>
                  </a:cubicBezTo>
                  <a:cubicBezTo>
                    <a:pt x="811016" y="980477"/>
                    <a:pt x="816053" y="974101"/>
                    <a:pt x="820484" y="967309"/>
                  </a:cubicBezTo>
                  <a:cubicBezTo>
                    <a:pt x="830009" y="954450"/>
                    <a:pt x="838105" y="941306"/>
                    <a:pt x="846868" y="928257"/>
                  </a:cubicBezTo>
                  <a:cubicBezTo>
                    <a:pt x="863977" y="902939"/>
                    <a:pt x="882751" y="878788"/>
                    <a:pt x="903065" y="855962"/>
                  </a:cubicBezTo>
                  <a:cubicBezTo>
                    <a:pt x="912677" y="845119"/>
                    <a:pt x="922818" y="834756"/>
                    <a:pt x="933450" y="824911"/>
                  </a:cubicBezTo>
                  <a:cubicBezTo>
                    <a:pt x="936117" y="822529"/>
                    <a:pt x="938689" y="820148"/>
                    <a:pt x="941451" y="817862"/>
                  </a:cubicBezTo>
                  <a:lnTo>
                    <a:pt x="942213" y="817195"/>
                  </a:lnTo>
                  <a:lnTo>
                    <a:pt x="943165" y="816528"/>
                  </a:lnTo>
                  <a:cubicBezTo>
                    <a:pt x="944499" y="815385"/>
                    <a:pt x="945928" y="814433"/>
                    <a:pt x="947357" y="813385"/>
                  </a:cubicBezTo>
                  <a:cubicBezTo>
                    <a:pt x="953471" y="809081"/>
                    <a:pt x="959832" y="805137"/>
                    <a:pt x="966407" y="801574"/>
                  </a:cubicBezTo>
                  <a:cubicBezTo>
                    <a:pt x="969455" y="799860"/>
                    <a:pt x="972598" y="798336"/>
                    <a:pt x="975932" y="796812"/>
                  </a:cubicBezTo>
                  <a:lnTo>
                    <a:pt x="980694" y="794526"/>
                  </a:lnTo>
                  <a:lnTo>
                    <a:pt x="983647" y="793287"/>
                  </a:lnTo>
                  <a:cubicBezTo>
                    <a:pt x="990124" y="790525"/>
                    <a:pt x="996791" y="787953"/>
                    <a:pt x="1003268" y="785382"/>
                  </a:cubicBezTo>
                  <a:cubicBezTo>
                    <a:pt x="1016984" y="779952"/>
                    <a:pt x="1030796" y="775095"/>
                    <a:pt x="1044607" y="769951"/>
                  </a:cubicBezTo>
                  <a:cubicBezTo>
                    <a:pt x="1078144" y="756217"/>
                    <a:pt x="1112500" y="744574"/>
                    <a:pt x="1147477" y="735090"/>
                  </a:cubicBezTo>
                  <a:cubicBezTo>
                    <a:pt x="1151287" y="734232"/>
                    <a:pt x="1155192" y="733470"/>
                    <a:pt x="1159097" y="732804"/>
                  </a:cubicBezTo>
                  <a:lnTo>
                    <a:pt x="1164812" y="731851"/>
                  </a:lnTo>
                  <a:cubicBezTo>
                    <a:pt x="1160621" y="732613"/>
                    <a:pt x="1167479" y="731851"/>
                    <a:pt x="1168337" y="731851"/>
                  </a:cubicBezTo>
                  <a:cubicBezTo>
                    <a:pt x="1172049" y="731661"/>
                    <a:pt x="1175769" y="731661"/>
                    <a:pt x="1179481" y="731851"/>
                  </a:cubicBezTo>
                  <a:lnTo>
                    <a:pt x="1183958" y="731851"/>
                  </a:lnTo>
                  <a:lnTo>
                    <a:pt x="1183958" y="731851"/>
                  </a:lnTo>
                  <a:cubicBezTo>
                    <a:pt x="1184896" y="731941"/>
                    <a:pt x="1185823" y="732132"/>
                    <a:pt x="1186720" y="732423"/>
                  </a:cubicBezTo>
                  <a:cubicBezTo>
                    <a:pt x="1193197" y="733851"/>
                    <a:pt x="1199388" y="736137"/>
                    <a:pt x="1205770" y="738042"/>
                  </a:cubicBezTo>
                  <a:cubicBezTo>
                    <a:pt x="1210462" y="739471"/>
                    <a:pt x="1215343" y="740177"/>
                    <a:pt x="1220248" y="740138"/>
                  </a:cubicBezTo>
                  <a:cubicBezTo>
                    <a:pt x="1233488" y="748425"/>
                    <a:pt x="1246537" y="756902"/>
                    <a:pt x="1259777" y="765189"/>
                  </a:cubicBezTo>
                  <a:lnTo>
                    <a:pt x="1264253" y="767951"/>
                  </a:lnTo>
                  <a:cubicBezTo>
                    <a:pt x="1260554" y="771685"/>
                    <a:pt x="1257147" y="775697"/>
                    <a:pt x="1254061" y="779952"/>
                  </a:cubicBezTo>
                  <a:cubicBezTo>
                    <a:pt x="1249840" y="785373"/>
                    <a:pt x="1246615" y="791501"/>
                    <a:pt x="1244536" y="798050"/>
                  </a:cubicBezTo>
                  <a:cubicBezTo>
                    <a:pt x="1242917" y="803479"/>
                    <a:pt x="1243013" y="813385"/>
                    <a:pt x="1249204" y="816147"/>
                  </a:cubicBezTo>
                  <a:cubicBezTo>
                    <a:pt x="1252697" y="818291"/>
                    <a:pt x="1257256" y="817329"/>
                    <a:pt x="1259586" y="813957"/>
                  </a:cubicBezTo>
                  <a:cubicBezTo>
                    <a:pt x="1260354" y="812162"/>
                    <a:pt x="1260354" y="810131"/>
                    <a:pt x="1259586" y="808337"/>
                  </a:cubicBezTo>
                  <a:cubicBezTo>
                    <a:pt x="1259428" y="807577"/>
                    <a:pt x="1259102" y="806861"/>
                    <a:pt x="1258633" y="806241"/>
                  </a:cubicBezTo>
                  <a:lnTo>
                    <a:pt x="1257776" y="805003"/>
                  </a:lnTo>
                  <a:cubicBezTo>
                    <a:pt x="1257776" y="805003"/>
                    <a:pt x="1257776" y="803384"/>
                    <a:pt x="1257776" y="804527"/>
                  </a:cubicBezTo>
                  <a:lnTo>
                    <a:pt x="1257776" y="804527"/>
                  </a:lnTo>
                  <a:cubicBezTo>
                    <a:pt x="1257776" y="803003"/>
                    <a:pt x="1257776" y="803574"/>
                    <a:pt x="1257776" y="801860"/>
                  </a:cubicBezTo>
                  <a:cubicBezTo>
                    <a:pt x="1258545" y="798956"/>
                    <a:pt x="1259766" y="796192"/>
                    <a:pt x="1261396" y="793668"/>
                  </a:cubicBezTo>
                  <a:cubicBezTo>
                    <a:pt x="1264815" y="787639"/>
                    <a:pt x="1268905" y="782015"/>
                    <a:pt x="1273588" y="776904"/>
                  </a:cubicBezTo>
                  <a:lnTo>
                    <a:pt x="1275588" y="774904"/>
                  </a:lnTo>
                  <a:cubicBezTo>
                    <a:pt x="1286066" y="780905"/>
                    <a:pt x="1296734" y="786525"/>
                    <a:pt x="1307592" y="791668"/>
                  </a:cubicBezTo>
                  <a:cubicBezTo>
                    <a:pt x="1316164" y="795669"/>
                    <a:pt x="1324928" y="799002"/>
                    <a:pt x="1333691" y="802431"/>
                  </a:cubicBezTo>
                  <a:lnTo>
                    <a:pt x="1341311" y="805479"/>
                  </a:lnTo>
                  <a:lnTo>
                    <a:pt x="1340453" y="808146"/>
                  </a:lnTo>
                  <a:lnTo>
                    <a:pt x="1338358" y="813576"/>
                  </a:lnTo>
                  <a:cubicBezTo>
                    <a:pt x="1336903" y="816849"/>
                    <a:pt x="1335249" y="820030"/>
                    <a:pt x="1333405" y="823101"/>
                  </a:cubicBezTo>
                  <a:cubicBezTo>
                    <a:pt x="1333976" y="822053"/>
                    <a:pt x="1331309" y="825768"/>
                    <a:pt x="1330357" y="826815"/>
                  </a:cubicBezTo>
                  <a:lnTo>
                    <a:pt x="1325975" y="830911"/>
                  </a:lnTo>
                  <a:lnTo>
                    <a:pt x="1324356" y="832054"/>
                  </a:lnTo>
                  <a:cubicBezTo>
                    <a:pt x="1322546" y="833292"/>
                    <a:pt x="1320641" y="834531"/>
                    <a:pt x="1318641" y="835674"/>
                  </a:cubicBezTo>
                  <a:cubicBezTo>
                    <a:pt x="1316641" y="836817"/>
                    <a:pt x="1311878" y="839388"/>
                    <a:pt x="1308449" y="841103"/>
                  </a:cubicBezTo>
                  <a:cubicBezTo>
                    <a:pt x="1309116" y="840627"/>
                    <a:pt x="1304449" y="842722"/>
                    <a:pt x="1303401" y="843103"/>
                  </a:cubicBezTo>
                  <a:cubicBezTo>
                    <a:pt x="1302353" y="843484"/>
                    <a:pt x="1298829" y="844627"/>
                    <a:pt x="1296448" y="845389"/>
                  </a:cubicBezTo>
                  <a:cubicBezTo>
                    <a:pt x="1291781" y="846818"/>
                    <a:pt x="1286923" y="847866"/>
                    <a:pt x="1282256" y="848818"/>
                  </a:cubicBezTo>
                  <a:lnTo>
                    <a:pt x="1276636" y="849866"/>
                  </a:lnTo>
                  <a:lnTo>
                    <a:pt x="1273302" y="849866"/>
                  </a:lnTo>
                  <a:cubicBezTo>
                    <a:pt x="1268539" y="850342"/>
                    <a:pt x="1263777" y="850628"/>
                    <a:pt x="1258919" y="850723"/>
                  </a:cubicBezTo>
                  <a:cubicBezTo>
                    <a:pt x="1254062" y="850818"/>
                    <a:pt x="1249394" y="850723"/>
                    <a:pt x="1245013" y="850723"/>
                  </a:cubicBezTo>
                  <a:lnTo>
                    <a:pt x="1238345" y="850723"/>
                  </a:lnTo>
                  <a:lnTo>
                    <a:pt x="1233392" y="850152"/>
                  </a:lnTo>
                  <a:lnTo>
                    <a:pt x="1228916" y="849485"/>
                  </a:lnTo>
                  <a:cubicBezTo>
                    <a:pt x="1225772" y="849485"/>
                    <a:pt x="1222629" y="848247"/>
                    <a:pt x="1219391" y="847580"/>
                  </a:cubicBezTo>
                  <a:cubicBezTo>
                    <a:pt x="1212950" y="846030"/>
                    <a:pt x="1206591" y="844155"/>
                    <a:pt x="1200341" y="841960"/>
                  </a:cubicBezTo>
                  <a:cubicBezTo>
                    <a:pt x="1194144" y="839577"/>
                    <a:pt x="1187776" y="837667"/>
                    <a:pt x="1181291" y="836245"/>
                  </a:cubicBezTo>
                  <a:cubicBezTo>
                    <a:pt x="1177433" y="835388"/>
                    <a:pt x="1173517" y="834815"/>
                    <a:pt x="1169575" y="834531"/>
                  </a:cubicBezTo>
                  <a:cubicBezTo>
                    <a:pt x="1167761" y="834599"/>
                    <a:pt x="1165966" y="834919"/>
                    <a:pt x="1164241" y="835483"/>
                  </a:cubicBezTo>
                  <a:cubicBezTo>
                    <a:pt x="1162706" y="836435"/>
                    <a:pt x="1161116" y="837293"/>
                    <a:pt x="1159478" y="838055"/>
                  </a:cubicBezTo>
                  <a:cubicBezTo>
                    <a:pt x="1157603" y="838121"/>
                    <a:pt x="1155772" y="838644"/>
                    <a:pt x="1154144" y="839579"/>
                  </a:cubicBezTo>
                  <a:lnTo>
                    <a:pt x="1154144" y="839579"/>
                  </a:lnTo>
                  <a:cubicBezTo>
                    <a:pt x="1151312" y="840459"/>
                    <a:pt x="1148710" y="841956"/>
                    <a:pt x="1146524" y="843961"/>
                  </a:cubicBezTo>
                  <a:lnTo>
                    <a:pt x="1146524" y="843960"/>
                  </a:lnTo>
                  <a:lnTo>
                    <a:pt x="1145477" y="844722"/>
                  </a:lnTo>
                  <a:cubicBezTo>
                    <a:pt x="1144334" y="845580"/>
                    <a:pt x="1143000" y="846246"/>
                    <a:pt x="1141857" y="847104"/>
                  </a:cubicBezTo>
                  <a:cubicBezTo>
                    <a:pt x="1137156" y="850017"/>
                    <a:pt x="1132290" y="852657"/>
                    <a:pt x="1127284" y="855009"/>
                  </a:cubicBezTo>
                  <a:cubicBezTo>
                    <a:pt x="1116044" y="860915"/>
                    <a:pt x="1105472" y="867963"/>
                    <a:pt x="1093946" y="873297"/>
                  </a:cubicBezTo>
                  <a:lnTo>
                    <a:pt x="1090041" y="874821"/>
                  </a:lnTo>
                  <a:cubicBezTo>
                    <a:pt x="1087279" y="875869"/>
                    <a:pt x="1084421" y="876726"/>
                    <a:pt x="1081564" y="877584"/>
                  </a:cubicBezTo>
                  <a:cubicBezTo>
                    <a:pt x="1075890" y="879312"/>
                    <a:pt x="1070095" y="880617"/>
                    <a:pt x="1064228" y="881489"/>
                  </a:cubicBezTo>
                  <a:cubicBezTo>
                    <a:pt x="1058655" y="882423"/>
                    <a:pt x="1053150" y="883728"/>
                    <a:pt x="1047750" y="885394"/>
                  </a:cubicBezTo>
                  <a:cubicBezTo>
                    <a:pt x="1040847" y="887461"/>
                    <a:pt x="1034200" y="890305"/>
                    <a:pt x="1027938" y="893871"/>
                  </a:cubicBezTo>
                  <a:cubicBezTo>
                    <a:pt x="1022678" y="897167"/>
                    <a:pt x="1021084" y="904102"/>
                    <a:pt x="1024380" y="909363"/>
                  </a:cubicBezTo>
                  <a:cubicBezTo>
                    <a:pt x="1025282" y="910803"/>
                    <a:pt x="1026498" y="912019"/>
                    <a:pt x="1027938" y="912921"/>
                  </a:cubicBezTo>
                  <a:cubicBezTo>
                    <a:pt x="1042312" y="920499"/>
                    <a:pt x="1058767" y="923174"/>
                    <a:pt x="1074801" y="920541"/>
                  </a:cubicBezTo>
                  <a:lnTo>
                    <a:pt x="1075754" y="920541"/>
                  </a:lnTo>
                  <a:cubicBezTo>
                    <a:pt x="1074515" y="925304"/>
                    <a:pt x="1073563" y="930066"/>
                    <a:pt x="1072515" y="934829"/>
                  </a:cubicBezTo>
                  <a:cubicBezTo>
                    <a:pt x="1069943" y="947116"/>
                    <a:pt x="1067562" y="959403"/>
                    <a:pt x="1065086" y="971691"/>
                  </a:cubicBezTo>
                  <a:cubicBezTo>
                    <a:pt x="1062609" y="983978"/>
                    <a:pt x="1059942" y="996170"/>
                    <a:pt x="1057180" y="1008362"/>
                  </a:cubicBezTo>
                  <a:cubicBezTo>
                    <a:pt x="1054096" y="1020516"/>
                    <a:pt x="1052371" y="1032975"/>
                    <a:pt x="1052036" y="1045509"/>
                  </a:cubicBezTo>
                  <a:cubicBezTo>
                    <a:pt x="1052036" y="1049986"/>
                    <a:pt x="1058132" y="1053320"/>
                    <a:pt x="1061561" y="1049415"/>
                  </a:cubicBezTo>
                  <a:cubicBezTo>
                    <a:pt x="1072998" y="1032549"/>
                    <a:pt x="1080067" y="1013108"/>
                    <a:pt x="1082135" y="992836"/>
                  </a:cubicBezTo>
                  <a:cubicBezTo>
                    <a:pt x="1083659" y="990169"/>
                    <a:pt x="1085374" y="987502"/>
                    <a:pt x="1087088" y="985026"/>
                  </a:cubicBezTo>
                  <a:cubicBezTo>
                    <a:pt x="1091548" y="978586"/>
                    <a:pt x="1096690" y="972646"/>
                    <a:pt x="1102424" y="967309"/>
                  </a:cubicBezTo>
                  <a:cubicBezTo>
                    <a:pt x="1108324" y="961805"/>
                    <a:pt x="1114699" y="956833"/>
                    <a:pt x="1121474" y="952450"/>
                  </a:cubicBezTo>
                  <a:cubicBezTo>
                    <a:pt x="1119950" y="978168"/>
                    <a:pt x="1120331" y="1003980"/>
                    <a:pt x="1120331" y="1029698"/>
                  </a:cubicBezTo>
                  <a:cubicBezTo>
                    <a:pt x="1119637" y="1098698"/>
                    <a:pt x="1124030" y="1167655"/>
                    <a:pt x="1133475" y="1236009"/>
                  </a:cubicBezTo>
                  <a:cubicBezTo>
                    <a:pt x="1139934" y="1278916"/>
                    <a:pt x="1148903" y="1321407"/>
                    <a:pt x="1160336" y="1363263"/>
                  </a:cubicBezTo>
                  <a:cubicBezTo>
                    <a:pt x="1165955" y="1384123"/>
                    <a:pt x="1172051" y="1404888"/>
                    <a:pt x="1178814" y="1425366"/>
                  </a:cubicBezTo>
                  <a:cubicBezTo>
                    <a:pt x="1182338" y="1436034"/>
                    <a:pt x="1186053" y="1446607"/>
                    <a:pt x="1190339" y="1456990"/>
                  </a:cubicBezTo>
                  <a:lnTo>
                    <a:pt x="1191387" y="1459561"/>
                  </a:lnTo>
                  <a:lnTo>
                    <a:pt x="1185767" y="1459561"/>
                  </a:lnTo>
                  <a:cubicBezTo>
                    <a:pt x="1179671" y="1459561"/>
                    <a:pt x="1173575" y="1459561"/>
                    <a:pt x="1167479" y="1460228"/>
                  </a:cubicBezTo>
                  <a:close/>
                  <a:moveTo>
                    <a:pt x="1480185" y="1544810"/>
                  </a:moveTo>
                  <a:lnTo>
                    <a:pt x="1480185" y="1544810"/>
                  </a:lnTo>
                  <a:cubicBezTo>
                    <a:pt x="1465993" y="1543381"/>
                    <a:pt x="1451610" y="1541572"/>
                    <a:pt x="1437608" y="1539857"/>
                  </a:cubicBezTo>
                  <a:lnTo>
                    <a:pt x="1432370" y="1539190"/>
                  </a:lnTo>
                  <a:lnTo>
                    <a:pt x="1429512" y="1539190"/>
                  </a:lnTo>
                  <a:lnTo>
                    <a:pt x="1419987" y="1537761"/>
                  </a:lnTo>
                  <a:cubicBezTo>
                    <a:pt x="1412367" y="1536618"/>
                    <a:pt x="1404747" y="1535285"/>
                    <a:pt x="1397127" y="1533856"/>
                  </a:cubicBezTo>
                  <a:cubicBezTo>
                    <a:pt x="1368103" y="1528505"/>
                    <a:pt x="1339631" y="1520502"/>
                    <a:pt x="1312069" y="1509948"/>
                  </a:cubicBezTo>
                  <a:cubicBezTo>
                    <a:pt x="1309402" y="1508996"/>
                    <a:pt x="1306735" y="1507853"/>
                    <a:pt x="1304068" y="1506710"/>
                  </a:cubicBezTo>
                  <a:lnTo>
                    <a:pt x="1300925" y="1505376"/>
                  </a:lnTo>
                  <a:lnTo>
                    <a:pt x="1296353" y="1503281"/>
                  </a:lnTo>
                  <a:cubicBezTo>
                    <a:pt x="1289780" y="1500233"/>
                    <a:pt x="1283399" y="1496804"/>
                    <a:pt x="1277303" y="1493184"/>
                  </a:cubicBezTo>
                  <a:cubicBezTo>
                    <a:pt x="1271970" y="1489979"/>
                    <a:pt x="1266819" y="1486481"/>
                    <a:pt x="1261872" y="1482707"/>
                  </a:cubicBezTo>
                  <a:lnTo>
                    <a:pt x="1259396" y="1480611"/>
                  </a:lnTo>
                  <a:lnTo>
                    <a:pt x="1255776" y="1477373"/>
                  </a:lnTo>
                  <a:cubicBezTo>
                    <a:pt x="1253014" y="1474897"/>
                    <a:pt x="1250347" y="1472229"/>
                    <a:pt x="1247775" y="1469467"/>
                  </a:cubicBezTo>
                  <a:cubicBezTo>
                    <a:pt x="1245203" y="1466705"/>
                    <a:pt x="1242917" y="1463943"/>
                    <a:pt x="1240536" y="1461085"/>
                  </a:cubicBezTo>
                  <a:cubicBezTo>
                    <a:pt x="1239774" y="1460133"/>
                    <a:pt x="1239012" y="1459275"/>
                    <a:pt x="1238345" y="1458323"/>
                  </a:cubicBezTo>
                  <a:lnTo>
                    <a:pt x="1235583" y="1454608"/>
                  </a:lnTo>
                  <a:cubicBezTo>
                    <a:pt x="1230821" y="1447750"/>
                    <a:pt x="1226820" y="1440416"/>
                    <a:pt x="1222534" y="1433177"/>
                  </a:cubicBezTo>
                  <a:cubicBezTo>
                    <a:pt x="1220629" y="1430034"/>
                    <a:pt x="1218914" y="1426700"/>
                    <a:pt x="1217105" y="1423652"/>
                  </a:cubicBezTo>
                  <a:cubicBezTo>
                    <a:pt x="1211961" y="1408412"/>
                    <a:pt x="1207580" y="1392982"/>
                    <a:pt x="1203008" y="1377551"/>
                  </a:cubicBezTo>
                  <a:cubicBezTo>
                    <a:pt x="1193483" y="1344499"/>
                    <a:pt x="1185005" y="1310876"/>
                    <a:pt x="1178243" y="1277348"/>
                  </a:cubicBezTo>
                  <a:cubicBezTo>
                    <a:pt x="1171861" y="1245630"/>
                    <a:pt x="1167098" y="1214007"/>
                    <a:pt x="1163669" y="1182098"/>
                  </a:cubicBezTo>
                  <a:lnTo>
                    <a:pt x="1165765" y="1184003"/>
                  </a:lnTo>
                  <a:lnTo>
                    <a:pt x="1168146" y="1187146"/>
                  </a:lnTo>
                  <a:cubicBezTo>
                    <a:pt x="1176693" y="1195977"/>
                    <a:pt x="1188182" y="1201365"/>
                    <a:pt x="1200436" y="1202291"/>
                  </a:cubicBezTo>
                  <a:cubicBezTo>
                    <a:pt x="1203674" y="1202291"/>
                    <a:pt x="1206913" y="1203148"/>
                    <a:pt x="1209961" y="1203434"/>
                  </a:cubicBezTo>
                  <a:cubicBezTo>
                    <a:pt x="1207030" y="1206807"/>
                    <a:pt x="1204416" y="1210441"/>
                    <a:pt x="1202150" y="1214292"/>
                  </a:cubicBezTo>
                  <a:cubicBezTo>
                    <a:pt x="1195583" y="1226773"/>
                    <a:pt x="1193467" y="1241119"/>
                    <a:pt x="1196150" y="1254964"/>
                  </a:cubicBezTo>
                  <a:cubicBezTo>
                    <a:pt x="1197750" y="1267978"/>
                    <a:pt x="1202706" y="1280353"/>
                    <a:pt x="1210532" y="1290874"/>
                  </a:cubicBezTo>
                  <a:cubicBezTo>
                    <a:pt x="1216617" y="1299731"/>
                    <a:pt x="1227480" y="1303993"/>
                    <a:pt x="1237964" y="1301637"/>
                  </a:cubicBezTo>
                  <a:cubicBezTo>
                    <a:pt x="1241480" y="1303488"/>
                    <a:pt x="1245184" y="1304957"/>
                    <a:pt x="1249013" y="1306018"/>
                  </a:cubicBezTo>
                  <a:cubicBezTo>
                    <a:pt x="1246024" y="1308806"/>
                    <a:pt x="1243457" y="1312015"/>
                    <a:pt x="1241393" y="1315543"/>
                  </a:cubicBezTo>
                  <a:cubicBezTo>
                    <a:pt x="1233488" y="1328878"/>
                    <a:pt x="1239488" y="1344118"/>
                    <a:pt x="1247966" y="1355453"/>
                  </a:cubicBezTo>
                  <a:cubicBezTo>
                    <a:pt x="1255688" y="1363552"/>
                    <a:pt x="1264950" y="1370029"/>
                    <a:pt x="1275207" y="1374503"/>
                  </a:cubicBezTo>
                  <a:cubicBezTo>
                    <a:pt x="1285021" y="1379551"/>
                    <a:pt x="1295101" y="1384066"/>
                    <a:pt x="1305401" y="1388029"/>
                  </a:cubicBezTo>
                  <a:cubicBezTo>
                    <a:pt x="1310048" y="1394829"/>
                    <a:pt x="1316169" y="1400494"/>
                    <a:pt x="1323308" y="1404602"/>
                  </a:cubicBezTo>
                  <a:cubicBezTo>
                    <a:pt x="1332884" y="1410700"/>
                    <a:pt x="1342807" y="1416234"/>
                    <a:pt x="1353026" y="1421175"/>
                  </a:cubicBezTo>
                  <a:cubicBezTo>
                    <a:pt x="1375365" y="1431404"/>
                    <a:pt x="1398530" y="1439721"/>
                    <a:pt x="1422273" y="1446036"/>
                  </a:cubicBezTo>
                  <a:cubicBezTo>
                    <a:pt x="1446147" y="1452591"/>
                    <a:pt x="1470625" y="1456708"/>
                    <a:pt x="1495330" y="1458323"/>
                  </a:cubicBezTo>
                  <a:cubicBezTo>
                    <a:pt x="1506284" y="1458990"/>
                    <a:pt x="1517333" y="1458323"/>
                    <a:pt x="1528191" y="1458323"/>
                  </a:cubicBezTo>
                  <a:lnTo>
                    <a:pt x="1537716" y="1457847"/>
                  </a:lnTo>
                  <a:cubicBezTo>
                    <a:pt x="1537145" y="1461752"/>
                    <a:pt x="1536954" y="1465752"/>
                    <a:pt x="1536764" y="1469562"/>
                  </a:cubicBezTo>
                  <a:cubicBezTo>
                    <a:pt x="1536764" y="1478325"/>
                    <a:pt x="1536764" y="1486993"/>
                    <a:pt x="1536764" y="1495756"/>
                  </a:cubicBezTo>
                  <a:cubicBezTo>
                    <a:pt x="1536764" y="1504519"/>
                    <a:pt x="1536764" y="1512901"/>
                    <a:pt x="1536764" y="1521569"/>
                  </a:cubicBezTo>
                  <a:cubicBezTo>
                    <a:pt x="1536764" y="1530237"/>
                    <a:pt x="1536764" y="1538619"/>
                    <a:pt x="1537430" y="1547001"/>
                  </a:cubicBezTo>
                  <a:cubicBezTo>
                    <a:pt x="1537384" y="1547285"/>
                    <a:pt x="1537384" y="1547574"/>
                    <a:pt x="1537430" y="1547858"/>
                  </a:cubicBezTo>
                  <a:cubicBezTo>
                    <a:pt x="1533335" y="1547858"/>
                    <a:pt x="1529239" y="1547858"/>
                    <a:pt x="1525143" y="1547858"/>
                  </a:cubicBezTo>
                  <a:cubicBezTo>
                    <a:pt x="1509808" y="1547858"/>
                    <a:pt x="1494568" y="1546429"/>
                    <a:pt x="1479328" y="1545000"/>
                  </a:cubicBezTo>
                  <a:close/>
                  <a:moveTo>
                    <a:pt x="2413635" y="1428605"/>
                  </a:moveTo>
                  <a:lnTo>
                    <a:pt x="2413635" y="1428605"/>
                  </a:lnTo>
                  <a:cubicBezTo>
                    <a:pt x="2413635" y="1429272"/>
                    <a:pt x="2413635" y="1433272"/>
                    <a:pt x="2413635" y="1433367"/>
                  </a:cubicBezTo>
                  <a:cubicBezTo>
                    <a:pt x="2412490" y="1439227"/>
                    <a:pt x="2410799" y="1444967"/>
                    <a:pt x="2408587" y="1450512"/>
                  </a:cubicBezTo>
                  <a:cubicBezTo>
                    <a:pt x="2409254" y="1448798"/>
                    <a:pt x="2407539" y="1452989"/>
                    <a:pt x="2407349" y="1453370"/>
                  </a:cubicBezTo>
                  <a:cubicBezTo>
                    <a:pt x="2407158" y="1453751"/>
                    <a:pt x="2405825" y="1456608"/>
                    <a:pt x="2404967" y="1458228"/>
                  </a:cubicBezTo>
                  <a:cubicBezTo>
                    <a:pt x="2403062" y="1461942"/>
                    <a:pt x="2400872" y="1465657"/>
                    <a:pt x="2398681" y="1469277"/>
                  </a:cubicBezTo>
                  <a:cubicBezTo>
                    <a:pt x="2394776" y="1475563"/>
                    <a:pt x="2390775" y="1481754"/>
                    <a:pt x="2386489" y="1487755"/>
                  </a:cubicBezTo>
                  <a:lnTo>
                    <a:pt x="2380202" y="1496518"/>
                  </a:lnTo>
                  <a:lnTo>
                    <a:pt x="2378488" y="1498899"/>
                  </a:lnTo>
                  <a:lnTo>
                    <a:pt x="2374773" y="1503662"/>
                  </a:lnTo>
                  <a:cubicBezTo>
                    <a:pt x="2365481" y="1515368"/>
                    <a:pt x="2355561" y="1526560"/>
                    <a:pt x="2345055" y="1537190"/>
                  </a:cubicBezTo>
                  <a:cubicBezTo>
                    <a:pt x="2334387" y="1547921"/>
                    <a:pt x="2323306" y="1558145"/>
                    <a:pt x="2311813" y="1567860"/>
                  </a:cubicBezTo>
                  <a:lnTo>
                    <a:pt x="2304860" y="1573671"/>
                  </a:lnTo>
                  <a:lnTo>
                    <a:pt x="2302097" y="1575861"/>
                  </a:lnTo>
                  <a:lnTo>
                    <a:pt x="2297716" y="1579195"/>
                  </a:lnTo>
                  <a:cubicBezTo>
                    <a:pt x="2291525" y="1583958"/>
                    <a:pt x="2285143" y="1588720"/>
                    <a:pt x="2278666" y="1593102"/>
                  </a:cubicBezTo>
                  <a:cubicBezTo>
                    <a:pt x="2253943" y="1610181"/>
                    <a:pt x="2227887" y="1625248"/>
                    <a:pt x="2200751" y="1638155"/>
                  </a:cubicBezTo>
                  <a:cubicBezTo>
                    <a:pt x="2194274" y="1641298"/>
                    <a:pt x="2187607" y="1644251"/>
                    <a:pt x="2181035" y="1647680"/>
                  </a:cubicBezTo>
                  <a:lnTo>
                    <a:pt x="2169986" y="1652728"/>
                  </a:lnTo>
                  <a:lnTo>
                    <a:pt x="2165414" y="1654824"/>
                  </a:lnTo>
                  <a:lnTo>
                    <a:pt x="2160175" y="1657015"/>
                  </a:lnTo>
                  <a:cubicBezTo>
                    <a:pt x="2144681" y="1663364"/>
                    <a:pt x="2128965" y="1669365"/>
                    <a:pt x="2113026" y="1675017"/>
                  </a:cubicBezTo>
                  <a:cubicBezTo>
                    <a:pt x="2081308" y="1686161"/>
                    <a:pt x="2048923" y="1695400"/>
                    <a:pt x="2016347" y="1703592"/>
                  </a:cubicBezTo>
                  <a:cubicBezTo>
                    <a:pt x="1983772" y="1711783"/>
                    <a:pt x="1950815" y="1719403"/>
                    <a:pt x="1917764" y="1724928"/>
                  </a:cubicBezTo>
                  <a:cubicBezTo>
                    <a:pt x="1900809" y="1727881"/>
                    <a:pt x="1883759" y="1730738"/>
                    <a:pt x="1866805" y="1733405"/>
                  </a:cubicBezTo>
                  <a:cubicBezTo>
                    <a:pt x="1858994" y="1734643"/>
                    <a:pt x="1851279" y="1735786"/>
                    <a:pt x="1843468" y="1736834"/>
                  </a:cubicBezTo>
                  <a:lnTo>
                    <a:pt x="1839373" y="1737406"/>
                  </a:lnTo>
                  <a:lnTo>
                    <a:pt x="1833182" y="1738167"/>
                  </a:lnTo>
                  <a:lnTo>
                    <a:pt x="1818704" y="1739977"/>
                  </a:lnTo>
                  <a:cubicBezTo>
                    <a:pt x="1790614" y="1743404"/>
                    <a:pt x="1762318" y="1744837"/>
                    <a:pt x="1734026" y="1744264"/>
                  </a:cubicBezTo>
                  <a:cubicBezTo>
                    <a:pt x="1727168" y="1744264"/>
                    <a:pt x="1720406" y="1743692"/>
                    <a:pt x="1713548" y="1743120"/>
                  </a:cubicBezTo>
                  <a:lnTo>
                    <a:pt x="1703356" y="1742168"/>
                  </a:lnTo>
                  <a:lnTo>
                    <a:pt x="1699260" y="1742168"/>
                  </a:lnTo>
                  <a:lnTo>
                    <a:pt x="1695450" y="1741597"/>
                  </a:lnTo>
                  <a:cubicBezTo>
                    <a:pt x="1684805" y="1739959"/>
                    <a:pt x="1674321" y="1737410"/>
                    <a:pt x="1664113" y="1733977"/>
                  </a:cubicBezTo>
                  <a:lnTo>
                    <a:pt x="1657350" y="1731500"/>
                  </a:lnTo>
                  <a:lnTo>
                    <a:pt x="1652588" y="1729595"/>
                  </a:lnTo>
                  <a:cubicBezTo>
                    <a:pt x="1649063" y="1727881"/>
                    <a:pt x="1645634" y="1726071"/>
                    <a:pt x="1642205" y="1724166"/>
                  </a:cubicBezTo>
                  <a:cubicBezTo>
                    <a:pt x="1638776" y="1722261"/>
                    <a:pt x="1634681" y="1719499"/>
                    <a:pt x="1631061" y="1716927"/>
                  </a:cubicBezTo>
                  <a:lnTo>
                    <a:pt x="1628966" y="1715403"/>
                  </a:lnTo>
                  <a:lnTo>
                    <a:pt x="1628966" y="1715403"/>
                  </a:lnTo>
                  <a:lnTo>
                    <a:pt x="1622965" y="1710069"/>
                  </a:lnTo>
                  <a:cubicBezTo>
                    <a:pt x="1619529" y="1707166"/>
                    <a:pt x="1616343" y="1703979"/>
                    <a:pt x="1613440" y="1700544"/>
                  </a:cubicBezTo>
                  <a:lnTo>
                    <a:pt x="1612868" y="1699877"/>
                  </a:lnTo>
                  <a:lnTo>
                    <a:pt x="1611249" y="1697591"/>
                  </a:lnTo>
                  <a:cubicBezTo>
                    <a:pt x="1609598" y="1695305"/>
                    <a:pt x="1608074" y="1692924"/>
                    <a:pt x="1606677" y="1690447"/>
                  </a:cubicBezTo>
                  <a:cubicBezTo>
                    <a:pt x="1604522" y="1686899"/>
                    <a:pt x="1602551" y="1683243"/>
                    <a:pt x="1600772" y="1679493"/>
                  </a:cubicBezTo>
                  <a:cubicBezTo>
                    <a:pt x="1601152" y="1675886"/>
                    <a:pt x="1601343" y="1672262"/>
                    <a:pt x="1601343" y="1668635"/>
                  </a:cubicBezTo>
                  <a:lnTo>
                    <a:pt x="1601343" y="1664444"/>
                  </a:lnTo>
                  <a:cubicBezTo>
                    <a:pt x="1619932" y="1680329"/>
                    <a:pt x="1641783" y="1691937"/>
                    <a:pt x="1665351" y="1698448"/>
                  </a:cubicBezTo>
                  <a:cubicBezTo>
                    <a:pt x="1680211" y="1702855"/>
                    <a:pt x="1695406" y="1706041"/>
                    <a:pt x="1710785" y="1707973"/>
                  </a:cubicBezTo>
                  <a:cubicBezTo>
                    <a:pt x="1718024" y="1708926"/>
                    <a:pt x="1725263" y="1709402"/>
                    <a:pt x="1732598" y="1709783"/>
                  </a:cubicBezTo>
                  <a:cubicBezTo>
                    <a:pt x="1739860" y="1710653"/>
                    <a:pt x="1747225" y="1709704"/>
                    <a:pt x="1754029" y="1707021"/>
                  </a:cubicBezTo>
                  <a:cubicBezTo>
                    <a:pt x="1755765" y="1706029"/>
                    <a:pt x="1756369" y="1703819"/>
                    <a:pt x="1755377" y="1702083"/>
                  </a:cubicBezTo>
                  <a:cubicBezTo>
                    <a:pt x="1755056" y="1701521"/>
                    <a:pt x="1754591" y="1701055"/>
                    <a:pt x="1754029" y="1700734"/>
                  </a:cubicBezTo>
                  <a:cubicBezTo>
                    <a:pt x="1748207" y="1698425"/>
                    <a:pt x="1742004" y="1697229"/>
                    <a:pt x="1735741" y="1697210"/>
                  </a:cubicBezTo>
                  <a:lnTo>
                    <a:pt x="1713929" y="1695495"/>
                  </a:lnTo>
                  <a:cubicBezTo>
                    <a:pt x="1699600" y="1694150"/>
                    <a:pt x="1685397" y="1691698"/>
                    <a:pt x="1671447" y="1688161"/>
                  </a:cubicBezTo>
                  <a:cubicBezTo>
                    <a:pt x="1644597" y="1682098"/>
                    <a:pt x="1619981" y="1668636"/>
                    <a:pt x="1600390" y="1649299"/>
                  </a:cubicBezTo>
                  <a:lnTo>
                    <a:pt x="1599819" y="1641679"/>
                  </a:lnTo>
                  <a:cubicBezTo>
                    <a:pt x="1598581" y="1624629"/>
                    <a:pt x="1597057" y="1607580"/>
                    <a:pt x="1596200" y="1590435"/>
                  </a:cubicBezTo>
                  <a:cubicBezTo>
                    <a:pt x="1595342" y="1573290"/>
                    <a:pt x="1595628" y="1555764"/>
                    <a:pt x="1594771" y="1538333"/>
                  </a:cubicBezTo>
                  <a:cubicBezTo>
                    <a:pt x="1593914" y="1520902"/>
                    <a:pt x="1592009" y="1501281"/>
                    <a:pt x="1589532" y="1482898"/>
                  </a:cubicBezTo>
                  <a:cubicBezTo>
                    <a:pt x="1580007" y="1412317"/>
                    <a:pt x="1560957" y="1343642"/>
                    <a:pt x="1544288" y="1274586"/>
                  </a:cubicBezTo>
                  <a:cubicBezTo>
                    <a:pt x="1538954" y="1252488"/>
                    <a:pt x="1534763" y="1230199"/>
                    <a:pt x="1528667" y="1207911"/>
                  </a:cubicBezTo>
                  <a:cubicBezTo>
                    <a:pt x="1522571" y="1185622"/>
                    <a:pt x="1515999" y="1163524"/>
                    <a:pt x="1509617" y="1141236"/>
                  </a:cubicBezTo>
                  <a:cubicBezTo>
                    <a:pt x="1505236" y="1125615"/>
                    <a:pt x="1501045" y="1109899"/>
                    <a:pt x="1496092" y="1094468"/>
                  </a:cubicBezTo>
                  <a:cubicBezTo>
                    <a:pt x="1492853" y="1077418"/>
                    <a:pt x="1489710" y="1060273"/>
                    <a:pt x="1485900" y="1043414"/>
                  </a:cubicBezTo>
                  <a:cubicBezTo>
                    <a:pt x="1478185" y="1009505"/>
                    <a:pt x="1468564" y="976167"/>
                    <a:pt x="1460183" y="942449"/>
                  </a:cubicBezTo>
                  <a:cubicBezTo>
                    <a:pt x="1443895" y="876726"/>
                    <a:pt x="1429988" y="810337"/>
                    <a:pt x="1412558" y="744996"/>
                  </a:cubicBezTo>
                  <a:cubicBezTo>
                    <a:pt x="1418965" y="749047"/>
                    <a:pt x="1425649" y="752644"/>
                    <a:pt x="1432560" y="755759"/>
                  </a:cubicBezTo>
                  <a:lnTo>
                    <a:pt x="1434560" y="756616"/>
                  </a:lnTo>
                  <a:cubicBezTo>
                    <a:pt x="1437037" y="766141"/>
                    <a:pt x="1440180" y="775666"/>
                    <a:pt x="1443514" y="784524"/>
                  </a:cubicBezTo>
                  <a:cubicBezTo>
                    <a:pt x="1455515" y="817767"/>
                    <a:pt x="1465898" y="851866"/>
                    <a:pt x="1475804" y="885775"/>
                  </a:cubicBezTo>
                  <a:cubicBezTo>
                    <a:pt x="1495997" y="954641"/>
                    <a:pt x="1512570" y="1024554"/>
                    <a:pt x="1530096" y="1094182"/>
                  </a:cubicBezTo>
                  <a:cubicBezTo>
                    <a:pt x="1542764" y="1144093"/>
                    <a:pt x="1555337" y="1194004"/>
                    <a:pt x="1566291" y="1244296"/>
                  </a:cubicBezTo>
                  <a:cubicBezTo>
                    <a:pt x="1569053" y="1257060"/>
                    <a:pt x="1571435" y="1269823"/>
                    <a:pt x="1574768" y="1282396"/>
                  </a:cubicBezTo>
                  <a:cubicBezTo>
                    <a:pt x="1578102" y="1294969"/>
                    <a:pt x="1580769" y="1307352"/>
                    <a:pt x="1583150" y="1319925"/>
                  </a:cubicBezTo>
                  <a:cubicBezTo>
                    <a:pt x="1587818" y="1344594"/>
                    <a:pt x="1597819" y="1369550"/>
                    <a:pt x="1597438" y="1394791"/>
                  </a:cubicBezTo>
                  <a:cubicBezTo>
                    <a:pt x="1597438" y="1399363"/>
                    <a:pt x="1603724" y="1399173"/>
                    <a:pt x="1604201" y="1394791"/>
                  </a:cubicBezTo>
                  <a:cubicBezTo>
                    <a:pt x="1604861" y="1378136"/>
                    <a:pt x="1602868" y="1361481"/>
                    <a:pt x="1598295" y="1345452"/>
                  </a:cubicBezTo>
                  <a:cubicBezTo>
                    <a:pt x="1596310" y="1337268"/>
                    <a:pt x="1595129" y="1328910"/>
                    <a:pt x="1594771" y="1320496"/>
                  </a:cubicBezTo>
                  <a:cubicBezTo>
                    <a:pt x="1594538" y="1311316"/>
                    <a:pt x="1593775" y="1302157"/>
                    <a:pt x="1592485" y="1293064"/>
                  </a:cubicBezTo>
                  <a:cubicBezTo>
                    <a:pt x="1589818" y="1275157"/>
                    <a:pt x="1585817" y="1257441"/>
                    <a:pt x="1582960" y="1239724"/>
                  </a:cubicBezTo>
                  <a:cubicBezTo>
                    <a:pt x="1580102" y="1222008"/>
                    <a:pt x="1575911" y="1204577"/>
                    <a:pt x="1571816" y="1187051"/>
                  </a:cubicBezTo>
                  <a:cubicBezTo>
                    <a:pt x="1555623" y="1117328"/>
                    <a:pt x="1537811" y="1047891"/>
                    <a:pt x="1520285" y="978549"/>
                  </a:cubicBezTo>
                  <a:cubicBezTo>
                    <a:pt x="1507141" y="926923"/>
                    <a:pt x="1493234" y="875488"/>
                    <a:pt x="1476851" y="824910"/>
                  </a:cubicBezTo>
                  <a:cubicBezTo>
                    <a:pt x="1472946" y="812909"/>
                    <a:pt x="1469231" y="800812"/>
                    <a:pt x="1465231" y="788906"/>
                  </a:cubicBezTo>
                  <a:cubicBezTo>
                    <a:pt x="1462468" y="780714"/>
                    <a:pt x="1459421" y="772713"/>
                    <a:pt x="1456563" y="764617"/>
                  </a:cubicBezTo>
                  <a:cubicBezTo>
                    <a:pt x="1465137" y="767276"/>
                    <a:pt x="1473890" y="769313"/>
                    <a:pt x="1482757" y="770713"/>
                  </a:cubicBezTo>
                  <a:lnTo>
                    <a:pt x="1493425" y="772618"/>
                  </a:lnTo>
                  <a:cubicBezTo>
                    <a:pt x="1495064" y="772909"/>
                    <a:pt x="1496686" y="773290"/>
                    <a:pt x="1498282" y="773761"/>
                  </a:cubicBezTo>
                  <a:lnTo>
                    <a:pt x="1500568" y="774523"/>
                  </a:lnTo>
                  <a:lnTo>
                    <a:pt x="1500568" y="774523"/>
                  </a:lnTo>
                  <a:lnTo>
                    <a:pt x="1501331" y="774523"/>
                  </a:lnTo>
                  <a:lnTo>
                    <a:pt x="1503617" y="775857"/>
                  </a:lnTo>
                  <a:lnTo>
                    <a:pt x="1504569" y="778238"/>
                  </a:lnTo>
                  <a:cubicBezTo>
                    <a:pt x="1505807" y="781381"/>
                    <a:pt x="1506855" y="784524"/>
                    <a:pt x="1507903" y="787763"/>
                  </a:cubicBezTo>
                  <a:cubicBezTo>
                    <a:pt x="1509998" y="793859"/>
                    <a:pt x="1512094" y="800050"/>
                    <a:pt x="1514285" y="806146"/>
                  </a:cubicBezTo>
                  <a:cubicBezTo>
                    <a:pt x="1518490" y="819545"/>
                    <a:pt x="1524931" y="832137"/>
                    <a:pt x="1533335" y="843389"/>
                  </a:cubicBezTo>
                  <a:cubicBezTo>
                    <a:pt x="1538732" y="850208"/>
                    <a:pt x="1546125" y="855170"/>
                    <a:pt x="1554480" y="857581"/>
                  </a:cubicBezTo>
                  <a:cubicBezTo>
                    <a:pt x="1557814" y="869487"/>
                    <a:pt x="1561719" y="881298"/>
                    <a:pt x="1564862" y="893205"/>
                  </a:cubicBezTo>
                  <a:cubicBezTo>
                    <a:pt x="1569244" y="909302"/>
                    <a:pt x="1573435" y="925494"/>
                    <a:pt x="1578864" y="940830"/>
                  </a:cubicBezTo>
                  <a:cubicBezTo>
                    <a:pt x="1584831" y="956588"/>
                    <a:pt x="1589390" y="972844"/>
                    <a:pt x="1592485" y="989407"/>
                  </a:cubicBezTo>
                  <a:cubicBezTo>
                    <a:pt x="1595152" y="1005885"/>
                    <a:pt x="1595723" y="1022745"/>
                    <a:pt x="1596771" y="1039413"/>
                  </a:cubicBezTo>
                  <a:cubicBezTo>
                    <a:pt x="1601343" y="1110565"/>
                    <a:pt x="1618012" y="1180669"/>
                    <a:pt x="1631633" y="1250392"/>
                  </a:cubicBezTo>
                  <a:cubicBezTo>
                    <a:pt x="1636681" y="1276205"/>
                    <a:pt x="1641729" y="1302018"/>
                    <a:pt x="1646492" y="1327926"/>
                  </a:cubicBezTo>
                  <a:cubicBezTo>
                    <a:pt x="1648682" y="1340118"/>
                    <a:pt x="1650778" y="1352405"/>
                    <a:pt x="1652873" y="1364597"/>
                  </a:cubicBezTo>
                  <a:cubicBezTo>
                    <a:pt x="1654321" y="1377921"/>
                    <a:pt x="1657097" y="1391068"/>
                    <a:pt x="1661160" y="1403840"/>
                  </a:cubicBezTo>
                  <a:cubicBezTo>
                    <a:pt x="1662129" y="1406788"/>
                    <a:pt x="1665305" y="1408393"/>
                    <a:pt x="1668254" y="1407424"/>
                  </a:cubicBezTo>
                  <a:cubicBezTo>
                    <a:pt x="1670479" y="1406692"/>
                    <a:pt x="1672018" y="1404657"/>
                    <a:pt x="1672114" y="1402316"/>
                  </a:cubicBezTo>
                  <a:cubicBezTo>
                    <a:pt x="1671919" y="1384772"/>
                    <a:pt x="1669811" y="1367301"/>
                    <a:pt x="1665827" y="1350214"/>
                  </a:cubicBezTo>
                  <a:cubicBezTo>
                    <a:pt x="1662843" y="1333069"/>
                    <a:pt x="1659668" y="1315988"/>
                    <a:pt x="1656302" y="1298970"/>
                  </a:cubicBezTo>
                  <a:cubicBezTo>
                    <a:pt x="1649444" y="1263727"/>
                    <a:pt x="1642523" y="1228485"/>
                    <a:pt x="1635538" y="1193242"/>
                  </a:cubicBezTo>
                  <a:cubicBezTo>
                    <a:pt x="1628585" y="1158000"/>
                    <a:pt x="1621631" y="1122757"/>
                    <a:pt x="1616488" y="1087229"/>
                  </a:cubicBezTo>
                  <a:cubicBezTo>
                    <a:pt x="1611439" y="1053510"/>
                    <a:pt x="1611249" y="1019220"/>
                    <a:pt x="1605915" y="985597"/>
                  </a:cubicBezTo>
                  <a:cubicBezTo>
                    <a:pt x="1601819" y="960261"/>
                    <a:pt x="1591151" y="937020"/>
                    <a:pt x="1584008" y="912540"/>
                  </a:cubicBezTo>
                  <a:cubicBezTo>
                    <a:pt x="1580388" y="900348"/>
                    <a:pt x="1577150" y="887966"/>
                    <a:pt x="1573625" y="875774"/>
                  </a:cubicBezTo>
                  <a:cubicBezTo>
                    <a:pt x="1572006" y="870249"/>
                    <a:pt x="1570387" y="864630"/>
                    <a:pt x="1568577" y="859105"/>
                  </a:cubicBezTo>
                  <a:cubicBezTo>
                    <a:pt x="1571132" y="859116"/>
                    <a:pt x="1573683" y="858893"/>
                    <a:pt x="1576197" y="858438"/>
                  </a:cubicBezTo>
                  <a:cubicBezTo>
                    <a:pt x="1581076" y="857511"/>
                    <a:pt x="1585794" y="855875"/>
                    <a:pt x="1590199" y="853581"/>
                  </a:cubicBezTo>
                  <a:cubicBezTo>
                    <a:pt x="1587913" y="859581"/>
                    <a:pt x="1593723" y="867487"/>
                    <a:pt x="1600391" y="863106"/>
                  </a:cubicBezTo>
                  <a:cubicBezTo>
                    <a:pt x="1616297" y="852628"/>
                    <a:pt x="1641158" y="860629"/>
                    <a:pt x="1653540" y="844056"/>
                  </a:cubicBezTo>
                  <a:cubicBezTo>
                    <a:pt x="1655540" y="841389"/>
                    <a:pt x="1652778" y="838436"/>
                    <a:pt x="1650206" y="838055"/>
                  </a:cubicBezTo>
                  <a:cubicBezTo>
                    <a:pt x="1640074" y="837405"/>
                    <a:pt x="1629904" y="838435"/>
                    <a:pt x="1620107" y="841103"/>
                  </a:cubicBezTo>
                  <a:cubicBezTo>
                    <a:pt x="1614128" y="842146"/>
                    <a:pt x="1608238" y="843642"/>
                    <a:pt x="1602486" y="845580"/>
                  </a:cubicBezTo>
                  <a:cubicBezTo>
                    <a:pt x="1612678" y="836109"/>
                    <a:pt x="1620535" y="824404"/>
                    <a:pt x="1625441" y="811385"/>
                  </a:cubicBezTo>
                  <a:cubicBezTo>
                    <a:pt x="1627123" y="810796"/>
                    <a:pt x="1628841" y="810319"/>
                    <a:pt x="1630585" y="809956"/>
                  </a:cubicBezTo>
                  <a:cubicBezTo>
                    <a:pt x="1635347" y="809099"/>
                    <a:pt x="1641920" y="808813"/>
                    <a:pt x="1645158" y="804622"/>
                  </a:cubicBezTo>
                  <a:cubicBezTo>
                    <a:pt x="1647350" y="802221"/>
                    <a:pt x="1647350" y="798546"/>
                    <a:pt x="1645158" y="796145"/>
                  </a:cubicBezTo>
                  <a:cubicBezTo>
                    <a:pt x="1640999" y="792562"/>
                    <a:pt x="1635171" y="791640"/>
                    <a:pt x="1630109" y="793764"/>
                  </a:cubicBezTo>
                  <a:cubicBezTo>
                    <a:pt x="1631277" y="784250"/>
                    <a:pt x="1630988" y="774615"/>
                    <a:pt x="1629251" y="765189"/>
                  </a:cubicBezTo>
                  <a:cubicBezTo>
                    <a:pt x="1631537" y="764046"/>
                    <a:pt x="1633823" y="763188"/>
                    <a:pt x="1636205" y="762141"/>
                  </a:cubicBezTo>
                  <a:cubicBezTo>
                    <a:pt x="1638586" y="761093"/>
                    <a:pt x="1642682" y="757092"/>
                    <a:pt x="1640777" y="753378"/>
                  </a:cubicBezTo>
                  <a:cubicBezTo>
                    <a:pt x="1640158" y="751652"/>
                    <a:pt x="1638735" y="750336"/>
                    <a:pt x="1636967" y="749853"/>
                  </a:cubicBezTo>
                  <a:cubicBezTo>
                    <a:pt x="1634686" y="749007"/>
                    <a:pt x="1632230" y="748745"/>
                    <a:pt x="1629823" y="749091"/>
                  </a:cubicBezTo>
                  <a:cubicBezTo>
                    <a:pt x="1628495" y="749417"/>
                    <a:pt x="1627190" y="749831"/>
                    <a:pt x="1625918" y="750330"/>
                  </a:cubicBezTo>
                  <a:cubicBezTo>
                    <a:pt x="1624775" y="746043"/>
                    <a:pt x="1623346" y="741757"/>
                    <a:pt x="1621917" y="737661"/>
                  </a:cubicBezTo>
                  <a:cubicBezTo>
                    <a:pt x="1619441" y="730899"/>
                    <a:pt x="1616774" y="724326"/>
                    <a:pt x="1614011" y="717659"/>
                  </a:cubicBezTo>
                  <a:lnTo>
                    <a:pt x="1620107" y="716230"/>
                  </a:lnTo>
                  <a:cubicBezTo>
                    <a:pt x="1626965" y="714420"/>
                    <a:pt x="1637633" y="712992"/>
                    <a:pt x="1640205" y="704991"/>
                  </a:cubicBezTo>
                  <a:cubicBezTo>
                    <a:pt x="1640708" y="703296"/>
                    <a:pt x="1640231" y="701463"/>
                    <a:pt x="1638967" y="700228"/>
                  </a:cubicBezTo>
                  <a:cubicBezTo>
                    <a:pt x="1633347" y="694799"/>
                    <a:pt x="1624393" y="698609"/>
                    <a:pt x="1618012" y="700228"/>
                  </a:cubicBezTo>
                  <a:lnTo>
                    <a:pt x="1608487" y="703467"/>
                  </a:lnTo>
                  <a:cubicBezTo>
                    <a:pt x="1607439" y="700895"/>
                    <a:pt x="1606391" y="698323"/>
                    <a:pt x="1605248" y="695847"/>
                  </a:cubicBezTo>
                  <a:lnTo>
                    <a:pt x="1604391" y="693656"/>
                  </a:lnTo>
                  <a:lnTo>
                    <a:pt x="1604391" y="693656"/>
                  </a:lnTo>
                  <a:cubicBezTo>
                    <a:pt x="1610980" y="694352"/>
                    <a:pt x="1617521" y="691960"/>
                    <a:pt x="1622108" y="687179"/>
                  </a:cubicBezTo>
                  <a:cubicBezTo>
                    <a:pt x="1623352" y="684990"/>
                    <a:pt x="1622636" y="682208"/>
                    <a:pt x="1620488" y="680892"/>
                  </a:cubicBezTo>
                  <a:cubicBezTo>
                    <a:pt x="1616924" y="679003"/>
                    <a:pt x="1612799" y="678462"/>
                    <a:pt x="1608868" y="679368"/>
                  </a:cubicBezTo>
                  <a:cubicBezTo>
                    <a:pt x="1605629" y="679368"/>
                    <a:pt x="1602391" y="679368"/>
                    <a:pt x="1599343" y="679368"/>
                  </a:cubicBezTo>
                  <a:cubicBezTo>
                    <a:pt x="1598771" y="677749"/>
                    <a:pt x="1598200" y="676130"/>
                    <a:pt x="1597724" y="674511"/>
                  </a:cubicBezTo>
                  <a:cubicBezTo>
                    <a:pt x="1596272" y="670007"/>
                    <a:pt x="1595064" y="665428"/>
                    <a:pt x="1594104" y="660795"/>
                  </a:cubicBezTo>
                  <a:cubicBezTo>
                    <a:pt x="1600581" y="660795"/>
                    <a:pt x="1606963" y="661461"/>
                    <a:pt x="1613154" y="661842"/>
                  </a:cubicBezTo>
                  <a:cubicBezTo>
                    <a:pt x="1623536" y="662509"/>
                    <a:pt x="1639634" y="663747"/>
                    <a:pt x="1645825" y="653175"/>
                  </a:cubicBezTo>
                  <a:cubicBezTo>
                    <a:pt x="1646910" y="651372"/>
                    <a:pt x="1646327" y="649031"/>
                    <a:pt x="1644524" y="647946"/>
                  </a:cubicBezTo>
                  <a:cubicBezTo>
                    <a:pt x="1644245" y="647778"/>
                    <a:pt x="1643946" y="647647"/>
                    <a:pt x="1643634" y="647555"/>
                  </a:cubicBezTo>
                  <a:cubicBezTo>
                    <a:pt x="1638154" y="646953"/>
                    <a:pt x="1632610" y="647308"/>
                    <a:pt x="1627251" y="648603"/>
                  </a:cubicBezTo>
                  <a:cubicBezTo>
                    <a:pt x="1621387" y="649079"/>
                    <a:pt x="1615494" y="649079"/>
                    <a:pt x="1609630" y="648603"/>
                  </a:cubicBezTo>
                  <a:cubicBezTo>
                    <a:pt x="1604047" y="648269"/>
                    <a:pt x="1598449" y="648269"/>
                    <a:pt x="1592866" y="648603"/>
                  </a:cubicBezTo>
                  <a:cubicBezTo>
                    <a:pt x="1592866" y="646317"/>
                    <a:pt x="1592866" y="644031"/>
                    <a:pt x="1592866" y="641649"/>
                  </a:cubicBezTo>
                  <a:cubicBezTo>
                    <a:pt x="1593098" y="635987"/>
                    <a:pt x="1593766" y="630350"/>
                    <a:pt x="1594866" y="624790"/>
                  </a:cubicBezTo>
                  <a:cubicBezTo>
                    <a:pt x="1600391" y="624790"/>
                    <a:pt x="1606010" y="624790"/>
                    <a:pt x="1611535" y="623933"/>
                  </a:cubicBezTo>
                  <a:cubicBezTo>
                    <a:pt x="1623251" y="623076"/>
                    <a:pt x="1635062" y="621933"/>
                    <a:pt x="1646682" y="620409"/>
                  </a:cubicBezTo>
                  <a:cubicBezTo>
                    <a:pt x="1672400" y="617075"/>
                    <a:pt x="1697546" y="610217"/>
                    <a:pt x="1722882" y="606407"/>
                  </a:cubicBezTo>
                  <a:lnTo>
                    <a:pt x="1728597" y="605645"/>
                  </a:lnTo>
                  <a:cubicBezTo>
                    <a:pt x="1733074" y="605073"/>
                    <a:pt x="1737551" y="604692"/>
                    <a:pt x="1742027" y="603930"/>
                  </a:cubicBezTo>
                  <a:cubicBezTo>
                    <a:pt x="1748228" y="602742"/>
                    <a:pt x="1754315" y="601021"/>
                    <a:pt x="1760220" y="598787"/>
                  </a:cubicBezTo>
                  <a:cubicBezTo>
                    <a:pt x="1766697" y="596501"/>
                    <a:pt x="1772888" y="593643"/>
                    <a:pt x="1779270" y="590881"/>
                  </a:cubicBezTo>
                  <a:lnTo>
                    <a:pt x="1787271" y="587262"/>
                  </a:lnTo>
                  <a:lnTo>
                    <a:pt x="1788890" y="586595"/>
                  </a:lnTo>
                  <a:lnTo>
                    <a:pt x="1794320" y="584404"/>
                  </a:lnTo>
                  <a:cubicBezTo>
                    <a:pt x="1800511" y="581928"/>
                    <a:pt x="1806702" y="579356"/>
                    <a:pt x="1812798" y="576594"/>
                  </a:cubicBezTo>
                  <a:cubicBezTo>
                    <a:pt x="1815560" y="575355"/>
                    <a:pt x="1818227" y="573927"/>
                    <a:pt x="1820989" y="572498"/>
                  </a:cubicBezTo>
                  <a:lnTo>
                    <a:pt x="1824323" y="570879"/>
                  </a:lnTo>
                  <a:lnTo>
                    <a:pt x="1827657" y="569355"/>
                  </a:lnTo>
                  <a:cubicBezTo>
                    <a:pt x="1836432" y="566662"/>
                    <a:pt x="1845049" y="563482"/>
                    <a:pt x="1853470" y="559830"/>
                  </a:cubicBezTo>
                  <a:lnTo>
                    <a:pt x="1853946" y="559830"/>
                  </a:lnTo>
                  <a:cubicBezTo>
                    <a:pt x="1859854" y="562911"/>
                    <a:pt x="1864947" y="567351"/>
                    <a:pt x="1868805" y="572784"/>
                  </a:cubicBezTo>
                  <a:cubicBezTo>
                    <a:pt x="1870400" y="574582"/>
                    <a:pt x="1871864" y="576492"/>
                    <a:pt x="1873187" y="578499"/>
                  </a:cubicBezTo>
                  <a:lnTo>
                    <a:pt x="1866424" y="582309"/>
                  </a:lnTo>
                  <a:cubicBezTo>
                    <a:pt x="1856899" y="587071"/>
                    <a:pt x="1848517" y="591834"/>
                    <a:pt x="1839182" y="596310"/>
                  </a:cubicBezTo>
                  <a:cubicBezTo>
                    <a:pt x="1830006" y="600021"/>
                    <a:pt x="1820625" y="603201"/>
                    <a:pt x="1811084" y="605835"/>
                  </a:cubicBezTo>
                  <a:cubicBezTo>
                    <a:pt x="1800990" y="608923"/>
                    <a:pt x="1791123" y="612710"/>
                    <a:pt x="1781556" y="617170"/>
                  </a:cubicBezTo>
                  <a:cubicBezTo>
                    <a:pt x="1777460" y="619075"/>
                    <a:pt x="1780413" y="626124"/>
                    <a:pt x="1784604" y="624600"/>
                  </a:cubicBezTo>
                  <a:cubicBezTo>
                    <a:pt x="1794418" y="621881"/>
                    <a:pt x="1804370" y="619687"/>
                    <a:pt x="1814417" y="618027"/>
                  </a:cubicBezTo>
                  <a:cubicBezTo>
                    <a:pt x="1824187" y="615641"/>
                    <a:pt x="1833745" y="612456"/>
                    <a:pt x="1842992" y="608502"/>
                  </a:cubicBezTo>
                  <a:cubicBezTo>
                    <a:pt x="1851154" y="605003"/>
                    <a:pt x="1859134" y="601093"/>
                    <a:pt x="1866900" y="596787"/>
                  </a:cubicBezTo>
                  <a:cubicBezTo>
                    <a:pt x="1871091" y="594596"/>
                    <a:pt x="1875282" y="592405"/>
                    <a:pt x="1879568" y="590405"/>
                  </a:cubicBezTo>
                  <a:lnTo>
                    <a:pt x="1880140" y="591262"/>
                  </a:lnTo>
                  <a:cubicBezTo>
                    <a:pt x="1881950" y="594120"/>
                    <a:pt x="1883855" y="596882"/>
                    <a:pt x="1885855" y="599644"/>
                  </a:cubicBezTo>
                  <a:cubicBezTo>
                    <a:pt x="1886418" y="601236"/>
                    <a:pt x="1886895" y="602858"/>
                    <a:pt x="1887284" y="604502"/>
                  </a:cubicBezTo>
                  <a:cubicBezTo>
                    <a:pt x="1889169" y="611534"/>
                    <a:pt x="1891589" y="618412"/>
                    <a:pt x="1894523" y="625076"/>
                  </a:cubicBezTo>
                  <a:cubicBezTo>
                    <a:pt x="1899571" y="639173"/>
                    <a:pt x="1904048" y="653651"/>
                    <a:pt x="1908620" y="667748"/>
                  </a:cubicBezTo>
                  <a:cubicBezTo>
                    <a:pt x="1918052" y="698643"/>
                    <a:pt x="1929539" y="728873"/>
                    <a:pt x="1943005" y="758235"/>
                  </a:cubicBezTo>
                  <a:cubicBezTo>
                    <a:pt x="1954530" y="783667"/>
                    <a:pt x="1969484" y="810432"/>
                    <a:pt x="1996535" y="820434"/>
                  </a:cubicBezTo>
                  <a:cubicBezTo>
                    <a:pt x="1998076" y="821053"/>
                    <a:pt x="1999670" y="821531"/>
                    <a:pt x="2001298" y="821862"/>
                  </a:cubicBezTo>
                  <a:cubicBezTo>
                    <a:pt x="2003965" y="833197"/>
                    <a:pt x="2006727" y="844532"/>
                    <a:pt x="2010061" y="855581"/>
                  </a:cubicBezTo>
                  <a:cubicBezTo>
                    <a:pt x="2020538" y="889395"/>
                    <a:pt x="2029111" y="923780"/>
                    <a:pt x="2038636" y="958070"/>
                  </a:cubicBezTo>
                  <a:cubicBezTo>
                    <a:pt x="2048161" y="992360"/>
                    <a:pt x="2053685" y="1028269"/>
                    <a:pt x="2062067" y="1062845"/>
                  </a:cubicBezTo>
                  <a:cubicBezTo>
                    <a:pt x="2070449" y="1097421"/>
                    <a:pt x="2079117" y="1132568"/>
                    <a:pt x="2088928" y="1166953"/>
                  </a:cubicBezTo>
                  <a:cubicBezTo>
                    <a:pt x="2093405" y="1182765"/>
                    <a:pt x="2097691" y="1198671"/>
                    <a:pt x="2103692" y="1213912"/>
                  </a:cubicBezTo>
                  <a:cubicBezTo>
                    <a:pt x="2108930" y="1227437"/>
                    <a:pt x="2113217" y="1241439"/>
                    <a:pt x="2117598" y="1255250"/>
                  </a:cubicBezTo>
                  <a:cubicBezTo>
                    <a:pt x="2126552" y="1284682"/>
                    <a:pt x="2132171" y="1314781"/>
                    <a:pt x="2139410" y="1344690"/>
                  </a:cubicBezTo>
                  <a:cubicBezTo>
                    <a:pt x="2140172" y="1348024"/>
                    <a:pt x="2144363" y="1346881"/>
                    <a:pt x="2144649" y="1343928"/>
                  </a:cubicBezTo>
                  <a:cubicBezTo>
                    <a:pt x="2148840" y="1311733"/>
                    <a:pt x="2137696" y="1278491"/>
                    <a:pt x="2128171" y="1248201"/>
                  </a:cubicBezTo>
                  <a:cubicBezTo>
                    <a:pt x="2117979" y="1215721"/>
                    <a:pt x="2109121" y="1182955"/>
                    <a:pt x="2100644" y="1150189"/>
                  </a:cubicBezTo>
                  <a:cubicBezTo>
                    <a:pt x="2091118" y="1115613"/>
                    <a:pt x="2082641" y="1080847"/>
                    <a:pt x="2074545" y="1045414"/>
                  </a:cubicBezTo>
                  <a:cubicBezTo>
                    <a:pt x="2066449" y="1009981"/>
                    <a:pt x="2059019" y="975501"/>
                    <a:pt x="2049589" y="940639"/>
                  </a:cubicBezTo>
                  <a:cubicBezTo>
                    <a:pt x="2040064" y="907873"/>
                    <a:pt x="2031397" y="875012"/>
                    <a:pt x="2021014" y="842722"/>
                  </a:cubicBezTo>
                  <a:cubicBezTo>
                    <a:pt x="2018824" y="835864"/>
                    <a:pt x="2016824" y="828816"/>
                    <a:pt x="2015014" y="821767"/>
                  </a:cubicBezTo>
                  <a:cubicBezTo>
                    <a:pt x="2023751" y="821377"/>
                    <a:pt x="2032174" y="818393"/>
                    <a:pt x="2039207" y="813195"/>
                  </a:cubicBezTo>
                  <a:cubicBezTo>
                    <a:pt x="2051201" y="804095"/>
                    <a:pt x="2059761" y="791203"/>
                    <a:pt x="2063496" y="776619"/>
                  </a:cubicBezTo>
                  <a:cubicBezTo>
                    <a:pt x="2069378" y="771052"/>
                    <a:pt x="2074388" y="764629"/>
                    <a:pt x="2078355" y="757569"/>
                  </a:cubicBezTo>
                  <a:cubicBezTo>
                    <a:pt x="2082665" y="749712"/>
                    <a:pt x="2084956" y="740908"/>
                    <a:pt x="2085023" y="731947"/>
                  </a:cubicBezTo>
                  <a:lnTo>
                    <a:pt x="2089785" y="734518"/>
                  </a:lnTo>
                  <a:cubicBezTo>
                    <a:pt x="2091118" y="735280"/>
                    <a:pt x="2092452" y="736233"/>
                    <a:pt x="2093690" y="737090"/>
                  </a:cubicBezTo>
                  <a:lnTo>
                    <a:pt x="2093690" y="737090"/>
                  </a:lnTo>
                  <a:cubicBezTo>
                    <a:pt x="2096548" y="747948"/>
                    <a:pt x="2099215" y="758902"/>
                    <a:pt x="2101691" y="769951"/>
                  </a:cubicBezTo>
                  <a:cubicBezTo>
                    <a:pt x="2105406" y="786810"/>
                    <a:pt x="2109026" y="803765"/>
                    <a:pt x="2112645" y="820624"/>
                  </a:cubicBezTo>
                  <a:cubicBezTo>
                    <a:pt x="2112645" y="823101"/>
                    <a:pt x="2112645" y="825577"/>
                    <a:pt x="2112169" y="828054"/>
                  </a:cubicBezTo>
                  <a:cubicBezTo>
                    <a:pt x="2111597" y="843770"/>
                    <a:pt x="2112169" y="859391"/>
                    <a:pt x="2112740" y="875012"/>
                  </a:cubicBezTo>
                  <a:cubicBezTo>
                    <a:pt x="2113598" y="903587"/>
                    <a:pt x="2117598" y="932638"/>
                    <a:pt x="2135505" y="955308"/>
                  </a:cubicBezTo>
                  <a:cubicBezTo>
                    <a:pt x="2139417" y="960241"/>
                    <a:pt x="2144002" y="964602"/>
                    <a:pt x="2149126" y="968262"/>
                  </a:cubicBezTo>
                  <a:cubicBezTo>
                    <a:pt x="2159222" y="1004076"/>
                    <a:pt x="2169986" y="1039794"/>
                    <a:pt x="2181035" y="1075323"/>
                  </a:cubicBezTo>
                  <a:cubicBezTo>
                    <a:pt x="2189702" y="1103136"/>
                    <a:pt x="2198561" y="1130949"/>
                    <a:pt x="2208657" y="1158285"/>
                  </a:cubicBezTo>
                  <a:cubicBezTo>
                    <a:pt x="2213801" y="1172287"/>
                    <a:pt x="2219230" y="1186289"/>
                    <a:pt x="2224373" y="1200386"/>
                  </a:cubicBezTo>
                  <a:cubicBezTo>
                    <a:pt x="2226850" y="1206958"/>
                    <a:pt x="2229231" y="1213721"/>
                    <a:pt x="2231708" y="1220388"/>
                  </a:cubicBezTo>
                  <a:cubicBezTo>
                    <a:pt x="2233928" y="1227739"/>
                    <a:pt x="2237132" y="1234756"/>
                    <a:pt x="2241233" y="1241248"/>
                  </a:cubicBezTo>
                  <a:cubicBezTo>
                    <a:pt x="2242666" y="1243882"/>
                    <a:pt x="2245963" y="1244855"/>
                    <a:pt x="2248597" y="1243422"/>
                  </a:cubicBezTo>
                  <a:cubicBezTo>
                    <a:pt x="2250426" y="1242426"/>
                    <a:pt x="2251525" y="1240471"/>
                    <a:pt x="2251424" y="1238391"/>
                  </a:cubicBezTo>
                  <a:cubicBezTo>
                    <a:pt x="2250747" y="1230126"/>
                    <a:pt x="2248754" y="1222023"/>
                    <a:pt x="2245519" y="1214388"/>
                  </a:cubicBezTo>
                  <a:cubicBezTo>
                    <a:pt x="2242566" y="1205625"/>
                    <a:pt x="2239232" y="1196957"/>
                    <a:pt x="2235994" y="1188289"/>
                  </a:cubicBezTo>
                  <a:cubicBezTo>
                    <a:pt x="2229707" y="1171620"/>
                    <a:pt x="2223326" y="1155047"/>
                    <a:pt x="2216944" y="1138283"/>
                  </a:cubicBezTo>
                  <a:cubicBezTo>
                    <a:pt x="2204942" y="1104755"/>
                    <a:pt x="2194751" y="1070560"/>
                    <a:pt x="2184464" y="1036556"/>
                  </a:cubicBezTo>
                  <a:cubicBezTo>
                    <a:pt x="2178558" y="1016744"/>
                    <a:pt x="2172653" y="996932"/>
                    <a:pt x="2166938" y="977025"/>
                  </a:cubicBezTo>
                  <a:cubicBezTo>
                    <a:pt x="2177217" y="980152"/>
                    <a:pt x="2188159" y="980383"/>
                    <a:pt x="2198561" y="977691"/>
                  </a:cubicBezTo>
                  <a:cubicBezTo>
                    <a:pt x="2208862" y="974964"/>
                    <a:pt x="2217951" y="968860"/>
                    <a:pt x="2224374" y="960356"/>
                  </a:cubicBezTo>
                  <a:cubicBezTo>
                    <a:pt x="2225231" y="963690"/>
                    <a:pt x="2226183" y="967023"/>
                    <a:pt x="2226945" y="969881"/>
                  </a:cubicBezTo>
                  <a:cubicBezTo>
                    <a:pt x="2230850" y="985788"/>
                    <a:pt x="2232374" y="1001980"/>
                    <a:pt x="2235899" y="1017506"/>
                  </a:cubicBezTo>
                  <a:cubicBezTo>
                    <a:pt x="2239423" y="1033032"/>
                    <a:pt x="2243995" y="1050272"/>
                    <a:pt x="2247805" y="1066750"/>
                  </a:cubicBezTo>
                  <a:cubicBezTo>
                    <a:pt x="2251615" y="1083228"/>
                    <a:pt x="2254853" y="1101231"/>
                    <a:pt x="2258568" y="1118471"/>
                  </a:cubicBezTo>
                  <a:cubicBezTo>
                    <a:pt x="2265998" y="1152475"/>
                    <a:pt x="2274189" y="1186289"/>
                    <a:pt x="2284190" y="1219531"/>
                  </a:cubicBezTo>
                  <a:cubicBezTo>
                    <a:pt x="2288858" y="1235343"/>
                    <a:pt x="2294382" y="1250773"/>
                    <a:pt x="2299240" y="1266490"/>
                  </a:cubicBezTo>
                  <a:cubicBezTo>
                    <a:pt x="2303295" y="1282389"/>
                    <a:pt x="2308877" y="1297860"/>
                    <a:pt x="2315909" y="1312686"/>
                  </a:cubicBezTo>
                  <a:cubicBezTo>
                    <a:pt x="2320862" y="1322211"/>
                    <a:pt x="2333339" y="1313829"/>
                    <a:pt x="2329434" y="1304494"/>
                  </a:cubicBezTo>
                  <a:cubicBezTo>
                    <a:pt x="2323760" y="1290629"/>
                    <a:pt x="2318800" y="1276481"/>
                    <a:pt x="2314575" y="1262108"/>
                  </a:cubicBezTo>
                  <a:cubicBezTo>
                    <a:pt x="2309717" y="1246392"/>
                    <a:pt x="2304288" y="1230961"/>
                    <a:pt x="2299430" y="1215245"/>
                  </a:cubicBezTo>
                  <a:cubicBezTo>
                    <a:pt x="2289905" y="1182574"/>
                    <a:pt x="2280380" y="1149808"/>
                    <a:pt x="2272665" y="1116661"/>
                  </a:cubicBezTo>
                  <a:cubicBezTo>
                    <a:pt x="2268950" y="1100945"/>
                    <a:pt x="2265712" y="1085038"/>
                    <a:pt x="2262188" y="1069036"/>
                  </a:cubicBezTo>
                  <a:cubicBezTo>
                    <a:pt x="2258663" y="1053034"/>
                    <a:pt x="2253806" y="1036365"/>
                    <a:pt x="2249710" y="1019887"/>
                  </a:cubicBezTo>
                  <a:cubicBezTo>
                    <a:pt x="2245614" y="1003409"/>
                    <a:pt x="2244185" y="987597"/>
                    <a:pt x="2240185" y="971691"/>
                  </a:cubicBezTo>
                  <a:cubicBezTo>
                    <a:pt x="2238280" y="964071"/>
                    <a:pt x="2236089" y="956451"/>
                    <a:pt x="2234470" y="948831"/>
                  </a:cubicBezTo>
                  <a:cubicBezTo>
                    <a:pt x="2233898" y="945973"/>
                    <a:pt x="2233517" y="943020"/>
                    <a:pt x="2233136" y="940163"/>
                  </a:cubicBezTo>
                  <a:cubicBezTo>
                    <a:pt x="2236799" y="937352"/>
                    <a:pt x="2240151" y="934159"/>
                    <a:pt x="2243138" y="930638"/>
                  </a:cubicBezTo>
                  <a:cubicBezTo>
                    <a:pt x="2249683" y="922653"/>
                    <a:pt x="2254865" y="913642"/>
                    <a:pt x="2258473" y="903968"/>
                  </a:cubicBezTo>
                  <a:cubicBezTo>
                    <a:pt x="2259616" y="912159"/>
                    <a:pt x="2260854" y="920351"/>
                    <a:pt x="2262473" y="928542"/>
                  </a:cubicBezTo>
                  <a:cubicBezTo>
                    <a:pt x="2269331" y="962832"/>
                    <a:pt x="2275618" y="997218"/>
                    <a:pt x="2284000" y="1031127"/>
                  </a:cubicBezTo>
                  <a:cubicBezTo>
                    <a:pt x="2288191" y="1047891"/>
                    <a:pt x="2292858" y="1064655"/>
                    <a:pt x="2298192" y="1081133"/>
                  </a:cubicBezTo>
                  <a:cubicBezTo>
                    <a:pt x="2303435" y="1098552"/>
                    <a:pt x="2307633" y="1116268"/>
                    <a:pt x="2310765" y="1134187"/>
                  </a:cubicBezTo>
                  <a:cubicBezTo>
                    <a:pt x="2318004" y="1169716"/>
                    <a:pt x="2324386" y="1205529"/>
                    <a:pt x="2334292" y="1240391"/>
                  </a:cubicBezTo>
                  <a:cubicBezTo>
                    <a:pt x="2339531" y="1258679"/>
                    <a:pt x="2346008" y="1276681"/>
                    <a:pt x="2352866" y="1294398"/>
                  </a:cubicBezTo>
                  <a:cubicBezTo>
                    <a:pt x="2359689" y="1312784"/>
                    <a:pt x="2367446" y="1330809"/>
                    <a:pt x="2376107" y="1348405"/>
                  </a:cubicBezTo>
                  <a:cubicBezTo>
                    <a:pt x="2384108" y="1364025"/>
                    <a:pt x="2393347" y="1378980"/>
                    <a:pt x="2402015" y="1394220"/>
                  </a:cubicBezTo>
                  <a:cubicBezTo>
                    <a:pt x="2400532" y="1405332"/>
                    <a:pt x="2396805" y="1416026"/>
                    <a:pt x="2391061" y="1425652"/>
                  </a:cubicBezTo>
                  <a:cubicBezTo>
                    <a:pt x="2383233" y="1438142"/>
                    <a:pt x="2373605" y="1449408"/>
                    <a:pt x="2362486" y="1459085"/>
                  </a:cubicBezTo>
                  <a:cubicBezTo>
                    <a:pt x="2351246" y="1469562"/>
                    <a:pt x="2338864" y="1478135"/>
                    <a:pt x="2327148" y="1487660"/>
                  </a:cubicBezTo>
                  <a:cubicBezTo>
                    <a:pt x="2321528" y="1492327"/>
                    <a:pt x="2315813" y="1497185"/>
                    <a:pt x="2310479" y="1501852"/>
                  </a:cubicBezTo>
                  <a:cubicBezTo>
                    <a:pt x="2304665" y="1506265"/>
                    <a:pt x="2300182" y="1512198"/>
                    <a:pt x="2297525" y="1518997"/>
                  </a:cubicBezTo>
                  <a:cubicBezTo>
                    <a:pt x="2296937" y="1521344"/>
                    <a:pt x="2298363" y="1523724"/>
                    <a:pt x="2300710" y="1524312"/>
                  </a:cubicBezTo>
                  <a:cubicBezTo>
                    <a:pt x="2301383" y="1524481"/>
                    <a:pt x="2302088" y="1524488"/>
                    <a:pt x="2302764" y="1524331"/>
                  </a:cubicBezTo>
                  <a:cubicBezTo>
                    <a:pt x="2308886" y="1521770"/>
                    <a:pt x="2314474" y="1518087"/>
                    <a:pt x="2319242" y="1513472"/>
                  </a:cubicBezTo>
                  <a:cubicBezTo>
                    <a:pt x="2325434" y="1508710"/>
                    <a:pt x="2331434" y="1503376"/>
                    <a:pt x="2337626" y="1498423"/>
                  </a:cubicBezTo>
                  <a:cubicBezTo>
                    <a:pt x="2350223" y="1488272"/>
                    <a:pt x="2362303" y="1477495"/>
                    <a:pt x="2373821" y="1466133"/>
                  </a:cubicBezTo>
                  <a:cubicBezTo>
                    <a:pt x="2390877" y="1450674"/>
                    <a:pt x="2403503" y="1430947"/>
                    <a:pt x="2410397" y="1408983"/>
                  </a:cubicBezTo>
                  <a:lnTo>
                    <a:pt x="2414016" y="1415746"/>
                  </a:lnTo>
                  <a:lnTo>
                    <a:pt x="2414016" y="1418794"/>
                  </a:lnTo>
                  <a:lnTo>
                    <a:pt x="2414016" y="1423747"/>
                  </a:lnTo>
                  <a:cubicBezTo>
                    <a:pt x="2414016" y="1425434"/>
                    <a:pt x="2413921" y="1427119"/>
                    <a:pt x="2413730" y="14287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xmlns="" id="{44280F54-B8A3-4C6A-B7B1-F1CAEAD5738A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xmlns="" id="{B8F71472-65F6-4593-8B47-5273B6ECBA92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xmlns="" id="{62DAA98F-6E0B-4F02-8111-B71E9880B418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xmlns="" id="{D2B3507C-02FA-458C-84F9-0CDA85DB032B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xmlns="" id="{C2014149-DF17-403B-B5DC-7FEB771C6445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xmlns="" id="{7F638DF5-A175-46DF-8058-71ED50AE1D58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xmlns="" id="{BB9849E0-1C86-4368-B54B-392F5F064BA6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xmlns="" id="{1554CA92-1A93-4BF5-97C5-6BCBC49AFD6D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xmlns="" id="{3F1C9101-D751-49E6-A1B3-E7F690110190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xmlns="" id="{6235E57D-8A48-48B5-A478-0ED9371E91F2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xmlns="" id="{A681431F-6625-4DCF-945A-849020EE6E37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xmlns="" id="{408247DC-E091-4306-B777-F21165CF615B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xmlns="" id="{35016749-6F12-42A9-B6CE-8D3DF8A7A86E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xmlns="" id="{860C3A7C-2DCC-4401-9418-DDAB046673FF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xmlns="" id="{B87F4776-F69E-4C9B-AD68-4A9CD8DA871B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xmlns="" id="{6728CFA5-489F-41E5-B7F6-C2DB8192CBCE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xmlns="" id="{289CDCF5-A9D1-4B57-898E-8D5A328008A1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3395 w 279977"/>
                <a:gd name="connsiteY40" fmla="*/ 180738 h 336305"/>
                <a:gd name="connsiteX41" fmla="*/ 64731 w 279977"/>
                <a:gd name="connsiteY41" fmla="*/ 20718 h 336305"/>
                <a:gd name="connsiteX42" fmla="*/ 64731 w 279977"/>
                <a:gd name="connsiteY42" fmla="*/ 20718 h 336305"/>
                <a:gd name="connsiteX43" fmla="*/ 64731 w 279977"/>
                <a:gd name="connsiteY43" fmla="*/ 20718 h 336305"/>
                <a:gd name="connsiteX44" fmla="*/ 29203 w 279977"/>
                <a:gd name="connsiteY44" fmla="*/ 114349 h 336305"/>
                <a:gd name="connsiteX45" fmla="*/ 29203 w 279977"/>
                <a:gd name="connsiteY45" fmla="*/ 114349 h 336305"/>
                <a:gd name="connsiteX46" fmla="*/ 43776 w 279977"/>
                <a:gd name="connsiteY46" fmla="*/ 115206 h 336305"/>
                <a:gd name="connsiteX47" fmla="*/ 73780 w 279977"/>
                <a:gd name="connsiteY47" fmla="*/ 119111 h 336305"/>
                <a:gd name="connsiteX48" fmla="*/ 94925 w 279977"/>
                <a:gd name="connsiteY48" fmla="*/ 106919 h 336305"/>
                <a:gd name="connsiteX49" fmla="*/ 90925 w 279977"/>
                <a:gd name="connsiteY49" fmla="*/ 80345 h 336305"/>
                <a:gd name="connsiteX50" fmla="*/ 75399 w 279977"/>
                <a:gd name="connsiteY50" fmla="*/ 55294 h 336305"/>
                <a:gd name="connsiteX51" fmla="*/ 66446 w 279977"/>
                <a:gd name="connsiteY51" fmla="*/ 33767 h 336305"/>
                <a:gd name="connsiteX52" fmla="*/ 65017 w 279977"/>
                <a:gd name="connsiteY52" fmla="*/ 27767 h 336305"/>
                <a:gd name="connsiteX53" fmla="*/ 65017 w 279977"/>
                <a:gd name="connsiteY53" fmla="*/ 25862 h 336305"/>
                <a:gd name="connsiteX54" fmla="*/ 65017 w 279977"/>
                <a:gd name="connsiteY54" fmla="*/ 24052 h 336305"/>
                <a:gd name="connsiteX55" fmla="*/ 65017 w 279977"/>
                <a:gd name="connsiteY55" fmla="*/ 22528 h 336305"/>
                <a:gd name="connsiteX56" fmla="*/ 65493 w 279977"/>
                <a:gd name="connsiteY56" fmla="*/ 22528 h 336305"/>
                <a:gd name="connsiteX57" fmla="*/ 69303 w 279977"/>
                <a:gd name="connsiteY57" fmla="*/ 23480 h 336305"/>
                <a:gd name="connsiteX58" fmla="*/ 86829 w 279977"/>
                <a:gd name="connsiteY58" fmla="*/ 31862 h 336305"/>
                <a:gd name="connsiteX59" fmla="*/ 145408 w 279977"/>
                <a:gd name="connsiteY59" fmla="*/ 91013 h 336305"/>
                <a:gd name="connsiteX60" fmla="*/ 183508 w 279977"/>
                <a:gd name="connsiteY60" fmla="*/ 157688 h 336305"/>
                <a:gd name="connsiteX61" fmla="*/ 214559 w 279977"/>
                <a:gd name="connsiteY61" fmla="*/ 200360 h 336305"/>
                <a:gd name="connsiteX62" fmla="*/ 208559 w 279977"/>
                <a:gd name="connsiteY62" fmla="*/ 199788 h 336305"/>
                <a:gd name="connsiteX63" fmla="*/ 178555 w 279977"/>
                <a:gd name="connsiteY63" fmla="*/ 223410 h 336305"/>
                <a:gd name="connsiteX64" fmla="*/ 190937 w 279977"/>
                <a:gd name="connsiteY64" fmla="*/ 254081 h 336305"/>
                <a:gd name="connsiteX65" fmla="*/ 215226 w 279977"/>
                <a:gd name="connsiteY65" fmla="*/ 283227 h 336305"/>
                <a:gd name="connsiteX66" fmla="*/ 242087 w 279977"/>
                <a:gd name="connsiteY66" fmla="*/ 306278 h 336305"/>
                <a:gd name="connsiteX67" fmla="*/ 237800 w 279977"/>
                <a:gd name="connsiteY67" fmla="*/ 304563 h 336305"/>
                <a:gd name="connsiteX68" fmla="*/ 202367 w 279977"/>
                <a:gd name="connsiteY68" fmla="*/ 292371 h 336305"/>
                <a:gd name="connsiteX69" fmla="*/ 138931 w 279977"/>
                <a:gd name="connsiteY69" fmla="*/ 262749 h 336305"/>
                <a:gd name="connsiteX70" fmla="*/ 110356 w 279977"/>
                <a:gd name="connsiteY70" fmla="*/ 227506 h 336305"/>
                <a:gd name="connsiteX71" fmla="*/ 79781 w 279977"/>
                <a:gd name="connsiteY71" fmla="*/ 188168 h 336305"/>
                <a:gd name="connsiteX72" fmla="*/ 39585 w 279977"/>
                <a:gd name="connsiteY72" fmla="*/ 146448 h 336305"/>
                <a:gd name="connsiteX73" fmla="*/ 22821 w 279977"/>
                <a:gd name="connsiteY73" fmla="*/ 124826 h 336305"/>
                <a:gd name="connsiteX74" fmla="*/ 21488 w 279977"/>
                <a:gd name="connsiteY74" fmla="*/ 122255 h 336305"/>
                <a:gd name="connsiteX75" fmla="*/ 21488 w 279977"/>
                <a:gd name="connsiteY75" fmla="*/ 122255 h 336305"/>
                <a:gd name="connsiteX76" fmla="*/ 20726 w 279977"/>
                <a:gd name="connsiteY76" fmla="*/ 119778 h 336305"/>
                <a:gd name="connsiteX77" fmla="*/ 20726 w 279977"/>
                <a:gd name="connsiteY77" fmla="*/ 119778 h 336305"/>
                <a:gd name="connsiteX78" fmla="*/ 20726 w 279977"/>
                <a:gd name="connsiteY78" fmla="*/ 119207 h 336305"/>
                <a:gd name="connsiteX79" fmla="*/ 20726 w 279977"/>
                <a:gd name="connsiteY79" fmla="*/ 119207 h 336305"/>
                <a:gd name="connsiteX80" fmla="*/ 21392 w 279977"/>
                <a:gd name="connsiteY80" fmla="*/ 118540 h 336305"/>
                <a:gd name="connsiteX81" fmla="*/ 21392 w 279977"/>
                <a:gd name="connsiteY81" fmla="*/ 118540 h 336305"/>
                <a:gd name="connsiteX82" fmla="*/ 29203 w 279977"/>
                <a:gd name="connsiteY82" fmla="*/ 114349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821" y="152567"/>
                    <a:pt x="27986" y="167889"/>
                    <a:pt x="43395" y="180738"/>
                  </a:cubicBezTo>
                  <a:close/>
                  <a:moveTo>
                    <a:pt x="64731" y="20718"/>
                  </a:moveTo>
                  <a:lnTo>
                    <a:pt x="64731" y="20718"/>
                  </a:lnTo>
                  <a:cubicBezTo>
                    <a:pt x="64731" y="20051"/>
                    <a:pt x="65303" y="19385"/>
                    <a:pt x="64731" y="20718"/>
                  </a:cubicBezTo>
                  <a:close/>
                  <a:moveTo>
                    <a:pt x="29203" y="114349"/>
                  </a:moveTo>
                  <a:lnTo>
                    <a:pt x="29203" y="114349"/>
                  </a:lnTo>
                  <a:cubicBezTo>
                    <a:pt x="34077" y="114062"/>
                    <a:pt x="38969" y="114349"/>
                    <a:pt x="43776" y="115206"/>
                  </a:cubicBezTo>
                  <a:cubicBezTo>
                    <a:pt x="53665" y="117261"/>
                    <a:pt x="63694" y="118567"/>
                    <a:pt x="73780" y="119111"/>
                  </a:cubicBezTo>
                  <a:cubicBezTo>
                    <a:pt x="82613" y="119561"/>
                    <a:pt x="90889" y="114790"/>
                    <a:pt x="94925" y="106919"/>
                  </a:cubicBezTo>
                  <a:cubicBezTo>
                    <a:pt x="97637" y="97909"/>
                    <a:pt x="96169" y="88158"/>
                    <a:pt x="90925" y="80345"/>
                  </a:cubicBezTo>
                  <a:cubicBezTo>
                    <a:pt x="86353" y="71582"/>
                    <a:pt x="80257" y="63866"/>
                    <a:pt x="75399" y="55294"/>
                  </a:cubicBezTo>
                  <a:cubicBezTo>
                    <a:pt x="71455" y="48556"/>
                    <a:pt x="68443" y="41315"/>
                    <a:pt x="66446" y="33767"/>
                  </a:cubicBezTo>
                  <a:cubicBezTo>
                    <a:pt x="65874" y="31767"/>
                    <a:pt x="65493" y="29767"/>
                    <a:pt x="65017" y="27767"/>
                  </a:cubicBezTo>
                  <a:lnTo>
                    <a:pt x="65017" y="25862"/>
                  </a:lnTo>
                  <a:cubicBezTo>
                    <a:pt x="65017" y="25862"/>
                    <a:pt x="65017" y="24338"/>
                    <a:pt x="65017" y="24052"/>
                  </a:cubicBezTo>
                  <a:lnTo>
                    <a:pt x="65017" y="22528"/>
                  </a:lnTo>
                  <a:lnTo>
                    <a:pt x="65493" y="22528"/>
                  </a:lnTo>
                  <a:cubicBezTo>
                    <a:pt x="66827" y="22528"/>
                    <a:pt x="68065" y="23195"/>
                    <a:pt x="69303" y="23480"/>
                  </a:cubicBezTo>
                  <a:cubicBezTo>
                    <a:pt x="75416" y="25670"/>
                    <a:pt x="81288" y="28478"/>
                    <a:pt x="86829" y="31862"/>
                  </a:cubicBezTo>
                  <a:cubicBezTo>
                    <a:pt x="110619" y="46843"/>
                    <a:pt x="130659" y="67078"/>
                    <a:pt x="145408" y="91013"/>
                  </a:cubicBezTo>
                  <a:cubicBezTo>
                    <a:pt x="159886" y="112158"/>
                    <a:pt x="170840" y="135304"/>
                    <a:pt x="183508" y="157688"/>
                  </a:cubicBezTo>
                  <a:cubicBezTo>
                    <a:pt x="191975" y="173191"/>
                    <a:pt x="202412" y="187534"/>
                    <a:pt x="214559" y="200360"/>
                  </a:cubicBezTo>
                  <a:cubicBezTo>
                    <a:pt x="212527" y="200360"/>
                    <a:pt x="210527" y="200169"/>
                    <a:pt x="208559" y="199788"/>
                  </a:cubicBezTo>
                  <a:cubicBezTo>
                    <a:pt x="194081" y="198931"/>
                    <a:pt x="176840" y="205313"/>
                    <a:pt x="178555" y="223410"/>
                  </a:cubicBezTo>
                  <a:cubicBezTo>
                    <a:pt x="180350" y="234427"/>
                    <a:pt x="184581" y="244905"/>
                    <a:pt x="190937" y="254081"/>
                  </a:cubicBezTo>
                  <a:cubicBezTo>
                    <a:pt x="197754" y="264795"/>
                    <a:pt x="205917" y="274590"/>
                    <a:pt x="215226" y="283227"/>
                  </a:cubicBezTo>
                  <a:cubicBezTo>
                    <a:pt x="223799" y="291419"/>
                    <a:pt x="232943" y="298848"/>
                    <a:pt x="242087" y="306278"/>
                  </a:cubicBezTo>
                  <a:lnTo>
                    <a:pt x="237800" y="304563"/>
                  </a:lnTo>
                  <a:cubicBezTo>
                    <a:pt x="226180" y="299896"/>
                    <a:pt x="214274" y="296181"/>
                    <a:pt x="202367" y="292371"/>
                  </a:cubicBezTo>
                  <a:cubicBezTo>
                    <a:pt x="179793" y="285037"/>
                    <a:pt x="156838" y="278560"/>
                    <a:pt x="138931" y="262749"/>
                  </a:cubicBezTo>
                  <a:cubicBezTo>
                    <a:pt x="128278" y="251962"/>
                    <a:pt x="118708" y="240158"/>
                    <a:pt x="110356" y="227506"/>
                  </a:cubicBezTo>
                  <a:cubicBezTo>
                    <a:pt x="100259" y="214361"/>
                    <a:pt x="90449" y="200931"/>
                    <a:pt x="79781" y="188168"/>
                  </a:cubicBezTo>
                  <a:cubicBezTo>
                    <a:pt x="67303" y="173213"/>
                    <a:pt x="52920" y="160545"/>
                    <a:pt x="39585" y="146448"/>
                  </a:cubicBezTo>
                  <a:cubicBezTo>
                    <a:pt x="33076" y="140005"/>
                    <a:pt x="27440" y="132735"/>
                    <a:pt x="22821" y="124826"/>
                  </a:cubicBezTo>
                  <a:cubicBezTo>
                    <a:pt x="22345" y="123969"/>
                    <a:pt x="21869" y="123112"/>
                    <a:pt x="21488" y="122255"/>
                  </a:cubicBezTo>
                  <a:lnTo>
                    <a:pt x="21488" y="122255"/>
                  </a:lnTo>
                  <a:cubicBezTo>
                    <a:pt x="21488" y="121493"/>
                    <a:pt x="21488" y="120635"/>
                    <a:pt x="20726" y="119778"/>
                  </a:cubicBezTo>
                  <a:lnTo>
                    <a:pt x="20726" y="119778"/>
                  </a:lnTo>
                  <a:cubicBezTo>
                    <a:pt x="20726" y="119778"/>
                    <a:pt x="20726" y="119207"/>
                    <a:pt x="20726" y="119207"/>
                  </a:cubicBezTo>
                  <a:lnTo>
                    <a:pt x="20726" y="119207"/>
                  </a:lnTo>
                  <a:cubicBezTo>
                    <a:pt x="20897" y="118939"/>
                    <a:pt x="21124" y="118711"/>
                    <a:pt x="21392" y="118540"/>
                  </a:cubicBezTo>
                  <a:lnTo>
                    <a:pt x="21392" y="118540"/>
                  </a:lnTo>
                  <a:cubicBezTo>
                    <a:pt x="23567" y="116460"/>
                    <a:pt x="26267" y="115011"/>
                    <a:pt x="29203" y="114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xmlns="" id="{5A00D3C0-CA32-4E57-BEB8-64A7FB0061E6}"/>
                </a:ext>
              </a:extLst>
            </p:cNvPr>
            <p:cNvSpPr/>
            <p:nvPr/>
          </p:nvSpPr>
          <p:spPr>
            <a:xfrm>
              <a:off x="2007752" y="1237574"/>
              <a:ext cx="544959" cy="300872"/>
            </a:xfrm>
            <a:custGeom>
              <a:avLst/>
              <a:gdLst>
                <a:gd name="connsiteX0" fmla="*/ 43148 w 338377"/>
                <a:gd name="connsiteY0" fmla="*/ 133548 h 186818"/>
                <a:gd name="connsiteX1" fmla="*/ 195548 w 338377"/>
                <a:gd name="connsiteY1" fmla="*/ 153264 h 186818"/>
                <a:gd name="connsiteX2" fmla="*/ 226504 w 338377"/>
                <a:gd name="connsiteY2" fmla="*/ 154503 h 186818"/>
                <a:gd name="connsiteX3" fmla="*/ 261938 w 338377"/>
                <a:gd name="connsiteY3" fmla="*/ 164028 h 186818"/>
                <a:gd name="connsiteX4" fmla="*/ 295466 w 338377"/>
                <a:gd name="connsiteY4" fmla="*/ 175267 h 186818"/>
                <a:gd name="connsiteX5" fmla="*/ 330137 w 338377"/>
                <a:gd name="connsiteY5" fmla="*/ 186697 h 186818"/>
                <a:gd name="connsiteX6" fmla="*/ 335090 w 338377"/>
                <a:gd name="connsiteY6" fmla="*/ 174601 h 186818"/>
                <a:gd name="connsiteX7" fmla="*/ 330899 w 338377"/>
                <a:gd name="connsiteY7" fmla="*/ 172695 h 186818"/>
                <a:gd name="connsiteX8" fmla="*/ 329184 w 338377"/>
                <a:gd name="connsiteY8" fmla="*/ 168028 h 186818"/>
                <a:gd name="connsiteX9" fmla="*/ 252984 w 338377"/>
                <a:gd name="connsiteY9" fmla="*/ 106783 h 186818"/>
                <a:gd name="connsiteX10" fmla="*/ 209169 w 338377"/>
                <a:gd name="connsiteY10" fmla="*/ 83732 h 186818"/>
                <a:gd name="connsiteX11" fmla="*/ 178118 w 338377"/>
                <a:gd name="connsiteY11" fmla="*/ 61729 h 186818"/>
                <a:gd name="connsiteX12" fmla="*/ 116396 w 338377"/>
                <a:gd name="connsiteY12" fmla="*/ 11723 h 186818"/>
                <a:gd name="connsiteX13" fmla="*/ 37529 w 338377"/>
                <a:gd name="connsiteY13" fmla="*/ 8294 h 186818"/>
                <a:gd name="connsiteX14" fmla="*/ 0 w 338377"/>
                <a:gd name="connsiteY14" fmla="*/ 68016 h 186818"/>
                <a:gd name="connsiteX15" fmla="*/ 43148 w 338377"/>
                <a:gd name="connsiteY15" fmla="*/ 134024 h 186818"/>
                <a:gd name="connsiteX16" fmla="*/ 31909 w 338377"/>
                <a:gd name="connsiteY16" fmla="*/ 65920 h 186818"/>
                <a:gd name="connsiteX17" fmla="*/ 31909 w 338377"/>
                <a:gd name="connsiteY17" fmla="*/ 65920 h 186818"/>
                <a:gd name="connsiteX18" fmla="*/ 31909 w 338377"/>
                <a:gd name="connsiteY18" fmla="*/ 63729 h 186818"/>
                <a:gd name="connsiteX19" fmla="*/ 33147 w 338377"/>
                <a:gd name="connsiteY19" fmla="*/ 58967 h 186818"/>
                <a:gd name="connsiteX20" fmla="*/ 33814 w 338377"/>
                <a:gd name="connsiteY20" fmla="*/ 56967 h 186818"/>
                <a:gd name="connsiteX21" fmla="*/ 34766 w 338377"/>
                <a:gd name="connsiteY21" fmla="*/ 55062 h 186818"/>
                <a:gd name="connsiteX22" fmla="*/ 38481 w 338377"/>
                <a:gd name="connsiteY22" fmla="*/ 48775 h 186818"/>
                <a:gd name="connsiteX23" fmla="*/ 38481 w 338377"/>
                <a:gd name="connsiteY23" fmla="*/ 48775 h 186818"/>
                <a:gd name="connsiteX24" fmla="*/ 38481 w 338377"/>
                <a:gd name="connsiteY24" fmla="*/ 48775 h 186818"/>
                <a:gd name="connsiteX25" fmla="*/ 40958 w 338377"/>
                <a:gd name="connsiteY25" fmla="*/ 46013 h 186818"/>
                <a:gd name="connsiteX26" fmla="*/ 43625 w 338377"/>
                <a:gd name="connsiteY26" fmla="*/ 43346 h 186818"/>
                <a:gd name="connsiteX27" fmla="*/ 46387 w 338377"/>
                <a:gd name="connsiteY27" fmla="*/ 40965 h 186818"/>
                <a:gd name="connsiteX28" fmla="*/ 51625 w 338377"/>
                <a:gd name="connsiteY28" fmla="*/ 37631 h 186818"/>
                <a:gd name="connsiteX29" fmla="*/ 55054 w 338377"/>
                <a:gd name="connsiteY29" fmla="*/ 35821 h 186818"/>
                <a:gd name="connsiteX30" fmla="*/ 55054 w 338377"/>
                <a:gd name="connsiteY30" fmla="*/ 35821 h 186818"/>
                <a:gd name="connsiteX31" fmla="*/ 55817 w 338377"/>
                <a:gd name="connsiteY31" fmla="*/ 35821 h 186818"/>
                <a:gd name="connsiteX32" fmla="*/ 63532 w 338377"/>
                <a:gd name="connsiteY32" fmla="*/ 33440 h 186818"/>
                <a:gd name="connsiteX33" fmla="*/ 66866 w 338377"/>
                <a:gd name="connsiteY33" fmla="*/ 32773 h 186818"/>
                <a:gd name="connsiteX34" fmla="*/ 70199 w 338377"/>
                <a:gd name="connsiteY34" fmla="*/ 32773 h 186818"/>
                <a:gd name="connsiteX35" fmla="*/ 78772 w 338377"/>
                <a:gd name="connsiteY35" fmla="*/ 32773 h 186818"/>
                <a:gd name="connsiteX36" fmla="*/ 79439 w 338377"/>
                <a:gd name="connsiteY36" fmla="*/ 32773 h 186818"/>
                <a:gd name="connsiteX37" fmla="*/ 80486 w 338377"/>
                <a:gd name="connsiteY37" fmla="*/ 32773 h 186818"/>
                <a:gd name="connsiteX38" fmla="*/ 85058 w 338377"/>
                <a:gd name="connsiteY38" fmla="*/ 33821 h 186818"/>
                <a:gd name="connsiteX39" fmla="*/ 101251 w 338377"/>
                <a:gd name="connsiteY39" fmla="*/ 40298 h 186818"/>
                <a:gd name="connsiteX40" fmla="*/ 130683 w 338377"/>
                <a:gd name="connsiteY40" fmla="*/ 61062 h 186818"/>
                <a:gd name="connsiteX41" fmla="*/ 162401 w 338377"/>
                <a:gd name="connsiteY41" fmla="*/ 87256 h 186818"/>
                <a:gd name="connsiteX42" fmla="*/ 198692 w 338377"/>
                <a:gd name="connsiteY42" fmla="*/ 107259 h 186818"/>
                <a:gd name="connsiteX43" fmla="*/ 245078 w 338377"/>
                <a:gd name="connsiteY43" fmla="*/ 123642 h 186818"/>
                <a:gd name="connsiteX44" fmla="*/ 304800 w 338377"/>
                <a:gd name="connsiteY44" fmla="*/ 163170 h 186818"/>
                <a:gd name="connsiteX45" fmla="*/ 289560 w 338377"/>
                <a:gd name="connsiteY45" fmla="*/ 157360 h 186818"/>
                <a:gd name="connsiteX46" fmla="*/ 243364 w 338377"/>
                <a:gd name="connsiteY46" fmla="*/ 140120 h 186818"/>
                <a:gd name="connsiteX47" fmla="*/ 197644 w 338377"/>
                <a:gd name="connsiteY47" fmla="*/ 130595 h 186818"/>
                <a:gd name="connsiteX48" fmla="*/ 160782 w 338377"/>
                <a:gd name="connsiteY48" fmla="*/ 128880 h 186818"/>
                <a:gd name="connsiteX49" fmla="*/ 86773 w 338377"/>
                <a:gd name="connsiteY49" fmla="*/ 119927 h 186818"/>
                <a:gd name="connsiteX50" fmla="*/ 55245 w 338377"/>
                <a:gd name="connsiteY50" fmla="*/ 106020 h 186818"/>
                <a:gd name="connsiteX51" fmla="*/ 33338 w 338377"/>
                <a:gd name="connsiteY51" fmla="*/ 82303 h 186818"/>
                <a:gd name="connsiteX52" fmla="*/ 33338 w 338377"/>
                <a:gd name="connsiteY52" fmla="*/ 82303 h 186818"/>
                <a:gd name="connsiteX53" fmla="*/ 33338 w 338377"/>
                <a:gd name="connsiteY53" fmla="*/ 81637 h 186818"/>
                <a:gd name="connsiteX54" fmla="*/ 32195 w 338377"/>
                <a:gd name="connsiteY54" fmla="*/ 77826 h 186818"/>
                <a:gd name="connsiteX55" fmla="*/ 31433 w 338377"/>
                <a:gd name="connsiteY55" fmla="*/ 74112 h 186818"/>
                <a:gd name="connsiteX56" fmla="*/ 31433 w 338377"/>
                <a:gd name="connsiteY56" fmla="*/ 73350 h 186818"/>
                <a:gd name="connsiteX57" fmla="*/ 31909 w 338377"/>
                <a:gd name="connsiteY57" fmla="*/ 65920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38377" h="186818">
                  <a:moveTo>
                    <a:pt x="43148" y="133548"/>
                  </a:moveTo>
                  <a:cubicBezTo>
                    <a:pt x="89249" y="162123"/>
                    <a:pt x="144971" y="153074"/>
                    <a:pt x="195548" y="153264"/>
                  </a:cubicBezTo>
                  <a:cubicBezTo>
                    <a:pt x="205881" y="153152"/>
                    <a:pt x="216213" y="153565"/>
                    <a:pt x="226504" y="154503"/>
                  </a:cubicBezTo>
                  <a:cubicBezTo>
                    <a:pt x="238593" y="156537"/>
                    <a:pt x="250459" y="159726"/>
                    <a:pt x="261938" y="164028"/>
                  </a:cubicBezTo>
                  <a:cubicBezTo>
                    <a:pt x="273177" y="167552"/>
                    <a:pt x="284417" y="171076"/>
                    <a:pt x="295466" y="175267"/>
                  </a:cubicBezTo>
                  <a:cubicBezTo>
                    <a:pt x="306676" y="180057"/>
                    <a:pt x="318275" y="183881"/>
                    <a:pt x="330137" y="186697"/>
                  </a:cubicBezTo>
                  <a:cubicBezTo>
                    <a:pt x="336804" y="188031"/>
                    <a:pt x="342043" y="178029"/>
                    <a:pt x="335090" y="174601"/>
                  </a:cubicBezTo>
                  <a:lnTo>
                    <a:pt x="330899" y="172695"/>
                  </a:lnTo>
                  <a:cubicBezTo>
                    <a:pt x="331186" y="170947"/>
                    <a:pt x="330535" y="169175"/>
                    <a:pt x="329184" y="168028"/>
                  </a:cubicBezTo>
                  <a:cubicBezTo>
                    <a:pt x="305594" y="145458"/>
                    <a:pt x="280099" y="124967"/>
                    <a:pt x="252984" y="106783"/>
                  </a:cubicBezTo>
                  <a:cubicBezTo>
                    <a:pt x="238887" y="98020"/>
                    <a:pt x="223552" y="91828"/>
                    <a:pt x="209169" y="83732"/>
                  </a:cubicBezTo>
                  <a:cubicBezTo>
                    <a:pt x="198009" y="77614"/>
                    <a:pt x="187589" y="70231"/>
                    <a:pt x="178118" y="61729"/>
                  </a:cubicBezTo>
                  <a:cubicBezTo>
                    <a:pt x="158115" y="44394"/>
                    <a:pt x="140018" y="24582"/>
                    <a:pt x="116396" y="11723"/>
                  </a:cubicBezTo>
                  <a:cubicBezTo>
                    <a:pt x="92349" y="-2587"/>
                    <a:pt x="62726" y="-3875"/>
                    <a:pt x="37529" y="8294"/>
                  </a:cubicBezTo>
                  <a:cubicBezTo>
                    <a:pt x="14971" y="19766"/>
                    <a:pt x="550" y="42714"/>
                    <a:pt x="0" y="68016"/>
                  </a:cubicBezTo>
                  <a:cubicBezTo>
                    <a:pt x="0" y="96591"/>
                    <a:pt x="20383" y="120118"/>
                    <a:pt x="43148" y="134024"/>
                  </a:cubicBezTo>
                  <a:close/>
                  <a:moveTo>
                    <a:pt x="31909" y="65920"/>
                  </a:moveTo>
                  <a:lnTo>
                    <a:pt x="31909" y="65920"/>
                  </a:lnTo>
                  <a:cubicBezTo>
                    <a:pt x="31909" y="65349"/>
                    <a:pt x="31909" y="64110"/>
                    <a:pt x="31909" y="63729"/>
                  </a:cubicBezTo>
                  <a:cubicBezTo>
                    <a:pt x="32220" y="62117"/>
                    <a:pt x="32634" y="60527"/>
                    <a:pt x="33147" y="58967"/>
                  </a:cubicBezTo>
                  <a:cubicBezTo>
                    <a:pt x="33326" y="58287"/>
                    <a:pt x="33549" y="57618"/>
                    <a:pt x="33814" y="56967"/>
                  </a:cubicBezTo>
                  <a:cubicBezTo>
                    <a:pt x="33338" y="58300"/>
                    <a:pt x="34385" y="55633"/>
                    <a:pt x="34766" y="55062"/>
                  </a:cubicBezTo>
                  <a:cubicBezTo>
                    <a:pt x="35856" y="52882"/>
                    <a:pt x="37097" y="50781"/>
                    <a:pt x="38481" y="48775"/>
                  </a:cubicBezTo>
                  <a:lnTo>
                    <a:pt x="38481" y="48775"/>
                  </a:lnTo>
                  <a:lnTo>
                    <a:pt x="38481" y="48775"/>
                  </a:lnTo>
                  <a:cubicBezTo>
                    <a:pt x="39256" y="47810"/>
                    <a:pt x="40083" y="46888"/>
                    <a:pt x="40958" y="46013"/>
                  </a:cubicBezTo>
                  <a:cubicBezTo>
                    <a:pt x="41798" y="45077"/>
                    <a:pt x="42689" y="44187"/>
                    <a:pt x="43625" y="43346"/>
                  </a:cubicBezTo>
                  <a:lnTo>
                    <a:pt x="46387" y="40965"/>
                  </a:lnTo>
                  <a:cubicBezTo>
                    <a:pt x="48101" y="39822"/>
                    <a:pt x="49816" y="38679"/>
                    <a:pt x="51625" y="37631"/>
                  </a:cubicBezTo>
                  <a:lnTo>
                    <a:pt x="55054" y="35821"/>
                  </a:lnTo>
                  <a:lnTo>
                    <a:pt x="55054" y="35821"/>
                  </a:lnTo>
                  <a:lnTo>
                    <a:pt x="55817" y="35821"/>
                  </a:lnTo>
                  <a:cubicBezTo>
                    <a:pt x="58332" y="34854"/>
                    <a:pt x="60909" y="34059"/>
                    <a:pt x="63532" y="33440"/>
                  </a:cubicBezTo>
                  <a:lnTo>
                    <a:pt x="66866" y="32773"/>
                  </a:lnTo>
                  <a:cubicBezTo>
                    <a:pt x="64484" y="33249"/>
                    <a:pt x="69533" y="32773"/>
                    <a:pt x="70199" y="32773"/>
                  </a:cubicBezTo>
                  <a:cubicBezTo>
                    <a:pt x="73057" y="32773"/>
                    <a:pt x="75914" y="32773"/>
                    <a:pt x="78772" y="32773"/>
                  </a:cubicBezTo>
                  <a:lnTo>
                    <a:pt x="79439" y="32773"/>
                  </a:lnTo>
                  <a:lnTo>
                    <a:pt x="80486" y="32773"/>
                  </a:lnTo>
                  <a:lnTo>
                    <a:pt x="85058" y="33821"/>
                  </a:lnTo>
                  <a:cubicBezTo>
                    <a:pt x="90727" y="35228"/>
                    <a:pt x="96176" y="37407"/>
                    <a:pt x="101251" y="40298"/>
                  </a:cubicBezTo>
                  <a:cubicBezTo>
                    <a:pt x="111819" y="46078"/>
                    <a:pt x="121694" y="53044"/>
                    <a:pt x="130683" y="61062"/>
                  </a:cubicBezTo>
                  <a:cubicBezTo>
                    <a:pt x="141065" y="69921"/>
                    <a:pt x="151448" y="78970"/>
                    <a:pt x="162401" y="87256"/>
                  </a:cubicBezTo>
                  <a:cubicBezTo>
                    <a:pt x="173422" y="95713"/>
                    <a:pt x="185657" y="102457"/>
                    <a:pt x="198692" y="107259"/>
                  </a:cubicBezTo>
                  <a:cubicBezTo>
                    <a:pt x="214122" y="112878"/>
                    <a:pt x="230124" y="116784"/>
                    <a:pt x="245078" y="123642"/>
                  </a:cubicBezTo>
                  <a:cubicBezTo>
                    <a:pt x="266720" y="133990"/>
                    <a:pt x="286819" y="147293"/>
                    <a:pt x="304800" y="163170"/>
                  </a:cubicBezTo>
                  <a:lnTo>
                    <a:pt x="289560" y="157360"/>
                  </a:lnTo>
                  <a:cubicBezTo>
                    <a:pt x="274130" y="151264"/>
                    <a:pt x="259271" y="144787"/>
                    <a:pt x="243364" y="140120"/>
                  </a:cubicBezTo>
                  <a:cubicBezTo>
                    <a:pt x="228511" y="135307"/>
                    <a:pt x="213182" y="132114"/>
                    <a:pt x="197644" y="130595"/>
                  </a:cubicBezTo>
                  <a:cubicBezTo>
                    <a:pt x="185357" y="129738"/>
                    <a:pt x="173069" y="129452"/>
                    <a:pt x="160782" y="128880"/>
                  </a:cubicBezTo>
                  <a:cubicBezTo>
                    <a:pt x="135856" y="128653"/>
                    <a:pt x="111034" y="125650"/>
                    <a:pt x="86773" y="119927"/>
                  </a:cubicBezTo>
                  <a:cubicBezTo>
                    <a:pt x="75466" y="117365"/>
                    <a:pt x="64761" y="112643"/>
                    <a:pt x="55245" y="106020"/>
                  </a:cubicBezTo>
                  <a:cubicBezTo>
                    <a:pt x="45910" y="100268"/>
                    <a:pt x="38332" y="92065"/>
                    <a:pt x="33338" y="82303"/>
                  </a:cubicBezTo>
                  <a:lnTo>
                    <a:pt x="33338" y="82303"/>
                  </a:lnTo>
                  <a:lnTo>
                    <a:pt x="33338" y="81637"/>
                  </a:lnTo>
                  <a:lnTo>
                    <a:pt x="32195" y="77826"/>
                  </a:lnTo>
                  <a:cubicBezTo>
                    <a:pt x="32195" y="76588"/>
                    <a:pt x="31623" y="75350"/>
                    <a:pt x="31433" y="74112"/>
                  </a:cubicBezTo>
                  <a:cubicBezTo>
                    <a:pt x="31242" y="72874"/>
                    <a:pt x="31433" y="74112"/>
                    <a:pt x="31433" y="73350"/>
                  </a:cubicBezTo>
                  <a:cubicBezTo>
                    <a:pt x="31340" y="70863"/>
                    <a:pt x="31500" y="68374"/>
                    <a:pt x="31909" y="659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xmlns="" id="{8D5B772A-5836-421C-88D6-EB42C6D2AA1B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656 h 78158"/>
                <a:gd name="connsiteX14" fmla="*/ 22271 w 187244"/>
                <a:gd name="connsiteY14" fmla="*/ 26846 h 78158"/>
                <a:gd name="connsiteX15" fmla="*/ 22271 w 187244"/>
                <a:gd name="connsiteY15" fmla="*/ 26846 h 78158"/>
                <a:gd name="connsiteX16" fmla="*/ 22271 w 187244"/>
                <a:gd name="connsiteY16" fmla="*/ 26846 h 78158"/>
                <a:gd name="connsiteX17" fmla="*/ 136571 w 187244"/>
                <a:gd name="connsiteY17" fmla="*/ 41228 h 78158"/>
                <a:gd name="connsiteX18" fmla="*/ 136571 w 187244"/>
                <a:gd name="connsiteY18" fmla="*/ 41228 h 78158"/>
                <a:gd name="connsiteX19" fmla="*/ 89613 w 187244"/>
                <a:gd name="connsiteY19" fmla="*/ 50753 h 78158"/>
                <a:gd name="connsiteX20" fmla="*/ 71991 w 187244"/>
                <a:gd name="connsiteY20" fmla="*/ 52754 h 78158"/>
                <a:gd name="connsiteX21" fmla="*/ 66372 w 187244"/>
                <a:gd name="connsiteY21" fmla="*/ 52754 h 78158"/>
                <a:gd name="connsiteX22" fmla="*/ 64467 w 187244"/>
                <a:gd name="connsiteY22" fmla="*/ 52754 h 78158"/>
                <a:gd name="connsiteX23" fmla="*/ 60942 w 187244"/>
                <a:gd name="connsiteY23" fmla="*/ 52087 h 78158"/>
                <a:gd name="connsiteX24" fmla="*/ 33796 w 187244"/>
                <a:gd name="connsiteY24" fmla="*/ 42562 h 78158"/>
                <a:gd name="connsiteX25" fmla="*/ 30748 w 187244"/>
                <a:gd name="connsiteY25" fmla="*/ 40657 h 78158"/>
                <a:gd name="connsiteX26" fmla="*/ 28938 w 187244"/>
                <a:gd name="connsiteY26" fmla="*/ 39228 h 78158"/>
                <a:gd name="connsiteX27" fmla="*/ 24652 w 187244"/>
                <a:gd name="connsiteY27" fmla="*/ 34942 h 78158"/>
                <a:gd name="connsiteX28" fmla="*/ 23223 w 187244"/>
                <a:gd name="connsiteY28" fmla="*/ 32370 h 78158"/>
                <a:gd name="connsiteX29" fmla="*/ 22461 w 187244"/>
                <a:gd name="connsiteY29" fmla="*/ 29798 h 78158"/>
                <a:gd name="connsiteX30" fmla="*/ 22461 w 187244"/>
                <a:gd name="connsiteY30" fmla="*/ 29798 h 78158"/>
                <a:gd name="connsiteX31" fmla="*/ 22461 w 187244"/>
                <a:gd name="connsiteY31" fmla="*/ 29036 h 78158"/>
                <a:gd name="connsiteX32" fmla="*/ 22461 w 187244"/>
                <a:gd name="connsiteY32" fmla="*/ 29036 h 78158"/>
                <a:gd name="connsiteX33" fmla="*/ 22461 w 187244"/>
                <a:gd name="connsiteY33" fmla="*/ 29036 h 78158"/>
                <a:gd name="connsiteX34" fmla="*/ 23033 w 187244"/>
                <a:gd name="connsiteY34" fmla="*/ 28465 h 78158"/>
                <a:gd name="connsiteX35" fmla="*/ 23985 w 187244"/>
                <a:gd name="connsiteY35" fmla="*/ 27608 h 78158"/>
                <a:gd name="connsiteX36" fmla="*/ 28843 w 187244"/>
                <a:gd name="connsiteY36" fmla="*/ 25036 h 78158"/>
                <a:gd name="connsiteX37" fmla="*/ 28843 w 187244"/>
                <a:gd name="connsiteY37" fmla="*/ 25036 h 78158"/>
                <a:gd name="connsiteX38" fmla="*/ 29605 w 187244"/>
                <a:gd name="connsiteY38" fmla="*/ 25036 h 78158"/>
                <a:gd name="connsiteX39" fmla="*/ 32177 w 187244"/>
                <a:gd name="connsiteY39" fmla="*/ 24179 h 78158"/>
                <a:gd name="connsiteX40" fmla="*/ 37701 w 187244"/>
                <a:gd name="connsiteY40" fmla="*/ 22464 h 78158"/>
                <a:gd name="connsiteX41" fmla="*/ 50179 w 187244"/>
                <a:gd name="connsiteY41" fmla="*/ 19892 h 78158"/>
                <a:gd name="connsiteX42" fmla="*/ 78754 w 187244"/>
                <a:gd name="connsiteY42" fmla="*/ 17892 h 78158"/>
                <a:gd name="connsiteX43" fmla="*/ 98471 w 187244"/>
                <a:gd name="connsiteY43" fmla="*/ 17892 h 78158"/>
                <a:gd name="connsiteX44" fmla="*/ 122664 w 187244"/>
                <a:gd name="connsiteY44" fmla="*/ 28655 h 78158"/>
                <a:gd name="connsiteX45" fmla="*/ 144572 w 187244"/>
                <a:gd name="connsiteY45" fmla="*/ 38180 h 78158"/>
                <a:gd name="connsiteX46" fmla="*/ 161812 w 187244"/>
                <a:gd name="connsiteY46" fmla="*/ 46753 h 78158"/>
                <a:gd name="connsiteX47" fmla="*/ 164003 w 187244"/>
                <a:gd name="connsiteY47" fmla="*/ 48277 h 78158"/>
                <a:gd name="connsiteX48" fmla="*/ 159621 w 187244"/>
                <a:gd name="connsiteY48" fmla="*/ 46848 h 78158"/>
                <a:gd name="connsiteX49" fmla="*/ 136476 w 187244"/>
                <a:gd name="connsiteY49" fmla="*/ 41228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21" y="50336"/>
                    <a:pt x="183008" y="42433"/>
                    <a:pt x="176862" y="36656"/>
                  </a:cubicBezTo>
                  <a:close/>
                  <a:moveTo>
                    <a:pt x="22271" y="26846"/>
                  </a:moveTo>
                  <a:lnTo>
                    <a:pt x="22271" y="26846"/>
                  </a:lnTo>
                  <a:cubicBezTo>
                    <a:pt x="22271" y="25988"/>
                    <a:pt x="22271" y="24941"/>
                    <a:pt x="22271" y="26846"/>
                  </a:cubicBezTo>
                  <a:close/>
                  <a:moveTo>
                    <a:pt x="136571" y="41228"/>
                  </a:moveTo>
                  <a:lnTo>
                    <a:pt x="136571" y="41228"/>
                  </a:lnTo>
                  <a:cubicBezTo>
                    <a:pt x="120653" y="42918"/>
                    <a:pt x="104931" y="46107"/>
                    <a:pt x="89613" y="50753"/>
                  </a:cubicBezTo>
                  <a:cubicBezTo>
                    <a:pt x="83841" y="52129"/>
                    <a:pt x="77924" y="52800"/>
                    <a:pt x="71991" y="52754"/>
                  </a:cubicBezTo>
                  <a:lnTo>
                    <a:pt x="66372" y="52754"/>
                  </a:lnTo>
                  <a:lnTo>
                    <a:pt x="64467" y="52754"/>
                  </a:lnTo>
                  <a:lnTo>
                    <a:pt x="60942" y="52087"/>
                  </a:lnTo>
                  <a:cubicBezTo>
                    <a:pt x="51383" y="50616"/>
                    <a:pt x="42179" y="47386"/>
                    <a:pt x="33796" y="42562"/>
                  </a:cubicBezTo>
                  <a:lnTo>
                    <a:pt x="30748" y="40657"/>
                  </a:lnTo>
                  <a:lnTo>
                    <a:pt x="28938" y="39228"/>
                  </a:lnTo>
                  <a:cubicBezTo>
                    <a:pt x="27416" y="37896"/>
                    <a:pt x="25984" y="36464"/>
                    <a:pt x="24652" y="34942"/>
                  </a:cubicBezTo>
                  <a:cubicBezTo>
                    <a:pt x="26176" y="36656"/>
                    <a:pt x="22938" y="31322"/>
                    <a:pt x="23223" y="32370"/>
                  </a:cubicBezTo>
                  <a:cubicBezTo>
                    <a:pt x="22882" y="31541"/>
                    <a:pt x="22627" y="30679"/>
                    <a:pt x="22461" y="29798"/>
                  </a:cubicBezTo>
                  <a:lnTo>
                    <a:pt x="22461" y="29798"/>
                  </a:lnTo>
                  <a:cubicBezTo>
                    <a:pt x="22461" y="29798"/>
                    <a:pt x="22461" y="29798"/>
                    <a:pt x="22461" y="29036"/>
                  </a:cubicBezTo>
                  <a:lnTo>
                    <a:pt x="22461" y="29036"/>
                  </a:lnTo>
                  <a:lnTo>
                    <a:pt x="22461" y="29036"/>
                  </a:lnTo>
                  <a:lnTo>
                    <a:pt x="23033" y="28465"/>
                  </a:lnTo>
                  <a:lnTo>
                    <a:pt x="23985" y="27608"/>
                  </a:lnTo>
                  <a:cubicBezTo>
                    <a:pt x="25542" y="26638"/>
                    <a:pt x="27166" y="25778"/>
                    <a:pt x="28843" y="25036"/>
                  </a:cubicBezTo>
                  <a:lnTo>
                    <a:pt x="28843" y="25036"/>
                  </a:lnTo>
                  <a:lnTo>
                    <a:pt x="29605" y="25036"/>
                  </a:lnTo>
                  <a:lnTo>
                    <a:pt x="32177" y="24179"/>
                  </a:lnTo>
                  <a:cubicBezTo>
                    <a:pt x="33987" y="23512"/>
                    <a:pt x="35892" y="22940"/>
                    <a:pt x="37701" y="22464"/>
                  </a:cubicBezTo>
                  <a:cubicBezTo>
                    <a:pt x="41786" y="21279"/>
                    <a:pt x="45959" y="20419"/>
                    <a:pt x="50179" y="19892"/>
                  </a:cubicBezTo>
                  <a:cubicBezTo>
                    <a:pt x="59704" y="18749"/>
                    <a:pt x="69229" y="18273"/>
                    <a:pt x="78754" y="17892"/>
                  </a:cubicBezTo>
                  <a:cubicBezTo>
                    <a:pt x="85326" y="17892"/>
                    <a:pt x="91899" y="17892"/>
                    <a:pt x="98471" y="17892"/>
                  </a:cubicBezTo>
                  <a:cubicBezTo>
                    <a:pt x="105995" y="22589"/>
                    <a:pt x="114138" y="26212"/>
                    <a:pt x="122664" y="28655"/>
                  </a:cubicBezTo>
                  <a:cubicBezTo>
                    <a:pt x="129999" y="32084"/>
                    <a:pt x="137142" y="35704"/>
                    <a:pt x="144572" y="38180"/>
                  </a:cubicBezTo>
                  <a:cubicBezTo>
                    <a:pt x="150614" y="40400"/>
                    <a:pt x="156395" y="43275"/>
                    <a:pt x="161812" y="46753"/>
                  </a:cubicBezTo>
                  <a:cubicBezTo>
                    <a:pt x="162579" y="47206"/>
                    <a:pt x="163312" y="47715"/>
                    <a:pt x="164003" y="48277"/>
                  </a:cubicBezTo>
                  <a:lnTo>
                    <a:pt x="159621" y="46848"/>
                  </a:lnTo>
                  <a:cubicBezTo>
                    <a:pt x="152306" y="43601"/>
                    <a:pt x="144466" y="41697"/>
                    <a:pt x="136476" y="412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xmlns="" id="{4C42D802-7B7B-493F-B81A-B15E35A1AE17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499 w 251238"/>
                <a:gd name="connsiteY38" fmla="*/ 191708 h 254763"/>
                <a:gd name="connsiteX39" fmla="*/ 58643 w 251238"/>
                <a:gd name="connsiteY39" fmla="*/ 38641 h 254763"/>
                <a:gd name="connsiteX40" fmla="*/ 58643 w 251238"/>
                <a:gd name="connsiteY40" fmla="*/ 38641 h 254763"/>
                <a:gd name="connsiteX41" fmla="*/ 58643 w 251238"/>
                <a:gd name="connsiteY41" fmla="*/ 38641 h 254763"/>
                <a:gd name="connsiteX42" fmla="*/ 30068 w 251238"/>
                <a:gd name="connsiteY42" fmla="*/ 117127 h 254763"/>
                <a:gd name="connsiteX43" fmla="*/ 30068 w 251238"/>
                <a:gd name="connsiteY43" fmla="*/ 117127 h 254763"/>
                <a:gd name="connsiteX44" fmla="*/ 40355 w 251238"/>
                <a:gd name="connsiteY44" fmla="*/ 104268 h 254763"/>
                <a:gd name="connsiteX45" fmla="*/ 46547 w 251238"/>
                <a:gd name="connsiteY45" fmla="*/ 100077 h 254763"/>
                <a:gd name="connsiteX46" fmla="*/ 48452 w 251238"/>
                <a:gd name="connsiteY46" fmla="*/ 99220 h 254763"/>
                <a:gd name="connsiteX47" fmla="*/ 52262 w 251238"/>
                <a:gd name="connsiteY47" fmla="*/ 97696 h 254763"/>
                <a:gd name="connsiteX48" fmla="*/ 72550 w 251238"/>
                <a:gd name="connsiteY48" fmla="*/ 79408 h 254763"/>
                <a:gd name="connsiteX49" fmla="*/ 69121 w 251238"/>
                <a:gd name="connsiteY49" fmla="*/ 57501 h 254763"/>
                <a:gd name="connsiteX50" fmla="*/ 61501 w 251238"/>
                <a:gd name="connsiteY50" fmla="*/ 48833 h 254763"/>
                <a:gd name="connsiteX51" fmla="*/ 60453 w 251238"/>
                <a:gd name="connsiteY51" fmla="*/ 46833 h 254763"/>
                <a:gd name="connsiteX52" fmla="*/ 57596 w 251238"/>
                <a:gd name="connsiteY52" fmla="*/ 41118 h 254763"/>
                <a:gd name="connsiteX53" fmla="*/ 57596 w 251238"/>
                <a:gd name="connsiteY53" fmla="*/ 39403 h 254763"/>
                <a:gd name="connsiteX54" fmla="*/ 58263 w 251238"/>
                <a:gd name="connsiteY54" fmla="*/ 38641 h 254763"/>
                <a:gd name="connsiteX55" fmla="*/ 59596 w 251238"/>
                <a:gd name="connsiteY55" fmla="*/ 37974 h 254763"/>
                <a:gd name="connsiteX56" fmla="*/ 62453 w 251238"/>
                <a:gd name="connsiteY56" fmla="*/ 36450 h 254763"/>
                <a:gd name="connsiteX57" fmla="*/ 63406 w 251238"/>
                <a:gd name="connsiteY57" fmla="*/ 36450 h 254763"/>
                <a:gd name="connsiteX58" fmla="*/ 67978 w 251238"/>
                <a:gd name="connsiteY58" fmla="*/ 35117 h 254763"/>
                <a:gd name="connsiteX59" fmla="*/ 69121 w 251238"/>
                <a:gd name="connsiteY59" fmla="*/ 35117 h 254763"/>
                <a:gd name="connsiteX60" fmla="*/ 70073 w 251238"/>
                <a:gd name="connsiteY60" fmla="*/ 35117 h 254763"/>
                <a:gd name="connsiteX61" fmla="*/ 79598 w 251238"/>
                <a:gd name="connsiteY61" fmla="*/ 35117 h 254763"/>
                <a:gd name="connsiteX62" fmla="*/ 80551 w 251238"/>
                <a:gd name="connsiteY62" fmla="*/ 35117 h 254763"/>
                <a:gd name="connsiteX63" fmla="*/ 81599 w 251238"/>
                <a:gd name="connsiteY63" fmla="*/ 35117 h 254763"/>
                <a:gd name="connsiteX64" fmla="*/ 86361 w 251238"/>
                <a:gd name="connsiteY64" fmla="*/ 36260 h 254763"/>
                <a:gd name="connsiteX65" fmla="*/ 91124 w 251238"/>
                <a:gd name="connsiteY65" fmla="*/ 37784 h 254763"/>
                <a:gd name="connsiteX66" fmla="*/ 94076 w 251238"/>
                <a:gd name="connsiteY66" fmla="*/ 38832 h 254763"/>
                <a:gd name="connsiteX67" fmla="*/ 94743 w 251238"/>
                <a:gd name="connsiteY67" fmla="*/ 38832 h 254763"/>
                <a:gd name="connsiteX68" fmla="*/ 132843 w 251238"/>
                <a:gd name="connsiteY68" fmla="*/ 59596 h 254763"/>
                <a:gd name="connsiteX69" fmla="*/ 151036 w 251238"/>
                <a:gd name="connsiteY69" fmla="*/ 71502 h 254763"/>
                <a:gd name="connsiteX70" fmla="*/ 167133 w 251238"/>
                <a:gd name="connsiteY70" fmla="*/ 84456 h 254763"/>
                <a:gd name="connsiteX71" fmla="*/ 190851 w 251238"/>
                <a:gd name="connsiteY71" fmla="*/ 111793 h 254763"/>
                <a:gd name="connsiteX72" fmla="*/ 190851 w 251238"/>
                <a:gd name="connsiteY72" fmla="*/ 113412 h 254763"/>
                <a:gd name="connsiteX73" fmla="*/ 188564 w 251238"/>
                <a:gd name="connsiteY73" fmla="*/ 115603 h 254763"/>
                <a:gd name="connsiteX74" fmla="*/ 175420 w 251238"/>
                <a:gd name="connsiteY74" fmla="*/ 131224 h 254763"/>
                <a:gd name="connsiteX75" fmla="*/ 181611 w 251238"/>
                <a:gd name="connsiteY75" fmla="*/ 183326 h 254763"/>
                <a:gd name="connsiteX76" fmla="*/ 181611 w 251238"/>
                <a:gd name="connsiteY76" fmla="*/ 183326 h 254763"/>
                <a:gd name="connsiteX77" fmla="*/ 137606 w 251238"/>
                <a:gd name="connsiteY77" fmla="*/ 169038 h 254763"/>
                <a:gd name="connsiteX78" fmla="*/ 87504 w 251238"/>
                <a:gd name="connsiteY78" fmla="*/ 165038 h 254763"/>
                <a:gd name="connsiteX79" fmla="*/ 65311 w 251238"/>
                <a:gd name="connsiteY79" fmla="*/ 165038 h 254763"/>
                <a:gd name="connsiteX80" fmla="*/ 61120 w 251238"/>
                <a:gd name="connsiteY80" fmla="*/ 165038 h 254763"/>
                <a:gd name="connsiteX81" fmla="*/ 59596 w 251238"/>
                <a:gd name="connsiteY81" fmla="*/ 165038 h 254763"/>
                <a:gd name="connsiteX82" fmla="*/ 50071 w 251238"/>
                <a:gd name="connsiteY82" fmla="*/ 162466 h 254763"/>
                <a:gd name="connsiteX83" fmla="*/ 47499 w 251238"/>
                <a:gd name="connsiteY83" fmla="*/ 161514 h 254763"/>
                <a:gd name="connsiteX84" fmla="*/ 44642 w 251238"/>
                <a:gd name="connsiteY84" fmla="*/ 159990 h 254763"/>
                <a:gd name="connsiteX85" fmla="*/ 41118 w 251238"/>
                <a:gd name="connsiteY85" fmla="*/ 157799 h 254763"/>
                <a:gd name="connsiteX86" fmla="*/ 39117 w 251238"/>
                <a:gd name="connsiteY86" fmla="*/ 156465 h 254763"/>
                <a:gd name="connsiteX87" fmla="*/ 29592 w 251238"/>
                <a:gd name="connsiteY87" fmla="*/ 145321 h 254763"/>
                <a:gd name="connsiteX88" fmla="*/ 28544 w 251238"/>
                <a:gd name="connsiteY88" fmla="*/ 142940 h 254763"/>
                <a:gd name="connsiteX89" fmla="*/ 27592 w 251238"/>
                <a:gd name="connsiteY89" fmla="*/ 139987 h 254763"/>
                <a:gd name="connsiteX90" fmla="*/ 26830 w 251238"/>
                <a:gd name="connsiteY90" fmla="*/ 136272 h 254763"/>
                <a:gd name="connsiteX91" fmla="*/ 26830 w 251238"/>
                <a:gd name="connsiteY91" fmla="*/ 133891 h 254763"/>
                <a:gd name="connsiteX92" fmla="*/ 30640 w 251238"/>
                <a:gd name="connsiteY92" fmla="*/ 11712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1208" y="163133"/>
                    <a:pt x="24258" y="183707"/>
                    <a:pt x="49499" y="191708"/>
                  </a:cubicBezTo>
                  <a:close/>
                  <a:moveTo>
                    <a:pt x="58643" y="38641"/>
                  </a:moveTo>
                  <a:lnTo>
                    <a:pt x="58643" y="38641"/>
                  </a:lnTo>
                  <a:cubicBezTo>
                    <a:pt x="58643" y="37308"/>
                    <a:pt x="58643" y="37974"/>
                    <a:pt x="58643" y="38641"/>
                  </a:cubicBezTo>
                  <a:close/>
                  <a:moveTo>
                    <a:pt x="30068" y="117127"/>
                  </a:moveTo>
                  <a:lnTo>
                    <a:pt x="30068" y="117127"/>
                  </a:lnTo>
                  <a:cubicBezTo>
                    <a:pt x="32470" y="112111"/>
                    <a:pt x="35989" y="107712"/>
                    <a:pt x="40355" y="104268"/>
                  </a:cubicBezTo>
                  <a:cubicBezTo>
                    <a:pt x="42279" y="102675"/>
                    <a:pt x="44352" y="101271"/>
                    <a:pt x="46547" y="100077"/>
                  </a:cubicBezTo>
                  <a:lnTo>
                    <a:pt x="48452" y="99220"/>
                  </a:lnTo>
                  <a:lnTo>
                    <a:pt x="52262" y="97696"/>
                  </a:lnTo>
                  <a:cubicBezTo>
                    <a:pt x="61417" y="94937"/>
                    <a:pt x="68859" y="88229"/>
                    <a:pt x="72550" y="79408"/>
                  </a:cubicBezTo>
                  <a:cubicBezTo>
                    <a:pt x="74954" y="71976"/>
                    <a:pt x="73681" y="63843"/>
                    <a:pt x="69121" y="57501"/>
                  </a:cubicBezTo>
                  <a:cubicBezTo>
                    <a:pt x="66845" y="54389"/>
                    <a:pt x="64295" y="51488"/>
                    <a:pt x="61501" y="48833"/>
                  </a:cubicBezTo>
                  <a:cubicBezTo>
                    <a:pt x="61074" y="48210"/>
                    <a:pt x="60722" y="47538"/>
                    <a:pt x="60453" y="46833"/>
                  </a:cubicBezTo>
                  <a:cubicBezTo>
                    <a:pt x="59977" y="45499"/>
                    <a:pt x="58167" y="42451"/>
                    <a:pt x="57596" y="41118"/>
                  </a:cubicBezTo>
                  <a:cubicBezTo>
                    <a:pt x="57024" y="39784"/>
                    <a:pt x="57596" y="39879"/>
                    <a:pt x="57596" y="39403"/>
                  </a:cubicBezTo>
                  <a:cubicBezTo>
                    <a:pt x="57596" y="38927"/>
                    <a:pt x="58263" y="38736"/>
                    <a:pt x="58263" y="38641"/>
                  </a:cubicBezTo>
                  <a:cubicBezTo>
                    <a:pt x="58263" y="38546"/>
                    <a:pt x="58263" y="38641"/>
                    <a:pt x="59596" y="37974"/>
                  </a:cubicBezTo>
                  <a:lnTo>
                    <a:pt x="62453" y="36450"/>
                  </a:lnTo>
                  <a:lnTo>
                    <a:pt x="63406" y="36450"/>
                  </a:lnTo>
                  <a:cubicBezTo>
                    <a:pt x="64903" y="35918"/>
                    <a:pt x="66430" y="35473"/>
                    <a:pt x="67978" y="35117"/>
                  </a:cubicBezTo>
                  <a:lnTo>
                    <a:pt x="69121" y="35117"/>
                  </a:lnTo>
                  <a:lnTo>
                    <a:pt x="70073" y="35117"/>
                  </a:lnTo>
                  <a:cubicBezTo>
                    <a:pt x="73244" y="34883"/>
                    <a:pt x="76428" y="34883"/>
                    <a:pt x="79598" y="35117"/>
                  </a:cubicBezTo>
                  <a:lnTo>
                    <a:pt x="80551" y="35117"/>
                  </a:lnTo>
                  <a:lnTo>
                    <a:pt x="81599" y="35117"/>
                  </a:lnTo>
                  <a:cubicBezTo>
                    <a:pt x="83209" y="35397"/>
                    <a:pt x="84800" y="35778"/>
                    <a:pt x="86361" y="36260"/>
                  </a:cubicBezTo>
                  <a:cubicBezTo>
                    <a:pt x="87979" y="36667"/>
                    <a:pt x="89570" y="37176"/>
                    <a:pt x="91124" y="37784"/>
                  </a:cubicBezTo>
                  <a:lnTo>
                    <a:pt x="94076" y="38832"/>
                  </a:lnTo>
                  <a:lnTo>
                    <a:pt x="94743" y="38832"/>
                  </a:lnTo>
                  <a:cubicBezTo>
                    <a:pt x="107821" y="45037"/>
                    <a:pt x="120541" y="51969"/>
                    <a:pt x="132843" y="59596"/>
                  </a:cubicBezTo>
                  <a:cubicBezTo>
                    <a:pt x="139034" y="63406"/>
                    <a:pt x="145130" y="67311"/>
                    <a:pt x="151036" y="71502"/>
                  </a:cubicBezTo>
                  <a:cubicBezTo>
                    <a:pt x="156788" y="75316"/>
                    <a:pt x="162177" y="79653"/>
                    <a:pt x="167133" y="84456"/>
                  </a:cubicBezTo>
                  <a:cubicBezTo>
                    <a:pt x="176519" y="92171"/>
                    <a:pt x="184537" y="101413"/>
                    <a:pt x="190851" y="111793"/>
                  </a:cubicBezTo>
                  <a:cubicBezTo>
                    <a:pt x="190851" y="111126"/>
                    <a:pt x="190851" y="112365"/>
                    <a:pt x="190851" y="113412"/>
                  </a:cubicBezTo>
                  <a:lnTo>
                    <a:pt x="188564" y="115603"/>
                  </a:lnTo>
                  <a:cubicBezTo>
                    <a:pt x="183385" y="120082"/>
                    <a:pt x="178948" y="125355"/>
                    <a:pt x="175420" y="131224"/>
                  </a:cubicBezTo>
                  <a:cubicBezTo>
                    <a:pt x="164943" y="148845"/>
                    <a:pt x="171134" y="167610"/>
                    <a:pt x="181611" y="183326"/>
                  </a:cubicBezTo>
                  <a:lnTo>
                    <a:pt x="181611" y="183326"/>
                  </a:lnTo>
                  <a:cubicBezTo>
                    <a:pt x="167459" y="177100"/>
                    <a:pt x="152716" y="172314"/>
                    <a:pt x="137606" y="169038"/>
                  </a:cubicBezTo>
                  <a:cubicBezTo>
                    <a:pt x="121068" y="166131"/>
                    <a:pt x="104293" y="164791"/>
                    <a:pt x="87504" y="165038"/>
                  </a:cubicBezTo>
                  <a:lnTo>
                    <a:pt x="65311" y="165038"/>
                  </a:lnTo>
                  <a:lnTo>
                    <a:pt x="61120" y="165038"/>
                  </a:lnTo>
                  <a:lnTo>
                    <a:pt x="59596" y="165038"/>
                  </a:lnTo>
                  <a:cubicBezTo>
                    <a:pt x="56362" y="164417"/>
                    <a:pt x="53178" y="163557"/>
                    <a:pt x="50071" y="162466"/>
                  </a:cubicBezTo>
                  <a:lnTo>
                    <a:pt x="47499" y="161514"/>
                  </a:lnTo>
                  <a:lnTo>
                    <a:pt x="44642" y="159990"/>
                  </a:lnTo>
                  <a:cubicBezTo>
                    <a:pt x="43403" y="159323"/>
                    <a:pt x="42260" y="158561"/>
                    <a:pt x="41118" y="157799"/>
                  </a:cubicBezTo>
                  <a:cubicBezTo>
                    <a:pt x="39974" y="157037"/>
                    <a:pt x="37974" y="155513"/>
                    <a:pt x="39117" y="156465"/>
                  </a:cubicBezTo>
                  <a:cubicBezTo>
                    <a:pt x="35061" y="153604"/>
                    <a:pt x="31787" y="149773"/>
                    <a:pt x="29592" y="145321"/>
                  </a:cubicBezTo>
                  <a:cubicBezTo>
                    <a:pt x="29592" y="145321"/>
                    <a:pt x="28735" y="143321"/>
                    <a:pt x="28544" y="142940"/>
                  </a:cubicBezTo>
                  <a:cubicBezTo>
                    <a:pt x="28354" y="142559"/>
                    <a:pt x="27878" y="140940"/>
                    <a:pt x="27592" y="139987"/>
                  </a:cubicBezTo>
                  <a:cubicBezTo>
                    <a:pt x="27306" y="139035"/>
                    <a:pt x="27020" y="137511"/>
                    <a:pt x="26830" y="136272"/>
                  </a:cubicBezTo>
                  <a:cubicBezTo>
                    <a:pt x="26830" y="138177"/>
                    <a:pt x="26830" y="134082"/>
                    <a:pt x="26830" y="133891"/>
                  </a:cubicBezTo>
                  <a:cubicBezTo>
                    <a:pt x="26775" y="128082"/>
                    <a:pt x="28080" y="122342"/>
                    <a:pt x="30640" y="117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xmlns="" id="{A62F4C25-B02F-45DD-81E0-09E87BE0BE60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xmlns="" id="{2B485823-BDA4-41C5-BF2C-FBF893E3F7B7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xmlns="" id="{85EB6386-38DC-4E80-B0F8-7F14A112928C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xmlns="" id="{DC4FF136-3EFD-40AD-87D8-25D9EEB58276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xmlns="" id="{10513FAE-0BD4-409C-AFEE-5F7E89C1DC51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xmlns="" id="{4F97E8BD-6DBC-4011-95D3-F37D774FF93A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xmlns="" id="{C0208AA0-182D-4788-9E2D-2A25C2561898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xmlns="" id="{4C250446-36CB-4429-BD78-5F093431752E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xmlns="" id="{C291A241-B3F7-4CB6-8825-6C353A77CAF3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xmlns="" id="{3B909F98-FA37-420E-BB68-ACB69FE8647F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xmlns="" id="{A612E5B1-298F-4E16-A87A-D259AB277EEC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xmlns="" id="{3A6DCC0C-F8E2-4A27-AB01-E7E7BAEADFE8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xmlns="" id="{574203B4-942C-4F41-8D60-19CF1295C35F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xmlns="" id="{8BD07D71-59D0-4DE5-92FD-935657328939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xmlns="" id="{9C9BCD92-030A-4081-9B72-57F2EF21B302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xmlns="" id="{88DCE80B-EAB4-450E-9C87-B9AF0F4C00BB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  <a:gd name="connsiteX14" fmla="*/ 3021 w 16260"/>
                <a:gd name="connsiteY14" fmla="*/ 13222 h 18803"/>
                <a:gd name="connsiteX15" fmla="*/ 3021 w 16260"/>
                <a:gd name="connsiteY15" fmla="*/ 13412 h 18803"/>
                <a:gd name="connsiteX16" fmla="*/ 3021 w 16260"/>
                <a:gd name="connsiteY16" fmla="*/ 13412 h 18803"/>
                <a:gd name="connsiteX17" fmla="*/ 3688 w 16260"/>
                <a:gd name="connsiteY17" fmla="*/ 14079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lnTo>
                    <a:pt x="3021" y="13222"/>
                  </a:lnTo>
                  <a:close/>
                  <a:moveTo>
                    <a:pt x="3021" y="13412"/>
                  </a:moveTo>
                  <a:lnTo>
                    <a:pt x="3021" y="13412"/>
                  </a:lnTo>
                  <a:cubicBezTo>
                    <a:pt x="3021" y="12555"/>
                    <a:pt x="3021" y="13508"/>
                    <a:pt x="3688" y="140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xmlns="" id="{A9E1B5BF-6A37-4512-A22C-A985864DD291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xmlns="" id="{27E1F352-743D-476C-B742-FD033CB32940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xmlns="" id="{E4897C31-A813-42D8-9206-4581C9B06B43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xmlns="" id="{B9ACABE8-C745-4DCE-9D1A-573B573052B0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xmlns="" id="{59B5405F-8AA1-4DF9-ACC0-AD48137029C5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xmlns="" id="{9BC9A66A-0F9B-4CD4-8E5E-04413FB56D17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xmlns="" id="{631E5CF5-B43E-470F-8D15-000634696812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xmlns="" id="{ACE53F9C-67F4-45BA-A8D2-8E47F92E318B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xmlns="" id="{F799E3DD-6B65-46AE-B5E7-E27E8AD055E3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xmlns="" id="{367D7EDD-029A-4102-BF78-2034630CCE76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xmlns="" id="{57D5B786-CFD9-4CAD-97F7-3A936BA4362E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xmlns="" id="{2FF205C8-9BB5-459D-B967-EA26E6ECFC1C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xmlns="" id="{AD0BAF95-4208-49C4-B2F1-A8E557232A0F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xmlns="" id="{4EFD179D-F256-4898-9486-D692753B4FD4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xmlns="" id="{2BB252E2-8550-4DF7-B4BF-16CD770933A6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xmlns="" id="{E9AEF4F3-07AE-4D2D-AF4B-F876C637971B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xmlns="" id="{7E75A73B-34A1-40FB-B913-D513CAC339CC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xmlns="" id="{1C5B3A71-1D7E-4A08-9BB1-8DF113A45CFA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xmlns="" id="{0FDC459E-B698-4840-B626-A434178ACF78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xmlns="" id="{A19E4846-55CC-4E4A-9BDF-B33D83B82685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xmlns="" id="{66D34756-829A-46FD-8A54-A71086190363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xmlns="" id="{874FA8AB-FA18-4A2E-8F9F-98C6676E7344}"/>
                </a:ext>
              </a:extLst>
            </p:cNvPr>
            <p:cNvSpPr/>
            <p:nvPr/>
          </p:nvSpPr>
          <p:spPr>
            <a:xfrm>
              <a:off x="2734760" y="3847776"/>
              <a:ext cx="92524" cy="34869"/>
            </a:xfrm>
            <a:custGeom>
              <a:avLst/>
              <a:gdLst>
                <a:gd name="connsiteX0" fmla="*/ 57125 w 57450"/>
                <a:gd name="connsiteY0" fmla="*/ 5004 h 21651"/>
                <a:gd name="connsiteX1" fmla="*/ 52553 w 57450"/>
                <a:gd name="connsiteY1" fmla="*/ 337 h 21651"/>
                <a:gd name="connsiteX2" fmla="*/ 25693 w 57450"/>
                <a:gd name="connsiteY2" fmla="*/ 2623 h 21651"/>
                <a:gd name="connsiteX3" fmla="*/ 1880 w 57450"/>
                <a:gd name="connsiteY3" fmla="*/ 10719 h 21651"/>
                <a:gd name="connsiteX4" fmla="*/ 261 w 57450"/>
                <a:gd name="connsiteY4" fmla="*/ 17101 h 21651"/>
                <a:gd name="connsiteX5" fmla="*/ 1023 w 57450"/>
                <a:gd name="connsiteY5" fmla="*/ 19101 h 21651"/>
                <a:gd name="connsiteX6" fmla="*/ 4642 w 57450"/>
                <a:gd name="connsiteY6" fmla="*/ 21578 h 21651"/>
                <a:gd name="connsiteX7" fmla="*/ 6262 w 57450"/>
                <a:gd name="connsiteY7" fmla="*/ 21578 h 21651"/>
                <a:gd name="connsiteX8" fmla="*/ 8071 w 57450"/>
                <a:gd name="connsiteY8" fmla="*/ 21578 h 21651"/>
                <a:gd name="connsiteX9" fmla="*/ 13501 w 57450"/>
                <a:gd name="connsiteY9" fmla="*/ 20816 h 21651"/>
                <a:gd name="connsiteX10" fmla="*/ 27598 w 57450"/>
                <a:gd name="connsiteY10" fmla="*/ 18625 h 21651"/>
                <a:gd name="connsiteX11" fmla="*/ 54172 w 57450"/>
                <a:gd name="connsiteY11" fmla="*/ 12529 h 21651"/>
                <a:gd name="connsiteX12" fmla="*/ 57411 w 57450"/>
                <a:gd name="connsiteY12" fmla="*/ 6719 h 21651"/>
                <a:gd name="connsiteX13" fmla="*/ 57411 w 57450"/>
                <a:gd name="connsiteY13" fmla="*/ 4909 h 21651"/>
                <a:gd name="connsiteX14" fmla="*/ 10072 w 57450"/>
                <a:gd name="connsiteY14" fmla="*/ 18911 h 21651"/>
                <a:gd name="connsiteX15" fmla="*/ 10072 w 57450"/>
                <a:gd name="connsiteY15" fmla="*/ 18911 h 21651"/>
                <a:gd name="connsiteX16" fmla="*/ 10072 w 57450"/>
                <a:gd name="connsiteY16" fmla="*/ 18911 h 2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450" h="21651">
                  <a:moveTo>
                    <a:pt x="57125" y="5004"/>
                  </a:moveTo>
                  <a:cubicBezTo>
                    <a:pt x="56593" y="2717"/>
                    <a:pt x="54829" y="916"/>
                    <a:pt x="52553" y="337"/>
                  </a:cubicBezTo>
                  <a:cubicBezTo>
                    <a:pt x="43535" y="-518"/>
                    <a:pt x="34437" y="257"/>
                    <a:pt x="25693" y="2623"/>
                  </a:cubicBezTo>
                  <a:cubicBezTo>
                    <a:pt x="17184" y="3193"/>
                    <a:pt x="8973" y="5985"/>
                    <a:pt x="1880" y="10719"/>
                  </a:cubicBezTo>
                  <a:cubicBezTo>
                    <a:pt x="219" y="12393"/>
                    <a:pt x="-401" y="14838"/>
                    <a:pt x="261" y="17101"/>
                  </a:cubicBezTo>
                  <a:cubicBezTo>
                    <a:pt x="414" y="17802"/>
                    <a:pt x="671" y="18476"/>
                    <a:pt x="1023" y="19101"/>
                  </a:cubicBezTo>
                  <a:cubicBezTo>
                    <a:pt x="1844" y="20383"/>
                    <a:pt x="3150" y="21277"/>
                    <a:pt x="4642" y="21578"/>
                  </a:cubicBezTo>
                  <a:cubicBezTo>
                    <a:pt x="5178" y="21676"/>
                    <a:pt x="5726" y="21676"/>
                    <a:pt x="6262" y="21578"/>
                  </a:cubicBezTo>
                  <a:lnTo>
                    <a:pt x="8071" y="21578"/>
                  </a:lnTo>
                  <a:lnTo>
                    <a:pt x="13501" y="20816"/>
                  </a:lnTo>
                  <a:cubicBezTo>
                    <a:pt x="17692" y="20054"/>
                    <a:pt x="23026" y="19387"/>
                    <a:pt x="27598" y="18625"/>
                  </a:cubicBezTo>
                  <a:cubicBezTo>
                    <a:pt x="36775" y="18392"/>
                    <a:pt x="45811" y="16319"/>
                    <a:pt x="54172" y="12529"/>
                  </a:cubicBezTo>
                  <a:cubicBezTo>
                    <a:pt x="56196" y="11293"/>
                    <a:pt x="57424" y="9089"/>
                    <a:pt x="57411" y="6719"/>
                  </a:cubicBezTo>
                  <a:cubicBezTo>
                    <a:pt x="57464" y="6117"/>
                    <a:pt x="57464" y="5511"/>
                    <a:pt x="57411" y="4909"/>
                  </a:cubicBezTo>
                  <a:close/>
                  <a:moveTo>
                    <a:pt x="10072" y="18911"/>
                  </a:moveTo>
                  <a:lnTo>
                    <a:pt x="10072" y="18911"/>
                  </a:lnTo>
                  <a:lnTo>
                    <a:pt x="10072" y="18911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xmlns="" id="{3BB438CF-5A74-4232-8A5D-C75397A9A0AA}"/>
                </a:ext>
              </a:extLst>
            </p:cNvPr>
            <p:cNvSpPr/>
            <p:nvPr/>
          </p:nvSpPr>
          <p:spPr>
            <a:xfrm>
              <a:off x="2744998" y="3882988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xmlns="" id="{8C69DD3D-CA1C-4520-ADD3-E37749EE0F47}"/>
                </a:ext>
              </a:extLst>
            </p:cNvPr>
            <p:cNvSpPr/>
            <p:nvPr/>
          </p:nvSpPr>
          <p:spPr>
            <a:xfrm>
              <a:off x="2747758" y="388268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xmlns="" id="{753813F2-6571-4F3F-84BA-D1CC5007CB42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xmlns="" id="{E9092E93-822A-4855-A24D-1CFA0301AF5A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xmlns="" id="{3FA891BA-478F-4787-83E8-FE4CB991B878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xmlns="" id="{38CE0D95-0C13-46C8-B9DD-3CDC91AF2BA6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xmlns="" id="{2FDF6010-91BC-4A78-AF5B-A7437485CEF1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xmlns="" id="{AB8D4D7E-4DBC-421D-8F27-18A71A51A1CB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xmlns="" id="{1524BAF4-AC38-4E27-BE8F-B31CFE1542B7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xmlns="" id="{6161A046-EF23-4AD9-BEFA-34A507BA35ED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xmlns="" id="{4B10D766-AB5C-4543-9DAC-2975804F4391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xmlns="" id="{E39C4598-5663-42D8-A4AE-E2DE161EB5F4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xmlns="" id="{C38643A1-5B8E-4DC7-8E63-328490979B43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xmlns="" id="{A914609C-9540-4A23-953C-3258958FA0F3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xmlns="" id="{3294B427-4A4B-4D38-B0D0-7252B9EE0E69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xmlns="" id="{0D1900BD-0608-499C-994E-1B1221CAE964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xmlns="" id="{23F027C7-504A-4719-BCF7-186A815BCEC5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xmlns="" id="{650C8DE2-C7EE-42D8-A0D1-AC194155D851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xmlns="" id="{851E54FB-7EAB-4508-9B2A-0D4D83862D18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xmlns="" id="{5BCE0953-3C71-4827-83D5-6F2F02A17F1F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xmlns="" id="{758BD74E-1C55-472C-844A-8B0CED68787E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xmlns="" id="{AB01048F-603E-4DC6-A546-7C155B47F9A1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xmlns="" id="{52B8C248-BB47-495E-8A64-C950CBA0D357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xmlns="" id="{603D30A8-B97F-4659-AA90-DE6D1236F798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xmlns="" id="{D4E137DD-08EE-45A3-B553-99C3CC7EA760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xmlns="" id="{C966363B-90CC-4A5F-AAE4-065892C2C812}"/>
                </a:ext>
              </a:extLst>
            </p:cNvPr>
            <p:cNvSpPr/>
            <p:nvPr/>
          </p:nvSpPr>
          <p:spPr>
            <a:xfrm>
              <a:off x="2021098" y="290352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xmlns="" id="{68AA8F0A-8E6F-438A-89B6-A5F807A987C6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xmlns="" id="{5405C37A-5345-4AD7-BBD5-6EA4055F5A43}"/>
                </a:ext>
              </a:extLst>
            </p:cNvPr>
            <p:cNvSpPr/>
            <p:nvPr/>
          </p:nvSpPr>
          <p:spPr>
            <a:xfrm>
              <a:off x="1981183" y="3233948"/>
              <a:ext cx="644" cy="1351"/>
            </a:xfrm>
            <a:custGeom>
              <a:avLst/>
              <a:gdLst>
                <a:gd name="connsiteX0" fmla="*/ 400 w 400"/>
                <a:gd name="connsiteY0" fmla="*/ 0 h 839"/>
                <a:gd name="connsiteX1" fmla="*/ 400 w 400"/>
                <a:gd name="connsiteY1" fmla="*/ 0 h 839"/>
                <a:gd name="connsiteX2" fmla="*/ 400 w 400"/>
                <a:gd name="connsiteY2" fmla="*/ 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" h="839">
                  <a:moveTo>
                    <a:pt x="400" y="0"/>
                  </a:moveTo>
                  <a:lnTo>
                    <a:pt x="400" y="0"/>
                  </a:lnTo>
                  <a:cubicBezTo>
                    <a:pt x="-267" y="1429"/>
                    <a:pt x="19" y="762"/>
                    <a:pt x="40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xmlns="" id="{53C88FC4-BBEB-4402-B090-6C5C51A29673}"/>
                </a:ext>
              </a:extLst>
            </p:cNvPr>
            <p:cNvSpPr/>
            <p:nvPr/>
          </p:nvSpPr>
          <p:spPr>
            <a:xfrm>
              <a:off x="2034232" y="3374342"/>
              <a:ext cx="39333" cy="65040"/>
            </a:xfrm>
            <a:custGeom>
              <a:avLst/>
              <a:gdLst>
                <a:gd name="connsiteX0" fmla="*/ 4989 w 24423"/>
                <a:gd name="connsiteY0" fmla="*/ 266 h 40385"/>
                <a:gd name="connsiteX1" fmla="*/ 1941 w 24423"/>
                <a:gd name="connsiteY1" fmla="*/ 7886 h 40385"/>
                <a:gd name="connsiteX2" fmla="*/ 11466 w 24423"/>
                <a:gd name="connsiteY2" fmla="*/ 37128 h 40385"/>
                <a:gd name="connsiteX3" fmla="*/ 20306 w 24423"/>
                <a:gd name="connsiteY3" fmla="*/ 39527 h 40385"/>
                <a:gd name="connsiteX4" fmla="*/ 22706 w 24423"/>
                <a:gd name="connsiteY4" fmla="*/ 37128 h 40385"/>
                <a:gd name="connsiteX5" fmla="*/ 20991 w 24423"/>
                <a:gd name="connsiteY5" fmla="*/ 13792 h 40385"/>
                <a:gd name="connsiteX6" fmla="*/ 4989 w 24423"/>
                <a:gd name="connsiteY6" fmla="*/ 266 h 4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23" h="40385">
                  <a:moveTo>
                    <a:pt x="4989" y="266"/>
                  </a:moveTo>
                  <a:cubicBezTo>
                    <a:pt x="703" y="-1449"/>
                    <a:pt x="-2059" y="5600"/>
                    <a:pt x="1941" y="7886"/>
                  </a:cubicBezTo>
                  <a:cubicBezTo>
                    <a:pt x="12990" y="14172"/>
                    <a:pt x="5846" y="27984"/>
                    <a:pt x="11466" y="37128"/>
                  </a:cubicBezTo>
                  <a:cubicBezTo>
                    <a:pt x="13245" y="40232"/>
                    <a:pt x="17202" y="41306"/>
                    <a:pt x="20306" y="39527"/>
                  </a:cubicBezTo>
                  <a:cubicBezTo>
                    <a:pt x="21305" y="38955"/>
                    <a:pt x="22133" y="38127"/>
                    <a:pt x="22706" y="37128"/>
                  </a:cubicBezTo>
                  <a:cubicBezTo>
                    <a:pt x="25491" y="29461"/>
                    <a:pt x="24867" y="20969"/>
                    <a:pt x="20991" y="13792"/>
                  </a:cubicBezTo>
                  <a:cubicBezTo>
                    <a:pt x="17771" y="7253"/>
                    <a:pt x="11973" y="2352"/>
                    <a:pt x="4989" y="2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xmlns="" id="{18FDB2D0-94AC-4A13-903A-D25FCDF2618B}"/>
                </a:ext>
              </a:extLst>
            </p:cNvPr>
            <p:cNvSpPr/>
            <p:nvPr/>
          </p:nvSpPr>
          <p:spPr>
            <a:xfrm>
              <a:off x="2116190" y="3575213"/>
              <a:ext cx="26446" cy="49285"/>
            </a:xfrm>
            <a:custGeom>
              <a:avLst/>
              <a:gdLst>
                <a:gd name="connsiteX0" fmla="*/ 2105 w 16421"/>
                <a:gd name="connsiteY0" fmla="*/ 17368 h 30602"/>
                <a:gd name="connsiteX1" fmla="*/ 4010 w 16421"/>
                <a:gd name="connsiteY1" fmla="*/ 27655 h 30602"/>
                <a:gd name="connsiteX2" fmla="*/ 10545 w 16421"/>
                <a:gd name="connsiteY2" fmla="*/ 30176 h 30602"/>
                <a:gd name="connsiteX3" fmla="*/ 12106 w 16421"/>
                <a:gd name="connsiteY3" fmla="*/ 29083 h 30602"/>
                <a:gd name="connsiteX4" fmla="*/ 13725 w 16421"/>
                <a:gd name="connsiteY4" fmla="*/ 28131 h 30602"/>
                <a:gd name="connsiteX5" fmla="*/ 15916 w 16421"/>
                <a:gd name="connsiteY5" fmla="*/ 24130 h 30602"/>
                <a:gd name="connsiteX6" fmla="*/ 15916 w 16421"/>
                <a:gd name="connsiteY6" fmla="*/ 14605 h 30602"/>
                <a:gd name="connsiteX7" fmla="*/ 7248 w 16421"/>
                <a:gd name="connsiteY7" fmla="*/ 1366 h 30602"/>
                <a:gd name="connsiteX8" fmla="*/ 1057 w 16421"/>
                <a:gd name="connsiteY8" fmla="*/ 7747 h 30602"/>
                <a:gd name="connsiteX9" fmla="*/ 2105 w 16421"/>
                <a:gd name="connsiteY9" fmla="*/ 17368 h 3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21" h="30602">
                  <a:moveTo>
                    <a:pt x="2105" y="17368"/>
                  </a:moveTo>
                  <a:cubicBezTo>
                    <a:pt x="1472" y="20914"/>
                    <a:pt x="2149" y="24570"/>
                    <a:pt x="4010" y="27655"/>
                  </a:cubicBezTo>
                  <a:cubicBezTo>
                    <a:pt x="5118" y="30155"/>
                    <a:pt x="8044" y="31284"/>
                    <a:pt x="10545" y="30176"/>
                  </a:cubicBezTo>
                  <a:cubicBezTo>
                    <a:pt x="11131" y="29916"/>
                    <a:pt x="11661" y="29545"/>
                    <a:pt x="12106" y="29083"/>
                  </a:cubicBezTo>
                  <a:cubicBezTo>
                    <a:pt x="8867" y="31941"/>
                    <a:pt x="13344" y="28512"/>
                    <a:pt x="13725" y="28131"/>
                  </a:cubicBezTo>
                  <a:cubicBezTo>
                    <a:pt x="14769" y="26994"/>
                    <a:pt x="15521" y="25622"/>
                    <a:pt x="15916" y="24130"/>
                  </a:cubicBezTo>
                  <a:cubicBezTo>
                    <a:pt x="16591" y="20991"/>
                    <a:pt x="16591" y="17745"/>
                    <a:pt x="15916" y="14605"/>
                  </a:cubicBezTo>
                  <a:cubicBezTo>
                    <a:pt x="14299" y="9479"/>
                    <a:pt x="11299" y="4898"/>
                    <a:pt x="7248" y="1366"/>
                  </a:cubicBezTo>
                  <a:cubicBezTo>
                    <a:pt x="2962" y="-2730"/>
                    <a:pt x="-2277" y="3271"/>
                    <a:pt x="1057" y="7747"/>
                  </a:cubicBezTo>
                  <a:cubicBezTo>
                    <a:pt x="2422" y="10761"/>
                    <a:pt x="2789" y="14131"/>
                    <a:pt x="2105" y="173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xmlns="" id="{FDDF2E43-DC56-4E7E-AAEC-F2352DDABA7B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xmlns="" id="{0E700C01-5C63-4909-BE48-1098FB3C4966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xmlns="" id="{FE001D3E-CA48-498F-AA59-BDB2DB31743D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xmlns="" id="{2BC4B2DA-89EB-4D38-88C0-3838565905F8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xmlns="" id="{9E8BDF1A-C999-4110-AF85-70BD69FD0AAA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xmlns="" id="{7219A818-B493-4D8A-A0DE-5F6D1F94F3C2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xmlns="" id="{BB30D67D-54FA-441F-BE6D-2458B5E9125E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xmlns="" id="{6C6647D3-53B4-4D95-B163-D78D380A49E2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xmlns="" id="{1325DCBF-587D-44AD-B392-D6FEF9EF9FE9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xmlns="" id="{4B2CEA03-0849-455A-AFDB-41866ABF7DB8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xmlns="" id="{FA62B0F6-075E-4B22-B564-CEE6F3CFF5BB}"/>
                </a:ext>
              </a:extLst>
            </p:cNvPr>
            <p:cNvSpPr/>
            <p:nvPr/>
          </p:nvSpPr>
          <p:spPr>
            <a:xfrm>
              <a:off x="2222046" y="3252651"/>
              <a:ext cx="49654" cy="131906"/>
            </a:xfrm>
            <a:custGeom>
              <a:avLst/>
              <a:gdLst>
                <a:gd name="connsiteX0" fmla="*/ 12482 w 30831"/>
                <a:gd name="connsiteY0" fmla="*/ 43441 h 81903"/>
                <a:gd name="connsiteX1" fmla="*/ 15435 w 30831"/>
                <a:gd name="connsiteY1" fmla="*/ 62491 h 81903"/>
                <a:gd name="connsiteX2" fmla="*/ 20483 w 30831"/>
                <a:gd name="connsiteY2" fmla="*/ 80589 h 81903"/>
                <a:gd name="connsiteX3" fmla="*/ 27341 w 30831"/>
                <a:gd name="connsiteY3" fmla="*/ 79636 h 81903"/>
                <a:gd name="connsiteX4" fmla="*/ 30389 w 30831"/>
                <a:gd name="connsiteY4" fmla="*/ 60586 h 81903"/>
                <a:gd name="connsiteX5" fmla="*/ 27055 w 30831"/>
                <a:gd name="connsiteY5" fmla="*/ 39822 h 81903"/>
                <a:gd name="connsiteX6" fmla="*/ 8005 w 30831"/>
                <a:gd name="connsiteY6" fmla="*/ 1722 h 81903"/>
                <a:gd name="connsiteX7" fmla="*/ 1722 w 30831"/>
                <a:gd name="connsiteY7" fmla="*/ 948 h 81903"/>
                <a:gd name="connsiteX8" fmla="*/ 386 w 30831"/>
                <a:gd name="connsiteY8" fmla="*/ 6294 h 81903"/>
                <a:gd name="connsiteX9" fmla="*/ 12482 w 30831"/>
                <a:gd name="connsiteY9" fmla="*/ 43441 h 8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31" h="81903">
                  <a:moveTo>
                    <a:pt x="12482" y="43441"/>
                  </a:moveTo>
                  <a:cubicBezTo>
                    <a:pt x="13816" y="49537"/>
                    <a:pt x="14482" y="55824"/>
                    <a:pt x="15435" y="62491"/>
                  </a:cubicBezTo>
                  <a:cubicBezTo>
                    <a:pt x="15495" y="68863"/>
                    <a:pt x="17237" y="75106"/>
                    <a:pt x="20483" y="80589"/>
                  </a:cubicBezTo>
                  <a:cubicBezTo>
                    <a:pt x="22388" y="83065"/>
                    <a:pt x="25817" y="81636"/>
                    <a:pt x="27341" y="79636"/>
                  </a:cubicBezTo>
                  <a:cubicBezTo>
                    <a:pt x="30454" y="73804"/>
                    <a:pt x="31527" y="67098"/>
                    <a:pt x="30389" y="60586"/>
                  </a:cubicBezTo>
                  <a:cubicBezTo>
                    <a:pt x="29945" y="53574"/>
                    <a:pt x="28829" y="46620"/>
                    <a:pt x="27055" y="39822"/>
                  </a:cubicBezTo>
                  <a:cubicBezTo>
                    <a:pt x="23487" y="25912"/>
                    <a:pt x="16993" y="12923"/>
                    <a:pt x="8005" y="1722"/>
                  </a:cubicBezTo>
                  <a:cubicBezTo>
                    <a:pt x="6484" y="-227"/>
                    <a:pt x="3671" y="-573"/>
                    <a:pt x="1722" y="948"/>
                  </a:cubicBezTo>
                  <a:cubicBezTo>
                    <a:pt x="103" y="2213"/>
                    <a:pt x="-448" y="4416"/>
                    <a:pt x="386" y="6294"/>
                  </a:cubicBezTo>
                  <a:cubicBezTo>
                    <a:pt x="6198" y="18024"/>
                    <a:pt x="10273" y="30538"/>
                    <a:pt x="12482" y="434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xmlns="" id="{0DA1FFFE-B217-48AD-AE07-06CDC71D5F33}"/>
                </a:ext>
              </a:extLst>
            </p:cNvPr>
            <p:cNvSpPr/>
            <p:nvPr/>
          </p:nvSpPr>
          <p:spPr>
            <a:xfrm>
              <a:off x="2257925" y="3248367"/>
              <a:ext cx="43247" cy="72152"/>
            </a:xfrm>
            <a:custGeom>
              <a:avLst/>
              <a:gdLst>
                <a:gd name="connsiteX0" fmla="*/ 7634 w 26853"/>
                <a:gd name="connsiteY0" fmla="*/ 25528 h 44801"/>
                <a:gd name="connsiteX1" fmla="*/ 14111 w 26853"/>
                <a:gd name="connsiteY1" fmla="*/ 41720 h 44801"/>
                <a:gd name="connsiteX2" fmla="*/ 23023 w 26853"/>
                <a:gd name="connsiteY2" fmla="*/ 43839 h 44801"/>
                <a:gd name="connsiteX3" fmla="*/ 25827 w 26853"/>
                <a:gd name="connsiteY3" fmla="*/ 40196 h 44801"/>
                <a:gd name="connsiteX4" fmla="*/ 12397 w 26853"/>
                <a:gd name="connsiteY4" fmla="*/ 3430 h 44801"/>
                <a:gd name="connsiteX5" fmla="*/ 300 w 26853"/>
                <a:gd name="connsiteY5" fmla="*/ 8573 h 44801"/>
                <a:gd name="connsiteX6" fmla="*/ 7634 w 26853"/>
                <a:gd name="connsiteY6" fmla="*/ 25528 h 44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53" h="44801">
                  <a:moveTo>
                    <a:pt x="7634" y="25528"/>
                  </a:moveTo>
                  <a:cubicBezTo>
                    <a:pt x="10111" y="30766"/>
                    <a:pt x="11159" y="36767"/>
                    <a:pt x="14111" y="41720"/>
                  </a:cubicBezTo>
                  <a:cubicBezTo>
                    <a:pt x="15987" y="44766"/>
                    <a:pt x="19977" y="45715"/>
                    <a:pt x="23023" y="43839"/>
                  </a:cubicBezTo>
                  <a:cubicBezTo>
                    <a:pt x="24371" y="43009"/>
                    <a:pt x="25369" y="41713"/>
                    <a:pt x="25827" y="40196"/>
                  </a:cubicBezTo>
                  <a:cubicBezTo>
                    <a:pt x="30685" y="27242"/>
                    <a:pt x="16969" y="14288"/>
                    <a:pt x="12397" y="3430"/>
                  </a:cubicBezTo>
                  <a:cubicBezTo>
                    <a:pt x="9444" y="-3714"/>
                    <a:pt x="-1986" y="1429"/>
                    <a:pt x="300" y="8573"/>
                  </a:cubicBezTo>
                  <a:cubicBezTo>
                    <a:pt x="2433" y="14355"/>
                    <a:pt x="4881" y="20015"/>
                    <a:pt x="7634" y="255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xmlns="" id="{4AA31609-D0C6-4DC4-B27D-3D8E5F6AF6BB}"/>
                </a:ext>
              </a:extLst>
            </p:cNvPr>
            <p:cNvSpPr/>
            <p:nvPr/>
          </p:nvSpPr>
          <p:spPr>
            <a:xfrm>
              <a:off x="2296712" y="3257875"/>
              <a:ext cx="11227" cy="11820"/>
            </a:xfrm>
            <a:custGeom>
              <a:avLst/>
              <a:gdLst>
                <a:gd name="connsiteX0" fmla="*/ 2030 w 6971"/>
                <a:gd name="connsiteY0" fmla="*/ 6003 h 7339"/>
                <a:gd name="connsiteX1" fmla="*/ 4220 w 6971"/>
                <a:gd name="connsiteY1" fmla="*/ 7337 h 7339"/>
                <a:gd name="connsiteX2" fmla="*/ 6792 w 6971"/>
                <a:gd name="connsiteY2" fmla="*/ 5336 h 7339"/>
                <a:gd name="connsiteX3" fmla="*/ 3990 w 6971"/>
                <a:gd name="connsiteY3" fmla="*/ 114 h 7339"/>
                <a:gd name="connsiteX4" fmla="*/ 3935 w 6971"/>
                <a:gd name="connsiteY4" fmla="*/ 98 h 7339"/>
                <a:gd name="connsiteX5" fmla="*/ 221 w 6971"/>
                <a:gd name="connsiteY5" fmla="*/ 2286 h 7339"/>
                <a:gd name="connsiteX6" fmla="*/ 220 w 6971"/>
                <a:gd name="connsiteY6" fmla="*/ 2289 h 7339"/>
                <a:gd name="connsiteX7" fmla="*/ 220 w 6971"/>
                <a:gd name="connsiteY7" fmla="*/ 4670 h 7339"/>
                <a:gd name="connsiteX8" fmla="*/ 1744 w 6971"/>
                <a:gd name="connsiteY8" fmla="*/ 6003 h 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1" h="7339">
                  <a:moveTo>
                    <a:pt x="2030" y="6003"/>
                  </a:moveTo>
                  <a:cubicBezTo>
                    <a:pt x="2418" y="6854"/>
                    <a:pt x="3286" y="7382"/>
                    <a:pt x="4220" y="7337"/>
                  </a:cubicBezTo>
                  <a:cubicBezTo>
                    <a:pt x="5433" y="7332"/>
                    <a:pt x="6489" y="6510"/>
                    <a:pt x="6792" y="5336"/>
                  </a:cubicBezTo>
                  <a:cubicBezTo>
                    <a:pt x="7460" y="3120"/>
                    <a:pt x="6206" y="782"/>
                    <a:pt x="3990" y="114"/>
                  </a:cubicBezTo>
                  <a:cubicBezTo>
                    <a:pt x="3971" y="108"/>
                    <a:pt x="3953" y="103"/>
                    <a:pt x="3935" y="98"/>
                  </a:cubicBezTo>
                  <a:cubicBezTo>
                    <a:pt x="2305" y="-324"/>
                    <a:pt x="642" y="656"/>
                    <a:pt x="221" y="2286"/>
                  </a:cubicBezTo>
                  <a:cubicBezTo>
                    <a:pt x="220" y="2287"/>
                    <a:pt x="220" y="2288"/>
                    <a:pt x="220" y="2289"/>
                  </a:cubicBezTo>
                  <a:cubicBezTo>
                    <a:pt x="-73" y="3055"/>
                    <a:pt x="-73" y="3903"/>
                    <a:pt x="220" y="4670"/>
                  </a:cubicBezTo>
                  <a:cubicBezTo>
                    <a:pt x="561" y="5275"/>
                    <a:pt x="1099" y="5745"/>
                    <a:pt x="1744" y="6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xmlns="" id="{C4D56725-76AC-4277-BE18-063E88D06A44}"/>
                </a:ext>
              </a:extLst>
            </p:cNvPr>
            <p:cNvSpPr/>
            <p:nvPr/>
          </p:nvSpPr>
          <p:spPr>
            <a:xfrm>
              <a:off x="2200760" y="3070151"/>
              <a:ext cx="37293" cy="75103"/>
            </a:xfrm>
            <a:custGeom>
              <a:avLst/>
              <a:gdLst>
                <a:gd name="connsiteX0" fmla="*/ 17126 w 23156"/>
                <a:gd name="connsiteY0" fmla="*/ 22076 h 46633"/>
                <a:gd name="connsiteX1" fmla="*/ 10554 w 23156"/>
                <a:gd name="connsiteY1" fmla="*/ 3597 h 46633"/>
                <a:gd name="connsiteX2" fmla="*/ 267 w 23156"/>
                <a:gd name="connsiteY2" fmla="*/ 6550 h 46633"/>
                <a:gd name="connsiteX3" fmla="*/ 10840 w 23156"/>
                <a:gd name="connsiteY3" fmla="*/ 43507 h 46633"/>
                <a:gd name="connsiteX4" fmla="*/ 20031 w 23156"/>
                <a:gd name="connsiteY4" fmla="*/ 45613 h 46633"/>
                <a:gd name="connsiteX5" fmla="*/ 22937 w 23156"/>
                <a:gd name="connsiteY5" fmla="*/ 38268 h 46633"/>
                <a:gd name="connsiteX6" fmla="*/ 17126 w 23156"/>
                <a:gd name="connsiteY6" fmla="*/ 22076 h 4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6" h="46633">
                  <a:moveTo>
                    <a:pt x="17126" y="22076"/>
                  </a:moveTo>
                  <a:cubicBezTo>
                    <a:pt x="14936" y="15885"/>
                    <a:pt x="13031" y="9693"/>
                    <a:pt x="10554" y="3597"/>
                  </a:cubicBezTo>
                  <a:cubicBezTo>
                    <a:pt x="8078" y="-2499"/>
                    <a:pt x="-1733" y="-403"/>
                    <a:pt x="267" y="6550"/>
                  </a:cubicBezTo>
                  <a:cubicBezTo>
                    <a:pt x="3696" y="18361"/>
                    <a:pt x="4077" y="33125"/>
                    <a:pt x="10840" y="43507"/>
                  </a:cubicBezTo>
                  <a:cubicBezTo>
                    <a:pt x="12796" y="46627"/>
                    <a:pt x="16911" y="47570"/>
                    <a:pt x="20031" y="45613"/>
                  </a:cubicBezTo>
                  <a:cubicBezTo>
                    <a:pt x="22502" y="44064"/>
                    <a:pt x="23679" y="41089"/>
                    <a:pt x="22937" y="38268"/>
                  </a:cubicBezTo>
                  <a:cubicBezTo>
                    <a:pt x="21603" y="32934"/>
                    <a:pt x="19031" y="27505"/>
                    <a:pt x="17126" y="220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xmlns="" id="{D78A06EE-0D88-4B43-8E42-0231F36F3C34}"/>
                </a:ext>
              </a:extLst>
            </p:cNvPr>
            <p:cNvSpPr/>
            <p:nvPr/>
          </p:nvSpPr>
          <p:spPr>
            <a:xfrm>
              <a:off x="2237041" y="3076860"/>
              <a:ext cx="24526" cy="25211"/>
            </a:xfrm>
            <a:custGeom>
              <a:avLst/>
              <a:gdLst>
                <a:gd name="connsiteX0" fmla="*/ 7553 w 15229"/>
                <a:gd name="connsiteY0" fmla="*/ 193 h 15654"/>
                <a:gd name="connsiteX1" fmla="*/ 238 w 15229"/>
                <a:gd name="connsiteY1" fmla="*/ 4497 h 15654"/>
                <a:gd name="connsiteX2" fmla="*/ 218 w 15229"/>
                <a:gd name="connsiteY2" fmla="*/ 4575 h 15654"/>
                <a:gd name="connsiteX3" fmla="*/ 4314 w 15229"/>
                <a:gd name="connsiteY3" fmla="*/ 12100 h 15654"/>
                <a:gd name="connsiteX4" fmla="*/ 4314 w 15229"/>
                <a:gd name="connsiteY4" fmla="*/ 12100 h 15654"/>
                <a:gd name="connsiteX5" fmla="*/ 4314 w 15229"/>
                <a:gd name="connsiteY5" fmla="*/ 12100 h 15654"/>
                <a:gd name="connsiteX6" fmla="*/ 5648 w 15229"/>
                <a:gd name="connsiteY6" fmla="*/ 13814 h 15654"/>
                <a:gd name="connsiteX7" fmla="*/ 9648 w 15229"/>
                <a:gd name="connsiteY7" fmla="*/ 15529 h 15654"/>
                <a:gd name="connsiteX8" fmla="*/ 9648 w 15229"/>
                <a:gd name="connsiteY8" fmla="*/ 15529 h 15654"/>
                <a:gd name="connsiteX9" fmla="*/ 13554 w 15229"/>
                <a:gd name="connsiteY9" fmla="*/ 13909 h 15654"/>
                <a:gd name="connsiteX10" fmla="*/ 13554 w 15229"/>
                <a:gd name="connsiteY10" fmla="*/ 13909 h 15654"/>
                <a:gd name="connsiteX11" fmla="*/ 14982 w 15229"/>
                <a:gd name="connsiteY11" fmla="*/ 8099 h 15654"/>
                <a:gd name="connsiteX12" fmla="*/ 7553 w 15229"/>
                <a:gd name="connsiteY12" fmla="*/ 193 h 1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29" h="15654">
                  <a:moveTo>
                    <a:pt x="7553" y="193"/>
                  </a:moveTo>
                  <a:cubicBezTo>
                    <a:pt x="4345" y="-638"/>
                    <a:pt x="1070" y="1288"/>
                    <a:pt x="238" y="4497"/>
                  </a:cubicBezTo>
                  <a:cubicBezTo>
                    <a:pt x="231" y="4523"/>
                    <a:pt x="225" y="4549"/>
                    <a:pt x="218" y="4575"/>
                  </a:cubicBezTo>
                  <a:cubicBezTo>
                    <a:pt x="-652" y="7775"/>
                    <a:pt x="1154" y="11094"/>
                    <a:pt x="4314" y="12100"/>
                  </a:cubicBezTo>
                  <a:lnTo>
                    <a:pt x="4314" y="12100"/>
                  </a:lnTo>
                  <a:lnTo>
                    <a:pt x="4314" y="12100"/>
                  </a:lnTo>
                  <a:lnTo>
                    <a:pt x="5648" y="13814"/>
                  </a:lnTo>
                  <a:cubicBezTo>
                    <a:pt x="6636" y="14984"/>
                    <a:pt x="8119" y="15620"/>
                    <a:pt x="9648" y="15529"/>
                  </a:cubicBezTo>
                  <a:lnTo>
                    <a:pt x="9648" y="15529"/>
                  </a:lnTo>
                  <a:cubicBezTo>
                    <a:pt x="11168" y="15951"/>
                    <a:pt x="12779" y="15283"/>
                    <a:pt x="13554" y="13909"/>
                  </a:cubicBezTo>
                  <a:lnTo>
                    <a:pt x="13554" y="13909"/>
                  </a:lnTo>
                  <a:cubicBezTo>
                    <a:pt x="15048" y="12375"/>
                    <a:pt x="15595" y="10152"/>
                    <a:pt x="14982" y="8099"/>
                  </a:cubicBezTo>
                  <a:cubicBezTo>
                    <a:pt x="13829" y="4476"/>
                    <a:pt x="11097" y="1570"/>
                    <a:pt x="7553" y="1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xmlns="" id="{5426EFFF-F7AF-4DA4-80AF-87ACD2AFB3C4}"/>
                </a:ext>
              </a:extLst>
            </p:cNvPr>
            <p:cNvSpPr/>
            <p:nvPr/>
          </p:nvSpPr>
          <p:spPr>
            <a:xfrm>
              <a:off x="2324032" y="3484297"/>
              <a:ext cx="41219" cy="130234"/>
            </a:xfrm>
            <a:custGeom>
              <a:avLst/>
              <a:gdLst>
                <a:gd name="connsiteX0" fmla="*/ 10689 w 25594"/>
                <a:gd name="connsiteY0" fmla="*/ 59723 h 80865"/>
                <a:gd name="connsiteX1" fmla="*/ 15070 w 25594"/>
                <a:gd name="connsiteY1" fmla="*/ 78773 h 80865"/>
                <a:gd name="connsiteX2" fmla="*/ 20646 w 25594"/>
                <a:gd name="connsiteY2" fmla="*/ 80341 h 80865"/>
                <a:gd name="connsiteX3" fmla="*/ 22214 w 25594"/>
                <a:gd name="connsiteY3" fmla="*/ 78773 h 80865"/>
                <a:gd name="connsiteX4" fmla="*/ 22214 w 25594"/>
                <a:gd name="connsiteY4" fmla="*/ 40101 h 80865"/>
                <a:gd name="connsiteX5" fmla="*/ 15166 w 25594"/>
                <a:gd name="connsiteY5" fmla="*/ 22290 h 80865"/>
                <a:gd name="connsiteX6" fmla="*/ 8879 w 25594"/>
                <a:gd name="connsiteY6" fmla="*/ 4287 h 80865"/>
                <a:gd name="connsiteX7" fmla="*/ 211 w 25594"/>
                <a:gd name="connsiteY7" fmla="*/ 4287 h 80865"/>
                <a:gd name="connsiteX8" fmla="*/ 7641 w 25594"/>
                <a:gd name="connsiteY8" fmla="*/ 40101 h 80865"/>
                <a:gd name="connsiteX9" fmla="*/ 10689 w 25594"/>
                <a:gd name="connsiteY9" fmla="*/ 59723 h 8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4" h="80865">
                  <a:moveTo>
                    <a:pt x="10689" y="59723"/>
                  </a:moveTo>
                  <a:cubicBezTo>
                    <a:pt x="10835" y="66305"/>
                    <a:pt x="12326" y="72788"/>
                    <a:pt x="15070" y="78773"/>
                  </a:cubicBezTo>
                  <a:cubicBezTo>
                    <a:pt x="16177" y="80746"/>
                    <a:pt x="18674" y="81447"/>
                    <a:pt x="20646" y="80341"/>
                  </a:cubicBezTo>
                  <a:cubicBezTo>
                    <a:pt x="21303" y="79972"/>
                    <a:pt x="21846" y="79430"/>
                    <a:pt x="22214" y="78773"/>
                  </a:cubicBezTo>
                  <a:cubicBezTo>
                    <a:pt x="28120" y="67152"/>
                    <a:pt x="25071" y="52293"/>
                    <a:pt x="22214" y="40101"/>
                  </a:cubicBezTo>
                  <a:cubicBezTo>
                    <a:pt x="20547" y="33916"/>
                    <a:pt x="18182" y="27941"/>
                    <a:pt x="15166" y="22290"/>
                  </a:cubicBezTo>
                  <a:cubicBezTo>
                    <a:pt x="11578" y="16919"/>
                    <a:pt x="9415" y="10724"/>
                    <a:pt x="8879" y="4287"/>
                  </a:cubicBezTo>
                  <a:cubicBezTo>
                    <a:pt x="8879" y="-1618"/>
                    <a:pt x="878" y="-1237"/>
                    <a:pt x="211" y="4287"/>
                  </a:cubicBezTo>
                  <a:cubicBezTo>
                    <a:pt x="-1218" y="16670"/>
                    <a:pt x="4974" y="28290"/>
                    <a:pt x="7641" y="40101"/>
                  </a:cubicBezTo>
                  <a:cubicBezTo>
                    <a:pt x="9110" y="46563"/>
                    <a:pt x="10129" y="53120"/>
                    <a:pt x="10689" y="597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xmlns="" id="{1E5F4136-4DEB-4A59-A490-EE0C16A17749}"/>
                </a:ext>
              </a:extLst>
            </p:cNvPr>
            <p:cNvSpPr/>
            <p:nvPr/>
          </p:nvSpPr>
          <p:spPr>
            <a:xfrm>
              <a:off x="2368697" y="3513840"/>
              <a:ext cx="24436" cy="62162"/>
            </a:xfrm>
            <a:custGeom>
              <a:avLst/>
              <a:gdLst>
                <a:gd name="connsiteX0" fmla="*/ 2004 w 15173"/>
                <a:gd name="connsiteY0" fmla="*/ 24615 h 38598"/>
                <a:gd name="connsiteX1" fmla="*/ 5814 w 15173"/>
                <a:gd name="connsiteY1" fmla="*/ 37474 h 38598"/>
                <a:gd name="connsiteX2" fmla="*/ 11529 w 15173"/>
                <a:gd name="connsiteY2" fmla="*/ 37474 h 38598"/>
                <a:gd name="connsiteX3" fmla="*/ 15053 w 15173"/>
                <a:gd name="connsiteY3" fmla="*/ 22615 h 38598"/>
                <a:gd name="connsiteX4" fmla="*/ 12863 w 15173"/>
                <a:gd name="connsiteY4" fmla="*/ 4898 h 38598"/>
                <a:gd name="connsiteX5" fmla="*/ 195 w 15173"/>
                <a:gd name="connsiteY5" fmla="*/ 8518 h 38598"/>
                <a:gd name="connsiteX6" fmla="*/ 2004 w 15173"/>
                <a:gd name="connsiteY6" fmla="*/ 24615 h 38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73" h="38598">
                  <a:moveTo>
                    <a:pt x="2004" y="24615"/>
                  </a:moveTo>
                  <a:cubicBezTo>
                    <a:pt x="1343" y="29251"/>
                    <a:pt x="2734" y="33946"/>
                    <a:pt x="5814" y="37474"/>
                  </a:cubicBezTo>
                  <a:cubicBezTo>
                    <a:pt x="7424" y="38974"/>
                    <a:pt x="9920" y="38974"/>
                    <a:pt x="11529" y="37474"/>
                  </a:cubicBezTo>
                  <a:cubicBezTo>
                    <a:pt x="15720" y="33949"/>
                    <a:pt x="15244" y="27949"/>
                    <a:pt x="15053" y="22615"/>
                  </a:cubicBezTo>
                  <a:cubicBezTo>
                    <a:pt x="14899" y="16652"/>
                    <a:pt x="14165" y="10719"/>
                    <a:pt x="12863" y="4898"/>
                  </a:cubicBezTo>
                  <a:cubicBezTo>
                    <a:pt x="10958" y="-3674"/>
                    <a:pt x="-1710" y="-55"/>
                    <a:pt x="195" y="8518"/>
                  </a:cubicBezTo>
                  <a:cubicBezTo>
                    <a:pt x="1272" y="13819"/>
                    <a:pt x="1878" y="19206"/>
                    <a:pt x="2004" y="246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xmlns="" id="{8FBFBA4C-FEF4-44F6-9E45-42F962E1A538}"/>
                </a:ext>
              </a:extLst>
            </p:cNvPr>
            <p:cNvSpPr/>
            <p:nvPr/>
          </p:nvSpPr>
          <p:spPr>
            <a:xfrm>
              <a:off x="2371234" y="3703969"/>
              <a:ext cx="23530" cy="30886"/>
            </a:xfrm>
            <a:custGeom>
              <a:avLst/>
              <a:gdLst>
                <a:gd name="connsiteX0" fmla="*/ 7669 w 14610"/>
                <a:gd name="connsiteY0" fmla="*/ 0 h 19178"/>
                <a:gd name="connsiteX1" fmla="*/ 144 w 14610"/>
                <a:gd name="connsiteY1" fmla="*/ 7716 h 19178"/>
                <a:gd name="connsiteX2" fmla="*/ 144 w 14610"/>
                <a:gd name="connsiteY2" fmla="*/ 12288 h 19178"/>
                <a:gd name="connsiteX3" fmla="*/ 906 w 14610"/>
                <a:gd name="connsiteY3" fmla="*/ 14193 h 19178"/>
                <a:gd name="connsiteX4" fmla="*/ 906 w 14610"/>
                <a:gd name="connsiteY4" fmla="*/ 14193 h 19178"/>
                <a:gd name="connsiteX5" fmla="*/ 1668 w 14610"/>
                <a:gd name="connsiteY5" fmla="*/ 16003 h 19178"/>
                <a:gd name="connsiteX6" fmla="*/ 10542 w 14610"/>
                <a:gd name="connsiteY6" fmla="*/ 18273 h 19178"/>
                <a:gd name="connsiteX7" fmla="*/ 12812 w 14610"/>
                <a:gd name="connsiteY7" fmla="*/ 16003 h 19178"/>
                <a:gd name="connsiteX8" fmla="*/ 13574 w 14610"/>
                <a:gd name="connsiteY8" fmla="*/ 14288 h 19178"/>
                <a:gd name="connsiteX9" fmla="*/ 14432 w 14610"/>
                <a:gd name="connsiteY9" fmla="*/ 12097 h 19178"/>
                <a:gd name="connsiteX10" fmla="*/ 14432 w 14610"/>
                <a:gd name="connsiteY10" fmla="*/ 7525 h 19178"/>
                <a:gd name="connsiteX11" fmla="*/ 7669 w 14610"/>
                <a:gd name="connsiteY11" fmla="*/ 0 h 1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0" h="19178">
                  <a:moveTo>
                    <a:pt x="7669" y="0"/>
                  </a:moveTo>
                  <a:cubicBezTo>
                    <a:pt x="3483" y="104"/>
                    <a:pt x="143" y="3528"/>
                    <a:pt x="144" y="7716"/>
                  </a:cubicBezTo>
                  <a:cubicBezTo>
                    <a:pt x="-48" y="9233"/>
                    <a:pt x="-48" y="10770"/>
                    <a:pt x="144" y="12288"/>
                  </a:cubicBezTo>
                  <a:cubicBezTo>
                    <a:pt x="439" y="12906"/>
                    <a:pt x="693" y="13542"/>
                    <a:pt x="906" y="14193"/>
                  </a:cubicBezTo>
                  <a:lnTo>
                    <a:pt x="906" y="14193"/>
                  </a:lnTo>
                  <a:cubicBezTo>
                    <a:pt x="1102" y="14819"/>
                    <a:pt x="1357" y="15425"/>
                    <a:pt x="1668" y="16003"/>
                  </a:cubicBezTo>
                  <a:cubicBezTo>
                    <a:pt x="3492" y="19080"/>
                    <a:pt x="7465" y="20096"/>
                    <a:pt x="10542" y="18273"/>
                  </a:cubicBezTo>
                  <a:cubicBezTo>
                    <a:pt x="11478" y="17718"/>
                    <a:pt x="12258" y="16938"/>
                    <a:pt x="12812" y="16003"/>
                  </a:cubicBezTo>
                  <a:lnTo>
                    <a:pt x="13574" y="14288"/>
                  </a:lnTo>
                  <a:cubicBezTo>
                    <a:pt x="13973" y="13607"/>
                    <a:pt x="14263" y="12868"/>
                    <a:pt x="14432" y="12097"/>
                  </a:cubicBezTo>
                  <a:cubicBezTo>
                    <a:pt x="14671" y="10582"/>
                    <a:pt x="14671" y="9040"/>
                    <a:pt x="14432" y="7525"/>
                  </a:cubicBezTo>
                  <a:cubicBezTo>
                    <a:pt x="14366" y="3682"/>
                    <a:pt x="11483" y="474"/>
                    <a:pt x="7669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xmlns="" id="{CF52A021-48C4-45A3-BD6B-1B9B6503E08C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xmlns="" id="{F8C7B7AA-1436-4A46-9AB5-C8CCC1D43488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xmlns="" id="{CC6AD756-F740-4C15-8409-01508B6C80D3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xmlns="" id="{6586D374-32FB-477F-AE6F-D78883F2276F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xmlns="" id="{3218E38A-7A9B-4794-B541-12A5986C53F2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xmlns="" id="{9D0B57D8-99D4-4C2C-B122-C00933A96FE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xmlns="" id="{B82D81E4-08C8-413E-AAB8-09C017F8C961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xmlns="" id="{73AAB4A4-9099-4AD9-BA2C-FC4C8CC1D3E2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xmlns="" id="{A09944DA-C997-455E-89C1-7DA25D5D011F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xmlns="" id="{53D0B6E0-443C-453D-9BAB-47755BF4EB24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xmlns="" id="{2A5083B7-CD14-471B-8F18-8A011B7A45B8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xmlns="" id="{BD5C1171-96F1-4FDE-816F-A8BA781274DB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  <a:gd name="connsiteX8" fmla="*/ 2245 w 14120"/>
                <a:gd name="connsiteY8" fmla="*/ 12011 h 18891"/>
                <a:gd name="connsiteX9" fmla="*/ 1959 w 14120"/>
                <a:gd name="connsiteY9" fmla="*/ 10868 h 18891"/>
                <a:gd name="connsiteX10" fmla="*/ 1959 w 14120"/>
                <a:gd name="connsiteY10" fmla="*/ 10868 h 18891"/>
                <a:gd name="connsiteX11" fmla="*/ 1959 w 14120"/>
                <a:gd name="connsiteY11" fmla="*/ 1086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lnTo>
                    <a:pt x="2245" y="12011"/>
                  </a:lnTo>
                  <a:close/>
                  <a:moveTo>
                    <a:pt x="1959" y="10868"/>
                  </a:moveTo>
                  <a:lnTo>
                    <a:pt x="1959" y="10868"/>
                  </a:lnTo>
                  <a:lnTo>
                    <a:pt x="1959" y="10868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xmlns="" id="{E6835B09-7BF9-4EC2-86C6-01985E10E861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xmlns="" id="{2BA2D34A-A73D-4BCA-8053-55192C184A4D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xmlns="" id="{86609244-33D3-4563-94D0-1E8D2AF42A5A}"/>
                </a:ext>
              </a:extLst>
            </p:cNvPr>
            <p:cNvSpPr/>
            <p:nvPr/>
          </p:nvSpPr>
          <p:spPr>
            <a:xfrm>
              <a:off x="628187" y="4122704"/>
              <a:ext cx="22797" cy="116652"/>
            </a:xfrm>
            <a:custGeom>
              <a:avLst/>
              <a:gdLst>
                <a:gd name="connsiteX0" fmla="*/ 12971 w 14155"/>
                <a:gd name="connsiteY0" fmla="*/ 3650 h 72432"/>
                <a:gd name="connsiteX1" fmla="*/ 8096 w 14155"/>
                <a:gd name="connsiteY1" fmla="*/ 48 h 72432"/>
                <a:gd name="connsiteX2" fmla="*/ 4494 w 14155"/>
                <a:gd name="connsiteY2" fmla="*/ 3650 h 72432"/>
                <a:gd name="connsiteX3" fmla="*/ 1351 w 14155"/>
                <a:gd name="connsiteY3" fmla="*/ 36987 h 72432"/>
                <a:gd name="connsiteX4" fmla="*/ 3065 w 14155"/>
                <a:gd name="connsiteY4" fmla="*/ 70325 h 72432"/>
                <a:gd name="connsiteX5" fmla="*/ 8483 w 14155"/>
                <a:gd name="connsiteY5" fmla="*/ 71956 h 72432"/>
                <a:gd name="connsiteX6" fmla="*/ 10114 w 14155"/>
                <a:gd name="connsiteY6" fmla="*/ 70325 h 72432"/>
                <a:gd name="connsiteX7" fmla="*/ 13829 w 14155"/>
                <a:gd name="connsiteY7" fmla="*/ 38987 h 72432"/>
                <a:gd name="connsiteX8" fmla="*/ 12971 w 14155"/>
                <a:gd name="connsiteY8" fmla="*/ 3650 h 7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55" h="72432">
                  <a:moveTo>
                    <a:pt x="12971" y="3650"/>
                  </a:moveTo>
                  <a:cubicBezTo>
                    <a:pt x="12619" y="1309"/>
                    <a:pt x="10436" y="-304"/>
                    <a:pt x="8096" y="48"/>
                  </a:cubicBezTo>
                  <a:cubicBezTo>
                    <a:pt x="6235" y="328"/>
                    <a:pt x="4774" y="1789"/>
                    <a:pt x="4494" y="3650"/>
                  </a:cubicBezTo>
                  <a:cubicBezTo>
                    <a:pt x="3637" y="14794"/>
                    <a:pt x="2303" y="25843"/>
                    <a:pt x="1351" y="36987"/>
                  </a:cubicBezTo>
                  <a:cubicBezTo>
                    <a:pt x="-914" y="48065"/>
                    <a:pt x="-324" y="59537"/>
                    <a:pt x="3065" y="70325"/>
                  </a:cubicBezTo>
                  <a:cubicBezTo>
                    <a:pt x="4111" y="72271"/>
                    <a:pt x="6536" y="73001"/>
                    <a:pt x="8483" y="71956"/>
                  </a:cubicBezTo>
                  <a:cubicBezTo>
                    <a:pt x="9175" y="71584"/>
                    <a:pt x="9742" y="71017"/>
                    <a:pt x="10114" y="70325"/>
                  </a:cubicBezTo>
                  <a:cubicBezTo>
                    <a:pt x="13553" y="60259"/>
                    <a:pt x="14819" y="49578"/>
                    <a:pt x="13829" y="38987"/>
                  </a:cubicBezTo>
                  <a:cubicBezTo>
                    <a:pt x="14161" y="27201"/>
                    <a:pt x="13875" y="15406"/>
                    <a:pt x="12971" y="3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xmlns="" id="{EE3E3A00-6101-4498-B796-883B6D6E7525}"/>
                </a:ext>
              </a:extLst>
            </p:cNvPr>
            <p:cNvSpPr/>
            <p:nvPr/>
          </p:nvSpPr>
          <p:spPr>
            <a:xfrm>
              <a:off x="937626" y="3305685"/>
              <a:ext cx="69131" cy="131374"/>
            </a:xfrm>
            <a:custGeom>
              <a:avLst/>
              <a:gdLst>
                <a:gd name="connsiteX0" fmla="*/ 32480 w 42925"/>
                <a:gd name="connsiteY0" fmla="*/ 2892 h 81573"/>
                <a:gd name="connsiteX1" fmla="*/ 15526 w 42925"/>
                <a:gd name="connsiteY1" fmla="*/ 40230 h 81573"/>
                <a:gd name="connsiteX2" fmla="*/ 6001 w 42925"/>
                <a:gd name="connsiteY2" fmla="*/ 58804 h 81573"/>
                <a:gd name="connsiteX3" fmla="*/ 0 w 42925"/>
                <a:gd name="connsiteY3" fmla="*/ 76996 h 81573"/>
                <a:gd name="connsiteX4" fmla="*/ 5525 w 42925"/>
                <a:gd name="connsiteY4" fmla="*/ 81283 h 81573"/>
                <a:gd name="connsiteX5" fmla="*/ 17621 w 42925"/>
                <a:gd name="connsiteY5" fmla="*/ 68233 h 81573"/>
                <a:gd name="connsiteX6" fmla="*/ 27146 w 42925"/>
                <a:gd name="connsiteY6" fmla="*/ 47850 h 81573"/>
                <a:gd name="connsiteX7" fmla="*/ 42863 w 42925"/>
                <a:gd name="connsiteY7" fmla="*/ 7178 h 81573"/>
                <a:gd name="connsiteX8" fmla="*/ 32480 w 42925"/>
                <a:gd name="connsiteY8" fmla="*/ 2892 h 8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25" h="81573">
                  <a:moveTo>
                    <a:pt x="32480" y="2892"/>
                  </a:moveTo>
                  <a:cubicBezTo>
                    <a:pt x="26098" y="14989"/>
                    <a:pt x="21336" y="27847"/>
                    <a:pt x="15526" y="40230"/>
                  </a:cubicBezTo>
                  <a:cubicBezTo>
                    <a:pt x="12573" y="46516"/>
                    <a:pt x="9430" y="52612"/>
                    <a:pt x="6001" y="58804"/>
                  </a:cubicBezTo>
                  <a:cubicBezTo>
                    <a:pt x="2350" y="64193"/>
                    <a:pt x="272" y="70493"/>
                    <a:pt x="0" y="76996"/>
                  </a:cubicBezTo>
                  <a:cubicBezTo>
                    <a:pt x="0" y="79568"/>
                    <a:pt x="2667" y="82521"/>
                    <a:pt x="5525" y="81283"/>
                  </a:cubicBezTo>
                  <a:cubicBezTo>
                    <a:pt x="10941" y="78458"/>
                    <a:pt x="15215" y="73848"/>
                    <a:pt x="17621" y="68233"/>
                  </a:cubicBezTo>
                  <a:cubicBezTo>
                    <a:pt x="21336" y="61566"/>
                    <a:pt x="24575" y="54803"/>
                    <a:pt x="27146" y="47850"/>
                  </a:cubicBezTo>
                  <a:cubicBezTo>
                    <a:pt x="33860" y="34909"/>
                    <a:pt x="39130" y="21270"/>
                    <a:pt x="42863" y="7178"/>
                  </a:cubicBezTo>
                  <a:cubicBezTo>
                    <a:pt x="43720" y="987"/>
                    <a:pt x="35528" y="-3014"/>
                    <a:pt x="32480" y="2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xmlns="" id="{3A008E6E-64ED-496D-A200-4C69D5E11B36}"/>
                </a:ext>
              </a:extLst>
            </p:cNvPr>
            <p:cNvSpPr/>
            <p:nvPr/>
          </p:nvSpPr>
          <p:spPr>
            <a:xfrm>
              <a:off x="999318" y="3321406"/>
              <a:ext cx="39197" cy="91904"/>
            </a:xfrm>
            <a:custGeom>
              <a:avLst/>
              <a:gdLst>
                <a:gd name="connsiteX0" fmla="*/ 13510 w 24338"/>
                <a:gd name="connsiteY0" fmla="*/ 4845 h 57065"/>
                <a:gd name="connsiteX1" fmla="*/ 7605 w 24338"/>
                <a:gd name="connsiteY1" fmla="*/ 31134 h 57065"/>
                <a:gd name="connsiteX2" fmla="*/ 175 w 24338"/>
                <a:gd name="connsiteY2" fmla="*/ 54661 h 57065"/>
                <a:gd name="connsiteX3" fmla="*/ 3970 w 24338"/>
                <a:gd name="connsiteY3" fmla="*/ 56976 h 57065"/>
                <a:gd name="connsiteX4" fmla="*/ 4081 w 24338"/>
                <a:gd name="connsiteY4" fmla="*/ 56947 h 57065"/>
                <a:gd name="connsiteX5" fmla="*/ 19987 w 24338"/>
                <a:gd name="connsiteY5" fmla="*/ 34659 h 57065"/>
                <a:gd name="connsiteX6" fmla="*/ 23035 w 24338"/>
                <a:gd name="connsiteY6" fmla="*/ 3512 h 57065"/>
                <a:gd name="connsiteX7" fmla="*/ 17021 w 24338"/>
                <a:gd name="connsiteY7" fmla="*/ 192 h 57065"/>
                <a:gd name="connsiteX8" fmla="*/ 13510 w 24338"/>
                <a:gd name="connsiteY8" fmla="*/ 4845 h 5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8" h="57065">
                  <a:moveTo>
                    <a:pt x="13510" y="4845"/>
                  </a:moveTo>
                  <a:cubicBezTo>
                    <a:pt x="12884" y="13857"/>
                    <a:pt x="10892" y="22721"/>
                    <a:pt x="7605" y="31134"/>
                  </a:cubicBezTo>
                  <a:cubicBezTo>
                    <a:pt x="4557" y="39136"/>
                    <a:pt x="-1063" y="45613"/>
                    <a:pt x="175" y="54661"/>
                  </a:cubicBezTo>
                  <a:cubicBezTo>
                    <a:pt x="584" y="56348"/>
                    <a:pt x="2283" y="57385"/>
                    <a:pt x="3970" y="56976"/>
                  </a:cubicBezTo>
                  <a:cubicBezTo>
                    <a:pt x="4007" y="56967"/>
                    <a:pt x="4044" y="56958"/>
                    <a:pt x="4081" y="56947"/>
                  </a:cubicBezTo>
                  <a:cubicBezTo>
                    <a:pt x="12844" y="53233"/>
                    <a:pt x="16558" y="43136"/>
                    <a:pt x="19987" y="34659"/>
                  </a:cubicBezTo>
                  <a:cubicBezTo>
                    <a:pt x="24440" y="24905"/>
                    <a:pt x="25512" y="13944"/>
                    <a:pt x="23035" y="3512"/>
                  </a:cubicBezTo>
                  <a:cubicBezTo>
                    <a:pt x="22291" y="934"/>
                    <a:pt x="19599" y="-552"/>
                    <a:pt x="17021" y="192"/>
                  </a:cubicBezTo>
                  <a:cubicBezTo>
                    <a:pt x="14947" y="790"/>
                    <a:pt x="13516" y="2686"/>
                    <a:pt x="13510" y="4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xmlns="" id="{E1AD5DA4-FEB1-468A-B13E-CFC6D11161D3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xmlns="" id="{52DCA3F8-F694-445D-A892-D7F10830436B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xmlns="" id="{77FD0EE8-B272-48BA-9A98-99B51441481B}"/>
                </a:ext>
              </a:extLst>
            </p:cNvPr>
            <p:cNvSpPr/>
            <p:nvPr/>
          </p:nvSpPr>
          <p:spPr>
            <a:xfrm>
              <a:off x="642716" y="3303676"/>
              <a:ext cx="142620" cy="214747"/>
            </a:xfrm>
            <a:custGeom>
              <a:avLst/>
              <a:gdLst>
                <a:gd name="connsiteX0" fmla="*/ 6904 w 88556"/>
                <a:gd name="connsiteY0" fmla="*/ 132345 h 133341"/>
                <a:gd name="connsiteX1" fmla="*/ 47480 w 88556"/>
                <a:gd name="connsiteY1" fmla="*/ 69956 h 133341"/>
                <a:gd name="connsiteX2" fmla="*/ 67197 w 88556"/>
                <a:gd name="connsiteY2" fmla="*/ 38143 h 133341"/>
                <a:gd name="connsiteX3" fmla="*/ 77389 w 88556"/>
                <a:gd name="connsiteY3" fmla="*/ 23093 h 133341"/>
                <a:gd name="connsiteX4" fmla="*/ 82342 w 88556"/>
                <a:gd name="connsiteY4" fmla="*/ 15854 h 133341"/>
                <a:gd name="connsiteX5" fmla="*/ 87295 w 88556"/>
                <a:gd name="connsiteY5" fmla="*/ 8139 h 133341"/>
                <a:gd name="connsiteX6" fmla="*/ 80723 w 88556"/>
                <a:gd name="connsiteY6" fmla="*/ 1376 h 133341"/>
                <a:gd name="connsiteX7" fmla="*/ 67197 w 88556"/>
                <a:gd name="connsiteY7" fmla="*/ 12806 h 133341"/>
                <a:gd name="connsiteX8" fmla="*/ 55386 w 88556"/>
                <a:gd name="connsiteY8" fmla="*/ 26427 h 133341"/>
                <a:gd name="connsiteX9" fmla="*/ 33193 w 88556"/>
                <a:gd name="connsiteY9" fmla="*/ 59383 h 133341"/>
                <a:gd name="connsiteX10" fmla="*/ 46 w 88556"/>
                <a:gd name="connsiteY10" fmla="*/ 128535 h 133341"/>
                <a:gd name="connsiteX11" fmla="*/ 3576 w 88556"/>
                <a:gd name="connsiteY11" fmla="*/ 133296 h 133341"/>
                <a:gd name="connsiteX12" fmla="*/ 6904 w 88556"/>
                <a:gd name="connsiteY12" fmla="*/ 132345 h 13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8556" h="133341">
                  <a:moveTo>
                    <a:pt x="6904" y="132345"/>
                  </a:moveTo>
                  <a:cubicBezTo>
                    <a:pt x="22636" y="113070"/>
                    <a:pt x="36240" y="92153"/>
                    <a:pt x="47480" y="69956"/>
                  </a:cubicBezTo>
                  <a:cubicBezTo>
                    <a:pt x="53672" y="59193"/>
                    <a:pt x="60434" y="48620"/>
                    <a:pt x="67197" y="38143"/>
                  </a:cubicBezTo>
                  <a:cubicBezTo>
                    <a:pt x="70531" y="33094"/>
                    <a:pt x="74055" y="28141"/>
                    <a:pt x="77389" y="23093"/>
                  </a:cubicBezTo>
                  <a:cubicBezTo>
                    <a:pt x="79008" y="20617"/>
                    <a:pt x="80627" y="18235"/>
                    <a:pt x="82342" y="15854"/>
                  </a:cubicBezTo>
                  <a:cubicBezTo>
                    <a:pt x="83859" y="13199"/>
                    <a:pt x="85513" y="10624"/>
                    <a:pt x="87295" y="8139"/>
                  </a:cubicBezTo>
                  <a:cubicBezTo>
                    <a:pt x="91200" y="3472"/>
                    <a:pt x="85199" y="-2815"/>
                    <a:pt x="80723" y="1376"/>
                  </a:cubicBezTo>
                  <a:cubicBezTo>
                    <a:pt x="76246" y="5567"/>
                    <a:pt x="71198" y="8615"/>
                    <a:pt x="67197" y="12806"/>
                  </a:cubicBezTo>
                  <a:cubicBezTo>
                    <a:pt x="62960" y="17077"/>
                    <a:pt x="59014" y="21628"/>
                    <a:pt x="55386" y="26427"/>
                  </a:cubicBezTo>
                  <a:cubicBezTo>
                    <a:pt x="47364" y="36979"/>
                    <a:pt x="39954" y="47982"/>
                    <a:pt x="33193" y="59383"/>
                  </a:cubicBezTo>
                  <a:cubicBezTo>
                    <a:pt x="19101" y="80848"/>
                    <a:pt x="7953" y="104106"/>
                    <a:pt x="46" y="128535"/>
                  </a:cubicBezTo>
                  <a:cubicBezTo>
                    <a:pt x="-294" y="130824"/>
                    <a:pt x="1287" y="132956"/>
                    <a:pt x="3576" y="133296"/>
                  </a:cubicBezTo>
                  <a:cubicBezTo>
                    <a:pt x="4771" y="133473"/>
                    <a:pt x="5984" y="133126"/>
                    <a:pt x="6904" y="1323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xmlns="" id="{35D34EE8-E7FA-4727-8EB0-EF4AE962B851}"/>
                </a:ext>
              </a:extLst>
            </p:cNvPr>
            <p:cNvSpPr/>
            <p:nvPr/>
          </p:nvSpPr>
          <p:spPr>
            <a:xfrm>
              <a:off x="612705" y="3355116"/>
              <a:ext cx="74604" cy="112262"/>
            </a:xfrm>
            <a:custGeom>
              <a:avLst/>
              <a:gdLst>
                <a:gd name="connsiteX0" fmla="*/ 39349 w 46323"/>
                <a:gd name="connsiteY0" fmla="*/ 1059 h 69706"/>
                <a:gd name="connsiteX1" fmla="*/ 106 w 46323"/>
                <a:gd name="connsiteY1" fmla="*/ 65543 h 69706"/>
                <a:gd name="connsiteX2" fmla="*/ 2505 w 46323"/>
                <a:gd name="connsiteY2" fmla="*/ 69601 h 69706"/>
                <a:gd name="connsiteX3" fmla="*/ 5535 w 46323"/>
                <a:gd name="connsiteY3" fmla="*/ 68877 h 69706"/>
                <a:gd name="connsiteX4" fmla="*/ 45635 w 46323"/>
                <a:gd name="connsiteY4" fmla="*/ 6203 h 69706"/>
                <a:gd name="connsiteX5" fmla="*/ 39349 w 46323"/>
                <a:gd name="connsiteY5" fmla="*/ 1059 h 69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3" h="69706">
                  <a:moveTo>
                    <a:pt x="39349" y="1059"/>
                  </a:moveTo>
                  <a:cubicBezTo>
                    <a:pt x="21143" y="18983"/>
                    <a:pt x="7661" y="41138"/>
                    <a:pt x="106" y="65543"/>
                  </a:cubicBezTo>
                  <a:cubicBezTo>
                    <a:pt x="-352" y="67327"/>
                    <a:pt x="722" y="69143"/>
                    <a:pt x="2505" y="69601"/>
                  </a:cubicBezTo>
                  <a:cubicBezTo>
                    <a:pt x="3573" y="69876"/>
                    <a:pt x="4707" y="69604"/>
                    <a:pt x="5535" y="68877"/>
                  </a:cubicBezTo>
                  <a:cubicBezTo>
                    <a:pt x="24585" y="52113"/>
                    <a:pt x="31824" y="26681"/>
                    <a:pt x="45635" y="6203"/>
                  </a:cubicBezTo>
                  <a:cubicBezTo>
                    <a:pt x="48302" y="2107"/>
                    <a:pt x="42587" y="-1989"/>
                    <a:pt x="39349" y="10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xmlns="" id="{B97DEC13-7FDC-4863-8DB2-DFE7AD8B275E}"/>
                </a:ext>
              </a:extLst>
            </p:cNvPr>
            <p:cNvSpPr/>
            <p:nvPr/>
          </p:nvSpPr>
          <p:spPr>
            <a:xfrm>
              <a:off x="539904" y="3388388"/>
              <a:ext cx="59552" cy="88826"/>
            </a:xfrm>
            <a:custGeom>
              <a:avLst/>
              <a:gdLst>
                <a:gd name="connsiteX0" fmla="*/ 5305 w 36977"/>
                <a:gd name="connsiteY0" fmla="*/ 54409 h 55154"/>
                <a:gd name="connsiteX1" fmla="*/ 35976 w 36977"/>
                <a:gd name="connsiteY1" fmla="*/ 8213 h 55154"/>
                <a:gd name="connsiteX2" fmla="*/ 26451 w 36977"/>
                <a:gd name="connsiteY2" fmla="*/ 2498 h 55154"/>
                <a:gd name="connsiteX3" fmla="*/ 66 w 36977"/>
                <a:gd name="connsiteY3" fmla="*/ 51266 h 55154"/>
                <a:gd name="connsiteX4" fmla="*/ 2590 w 36977"/>
                <a:gd name="connsiteY4" fmla="*/ 55088 h 55154"/>
                <a:gd name="connsiteX5" fmla="*/ 5305 w 36977"/>
                <a:gd name="connsiteY5" fmla="*/ 54409 h 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77" h="55154">
                  <a:moveTo>
                    <a:pt x="5305" y="54409"/>
                  </a:moveTo>
                  <a:cubicBezTo>
                    <a:pt x="18259" y="41646"/>
                    <a:pt x="25974" y="23453"/>
                    <a:pt x="35976" y="8213"/>
                  </a:cubicBezTo>
                  <a:cubicBezTo>
                    <a:pt x="40071" y="2022"/>
                    <a:pt x="30546" y="-3312"/>
                    <a:pt x="26451" y="2498"/>
                  </a:cubicBezTo>
                  <a:cubicBezTo>
                    <a:pt x="14520" y="16852"/>
                    <a:pt x="5553" y="33427"/>
                    <a:pt x="66" y="51266"/>
                  </a:cubicBezTo>
                  <a:cubicBezTo>
                    <a:pt x="-292" y="53018"/>
                    <a:pt x="838" y="54730"/>
                    <a:pt x="2590" y="55088"/>
                  </a:cubicBezTo>
                  <a:cubicBezTo>
                    <a:pt x="3551" y="55285"/>
                    <a:pt x="4550" y="55035"/>
                    <a:pt x="5305" y="544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xmlns="" id="{DC3014EE-DA2C-4D40-B1D9-FBC0A9CA7B80}"/>
                </a:ext>
              </a:extLst>
            </p:cNvPr>
            <p:cNvSpPr/>
            <p:nvPr/>
          </p:nvSpPr>
          <p:spPr>
            <a:xfrm>
              <a:off x="447066" y="3401169"/>
              <a:ext cx="76440" cy="89113"/>
            </a:xfrm>
            <a:custGeom>
              <a:avLst/>
              <a:gdLst>
                <a:gd name="connsiteX0" fmla="*/ 4562 w 47463"/>
                <a:gd name="connsiteY0" fmla="*/ 55332 h 55332"/>
                <a:gd name="connsiteX1" fmla="*/ 25993 w 47463"/>
                <a:gd name="connsiteY1" fmla="*/ 35805 h 55332"/>
                <a:gd name="connsiteX2" fmla="*/ 45043 w 47463"/>
                <a:gd name="connsiteY2" fmla="*/ 10659 h 55332"/>
                <a:gd name="connsiteX3" fmla="*/ 46329 w 47463"/>
                <a:gd name="connsiteY3" fmla="*/ 2420 h 55332"/>
                <a:gd name="connsiteX4" fmla="*/ 38090 w 47463"/>
                <a:gd name="connsiteY4" fmla="*/ 1134 h 55332"/>
                <a:gd name="connsiteX5" fmla="*/ 15134 w 47463"/>
                <a:gd name="connsiteY5" fmla="*/ 22566 h 55332"/>
                <a:gd name="connsiteX6" fmla="*/ 85 w 47463"/>
                <a:gd name="connsiteY6" fmla="*/ 51141 h 55332"/>
                <a:gd name="connsiteX7" fmla="*/ 4562 w 47463"/>
                <a:gd name="connsiteY7" fmla="*/ 55332 h 5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463" h="55332">
                  <a:moveTo>
                    <a:pt x="4562" y="55332"/>
                  </a:moveTo>
                  <a:cubicBezTo>
                    <a:pt x="14563" y="55332"/>
                    <a:pt x="20754" y="43140"/>
                    <a:pt x="25993" y="35805"/>
                  </a:cubicBezTo>
                  <a:cubicBezTo>
                    <a:pt x="31391" y="26743"/>
                    <a:pt x="37781" y="18309"/>
                    <a:pt x="45043" y="10659"/>
                  </a:cubicBezTo>
                  <a:cubicBezTo>
                    <a:pt x="47673" y="8739"/>
                    <a:pt x="48249" y="5051"/>
                    <a:pt x="46329" y="2420"/>
                  </a:cubicBezTo>
                  <a:cubicBezTo>
                    <a:pt x="44409" y="-210"/>
                    <a:pt x="40720" y="-786"/>
                    <a:pt x="38090" y="1134"/>
                  </a:cubicBezTo>
                  <a:cubicBezTo>
                    <a:pt x="29272" y="6917"/>
                    <a:pt x="21509" y="14166"/>
                    <a:pt x="15134" y="22566"/>
                  </a:cubicBezTo>
                  <a:cubicBezTo>
                    <a:pt x="9610" y="29519"/>
                    <a:pt x="-1058" y="40949"/>
                    <a:pt x="85" y="51141"/>
                  </a:cubicBezTo>
                  <a:cubicBezTo>
                    <a:pt x="188" y="53523"/>
                    <a:pt x="2178" y="55386"/>
                    <a:pt x="4562" y="553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xmlns="" id="{50AEF293-3B49-437B-9724-7C610F3D02BC}"/>
                </a:ext>
              </a:extLst>
            </p:cNvPr>
            <p:cNvSpPr/>
            <p:nvPr/>
          </p:nvSpPr>
          <p:spPr>
            <a:xfrm>
              <a:off x="372804" y="3453550"/>
              <a:ext cx="33254" cy="31231"/>
            </a:xfrm>
            <a:custGeom>
              <a:avLst/>
              <a:gdLst>
                <a:gd name="connsiteX0" fmla="*/ 4477 w 20648"/>
                <a:gd name="connsiteY0" fmla="*/ 18902 h 19392"/>
                <a:gd name="connsiteX1" fmla="*/ 17240 w 20648"/>
                <a:gd name="connsiteY1" fmla="*/ 9377 h 19392"/>
                <a:gd name="connsiteX2" fmla="*/ 20479 w 20648"/>
                <a:gd name="connsiteY2" fmla="*/ 3471 h 19392"/>
                <a:gd name="connsiteX3" fmla="*/ 14764 w 20648"/>
                <a:gd name="connsiteY3" fmla="*/ 137 h 19392"/>
                <a:gd name="connsiteX4" fmla="*/ 0 w 20648"/>
                <a:gd name="connsiteY4" fmla="*/ 15949 h 19392"/>
                <a:gd name="connsiteX5" fmla="*/ 4477 w 20648"/>
                <a:gd name="connsiteY5" fmla="*/ 18902 h 1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48" h="19392">
                  <a:moveTo>
                    <a:pt x="4477" y="18902"/>
                  </a:moveTo>
                  <a:cubicBezTo>
                    <a:pt x="8290" y="15174"/>
                    <a:pt x="12582" y="11971"/>
                    <a:pt x="17240" y="9377"/>
                  </a:cubicBezTo>
                  <a:cubicBezTo>
                    <a:pt x="19731" y="8597"/>
                    <a:pt x="21161" y="5990"/>
                    <a:pt x="20479" y="3471"/>
                  </a:cubicBezTo>
                  <a:cubicBezTo>
                    <a:pt x="19783" y="1002"/>
                    <a:pt x="17256" y="-472"/>
                    <a:pt x="14764" y="137"/>
                  </a:cubicBezTo>
                  <a:cubicBezTo>
                    <a:pt x="7810" y="2518"/>
                    <a:pt x="95" y="7567"/>
                    <a:pt x="0" y="15949"/>
                  </a:cubicBezTo>
                  <a:cubicBezTo>
                    <a:pt x="0" y="18425"/>
                    <a:pt x="3048" y="20330"/>
                    <a:pt x="4477" y="189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xmlns="" id="{18648B43-B1DB-4376-8884-0448B5FA1B38}"/>
                </a:ext>
              </a:extLst>
            </p:cNvPr>
            <p:cNvSpPr/>
            <p:nvPr/>
          </p:nvSpPr>
          <p:spPr>
            <a:xfrm>
              <a:off x="299746" y="3471255"/>
              <a:ext cx="41131" cy="35567"/>
            </a:xfrm>
            <a:custGeom>
              <a:avLst/>
              <a:gdLst>
                <a:gd name="connsiteX0" fmla="*/ 3739 w 25539"/>
                <a:gd name="connsiteY0" fmla="*/ 22005 h 22084"/>
                <a:gd name="connsiteX1" fmla="*/ 7453 w 25539"/>
                <a:gd name="connsiteY1" fmla="*/ 19910 h 22084"/>
                <a:gd name="connsiteX2" fmla="*/ 12502 w 25539"/>
                <a:gd name="connsiteY2" fmla="*/ 16385 h 22084"/>
                <a:gd name="connsiteX3" fmla="*/ 20217 w 25539"/>
                <a:gd name="connsiteY3" fmla="*/ 11337 h 22084"/>
                <a:gd name="connsiteX4" fmla="*/ 20217 w 25539"/>
                <a:gd name="connsiteY4" fmla="*/ 2 h 22084"/>
                <a:gd name="connsiteX5" fmla="*/ 6310 w 25539"/>
                <a:gd name="connsiteY5" fmla="*/ 6289 h 22084"/>
                <a:gd name="connsiteX6" fmla="*/ 119 w 25539"/>
                <a:gd name="connsiteY6" fmla="*/ 18195 h 22084"/>
                <a:gd name="connsiteX7" fmla="*/ 2208 w 25539"/>
                <a:gd name="connsiteY7" fmla="*/ 21966 h 22084"/>
                <a:gd name="connsiteX8" fmla="*/ 3739 w 25539"/>
                <a:gd name="connsiteY8" fmla="*/ 22005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539" h="22084">
                  <a:moveTo>
                    <a:pt x="3739" y="22005"/>
                  </a:moveTo>
                  <a:cubicBezTo>
                    <a:pt x="5067" y="21480"/>
                    <a:pt x="6317" y="20775"/>
                    <a:pt x="7453" y="19910"/>
                  </a:cubicBezTo>
                  <a:cubicBezTo>
                    <a:pt x="9281" y="18957"/>
                    <a:pt x="10978" y="17773"/>
                    <a:pt x="12502" y="16385"/>
                  </a:cubicBezTo>
                  <a:cubicBezTo>
                    <a:pt x="14299" y="13742"/>
                    <a:pt x="17076" y="11925"/>
                    <a:pt x="20217" y="11337"/>
                  </a:cubicBezTo>
                  <a:cubicBezTo>
                    <a:pt x="27265" y="11337"/>
                    <a:pt x="27361" y="-188"/>
                    <a:pt x="20217" y="2"/>
                  </a:cubicBezTo>
                  <a:cubicBezTo>
                    <a:pt x="14949" y="247"/>
                    <a:pt x="9974" y="2496"/>
                    <a:pt x="6310" y="6289"/>
                  </a:cubicBezTo>
                  <a:cubicBezTo>
                    <a:pt x="3240" y="9648"/>
                    <a:pt x="1106" y="13753"/>
                    <a:pt x="119" y="18195"/>
                  </a:cubicBezTo>
                  <a:cubicBezTo>
                    <a:pt x="-345" y="19813"/>
                    <a:pt x="590" y="21501"/>
                    <a:pt x="2208" y="21966"/>
                  </a:cubicBezTo>
                  <a:cubicBezTo>
                    <a:pt x="2706" y="22109"/>
                    <a:pt x="3233" y="22122"/>
                    <a:pt x="3739" y="220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xmlns="" id="{69A3DE75-EC1D-4915-9550-D505BE4871B7}"/>
                </a:ext>
              </a:extLst>
            </p:cNvPr>
            <p:cNvSpPr/>
            <p:nvPr/>
          </p:nvSpPr>
          <p:spPr>
            <a:xfrm>
              <a:off x="3610692" y="845824"/>
              <a:ext cx="478474" cy="827325"/>
            </a:xfrm>
            <a:custGeom>
              <a:avLst/>
              <a:gdLst>
                <a:gd name="connsiteX0" fmla="*/ 295624 w 297095"/>
                <a:gd name="connsiteY0" fmla="*/ 6176 h 513704"/>
                <a:gd name="connsiteX1" fmla="*/ 293528 w 297095"/>
                <a:gd name="connsiteY1" fmla="*/ 2271 h 513704"/>
                <a:gd name="connsiteX2" fmla="*/ 290385 w 297095"/>
                <a:gd name="connsiteY2" fmla="*/ 271 h 513704"/>
                <a:gd name="connsiteX3" fmla="*/ 282098 w 297095"/>
                <a:gd name="connsiteY3" fmla="*/ 3605 h 513704"/>
                <a:gd name="connsiteX4" fmla="*/ 281526 w 297095"/>
                <a:gd name="connsiteY4" fmla="*/ 4367 h 513704"/>
                <a:gd name="connsiteX5" fmla="*/ 278478 w 297095"/>
                <a:gd name="connsiteY5" fmla="*/ 8462 h 513704"/>
                <a:gd name="connsiteX6" fmla="*/ 273240 w 297095"/>
                <a:gd name="connsiteY6" fmla="*/ 21035 h 513704"/>
                <a:gd name="connsiteX7" fmla="*/ 263715 w 297095"/>
                <a:gd name="connsiteY7" fmla="*/ 47610 h 513704"/>
                <a:gd name="connsiteX8" fmla="*/ 260667 w 297095"/>
                <a:gd name="connsiteY8" fmla="*/ 57135 h 513704"/>
                <a:gd name="connsiteX9" fmla="*/ 241617 w 297095"/>
                <a:gd name="connsiteY9" fmla="*/ 96950 h 513704"/>
                <a:gd name="connsiteX10" fmla="*/ 220566 w 297095"/>
                <a:gd name="connsiteY10" fmla="*/ 143908 h 513704"/>
                <a:gd name="connsiteX11" fmla="*/ 199135 w 297095"/>
                <a:gd name="connsiteY11" fmla="*/ 191533 h 513704"/>
                <a:gd name="connsiteX12" fmla="*/ 182562 w 297095"/>
                <a:gd name="connsiteY12" fmla="*/ 233538 h 513704"/>
                <a:gd name="connsiteX13" fmla="*/ 171989 w 297095"/>
                <a:gd name="connsiteY13" fmla="*/ 251826 h 513704"/>
                <a:gd name="connsiteX14" fmla="*/ 169893 w 297095"/>
                <a:gd name="connsiteY14" fmla="*/ 254493 h 513704"/>
                <a:gd name="connsiteX15" fmla="*/ 169893 w 297095"/>
                <a:gd name="connsiteY15" fmla="*/ 254493 h 513704"/>
                <a:gd name="connsiteX16" fmla="*/ 168846 w 297095"/>
                <a:gd name="connsiteY16" fmla="*/ 252493 h 513704"/>
                <a:gd name="connsiteX17" fmla="*/ 168179 w 297095"/>
                <a:gd name="connsiteY17" fmla="*/ 250778 h 513704"/>
                <a:gd name="connsiteX18" fmla="*/ 167322 w 297095"/>
                <a:gd name="connsiteY18" fmla="*/ 248492 h 513704"/>
                <a:gd name="connsiteX19" fmla="*/ 165321 w 297095"/>
                <a:gd name="connsiteY19" fmla="*/ 241253 h 513704"/>
                <a:gd name="connsiteX20" fmla="*/ 161892 w 297095"/>
                <a:gd name="connsiteY20" fmla="*/ 231728 h 513704"/>
                <a:gd name="connsiteX21" fmla="*/ 157130 w 297095"/>
                <a:gd name="connsiteY21" fmla="*/ 189056 h 513704"/>
                <a:gd name="connsiteX22" fmla="*/ 151891 w 297095"/>
                <a:gd name="connsiteY22" fmla="*/ 135907 h 513704"/>
                <a:gd name="connsiteX23" fmla="*/ 141028 w 297095"/>
                <a:gd name="connsiteY23" fmla="*/ 124863 h 513704"/>
                <a:gd name="connsiteX24" fmla="*/ 130365 w 297095"/>
                <a:gd name="connsiteY24" fmla="*/ 132954 h 513704"/>
                <a:gd name="connsiteX25" fmla="*/ 107124 w 297095"/>
                <a:gd name="connsiteY25" fmla="*/ 236681 h 513704"/>
                <a:gd name="connsiteX26" fmla="*/ 91788 w 297095"/>
                <a:gd name="connsiteY26" fmla="*/ 337646 h 513704"/>
                <a:gd name="connsiteX27" fmla="*/ 86454 w 297095"/>
                <a:gd name="connsiteY27" fmla="*/ 361459 h 513704"/>
                <a:gd name="connsiteX28" fmla="*/ 79596 w 297095"/>
                <a:gd name="connsiteY28" fmla="*/ 384033 h 513704"/>
                <a:gd name="connsiteX29" fmla="*/ 79596 w 297095"/>
                <a:gd name="connsiteY29" fmla="*/ 384033 h 513704"/>
                <a:gd name="connsiteX30" fmla="*/ 79596 w 297095"/>
                <a:gd name="connsiteY30" fmla="*/ 384033 h 513704"/>
                <a:gd name="connsiteX31" fmla="*/ 71786 w 297095"/>
                <a:gd name="connsiteY31" fmla="*/ 372222 h 513704"/>
                <a:gd name="connsiteX32" fmla="*/ 25971 w 297095"/>
                <a:gd name="connsiteY32" fmla="*/ 281163 h 513704"/>
                <a:gd name="connsiteX33" fmla="*/ 24066 w 297095"/>
                <a:gd name="connsiteY33" fmla="*/ 276686 h 513704"/>
                <a:gd name="connsiteX34" fmla="*/ 9016 w 297095"/>
                <a:gd name="connsiteY34" fmla="*/ 267828 h 513704"/>
                <a:gd name="connsiteX35" fmla="*/ 444 w 297095"/>
                <a:gd name="connsiteY35" fmla="*/ 283354 h 513704"/>
                <a:gd name="connsiteX36" fmla="*/ 3873 w 297095"/>
                <a:gd name="connsiteY36" fmla="*/ 307547 h 513704"/>
                <a:gd name="connsiteX37" fmla="*/ 5968 w 297095"/>
                <a:gd name="connsiteY37" fmla="*/ 335360 h 513704"/>
                <a:gd name="connsiteX38" fmla="*/ 13207 w 297095"/>
                <a:gd name="connsiteY38" fmla="*/ 398416 h 513704"/>
                <a:gd name="connsiteX39" fmla="*/ 25113 w 297095"/>
                <a:gd name="connsiteY39" fmla="*/ 456899 h 513704"/>
                <a:gd name="connsiteX40" fmla="*/ 33305 w 297095"/>
                <a:gd name="connsiteY40" fmla="*/ 509858 h 513704"/>
                <a:gd name="connsiteX41" fmla="*/ 41539 w 297095"/>
                <a:gd name="connsiteY41" fmla="*/ 513210 h 513704"/>
                <a:gd name="connsiteX42" fmla="*/ 45307 w 297095"/>
                <a:gd name="connsiteY42" fmla="*/ 506429 h 513704"/>
                <a:gd name="connsiteX43" fmla="*/ 43116 w 297095"/>
                <a:gd name="connsiteY43" fmla="*/ 481569 h 513704"/>
                <a:gd name="connsiteX44" fmla="*/ 42068 w 297095"/>
                <a:gd name="connsiteY44" fmla="*/ 454518 h 513704"/>
                <a:gd name="connsiteX45" fmla="*/ 34448 w 297095"/>
                <a:gd name="connsiteY45" fmla="*/ 393368 h 513704"/>
                <a:gd name="connsiteX46" fmla="*/ 31114 w 297095"/>
                <a:gd name="connsiteY46" fmla="*/ 352696 h 513704"/>
                <a:gd name="connsiteX47" fmla="*/ 44354 w 297095"/>
                <a:gd name="connsiteY47" fmla="*/ 376985 h 513704"/>
                <a:gd name="connsiteX48" fmla="*/ 75120 w 297095"/>
                <a:gd name="connsiteY48" fmla="*/ 412608 h 513704"/>
                <a:gd name="connsiteX49" fmla="*/ 105695 w 297095"/>
                <a:gd name="connsiteY49" fmla="*/ 389462 h 513704"/>
                <a:gd name="connsiteX50" fmla="*/ 118554 w 297095"/>
                <a:gd name="connsiteY50" fmla="*/ 340694 h 513704"/>
                <a:gd name="connsiteX51" fmla="*/ 126650 w 297095"/>
                <a:gd name="connsiteY51" fmla="*/ 290212 h 513704"/>
                <a:gd name="connsiteX52" fmla="*/ 138842 w 297095"/>
                <a:gd name="connsiteY52" fmla="*/ 208487 h 513704"/>
                <a:gd name="connsiteX53" fmla="*/ 145128 w 297095"/>
                <a:gd name="connsiteY53" fmla="*/ 237824 h 513704"/>
                <a:gd name="connsiteX54" fmla="*/ 146081 w 297095"/>
                <a:gd name="connsiteY54" fmla="*/ 246206 h 513704"/>
                <a:gd name="connsiteX55" fmla="*/ 157416 w 297095"/>
                <a:gd name="connsiteY55" fmla="*/ 270209 h 513704"/>
                <a:gd name="connsiteX56" fmla="*/ 182465 w 297095"/>
                <a:gd name="connsiteY56" fmla="*/ 269652 h 513704"/>
                <a:gd name="connsiteX57" fmla="*/ 183324 w 297095"/>
                <a:gd name="connsiteY57" fmla="*/ 268685 h 513704"/>
                <a:gd name="connsiteX58" fmla="*/ 205231 w 297095"/>
                <a:gd name="connsiteY58" fmla="*/ 230585 h 513704"/>
                <a:gd name="connsiteX59" fmla="*/ 222090 w 297095"/>
                <a:gd name="connsiteY59" fmla="*/ 188294 h 513704"/>
                <a:gd name="connsiteX60" fmla="*/ 233044 w 297095"/>
                <a:gd name="connsiteY60" fmla="*/ 164577 h 513704"/>
                <a:gd name="connsiteX61" fmla="*/ 223519 w 297095"/>
                <a:gd name="connsiteY61" fmla="*/ 206106 h 513704"/>
                <a:gd name="connsiteX62" fmla="*/ 198468 w 297095"/>
                <a:gd name="connsiteY62" fmla="*/ 312215 h 513704"/>
                <a:gd name="connsiteX63" fmla="*/ 185800 w 297095"/>
                <a:gd name="connsiteY63" fmla="*/ 364793 h 513704"/>
                <a:gd name="connsiteX64" fmla="*/ 177513 w 297095"/>
                <a:gd name="connsiteY64" fmla="*/ 416418 h 513704"/>
                <a:gd name="connsiteX65" fmla="*/ 181704 w 297095"/>
                <a:gd name="connsiteY65" fmla="*/ 440421 h 513704"/>
                <a:gd name="connsiteX66" fmla="*/ 197611 w 297095"/>
                <a:gd name="connsiteY66" fmla="*/ 449946 h 513704"/>
                <a:gd name="connsiteX67" fmla="*/ 226186 w 297095"/>
                <a:gd name="connsiteY67" fmla="*/ 431944 h 513704"/>
                <a:gd name="connsiteX68" fmla="*/ 222567 w 297095"/>
                <a:gd name="connsiteY68" fmla="*/ 450994 h 513704"/>
                <a:gd name="connsiteX69" fmla="*/ 218852 w 297095"/>
                <a:gd name="connsiteY69" fmla="*/ 477759 h 513704"/>
                <a:gd name="connsiteX70" fmla="*/ 211327 w 297095"/>
                <a:gd name="connsiteY70" fmla="*/ 505477 h 513704"/>
                <a:gd name="connsiteX71" fmla="*/ 213037 w 297095"/>
                <a:gd name="connsiteY71" fmla="*/ 510158 h 513704"/>
                <a:gd name="connsiteX72" fmla="*/ 217328 w 297095"/>
                <a:gd name="connsiteY72" fmla="*/ 509096 h 513704"/>
                <a:gd name="connsiteX73" fmla="*/ 236378 w 297095"/>
                <a:gd name="connsiteY73" fmla="*/ 458233 h 513704"/>
                <a:gd name="connsiteX74" fmla="*/ 244665 w 297095"/>
                <a:gd name="connsiteY74" fmla="*/ 426991 h 513704"/>
                <a:gd name="connsiteX75" fmla="*/ 254190 w 297095"/>
                <a:gd name="connsiteY75" fmla="*/ 393749 h 513704"/>
                <a:gd name="connsiteX76" fmla="*/ 252570 w 297095"/>
                <a:gd name="connsiteY76" fmla="*/ 380509 h 513704"/>
                <a:gd name="connsiteX77" fmla="*/ 239712 w 297095"/>
                <a:gd name="connsiteY77" fmla="*/ 378890 h 513704"/>
                <a:gd name="connsiteX78" fmla="*/ 215613 w 297095"/>
                <a:gd name="connsiteY78" fmla="*/ 406417 h 513704"/>
                <a:gd name="connsiteX79" fmla="*/ 204564 w 297095"/>
                <a:gd name="connsiteY79" fmla="*/ 418228 h 513704"/>
                <a:gd name="connsiteX80" fmla="*/ 203231 w 297095"/>
                <a:gd name="connsiteY80" fmla="*/ 419180 h 513704"/>
                <a:gd name="connsiteX81" fmla="*/ 208374 w 297095"/>
                <a:gd name="connsiteY81" fmla="*/ 389558 h 513704"/>
                <a:gd name="connsiteX82" fmla="*/ 220948 w 297095"/>
                <a:gd name="connsiteY82" fmla="*/ 337170 h 513704"/>
                <a:gd name="connsiteX83" fmla="*/ 246665 w 297095"/>
                <a:gd name="connsiteY83" fmla="*/ 231347 h 513704"/>
                <a:gd name="connsiteX84" fmla="*/ 272192 w 297095"/>
                <a:gd name="connsiteY84" fmla="*/ 125144 h 513704"/>
                <a:gd name="connsiteX85" fmla="*/ 285908 w 297095"/>
                <a:gd name="connsiteY85" fmla="*/ 72185 h 513704"/>
                <a:gd name="connsiteX86" fmla="*/ 291432 w 297095"/>
                <a:gd name="connsiteY86" fmla="*/ 46753 h 513704"/>
                <a:gd name="connsiteX87" fmla="*/ 296862 w 297095"/>
                <a:gd name="connsiteY87" fmla="*/ 18178 h 513704"/>
                <a:gd name="connsiteX88" fmla="*/ 295433 w 297095"/>
                <a:gd name="connsiteY88" fmla="*/ 6462 h 513704"/>
                <a:gd name="connsiteX89" fmla="*/ 170370 w 297095"/>
                <a:gd name="connsiteY89" fmla="*/ 255541 h 513704"/>
                <a:gd name="connsiteX90" fmla="*/ 170370 w 297095"/>
                <a:gd name="connsiteY90" fmla="*/ 255541 h 513704"/>
                <a:gd name="connsiteX91" fmla="*/ 170370 w 297095"/>
                <a:gd name="connsiteY91" fmla="*/ 255541 h 513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297095" h="513704">
                  <a:moveTo>
                    <a:pt x="295624" y="6176"/>
                  </a:moveTo>
                  <a:cubicBezTo>
                    <a:pt x="295317" y="4699"/>
                    <a:pt x="294589" y="3343"/>
                    <a:pt x="293528" y="2271"/>
                  </a:cubicBezTo>
                  <a:cubicBezTo>
                    <a:pt x="292840" y="1160"/>
                    <a:pt x="291683" y="423"/>
                    <a:pt x="290385" y="271"/>
                  </a:cubicBezTo>
                  <a:cubicBezTo>
                    <a:pt x="287187" y="-622"/>
                    <a:pt x="283787" y="745"/>
                    <a:pt x="282098" y="3605"/>
                  </a:cubicBezTo>
                  <a:lnTo>
                    <a:pt x="281526" y="4367"/>
                  </a:lnTo>
                  <a:cubicBezTo>
                    <a:pt x="280266" y="5532"/>
                    <a:pt x="279233" y="6921"/>
                    <a:pt x="278478" y="8462"/>
                  </a:cubicBezTo>
                  <a:cubicBezTo>
                    <a:pt x="276360" y="12488"/>
                    <a:pt x="274607" y="16696"/>
                    <a:pt x="273240" y="21035"/>
                  </a:cubicBezTo>
                  <a:cubicBezTo>
                    <a:pt x="270096" y="29989"/>
                    <a:pt x="266667" y="38752"/>
                    <a:pt x="263715" y="47610"/>
                  </a:cubicBezTo>
                  <a:cubicBezTo>
                    <a:pt x="262667" y="50658"/>
                    <a:pt x="261619" y="53706"/>
                    <a:pt x="260667" y="57135"/>
                  </a:cubicBezTo>
                  <a:cubicBezTo>
                    <a:pt x="254571" y="70565"/>
                    <a:pt x="248094" y="83710"/>
                    <a:pt x="241617" y="96950"/>
                  </a:cubicBezTo>
                  <a:cubicBezTo>
                    <a:pt x="234092" y="112380"/>
                    <a:pt x="227520" y="128192"/>
                    <a:pt x="220566" y="143908"/>
                  </a:cubicBezTo>
                  <a:cubicBezTo>
                    <a:pt x="213613" y="159624"/>
                    <a:pt x="205803" y="175150"/>
                    <a:pt x="199135" y="191533"/>
                  </a:cubicBezTo>
                  <a:cubicBezTo>
                    <a:pt x="193420" y="205439"/>
                    <a:pt x="188943" y="220108"/>
                    <a:pt x="182562" y="233538"/>
                  </a:cubicBezTo>
                  <a:cubicBezTo>
                    <a:pt x="179639" y="239963"/>
                    <a:pt x="176098" y="246087"/>
                    <a:pt x="171989" y="251826"/>
                  </a:cubicBezTo>
                  <a:cubicBezTo>
                    <a:pt x="171322" y="252779"/>
                    <a:pt x="170560" y="253636"/>
                    <a:pt x="169893" y="254493"/>
                  </a:cubicBezTo>
                  <a:lnTo>
                    <a:pt x="169893" y="254493"/>
                  </a:lnTo>
                  <a:lnTo>
                    <a:pt x="168846" y="252493"/>
                  </a:lnTo>
                  <a:cubicBezTo>
                    <a:pt x="168846" y="252493"/>
                    <a:pt x="168274" y="250969"/>
                    <a:pt x="168179" y="250778"/>
                  </a:cubicBezTo>
                  <a:lnTo>
                    <a:pt x="167322" y="248492"/>
                  </a:lnTo>
                  <a:cubicBezTo>
                    <a:pt x="166560" y="246111"/>
                    <a:pt x="165893" y="243730"/>
                    <a:pt x="165321" y="241253"/>
                  </a:cubicBezTo>
                  <a:cubicBezTo>
                    <a:pt x="164449" y="237987"/>
                    <a:pt x="163302" y="234801"/>
                    <a:pt x="161892" y="231728"/>
                  </a:cubicBezTo>
                  <a:cubicBezTo>
                    <a:pt x="161892" y="217441"/>
                    <a:pt x="158940" y="203153"/>
                    <a:pt x="157130" y="189056"/>
                  </a:cubicBezTo>
                  <a:cubicBezTo>
                    <a:pt x="154939" y="171435"/>
                    <a:pt x="152939" y="153719"/>
                    <a:pt x="151891" y="135907"/>
                  </a:cubicBezTo>
                  <a:cubicBezTo>
                    <a:pt x="151941" y="129857"/>
                    <a:pt x="147077" y="124913"/>
                    <a:pt x="141028" y="124863"/>
                  </a:cubicBezTo>
                  <a:cubicBezTo>
                    <a:pt x="136047" y="124822"/>
                    <a:pt x="131666" y="128146"/>
                    <a:pt x="130365" y="132954"/>
                  </a:cubicBezTo>
                  <a:cubicBezTo>
                    <a:pt x="120443" y="167006"/>
                    <a:pt x="112680" y="201651"/>
                    <a:pt x="107124" y="236681"/>
                  </a:cubicBezTo>
                  <a:cubicBezTo>
                    <a:pt x="101409" y="270209"/>
                    <a:pt x="98265" y="304214"/>
                    <a:pt x="91788" y="337646"/>
                  </a:cubicBezTo>
                  <a:cubicBezTo>
                    <a:pt x="90264" y="345647"/>
                    <a:pt x="88455" y="353553"/>
                    <a:pt x="86454" y="361459"/>
                  </a:cubicBezTo>
                  <a:cubicBezTo>
                    <a:pt x="84805" y="369163"/>
                    <a:pt x="82511" y="376714"/>
                    <a:pt x="79596" y="384033"/>
                  </a:cubicBezTo>
                  <a:cubicBezTo>
                    <a:pt x="79596" y="384033"/>
                    <a:pt x="79596" y="384033"/>
                    <a:pt x="79596" y="384033"/>
                  </a:cubicBezTo>
                  <a:lnTo>
                    <a:pt x="79596" y="384033"/>
                  </a:lnTo>
                  <a:cubicBezTo>
                    <a:pt x="76834" y="380223"/>
                    <a:pt x="74358" y="376223"/>
                    <a:pt x="71786" y="372222"/>
                  </a:cubicBezTo>
                  <a:cubicBezTo>
                    <a:pt x="54103" y="343143"/>
                    <a:pt x="38782" y="312693"/>
                    <a:pt x="25971" y="281163"/>
                  </a:cubicBezTo>
                  <a:cubicBezTo>
                    <a:pt x="25304" y="279639"/>
                    <a:pt x="24637" y="278210"/>
                    <a:pt x="24066" y="276686"/>
                  </a:cubicBezTo>
                  <a:cubicBezTo>
                    <a:pt x="22295" y="270130"/>
                    <a:pt x="15607" y="266194"/>
                    <a:pt x="9016" y="267828"/>
                  </a:cubicBezTo>
                  <a:cubicBezTo>
                    <a:pt x="2443" y="269849"/>
                    <a:pt x="-1348" y="276714"/>
                    <a:pt x="444" y="283354"/>
                  </a:cubicBezTo>
                  <a:cubicBezTo>
                    <a:pt x="2775" y="291205"/>
                    <a:pt x="3930" y="299358"/>
                    <a:pt x="3873" y="307547"/>
                  </a:cubicBezTo>
                  <a:cubicBezTo>
                    <a:pt x="3873" y="317072"/>
                    <a:pt x="5206" y="326597"/>
                    <a:pt x="5968" y="335360"/>
                  </a:cubicBezTo>
                  <a:cubicBezTo>
                    <a:pt x="7778" y="356506"/>
                    <a:pt x="10350" y="377461"/>
                    <a:pt x="13207" y="398416"/>
                  </a:cubicBezTo>
                  <a:cubicBezTo>
                    <a:pt x="16065" y="419371"/>
                    <a:pt x="21113" y="437373"/>
                    <a:pt x="25113" y="456899"/>
                  </a:cubicBezTo>
                  <a:cubicBezTo>
                    <a:pt x="28638" y="474235"/>
                    <a:pt x="27114" y="493094"/>
                    <a:pt x="33305" y="509858"/>
                  </a:cubicBezTo>
                  <a:cubicBezTo>
                    <a:pt x="34653" y="513058"/>
                    <a:pt x="38340" y="514558"/>
                    <a:pt x="41539" y="513210"/>
                  </a:cubicBezTo>
                  <a:cubicBezTo>
                    <a:pt x="44206" y="512086"/>
                    <a:pt x="45761" y="509287"/>
                    <a:pt x="45307" y="506429"/>
                  </a:cubicBezTo>
                  <a:cubicBezTo>
                    <a:pt x="43198" y="498322"/>
                    <a:pt x="42457" y="489920"/>
                    <a:pt x="43116" y="481569"/>
                  </a:cubicBezTo>
                  <a:cubicBezTo>
                    <a:pt x="43480" y="472538"/>
                    <a:pt x="43130" y="463493"/>
                    <a:pt x="42068" y="454518"/>
                  </a:cubicBezTo>
                  <a:cubicBezTo>
                    <a:pt x="39687" y="434135"/>
                    <a:pt x="36162" y="413751"/>
                    <a:pt x="34448" y="393368"/>
                  </a:cubicBezTo>
                  <a:cubicBezTo>
                    <a:pt x="33210" y="379842"/>
                    <a:pt x="32067" y="366221"/>
                    <a:pt x="31114" y="352696"/>
                  </a:cubicBezTo>
                  <a:cubicBezTo>
                    <a:pt x="35305" y="360887"/>
                    <a:pt x="39687" y="368984"/>
                    <a:pt x="44354" y="376985"/>
                  </a:cubicBezTo>
                  <a:cubicBezTo>
                    <a:pt x="52164" y="390224"/>
                    <a:pt x="60356" y="406703"/>
                    <a:pt x="75120" y="412608"/>
                  </a:cubicBezTo>
                  <a:cubicBezTo>
                    <a:pt x="89883" y="418514"/>
                    <a:pt x="100932" y="401559"/>
                    <a:pt x="105695" y="389462"/>
                  </a:cubicBezTo>
                  <a:cubicBezTo>
                    <a:pt x="111382" y="373608"/>
                    <a:pt x="115684" y="357291"/>
                    <a:pt x="118554" y="340694"/>
                  </a:cubicBezTo>
                  <a:cubicBezTo>
                    <a:pt x="121887" y="324026"/>
                    <a:pt x="124364" y="307166"/>
                    <a:pt x="126650" y="290212"/>
                  </a:cubicBezTo>
                  <a:cubicBezTo>
                    <a:pt x="130365" y="262875"/>
                    <a:pt x="134556" y="235729"/>
                    <a:pt x="138842" y="208487"/>
                  </a:cubicBezTo>
                  <a:cubicBezTo>
                    <a:pt x="140065" y="218433"/>
                    <a:pt x="142169" y="228251"/>
                    <a:pt x="145128" y="237824"/>
                  </a:cubicBezTo>
                  <a:cubicBezTo>
                    <a:pt x="145263" y="240636"/>
                    <a:pt x="145581" y="243436"/>
                    <a:pt x="146081" y="246206"/>
                  </a:cubicBezTo>
                  <a:cubicBezTo>
                    <a:pt x="147596" y="255093"/>
                    <a:pt x="151516" y="263394"/>
                    <a:pt x="157416" y="270209"/>
                  </a:cubicBezTo>
                  <a:cubicBezTo>
                    <a:pt x="164487" y="276972"/>
                    <a:pt x="175701" y="276723"/>
                    <a:pt x="182465" y="269652"/>
                  </a:cubicBezTo>
                  <a:cubicBezTo>
                    <a:pt x="182763" y="269340"/>
                    <a:pt x="183049" y="269018"/>
                    <a:pt x="183324" y="268685"/>
                  </a:cubicBezTo>
                  <a:cubicBezTo>
                    <a:pt x="193160" y="257621"/>
                    <a:pt x="200617" y="244652"/>
                    <a:pt x="205231" y="230585"/>
                  </a:cubicBezTo>
                  <a:cubicBezTo>
                    <a:pt x="210946" y="216488"/>
                    <a:pt x="215899" y="202010"/>
                    <a:pt x="222090" y="188294"/>
                  </a:cubicBezTo>
                  <a:lnTo>
                    <a:pt x="233044" y="164577"/>
                  </a:lnTo>
                  <a:cubicBezTo>
                    <a:pt x="229710" y="178388"/>
                    <a:pt x="226472" y="192295"/>
                    <a:pt x="223519" y="206106"/>
                  </a:cubicBezTo>
                  <a:cubicBezTo>
                    <a:pt x="215328" y="241539"/>
                    <a:pt x="207136" y="276877"/>
                    <a:pt x="198468" y="312215"/>
                  </a:cubicBezTo>
                  <a:cubicBezTo>
                    <a:pt x="194087" y="329645"/>
                    <a:pt x="189610" y="347171"/>
                    <a:pt x="185800" y="364793"/>
                  </a:cubicBezTo>
                  <a:cubicBezTo>
                    <a:pt x="181336" y="381684"/>
                    <a:pt x="178560" y="398978"/>
                    <a:pt x="177513" y="416418"/>
                  </a:cubicBezTo>
                  <a:cubicBezTo>
                    <a:pt x="177424" y="424608"/>
                    <a:pt x="178845" y="432745"/>
                    <a:pt x="181704" y="440421"/>
                  </a:cubicBezTo>
                  <a:cubicBezTo>
                    <a:pt x="183571" y="447366"/>
                    <a:pt x="190608" y="451579"/>
                    <a:pt x="197611" y="449946"/>
                  </a:cubicBezTo>
                  <a:cubicBezTo>
                    <a:pt x="208790" y="447093"/>
                    <a:pt x="218787" y="440795"/>
                    <a:pt x="226186" y="431944"/>
                  </a:cubicBezTo>
                  <a:cubicBezTo>
                    <a:pt x="225043" y="438230"/>
                    <a:pt x="223900" y="444612"/>
                    <a:pt x="222567" y="450994"/>
                  </a:cubicBezTo>
                  <a:cubicBezTo>
                    <a:pt x="220757" y="459852"/>
                    <a:pt x="219995" y="468806"/>
                    <a:pt x="218852" y="477759"/>
                  </a:cubicBezTo>
                  <a:cubicBezTo>
                    <a:pt x="218210" y="487406"/>
                    <a:pt x="215652" y="496829"/>
                    <a:pt x="211327" y="505477"/>
                  </a:cubicBezTo>
                  <a:cubicBezTo>
                    <a:pt x="210507" y="507242"/>
                    <a:pt x="211272" y="509338"/>
                    <a:pt x="213037" y="510158"/>
                  </a:cubicBezTo>
                  <a:cubicBezTo>
                    <a:pt x="214539" y="510857"/>
                    <a:pt x="216325" y="510415"/>
                    <a:pt x="217328" y="509096"/>
                  </a:cubicBezTo>
                  <a:cubicBezTo>
                    <a:pt x="226497" y="493335"/>
                    <a:pt x="232937" y="476139"/>
                    <a:pt x="236378" y="458233"/>
                  </a:cubicBezTo>
                  <a:cubicBezTo>
                    <a:pt x="239140" y="447851"/>
                    <a:pt x="242093" y="437468"/>
                    <a:pt x="244665" y="426991"/>
                  </a:cubicBezTo>
                  <a:cubicBezTo>
                    <a:pt x="246915" y="415666"/>
                    <a:pt x="250100" y="404547"/>
                    <a:pt x="254190" y="393749"/>
                  </a:cubicBezTo>
                  <a:cubicBezTo>
                    <a:pt x="256489" y="389434"/>
                    <a:pt x="255841" y="384142"/>
                    <a:pt x="252570" y="380509"/>
                  </a:cubicBezTo>
                  <a:cubicBezTo>
                    <a:pt x="249206" y="376997"/>
                    <a:pt x="243842" y="376322"/>
                    <a:pt x="239712" y="378890"/>
                  </a:cubicBezTo>
                  <a:cubicBezTo>
                    <a:pt x="230593" y="387055"/>
                    <a:pt x="222500" y="396298"/>
                    <a:pt x="215613" y="406417"/>
                  </a:cubicBezTo>
                  <a:cubicBezTo>
                    <a:pt x="212315" y="410697"/>
                    <a:pt x="208615" y="414652"/>
                    <a:pt x="204564" y="418228"/>
                  </a:cubicBezTo>
                  <a:lnTo>
                    <a:pt x="203231" y="419180"/>
                  </a:lnTo>
                  <a:cubicBezTo>
                    <a:pt x="203627" y="409122"/>
                    <a:pt x="205356" y="399161"/>
                    <a:pt x="208374" y="389558"/>
                  </a:cubicBezTo>
                  <a:cubicBezTo>
                    <a:pt x="212946" y="372222"/>
                    <a:pt x="216375" y="354506"/>
                    <a:pt x="220948" y="337170"/>
                  </a:cubicBezTo>
                  <a:cubicBezTo>
                    <a:pt x="230473" y="302023"/>
                    <a:pt x="238378" y="266685"/>
                    <a:pt x="246665" y="231347"/>
                  </a:cubicBezTo>
                  <a:cubicBezTo>
                    <a:pt x="254952" y="196010"/>
                    <a:pt x="263048" y="160386"/>
                    <a:pt x="272192" y="125144"/>
                  </a:cubicBezTo>
                  <a:cubicBezTo>
                    <a:pt x="276859" y="107522"/>
                    <a:pt x="281717" y="89996"/>
                    <a:pt x="285908" y="72185"/>
                  </a:cubicBezTo>
                  <a:cubicBezTo>
                    <a:pt x="287908" y="63803"/>
                    <a:pt x="289813" y="55325"/>
                    <a:pt x="291432" y="46753"/>
                  </a:cubicBezTo>
                  <a:cubicBezTo>
                    <a:pt x="293052" y="38180"/>
                    <a:pt x="295909" y="27703"/>
                    <a:pt x="296862" y="18178"/>
                  </a:cubicBezTo>
                  <a:cubicBezTo>
                    <a:pt x="297438" y="14215"/>
                    <a:pt x="296944" y="10170"/>
                    <a:pt x="295433" y="6462"/>
                  </a:cubicBezTo>
                  <a:close/>
                  <a:moveTo>
                    <a:pt x="170370" y="255541"/>
                  </a:moveTo>
                  <a:lnTo>
                    <a:pt x="170370" y="255541"/>
                  </a:lnTo>
                  <a:cubicBezTo>
                    <a:pt x="170370" y="255541"/>
                    <a:pt x="170370" y="255541"/>
                    <a:pt x="170370" y="2555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xmlns="" id="{3A2F3DDF-A50F-4225-BBFA-F07FEBB7F437}"/>
                </a:ext>
              </a:extLst>
            </p:cNvPr>
            <p:cNvSpPr/>
            <p:nvPr/>
          </p:nvSpPr>
          <p:spPr>
            <a:xfrm>
              <a:off x="3610458" y="1621803"/>
              <a:ext cx="52826" cy="75074"/>
            </a:xfrm>
            <a:custGeom>
              <a:avLst/>
              <a:gdLst>
                <a:gd name="connsiteX0" fmla="*/ 8018 w 32801"/>
                <a:gd name="connsiteY0" fmla="*/ 1938 h 46615"/>
                <a:gd name="connsiteX1" fmla="*/ 1937 w 32801"/>
                <a:gd name="connsiteY1" fmla="*/ 746 h 46615"/>
                <a:gd name="connsiteX2" fmla="*/ 112 w 32801"/>
                <a:gd name="connsiteY2" fmla="*/ 5367 h 46615"/>
                <a:gd name="connsiteX3" fmla="*/ 8018 w 32801"/>
                <a:gd name="connsiteY3" fmla="*/ 25845 h 46615"/>
                <a:gd name="connsiteX4" fmla="*/ 21258 w 32801"/>
                <a:gd name="connsiteY4" fmla="*/ 44895 h 46615"/>
                <a:gd name="connsiteX5" fmla="*/ 32402 w 32801"/>
                <a:gd name="connsiteY5" fmla="*/ 38228 h 46615"/>
                <a:gd name="connsiteX6" fmla="*/ 8018 w 32801"/>
                <a:gd name="connsiteY6" fmla="*/ 1938 h 4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01" h="46615">
                  <a:moveTo>
                    <a:pt x="8018" y="1938"/>
                  </a:moveTo>
                  <a:cubicBezTo>
                    <a:pt x="6668" y="-71"/>
                    <a:pt x="3946" y="-604"/>
                    <a:pt x="1937" y="746"/>
                  </a:cubicBezTo>
                  <a:cubicBezTo>
                    <a:pt x="430" y="1759"/>
                    <a:pt x="-296" y="3597"/>
                    <a:pt x="112" y="5367"/>
                  </a:cubicBezTo>
                  <a:cubicBezTo>
                    <a:pt x="1879" y="12497"/>
                    <a:pt x="4535" y="19378"/>
                    <a:pt x="8018" y="25845"/>
                  </a:cubicBezTo>
                  <a:cubicBezTo>
                    <a:pt x="11319" y="32900"/>
                    <a:pt x="15796" y="39342"/>
                    <a:pt x="21258" y="44895"/>
                  </a:cubicBezTo>
                  <a:cubicBezTo>
                    <a:pt x="25925" y="49182"/>
                    <a:pt x="34783" y="44895"/>
                    <a:pt x="32402" y="38228"/>
                  </a:cubicBezTo>
                  <a:cubicBezTo>
                    <a:pt x="27735" y="24798"/>
                    <a:pt x="14971" y="14701"/>
                    <a:pt x="8018" y="19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xmlns="" id="{8A9DAAA5-CF8F-451E-9A31-73EA5F5BF020}"/>
                </a:ext>
              </a:extLst>
            </p:cNvPr>
            <p:cNvSpPr/>
            <p:nvPr/>
          </p:nvSpPr>
          <p:spPr>
            <a:xfrm>
              <a:off x="3589533" y="1670075"/>
              <a:ext cx="33549" cy="34832"/>
            </a:xfrm>
            <a:custGeom>
              <a:avLst/>
              <a:gdLst>
                <a:gd name="connsiteX0" fmla="*/ 10915 w 20831"/>
                <a:gd name="connsiteY0" fmla="*/ 1873 h 21628"/>
                <a:gd name="connsiteX1" fmla="*/ 2025 w 20831"/>
                <a:gd name="connsiteY1" fmla="*/ 1810 h 21628"/>
                <a:gd name="connsiteX2" fmla="*/ 1961 w 20831"/>
                <a:gd name="connsiteY2" fmla="*/ 1873 h 21628"/>
                <a:gd name="connsiteX3" fmla="*/ 1961 w 20831"/>
                <a:gd name="connsiteY3" fmla="*/ 11398 h 21628"/>
                <a:gd name="connsiteX4" fmla="*/ 12248 w 20831"/>
                <a:gd name="connsiteY4" fmla="*/ 20923 h 21628"/>
                <a:gd name="connsiteX5" fmla="*/ 20127 w 20831"/>
                <a:gd name="connsiteY5" fmla="*/ 18590 h 21628"/>
                <a:gd name="connsiteX6" fmla="*/ 20059 w 20831"/>
                <a:gd name="connsiteY6" fmla="*/ 12922 h 21628"/>
                <a:gd name="connsiteX7" fmla="*/ 10915 w 20831"/>
                <a:gd name="connsiteY7" fmla="*/ 1873 h 2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831" h="21628">
                  <a:moveTo>
                    <a:pt x="10915" y="1873"/>
                  </a:moveTo>
                  <a:cubicBezTo>
                    <a:pt x="8477" y="-599"/>
                    <a:pt x="4497" y="-628"/>
                    <a:pt x="2025" y="1810"/>
                  </a:cubicBezTo>
                  <a:cubicBezTo>
                    <a:pt x="2003" y="1831"/>
                    <a:pt x="1982" y="1852"/>
                    <a:pt x="1961" y="1873"/>
                  </a:cubicBezTo>
                  <a:cubicBezTo>
                    <a:pt x="-654" y="4510"/>
                    <a:pt x="-654" y="8762"/>
                    <a:pt x="1961" y="11398"/>
                  </a:cubicBezTo>
                  <a:cubicBezTo>
                    <a:pt x="4902" y="15063"/>
                    <a:pt x="8368" y="18273"/>
                    <a:pt x="12248" y="20923"/>
                  </a:cubicBezTo>
                  <a:cubicBezTo>
                    <a:pt x="15068" y="22454"/>
                    <a:pt x="18596" y="21410"/>
                    <a:pt x="20127" y="18590"/>
                  </a:cubicBezTo>
                  <a:cubicBezTo>
                    <a:pt x="21090" y="16817"/>
                    <a:pt x="21064" y="14671"/>
                    <a:pt x="20059" y="12922"/>
                  </a:cubicBezTo>
                  <a:cubicBezTo>
                    <a:pt x="17546" y="8827"/>
                    <a:pt x="14468" y="5107"/>
                    <a:pt x="10915" y="18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xmlns="" id="{4A5AC2E6-65CB-409A-8ED9-47B9E8E785C4}"/>
                </a:ext>
              </a:extLst>
            </p:cNvPr>
            <p:cNvSpPr/>
            <p:nvPr/>
          </p:nvSpPr>
          <p:spPr>
            <a:xfrm>
              <a:off x="3983321" y="1620927"/>
              <a:ext cx="39277" cy="73407"/>
            </a:xfrm>
            <a:custGeom>
              <a:avLst/>
              <a:gdLst>
                <a:gd name="connsiteX0" fmla="*/ 24340 w 24388"/>
                <a:gd name="connsiteY0" fmla="*/ 6958 h 45580"/>
                <a:gd name="connsiteX1" fmla="*/ 18963 w 24388"/>
                <a:gd name="connsiteY1" fmla="*/ 48 h 45580"/>
                <a:gd name="connsiteX2" fmla="*/ 12053 w 24388"/>
                <a:gd name="connsiteY2" fmla="*/ 5425 h 45580"/>
                <a:gd name="connsiteX3" fmla="*/ 12053 w 24388"/>
                <a:gd name="connsiteY3" fmla="*/ 6958 h 45580"/>
                <a:gd name="connsiteX4" fmla="*/ 5195 w 24388"/>
                <a:gd name="connsiteY4" fmla="*/ 26008 h 45580"/>
                <a:gd name="connsiteX5" fmla="*/ 814 w 24388"/>
                <a:gd name="connsiteY5" fmla="*/ 43629 h 45580"/>
                <a:gd name="connsiteX6" fmla="*/ 4147 w 24388"/>
                <a:gd name="connsiteY6" fmla="*/ 45534 h 45580"/>
                <a:gd name="connsiteX7" fmla="*/ 18721 w 24388"/>
                <a:gd name="connsiteY7" fmla="*/ 32009 h 45580"/>
                <a:gd name="connsiteX8" fmla="*/ 24340 w 24388"/>
                <a:gd name="connsiteY8" fmla="*/ 6958 h 4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8" h="45580">
                  <a:moveTo>
                    <a:pt x="24340" y="6958"/>
                  </a:moveTo>
                  <a:cubicBezTo>
                    <a:pt x="24764" y="3565"/>
                    <a:pt x="22356" y="472"/>
                    <a:pt x="18963" y="48"/>
                  </a:cubicBezTo>
                  <a:cubicBezTo>
                    <a:pt x="15570" y="-375"/>
                    <a:pt x="12476" y="2032"/>
                    <a:pt x="12053" y="5425"/>
                  </a:cubicBezTo>
                  <a:cubicBezTo>
                    <a:pt x="11990" y="5934"/>
                    <a:pt x="11990" y="6449"/>
                    <a:pt x="12053" y="6958"/>
                  </a:cubicBezTo>
                  <a:cubicBezTo>
                    <a:pt x="11000" y="13687"/>
                    <a:pt x="8672" y="20152"/>
                    <a:pt x="5195" y="26008"/>
                  </a:cubicBezTo>
                  <a:cubicBezTo>
                    <a:pt x="2338" y="31438"/>
                    <a:pt x="-1758" y="37343"/>
                    <a:pt x="814" y="43629"/>
                  </a:cubicBezTo>
                  <a:cubicBezTo>
                    <a:pt x="1527" y="44791"/>
                    <a:pt x="2784" y="45509"/>
                    <a:pt x="4147" y="45534"/>
                  </a:cubicBezTo>
                  <a:cubicBezTo>
                    <a:pt x="11291" y="46296"/>
                    <a:pt x="15958" y="37438"/>
                    <a:pt x="18721" y="32009"/>
                  </a:cubicBezTo>
                  <a:cubicBezTo>
                    <a:pt x="22693" y="24272"/>
                    <a:pt x="24627" y="15651"/>
                    <a:pt x="24340" y="69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xmlns="" id="{F7996EF6-D140-41C6-B6E0-65CEA54C4455}"/>
                </a:ext>
              </a:extLst>
            </p:cNvPr>
            <p:cNvSpPr/>
            <p:nvPr/>
          </p:nvSpPr>
          <p:spPr>
            <a:xfrm>
              <a:off x="4016270" y="1668944"/>
              <a:ext cx="31994" cy="34539"/>
            </a:xfrm>
            <a:custGeom>
              <a:avLst/>
              <a:gdLst>
                <a:gd name="connsiteX0" fmla="*/ 15311 w 19866"/>
                <a:gd name="connsiteY0" fmla="*/ 1336 h 21446"/>
                <a:gd name="connsiteX1" fmla="*/ 8263 w 19866"/>
                <a:gd name="connsiteY1" fmla="*/ 384 h 21446"/>
                <a:gd name="connsiteX2" fmla="*/ 2834 w 19866"/>
                <a:gd name="connsiteY2" fmla="*/ 4670 h 21446"/>
                <a:gd name="connsiteX3" fmla="*/ 643 w 19866"/>
                <a:gd name="connsiteY3" fmla="*/ 9147 h 21446"/>
                <a:gd name="connsiteX4" fmla="*/ 71 w 19866"/>
                <a:gd name="connsiteY4" fmla="*/ 14005 h 21446"/>
                <a:gd name="connsiteX5" fmla="*/ 1977 w 19866"/>
                <a:gd name="connsiteY5" fmla="*/ 19434 h 21446"/>
                <a:gd name="connsiteX6" fmla="*/ 8835 w 19866"/>
                <a:gd name="connsiteY6" fmla="*/ 21244 h 21446"/>
                <a:gd name="connsiteX7" fmla="*/ 10168 w 19866"/>
                <a:gd name="connsiteY7" fmla="*/ 21244 h 21446"/>
                <a:gd name="connsiteX8" fmla="*/ 13502 w 19866"/>
                <a:gd name="connsiteY8" fmla="*/ 20005 h 21446"/>
                <a:gd name="connsiteX9" fmla="*/ 18550 w 19866"/>
                <a:gd name="connsiteY9" fmla="*/ 14290 h 21446"/>
                <a:gd name="connsiteX10" fmla="*/ 15312 w 19866"/>
                <a:gd name="connsiteY10" fmla="*/ 1336 h 2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66" h="21446">
                  <a:moveTo>
                    <a:pt x="15311" y="1336"/>
                  </a:moveTo>
                  <a:cubicBezTo>
                    <a:pt x="13220" y="-12"/>
                    <a:pt x="10637" y="-361"/>
                    <a:pt x="8263" y="384"/>
                  </a:cubicBezTo>
                  <a:cubicBezTo>
                    <a:pt x="5942" y="1008"/>
                    <a:pt x="3979" y="2557"/>
                    <a:pt x="2834" y="4670"/>
                  </a:cubicBezTo>
                  <a:cubicBezTo>
                    <a:pt x="2167" y="6194"/>
                    <a:pt x="1309" y="7528"/>
                    <a:pt x="643" y="9147"/>
                  </a:cubicBezTo>
                  <a:cubicBezTo>
                    <a:pt x="75" y="10699"/>
                    <a:pt x="-120" y="12363"/>
                    <a:pt x="71" y="14005"/>
                  </a:cubicBezTo>
                  <a:cubicBezTo>
                    <a:pt x="-27" y="15994"/>
                    <a:pt x="656" y="17943"/>
                    <a:pt x="1977" y="19434"/>
                  </a:cubicBezTo>
                  <a:cubicBezTo>
                    <a:pt x="3817" y="21144"/>
                    <a:pt x="6390" y="21823"/>
                    <a:pt x="8835" y="21244"/>
                  </a:cubicBezTo>
                  <a:lnTo>
                    <a:pt x="10168" y="21244"/>
                  </a:lnTo>
                  <a:cubicBezTo>
                    <a:pt x="11353" y="21066"/>
                    <a:pt x="12488" y="20644"/>
                    <a:pt x="13502" y="20005"/>
                  </a:cubicBezTo>
                  <a:cubicBezTo>
                    <a:pt x="15590" y="18501"/>
                    <a:pt x="17315" y="16548"/>
                    <a:pt x="18550" y="14290"/>
                  </a:cubicBezTo>
                  <a:cubicBezTo>
                    <a:pt x="21184" y="9812"/>
                    <a:pt x="19744" y="4048"/>
                    <a:pt x="15312" y="1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xmlns="" id="{18EB8B40-E5F5-4E03-A223-A2FFC34A331F}"/>
                </a:ext>
              </a:extLst>
            </p:cNvPr>
            <p:cNvSpPr/>
            <p:nvPr/>
          </p:nvSpPr>
          <p:spPr>
            <a:xfrm>
              <a:off x="2689773" y="1967468"/>
              <a:ext cx="800907" cy="456061"/>
            </a:xfrm>
            <a:custGeom>
              <a:avLst/>
              <a:gdLst>
                <a:gd name="connsiteX0" fmla="*/ 388810 w 497300"/>
                <a:gd name="connsiteY0" fmla="*/ 0 h 283178"/>
                <a:gd name="connsiteX1" fmla="*/ 452533 w 497300"/>
                <a:gd name="connsiteY1" fmla="*/ 15430 h 283178"/>
                <a:gd name="connsiteX2" fmla="*/ 497300 w 497300"/>
                <a:gd name="connsiteY2" fmla="*/ 39624 h 283178"/>
                <a:gd name="connsiteX3" fmla="*/ 0 w 497300"/>
                <a:gd name="connsiteY3" fmla="*/ 283178 h 283178"/>
                <a:gd name="connsiteX4" fmla="*/ 388810 w 497300"/>
                <a:gd name="connsiteY4" fmla="*/ 0 h 28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0" h="283178">
                  <a:moveTo>
                    <a:pt x="388810" y="0"/>
                  </a:moveTo>
                  <a:cubicBezTo>
                    <a:pt x="388810" y="0"/>
                    <a:pt x="408622" y="14859"/>
                    <a:pt x="452533" y="15430"/>
                  </a:cubicBezTo>
                  <a:cubicBezTo>
                    <a:pt x="496443" y="16002"/>
                    <a:pt x="497300" y="39624"/>
                    <a:pt x="497300" y="39624"/>
                  </a:cubicBezTo>
                  <a:cubicBezTo>
                    <a:pt x="497300" y="39624"/>
                    <a:pt x="403193" y="216884"/>
                    <a:pt x="0" y="283178"/>
                  </a:cubicBezTo>
                  <a:cubicBezTo>
                    <a:pt x="0" y="283178"/>
                    <a:pt x="350139" y="195263"/>
                    <a:pt x="38881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xmlns="" id="{AEBCA715-4A72-4B76-BE14-80B5AF529F9B}"/>
                </a:ext>
              </a:extLst>
            </p:cNvPr>
            <p:cNvSpPr/>
            <p:nvPr/>
          </p:nvSpPr>
          <p:spPr>
            <a:xfrm>
              <a:off x="3911500" y="931120"/>
              <a:ext cx="60191" cy="55186"/>
            </a:xfrm>
            <a:custGeom>
              <a:avLst/>
              <a:gdLst>
                <a:gd name="connsiteX0" fmla="*/ 7309 w 37374"/>
                <a:gd name="connsiteY0" fmla="*/ 29319 h 34266"/>
                <a:gd name="connsiteX1" fmla="*/ 29121 w 37374"/>
                <a:gd name="connsiteY1" fmla="*/ 33415 h 34266"/>
                <a:gd name="connsiteX2" fmla="*/ 29979 w 37374"/>
                <a:gd name="connsiteY2" fmla="*/ 33415 h 34266"/>
                <a:gd name="connsiteX3" fmla="*/ 37027 w 37374"/>
                <a:gd name="connsiteY3" fmla="*/ 20652 h 34266"/>
                <a:gd name="connsiteX4" fmla="*/ 37027 w 37374"/>
                <a:gd name="connsiteY4" fmla="*/ 20652 h 34266"/>
                <a:gd name="connsiteX5" fmla="*/ 26168 w 37374"/>
                <a:gd name="connsiteY5" fmla="*/ 4554 h 34266"/>
                <a:gd name="connsiteX6" fmla="*/ 4481 w 37374"/>
                <a:gd name="connsiteY6" fmla="*/ 4429 h 34266"/>
                <a:gd name="connsiteX7" fmla="*/ 4356 w 37374"/>
                <a:gd name="connsiteY7" fmla="*/ 4554 h 34266"/>
                <a:gd name="connsiteX8" fmla="*/ 5259 w 37374"/>
                <a:gd name="connsiteY8" fmla="*/ 27706 h 34266"/>
                <a:gd name="connsiteX9" fmla="*/ 7309 w 37374"/>
                <a:gd name="connsiteY9" fmla="*/ 29319 h 3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74" h="34266">
                  <a:moveTo>
                    <a:pt x="7309" y="29319"/>
                  </a:moveTo>
                  <a:cubicBezTo>
                    <a:pt x="13597" y="33887"/>
                    <a:pt x="21604" y="35391"/>
                    <a:pt x="29121" y="33415"/>
                  </a:cubicBezTo>
                  <a:lnTo>
                    <a:pt x="29979" y="33415"/>
                  </a:lnTo>
                  <a:cubicBezTo>
                    <a:pt x="35355" y="31720"/>
                    <a:pt x="38456" y="26105"/>
                    <a:pt x="37027" y="20652"/>
                  </a:cubicBezTo>
                  <a:lnTo>
                    <a:pt x="37027" y="20652"/>
                  </a:lnTo>
                  <a:cubicBezTo>
                    <a:pt x="35771" y="14023"/>
                    <a:pt x="31844" y="8202"/>
                    <a:pt x="26168" y="4554"/>
                  </a:cubicBezTo>
                  <a:cubicBezTo>
                    <a:pt x="20214" y="-1469"/>
                    <a:pt x="10505" y="-1525"/>
                    <a:pt x="4481" y="4429"/>
                  </a:cubicBezTo>
                  <a:cubicBezTo>
                    <a:pt x="4439" y="4471"/>
                    <a:pt x="4398" y="4512"/>
                    <a:pt x="4356" y="4554"/>
                  </a:cubicBezTo>
                  <a:cubicBezTo>
                    <a:pt x="-1788" y="11197"/>
                    <a:pt x="-1384" y="21562"/>
                    <a:pt x="5259" y="27706"/>
                  </a:cubicBezTo>
                  <a:cubicBezTo>
                    <a:pt x="5898" y="28297"/>
                    <a:pt x="6584" y="28837"/>
                    <a:pt x="7309" y="293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xmlns="" id="{C77CA73D-8CBB-4330-B876-DFD79118FBAC}"/>
                </a:ext>
              </a:extLst>
            </p:cNvPr>
            <p:cNvSpPr/>
            <p:nvPr/>
          </p:nvSpPr>
          <p:spPr>
            <a:xfrm>
              <a:off x="3851956" y="924808"/>
              <a:ext cx="55030" cy="53683"/>
            </a:xfrm>
            <a:custGeom>
              <a:avLst/>
              <a:gdLst>
                <a:gd name="connsiteX0" fmla="*/ 12372 w 34169"/>
                <a:gd name="connsiteY0" fmla="*/ 24951 h 33333"/>
                <a:gd name="connsiteX1" fmla="*/ 26755 w 34169"/>
                <a:gd name="connsiteY1" fmla="*/ 33333 h 33333"/>
                <a:gd name="connsiteX2" fmla="*/ 34169 w 34169"/>
                <a:gd name="connsiteY2" fmla="*/ 25699 h 33333"/>
                <a:gd name="connsiteX3" fmla="*/ 33898 w 34169"/>
                <a:gd name="connsiteY3" fmla="*/ 23808 h 33333"/>
                <a:gd name="connsiteX4" fmla="*/ 24373 w 34169"/>
                <a:gd name="connsiteY4" fmla="*/ 12188 h 33333"/>
                <a:gd name="connsiteX5" fmla="*/ 14848 w 34169"/>
                <a:gd name="connsiteY5" fmla="*/ 2663 h 33333"/>
                <a:gd name="connsiteX6" fmla="*/ 2561 w 34169"/>
                <a:gd name="connsiteY6" fmla="*/ 15236 h 33333"/>
                <a:gd name="connsiteX7" fmla="*/ 12372 w 34169"/>
                <a:gd name="connsiteY7" fmla="*/ 24951 h 3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69" h="33333">
                  <a:moveTo>
                    <a:pt x="12372" y="24951"/>
                  </a:moveTo>
                  <a:cubicBezTo>
                    <a:pt x="15826" y="29586"/>
                    <a:pt x="21020" y="32613"/>
                    <a:pt x="26755" y="33333"/>
                  </a:cubicBezTo>
                  <a:cubicBezTo>
                    <a:pt x="30910" y="33272"/>
                    <a:pt x="34229" y="29855"/>
                    <a:pt x="34169" y="25699"/>
                  </a:cubicBezTo>
                  <a:cubicBezTo>
                    <a:pt x="34159" y="25060"/>
                    <a:pt x="34068" y="24425"/>
                    <a:pt x="33898" y="23808"/>
                  </a:cubicBezTo>
                  <a:cubicBezTo>
                    <a:pt x="32026" y="19029"/>
                    <a:pt x="28692" y="14962"/>
                    <a:pt x="24373" y="12188"/>
                  </a:cubicBezTo>
                  <a:cubicBezTo>
                    <a:pt x="21040" y="9045"/>
                    <a:pt x="17706" y="5711"/>
                    <a:pt x="14848" y="2663"/>
                  </a:cubicBezTo>
                  <a:cubicBezTo>
                    <a:pt x="6847" y="-5529"/>
                    <a:pt x="-5345" y="7044"/>
                    <a:pt x="2561" y="15236"/>
                  </a:cubicBezTo>
                  <a:cubicBezTo>
                    <a:pt x="5800" y="18379"/>
                    <a:pt x="9038" y="21999"/>
                    <a:pt x="12372" y="249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xmlns="" id="{4D8D7764-D9CB-458B-A257-73F6760BF7AF}"/>
                </a:ext>
              </a:extLst>
            </p:cNvPr>
            <p:cNvSpPr/>
            <p:nvPr/>
          </p:nvSpPr>
          <p:spPr>
            <a:xfrm>
              <a:off x="3762798" y="877554"/>
              <a:ext cx="73800" cy="100365"/>
            </a:xfrm>
            <a:custGeom>
              <a:avLst/>
              <a:gdLst>
                <a:gd name="connsiteX0" fmla="*/ 38109 w 45824"/>
                <a:gd name="connsiteY0" fmla="*/ 62102 h 62319"/>
                <a:gd name="connsiteX1" fmla="*/ 45813 w 45824"/>
                <a:gd name="connsiteY1" fmla="*/ 57666 h 62319"/>
                <a:gd name="connsiteX2" fmla="*/ 45824 w 45824"/>
                <a:gd name="connsiteY2" fmla="*/ 57626 h 62319"/>
                <a:gd name="connsiteX3" fmla="*/ 35728 w 45824"/>
                <a:gd name="connsiteY3" fmla="*/ 30003 h 62319"/>
                <a:gd name="connsiteX4" fmla="*/ 17821 w 45824"/>
                <a:gd name="connsiteY4" fmla="*/ 3714 h 62319"/>
                <a:gd name="connsiteX5" fmla="*/ 2676 w 45824"/>
                <a:gd name="connsiteY5" fmla="*/ 19335 h 62319"/>
                <a:gd name="connsiteX6" fmla="*/ 19059 w 45824"/>
                <a:gd name="connsiteY6" fmla="*/ 44005 h 62319"/>
                <a:gd name="connsiteX7" fmla="*/ 38109 w 45824"/>
                <a:gd name="connsiteY7" fmla="*/ 62102 h 6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24" h="62319">
                  <a:moveTo>
                    <a:pt x="38109" y="62102"/>
                  </a:moveTo>
                  <a:cubicBezTo>
                    <a:pt x="41462" y="63005"/>
                    <a:pt x="44911" y="61019"/>
                    <a:pt x="45813" y="57666"/>
                  </a:cubicBezTo>
                  <a:cubicBezTo>
                    <a:pt x="45817" y="57653"/>
                    <a:pt x="45821" y="57639"/>
                    <a:pt x="45824" y="57626"/>
                  </a:cubicBezTo>
                  <a:cubicBezTo>
                    <a:pt x="45781" y="47523"/>
                    <a:pt x="42210" y="37752"/>
                    <a:pt x="35728" y="30003"/>
                  </a:cubicBezTo>
                  <a:cubicBezTo>
                    <a:pt x="30324" y="20868"/>
                    <a:pt x="24343" y="12087"/>
                    <a:pt x="17821" y="3714"/>
                  </a:cubicBezTo>
                  <a:cubicBezTo>
                    <a:pt x="9058" y="-7240"/>
                    <a:pt x="-6182" y="8477"/>
                    <a:pt x="2676" y="19335"/>
                  </a:cubicBezTo>
                  <a:cubicBezTo>
                    <a:pt x="8670" y="27191"/>
                    <a:pt x="14143" y="35432"/>
                    <a:pt x="19059" y="44005"/>
                  </a:cubicBezTo>
                  <a:cubicBezTo>
                    <a:pt x="23631" y="51339"/>
                    <a:pt x="28774" y="60864"/>
                    <a:pt x="38109" y="621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275162" y="583797"/>
            <a:ext cx="5641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3600" b="1" smtClean="0">
                <a:latin typeface="Bahnschrift" pitchFamily="34" charset="0"/>
              </a:rPr>
              <a:t>На шта смо наишли ?</a:t>
            </a:r>
            <a:endParaRPr lang="en-US" sz="3600" b="1">
              <a:latin typeface="Bahnschrift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46558" y="2174260"/>
            <a:ext cx="823494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Cyrl-RS" smtClean="0">
                <a:latin typeface="Bahnschrift Light" pitchFamily="34" charset="0"/>
              </a:rPr>
              <a:t>Упит који је захтевао највише времена за извршавање је </a:t>
            </a:r>
            <a:r>
              <a:rPr lang="sr-Cyrl-RS" b="1" smtClean="0">
                <a:latin typeface="Bahnschrift" pitchFamily="34" charset="0"/>
              </a:rPr>
              <a:t>упит број 6 </a:t>
            </a:r>
            <a:r>
              <a:rPr lang="sr-Cyrl-RS" smtClean="0">
                <a:latin typeface="Bahnschrift" pitchFamily="34" charset="0"/>
              </a:rPr>
              <a:t>:</a:t>
            </a:r>
          </a:p>
          <a:p>
            <a:pPr algn="ctr"/>
            <a:endParaRPr lang="sr-Cyrl-RS" smtClean="0">
              <a:latin typeface="Bahnschrift Light" pitchFamily="34" charset="0"/>
            </a:endParaRPr>
          </a:p>
          <a:p>
            <a:pPr algn="ctr"/>
            <a:r>
              <a:rPr lang="sr-Cyrl-RS" i="1">
                <a:latin typeface="Bahnschrift Light" pitchFamily="34" charset="0"/>
              </a:rPr>
              <a:t>Пронађи пиво са коментарима које садржи највише </a:t>
            </a:r>
            <a:endParaRPr lang="sr-Cyrl-RS" i="1" smtClean="0">
              <a:latin typeface="Bahnschrift Light" pitchFamily="34" charset="0"/>
            </a:endParaRPr>
          </a:p>
          <a:p>
            <a:pPr algn="ctr"/>
            <a:r>
              <a:rPr lang="sr-Cyrl-RS" i="1" smtClean="0">
                <a:latin typeface="Bahnschrift Light" pitchFamily="34" charset="0"/>
              </a:rPr>
              <a:t>речи </a:t>
            </a:r>
            <a:r>
              <a:rPr lang="sr-Cyrl-RS" i="1">
                <a:latin typeface="Bahnschrift Light" pitchFamily="34" charset="0"/>
              </a:rPr>
              <a:t>из скупа  { "</a:t>
            </a:r>
            <a:r>
              <a:rPr lang="en-US" i="1">
                <a:latin typeface="Bahnschrift Light" pitchFamily="34" charset="0"/>
              </a:rPr>
              <a:t>good" ,"fine" ,"perfect", "tastefull" }, </a:t>
            </a:r>
            <a:r>
              <a:rPr lang="sr-Cyrl-RS" i="1">
                <a:latin typeface="Bahnschrift Light" pitchFamily="34" charset="0"/>
              </a:rPr>
              <a:t>прикажи пронађен број</a:t>
            </a:r>
            <a:endParaRPr lang="sr-Cyrl-RS">
              <a:latin typeface="Bahnschrift Light" pitchFamily="34" charset="0"/>
            </a:endParaRPr>
          </a:p>
          <a:p>
            <a:pPr algn="ctr"/>
            <a:endParaRPr lang="en-US">
              <a:latin typeface="Bahnschrift Light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26080" y="3651588"/>
            <a:ext cx="5661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mtClean="0">
                <a:latin typeface="Bahnschrift Light" pitchFamily="34" charset="0"/>
              </a:rPr>
              <a:t>Иако најзахтевнији по питању времена, извршавање је трајало </a:t>
            </a:r>
            <a:r>
              <a:rPr lang="sr-Cyrl-RS" b="1" smtClean="0">
                <a:latin typeface="Bahnschrift" pitchFamily="34" charset="0"/>
              </a:rPr>
              <a:t>испод 30 секунди</a:t>
            </a:r>
            <a:r>
              <a:rPr lang="sr-Cyrl-RS" smtClean="0">
                <a:latin typeface="Bahnschrift" pitchFamily="34" charset="0"/>
              </a:rPr>
              <a:t>.</a:t>
            </a:r>
            <a:endParaRPr lang="en-US">
              <a:latin typeface="Bahnschrift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26080" y="4716780"/>
            <a:ext cx="6057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mtClean="0">
                <a:latin typeface="Bahnschrift Light" pitchFamily="34" charset="0"/>
              </a:rPr>
              <a:t>Знали смо да ће се на оваквом примеру најбоље осликати моћ оптимизације, јер већина других упита је давало резултате </a:t>
            </a:r>
            <a:r>
              <a:rPr lang="sr-Cyrl-RS" b="1" smtClean="0">
                <a:latin typeface="Bahnschrift" pitchFamily="34" charset="0"/>
              </a:rPr>
              <a:t>већ након секунде, често и мање</a:t>
            </a:r>
            <a:r>
              <a:rPr lang="sr-Cyrl-RS" b="1" smtClean="0">
                <a:latin typeface="Bahnschrift Light" pitchFamily="34" charset="0"/>
              </a:rPr>
              <a:t>.</a:t>
            </a:r>
            <a:endParaRPr lang="en-US" b="1">
              <a:latin typeface="Bahnschrift Light" pitchFamily="34" charset="0"/>
            </a:endParaRPr>
          </a:p>
        </p:txBody>
      </p:sp>
      <p:pic>
        <p:nvPicPr>
          <p:cNvPr id="517" name="Graphic 36">
            <a:extLst>
              <a:ext uri="{FF2B5EF4-FFF2-40B4-BE49-F238E27FC236}">
                <a16:creationId xmlns:a16="http://schemas.microsoft.com/office/drawing/2014/main" xmlns="" id="{6D59A901-76F9-C02D-51EC-809A1F45D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40087" y="6178389"/>
            <a:ext cx="563943" cy="59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9205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9E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Rectangle 1839">
            <a:extLst>
              <a:ext uri="{FF2B5EF4-FFF2-40B4-BE49-F238E27FC236}">
                <a16:creationId xmlns:a16="http://schemas.microsoft.com/office/drawing/2014/main" xmlns="" id="{C9EF08DA-BBA4-42F9-862C-8EDC8F884387}"/>
              </a:ext>
            </a:extLst>
          </p:cNvPr>
          <p:cNvSpPr/>
          <p:nvPr/>
        </p:nvSpPr>
        <p:spPr>
          <a:xfrm rot="16200000">
            <a:off x="3832860" y="-1506786"/>
            <a:ext cx="6858000" cy="9860280"/>
          </a:xfrm>
          <a:prstGeom prst="rect">
            <a:avLst/>
          </a:prstGeom>
          <a:solidFill>
            <a:srgbClr val="FCE9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2" name="Rectangle 1841">
            <a:extLst>
              <a:ext uri="{FF2B5EF4-FFF2-40B4-BE49-F238E27FC236}">
                <a16:creationId xmlns:a16="http://schemas.microsoft.com/office/drawing/2014/main" xmlns="" id="{5C2495AF-1D95-45CA-B377-A9CEFD9E3616}"/>
              </a:ext>
            </a:extLst>
          </p:cNvPr>
          <p:cNvSpPr/>
          <p:nvPr/>
        </p:nvSpPr>
        <p:spPr>
          <a:xfrm rot="5400000">
            <a:off x="-910647" y="3232790"/>
            <a:ext cx="6873864" cy="389132"/>
          </a:xfrm>
          <a:prstGeom prst="rect">
            <a:avLst/>
          </a:prstGeom>
          <a:solidFill>
            <a:srgbClr val="CA82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98532" y="739140"/>
            <a:ext cx="20036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sz="3600" b="1" smtClean="0">
                <a:latin typeface="Bahnschrift" pitchFamily="34" charset="0"/>
              </a:rPr>
              <a:t>Који су били кораци ?</a:t>
            </a:r>
            <a:endParaRPr lang="en-US" sz="3600" b="1">
              <a:latin typeface="Bahnschrift" pitchFamily="34" charset="0"/>
            </a:endParaRPr>
          </a:p>
        </p:txBody>
      </p:sp>
      <p:pic>
        <p:nvPicPr>
          <p:cNvPr id="517" name="Graphic 36">
            <a:extLst>
              <a:ext uri="{FF2B5EF4-FFF2-40B4-BE49-F238E27FC236}">
                <a16:creationId xmlns:a16="http://schemas.microsoft.com/office/drawing/2014/main" xmlns="" id="{6D59A901-76F9-C02D-51EC-809A1F45D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40087" y="6178389"/>
            <a:ext cx="563943" cy="597999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-40" y="2829423"/>
            <a:ext cx="2590840" cy="2976310"/>
            <a:chOff x="-5790" y="845824"/>
            <a:chExt cx="4094956" cy="46895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A959E747-D395-4AE5-A2D3-711CA172DB5C}"/>
                </a:ext>
              </a:extLst>
            </p:cNvPr>
            <p:cNvSpPr/>
            <p:nvPr/>
          </p:nvSpPr>
          <p:spPr>
            <a:xfrm>
              <a:off x="2322991" y="4148371"/>
              <a:ext cx="154321" cy="126095"/>
            </a:xfrm>
            <a:custGeom>
              <a:avLst/>
              <a:gdLst>
                <a:gd name="connsiteX0" fmla="*/ 31623 w 95821"/>
                <a:gd name="connsiteY0" fmla="*/ 72676 h 78295"/>
                <a:gd name="connsiteX1" fmla="*/ 31623 w 95821"/>
                <a:gd name="connsiteY1" fmla="*/ 72676 h 78295"/>
                <a:gd name="connsiteX2" fmla="*/ 22098 w 95821"/>
                <a:gd name="connsiteY2" fmla="*/ 71151 h 78295"/>
                <a:gd name="connsiteX3" fmla="*/ 0 w 95821"/>
                <a:gd name="connsiteY3" fmla="*/ 66008 h 78295"/>
                <a:gd name="connsiteX4" fmla="*/ 37338 w 95821"/>
                <a:gd name="connsiteY4" fmla="*/ 53721 h 78295"/>
                <a:gd name="connsiteX5" fmla="*/ 71723 w 95821"/>
                <a:gd name="connsiteY5" fmla="*/ 18097 h 78295"/>
                <a:gd name="connsiteX6" fmla="*/ 78200 w 95821"/>
                <a:gd name="connsiteY6" fmla="*/ 0 h 78295"/>
                <a:gd name="connsiteX7" fmla="*/ 95821 w 95821"/>
                <a:gd name="connsiteY7" fmla="*/ 78295 h 78295"/>
                <a:gd name="connsiteX8" fmla="*/ 86296 w 95821"/>
                <a:gd name="connsiteY8" fmla="*/ 77343 h 78295"/>
                <a:gd name="connsiteX9" fmla="*/ 53435 w 95821"/>
                <a:gd name="connsiteY9" fmla="*/ 74771 h 78295"/>
                <a:gd name="connsiteX10" fmla="*/ 37719 w 95821"/>
                <a:gd name="connsiteY10" fmla="*/ 73342 h 78295"/>
                <a:gd name="connsiteX11" fmla="*/ 33719 w 95821"/>
                <a:gd name="connsiteY11" fmla="*/ 73342 h 7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821" h="78295">
                  <a:moveTo>
                    <a:pt x="31623" y="72676"/>
                  </a:moveTo>
                  <a:lnTo>
                    <a:pt x="31623" y="72676"/>
                  </a:lnTo>
                  <a:lnTo>
                    <a:pt x="22098" y="71151"/>
                  </a:lnTo>
                  <a:cubicBezTo>
                    <a:pt x="14669" y="69818"/>
                    <a:pt x="7334" y="68008"/>
                    <a:pt x="0" y="66008"/>
                  </a:cubicBezTo>
                  <a:cubicBezTo>
                    <a:pt x="12982" y="63767"/>
                    <a:pt x="25563" y="59627"/>
                    <a:pt x="37338" y="53721"/>
                  </a:cubicBezTo>
                  <a:cubicBezTo>
                    <a:pt x="52411" y="45958"/>
                    <a:pt x="64498" y="33435"/>
                    <a:pt x="71723" y="18097"/>
                  </a:cubicBezTo>
                  <a:cubicBezTo>
                    <a:pt x="74387" y="12257"/>
                    <a:pt x="76553" y="6204"/>
                    <a:pt x="78200" y="0"/>
                  </a:cubicBezTo>
                  <a:cubicBezTo>
                    <a:pt x="84296" y="26003"/>
                    <a:pt x="90488" y="52006"/>
                    <a:pt x="95821" y="78295"/>
                  </a:cubicBezTo>
                  <a:cubicBezTo>
                    <a:pt x="92392" y="77819"/>
                    <a:pt x="89059" y="77533"/>
                    <a:pt x="86296" y="77343"/>
                  </a:cubicBezTo>
                  <a:lnTo>
                    <a:pt x="53435" y="74771"/>
                  </a:lnTo>
                  <a:lnTo>
                    <a:pt x="37719" y="73342"/>
                  </a:lnTo>
                  <a:lnTo>
                    <a:pt x="33719" y="73342"/>
                  </a:ln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2C1DF62E-4068-4AEB-AE12-77F8D494D1AB}"/>
                </a:ext>
              </a:extLst>
            </p:cNvPr>
            <p:cNvSpPr/>
            <p:nvPr/>
          </p:nvSpPr>
          <p:spPr>
            <a:xfrm>
              <a:off x="2187232" y="3223363"/>
              <a:ext cx="63354" cy="133919"/>
            </a:xfrm>
            <a:custGeom>
              <a:avLst/>
              <a:gdLst>
                <a:gd name="connsiteX0" fmla="*/ 23050 w 39338"/>
                <a:gd name="connsiteY0" fmla="*/ 11906 h 83153"/>
                <a:gd name="connsiteX1" fmla="*/ 23050 w 39338"/>
                <a:gd name="connsiteY1" fmla="*/ 11906 h 83153"/>
                <a:gd name="connsiteX2" fmla="*/ 39338 w 39338"/>
                <a:gd name="connsiteY2" fmla="*/ 80010 h 83153"/>
                <a:gd name="connsiteX3" fmla="*/ 24670 w 39338"/>
                <a:gd name="connsiteY3" fmla="*/ 80010 h 83153"/>
                <a:gd name="connsiteX4" fmla="*/ 0 w 39338"/>
                <a:gd name="connsiteY4" fmla="*/ 83153 h 83153"/>
                <a:gd name="connsiteX5" fmla="*/ 12763 w 39338"/>
                <a:gd name="connsiteY5" fmla="*/ 51245 h 83153"/>
                <a:gd name="connsiteX6" fmla="*/ 11811 w 39338"/>
                <a:gd name="connsiteY6" fmla="*/ 29813 h 83153"/>
                <a:gd name="connsiteX7" fmla="*/ 12382 w 39338"/>
                <a:gd name="connsiteY7" fmla="*/ 20288 h 83153"/>
                <a:gd name="connsiteX8" fmla="*/ 3334 w 39338"/>
                <a:gd name="connsiteY8" fmla="*/ 7811 h 83153"/>
                <a:gd name="connsiteX9" fmla="*/ 20002 w 39338"/>
                <a:gd name="connsiteY9" fmla="*/ 0 h 83153"/>
                <a:gd name="connsiteX10" fmla="*/ 23050 w 39338"/>
                <a:gd name="connsiteY10" fmla="*/ 11906 h 8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338" h="83153">
                  <a:moveTo>
                    <a:pt x="23050" y="11906"/>
                  </a:moveTo>
                  <a:lnTo>
                    <a:pt x="23050" y="11906"/>
                  </a:lnTo>
                  <a:cubicBezTo>
                    <a:pt x="28670" y="34576"/>
                    <a:pt x="34004" y="57245"/>
                    <a:pt x="39338" y="80010"/>
                  </a:cubicBezTo>
                  <a:cubicBezTo>
                    <a:pt x="34454" y="79676"/>
                    <a:pt x="29553" y="79676"/>
                    <a:pt x="24670" y="80010"/>
                  </a:cubicBezTo>
                  <a:cubicBezTo>
                    <a:pt x="16366" y="80287"/>
                    <a:pt x="8107" y="81339"/>
                    <a:pt x="0" y="83153"/>
                  </a:cubicBezTo>
                  <a:cubicBezTo>
                    <a:pt x="6738" y="73687"/>
                    <a:pt x="11114" y="62746"/>
                    <a:pt x="12763" y="51245"/>
                  </a:cubicBezTo>
                  <a:cubicBezTo>
                    <a:pt x="14022" y="44117"/>
                    <a:pt x="13696" y="36801"/>
                    <a:pt x="11811" y="29813"/>
                  </a:cubicBezTo>
                  <a:cubicBezTo>
                    <a:pt x="13298" y="26851"/>
                    <a:pt x="13505" y="23407"/>
                    <a:pt x="12382" y="20288"/>
                  </a:cubicBezTo>
                  <a:cubicBezTo>
                    <a:pt x="10566" y="15379"/>
                    <a:pt x="7436" y="11062"/>
                    <a:pt x="3334" y="7811"/>
                  </a:cubicBezTo>
                  <a:cubicBezTo>
                    <a:pt x="9217" y="5972"/>
                    <a:pt x="14825" y="3345"/>
                    <a:pt x="20002" y="0"/>
                  </a:cubicBezTo>
                  <a:cubicBezTo>
                    <a:pt x="21050" y="3620"/>
                    <a:pt x="22003" y="7715"/>
                    <a:pt x="23050" y="11906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DE368483-3253-4E83-9386-3681EC9933F8}"/>
                </a:ext>
              </a:extLst>
            </p:cNvPr>
            <p:cNvSpPr/>
            <p:nvPr/>
          </p:nvSpPr>
          <p:spPr>
            <a:xfrm>
              <a:off x="-5790" y="1982889"/>
              <a:ext cx="3951895" cy="3552534"/>
            </a:xfrm>
            <a:custGeom>
              <a:avLst/>
              <a:gdLst>
                <a:gd name="connsiteX0" fmla="*/ 2437162 w 2453816"/>
                <a:gd name="connsiteY0" fmla="*/ 1384314 h 2205844"/>
                <a:gd name="connsiteX1" fmla="*/ 2412873 w 2453816"/>
                <a:gd name="connsiteY1" fmla="*/ 1341547 h 2205844"/>
                <a:gd name="connsiteX2" fmla="*/ 2372963 w 2453816"/>
                <a:gd name="connsiteY2" fmla="*/ 1248487 h 2205844"/>
                <a:gd name="connsiteX3" fmla="*/ 2346484 w 2453816"/>
                <a:gd name="connsiteY3" fmla="*/ 1143712 h 2205844"/>
                <a:gd name="connsiteX4" fmla="*/ 2334387 w 2453816"/>
                <a:gd name="connsiteY4" fmla="*/ 1090086 h 2205844"/>
                <a:gd name="connsiteX5" fmla="*/ 2318861 w 2453816"/>
                <a:gd name="connsiteY5" fmla="*/ 1040175 h 2205844"/>
                <a:gd name="connsiteX6" fmla="*/ 2291906 w 2453816"/>
                <a:gd name="connsiteY6" fmla="*/ 930447 h 2205844"/>
                <a:gd name="connsiteX7" fmla="*/ 2279333 w 2453816"/>
                <a:gd name="connsiteY7" fmla="*/ 875774 h 2205844"/>
                <a:gd name="connsiteX8" fmla="*/ 2272570 w 2453816"/>
                <a:gd name="connsiteY8" fmla="*/ 850152 h 2205844"/>
                <a:gd name="connsiteX9" fmla="*/ 2267712 w 2453816"/>
                <a:gd name="connsiteY9" fmla="*/ 836626 h 2205844"/>
                <a:gd name="connsiteX10" fmla="*/ 2266093 w 2453816"/>
                <a:gd name="connsiteY10" fmla="*/ 833102 h 2205844"/>
                <a:gd name="connsiteX11" fmla="*/ 2266093 w 2453816"/>
                <a:gd name="connsiteY11" fmla="*/ 831864 h 2205844"/>
                <a:gd name="connsiteX12" fmla="*/ 2267426 w 2453816"/>
                <a:gd name="connsiteY12" fmla="*/ 827673 h 2205844"/>
                <a:gd name="connsiteX13" fmla="*/ 2268665 w 2453816"/>
                <a:gd name="connsiteY13" fmla="*/ 825387 h 2205844"/>
                <a:gd name="connsiteX14" fmla="*/ 2272665 w 2453816"/>
                <a:gd name="connsiteY14" fmla="*/ 818814 h 2205844"/>
                <a:gd name="connsiteX15" fmla="*/ 2274284 w 2453816"/>
                <a:gd name="connsiteY15" fmla="*/ 816528 h 2205844"/>
                <a:gd name="connsiteX16" fmla="*/ 2277999 w 2453816"/>
                <a:gd name="connsiteY16" fmla="*/ 811956 h 2205844"/>
                <a:gd name="connsiteX17" fmla="*/ 2302002 w 2453816"/>
                <a:gd name="connsiteY17" fmla="*/ 771666 h 2205844"/>
                <a:gd name="connsiteX18" fmla="*/ 2302002 w 2453816"/>
                <a:gd name="connsiteY18" fmla="*/ 722040 h 2205844"/>
                <a:gd name="connsiteX19" fmla="*/ 2292477 w 2453816"/>
                <a:gd name="connsiteY19" fmla="*/ 673272 h 2205844"/>
                <a:gd name="connsiteX20" fmla="*/ 2290667 w 2453816"/>
                <a:gd name="connsiteY20" fmla="*/ 661557 h 2205844"/>
                <a:gd name="connsiteX21" fmla="*/ 2290667 w 2453816"/>
                <a:gd name="connsiteY21" fmla="*/ 657747 h 2205844"/>
                <a:gd name="connsiteX22" fmla="*/ 2290001 w 2453816"/>
                <a:gd name="connsiteY22" fmla="*/ 651651 h 2205844"/>
                <a:gd name="connsiteX23" fmla="*/ 2288286 w 2453816"/>
                <a:gd name="connsiteY23" fmla="*/ 635649 h 2205844"/>
                <a:gd name="connsiteX24" fmla="*/ 2288286 w 2453816"/>
                <a:gd name="connsiteY24" fmla="*/ 633839 h 2205844"/>
                <a:gd name="connsiteX25" fmla="*/ 2288286 w 2453816"/>
                <a:gd name="connsiteY25" fmla="*/ 633267 h 2205844"/>
                <a:gd name="connsiteX26" fmla="*/ 2287429 w 2453816"/>
                <a:gd name="connsiteY26" fmla="*/ 625076 h 2205844"/>
                <a:gd name="connsiteX27" fmla="*/ 2288477 w 2453816"/>
                <a:gd name="connsiteY27" fmla="*/ 572784 h 2205844"/>
                <a:gd name="connsiteX28" fmla="*/ 2289429 w 2453816"/>
                <a:gd name="connsiteY28" fmla="*/ 495631 h 2205844"/>
                <a:gd name="connsiteX29" fmla="*/ 2267331 w 2453816"/>
                <a:gd name="connsiteY29" fmla="*/ 422860 h 2205844"/>
                <a:gd name="connsiteX30" fmla="*/ 2237613 w 2453816"/>
                <a:gd name="connsiteY30" fmla="*/ 368758 h 2205844"/>
                <a:gd name="connsiteX31" fmla="*/ 2229326 w 2453816"/>
                <a:gd name="connsiteY31" fmla="*/ 345136 h 2205844"/>
                <a:gd name="connsiteX32" fmla="*/ 2229326 w 2453816"/>
                <a:gd name="connsiteY32" fmla="*/ 344469 h 2205844"/>
                <a:gd name="connsiteX33" fmla="*/ 2229326 w 2453816"/>
                <a:gd name="connsiteY33" fmla="*/ 332087 h 2205844"/>
                <a:gd name="connsiteX34" fmla="*/ 2229993 w 2453816"/>
                <a:gd name="connsiteY34" fmla="*/ 305607 h 2205844"/>
                <a:gd name="connsiteX35" fmla="*/ 2233422 w 2453816"/>
                <a:gd name="connsiteY35" fmla="*/ 257982 h 2205844"/>
                <a:gd name="connsiteX36" fmla="*/ 2222754 w 2453816"/>
                <a:gd name="connsiteY36" fmla="*/ 216549 h 2205844"/>
                <a:gd name="connsiteX37" fmla="*/ 2188464 w 2453816"/>
                <a:gd name="connsiteY37" fmla="*/ 186640 h 2205844"/>
                <a:gd name="connsiteX38" fmla="*/ 2105311 w 2453816"/>
                <a:gd name="connsiteY38" fmla="*/ 165495 h 2205844"/>
                <a:gd name="connsiteX39" fmla="*/ 2095786 w 2453816"/>
                <a:gd name="connsiteY39" fmla="*/ 162828 h 2205844"/>
                <a:gd name="connsiteX40" fmla="*/ 2091595 w 2453816"/>
                <a:gd name="connsiteY40" fmla="*/ 161399 h 2205844"/>
                <a:gd name="connsiteX41" fmla="*/ 2089214 w 2453816"/>
                <a:gd name="connsiteY41" fmla="*/ 160446 h 2205844"/>
                <a:gd name="connsiteX42" fmla="*/ 2077974 w 2453816"/>
                <a:gd name="connsiteY42" fmla="*/ 153779 h 2205844"/>
                <a:gd name="connsiteX43" fmla="*/ 2073688 w 2453816"/>
                <a:gd name="connsiteY43" fmla="*/ 149969 h 2205844"/>
                <a:gd name="connsiteX44" fmla="*/ 2068449 w 2453816"/>
                <a:gd name="connsiteY44" fmla="*/ 144540 h 2205844"/>
                <a:gd name="connsiteX45" fmla="*/ 2063782 w 2453816"/>
                <a:gd name="connsiteY45" fmla="*/ 138920 h 2205844"/>
                <a:gd name="connsiteX46" fmla="*/ 2063782 w 2453816"/>
                <a:gd name="connsiteY46" fmla="*/ 138920 h 2205844"/>
                <a:gd name="connsiteX47" fmla="*/ 2060829 w 2453816"/>
                <a:gd name="connsiteY47" fmla="*/ 134634 h 2205844"/>
                <a:gd name="connsiteX48" fmla="*/ 2028254 w 2453816"/>
                <a:gd name="connsiteY48" fmla="*/ 88152 h 2205844"/>
                <a:gd name="connsiteX49" fmla="*/ 1978628 w 2453816"/>
                <a:gd name="connsiteY49" fmla="*/ 63768 h 2205844"/>
                <a:gd name="connsiteX50" fmla="*/ 1924907 w 2453816"/>
                <a:gd name="connsiteY50" fmla="*/ 63196 h 2205844"/>
                <a:gd name="connsiteX51" fmla="*/ 1903667 w 2453816"/>
                <a:gd name="connsiteY51" fmla="*/ 63196 h 2205844"/>
                <a:gd name="connsiteX52" fmla="*/ 1900714 w 2453816"/>
                <a:gd name="connsiteY52" fmla="*/ 62339 h 2205844"/>
                <a:gd name="connsiteX53" fmla="*/ 1863662 w 2453816"/>
                <a:gd name="connsiteY53" fmla="*/ 47861 h 2205844"/>
                <a:gd name="connsiteX54" fmla="*/ 1845278 w 2453816"/>
                <a:gd name="connsiteY54" fmla="*/ 35955 h 2205844"/>
                <a:gd name="connsiteX55" fmla="*/ 1821942 w 2453816"/>
                <a:gd name="connsiteY55" fmla="*/ 25096 h 2205844"/>
                <a:gd name="connsiteX56" fmla="*/ 1772222 w 2453816"/>
                <a:gd name="connsiteY56" fmla="*/ 13857 h 2205844"/>
                <a:gd name="connsiteX57" fmla="*/ 1722025 w 2453816"/>
                <a:gd name="connsiteY57" fmla="*/ 9285 h 2205844"/>
                <a:gd name="connsiteX58" fmla="*/ 1700975 w 2453816"/>
                <a:gd name="connsiteY58" fmla="*/ 6332 h 2205844"/>
                <a:gd name="connsiteX59" fmla="*/ 1672400 w 2453816"/>
                <a:gd name="connsiteY59" fmla="*/ 1855 h 2205844"/>
                <a:gd name="connsiteX60" fmla="*/ 1576197 w 2453816"/>
                <a:gd name="connsiteY60" fmla="*/ 20429 h 2205844"/>
                <a:gd name="connsiteX61" fmla="*/ 1543241 w 2453816"/>
                <a:gd name="connsiteY61" fmla="*/ 101677 h 2205844"/>
                <a:gd name="connsiteX62" fmla="*/ 1568577 w 2453816"/>
                <a:gd name="connsiteY62" fmla="*/ 136539 h 2205844"/>
                <a:gd name="connsiteX63" fmla="*/ 1584865 w 2453816"/>
                <a:gd name="connsiteY63" fmla="*/ 149016 h 2205844"/>
                <a:gd name="connsiteX64" fmla="*/ 1587151 w 2453816"/>
                <a:gd name="connsiteY64" fmla="*/ 150731 h 2205844"/>
                <a:gd name="connsiteX65" fmla="*/ 1589723 w 2453816"/>
                <a:gd name="connsiteY65" fmla="*/ 152826 h 2205844"/>
                <a:gd name="connsiteX66" fmla="*/ 1597057 w 2453816"/>
                <a:gd name="connsiteY66" fmla="*/ 159780 h 2205844"/>
                <a:gd name="connsiteX67" fmla="*/ 1599533 w 2453816"/>
                <a:gd name="connsiteY67" fmla="*/ 162637 h 2205844"/>
                <a:gd name="connsiteX68" fmla="*/ 1600962 w 2453816"/>
                <a:gd name="connsiteY68" fmla="*/ 164637 h 2205844"/>
                <a:gd name="connsiteX69" fmla="*/ 1605153 w 2453816"/>
                <a:gd name="connsiteY69" fmla="*/ 172353 h 2205844"/>
                <a:gd name="connsiteX70" fmla="*/ 1605915 w 2453816"/>
                <a:gd name="connsiteY70" fmla="*/ 174258 h 2205844"/>
                <a:gd name="connsiteX71" fmla="*/ 1606772 w 2453816"/>
                <a:gd name="connsiteY71" fmla="*/ 176925 h 2205844"/>
                <a:gd name="connsiteX72" fmla="*/ 1606772 w 2453816"/>
                <a:gd name="connsiteY72" fmla="*/ 177496 h 2205844"/>
                <a:gd name="connsiteX73" fmla="*/ 1606772 w 2453816"/>
                <a:gd name="connsiteY73" fmla="*/ 178163 h 2205844"/>
                <a:gd name="connsiteX74" fmla="*/ 1606772 w 2453816"/>
                <a:gd name="connsiteY74" fmla="*/ 179115 h 2205844"/>
                <a:gd name="connsiteX75" fmla="*/ 1606010 w 2453816"/>
                <a:gd name="connsiteY75" fmla="*/ 180258 h 2205844"/>
                <a:gd name="connsiteX76" fmla="*/ 1604391 w 2453816"/>
                <a:gd name="connsiteY76" fmla="*/ 181878 h 2205844"/>
                <a:gd name="connsiteX77" fmla="*/ 1602772 w 2453816"/>
                <a:gd name="connsiteY77" fmla="*/ 183306 h 2205844"/>
                <a:gd name="connsiteX78" fmla="*/ 1598105 w 2453816"/>
                <a:gd name="connsiteY78" fmla="*/ 186259 h 2205844"/>
                <a:gd name="connsiteX79" fmla="*/ 1595057 w 2453816"/>
                <a:gd name="connsiteY79" fmla="*/ 187878 h 2205844"/>
                <a:gd name="connsiteX80" fmla="*/ 1592009 w 2453816"/>
                <a:gd name="connsiteY80" fmla="*/ 189307 h 2205844"/>
                <a:gd name="connsiteX81" fmla="*/ 1534192 w 2453816"/>
                <a:gd name="connsiteY81" fmla="*/ 201213 h 2205844"/>
                <a:gd name="connsiteX82" fmla="*/ 1502188 w 2453816"/>
                <a:gd name="connsiteY82" fmla="*/ 212072 h 2205844"/>
                <a:gd name="connsiteX83" fmla="*/ 1481138 w 2453816"/>
                <a:gd name="connsiteY83" fmla="*/ 248553 h 2205844"/>
                <a:gd name="connsiteX84" fmla="*/ 1480566 w 2453816"/>
                <a:gd name="connsiteY84" fmla="*/ 253506 h 2205844"/>
                <a:gd name="connsiteX85" fmla="*/ 1480090 w 2453816"/>
                <a:gd name="connsiteY85" fmla="*/ 255315 h 2205844"/>
                <a:gd name="connsiteX86" fmla="*/ 1479042 w 2453816"/>
                <a:gd name="connsiteY86" fmla="*/ 259506 h 2205844"/>
                <a:gd name="connsiteX87" fmla="*/ 1479042 w 2453816"/>
                <a:gd name="connsiteY87" fmla="*/ 260745 h 2205844"/>
                <a:gd name="connsiteX88" fmla="*/ 1478280 w 2453816"/>
                <a:gd name="connsiteY88" fmla="*/ 262173 h 2205844"/>
                <a:gd name="connsiteX89" fmla="*/ 1477232 w 2453816"/>
                <a:gd name="connsiteY89" fmla="*/ 263126 h 2205844"/>
                <a:gd name="connsiteX90" fmla="*/ 1473803 w 2453816"/>
                <a:gd name="connsiteY90" fmla="*/ 266745 h 2205844"/>
                <a:gd name="connsiteX91" fmla="*/ 1470946 w 2453816"/>
                <a:gd name="connsiteY91" fmla="*/ 269412 h 2205844"/>
                <a:gd name="connsiteX92" fmla="*/ 1467803 w 2453816"/>
                <a:gd name="connsiteY92" fmla="*/ 271317 h 2205844"/>
                <a:gd name="connsiteX93" fmla="*/ 1459611 w 2453816"/>
                <a:gd name="connsiteY93" fmla="*/ 275413 h 2205844"/>
                <a:gd name="connsiteX94" fmla="*/ 1457992 w 2453816"/>
                <a:gd name="connsiteY94" fmla="*/ 275985 h 2205844"/>
                <a:gd name="connsiteX95" fmla="*/ 1449896 w 2453816"/>
                <a:gd name="connsiteY95" fmla="*/ 279985 h 2205844"/>
                <a:gd name="connsiteX96" fmla="*/ 1439418 w 2453816"/>
                <a:gd name="connsiteY96" fmla="*/ 286843 h 2205844"/>
                <a:gd name="connsiteX97" fmla="*/ 1436370 w 2453816"/>
                <a:gd name="connsiteY97" fmla="*/ 289129 h 2205844"/>
                <a:gd name="connsiteX98" fmla="*/ 1436370 w 2453816"/>
                <a:gd name="connsiteY98" fmla="*/ 289129 h 2205844"/>
                <a:gd name="connsiteX99" fmla="*/ 1419035 w 2453816"/>
                <a:gd name="connsiteY99" fmla="*/ 297225 h 2205844"/>
                <a:gd name="connsiteX100" fmla="*/ 1373981 w 2453816"/>
                <a:gd name="connsiteY100" fmla="*/ 315037 h 2205844"/>
                <a:gd name="connsiteX101" fmla="*/ 1325785 w 2453816"/>
                <a:gd name="connsiteY101" fmla="*/ 325610 h 2205844"/>
                <a:gd name="connsiteX102" fmla="*/ 1285018 w 2453816"/>
                <a:gd name="connsiteY102" fmla="*/ 343612 h 2205844"/>
                <a:gd name="connsiteX103" fmla="*/ 1234821 w 2453816"/>
                <a:gd name="connsiteY103" fmla="*/ 412668 h 2205844"/>
                <a:gd name="connsiteX104" fmla="*/ 1261396 w 2453816"/>
                <a:gd name="connsiteY104" fmla="*/ 467342 h 2205844"/>
                <a:gd name="connsiteX105" fmla="*/ 1284923 w 2453816"/>
                <a:gd name="connsiteY105" fmla="*/ 481534 h 2205844"/>
                <a:gd name="connsiteX106" fmla="*/ 1285589 w 2453816"/>
                <a:gd name="connsiteY106" fmla="*/ 482106 h 2205844"/>
                <a:gd name="connsiteX107" fmla="*/ 1287685 w 2453816"/>
                <a:gd name="connsiteY107" fmla="*/ 483915 h 2205844"/>
                <a:gd name="connsiteX108" fmla="*/ 1291400 w 2453816"/>
                <a:gd name="connsiteY108" fmla="*/ 487630 h 2205844"/>
                <a:gd name="connsiteX109" fmla="*/ 1291400 w 2453816"/>
                <a:gd name="connsiteY109" fmla="*/ 488392 h 2205844"/>
                <a:gd name="connsiteX110" fmla="*/ 1292352 w 2453816"/>
                <a:gd name="connsiteY110" fmla="*/ 490107 h 2205844"/>
                <a:gd name="connsiteX111" fmla="*/ 1294638 w 2453816"/>
                <a:gd name="connsiteY111" fmla="*/ 499632 h 2205844"/>
                <a:gd name="connsiteX112" fmla="*/ 1295686 w 2453816"/>
                <a:gd name="connsiteY112" fmla="*/ 504966 h 2205844"/>
                <a:gd name="connsiteX113" fmla="*/ 1296353 w 2453816"/>
                <a:gd name="connsiteY113" fmla="*/ 509538 h 2205844"/>
                <a:gd name="connsiteX114" fmla="*/ 1298543 w 2453816"/>
                <a:gd name="connsiteY114" fmla="*/ 532874 h 2205844"/>
                <a:gd name="connsiteX115" fmla="*/ 1314164 w 2453816"/>
                <a:gd name="connsiteY115" fmla="*/ 585928 h 2205844"/>
                <a:gd name="connsiteX116" fmla="*/ 1337501 w 2453816"/>
                <a:gd name="connsiteY116" fmla="*/ 598596 h 2205844"/>
                <a:gd name="connsiteX117" fmla="*/ 1338739 w 2453816"/>
                <a:gd name="connsiteY117" fmla="*/ 603930 h 2205844"/>
                <a:gd name="connsiteX118" fmla="*/ 1344549 w 2453816"/>
                <a:gd name="connsiteY118" fmla="*/ 625933 h 2205844"/>
                <a:gd name="connsiteX119" fmla="*/ 1322356 w 2453816"/>
                <a:gd name="connsiteY119" fmla="*/ 631553 h 2205844"/>
                <a:gd name="connsiteX120" fmla="*/ 1311497 w 2453816"/>
                <a:gd name="connsiteY120" fmla="*/ 633648 h 2205844"/>
                <a:gd name="connsiteX121" fmla="*/ 1308068 w 2453816"/>
                <a:gd name="connsiteY121" fmla="*/ 633648 h 2205844"/>
                <a:gd name="connsiteX122" fmla="*/ 1300925 w 2453816"/>
                <a:gd name="connsiteY122" fmla="*/ 634410 h 2205844"/>
                <a:gd name="connsiteX123" fmla="*/ 1246823 w 2453816"/>
                <a:gd name="connsiteY123" fmla="*/ 641554 h 2205844"/>
                <a:gd name="connsiteX124" fmla="*/ 1198626 w 2453816"/>
                <a:gd name="connsiteY124" fmla="*/ 664509 h 2205844"/>
                <a:gd name="connsiteX125" fmla="*/ 1178624 w 2453816"/>
                <a:gd name="connsiteY125" fmla="*/ 683559 h 2205844"/>
                <a:gd name="connsiteX126" fmla="*/ 1173194 w 2453816"/>
                <a:gd name="connsiteY126" fmla="*/ 691846 h 2205844"/>
                <a:gd name="connsiteX127" fmla="*/ 1159097 w 2453816"/>
                <a:gd name="connsiteY127" fmla="*/ 691846 h 2205844"/>
                <a:gd name="connsiteX128" fmla="*/ 1107091 w 2453816"/>
                <a:gd name="connsiteY128" fmla="*/ 701847 h 2205844"/>
                <a:gd name="connsiteX129" fmla="*/ 1059466 w 2453816"/>
                <a:gd name="connsiteY129" fmla="*/ 718611 h 2205844"/>
                <a:gd name="connsiteX130" fmla="*/ 971074 w 2453816"/>
                <a:gd name="connsiteY130" fmla="*/ 753187 h 2205844"/>
                <a:gd name="connsiteX131" fmla="*/ 899160 w 2453816"/>
                <a:gd name="connsiteY131" fmla="*/ 808242 h 2205844"/>
                <a:gd name="connsiteX132" fmla="*/ 836200 w 2453816"/>
                <a:gd name="connsiteY132" fmla="*/ 900253 h 2205844"/>
                <a:gd name="connsiteX133" fmla="*/ 813435 w 2453816"/>
                <a:gd name="connsiteY133" fmla="*/ 938353 h 2205844"/>
                <a:gd name="connsiteX134" fmla="*/ 813435 w 2453816"/>
                <a:gd name="connsiteY134" fmla="*/ 938353 h 2205844"/>
                <a:gd name="connsiteX135" fmla="*/ 808387 w 2453816"/>
                <a:gd name="connsiteY135" fmla="*/ 940830 h 2205844"/>
                <a:gd name="connsiteX136" fmla="*/ 805625 w 2453816"/>
                <a:gd name="connsiteY136" fmla="*/ 942068 h 2205844"/>
                <a:gd name="connsiteX137" fmla="*/ 802958 w 2453816"/>
                <a:gd name="connsiteY137" fmla="*/ 943116 h 2205844"/>
                <a:gd name="connsiteX138" fmla="*/ 779050 w 2453816"/>
                <a:gd name="connsiteY138" fmla="*/ 949878 h 2205844"/>
                <a:gd name="connsiteX139" fmla="*/ 721424 w 2453816"/>
                <a:gd name="connsiteY139" fmla="*/ 965404 h 2205844"/>
                <a:gd name="connsiteX140" fmla="*/ 657606 w 2453816"/>
                <a:gd name="connsiteY140" fmla="*/ 982073 h 2205844"/>
                <a:gd name="connsiteX141" fmla="*/ 642366 w 2453816"/>
                <a:gd name="connsiteY141" fmla="*/ 986645 h 2205844"/>
                <a:gd name="connsiteX142" fmla="*/ 641795 w 2453816"/>
                <a:gd name="connsiteY142" fmla="*/ 986073 h 2205844"/>
                <a:gd name="connsiteX143" fmla="*/ 620744 w 2453816"/>
                <a:gd name="connsiteY143" fmla="*/ 976548 h 2205844"/>
                <a:gd name="connsiteX144" fmla="*/ 615696 w 2453816"/>
                <a:gd name="connsiteY144" fmla="*/ 976548 h 2205844"/>
                <a:gd name="connsiteX145" fmla="*/ 606171 w 2453816"/>
                <a:gd name="connsiteY145" fmla="*/ 974548 h 2205844"/>
                <a:gd name="connsiteX146" fmla="*/ 590550 w 2453816"/>
                <a:gd name="connsiteY146" fmla="*/ 974739 h 2205844"/>
                <a:gd name="connsiteX147" fmla="*/ 588550 w 2453816"/>
                <a:gd name="connsiteY147" fmla="*/ 974739 h 2205844"/>
                <a:gd name="connsiteX148" fmla="*/ 583025 w 2453816"/>
                <a:gd name="connsiteY148" fmla="*/ 974739 h 2205844"/>
                <a:gd name="connsiteX149" fmla="*/ 571976 w 2453816"/>
                <a:gd name="connsiteY149" fmla="*/ 975310 h 2205844"/>
                <a:gd name="connsiteX150" fmla="*/ 560927 w 2453816"/>
                <a:gd name="connsiteY150" fmla="*/ 976263 h 2205844"/>
                <a:gd name="connsiteX151" fmla="*/ 555308 w 2453816"/>
                <a:gd name="connsiteY151" fmla="*/ 976929 h 2205844"/>
                <a:gd name="connsiteX152" fmla="*/ 547973 w 2453816"/>
                <a:gd name="connsiteY152" fmla="*/ 977977 h 2205844"/>
                <a:gd name="connsiteX153" fmla="*/ 547973 w 2453816"/>
                <a:gd name="connsiteY153" fmla="*/ 977977 h 2205844"/>
                <a:gd name="connsiteX154" fmla="*/ 497681 w 2453816"/>
                <a:gd name="connsiteY154" fmla="*/ 991026 h 2205844"/>
                <a:gd name="connsiteX155" fmla="*/ 451580 w 2453816"/>
                <a:gd name="connsiteY155" fmla="*/ 1007886 h 2205844"/>
                <a:gd name="connsiteX156" fmla="*/ 406908 w 2453816"/>
                <a:gd name="connsiteY156" fmla="*/ 1024840 h 2205844"/>
                <a:gd name="connsiteX157" fmla="*/ 358616 w 2453816"/>
                <a:gd name="connsiteY157" fmla="*/ 1039604 h 2205844"/>
                <a:gd name="connsiteX158" fmla="*/ 260033 w 2453816"/>
                <a:gd name="connsiteY158" fmla="*/ 1068179 h 2205844"/>
                <a:gd name="connsiteX159" fmla="*/ 59341 w 2453816"/>
                <a:gd name="connsiteY159" fmla="*/ 1118947 h 2205844"/>
                <a:gd name="connsiteX160" fmla="*/ 0 w 2453816"/>
                <a:gd name="connsiteY160" fmla="*/ 1130949 h 2205844"/>
                <a:gd name="connsiteX161" fmla="*/ 0 w 2453816"/>
                <a:gd name="connsiteY161" fmla="*/ 2205845 h 2205844"/>
                <a:gd name="connsiteX162" fmla="*/ 45148 w 2453816"/>
                <a:gd name="connsiteY162" fmla="*/ 2191176 h 2205844"/>
                <a:gd name="connsiteX163" fmla="*/ 241840 w 2453816"/>
                <a:gd name="connsiteY163" fmla="*/ 2134026 h 2205844"/>
                <a:gd name="connsiteX164" fmla="*/ 438722 w 2453816"/>
                <a:gd name="connsiteY164" fmla="*/ 2079639 h 2205844"/>
                <a:gd name="connsiteX165" fmla="*/ 537877 w 2453816"/>
                <a:gd name="connsiteY165" fmla="*/ 2049730 h 2205844"/>
                <a:gd name="connsiteX166" fmla="*/ 587597 w 2453816"/>
                <a:gd name="connsiteY166" fmla="*/ 2032585 h 2205844"/>
                <a:gd name="connsiteX167" fmla="*/ 598837 w 2453816"/>
                <a:gd name="connsiteY167" fmla="*/ 2027632 h 2205844"/>
                <a:gd name="connsiteX168" fmla="*/ 612077 w 2453816"/>
                <a:gd name="connsiteY168" fmla="*/ 2022489 h 2205844"/>
                <a:gd name="connsiteX169" fmla="*/ 636270 w 2453816"/>
                <a:gd name="connsiteY169" fmla="*/ 2009154 h 2205844"/>
                <a:gd name="connsiteX170" fmla="*/ 641128 w 2453816"/>
                <a:gd name="connsiteY170" fmla="*/ 2001439 h 2205844"/>
                <a:gd name="connsiteX171" fmla="*/ 641699 w 2453816"/>
                <a:gd name="connsiteY171" fmla="*/ 2000962 h 2205844"/>
                <a:gd name="connsiteX172" fmla="*/ 651986 w 2453816"/>
                <a:gd name="connsiteY172" fmla="*/ 1985246 h 2205844"/>
                <a:gd name="connsiteX173" fmla="*/ 653891 w 2453816"/>
                <a:gd name="connsiteY173" fmla="*/ 1980579 h 2205844"/>
                <a:gd name="connsiteX174" fmla="*/ 654749 w 2453816"/>
                <a:gd name="connsiteY174" fmla="*/ 1978769 h 2205844"/>
                <a:gd name="connsiteX175" fmla="*/ 657797 w 2453816"/>
                <a:gd name="connsiteY175" fmla="*/ 1971625 h 2205844"/>
                <a:gd name="connsiteX176" fmla="*/ 666179 w 2453816"/>
                <a:gd name="connsiteY176" fmla="*/ 1951527 h 2205844"/>
                <a:gd name="connsiteX177" fmla="*/ 679990 w 2453816"/>
                <a:gd name="connsiteY177" fmla="*/ 1911046 h 2205844"/>
                <a:gd name="connsiteX178" fmla="*/ 690563 w 2453816"/>
                <a:gd name="connsiteY178" fmla="*/ 1870279 h 2205844"/>
                <a:gd name="connsiteX179" fmla="*/ 694373 w 2453816"/>
                <a:gd name="connsiteY179" fmla="*/ 1848372 h 2205844"/>
                <a:gd name="connsiteX180" fmla="*/ 728758 w 2453816"/>
                <a:gd name="connsiteY180" fmla="*/ 1836751 h 2205844"/>
                <a:gd name="connsiteX181" fmla="*/ 775811 w 2453816"/>
                <a:gd name="connsiteY181" fmla="*/ 1821035 h 2205844"/>
                <a:gd name="connsiteX182" fmla="*/ 778669 w 2453816"/>
                <a:gd name="connsiteY182" fmla="*/ 1820273 h 2205844"/>
                <a:gd name="connsiteX183" fmla="*/ 816769 w 2453816"/>
                <a:gd name="connsiteY183" fmla="*/ 1807509 h 2205844"/>
                <a:gd name="connsiteX184" fmla="*/ 836486 w 2453816"/>
                <a:gd name="connsiteY184" fmla="*/ 1799413 h 2205844"/>
                <a:gd name="connsiteX185" fmla="*/ 837819 w 2453816"/>
                <a:gd name="connsiteY185" fmla="*/ 1798842 h 2205844"/>
                <a:gd name="connsiteX186" fmla="*/ 842486 w 2453816"/>
                <a:gd name="connsiteY186" fmla="*/ 1797032 h 2205844"/>
                <a:gd name="connsiteX187" fmla="*/ 850678 w 2453816"/>
                <a:gd name="connsiteY187" fmla="*/ 1793984 h 2205844"/>
                <a:gd name="connsiteX188" fmla="*/ 866775 w 2453816"/>
                <a:gd name="connsiteY188" fmla="*/ 1783697 h 2205844"/>
                <a:gd name="connsiteX189" fmla="*/ 871442 w 2453816"/>
                <a:gd name="connsiteY189" fmla="*/ 1776744 h 2205844"/>
                <a:gd name="connsiteX190" fmla="*/ 872395 w 2453816"/>
                <a:gd name="connsiteY190" fmla="*/ 1774839 h 2205844"/>
                <a:gd name="connsiteX191" fmla="*/ 873252 w 2453816"/>
                <a:gd name="connsiteY191" fmla="*/ 1772457 h 2205844"/>
                <a:gd name="connsiteX192" fmla="*/ 873252 w 2453816"/>
                <a:gd name="connsiteY192" fmla="*/ 1772457 h 2205844"/>
                <a:gd name="connsiteX193" fmla="*/ 873252 w 2453816"/>
                <a:gd name="connsiteY193" fmla="*/ 1772457 h 2205844"/>
                <a:gd name="connsiteX194" fmla="*/ 873252 w 2453816"/>
                <a:gd name="connsiteY194" fmla="*/ 1772457 h 2205844"/>
                <a:gd name="connsiteX195" fmla="*/ 914400 w 2453816"/>
                <a:gd name="connsiteY195" fmla="*/ 1700448 h 2205844"/>
                <a:gd name="connsiteX196" fmla="*/ 937070 w 2453816"/>
                <a:gd name="connsiteY196" fmla="*/ 1610342 h 2205844"/>
                <a:gd name="connsiteX197" fmla="*/ 930211 w 2453816"/>
                <a:gd name="connsiteY197" fmla="*/ 1489946 h 2205844"/>
                <a:gd name="connsiteX198" fmla="*/ 924020 w 2453816"/>
                <a:gd name="connsiteY198" fmla="*/ 1483374 h 2205844"/>
                <a:gd name="connsiteX199" fmla="*/ 1019270 w 2453816"/>
                <a:gd name="connsiteY199" fmla="*/ 1503281 h 2205844"/>
                <a:gd name="connsiteX200" fmla="*/ 1069658 w 2453816"/>
                <a:gd name="connsiteY200" fmla="*/ 1505852 h 2205844"/>
                <a:gd name="connsiteX201" fmla="*/ 1117283 w 2453816"/>
                <a:gd name="connsiteY201" fmla="*/ 1503852 h 2205844"/>
                <a:gd name="connsiteX202" fmla="*/ 1152525 w 2453816"/>
                <a:gd name="connsiteY202" fmla="*/ 1498614 h 2205844"/>
                <a:gd name="connsiteX203" fmla="*/ 1167479 w 2453816"/>
                <a:gd name="connsiteY203" fmla="*/ 1495089 h 2205844"/>
                <a:gd name="connsiteX204" fmla="*/ 1171575 w 2453816"/>
                <a:gd name="connsiteY204" fmla="*/ 1494327 h 2205844"/>
                <a:gd name="connsiteX205" fmla="*/ 1177957 w 2453816"/>
                <a:gd name="connsiteY205" fmla="*/ 1493661 h 2205844"/>
                <a:gd name="connsiteX206" fmla="*/ 1209961 w 2453816"/>
                <a:gd name="connsiteY206" fmla="*/ 1487470 h 2205844"/>
                <a:gd name="connsiteX207" fmla="*/ 1211580 w 2453816"/>
                <a:gd name="connsiteY207" fmla="*/ 1488613 h 2205844"/>
                <a:gd name="connsiteX208" fmla="*/ 1216152 w 2453816"/>
                <a:gd name="connsiteY208" fmla="*/ 1490137 h 2205844"/>
                <a:gd name="connsiteX209" fmla="*/ 1278541 w 2453816"/>
                <a:gd name="connsiteY209" fmla="*/ 1538619 h 2205844"/>
                <a:gd name="connsiteX210" fmla="*/ 1364266 w 2453816"/>
                <a:gd name="connsiteY210" fmla="*/ 1568813 h 2205844"/>
                <a:gd name="connsiteX211" fmla="*/ 1455230 w 2453816"/>
                <a:gd name="connsiteY211" fmla="*/ 1583672 h 2205844"/>
                <a:gd name="connsiteX212" fmla="*/ 1514856 w 2453816"/>
                <a:gd name="connsiteY212" fmla="*/ 1586815 h 2205844"/>
                <a:gd name="connsiteX213" fmla="*/ 1559433 w 2453816"/>
                <a:gd name="connsiteY213" fmla="*/ 1582434 h 2205844"/>
                <a:gd name="connsiteX214" fmla="*/ 1562005 w 2453816"/>
                <a:gd name="connsiteY214" fmla="*/ 1624534 h 2205844"/>
                <a:gd name="connsiteX215" fmla="*/ 1564386 w 2453816"/>
                <a:gd name="connsiteY215" fmla="*/ 1657681 h 2205844"/>
                <a:gd name="connsiteX216" fmla="*/ 1566005 w 2453816"/>
                <a:gd name="connsiteY216" fmla="*/ 1677493 h 2205844"/>
                <a:gd name="connsiteX217" fmla="*/ 1567053 w 2453816"/>
                <a:gd name="connsiteY217" fmla="*/ 1685780 h 2205844"/>
                <a:gd name="connsiteX218" fmla="*/ 1571339 w 2453816"/>
                <a:gd name="connsiteY218" fmla="*/ 1697210 h 2205844"/>
                <a:gd name="connsiteX219" fmla="*/ 1573435 w 2453816"/>
                <a:gd name="connsiteY219" fmla="*/ 1700353 h 2205844"/>
                <a:gd name="connsiteX220" fmla="*/ 1578483 w 2453816"/>
                <a:gd name="connsiteY220" fmla="*/ 1710355 h 2205844"/>
                <a:gd name="connsiteX221" fmla="*/ 1588008 w 2453816"/>
                <a:gd name="connsiteY221" fmla="*/ 1724261 h 2205844"/>
                <a:gd name="connsiteX222" fmla="*/ 1590389 w 2453816"/>
                <a:gd name="connsiteY222" fmla="*/ 1727404 h 2205844"/>
                <a:gd name="connsiteX223" fmla="*/ 1594771 w 2453816"/>
                <a:gd name="connsiteY223" fmla="*/ 1733310 h 2205844"/>
                <a:gd name="connsiteX224" fmla="*/ 1600867 w 2453816"/>
                <a:gd name="connsiteY224" fmla="*/ 1740454 h 2205844"/>
                <a:gd name="connsiteX225" fmla="*/ 1666780 w 2453816"/>
                <a:gd name="connsiteY225" fmla="*/ 1777887 h 2205844"/>
                <a:gd name="connsiteX226" fmla="*/ 1767554 w 2453816"/>
                <a:gd name="connsiteY226" fmla="*/ 1787412 h 2205844"/>
                <a:gd name="connsiteX227" fmla="*/ 1874520 w 2453816"/>
                <a:gd name="connsiteY227" fmla="*/ 1776744 h 2205844"/>
                <a:gd name="connsiteX228" fmla="*/ 2256187 w 2453816"/>
                <a:gd name="connsiteY228" fmla="*/ 1659586 h 2205844"/>
                <a:gd name="connsiteX229" fmla="*/ 2393442 w 2453816"/>
                <a:gd name="connsiteY229" fmla="*/ 1548715 h 2205844"/>
                <a:gd name="connsiteX230" fmla="*/ 2443829 w 2453816"/>
                <a:gd name="connsiteY230" fmla="*/ 1469848 h 2205844"/>
                <a:gd name="connsiteX231" fmla="*/ 2450783 w 2453816"/>
                <a:gd name="connsiteY231" fmla="*/ 1436892 h 2205844"/>
                <a:gd name="connsiteX232" fmla="*/ 2437162 w 2453816"/>
                <a:gd name="connsiteY232" fmla="*/ 1384314 h 220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</a:cxnLst>
              <a:rect l="l" t="t" r="r" b="b"/>
              <a:pathLst>
                <a:path w="2453816" h="220584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28" y="1214130"/>
                    <a:pt x="2353185" y="1179140"/>
                    <a:pt x="2346484" y="1143712"/>
                  </a:cubicBezTo>
                  <a:cubicBezTo>
                    <a:pt x="2342674" y="1125805"/>
                    <a:pt x="2338864" y="1107898"/>
                    <a:pt x="2334387" y="1090086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774"/>
                  </a:cubicBezTo>
                  <a:cubicBezTo>
                    <a:pt x="2277428" y="867201"/>
                    <a:pt x="2275332" y="858534"/>
                    <a:pt x="2272570" y="850152"/>
                  </a:cubicBezTo>
                  <a:cubicBezTo>
                    <a:pt x="2271141" y="845580"/>
                    <a:pt x="2269427" y="841103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86" y="800320"/>
                    <a:pt x="2296857" y="786604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655"/>
                    <a:pt x="2292477" y="673272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1" y="660287"/>
                    <a:pt x="2290731" y="659016"/>
                    <a:pt x="2290667" y="657747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cubicBezTo>
                    <a:pt x="2288286" y="633839"/>
                    <a:pt x="2288286" y="633839"/>
                    <a:pt x="2288286" y="633267"/>
                  </a:cubicBez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278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2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7"/>
                    <a:pt x="1978628" y="63768"/>
                  </a:cubicBezTo>
                  <a:cubicBezTo>
                    <a:pt x="1960781" y="61864"/>
                    <a:pt x="1942792" y="61672"/>
                    <a:pt x="1924907" y="63196"/>
                  </a:cubicBezTo>
                  <a:cubicBezTo>
                    <a:pt x="1917764" y="63196"/>
                    <a:pt x="1910715" y="63196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5955"/>
                  </a:cubicBezTo>
                  <a:cubicBezTo>
                    <a:pt x="1837731" y="31856"/>
                    <a:pt x="1829938" y="28230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49" y="172970"/>
                    <a:pt x="1605704" y="173606"/>
                    <a:pt x="1605915" y="174258"/>
                  </a:cubicBezTo>
                  <a:cubicBezTo>
                    <a:pt x="1605915" y="175115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lnTo>
                    <a:pt x="1604391" y="181878"/>
                  </a:lnTo>
                  <a:cubicBezTo>
                    <a:pt x="1603897" y="182403"/>
                    <a:pt x="1603355" y="182881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42" y="220448"/>
                    <a:pt x="1482311" y="233845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317"/>
                  </a:cubicBezTo>
                  <a:cubicBezTo>
                    <a:pt x="1465161" y="272853"/>
                    <a:pt x="1462425" y="274221"/>
                    <a:pt x="1459611" y="275413"/>
                  </a:cubicBezTo>
                  <a:cubicBezTo>
                    <a:pt x="1463040" y="273794"/>
                    <a:pt x="1458278" y="275889"/>
                    <a:pt x="1457992" y="275985"/>
                  </a:cubicBezTo>
                  <a:cubicBezTo>
                    <a:pt x="1455211" y="277145"/>
                    <a:pt x="1452507" y="278481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cubicBezTo>
                    <a:pt x="1430560" y="291796"/>
                    <a:pt x="1424845" y="294654"/>
                    <a:pt x="1419035" y="297225"/>
                  </a:cubicBezTo>
                  <a:cubicBezTo>
                    <a:pt x="1404366" y="304011"/>
                    <a:pt x="1389324" y="309958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6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cubicBezTo>
                    <a:pt x="1291417" y="487884"/>
                    <a:pt x="1291417" y="488138"/>
                    <a:pt x="1291400" y="488392"/>
                  </a:cubicBezTo>
                  <a:cubicBezTo>
                    <a:pt x="1291753" y="488943"/>
                    <a:pt x="1292071" y="489515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063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9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2" y="686133"/>
                    <a:pt x="1174723" y="688909"/>
                    <a:pt x="1173194" y="691846"/>
                  </a:cubicBezTo>
                  <a:cubicBezTo>
                    <a:pt x="1168513" y="691276"/>
                    <a:pt x="1163779" y="691276"/>
                    <a:pt x="1159097" y="691846"/>
                  </a:cubicBezTo>
                  <a:cubicBezTo>
                    <a:pt x="1141518" y="693755"/>
                    <a:pt x="1124124" y="697100"/>
                    <a:pt x="1107091" y="701847"/>
                  </a:cubicBezTo>
                  <a:cubicBezTo>
                    <a:pt x="1090994" y="706515"/>
                    <a:pt x="1075182" y="712515"/>
                    <a:pt x="1059466" y="718611"/>
                  </a:cubicBezTo>
                  <a:cubicBezTo>
                    <a:pt x="1030034" y="729946"/>
                    <a:pt x="999744" y="739662"/>
                    <a:pt x="971074" y="753187"/>
                  </a:cubicBezTo>
                  <a:cubicBezTo>
                    <a:pt x="943408" y="766130"/>
                    <a:pt x="918874" y="784912"/>
                    <a:pt x="899160" y="808242"/>
                  </a:cubicBezTo>
                  <a:cubicBezTo>
                    <a:pt x="875520" y="837010"/>
                    <a:pt x="854452" y="867799"/>
                    <a:pt x="836200" y="900253"/>
                  </a:cubicBezTo>
                  <a:cubicBezTo>
                    <a:pt x="828770" y="912953"/>
                    <a:pt x="821182" y="925653"/>
                    <a:pt x="813435" y="938353"/>
                  </a:cubicBezTo>
                  <a:lnTo>
                    <a:pt x="813435" y="938353"/>
                  </a:lnTo>
                  <a:lnTo>
                    <a:pt x="808387" y="940830"/>
                  </a:lnTo>
                  <a:lnTo>
                    <a:pt x="805625" y="942068"/>
                  </a:lnTo>
                  <a:lnTo>
                    <a:pt x="802958" y="943116"/>
                  </a:lnTo>
                  <a:cubicBezTo>
                    <a:pt x="795147" y="945973"/>
                    <a:pt x="787051" y="947592"/>
                    <a:pt x="779050" y="949878"/>
                  </a:cubicBezTo>
                  <a:cubicBezTo>
                    <a:pt x="760000" y="955308"/>
                    <a:pt x="740950" y="960165"/>
                    <a:pt x="721424" y="965404"/>
                  </a:cubicBezTo>
                  <a:cubicBezTo>
                    <a:pt x="700183" y="971214"/>
                    <a:pt x="678847" y="976453"/>
                    <a:pt x="657606" y="982073"/>
                  </a:cubicBezTo>
                  <a:cubicBezTo>
                    <a:pt x="652463" y="983502"/>
                    <a:pt x="647414" y="985026"/>
                    <a:pt x="642366" y="986645"/>
                  </a:cubicBezTo>
                  <a:lnTo>
                    <a:pt x="641795" y="986073"/>
                  </a:lnTo>
                  <a:cubicBezTo>
                    <a:pt x="635976" y="980730"/>
                    <a:pt x="628599" y="977392"/>
                    <a:pt x="620744" y="976548"/>
                  </a:cubicBezTo>
                  <a:cubicBezTo>
                    <a:pt x="619064" y="976407"/>
                    <a:pt x="617376" y="976407"/>
                    <a:pt x="615696" y="976548"/>
                  </a:cubicBezTo>
                  <a:cubicBezTo>
                    <a:pt x="612594" y="975572"/>
                    <a:pt x="609404" y="974902"/>
                    <a:pt x="606171" y="974548"/>
                  </a:cubicBezTo>
                  <a:cubicBezTo>
                    <a:pt x="600982" y="973856"/>
                    <a:pt x="595720" y="973920"/>
                    <a:pt x="590550" y="974739"/>
                  </a:cubicBezTo>
                  <a:cubicBezTo>
                    <a:pt x="590550" y="974739"/>
                    <a:pt x="590550" y="974739"/>
                    <a:pt x="588550" y="974739"/>
                  </a:cubicBezTo>
                  <a:lnTo>
                    <a:pt x="583025" y="974739"/>
                  </a:lnTo>
                  <a:cubicBezTo>
                    <a:pt x="579311" y="974739"/>
                    <a:pt x="575691" y="974739"/>
                    <a:pt x="571976" y="975310"/>
                  </a:cubicBezTo>
                  <a:lnTo>
                    <a:pt x="560927" y="976263"/>
                  </a:lnTo>
                  <a:lnTo>
                    <a:pt x="555308" y="976929"/>
                  </a:lnTo>
                  <a:lnTo>
                    <a:pt x="547973" y="977977"/>
                  </a:lnTo>
                  <a:cubicBezTo>
                    <a:pt x="545497" y="977977"/>
                    <a:pt x="545402" y="977977"/>
                    <a:pt x="547973" y="977977"/>
                  </a:cubicBezTo>
                  <a:cubicBezTo>
                    <a:pt x="530837" y="980740"/>
                    <a:pt x="513999" y="985109"/>
                    <a:pt x="497681" y="991026"/>
                  </a:cubicBezTo>
                  <a:cubicBezTo>
                    <a:pt x="482156" y="996170"/>
                    <a:pt x="466820" y="1001980"/>
                    <a:pt x="451580" y="1007886"/>
                  </a:cubicBezTo>
                  <a:cubicBezTo>
                    <a:pt x="436340" y="1013791"/>
                    <a:pt x="421862" y="1019506"/>
                    <a:pt x="406908" y="1024840"/>
                  </a:cubicBezTo>
                  <a:cubicBezTo>
                    <a:pt x="391954" y="1030174"/>
                    <a:pt x="374714" y="1034365"/>
                    <a:pt x="358616" y="1039604"/>
                  </a:cubicBezTo>
                  <a:cubicBezTo>
                    <a:pt x="325755" y="1049129"/>
                    <a:pt x="292989" y="1058654"/>
                    <a:pt x="260033" y="1068179"/>
                  </a:cubicBezTo>
                  <a:cubicBezTo>
                    <a:pt x="193358" y="1087229"/>
                    <a:pt x="126683" y="1104374"/>
                    <a:pt x="59341" y="1118947"/>
                  </a:cubicBezTo>
                  <a:cubicBezTo>
                    <a:pt x="39465" y="1123329"/>
                    <a:pt x="19685" y="1127329"/>
                    <a:pt x="0" y="1130949"/>
                  </a:cubicBezTo>
                  <a:lnTo>
                    <a:pt x="0" y="2205845"/>
                  </a:lnTo>
                  <a:cubicBezTo>
                    <a:pt x="15050" y="2200892"/>
                    <a:pt x="30099" y="2196320"/>
                    <a:pt x="45148" y="2191176"/>
                  </a:cubicBezTo>
                  <a:cubicBezTo>
                    <a:pt x="110300" y="2170602"/>
                    <a:pt x="176022" y="2152029"/>
                    <a:pt x="241840" y="2134026"/>
                  </a:cubicBezTo>
                  <a:cubicBezTo>
                    <a:pt x="307658" y="2116024"/>
                    <a:pt x="373380" y="2098689"/>
                    <a:pt x="438722" y="2079639"/>
                  </a:cubicBezTo>
                  <a:cubicBezTo>
                    <a:pt x="471869" y="2070050"/>
                    <a:pt x="504920" y="2060081"/>
                    <a:pt x="537877" y="2049730"/>
                  </a:cubicBezTo>
                  <a:cubicBezTo>
                    <a:pt x="554641" y="2044491"/>
                    <a:pt x="571024" y="2038300"/>
                    <a:pt x="587597" y="2032585"/>
                  </a:cubicBezTo>
                  <a:cubicBezTo>
                    <a:pt x="591693" y="2031252"/>
                    <a:pt x="595789" y="2028871"/>
                    <a:pt x="598837" y="2027632"/>
                  </a:cubicBezTo>
                  <a:cubicBezTo>
                    <a:pt x="601885" y="2026394"/>
                    <a:pt x="607600" y="2024203"/>
                    <a:pt x="612077" y="2022489"/>
                  </a:cubicBezTo>
                  <a:cubicBezTo>
                    <a:pt x="620535" y="2018799"/>
                    <a:pt x="628634" y="2014335"/>
                    <a:pt x="636270" y="2009154"/>
                  </a:cubicBezTo>
                  <a:cubicBezTo>
                    <a:pt x="638943" y="2007419"/>
                    <a:pt x="640719" y="2004599"/>
                    <a:pt x="641128" y="2001439"/>
                  </a:cubicBezTo>
                  <a:lnTo>
                    <a:pt x="641699" y="2000962"/>
                  </a:lnTo>
                  <a:cubicBezTo>
                    <a:pt x="646194" y="1996504"/>
                    <a:pt x="649700" y="1991149"/>
                    <a:pt x="651986" y="1985246"/>
                  </a:cubicBezTo>
                  <a:cubicBezTo>
                    <a:pt x="652558" y="1983722"/>
                    <a:pt x="653225" y="1982103"/>
                    <a:pt x="653891" y="1980579"/>
                  </a:cubicBezTo>
                  <a:cubicBezTo>
                    <a:pt x="652844" y="1983246"/>
                    <a:pt x="654653" y="1978864"/>
                    <a:pt x="654749" y="1978769"/>
                  </a:cubicBezTo>
                  <a:lnTo>
                    <a:pt x="657797" y="1971625"/>
                  </a:lnTo>
                  <a:cubicBezTo>
                    <a:pt x="660749" y="1965053"/>
                    <a:pt x="663512" y="1958290"/>
                    <a:pt x="666179" y="1951527"/>
                  </a:cubicBezTo>
                  <a:cubicBezTo>
                    <a:pt x="671513" y="1938288"/>
                    <a:pt x="675704" y="1924762"/>
                    <a:pt x="679990" y="1911046"/>
                  </a:cubicBezTo>
                  <a:cubicBezTo>
                    <a:pt x="684276" y="1897330"/>
                    <a:pt x="687038" y="1883900"/>
                    <a:pt x="690563" y="1870279"/>
                  </a:cubicBezTo>
                  <a:cubicBezTo>
                    <a:pt x="692657" y="1863144"/>
                    <a:pt x="693935" y="1855795"/>
                    <a:pt x="694373" y="1848372"/>
                  </a:cubicBezTo>
                  <a:lnTo>
                    <a:pt x="728758" y="1836751"/>
                  </a:lnTo>
                  <a:cubicBezTo>
                    <a:pt x="744474" y="1831513"/>
                    <a:pt x="760476" y="1827226"/>
                    <a:pt x="775811" y="1821035"/>
                  </a:cubicBezTo>
                  <a:lnTo>
                    <a:pt x="778669" y="1820273"/>
                  </a:lnTo>
                  <a:cubicBezTo>
                    <a:pt x="791337" y="1816558"/>
                    <a:pt x="803910" y="1812081"/>
                    <a:pt x="816769" y="1807509"/>
                  </a:cubicBezTo>
                  <a:cubicBezTo>
                    <a:pt x="823436" y="1805033"/>
                    <a:pt x="830009" y="1802366"/>
                    <a:pt x="836486" y="1799413"/>
                  </a:cubicBezTo>
                  <a:lnTo>
                    <a:pt x="837819" y="1798842"/>
                  </a:lnTo>
                  <a:lnTo>
                    <a:pt x="842486" y="1797032"/>
                  </a:lnTo>
                  <a:lnTo>
                    <a:pt x="850678" y="1793984"/>
                  </a:lnTo>
                  <a:cubicBezTo>
                    <a:pt x="856731" y="1791772"/>
                    <a:pt x="862225" y="1788261"/>
                    <a:pt x="866775" y="1783697"/>
                  </a:cubicBezTo>
                  <a:cubicBezTo>
                    <a:pt x="868578" y="1781556"/>
                    <a:pt x="870143" y="1779224"/>
                    <a:pt x="871442" y="1776744"/>
                  </a:cubicBezTo>
                  <a:lnTo>
                    <a:pt x="872395" y="1774839"/>
                  </a:lnTo>
                  <a:lnTo>
                    <a:pt x="873252" y="1772457"/>
                  </a:lnTo>
                  <a:lnTo>
                    <a:pt x="873252" y="1772457"/>
                  </a:lnTo>
                  <a:cubicBezTo>
                    <a:pt x="873252" y="1773315"/>
                    <a:pt x="873252" y="1773219"/>
                    <a:pt x="873252" y="1772457"/>
                  </a:cubicBezTo>
                  <a:cubicBezTo>
                    <a:pt x="873252" y="1771696"/>
                    <a:pt x="873252" y="1772457"/>
                    <a:pt x="873252" y="1772457"/>
                  </a:cubicBezTo>
                  <a:cubicBezTo>
                    <a:pt x="891279" y="1751189"/>
                    <a:pt x="905229" y="1726778"/>
                    <a:pt x="914400" y="1700448"/>
                  </a:cubicBezTo>
                  <a:cubicBezTo>
                    <a:pt x="925796" y="1671512"/>
                    <a:pt x="933416" y="1641227"/>
                    <a:pt x="937070" y="1610342"/>
                  </a:cubicBezTo>
                  <a:cubicBezTo>
                    <a:pt x="943487" y="1570185"/>
                    <a:pt x="941148" y="1529115"/>
                    <a:pt x="930211" y="1489946"/>
                  </a:cubicBezTo>
                  <a:cubicBezTo>
                    <a:pt x="929383" y="1486854"/>
                    <a:pt x="927057" y="1484385"/>
                    <a:pt x="924020" y="1483374"/>
                  </a:cubicBezTo>
                  <a:cubicBezTo>
                    <a:pt x="955834" y="1489374"/>
                    <a:pt x="986885" y="1498995"/>
                    <a:pt x="1019270" y="1503281"/>
                  </a:cubicBezTo>
                  <a:cubicBezTo>
                    <a:pt x="1036008" y="1505045"/>
                    <a:pt x="1052828" y="1505903"/>
                    <a:pt x="1069658" y="1505852"/>
                  </a:cubicBezTo>
                  <a:cubicBezTo>
                    <a:pt x="1085559" y="1506226"/>
                    <a:pt x="1101468" y="1505558"/>
                    <a:pt x="1117283" y="1503852"/>
                  </a:cubicBezTo>
                  <a:cubicBezTo>
                    <a:pt x="1129113" y="1502718"/>
                    <a:pt x="1140876" y="1500969"/>
                    <a:pt x="1152525" y="1498614"/>
                  </a:cubicBezTo>
                  <a:cubicBezTo>
                    <a:pt x="1157573" y="1497661"/>
                    <a:pt x="1162050" y="1496232"/>
                    <a:pt x="1167479" y="1495089"/>
                  </a:cubicBezTo>
                  <a:lnTo>
                    <a:pt x="1171575" y="1494327"/>
                  </a:lnTo>
                  <a:lnTo>
                    <a:pt x="1177957" y="1493661"/>
                  </a:lnTo>
                  <a:cubicBezTo>
                    <a:pt x="1188856" y="1493059"/>
                    <a:pt x="1199623" y="1490976"/>
                    <a:pt x="1209961" y="1487470"/>
                  </a:cubicBezTo>
                  <a:lnTo>
                    <a:pt x="1211580" y="1488613"/>
                  </a:lnTo>
                  <a:cubicBezTo>
                    <a:pt x="1212977" y="1489442"/>
                    <a:pt x="1214536" y="1489962"/>
                    <a:pt x="1216152" y="1490137"/>
                  </a:cubicBezTo>
                  <a:cubicBezTo>
                    <a:pt x="1233224" y="1510591"/>
                    <a:pt x="1254503" y="1527127"/>
                    <a:pt x="1278541" y="1538619"/>
                  </a:cubicBezTo>
                  <a:cubicBezTo>
                    <a:pt x="1305853" y="1551963"/>
                    <a:pt x="1334620" y="1562096"/>
                    <a:pt x="1364266" y="1568813"/>
                  </a:cubicBezTo>
                  <a:cubicBezTo>
                    <a:pt x="1394181" y="1575993"/>
                    <a:pt x="1424585" y="1580959"/>
                    <a:pt x="1455230" y="1583672"/>
                  </a:cubicBezTo>
                  <a:cubicBezTo>
                    <a:pt x="1475042" y="1585386"/>
                    <a:pt x="1494949" y="1586720"/>
                    <a:pt x="1514856" y="1586815"/>
                  </a:cubicBezTo>
                  <a:cubicBezTo>
                    <a:pt x="1529837" y="1587157"/>
                    <a:pt x="1544805" y="1585686"/>
                    <a:pt x="1559433" y="1582434"/>
                  </a:cubicBezTo>
                  <a:cubicBezTo>
                    <a:pt x="1560005" y="1596435"/>
                    <a:pt x="1560957" y="1610437"/>
                    <a:pt x="1562005" y="1624534"/>
                  </a:cubicBezTo>
                  <a:cubicBezTo>
                    <a:pt x="1562862" y="1635583"/>
                    <a:pt x="1563719" y="1646632"/>
                    <a:pt x="1564386" y="1657681"/>
                  </a:cubicBezTo>
                  <a:cubicBezTo>
                    <a:pt x="1564386" y="1664349"/>
                    <a:pt x="1565053" y="1670826"/>
                    <a:pt x="1566005" y="1677493"/>
                  </a:cubicBezTo>
                  <a:cubicBezTo>
                    <a:pt x="1566005" y="1680256"/>
                    <a:pt x="1566767" y="1683018"/>
                    <a:pt x="1567053" y="1685780"/>
                  </a:cubicBezTo>
                  <a:cubicBezTo>
                    <a:pt x="1568012" y="1689750"/>
                    <a:pt x="1569452" y="1693588"/>
                    <a:pt x="1571339" y="1697210"/>
                  </a:cubicBezTo>
                  <a:cubicBezTo>
                    <a:pt x="1571834" y="1698380"/>
                    <a:pt x="1572545" y="1699447"/>
                    <a:pt x="1573435" y="1700353"/>
                  </a:cubicBezTo>
                  <a:cubicBezTo>
                    <a:pt x="1574959" y="1703782"/>
                    <a:pt x="1576673" y="1707116"/>
                    <a:pt x="1578483" y="1710355"/>
                  </a:cubicBezTo>
                  <a:cubicBezTo>
                    <a:pt x="1581328" y="1715208"/>
                    <a:pt x="1584511" y="1719855"/>
                    <a:pt x="1588008" y="1724261"/>
                  </a:cubicBezTo>
                  <a:cubicBezTo>
                    <a:pt x="1586293" y="1721975"/>
                    <a:pt x="1594390" y="1733119"/>
                    <a:pt x="1590389" y="1727404"/>
                  </a:cubicBezTo>
                  <a:lnTo>
                    <a:pt x="1594771" y="1733310"/>
                  </a:lnTo>
                  <a:cubicBezTo>
                    <a:pt x="1596671" y="1735800"/>
                    <a:pt x="1598707" y="1738185"/>
                    <a:pt x="1600867" y="1740454"/>
                  </a:cubicBezTo>
                  <a:cubicBezTo>
                    <a:pt x="1619211" y="1758448"/>
                    <a:pt x="1641929" y="1771350"/>
                    <a:pt x="1666780" y="1777887"/>
                  </a:cubicBezTo>
                  <a:cubicBezTo>
                    <a:pt x="1699711" y="1786055"/>
                    <a:pt x="1733676" y="1789265"/>
                    <a:pt x="1767554" y="1787412"/>
                  </a:cubicBezTo>
                  <a:cubicBezTo>
                    <a:pt x="1803401" y="1786141"/>
                    <a:pt x="1839129" y="1782578"/>
                    <a:pt x="1874520" y="1776744"/>
                  </a:cubicBezTo>
                  <a:cubicBezTo>
                    <a:pt x="2005870" y="1756741"/>
                    <a:pt x="2138744" y="1725499"/>
                    <a:pt x="2256187" y="1659586"/>
                  </a:cubicBezTo>
                  <a:cubicBezTo>
                    <a:pt x="2308205" y="1631142"/>
                    <a:pt x="2354695" y="1593589"/>
                    <a:pt x="2393442" y="1548715"/>
                  </a:cubicBezTo>
                  <a:cubicBezTo>
                    <a:pt x="2414285" y="1525243"/>
                    <a:pt x="2431290" y="1498626"/>
                    <a:pt x="2443829" y="1469848"/>
                  </a:cubicBezTo>
                  <a:cubicBezTo>
                    <a:pt x="2448050" y="1459352"/>
                    <a:pt x="2450403" y="1448198"/>
                    <a:pt x="2450783" y="1436892"/>
                  </a:cubicBezTo>
                  <a:cubicBezTo>
                    <a:pt x="2460308" y="1420318"/>
                    <a:pt x="2445068" y="1398887"/>
                    <a:pt x="2437162" y="1384314"/>
                  </a:cubicBez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B66C645E-BA93-4870-86C1-FF6010C3975B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118 w 251238"/>
                <a:gd name="connsiteY38" fmla="*/ 19313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827" y="164752"/>
                    <a:pt x="24258" y="184945"/>
                    <a:pt x="49118" y="19313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D745784D-8DC1-418C-B627-006B054F2055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371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93" y="50235"/>
                    <a:pt x="183074" y="42218"/>
                    <a:pt x="176862" y="3637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F9D04EA3-ADED-48DF-BC56-801D3CD68B64}"/>
                </a:ext>
              </a:extLst>
            </p:cNvPr>
            <p:cNvSpPr/>
            <p:nvPr/>
          </p:nvSpPr>
          <p:spPr>
            <a:xfrm>
              <a:off x="2007739" y="1237574"/>
              <a:ext cx="544972" cy="300872"/>
            </a:xfrm>
            <a:custGeom>
              <a:avLst/>
              <a:gdLst>
                <a:gd name="connsiteX0" fmla="*/ 43156 w 338385"/>
                <a:gd name="connsiteY0" fmla="*/ 133548 h 186818"/>
                <a:gd name="connsiteX1" fmla="*/ 195556 w 338385"/>
                <a:gd name="connsiteY1" fmla="*/ 153264 h 186818"/>
                <a:gd name="connsiteX2" fmla="*/ 226512 w 338385"/>
                <a:gd name="connsiteY2" fmla="*/ 154503 h 186818"/>
                <a:gd name="connsiteX3" fmla="*/ 261946 w 338385"/>
                <a:gd name="connsiteY3" fmla="*/ 164028 h 186818"/>
                <a:gd name="connsiteX4" fmla="*/ 295474 w 338385"/>
                <a:gd name="connsiteY4" fmla="*/ 175267 h 186818"/>
                <a:gd name="connsiteX5" fmla="*/ 330145 w 338385"/>
                <a:gd name="connsiteY5" fmla="*/ 186697 h 186818"/>
                <a:gd name="connsiteX6" fmla="*/ 335098 w 338385"/>
                <a:gd name="connsiteY6" fmla="*/ 174601 h 186818"/>
                <a:gd name="connsiteX7" fmla="*/ 330907 w 338385"/>
                <a:gd name="connsiteY7" fmla="*/ 172695 h 186818"/>
                <a:gd name="connsiteX8" fmla="*/ 329192 w 338385"/>
                <a:gd name="connsiteY8" fmla="*/ 168028 h 186818"/>
                <a:gd name="connsiteX9" fmla="*/ 252992 w 338385"/>
                <a:gd name="connsiteY9" fmla="*/ 106783 h 186818"/>
                <a:gd name="connsiteX10" fmla="*/ 209177 w 338385"/>
                <a:gd name="connsiteY10" fmla="*/ 83732 h 186818"/>
                <a:gd name="connsiteX11" fmla="*/ 178126 w 338385"/>
                <a:gd name="connsiteY11" fmla="*/ 61729 h 186818"/>
                <a:gd name="connsiteX12" fmla="*/ 116404 w 338385"/>
                <a:gd name="connsiteY12" fmla="*/ 11723 h 186818"/>
                <a:gd name="connsiteX13" fmla="*/ 37537 w 338385"/>
                <a:gd name="connsiteY13" fmla="*/ 8294 h 186818"/>
                <a:gd name="connsiteX14" fmla="*/ 8 w 338385"/>
                <a:gd name="connsiteY14" fmla="*/ 68016 h 186818"/>
                <a:gd name="connsiteX15" fmla="*/ 43156 w 338385"/>
                <a:gd name="connsiteY15" fmla="*/ 133548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8385" h="186818">
                  <a:moveTo>
                    <a:pt x="43156" y="133548"/>
                  </a:moveTo>
                  <a:cubicBezTo>
                    <a:pt x="89257" y="162123"/>
                    <a:pt x="144979" y="153074"/>
                    <a:pt x="195556" y="153264"/>
                  </a:cubicBezTo>
                  <a:cubicBezTo>
                    <a:pt x="205889" y="153152"/>
                    <a:pt x="216221" y="153565"/>
                    <a:pt x="226512" y="154503"/>
                  </a:cubicBezTo>
                  <a:cubicBezTo>
                    <a:pt x="238601" y="156537"/>
                    <a:pt x="250467" y="159726"/>
                    <a:pt x="261946" y="164028"/>
                  </a:cubicBezTo>
                  <a:cubicBezTo>
                    <a:pt x="273185" y="167552"/>
                    <a:pt x="284425" y="171076"/>
                    <a:pt x="295474" y="175267"/>
                  </a:cubicBezTo>
                  <a:cubicBezTo>
                    <a:pt x="306684" y="180057"/>
                    <a:pt x="318283" y="183881"/>
                    <a:pt x="330145" y="186697"/>
                  </a:cubicBezTo>
                  <a:cubicBezTo>
                    <a:pt x="336812" y="188031"/>
                    <a:pt x="342051" y="178029"/>
                    <a:pt x="335098" y="174601"/>
                  </a:cubicBezTo>
                  <a:lnTo>
                    <a:pt x="330907" y="172695"/>
                  </a:lnTo>
                  <a:cubicBezTo>
                    <a:pt x="331194" y="170947"/>
                    <a:pt x="330543" y="169175"/>
                    <a:pt x="329192" y="168028"/>
                  </a:cubicBezTo>
                  <a:cubicBezTo>
                    <a:pt x="305602" y="145458"/>
                    <a:pt x="280107" y="124967"/>
                    <a:pt x="252992" y="106783"/>
                  </a:cubicBezTo>
                  <a:cubicBezTo>
                    <a:pt x="238895" y="98020"/>
                    <a:pt x="223560" y="91828"/>
                    <a:pt x="209177" y="83732"/>
                  </a:cubicBezTo>
                  <a:cubicBezTo>
                    <a:pt x="198017" y="77614"/>
                    <a:pt x="187597" y="70231"/>
                    <a:pt x="178126" y="61729"/>
                  </a:cubicBezTo>
                  <a:cubicBezTo>
                    <a:pt x="158123" y="44394"/>
                    <a:pt x="140026" y="24582"/>
                    <a:pt x="116404" y="11723"/>
                  </a:cubicBezTo>
                  <a:cubicBezTo>
                    <a:pt x="92357" y="-2587"/>
                    <a:pt x="62734" y="-3875"/>
                    <a:pt x="37537" y="8294"/>
                  </a:cubicBezTo>
                  <a:cubicBezTo>
                    <a:pt x="14979" y="19766"/>
                    <a:pt x="558" y="42714"/>
                    <a:pt x="8" y="68016"/>
                  </a:cubicBezTo>
                  <a:cubicBezTo>
                    <a:pt x="-468" y="96495"/>
                    <a:pt x="20391" y="119641"/>
                    <a:pt x="43156" y="1335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DBA994A2-B8A8-400D-A952-D81C18DBA9DD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2728 w 279977"/>
                <a:gd name="connsiteY40" fmla="*/ 180262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662" y="152347"/>
                    <a:pt x="27598" y="167502"/>
                    <a:pt x="42728" y="18026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E2D25FA2-C3BB-45CB-B247-04B4B7664059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84745 w 2454339"/>
                <a:gd name="connsiteY278" fmla="*/ 781953 h 2205654"/>
                <a:gd name="connsiteX279" fmla="*/ 1384745 w 2454339"/>
                <a:gd name="connsiteY279" fmla="*/ 781953 h 2205654"/>
                <a:gd name="connsiteX280" fmla="*/ 1401032 w 2454339"/>
                <a:gd name="connsiteY280" fmla="*/ 850056 h 2205654"/>
                <a:gd name="connsiteX281" fmla="*/ 1386364 w 2454339"/>
                <a:gd name="connsiteY281" fmla="*/ 850056 h 2205654"/>
                <a:gd name="connsiteX282" fmla="*/ 1361694 w 2454339"/>
                <a:gd name="connsiteY282" fmla="*/ 853200 h 2205654"/>
                <a:gd name="connsiteX283" fmla="*/ 1374458 w 2454339"/>
                <a:gd name="connsiteY283" fmla="*/ 821291 h 2205654"/>
                <a:gd name="connsiteX284" fmla="*/ 1373505 w 2454339"/>
                <a:gd name="connsiteY284" fmla="*/ 799860 h 2205654"/>
                <a:gd name="connsiteX285" fmla="*/ 1374077 w 2454339"/>
                <a:gd name="connsiteY285" fmla="*/ 790335 h 2205654"/>
                <a:gd name="connsiteX286" fmla="*/ 1365028 w 2454339"/>
                <a:gd name="connsiteY286" fmla="*/ 777857 h 2205654"/>
                <a:gd name="connsiteX287" fmla="*/ 1381697 w 2454339"/>
                <a:gd name="connsiteY287" fmla="*/ 770046 h 2205654"/>
                <a:gd name="connsiteX288" fmla="*/ 1384745 w 2454339"/>
                <a:gd name="connsiteY288" fmla="*/ 782524 h 2205654"/>
                <a:gd name="connsiteX289" fmla="*/ 1477613 w 2454339"/>
                <a:gd name="connsiteY289" fmla="*/ 1417080 h 2205654"/>
                <a:gd name="connsiteX290" fmla="*/ 1477613 w 2454339"/>
                <a:gd name="connsiteY290" fmla="*/ 1417080 h 2205654"/>
                <a:gd name="connsiteX291" fmla="*/ 1468088 w 2454339"/>
                <a:gd name="connsiteY291" fmla="*/ 1415556 h 2205654"/>
                <a:gd name="connsiteX292" fmla="*/ 1445990 w 2454339"/>
                <a:gd name="connsiteY292" fmla="*/ 1410412 h 2205654"/>
                <a:gd name="connsiteX293" fmla="*/ 1483328 w 2454339"/>
                <a:gd name="connsiteY293" fmla="*/ 1398220 h 2205654"/>
                <a:gd name="connsiteX294" fmla="*/ 1517714 w 2454339"/>
                <a:gd name="connsiteY294" fmla="*/ 1362501 h 2205654"/>
                <a:gd name="connsiteX295" fmla="*/ 1524190 w 2454339"/>
                <a:gd name="connsiteY295" fmla="*/ 1344404 h 2205654"/>
                <a:gd name="connsiteX296" fmla="*/ 1541812 w 2454339"/>
                <a:gd name="connsiteY296" fmla="*/ 1422699 h 2205654"/>
                <a:gd name="connsiteX297" fmla="*/ 1532287 w 2454339"/>
                <a:gd name="connsiteY297" fmla="*/ 1421652 h 2205654"/>
                <a:gd name="connsiteX298" fmla="*/ 1499426 w 2454339"/>
                <a:gd name="connsiteY298" fmla="*/ 1419175 h 2205654"/>
                <a:gd name="connsiteX299" fmla="*/ 1483709 w 2454339"/>
                <a:gd name="connsiteY299" fmla="*/ 1417747 h 2205654"/>
                <a:gd name="connsiteX300" fmla="*/ 1479709 w 2454339"/>
                <a:gd name="connsiteY300" fmla="*/ 1417270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84745" y="781953"/>
                  </a:moveTo>
                  <a:lnTo>
                    <a:pt x="1384745" y="781953"/>
                  </a:lnTo>
                  <a:cubicBezTo>
                    <a:pt x="1390364" y="804622"/>
                    <a:pt x="1395698" y="827292"/>
                    <a:pt x="1401032" y="850056"/>
                  </a:cubicBezTo>
                  <a:cubicBezTo>
                    <a:pt x="1396148" y="849722"/>
                    <a:pt x="1391248" y="849722"/>
                    <a:pt x="1386364" y="850056"/>
                  </a:cubicBezTo>
                  <a:cubicBezTo>
                    <a:pt x="1378061" y="850333"/>
                    <a:pt x="1369801" y="851386"/>
                    <a:pt x="1361694" y="853200"/>
                  </a:cubicBezTo>
                  <a:cubicBezTo>
                    <a:pt x="1368432" y="843733"/>
                    <a:pt x="1372808" y="832793"/>
                    <a:pt x="1374458" y="821291"/>
                  </a:cubicBezTo>
                  <a:cubicBezTo>
                    <a:pt x="1375716" y="814164"/>
                    <a:pt x="1375391" y="806847"/>
                    <a:pt x="1373505" y="799860"/>
                  </a:cubicBezTo>
                  <a:cubicBezTo>
                    <a:pt x="1374993" y="796897"/>
                    <a:pt x="1375199" y="793454"/>
                    <a:pt x="1374077" y="790335"/>
                  </a:cubicBezTo>
                  <a:cubicBezTo>
                    <a:pt x="1372260" y="785425"/>
                    <a:pt x="1369130" y="781109"/>
                    <a:pt x="1365028" y="777857"/>
                  </a:cubicBezTo>
                  <a:cubicBezTo>
                    <a:pt x="1370911" y="776019"/>
                    <a:pt x="1376519" y="773391"/>
                    <a:pt x="1381697" y="770046"/>
                  </a:cubicBezTo>
                  <a:cubicBezTo>
                    <a:pt x="1382744" y="774237"/>
                    <a:pt x="1383697" y="778428"/>
                    <a:pt x="1384745" y="782524"/>
                  </a:cubicBezTo>
                  <a:close/>
                  <a:moveTo>
                    <a:pt x="1477613" y="1417080"/>
                  </a:moveTo>
                  <a:lnTo>
                    <a:pt x="1477613" y="1417080"/>
                  </a:lnTo>
                  <a:lnTo>
                    <a:pt x="1468088" y="1415556"/>
                  </a:lnTo>
                  <a:cubicBezTo>
                    <a:pt x="1460640" y="1414214"/>
                    <a:pt x="1453265" y="1412497"/>
                    <a:pt x="1445990" y="1410412"/>
                  </a:cubicBezTo>
                  <a:cubicBezTo>
                    <a:pt x="1458957" y="1408161"/>
                    <a:pt x="1471532" y="1404054"/>
                    <a:pt x="1483328" y="1398220"/>
                  </a:cubicBezTo>
                  <a:cubicBezTo>
                    <a:pt x="1498386" y="1390393"/>
                    <a:pt x="1510464" y="1377846"/>
                    <a:pt x="1517714" y="1362501"/>
                  </a:cubicBezTo>
                  <a:cubicBezTo>
                    <a:pt x="1520377" y="1356661"/>
                    <a:pt x="1522543" y="1350608"/>
                    <a:pt x="1524190" y="1344404"/>
                  </a:cubicBezTo>
                  <a:cubicBezTo>
                    <a:pt x="1530287" y="1370407"/>
                    <a:pt x="1536478" y="1396410"/>
                    <a:pt x="1541812" y="1422699"/>
                  </a:cubicBezTo>
                  <a:cubicBezTo>
                    <a:pt x="1538383" y="1422223"/>
                    <a:pt x="1535049" y="1421937"/>
                    <a:pt x="1532287" y="1421652"/>
                  </a:cubicBezTo>
                  <a:cubicBezTo>
                    <a:pt x="1521333" y="1420794"/>
                    <a:pt x="1510379" y="1420128"/>
                    <a:pt x="1499426" y="1419175"/>
                  </a:cubicBezTo>
                  <a:lnTo>
                    <a:pt x="1483709" y="1417747"/>
                  </a:lnTo>
                  <a:lnTo>
                    <a:pt x="1479709" y="141727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xmlns="" id="{EBB1C0AF-D1A9-4E02-9DC3-B51E4757E1E5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xmlns="" id="{773566D3-D85C-47C6-ADDD-9896676C7477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xmlns="" id="{9E027C40-48C0-44CB-8E44-4937FA297530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xmlns="" id="{6489CF1F-D6B8-4D93-AF88-E10F48CD1213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xmlns="" id="{9891FB35-CA2B-44B1-98D9-C66972C39A73}"/>
                </a:ext>
              </a:extLst>
            </p:cNvPr>
            <p:cNvSpPr/>
            <p:nvPr/>
          </p:nvSpPr>
          <p:spPr>
            <a:xfrm>
              <a:off x="2164221" y="273063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xmlns="" id="{0B3D160A-4A4B-4B08-93ED-C502D5DB0AD6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xmlns="" id="{1F62331A-2F76-42EA-8FFB-B61C63A095F5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xmlns="" id="{88E9B561-15B0-4244-9130-EF060B197E66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xmlns="" id="{B3A60C73-079A-4203-89B5-65B0B3124E44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xmlns="" id="{F41D1CE0-5213-496E-83A6-02EA8832D10C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xmlns="" id="{945BE382-0855-45C2-84E1-4D6406EAE7A3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xmlns="" id="{2F87DFC1-5894-4FB0-B35B-597DD5F0273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xmlns="" id="{8905067E-BF37-4420-B2F4-548622E55396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xmlns="" id="{37162C27-0184-47E9-8DD2-B6723C9C0491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xmlns="" id="{048C1C83-B091-4535-A538-A7D353211792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xmlns="" id="{4446DE42-3C77-4A06-8EE0-AB6727545AA6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xmlns="" id="{5613D164-37F2-4D0A-97E3-EAA0A506188B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xmlns="" id="{08BE9B85-B331-4DF4-8C6A-558E4ABE7A40}"/>
                </a:ext>
              </a:extLst>
            </p:cNvPr>
            <p:cNvSpPr/>
            <p:nvPr/>
          </p:nvSpPr>
          <p:spPr>
            <a:xfrm>
              <a:off x="1904800" y="3026704"/>
              <a:ext cx="510997" cy="793695"/>
            </a:xfrm>
            <a:custGeom>
              <a:avLst/>
              <a:gdLst>
                <a:gd name="connsiteX0" fmla="*/ 306050 w 317289"/>
                <a:gd name="connsiteY0" fmla="*/ 447579 h 492822"/>
                <a:gd name="connsiteX1" fmla="*/ 306050 w 317289"/>
                <a:gd name="connsiteY1" fmla="*/ 447579 h 492822"/>
                <a:gd name="connsiteX2" fmla="*/ 302240 w 317289"/>
                <a:gd name="connsiteY2" fmla="*/ 455675 h 492822"/>
                <a:gd name="connsiteX3" fmla="*/ 293953 w 317289"/>
                <a:gd name="connsiteY3" fmla="*/ 469963 h 492822"/>
                <a:gd name="connsiteX4" fmla="*/ 293953 w 317289"/>
                <a:gd name="connsiteY4" fmla="*/ 470534 h 492822"/>
                <a:gd name="connsiteX5" fmla="*/ 291286 w 317289"/>
                <a:gd name="connsiteY5" fmla="*/ 473582 h 492822"/>
                <a:gd name="connsiteX6" fmla="*/ 288334 w 317289"/>
                <a:gd name="connsiteY6" fmla="*/ 476535 h 492822"/>
                <a:gd name="connsiteX7" fmla="*/ 286810 w 317289"/>
                <a:gd name="connsiteY7" fmla="*/ 477869 h 492822"/>
                <a:gd name="connsiteX8" fmla="*/ 286810 w 317289"/>
                <a:gd name="connsiteY8" fmla="*/ 477869 h 492822"/>
                <a:gd name="connsiteX9" fmla="*/ 279285 w 317289"/>
                <a:gd name="connsiteY9" fmla="*/ 482536 h 492822"/>
                <a:gd name="connsiteX10" fmla="*/ 276523 w 317289"/>
                <a:gd name="connsiteY10" fmla="*/ 483869 h 492822"/>
                <a:gd name="connsiteX11" fmla="*/ 273665 w 317289"/>
                <a:gd name="connsiteY11" fmla="*/ 485012 h 492822"/>
                <a:gd name="connsiteX12" fmla="*/ 254044 w 317289"/>
                <a:gd name="connsiteY12" fmla="*/ 490727 h 492822"/>
                <a:gd name="connsiteX13" fmla="*/ 250805 w 317289"/>
                <a:gd name="connsiteY13" fmla="*/ 491299 h 492822"/>
                <a:gd name="connsiteX14" fmla="*/ 247757 w 317289"/>
                <a:gd name="connsiteY14" fmla="*/ 491775 h 492822"/>
                <a:gd name="connsiteX15" fmla="*/ 238232 w 317289"/>
                <a:gd name="connsiteY15" fmla="*/ 492537 h 492822"/>
                <a:gd name="connsiteX16" fmla="*/ 216229 w 317289"/>
                <a:gd name="connsiteY16" fmla="*/ 492537 h 492822"/>
                <a:gd name="connsiteX17" fmla="*/ 205942 w 317289"/>
                <a:gd name="connsiteY17" fmla="*/ 491585 h 492822"/>
                <a:gd name="connsiteX18" fmla="*/ 202609 w 317289"/>
                <a:gd name="connsiteY18" fmla="*/ 491108 h 492822"/>
                <a:gd name="connsiteX19" fmla="*/ 198608 w 317289"/>
                <a:gd name="connsiteY19" fmla="*/ 490537 h 492822"/>
                <a:gd name="connsiteX20" fmla="*/ 176129 w 317289"/>
                <a:gd name="connsiteY20" fmla="*/ 485965 h 492822"/>
                <a:gd name="connsiteX21" fmla="*/ 147554 w 317289"/>
                <a:gd name="connsiteY21" fmla="*/ 477678 h 492822"/>
                <a:gd name="connsiteX22" fmla="*/ 154603 w 317289"/>
                <a:gd name="connsiteY22" fmla="*/ 453961 h 492822"/>
                <a:gd name="connsiteX23" fmla="*/ 153460 w 317289"/>
                <a:gd name="connsiteY23" fmla="*/ 451389 h 492822"/>
                <a:gd name="connsiteX24" fmla="*/ 152698 w 317289"/>
                <a:gd name="connsiteY24" fmla="*/ 447579 h 492822"/>
                <a:gd name="connsiteX25" fmla="*/ 143649 w 317289"/>
                <a:gd name="connsiteY25" fmla="*/ 430149 h 492822"/>
                <a:gd name="connsiteX26" fmla="*/ 219849 w 317289"/>
                <a:gd name="connsiteY26" fmla="*/ 435006 h 492822"/>
                <a:gd name="connsiteX27" fmla="*/ 264426 w 317289"/>
                <a:gd name="connsiteY27" fmla="*/ 430625 h 492822"/>
                <a:gd name="connsiteX28" fmla="*/ 267950 w 317289"/>
                <a:gd name="connsiteY28" fmla="*/ 429958 h 492822"/>
                <a:gd name="connsiteX29" fmla="*/ 268807 w 317289"/>
                <a:gd name="connsiteY29" fmla="*/ 434339 h 492822"/>
                <a:gd name="connsiteX30" fmla="*/ 273284 w 317289"/>
                <a:gd name="connsiteY30" fmla="*/ 452342 h 492822"/>
                <a:gd name="connsiteX31" fmla="*/ 281476 w 317289"/>
                <a:gd name="connsiteY31" fmla="*/ 461105 h 492822"/>
                <a:gd name="connsiteX32" fmla="*/ 286048 w 317289"/>
                <a:gd name="connsiteY32" fmla="*/ 445388 h 492822"/>
                <a:gd name="connsiteX33" fmla="*/ 280618 w 317289"/>
                <a:gd name="connsiteY33" fmla="*/ 427196 h 492822"/>
                <a:gd name="connsiteX34" fmla="*/ 280618 w 317289"/>
                <a:gd name="connsiteY34" fmla="*/ 427196 h 492822"/>
                <a:gd name="connsiteX35" fmla="*/ 304050 w 317289"/>
                <a:gd name="connsiteY35" fmla="*/ 416528 h 492822"/>
                <a:gd name="connsiteX36" fmla="*/ 315766 w 317289"/>
                <a:gd name="connsiteY36" fmla="*/ 406241 h 492822"/>
                <a:gd name="connsiteX37" fmla="*/ 316528 w 317289"/>
                <a:gd name="connsiteY37" fmla="*/ 407479 h 492822"/>
                <a:gd name="connsiteX38" fmla="*/ 317290 w 317289"/>
                <a:gd name="connsiteY38" fmla="*/ 409860 h 492822"/>
                <a:gd name="connsiteX39" fmla="*/ 317290 w 317289"/>
                <a:gd name="connsiteY39" fmla="*/ 409860 h 492822"/>
                <a:gd name="connsiteX40" fmla="*/ 317290 w 317289"/>
                <a:gd name="connsiteY40" fmla="*/ 410813 h 492822"/>
                <a:gd name="connsiteX41" fmla="*/ 317290 w 317289"/>
                <a:gd name="connsiteY41" fmla="*/ 415289 h 492822"/>
                <a:gd name="connsiteX42" fmla="*/ 317290 w 317289"/>
                <a:gd name="connsiteY42" fmla="*/ 418814 h 492822"/>
                <a:gd name="connsiteX43" fmla="*/ 317290 w 317289"/>
                <a:gd name="connsiteY43" fmla="*/ 422147 h 492822"/>
                <a:gd name="connsiteX44" fmla="*/ 315956 w 317289"/>
                <a:gd name="connsiteY44" fmla="*/ 430244 h 492822"/>
                <a:gd name="connsiteX45" fmla="*/ 310432 w 317289"/>
                <a:gd name="connsiteY45" fmla="*/ 441578 h 492822"/>
                <a:gd name="connsiteX46" fmla="*/ 308908 w 317289"/>
                <a:gd name="connsiteY46" fmla="*/ 445769 h 492822"/>
                <a:gd name="connsiteX47" fmla="*/ 308050 w 317289"/>
                <a:gd name="connsiteY47" fmla="*/ 447865 h 492822"/>
                <a:gd name="connsiteX48" fmla="*/ 85451 w 317289"/>
                <a:gd name="connsiteY48" fmla="*/ 451008 h 492822"/>
                <a:gd name="connsiteX49" fmla="*/ 85451 w 317289"/>
                <a:gd name="connsiteY49" fmla="*/ 451008 h 492822"/>
                <a:gd name="connsiteX50" fmla="*/ 81641 w 317289"/>
                <a:gd name="connsiteY50" fmla="*/ 447389 h 492822"/>
                <a:gd name="connsiteX51" fmla="*/ 80784 w 317289"/>
                <a:gd name="connsiteY51" fmla="*/ 445865 h 492822"/>
                <a:gd name="connsiteX52" fmla="*/ 80308 w 317289"/>
                <a:gd name="connsiteY52" fmla="*/ 444436 h 492822"/>
                <a:gd name="connsiteX53" fmla="*/ 80308 w 317289"/>
                <a:gd name="connsiteY53" fmla="*/ 442245 h 492822"/>
                <a:gd name="connsiteX54" fmla="*/ 81546 w 317289"/>
                <a:gd name="connsiteY54" fmla="*/ 440054 h 492822"/>
                <a:gd name="connsiteX55" fmla="*/ 91738 w 317289"/>
                <a:gd name="connsiteY55" fmla="*/ 427481 h 492822"/>
                <a:gd name="connsiteX56" fmla="*/ 106025 w 317289"/>
                <a:gd name="connsiteY56" fmla="*/ 427481 h 492822"/>
                <a:gd name="connsiteX57" fmla="*/ 127171 w 317289"/>
                <a:gd name="connsiteY57" fmla="*/ 428243 h 492822"/>
                <a:gd name="connsiteX58" fmla="*/ 126218 w 317289"/>
                <a:gd name="connsiteY58" fmla="*/ 433959 h 492822"/>
                <a:gd name="connsiteX59" fmla="*/ 133552 w 317289"/>
                <a:gd name="connsiteY59" fmla="*/ 444436 h 492822"/>
                <a:gd name="connsiteX60" fmla="*/ 140887 w 317289"/>
                <a:gd name="connsiteY60" fmla="*/ 453961 h 492822"/>
                <a:gd name="connsiteX61" fmla="*/ 135648 w 317289"/>
                <a:gd name="connsiteY61" fmla="*/ 468629 h 492822"/>
                <a:gd name="connsiteX62" fmla="*/ 130600 w 317289"/>
                <a:gd name="connsiteY62" fmla="*/ 471773 h 492822"/>
                <a:gd name="connsiteX63" fmla="*/ 115455 w 317289"/>
                <a:gd name="connsiteY63" fmla="*/ 466248 h 492822"/>
                <a:gd name="connsiteX64" fmla="*/ 111169 w 317289"/>
                <a:gd name="connsiteY64" fmla="*/ 464534 h 492822"/>
                <a:gd name="connsiteX65" fmla="*/ 110026 w 317289"/>
                <a:gd name="connsiteY65" fmla="*/ 464534 h 492822"/>
                <a:gd name="connsiteX66" fmla="*/ 103453 w 317289"/>
                <a:gd name="connsiteY66" fmla="*/ 461486 h 492822"/>
                <a:gd name="connsiteX67" fmla="*/ 90595 w 317289"/>
                <a:gd name="connsiteY67" fmla="*/ 454628 h 492822"/>
                <a:gd name="connsiteX68" fmla="*/ 87451 w 317289"/>
                <a:gd name="connsiteY68" fmla="*/ 452532 h 492822"/>
                <a:gd name="connsiteX69" fmla="*/ 85451 w 317289"/>
                <a:gd name="connsiteY69" fmla="*/ 451103 h 492822"/>
                <a:gd name="connsiteX70" fmla="*/ 197084 w 317289"/>
                <a:gd name="connsiteY70" fmla="*/ 128492 h 492822"/>
                <a:gd name="connsiteX71" fmla="*/ 197084 w 317289"/>
                <a:gd name="connsiteY71" fmla="*/ 128492 h 492822"/>
                <a:gd name="connsiteX72" fmla="*/ 202513 w 317289"/>
                <a:gd name="connsiteY72" fmla="*/ 127444 h 492822"/>
                <a:gd name="connsiteX73" fmla="*/ 220801 w 317289"/>
                <a:gd name="connsiteY73" fmla="*/ 125825 h 492822"/>
                <a:gd name="connsiteX74" fmla="*/ 240709 w 317289"/>
                <a:gd name="connsiteY74" fmla="*/ 125825 h 492822"/>
                <a:gd name="connsiteX75" fmla="*/ 254329 w 317289"/>
                <a:gd name="connsiteY75" fmla="*/ 129063 h 492822"/>
                <a:gd name="connsiteX76" fmla="*/ 264426 w 317289"/>
                <a:gd name="connsiteY76" fmla="*/ 166211 h 492822"/>
                <a:gd name="connsiteX77" fmla="*/ 263664 w 317289"/>
                <a:gd name="connsiteY77" fmla="*/ 168592 h 492822"/>
                <a:gd name="connsiteX78" fmla="*/ 255568 w 317289"/>
                <a:gd name="connsiteY78" fmla="*/ 200596 h 492822"/>
                <a:gd name="connsiteX79" fmla="*/ 250996 w 317289"/>
                <a:gd name="connsiteY79" fmla="*/ 213931 h 492822"/>
                <a:gd name="connsiteX80" fmla="*/ 243566 w 317289"/>
                <a:gd name="connsiteY80" fmla="*/ 228218 h 492822"/>
                <a:gd name="connsiteX81" fmla="*/ 238042 w 317289"/>
                <a:gd name="connsiteY81" fmla="*/ 238982 h 492822"/>
                <a:gd name="connsiteX82" fmla="*/ 220135 w 317289"/>
                <a:gd name="connsiteY82" fmla="*/ 247554 h 492822"/>
                <a:gd name="connsiteX83" fmla="*/ 186988 w 317289"/>
                <a:gd name="connsiteY83" fmla="*/ 258032 h 492822"/>
                <a:gd name="connsiteX84" fmla="*/ 159175 w 317289"/>
                <a:gd name="connsiteY84" fmla="*/ 266033 h 492822"/>
                <a:gd name="connsiteX85" fmla="*/ 82975 w 317289"/>
                <a:gd name="connsiteY85" fmla="*/ 282701 h 492822"/>
                <a:gd name="connsiteX86" fmla="*/ 93928 w 317289"/>
                <a:gd name="connsiteY86" fmla="*/ 271081 h 492822"/>
                <a:gd name="connsiteX87" fmla="*/ 90810 w 317289"/>
                <a:gd name="connsiteY87" fmla="*/ 262899 h 492822"/>
                <a:gd name="connsiteX88" fmla="*/ 83356 w 317289"/>
                <a:gd name="connsiteY88" fmla="*/ 264794 h 492822"/>
                <a:gd name="connsiteX89" fmla="*/ 68211 w 317289"/>
                <a:gd name="connsiteY89" fmla="*/ 272033 h 492822"/>
                <a:gd name="connsiteX90" fmla="*/ 48113 w 317289"/>
                <a:gd name="connsiteY90" fmla="*/ 276320 h 492822"/>
                <a:gd name="connsiteX91" fmla="*/ 35826 w 317289"/>
                <a:gd name="connsiteY91" fmla="*/ 281749 h 492822"/>
                <a:gd name="connsiteX92" fmla="*/ 24872 w 317289"/>
                <a:gd name="connsiteY92" fmla="*/ 287273 h 492822"/>
                <a:gd name="connsiteX93" fmla="*/ 19348 w 317289"/>
                <a:gd name="connsiteY93" fmla="*/ 288226 h 492822"/>
                <a:gd name="connsiteX94" fmla="*/ 18014 w 317289"/>
                <a:gd name="connsiteY94" fmla="*/ 288226 h 492822"/>
                <a:gd name="connsiteX95" fmla="*/ 11442 w 317289"/>
                <a:gd name="connsiteY95" fmla="*/ 288226 h 492822"/>
                <a:gd name="connsiteX96" fmla="*/ 10108 w 317289"/>
                <a:gd name="connsiteY96" fmla="*/ 288226 h 492822"/>
                <a:gd name="connsiteX97" fmla="*/ 8680 w 317289"/>
                <a:gd name="connsiteY97" fmla="*/ 288226 h 492822"/>
                <a:gd name="connsiteX98" fmla="*/ 3917 w 317289"/>
                <a:gd name="connsiteY98" fmla="*/ 286988 h 492822"/>
                <a:gd name="connsiteX99" fmla="*/ 1441 w 317289"/>
                <a:gd name="connsiteY99" fmla="*/ 286035 h 492822"/>
                <a:gd name="connsiteX100" fmla="*/ 107 w 317289"/>
                <a:gd name="connsiteY100" fmla="*/ 277463 h 492822"/>
                <a:gd name="connsiteX101" fmla="*/ 107 w 317289"/>
                <a:gd name="connsiteY101" fmla="*/ 275462 h 492822"/>
                <a:gd name="connsiteX102" fmla="*/ 107 w 317289"/>
                <a:gd name="connsiteY102" fmla="*/ 275462 h 492822"/>
                <a:gd name="connsiteX103" fmla="*/ 107 w 317289"/>
                <a:gd name="connsiteY103" fmla="*/ 268604 h 492822"/>
                <a:gd name="connsiteX104" fmla="*/ 107 w 317289"/>
                <a:gd name="connsiteY104" fmla="*/ 262889 h 492822"/>
                <a:gd name="connsiteX105" fmla="*/ 107 w 317289"/>
                <a:gd name="connsiteY105" fmla="*/ 261842 h 492822"/>
                <a:gd name="connsiteX106" fmla="*/ 679 w 317289"/>
                <a:gd name="connsiteY106" fmla="*/ 258508 h 492822"/>
                <a:gd name="connsiteX107" fmla="*/ 4012 w 317289"/>
                <a:gd name="connsiteY107" fmla="*/ 245173 h 492822"/>
                <a:gd name="connsiteX108" fmla="*/ 8013 w 317289"/>
                <a:gd name="connsiteY108" fmla="*/ 233457 h 492822"/>
                <a:gd name="connsiteX109" fmla="*/ 8013 w 317289"/>
                <a:gd name="connsiteY109" fmla="*/ 232219 h 492822"/>
                <a:gd name="connsiteX110" fmla="*/ 8870 w 317289"/>
                <a:gd name="connsiteY110" fmla="*/ 230314 h 492822"/>
                <a:gd name="connsiteX111" fmla="*/ 9537 w 317289"/>
                <a:gd name="connsiteY111" fmla="*/ 228695 h 492822"/>
                <a:gd name="connsiteX112" fmla="*/ 21443 w 317289"/>
                <a:gd name="connsiteY112" fmla="*/ 226409 h 492822"/>
                <a:gd name="connsiteX113" fmla="*/ 37921 w 317289"/>
                <a:gd name="connsiteY113" fmla="*/ 223456 h 492822"/>
                <a:gd name="connsiteX114" fmla="*/ 69068 w 317289"/>
                <a:gd name="connsiteY114" fmla="*/ 213931 h 492822"/>
                <a:gd name="connsiteX115" fmla="*/ 68865 w 317289"/>
                <a:gd name="connsiteY115" fmla="*/ 208951 h 492822"/>
                <a:gd name="connsiteX116" fmla="*/ 67639 w 317289"/>
                <a:gd name="connsiteY116" fmla="*/ 208216 h 492822"/>
                <a:gd name="connsiteX117" fmla="*/ 33921 w 317289"/>
                <a:gd name="connsiteY117" fmla="*/ 209168 h 492822"/>
                <a:gd name="connsiteX118" fmla="*/ 17347 w 317289"/>
                <a:gd name="connsiteY118" fmla="*/ 213264 h 492822"/>
                <a:gd name="connsiteX119" fmla="*/ 22967 w 317289"/>
                <a:gd name="connsiteY119" fmla="*/ 203739 h 492822"/>
                <a:gd name="connsiteX120" fmla="*/ 22967 w 317289"/>
                <a:gd name="connsiteY120" fmla="*/ 203739 h 492822"/>
                <a:gd name="connsiteX121" fmla="*/ 24872 w 317289"/>
                <a:gd name="connsiteY121" fmla="*/ 201739 h 492822"/>
                <a:gd name="connsiteX122" fmla="*/ 30778 w 317289"/>
                <a:gd name="connsiteY122" fmla="*/ 196119 h 492822"/>
                <a:gd name="connsiteX123" fmla="*/ 38302 w 317289"/>
                <a:gd name="connsiteY123" fmla="*/ 189452 h 492822"/>
                <a:gd name="connsiteX124" fmla="*/ 41922 w 317289"/>
                <a:gd name="connsiteY124" fmla="*/ 186404 h 492822"/>
                <a:gd name="connsiteX125" fmla="*/ 43065 w 317289"/>
                <a:gd name="connsiteY125" fmla="*/ 185451 h 492822"/>
                <a:gd name="connsiteX126" fmla="*/ 44875 w 317289"/>
                <a:gd name="connsiteY126" fmla="*/ 184022 h 492822"/>
                <a:gd name="connsiteX127" fmla="*/ 61353 w 317289"/>
                <a:gd name="connsiteY127" fmla="*/ 172973 h 492822"/>
                <a:gd name="connsiteX128" fmla="*/ 63925 w 317289"/>
                <a:gd name="connsiteY128" fmla="*/ 171640 h 492822"/>
                <a:gd name="connsiteX129" fmla="*/ 68687 w 317289"/>
                <a:gd name="connsiteY129" fmla="*/ 169354 h 492822"/>
                <a:gd name="connsiteX130" fmla="*/ 71830 w 317289"/>
                <a:gd name="connsiteY130" fmla="*/ 167354 h 492822"/>
                <a:gd name="connsiteX131" fmla="*/ 75926 w 317289"/>
                <a:gd name="connsiteY131" fmla="*/ 164401 h 492822"/>
                <a:gd name="connsiteX132" fmla="*/ 170414 w 317289"/>
                <a:gd name="connsiteY132" fmla="*/ 140684 h 492822"/>
                <a:gd name="connsiteX133" fmla="*/ 196513 w 317289"/>
                <a:gd name="connsiteY133" fmla="*/ 129920 h 492822"/>
                <a:gd name="connsiteX134" fmla="*/ 41541 w 317289"/>
                <a:gd name="connsiteY134" fmla="*/ 352901 h 492822"/>
                <a:gd name="connsiteX135" fmla="*/ 41541 w 317289"/>
                <a:gd name="connsiteY135" fmla="*/ 352901 h 492822"/>
                <a:gd name="connsiteX136" fmla="*/ 41541 w 317289"/>
                <a:gd name="connsiteY136" fmla="*/ 352901 h 492822"/>
                <a:gd name="connsiteX137" fmla="*/ 49828 w 317289"/>
                <a:gd name="connsiteY137" fmla="*/ 385952 h 492822"/>
                <a:gd name="connsiteX138" fmla="*/ 54304 w 317289"/>
                <a:gd name="connsiteY138" fmla="*/ 390620 h 492822"/>
                <a:gd name="connsiteX139" fmla="*/ 54304 w 317289"/>
                <a:gd name="connsiteY139" fmla="*/ 390620 h 492822"/>
                <a:gd name="connsiteX140" fmla="*/ 56781 w 317289"/>
                <a:gd name="connsiteY140" fmla="*/ 391477 h 492822"/>
                <a:gd name="connsiteX141" fmla="*/ 63639 w 317289"/>
                <a:gd name="connsiteY141" fmla="*/ 393096 h 492822"/>
                <a:gd name="connsiteX142" fmla="*/ 64210 w 317289"/>
                <a:gd name="connsiteY142" fmla="*/ 393096 h 492822"/>
                <a:gd name="connsiteX143" fmla="*/ 67544 w 317289"/>
                <a:gd name="connsiteY143" fmla="*/ 393096 h 492822"/>
                <a:gd name="connsiteX144" fmla="*/ 70973 w 317289"/>
                <a:gd name="connsiteY144" fmla="*/ 393096 h 492822"/>
                <a:gd name="connsiteX145" fmla="*/ 79641 w 317289"/>
                <a:gd name="connsiteY145" fmla="*/ 389953 h 492822"/>
                <a:gd name="connsiteX146" fmla="*/ 96976 w 317289"/>
                <a:gd name="connsiteY146" fmla="*/ 383571 h 492822"/>
                <a:gd name="connsiteX147" fmla="*/ 115264 w 317289"/>
                <a:gd name="connsiteY147" fmla="*/ 376713 h 492822"/>
                <a:gd name="connsiteX148" fmla="*/ 130790 w 317289"/>
                <a:gd name="connsiteY148" fmla="*/ 372617 h 492822"/>
                <a:gd name="connsiteX149" fmla="*/ 138982 w 317289"/>
                <a:gd name="connsiteY149" fmla="*/ 373951 h 492822"/>
                <a:gd name="connsiteX150" fmla="*/ 137648 w 317289"/>
                <a:gd name="connsiteY150" fmla="*/ 382142 h 492822"/>
                <a:gd name="connsiteX151" fmla="*/ 125361 w 317289"/>
                <a:gd name="connsiteY151" fmla="*/ 391668 h 492822"/>
                <a:gd name="connsiteX152" fmla="*/ 140887 w 317289"/>
                <a:gd name="connsiteY152" fmla="*/ 392810 h 492822"/>
                <a:gd name="connsiteX153" fmla="*/ 182320 w 317289"/>
                <a:gd name="connsiteY153" fmla="*/ 395954 h 492822"/>
                <a:gd name="connsiteX154" fmla="*/ 225183 w 317289"/>
                <a:gd name="connsiteY154" fmla="*/ 396811 h 492822"/>
                <a:gd name="connsiteX155" fmla="*/ 245757 w 317289"/>
                <a:gd name="connsiteY155" fmla="*/ 395192 h 492822"/>
                <a:gd name="connsiteX156" fmla="*/ 248424 w 317289"/>
                <a:gd name="connsiteY156" fmla="*/ 395192 h 492822"/>
                <a:gd name="connsiteX157" fmla="*/ 253186 w 317289"/>
                <a:gd name="connsiteY157" fmla="*/ 394335 h 492822"/>
                <a:gd name="connsiteX158" fmla="*/ 262711 w 317289"/>
                <a:gd name="connsiteY158" fmla="*/ 392334 h 492822"/>
                <a:gd name="connsiteX159" fmla="*/ 281761 w 317289"/>
                <a:gd name="connsiteY159" fmla="*/ 385952 h 492822"/>
                <a:gd name="connsiteX160" fmla="*/ 282904 w 317289"/>
                <a:gd name="connsiteY160" fmla="*/ 385476 h 492822"/>
                <a:gd name="connsiteX161" fmla="*/ 282904 w 317289"/>
                <a:gd name="connsiteY161" fmla="*/ 385476 h 492822"/>
                <a:gd name="connsiteX162" fmla="*/ 287191 w 317289"/>
                <a:gd name="connsiteY162" fmla="*/ 382809 h 492822"/>
                <a:gd name="connsiteX163" fmla="*/ 290048 w 317289"/>
                <a:gd name="connsiteY163" fmla="*/ 380904 h 492822"/>
                <a:gd name="connsiteX164" fmla="*/ 292334 w 317289"/>
                <a:gd name="connsiteY164" fmla="*/ 378809 h 492822"/>
                <a:gd name="connsiteX165" fmla="*/ 295668 w 317289"/>
                <a:gd name="connsiteY165" fmla="*/ 375189 h 492822"/>
                <a:gd name="connsiteX166" fmla="*/ 297382 w 317289"/>
                <a:gd name="connsiteY166" fmla="*/ 372617 h 492822"/>
                <a:gd name="connsiteX167" fmla="*/ 302145 w 317289"/>
                <a:gd name="connsiteY167" fmla="*/ 364712 h 492822"/>
                <a:gd name="connsiteX168" fmla="*/ 311670 w 317289"/>
                <a:gd name="connsiteY168" fmla="*/ 348424 h 492822"/>
                <a:gd name="connsiteX169" fmla="*/ 313099 w 317289"/>
                <a:gd name="connsiteY169" fmla="*/ 346328 h 492822"/>
                <a:gd name="connsiteX170" fmla="*/ 310622 w 317289"/>
                <a:gd name="connsiteY170" fmla="*/ 335660 h 492822"/>
                <a:gd name="connsiteX171" fmla="*/ 297859 w 317289"/>
                <a:gd name="connsiteY171" fmla="*/ 283082 h 492822"/>
                <a:gd name="connsiteX172" fmla="*/ 293477 w 317289"/>
                <a:gd name="connsiteY172" fmla="*/ 264032 h 492822"/>
                <a:gd name="connsiteX173" fmla="*/ 291477 w 317289"/>
                <a:gd name="connsiteY173" fmla="*/ 260603 h 492822"/>
                <a:gd name="connsiteX174" fmla="*/ 287381 w 317289"/>
                <a:gd name="connsiteY174" fmla="*/ 249364 h 492822"/>
                <a:gd name="connsiteX175" fmla="*/ 281476 w 317289"/>
                <a:gd name="connsiteY175" fmla="*/ 230314 h 492822"/>
                <a:gd name="connsiteX176" fmla="*/ 273379 w 317289"/>
                <a:gd name="connsiteY176" fmla="*/ 244316 h 492822"/>
                <a:gd name="connsiteX177" fmla="*/ 262902 w 317289"/>
                <a:gd name="connsiteY177" fmla="*/ 254507 h 492822"/>
                <a:gd name="connsiteX178" fmla="*/ 243280 w 317289"/>
                <a:gd name="connsiteY178" fmla="*/ 271271 h 492822"/>
                <a:gd name="connsiteX179" fmla="*/ 208324 w 317289"/>
                <a:gd name="connsiteY179" fmla="*/ 288035 h 492822"/>
                <a:gd name="connsiteX180" fmla="*/ 183844 w 317289"/>
                <a:gd name="connsiteY180" fmla="*/ 295751 h 492822"/>
                <a:gd name="connsiteX181" fmla="*/ 117169 w 317289"/>
                <a:gd name="connsiteY181" fmla="*/ 311848 h 492822"/>
                <a:gd name="connsiteX182" fmla="*/ 62496 w 317289"/>
                <a:gd name="connsiteY182" fmla="*/ 319944 h 492822"/>
                <a:gd name="connsiteX183" fmla="*/ 57638 w 317289"/>
                <a:gd name="connsiteY183" fmla="*/ 319944 h 492822"/>
                <a:gd name="connsiteX184" fmla="*/ 56305 w 317289"/>
                <a:gd name="connsiteY184" fmla="*/ 324040 h 492822"/>
                <a:gd name="connsiteX185" fmla="*/ 55352 w 317289"/>
                <a:gd name="connsiteY185" fmla="*/ 326231 h 492822"/>
                <a:gd name="connsiteX186" fmla="*/ 78117 w 317289"/>
                <a:gd name="connsiteY186" fmla="*/ 321659 h 492822"/>
                <a:gd name="connsiteX187" fmla="*/ 102882 w 317289"/>
                <a:gd name="connsiteY187" fmla="*/ 319944 h 492822"/>
                <a:gd name="connsiteX188" fmla="*/ 127552 w 317289"/>
                <a:gd name="connsiteY188" fmla="*/ 327279 h 492822"/>
                <a:gd name="connsiteX189" fmla="*/ 127116 w 317289"/>
                <a:gd name="connsiteY189" fmla="*/ 336698 h 492822"/>
                <a:gd name="connsiteX190" fmla="*/ 123075 w 317289"/>
                <a:gd name="connsiteY190" fmla="*/ 338423 h 492822"/>
                <a:gd name="connsiteX191" fmla="*/ 111264 w 317289"/>
                <a:gd name="connsiteY191" fmla="*/ 336708 h 492822"/>
                <a:gd name="connsiteX192" fmla="*/ 101072 w 317289"/>
                <a:gd name="connsiteY192" fmla="*/ 335851 h 492822"/>
                <a:gd name="connsiteX193" fmla="*/ 79260 w 317289"/>
                <a:gd name="connsiteY193" fmla="*/ 337089 h 492822"/>
                <a:gd name="connsiteX194" fmla="*/ 63163 w 317289"/>
                <a:gd name="connsiteY194" fmla="*/ 339090 h 492822"/>
                <a:gd name="connsiteX195" fmla="*/ 50113 w 317289"/>
                <a:gd name="connsiteY195" fmla="*/ 343757 h 492822"/>
                <a:gd name="connsiteX196" fmla="*/ 44779 w 317289"/>
                <a:gd name="connsiteY196" fmla="*/ 344614 h 492822"/>
                <a:gd name="connsiteX197" fmla="*/ 43922 w 317289"/>
                <a:gd name="connsiteY197" fmla="*/ 346233 h 492822"/>
                <a:gd name="connsiteX198" fmla="*/ 43351 w 317289"/>
                <a:gd name="connsiteY198" fmla="*/ 347471 h 492822"/>
                <a:gd name="connsiteX199" fmla="*/ 43351 w 317289"/>
                <a:gd name="connsiteY199" fmla="*/ 348519 h 492822"/>
                <a:gd name="connsiteX200" fmla="*/ 42208 w 317289"/>
                <a:gd name="connsiteY200" fmla="*/ 352710 h 492822"/>
                <a:gd name="connsiteX201" fmla="*/ 42208 w 317289"/>
                <a:gd name="connsiteY201" fmla="*/ 352710 h 492822"/>
                <a:gd name="connsiteX202" fmla="*/ 42208 w 317289"/>
                <a:gd name="connsiteY202" fmla="*/ 354139 h 492822"/>
                <a:gd name="connsiteX203" fmla="*/ 42208 w 317289"/>
                <a:gd name="connsiteY203" fmla="*/ 358901 h 492822"/>
                <a:gd name="connsiteX204" fmla="*/ 42208 w 317289"/>
                <a:gd name="connsiteY204" fmla="*/ 363473 h 492822"/>
                <a:gd name="connsiteX205" fmla="*/ 43065 w 317289"/>
                <a:gd name="connsiteY205" fmla="*/ 368617 h 492822"/>
                <a:gd name="connsiteX206" fmla="*/ 44875 w 317289"/>
                <a:gd name="connsiteY206" fmla="*/ 375380 h 492822"/>
                <a:gd name="connsiteX207" fmla="*/ 46208 w 317289"/>
                <a:gd name="connsiteY207" fmla="*/ 379190 h 492822"/>
                <a:gd name="connsiteX208" fmla="*/ 48589 w 317289"/>
                <a:gd name="connsiteY208" fmla="*/ 383666 h 492822"/>
                <a:gd name="connsiteX209" fmla="*/ 49447 w 317289"/>
                <a:gd name="connsiteY209" fmla="*/ 385000 h 492822"/>
                <a:gd name="connsiteX210" fmla="*/ 50304 w 317289"/>
                <a:gd name="connsiteY210" fmla="*/ 385952 h 492822"/>
                <a:gd name="connsiteX211" fmla="*/ 47827 w 317289"/>
                <a:gd name="connsiteY211" fmla="*/ 128682 h 492822"/>
                <a:gd name="connsiteX212" fmla="*/ 47827 w 317289"/>
                <a:gd name="connsiteY212" fmla="*/ 127634 h 492822"/>
                <a:gd name="connsiteX213" fmla="*/ 50494 w 317289"/>
                <a:gd name="connsiteY213" fmla="*/ 124967 h 492822"/>
                <a:gd name="connsiteX214" fmla="*/ 54495 w 317289"/>
                <a:gd name="connsiteY214" fmla="*/ 123348 h 492822"/>
                <a:gd name="connsiteX215" fmla="*/ 64020 w 317289"/>
                <a:gd name="connsiteY215" fmla="*/ 121062 h 492822"/>
                <a:gd name="connsiteX216" fmla="*/ 74974 w 317289"/>
                <a:gd name="connsiteY216" fmla="*/ 117633 h 492822"/>
                <a:gd name="connsiteX217" fmla="*/ 94500 w 317289"/>
                <a:gd name="connsiteY217" fmla="*/ 108108 h 492822"/>
                <a:gd name="connsiteX218" fmla="*/ 98405 w 317289"/>
                <a:gd name="connsiteY218" fmla="*/ 103441 h 492822"/>
                <a:gd name="connsiteX219" fmla="*/ 98405 w 317289"/>
                <a:gd name="connsiteY219" fmla="*/ 100679 h 492822"/>
                <a:gd name="connsiteX220" fmla="*/ 97262 w 317289"/>
                <a:gd name="connsiteY220" fmla="*/ 98583 h 492822"/>
                <a:gd name="connsiteX221" fmla="*/ 102215 w 317289"/>
                <a:gd name="connsiteY221" fmla="*/ 92106 h 492822"/>
                <a:gd name="connsiteX222" fmla="*/ 94976 w 317289"/>
                <a:gd name="connsiteY222" fmla="*/ 123729 h 492822"/>
                <a:gd name="connsiteX223" fmla="*/ 84308 w 317289"/>
                <a:gd name="connsiteY223" fmla="*/ 129254 h 492822"/>
                <a:gd name="connsiteX224" fmla="*/ 99167 w 317289"/>
                <a:gd name="connsiteY224" fmla="*/ 126301 h 492822"/>
                <a:gd name="connsiteX225" fmla="*/ 152222 w 317289"/>
                <a:gd name="connsiteY225" fmla="*/ 109156 h 492822"/>
                <a:gd name="connsiteX226" fmla="*/ 178034 w 317289"/>
                <a:gd name="connsiteY226" fmla="*/ 98678 h 492822"/>
                <a:gd name="connsiteX227" fmla="*/ 190702 w 317289"/>
                <a:gd name="connsiteY227" fmla="*/ 93344 h 492822"/>
                <a:gd name="connsiteX228" fmla="*/ 196036 w 317289"/>
                <a:gd name="connsiteY228" fmla="*/ 91154 h 492822"/>
                <a:gd name="connsiteX229" fmla="*/ 198894 w 317289"/>
                <a:gd name="connsiteY229" fmla="*/ 89915 h 492822"/>
                <a:gd name="connsiteX230" fmla="*/ 219754 w 317289"/>
                <a:gd name="connsiteY230" fmla="*/ 80390 h 492822"/>
                <a:gd name="connsiteX231" fmla="*/ 238804 w 317289"/>
                <a:gd name="connsiteY231" fmla="*/ 70008 h 492822"/>
                <a:gd name="connsiteX232" fmla="*/ 238804 w 317289"/>
                <a:gd name="connsiteY232" fmla="*/ 70008 h 492822"/>
                <a:gd name="connsiteX233" fmla="*/ 222325 w 317289"/>
                <a:gd name="connsiteY233" fmla="*/ 1333 h 492822"/>
                <a:gd name="connsiteX234" fmla="*/ 219754 w 317289"/>
                <a:gd name="connsiteY234" fmla="*/ 857 h 492822"/>
                <a:gd name="connsiteX235" fmla="*/ 216801 w 317289"/>
                <a:gd name="connsiteY235" fmla="*/ 285 h 492822"/>
                <a:gd name="connsiteX236" fmla="*/ 213943 w 317289"/>
                <a:gd name="connsiteY236" fmla="*/ 285 h 492822"/>
                <a:gd name="connsiteX237" fmla="*/ 196513 w 317289"/>
                <a:gd name="connsiteY237" fmla="*/ 285 h 492822"/>
                <a:gd name="connsiteX238" fmla="*/ 186988 w 317289"/>
                <a:gd name="connsiteY238" fmla="*/ 1142 h 492822"/>
                <a:gd name="connsiteX239" fmla="*/ 183940 w 317289"/>
                <a:gd name="connsiteY239" fmla="*/ 1142 h 492822"/>
                <a:gd name="connsiteX240" fmla="*/ 181368 w 317289"/>
                <a:gd name="connsiteY240" fmla="*/ 1142 h 492822"/>
                <a:gd name="connsiteX241" fmla="*/ 171843 w 317289"/>
                <a:gd name="connsiteY241" fmla="*/ 2952 h 492822"/>
                <a:gd name="connsiteX242" fmla="*/ 164985 w 317289"/>
                <a:gd name="connsiteY242" fmla="*/ 4000 h 492822"/>
                <a:gd name="connsiteX243" fmla="*/ 164985 w 317289"/>
                <a:gd name="connsiteY243" fmla="*/ 4000 h 492822"/>
                <a:gd name="connsiteX244" fmla="*/ 133076 w 317289"/>
                <a:gd name="connsiteY244" fmla="*/ 15335 h 492822"/>
                <a:gd name="connsiteX245" fmla="*/ 108692 w 317289"/>
                <a:gd name="connsiteY245" fmla="*/ 22097 h 492822"/>
                <a:gd name="connsiteX246" fmla="*/ 98405 w 317289"/>
                <a:gd name="connsiteY246" fmla="*/ 29336 h 492822"/>
                <a:gd name="connsiteX247" fmla="*/ 53352 w 317289"/>
                <a:gd name="connsiteY247" fmla="*/ 59721 h 492822"/>
                <a:gd name="connsiteX248" fmla="*/ 43160 w 317289"/>
                <a:gd name="connsiteY248" fmla="*/ 69246 h 492822"/>
                <a:gd name="connsiteX249" fmla="*/ 45541 w 317289"/>
                <a:gd name="connsiteY249" fmla="*/ 67627 h 492822"/>
                <a:gd name="connsiteX250" fmla="*/ 65353 w 317289"/>
                <a:gd name="connsiteY250" fmla="*/ 61817 h 492822"/>
                <a:gd name="connsiteX251" fmla="*/ 86594 w 317289"/>
                <a:gd name="connsiteY251" fmla="*/ 61817 h 492822"/>
                <a:gd name="connsiteX252" fmla="*/ 100691 w 317289"/>
                <a:gd name="connsiteY252" fmla="*/ 73056 h 492822"/>
                <a:gd name="connsiteX253" fmla="*/ 88594 w 317289"/>
                <a:gd name="connsiteY253" fmla="*/ 75247 h 492822"/>
                <a:gd name="connsiteX254" fmla="*/ 68401 w 317289"/>
                <a:gd name="connsiteY254" fmla="*/ 73532 h 492822"/>
                <a:gd name="connsiteX255" fmla="*/ 48113 w 317289"/>
                <a:gd name="connsiteY255" fmla="*/ 78676 h 492822"/>
                <a:gd name="connsiteX256" fmla="*/ 34683 w 317289"/>
                <a:gd name="connsiteY256" fmla="*/ 84296 h 492822"/>
                <a:gd name="connsiteX257" fmla="*/ 33540 w 317289"/>
                <a:gd name="connsiteY257" fmla="*/ 93821 h 492822"/>
                <a:gd name="connsiteX258" fmla="*/ 33540 w 317289"/>
                <a:gd name="connsiteY258" fmla="*/ 96392 h 492822"/>
                <a:gd name="connsiteX259" fmla="*/ 33540 w 317289"/>
                <a:gd name="connsiteY259" fmla="*/ 98012 h 492822"/>
                <a:gd name="connsiteX260" fmla="*/ 35064 w 317289"/>
                <a:gd name="connsiteY260" fmla="*/ 104679 h 492822"/>
                <a:gd name="connsiteX261" fmla="*/ 38969 w 317289"/>
                <a:gd name="connsiteY261" fmla="*/ 116300 h 492822"/>
                <a:gd name="connsiteX262" fmla="*/ 42779 w 317289"/>
                <a:gd name="connsiteY262" fmla="*/ 129920 h 492822"/>
                <a:gd name="connsiteX263" fmla="*/ 46780 w 317289"/>
                <a:gd name="connsiteY263" fmla="*/ 130777 h 492822"/>
                <a:gd name="connsiteX264" fmla="*/ 46780 w 317289"/>
                <a:gd name="connsiteY264" fmla="*/ 128110 h 492822"/>
                <a:gd name="connsiteX265" fmla="*/ 46780 w 317289"/>
                <a:gd name="connsiteY265" fmla="*/ 128111 h 492822"/>
                <a:gd name="connsiteX266" fmla="*/ 47827 w 317289"/>
                <a:gd name="connsiteY266" fmla="*/ 128682 h 49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317289" h="492822">
                  <a:moveTo>
                    <a:pt x="306050" y="447579"/>
                  </a:moveTo>
                  <a:lnTo>
                    <a:pt x="306050" y="447579"/>
                  </a:lnTo>
                  <a:cubicBezTo>
                    <a:pt x="304907" y="450246"/>
                    <a:pt x="303574" y="453008"/>
                    <a:pt x="302240" y="455675"/>
                  </a:cubicBezTo>
                  <a:cubicBezTo>
                    <a:pt x="299834" y="460636"/>
                    <a:pt x="297065" y="465411"/>
                    <a:pt x="293953" y="469963"/>
                  </a:cubicBezTo>
                  <a:lnTo>
                    <a:pt x="293953" y="470534"/>
                  </a:lnTo>
                  <a:cubicBezTo>
                    <a:pt x="293096" y="471582"/>
                    <a:pt x="292239" y="472630"/>
                    <a:pt x="291286" y="473582"/>
                  </a:cubicBezTo>
                  <a:lnTo>
                    <a:pt x="288334" y="476535"/>
                  </a:lnTo>
                  <a:lnTo>
                    <a:pt x="286810" y="477869"/>
                  </a:lnTo>
                  <a:lnTo>
                    <a:pt x="286810" y="477869"/>
                  </a:lnTo>
                  <a:cubicBezTo>
                    <a:pt x="284416" y="479603"/>
                    <a:pt x="281902" y="481162"/>
                    <a:pt x="279285" y="482536"/>
                  </a:cubicBezTo>
                  <a:lnTo>
                    <a:pt x="276523" y="483869"/>
                  </a:lnTo>
                  <a:lnTo>
                    <a:pt x="273665" y="485012"/>
                  </a:lnTo>
                  <a:cubicBezTo>
                    <a:pt x="267331" y="487566"/>
                    <a:pt x="260758" y="489480"/>
                    <a:pt x="254044" y="490727"/>
                  </a:cubicBezTo>
                  <a:cubicBezTo>
                    <a:pt x="252983" y="491011"/>
                    <a:pt x="251899" y="491202"/>
                    <a:pt x="250805" y="491299"/>
                  </a:cubicBezTo>
                  <a:lnTo>
                    <a:pt x="247757" y="491775"/>
                  </a:lnTo>
                  <a:cubicBezTo>
                    <a:pt x="244519" y="491775"/>
                    <a:pt x="241185" y="492347"/>
                    <a:pt x="238232" y="492537"/>
                  </a:cubicBezTo>
                  <a:cubicBezTo>
                    <a:pt x="230903" y="492918"/>
                    <a:pt x="223559" y="492918"/>
                    <a:pt x="216229" y="492537"/>
                  </a:cubicBezTo>
                  <a:lnTo>
                    <a:pt x="205942" y="491585"/>
                  </a:lnTo>
                  <a:lnTo>
                    <a:pt x="202609" y="491108"/>
                  </a:lnTo>
                  <a:lnTo>
                    <a:pt x="198608" y="490537"/>
                  </a:lnTo>
                  <a:cubicBezTo>
                    <a:pt x="191083" y="489298"/>
                    <a:pt x="183559" y="487679"/>
                    <a:pt x="176129" y="485965"/>
                  </a:cubicBezTo>
                  <a:cubicBezTo>
                    <a:pt x="166604" y="483584"/>
                    <a:pt x="157079" y="480821"/>
                    <a:pt x="147554" y="477678"/>
                  </a:cubicBezTo>
                  <a:cubicBezTo>
                    <a:pt x="153382" y="471252"/>
                    <a:pt x="155975" y="462527"/>
                    <a:pt x="154603" y="453961"/>
                  </a:cubicBezTo>
                  <a:cubicBezTo>
                    <a:pt x="154418" y="453029"/>
                    <a:pt x="154027" y="452150"/>
                    <a:pt x="153460" y="451389"/>
                  </a:cubicBezTo>
                  <a:cubicBezTo>
                    <a:pt x="153470" y="450080"/>
                    <a:pt x="153211" y="448783"/>
                    <a:pt x="152698" y="447579"/>
                  </a:cubicBezTo>
                  <a:cubicBezTo>
                    <a:pt x="150424" y="441413"/>
                    <a:pt x="147384" y="435556"/>
                    <a:pt x="143649" y="430149"/>
                  </a:cubicBezTo>
                  <a:cubicBezTo>
                    <a:pt x="168930" y="433283"/>
                    <a:pt x="194375" y="434905"/>
                    <a:pt x="219849" y="435006"/>
                  </a:cubicBezTo>
                  <a:cubicBezTo>
                    <a:pt x="234807" y="434836"/>
                    <a:pt x="249721" y="433370"/>
                    <a:pt x="264426" y="430625"/>
                  </a:cubicBezTo>
                  <a:lnTo>
                    <a:pt x="267950" y="429958"/>
                  </a:lnTo>
                  <a:cubicBezTo>
                    <a:pt x="267739" y="431473"/>
                    <a:pt x="268041" y="433015"/>
                    <a:pt x="268807" y="434339"/>
                  </a:cubicBezTo>
                  <a:cubicBezTo>
                    <a:pt x="271397" y="440013"/>
                    <a:pt x="272914" y="446116"/>
                    <a:pt x="273284" y="452342"/>
                  </a:cubicBezTo>
                  <a:cubicBezTo>
                    <a:pt x="273856" y="456818"/>
                    <a:pt x="276332" y="461867"/>
                    <a:pt x="281476" y="461105"/>
                  </a:cubicBezTo>
                  <a:cubicBezTo>
                    <a:pt x="286619" y="460343"/>
                    <a:pt x="286619" y="449865"/>
                    <a:pt x="286048" y="445388"/>
                  </a:cubicBezTo>
                  <a:cubicBezTo>
                    <a:pt x="285305" y="439056"/>
                    <a:pt x="283468" y="432900"/>
                    <a:pt x="280618" y="427196"/>
                  </a:cubicBezTo>
                  <a:lnTo>
                    <a:pt x="280618" y="427196"/>
                  </a:lnTo>
                  <a:cubicBezTo>
                    <a:pt x="288928" y="424859"/>
                    <a:pt x="296831" y="421261"/>
                    <a:pt x="304050" y="416528"/>
                  </a:cubicBezTo>
                  <a:cubicBezTo>
                    <a:pt x="308344" y="413569"/>
                    <a:pt x="312276" y="410116"/>
                    <a:pt x="315766" y="406241"/>
                  </a:cubicBezTo>
                  <a:lnTo>
                    <a:pt x="316528" y="407479"/>
                  </a:lnTo>
                  <a:cubicBezTo>
                    <a:pt x="316528" y="408146"/>
                    <a:pt x="317194" y="409384"/>
                    <a:pt x="317290" y="409860"/>
                  </a:cubicBezTo>
                  <a:lnTo>
                    <a:pt x="317290" y="409860"/>
                  </a:lnTo>
                  <a:cubicBezTo>
                    <a:pt x="317238" y="410175"/>
                    <a:pt x="317238" y="410497"/>
                    <a:pt x="317290" y="410813"/>
                  </a:cubicBezTo>
                  <a:cubicBezTo>
                    <a:pt x="317290" y="412241"/>
                    <a:pt x="317290" y="413765"/>
                    <a:pt x="317290" y="415289"/>
                  </a:cubicBezTo>
                  <a:cubicBezTo>
                    <a:pt x="317290" y="416813"/>
                    <a:pt x="317290" y="417671"/>
                    <a:pt x="317290" y="418814"/>
                  </a:cubicBezTo>
                  <a:cubicBezTo>
                    <a:pt x="317290" y="417575"/>
                    <a:pt x="317290" y="421481"/>
                    <a:pt x="317290" y="422147"/>
                  </a:cubicBezTo>
                  <a:cubicBezTo>
                    <a:pt x="316623" y="425577"/>
                    <a:pt x="316242" y="428053"/>
                    <a:pt x="315956" y="430244"/>
                  </a:cubicBezTo>
                  <a:cubicBezTo>
                    <a:pt x="313734" y="433824"/>
                    <a:pt x="311883" y="437622"/>
                    <a:pt x="310432" y="441578"/>
                  </a:cubicBezTo>
                  <a:cubicBezTo>
                    <a:pt x="309955" y="443007"/>
                    <a:pt x="309384" y="444436"/>
                    <a:pt x="308908" y="445769"/>
                  </a:cubicBezTo>
                  <a:lnTo>
                    <a:pt x="308050" y="447865"/>
                  </a:lnTo>
                  <a:close/>
                  <a:moveTo>
                    <a:pt x="85451" y="451008"/>
                  </a:moveTo>
                  <a:lnTo>
                    <a:pt x="85451" y="451008"/>
                  </a:lnTo>
                  <a:cubicBezTo>
                    <a:pt x="84118" y="449865"/>
                    <a:pt x="82879" y="448627"/>
                    <a:pt x="81641" y="447389"/>
                  </a:cubicBezTo>
                  <a:cubicBezTo>
                    <a:pt x="81641" y="447389"/>
                    <a:pt x="81641" y="446722"/>
                    <a:pt x="80784" y="445865"/>
                  </a:cubicBezTo>
                  <a:lnTo>
                    <a:pt x="80308" y="444436"/>
                  </a:lnTo>
                  <a:cubicBezTo>
                    <a:pt x="80405" y="443709"/>
                    <a:pt x="80405" y="442972"/>
                    <a:pt x="80308" y="442245"/>
                  </a:cubicBezTo>
                  <a:cubicBezTo>
                    <a:pt x="80647" y="441476"/>
                    <a:pt x="81062" y="440742"/>
                    <a:pt x="81546" y="440054"/>
                  </a:cubicBezTo>
                  <a:cubicBezTo>
                    <a:pt x="84308" y="435482"/>
                    <a:pt x="88880" y="432053"/>
                    <a:pt x="91738" y="427481"/>
                  </a:cubicBezTo>
                  <a:cubicBezTo>
                    <a:pt x="96500" y="427481"/>
                    <a:pt x="101263" y="427481"/>
                    <a:pt x="106025" y="427481"/>
                  </a:cubicBezTo>
                  <a:cubicBezTo>
                    <a:pt x="113169" y="427481"/>
                    <a:pt x="120122" y="427481"/>
                    <a:pt x="127171" y="428243"/>
                  </a:cubicBezTo>
                  <a:cubicBezTo>
                    <a:pt x="126159" y="429966"/>
                    <a:pt x="125820" y="432001"/>
                    <a:pt x="126218" y="433959"/>
                  </a:cubicBezTo>
                  <a:cubicBezTo>
                    <a:pt x="126885" y="438245"/>
                    <a:pt x="131076" y="441102"/>
                    <a:pt x="133552" y="444436"/>
                  </a:cubicBezTo>
                  <a:cubicBezTo>
                    <a:pt x="136029" y="447770"/>
                    <a:pt x="138315" y="450913"/>
                    <a:pt x="140887" y="453961"/>
                  </a:cubicBezTo>
                  <a:cubicBezTo>
                    <a:pt x="140645" y="459264"/>
                    <a:pt x="138820" y="464373"/>
                    <a:pt x="135648" y="468629"/>
                  </a:cubicBezTo>
                  <a:cubicBezTo>
                    <a:pt x="134241" y="470066"/>
                    <a:pt x="132509" y="471144"/>
                    <a:pt x="130600" y="471773"/>
                  </a:cubicBezTo>
                  <a:lnTo>
                    <a:pt x="115455" y="466248"/>
                  </a:lnTo>
                  <a:lnTo>
                    <a:pt x="111169" y="464534"/>
                  </a:lnTo>
                  <a:cubicBezTo>
                    <a:pt x="110407" y="464534"/>
                    <a:pt x="105835" y="462057"/>
                    <a:pt x="110026" y="464534"/>
                  </a:cubicBezTo>
                  <a:lnTo>
                    <a:pt x="103453" y="461486"/>
                  </a:lnTo>
                  <a:cubicBezTo>
                    <a:pt x="99050" y="459426"/>
                    <a:pt x="94758" y="457137"/>
                    <a:pt x="90595" y="454628"/>
                  </a:cubicBezTo>
                  <a:cubicBezTo>
                    <a:pt x="89511" y="453985"/>
                    <a:pt x="88462" y="453285"/>
                    <a:pt x="87451" y="452532"/>
                  </a:cubicBezTo>
                  <a:lnTo>
                    <a:pt x="85451" y="451103"/>
                  </a:lnTo>
                  <a:close/>
                  <a:moveTo>
                    <a:pt x="197084" y="128492"/>
                  </a:moveTo>
                  <a:lnTo>
                    <a:pt x="197084" y="128492"/>
                  </a:lnTo>
                  <a:lnTo>
                    <a:pt x="202513" y="127444"/>
                  </a:lnTo>
                  <a:cubicBezTo>
                    <a:pt x="208575" y="126569"/>
                    <a:pt x="214680" y="126029"/>
                    <a:pt x="220801" y="125825"/>
                  </a:cubicBezTo>
                  <a:cubicBezTo>
                    <a:pt x="227430" y="125396"/>
                    <a:pt x="234080" y="125396"/>
                    <a:pt x="240709" y="125825"/>
                  </a:cubicBezTo>
                  <a:cubicBezTo>
                    <a:pt x="245322" y="126568"/>
                    <a:pt x="249875" y="127651"/>
                    <a:pt x="254329" y="129063"/>
                  </a:cubicBezTo>
                  <a:cubicBezTo>
                    <a:pt x="257663" y="141446"/>
                    <a:pt x="261092" y="153828"/>
                    <a:pt x="264426" y="166211"/>
                  </a:cubicBezTo>
                  <a:cubicBezTo>
                    <a:pt x="264426" y="167068"/>
                    <a:pt x="263950" y="167830"/>
                    <a:pt x="263664" y="168592"/>
                  </a:cubicBezTo>
                  <a:cubicBezTo>
                    <a:pt x="259854" y="178784"/>
                    <a:pt x="258901" y="190118"/>
                    <a:pt x="255568" y="200596"/>
                  </a:cubicBezTo>
                  <a:cubicBezTo>
                    <a:pt x="254139" y="205073"/>
                    <a:pt x="252234" y="211073"/>
                    <a:pt x="250996" y="213931"/>
                  </a:cubicBezTo>
                  <a:cubicBezTo>
                    <a:pt x="248805" y="218884"/>
                    <a:pt x="245757" y="223456"/>
                    <a:pt x="243566" y="228218"/>
                  </a:cubicBezTo>
                  <a:cubicBezTo>
                    <a:pt x="241955" y="231920"/>
                    <a:pt x="240109" y="235515"/>
                    <a:pt x="238042" y="238982"/>
                  </a:cubicBezTo>
                  <a:cubicBezTo>
                    <a:pt x="232227" y="242151"/>
                    <a:pt x="226250" y="245012"/>
                    <a:pt x="220135" y="247554"/>
                  </a:cubicBezTo>
                  <a:cubicBezTo>
                    <a:pt x="209276" y="251840"/>
                    <a:pt x="197941" y="254222"/>
                    <a:pt x="186988" y="258032"/>
                  </a:cubicBezTo>
                  <a:cubicBezTo>
                    <a:pt x="177463" y="261080"/>
                    <a:pt x="168509" y="263556"/>
                    <a:pt x="159175" y="266033"/>
                  </a:cubicBezTo>
                  <a:cubicBezTo>
                    <a:pt x="134029" y="272700"/>
                    <a:pt x="108597" y="278320"/>
                    <a:pt x="82975" y="282701"/>
                  </a:cubicBezTo>
                  <a:cubicBezTo>
                    <a:pt x="87606" y="279885"/>
                    <a:pt x="91390" y="275870"/>
                    <a:pt x="93928" y="271081"/>
                  </a:cubicBezTo>
                  <a:cubicBezTo>
                    <a:pt x="95327" y="267961"/>
                    <a:pt x="93931" y="264297"/>
                    <a:pt x="90810" y="262899"/>
                  </a:cubicBezTo>
                  <a:cubicBezTo>
                    <a:pt x="88187" y="261723"/>
                    <a:pt x="85099" y="262508"/>
                    <a:pt x="83356" y="264794"/>
                  </a:cubicBezTo>
                  <a:cubicBezTo>
                    <a:pt x="79573" y="269260"/>
                    <a:pt x="74061" y="271895"/>
                    <a:pt x="68211" y="272033"/>
                  </a:cubicBezTo>
                  <a:cubicBezTo>
                    <a:pt x="61448" y="273462"/>
                    <a:pt x="54781" y="274319"/>
                    <a:pt x="48113" y="276320"/>
                  </a:cubicBezTo>
                  <a:cubicBezTo>
                    <a:pt x="43885" y="277813"/>
                    <a:pt x="39777" y="279628"/>
                    <a:pt x="35826" y="281749"/>
                  </a:cubicBezTo>
                  <a:cubicBezTo>
                    <a:pt x="32419" y="284040"/>
                    <a:pt x="28740" y="285896"/>
                    <a:pt x="24872" y="287273"/>
                  </a:cubicBezTo>
                  <a:lnTo>
                    <a:pt x="19348" y="288226"/>
                  </a:lnTo>
                  <a:lnTo>
                    <a:pt x="18014" y="288226"/>
                  </a:lnTo>
                  <a:lnTo>
                    <a:pt x="11442" y="288226"/>
                  </a:lnTo>
                  <a:lnTo>
                    <a:pt x="10108" y="288226"/>
                  </a:lnTo>
                  <a:lnTo>
                    <a:pt x="8680" y="288226"/>
                  </a:lnTo>
                  <a:cubicBezTo>
                    <a:pt x="7070" y="287903"/>
                    <a:pt x="5480" y="287489"/>
                    <a:pt x="3917" y="286988"/>
                  </a:cubicBezTo>
                  <a:lnTo>
                    <a:pt x="1441" y="286035"/>
                  </a:lnTo>
                  <a:cubicBezTo>
                    <a:pt x="1229" y="283146"/>
                    <a:pt x="783" y="280279"/>
                    <a:pt x="107" y="277463"/>
                  </a:cubicBezTo>
                  <a:cubicBezTo>
                    <a:pt x="62" y="276797"/>
                    <a:pt x="62" y="276129"/>
                    <a:pt x="107" y="275462"/>
                  </a:cubicBezTo>
                  <a:lnTo>
                    <a:pt x="107" y="275462"/>
                  </a:lnTo>
                  <a:cubicBezTo>
                    <a:pt x="-36" y="273179"/>
                    <a:pt x="-36" y="270888"/>
                    <a:pt x="107" y="268604"/>
                  </a:cubicBezTo>
                  <a:cubicBezTo>
                    <a:pt x="107" y="266699"/>
                    <a:pt x="107" y="264794"/>
                    <a:pt x="107" y="262889"/>
                  </a:cubicBezTo>
                  <a:cubicBezTo>
                    <a:pt x="143" y="262541"/>
                    <a:pt x="143" y="262190"/>
                    <a:pt x="107" y="261842"/>
                  </a:cubicBezTo>
                  <a:lnTo>
                    <a:pt x="679" y="258508"/>
                  </a:lnTo>
                  <a:cubicBezTo>
                    <a:pt x="1554" y="254007"/>
                    <a:pt x="2667" y="249556"/>
                    <a:pt x="4012" y="245173"/>
                  </a:cubicBezTo>
                  <a:cubicBezTo>
                    <a:pt x="5155" y="241172"/>
                    <a:pt x="6489" y="237362"/>
                    <a:pt x="8013" y="233457"/>
                  </a:cubicBezTo>
                  <a:cubicBezTo>
                    <a:pt x="8013" y="232886"/>
                    <a:pt x="8013" y="232409"/>
                    <a:pt x="8013" y="232219"/>
                  </a:cubicBezTo>
                  <a:lnTo>
                    <a:pt x="8870" y="230314"/>
                  </a:lnTo>
                  <a:cubicBezTo>
                    <a:pt x="8870" y="229742"/>
                    <a:pt x="8870" y="229266"/>
                    <a:pt x="9537" y="228695"/>
                  </a:cubicBezTo>
                  <a:cubicBezTo>
                    <a:pt x="13537" y="227933"/>
                    <a:pt x="17538" y="227361"/>
                    <a:pt x="21443" y="226409"/>
                  </a:cubicBezTo>
                  <a:cubicBezTo>
                    <a:pt x="26872" y="225170"/>
                    <a:pt x="32397" y="224408"/>
                    <a:pt x="37921" y="223456"/>
                  </a:cubicBezTo>
                  <a:cubicBezTo>
                    <a:pt x="48982" y="223208"/>
                    <a:pt x="59760" y="219912"/>
                    <a:pt x="69068" y="213931"/>
                  </a:cubicBezTo>
                  <a:cubicBezTo>
                    <a:pt x="70387" y="212500"/>
                    <a:pt x="70296" y="210270"/>
                    <a:pt x="68865" y="208951"/>
                  </a:cubicBezTo>
                  <a:cubicBezTo>
                    <a:pt x="68511" y="208625"/>
                    <a:pt x="68094" y="208375"/>
                    <a:pt x="67639" y="208216"/>
                  </a:cubicBezTo>
                  <a:cubicBezTo>
                    <a:pt x="56474" y="205961"/>
                    <a:pt x="44941" y="206287"/>
                    <a:pt x="33921" y="209168"/>
                  </a:cubicBezTo>
                  <a:cubicBezTo>
                    <a:pt x="28297" y="210094"/>
                    <a:pt x="22755" y="211464"/>
                    <a:pt x="17347" y="213264"/>
                  </a:cubicBezTo>
                  <a:cubicBezTo>
                    <a:pt x="19062" y="210121"/>
                    <a:pt x="20967" y="206978"/>
                    <a:pt x="22967" y="203739"/>
                  </a:cubicBezTo>
                  <a:lnTo>
                    <a:pt x="22967" y="203739"/>
                  </a:lnTo>
                  <a:lnTo>
                    <a:pt x="24872" y="201739"/>
                  </a:lnTo>
                  <a:lnTo>
                    <a:pt x="30778" y="196119"/>
                  </a:lnTo>
                  <a:lnTo>
                    <a:pt x="38302" y="189452"/>
                  </a:lnTo>
                  <a:lnTo>
                    <a:pt x="41922" y="186404"/>
                  </a:lnTo>
                  <a:lnTo>
                    <a:pt x="43065" y="185451"/>
                  </a:lnTo>
                  <a:lnTo>
                    <a:pt x="44875" y="184022"/>
                  </a:lnTo>
                  <a:cubicBezTo>
                    <a:pt x="50149" y="180024"/>
                    <a:pt x="55651" y="176335"/>
                    <a:pt x="61353" y="172973"/>
                  </a:cubicBezTo>
                  <a:lnTo>
                    <a:pt x="63925" y="171640"/>
                  </a:lnTo>
                  <a:cubicBezTo>
                    <a:pt x="63925" y="171640"/>
                    <a:pt x="67735" y="169925"/>
                    <a:pt x="68687" y="169354"/>
                  </a:cubicBezTo>
                  <a:cubicBezTo>
                    <a:pt x="69790" y="168778"/>
                    <a:pt x="70841" y="168108"/>
                    <a:pt x="71830" y="167354"/>
                  </a:cubicBezTo>
                  <a:cubicBezTo>
                    <a:pt x="73495" y="166870"/>
                    <a:pt x="74942" y="165827"/>
                    <a:pt x="75926" y="164401"/>
                  </a:cubicBezTo>
                  <a:cubicBezTo>
                    <a:pt x="108547" y="161962"/>
                    <a:pt x="140508" y="153940"/>
                    <a:pt x="170414" y="140684"/>
                  </a:cubicBezTo>
                  <a:lnTo>
                    <a:pt x="196513" y="129920"/>
                  </a:lnTo>
                  <a:close/>
                  <a:moveTo>
                    <a:pt x="41541" y="352901"/>
                  </a:moveTo>
                  <a:lnTo>
                    <a:pt x="41541" y="352901"/>
                  </a:lnTo>
                  <a:cubicBezTo>
                    <a:pt x="41541" y="356044"/>
                    <a:pt x="41541" y="354139"/>
                    <a:pt x="41541" y="352901"/>
                  </a:cubicBezTo>
                  <a:close/>
                  <a:moveTo>
                    <a:pt x="49828" y="385952"/>
                  </a:moveTo>
                  <a:lnTo>
                    <a:pt x="54304" y="390620"/>
                  </a:lnTo>
                  <a:lnTo>
                    <a:pt x="54304" y="390620"/>
                  </a:lnTo>
                  <a:lnTo>
                    <a:pt x="56781" y="391477"/>
                  </a:lnTo>
                  <a:cubicBezTo>
                    <a:pt x="59067" y="392048"/>
                    <a:pt x="61258" y="392715"/>
                    <a:pt x="63639" y="393096"/>
                  </a:cubicBezTo>
                  <a:lnTo>
                    <a:pt x="64210" y="393096"/>
                  </a:lnTo>
                  <a:lnTo>
                    <a:pt x="67544" y="393096"/>
                  </a:lnTo>
                  <a:lnTo>
                    <a:pt x="70973" y="393096"/>
                  </a:lnTo>
                  <a:cubicBezTo>
                    <a:pt x="73831" y="391858"/>
                    <a:pt x="76879" y="391001"/>
                    <a:pt x="79641" y="389953"/>
                  </a:cubicBezTo>
                  <a:cubicBezTo>
                    <a:pt x="85451" y="387857"/>
                    <a:pt x="91261" y="385952"/>
                    <a:pt x="96976" y="383571"/>
                  </a:cubicBezTo>
                  <a:cubicBezTo>
                    <a:pt x="102830" y="380685"/>
                    <a:pt x="108956" y="378388"/>
                    <a:pt x="115264" y="376713"/>
                  </a:cubicBezTo>
                  <a:cubicBezTo>
                    <a:pt x="120643" y="376286"/>
                    <a:pt x="125901" y="374899"/>
                    <a:pt x="130790" y="372617"/>
                  </a:cubicBezTo>
                  <a:cubicBezTo>
                    <a:pt x="133420" y="370724"/>
                    <a:pt x="137088" y="371321"/>
                    <a:pt x="138982" y="373951"/>
                  </a:cubicBezTo>
                  <a:cubicBezTo>
                    <a:pt x="140875" y="376581"/>
                    <a:pt x="140278" y="380249"/>
                    <a:pt x="137648" y="382142"/>
                  </a:cubicBezTo>
                  <a:cubicBezTo>
                    <a:pt x="133984" y="385839"/>
                    <a:pt x="129854" y="389040"/>
                    <a:pt x="125361" y="391668"/>
                  </a:cubicBezTo>
                  <a:lnTo>
                    <a:pt x="140887" y="392810"/>
                  </a:lnTo>
                  <a:lnTo>
                    <a:pt x="182320" y="395954"/>
                  </a:lnTo>
                  <a:cubicBezTo>
                    <a:pt x="196608" y="396811"/>
                    <a:pt x="210895" y="397382"/>
                    <a:pt x="225183" y="396811"/>
                  </a:cubicBezTo>
                  <a:cubicBezTo>
                    <a:pt x="232041" y="396811"/>
                    <a:pt x="238899" y="396049"/>
                    <a:pt x="245757" y="395192"/>
                  </a:cubicBezTo>
                  <a:lnTo>
                    <a:pt x="248424" y="395192"/>
                  </a:lnTo>
                  <a:cubicBezTo>
                    <a:pt x="250027" y="394999"/>
                    <a:pt x="251617" y="394712"/>
                    <a:pt x="253186" y="394335"/>
                  </a:cubicBezTo>
                  <a:cubicBezTo>
                    <a:pt x="256330" y="393763"/>
                    <a:pt x="259473" y="393096"/>
                    <a:pt x="262711" y="392334"/>
                  </a:cubicBezTo>
                  <a:cubicBezTo>
                    <a:pt x="269185" y="390594"/>
                    <a:pt x="275547" y="388463"/>
                    <a:pt x="281761" y="385952"/>
                  </a:cubicBezTo>
                  <a:lnTo>
                    <a:pt x="282904" y="385476"/>
                  </a:lnTo>
                  <a:lnTo>
                    <a:pt x="282904" y="385476"/>
                  </a:lnTo>
                  <a:cubicBezTo>
                    <a:pt x="284380" y="384665"/>
                    <a:pt x="285811" y="383774"/>
                    <a:pt x="287191" y="382809"/>
                  </a:cubicBezTo>
                  <a:lnTo>
                    <a:pt x="290048" y="380904"/>
                  </a:lnTo>
                  <a:cubicBezTo>
                    <a:pt x="290745" y="380138"/>
                    <a:pt x="291510" y="379436"/>
                    <a:pt x="292334" y="378809"/>
                  </a:cubicBezTo>
                  <a:cubicBezTo>
                    <a:pt x="293477" y="377570"/>
                    <a:pt x="294620" y="376427"/>
                    <a:pt x="295668" y="375189"/>
                  </a:cubicBezTo>
                  <a:cubicBezTo>
                    <a:pt x="296716" y="373951"/>
                    <a:pt x="297192" y="372808"/>
                    <a:pt x="297382" y="372617"/>
                  </a:cubicBezTo>
                  <a:cubicBezTo>
                    <a:pt x="299002" y="370046"/>
                    <a:pt x="300526" y="367379"/>
                    <a:pt x="302145" y="364712"/>
                  </a:cubicBezTo>
                  <a:cubicBezTo>
                    <a:pt x="305193" y="359282"/>
                    <a:pt x="308622" y="354044"/>
                    <a:pt x="311670" y="348424"/>
                  </a:cubicBezTo>
                  <a:cubicBezTo>
                    <a:pt x="312023" y="347649"/>
                    <a:pt x="312506" y="346940"/>
                    <a:pt x="313099" y="346328"/>
                  </a:cubicBezTo>
                  <a:cubicBezTo>
                    <a:pt x="312241" y="342709"/>
                    <a:pt x="311479" y="339185"/>
                    <a:pt x="310622" y="335660"/>
                  </a:cubicBezTo>
                  <a:cubicBezTo>
                    <a:pt x="306431" y="318134"/>
                    <a:pt x="302177" y="300608"/>
                    <a:pt x="297859" y="283082"/>
                  </a:cubicBezTo>
                  <a:cubicBezTo>
                    <a:pt x="296335" y="276701"/>
                    <a:pt x="294906" y="270319"/>
                    <a:pt x="293477" y="264032"/>
                  </a:cubicBezTo>
                  <a:cubicBezTo>
                    <a:pt x="292779" y="263016"/>
                    <a:pt x="292112" y="261873"/>
                    <a:pt x="291477" y="260603"/>
                  </a:cubicBezTo>
                  <a:cubicBezTo>
                    <a:pt x="289857" y="256955"/>
                    <a:pt x="288488" y="253199"/>
                    <a:pt x="287381" y="249364"/>
                  </a:cubicBezTo>
                  <a:cubicBezTo>
                    <a:pt x="285095" y="243077"/>
                    <a:pt x="283285" y="236696"/>
                    <a:pt x="281476" y="230314"/>
                  </a:cubicBezTo>
                  <a:cubicBezTo>
                    <a:pt x="279170" y="235198"/>
                    <a:pt x="276462" y="239881"/>
                    <a:pt x="273379" y="244316"/>
                  </a:cubicBezTo>
                  <a:cubicBezTo>
                    <a:pt x="270549" y="248333"/>
                    <a:pt x="266996" y="251789"/>
                    <a:pt x="262902" y="254507"/>
                  </a:cubicBezTo>
                  <a:cubicBezTo>
                    <a:pt x="257516" y="261320"/>
                    <a:pt x="250850" y="267015"/>
                    <a:pt x="243280" y="271271"/>
                  </a:cubicBezTo>
                  <a:cubicBezTo>
                    <a:pt x="232250" y="278073"/>
                    <a:pt x="220533" y="283692"/>
                    <a:pt x="208324" y="288035"/>
                  </a:cubicBezTo>
                  <a:cubicBezTo>
                    <a:pt x="200227" y="290798"/>
                    <a:pt x="192036" y="293465"/>
                    <a:pt x="183844" y="295751"/>
                  </a:cubicBezTo>
                  <a:cubicBezTo>
                    <a:pt x="161746" y="302101"/>
                    <a:pt x="139521" y="307466"/>
                    <a:pt x="117169" y="311848"/>
                  </a:cubicBezTo>
                  <a:cubicBezTo>
                    <a:pt x="99106" y="315543"/>
                    <a:pt x="80855" y="318246"/>
                    <a:pt x="62496" y="319944"/>
                  </a:cubicBezTo>
                  <a:lnTo>
                    <a:pt x="57638" y="319944"/>
                  </a:lnTo>
                  <a:cubicBezTo>
                    <a:pt x="57294" y="321340"/>
                    <a:pt x="56848" y="322709"/>
                    <a:pt x="56305" y="324040"/>
                  </a:cubicBezTo>
                  <a:cubicBezTo>
                    <a:pt x="56305" y="324802"/>
                    <a:pt x="55638" y="325564"/>
                    <a:pt x="55352" y="326231"/>
                  </a:cubicBezTo>
                  <a:cubicBezTo>
                    <a:pt x="62710" y="323724"/>
                    <a:pt x="70362" y="322187"/>
                    <a:pt x="78117" y="321659"/>
                  </a:cubicBezTo>
                  <a:cubicBezTo>
                    <a:pt x="86307" y="320374"/>
                    <a:pt x="94593" y="319800"/>
                    <a:pt x="102882" y="319944"/>
                  </a:cubicBezTo>
                  <a:cubicBezTo>
                    <a:pt x="111707" y="319453"/>
                    <a:pt x="120428" y="322046"/>
                    <a:pt x="127552" y="327279"/>
                  </a:cubicBezTo>
                  <a:cubicBezTo>
                    <a:pt x="130032" y="330000"/>
                    <a:pt x="129838" y="334217"/>
                    <a:pt x="127116" y="336698"/>
                  </a:cubicBezTo>
                  <a:cubicBezTo>
                    <a:pt x="126003" y="337713"/>
                    <a:pt x="124578" y="338321"/>
                    <a:pt x="123075" y="338423"/>
                  </a:cubicBezTo>
                  <a:cubicBezTo>
                    <a:pt x="119080" y="338367"/>
                    <a:pt x="115110" y="337790"/>
                    <a:pt x="111264" y="336708"/>
                  </a:cubicBezTo>
                  <a:cubicBezTo>
                    <a:pt x="107886" y="336230"/>
                    <a:pt x="104483" y="335943"/>
                    <a:pt x="101072" y="335851"/>
                  </a:cubicBezTo>
                  <a:cubicBezTo>
                    <a:pt x="93781" y="335742"/>
                    <a:pt x="86492" y="336155"/>
                    <a:pt x="79260" y="337089"/>
                  </a:cubicBezTo>
                  <a:cubicBezTo>
                    <a:pt x="73862" y="337463"/>
                    <a:pt x="68488" y="338130"/>
                    <a:pt x="63163" y="339090"/>
                  </a:cubicBezTo>
                  <a:cubicBezTo>
                    <a:pt x="58462" y="339393"/>
                    <a:pt x="53940" y="341010"/>
                    <a:pt x="50113" y="343757"/>
                  </a:cubicBezTo>
                  <a:cubicBezTo>
                    <a:pt x="48803" y="345341"/>
                    <a:pt x="46521" y="345708"/>
                    <a:pt x="44779" y="344614"/>
                  </a:cubicBezTo>
                  <a:lnTo>
                    <a:pt x="43922" y="346233"/>
                  </a:lnTo>
                  <a:lnTo>
                    <a:pt x="43351" y="347471"/>
                  </a:lnTo>
                  <a:lnTo>
                    <a:pt x="43351" y="348519"/>
                  </a:lnTo>
                  <a:cubicBezTo>
                    <a:pt x="43351" y="349948"/>
                    <a:pt x="42493" y="351281"/>
                    <a:pt x="42208" y="352710"/>
                  </a:cubicBezTo>
                  <a:lnTo>
                    <a:pt x="42208" y="352710"/>
                  </a:lnTo>
                  <a:cubicBezTo>
                    <a:pt x="42208" y="352710"/>
                    <a:pt x="42208" y="353663"/>
                    <a:pt x="42208" y="354139"/>
                  </a:cubicBezTo>
                  <a:cubicBezTo>
                    <a:pt x="42208" y="354615"/>
                    <a:pt x="42208" y="357377"/>
                    <a:pt x="42208" y="358901"/>
                  </a:cubicBezTo>
                  <a:cubicBezTo>
                    <a:pt x="42113" y="360424"/>
                    <a:pt x="42113" y="361951"/>
                    <a:pt x="42208" y="363473"/>
                  </a:cubicBezTo>
                  <a:cubicBezTo>
                    <a:pt x="42208" y="364235"/>
                    <a:pt x="42874" y="367760"/>
                    <a:pt x="43065" y="368617"/>
                  </a:cubicBezTo>
                  <a:cubicBezTo>
                    <a:pt x="43522" y="370908"/>
                    <a:pt x="44127" y="373167"/>
                    <a:pt x="44875" y="375380"/>
                  </a:cubicBezTo>
                  <a:cubicBezTo>
                    <a:pt x="44875" y="376332"/>
                    <a:pt x="46970" y="380714"/>
                    <a:pt x="46208" y="379190"/>
                  </a:cubicBezTo>
                  <a:cubicBezTo>
                    <a:pt x="46970" y="380714"/>
                    <a:pt x="47732" y="382238"/>
                    <a:pt x="48589" y="383666"/>
                  </a:cubicBezTo>
                  <a:lnTo>
                    <a:pt x="49447" y="385000"/>
                  </a:lnTo>
                  <a:cubicBezTo>
                    <a:pt x="49683" y="385359"/>
                    <a:pt x="49972" y="385680"/>
                    <a:pt x="50304" y="385952"/>
                  </a:cubicBezTo>
                  <a:close/>
                  <a:moveTo>
                    <a:pt x="47827" y="128682"/>
                  </a:moveTo>
                  <a:cubicBezTo>
                    <a:pt x="47851" y="128333"/>
                    <a:pt x="47851" y="127983"/>
                    <a:pt x="47827" y="127634"/>
                  </a:cubicBezTo>
                  <a:cubicBezTo>
                    <a:pt x="48461" y="126523"/>
                    <a:pt x="49383" y="125601"/>
                    <a:pt x="50494" y="124967"/>
                  </a:cubicBezTo>
                  <a:cubicBezTo>
                    <a:pt x="51760" y="124273"/>
                    <a:pt x="53103" y="123730"/>
                    <a:pt x="54495" y="123348"/>
                  </a:cubicBezTo>
                  <a:cubicBezTo>
                    <a:pt x="57622" y="122400"/>
                    <a:pt x="60803" y="121636"/>
                    <a:pt x="64020" y="121062"/>
                  </a:cubicBezTo>
                  <a:cubicBezTo>
                    <a:pt x="67735" y="120014"/>
                    <a:pt x="71354" y="118967"/>
                    <a:pt x="74974" y="117633"/>
                  </a:cubicBezTo>
                  <a:cubicBezTo>
                    <a:pt x="81973" y="115582"/>
                    <a:pt x="88575" y="112361"/>
                    <a:pt x="94500" y="108108"/>
                  </a:cubicBezTo>
                  <a:cubicBezTo>
                    <a:pt x="96213" y="106949"/>
                    <a:pt x="97566" y="105332"/>
                    <a:pt x="98405" y="103441"/>
                  </a:cubicBezTo>
                  <a:cubicBezTo>
                    <a:pt x="98405" y="103441"/>
                    <a:pt x="98405" y="102107"/>
                    <a:pt x="98405" y="100679"/>
                  </a:cubicBezTo>
                  <a:cubicBezTo>
                    <a:pt x="98153" y="99917"/>
                    <a:pt x="97766" y="99207"/>
                    <a:pt x="97262" y="98583"/>
                  </a:cubicBezTo>
                  <a:cubicBezTo>
                    <a:pt x="94595" y="95154"/>
                    <a:pt x="98024" y="89058"/>
                    <a:pt x="102215" y="92106"/>
                  </a:cubicBezTo>
                  <a:cubicBezTo>
                    <a:pt x="117836" y="101631"/>
                    <a:pt x="106597" y="116776"/>
                    <a:pt x="94976" y="123729"/>
                  </a:cubicBezTo>
                  <a:cubicBezTo>
                    <a:pt x="91521" y="125758"/>
                    <a:pt x="87960" y="127602"/>
                    <a:pt x="84308" y="129254"/>
                  </a:cubicBezTo>
                  <a:cubicBezTo>
                    <a:pt x="89261" y="128396"/>
                    <a:pt x="94309" y="127444"/>
                    <a:pt x="99167" y="126301"/>
                  </a:cubicBezTo>
                  <a:cubicBezTo>
                    <a:pt x="117241" y="121869"/>
                    <a:pt x="134972" y="116139"/>
                    <a:pt x="152222" y="109156"/>
                  </a:cubicBezTo>
                  <a:lnTo>
                    <a:pt x="178034" y="98678"/>
                  </a:lnTo>
                  <a:lnTo>
                    <a:pt x="190702" y="93344"/>
                  </a:lnTo>
                  <a:lnTo>
                    <a:pt x="196036" y="91154"/>
                  </a:lnTo>
                  <a:lnTo>
                    <a:pt x="198894" y="89915"/>
                  </a:lnTo>
                  <a:cubicBezTo>
                    <a:pt x="205847" y="86772"/>
                    <a:pt x="212896" y="83915"/>
                    <a:pt x="219754" y="80390"/>
                  </a:cubicBezTo>
                  <a:cubicBezTo>
                    <a:pt x="226612" y="76866"/>
                    <a:pt x="232041" y="73247"/>
                    <a:pt x="238804" y="70008"/>
                  </a:cubicBezTo>
                  <a:lnTo>
                    <a:pt x="238804" y="70008"/>
                  </a:lnTo>
                  <a:cubicBezTo>
                    <a:pt x="233089" y="47148"/>
                    <a:pt x="227659" y="24288"/>
                    <a:pt x="222325" y="1333"/>
                  </a:cubicBezTo>
                  <a:lnTo>
                    <a:pt x="219754" y="857"/>
                  </a:lnTo>
                  <a:lnTo>
                    <a:pt x="216801" y="285"/>
                  </a:lnTo>
                  <a:lnTo>
                    <a:pt x="213943" y="285"/>
                  </a:lnTo>
                  <a:cubicBezTo>
                    <a:pt x="208139" y="-95"/>
                    <a:pt x="202317" y="-95"/>
                    <a:pt x="196513" y="285"/>
                  </a:cubicBezTo>
                  <a:lnTo>
                    <a:pt x="186988" y="1142"/>
                  </a:lnTo>
                  <a:lnTo>
                    <a:pt x="183940" y="1142"/>
                  </a:lnTo>
                  <a:lnTo>
                    <a:pt x="181368" y="1142"/>
                  </a:lnTo>
                  <a:lnTo>
                    <a:pt x="171843" y="2952"/>
                  </a:lnTo>
                  <a:cubicBezTo>
                    <a:pt x="169557" y="2952"/>
                    <a:pt x="167271" y="3714"/>
                    <a:pt x="164985" y="4000"/>
                  </a:cubicBezTo>
                  <a:cubicBezTo>
                    <a:pt x="162699" y="4286"/>
                    <a:pt x="163175" y="4000"/>
                    <a:pt x="164985" y="4000"/>
                  </a:cubicBezTo>
                  <a:cubicBezTo>
                    <a:pt x="154006" y="6734"/>
                    <a:pt x="143319" y="10530"/>
                    <a:pt x="133076" y="15335"/>
                  </a:cubicBezTo>
                  <a:cubicBezTo>
                    <a:pt x="125492" y="19223"/>
                    <a:pt x="117195" y="21525"/>
                    <a:pt x="108692" y="22097"/>
                  </a:cubicBezTo>
                  <a:cubicBezTo>
                    <a:pt x="105263" y="24669"/>
                    <a:pt x="101929" y="27050"/>
                    <a:pt x="98405" y="29336"/>
                  </a:cubicBezTo>
                  <a:cubicBezTo>
                    <a:pt x="83260" y="38861"/>
                    <a:pt x="67544" y="48386"/>
                    <a:pt x="53352" y="59721"/>
                  </a:cubicBezTo>
                  <a:cubicBezTo>
                    <a:pt x="49709" y="62623"/>
                    <a:pt x="46301" y="65807"/>
                    <a:pt x="43160" y="69246"/>
                  </a:cubicBezTo>
                  <a:cubicBezTo>
                    <a:pt x="43916" y="68652"/>
                    <a:pt x="44711" y="68111"/>
                    <a:pt x="45541" y="67627"/>
                  </a:cubicBezTo>
                  <a:cubicBezTo>
                    <a:pt x="51565" y="64087"/>
                    <a:pt x="58371" y="62091"/>
                    <a:pt x="65353" y="61817"/>
                  </a:cubicBezTo>
                  <a:cubicBezTo>
                    <a:pt x="72391" y="60721"/>
                    <a:pt x="79556" y="60721"/>
                    <a:pt x="86594" y="61817"/>
                  </a:cubicBezTo>
                  <a:cubicBezTo>
                    <a:pt x="92119" y="62769"/>
                    <a:pt x="100691" y="65817"/>
                    <a:pt x="100691" y="73056"/>
                  </a:cubicBezTo>
                  <a:cubicBezTo>
                    <a:pt x="100691" y="80295"/>
                    <a:pt x="92119" y="76961"/>
                    <a:pt x="88594" y="75247"/>
                  </a:cubicBezTo>
                  <a:cubicBezTo>
                    <a:pt x="82119" y="72964"/>
                    <a:pt x="75169" y="72374"/>
                    <a:pt x="68401" y="73532"/>
                  </a:cubicBezTo>
                  <a:cubicBezTo>
                    <a:pt x="61338" y="73702"/>
                    <a:pt x="54404" y="75460"/>
                    <a:pt x="48113" y="78676"/>
                  </a:cubicBezTo>
                  <a:cubicBezTo>
                    <a:pt x="43858" y="81040"/>
                    <a:pt x="39354" y="82925"/>
                    <a:pt x="34683" y="84296"/>
                  </a:cubicBezTo>
                  <a:cubicBezTo>
                    <a:pt x="33717" y="87373"/>
                    <a:pt x="33329" y="90602"/>
                    <a:pt x="33540" y="93821"/>
                  </a:cubicBezTo>
                  <a:cubicBezTo>
                    <a:pt x="33493" y="94677"/>
                    <a:pt x="33493" y="95536"/>
                    <a:pt x="33540" y="96392"/>
                  </a:cubicBezTo>
                  <a:cubicBezTo>
                    <a:pt x="33540" y="96392"/>
                    <a:pt x="33540" y="96392"/>
                    <a:pt x="33540" y="98012"/>
                  </a:cubicBezTo>
                  <a:cubicBezTo>
                    <a:pt x="33540" y="99631"/>
                    <a:pt x="34492" y="102488"/>
                    <a:pt x="35064" y="104679"/>
                  </a:cubicBezTo>
                  <a:cubicBezTo>
                    <a:pt x="36165" y="108617"/>
                    <a:pt x="37468" y="112496"/>
                    <a:pt x="38969" y="116300"/>
                  </a:cubicBezTo>
                  <a:cubicBezTo>
                    <a:pt x="40877" y="120637"/>
                    <a:pt x="42160" y="125223"/>
                    <a:pt x="42779" y="129920"/>
                  </a:cubicBezTo>
                  <a:cubicBezTo>
                    <a:pt x="44094" y="130287"/>
                    <a:pt x="45430" y="130573"/>
                    <a:pt x="46780" y="130777"/>
                  </a:cubicBezTo>
                  <a:cubicBezTo>
                    <a:pt x="46600" y="129898"/>
                    <a:pt x="46600" y="128990"/>
                    <a:pt x="46780" y="128110"/>
                  </a:cubicBezTo>
                  <a:cubicBezTo>
                    <a:pt x="46780" y="128873"/>
                    <a:pt x="46303" y="129349"/>
                    <a:pt x="46780" y="128111"/>
                  </a:cubicBezTo>
                  <a:lnTo>
                    <a:pt x="47827" y="128682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xmlns="" id="{DC96080A-3D44-4559-AF9C-5820211D26EE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xmlns="" id="{19A42852-AAB4-4C66-8EB7-D0B4C9BF5CE1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xmlns="" id="{6E3C9EF0-45C4-4A34-9ACF-99E7BB4621DC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xmlns="" id="{6A44BAF7-D84A-4DB2-9E24-D1AD13D57CB2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xmlns="" id="{B96B5C49-EB84-4BDC-A6AF-1EC43314C9C0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xmlns="" id="{EED19F3F-9B76-4CD0-8BA7-F5B0F784B013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xmlns="" id="{018F1752-390A-4F6F-93F3-297C4D0EF8A5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xmlns="" id="{9380D805-E7E4-4679-B6B6-811F27DEDE19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xmlns="" id="{E35E3180-D1B8-41F8-9A75-70BB7208F344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xmlns="" id="{C76C5CDC-89D0-422A-A9BE-1904E150A1B1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xmlns="" id="{C31DA342-A3CB-49BC-A79F-31128B816647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xmlns="" id="{6EAFA3CA-B5B1-4EBC-8B97-6851C380477F}"/>
                </a:ext>
              </a:extLst>
            </p:cNvPr>
            <p:cNvSpPr/>
            <p:nvPr/>
          </p:nvSpPr>
          <p:spPr>
            <a:xfrm>
              <a:off x="1182454" y="2783639"/>
              <a:ext cx="971795" cy="1200439"/>
            </a:xfrm>
            <a:custGeom>
              <a:avLst/>
              <a:gdLst>
                <a:gd name="connsiteX0" fmla="*/ 520732 w 603408"/>
                <a:gd name="connsiteY0" fmla="*/ 74438 h 745378"/>
                <a:gd name="connsiteX1" fmla="*/ 520732 w 603408"/>
                <a:gd name="connsiteY1" fmla="*/ 74438 h 745378"/>
                <a:gd name="connsiteX2" fmla="*/ 519874 w 603408"/>
                <a:gd name="connsiteY2" fmla="*/ 73200 h 745378"/>
                <a:gd name="connsiteX3" fmla="*/ 519874 w 603408"/>
                <a:gd name="connsiteY3" fmla="*/ 72723 h 745378"/>
                <a:gd name="connsiteX4" fmla="*/ 519874 w 603408"/>
                <a:gd name="connsiteY4" fmla="*/ 72723 h 745378"/>
                <a:gd name="connsiteX5" fmla="*/ 519874 w 603408"/>
                <a:gd name="connsiteY5" fmla="*/ 70056 h 745378"/>
                <a:gd name="connsiteX6" fmla="*/ 523494 w 603408"/>
                <a:gd name="connsiteY6" fmla="*/ 61865 h 745378"/>
                <a:gd name="connsiteX7" fmla="*/ 535686 w 603408"/>
                <a:gd name="connsiteY7" fmla="*/ 45101 h 745378"/>
                <a:gd name="connsiteX8" fmla="*/ 537686 w 603408"/>
                <a:gd name="connsiteY8" fmla="*/ 43100 h 745378"/>
                <a:gd name="connsiteX9" fmla="*/ 569690 w 603408"/>
                <a:gd name="connsiteY9" fmla="*/ 59864 h 745378"/>
                <a:gd name="connsiteX10" fmla="*/ 595789 w 603408"/>
                <a:gd name="connsiteY10" fmla="*/ 70628 h 745378"/>
                <a:gd name="connsiteX11" fmla="*/ 603409 w 603408"/>
                <a:gd name="connsiteY11" fmla="*/ 73676 h 745378"/>
                <a:gd name="connsiteX12" fmla="*/ 602552 w 603408"/>
                <a:gd name="connsiteY12" fmla="*/ 76343 h 745378"/>
                <a:gd name="connsiteX13" fmla="*/ 600456 w 603408"/>
                <a:gd name="connsiteY13" fmla="*/ 81772 h 745378"/>
                <a:gd name="connsiteX14" fmla="*/ 595503 w 603408"/>
                <a:gd name="connsiteY14" fmla="*/ 91297 h 745378"/>
                <a:gd name="connsiteX15" fmla="*/ 592455 w 603408"/>
                <a:gd name="connsiteY15" fmla="*/ 95012 h 745378"/>
                <a:gd name="connsiteX16" fmla="*/ 588074 w 603408"/>
                <a:gd name="connsiteY16" fmla="*/ 99108 h 745378"/>
                <a:gd name="connsiteX17" fmla="*/ 586454 w 603408"/>
                <a:gd name="connsiteY17" fmla="*/ 100250 h 745378"/>
                <a:gd name="connsiteX18" fmla="*/ 580739 w 603408"/>
                <a:gd name="connsiteY18" fmla="*/ 103870 h 745378"/>
                <a:gd name="connsiteX19" fmla="*/ 570548 w 603408"/>
                <a:gd name="connsiteY19" fmla="*/ 109299 h 745378"/>
                <a:gd name="connsiteX20" fmla="*/ 565499 w 603408"/>
                <a:gd name="connsiteY20" fmla="*/ 111300 h 745378"/>
                <a:gd name="connsiteX21" fmla="*/ 558546 w 603408"/>
                <a:gd name="connsiteY21" fmla="*/ 113585 h 745378"/>
                <a:gd name="connsiteX22" fmla="*/ 544354 w 603408"/>
                <a:gd name="connsiteY22" fmla="*/ 117014 h 745378"/>
                <a:gd name="connsiteX23" fmla="*/ 538734 w 603408"/>
                <a:gd name="connsiteY23" fmla="*/ 118062 h 745378"/>
                <a:gd name="connsiteX24" fmla="*/ 535400 w 603408"/>
                <a:gd name="connsiteY24" fmla="*/ 118062 h 745378"/>
                <a:gd name="connsiteX25" fmla="*/ 521018 w 603408"/>
                <a:gd name="connsiteY25" fmla="*/ 118920 h 745378"/>
                <a:gd name="connsiteX26" fmla="*/ 507111 w 603408"/>
                <a:gd name="connsiteY26" fmla="*/ 118920 h 745378"/>
                <a:gd name="connsiteX27" fmla="*/ 500444 w 603408"/>
                <a:gd name="connsiteY27" fmla="*/ 118920 h 745378"/>
                <a:gd name="connsiteX28" fmla="*/ 495490 w 603408"/>
                <a:gd name="connsiteY28" fmla="*/ 118348 h 745378"/>
                <a:gd name="connsiteX29" fmla="*/ 491014 w 603408"/>
                <a:gd name="connsiteY29" fmla="*/ 117681 h 745378"/>
                <a:gd name="connsiteX30" fmla="*/ 481489 w 603408"/>
                <a:gd name="connsiteY30" fmla="*/ 115776 h 745378"/>
                <a:gd name="connsiteX31" fmla="*/ 462439 w 603408"/>
                <a:gd name="connsiteY31" fmla="*/ 110157 h 745378"/>
                <a:gd name="connsiteX32" fmla="*/ 443389 w 603408"/>
                <a:gd name="connsiteY32" fmla="*/ 104442 h 745378"/>
                <a:gd name="connsiteX33" fmla="*/ 431673 w 603408"/>
                <a:gd name="connsiteY33" fmla="*/ 102727 h 745378"/>
                <a:gd name="connsiteX34" fmla="*/ 426339 w 603408"/>
                <a:gd name="connsiteY34" fmla="*/ 103680 h 745378"/>
                <a:gd name="connsiteX35" fmla="*/ 421576 w 603408"/>
                <a:gd name="connsiteY35" fmla="*/ 106251 h 745378"/>
                <a:gd name="connsiteX36" fmla="*/ 416242 w 603408"/>
                <a:gd name="connsiteY36" fmla="*/ 107775 h 745378"/>
                <a:gd name="connsiteX37" fmla="*/ 416243 w 603408"/>
                <a:gd name="connsiteY37" fmla="*/ 107775 h 745378"/>
                <a:gd name="connsiteX38" fmla="*/ 408623 w 603408"/>
                <a:gd name="connsiteY38" fmla="*/ 112157 h 745378"/>
                <a:gd name="connsiteX39" fmla="*/ 408623 w 603408"/>
                <a:gd name="connsiteY39" fmla="*/ 112157 h 745378"/>
                <a:gd name="connsiteX40" fmla="*/ 407575 w 603408"/>
                <a:gd name="connsiteY40" fmla="*/ 112919 h 745378"/>
                <a:gd name="connsiteX41" fmla="*/ 403955 w 603408"/>
                <a:gd name="connsiteY41" fmla="*/ 115300 h 745378"/>
                <a:gd name="connsiteX42" fmla="*/ 389382 w 603408"/>
                <a:gd name="connsiteY42" fmla="*/ 123206 h 745378"/>
                <a:gd name="connsiteX43" fmla="*/ 356044 w 603408"/>
                <a:gd name="connsiteY43" fmla="*/ 141494 h 745378"/>
                <a:gd name="connsiteX44" fmla="*/ 352139 w 603408"/>
                <a:gd name="connsiteY44" fmla="*/ 143018 h 745378"/>
                <a:gd name="connsiteX45" fmla="*/ 343662 w 603408"/>
                <a:gd name="connsiteY45" fmla="*/ 145780 h 745378"/>
                <a:gd name="connsiteX46" fmla="*/ 326327 w 603408"/>
                <a:gd name="connsiteY46" fmla="*/ 149685 h 745378"/>
                <a:gd name="connsiteX47" fmla="*/ 309944 w 603408"/>
                <a:gd name="connsiteY47" fmla="*/ 153686 h 745378"/>
                <a:gd name="connsiteX48" fmla="*/ 290132 w 603408"/>
                <a:gd name="connsiteY48" fmla="*/ 162163 h 745378"/>
                <a:gd name="connsiteX49" fmla="*/ 286573 w 603408"/>
                <a:gd name="connsiteY49" fmla="*/ 177655 h 745378"/>
                <a:gd name="connsiteX50" fmla="*/ 290132 w 603408"/>
                <a:gd name="connsiteY50" fmla="*/ 181213 h 745378"/>
                <a:gd name="connsiteX51" fmla="*/ 336994 w 603408"/>
                <a:gd name="connsiteY51" fmla="*/ 188833 h 745378"/>
                <a:gd name="connsiteX52" fmla="*/ 337947 w 603408"/>
                <a:gd name="connsiteY52" fmla="*/ 188833 h 745378"/>
                <a:gd name="connsiteX53" fmla="*/ 334709 w 603408"/>
                <a:gd name="connsiteY53" fmla="*/ 203121 h 745378"/>
                <a:gd name="connsiteX54" fmla="*/ 327279 w 603408"/>
                <a:gd name="connsiteY54" fmla="*/ 239982 h 745378"/>
                <a:gd name="connsiteX55" fmla="*/ 319373 w 603408"/>
                <a:gd name="connsiteY55" fmla="*/ 276654 h 745378"/>
                <a:gd name="connsiteX56" fmla="*/ 314230 w 603408"/>
                <a:gd name="connsiteY56" fmla="*/ 313801 h 745378"/>
                <a:gd name="connsiteX57" fmla="*/ 323755 w 603408"/>
                <a:gd name="connsiteY57" fmla="*/ 317706 h 745378"/>
                <a:gd name="connsiteX58" fmla="*/ 344329 w 603408"/>
                <a:gd name="connsiteY58" fmla="*/ 261128 h 745378"/>
                <a:gd name="connsiteX59" fmla="*/ 349282 w 603408"/>
                <a:gd name="connsiteY59" fmla="*/ 253317 h 745378"/>
                <a:gd name="connsiteX60" fmla="*/ 364617 w 603408"/>
                <a:gd name="connsiteY60" fmla="*/ 235601 h 745378"/>
                <a:gd name="connsiteX61" fmla="*/ 383667 w 603408"/>
                <a:gd name="connsiteY61" fmla="*/ 220742 h 745378"/>
                <a:gd name="connsiteX62" fmla="*/ 382524 w 603408"/>
                <a:gd name="connsiteY62" fmla="*/ 297989 h 745378"/>
                <a:gd name="connsiteX63" fmla="*/ 395669 w 603408"/>
                <a:gd name="connsiteY63" fmla="*/ 504301 h 745378"/>
                <a:gd name="connsiteX64" fmla="*/ 422529 w 603408"/>
                <a:gd name="connsiteY64" fmla="*/ 631555 h 745378"/>
                <a:gd name="connsiteX65" fmla="*/ 441008 w 603408"/>
                <a:gd name="connsiteY65" fmla="*/ 693658 h 745378"/>
                <a:gd name="connsiteX66" fmla="*/ 452533 w 603408"/>
                <a:gd name="connsiteY66" fmla="*/ 725281 h 745378"/>
                <a:gd name="connsiteX67" fmla="*/ 453581 w 603408"/>
                <a:gd name="connsiteY67" fmla="*/ 727853 h 745378"/>
                <a:gd name="connsiteX68" fmla="*/ 447961 w 603408"/>
                <a:gd name="connsiteY68" fmla="*/ 727853 h 745378"/>
                <a:gd name="connsiteX69" fmla="*/ 429673 w 603408"/>
                <a:gd name="connsiteY69" fmla="*/ 728520 h 745378"/>
                <a:gd name="connsiteX70" fmla="*/ 429673 w 603408"/>
                <a:gd name="connsiteY70" fmla="*/ 728520 h 745378"/>
                <a:gd name="connsiteX71" fmla="*/ 418148 w 603408"/>
                <a:gd name="connsiteY71" fmla="*/ 729948 h 745378"/>
                <a:gd name="connsiteX72" fmla="*/ 408623 w 603408"/>
                <a:gd name="connsiteY72" fmla="*/ 731377 h 745378"/>
                <a:gd name="connsiteX73" fmla="*/ 312134 w 603408"/>
                <a:gd name="connsiteY73" fmla="*/ 730234 h 745378"/>
                <a:gd name="connsiteX74" fmla="*/ 287560 w 603408"/>
                <a:gd name="connsiteY74" fmla="*/ 727948 h 745378"/>
                <a:gd name="connsiteX75" fmla="*/ 281750 w 603408"/>
                <a:gd name="connsiteY75" fmla="*/ 727186 h 745378"/>
                <a:gd name="connsiteX76" fmla="*/ 281750 w 603408"/>
                <a:gd name="connsiteY76" fmla="*/ 727186 h 745378"/>
                <a:gd name="connsiteX77" fmla="*/ 280035 w 603408"/>
                <a:gd name="connsiteY77" fmla="*/ 727186 h 745378"/>
                <a:gd name="connsiteX78" fmla="*/ 266510 w 603408"/>
                <a:gd name="connsiteY78" fmla="*/ 724805 h 745378"/>
                <a:gd name="connsiteX79" fmla="*/ 218885 w 603408"/>
                <a:gd name="connsiteY79" fmla="*/ 713661 h 745378"/>
                <a:gd name="connsiteX80" fmla="*/ 167164 w 603408"/>
                <a:gd name="connsiteY80" fmla="*/ 704802 h 745378"/>
                <a:gd name="connsiteX81" fmla="*/ 115253 w 603408"/>
                <a:gd name="connsiteY81" fmla="*/ 709184 h 745378"/>
                <a:gd name="connsiteX82" fmla="*/ 85439 w 603408"/>
                <a:gd name="connsiteY82" fmla="*/ 717947 h 745378"/>
                <a:gd name="connsiteX83" fmla="*/ 69628 w 603408"/>
                <a:gd name="connsiteY83" fmla="*/ 724234 h 745378"/>
                <a:gd name="connsiteX84" fmla="*/ 64865 w 603408"/>
                <a:gd name="connsiteY84" fmla="*/ 724233 h 745378"/>
                <a:gd name="connsiteX85" fmla="*/ 55340 w 603408"/>
                <a:gd name="connsiteY85" fmla="*/ 726043 h 745378"/>
                <a:gd name="connsiteX86" fmla="*/ 47149 w 603408"/>
                <a:gd name="connsiteY86" fmla="*/ 728615 h 745378"/>
                <a:gd name="connsiteX87" fmla="*/ 13049 w 603408"/>
                <a:gd name="connsiteY87" fmla="*/ 741093 h 745378"/>
                <a:gd name="connsiteX88" fmla="*/ 2477 w 603408"/>
                <a:gd name="connsiteY88" fmla="*/ 745379 h 745378"/>
                <a:gd name="connsiteX89" fmla="*/ 1524 w 603408"/>
                <a:gd name="connsiteY89" fmla="*/ 726329 h 745378"/>
                <a:gd name="connsiteX90" fmla="*/ 15431 w 603408"/>
                <a:gd name="connsiteY90" fmla="*/ 724233 h 745378"/>
                <a:gd name="connsiteX91" fmla="*/ 44863 w 603408"/>
                <a:gd name="connsiteY91" fmla="*/ 713851 h 745378"/>
                <a:gd name="connsiteX92" fmla="*/ 44844 w 603408"/>
                <a:gd name="connsiteY92" fmla="*/ 707924 h 745378"/>
                <a:gd name="connsiteX93" fmla="*/ 42005 w 603408"/>
                <a:gd name="connsiteY93" fmla="*/ 706707 h 745378"/>
                <a:gd name="connsiteX94" fmla="*/ 8953 w 603408"/>
                <a:gd name="connsiteY94" fmla="*/ 711184 h 745378"/>
                <a:gd name="connsiteX95" fmla="*/ 1048 w 603408"/>
                <a:gd name="connsiteY95" fmla="*/ 712708 h 745378"/>
                <a:gd name="connsiteX96" fmla="*/ 1048 w 603408"/>
                <a:gd name="connsiteY96" fmla="*/ 706993 h 745378"/>
                <a:gd name="connsiteX97" fmla="*/ 9335 w 603408"/>
                <a:gd name="connsiteY97" fmla="*/ 705374 h 745378"/>
                <a:gd name="connsiteX98" fmla="*/ 29813 w 603408"/>
                <a:gd name="connsiteY98" fmla="*/ 694611 h 745378"/>
                <a:gd name="connsiteX99" fmla="*/ 28653 w 603408"/>
                <a:gd name="connsiteY99" fmla="*/ 690320 h 745378"/>
                <a:gd name="connsiteX100" fmla="*/ 28004 w 603408"/>
                <a:gd name="connsiteY100" fmla="*/ 690039 h 745378"/>
                <a:gd name="connsiteX101" fmla="*/ 4001 w 603408"/>
                <a:gd name="connsiteY101" fmla="*/ 693277 h 745378"/>
                <a:gd name="connsiteX102" fmla="*/ 667 w 603408"/>
                <a:gd name="connsiteY102" fmla="*/ 694230 h 745378"/>
                <a:gd name="connsiteX103" fmla="*/ 667 w 603408"/>
                <a:gd name="connsiteY103" fmla="*/ 682799 h 745378"/>
                <a:gd name="connsiteX104" fmla="*/ 14192 w 603408"/>
                <a:gd name="connsiteY104" fmla="*/ 676037 h 745378"/>
                <a:gd name="connsiteX105" fmla="*/ 30766 w 603408"/>
                <a:gd name="connsiteY105" fmla="*/ 663845 h 745378"/>
                <a:gd name="connsiteX106" fmla="*/ 29159 w 603408"/>
                <a:gd name="connsiteY106" fmla="*/ 658420 h 745378"/>
                <a:gd name="connsiteX107" fmla="*/ 27432 w 603408"/>
                <a:gd name="connsiteY107" fmla="*/ 657939 h 745378"/>
                <a:gd name="connsiteX108" fmla="*/ 9525 w 603408"/>
                <a:gd name="connsiteY108" fmla="*/ 664035 h 745378"/>
                <a:gd name="connsiteX109" fmla="*/ 0 w 603408"/>
                <a:gd name="connsiteY109" fmla="*/ 668322 h 745378"/>
                <a:gd name="connsiteX110" fmla="*/ 0 w 603408"/>
                <a:gd name="connsiteY110" fmla="*/ 657749 h 745378"/>
                <a:gd name="connsiteX111" fmla="*/ 0 w 603408"/>
                <a:gd name="connsiteY111" fmla="*/ 648224 h 745378"/>
                <a:gd name="connsiteX112" fmla="*/ 4763 w 603408"/>
                <a:gd name="connsiteY112" fmla="*/ 647557 h 745378"/>
                <a:gd name="connsiteX113" fmla="*/ 19336 w 603408"/>
                <a:gd name="connsiteY113" fmla="*/ 641652 h 745378"/>
                <a:gd name="connsiteX114" fmla="*/ 18878 w 603408"/>
                <a:gd name="connsiteY114" fmla="*/ 633313 h 745378"/>
                <a:gd name="connsiteX115" fmla="*/ 16859 w 603408"/>
                <a:gd name="connsiteY115" fmla="*/ 632127 h 745378"/>
                <a:gd name="connsiteX116" fmla="*/ 7334 w 603408"/>
                <a:gd name="connsiteY116" fmla="*/ 632793 h 745378"/>
                <a:gd name="connsiteX117" fmla="*/ 381 w 603408"/>
                <a:gd name="connsiteY117" fmla="*/ 634984 h 745378"/>
                <a:gd name="connsiteX118" fmla="*/ 381 w 603408"/>
                <a:gd name="connsiteY118" fmla="*/ 608981 h 745378"/>
                <a:gd name="connsiteX119" fmla="*/ 2191 w 603408"/>
                <a:gd name="connsiteY119" fmla="*/ 608981 h 745378"/>
                <a:gd name="connsiteX120" fmla="*/ 11049 w 603408"/>
                <a:gd name="connsiteY120" fmla="*/ 604504 h 745378"/>
                <a:gd name="connsiteX121" fmla="*/ 13430 w 603408"/>
                <a:gd name="connsiteY121" fmla="*/ 599837 h 745378"/>
                <a:gd name="connsiteX122" fmla="*/ 11523 w 603408"/>
                <a:gd name="connsiteY122" fmla="*/ 596428 h 745378"/>
                <a:gd name="connsiteX123" fmla="*/ 10096 w 603408"/>
                <a:gd name="connsiteY123" fmla="*/ 596408 h 745378"/>
                <a:gd name="connsiteX124" fmla="*/ 8287 w 603408"/>
                <a:gd name="connsiteY124" fmla="*/ 596979 h 745378"/>
                <a:gd name="connsiteX125" fmla="*/ 6858 w 603408"/>
                <a:gd name="connsiteY125" fmla="*/ 597551 h 745378"/>
                <a:gd name="connsiteX126" fmla="*/ 4477 w 603408"/>
                <a:gd name="connsiteY126" fmla="*/ 597551 h 745378"/>
                <a:gd name="connsiteX127" fmla="*/ 3048 w 603408"/>
                <a:gd name="connsiteY127" fmla="*/ 597551 h 745378"/>
                <a:gd name="connsiteX128" fmla="*/ 2191 w 603408"/>
                <a:gd name="connsiteY128" fmla="*/ 597551 h 745378"/>
                <a:gd name="connsiteX129" fmla="*/ 381 w 603408"/>
                <a:gd name="connsiteY129" fmla="*/ 597551 h 745378"/>
                <a:gd name="connsiteX130" fmla="*/ 4381 w 603408"/>
                <a:gd name="connsiteY130" fmla="*/ 467154 h 745378"/>
                <a:gd name="connsiteX131" fmla="*/ 6477 w 603408"/>
                <a:gd name="connsiteY131" fmla="*/ 445246 h 745378"/>
                <a:gd name="connsiteX132" fmla="*/ 9049 w 603408"/>
                <a:gd name="connsiteY132" fmla="*/ 424386 h 745378"/>
                <a:gd name="connsiteX133" fmla="*/ 17145 w 603408"/>
                <a:gd name="connsiteY133" fmla="*/ 379714 h 745378"/>
                <a:gd name="connsiteX134" fmla="*/ 41434 w 603408"/>
                <a:gd name="connsiteY134" fmla="*/ 293132 h 745378"/>
                <a:gd name="connsiteX135" fmla="*/ 51530 w 603408"/>
                <a:gd name="connsiteY135" fmla="*/ 270367 h 745378"/>
                <a:gd name="connsiteX136" fmla="*/ 53054 w 603408"/>
                <a:gd name="connsiteY136" fmla="*/ 269700 h 745378"/>
                <a:gd name="connsiteX137" fmla="*/ 60770 w 603408"/>
                <a:gd name="connsiteY137" fmla="*/ 263033 h 745378"/>
                <a:gd name="connsiteX138" fmla="*/ 67818 w 603408"/>
                <a:gd name="connsiteY138" fmla="*/ 254841 h 745378"/>
                <a:gd name="connsiteX139" fmla="*/ 82868 w 603408"/>
                <a:gd name="connsiteY139" fmla="*/ 235791 h 745378"/>
                <a:gd name="connsiteX140" fmla="*/ 109252 w 603408"/>
                <a:gd name="connsiteY140" fmla="*/ 196739 h 745378"/>
                <a:gd name="connsiteX141" fmla="*/ 165449 w 603408"/>
                <a:gd name="connsiteY141" fmla="*/ 124444 h 745378"/>
                <a:gd name="connsiteX142" fmla="*/ 195644 w 603408"/>
                <a:gd name="connsiteY142" fmla="*/ 93202 h 745378"/>
                <a:gd name="connsiteX143" fmla="*/ 203644 w 603408"/>
                <a:gd name="connsiteY143" fmla="*/ 86154 h 745378"/>
                <a:gd name="connsiteX144" fmla="*/ 204406 w 603408"/>
                <a:gd name="connsiteY144" fmla="*/ 85487 h 745378"/>
                <a:gd name="connsiteX145" fmla="*/ 205359 w 603408"/>
                <a:gd name="connsiteY145" fmla="*/ 84820 h 745378"/>
                <a:gd name="connsiteX146" fmla="*/ 209550 w 603408"/>
                <a:gd name="connsiteY146" fmla="*/ 81677 h 745378"/>
                <a:gd name="connsiteX147" fmla="*/ 228600 w 603408"/>
                <a:gd name="connsiteY147" fmla="*/ 69866 h 745378"/>
                <a:gd name="connsiteX148" fmla="*/ 238125 w 603408"/>
                <a:gd name="connsiteY148" fmla="*/ 65103 h 745378"/>
                <a:gd name="connsiteX149" fmla="*/ 242888 w 603408"/>
                <a:gd name="connsiteY149" fmla="*/ 62817 h 745378"/>
                <a:gd name="connsiteX150" fmla="*/ 245840 w 603408"/>
                <a:gd name="connsiteY150" fmla="*/ 61579 h 745378"/>
                <a:gd name="connsiteX151" fmla="*/ 265462 w 603408"/>
                <a:gd name="connsiteY151" fmla="*/ 53673 h 745378"/>
                <a:gd name="connsiteX152" fmla="*/ 306800 w 603408"/>
                <a:gd name="connsiteY152" fmla="*/ 38243 h 745378"/>
                <a:gd name="connsiteX153" fmla="*/ 409670 w 603408"/>
                <a:gd name="connsiteY153" fmla="*/ 3381 h 745378"/>
                <a:gd name="connsiteX154" fmla="*/ 421291 w 603408"/>
                <a:gd name="connsiteY154" fmla="*/ 1095 h 745378"/>
                <a:gd name="connsiteX155" fmla="*/ 427006 w 603408"/>
                <a:gd name="connsiteY155" fmla="*/ 143 h 745378"/>
                <a:gd name="connsiteX156" fmla="*/ 430530 w 603408"/>
                <a:gd name="connsiteY156" fmla="*/ 143 h 745378"/>
                <a:gd name="connsiteX157" fmla="*/ 441674 w 603408"/>
                <a:gd name="connsiteY157" fmla="*/ 143 h 745378"/>
                <a:gd name="connsiteX158" fmla="*/ 446151 w 603408"/>
                <a:gd name="connsiteY158" fmla="*/ 143 h 745378"/>
                <a:gd name="connsiteX159" fmla="*/ 446151 w 603408"/>
                <a:gd name="connsiteY159" fmla="*/ 143 h 745378"/>
                <a:gd name="connsiteX160" fmla="*/ 448913 w 603408"/>
                <a:gd name="connsiteY160" fmla="*/ 714 h 745378"/>
                <a:gd name="connsiteX161" fmla="*/ 467963 w 603408"/>
                <a:gd name="connsiteY161" fmla="*/ 6334 h 745378"/>
                <a:gd name="connsiteX162" fmla="*/ 482441 w 603408"/>
                <a:gd name="connsiteY162" fmla="*/ 8430 h 745378"/>
                <a:gd name="connsiteX163" fmla="*/ 521970 w 603408"/>
                <a:gd name="connsiteY163" fmla="*/ 33480 h 745378"/>
                <a:gd name="connsiteX164" fmla="*/ 526447 w 603408"/>
                <a:gd name="connsiteY164" fmla="*/ 36242 h 745378"/>
                <a:gd name="connsiteX165" fmla="*/ 516255 w 603408"/>
                <a:gd name="connsiteY165" fmla="*/ 48244 h 745378"/>
                <a:gd name="connsiteX166" fmla="*/ 506730 w 603408"/>
                <a:gd name="connsiteY166" fmla="*/ 66341 h 745378"/>
                <a:gd name="connsiteX167" fmla="*/ 511397 w 603408"/>
                <a:gd name="connsiteY167" fmla="*/ 84439 h 745378"/>
                <a:gd name="connsiteX168" fmla="*/ 521779 w 603408"/>
                <a:gd name="connsiteY168" fmla="*/ 82248 h 745378"/>
                <a:gd name="connsiteX169" fmla="*/ 521779 w 603408"/>
                <a:gd name="connsiteY169" fmla="*/ 76629 h 745378"/>
                <a:gd name="connsiteX170" fmla="*/ 520827 w 603408"/>
                <a:gd name="connsiteY170" fmla="*/ 74533 h 745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603408" h="745378">
                  <a:moveTo>
                    <a:pt x="520732" y="74438"/>
                  </a:moveTo>
                  <a:lnTo>
                    <a:pt x="520732" y="74438"/>
                  </a:lnTo>
                  <a:lnTo>
                    <a:pt x="519874" y="73200"/>
                  </a:lnTo>
                  <a:cubicBezTo>
                    <a:pt x="519874" y="73200"/>
                    <a:pt x="519874" y="71580"/>
                    <a:pt x="519874" y="72723"/>
                  </a:cubicBezTo>
                  <a:lnTo>
                    <a:pt x="519874" y="72723"/>
                  </a:lnTo>
                  <a:cubicBezTo>
                    <a:pt x="519874" y="71199"/>
                    <a:pt x="519874" y="71771"/>
                    <a:pt x="519874" y="70056"/>
                  </a:cubicBezTo>
                  <a:cubicBezTo>
                    <a:pt x="520643" y="67153"/>
                    <a:pt x="521864" y="64388"/>
                    <a:pt x="523494" y="61865"/>
                  </a:cubicBezTo>
                  <a:cubicBezTo>
                    <a:pt x="526914" y="55835"/>
                    <a:pt x="531004" y="50212"/>
                    <a:pt x="535686" y="45101"/>
                  </a:cubicBezTo>
                  <a:lnTo>
                    <a:pt x="537686" y="43100"/>
                  </a:lnTo>
                  <a:cubicBezTo>
                    <a:pt x="548164" y="49101"/>
                    <a:pt x="558832" y="54721"/>
                    <a:pt x="569690" y="59864"/>
                  </a:cubicBezTo>
                  <a:cubicBezTo>
                    <a:pt x="578263" y="63865"/>
                    <a:pt x="587026" y="67199"/>
                    <a:pt x="595789" y="70628"/>
                  </a:cubicBezTo>
                  <a:lnTo>
                    <a:pt x="603409" y="73676"/>
                  </a:lnTo>
                  <a:lnTo>
                    <a:pt x="602552" y="76343"/>
                  </a:lnTo>
                  <a:lnTo>
                    <a:pt x="600456" y="81772"/>
                  </a:lnTo>
                  <a:cubicBezTo>
                    <a:pt x="599002" y="85045"/>
                    <a:pt x="597348" y="88226"/>
                    <a:pt x="595503" y="91297"/>
                  </a:cubicBezTo>
                  <a:cubicBezTo>
                    <a:pt x="596074" y="90249"/>
                    <a:pt x="593407" y="93964"/>
                    <a:pt x="592455" y="95012"/>
                  </a:cubicBezTo>
                  <a:lnTo>
                    <a:pt x="588074" y="99108"/>
                  </a:lnTo>
                  <a:lnTo>
                    <a:pt x="586454" y="100250"/>
                  </a:lnTo>
                  <a:cubicBezTo>
                    <a:pt x="584645" y="101489"/>
                    <a:pt x="582740" y="102727"/>
                    <a:pt x="580739" y="103870"/>
                  </a:cubicBezTo>
                  <a:cubicBezTo>
                    <a:pt x="578739" y="105013"/>
                    <a:pt x="573977" y="107585"/>
                    <a:pt x="570548" y="109299"/>
                  </a:cubicBezTo>
                  <a:cubicBezTo>
                    <a:pt x="571214" y="108823"/>
                    <a:pt x="566547" y="110918"/>
                    <a:pt x="565499" y="111300"/>
                  </a:cubicBezTo>
                  <a:cubicBezTo>
                    <a:pt x="564452" y="111680"/>
                    <a:pt x="560927" y="112824"/>
                    <a:pt x="558546" y="113585"/>
                  </a:cubicBezTo>
                  <a:cubicBezTo>
                    <a:pt x="553879" y="115014"/>
                    <a:pt x="549021" y="116062"/>
                    <a:pt x="544354" y="117014"/>
                  </a:cubicBezTo>
                  <a:lnTo>
                    <a:pt x="538734" y="118062"/>
                  </a:lnTo>
                  <a:lnTo>
                    <a:pt x="535400" y="118062"/>
                  </a:lnTo>
                  <a:cubicBezTo>
                    <a:pt x="530638" y="118538"/>
                    <a:pt x="525875" y="118824"/>
                    <a:pt x="521018" y="118920"/>
                  </a:cubicBezTo>
                  <a:cubicBezTo>
                    <a:pt x="516160" y="119015"/>
                    <a:pt x="511493" y="118920"/>
                    <a:pt x="507111" y="118920"/>
                  </a:cubicBezTo>
                  <a:lnTo>
                    <a:pt x="500444" y="118920"/>
                  </a:lnTo>
                  <a:lnTo>
                    <a:pt x="495490" y="118348"/>
                  </a:lnTo>
                  <a:lnTo>
                    <a:pt x="491014" y="117681"/>
                  </a:lnTo>
                  <a:cubicBezTo>
                    <a:pt x="487870" y="117681"/>
                    <a:pt x="484727" y="116443"/>
                    <a:pt x="481489" y="115776"/>
                  </a:cubicBezTo>
                  <a:cubicBezTo>
                    <a:pt x="475048" y="114227"/>
                    <a:pt x="468690" y="112351"/>
                    <a:pt x="462439" y="110157"/>
                  </a:cubicBezTo>
                  <a:cubicBezTo>
                    <a:pt x="456242" y="107774"/>
                    <a:pt x="449874" y="105864"/>
                    <a:pt x="443389" y="104442"/>
                  </a:cubicBezTo>
                  <a:cubicBezTo>
                    <a:pt x="439531" y="103584"/>
                    <a:pt x="435615" y="103011"/>
                    <a:pt x="431673" y="102727"/>
                  </a:cubicBezTo>
                  <a:cubicBezTo>
                    <a:pt x="429859" y="102795"/>
                    <a:pt x="428064" y="103116"/>
                    <a:pt x="426339" y="103680"/>
                  </a:cubicBezTo>
                  <a:cubicBezTo>
                    <a:pt x="424804" y="104631"/>
                    <a:pt x="423214" y="105490"/>
                    <a:pt x="421576" y="106251"/>
                  </a:cubicBezTo>
                  <a:cubicBezTo>
                    <a:pt x="419701" y="106318"/>
                    <a:pt x="417870" y="106841"/>
                    <a:pt x="416242" y="107775"/>
                  </a:cubicBezTo>
                  <a:lnTo>
                    <a:pt x="416243" y="107775"/>
                  </a:lnTo>
                  <a:cubicBezTo>
                    <a:pt x="413410" y="108656"/>
                    <a:pt x="410808" y="110152"/>
                    <a:pt x="408623" y="112157"/>
                  </a:cubicBezTo>
                  <a:lnTo>
                    <a:pt x="408623" y="112157"/>
                  </a:lnTo>
                  <a:lnTo>
                    <a:pt x="407575" y="112919"/>
                  </a:lnTo>
                  <a:cubicBezTo>
                    <a:pt x="406432" y="113776"/>
                    <a:pt x="405098" y="114443"/>
                    <a:pt x="403955" y="115300"/>
                  </a:cubicBezTo>
                  <a:cubicBezTo>
                    <a:pt x="399254" y="118214"/>
                    <a:pt x="394388" y="120853"/>
                    <a:pt x="389382" y="123206"/>
                  </a:cubicBezTo>
                  <a:cubicBezTo>
                    <a:pt x="378143" y="129111"/>
                    <a:pt x="367570" y="136160"/>
                    <a:pt x="356044" y="141494"/>
                  </a:cubicBezTo>
                  <a:lnTo>
                    <a:pt x="352139" y="143018"/>
                  </a:lnTo>
                  <a:cubicBezTo>
                    <a:pt x="349377" y="144066"/>
                    <a:pt x="346519" y="144923"/>
                    <a:pt x="343662" y="145780"/>
                  </a:cubicBezTo>
                  <a:cubicBezTo>
                    <a:pt x="337988" y="147508"/>
                    <a:pt x="332194" y="148814"/>
                    <a:pt x="326327" y="149685"/>
                  </a:cubicBezTo>
                  <a:cubicBezTo>
                    <a:pt x="320783" y="150655"/>
                    <a:pt x="315310" y="151991"/>
                    <a:pt x="309944" y="153686"/>
                  </a:cubicBezTo>
                  <a:cubicBezTo>
                    <a:pt x="303040" y="155753"/>
                    <a:pt x="296394" y="158597"/>
                    <a:pt x="290132" y="162163"/>
                  </a:cubicBezTo>
                  <a:cubicBezTo>
                    <a:pt x="284871" y="165458"/>
                    <a:pt x="283278" y="172394"/>
                    <a:pt x="286573" y="177655"/>
                  </a:cubicBezTo>
                  <a:cubicBezTo>
                    <a:pt x="287475" y="179095"/>
                    <a:pt x="288692" y="180311"/>
                    <a:pt x="290132" y="181213"/>
                  </a:cubicBezTo>
                  <a:cubicBezTo>
                    <a:pt x="304505" y="188790"/>
                    <a:pt x="320961" y="191466"/>
                    <a:pt x="336994" y="188833"/>
                  </a:cubicBezTo>
                  <a:lnTo>
                    <a:pt x="337947" y="188833"/>
                  </a:lnTo>
                  <a:cubicBezTo>
                    <a:pt x="336709" y="193596"/>
                    <a:pt x="335756" y="198358"/>
                    <a:pt x="334709" y="203121"/>
                  </a:cubicBezTo>
                  <a:cubicBezTo>
                    <a:pt x="332137" y="215408"/>
                    <a:pt x="329756" y="227695"/>
                    <a:pt x="327279" y="239982"/>
                  </a:cubicBezTo>
                  <a:cubicBezTo>
                    <a:pt x="324803" y="252270"/>
                    <a:pt x="322136" y="264462"/>
                    <a:pt x="319373" y="276654"/>
                  </a:cubicBezTo>
                  <a:cubicBezTo>
                    <a:pt x="316290" y="288808"/>
                    <a:pt x="314565" y="301266"/>
                    <a:pt x="314230" y="313801"/>
                  </a:cubicBezTo>
                  <a:cubicBezTo>
                    <a:pt x="314230" y="318278"/>
                    <a:pt x="320326" y="321612"/>
                    <a:pt x="323755" y="317706"/>
                  </a:cubicBezTo>
                  <a:cubicBezTo>
                    <a:pt x="335191" y="300841"/>
                    <a:pt x="342261" y="281400"/>
                    <a:pt x="344329" y="261128"/>
                  </a:cubicBezTo>
                  <a:cubicBezTo>
                    <a:pt x="345853" y="258461"/>
                    <a:pt x="347567" y="255794"/>
                    <a:pt x="349282" y="253317"/>
                  </a:cubicBezTo>
                  <a:cubicBezTo>
                    <a:pt x="353742" y="246878"/>
                    <a:pt x="358883" y="240938"/>
                    <a:pt x="364617" y="235601"/>
                  </a:cubicBezTo>
                  <a:cubicBezTo>
                    <a:pt x="370518" y="230097"/>
                    <a:pt x="376892" y="225125"/>
                    <a:pt x="383667" y="220742"/>
                  </a:cubicBezTo>
                  <a:cubicBezTo>
                    <a:pt x="382143" y="246459"/>
                    <a:pt x="382524" y="272272"/>
                    <a:pt x="382524" y="297989"/>
                  </a:cubicBezTo>
                  <a:cubicBezTo>
                    <a:pt x="381830" y="366989"/>
                    <a:pt x="386224" y="435947"/>
                    <a:pt x="395669" y="504301"/>
                  </a:cubicBezTo>
                  <a:cubicBezTo>
                    <a:pt x="402128" y="547207"/>
                    <a:pt x="411097" y="589698"/>
                    <a:pt x="422529" y="631555"/>
                  </a:cubicBezTo>
                  <a:cubicBezTo>
                    <a:pt x="428149" y="652415"/>
                    <a:pt x="434245" y="673179"/>
                    <a:pt x="441008" y="693658"/>
                  </a:cubicBezTo>
                  <a:cubicBezTo>
                    <a:pt x="444532" y="704326"/>
                    <a:pt x="448246" y="714899"/>
                    <a:pt x="452533" y="725281"/>
                  </a:cubicBezTo>
                  <a:lnTo>
                    <a:pt x="453581" y="727853"/>
                  </a:lnTo>
                  <a:lnTo>
                    <a:pt x="447961" y="727853"/>
                  </a:lnTo>
                  <a:cubicBezTo>
                    <a:pt x="441865" y="727853"/>
                    <a:pt x="435769" y="727853"/>
                    <a:pt x="429673" y="728520"/>
                  </a:cubicBezTo>
                  <a:lnTo>
                    <a:pt x="429673" y="728520"/>
                  </a:lnTo>
                  <a:cubicBezTo>
                    <a:pt x="425768" y="728520"/>
                    <a:pt x="421958" y="729377"/>
                    <a:pt x="418148" y="729948"/>
                  </a:cubicBezTo>
                  <a:cubicBezTo>
                    <a:pt x="414338" y="730520"/>
                    <a:pt x="412909" y="730805"/>
                    <a:pt x="408623" y="731377"/>
                  </a:cubicBezTo>
                  <a:cubicBezTo>
                    <a:pt x="376501" y="734188"/>
                    <a:pt x="344180" y="733805"/>
                    <a:pt x="312134" y="730234"/>
                  </a:cubicBezTo>
                  <a:cubicBezTo>
                    <a:pt x="303943" y="729567"/>
                    <a:pt x="295751" y="728901"/>
                    <a:pt x="287560" y="727948"/>
                  </a:cubicBezTo>
                  <a:lnTo>
                    <a:pt x="281750" y="727186"/>
                  </a:lnTo>
                  <a:lnTo>
                    <a:pt x="281750" y="727186"/>
                  </a:lnTo>
                  <a:lnTo>
                    <a:pt x="280035" y="727186"/>
                  </a:lnTo>
                  <a:cubicBezTo>
                    <a:pt x="275463" y="726519"/>
                    <a:pt x="270510" y="725662"/>
                    <a:pt x="266510" y="724805"/>
                  </a:cubicBezTo>
                  <a:cubicBezTo>
                    <a:pt x="250412" y="721662"/>
                    <a:pt x="234601" y="717471"/>
                    <a:pt x="218885" y="713661"/>
                  </a:cubicBezTo>
                  <a:cubicBezTo>
                    <a:pt x="201917" y="709293"/>
                    <a:pt x="184618" y="706331"/>
                    <a:pt x="167164" y="704802"/>
                  </a:cubicBezTo>
                  <a:cubicBezTo>
                    <a:pt x="149747" y="704165"/>
                    <a:pt x="132316" y="705637"/>
                    <a:pt x="115253" y="709184"/>
                  </a:cubicBezTo>
                  <a:cubicBezTo>
                    <a:pt x="105108" y="711348"/>
                    <a:pt x="95142" y="714277"/>
                    <a:pt x="85439" y="717947"/>
                  </a:cubicBezTo>
                  <a:cubicBezTo>
                    <a:pt x="80025" y="719662"/>
                    <a:pt x="74741" y="721763"/>
                    <a:pt x="69628" y="724234"/>
                  </a:cubicBezTo>
                  <a:lnTo>
                    <a:pt x="64865" y="724233"/>
                  </a:lnTo>
                  <a:cubicBezTo>
                    <a:pt x="61628" y="724443"/>
                    <a:pt x="58429" y="725050"/>
                    <a:pt x="55340" y="726043"/>
                  </a:cubicBezTo>
                  <a:cubicBezTo>
                    <a:pt x="52578" y="726805"/>
                    <a:pt x="49911" y="727662"/>
                    <a:pt x="47149" y="728615"/>
                  </a:cubicBezTo>
                  <a:cubicBezTo>
                    <a:pt x="35719" y="732234"/>
                    <a:pt x="24289" y="736521"/>
                    <a:pt x="13049" y="741093"/>
                  </a:cubicBezTo>
                  <a:lnTo>
                    <a:pt x="2477" y="745379"/>
                  </a:lnTo>
                  <a:cubicBezTo>
                    <a:pt x="2477" y="738997"/>
                    <a:pt x="1810" y="732615"/>
                    <a:pt x="1524" y="726329"/>
                  </a:cubicBezTo>
                  <a:cubicBezTo>
                    <a:pt x="6287" y="725376"/>
                    <a:pt x="11049" y="724900"/>
                    <a:pt x="15431" y="724233"/>
                  </a:cubicBezTo>
                  <a:cubicBezTo>
                    <a:pt x="26084" y="723929"/>
                    <a:pt x="36376" y="720299"/>
                    <a:pt x="44863" y="713851"/>
                  </a:cubicBezTo>
                  <a:cubicBezTo>
                    <a:pt x="46494" y="712209"/>
                    <a:pt x="46486" y="709556"/>
                    <a:pt x="44844" y="707924"/>
                  </a:cubicBezTo>
                  <a:cubicBezTo>
                    <a:pt x="44087" y="707172"/>
                    <a:pt x="43072" y="706737"/>
                    <a:pt x="42005" y="706707"/>
                  </a:cubicBezTo>
                  <a:cubicBezTo>
                    <a:pt x="30881" y="707255"/>
                    <a:pt x="19823" y="708753"/>
                    <a:pt x="8953" y="711184"/>
                  </a:cubicBezTo>
                  <a:lnTo>
                    <a:pt x="1048" y="712708"/>
                  </a:lnTo>
                  <a:lnTo>
                    <a:pt x="1048" y="706993"/>
                  </a:lnTo>
                  <a:lnTo>
                    <a:pt x="9335" y="705374"/>
                  </a:lnTo>
                  <a:cubicBezTo>
                    <a:pt x="17424" y="705020"/>
                    <a:pt x="24934" y="701073"/>
                    <a:pt x="29813" y="694611"/>
                  </a:cubicBezTo>
                  <a:cubicBezTo>
                    <a:pt x="30678" y="693105"/>
                    <a:pt x="30158" y="691184"/>
                    <a:pt x="28653" y="690320"/>
                  </a:cubicBezTo>
                  <a:cubicBezTo>
                    <a:pt x="28448" y="690202"/>
                    <a:pt x="28230" y="690108"/>
                    <a:pt x="28004" y="690039"/>
                  </a:cubicBezTo>
                  <a:cubicBezTo>
                    <a:pt x="19857" y="689070"/>
                    <a:pt x="11599" y="690184"/>
                    <a:pt x="4001" y="693277"/>
                  </a:cubicBezTo>
                  <a:lnTo>
                    <a:pt x="667" y="694230"/>
                  </a:lnTo>
                  <a:lnTo>
                    <a:pt x="667" y="682799"/>
                  </a:lnTo>
                  <a:cubicBezTo>
                    <a:pt x="5144" y="680323"/>
                    <a:pt x="9620" y="678132"/>
                    <a:pt x="14192" y="676037"/>
                  </a:cubicBezTo>
                  <a:cubicBezTo>
                    <a:pt x="18764" y="673941"/>
                    <a:pt x="27718" y="670322"/>
                    <a:pt x="30766" y="663845"/>
                  </a:cubicBezTo>
                  <a:cubicBezTo>
                    <a:pt x="31820" y="661903"/>
                    <a:pt x="31101" y="659474"/>
                    <a:pt x="29159" y="658420"/>
                  </a:cubicBezTo>
                  <a:cubicBezTo>
                    <a:pt x="28627" y="658131"/>
                    <a:pt x="28037" y="657967"/>
                    <a:pt x="27432" y="657939"/>
                  </a:cubicBezTo>
                  <a:cubicBezTo>
                    <a:pt x="21063" y="658518"/>
                    <a:pt x="14924" y="660608"/>
                    <a:pt x="9525" y="664035"/>
                  </a:cubicBezTo>
                  <a:cubicBezTo>
                    <a:pt x="6477" y="665464"/>
                    <a:pt x="3429" y="666797"/>
                    <a:pt x="0" y="668322"/>
                  </a:cubicBezTo>
                  <a:cubicBezTo>
                    <a:pt x="0" y="664797"/>
                    <a:pt x="0" y="661273"/>
                    <a:pt x="0" y="657749"/>
                  </a:cubicBezTo>
                  <a:cubicBezTo>
                    <a:pt x="0" y="654224"/>
                    <a:pt x="0" y="651557"/>
                    <a:pt x="0" y="648224"/>
                  </a:cubicBezTo>
                  <a:cubicBezTo>
                    <a:pt x="1619" y="648472"/>
                    <a:pt x="3274" y="648240"/>
                    <a:pt x="4763" y="647557"/>
                  </a:cubicBezTo>
                  <a:cubicBezTo>
                    <a:pt x="9239" y="645366"/>
                    <a:pt x="15907" y="646033"/>
                    <a:pt x="19336" y="641652"/>
                  </a:cubicBezTo>
                  <a:cubicBezTo>
                    <a:pt x="21512" y="639223"/>
                    <a:pt x="21307" y="635489"/>
                    <a:pt x="18878" y="633313"/>
                  </a:cubicBezTo>
                  <a:cubicBezTo>
                    <a:pt x="18291" y="632786"/>
                    <a:pt x="17605" y="632383"/>
                    <a:pt x="16859" y="632127"/>
                  </a:cubicBezTo>
                  <a:cubicBezTo>
                    <a:pt x="13679" y="631537"/>
                    <a:pt x="10401" y="631766"/>
                    <a:pt x="7334" y="632793"/>
                  </a:cubicBezTo>
                  <a:cubicBezTo>
                    <a:pt x="4961" y="633336"/>
                    <a:pt x="2636" y="634068"/>
                    <a:pt x="381" y="634984"/>
                  </a:cubicBezTo>
                  <a:lnTo>
                    <a:pt x="381" y="608981"/>
                  </a:lnTo>
                  <a:cubicBezTo>
                    <a:pt x="980" y="609080"/>
                    <a:pt x="1592" y="609080"/>
                    <a:pt x="2191" y="608981"/>
                  </a:cubicBezTo>
                  <a:cubicBezTo>
                    <a:pt x="5525" y="608981"/>
                    <a:pt x="9620" y="607933"/>
                    <a:pt x="11049" y="604504"/>
                  </a:cubicBezTo>
                  <a:cubicBezTo>
                    <a:pt x="12174" y="603141"/>
                    <a:pt x="12987" y="601548"/>
                    <a:pt x="13430" y="599837"/>
                  </a:cubicBezTo>
                  <a:cubicBezTo>
                    <a:pt x="13845" y="598369"/>
                    <a:pt x="12991" y="596842"/>
                    <a:pt x="11523" y="596428"/>
                  </a:cubicBezTo>
                  <a:cubicBezTo>
                    <a:pt x="11057" y="596297"/>
                    <a:pt x="10565" y="596290"/>
                    <a:pt x="10096" y="596408"/>
                  </a:cubicBezTo>
                  <a:lnTo>
                    <a:pt x="8287" y="596979"/>
                  </a:lnTo>
                  <a:lnTo>
                    <a:pt x="6858" y="597551"/>
                  </a:lnTo>
                  <a:cubicBezTo>
                    <a:pt x="6075" y="597365"/>
                    <a:pt x="5260" y="597365"/>
                    <a:pt x="4477" y="597551"/>
                  </a:cubicBezTo>
                  <a:lnTo>
                    <a:pt x="3048" y="597551"/>
                  </a:lnTo>
                  <a:cubicBezTo>
                    <a:pt x="4000" y="597551"/>
                    <a:pt x="2191" y="597551"/>
                    <a:pt x="2191" y="597551"/>
                  </a:cubicBezTo>
                  <a:cubicBezTo>
                    <a:pt x="1592" y="597451"/>
                    <a:pt x="980" y="597451"/>
                    <a:pt x="381" y="597551"/>
                  </a:cubicBezTo>
                  <a:cubicBezTo>
                    <a:pt x="381" y="554022"/>
                    <a:pt x="1048" y="510588"/>
                    <a:pt x="4381" y="467154"/>
                  </a:cubicBezTo>
                  <a:cubicBezTo>
                    <a:pt x="4953" y="459819"/>
                    <a:pt x="5715" y="452485"/>
                    <a:pt x="6477" y="445246"/>
                  </a:cubicBezTo>
                  <a:cubicBezTo>
                    <a:pt x="7334" y="436483"/>
                    <a:pt x="8001" y="431721"/>
                    <a:pt x="9049" y="424386"/>
                  </a:cubicBezTo>
                  <a:cubicBezTo>
                    <a:pt x="11144" y="409432"/>
                    <a:pt x="13811" y="394478"/>
                    <a:pt x="17145" y="379714"/>
                  </a:cubicBezTo>
                  <a:cubicBezTo>
                    <a:pt x="23171" y="350312"/>
                    <a:pt x="31288" y="321378"/>
                    <a:pt x="41434" y="293132"/>
                  </a:cubicBezTo>
                  <a:cubicBezTo>
                    <a:pt x="44387" y="285417"/>
                    <a:pt x="47911" y="277797"/>
                    <a:pt x="51530" y="270367"/>
                  </a:cubicBezTo>
                  <a:cubicBezTo>
                    <a:pt x="52070" y="270226"/>
                    <a:pt x="52584" y="270001"/>
                    <a:pt x="53054" y="269700"/>
                  </a:cubicBezTo>
                  <a:cubicBezTo>
                    <a:pt x="55964" y="267902"/>
                    <a:pt x="58568" y="265651"/>
                    <a:pt x="60770" y="263033"/>
                  </a:cubicBezTo>
                  <a:cubicBezTo>
                    <a:pt x="62964" y="260173"/>
                    <a:pt x="65318" y="257438"/>
                    <a:pt x="67818" y="254841"/>
                  </a:cubicBezTo>
                  <a:cubicBezTo>
                    <a:pt x="73400" y="248959"/>
                    <a:pt x="78437" y="242583"/>
                    <a:pt x="82868" y="235791"/>
                  </a:cubicBezTo>
                  <a:cubicBezTo>
                    <a:pt x="92393" y="222933"/>
                    <a:pt x="100489" y="209788"/>
                    <a:pt x="109252" y="196739"/>
                  </a:cubicBezTo>
                  <a:cubicBezTo>
                    <a:pt x="126361" y="171421"/>
                    <a:pt x="145135" y="147270"/>
                    <a:pt x="165449" y="124444"/>
                  </a:cubicBezTo>
                  <a:cubicBezTo>
                    <a:pt x="174995" y="113540"/>
                    <a:pt x="185072" y="103114"/>
                    <a:pt x="195644" y="93202"/>
                  </a:cubicBezTo>
                  <a:cubicBezTo>
                    <a:pt x="198311" y="90821"/>
                    <a:pt x="200882" y="88439"/>
                    <a:pt x="203644" y="86154"/>
                  </a:cubicBezTo>
                  <a:lnTo>
                    <a:pt x="204406" y="85487"/>
                  </a:lnTo>
                  <a:lnTo>
                    <a:pt x="205359" y="84820"/>
                  </a:lnTo>
                  <a:cubicBezTo>
                    <a:pt x="206693" y="83677"/>
                    <a:pt x="208121" y="82725"/>
                    <a:pt x="209550" y="81677"/>
                  </a:cubicBezTo>
                  <a:cubicBezTo>
                    <a:pt x="215665" y="77372"/>
                    <a:pt x="222025" y="73428"/>
                    <a:pt x="228600" y="69866"/>
                  </a:cubicBezTo>
                  <a:cubicBezTo>
                    <a:pt x="231648" y="68151"/>
                    <a:pt x="234791" y="66627"/>
                    <a:pt x="238125" y="65103"/>
                  </a:cubicBezTo>
                  <a:lnTo>
                    <a:pt x="242888" y="62817"/>
                  </a:lnTo>
                  <a:lnTo>
                    <a:pt x="245840" y="61579"/>
                  </a:lnTo>
                  <a:cubicBezTo>
                    <a:pt x="252317" y="58817"/>
                    <a:pt x="258985" y="56245"/>
                    <a:pt x="265462" y="53673"/>
                  </a:cubicBezTo>
                  <a:cubicBezTo>
                    <a:pt x="279178" y="48244"/>
                    <a:pt x="292989" y="43386"/>
                    <a:pt x="306800" y="38243"/>
                  </a:cubicBezTo>
                  <a:cubicBezTo>
                    <a:pt x="340337" y="24508"/>
                    <a:pt x="374693" y="12866"/>
                    <a:pt x="409670" y="3381"/>
                  </a:cubicBezTo>
                  <a:cubicBezTo>
                    <a:pt x="413480" y="2524"/>
                    <a:pt x="417386" y="1762"/>
                    <a:pt x="421291" y="1095"/>
                  </a:cubicBezTo>
                  <a:lnTo>
                    <a:pt x="427006" y="143"/>
                  </a:lnTo>
                  <a:cubicBezTo>
                    <a:pt x="422815" y="905"/>
                    <a:pt x="429673" y="143"/>
                    <a:pt x="430530" y="143"/>
                  </a:cubicBezTo>
                  <a:cubicBezTo>
                    <a:pt x="434242" y="-48"/>
                    <a:pt x="437962" y="-48"/>
                    <a:pt x="441674" y="143"/>
                  </a:cubicBezTo>
                  <a:lnTo>
                    <a:pt x="446151" y="143"/>
                  </a:lnTo>
                  <a:lnTo>
                    <a:pt x="446151" y="143"/>
                  </a:lnTo>
                  <a:cubicBezTo>
                    <a:pt x="447090" y="232"/>
                    <a:pt x="448016" y="424"/>
                    <a:pt x="448913" y="714"/>
                  </a:cubicBezTo>
                  <a:cubicBezTo>
                    <a:pt x="455390" y="2143"/>
                    <a:pt x="461582" y="4429"/>
                    <a:pt x="467963" y="6334"/>
                  </a:cubicBezTo>
                  <a:cubicBezTo>
                    <a:pt x="472655" y="7762"/>
                    <a:pt x="477537" y="8469"/>
                    <a:pt x="482441" y="8430"/>
                  </a:cubicBezTo>
                  <a:cubicBezTo>
                    <a:pt x="495681" y="16716"/>
                    <a:pt x="508730" y="25193"/>
                    <a:pt x="521970" y="33480"/>
                  </a:cubicBezTo>
                  <a:lnTo>
                    <a:pt x="526447" y="36242"/>
                  </a:lnTo>
                  <a:cubicBezTo>
                    <a:pt x="522748" y="39977"/>
                    <a:pt x="519340" y="43989"/>
                    <a:pt x="516255" y="48244"/>
                  </a:cubicBezTo>
                  <a:cubicBezTo>
                    <a:pt x="512033" y="53665"/>
                    <a:pt x="508808" y="59793"/>
                    <a:pt x="506730" y="66341"/>
                  </a:cubicBezTo>
                  <a:cubicBezTo>
                    <a:pt x="505111" y="71771"/>
                    <a:pt x="505206" y="81677"/>
                    <a:pt x="511397" y="84439"/>
                  </a:cubicBezTo>
                  <a:cubicBezTo>
                    <a:pt x="514890" y="86582"/>
                    <a:pt x="519450" y="85620"/>
                    <a:pt x="521779" y="82248"/>
                  </a:cubicBezTo>
                  <a:cubicBezTo>
                    <a:pt x="522547" y="80454"/>
                    <a:pt x="522547" y="78423"/>
                    <a:pt x="521779" y="76629"/>
                  </a:cubicBezTo>
                  <a:cubicBezTo>
                    <a:pt x="521621" y="75868"/>
                    <a:pt x="521296" y="75152"/>
                    <a:pt x="520827" y="7453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xmlns="" id="{8C5A6F57-9F47-4988-AB22-3EF595400E16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xmlns="" id="{63F52EF8-7BDC-4DEA-BD46-623D99F5F6F3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xmlns="" id="{16BE7CD6-35D1-49F5-B50A-78AF0656DB23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xmlns="" id="{FA2344E8-3D95-4A3F-A505-12F17E8284A3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xmlns="" id="{AEA5190B-6B5D-4B55-83B9-4ACA7DEB22EF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xmlns="" id="{6A60A5BF-055E-47A3-AC34-16F1117C5544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xmlns="" id="{2FE42496-0A30-4EBC-857A-E13F67463D2E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xmlns="" id="{9C7BC261-93A2-4630-B227-AA71EE25D10C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xmlns="" id="{20A91361-76A2-45B2-8AF4-4DA67FAF648B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xmlns="" id="{43E93F1E-9D3E-4CF4-A674-9745EEF37391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xmlns="" id="{5684AFAE-5961-4209-9FCA-A13FD93935F4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xmlns="" id="{03422A30-AA15-497F-9FEE-3758ED29D3A8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xmlns="" id="{36FADDA9-543A-4635-9A1C-E9BEDD431EBF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xmlns="" id="{9296E1BE-08A9-41FB-8614-0024DDF1CCA9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xmlns="" id="{6EDE4AAC-6642-405A-9655-1ABE0EFE8AA9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xmlns="" id="{C1714994-F1C1-4C23-8E51-48564C86D6B6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xmlns="" id="{F0A4554A-AB96-45C1-A1A1-9E5C0C09748C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xmlns="" id="{4D99D070-6BBE-416D-B1AD-60BE04BE992F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xmlns="" id="{739C1F26-1155-4188-B851-1BAB3A9F0300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xmlns="" id="{A1B2A76F-B333-4730-833B-3E74C9D432C1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xmlns="" id="{754D9272-BA07-41FA-BD71-FC5597664724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xmlns="" id="{853A268F-B004-46DE-B341-D58E55C777D6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xmlns="" id="{B0055CD3-97E7-4358-8C34-9814C716546C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xmlns="" id="{67C6602C-23D8-479E-A4B2-B4804BC5798D}"/>
                </a:ext>
              </a:extLst>
            </p:cNvPr>
            <p:cNvSpPr/>
            <p:nvPr/>
          </p:nvSpPr>
          <p:spPr>
            <a:xfrm>
              <a:off x="2750979" y="387823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xmlns="" id="{28C8474D-E0DD-4EFE-9CAC-947599B5049D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xmlns="" id="{34B946FF-A6DB-4B74-923E-5BEC5569FD54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xmlns="" id="{4DD4D3A2-C8D2-48C7-83E2-A4A88A7A56FD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xmlns="" id="{03C0E648-E28F-4E96-89B5-F48F3E5EA7CF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xmlns="" id="{21BA8545-DD56-4C7E-858B-B9C20E5563E4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xmlns="" id="{5E310E03-E9C8-4C7E-987F-820D60929B03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xmlns="" id="{29641C67-22FC-4557-A4BA-8452C463DA42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xmlns="" id="{10B28A51-9EA2-4EAB-BA58-834A63F26460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xmlns="" id="{D3D196FB-A2C3-431F-805A-3D94F444E047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xmlns="" id="{C88FC127-2DFA-4CB7-BC53-1D2892C85660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xmlns="" id="{3E74AF19-8DDF-432D-8109-019DFA16E5DA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xmlns="" id="{5634E45D-DFB6-463C-9D54-D986FBAE73FD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xmlns="" id="{ED63B5F7-31CA-4020-87B8-652200FBF676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xmlns="" id="{80493D98-70E0-4BC4-B417-11B78A7B5176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xmlns="" id="{476EC204-8C64-489A-B0B7-E4079109B845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xmlns="" id="{5BD523FA-E3CA-4690-83CD-1E0A4F332660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xmlns="" id="{71C729DB-79E1-4DDB-882F-7059B0CD2C3C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xmlns="" id="{AB780E46-3284-4B98-BD2F-955B37D471C5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xmlns="" id="{D93E86FE-C58E-4A54-B594-0D34D379DB58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xmlns="" id="{35882D2F-B777-4BC7-A38A-EC0F913ECA7F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xmlns="" id="{9ED15C3F-4015-4CC6-BA06-F60D5511776C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xmlns="" id="{E3B88BCA-58C0-44C0-A79E-B13D91FDAAA7}"/>
                </a:ext>
              </a:extLst>
            </p:cNvPr>
            <p:cNvSpPr/>
            <p:nvPr/>
          </p:nvSpPr>
          <p:spPr>
            <a:xfrm>
              <a:off x="2771037" y="2002040"/>
              <a:ext cx="805" cy="1324"/>
            </a:xfrm>
            <a:custGeom>
              <a:avLst/>
              <a:gdLst>
                <a:gd name="connsiteX0" fmla="*/ 500 w 500"/>
                <a:gd name="connsiteY0" fmla="*/ 823 h 822"/>
                <a:gd name="connsiteX1" fmla="*/ 500 w 500"/>
                <a:gd name="connsiteY1" fmla="*/ 823 h 822"/>
                <a:gd name="connsiteX2" fmla="*/ 500 w 500"/>
                <a:gd name="connsiteY2" fmla="*/ 823 h 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0" h="822">
                  <a:moveTo>
                    <a:pt x="500" y="823"/>
                  </a:moveTo>
                  <a:lnTo>
                    <a:pt x="500" y="823"/>
                  </a:lnTo>
                  <a:cubicBezTo>
                    <a:pt x="-167" y="-701"/>
                    <a:pt x="-167" y="251"/>
                    <a:pt x="500" y="8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xmlns="" id="{5C7823C4-7D07-4331-9113-885CF4B76272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xmlns="" id="{CA5775D5-D6D4-4263-8D1E-7418EAD555CD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xmlns="" id="{17A467F0-C88F-4B72-B3D7-EB5111E6D3EE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xmlns="" id="{E47252B3-8F46-4895-B7F1-A8DD5EEBD857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xmlns="" id="{F21644D6-59F7-478B-9185-01679756FB2A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xmlns="" id="{6EC5707D-092C-4594-A5DE-E17C06801424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xmlns="" id="{43429999-AA66-422D-8A44-550D746C525E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xmlns="" id="{1BA34D4F-F2E4-4B8F-94B8-9A3ADEBF5F1E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xmlns="" id="{38C6C57C-C72C-44D9-B462-285D3C605875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xmlns="" id="{B889197B-CE26-46F8-AB95-F3F1D9CD233A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xmlns="" id="{67817D0E-03D0-4B24-8CF1-65A5E712C8B9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xmlns="" id="{C4A0EC7F-5409-4659-B6ED-A7A83907E4EE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xmlns="" id="{3163DE4A-5A17-4B39-91BA-874AC20AE4B1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xmlns="" id="{3E67ADCD-BC75-4F36-9455-EE0799D12527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xmlns="" id="{B84E8412-1AAF-4191-9B3D-9759E2D77875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xmlns="" id="{84259CD7-38F5-4ED9-91AB-21F982AFBAE3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xmlns="" id="{CADD702C-570F-436E-95CE-EEA45CA0706C}"/>
                </a:ext>
              </a:extLst>
            </p:cNvPr>
            <p:cNvSpPr/>
            <p:nvPr/>
          </p:nvSpPr>
          <p:spPr>
            <a:xfrm>
              <a:off x="2345385" y="1018554"/>
              <a:ext cx="264159" cy="238974"/>
            </a:xfrm>
            <a:custGeom>
              <a:avLst/>
              <a:gdLst>
                <a:gd name="connsiteX0" fmla="*/ 3812 w 164022"/>
                <a:gd name="connsiteY0" fmla="*/ 82186 h 148384"/>
                <a:gd name="connsiteX1" fmla="*/ 3812 w 164022"/>
                <a:gd name="connsiteY1" fmla="*/ 82186 h 148384"/>
                <a:gd name="connsiteX2" fmla="*/ 14099 w 164022"/>
                <a:gd name="connsiteY2" fmla="*/ 69327 h 148384"/>
                <a:gd name="connsiteX3" fmla="*/ 20290 w 164022"/>
                <a:gd name="connsiteY3" fmla="*/ 65136 h 148384"/>
                <a:gd name="connsiteX4" fmla="*/ 22195 w 164022"/>
                <a:gd name="connsiteY4" fmla="*/ 64279 h 148384"/>
                <a:gd name="connsiteX5" fmla="*/ 26005 w 164022"/>
                <a:gd name="connsiteY5" fmla="*/ 62755 h 148384"/>
                <a:gd name="connsiteX6" fmla="*/ 46293 w 164022"/>
                <a:gd name="connsiteY6" fmla="*/ 44467 h 148384"/>
                <a:gd name="connsiteX7" fmla="*/ 42864 w 164022"/>
                <a:gd name="connsiteY7" fmla="*/ 22559 h 148384"/>
                <a:gd name="connsiteX8" fmla="*/ 35244 w 164022"/>
                <a:gd name="connsiteY8" fmla="*/ 13891 h 148384"/>
                <a:gd name="connsiteX9" fmla="*/ 34196 w 164022"/>
                <a:gd name="connsiteY9" fmla="*/ 11891 h 148384"/>
                <a:gd name="connsiteX10" fmla="*/ 31339 w 164022"/>
                <a:gd name="connsiteY10" fmla="*/ 6176 h 148384"/>
                <a:gd name="connsiteX11" fmla="*/ 31339 w 164022"/>
                <a:gd name="connsiteY11" fmla="*/ 4462 h 148384"/>
                <a:gd name="connsiteX12" fmla="*/ 32006 w 164022"/>
                <a:gd name="connsiteY12" fmla="*/ 3700 h 148384"/>
                <a:gd name="connsiteX13" fmla="*/ 33339 w 164022"/>
                <a:gd name="connsiteY13" fmla="*/ 3033 h 148384"/>
                <a:gd name="connsiteX14" fmla="*/ 36197 w 164022"/>
                <a:gd name="connsiteY14" fmla="*/ 1509 h 148384"/>
                <a:gd name="connsiteX15" fmla="*/ 37149 w 164022"/>
                <a:gd name="connsiteY15" fmla="*/ 1509 h 148384"/>
                <a:gd name="connsiteX16" fmla="*/ 41721 w 164022"/>
                <a:gd name="connsiteY16" fmla="*/ 175 h 148384"/>
                <a:gd name="connsiteX17" fmla="*/ 42864 w 164022"/>
                <a:gd name="connsiteY17" fmla="*/ 175 h 148384"/>
                <a:gd name="connsiteX18" fmla="*/ 43817 w 164022"/>
                <a:gd name="connsiteY18" fmla="*/ 175 h 148384"/>
                <a:gd name="connsiteX19" fmla="*/ 53342 w 164022"/>
                <a:gd name="connsiteY19" fmla="*/ 175 h 148384"/>
                <a:gd name="connsiteX20" fmla="*/ 54294 w 164022"/>
                <a:gd name="connsiteY20" fmla="*/ 175 h 148384"/>
                <a:gd name="connsiteX21" fmla="*/ 55342 w 164022"/>
                <a:gd name="connsiteY21" fmla="*/ 175 h 148384"/>
                <a:gd name="connsiteX22" fmla="*/ 60104 w 164022"/>
                <a:gd name="connsiteY22" fmla="*/ 1318 h 148384"/>
                <a:gd name="connsiteX23" fmla="*/ 64867 w 164022"/>
                <a:gd name="connsiteY23" fmla="*/ 2842 h 148384"/>
                <a:gd name="connsiteX24" fmla="*/ 67820 w 164022"/>
                <a:gd name="connsiteY24" fmla="*/ 3890 h 148384"/>
                <a:gd name="connsiteX25" fmla="*/ 68486 w 164022"/>
                <a:gd name="connsiteY25" fmla="*/ 3890 h 148384"/>
                <a:gd name="connsiteX26" fmla="*/ 106586 w 164022"/>
                <a:gd name="connsiteY26" fmla="*/ 24655 h 148384"/>
                <a:gd name="connsiteX27" fmla="*/ 124779 w 164022"/>
                <a:gd name="connsiteY27" fmla="*/ 36561 h 148384"/>
                <a:gd name="connsiteX28" fmla="*/ 140305 w 164022"/>
                <a:gd name="connsiteY28" fmla="*/ 49515 h 148384"/>
                <a:gd name="connsiteX29" fmla="*/ 164022 w 164022"/>
                <a:gd name="connsiteY29" fmla="*/ 76852 h 148384"/>
                <a:gd name="connsiteX30" fmla="*/ 164022 w 164022"/>
                <a:gd name="connsiteY30" fmla="*/ 78471 h 148384"/>
                <a:gd name="connsiteX31" fmla="*/ 161736 w 164022"/>
                <a:gd name="connsiteY31" fmla="*/ 80662 h 148384"/>
                <a:gd name="connsiteX32" fmla="*/ 148592 w 164022"/>
                <a:gd name="connsiteY32" fmla="*/ 96283 h 148384"/>
                <a:gd name="connsiteX33" fmla="*/ 154783 w 164022"/>
                <a:gd name="connsiteY33" fmla="*/ 148384 h 148384"/>
                <a:gd name="connsiteX34" fmla="*/ 154783 w 164022"/>
                <a:gd name="connsiteY34" fmla="*/ 148384 h 148384"/>
                <a:gd name="connsiteX35" fmla="*/ 110777 w 164022"/>
                <a:gd name="connsiteY35" fmla="*/ 134097 h 148384"/>
                <a:gd name="connsiteX36" fmla="*/ 60676 w 164022"/>
                <a:gd name="connsiteY36" fmla="*/ 130096 h 148384"/>
                <a:gd name="connsiteX37" fmla="*/ 38483 w 164022"/>
                <a:gd name="connsiteY37" fmla="*/ 130096 h 148384"/>
                <a:gd name="connsiteX38" fmla="*/ 34292 w 164022"/>
                <a:gd name="connsiteY38" fmla="*/ 130096 h 148384"/>
                <a:gd name="connsiteX39" fmla="*/ 32768 w 164022"/>
                <a:gd name="connsiteY39" fmla="*/ 130096 h 148384"/>
                <a:gd name="connsiteX40" fmla="*/ 23243 w 164022"/>
                <a:gd name="connsiteY40" fmla="*/ 127525 h 148384"/>
                <a:gd name="connsiteX41" fmla="*/ 20671 w 164022"/>
                <a:gd name="connsiteY41" fmla="*/ 126572 h 148384"/>
                <a:gd name="connsiteX42" fmla="*/ 17813 w 164022"/>
                <a:gd name="connsiteY42" fmla="*/ 125048 h 148384"/>
                <a:gd name="connsiteX43" fmla="*/ 14289 w 164022"/>
                <a:gd name="connsiteY43" fmla="*/ 122857 h 148384"/>
                <a:gd name="connsiteX44" fmla="*/ 12289 w 164022"/>
                <a:gd name="connsiteY44" fmla="*/ 121524 h 148384"/>
                <a:gd name="connsiteX45" fmla="*/ 2764 w 164022"/>
                <a:gd name="connsiteY45" fmla="*/ 110380 h 148384"/>
                <a:gd name="connsiteX46" fmla="*/ 1716 w 164022"/>
                <a:gd name="connsiteY46" fmla="*/ 107998 h 148384"/>
                <a:gd name="connsiteX47" fmla="*/ 764 w 164022"/>
                <a:gd name="connsiteY47" fmla="*/ 105046 h 148384"/>
                <a:gd name="connsiteX48" fmla="*/ 2 w 164022"/>
                <a:gd name="connsiteY48" fmla="*/ 101331 h 148384"/>
                <a:gd name="connsiteX49" fmla="*/ 2 w 164022"/>
                <a:gd name="connsiteY49" fmla="*/ 98950 h 148384"/>
                <a:gd name="connsiteX50" fmla="*/ 3812 w 164022"/>
                <a:gd name="connsiteY50" fmla="*/ 82186 h 14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4022" h="148384">
                  <a:moveTo>
                    <a:pt x="3812" y="82186"/>
                  </a:moveTo>
                  <a:lnTo>
                    <a:pt x="3812" y="82186"/>
                  </a:lnTo>
                  <a:cubicBezTo>
                    <a:pt x="6213" y="77170"/>
                    <a:pt x="9732" y="72771"/>
                    <a:pt x="14099" y="69327"/>
                  </a:cubicBezTo>
                  <a:cubicBezTo>
                    <a:pt x="16022" y="67733"/>
                    <a:pt x="18096" y="66330"/>
                    <a:pt x="20290" y="65136"/>
                  </a:cubicBezTo>
                  <a:lnTo>
                    <a:pt x="22195" y="64279"/>
                  </a:lnTo>
                  <a:lnTo>
                    <a:pt x="26005" y="62755"/>
                  </a:lnTo>
                  <a:cubicBezTo>
                    <a:pt x="35160" y="59995"/>
                    <a:pt x="42602" y="53287"/>
                    <a:pt x="46293" y="44467"/>
                  </a:cubicBezTo>
                  <a:cubicBezTo>
                    <a:pt x="48697" y="37034"/>
                    <a:pt x="47424" y="28902"/>
                    <a:pt x="42864" y="22559"/>
                  </a:cubicBezTo>
                  <a:cubicBezTo>
                    <a:pt x="40588" y="19448"/>
                    <a:pt x="38038" y="16547"/>
                    <a:pt x="35244" y="13891"/>
                  </a:cubicBezTo>
                  <a:cubicBezTo>
                    <a:pt x="34817" y="13268"/>
                    <a:pt x="34465" y="12597"/>
                    <a:pt x="34196" y="11891"/>
                  </a:cubicBezTo>
                  <a:cubicBezTo>
                    <a:pt x="33720" y="10558"/>
                    <a:pt x="31910" y="7510"/>
                    <a:pt x="31339" y="6176"/>
                  </a:cubicBezTo>
                  <a:cubicBezTo>
                    <a:pt x="30767" y="4843"/>
                    <a:pt x="31339" y="4938"/>
                    <a:pt x="31339" y="4462"/>
                  </a:cubicBezTo>
                  <a:cubicBezTo>
                    <a:pt x="31339" y="3985"/>
                    <a:pt x="32006" y="3795"/>
                    <a:pt x="32006" y="3700"/>
                  </a:cubicBezTo>
                  <a:cubicBezTo>
                    <a:pt x="32006" y="3604"/>
                    <a:pt x="32006" y="3700"/>
                    <a:pt x="33339" y="3033"/>
                  </a:cubicBezTo>
                  <a:lnTo>
                    <a:pt x="36197" y="1509"/>
                  </a:lnTo>
                  <a:lnTo>
                    <a:pt x="37149" y="1509"/>
                  </a:lnTo>
                  <a:cubicBezTo>
                    <a:pt x="38646" y="977"/>
                    <a:pt x="40173" y="532"/>
                    <a:pt x="41721" y="175"/>
                  </a:cubicBezTo>
                  <a:lnTo>
                    <a:pt x="42864" y="175"/>
                  </a:lnTo>
                  <a:lnTo>
                    <a:pt x="43817" y="175"/>
                  </a:lnTo>
                  <a:cubicBezTo>
                    <a:pt x="46987" y="-58"/>
                    <a:pt x="50171" y="-58"/>
                    <a:pt x="53342" y="175"/>
                  </a:cubicBezTo>
                  <a:lnTo>
                    <a:pt x="54294" y="175"/>
                  </a:lnTo>
                  <a:lnTo>
                    <a:pt x="55342" y="175"/>
                  </a:lnTo>
                  <a:cubicBezTo>
                    <a:pt x="56952" y="455"/>
                    <a:pt x="58543" y="837"/>
                    <a:pt x="60104" y="1318"/>
                  </a:cubicBezTo>
                  <a:cubicBezTo>
                    <a:pt x="61722" y="1726"/>
                    <a:pt x="63313" y="2235"/>
                    <a:pt x="64867" y="2842"/>
                  </a:cubicBezTo>
                  <a:lnTo>
                    <a:pt x="67820" y="3890"/>
                  </a:lnTo>
                  <a:lnTo>
                    <a:pt x="68486" y="3890"/>
                  </a:lnTo>
                  <a:cubicBezTo>
                    <a:pt x="81564" y="10095"/>
                    <a:pt x="94284" y="17028"/>
                    <a:pt x="106586" y="24655"/>
                  </a:cubicBezTo>
                  <a:cubicBezTo>
                    <a:pt x="112778" y="28465"/>
                    <a:pt x="118874" y="32370"/>
                    <a:pt x="124779" y="36561"/>
                  </a:cubicBezTo>
                  <a:cubicBezTo>
                    <a:pt x="130333" y="40403"/>
                    <a:pt x="135530" y="44739"/>
                    <a:pt x="140305" y="49515"/>
                  </a:cubicBezTo>
                  <a:cubicBezTo>
                    <a:pt x="149690" y="57230"/>
                    <a:pt x="157709" y="66471"/>
                    <a:pt x="164022" y="76852"/>
                  </a:cubicBezTo>
                  <a:cubicBezTo>
                    <a:pt x="164022" y="76185"/>
                    <a:pt x="164022" y="77423"/>
                    <a:pt x="164022" y="78471"/>
                  </a:cubicBezTo>
                  <a:lnTo>
                    <a:pt x="161736" y="80662"/>
                  </a:lnTo>
                  <a:cubicBezTo>
                    <a:pt x="156556" y="85141"/>
                    <a:pt x="152120" y="90413"/>
                    <a:pt x="148592" y="96283"/>
                  </a:cubicBezTo>
                  <a:cubicBezTo>
                    <a:pt x="138114" y="113904"/>
                    <a:pt x="144305" y="132668"/>
                    <a:pt x="154783" y="148384"/>
                  </a:cubicBezTo>
                  <a:lnTo>
                    <a:pt x="154783" y="148384"/>
                  </a:lnTo>
                  <a:cubicBezTo>
                    <a:pt x="140630" y="142159"/>
                    <a:pt x="125888" y="137372"/>
                    <a:pt x="110777" y="134097"/>
                  </a:cubicBezTo>
                  <a:cubicBezTo>
                    <a:pt x="94240" y="131189"/>
                    <a:pt x="77465" y="129850"/>
                    <a:pt x="60676" y="130096"/>
                  </a:cubicBezTo>
                  <a:lnTo>
                    <a:pt x="38483" y="130096"/>
                  </a:lnTo>
                  <a:lnTo>
                    <a:pt x="34292" y="130096"/>
                  </a:lnTo>
                  <a:lnTo>
                    <a:pt x="32768" y="130096"/>
                  </a:lnTo>
                  <a:cubicBezTo>
                    <a:pt x="29534" y="129476"/>
                    <a:pt x="26350" y="128616"/>
                    <a:pt x="23243" y="127525"/>
                  </a:cubicBezTo>
                  <a:lnTo>
                    <a:pt x="20671" y="126572"/>
                  </a:lnTo>
                  <a:lnTo>
                    <a:pt x="17813" y="125048"/>
                  </a:lnTo>
                  <a:cubicBezTo>
                    <a:pt x="16575" y="124381"/>
                    <a:pt x="15432" y="123619"/>
                    <a:pt x="14289" y="122857"/>
                  </a:cubicBezTo>
                  <a:cubicBezTo>
                    <a:pt x="13146" y="122095"/>
                    <a:pt x="11146" y="120571"/>
                    <a:pt x="12289" y="121524"/>
                  </a:cubicBezTo>
                  <a:cubicBezTo>
                    <a:pt x="8233" y="118663"/>
                    <a:pt x="4958" y="114831"/>
                    <a:pt x="2764" y="110380"/>
                  </a:cubicBezTo>
                  <a:cubicBezTo>
                    <a:pt x="2764" y="110380"/>
                    <a:pt x="1907" y="108379"/>
                    <a:pt x="1716" y="107998"/>
                  </a:cubicBezTo>
                  <a:cubicBezTo>
                    <a:pt x="1526" y="107617"/>
                    <a:pt x="1049" y="105998"/>
                    <a:pt x="764" y="105046"/>
                  </a:cubicBezTo>
                  <a:cubicBezTo>
                    <a:pt x="478" y="104093"/>
                    <a:pt x="192" y="102569"/>
                    <a:pt x="2" y="101331"/>
                  </a:cubicBezTo>
                  <a:cubicBezTo>
                    <a:pt x="2" y="103236"/>
                    <a:pt x="2" y="99140"/>
                    <a:pt x="2" y="98950"/>
                  </a:cubicBezTo>
                  <a:cubicBezTo>
                    <a:pt x="-53" y="93141"/>
                    <a:pt x="1252" y="87400"/>
                    <a:pt x="3812" y="821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xmlns="" id="{0624DD8B-3D9F-4D8E-8B89-08AE4543048C}"/>
                </a:ext>
              </a:extLst>
            </p:cNvPr>
            <p:cNvSpPr/>
            <p:nvPr/>
          </p:nvSpPr>
          <p:spPr>
            <a:xfrm>
              <a:off x="2396777" y="1023271"/>
              <a:ext cx="467" cy="1238"/>
            </a:xfrm>
            <a:custGeom>
              <a:avLst/>
              <a:gdLst>
                <a:gd name="connsiteX0" fmla="*/ 0 w 290"/>
                <a:gd name="connsiteY0" fmla="*/ 770 h 769"/>
                <a:gd name="connsiteX1" fmla="*/ 0 w 290"/>
                <a:gd name="connsiteY1" fmla="*/ 770 h 769"/>
                <a:gd name="connsiteX2" fmla="*/ 0 w 290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0" h="769">
                  <a:moveTo>
                    <a:pt x="0" y="770"/>
                  </a:moveTo>
                  <a:lnTo>
                    <a:pt x="0" y="770"/>
                  </a:lnTo>
                  <a:cubicBezTo>
                    <a:pt x="476" y="-564"/>
                    <a:pt x="286" y="103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xmlns="" id="{F45F00AC-BA47-4986-AFE4-BDC6C0359938}"/>
                </a:ext>
              </a:extLst>
            </p:cNvPr>
            <p:cNvSpPr/>
            <p:nvPr/>
          </p:nvSpPr>
          <p:spPr>
            <a:xfrm>
              <a:off x="2182168" y="1631213"/>
              <a:ext cx="227953" cy="56147"/>
            </a:xfrm>
            <a:custGeom>
              <a:avLst/>
              <a:gdLst>
                <a:gd name="connsiteX0" fmla="*/ 114109 w 141541"/>
                <a:gd name="connsiteY0" fmla="*/ 23336 h 34863"/>
                <a:gd name="connsiteX1" fmla="*/ 114109 w 141541"/>
                <a:gd name="connsiteY1" fmla="*/ 23336 h 34863"/>
                <a:gd name="connsiteX2" fmla="*/ 67151 w 141541"/>
                <a:gd name="connsiteY2" fmla="*/ 32861 h 34863"/>
                <a:gd name="connsiteX3" fmla="*/ 49530 w 141541"/>
                <a:gd name="connsiteY3" fmla="*/ 34862 h 34863"/>
                <a:gd name="connsiteX4" fmla="*/ 43910 w 141541"/>
                <a:gd name="connsiteY4" fmla="*/ 34861 h 34863"/>
                <a:gd name="connsiteX5" fmla="*/ 42005 w 141541"/>
                <a:gd name="connsiteY5" fmla="*/ 34861 h 34863"/>
                <a:gd name="connsiteX6" fmla="*/ 38481 w 141541"/>
                <a:gd name="connsiteY6" fmla="*/ 34195 h 34863"/>
                <a:gd name="connsiteX7" fmla="*/ 11335 w 141541"/>
                <a:gd name="connsiteY7" fmla="*/ 24670 h 34863"/>
                <a:gd name="connsiteX8" fmla="*/ 8287 w 141541"/>
                <a:gd name="connsiteY8" fmla="*/ 22765 h 34863"/>
                <a:gd name="connsiteX9" fmla="*/ 6477 w 141541"/>
                <a:gd name="connsiteY9" fmla="*/ 21336 h 34863"/>
                <a:gd name="connsiteX10" fmla="*/ 2191 w 141541"/>
                <a:gd name="connsiteY10" fmla="*/ 17050 h 34863"/>
                <a:gd name="connsiteX11" fmla="*/ 762 w 141541"/>
                <a:gd name="connsiteY11" fmla="*/ 14478 h 34863"/>
                <a:gd name="connsiteX12" fmla="*/ 0 w 141541"/>
                <a:gd name="connsiteY12" fmla="*/ 11906 h 34863"/>
                <a:gd name="connsiteX13" fmla="*/ 0 w 141541"/>
                <a:gd name="connsiteY13" fmla="*/ 11906 h 34863"/>
                <a:gd name="connsiteX14" fmla="*/ 0 w 141541"/>
                <a:gd name="connsiteY14" fmla="*/ 11144 h 34863"/>
                <a:gd name="connsiteX15" fmla="*/ 0 w 141541"/>
                <a:gd name="connsiteY15" fmla="*/ 11144 h 34863"/>
                <a:gd name="connsiteX16" fmla="*/ 0 w 141541"/>
                <a:gd name="connsiteY16" fmla="*/ 11144 h 34863"/>
                <a:gd name="connsiteX17" fmla="*/ 571 w 141541"/>
                <a:gd name="connsiteY17" fmla="*/ 10573 h 34863"/>
                <a:gd name="connsiteX18" fmla="*/ 1524 w 141541"/>
                <a:gd name="connsiteY18" fmla="*/ 9716 h 34863"/>
                <a:gd name="connsiteX19" fmla="*/ 6382 w 141541"/>
                <a:gd name="connsiteY19" fmla="*/ 7144 h 34863"/>
                <a:gd name="connsiteX20" fmla="*/ 6382 w 141541"/>
                <a:gd name="connsiteY20" fmla="*/ 7144 h 34863"/>
                <a:gd name="connsiteX21" fmla="*/ 7144 w 141541"/>
                <a:gd name="connsiteY21" fmla="*/ 7144 h 34863"/>
                <a:gd name="connsiteX22" fmla="*/ 9715 w 141541"/>
                <a:gd name="connsiteY22" fmla="*/ 6287 h 34863"/>
                <a:gd name="connsiteX23" fmla="*/ 15240 w 141541"/>
                <a:gd name="connsiteY23" fmla="*/ 4572 h 34863"/>
                <a:gd name="connsiteX24" fmla="*/ 27718 w 141541"/>
                <a:gd name="connsiteY24" fmla="*/ 2000 h 34863"/>
                <a:gd name="connsiteX25" fmla="*/ 56293 w 141541"/>
                <a:gd name="connsiteY25" fmla="*/ 0 h 34863"/>
                <a:gd name="connsiteX26" fmla="*/ 76009 w 141541"/>
                <a:gd name="connsiteY26" fmla="*/ 0 h 34863"/>
                <a:gd name="connsiteX27" fmla="*/ 100203 w 141541"/>
                <a:gd name="connsiteY27" fmla="*/ 10763 h 34863"/>
                <a:gd name="connsiteX28" fmla="*/ 122110 w 141541"/>
                <a:gd name="connsiteY28" fmla="*/ 20288 h 34863"/>
                <a:gd name="connsiteX29" fmla="*/ 139351 w 141541"/>
                <a:gd name="connsiteY29" fmla="*/ 28861 h 34863"/>
                <a:gd name="connsiteX30" fmla="*/ 141541 w 141541"/>
                <a:gd name="connsiteY30" fmla="*/ 30385 h 34863"/>
                <a:gd name="connsiteX31" fmla="*/ 137160 w 141541"/>
                <a:gd name="connsiteY31" fmla="*/ 28956 h 34863"/>
                <a:gd name="connsiteX32" fmla="*/ 114109 w 141541"/>
                <a:gd name="connsiteY32" fmla="*/ 23336 h 3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41541" h="34863">
                  <a:moveTo>
                    <a:pt x="114109" y="23336"/>
                  </a:moveTo>
                  <a:lnTo>
                    <a:pt x="114109" y="23336"/>
                  </a:lnTo>
                  <a:cubicBezTo>
                    <a:pt x="98192" y="25026"/>
                    <a:pt x="82469" y="28215"/>
                    <a:pt x="67151" y="32861"/>
                  </a:cubicBezTo>
                  <a:cubicBezTo>
                    <a:pt x="61380" y="34237"/>
                    <a:pt x="55463" y="34908"/>
                    <a:pt x="49530" y="34862"/>
                  </a:cubicBezTo>
                  <a:lnTo>
                    <a:pt x="43910" y="34861"/>
                  </a:lnTo>
                  <a:lnTo>
                    <a:pt x="42005" y="34861"/>
                  </a:lnTo>
                  <a:lnTo>
                    <a:pt x="38481" y="34195"/>
                  </a:lnTo>
                  <a:cubicBezTo>
                    <a:pt x="28921" y="32724"/>
                    <a:pt x="19717" y="29494"/>
                    <a:pt x="11335" y="24670"/>
                  </a:cubicBezTo>
                  <a:lnTo>
                    <a:pt x="8287" y="22765"/>
                  </a:lnTo>
                  <a:lnTo>
                    <a:pt x="6477" y="21336"/>
                  </a:lnTo>
                  <a:cubicBezTo>
                    <a:pt x="4954" y="20004"/>
                    <a:pt x="3523" y="18572"/>
                    <a:pt x="2191" y="17050"/>
                  </a:cubicBezTo>
                  <a:cubicBezTo>
                    <a:pt x="3715" y="18764"/>
                    <a:pt x="476" y="13430"/>
                    <a:pt x="762" y="14478"/>
                  </a:cubicBezTo>
                  <a:cubicBezTo>
                    <a:pt x="421" y="13649"/>
                    <a:pt x="166" y="12787"/>
                    <a:pt x="0" y="11906"/>
                  </a:cubicBezTo>
                  <a:lnTo>
                    <a:pt x="0" y="11906"/>
                  </a:lnTo>
                  <a:cubicBezTo>
                    <a:pt x="0" y="11906"/>
                    <a:pt x="0" y="11906"/>
                    <a:pt x="0" y="11144"/>
                  </a:cubicBezTo>
                  <a:lnTo>
                    <a:pt x="0" y="11144"/>
                  </a:lnTo>
                  <a:lnTo>
                    <a:pt x="0" y="11144"/>
                  </a:lnTo>
                  <a:lnTo>
                    <a:pt x="571" y="10573"/>
                  </a:lnTo>
                  <a:lnTo>
                    <a:pt x="1524" y="9716"/>
                  </a:lnTo>
                  <a:cubicBezTo>
                    <a:pt x="3081" y="8746"/>
                    <a:pt x="4704" y="7886"/>
                    <a:pt x="6382" y="7144"/>
                  </a:cubicBezTo>
                  <a:lnTo>
                    <a:pt x="6382" y="7144"/>
                  </a:lnTo>
                  <a:lnTo>
                    <a:pt x="7144" y="7144"/>
                  </a:lnTo>
                  <a:lnTo>
                    <a:pt x="9715" y="6287"/>
                  </a:lnTo>
                  <a:cubicBezTo>
                    <a:pt x="11525" y="5620"/>
                    <a:pt x="13430" y="5048"/>
                    <a:pt x="15240" y="4572"/>
                  </a:cubicBezTo>
                  <a:cubicBezTo>
                    <a:pt x="19325" y="3387"/>
                    <a:pt x="23497" y="2527"/>
                    <a:pt x="27718" y="2000"/>
                  </a:cubicBezTo>
                  <a:cubicBezTo>
                    <a:pt x="37243" y="857"/>
                    <a:pt x="46768" y="381"/>
                    <a:pt x="56293" y="0"/>
                  </a:cubicBezTo>
                  <a:cubicBezTo>
                    <a:pt x="62865" y="0"/>
                    <a:pt x="69437" y="0"/>
                    <a:pt x="76009" y="0"/>
                  </a:cubicBezTo>
                  <a:cubicBezTo>
                    <a:pt x="83534" y="4697"/>
                    <a:pt x="91677" y="8319"/>
                    <a:pt x="100203" y="10763"/>
                  </a:cubicBezTo>
                  <a:cubicBezTo>
                    <a:pt x="107537" y="14192"/>
                    <a:pt x="114681" y="17812"/>
                    <a:pt x="122110" y="20288"/>
                  </a:cubicBezTo>
                  <a:cubicBezTo>
                    <a:pt x="128153" y="22508"/>
                    <a:pt x="133934" y="25383"/>
                    <a:pt x="139351" y="28861"/>
                  </a:cubicBezTo>
                  <a:cubicBezTo>
                    <a:pt x="140118" y="29314"/>
                    <a:pt x="140850" y="29823"/>
                    <a:pt x="141541" y="30385"/>
                  </a:cubicBezTo>
                  <a:lnTo>
                    <a:pt x="137160" y="28956"/>
                  </a:lnTo>
                  <a:cubicBezTo>
                    <a:pt x="129874" y="25720"/>
                    <a:pt x="122067" y="23816"/>
                    <a:pt x="114109" y="2333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xmlns="" id="{4767AC0D-A24D-4C4B-8C9E-2136A9D7672B}"/>
                </a:ext>
              </a:extLst>
            </p:cNvPr>
            <p:cNvSpPr/>
            <p:nvPr/>
          </p:nvSpPr>
          <p:spPr>
            <a:xfrm>
              <a:off x="2182015" y="1643909"/>
              <a:ext cx="242" cy="1723"/>
            </a:xfrm>
            <a:custGeom>
              <a:avLst/>
              <a:gdLst>
                <a:gd name="connsiteX0" fmla="*/ 0 w 150"/>
                <a:gd name="connsiteY0" fmla="*/ 1071 h 1070"/>
                <a:gd name="connsiteX1" fmla="*/ 0 w 150"/>
                <a:gd name="connsiteY1" fmla="*/ 1071 h 1070"/>
                <a:gd name="connsiteX2" fmla="*/ 0 w 150"/>
                <a:gd name="connsiteY2" fmla="*/ 1071 h 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" h="1070">
                  <a:moveTo>
                    <a:pt x="0" y="1071"/>
                  </a:moveTo>
                  <a:lnTo>
                    <a:pt x="0" y="1071"/>
                  </a:lnTo>
                  <a:cubicBezTo>
                    <a:pt x="95" y="213"/>
                    <a:pt x="286" y="-834"/>
                    <a:pt x="0" y="1071"/>
                  </a:cubicBezTo>
                  <a:close/>
                </a:path>
              </a:pathLst>
            </a:custGeom>
            <a:solidFill>
              <a:srgbClr val="E084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xmlns="" id="{6AF64006-0819-4868-B061-29E3E6FA7381}"/>
                </a:ext>
              </a:extLst>
            </p:cNvPr>
            <p:cNvSpPr/>
            <p:nvPr/>
          </p:nvSpPr>
          <p:spPr>
            <a:xfrm>
              <a:off x="2058238" y="1290355"/>
              <a:ext cx="440397" cy="210006"/>
            </a:xfrm>
            <a:custGeom>
              <a:avLst/>
              <a:gdLst>
                <a:gd name="connsiteX0" fmla="*/ 561 w 273452"/>
                <a:gd name="connsiteY0" fmla="*/ 33147 h 130397"/>
                <a:gd name="connsiteX1" fmla="*/ 561 w 273452"/>
                <a:gd name="connsiteY1" fmla="*/ 33147 h 130397"/>
                <a:gd name="connsiteX2" fmla="*/ 561 w 273452"/>
                <a:gd name="connsiteY2" fmla="*/ 30956 h 130397"/>
                <a:gd name="connsiteX3" fmla="*/ 1799 w 273452"/>
                <a:gd name="connsiteY3" fmla="*/ 26194 h 130397"/>
                <a:gd name="connsiteX4" fmla="*/ 2466 w 273452"/>
                <a:gd name="connsiteY4" fmla="*/ 24194 h 130397"/>
                <a:gd name="connsiteX5" fmla="*/ 3418 w 273452"/>
                <a:gd name="connsiteY5" fmla="*/ 22289 h 130397"/>
                <a:gd name="connsiteX6" fmla="*/ 7133 w 273452"/>
                <a:gd name="connsiteY6" fmla="*/ 16002 h 130397"/>
                <a:gd name="connsiteX7" fmla="*/ 7133 w 273452"/>
                <a:gd name="connsiteY7" fmla="*/ 16002 h 130397"/>
                <a:gd name="connsiteX8" fmla="*/ 7133 w 273452"/>
                <a:gd name="connsiteY8" fmla="*/ 16002 h 130397"/>
                <a:gd name="connsiteX9" fmla="*/ 9610 w 273452"/>
                <a:gd name="connsiteY9" fmla="*/ 13240 h 130397"/>
                <a:gd name="connsiteX10" fmla="*/ 12277 w 273452"/>
                <a:gd name="connsiteY10" fmla="*/ 10573 h 130397"/>
                <a:gd name="connsiteX11" fmla="*/ 15039 w 273452"/>
                <a:gd name="connsiteY11" fmla="*/ 8192 h 130397"/>
                <a:gd name="connsiteX12" fmla="*/ 20278 w 273452"/>
                <a:gd name="connsiteY12" fmla="*/ 4858 h 130397"/>
                <a:gd name="connsiteX13" fmla="*/ 23707 w 273452"/>
                <a:gd name="connsiteY13" fmla="*/ 3048 h 130397"/>
                <a:gd name="connsiteX14" fmla="*/ 23707 w 273452"/>
                <a:gd name="connsiteY14" fmla="*/ 3048 h 130397"/>
                <a:gd name="connsiteX15" fmla="*/ 24469 w 273452"/>
                <a:gd name="connsiteY15" fmla="*/ 3048 h 130397"/>
                <a:gd name="connsiteX16" fmla="*/ 32184 w 273452"/>
                <a:gd name="connsiteY16" fmla="*/ 667 h 130397"/>
                <a:gd name="connsiteX17" fmla="*/ 35518 w 273452"/>
                <a:gd name="connsiteY17" fmla="*/ 0 h 130397"/>
                <a:gd name="connsiteX18" fmla="*/ 38852 w 273452"/>
                <a:gd name="connsiteY18" fmla="*/ 0 h 130397"/>
                <a:gd name="connsiteX19" fmla="*/ 47424 w 273452"/>
                <a:gd name="connsiteY19" fmla="*/ 0 h 130397"/>
                <a:gd name="connsiteX20" fmla="*/ 48091 w 273452"/>
                <a:gd name="connsiteY20" fmla="*/ 0 h 130397"/>
                <a:gd name="connsiteX21" fmla="*/ 49139 w 273452"/>
                <a:gd name="connsiteY21" fmla="*/ 0 h 130397"/>
                <a:gd name="connsiteX22" fmla="*/ 53710 w 273452"/>
                <a:gd name="connsiteY22" fmla="*/ 1048 h 130397"/>
                <a:gd name="connsiteX23" fmla="*/ 69903 w 273452"/>
                <a:gd name="connsiteY23" fmla="*/ 7525 h 130397"/>
                <a:gd name="connsiteX24" fmla="*/ 99335 w 273452"/>
                <a:gd name="connsiteY24" fmla="*/ 28289 h 130397"/>
                <a:gd name="connsiteX25" fmla="*/ 131053 w 273452"/>
                <a:gd name="connsiteY25" fmla="*/ 54483 h 130397"/>
                <a:gd name="connsiteX26" fmla="*/ 167344 w 273452"/>
                <a:gd name="connsiteY26" fmla="*/ 74486 h 130397"/>
                <a:gd name="connsiteX27" fmla="*/ 213731 w 273452"/>
                <a:gd name="connsiteY27" fmla="*/ 90869 h 130397"/>
                <a:gd name="connsiteX28" fmla="*/ 273452 w 273452"/>
                <a:gd name="connsiteY28" fmla="*/ 130397 h 130397"/>
                <a:gd name="connsiteX29" fmla="*/ 258212 w 273452"/>
                <a:gd name="connsiteY29" fmla="*/ 124587 h 130397"/>
                <a:gd name="connsiteX30" fmla="*/ 212016 w 273452"/>
                <a:gd name="connsiteY30" fmla="*/ 107347 h 130397"/>
                <a:gd name="connsiteX31" fmla="*/ 166296 w 273452"/>
                <a:gd name="connsiteY31" fmla="*/ 97822 h 130397"/>
                <a:gd name="connsiteX32" fmla="*/ 129434 w 273452"/>
                <a:gd name="connsiteY32" fmla="*/ 96107 h 130397"/>
                <a:gd name="connsiteX33" fmla="*/ 55425 w 273452"/>
                <a:gd name="connsiteY33" fmla="*/ 87154 h 130397"/>
                <a:gd name="connsiteX34" fmla="*/ 23897 w 273452"/>
                <a:gd name="connsiteY34" fmla="*/ 73247 h 130397"/>
                <a:gd name="connsiteX35" fmla="*/ 1990 w 273452"/>
                <a:gd name="connsiteY35" fmla="*/ 49530 h 130397"/>
                <a:gd name="connsiteX36" fmla="*/ 1990 w 273452"/>
                <a:gd name="connsiteY36" fmla="*/ 49530 h 130397"/>
                <a:gd name="connsiteX37" fmla="*/ 1990 w 273452"/>
                <a:gd name="connsiteY37" fmla="*/ 48863 h 130397"/>
                <a:gd name="connsiteX38" fmla="*/ 847 w 273452"/>
                <a:gd name="connsiteY38" fmla="*/ 45053 h 130397"/>
                <a:gd name="connsiteX39" fmla="*/ 85 w 273452"/>
                <a:gd name="connsiteY39" fmla="*/ 41339 h 130397"/>
                <a:gd name="connsiteX40" fmla="*/ 85 w 273452"/>
                <a:gd name="connsiteY40" fmla="*/ 40577 h 130397"/>
                <a:gd name="connsiteX41" fmla="*/ 561 w 273452"/>
                <a:gd name="connsiteY41" fmla="*/ 33147 h 130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73452" h="130397">
                  <a:moveTo>
                    <a:pt x="561" y="33147"/>
                  </a:moveTo>
                  <a:lnTo>
                    <a:pt x="561" y="33147"/>
                  </a:lnTo>
                  <a:cubicBezTo>
                    <a:pt x="561" y="32576"/>
                    <a:pt x="561" y="31337"/>
                    <a:pt x="561" y="30956"/>
                  </a:cubicBezTo>
                  <a:cubicBezTo>
                    <a:pt x="872" y="29344"/>
                    <a:pt x="1286" y="27753"/>
                    <a:pt x="1799" y="26194"/>
                  </a:cubicBezTo>
                  <a:cubicBezTo>
                    <a:pt x="1978" y="25513"/>
                    <a:pt x="2201" y="24845"/>
                    <a:pt x="2466" y="24194"/>
                  </a:cubicBezTo>
                  <a:cubicBezTo>
                    <a:pt x="1990" y="25527"/>
                    <a:pt x="3037" y="22860"/>
                    <a:pt x="3418" y="22289"/>
                  </a:cubicBezTo>
                  <a:cubicBezTo>
                    <a:pt x="4508" y="20108"/>
                    <a:pt x="5749" y="18008"/>
                    <a:pt x="7133" y="16002"/>
                  </a:cubicBezTo>
                  <a:lnTo>
                    <a:pt x="7133" y="16002"/>
                  </a:lnTo>
                  <a:lnTo>
                    <a:pt x="7133" y="16002"/>
                  </a:lnTo>
                  <a:cubicBezTo>
                    <a:pt x="7908" y="15037"/>
                    <a:pt x="8735" y="14115"/>
                    <a:pt x="9610" y="13240"/>
                  </a:cubicBezTo>
                  <a:cubicBezTo>
                    <a:pt x="10450" y="12304"/>
                    <a:pt x="11341" y="11413"/>
                    <a:pt x="12277" y="10573"/>
                  </a:cubicBezTo>
                  <a:lnTo>
                    <a:pt x="15039" y="8192"/>
                  </a:lnTo>
                  <a:cubicBezTo>
                    <a:pt x="16753" y="7049"/>
                    <a:pt x="18468" y="5906"/>
                    <a:pt x="20278" y="4858"/>
                  </a:cubicBezTo>
                  <a:lnTo>
                    <a:pt x="23707" y="3048"/>
                  </a:lnTo>
                  <a:lnTo>
                    <a:pt x="23707" y="3048"/>
                  </a:lnTo>
                  <a:lnTo>
                    <a:pt x="24469" y="3048"/>
                  </a:lnTo>
                  <a:cubicBezTo>
                    <a:pt x="26984" y="2081"/>
                    <a:pt x="29561" y="1286"/>
                    <a:pt x="32184" y="667"/>
                  </a:cubicBezTo>
                  <a:lnTo>
                    <a:pt x="35518" y="0"/>
                  </a:lnTo>
                  <a:cubicBezTo>
                    <a:pt x="33136" y="476"/>
                    <a:pt x="38185" y="0"/>
                    <a:pt x="38852" y="0"/>
                  </a:cubicBezTo>
                  <a:cubicBezTo>
                    <a:pt x="41709" y="0"/>
                    <a:pt x="44566" y="0"/>
                    <a:pt x="47424" y="0"/>
                  </a:cubicBezTo>
                  <a:lnTo>
                    <a:pt x="48091" y="0"/>
                  </a:lnTo>
                  <a:lnTo>
                    <a:pt x="49139" y="0"/>
                  </a:lnTo>
                  <a:lnTo>
                    <a:pt x="53710" y="1048"/>
                  </a:lnTo>
                  <a:cubicBezTo>
                    <a:pt x="59379" y="2454"/>
                    <a:pt x="64828" y="4634"/>
                    <a:pt x="69903" y="7525"/>
                  </a:cubicBezTo>
                  <a:cubicBezTo>
                    <a:pt x="80471" y="13305"/>
                    <a:pt x="90346" y="20271"/>
                    <a:pt x="99335" y="28289"/>
                  </a:cubicBezTo>
                  <a:cubicBezTo>
                    <a:pt x="109718" y="37148"/>
                    <a:pt x="120100" y="46196"/>
                    <a:pt x="131053" y="54483"/>
                  </a:cubicBezTo>
                  <a:cubicBezTo>
                    <a:pt x="142074" y="62940"/>
                    <a:pt x="154309" y="69684"/>
                    <a:pt x="167344" y="74486"/>
                  </a:cubicBezTo>
                  <a:cubicBezTo>
                    <a:pt x="182774" y="80105"/>
                    <a:pt x="198776" y="84011"/>
                    <a:pt x="213731" y="90869"/>
                  </a:cubicBezTo>
                  <a:cubicBezTo>
                    <a:pt x="235372" y="101216"/>
                    <a:pt x="255471" y="114520"/>
                    <a:pt x="273452" y="130397"/>
                  </a:cubicBezTo>
                  <a:lnTo>
                    <a:pt x="258212" y="124587"/>
                  </a:lnTo>
                  <a:cubicBezTo>
                    <a:pt x="242782" y="118491"/>
                    <a:pt x="227923" y="112014"/>
                    <a:pt x="212016" y="107347"/>
                  </a:cubicBezTo>
                  <a:cubicBezTo>
                    <a:pt x="197164" y="102534"/>
                    <a:pt x="181835" y="99340"/>
                    <a:pt x="166296" y="97822"/>
                  </a:cubicBezTo>
                  <a:cubicBezTo>
                    <a:pt x="154009" y="96965"/>
                    <a:pt x="141721" y="96679"/>
                    <a:pt x="129434" y="96107"/>
                  </a:cubicBezTo>
                  <a:cubicBezTo>
                    <a:pt x="104509" y="95880"/>
                    <a:pt x="79686" y="92877"/>
                    <a:pt x="55425" y="87154"/>
                  </a:cubicBezTo>
                  <a:cubicBezTo>
                    <a:pt x="44118" y="84592"/>
                    <a:pt x="33413" y="79870"/>
                    <a:pt x="23897" y="73247"/>
                  </a:cubicBezTo>
                  <a:cubicBezTo>
                    <a:pt x="14562" y="67495"/>
                    <a:pt x="6984" y="59292"/>
                    <a:pt x="1990" y="49530"/>
                  </a:cubicBezTo>
                  <a:lnTo>
                    <a:pt x="1990" y="49530"/>
                  </a:lnTo>
                  <a:lnTo>
                    <a:pt x="1990" y="48863"/>
                  </a:lnTo>
                  <a:lnTo>
                    <a:pt x="847" y="45053"/>
                  </a:lnTo>
                  <a:cubicBezTo>
                    <a:pt x="847" y="43815"/>
                    <a:pt x="275" y="42577"/>
                    <a:pt x="85" y="41339"/>
                  </a:cubicBezTo>
                  <a:cubicBezTo>
                    <a:pt x="-106" y="40100"/>
                    <a:pt x="85" y="41339"/>
                    <a:pt x="85" y="40577"/>
                  </a:cubicBezTo>
                  <a:cubicBezTo>
                    <a:pt x="-8" y="38090"/>
                    <a:pt x="152" y="35601"/>
                    <a:pt x="561" y="3314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xmlns="" id="{30D0DCB2-C2B7-4DDF-92E2-66AD48FD93FB}"/>
                </a:ext>
              </a:extLst>
            </p:cNvPr>
            <p:cNvSpPr/>
            <p:nvPr/>
          </p:nvSpPr>
          <p:spPr>
            <a:xfrm>
              <a:off x="2915733" y="1135729"/>
              <a:ext cx="356504" cy="456981"/>
            </a:xfrm>
            <a:custGeom>
              <a:avLst/>
              <a:gdLst>
                <a:gd name="connsiteX0" fmla="*/ 8477 w 221361"/>
                <a:gd name="connsiteY0" fmla="*/ 91821 h 283749"/>
                <a:gd name="connsiteX1" fmla="*/ 8477 w 221361"/>
                <a:gd name="connsiteY1" fmla="*/ 91821 h 283749"/>
                <a:gd name="connsiteX2" fmla="*/ 23050 w 221361"/>
                <a:gd name="connsiteY2" fmla="*/ 92678 h 283749"/>
                <a:gd name="connsiteX3" fmla="*/ 53054 w 221361"/>
                <a:gd name="connsiteY3" fmla="*/ 96583 h 283749"/>
                <a:gd name="connsiteX4" fmla="*/ 74200 w 221361"/>
                <a:gd name="connsiteY4" fmla="*/ 84392 h 283749"/>
                <a:gd name="connsiteX5" fmla="*/ 70199 w 221361"/>
                <a:gd name="connsiteY5" fmla="*/ 57817 h 283749"/>
                <a:gd name="connsiteX6" fmla="*/ 54674 w 221361"/>
                <a:gd name="connsiteY6" fmla="*/ 32766 h 283749"/>
                <a:gd name="connsiteX7" fmla="*/ 45720 w 221361"/>
                <a:gd name="connsiteY7" fmla="*/ 11239 h 283749"/>
                <a:gd name="connsiteX8" fmla="*/ 44291 w 221361"/>
                <a:gd name="connsiteY8" fmla="*/ 5239 h 283749"/>
                <a:gd name="connsiteX9" fmla="*/ 44291 w 221361"/>
                <a:gd name="connsiteY9" fmla="*/ 3334 h 283749"/>
                <a:gd name="connsiteX10" fmla="*/ 44291 w 221361"/>
                <a:gd name="connsiteY10" fmla="*/ 1524 h 283749"/>
                <a:gd name="connsiteX11" fmla="*/ 44291 w 221361"/>
                <a:gd name="connsiteY11" fmla="*/ 0 h 283749"/>
                <a:gd name="connsiteX12" fmla="*/ 44767 w 221361"/>
                <a:gd name="connsiteY12" fmla="*/ 0 h 283749"/>
                <a:gd name="connsiteX13" fmla="*/ 48578 w 221361"/>
                <a:gd name="connsiteY13" fmla="*/ 952 h 283749"/>
                <a:gd name="connsiteX14" fmla="*/ 66104 w 221361"/>
                <a:gd name="connsiteY14" fmla="*/ 9334 h 283749"/>
                <a:gd name="connsiteX15" fmla="*/ 124682 w 221361"/>
                <a:gd name="connsiteY15" fmla="*/ 68485 h 283749"/>
                <a:gd name="connsiteX16" fmla="*/ 162782 w 221361"/>
                <a:gd name="connsiteY16" fmla="*/ 135160 h 283749"/>
                <a:gd name="connsiteX17" fmla="*/ 193834 w 221361"/>
                <a:gd name="connsiteY17" fmla="*/ 177832 h 283749"/>
                <a:gd name="connsiteX18" fmla="*/ 187833 w 221361"/>
                <a:gd name="connsiteY18" fmla="*/ 177260 h 283749"/>
                <a:gd name="connsiteX19" fmla="*/ 157829 w 221361"/>
                <a:gd name="connsiteY19" fmla="*/ 200882 h 283749"/>
                <a:gd name="connsiteX20" fmla="*/ 170212 w 221361"/>
                <a:gd name="connsiteY20" fmla="*/ 231553 h 283749"/>
                <a:gd name="connsiteX21" fmla="*/ 194501 w 221361"/>
                <a:gd name="connsiteY21" fmla="*/ 260699 h 283749"/>
                <a:gd name="connsiteX22" fmla="*/ 221361 w 221361"/>
                <a:gd name="connsiteY22" fmla="*/ 283750 h 283749"/>
                <a:gd name="connsiteX23" fmla="*/ 217075 w 221361"/>
                <a:gd name="connsiteY23" fmla="*/ 282035 h 283749"/>
                <a:gd name="connsiteX24" fmla="*/ 181642 w 221361"/>
                <a:gd name="connsiteY24" fmla="*/ 269843 h 283749"/>
                <a:gd name="connsiteX25" fmla="*/ 118205 w 221361"/>
                <a:gd name="connsiteY25" fmla="*/ 240221 h 283749"/>
                <a:gd name="connsiteX26" fmla="*/ 89630 w 221361"/>
                <a:gd name="connsiteY26" fmla="*/ 204978 h 283749"/>
                <a:gd name="connsiteX27" fmla="*/ 59055 w 221361"/>
                <a:gd name="connsiteY27" fmla="*/ 165640 h 283749"/>
                <a:gd name="connsiteX28" fmla="*/ 18859 w 221361"/>
                <a:gd name="connsiteY28" fmla="*/ 123920 h 283749"/>
                <a:gd name="connsiteX29" fmla="*/ 2096 w 221361"/>
                <a:gd name="connsiteY29" fmla="*/ 102298 h 283749"/>
                <a:gd name="connsiteX30" fmla="*/ 762 w 221361"/>
                <a:gd name="connsiteY30" fmla="*/ 99727 h 283749"/>
                <a:gd name="connsiteX31" fmla="*/ 762 w 221361"/>
                <a:gd name="connsiteY31" fmla="*/ 99727 h 283749"/>
                <a:gd name="connsiteX32" fmla="*/ 0 w 221361"/>
                <a:gd name="connsiteY32" fmla="*/ 97250 h 283749"/>
                <a:gd name="connsiteX33" fmla="*/ 0 w 221361"/>
                <a:gd name="connsiteY33" fmla="*/ 97250 h 283749"/>
                <a:gd name="connsiteX34" fmla="*/ 0 w 221361"/>
                <a:gd name="connsiteY34" fmla="*/ 96679 h 283749"/>
                <a:gd name="connsiteX35" fmla="*/ 0 w 221361"/>
                <a:gd name="connsiteY35" fmla="*/ 96679 h 283749"/>
                <a:gd name="connsiteX36" fmla="*/ 667 w 221361"/>
                <a:gd name="connsiteY36" fmla="*/ 96012 h 283749"/>
                <a:gd name="connsiteX37" fmla="*/ 667 w 221361"/>
                <a:gd name="connsiteY37" fmla="*/ 96012 h 283749"/>
                <a:gd name="connsiteX38" fmla="*/ 8477 w 221361"/>
                <a:gd name="connsiteY38" fmla="*/ 91821 h 28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1361" h="283749">
                  <a:moveTo>
                    <a:pt x="8477" y="91821"/>
                  </a:moveTo>
                  <a:lnTo>
                    <a:pt x="8477" y="91821"/>
                  </a:lnTo>
                  <a:cubicBezTo>
                    <a:pt x="13352" y="91534"/>
                    <a:pt x="18243" y="91821"/>
                    <a:pt x="23050" y="92678"/>
                  </a:cubicBezTo>
                  <a:cubicBezTo>
                    <a:pt x="32939" y="94733"/>
                    <a:pt x="42969" y="96039"/>
                    <a:pt x="53054" y="96583"/>
                  </a:cubicBezTo>
                  <a:cubicBezTo>
                    <a:pt x="61888" y="97033"/>
                    <a:pt x="70164" y="92262"/>
                    <a:pt x="74200" y="84392"/>
                  </a:cubicBezTo>
                  <a:cubicBezTo>
                    <a:pt x="76911" y="75381"/>
                    <a:pt x="75443" y="65630"/>
                    <a:pt x="70199" y="57817"/>
                  </a:cubicBezTo>
                  <a:cubicBezTo>
                    <a:pt x="65627" y="49054"/>
                    <a:pt x="59531" y="41338"/>
                    <a:pt x="54674" y="32766"/>
                  </a:cubicBezTo>
                  <a:cubicBezTo>
                    <a:pt x="50729" y="26028"/>
                    <a:pt x="47717" y="18787"/>
                    <a:pt x="45720" y="11239"/>
                  </a:cubicBezTo>
                  <a:cubicBezTo>
                    <a:pt x="45149" y="9239"/>
                    <a:pt x="44767" y="7239"/>
                    <a:pt x="44291" y="5239"/>
                  </a:cubicBezTo>
                  <a:lnTo>
                    <a:pt x="44291" y="3334"/>
                  </a:lnTo>
                  <a:cubicBezTo>
                    <a:pt x="44291" y="3334"/>
                    <a:pt x="44291" y="1810"/>
                    <a:pt x="44291" y="1524"/>
                  </a:cubicBezTo>
                  <a:lnTo>
                    <a:pt x="44291" y="0"/>
                  </a:lnTo>
                  <a:lnTo>
                    <a:pt x="44767" y="0"/>
                  </a:lnTo>
                  <a:cubicBezTo>
                    <a:pt x="46101" y="0"/>
                    <a:pt x="47339" y="667"/>
                    <a:pt x="48578" y="952"/>
                  </a:cubicBezTo>
                  <a:cubicBezTo>
                    <a:pt x="54690" y="3142"/>
                    <a:pt x="60562" y="5950"/>
                    <a:pt x="66104" y="9334"/>
                  </a:cubicBezTo>
                  <a:cubicBezTo>
                    <a:pt x="89894" y="24315"/>
                    <a:pt x="109933" y="44550"/>
                    <a:pt x="124682" y="68485"/>
                  </a:cubicBezTo>
                  <a:cubicBezTo>
                    <a:pt x="139160" y="89630"/>
                    <a:pt x="150114" y="112776"/>
                    <a:pt x="162782" y="135160"/>
                  </a:cubicBezTo>
                  <a:cubicBezTo>
                    <a:pt x="171249" y="150663"/>
                    <a:pt x="181686" y="165007"/>
                    <a:pt x="193834" y="177832"/>
                  </a:cubicBezTo>
                  <a:cubicBezTo>
                    <a:pt x="191802" y="177832"/>
                    <a:pt x="189802" y="177641"/>
                    <a:pt x="187833" y="177260"/>
                  </a:cubicBezTo>
                  <a:cubicBezTo>
                    <a:pt x="173355" y="176403"/>
                    <a:pt x="156115" y="182785"/>
                    <a:pt x="157829" y="200882"/>
                  </a:cubicBezTo>
                  <a:cubicBezTo>
                    <a:pt x="159625" y="211899"/>
                    <a:pt x="163855" y="222377"/>
                    <a:pt x="170212" y="231553"/>
                  </a:cubicBezTo>
                  <a:cubicBezTo>
                    <a:pt x="177029" y="242267"/>
                    <a:pt x="185191" y="252062"/>
                    <a:pt x="194501" y="260699"/>
                  </a:cubicBezTo>
                  <a:cubicBezTo>
                    <a:pt x="203073" y="268891"/>
                    <a:pt x="212217" y="276320"/>
                    <a:pt x="221361" y="283750"/>
                  </a:cubicBezTo>
                  <a:lnTo>
                    <a:pt x="217075" y="282035"/>
                  </a:lnTo>
                  <a:cubicBezTo>
                    <a:pt x="205454" y="277368"/>
                    <a:pt x="193548" y="273653"/>
                    <a:pt x="181642" y="269843"/>
                  </a:cubicBezTo>
                  <a:cubicBezTo>
                    <a:pt x="159067" y="262509"/>
                    <a:pt x="136112" y="256032"/>
                    <a:pt x="118205" y="240221"/>
                  </a:cubicBezTo>
                  <a:cubicBezTo>
                    <a:pt x="107553" y="229434"/>
                    <a:pt x="97982" y="217630"/>
                    <a:pt x="89630" y="204978"/>
                  </a:cubicBezTo>
                  <a:cubicBezTo>
                    <a:pt x="79534" y="191834"/>
                    <a:pt x="69723" y="178403"/>
                    <a:pt x="59055" y="165640"/>
                  </a:cubicBezTo>
                  <a:cubicBezTo>
                    <a:pt x="46577" y="150686"/>
                    <a:pt x="32195" y="138017"/>
                    <a:pt x="18859" y="123920"/>
                  </a:cubicBezTo>
                  <a:cubicBezTo>
                    <a:pt x="12350" y="117477"/>
                    <a:pt x="6714" y="110207"/>
                    <a:pt x="2096" y="102298"/>
                  </a:cubicBezTo>
                  <a:cubicBezTo>
                    <a:pt x="1619" y="101441"/>
                    <a:pt x="1143" y="100584"/>
                    <a:pt x="762" y="99727"/>
                  </a:cubicBezTo>
                  <a:lnTo>
                    <a:pt x="762" y="99727"/>
                  </a:lnTo>
                  <a:cubicBezTo>
                    <a:pt x="762" y="98965"/>
                    <a:pt x="762" y="98107"/>
                    <a:pt x="0" y="97250"/>
                  </a:cubicBezTo>
                  <a:lnTo>
                    <a:pt x="0" y="97250"/>
                  </a:lnTo>
                  <a:cubicBezTo>
                    <a:pt x="0" y="97250"/>
                    <a:pt x="0" y="96679"/>
                    <a:pt x="0" y="96679"/>
                  </a:cubicBezTo>
                  <a:lnTo>
                    <a:pt x="0" y="96679"/>
                  </a:lnTo>
                  <a:cubicBezTo>
                    <a:pt x="171" y="96411"/>
                    <a:pt x="399" y="96183"/>
                    <a:pt x="667" y="96012"/>
                  </a:cubicBezTo>
                  <a:lnTo>
                    <a:pt x="667" y="96012"/>
                  </a:lnTo>
                  <a:cubicBezTo>
                    <a:pt x="2842" y="93932"/>
                    <a:pt x="5542" y="92483"/>
                    <a:pt x="8477" y="918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xmlns="" id="{58B358DB-4D9F-4B65-B212-81D469A05392}"/>
                </a:ext>
              </a:extLst>
            </p:cNvPr>
            <p:cNvSpPr/>
            <p:nvPr/>
          </p:nvSpPr>
          <p:spPr>
            <a:xfrm>
              <a:off x="2986603" y="1131573"/>
              <a:ext cx="485" cy="1238"/>
            </a:xfrm>
            <a:custGeom>
              <a:avLst/>
              <a:gdLst>
                <a:gd name="connsiteX0" fmla="*/ 0 w 301"/>
                <a:gd name="connsiteY0" fmla="*/ 770 h 769"/>
                <a:gd name="connsiteX1" fmla="*/ 0 w 301"/>
                <a:gd name="connsiteY1" fmla="*/ 770 h 769"/>
                <a:gd name="connsiteX2" fmla="*/ 0 w 301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" h="769">
                  <a:moveTo>
                    <a:pt x="0" y="770"/>
                  </a:moveTo>
                  <a:lnTo>
                    <a:pt x="0" y="770"/>
                  </a:lnTo>
                  <a:cubicBezTo>
                    <a:pt x="190" y="103"/>
                    <a:pt x="571" y="-564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xmlns="" id="{02497C65-7E6C-4350-B464-3F9252016D13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xmlns="" id="{5F943024-27DF-440C-9290-F3B7A8C8EFF7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xmlns="" id="{B4D73692-A75B-4BF9-A2B7-EDD39E856AE4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xmlns="" id="{E53837C7-14F2-49C7-95A7-155F2FC397CF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xmlns="" id="{6763DC12-8CB6-46B1-835A-4AE930F9A602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xmlns="" id="{F99D605D-0F57-48DB-A4C0-B2153E9EEC93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xmlns="" id="{C6E4544B-D92C-45F6-895B-FBF957B6A4EC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xmlns="" id="{545F2D9A-4366-43A8-ABAF-2BBD172E29C2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xmlns="" id="{304E849C-65B9-47A1-9428-CCAC10E4218A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xmlns="" id="{6211A0A8-E222-4F5D-899F-5B7655898388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xmlns="" id="{B0F91E0E-B9CF-40A7-9FA3-AB2800B186B7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xmlns="" id="{70320713-9F74-4A3C-AF13-D77AC68B8ED1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xmlns="" id="{02792832-57EF-41C5-A879-742CE0B2198A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xmlns="" id="{33916883-3A72-4B4C-8F09-1BD0C963BB32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xmlns="" id="{F8C5D9EC-3745-4643-AB3C-56B51C063DCC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xmlns="" id="{3F77439C-12E2-494B-81A4-D19E35FD3A92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xmlns="" id="{0031A0A9-5690-4530-9E0A-A7DB6F19AC55}"/>
                </a:ext>
              </a:extLst>
            </p:cNvPr>
            <p:cNvSpPr/>
            <p:nvPr/>
          </p:nvSpPr>
          <p:spPr>
            <a:xfrm>
              <a:off x="2269300" y="2507133"/>
              <a:ext cx="1612705" cy="1907739"/>
            </a:xfrm>
            <a:custGeom>
              <a:avLst/>
              <a:gdLst>
                <a:gd name="connsiteX0" fmla="*/ 1001078 w 1001363"/>
                <a:gd name="connsiteY0" fmla="*/ 868775 h 1184556"/>
                <a:gd name="connsiteX1" fmla="*/ 1001078 w 1001363"/>
                <a:gd name="connsiteY1" fmla="*/ 868775 h 1184556"/>
                <a:gd name="connsiteX2" fmla="*/ 1001078 w 1001363"/>
                <a:gd name="connsiteY2" fmla="*/ 873538 h 1184556"/>
                <a:gd name="connsiteX3" fmla="*/ 996029 w 1001363"/>
                <a:gd name="connsiteY3" fmla="*/ 890683 h 1184556"/>
                <a:gd name="connsiteX4" fmla="*/ 994791 w 1001363"/>
                <a:gd name="connsiteY4" fmla="*/ 893540 h 1184556"/>
                <a:gd name="connsiteX5" fmla="*/ 992410 w 1001363"/>
                <a:gd name="connsiteY5" fmla="*/ 898398 h 1184556"/>
                <a:gd name="connsiteX6" fmla="*/ 986123 w 1001363"/>
                <a:gd name="connsiteY6" fmla="*/ 909447 h 1184556"/>
                <a:gd name="connsiteX7" fmla="*/ 973931 w 1001363"/>
                <a:gd name="connsiteY7" fmla="*/ 927926 h 1184556"/>
                <a:gd name="connsiteX8" fmla="*/ 967645 w 1001363"/>
                <a:gd name="connsiteY8" fmla="*/ 936688 h 1184556"/>
                <a:gd name="connsiteX9" fmla="*/ 965930 w 1001363"/>
                <a:gd name="connsiteY9" fmla="*/ 939070 h 1184556"/>
                <a:gd name="connsiteX10" fmla="*/ 962216 w 1001363"/>
                <a:gd name="connsiteY10" fmla="*/ 943832 h 1184556"/>
                <a:gd name="connsiteX11" fmla="*/ 932498 w 1001363"/>
                <a:gd name="connsiteY11" fmla="*/ 977360 h 1184556"/>
                <a:gd name="connsiteX12" fmla="*/ 899255 w 1001363"/>
                <a:gd name="connsiteY12" fmla="*/ 1008031 h 1184556"/>
                <a:gd name="connsiteX13" fmla="*/ 892302 w 1001363"/>
                <a:gd name="connsiteY13" fmla="*/ 1013841 h 1184556"/>
                <a:gd name="connsiteX14" fmla="*/ 889540 w 1001363"/>
                <a:gd name="connsiteY14" fmla="*/ 1016032 h 1184556"/>
                <a:gd name="connsiteX15" fmla="*/ 885158 w 1001363"/>
                <a:gd name="connsiteY15" fmla="*/ 1019365 h 1184556"/>
                <a:gd name="connsiteX16" fmla="*/ 866108 w 1001363"/>
                <a:gd name="connsiteY16" fmla="*/ 1033272 h 1184556"/>
                <a:gd name="connsiteX17" fmla="*/ 788194 w 1001363"/>
                <a:gd name="connsiteY17" fmla="*/ 1078326 h 1184556"/>
                <a:gd name="connsiteX18" fmla="*/ 768477 w 1001363"/>
                <a:gd name="connsiteY18" fmla="*/ 1087850 h 1184556"/>
                <a:gd name="connsiteX19" fmla="*/ 757428 w 1001363"/>
                <a:gd name="connsiteY19" fmla="*/ 1092898 h 1184556"/>
                <a:gd name="connsiteX20" fmla="*/ 752856 w 1001363"/>
                <a:gd name="connsiteY20" fmla="*/ 1094994 h 1184556"/>
                <a:gd name="connsiteX21" fmla="*/ 747617 w 1001363"/>
                <a:gd name="connsiteY21" fmla="*/ 1097185 h 1184556"/>
                <a:gd name="connsiteX22" fmla="*/ 700469 w 1001363"/>
                <a:gd name="connsiteY22" fmla="*/ 1115187 h 1184556"/>
                <a:gd name="connsiteX23" fmla="*/ 603790 w 1001363"/>
                <a:gd name="connsiteY23" fmla="*/ 1143762 h 1184556"/>
                <a:gd name="connsiteX24" fmla="*/ 505206 w 1001363"/>
                <a:gd name="connsiteY24" fmla="*/ 1165098 h 1184556"/>
                <a:gd name="connsiteX25" fmla="*/ 454247 w 1001363"/>
                <a:gd name="connsiteY25" fmla="*/ 1173575 h 1184556"/>
                <a:gd name="connsiteX26" fmla="*/ 430911 w 1001363"/>
                <a:gd name="connsiteY26" fmla="*/ 1177004 h 1184556"/>
                <a:gd name="connsiteX27" fmla="*/ 426815 w 1001363"/>
                <a:gd name="connsiteY27" fmla="*/ 1177576 h 1184556"/>
                <a:gd name="connsiteX28" fmla="*/ 420624 w 1001363"/>
                <a:gd name="connsiteY28" fmla="*/ 1178338 h 1184556"/>
                <a:gd name="connsiteX29" fmla="*/ 406146 w 1001363"/>
                <a:gd name="connsiteY29" fmla="*/ 1180148 h 1184556"/>
                <a:gd name="connsiteX30" fmla="*/ 321469 w 1001363"/>
                <a:gd name="connsiteY30" fmla="*/ 1184434 h 1184556"/>
                <a:gd name="connsiteX31" fmla="*/ 300990 w 1001363"/>
                <a:gd name="connsiteY31" fmla="*/ 1183291 h 1184556"/>
                <a:gd name="connsiteX32" fmla="*/ 290798 w 1001363"/>
                <a:gd name="connsiteY32" fmla="*/ 1182338 h 1184556"/>
                <a:gd name="connsiteX33" fmla="*/ 286703 w 1001363"/>
                <a:gd name="connsiteY33" fmla="*/ 1182338 h 1184556"/>
                <a:gd name="connsiteX34" fmla="*/ 282892 w 1001363"/>
                <a:gd name="connsiteY34" fmla="*/ 1181767 h 1184556"/>
                <a:gd name="connsiteX35" fmla="*/ 251555 w 1001363"/>
                <a:gd name="connsiteY35" fmla="*/ 1174147 h 1184556"/>
                <a:gd name="connsiteX36" fmla="*/ 244792 w 1001363"/>
                <a:gd name="connsiteY36" fmla="*/ 1171670 h 1184556"/>
                <a:gd name="connsiteX37" fmla="*/ 240030 w 1001363"/>
                <a:gd name="connsiteY37" fmla="*/ 1169765 h 1184556"/>
                <a:gd name="connsiteX38" fmla="*/ 229648 w 1001363"/>
                <a:gd name="connsiteY38" fmla="*/ 1164336 h 1184556"/>
                <a:gd name="connsiteX39" fmla="*/ 218504 w 1001363"/>
                <a:gd name="connsiteY39" fmla="*/ 1157097 h 1184556"/>
                <a:gd name="connsiteX40" fmla="*/ 216408 w 1001363"/>
                <a:gd name="connsiteY40" fmla="*/ 1155573 h 1184556"/>
                <a:gd name="connsiteX41" fmla="*/ 216408 w 1001363"/>
                <a:gd name="connsiteY41" fmla="*/ 1155573 h 1184556"/>
                <a:gd name="connsiteX42" fmla="*/ 210407 w 1001363"/>
                <a:gd name="connsiteY42" fmla="*/ 1150239 h 1184556"/>
                <a:gd name="connsiteX43" fmla="*/ 200882 w 1001363"/>
                <a:gd name="connsiteY43" fmla="*/ 1140714 h 1184556"/>
                <a:gd name="connsiteX44" fmla="*/ 200311 w 1001363"/>
                <a:gd name="connsiteY44" fmla="*/ 1140047 h 1184556"/>
                <a:gd name="connsiteX45" fmla="*/ 198692 w 1001363"/>
                <a:gd name="connsiteY45" fmla="*/ 1137761 h 1184556"/>
                <a:gd name="connsiteX46" fmla="*/ 194120 w 1001363"/>
                <a:gd name="connsiteY46" fmla="*/ 1130618 h 1184556"/>
                <a:gd name="connsiteX47" fmla="*/ 188214 w 1001363"/>
                <a:gd name="connsiteY47" fmla="*/ 1119664 h 1184556"/>
                <a:gd name="connsiteX48" fmla="*/ 188786 w 1001363"/>
                <a:gd name="connsiteY48" fmla="*/ 1108805 h 1184556"/>
                <a:gd name="connsiteX49" fmla="*/ 188786 w 1001363"/>
                <a:gd name="connsiteY49" fmla="*/ 1104614 h 1184556"/>
                <a:gd name="connsiteX50" fmla="*/ 252794 w 1001363"/>
                <a:gd name="connsiteY50" fmla="*/ 1138619 h 1184556"/>
                <a:gd name="connsiteX51" fmla="*/ 298228 w 1001363"/>
                <a:gd name="connsiteY51" fmla="*/ 1148144 h 1184556"/>
                <a:gd name="connsiteX52" fmla="*/ 320040 w 1001363"/>
                <a:gd name="connsiteY52" fmla="*/ 1149953 h 1184556"/>
                <a:gd name="connsiteX53" fmla="*/ 341471 w 1001363"/>
                <a:gd name="connsiteY53" fmla="*/ 1147191 h 1184556"/>
                <a:gd name="connsiteX54" fmla="*/ 342820 w 1001363"/>
                <a:gd name="connsiteY54" fmla="*/ 1142253 h 1184556"/>
                <a:gd name="connsiteX55" fmla="*/ 341471 w 1001363"/>
                <a:gd name="connsiteY55" fmla="*/ 1140905 h 1184556"/>
                <a:gd name="connsiteX56" fmla="*/ 323183 w 1001363"/>
                <a:gd name="connsiteY56" fmla="*/ 1137381 h 1184556"/>
                <a:gd name="connsiteX57" fmla="*/ 301371 w 1001363"/>
                <a:gd name="connsiteY57" fmla="*/ 1135666 h 1184556"/>
                <a:gd name="connsiteX58" fmla="*/ 258889 w 1001363"/>
                <a:gd name="connsiteY58" fmla="*/ 1128332 h 1184556"/>
                <a:gd name="connsiteX59" fmla="*/ 187833 w 1001363"/>
                <a:gd name="connsiteY59" fmla="*/ 1089470 h 1184556"/>
                <a:gd name="connsiteX60" fmla="*/ 187262 w 1001363"/>
                <a:gd name="connsiteY60" fmla="*/ 1081850 h 1184556"/>
                <a:gd name="connsiteX61" fmla="*/ 183642 w 1001363"/>
                <a:gd name="connsiteY61" fmla="*/ 1030605 h 1184556"/>
                <a:gd name="connsiteX62" fmla="*/ 182213 w 1001363"/>
                <a:gd name="connsiteY62" fmla="*/ 978503 h 1184556"/>
                <a:gd name="connsiteX63" fmla="*/ 176975 w 1001363"/>
                <a:gd name="connsiteY63" fmla="*/ 923068 h 1184556"/>
                <a:gd name="connsiteX64" fmla="*/ 131731 w 1001363"/>
                <a:gd name="connsiteY64" fmla="*/ 714756 h 1184556"/>
                <a:gd name="connsiteX65" fmla="*/ 116110 w 1001363"/>
                <a:gd name="connsiteY65" fmla="*/ 648081 h 1184556"/>
                <a:gd name="connsiteX66" fmla="*/ 97060 w 1001363"/>
                <a:gd name="connsiteY66" fmla="*/ 581406 h 1184556"/>
                <a:gd name="connsiteX67" fmla="*/ 83534 w 1001363"/>
                <a:gd name="connsiteY67" fmla="*/ 534638 h 1184556"/>
                <a:gd name="connsiteX68" fmla="*/ 73342 w 1001363"/>
                <a:gd name="connsiteY68" fmla="*/ 483584 h 1184556"/>
                <a:gd name="connsiteX69" fmla="*/ 47625 w 1001363"/>
                <a:gd name="connsiteY69" fmla="*/ 382619 h 1184556"/>
                <a:gd name="connsiteX70" fmla="*/ 0 w 1001363"/>
                <a:gd name="connsiteY70" fmla="*/ 185166 h 1184556"/>
                <a:gd name="connsiteX71" fmla="*/ 20003 w 1001363"/>
                <a:gd name="connsiteY71" fmla="*/ 195929 h 1184556"/>
                <a:gd name="connsiteX72" fmla="*/ 22003 w 1001363"/>
                <a:gd name="connsiteY72" fmla="*/ 196787 h 1184556"/>
                <a:gd name="connsiteX73" fmla="*/ 30956 w 1001363"/>
                <a:gd name="connsiteY73" fmla="*/ 224695 h 1184556"/>
                <a:gd name="connsiteX74" fmla="*/ 63246 w 1001363"/>
                <a:gd name="connsiteY74" fmla="*/ 325946 h 1184556"/>
                <a:gd name="connsiteX75" fmla="*/ 117538 w 1001363"/>
                <a:gd name="connsiteY75" fmla="*/ 534353 h 1184556"/>
                <a:gd name="connsiteX76" fmla="*/ 153734 w 1001363"/>
                <a:gd name="connsiteY76" fmla="*/ 684467 h 1184556"/>
                <a:gd name="connsiteX77" fmla="*/ 162211 w 1001363"/>
                <a:gd name="connsiteY77" fmla="*/ 722567 h 1184556"/>
                <a:gd name="connsiteX78" fmla="*/ 170593 w 1001363"/>
                <a:gd name="connsiteY78" fmla="*/ 760095 h 1184556"/>
                <a:gd name="connsiteX79" fmla="*/ 184880 w 1001363"/>
                <a:gd name="connsiteY79" fmla="*/ 834962 h 1184556"/>
                <a:gd name="connsiteX80" fmla="*/ 191643 w 1001363"/>
                <a:gd name="connsiteY80" fmla="*/ 834962 h 1184556"/>
                <a:gd name="connsiteX81" fmla="*/ 185738 w 1001363"/>
                <a:gd name="connsiteY81" fmla="*/ 785622 h 1184556"/>
                <a:gd name="connsiteX82" fmla="*/ 182213 w 1001363"/>
                <a:gd name="connsiteY82" fmla="*/ 760667 h 1184556"/>
                <a:gd name="connsiteX83" fmla="*/ 179927 w 1001363"/>
                <a:gd name="connsiteY83" fmla="*/ 733235 h 1184556"/>
                <a:gd name="connsiteX84" fmla="*/ 170402 w 1001363"/>
                <a:gd name="connsiteY84" fmla="*/ 679895 h 1184556"/>
                <a:gd name="connsiteX85" fmla="*/ 159258 w 1001363"/>
                <a:gd name="connsiteY85" fmla="*/ 627221 h 1184556"/>
                <a:gd name="connsiteX86" fmla="*/ 107728 w 1001363"/>
                <a:gd name="connsiteY86" fmla="*/ 418719 h 1184556"/>
                <a:gd name="connsiteX87" fmla="*/ 64294 w 1001363"/>
                <a:gd name="connsiteY87" fmla="*/ 265081 h 1184556"/>
                <a:gd name="connsiteX88" fmla="*/ 52673 w 1001363"/>
                <a:gd name="connsiteY88" fmla="*/ 229076 h 1184556"/>
                <a:gd name="connsiteX89" fmla="*/ 44005 w 1001363"/>
                <a:gd name="connsiteY89" fmla="*/ 204788 h 1184556"/>
                <a:gd name="connsiteX90" fmla="*/ 70199 w 1001363"/>
                <a:gd name="connsiteY90" fmla="*/ 210884 h 1184556"/>
                <a:gd name="connsiteX91" fmla="*/ 80867 w 1001363"/>
                <a:gd name="connsiteY91" fmla="*/ 212788 h 1184556"/>
                <a:gd name="connsiteX92" fmla="*/ 85725 w 1001363"/>
                <a:gd name="connsiteY92" fmla="*/ 213931 h 1184556"/>
                <a:gd name="connsiteX93" fmla="*/ 88011 w 1001363"/>
                <a:gd name="connsiteY93" fmla="*/ 214694 h 1184556"/>
                <a:gd name="connsiteX94" fmla="*/ 88011 w 1001363"/>
                <a:gd name="connsiteY94" fmla="*/ 214694 h 1184556"/>
                <a:gd name="connsiteX95" fmla="*/ 88773 w 1001363"/>
                <a:gd name="connsiteY95" fmla="*/ 214694 h 1184556"/>
                <a:gd name="connsiteX96" fmla="*/ 91059 w 1001363"/>
                <a:gd name="connsiteY96" fmla="*/ 216027 h 1184556"/>
                <a:gd name="connsiteX97" fmla="*/ 92012 w 1001363"/>
                <a:gd name="connsiteY97" fmla="*/ 218408 h 1184556"/>
                <a:gd name="connsiteX98" fmla="*/ 95345 w 1001363"/>
                <a:gd name="connsiteY98" fmla="*/ 227933 h 1184556"/>
                <a:gd name="connsiteX99" fmla="*/ 101727 w 1001363"/>
                <a:gd name="connsiteY99" fmla="*/ 246317 h 1184556"/>
                <a:gd name="connsiteX100" fmla="*/ 120777 w 1001363"/>
                <a:gd name="connsiteY100" fmla="*/ 283559 h 1184556"/>
                <a:gd name="connsiteX101" fmla="*/ 141923 w 1001363"/>
                <a:gd name="connsiteY101" fmla="*/ 297752 h 1184556"/>
                <a:gd name="connsiteX102" fmla="*/ 152305 w 1001363"/>
                <a:gd name="connsiteY102" fmla="*/ 333375 h 1184556"/>
                <a:gd name="connsiteX103" fmla="*/ 166307 w 1001363"/>
                <a:gd name="connsiteY103" fmla="*/ 381000 h 1184556"/>
                <a:gd name="connsiteX104" fmla="*/ 179927 w 1001363"/>
                <a:gd name="connsiteY104" fmla="*/ 429578 h 1184556"/>
                <a:gd name="connsiteX105" fmla="*/ 184213 w 1001363"/>
                <a:gd name="connsiteY105" fmla="*/ 479584 h 1184556"/>
                <a:gd name="connsiteX106" fmla="*/ 219075 w 1001363"/>
                <a:gd name="connsiteY106" fmla="*/ 690563 h 1184556"/>
                <a:gd name="connsiteX107" fmla="*/ 233934 w 1001363"/>
                <a:gd name="connsiteY107" fmla="*/ 768096 h 1184556"/>
                <a:gd name="connsiteX108" fmla="*/ 240316 w 1001363"/>
                <a:gd name="connsiteY108" fmla="*/ 804767 h 1184556"/>
                <a:gd name="connsiteX109" fmla="*/ 248602 w 1001363"/>
                <a:gd name="connsiteY109" fmla="*/ 844010 h 1184556"/>
                <a:gd name="connsiteX110" fmla="*/ 255696 w 1001363"/>
                <a:gd name="connsiteY110" fmla="*/ 847594 h 1184556"/>
                <a:gd name="connsiteX111" fmla="*/ 259556 w 1001363"/>
                <a:gd name="connsiteY111" fmla="*/ 842486 h 1184556"/>
                <a:gd name="connsiteX112" fmla="*/ 253270 w 1001363"/>
                <a:gd name="connsiteY112" fmla="*/ 790384 h 1184556"/>
                <a:gd name="connsiteX113" fmla="*/ 243745 w 1001363"/>
                <a:gd name="connsiteY113" fmla="*/ 739140 h 1184556"/>
                <a:gd name="connsiteX114" fmla="*/ 222980 w 1001363"/>
                <a:gd name="connsiteY114" fmla="*/ 633413 h 1184556"/>
                <a:gd name="connsiteX115" fmla="*/ 203930 w 1001363"/>
                <a:gd name="connsiteY115" fmla="*/ 527399 h 1184556"/>
                <a:gd name="connsiteX116" fmla="*/ 193358 w 1001363"/>
                <a:gd name="connsiteY116" fmla="*/ 425767 h 1184556"/>
                <a:gd name="connsiteX117" fmla="*/ 171450 w 1001363"/>
                <a:gd name="connsiteY117" fmla="*/ 352711 h 1184556"/>
                <a:gd name="connsiteX118" fmla="*/ 161068 w 1001363"/>
                <a:gd name="connsiteY118" fmla="*/ 315944 h 1184556"/>
                <a:gd name="connsiteX119" fmla="*/ 156020 w 1001363"/>
                <a:gd name="connsiteY119" fmla="*/ 299275 h 1184556"/>
                <a:gd name="connsiteX120" fmla="*/ 163640 w 1001363"/>
                <a:gd name="connsiteY120" fmla="*/ 298609 h 1184556"/>
                <a:gd name="connsiteX121" fmla="*/ 177641 w 1001363"/>
                <a:gd name="connsiteY121" fmla="*/ 293751 h 1184556"/>
                <a:gd name="connsiteX122" fmla="*/ 187833 w 1001363"/>
                <a:gd name="connsiteY122" fmla="*/ 303276 h 1184556"/>
                <a:gd name="connsiteX123" fmla="*/ 240983 w 1001363"/>
                <a:gd name="connsiteY123" fmla="*/ 284226 h 1184556"/>
                <a:gd name="connsiteX124" fmla="*/ 237649 w 1001363"/>
                <a:gd name="connsiteY124" fmla="*/ 278225 h 1184556"/>
                <a:gd name="connsiteX125" fmla="*/ 207550 w 1001363"/>
                <a:gd name="connsiteY125" fmla="*/ 281273 h 1184556"/>
                <a:gd name="connsiteX126" fmla="*/ 189928 w 1001363"/>
                <a:gd name="connsiteY126" fmla="*/ 285750 h 1184556"/>
                <a:gd name="connsiteX127" fmla="*/ 212884 w 1001363"/>
                <a:gd name="connsiteY127" fmla="*/ 251555 h 1184556"/>
                <a:gd name="connsiteX128" fmla="*/ 218027 w 1001363"/>
                <a:gd name="connsiteY128" fmla="*/ 250127 h 1184556"/>
                <a:gd name="connsiteX129" fmla="*/ 232600 w 1001363"/>
                <a:gd name="connsiteY129" fmla="*/ 244792 h 1184556"/>
                <a:gd name="connsiteX130" fmla="*/ 232600 w 1001363"/>
                <a:gd name="connsiteY130" fmla="*/ 236315 h 1184556"/>
                <a:gd name="connsiteX131" fmla="*/ 217551 w 1001363"/>
                <a:gd name="connsiteY131" fmla="*/ 233934 h 1184556"/>
                <a:gd name="connsiteX132" fmla="*/ 216694 w 1001363"/>
                <a:gd name="connsiteY132" fmla="*/ 205359 h 1184556"/>
                <a:gd name="connsiteX133" fmla="*/ 223647 w 1001363"/>
                <a:gd name="connsiteY133" fmla="*/ 202311 h 1184556"/>
                <a:gd name="connsiteX134" fmla="*/ 228219 w 1001363"/>
                <a:gd name="connsiteY134" fmla="*/ 193548 h 1184556"/>
                <a:gd name="connsiteX135" fmla="*/ 224409 w 1001363"/>
                <a:gd name="connsiteY135" fmla="*/ 190024 h 1184556"/>
                <a:gd name="connsiteX136" fmla="*/ 217265 w 1001363"/>
                <a:gd name="connsiteY136" fmla="*/ 189262 h 1184556"/>
                <a:gd name="connsiteX137" fmla="*/ 213360 w 1001363"/>
                <a:gd name="connsiteY137" fmla="*/ 190500 h 1184556"/>
                <a:gd name="connsiteX138" fmla="*/ 209359 w 1001363"/>
                <a:gd name="connsiteY138" fmla="*/ 177832 h 1184556"/>
                <a:gd name="connsiteX139" fmla="*/ 201454 w 1001363"/>
                <a:gd name="connsiteY139" fmla="*/ 157829 h 1184556"/>
                <a:gd name="connsiteX140" fmla="*/ 207550 w 1001363"/>
                <a:gd name="connsiteY140" fmla="*/ 156400 h 1184556"/>
                <a:gd name="connsiteX141" fmla="*/ 227648 w 1001363"/>
                <a:gd name="connsiteY141" fmla="*/ 145161 h 1184556"/>
                <a:gd name="connsiteX142" fmla="*/ 226409 w 1001363"/>
                <a:gd name="connsiteY142" fmla="*/ 140399 h 1184556"/>
                <a:gd name="connsiteX143" fmla="*/ 205454 w 1001363"/>
                <a:gd name="connsiteY143" fmla="*/ 140399 h 1184556"/>
                <a:gd name="connsiteX144" fmla="*/ 195929 w 1001363"/>
                <a:gd name="connsiteY144" fmla="*/ 143637 h 1184556"/>
                <a:gd name="connsiteX145" fmla="*/ 192691 w 1001363"/>
                <a:gd name="connsiteY145" fmla="*/ 136017 h 1184556"/>
                <a:gd name="connsiteX146" fmla="*/ 191834 w 1001363"/>
                <a:gd name="connsiteY146" fmla="*/ 133826 h 1184556"/>
                <a:gd name="connsiteX147" fmla="*/ 191834 w 1001363"/>
                <a:gd name="connsiteY147" fmla="*/ 133826 h 1184556"/>
                <a:gd name="connsiteX148" fmla="*/ 209550 w 1001363"/>
                <a:gd name="connsiteY148" fmla="*/ 127349 h 1184556"/>
                <a:gd name="connsiteX149" fmla="*/ 207931 w 1001363"/>
                <a:gd name="connsiteY149" fmla="*/ 121063 h 1184556"/>
                <a:gd name="connsiteX150" fmla="*/ 196310 w 1001363"/>
                <a:gd name="connsiteY150" fmla="*/ 119539 h 1184556"/>
                <a:gd name="connsiteX151" fmla="*/ 186785 w 1001363"/>
                <a:gd name="connsiteY151" fmla="*/ 119539 h 1184556"/>
                <a:gd name="connsiteX152" fmla="*/ 185166 w 1001363"/>
                <a:gd name="connsiteY152" fmla="*/ 114681 h 1184556"/>
                <a:gd name="connsiteX153" fmla="*/ 181546 w 1001363"/>
                <a:gd name="connsiteY153" fmla="*/ 100965 h 1184556"/>
                <a:gd name="connsiteX154" fmla="*/ 200596 w 1001363"/>
                <a:gd name="connsiteY154" fmla="*/ 102013 h 1184556"/>
                <a:gd name="connsiteX155" fmla="*/ 233267 w 1001363"/>
                <a:gd name="connsiteY155" fmla="*/ 93345 h 1184556"/>
                <a:gd name="connsiteX156" fmla="*/ 231967 w 1001363"/>
                <a:gd name="connsiteY156" fmla="*/ 88116 h 1184556"/>
                <a:gd name="connsiteX157" fmla="*/ 231077 w 1001363"/>
                <a:gd name="connsiteY157" fmla="*/ 87725 h 1184556"/>
                <a:gd name="connsiteX158" fmla="*/ 214694 w 1001363"/>
                <a:gd name="connsiteY158" fmla="*/ 88773 h 1184556"/>
                <a:gd name="connsiteX159" fmla="*/ 197072 w 1001363"/>
                <a:gd name="connsiteY159" fmla="*/ 88773 h 1184556"/>
                <a:gd name="connsiteX160" fmla="*/ 180308 w 1001363"/>
                <a:gd name="connsiteY160" fmla="*/ 88773 h 1184556"/>
                <a:gd name="connsiteX161" fmla="*/ 180308 w 1001363"/>
                <a:gd name="connsiteY161" fmla="*/ 81820 h 1184556"/>
                <a:gd name="connsiteX162" fmla="*/ 182309 w 1001363"/>
                <a:gd name="connsiteY162" fmla="*/ 64960 h 1184556"/>
                <a:gd name="connsiteX163" fmla="*/ 198977 w 1001363"/>
                <a:gd name="connsiteY163" fmla="*/ 64103 h 1184556"/>
                <a:gd name="connsiteX164" fmla="*/ 234125 w 1001363"/>
                <a:gd name="connsiteY164" fmla="*/ 60579 h 1184556"/>
                <a:gd name="connsiteX165" fmla="*/ 310325 w 1001363"/>
                <a:gd name="connsiteY165" fmla="*/ 46577 h 1184556"/>
                <a:gd name="connsiteX166" fmla="*/ 316040 w 1001363"/>
                <a:gd name="connsiteY166" fmla="*/ 45815 h 1184556"/>
                <a:gd name="connsiteX167" fmla="*/ 329470 w 1001363"/>
                <a:gd name="connsiteY167" fmla="*/ 44101 h 1184556"/>
                <a:gd name="connsiteX168" fmla="*/ 347663 w 1001363"/>
                <a:gd name="connsiteY168" fmla="*/ 38957 h 1184556"/>
                <a:gd name="connsiteX169" fmla="*/ 366713 w 1001363"/>
                <a:gd name="connsiteY169" fmla="*/ 31052 h 1184556"/>
                <a:gd name="connsiteX170" fmla="*/ 374713 w 1001363"/>
                <a:gd name="connsiteY170" fmla="*/ 27432 h 1184556"/>
                <a:gd name="connsiteX171" fmla="*/ 376333 w 1001363"/>
                <a:gd name="connsiteY171" fmla="*/ 26765 h 1184556"/>
                <a:gd name="connsiteX172" fmla="*/ 381762 w 1001363"/>
                <a:gd name="connsiteY172" fmla="*/ 24575 h 1184556"/>
                <a:gd name="connsiteX173" fmla="*/ 400241 w 1001363"/>
                <a:gd name="connsiteY173" fmla="*/ 16764 h 1184556"/>
                <a:gd name="connsiteX174" fmla="*/ 408432 w 1001363"/>
                <a:gd name="connsiteY174" fmla="*/ 12668 h 1184556"/>
                <a:gd name="connsiteX175" fmla="*/ 411766 w 1001363"/>
                <a:gd name="connsiteY175" fmla="*/ 11049 h 1184556"/>
                <a:gd name="connsiteX176" fmla="*/ 415100 w 1001363"/>
                <a:gd name="connsiteY176" fmla="*/ 9525 h 1184556"/>
                <a:gd name="connsiteX177" fmla="*/ 440912 w 1001363"/>
                <a:gd name="connsiteY177" fmla="*/ 0 h 1184556"/>
                <a:gd name="connsiteX178" fmla="*/ 441388 w 1001363"/>
                <a:gd name="connsiteY178" fmla="*/ 0 h 1184556"/>
                <a:gd name="connsiteX179" fmla="*/ 456247 w 1001363"/>
                <a:gd name="connsiteY179" fmla="*/ 12954 h 1184556"/>
                <a:gd name="connsiteX180" fmla="*/ 460629 w 1001363"/>
                <a:gd name="connsiteY180" fmla="*/ 18669 h 1184556"/>
                <a:gd name="connsiteX181" fmla="*/ 453866 w 1001363"/>
                <a:gd name="connsiteY181" fmla="*/ 22479 h 1184556"/>
                <a:gd name="connsiteX182" fmla="*/ 426625 w 1001363"/>
                <a:gd name="connsiteY182" fmla="*/ 36481 h 1184556"/>
                <a:gd name="connsiteX183" fmla="*/ 398526 w 1001363"/>
                <a:gd name="connsiteY183" fmla="*/ 46006 h 1184556"/>
                <a:gd name="connsiteX184" fmla="*/ 368999 w 1001363"/>
                <a:gd name="connsiteY184" fmla="*/ 57341 h 1184556"/>
                <a:gd name="connsiteX185" fmla="*/ 372046 w 1001363"/>
                <a:gd name="connsiteY185" fmla="*/ 64770 h 1184556"/>
                <a:gd name="connsiteX186" fmla="*/ 401860 w 1001363"/>
                <a:gd name="connsiteY186" fmla="*/ 58198 h 1184556"/>
                <a:gd name="connsiteX187" fmla="*/ 430435 w 1001363"/>
                <a:gd name="connsiteY187" fmla="*/ 48673 h 1184556"/>
                <a:gd name="connsiteX188" fmla="*/ 454247 w 1001363"/>
                <a:gd name="connsiteY188" fmla="*/ 36767 h 1184556"/>
                <a:gd name="connsiteX189" fmla="*/ 466916 w 1001363"/>
                <a:gd name="connsiteY189" fmla="*/ 30385 h 1184556"/>
                <a:gd name="connsiteX190" fmla="*/ 467487 w 1001363"/>
                <a:gd name="connsiteY190" fmla="*/ 31242 h 1184556"/>
                <a:gd name="connsiteX191" fmla="*/ 473202 w 1001363"/>
                <a:gd name="connsiteY191" fmla="*/ 39624 h 1184556"/>
                <a:gd name="connsiteX192" fmla="*/ 474631 w 1001363"/>
                <a:gd name="connsiteY192" fmla="*/ 44482 h 1184556"/>
                <a:gd name="connsiteX193" fmla="*/ 481870 w 1001363"/>
                <a:gd name="connsiteY193" fmla="*/ 65056 h 1184556"/>
                <a:gd name="connsiteX194" fmla="*/ 495967 w 1001363"/>
                <a:gd name="connsiteY194" fmla="*/ 107728 h 1184556"/>
                <a:gd name="connsiteX195" fmla="*/ 530352 w 1001363"/>
                <a:gd name="connsiteY195" fmla="*/ 198215 h 1184556"/>
                <a:gd name="connsiteX196" fmla="*/ 583883 w 1001363"/>
                <a:gd name="connsiteY196" fmla="*/ 260413 h 1184556"/>
                <a:gd name="connsiteX197" fmla="*/ 588645 w 1001363"/>
                <a:gd name="connsiteY197" fmla="*/ 261842 h 1184556"/>
                <a:gd name="connsiteX198" fmla="*/ 597408 w 1001363"/>
                <a:gd name="connsiteY198" fmla="*/ 295561 h 1184556"/>
                <a:gd name="connsiteX199" fmla="*/ 625983 w 1001363"/>
                <a:gd name="connsiteY199" fmla="*/ 398050 h 1184556"/>
                <a:gd name="connsiteX200" fmla="*/ 649415 w 1001363"/>
                <a:gd name="connsiteY200" fmla="*/ 502825 h 1184556"/>
                <a:gd name="connsiteX201" fmla="*/ 676275 w 1001363"/>
                <a:gd name="connsiteY201" fmla="*/ 606933 h 1184556"/>
                <a:gd name="connsiteX202" fmla="*/ 691039 w 1001363"/>
                <a:gd name="connsiteY202" fmla="*/ 653891 h 1184556"/>
                <a:gd name="connsiteX203" fmla="*/ 704945 w 1001363"/>
                <a:gd name="connsiteY203" fmla="*/ 695230 h 1184556"/>
                <a:gd name="connsiteX204" fmla="*/ 726758 w 1001363"/>
                <a:gd name="connsiteY204" fmla="*/ 784670 h 1184556"/>
                <a:gd name="connsiteX205" fmla="*/ 731996 w 1001363"/>
                <a:gd name="connsiteY205" fmla="*/ 783908 h 1184556"/>
                <a:gd name="connsiteX206" fmla="*/ 715518 w 1001363"/>
                <a:gd name="connsiteY206" fmla="*/ 688181 h 1184556"/>
                <a:gd name="connsiteX207" fmla="*/ 687991 w 1001363"/>
                <a:gd name="connsiteY207" fmla="*/ 590169 h 1184556"/>
                <a:gd name="connsiteX208" fmla="*/ 661892 w 1001363"/>
                <a:gd name="connsiteY208" fmla="*/ 485394 h 1184556"/>
                <a:gd name="connsiteX209" fmla="*/ 636937 w 1001363"/>
                <a:gd name="connsiteY209" fmla="*/ 380619 h 1184556"/>
                <a:gd name="connsiteX210" fmla="*/ 608362 w 1001363"/>
                <a:gd name="connsiteY210" fmla="*/ 282702 h 1184556"/>
                <a:gd name="connsiteX211" fmla="*/ 602361 w 1001363"/>
                <a:gd name="connsiteY211" fmla="*/ 261747 h 1184556"/>
                <a:gd name="connsiteX212" fmla="*/ 626555 w 1001363"/>
                <a:gd name="connsiteY212" fmla="*/ 253175 h 1184556"/>
                <a:gd name="connsiteX213" fmla="*/ 650843 w 1001363"/>
                <a:gd name="connsiteY213" fmla="*/ 216599 h 1184556"/>
                <a:gd name="connsiteX214" fmla="*/ 665702 w 1001363"/>
                <a:gd name="connsiteY214" fmla="*/ 197549 h 1184556"/>
                <a:gd name="connsiteX215" fmla="*/ 672370 w 1001363"/>
                <a:gd name="connsiteY215" fmla="*/ 171926 h 1184556"/>
                <a:gd name="connsiteX216" fmla="*/ 677132 w 1001363"/>
                <a:gd name="connsiteY216" fmla="*/ 174498 h 1184556"/>
                <a:gd name="connsiteX217" fmla="*/ 681038 w 1001363"/>
                <a:gd name="connsiteY217" fmla="*/ 177070 h 1184556"/>
                <a:gd name="connsiteX218" fmla="*/ 681038 w 1001363"/>
                <a:gd name="connsiteY218" fmla="*/ 177070 h 1184556"/>
                <a:gd name="connsiteX219" fmla="*/ 689038 w 1001363"/>
                <a:gd name="connsiteY219" fmla="*/ 209931 h 1184556"/>
                <a:gd name="connsiteX220" fmla="*/ 699992 w 1001363"/>
                <a:gd name="connsiteY220" fmla="*/ 260604 h 1184556"/>
                <a:gd name="connsiteX221" fmla="*/ 699516 w 1001363"/>
                <a:gd name="connsiteY221" fmla="*/ 268034 h 1184556"/>
                <a:gd name="connsiteX222" fmla="*/ 700088 w 1001363"/>
                <a:gd name="connsiteY222" fmla="*/ 314992 h 1184556"/>
                <a:gd name="connsiteX223" fmla="*/ 722852 w 1001363"/>
                <a:gd name="connsiteY223" fmla="*/ 395288 h 1184556"/>
                <a:gd name="connsiteX224" fmla="*/ 736473 w 1001363"/>
                <a:gd name="connsiteY224" fmla="*/ 408242 h 1184556"/>
                <a:gd name="connsiteX225" fmla="*/ 768382 w 1001363"/>
                <a:gd name="connsiteY225" fmla="*/ 515303 h 1184556"/>
                <a:gd name="connsiteX226" fmla="*/ 796004 w 1001363"/>
                <a:gd name="connsiteY226" fmla="*/ 598265 h 1184556"/>
                <a:gd name="connsiteX227" fmla="*/ 811721 w 1001363"/>
                <a:gd name="connsiteY227" fmla="*/ 640366 h 1184556"/>
                <a:gd name="connsiteX228" fmla="*/ 819055 w 1001363"/>
                <a:gd name="connsiteY228" fmla="*/ 660368 h 1184556"/>
                <a:gd name="connsiteX229" fmla="*/ 828580 w 1001363"/>
                <a:gd name="connsiteY229" fmla="*/ 681228 h 1184556"/>
                <a:gd name="connsiteX230" fmla="*/ 835944 w 1001363"/>
                <a:gd name="connsiteY230" fmla="*/ 683402 h 1184556"/>
                <a:gd name="connsiteX231" fmla="*/ 838772 w 1001363"/>
                <a:gd name="connsiteY231" fmla="*/ 678371 h 1184556"/>
                <a:gd name="connsiteX232" fmla="*/ 832866 w 1001363"/>
                <a:gd name="connsiteY232" fmla="*/ 654368 h 1184556"/>
                <a:gd name="connsiteX233" fmla="*/ 823341 w 1001363"/>
                <a:gd name="connsiteY233" fmla="*/ 628269 h 1184556"/>
                <a:gd name="connsiteX234" fmla="*/ 804291 w 1001363"/>
                <a:gd name="connsiteY234" fmla="*/ 578263 h 1184556"/>
                <a:gd name="connsiteX235" fmla="*/ 771811 w 1001363"/>
                <a:gd name="connsiteY235" fmla="*/ 476536 h 1184556"/>
                <a:gd name="connsiteX236" fmla="*/ 754285 w 1001363"/>
                <a:gd name="connsiteY236" fmla="*/ 417005 h 1184556"/>
                <a:gd name="connsiteX237" fmla="*/ 785908 w 1001363"/>
                <a:gd name="connsiteY237" fmla="*/ 417671 h 1184556"/>
                <a:gd name="connsiteX238" fmla="*/ 811721 w 1001363"/>
                <a:gd name="connsiteY238" fmla="*/ 400336 h 1184556"/>
                <a:gd name="connsiteX239" fmla="*/ 814292 w 1001363"/>
                <a:gd name="connsiteY239" fmla="*/ 409861 h 1184556"/>
                <a:gd name="connsiteX240" fmla="*/ 823246 w 1001363"/>
                <a:gd name="connsiteY240" fmla="*/ 457486 h 1184556"/>
                <a:gd name="connsiteX241" fmla="*/ 835152 w 1001363"/>
                <a:gd name="connsiteY241" fmla="*/ 506730 h 1184556"/>
                <a:gd name="connsiteX242" fmla="*/ 845915 w 1001363"/>
                <a:gd name="connsiteY242" fmla="*/ 558451 h 1184556"/>
                <a:gd name="connsiteX243" fmla="*/ 871538 w 1001363"/>
                <a:gd name="connsiteY243" fmla="*/ 659511 h 1184556"/>
                <a:gd name="connsiteX244" fmla="*/ 886587 w 1001363"/>
                <a:gd name="connsiteY244" fmla="*/ 706469 h 1184556"/>
                <a:gd name="connsiteX245" fmla="*/ 903256 w 1001363"/>
                <a:gd name="connsiteY245" fmla="*/ 752666 h 1184556"/>
                <a:gd name="connsiteX246" fmla="*/ 916781 w 1001363"/>
                <a:gd name="connsiteY246" fmla="*/ 744474 h 1184556"/>
                <a:gd name="connsiteX247" fmla="*/ 901922 w 1001363"/>
                <a:gd name="connsiteY247" fmla="*/ 702088 h 1184556"/>
                <a:gd name="connsiteX248" fmla="*/ 886778 w 1001363"/>
                <a:gd name="connsiteY248" fmla="*/ 655225 h 1184556"/>
                <a:gd name="connsiteX249" fmla="*/ 860012 w 1001363"/>
                <a:gd name="connsiteY249" fmla="*/ 556641 h 1184556"/>
                <a:gd name="connsiteX250" fmla="*/ 849535 w 1001363"/>
                <a:gd name="connsiteY250" fmla="*/ 509016 h 1184556"/>
                <a:gd name="connsiteX251" fmla="*/ 837057 w 1001363"/>
                <a:gd name="connsiteY251" fmla="*/ 459867 h 1184556"/>
                <a:gd name="connsiteX252" fmla="*/ 827532 w 1001363"/>
                <a:gd name="connsiteY252" fmla="*/ 411671 h 1184556"/>
                <a:gd name="connsiteX253" fmla="*/ 821817 w 1001363"/>
                <a:gd name="connsiteY253" fmla="*/ 388811 h 1184556"/>
                <a:gd name="connsiteX254" fmla="*/ 820484 w 1001363"/>
                <a:gd name="connsiteY254" fmla="*/ 380143 h 1184556"/>
                <a:gd name="connsiteX255" fmla="*/ 830485 w 1001363"/>
                <a:gd name="connsiteY255" fmla="*/ 370618 h 1184556"/>
                <a:gd name="connsiteX256" fmla="*/ 845820 w 1001363"/>
                <a:gd name="connsiteY256" fmla="*/ 343948 h 1184556"/>
                <a:gd name="connsiteX257" fmla="*/ 849821 w 1001363"/>
                <a:gd name="connsiteY257" fmla="*/ 368522 h 1184556"/>
                <a:gd name="connsiteX258" fmla="*/ 871347 w 1001363"/>
                <a:gd name="connsiteY258" fmla="*/ 471107 h 1184556"/>
                <a:gd name="connsiteX259" fmla="*/ 885539 w 1001363"/>
                <a:gd name="connsiteY259" fmla="*/ 521113 h 1184556"/>
                <a:gd name="connsiteX260" fmla="*/ 898112 w 1001363"/>
                <a:gd name="connsiteY260" fmla="*/ 574167 h 1184556"/>
                <a:gd name="connsiteX261" fmla="*/ 921639 w 1001363"/>
                <a:gd name="connsiteY261" fmla="*/ 680371 h 1184556"/>
                <a:gd name="connsiteX262" fmla="*/ 940213 w 1001363"/>
                <a:gd name="connsiteY262" fmla="*/ 734378 h 1184556"/>
                <a:gd name="connsiteX263" fmla="*/ 963454 w 1001363"/>
                <a:gd name="connsiteY263" fmla="*/ 788384 h 1184556"/>
                <a:gd name="connsiteX264" fmla="*/ 989362 w 1001363"/>
                <a:gd name="connsiteY264" fmla="*/ 834200 h 1184556"/>
                <a:gd name="connsiteX265" fmla="*/ 978408 w 1001363"/>
                <a:gd name="connsiteY265" fmla="*/ 865632 h 1184556"/>
                <a:gd name="connsiteX266" fmla="*/ 949833 w 1001363"/>
                <a:gd name="connsiteY266" fmla="*/ 899065 h 1184556"/>
                <a:gd name="connsiteX267" fmla="*/ 914495 w 1001363"/>
                <a:gd name="connsiteY267" fmla="*/ 927640 h 1184556"/>
                <a:gd name="connsiteX268" fmla="*/ 897827 w 1001363"/>
                <a:gd name="connsiteY268" fmla="*/ 941832 h 1184556"/>
                <a:gd name="connsiteX269" fmla="*/ 884873 w 1001363"/>
                <a:gd name="connsiteY269" fmla="*/ 958977 h 1184556"/>
                <a:gd name="connsiteX270" fmla="*/ 888057 w 1001363"/>
                <a:gd name="connsiteY270" fmla="*/ 964292 h 1184556"/>
                <a:gd name="connsiteX271" fmla="*/ 890111 w 1001363"/>
                <a:gd name="connsiteY271" fmla="*/ 964311 h 1184556"/>
                <a:gd name="connsiteX272" fmla="*/ 906590 w 1001363"/>
                <a:gd name="connsiteY272" fmla="*/ 953452 h 1184556"/>
                <a:gd name="connsiteX273" fmla="*/ 924973 w 1001363"/>
                <a:gd name="connsiteY273" fmla="*/ 938403 h 1184556"/>
                <a:gd name="connsiteX274" fmla="*/ 961168 w 1001363"/>
                <a:gd name="connsiteY274" fmla="*/ 906113 h 1184556"/>
                <a:gd name="connsiteX275" fmla="*/ 997744 w 1001363"/>
                <a:gd name="connsiteY275" fmla="*/ 848963 h 1184556"/>
                <a:gd name="connsiteX276" fmla="*/ 1001363 w 1001363"/>
                <a:gd name="connsiteY276" fmla="*/ 855726 h 1184556"/>
                <a:gd name="connsiteX277" fmla="*/ 1001363 w 1001363"/>
                <a:gd name="connsiteY277" fmla="*/ 858774 h 1184556"/>
                <a:gd name="connsiteX278" fmla="*/ 1001363 w 1001363"/>
                <a:gd name="connsiteY278" fmla="*/ 863727 h 1184556"/>
                <a:gd name="connsiteX279" fmla="*/ 1001078 w 1001363"/>
                <a:gd name="connsiteY279" fmla="*/ 868775 h 118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1001363" h="1184556">
                  <a:moveTo>
                    <a:pt x="1001078" y="868775"/>
                  </a:moveTo>
                  <a:lnTo>
                    <a:pt x="1001078" y="868775"/>
                  </a:lnTo>
                  <a:cubicBezTo>
                    <a:pt x="1001078" y="869442"/>
                    <a:pt x="1001078" y="873443"/>
                    <a:pt x="1001078" y="873538"/>
                  </a:cubicBezTo>
                  <a:cubicBezTo>
                    <a:pt x="999932" y="879397"/>
                    <a:pt x="998242" y="885137"/>
                    <a:pt x="996029" y="890683"/>
                  </a:cubicBezTo>
                  <a:cubicBezTo>
                    <a:pt x="996696" y="888968"/>
                    <a:pt x="994982" y="893159"/>
                    <a:pt x="994791" y="893540"/>
                  </a:cubicBezTo>
                  <a:cubicBezTo>
                    <a:pt x="994601" y="893921"/>
                    <a:pt x="993267" y="896779"/>
                    <a:pt x="992410" y="898398"/>
                  </a:cubicBezTo>
                  <a:cubicBezTo>
                    <a:pt x="990505" y="902113"/>
                    <a:pt x="988314" y="905828"/>
                    <a:pt x="986123" y="909447"/>
                  </a:cubicBezTo>
                  <a:cubicBezTo>
                    <a:pt x="982218" y="915734"/>
                    <a:pt x="978218" y="921925"/>
                    <a:pt x="973931" y="927926"/>
                  </a:cubicBezTo>
                  <a:lnTo>
                    <a:pt x="967645" y="936688"/>
                  </a:lnTo>
                  <a:lnTo>
                    <a:pt x="965930" y="939070"/>
                  </a:lnTo>
                  <a:lnTo>
                    <a:pt x="962216" y="943832"/>
                  </a:lnTo>
                  <a:cubicBezTo>
                    <a:pt x="952924" y="955538"/>
                    <a:pt x="943003" y="966730"/>
                    <a:pt x="932498" y="977360"/>
                  </a:cubicBezTo>
                  <a:cubicBezTo>
                    <a:pt x="921830" y="988092"/>
                    <a:pt x="910749" y="998315"/>
                    <a:pt x="899255" y="1008031"/>
                  </a:cubicBezTo>
                  <a:lnTo>
                    <a:pt x="892302" y="1013841"/>
                  </a:lnTo>
                  <a:lnTo>
                    <a:pt x="889540" y="1016032"/>
                  </a:lnTo>
                  <a:lnTo>
                    <a:pt x="885158" y="1019365"/>
                  </a:lnTo>
                  <a:cubicBezTo>
                    <a:pt x="878967" y="1024128"/>
                    <a:pt x="872585" y="1028890"/>
                    <a:pt x="866108" y="1033272"/>
                  </a:cubicBezTo>
                  <a:cubicBezTo>
                    <a:pt x="841385" y="1050352"/>
                    <a:pt x="815330" y="1065418"/>
                    <a:pt x="788194" y="1078326"/>
                  </a:cubicBezTo>
                  <a:cubicBezTo>
                    <a:pt x="781717" y="1081469"/>
                    <a:pt x="775049" y="1084421"/>
                    <a:pt x="768477" y="1087850"/>
                  </a:cubicBezTo>
                  <a:lnTo>
                    <a:pt x="757428" y="1092898"/>
                  </a:lnTo>
                  <a:lnTo>
                    <a:pt x="752856" y="1094994"/>
                  </a:lnTo>
                  <a:lnTo>
                    <a:pt x="747617" y="1097185"/>
                  </a:lnTo>
                  <a:cubicBezTo>
                    <a:pt x="732123" y="1103535"/>
                    <a:pt x="716407" y="1109536"/>
                    <a:pt x="700469" y="1115187"/>
                  </a:cubicBezTo>
                  <a:cubicBezTo>
                    <a:pt x="668750" y="1126331"/>
                    <a:pt x="636365" y="1135571"/>
                    <a:pt x="603790" y="1143762"/>
                  </a:cubicBezTo>
                  <a:cubicBezTo>
                    <a:pt x="571214" y="1151954"/>
                    <a:pt x="538258" y="1159573"/>
                    <a:pt x="505206" y="1165098"/>
                  </a:cubicBezTo>
                  <a:cubicBezTo>
                    <a:pt x="488252" y="1168051"/>
                    <a:pt x="471202" y="1170908"/>
                    <a:pt x="454247" y="1173575"/>
                  </a:cubicBezTo>
                  <a:cubicBezTo>
                    <a:pt x="446437" y="1174814"/>
                    <a:pt x="438721" y="1175956"/>
                    <a:pt x="430911" y="1177004"/>
                  </a:cubicBezTo>
                  <a:lnTo>
                    <a:pt x="426815" y="1177576"/>
                  </a:lnTo>
                  <a:lnTo>
                    <a:pt x="420624" y="1178338"/>
                  </a:lnTo>
                  <a:lnTo>
                    <a:pt x="406146" y="1180148"/>
                  </a:lnTo>
                  <a:cubicBezTo>
                    <a:pt x="378057" y="1183575"/>
                    <a:pt x="349760" y="1185007"/>
                    <a:pt x="321469" y="1184434"/>
                  </a:cubicBezTo>
                  <a:cubicBezTo>
                    <a:pt x="314611" y="1184434"/>
                    <a:pt x="307848" y="1183862"/>
                    <a:pt x="300990" y="1183291"/>
                  </a:cubicBezTo>
                  <a:lnTo>
                    <a:pt x="290798" y="1182338"/>
                  </a:lnTo>
                  <a:lnTo>
                    <a:pt x="286703" y="1182338"/>
                  </a:lnTo>
                  <a:lnTo>
                    <a:pt x="282892" y="1181767"/>
                  </a:lnTo>
                  <a:cubicBezTo>
                    <a:pt x="272248" y="1180129"/>
                    <a:pt x="261763" y="1177580"/>
                    <a:pt x="251555" y="1174147"/>
                  </a:cubicBezTo>
                  <a:lnTo>
                    <a:pt x="244792" y="1171670"/>
                  </a:lnTo>
                  <a:lnTo>
                    <a:pt x="240030" y="1169765"/>
                  </a:lnTo>
                  <a:cubicBezTo>
                    <a:pt x="236506" y="1168051"/>
                    <a:pt x="233077" y="1166241"/>
                    <a:pt x="229648" y="1164336"/>
                  </a:cubicBezTo>
                  <a:cubicBezTo>
                    <a:pt x="226219" y="1162431"/>
                    <a:pt x="222123" y="1159669"/>
                    <a:pt x="218504" y="1157097"/>
                  </a:cubicBezTo>
                  <a:lnTo>
                    <a:pt x="216408" y="1155573"/>
                  </a:lnTo>
                  <a:lnTo>
                    <a:pt x="216408" y="1155573"/>
                  </a:lnTo>
                  <a:lnTo>
                    <a:pt x="210407" y="1150239"/>
                  </a:lnTo>
                  <a:cubicBezTo>
                    <a:pt x="206971" y="1147336"/>
                    <a:pt x="203785" y="1144150"/>
                    <a:pt x="200882" y="1140714"/>
                  </a:cubicBezTo>
                  <a:lnTo>
                    <a:pt x="200311" y="1140047"/>
                  </a:lnTo>
                  <a:lnTo>
                    <a:pt x="198692" y="1137761"/>
                  </a:lnTo>
                  <a:cubicBezTo>
                    <a:pt x="197041" y="1135475"/>
                    <a:pt x="195517" y="1133094"/>
                    <a:pt x="194120" y="1130618"/>
                  </a:cubicBezTo>
                  <a:cubicBezTo>
                    <a:pt x="191965" y="1127070"/>
                    <a:pt x="189994" y="1123414"/>
                    <a:pt x="188214" y="1119664"/>
                  </a:cubicBezTo>
                  <a:cubicBezTo>
                    <a:pt x="188594" y="1116057"/>
                    <a:pt x="188785" y="1112432"/>
                    <a:pt x="188786" y="1108805"/>
                  </a:cubicBezTo>
                  <a:lnTo>
                    <a:pt x="188786" y="1104614"/>
                  </a:lnTo>
                  <a:cubicBezTo>
                    <a:pt x="207374" y="1120499"/>
                    <a:pt x="229225" y="1132107"/>
                    <a:pt x="252794" y="1138619"/>
                  </a:cubicBezTo>
                  <a:cubicBezTo>
                    <a:pt x="267654" y="1143026"/>
                    <a:pt x="282849" y="1146211"/>
                    <a:pt x="298228" y="1148144"/>
                  </a:cubicBezTo>
                  <a:cubicBezTo>
                    <a:pt x="305467" y="1149096"/>
                    <a:pt x="312706" y="1149572"/>
                    <a:pt x="320040" y="1149953"/>
                  </a:cubicBezTo>
                  <a:cubicBezTo>
                    <a:pt x="327302" y="1150824"/>
                    <a:pt x="334667" y="1149875"/>
                    <a:pt x="341471" y="1147191"/>
                  </a:cubicBezTo>
                  <a:cubicBezTo>
                    <a:pt x="343207" y="1146200"/>
                    <a:pt x="343811" y="1143989"/>
                    <a:pt x="342820" y="1142253"/>
                  </a:cubicBezTo>
                  <a:cubicBezTo>
                    <a:pt x="342499" y="1141691"/>
                    <a:pt x="342033" y="1141225"/>
                    <a:pt x="341471" y="1140905"/>
                  </a:cubicBezTo>
                  <a:cubicBezTo>
                    <a:pt x="335650" y="1138595"/>
                    <a:pt x="329446" y="1137400"/>
                    <a:pt x="323183" y="1137381"/>
                  </a:cubicBezTo>
                  <a:lnTo>
                    <a:pt x="301371" y="1135666"/>
                  </a:lnTo>
                  <a:cubicBezTo>
                    <a:pt x="287043" y="1134321"/>
                    <a:pt x="272840" y="1131868"/>
                    <a:pt x="258889" y="1128332"/>
                  </a:cubicBezTo>
                  <a:cubicBezTo>
                    <a:pt x="232039" y="1122269"/>
                    <a:pt x="207424" y="1108807"/>
                    <a:pt x="187833" y="1089470"/>
                  </a:cubicBezTo>
                  <a:lnTo>
                    <a:pt x="187262" y="1081850"/>
                  </a:lnTo>
                  <a:cubicBezTo>
                    <a:pt x="186023" y="1064800"/>
                    <a:pt x="184499" y="1047750"/>
                    <a:pt x="183642" y="1030605"/>
                  </a:cubicBezTo>
                  <a:cubicBezTo>
                    <a:pt x="182785" y="1013460"/>
                    <a:pt x="183071" y="995934"/>
                    <a:pt x="182213" y="978503"/>
                  </a:cubicBezTo>
                  <a:cubicBezTo>
                    <a:pt x="181356" y="961072"/>
                    <a:pt x="179451" y="941451"/>
                    <a:pt x="176975" y="923068"/>
                  </a:cubicBezTo>
                  <a:cubicBezTo>
                    <a:pt x="167450" y="852488"/>
                    <a:pt x="148400" y="783812"/>
                    <a:pt x="131731" y="714756"/>
                  </a:cubicBezTo>
                  <a:cubicBezTo>
                    <a:pt x="126397" y="692658"/>
                    <a:pt x="122206" y="670370"/>
                    <a:pt x="116110" y="648081"/>
                  </a:cubicBezTo>
                  <a:cubicBezTo>
                    <a:pt x="110014" y="625793"/>
                    <a:pt x="103442" y="603695"/>
                    <a:pt x="97060" y="581406"/>
                  </a:cubicBezTo>
                  <a:cubicBezTo>
                    <a:pt x="92678" y="565785"/>
                    <a:pt x="88487" y="550069"/>
                    <a:pt x="83534" y="534638"/>
                  </a:cubicBezTo>
                  <a:cubicBezTo>
                    <a:pt x="80296" y="517588"/>
                    <a:pt x="77153" y="500444"/>
                    <a:pt x="73342" y="483584"/>
                  </a:cubicBezTo>
                  <a:cubicBezTo>
                    <a:pt x="65627" y="449675"/>
                    <a:pt x="56007" y="416338"/>
                    <a:pt x="47625" y="382619"/>
                  </a:cubicBezTo>
                  <a:cubicBezTo>
                    <a:pt x="31337" y="316897"/>
                    <a:pt x="17431" y="250508"/>
                    <a:pt x="0" y="185166"/>
                  </a:cubicBezTo>
                  <a:cubicBezTo>
                    <a:pt x="6407" y="189218"/>
                    <a:pt x="13091" y="192814"/>
                    <a:pt x="20003" y="195929"/>
                  </a:cubicBezTo>
                  <a:lnTo>
                    <a:pt x="22003" y="196787"/>
                  </a:lnTo>
                  <a:cubicBezTo>
                    <a:pt x="24479" y="206312"/>
                    <a:pt x="27623" y="215837"/>
                    <a:pt x="30956" y="224695"/>
                  </a:cubicBezTo>
                  <a:cubicBezTo>
                    <a:pt x="42958" y="257937"/>
                    <a:pt x="53340" y="292037"/>
                    <a:pt x="63246" y="325946"/>
                  </a:cubicBezTo>
                  <a:cubicBezTo>
                    <a:pt x="83439" y="394811"/>
                    <a:pt x="100013" y="464725"/>
                    <a:pt x="117538" y="534353"/>
                  </a:cubicBezTo>
                  <a:cubicBezTo>
                    <a:pt x="130207" y="584263"/>
                    <a:pt x="142780" y="634175"/>
                    <a:pt x="153734" y="684467"/>
                  </a:cubicBezTo>
                  <a:cubicBezTo>
                    <a:pt x="156496" y="697230"/>
                    <a:pt x="158877" y="709994"/>
                    <a:pt x="162211" y="722567"/>
                  </a:cubicBezTo>
                  <a:cubicBezTo>
                    <a:pt x="165545" y="735139"/>
                    <a:pt x="168212" y="747522"/>
                    <a:pt x="170593" y="760095"/>
                  </a:cubicBezTo>
                  <a:cubicBezTo>
                    <a:pt x="175260" y="784765"/>
                    <a:pt x="185261" y="809720"/>
                    <a:pt x="184880" y="834962"/>
                  </a:cubicBezTo>
                  <a:cubicBezTo>
                    <a:pt x="184880" y="839534"/>
                    <a:pt x="191167" y="839343"/>
                    <a:pt x="191643" y="834962"/>
                  </a:cubicBezTo>
                  <a:cubicBezTo>
                    <a:pt x="192303" y="818306"/>
                    <a:pt x="190310" y="801651"/>
                    <a:pt x="185738" y="785622"/>
                  </a:cubicBezTo>
                  <a:cubicBezTo>
                    <a:pt x="183752" y="777438"/>
                    <a:pt x="182572" y="769080"/>
                    <a:pt x="182213" y="760667"/>
                  </a:cubicBezTo>
                  <a:cubicBezTo>
                    <a:pt x="181981" y="751486"/>
                    <a:pt x="181218" y="742327"/>
                    <a:pt x="179927" y="733235"/>
                  </a:cubicBezTo>
                  <a:cubicBezTo>
                    <a:pt x="177260" y="715328"/>
                    <a:pt x="173260" y="697611"/>
                    <a:pt x="170402" y="679895"/>
                  </a:cubicBezTo>
                  <a:cubicBezTo>
                    <a:pt x="167545" y="662178"/>
                    <a:pt x="163354" y="644747"/>
                    <a:pt x="159258" y="627221"/>
                  </a:cubicBezTo>
                  <a:cubicBezTo>
                    <a:pt x="143066" y="557498"/>
                    <a:pt x="125254" y="488061"/>
                    <a:pt x="107728" y="418719"/>
                  </a:cubicBezTo>
                  <a:cubicBezTo>
                    <a:pt x="94583" y="367094"/>
                    <a:pt x="80677" y="315659"/>
                    <a:pt x="64294" y="265081"/>
                  </a:cubicBezTo>
                  <a:cubicBezTo>
                    <a:pt x="60388" y="253079"/>
                    <a:pt x="56674" y="240983"/>
                    <a:pt x="52673" y="229076"/>
                  </a:cubicBezTo>
                  <a:cubicBezTo>
                    <a:pt x="49911" y="220885"/>
                    <a:pt x="46863" y="212884"/>
                    <a:pt x="44005" y="204788"/>
                  </a:cubicBezTo>
                  <a:cubicBezTo>
                    <a:pt x="52579" y="207446"/>
                    <a:pt x="61333" y="209484"/>
                    <a:pt x="70199" y="210884"/>
                  </a:cubicBezTo>
                  <a:lnTo>
                    <a:pt x="80867" y="212788"/>
                  </a:lnTo>
                  <a:cubicBezTo>
                    <a:pt x="82507" y="213079"/>
                    <a:pt x="84128" y="213460"/>
                    <a:pt x="85725" y="213931"/>
                  </a:cubicBezTo>
                  <a:lnTo>
                    <a:pt x="88011" y="214694"/>
                  </a:lnTo>
                  <a:lnTo>
                    <a:pt x="88011" y="214694"/>
                  </a:lnTo>
                  <a:lnTo>
                    <a:pt x="88773" y="214694"/>
                  </a:lnTo>
                  <a:lnTo>
                    <a:pt x="91059" y="216027"/>
                  </a:lnTo>
                  <a:lnTo>
                    <a:pt x="92012" y="218408"/>
                  </a:lnTo>
                  <a:cubicBezTo>
                    <a:pt x="93250" y="221552"/>
                    <a:pt x="94298" y="224695"/>
                    <a:pt x="95345" y="227933"/>
                  </a:cubicBezTo>
                  <a:cubicBezTo>
                    <a:pt x="97441" y="234029"/>
                    <a:pt x="99536" y="240221"/>
                    <a:pt x="101727" y="246317"/>
                  </a:cubicBezTo>
                  <a:cubicBezTo>
                    <a:pt x="105933" y="259716"/>
                    <a:pt x="112373" y="272307"/>
                    <a:pt x="120777" y="283559"/>
                  </a:cubicBezTo>
                  <a:cubicBezTo>
                    <a:pt x="126174" y="290378"/>
                    <a:pt x="133567" y="295340"/>
                    <a:pt x="141923" y="297752"/>
                  </a:cubicBezTo>
                  <a:cubicBezTo>
                    <a:pt x="145256" y="309658"/>
                    <a:pt x="149162" y="321469"/>
                    <a:pt x="152305" y="333375"/>
                  </a:cubicBezTo>
                  <a:cubicBezTo>
                    <a:pt x="156686" y="349472"/>
                    <a:pt x="160877" y="365665"/>
                    <a:pt x="166307" y="381000"/>
                  </a:cubicBezTo>
                  <a:cubicBezTo>
                    <a:pt x="172274" y="396758"/>
                    <a:pt x="176832" y="413014"/>
                    <a:pt x="179927" y="429578"/>
                  </a:cubicBezTo>
                  <a:cubicBezTo>
                    <a:pt x="182594" y="446056"/>
                    <a:pt x="183166" y="462915"/>
                    <a:pt x="184213" y="479584"/>
                  </a:cubicBezTo>
                  <a:cubicBezTo>
                    <a:pt x="188786" y="550736"/>
                    <a:pt x="205454" y="620840"/>
                    <a:pt x="219075" y="690563"/>
                  </a:cubicBezTo>
                  <a:cubicBezTo>
                    <a:pt x="224123" y="716375"/>
                    <a:pt x="229171" y="742188"/>
                    <a:pt x="233934" y="768096"/>
                  </a:cubicBezTo>
                  <a:cubicBezTo>
                    <a:pt x="236125" y="780288"/>
                    <a:pt x="238220" y="792575"/>
                    <a:pt x="240316" y="804767"/>
                  </a:cubicBezTo>
                  <a:cubicBezTo>
                    <a:pt x="241763" y="818092"/>
                    <a:pt x="244539" y="831238"/>
                    <a:pt x="248602" y="844010"/>
                  </a:cubicBezTo>
                  <a:cubicBezTo>
                    <a:pt x="249572" y="846959"/>
                    <a:pt x="252748" y="848563"/>
                    <a:pt x="255696" y="847594"/>
                  </a:cubicBezTo>
                  <a:cubicBezTo>
                    <a:pt x="257922" y="846862"/>
                    <a:pt x="259460" y="844827"/>
                    <a:pt x="259556" y="842486"/>
                  </a:cubicBezTo>
                  <a:cubicBezTo>
                    <a:pt x="259362" y="824942"/>
                    <a:pt x="257253" y="807471"/>
                    <a:pt x="253270" y="790384"/>
                  </a:cubicBezTo>
                  <a:cubicBezTo>
                    <a:pt x="250285" y="773239"/>
                    <a:pt x="247110" y="756158"/>
                    <a:pt x="243745" y="739140"/>
                  </a:cubicBezTo>
                  <a:cubicBezTo>
                    <a:pt x="236887" y="703898"/>
                    <a:pt x="229965" y="668655"/>
                    <a:pt x="222980" y="633413"/>
                  </a:cubicBezTo>
                  <a:cubicBezTo>
                    <a:pt x="216027" y="598170"/>
                    <a:pt x="209074" y="562928"/>
                    <a:pt x="203930" y="527399"/>
                  </a:cubicBezTo>
                  <a:cubicBezTo>
                    <a:pt x="198882" y="493681"/>
                    <a:pt x="198692" y="459391"/>
                    <a:pt x="193358" y="425767"/>
                  </a:cubicBezTo>
                  <a:cubicBezTo>
                    <a:pt x="189262" y="400431"/>
                    <a:pt x="178594" y="377190"/>
                    <a:pt x="171450" y="352711"/>
                  </a:cubicBezTo>
                  <a:cubicBezTo>
                    <a:pt x="167830" y="340519"/>
                    <a:pt x="164592" y="328136"/>
                    <a:pt x="161068" y="315944"/>
                  </a:cubicBezTo>
                  <a:cubicBezTo>
                    <a:pt x="159449" y="310420"/>
                    <a:pt x="157829" y="304800"/>
                    <a:pt x="156020" y="299275"/>
                  </a:cubicBezTo>
                  <a:cubicBezTo>
                    <a:pt x="158575" y="299286"/>
                    <a:pt x="161125" y="299063"/>
                    <a:pt x="163640" y="298609"/>
                  </a:cubicBezTo>
                  <a:cubicBezTo>
                    <a:pt x="168519" y="297682"/>
                    <a:pt x="173236" y="296045"/>
                    <a:pt x="177641" y="293751"/>
                  </a:cubicBezTo>
                  <a:cubicBezTo>
                    <a:pt x="175355" y="299752"/>
                    <a:pt x="181166" y="307658"/>
                    <a:pt x="187833" y="303276"/>
                  </a:cubicBezTo>
                  <a:cubicBezTo>
                    <a:pt x="203740" y="292799"/>
                    <a:pt x="228600" y="300800"/>
                    <a:pt x="240983" y="284226"/>
                  </a:cubicBezTo>
                  <a:cubicBezTo>
                    <a:pt x="242983" y="281559"/>
                    <a:pt x="240221" y="278606"/>
                    <a:pt x="237649" y="278225"/>
                  </a:cubicBezTo>
                  <a:cubicBezTo>
                    <a:pt x="227516" y="277575"/>
                    <a:pt x="217346" y="278605"/>
                    <a:pt x="207550" y="281273"/>
                  </a:cubicBezTo>
                  <a:cubicBezTo>
                    <a:pt x="201571" y="282316"/>
                    <a:pt x="195680" y="283813"/>
                    <a:pt x="189928" y="285750"/>
                  </a:cubicBezTo>
                  <a:cubicBezTo>
                    <a:pt x="200120" y="276279"/>
                    <a:pt x="207977" y="264575"/>
                    <a:pt x="212884" y="251555"/>
                  </a:cubicBezTo>
                  <a:cubicBezTo>
                    <a:pt x="214565" y="250967"/>
                    <a:pt x="216283" y="250490"/>
                    <a:pt x="218027" y="250127"/>
                  </a:cubicBezTo>
                  <a:cubicBezTo>
                    <a:pt x="222790" y="249269"/>
                    <a:pt x="229362" y="248984"/>
                    <a:pt x="232600" y="244792"/>
                  </a:cubicBezTo>
                  <a:cubicBezTo>
                    <a:pt x="234792" y="242392"/>
                    <a:pt x="234792" y="238716"/>
                    <a:pt x="232600" y="236315"/>
                  </a:cubicBezTo>
                  <a:cubicBezTo>
                    <a:pt x="228441" y="232732"/>
                    <a:pt x="222613" y="231810"/>
                    <a:pt x="217551" y="233934"/>
                  </a:cubicBezTo>
                  <a:cubicBezTo>
                    <a:pt x="218719" y="224421"/>
                    <a:pt x="218430" y="214785"/>
                    <a:pt x="216694" y="205359"/>
                  </a:cubicBezTo>
                  <a:cubicBezTo>
                    <a:pt x="218980" y="204216"/>
                    <a:pt x="221266" y="203359"/>
                    <a:pt x="223647" y="202311"/>
                  </a:cubicBezTo>
                  <a:cubicBezTo>
                    <a:pt x="226028" y="201263"/>
                    <a:pt x="230124" y="197263"/>
                    <a:pt x="228219" y="193548"/>
                  </a:cubicBezTo>
                  <a:cubicBezTo>
                    <a:pt x="227600" y="191822"/>
                    <a:pt x="226178" y="190507"/>
                    <a:pt x="224409" y="190024"/>
                  </a:cubicBezTo>
                  <a:cubicBezTo>
                    <a:pt x="222129" y="189178"/>
                    <a:pt x="219673" y="188916"/>
                    <a:pt x="217265" y="189262"/>
                  </a:cubicBezTo>
                  <a:cubicBezTo>
                    <a:pt x="215938" y="189588"/>
                    <a:pt x="214633" y="190001"/>
                    <a:pt x="213360" y="190500"/>
                  </a:cubicBezTo>
                  <a:cubicBezTo>
                    <a:pt x="212217" y="186214"/>
                    <a:pt x="210788" y="181928"/>
                    <a:pt x="209359" y="177832"/>
                  </a:cubicBezTo>
                  <a:cubicBezTo>
                    <a:pt x="206883" y="171069"/>
                    <a:pt x="204216" y="164497"/>
                    <a:pt x="201454" y="157829"/>
                  </a:cubicBezTo>
                  <a:lnTo>
                    <a:pt x="207550" y="156400"/>
                  </a:lnTo>
                  <a:cubicBezTo>
                    <a:pt x="214408" y="154591"/>
                    <a:pt x="225076" y="153162"/>
                    <a:pt x="227648" y="145161"/>
                  </a:cubicBezTo>
                  <a:cubicBezTo>
                    <a:pt x="228150" y="143467"/>
                    <a:pt x="227674" y="141633"/>
                    <a:pt x="226409" y="140399"/>
                  </a:cubicBezTo>
                  <a:cubicBezTo>
                    <a:pt x="220790" y="134969"/>
                    <a:pt x="211836" y="138779"/>
                    <a:pt x="205454" y="140399"/>
                  </a:cubicBezTo>
                  <a:lnTo>
                    <a:pt x="195929" y="143637"/>
                  </a:lnTo>
                  <a:cubicBezTo>
                    <a:pt x="194882" y="141065"/>
                    <a:pt x="193834" y="138494"/>
                    <a:pt x="192691" y="136017"/>
                  </a:cubicBezTo>
                  <a:lnTo>
                    <a:pt x="191834" y="133826"/>
                  </a:lnTo>
                  <a:lnTo>
                    <a:pt x="191834" y="133826"/>
                  </a:lnTo>
                  <a:cubicBezTo>
                    <a:pt x="198423" y="134522"/>
                    <a:pt x="204963" y="132131"/>
                    <a:pt x="209550" y="127349"/>
                  </a:cubicBezTo>
                  <a:cubicBezTo>
                    <a:pt x="210795" y="125160"/>
                    <a:pt x="210078" y="122378"/>
                    <a:pt x="207931" y="121063"/>
                  </a:cubicBezTo>
                  <a:cubicBezTo>
                    <a:pt x="204367" y="119173"/>
                    <a:pt x="200241" y="118632"/>
                    <a:pt x="196310" y="119539"/>
                  </a:cubicBezTo>
                  <a:cubicBezTo>
                    <a:pt x="193072" y="119539"/>
                    <a:pt x="189833" y="119539"/>
                    <a:pt x="186785" y="119539"/>
                  </a:cubicBezTo>
                  <a:cubicBezTo>
                    <a:pt x="186214" y="117920"/>
                    <a:pt x="185642" y="116300"/>
                    <a:pt x="185166" y="114681"/>
                  </a:cubicBezTo>
                  <a:cubicBezTo>
                    <a:pt x="183714" y="110177"/>
                    <a:pt x="182506" y="105599"/>
                    <a:pt x="181546" y="100965"/>
                  </a:cubicBezTo>
                  <a:cubicBezTo>
                    <a:pt x="188024" y="100965"/>
                    <a:pt x="194405" y="101632"/>
                    <a:pt x="200596" y="102013"/>
                  </a:cubicBezTo>
                  <a:cubicBezTo>
                    <a:pt x="210979" y="102679"/>
                    <a:pt x="227076" y="103918"/>
                    <a:pt x="233267" y="93345"/>
                  </a:cubicBezTo>
                  <a:cubicBezTo>
                    <a:pt x="234352" y="91542"/>
                    <a:pt x="233770" y="89201"/>
                    <a:pt x="231967" y="88116"/>
                  </a:cubicBezTo>
                  <a:cubicBezTo>
                    <a:pt x="231688" y="87948"/>
                    <a:pt x="231389" y="87817"/>
                    <a:pt x="231077" y="87725"/>
                  </a:cubicBezTo>
                  <a:cubicBezTo>
                    <a:pt x="225596" y="87124"/>
                    <a:pt x="220053" y="87478"/>
                    <a:pt x="214694" y="88773"/>
                  </a:cubicBezTo>
                  <a:cubicBezTo>
                    <a:pt x="208830" y="89249"/>
                    <a:pt x="202936" y="89249"/>
                    <a:pt x="197072" y="88773"/>
                  </a:cubicBezTo>
                  <a:cubicBezTo>
                    <a:pt x="191489" y="88440"/>
                    <a:pt x="185891" y="88440"/>
                    <a:pt x="180308" y="88773"/>
                  </a:cubicBezTo>
                  <a:cubicBezTo>
                    <a:pt x="180308" y="86487"/>
                    <a:pt x="180308" y="84201"/>
                    <a:pt x="180308" y="81820"/>
                  </a:cubicBezTo>
                  <a:cubicBezTo>
                    <a:pt x="180540" y="76157"/>
                    <a:pt x="181209" y="70520"/>
                    <a:pt x="182309" y="64960"/>
                  </a:cubicBezTo>
                  <a:cubicBezTo>
                    <a:pt x="187833" y="64961"/>
                    <a:pt x="193453" y="64961"/>
                    <a:pt x="198977" y="64103"/>
                  </a:cubicBezTo>
                  <a:cubicBezTo>
                    <a:pt x="210693" y="63246"/>
                    <a:pt x="222504" y="62103"/>
                    <a:pt x="234125" y="60579"/>
                  </a:cubicBezTo>
                  <a:cubicBezTo>
                    <a:pt x="259842" y="57245"/>
                    <a:pt x="284988" y="50387"/>
                    <a:pt x="310325" y="46577"/>
                  </a:cubicBezTo>
                  <a:lnTo>
                    <a:pt x="316040" y="45815"/>
                  </a:lnTo>
                  <a:cubicBezTo>
                    <a:pt x="320516" y="45244"/>
                    <a:pt x="324993" y="44863"/>
                    <a:pt x="329470" y="44101"/>
                  </a:cubicBezTo>
                  <a:cubicBezTo>
                    <a:pt x="335671" y="42912"/>
                    <a:pt x="341757" y="41191"/>
                    <a:pt x="347663" y="38957"/>
                  </a:cubicBezTo>
                  <a:cubicBezTo>
                    <a:pt x="354140" y="36671"/>
                    <a:pt x="360331" y="33814"/>
                    <a:pt x="366713" y="31052"/>
                  </a:cubicBezTo>
                  <a:lnTo>
                    <a:pt x="374713" y="27432"/>
                  </a:lnTo>
                  <a:lnTo>
                    <a:pt x="376333" y="26765"/>
                  </a:lnTo>
                  <a:lnTo>
                    <a:pt x="381762" y="24575"/>
                  </a:lnTo>
                  <a:cubicBezTo>
                    <a:pt x="387953" y="22098"/>
                    <a:pt x="394145" y="19526"/>
                    <a:pt x="400241" y="16764"/>
                  </a:cubicBezTo>
                  <a:cubicBezTo>
                    <a:pt x="403003" y="15526"/>
                    <a:pt x="405670" y="14097"/>
                    <a:pt x="408432" y="12668"/>
                  </a:cubicBezTo>
                  <a:lnTo>
                    <a:pt x="411766" y="11049"/>
                  </a:lnTo>
                  <a:lnTo>
                    <a:pt x="415100" y="9525"/>
                  </a:lnTo>
                  <a:cubicBezTo>
                    <a:pt x="423874" y="6832"/>
                    <a:pt x="432492" y="3653"/>
                    <a:pt x="440912" y="0"/>
                  </a:cubicBezTo>
                  <a:lnTo>
                    <a:pt x="441388" y="0"/>
                  </a:lnTo>
                  <a:cubicBezTo>
                    <a:pt x="447297" y="3081"/>
                    <a:pt x="452389" y="7521"/>
                    <a:pt x="456247" y="12954"/>
                  </a:cubicBezTo>
                  <a:cubicBezTo>
                    <a:pt x="457842" y="14752"/>
                    <a:pt x="459306" y="16662"/>
                    <a:pt x="460629" y="18669"/>
                  </a:cubicBezTo>
                  <a:lnTo>
                    <a:pt x="453866" y="22479"/>
                  </a:lnTo>
                  <a:cubicBezTo>
                    <a:pt x="444341" y="27242"/>
                    <a:pt x="435959" y="32004"/>
                    <a:pt x="426625" y="36481"/>
                  </a:cubicBezTo>
                  <a:cubicBezTo>
                    <a:pt x="417449" y="40191"/>
                    <a:pt x="408067" y="43372"/>
                    <a:pt x="398526" y="46006"/>
                  </a:cubicBezTo>
                  <a:cubicBezTo>
                    <a:pt x="388432" y="49093"/>
                    <a:pt x="378566" y="52881"/>
                    <a:pt x="368999" y="57341"/>
                  </a:cubicBezTo>
                  <a:cubicBezTo>
                    <a:pt x="364903" y="59246"/>
                    <a:pt x="367855" y="66294"/>
                    <a:pt x="372046" y="64770"/>
                  </a:cubicBezTo>
                  <a:cubicBezTo>
                    <a:pt x="381860" y="62051"/>
                    <a:pt x="391812" y="59857"/>
                    <a:pt x="401860" y="58198"/>
                  </a:cubicBezTo>
                  <a:cubicBezTo>
                    <a:pt x="411630" y="55812"/>
                    <a:pt x="421187" y="52626"/>
                    <a:pt x="430435" y="48673"/>
                  </a:cubicBezTo>
                  <a:cubicBezTo>
                    <a:pt x="438568" y="45108"/>
                    <a:pt x="446516" y="41134"/>
                    <a:pt x="454247" y="36767"/>
                  </a:cubicBezTo>
                  <a:cubicBezTo>
                    <a:pt x="458438" y="34576"/>
                    <a:pt x="462629" y="32385"/>
                    <a:pt x="466916" y="30385"/>
                  </a:cubicBezTo>
                  <a:lnTo>
                    <a:pt x="467487" y="31242"/>
                  </a:lnTo>
                  <a:cubicBezTo>
                    <a:pt x="469297" y="34100"/>
                    <a:pt x="471202" y="36862"/>
                    <a:pt x="473202" y="39624"/>
                  </a:cubicBezTo>
                  <a:cubicBezTo>
                    <a:pt x="473766" y="41216"/>
                    <a:pt x="474243" y="42838"/>
                    <a:pt x="474631" y="44482"/>
                  </a:cubicBezTo>
                  <a:cubicBezTo>
                    <a:pt x="476516" y="51514"/>
                    <a:pt x="478936" y="58392"/>
                    <a:pt x="481870" y="65056"/>
                  </a:cubicBezTo>
                  <a:cubicBezTo>
                    <a:pt x="486918" y="79153"/>
                    <a:pt x="491395" y="93631"/>
                    <a:pt x="495967" y="107728"/>
                  </a:cubicBezTo>
                  <a:cubicBezTo>
                    <a:pt x="505399" y="138623"/>
                    <a:pt x="516886" y="168853"/>
                    <a:pt x="530352" y="198215"/>
                  </a:cubicBezTo>
                  <a:cubicBezTo>
                    <a:pt x="541877" y="223647"/>
                    <a:pt x="556832" y="250412"/>
                    <a:pt x="583883" y="260413"/>
                  </a:cubicBezTo>
                  <a:cubicBezTo>
                    <a:pt x="585424" y="261033"/>
                    <a:pt x="587018" y="261511"/>
                    <a:pt x="588645" y="261842"/>
                  </a:cubicBezTo>
                  <a:cubicBezTo>
                    <a:pt x="591312" y="273177"/>
                    <a:pt x="594074" y="284512"/>
                    <a:pt x="597408" y="295561"/>
                  </a:cubicBezTo>
                  <a:cubicBezTo>
                    <a:pt x="607886" y="329375"/>
                    <a:pt x="616458" y="363760"/>
                    <a:pt x="625983" y="398050"/>
                  </a:cubicBezTo>
                  <a:cubicBezTo>
                    <a:pt x="635508" y="432340"/>
                    <a:pt x="641033" y="468249"/>
                    <a:pt x="649415" y="502825"/>
                  </a:cubicBezTo>
                  <a:cubicBezTo>
                    <a:pt x="657797" y="537401"/>
                    <a:pt x="666464" y="572548"/>
                    <a:pt x="676275" y="606933"/>
                  </a:cubicBezTo>
                  <a:cubicBezTo>
                    <a:pt x="680752" y="622745"/>
                    <a:pt x="685038" y="638651"/>
                    <a:pt x="691039" y="653891"/>
                  </a:cubicBezTo>
                  <a:cubicBezTo>
                    <a:pt x="696278" y="667417"/>
                    <a:pt x="700564" y="681419"/>
                    <a:pt x="704945" y="695230"/>
                  </a:cubicBezTo>
                  <a:cubicBezTo>
                    <a:pt x="713899" y="724662"/>
                    <a:pt x="719519" y="754761"/>
                    <a:pt x="726758" y="784670"/>
                  </a:cubicBezTo>
                  <a:cubicBezTo>
                    <a:pt x="727520" y="788003"/>
                    <a:pt x="731711" y="786860"/>
                    <a:pt x="731996" y="783908"/>
                  </a:cubicBezTo>
                  <a:cubicBezTo>
                    <a:pt x="736187" y="751713"/>
                    <a:pt x="725043" y="718471"/>
                    <a:pt x="715518" y="688181"/>
                  </a:cubicBezTo>
                  <a:cubicBezTo>
                    <a:pt x="705326" y="655701"/>
                    <a:pt x="696468" y="622935"/>
                    <a:pt x="687991" y="590169"/>
                  </a:cubicBezTo>
                  <a:cubicBezTo>
                    <a:pt x="678466" y="555593"/>
                    <a:pt x="669988" y="520827"/>
                    <a:pt x="661892" y="485394"/>
                  </a:cubicBezTo>
                  <a:cubicBezTo>
                    <a:pt x="653796" y="449961"/>
                    <a:pt x="646367" y="415481"/>
                    <a:pt x="636937" y="380619"/>
                  </a:cubicBezTo>
                  <a:cubicBezTo>
                    <a:pt x="627412" y="347853"/>
                    <a:pt x="618744" y="314992"/>
                    <a:pt x="608362" y="282702"/>
                  </a:cubicBezTo>
                  <a:cubicBezTo>
                    <a:pt x="606171" y="275844"/>
                    <a:pt x="604171" y="268796"/>
                    <a:pt x="602361" y="261747"/>
                  </a:cubicBezTo>
                  <a:cubicBezTo>
                    <a:pt x="611098" y="261357"/>
                    <a:pt x="619521" y="258373"/>
                    <a:pt x="626555" y="253175"/>
                  </a:cubicBezTo>
                  <a:cubicBezTo>
                    <a:pt x="638548" y="244074"/>
                    <a:pt x="647109" y="231183"/>
                    <a:pt x="650843" y="216599"/>
                  </a:cubicBezTo>
                  <a:cubicBezTo>
                    <a:pt x="656725" y="211031"/>
                    <a:pt x="661735" y="204609"/>
                    <a:pt x="665702" y="197549"/>
                  </a:cubicBezTo>
                  <a:cubicBezTo>
                    <a:pt x="670012" y="189692"/>
                    <a:pt x="672304" y="180888"/>
                    <a:pt x="672370" y="171926"/>
                  </a:cubicBezTo>
                  <a:lnTo>
                    <a:pt x="677132" y="174498"/>
                  </a:lnTo>
                  <a:cubicBezTo>
                    <a:pt x="678466" y="175260"/>
                    <a:pt x="679799" y="176213"/>
                    <a:pt x="681038" y="177070"/>
                  </a:cubicBezTo>
                  <a:lnTo>
                    <a:pt x="681038" y="177070"/>
                  </a:lnTo>
                  <a:cubicBezTo>
                    <a:pt x="683895" y="187928"/>
                    <a:pt x="686562" y="198882"/>
                    <a:pt x="689038" y="209931"/>
                  </a:cubicBezTo>
                  <a:cubicBezTo>
                    <a:pt x="692753" y="226790"/>
                    <a:pt x="696373" y="243745"/>
                    <a:pt x="699992" y="260604"/>
                  </a:cubicBezTo>
                  <a:cubicBezTo>
                    <a:pt x="699992" y="263081"/>
                    <a:pt x="699992" y="265557"/>
                    <a:pt x="699516" y="268034"/>
                  </a:cubicBezTo>
                  <a:cubicBezTo>
                    <a:pt x="698945" y="283750"/>
                    <a:pt x="699516" y="299371"/>
                    <a:pt x="700088" y="314992"/>
                  </a:cubicBezTo>
                  <a:cubicBezTo>
                    <a:pt x="700945" y="343567"/>
                    <a:pt x="704945" y="372618"/>
                    <a:pt x="722852" y="395288"/>
                  </a:cubicBezTo>
                  <a:cubicBezTo>
                    <a:pt x="726765" y="400221"/>
                    <a:pt x="731349" y="404582"/>
                    <a:pt x="736473" y="408242"/>
                  </a:cubicBezTo>
                  <a:cubicBezTo>
                    <a:pt x="746570" y="444056"/>
                    <a:pt x="757333" y="479774"/>
                    <a:pt x="768382" y="515303"/>
                  </a:cubicBezTo>
                  <a:cubicBezTo>
                    <a:pt x="777050" y="543116"/>
                    <a:pt x="785908" y="570929"/>
                    <a:pt x="796004" y="598265"/>
                  </a:cubicBezTo>
                  <a:cubicBezTo>
                    <a:pt x="801148" y="612267"/>
                    <a:pt x="806577" y="626269"/>
                    <a:pt x="811721" y="640366"/>
                  </a:cubicBezTo>
                  <a:cubicBezTo>
                    <a:pt x="814197" y="646938"/>
                    <a:pt x="816578" y="653701"/>
                    <a:pt x="819055" y="660368"/>
                  </a:cubicBezTo>
                  <a:cubicBezTo>
                    <a:pt x="821275" y="667719"/>
                    <a:pt x="824479" y="674736"/>
                    <a:pt x="828580" y="681228"/>
                  </a:cubicBezTo>
                  <a:cubicBezTo>
                    <a:pt x="830013" y="683862"/>
                    <a:pt x="833310" y="684835"/>
                    <a:pt x="835944" y="683402"/>
                  </a:cubicBezTo>
                  <a:cubicBezTo>
                    <a:pt x="837773" y="682406"/>
                    <a:pt x="838872" y="680451"/>
                    <a:pt x="838772" y="678371"/>
                  </a:cubicBezTo>
                  <a:cubicBezTo>
                    <a:pt x="838094" y="670106"/>
                    <a:pt x="836101" y="662003"/>
                    <a:pt x="832866" y="654368"/>
                  </a:cubicBezTo>
                  <a:cubicBezTo>
                    <a:pt x="829913" y="645605"/>
                    <a:pt x="826580" y="636937"/>
                    <a:pt x="823341" y="628269"/>
                  </a:cubicBezTo>
                  <a:cubicBezTo>
                    <a:pt x="817055" y="611600"/>
                    <a:pt x="810673" y="595027"/>
                    <a:pt x="804291" y="578263"/>
                  </a:cubicBezTo>
                  <a:cubicBezTo>
                    <a:pt x="792290" y="544735"/>
                    <a:pt x="782098" y="510540"/>
                    <a:pt x="771811" y="476536"/>
                  </a:cubicBezTo>
                  <a:cubicBezTo>
                    <a:pt x="765905" y="456724"/>
                    <a:pt x="760000" y="436912"/>
                    <a:pt x="754285" y="417005"/>
                  </a:cubicBezTo>
                  <a:cubicBezTo>
                    <a:pt x="764564" y="420132"/>
                    <a:pt x="775506" y="420363"/>
                    <a:pt x="785908" y="417671"/>
                  </a:cubicBezTo>
                  <a:cubicBezTo>
                    <a:pt x="796209" y="414943"/>
                    <a:pt x="805298" y="408839"/>
                    <a:pt x="811721" y="400336"/>
                  </a:cubicBezTo>
                  <a:cubicBezTo>
                    <a:pt x="812578" y="403670"/>
                    <a:pt x="813530" y="407003"/>
                    <a:pt x="814292" y="409861"/>
                  </a:cubicBezTo>
                  <a:cubicBezTo>
                    <a:pt x="818198" y="425767"/>
                    <a:pt x="819722" y="441960"/>
                    <a:pt x="823246" y="457486"/>
                  </a:cubicBezTo>
                  <a:cubicBezTo>
                    <a:pt x="826770" y="473012"/>
                    <a:pt x="831342" y="490252"/>
                    <a:pt x="835152" y="506730"/>
                  </a:cubicBezTo>
                  <a:cubicBezTo>
                    <a:pt x="838962" y="523208"/>
                    <a:pt x="842201" y="541211"/>
                    <a:pt x="845915" y="558451"/>
                  </a:cubicBezTo>
                  <a:cubicBezTo>
                    <a:pt x="853345" y="592455"/>
                    <a:pt x="861536" y="626269"/>
                    <a:pt x="871538" y="659511"/>
                  </a:cubicBezTo>
                  <a:cubicBezTo>
                    <a:pt x="876205" y="675323"/>
                    <a:pt x="881729" y="690753"/>
                    <a:pt x="886587" y="706469"/>
                  </a:cubicBezTo>
                  <a:cubicBezTo>
                    <a:pt x="890642" y="722369"/>
                    <a:pt x="896224" y="737840"/>
                    <a:pt x="903256" y="752666"/>
                  </a:cubicBezTo>
                  <a:cubicBezTo>
                    <a:pt x="908209" y="762190"/>
                    <a:pt x="920687" y="753809"/>
                    <a:pt x="916781" y="744474"/>
                  </a:cubicBezTo>
                  <a:cubicBezTo>
                    <a:pt x="911107" y="730609"/>
                    <a:pt x="906147" y="716461"/>
                    <a:pt x="901922" y="702088"/>
                  </a:cubicBezTo>
                  <a:cubicBezTo>
                    <a:pt x="897065" y="686372"/>
                    <a:pt x="891635" y="670941"/>
                    <a:pt x="886778" y="655225"/>
                  </a:cubicBezTo>
                  <a:cubicBezTo>
                    <a:pt x="877253" y="622554"/>
                    <a:pt x="867728" y="589788"/>
                    <a:pt x="860012" y="556641"/>
                  </a:cubicBezTo>
                  <a:cubicBezTo>
                    <a:pt x="856298" y="540925"/>
                    <a:pt x="853059" y="525018"/>
                    <a:pt x="849535" y="509016"/>
                  </a:cubicBezTo>
                  <a:cubicBezTo>
                    <a:pt x="846011" y="493014"/>
                    <a:pt x="841153" y="476345"/>
                    <a:pt x="837057" y="459867"/>
                  </a:cubicBezTo>
                  <a:cubicBezTo>
                    <a:pt x="832961" y="443389"/>
                    <a:pt x="831533" y="427577"/>
                    <a:pt x="827532" y="411671"/>
                  </a:cubicBezTo>
                  <a:cubicBezTo>
                    <a:pt x="825627" y="404050"/>
                    <a:pt x="823436" y="396431"/>
                    <a:pt x="821817" y="388811"/>
                  </a:cubicBezTo>
                  <a:cubicBezTo>
                    <a:pt x="821246" y="385953"/>
                    <a:pt x="820865" y="383000"/>
                    <a:pt x="820484" y="380143"/>
                  </a:cubicBezTo>
                  <a:cubicBezTo>
                    <a:pt x="824146" y="377332"/>
                    <a:pt x="827499" y="374139"/>
                    <a:pt x="830485" y="370618"/>
                  </a:cubicBezTo>
                  <a:cubicBezTo>
                    <a:pt x="837031" y="362633"/>
                    <a:pt x="842212" y="353622"/>
                    <a:pt x="845820" y="343948"/>
                  </a:cubicBezTo>
                  <a:cubicBezTo>
                    <a:pt x="846963" y="352139"/>
                    <a:pt x="848201" y="360331"/>
                    <a:pt x="849821" y="368522"/>
                  </a:cubicBezTo>
                  <a:cubicBezTo>
                    <a:pt x="856679" y="402812"/>
                    <a:pt x="862965" y="437198"/>
                    <a:pt x="871347" y="471107"/>
                  </a:cubicBezTo>
                  <a:cubicBezTo>
                    <a:pt x="875538" y="487871"/>
                    <a:pt x="880205" y="504635"/>
                    <a:pt x="885539" y="521113"/>
                  </a:cubicBezTo>
                  <a:cubicBezTo>
                    <a:pt x="890782" y="538532"/>
                    <a:pt x="894980" y="556248"/>
                    <a:pt x="898112" y="574167"/>
                  </a:cubicBezTo>
                  <a:cubicBezTo>
                    <a:pt x="905351" y="609695"/>
                    <a:pt x="911733" y="645509"/>
                    <a:pt x="921639" y="680371"/>
                  </a:cubicBezTo>
                  <a:cubicBezTo>
                    <a:pt x="926878" y="698659"/>
                    <a:pt x="933355" y="716661"/>
                    <a:pt x="940213" y="734378"/>
                  </a:cubicBezTo>
                  <a:cubicBezTo>
                    <a:pt x="947036" y="752764"/>
                    <a:pt x="954793" y="770789"/>
                    <a:pt x="963454" y="788384"/>
                  </a:cubicBezTo>
                  <a:cubicBezTo>
                    <a:pt x="971455" y="804005"/>
                    <a:pt x="980694" y="818960"/>
                    <a:pt x="989362" y="834200"/>
                  </a:cubicBezTo>
                  <a:cubicBezTo>
                    <a:pt x="987879" y="845312"/>
                    <a:pt x="984152" y="856006"/>
                    <a:pt x="978408" y="865632"/>
                  </a:cubicBezTo>
                  <a:cubicBezTo>
                    <a:pt x="970581" y="878122"/>
                    <a:pt x="960952" y="889388"/>
                    <a:pt x="949833" y="899065"/>
                  </a:cubicBezTo>
                  <a:cubicBezTo>
                    <a:pt x="938594" y="909542"/>
                    <a:pt x="926211" y="918115"/>
                    <a:pt x="914495" y="927640"/>
                  </a:cubicBezTo>
                  <a:cubicBezTo>
                    <a:pt x="908876" y="932307"/>
                    <a:pt x="903161" y="937165"/>
                    <a:pt x="897827" y="941832"/>
                  </a:cubicBezTo>
                  <a:cubicBezTo>
                    <a:pt x="892012" y="946245"/>
                    <a:pt x="887529" y="952178"/>
                    <a:pt x="884873" y="958977"/>
                  </a:cubicBezTo>
                  <a:cubicBezTo>
                    <a:pt x="884284" y="961324"/>
                    <a:pt x="885710" y="963704"/>
                    <a:pt x="888057" y="964292"/>
                  </a:cubicBezTo>
                  <a:cubicBezTo>
                    <a:pt x="888731" y="964461"/>
                    <a:pt x="889435" y="964468"/>
                    <a:pt x="890111" y="964311"/>
                  </a:cubicBezTo>
                  <a:cubicBezTo>
                    <a:pt x="896233" y="961750"/>
                    <a:pt x="901821" y="958067"/>
                    <a:pt x="906590" y="953452"/>
                  </a:cubicBezTo>
                  <a:cubicBezTo>
                    <a:pt x="912781" y="948690"/>
                    <a:pt x="918782" y="943356"/>
                    <a:pt x="924973" y="938403"/>
                  </a:cubicBezTo>
                  <a:cubicBezTo>
                    <a:pt x="937570" y="928252"/>
                    <a:pt x="949650" y="917475"/>
                    <a:pt x="961168" y="906113"/>
                  </a:cubicBezTo>
                  <a:cubicBezTo>
                    <a:pt x="978225" y="890654"/>
                    <a:pt x="990850" y="870927"/>
                    <a:pt x="997744" y="848963"/>
                  </a:cubicBezTo>
                  <a:lnTo>
                    <a:pt x="1001363" y="855726"/>
                  </a:lnTo>
                  <a:lnTo>
                    <a:pt x="1001363" y="858774"/>
                  </a:lnTo>
                  <a:lnTo>
                    <a:pt x="1001363" y="863727"/>
                  </a:lnTo>
                  <a:cubicBezTo>
                    <a:pt x="1001364" y="865414"/>
                    <a:pt x="1001268" y="867099"/>
                    <a:pt x="1001078" y="868775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xmlns="" id="{662876E8-AFEB-419A-A408-0AA5FBC29025}"/>
                </a:ext>
              </a:extLst>
            </p:cNvPr>
            <p:cNvSpPr/>
            <p:nvPr/>
          </p:nvSpPr>
          <p:spPr>
            <a:xfrm>
              <a:off x="3040217" y="2771443"/>
              <a:ext cx="533615" cy="1177086"/>
            </a:xfrm>
            <a:custGeom>
              <a:avLst/>
              <a:gdLst>
                <a:gd name="connsiteX0" fmla="*/ 36624 w 331333"/>
                <a:gd name="connsiteY0" fmla="*/ 0 h 730878"/>
                <a:gd name="connsiteX1" fmla="*/ 51197 w 331333"/>
                <a:gd name="connsiteY1" fmla="*/ 34099 h 730878"/>
                <a:gd name="connsiteX2" fmla="*/ 78057 w 331333"/>
                <a:gd name="connsiteY2" fmla="*/ 78010 h 730878"/>
                <a:gd name="connsiteX3" fmla="*/ 163782 w 331333"/>
                <a:gd name="connsiteY3" fmla="*/ 483680 h 730878"/>
                <a:gd name="connsiteX4" fmla="*/ 156639 w 331333"/>
                <a:gd name="connsiteY4" fmla="*/ 661321 h 730878"/>
                <a:gd name="connsiteX5" fmla="*/ 24432 w 331333"/>
                <a:gd name="connsiteY5" fmla="*/ 140875 h 730878"/>
                <a:gd name="connsiteX6" fmla="*/ 1953 w 331333"/>
                <a:gd name="connsiteY6" fmla="*/ 32956 h 730878"/>
                <a:gd name="connsiteX7" fmla="*/ 37005 w 331333"/>
                <a:gd name="connsiteY7" fmla="*/ 0 h 730878"/>
                <a:gd name="connsiteX8" fmla="*/ 253032 w 331333"/>
                <a:gd name="connsiteY8" fmla="*/ 613981 h 730878"/>
                <a:gd name="connsiteX9" fmla="*/ 280368 w 331333"/>
                <a:gd name="connsiteY9" fmla="*/ 704183 h 730878"/>
                <a:gd name="connsiteX10" fmla="*/ 291227 w 331333"/>
                <a:gd name="connsiteY10" fmla="*/ 435007 h 730878"/>
                <a:gd name="connsiteX11" fmla="*/ 246078 w 331333"/>
                <a:gd name="connsiteY11" fmla="*/ 235934 h 730878"/>
                <a:gd name="connsiteX12" fmla="*/ 243030 w 331333"/>
                <a:gd name="connsiteY12" fmla="*/ 232410 h 730878"/>
                <a:gd name="connsiteX13" fmla="*/ 220266 w 331333"/>
                <a:gd name="connsiteY13" fmla="*/ 152114 h 730878"/>
                <a:gd name="connsiteX14" fmla="*/ 219694 w 331333"/>
                <a:gd name="connsiteY14" fmla="*/ 105727 h 730878"/>
                <a:gd name="connsiteX15" fmla="*/ 203787 w 331333"/>
                <a:gd name="connsiteY15" fmla="*/ 24289 h 730878"/>
                <a:gd name="connsiteX16" fmla="*/ 201216 w 331333"/>
                <a:gd name="connsiteY16" fmla="*/ 14192 h 730878"/>
                <a:gd name="connsiteX17" fmla="*/ 201216 w 331333"/>
                <a:gd name="connsiteY17" fmla="*/ 14192 h 730878"/>
                <a:gd name="connsiteX18" fmla="*/ 197310 w 331333"/>
                <a:gd name="connsiteY18" fmla="*/ 11620 h 730878"/>
                <a:gd name="connsiteX19" fmla="*/ 192548 w 331333"/>
                <a:gd name="connsiteY19" fmla="*/ 9049 h 730878"/>
                <a:gd name="connsiteX20" fmla="*/ 185880 w 331333"/>
                <a:gd name="connsiteY20" fmla="*/ 34671 h 730878"/>
                <a:gd name="connsiteX21" fmla="*/ 171021 w 331333"/>
                <a:gd name="connsiteY21" fmla="*/ 53721 h 730878"/>
                <a:gd name="connsiteX22" fmla="*/ 146733 w 331333"/>
                <a:gd name="connsiteY22" fmla="*/ 90297 h 730878"/>
                <a:gd name="connsiteX23" fmla="*/ 124349 w 331333"/>
                <a:gd name="connsiteY23" fmla="*/ 98774 h 730878"/>
                <a:gd name="connsiteX24" fmla="*/ 131969 w 331333"/>
                <a:gd name="connsiteY24" fmla="*/ 130207 h 730878"/>
                <a:gd name="connsiteX25" fmla="*/ 157401 w 331333"/>
                <a:gd name="connsiteY25" fmla="*/ 217741 h 730878"/>
                <a:gd name="connsiteX26" fmla="*/ 182356 w 331333"/>
                <a:gd name="connsiteY26" fmla="*/ 322516 h 730878"/>
                <a:gd name="connsiteX27" fmla="*/ 208455 w 331333"/>
                <a:gd name="connsiteY27" fmla="*/ 427291 h 730878"/>
                <a:gd name="connsiteX28" fmla="*/ 235982 w 331333"/>
                <a:gd name="connsiteY28" fmla="*/ 525304 h 730878"/>
                <a:gd name="connsiteX29" fmla="*/ 253032 w 331333"/>
                <a:gd name="connsiteY29" fmla="*/ 613981 h 73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31333" h="730878">
                  <a:moveTo>
                    <a:pt x="36624" y="0"/>
                  </a:moveTo>
                  <a:cubicBezTo>
                    <a:pt x="41196" y="11430"/>
                    <a:pt x="46149" y="22860"/>
                    <a:pt x="51197" y="34099"/>
                  </a:cubicBezTo>
                  <a:cubicBezTo>
                    <a:pt x="57765" y="50068"/>
                    <a:pt x="66832" y="64890"/>
                    <a:pt x="78057" y="78010"/>
                  </a:cubicBezTo>
                  <a:cubicBezTo>
                    <a:pt x="99012" y="166688"/>
                    <a:pt x="123873" y="323755"/>
                    <a:pt x="163782" y="483680"/>
                  </a:cubicBezTo>
                  <a:cubicBezTo>
                    <a:pt x="218837" y="706469"/>
                    <a:pt x="173307" y="692563"/>
                    <a:pt x="156639" y="661321"/>
                  </a:cubicBezTo>
                  <a:cubicBezTo>
                    <a:pt x="142827" y="635889"/>
                    <a:pt x="56245" y="274606"/>
                    <a:pt x="24432" y="140875"/>
                  </a:cubicBezTo>
                  <a:cubicBezTo>
                    <a:pt x="16812" y="108871"/>
                    <a:pt x="-6906" y="58102"/>
                    <a:pt x="1953" y="32956"/>
                  </a:cubicBezTo>
                  <a:cubicBezTo>
                    <a:pt x="8525" y="13906"/>
                    <a:pt x="23098" y="286"/>
                    <a:pt x="37005" y="0"/>
                  </a:cubicBezTo>
                  <a:close/>
                  <a:moveTo>
                    <a:pt x="253032" y="613981"/>
                  </a:moveTo>
                  <a:cubicBezTo>
                    <a:pt x="260271" y="644585"/>
                    <a:pt x="269401" y="674710"/>
                    <a:pt x="280368" y="704183"/>
                  </a:cubicBezTo>
                  <a:cubicBezTo>
                    <a:pt x="306086" y="751808"/>
                    <a:pt x="374666" y="772668"/>
                    <a:pt x="291227" y="435007"/>
                  </a:cubicBezTo>
                  <a:cubicBezTo>
                    <a:pt x="274558" y="367665"/>
                    <a:pt x="259604" y="300609"/>
                    <a:pt x="246078" y="235934"/>
                  </a:cubicBezTo>
                  <a:cubicBezTo>
                    <a:pt x="245031" y="234791"/>
                    <a:pt x="243983" y="233648"/>
                    <a:pt x="243030" y="232410"/>
                  </a:cubicBezTo>
                  <a:cubicBezTo>
                    <a:pt x="225123" y="209740"/>
                    <a:pt x="221123" y="180403"/>
                    <a:pt x="220266" y="152114"/>
                  </a:cubicBezTo>
                  <a:cubicBezTo>
                    <a:pt x="219694" y="136684"/>
                    <a:pt x="219123" y="121158"/>
                    <a:pt x="219694" y="105727"/>
                  </a:cubicBezTo>
                  <a:cubicBezTo>
                    <a:pt x="214170" y="77629"/>
                    <a:pt x="208836" y="50387"/>
                    <a:pt x="203787" y="24289"/>
                  </a:cubicBezTo>
                  <a:lnTo>
                    <a:pt x="201216" y="14192"/>
                  </a:lnTo>
                  <a:lnTo>
                    <a:pt x="201216" y="14192"/>
                  </a:lnTo>
                  <a:cubicBezTo>
                    <a:pt x="199977" y="13335"/>
                    <a:pt x="198644" y="12382"/>
                    <a:pt x="197310" y="11620"/>
                  </a:cubicBezTo>
                  <a:lnTo>
                    <a:pt x="192548" y="9049"/>
                  </a:lnTo>
                  <a:cubicBezTo>
                    <a:pt x="192482" y="18010"/>
                    <a:pt x="190191" y="26814"/>
                    <a:pt x="185880" y="34671"/>
                  </a:cubicBezTo>
                  <a:cubicBezTo>
                    <a:pt x="181913" y="41732"/>
                    <a:pt x="176904" y="48154"/>
                    <a:pt x="171021" y="53721"/>
                  </a:cubicBezTo>
                  <a:cubicBezTo>
                    <a:pt x="167287" y="68306"/>
                    <a:pt x="158726" y="81197"/>
                    <a:pt x="146733" y="90297"/>
                  </a:cubicBezTo>
                  <a:cubicBezTo>
                    <a:pt x="140184" y="95110"/>
                    <a:pt x="132443" y="98042"/>
                    <a:pt x="124349" y="98774"/>
                  </a:cubicBezTo>
                  <a:lnTo>
                    <a:pt x="131969" y="130207"/>
                  </a:lnTo>
                  <a:cubicBezTo>
                    <a:pt x="141494" y="158782"/>
                    <a:pt x="149304" y="188500"/>
                    <a:pt x="157401" y="217741"/>
                  </a:cubicBezTo>
                  <a:cubicBezTo>
                    <a:pt x="166926" y="252222"/>
                    <a:pt x="174260" y="287274"/>
                    <a:pt x="182356" y="322516"/>
                  </a:cubicBezTo>
                  <a:cubicBezTo>
                    <a:pt x="190452" y="357759"/>
                    <a:pt x="199025" y="392239"/>
                    <a:pt x="208455" y="427291"/>
                  </a:cubicBezTo>
                  <a:cubicBezTo>
                    <a:pt x="217313" y="460057"/>
                    <a:pt x="225790" y="492823"/>
                    <a:pt x="235982" y="525304"/>
                  </a:cubicBezTo>
                  <a:cubicBezTo>
                    <a:pt x="244745" y="552736"/>
                    <a:pt x="255127" y="583692"/>
                    <a:pt x="253032" y="613981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xmlns="" id="{1A29398F-FFBB-4D55-A35A-08D380A21FC4}"/>
                </a:ext>
              </a:extLst>
            </p:cNvPr>
            <p:cNvSpPr/>
            <p:nvPr/>
          </p:nvSpPr>
          <p:spPr>
            <a:xfrm>
              <a:off x="2268533" y="2804732"/>
              <a:ext cx="1480355" cy="1609529"/>
            </a:xfrm>
            <a:custGeom>
              <a:avLst/>
              <a:gdLst>
                <a:gd name="connsiteX0" fmla="*/ 398431 w 919184"/>
                <a:gd name="connsiteY0" fmla="*/ 995839 h 999391"/>
                <a:gd name="connsiteX1" fmla="*/ 321469 w 919184"/>
                <a:gd name="connsiteY1" fmla="*/ 999268 h 999391"/>
                <a:gd name="connsiteX2" fmla="*/ 300990 w 919184"/>
                <a:gd name="connsiteY2" fmla="*/ 998125 h 999391"/>
                <a:gd name="connsiteX3" fmla="*/ 290798 w 919184"/>
                <a:gd name="connsiteY3" fmla="*/ 997172 h 999391"/>
                <a:gd name="connsiteX4" fmla="*/ 286703 w 919184"/>
                <a:gd name="connsiteY4" fmla="*/ 997172 h 999391"/>
                <a:gd name="connsiteX5" fmla="*/ 282893 w 919184"/>
                <a:gd name="connsiteY5" fmla="*/ 996601 h 999391"/>
                <a:gd name="connsiteX6" fmla="*/ 251555 w 919184"/>
                <a:gd name="connsiteY6" fmla="*/ 988981 h 999391"/>
                <a:gd name="connsiteX7" fmla="*/ 244793 w 919184"/>
                <a:gd name="connsiteY7" fmla="*/ 986504 h 999391"/>
                <a:gd name="connsiteX8" fmla="*/ 240030 w 919184"/>
                <a:gd name="connsiteY8" fmla="*/ 984599 h 999391"/>
                <a:gd name="connsiteX9" fmla="*/ 229648 w 919184"/>
                <a:gd name="connsiteY9" fmla="*/ 979170 h 999391"/>
                <a:gd name="connsiteX10" fmla="*/ 218504 w 919184"/>
                <a:gd name="connsiteY10" fmla="*/ 971931 h 999391"/>
                <a:gd name="connsiteX11" fmla="*/ 216408 w 919184"/>
                <a:gd name="connsiteY11" fmla="*/ 970407 h 999391"/>
                <a:gd name="connsiteX12" fmla="*/ 216408 w 919184"/>
                <a:gd name="connsiteY12" fmla="*/ 970407 h 999391"/>
                <a:gd name="connsiteX13" fmla="*/ 210407 w 919184"/>
                <a:gd name="connsiteY13" fmla="*/ 965073 h 999391"/>
                <a:gd name="connsiteX14" fmla="*/ 200882 w 919184"/>
                <a:gd name="connsiteY14" fmla="*/ 955548 h 999391"/>
                <a:gd name="connsiteX15" fmla="*/ 200311 w 919184"/>
                <a:gd name="connsiteY15" fmla="*/ 954881 h 999391"/>
                <a:gd name="connsiteX16" fmla="*/ 198692 w 919184"/>
                <a:gd name="connsiteY16" fmla="*/ 952595 h 999391"/>
                <a:gd name="connsiteX17" fmla="*/ 194120 w 919184"/>
                <a:gd name="connsiteY17" fmla="*/ 945451 h 999391"/>
                <a:gd name="connsiteX18" fmla="*/ 188214 w 919184"/>
                <a:gd name="connsiteY18" fmla="*/ 934498 h 999391"/>
                <a:gd name="connsiteX19" fmla="*/ 188786 w 919184"/>
                <a:gd name="connsiteY19" fmla="*/ 923639 h 999391"/>
                <a:gd name="connsiteX20" fmla="*/ 188786 w 919184"/>
                <a:gd name="connsiteY20" fmla="*/ 919448 h 999391"/>
                <a:gd name="connsiteX21" fmla="*/ 252794 w 919184"/>
                <a:gd name="connsiteY21" fmla="*/ 953452 h 999391"/>
                <a:gd name="connsiteX22" fmla="*/ 298228 w 919184"/>
                <a:gd name="connsiteY22" fmla="*/ 962977 h 999391"/>
                <a:gd name="connsiteX23" fmla="*/ 320040 w 919184"/>
                <a:gd name="connsiteY23" fmla="*/ 964787 h 999391"/>
                <a:gd name="connsiteX24" fmla="*/ 341471 w 919184"/>
                <a:gd name="connsiteY24" fmla="*/ 962025 h 999391"/>
                <a:gd name="connsiteX25" fmla="*/ 342820 w 919184"/>
                <a:gd name="connsiteY25" fmla="*/ 957087 h 999391"/>
                <a:gd name="connsiteX26" fmla="*/ 341471 w 919184"/>
                <a:gd name="connsiteY26" fmla="*/ 955739 h 999391"/>
                <a:gd name="connsiteX27" fmla="*/ 323183 w 919184"/>
                <a:gd name="connsiteY27" fmla="*/ 952214 h 999391"/>
                <a:gd name="connsiteX28" fmla="*/ 301371 w 919184"/>
                <a:gd name="connsiteY28" fmla="*/ 950500 h 999391"/>
                <a:gd name="connsiteX29" fmla="*/ 258889 w 919184"/>
                <a:gd name="connsiteY29" fmla="*/ 943166 h 999391"/>
                <a:gd name="connsiteX30" fmla="*/ 187833 w 919184"/>
                <a:gd name="connsiteY30" fmla="*/ 904304 h 999391"/>
                <a:gd name="connsiteX31" fmla="*/ 187262 w 919184"/>
                <a:gd name="connsiteY31" fmla="*/ 896684 h 999391"/>
                <a:gd name="connsiteX32" fmla="*/ 183642 w 919184"/>
                <a:gd name="connsiteY32" fmla="*/ 845439 h 999391"/>
                <a:gd name="connsiteX33" fmla="*/ 182213 w 919184"/>
                <a:gd name="connsiteY33" fmla="*/ 793337 h 999391"/>
                <a:gd name="connsiteX34" fmla="*/ 176975 w 919184"/>
                <a:gd name="connsiteY34" fmla="*/ 737902 h 999391"/>
                <a:gd name="connsiteX35" fmla="*/ 131731 w 919184"/>
                <a:gd name="connsiteY35" fmla="*/ 529590 h 999391"/>
                <a:gd name="connsiteX36" fmla="*/ 116110 w 919184"/>
                <a:gd name="connsiteY36" fmla="*/ 462915 h 999391"/>
                <a:gd name="connsiteX37" fmla="*/ 97060 w 919184"/>
                <a:gd name="connsiteY37" fmla="*/ 396240 h 999391"/>
                <a:gd name="connsiteX38" fmla="*/ 83534 w 919184"/>
                <a:gd name="connsiteY38" fmla="*/ 349472 h 999391"/>
                <a:gd name="connsiteX39" fmla="*/ 73343 w 919184"/>
                <a:gd name="connsiteY39" fmla="*/ 298418 h 999391"/>
                <a:gd name="connsiteX40" fmla="*/ 47625 w 919184"/>
                <a:gd name="connsiteY40" fmla="*/ 197453 h 999391"/>
                <a:gd name="connsiteX41" fmla="*/ 0 w 919184"/>
                <a:gd name="connsiteY41" fmla="*/ 0 h 999391"/>
                <a:gd name="connsiteX42" fmla="*/ 20003 w 919184"/>
                <a:gd name="connsiteY42" fmla="*/ 10763 h 999391"/>
                <a:gd name="connsiteX43" fmla="*/ 22003 w 919184"/>
                <a:gd name="connsiteY43" fmla="*/ 11621 h 999391"/>
                <a:gd name="connsiteX44" fmla="*/ 30956 w 919184"/>
                <a:gd name="connsiteY44" fmla="*/ 39529 h 999391"/>
                <a:gd name="connsiteX45" fmla="*/ 63246 w 919184"/>
                <a:gd name="connsiteY45" fmla="*/ 140779 h 999391"/>
                <a:gd name="connsiteX46" fmla="*/ 117539 w 919184"/>
                <a:gd name="connsiteY46" fmla="*/ 349186 h 999391"/>
                <a:gd name="connsiteX47" fmla="*/ 153734 w 919184"/>
                <a:gd name="connsiteY47" fmla="*/ 499300 h 999391"/>
                <a:gd name="connsiteX48" fmla="*/ 162211 w 919184"/>
                <a:gd name="connsiteY48" fmla="*/ 537401 h 999391"/>
                <a:gd name="connsiteX49" fmla="*/ 170593 w 919184"/>
                <a:gd name="connsiteY49" fmla="*/ 574929 h 999391"/>
                <a:gd name="connsiteX50" fmla="*/ 184880 w 919184"/>
                <a:gd name="connsiteY50" fmla="*/ 649795 h 999391"/>
                <a:gd name="connsiteX51" fmla="*/ 191643 w 919184"/>
                <a:gd name="connsiteY51" fmla="*/ 649795 h 999391"/>
                <a:gd name="connsiteX52" fmla="*/ 185738 w 919184"/>
                <a:gd name="connsiteY52" fmla="*/ 600456 h 999391"/>
                <a:gd name="connsiteX53" fmla="*/ 182213 w 919184"/>
                <a:gd name="connsiteY53" fmla="*/ 575501 h 999391"/>
                <a:gd name="connsiteX54" fmla="*/ 179927 w 919184"/>
                <a:gd name="connsiteY54" fmla="*/ 548068 h 999391"/>
                <a:gd name="connsiteX55" fmla="*/ 170402 w 919184"/>
                <a:gd name="connsiteY55" fmla="*/ 494728 h 999391"/>
                <a:gd name="connsiteX56" fmla="*/ 159258 w 919184"/>
                <a:gd name="connsiteY56" fmla="*/ 442055 h 999391"/>
                <a:gd name="connsiteX57" fmla="*/ 107728 w 919184"/>
                <a:gd name="connsiteY57" fmla="*/ 233553 h 999391"/>
                <a:gd name="connsiteX58" fmla="*/ 64294 w 919184"/>
                <a:gd name="connsiteY58" fmla="*/ 79915 h 999391"/>
                <a:gd name="connsiteX59" fmla="*/ 52673 w 919184"/>
                <a:gd name="connsiteY59" fmla="*/ 43910 h 999391"/>
                <a:gd name="connsiteX60" fmla="*/ 44006 w 919184"/>
                <a:gd name="connsiteY60" fmla="*/ 19621 h 999391"/>
                <a:gd name="connsiteX61" fmla="*/ 70199 w 919184"/>
                <a:gd name="connsiteY61" fmla="*/ 25717 h 999391"/>
                <a:gd name="connsiteX62" fmla="*/ 80867 w 919184"/>
                <a:gd name="connsiteY62" fmla="*/ 27622 h 999391"/>
                <a:gd name="connsiteX63" fmla="*/ 85725 w 919184"/>
                <a:gd name="connsiteY63" fmla="*/ 28765 h 999391"/>
                <a:gd name="connsiteX64" fmla="*/ 88011 w 919184"/>
                <a:gd name="connsiteY64" fmla="*/ 29527 h 999391"/>
                <a:gd name="connsiteX65" fmla="*/ 88011 w 919184"/>
                <a:gd name="connsiteY65" fmla="*/ 29527 h 999391"/>
                <a:gd name="connsiteX66" fmla="*/ 88773 w 919184"/>
                <a:gd name="connsiteY66" fmla="*/ 29527 h 999391"/>
                <a:gd name="connsiteX67" fmla="*/ 91059 w 919184"/>
                <a:gd name="connsiteY67" fmla="*/ 30861 h 999391"/>
                <a:gd name="connsiteX68" fmla="*/ 92012 w 919184"/>
                <a:gd name="connsiteY68" fmla="*/ 33242 h 999391"/>
                <a:gd name="connsiteX69" fmla="*/ 95345 w 919184"/>
                <a:gd name="connsiteY69" fmla="*/ 42767 h 999391"/>
                <a:gd name="connsiteX70" fmla="*/ 101727 w 919184"/>
                <a:gd name="connsiteY70" fmla="*/ 61150 h 999391"/>
                <a:gd name="connsiteX71" fmla="*/ 120777 w 919184"/>
                <a:gd name="connsiteY71" fmla="*/ 98393 h 999391"/>
                <a:gd name="connsiteX72" fmla="*/ 135636 w 919184"/>
                <a:gd name="connsiteY72" fmla="*/ 110204 h 999391"/>
                <a:gd name="connsiteX73" fmla="*/ 184880 w 919184"/>
                <a:gd name="connsiteY73" fmla="*/ 303943 h 999391"/>
                <a:gd name="connsiteX74" fmla="*/ 219075 w 919184"/>
                <a:gd name="connsiteY74" fmla="*/ 505777 h 999391"/>
                <a:gd name="connsiteX75" fmla="*/ 233934 w 919184"/>
                <a:gd name="connsiteY75" fmla="*/ 583311 h 999391"/>
                <a:gd name="connsiteX76" fmla="*/ 240316 w 919184"/>
                <a:gd name="connsiteY76" fmla="*/ 619982 h 999391"/>
                <a:gd name="connsiteX77" fmla="*/ 248603 w 919184"/>
                <a:gd name="connsiteY77" fmla="*/ 659225 h 999391"/>
                <a:gd name="connsiteX78" fmla="*/ 256089 w 919184"/>
                <a:gd name="connsiteY78" fmla="*/ 662927 h 999391"/>
                <a:gd name="connsiteX79" fmla="*/ 256318 w 919184"/>
                <a:gd name="connsiteY79" fmla="*/ 662845 h 999391"/>
                <a:gd name="connsiteX80" fmla="*/ 262795 w 919184"/>
                <a:gd name="connsiteY80" fmla="*/ 718471 h 999391"/>
                <a:gd name="connsiteX81" fmla="*/ 901732 w 919184"/>
                <a:gd name="connsiteY81" fmla="*/ 640937 h 999391"/>
                <a:gd name="connsiteX82" fmla="*/ 529495 w 919184"/>
                <a:gd name="connsiteY82" fmla="*/ 875157 h 999391"/>
                <a:gd name="connsiteX83" fmla="*/ 398431 w 919184"/>
                <a:gd name="connsiteY83" fmla="*/ 995839 h 99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919184" h="999391">
                  <a:moveTo>
                    <a:pt x="398431" y="995839"/>
                  </a:moveTo>
                  <a:cubicBezTo>
                    <a:pt x="372878" y="998649"/>
                    <a:pt x="347170" y="999794"/>
                    <a:pt x="321469" y="999268"/>
                  </a:cubicBezTo>
                  <a:cubicBezTo>
                    <a:pt x="314611" y="999268"/>
                    <a:pt x="307848" y="998696"/>
                    <a:pt x="300990" y="998125"/>
                  </a:cubicBezTo>
                  <a:lnTo>
                    <a:pt x="290798" y="997172"/>
                  </a:lnTo>
                  <a:lnTo>
                    <a:pt x="286703" y="997172"/>
                  </a:lnTo>
                  <a:lnTo>
                    <a:pt x="282893" y="996601"/>
                  </a:lnTo>
                  <a:cubicBezTo>
                    <a:pt x="272248" y="994963"/>
                    <a:pt x="261764" y="992414"/>
                    <a:pt x="251555" y="988981"/>
                  </a:cubicBezTo>
                  <a:lnTo>
                    <a:pt x="244793" y="986504"/>
                  </a:lnTo>
                  <a:lnTo>
                    <a:pt x="240030" y="984599"/>
                  </a:lnTo>
                  <a:cubicBezTo>
                    <a:pt x="236506" y="982885"/>
                    <a:pt x="233077" y="981075"/>
                    <a:pt x="229648" y="979170"/>
                  </a:cubicBezTo>
                  <a:cubicBezTo>
                    <a:pt x="226219" y="977265"/>
                    <a:pt x="222123" y="974503"/>
                    <a:pt x="218504" y="971931"/>
                  </a:cubicBezTo>
                  <a:lnTo>
                    <a:pt x="216408" y="970407"/>
                  </a:lnTo>
                  <a:lnTo>
                    <a:pt x="216408" y="970407"/>
                  </a:lnTo>
                  <a:lnTo>
                    <a:pt x="210407" y="965073"/>
                  </a:lnTo>
                  <a:cubicBezTo>
                    <a:pt x="206972" y="962170"/>
                    <a:pt x="203785" y="958984"/>
                    <a:pt x="200882" y="955548"/>
                  </a:cubicBezTo>
                  <a:lnTo>
                    <a:pt x="200311" y="954881"/>
                  </a:lnTo>
                  <a:lnTo>
                    <a:pt x="198692" y="952595"/>
                  </a:lnTo>
                  <a:cubicBezTo>
                    <a:pt x="197041" y="950309"/>
                    <a:pt x="195517" y="947928"/>
                    <a:pt x="194120" y="945451"/>
                  </a:cubicBezTo>
                  <a:cubicBezTo>
                    <a:pt x="191965" y="941904"/>
                    <a:pt x="189994" y="938248"/>
                    <a:pt x="188214" y="934498"/>
                  </a:cubicBezTo>
                  <a:cubicBezTo>
                    <a:pt x="188594" y="930891"/>
                    <a:pt x="188785" y="927266"/>
                    <a:pt x="188786" y="923639"/>
                  </a:cubicBezTo>
                  <a:lnTo>
                    <a:pt x="188786" y="919448"/>
                  </a:lnTo>
                  <a:cubicBezTo>
                    <a:pt x="207374" y="935333"/>
                    <a:pt x="229225" y="946941"/>
                    <a:pt x="252794" y="953452"/>
                  </a:cubicBezTo>
                  <a:cubicBezTo>
                    <a:pt x="267654" y="957859"/>
                    <a:pt x="282849" y="961045"/>
                    <a:pt x="298228" y="962977"/>
                  </a:cubicBezTo>
                  <a:cubicBezTo>
                    <a:pt x="305467" y="963930"/>
                    <a:pt x="312706" y="964406"/>
                    <a:pt x="320040" y="964787"/>
                  </a:cubicBezTo>
                  <a:cubicBezTo>
                    <a:pt x="327302" y="965658"/>
                    <a:pt x="334667" y="964709"/>
                    <a:pt x="341471" y="962025"/>
                  </a:cubicBezTo>
                  <a:cubicBezTo>
                    <a:pt x="343207" y="961034"/>
                    <a:pt x="343811" y="958823"/>
                    <a:pt x="342820" y="957087"/>
                  </a:cubicBezTo>
                  <a:cubicBezTo>
                    <a:pt x="342499" y="956525"/>
                    <a:pt x="342033" y="956059"/>
                    <a:pt x="341471" y="955739"/>
                  </a:cubicBezTo>
                  <a:cubicBezTo>
                    <a:pt x="335650" y="953429"/>
                    <a:pt x="329446" y="952234"/>
                    <a:pt x="323183" y="952214"/>
                  </a:cubicBezTo>
                  <a:lnTo>
                    <a:pt x="301371" y="950500"/>
                  </a:lnTo>
                  <a:cubicBezTo>
                    <a:pt x="287043" y="949154"/>
                    <a:pt x="272840" y="946702"/>
                    <a:pt x="258889" y="943166"/>
                  </a:cubicBezTo>
                  <a:cubicBezTo>
                    <a:pt x="232039" y="937103"/>
                    <a:pt x="207424" y="923640"/>
                    <a:pt x="187833" y="904304"/>
                  </a:cubicBezTo>
                  <a:lnTo>
                    <a:pt x="187262" y="896684"/>
                  </a:lnTo>
                  <a:cubicBezTo>
                    <a:pt x="186023" y="879634"/>
                    <a:pt x="184499" y="862584"/>
                    <a:pt x="183642" y="845439"/>
                  </a:cubicBezTo>
                  <a:cubicBezTo>
                    <a:pt x="182785" y="828294"/>
                    <a:pt x="183071" y="810768"/>
                    <a:pt x="182213" y="793337"/>
                  </a:cubicBezTo>
                  <a:cubicBezTo>
                    <a:pt x="181356" y="775907"/>
                    <a:pt x="179451" y="756285"/>
                    <a:pt x="176975" y="737902"/>
                  </a:cubicBezTo>
                  <a:cubicBezTo>
                    <a:pt x="167450" y="667321"/>
                    <a:pt x="148400" y="598646"/>
                    <a:pt x="131731" y="529590"/>
                  </a:cubicBezTo>
                  <a:cubicBezTo>
                    <a:pt x="126397" y="507492"/>
                    <a:pt x="122206" y="485203"/>
                    <a:pt x="116110" y="462915"/>
                  </a:cubicBezTo>
                  <a:cubicBezTo>
                    <a:pt x="110014" y="440626"/>
                    <a:pt x="103442" y="418528"/>
                    <a:pt x="97060" y="396240"/>
                  </a:cubicBezTo>
                  <a:cubicBezTo>
                    <a:pt x="92678" y="380619"/>
                    <a:pt x="88487" y="364903"/>
                    <a:pt x="83534" y="349472"/>
                  </a:cubicBezTo>
                  <a:cubicBezTo>
                    <a:pt x="80296" y="332422"/>
                    <a:pt x="77153" y="315277"/>
                    <a:pt x="73343" y="298418"/>
                  </a:cubicBezTo>
                  <a:cubicBezTo>
                    <a:pt x="65627" y="264509"/>
                    <a:pt x="56007" y="231172"/>
                    <a:pt x="47625" y="197453"/>
                  </a:cubicBezTo>
                  <a:cubicBezTo>
                    <a:pt x="31337" y="131731"/>
                    <a:pt x="17431" y="65342"/>
                    <a:pt x="0" y="0"/>
                  </a:cubicBezTo>
                  <a:cubicBezTo>
                    <a:pt x="6407" y="4051"/>
                    <a:pt x="13091" y="7648"/>
                    <a:pt x="20003" y="10763"/>
                  </a:cubicBezTo>
                  <a:lnTo>
                    <a:pt x="22003" y="11621"/>
                  </a:lnTo>
                  <a:cubicBezTo>
                    <a:pt x="24479" y="21146"/>
                    <a:pt x="27623" y="30671"/>
                    <a:pt x="30956" y="39529"/>
                  </a:cubicBezTo>
                  <a:cubicBezTo>
                    <a:pt x="42958" y="72771"/>
                    <a:pt x="53340" y="106871"/>
                    <a:pt x="63246" y="140779"/>
                  </a:cubicBezTo>
                  <a:cubicBezTo>
                    <a:pt x="83439" y="209645"/>
                    <a:pt x="100013" y="279559"/>
                    <a:pt x="117539" y="349186"/>
                  </a:cubicBezTo>
                  <a:cubicBezTo>
                    <a:pt x="130207" y="399097"/>
                    <a:pt x="142780" y="449009"/>
                    <a:pt x="153734" y="499300"/>
                  </a:cubicBezTo>
                  <a:cubicBezTo>
                    <a:pt x="156496" y="512064"/>
                    <a:pt x="158877" y="524827"/>
                    <a:pt x="162211" y="537401"/>
                  </a:cubicBezTo>
                  <a:cubicBezTo>
                    <a:pt x="165545" y="549974"/>
                    <a:pt x="168212" y="562356"/>
                    <a:pt x="170593" y="574929"/>
                  </a:cubicBezTo>
                  <a:cubicBezTo>
                    <a:pt x="175260" y="599599"/>
                    <a:pt x="185261" y="624554"/>
                    <a:pt x="184880" y="649795"/>
                  </a:cubicBezTo>
                  <a:cubicBezTo>
                    <a:pt x="184880" y="654368"/>
                    <a:pt x="191167" y="654177"/>
                    <a:pt x="191643" y="649795"/>
                  </a:cubicBezTo>
                  <a:cubicBezTo>
                    <a:pt x="192304" y="633140"/>
                    <a:pt x="190310" y="616485"/>
                    <a:pt x="185738" y="600456"/>
                  </a:cubicBezTo>
                  <a:cubicBezTo>
                    <a:pt x="183752" y="592272"/>
                    <a:pt x="182572" y="583914"/>
                    <a:pt x="182213" y="575501"/>
                  </a:cubicBezTo>
                  <a:cubicBezTo>
                    <a:pt x="181981" y="566320"/>
                    <a:pt x="181218" y="557161"/>
                    <a:pt x="179927" y="548068"/>
                  </a:cubicBezTo>
                  <a:cubicBezTo>
                    <a:pt x="177260" y="530161"/>
                    <a:pt x="173260" y="512445"/>
                    <a:pt x="170402" y="494728"/>
                  </a:cubicBezTo>
                  <a:cubicBezTo>
                    <a:pt x="167545" y="477012"/>
                    <a:pt x="163354" y="459581"/>
                    <a:pt x="159258" y="442055"/>
                  </a:cubicBezTo>
                  <a:cubicBezTo>
                    <a:pt x="143066" y="372332"/>
                    <a:pt x="125254" y="302895"/>
                    <a:pt x="107728" y="233553"/>
                  </a:cubicBezTo>
                  <a:cubicBezTo>
                    <a:pt x="94583" y="181927"/>
                    <a:pt x="80677" y="130492"/>
                    <a:pt x="64294" y="79915"/>
                  </a:cubicBezTo>
                  <a:cubicBezTo>
                    <a:pt x="60389" y="67913"/>
                    <a:pt x="56674" y="55817"/>
                    <a:pt x="52673" y="43910"/>
                  </a:cubicBezTo>
                  <a:cubicBezTo>
                    <a:pt x="49911" y="35719"/>
                    <a:pt x="46863" y="27718"/>
                    <a:pt x="44006" y="19621"/>
                  </a:cubicBezTo>
                  <a:cubicBezTo>
                    <a:pt x="52579" y="22280"/>
                    <a:pt x="61333" y="24318"/>
                    <a:pt x="70199" y="25717"/>
                  </a:cubicBezTo>
                  <a:lnTo>
                    <a:pt x="80867" y="27622"/>
                  </a:lnTo>
                  <a:cubicBezTo>
                    <a:pt x="82507" y="27913"/>
                    <a:pt x="84128" y="28294"/>
                    <a:pt x="85725" y="28765"/>
                  </a:cubicBezTo>
                  <a:lnTo>
                    <a:pt x="88011" y="29527"/>
                  </a:lnTo>
                  <a:lnTo>
                    <a:pt x="88011" y="29527"/>
                  </a:lnTo>
                  <a:lnTo>
                    <a:pt x="88773" y="29527"/>
                  </a:lnTo>
                  <a:lnTo>
                    <a:pt x="91059" y="30861"/>
                  </a:lnTo>
                  <a:lnTo>
                    <a:pt x="92012" y="33242"/>
                  </a:lnTo>
                  <a:cubicBezTo>
                    <a:pt x="93250" y="36385"/>
                    <a:pt x="94298" y="39529"/>
                    <a:pt x="95345" y="42767"/>
                  </a:cubicBezTo>
                  <a:cubicBezTo>
                    <a:pt x="97441" y="48863"/>
                    <a:pt x="99536" y="55054"/>
                    <a:pt x="101727" y="61150"/>
                  </a:cubicBezTo>
                  <a:cubicBezTo>
                    <a:pt x="105933" y="74550"/>
                    <a:pt x="112373" y="87141"/>
                    <a:pt x="120777" y="98393"/>
                  </a:cubicBezTo>
                  <a:cubicBezTo>
                    <a:pt x="124766" y="103410"/>
                    <a:pt x="129849" y="107450"/>
                    <a:pt x="135636" y="110204"/>
                  </a:cubicBezTo>
                  <a:cubicBezTo>
                    <a:pt x="151543" y="169735"/>
                    <a:pt x="168497" y="235934"/>
                    <a:pt x="184880" y="303943"/>
                  </a:cubicBezTo>
                  <a:cubicBezTo>
                    <a:pt x="190119" y="371951"/>
                    <a:pt x="206026" y="439102"/>
                    <a:pt x="219075" y="505777"/>
                  </a:cubicBezTo>
                  <a:cubicBezTo>
                    <a:pt x="224123" y="531590"/>
                    <a:pt x="229172" y="557403"/>
                    <a:pt x="233934" y="583311"/>
                  </a:cubicBezTo>
                  <a:cubicBezTo>
                    <a:pt x="236125" y="595503"/>
                    <a:pt x="238220" y="607790"/>
                    <a:pt x="240316" y="619982"/>
                  </a:cubicBezTo>
                  <a:cubicBezTo>
                    <a:pt x="241763" y="633307"/>
                    <a:pt x="244539" y="646453"/>
                    <a:pt x="248603" y="659225"/>
                  </a:cubicBezTo>
                  <a:cubicBezTo>
                    <a:pt x="249647" y="662315"/>
                    <a:pt x="252999" y="663972"/>
                    <a:pt x="256089" y="662927"/>
                  </a:cubicBezTo>
                  <a:cubicBezTo>
                    <a:pt x="256166" y="662902"/>
                    <a:pt x="256242" y="662874"/>
                    <a:pt x="256318" y="662845"/>
                  </a:cubicBezTo>
                  <a:cubicBezTo>
                    <a:pt x="258890" y="681895"/>
                    <a:pt x="261080" y="700945"/>
                    <a:pt x="262795" y="718471"/>
                  </a:cubicBezTo>
                  <a:cubicBezTo>
                    <a:pt x="289846" y="1010126"/>
                    <a:pt x="841534" y="715423"/>
                    <a:pt x="901732" y="640937"/>
                  </a:cubicBezTo>
                  <a:cubicBezTo>
                    <a:pt x="961930" y="566452"/>
                    <a:pt x="873157" y="789813"/>
                    <a:pt x="529495" y="875157"/>
                  </a:cubicBezTo>
                  <a:cubicBezTo>
                    <a:pt x="381762" y="911257"/>
                    <a:pt x="367094" y="956310"/>
                    <a:pt x="398431" y="995839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xmlns="" id="{AD33650A-8F07-45EA-AEFD-1A7D30E7F565}"/>
                </a:ext>
              </a:extLst>
            </p:cNvPr>
            <p:cNvSpPr/>
            <p:nvPr/>
          </p:nvSpPr>
          <p:spPr>
            <a:xfrm>
              <a:off x="1855357" y="2669739"/>
              <a:ext cx="615205" cy="1428624"/>
            </a:xfrm>
            <a:custGeom>
              <a:avLst/>
              <a:gdLst>
                <a:gd name="connsiteX0" fmla="*/ 324464 w 381994"/>
                <a:gd name="connsiteY0" fmla="*/ 884015 h 887063"/>
                <a:gd name="connsiteX1" fmla="*/ 324464 w 381994"/>
                <a:gd name="connsiteY1" fmla="*/ 884015 h 887063"/>
                <a:gd name="connsiteX2" fmla="*/ 281887 w 381994"/>
                <a:gd name="connsiteY2" fmla="*/ 879062 h 887063"/>
                <a:gd name="connsiteX3" fmla="*/ 276648 w 381994"/>
                <a:gd name="connsiteY3" fmla="*/ 878396 h 887063"/>
                <a:gd name="connsiteX4" fmla="*/ 273791 w 381994"/>
                <a:gd name="connsiteY4" fmla="*/ 878396 h 887063"/>
                <a:gd name="connsiteX5" fmla="*/ 264266 w 381994"/>
                <a:gd name="connsiteY5" fmla="*/ 876967 h 887063"/>
                <a:gd name="connsiteX6" fmla="*/ 241405 w 381994"/>
                <a:gd name="connsiteY6" fmla="*/ 873062 h 887063"/>
                <a:gd name="connsiteX7" fmla="*/ 156347 w 381994"/>
                <a:gd name="connsiteY7" fmla="*/ 849154 h 887063"/>
                <a:gd name="connsiteX8" fmla="*/ 148346 w 381994"/>
                <a:gd name="connsiteY8" fmla="*/ 845915 h 887063"/>
                <a:gd name="connsiteX9" fmla="*/ 145203 w 381994"/>
                <a:gd name="connsiteY9" fmla="*/ 844582 h 887063"/>
                <a:gd name="connsiteX10" fmla="*/ 140631 w 381994"/>
                <a:gd name="connsiteY10" fmla="*/ 842486 h 887063"/>
                <a:gd name="connsiteX11" fmla="*/ 121581 w 381994"/>
                <a:gd name="connsiteY11" fmla="*/ 832390 h 887063"/>
                <a:gd name="connsiteX12" fmla="*/ 106151 w 381994"/>
                <a:gd name="connsiteY12" fmla="*/ 821912 h 887063"/>
                <a:gd name="connsiteX13" fmla="*/ 103674 w 381994"/>
                <a:gd name="connsiteY13" fmla="*/ 819817 h 887063"/>
                <a:gd name="connsiteX14" fmla="*/ 100055 w 381994"/>
                <a:gd name="connsiteY14" fmla="*/ 816578 h 887063"/>
                <a:gd name="connsiteX15" fmla="*/ 92054 w 381994"/>
                <a:gd name="connsiteY15" fmla="*/ 808672 h 887063"/>
                <a:gd name="connsiteX16" fmla="*/ 84814 w 381994"/>
                <a:gd name="connsiteY16" fmla="*/ 800290 h 887063"/>
                <a:gd name="connsiteX17" fmla="*/ 82624 w 381994"/>
                <a:gd name="connsiteY17" fmla="*/ 797528 h 887063"/>
                <a:gd name="connsiteX18" fmla="*/ 79862 w 381994"/>
                <a:gd name="connsiteY18" fmla="*/ 793813 h 887063"/>
                <a:gd name="connsiteX19" fmla="*/ 66812 w 381994"/>
                <a:gd name="connsiteY19" fmla="*/ 772382 h 887063"/>
                <a:gd name="connsiteX20" fmla="*/ 61383 w 381994"/>
                <a:gd name="connsiteY20" fmla="*/ 762857 h 887063"/>
                <a:gd name="connsiteX21" fmla="*/ 47286 w 381994"/>
                <a:gd name="connsiteY21" fmla="*/ 716756 h 887063"/>
                <a:gd name="connsiteX22" fmla="*/ 22521 w 381994"/>
                <a:gd name="connsiteY22" fmla="*/ 616553 h 887063"/>
                <a:gd name="connsiteX23" fmla="*/ 7948 w 381994"/>
                <a:gd name="connsiteY23" fmla="*/ 521303 h 887063"/>
                <a:gd name="connsiteX24" fmla="*/ 10043 w 381994"/>
                <a:gd name="connsiteY24" fmla="*/ 523208 h 887063"/>
                <a:gd name="connsiteX25" fmla="*/ 12424 w 381994"/>
                <a:gd name="connsiteY25" fmla="*/ 526351 h 887063"/>
                <a:gd name="connsiteX26" fmla="*/ 44714 w 381994"/>
                <a:gd name="connsiteY26" fmla="*/ 541496 h 887063"/>
                <a:gd name="connsiteX27" fmla="*/ 54239 w 381994"/>
                <a:gd name="connsiteY27" fmla="*/ 542639 h 887063"/>
                <a:gd name="connsiteX28" fmla="*/ 46429 w 381994"/>
                <a:gd name="connsiteY28" fmla="*/ 553498 h 887063"/>
                <a:gd name="connsiteX29" fmla="*/ 40428 w 381994"/>
                <a:gd name="connsiteY29" fmla="*/ 594170 h 887063"/>
                <a:gd name="connsiteX30" fmla="*/ 54811 w 381994"/>
                <a:gd name="connsiteY30" fmla="*/ 630079 h 887063"/>
                <a:gd name="connsiteX31" fmla="*/ 82243 w 381994"/>
                <a:gd name="connsiteY31" fmla="*/ 640842 h 887063"/>
                <a:gd name="connsiteX32" fmla="*/ 93292 w 381994"/>
                <a:gd name="connsiteY32" fmla="*/ 645223 h 887063"/>
                <a:gd name="connsiteX33" fmla="*/ 85672 w 381994"/>
                <a:gd name="connsiteY33" fmla="*/ 654748 h 887063"/>
                <a:gd name="connsiteX34" fmla="*/ 92244 w 381994"/>
                <a:gd name="connsiteY34" fmla="*/ 694658 h 887063"/>
                <a:gd name="connsiteX35" fmla="*/ 119485 w 381994"/>
                <a:gd name="connsiteY35" fmla="*/ 713708 h 887063"/>
                <a:gd name="connsiteX36" fmla="*/ 149680 w 381994"/>
                <a:gd name="connsiteY36" fmla="*/ 727234 h 887063"/>
                <a:gd name="connsiteX37" fmla="*/ 167587 w 381994"/>
                <a:gd name="connsiteY37" fmla="*/ 743807 h 887063"/>
                <a:gd name="connsiteX38" fmla="*/ 197305 w 381994"/>
                <a:gd name="connsiteY38" fmla="*/ 760381 h 887063"/>
                <a:gd name="connsiteX39" fmla="*/ 266551 w 381994"/>
                <a:gd name="connsiteY39" fmla="*/ 785241 h 887063"/>
                <a:gd name="connsiteX40" fmla="*/ 339608 w 381994"/>
                <a:gd name="connsiteY40" fmla="*/ 797528 h 887063"/>
                <a:gd name="connsiteX41" fmla="*/ 372469 w 381994"/>
                <a:gd name="connsiteY41" fmla="*/ 797528 h 887063"/>
                <a:gd name="connsiteX42" fmla="*/ 381994 w 381994"/>
                <a:gd name="connsiteY42" fmla="*/ 797052 h 887063"/>
                <a:gd name="connsiteX43" fmla="*/ 381042 w 381994"/>
                <a:gd name="connsiteY43" fmla="*/ 808768 h 887063"/>
                <a:gd name="connsiteX44" fmla="*/ 381042 w 381994"/>
                <a:gd name="connsiteY44" fmla="*/ 834962 h 887063"/>
                <a:gd name="connsiteX45" fmla="*/ 381042 w 381994"/>
                <a:gd name="connsiteY45" fmla="*/ 860774 h 887063"/>
                <a:gd name="connsiteX46" fmla="*/ 381709 w 381994"/>
                <a:gd name="connsiteY46" fmla="*/ 886206 h 887063"/>
                <a:gd name="connsiteX47" fmla="*/ 381709 w 381994"/>
                <a:gd name="connsiteY47" fmla="*/ 887063 h 887063"/>
                <a:gd name="connsiteX48" fmla="*/ 369422 w 381994"/>
                <a:gd name="connsiteY48" fmla="*/ 887063 h 887063"/>
                <a:gd name="connsiteX49" fmla="*/ 323606 w 381994"/>
                <a:gd name="connsiteY49" fmla="*/ 884206 h 887063"/>
                <a:gd name="connsiteX50" fmla="*/ 71384 w 381994"/>
                <a:gd name="connsiteY50" fmla="*/ 28670 h 887063"/>
                <a:gd name="connsiteX51" fmla="*/ 71384 w 381994"/>
                <a:gd name="connsiteY51" fmla="*/ 28670 h 887063"/>
                <a:gd name="connsiteX52" fmla="*/ 76147 w 381994"/>
                <a:gd name="connsiteY52" fmla="*/ 26289 h 887063"/>
                <a:gd name="connsiteX53" fmla="*/ 78814 w 381994"/>
                <a:gd name="connsiteY53" fmla="*/ 25051 h 887063"/>
                <a:gd name="connsiteX54" fmla="*/ 79766 w 381994"/>
                <a:gd name="connsiteY54" fmla="*/ 25051 h 887063"/>
                <a:gd name="connsiteX55" fmla="*/ 102817 w 381994"/>
                <a:gd name="connsiteY55" fmla="*/ 17717 h 887063"/>
                <a:gd name="connsiteX56" fmla="*/ 113580 w 381994"/>
                <a:gd name="connsiteY56" fmla="*/ 15621 h 887063"/>
                <a:gd name="connsiteX57" fmla="*/ 117009 w 381994"/>
                <a:gd name="connsiteY57" fmla="*/ 15621 h 887063"/>
                <a:gd name="connsiteX58" fmla="*/ 124058 w 381994"/>
                <a:gd name="connsiteY58" fmla="*/ 14859 h 887063"/>
                <a:gd name="connsiteX59" fmla="*/ 149013 w 381994"/>
                <a:gd name="connsiteY59" fmla="*/ 12668 h 887063"/>
                <a:gd name="connsiteX60" fmla="*/ 176731 w 381994"/>
                <a:gd name="connsiteY60" fmla="*/ 8192 h 887063"/>
                <a:gd name="connsiteX61" fmla="*/ 188542 w 381994"/>
                <a:gd name="connsiteY61" fmla="*/ 4572 h 887063"/>
                <a:gd name="connsiteX62" fmla="*/ 197114 w 381994"/>
                <a:gd name="connsiteY62" fmla="*/ 0 h 887063"/>
                <a:gd name="connsiteX63" fmla="*/ 203020 w 381994"/>
                <a:gd name="connsiteY63" fmla="*/ 20479 h 887063"/>
                <a:gd name="connsiteX64" fmla="*/ 218546 w 381994"/>
                <a:gd name="connsiteY64" fmla="*/ 79058 h 887063"/>
                <a:gd name="connsiteX65" fmla="*/ 213307 w 381994"/>
                <a:gd name="connsiteY65" fmla="*/ 80010 h 887063"/>
                <a:gd name="connsiteX66" fmla="*/ 193114 w 381994"/>
                <a:gd name="connsiteY66" fmla="*/ 84487 h 887063"/>
                <a:gd name="connsiteX67" fmla="*/ 174064 w 381994"/>
                <a:gd name="connsiteY67" fmla="*/ 89154 h 887063"/>
                <a:gd name="connsiteX68" fmla="*/ 161681 w 381994"/>
                <a:gd name="connsiteY68" fmla="*/ 93917 h 887063"/>
                <a:gd name="connsiteX69" fmla="*/ 160634 w 381994"/>
                <a:gd name="connsiteY69" fmla="*/ 94583 h 887063"/>
                <a:gd name="connsiteX70" fmla="*/ 123391 w 381994"/>
                <a:gd name="connsiteY70" fmla="*/ 74676 h 887063"/>
                <a:gd name="connsiteX71" fmla="*/ 75766 w 381994"/>
                <a:gd name="connsiteY71" fmla="*/ 48577 h 887063"/>
                <a:gd name="connsiteX72" fmla="*/ 55668 w 381994"/>
                <a:gd name="connsiteY72" fmla="*/ 39814 h 887063"/>
                <a:gd name="connsiteX73" fmla="*/ 61193 w 381994"/>
                <a:gd name="connsiteY73" fmla="*/ 35909 h 887063"/>
                <a:gd name="connsiteX74" fmla="*/ 71670 w 381994"/>
                <a:gd name="connsiteY74" fmla="*/ 29528 h 887063"/>
                <a:gd name="connsiteX75" fmla="*/ 43381 w 381994"/>
                <a:gd name="connsiteY75" fmla="*/ 284512 h 887063"/>
                <a:gd name="connsiteX76" fmla="*/ 43381 w 381994"/>
                <a:gd name="connsiteY76" fmla="*/ 284512 h 887063"/>
                <a:gd name="connsiteX77" fmla="*/ 37380 w 381994"/>
                <a:gd name="connsiteY77" fmla="*/ 297942 h 887063"/>
                <a:gd name="connsiteX78" fmla="*/ 34427 w 381994"/>
                <a:gd name="connsiteY78" fmla="*/ 314516 h 887063"/>
                <a:gd name="connsiteX79" fmla="*/ 40238 w 381994"/>
                <a:gd name="connsiteY79" fmla="*/ 345281 h 887063"/>
                <a:gd name="connsiteX80" fmla="*/ 46810 w 381994"/>
                <a:gd name="connsiteY80" fmla="*/ 359759 h 887063"/>
                <a:gd name="connsiteX81" fmla="*/ 57192 w 381994"/>
                <a:gd name="connsiteY81" fmla="*/ 367760 h 887063"/>
                <a:gd name="connsiteX82" fmla="*/ 65955 w 381994"/>
                <a:gd name="connsiteY82" fmla="*/ 375095 h 887063"/>
                <a:gd name="connsiteX83" fmla="*/ 67574 w 381994"/>
                <a:gd name="connsiteY83" fmla="*/ 376142 h 887063"/>
                <a:gd name="connsiteX84" fmla="*/ 65193 w 381994"/>
                <a:gd name="connsiteY84" fmla="*/ 377476 h 887063"/>
                <a:gd name="connsiteX85" fmla="*/ 46143 w 381994"/>
                <a:gd name="connsiteY85" fmla="*/ 391192 h 887063"/>
                <a:gd name="connsiteX86" fmla="*/ 31379 w 381994"/>
                <a:gd name="connsiteY86" fmla="*/ 403860 h 887063"/>
                <a:gd name="connsiteX87" fmla="*/ 3661 w 381994"/>
                <a:gd name="connsiteY87" fmla="*/ 458629 h 887063"/>
                <a:gd name="connsiteX88" fmla="*/ 3661 w 381994"/>
                <a:gd name="connsiteY88" fmla="*/ 459772 h 887063"/>
                <a:gd name="connsiteX89" fmla="*/ 1852 w 381994"/>
                <a:gd name="connsiteY89" fmla="*/ 411671 h 887063"/>
                <a:gd name="connsiteX90" fmla="*/ 1090 w 381994"/>
                <a:gd name="connsiteY90" fmla="*/ 355473 h 887063"/>
                <a:gd name="connsiteX91" fmla="*/ 42 w 381994"/>
                <a:gd name="connsiteY91" fmla="*/ 299656 h 887063"/>
                <a:gd name="connsiteX92" fmla="*/ 2804 w 381994"/>
                <a:gd name="connsiteY92" fmla="*/ 243745 h 887063"/>
                <a:gd name="connsiteX93" fmla="*/ 4043 w 381994"/>
                <a:gd name="connsiteY93" fmla="*/ 233458 h 887063"/>
                <a:gd name="connsiteX94" fmla="*/ 6519 w 381994"/>
                <a:gd name="connsiteY94" fmla="*/ 219170 h 887063"/>
                <a:gd name="connsiteX95" fmla="*/ 7662 w 381994"/>
                <a:gd name="connsiteY95" fmla="*/ 213360 h 887063"/>
                <a:gd name="connsiteX96" fmla="*/ 9376 w 381994"/>
                <a:gd name="connsiteY96" fmla="*/ 211264 h 887063"/>
                <a:gd name="connsiteX97" fmla="*/ 11948 w 381994"/>
                <a:gd name="connsiteY97" fmla="*/ 207740 h 887063"/>
                <a:gd name="connsiteX98" fmla="*/ 19378 w 381994"/>
                <a:gd name="connsiteY98" fmla="*/ 219932 h 887063"/>
                <a:gd name="connsiteX99" fmla="*/ 31855 w 381994"/>
                <a:gd name="connsiteY99" fmla="*/ 236315 h 887063"/>
                <a:gd name="connsiteX100" fmla="*/ 33761 w 381994"/>
                <a:gd name="connsiteY100" fmla="*/ 238030 h 887063"/>
                <a:gd name="connsiteX101" fmla="*/ 36618 w 381994"/>
                <a:gd name="connsiteY101" fmla="*/ 240506 h 887063"/>
                <a:gd name="connsiteX102" fmla="*/ 44619 w 381994"/>
                <a:gd name="connsiteY102" fmla="*/ 246412 h 887063"/>
                <a:gd name="connsiteX103" fmla="*/ 59097 w 381994"/>
                <a:gd name="connsiteY103" fmla="*/ 253460 h 887063"/>
                <a:gd name="connsiteX104" fmla="*/ 71194 w 381994"/>
                <a:gd name="connsiteY104" fmla="*/ 258032 h 887063"/>
                <a:gd name="connsiteX105" fmla="*/ 66050 w 381994"/>
                <a:gd name="connsiteY105" fmla="*/ 261652 h 887063"/>
                <a:gd name="connsiteX106" fmla="*/ 43381 w 381994"/>
                <a:gd name="connsiteY106" fmla="*/ 284512 h 88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381994" h="887063">
                  <a:moveTo>
                    <a:pt x="324464" y="884015"/>
                  </a:moveTo>
                  <a:lnTo>
                    <a:pt x="324464" y="884015"/>
                  </a:lnTo>
                  <a:cubicBezTo>
                    <a:pt x="310271" y="882587"/>
                    <a:pt x="295889" y="880777"/>
                    <a:pt x="281887" y="879062"/>
                  </a:cubicBezTo>
                  <a:lnTo>
                    <a:pt x="276648" y="878396"/>
                  </a:lnTo>
                  <a:lnTo>
                    <a:pt x="273791" y="878396"/>
                  </a:lnTo>
                  <a:lnTo>
                    <a:pt x="264266" y="876967"/>
                  </a:lnTo>
                  <a:cubicBezTo>
                    <a:pt x="256646" y="875824"/>
                    <a:pt x="249026" y="874490"/>
                    <a:pt x="241405" y="873062"/>
                  </a:cubicBezTo>
                  <a:cubicBezTo>
                    <a:pt x="212381" y="867710"/>
                    <a:pt x="183909" y="859707"/>
                    <a:pt x="156347" y="849154"/>
                  </a:cubicBezTo>
                  <a:cubicBezTo>
                    <a:pt x="153680" y="848201"/>
                    <a:pt x="151013" y="847058"/>
                    <a:pt x="148346" y="845915"/>
                  </a:cubicBezTo>
                  <a:lnTo>
                    <a:pt x="145203" y="844582"/>
                  </a:lnTo>
                  <a:lnTo>
                    <a:pt x="140631" y="842486"/>
                  </a:lnTo>
                  <a:cubicBezTo>
                    <a:pt x="134059" y="839438"/>
                    <a:pt x="127677" y="836009"/>
                    <a:pt x="121581" y="832390"/>
                  </a:cubicBezTo>
                  <a:cubicBezTo>
                    <a:pt x="116248" y="829184"/>
                    <a:pt x="111097" y="825686"/>
                    <a:pt x="106151" y="821912"/>
                  </a:cubicBezTo>
                  <a:lnTo>
                    <a:pt x="103674" y="819817"/>
                  </a:lnTo>
                  <a:lnTo>
                    <a:pt x="100055" y="816578"/>
                  </a:lnTo>
                  <a:cubicBezTo>
                    <a:pt x="97292" y="814102"/>
                    <a:pt x="94625" y="811435"/>
                    <a:pt x="92054" y="808672"/>
                  </a:cubicBezTo>
                  <a:cubicBezTo>
                    <a:pt x="89482" y="805910"/>
                    <a:pt x="87196" y="803148"/>
                    <a:pt x="84814" y="800290"/>
                  </a:cubicBezTo>
                  <a:cubicBezTo>
                    <a:pt x="84052" y="799338"/>
                    <a:pt x="83291" y="798481"/>
                    <a:pt x="82624" y="797528"/>
                  </a:cubicBezTo>
                  <a:lnTo>
                    <a:pt x="79862" y="793813"/>
                  </a:lnTo>
                  <a:cubicBezTo>
                    <a:pt x="75099" y="786955"/>
                    <a:pt x="71098" y="779621"/>
                    <a:pt x="66812" y="772382"/>
                  </a:cubicBezTo>
                  <a:cubicBezTo>
                    <a:pt x="64907" y="769239"/>
                    <a:pt x="63193" y="765905"/>
                    <a:pt x="61383" y="762857"/>
                  </a:cubicBezTo>
                  <a:cubicBezTo>
                    <a:pt x="56240" y="747617"/>
                    <a:pt x="51858" y="732187"/>
                    <a:pt x="47286" y="716756"/>
                  </a:cubicBezTo>
                  <a:cubicBezTo>
                    <a:pt x="37761" y="683705"/>
                    <a:pt x="29284" y="650081"/>
                    <a:pt x="22521" y="616553"/>
                  </a:cubicBezTo>
                  <a:cubicBezTo>
                    <a:pt x="16139" y="584835"/>
                    <a:pt x="11377" y="553212"/>
                    <a:pt x="7948" y="521303"/>
                  </a:cubicBezTo>
                  <a:lnTo>
                    <a:pt x="10043" y="523208"/>
                  </a:lnTo>
                  <a:lnTo>
                    <a:pt x="12424" y="526351"/>
                  </a:lnTo>
                  <a:cubicBezTo>
                    <a:pt x="20971" y="535182"/>
                    <a:pt x="32460" y="540571"/>
                    <a:pt x="44714" y="541496"/>
                  </a:cubicBezTo>
                  <a:cubicBezTo>
                    <a:pt x="47953" y="541496"/>
                    <a:pt x="51191" y="542354"/>
                    <a:pt x="54239" y="542639"/>
                  </a:cubicBezTo>
                  <a:cubicBezTo>
                    <a:pt x="51309" y="546012"/>
                    <a:pt x="48694" y="549647"/>
                    <a:pt x="46429" y="553498"/>
                  </a:cubicBezTo>
                  <a:cubicBezTo>
                    <a:pt x="39862" y="565978"/>
                    <a:pt x="37745" y="580324"/>
                    <a:pt x="40428" y="594170"/>
                  </a:cubicBezTo>
                  <a:cubicBezTo>
                    <a:pt x="42028" y="607184"/>
                    <a:pt x="46985" y="619558"/>
                    <a:pt x="54811" y="630079"/>
                  </a:cubicBezTo>
                  <a:cubicBezTo>
                    <a:pt x="60896" y="638936"/>
                    <a:pt x="71758" y="643198"/>
                    <a:pt x="82243" y="640842"/>
                  </a:cubicBezTo>
                  <a:cubicBezTo>
                    <a:pt x="85759" y="642693"/>
                    <a:pt x="89463" y="644162"/>
                    <a:pt x="93292" y="645223"/>
                  </a:cubicBezTo>
                  <a:cubicBezTo>
                    <a:pt x="90303" y="648012"/>
                    <a:pt x="87736" y="651220"/>
                    <a:pt x="85672" y="654748"/>
                  </a:cubicBezTo>
                  <a:cubicBezTo>
                    <a:pt x="77766" y="668083"/>
                    <a:pt x="83767" y="683323"/>
                    <a:pt x="92244" y="694658"/>
                  </a:cubicBezTo>
                  <a:cubicBezTo>
                    <a:pt x="99967" y="702757"/>
                    <a:pt x="109228" y="709234"/>
                    <a:pt x="119485" y="713708"/>
                  </a:cubicBezTo>
                  <a:cubicBezTo>
                    <a:pt x="129300" y="718756"/>
                    <a:pt x="139379" y="723271"/>
                    <a:pt x="149680" y="727234"/>
                  </a:cubicBezTo>
                  <a:cubicBezTo>
                    <a:pt x="154327" y="734035"/>
                    <a:pt x="160447" y="739700"/>
                    <a:pt x="167587" y="743807"/>
                  </a:cubicBezTo>
                  <a:cubicBezTo>
                    <a:pt x="177162" y="749905"/>
                    <a:pt x="187085" y="755439"/>
                    <a:pt x="197305" y="760381"/>
                  </a:cubicBezTo>
                  <a:cubicBezTo>
                    <a:pt x="219643" y="770609"/>
                    <a:pt x="242808" y="778926"/>
                    <a:pt x="266551" y="785241"/>
                  </a:cubicBezTo>
                  <a:cubicBezTo>
                    <a:pt x="290426" y="791796"/>
                    <a:pt x="314903" y="795913"/>
                    <a:pt x="339608" y="797528"/>
                  </a:cubicBezTo>
                  <a:cubicBezTo>
                    <a:pt x="350562" y="798195"/>
                    <a:pt x="361611" y="797528"/>
                    <a:pt x="372469" y="797528"/>
                  </a:cubicBezTo>
                  <a:lnTo>
                    <a:pt x="381994" y="797052"/>
                  </a:lnTo>
                  <a:cubicBezTo>
                    <a:pt x="381423" y="800957"/>
                    <a:pt x="381233" y="804958"/>
                    <a:pt x="381042" y="808768"/>
                  </a:cubicBezTo>
                  <a:cubicBezTo>
                    <a:pt x="381042" y="817531"/>
                    <a:pt x="381042" y="826198"/>
                    <a:pt x="381042" y="834962"/>
                  </a:cubicBezTo>
                  <a:cubicBezTo>
                    <a:pt x="381042" y="843724"/>
                    <a:pt x="381042" y="852106"/>
                    <a:pt x="381042" y="860774"/>
                  </a:cubicBezTo>
                  <a:cubicBezTo>
                    <a:pt x="381042" y="869442"/>
                    <a:pt x="381042" y="877824"/>
                    <a:pt x="381709" y="886206"/>
                  </a:cubicBezTo>
                  <a:cubicBezTo>
                    <a:pt x="381662" y="886490"/>
                    <a:pt x="381662" y="886780"/>
                    <a:pt x="381709" y="887063"/>
                  </a:cubicBezTo>
                  <a:cubicBezTo>
                    <a:pt x="377613" y="887063"/>
                    <a:pt x="373517" y="887063"/>
                    <a:pt x="369422" y="887063"/>
                  </a:cubicBezTo>
                  <a:cubicBezTo>
                    <a:pt x="354086" y="887063"/>
                    <a:pt x="338846" y="885635"/>
                    <a:pt x="323606" y="884206"/>
                  </a:cubicBezTo>
                  <a:close/>
                  <a:moveTo>
                    <a:pt x="71384" y="28670"/>
                  </a:moveTo>
                  <a:lnTo>
                    <a:pt x="71384" y="28670"/>
                  </a:lnTo>
                  <a:lnTo>
                    <a:pt x="76147" y="26289"/>
                  </a:lnTo>
                  <a:lnTo>
                    <a:pt x="78814" y="25051"/>
                  </a:lnTo>
                  <a:lnTo>
                    <a:pt x="79766" y="25051"/>
                  </a:lnTo>
                  <a:cubicBezTo>
                    <a:pt x="87241" y="21993"/>
                    <a:pt x="94949" y="19540"/>
                    <a:pt x="102817" y="17717"/>
                  </a:cubicBezTo>
                  <a:cubicBezTo>
                    <a:pt x="106364" y="16826"/>
                    <a:pt x="109957" y="16127"/>
                    <a:pt x="113580" y="15621"/>
                  </a:cubicBezTo>
                  <a:lnTo>
                    <a:pt x="117009" y="15621"/>
                  </a:lnTo>
                  <a:lnTo>
                    <a:pt x="124058" y="14859"/>
                  </a:lnTo>
                  <a:cubicBezTo>
                    <a:pt x="132439" y="14097"/>
                    <a:pt x="140726" y="13525"/>
                    <a:pt x="149013" y="12668"/>
                  </a:cubicBezTo>
                  <a:cubicBezTo>
                    <a:pt x="158343" y="11804"/>
                    <a:pt x="167603" y="10308"/>
                    <a:pt x="176731" y="8192"/>
                  </a:cubicBezTo>
                  <a:cubicBezTo>
                    <a:pt x="180735" y="7217"/>
                    <a:pt x="184679" y="6008"/>
                    <a:pt x="188542" y="4572"/>
                  </a:cubicBezTo>
                  <a:cubicBezTo>
                    <a:pt x="191608" y="3477"/>
                    <a:pt x="194497" y="1937"/>
                    <a:pt x="197114" y="0"/>
                  </a:cubicBezTo>
                  <a:cubicBezTo>
                    <a:pt x="199114" y="6858"/>
                    <a:pt x="201115" y="13716"/>
                    <a:pt x="203020" y="20479"/>
                  </a:cubicBezTo>
                  <a:cubicBezTo>
                    <a:pt x="208544" y="39529"/>
                    <a:pt x="213593" y="59436"/>
                    <a:pt x="218546" y="79058"/>
                  </a:cubicBezTo>
                  <a:lnTo>
                    <a:pt x="213307" y="80010"/>
                  </a:lnTo>
                  <a:cubicBezTo>
                    <a:pt x="206449" y="81153"/>
                    <a:pt x="199781" y="82772"/>
                    <a:pt x="193114" y="84487"/>
                  </a:cubicBezTo>
                  <a:lnTo>
                    <a:pt x="174064" y="89154"/>
                  </a:lnTo>
                  <a:cubicBezTo>
                    <a:pt x="169721" y="90114"/>
                    <a:pt x="165547" y="91719"/>
                    <a:pt x="161681" y="93917"/>
                  </a:cubicBezTo>
                  <a:lnTo>
                    <a:pt x="160634" y="94583"/>
                  </a:lnTo>
                  <a:cubicBezTo>
                    <a:pt x="147965" y="88392"/>
                    <a:pt x="135583" y="81629"/>
                    <a:pt x="123391" y="74676"/>
                  </a:cubicBezTo>
                  <a:cubicBezTo>
                    <a:pt x="107484" y="65818"/>
                    <a:pt x="91387" y="57150"/>
                    <a:pt x="75766" y="48577"/>
                  </a:cubicBezTo>
                  <a:cubicBezTo>
                    <a:pt x="69290" y="45168"/>
                    <a:pt x="62573" y="42239"/>
                    <a:pt x="55668" y="39814"/>
                  </a:cubicBezTo>
                  <a:cubicBezTo>
                    <a:pt x="57478" y="38481"/>
                    <a:pt x="59288" y="37147"/>
                    <a:pt x="61193" y="35909"/>
                  </a:cubicBezTo>
                  <a:cubicBezTo>
                    <a:pt x="64536" y="33547"/>
                    <a:pt x="68037" y="31415"/>
                    <a:pt x="71670" y="29528"/>
                  </a:cubicBezTo>
                  <a:close/>
                  <a:moveTo>
                    <a:pt x="43381" y="284512"/>
                  </a:moveTo>
                  <a:lnTo>
                    <a:pt x="43381" y="284512"/>
                  </a:lnTo>
                  <a:cubicBezTo>
                    <a:pt x="40881" y="288748"/>
                    <a:pt x="38868" y="293254"/>
                    <a:pt x="37380" y="297942"/>
                  </a:cubicBezTo>
                  <a:cubicBezTo>
                    <a:pt x="35501" y="303269"/>
                    <a:pt x="34503" y="308867"/>
                    <a:pt x="34427" y="314516"/>
                  </a:cubicBezTo>
                  <a:cubicBezTo>
                    <a:pt x="34288" y="325056"/>
                    <a:pt x="36264" y="335517"/>
                    <a:pt x="40238" y="345281"/>
                  </a:cubicBezTo>
                  <a:cubicBezTo>
                    <a:pt x="41861" y="350345"/>
                    <a:pt x="44067" y="355204"/>
                    <a:pt x="46810" y="359759"/>
                  </a:cubicBezTo>
                  <a:cubicBezTo>
                    <a:pt x="49300" y="363492"/>
                    <a:pt x="52948" y="366303"/>
                    <a:pt x="57192" y="367760"/>
                  </a:cubicBezTo>
                  <a:cubicBezTo>
                    <a:pt x="59762" y="370596"/>
                    <a:pt x="62711" y="373064"/>
                    <a:pt x="65955" y="375095"/>
                  </a:cubicBezTo>
                  <a:lnTo>
                    <a:pt x="67574" y="376142"/>
                  </a:lnTo>
                  <a:cubicBezTo>
                    <a:pt x="66750" y="376529"/>
                    <a:pt x="65954" y="376975"/>
                    <a:pt x="65193" y="377476"/>
                  </a:cubicBezTo>
                  <a:cubicBezTo>
                    <a:pt x="58571" y="381658"/>
                    <a:pt x="52210" y="386239"/>
                    <a:pt x="46143" y="391192"/>
                  </a:cubicBezTo>
                  <a:cubicBezTo>
                    <a:pt x="40713" y="394783"/>
                    <a:pt x="35753" y="399038"/>
                    <a:pt x="31379" y="403860"/>
                  </a:cubicBezTo>
                  <a:cubicBezTo>
                    <a:pt x="18872" y="420270"/>
                    <a:pt x="9477" y="438833"/>
                    <a:pt x="3661" y="458629"/>
                  </a:cubicBezTo>
                  <a:cubicBezTo>
                    <a:pt x="3621" y="459009"/>
                    <a:pt x="3621" y="459392"/>
                    <a:pt x="3661" y="459772"/>
                  </a:cubicBezTo>
                  <a:cubicBezTo>
                    <a:pt x="2804" y="443865"/>
                    <a:pt x="2233" y="427863"/>
                    <a:pt x="1852" y="411671"/>
                  </a:cubicBezTo>
                  <a:cubicBezTo>
                    <a:pt x="1852" y="392621"/>
                    <a:pt x="1852" y="374237"/>
                    <a:pt x="1090" y="355473"/>
                  </a:cubicBezTo>
                  <a:cubicBezTo>
                    <a:pt x="328" y="336709"/>
                    <a:pt x="-149" y="318230"/>
                    <a:pt x="42" y="299656"/>
                  </a:cubicBezTo>
                  <a:cubicBezTo>
                    <a:pt x="232" y="281083"/>
                    <a:pt x="1185" y="262318"/>
                    <a:pt x="2804" y="243745"/>
                  </a:cubicBezTo>
                  <a:cubicBezTo>
                    <a:pt x="2804" y="239935"/>
                    <a:pt x="3661" y="235839"/>
                    <a:pt x="4043" y="233458"/>
                  </a:cubicBezTo>
                  <a:cubicBezTo>
                    <a:pt x="4709" y="228600"/>
                    <a:pt x="5662" y="223933"/>
                    <a:pt x="6519" y="219170"/>
                  </a:cubicBezTo>
                  <a:lnTo>
                    <a:pt x="7662" y="213360"/>
                  </a:lnTo>
                  <a:cubicBezTo>
                    <a:pt x="8284" y="212705"/>
                    <a:pt x="8858" y="212004"/>
                    <a:pt x="9376" y="211264"/>
                  </a:cubicBezTo>
                  <a:cubicBezTo>
                    <a:pt x="10317" y="210153"/>
                    <a:pt x="11177" y="208975"/>
                    <a:pt x="11948" y="207740"/>
                  </a:cubicBezTo>
                  <a:cubicBezTo>
                    <a:pt x="14065" y="212013"/>
                    <a:pt x="16551" y="216092"/>
                    <a:pt x="19378" y="219932"/>
                  </a:cubicBezTo>
                  <a:cubicBezTo>
                    <a:pt x="22735" y="225960"/>
                    <a:pt x="26937" y="231477"/>
                    <a:pt x="31855" y="236315"/>
                  </a:cubicBezTo>
                  <a:cubicBezTo>
                    <a:pt x="35951" y="239554"/>
                    <a:pt x="36618" y="240125"/>
                    <a:pt x="33761" y="238030"/>
                  </a:cubicBezTo>
                  <a:cubicBezTo>
                    <a:pt x="34618" y="238887"/>
                    <a:pt x="35666" y="239649"/>
                    <a:pt x="36618" y="240506"/>
                  </a:cubicBezTo>
                  <a:cubicBezTo>
                    <a:pt x="39285" y="242602"/>
                    <a:pt x="41857" y="244602"/>
                    <a:pt x="44619" y="246412"/>
                  </a:cubicBezTo>
                  <a:cubicBezTo>
                    <a:pt x="49200" y="249234"/>
                    <a:pt x="54050" y="251595"/>
                    <a:pt x="59097" y="253460"/>
                  </a:cubicBezTo>
                  <a:cubicBezTo>
                    <a:pt x="63047" y="255193"/>
                    <a:pt x="67085" y="256719"/>
                    <a:pt x="71194" y="258032"/>
                  </a:cubicBezTo>
                  <a:lnTo>
                    <a:pt x="66050" y="261652"/>
                  </a:lnTo>
                  <a:cubicBezTo>
                    <a:pt x="57081" y="267728"/>
                    <a:pt x="49382" y="275492"/>
                    <a:pt x="43381" y="2845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xmlns="" id="{D0B14516-78AF-4780-9EA6-2614423EA8F3}"/>
                </a:ext>
              </a:extLst>
            </p:cNvPr>
            <p:cNvSpPr/>
            <p:nvPr/>
          </p:nvSpPr>
          <p:spPr>
            <a:xfrm>
              <a:off x="1197794" y="404727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xmlns="" id="{209C81EE-EF69-4A08-881A-2925CE2630C4}"/>
                </a:ext>
              </a:extLst>
            </p:cNvPr>
            <p:cNvSpPr/>
            <p:nvPr/>
          </p:nvSpPr>
          <p:spPr>
            <a:xfrm>
              <a:off x="781572" y="3202501"/>
              <a:ext cx="697098" cy="1395182"/>
            </a:xfrm>
            <a:custGeom>
              <a:avLst/>
              <a:gdLst>
                <a:gd name="connsiteX0" fmla="*/ 150046 w 432843"/>
                <a:gd name="connsiteY0" fmla="*/ 832485 h 866298"/>
                <a:gd name="connsiteX1" fmla="*/ 150046 w 432843"/>
                <a:gd name="connsiteY1" fmla="*/ 832485 h 866298"/>
                <a:gd name="connsiteX2" fmla="*/ 99754 w 432843"/>
                <a:gd name="connsiteY2" fmla="*/ 845725 h 866298"/>
                <a:gd name="connsiteX3" fmla="*/ 49653 w 432843"/>
                <a:gd name="connsiteY3" fmla="*/ 859726 h 866298"/>
                <a:gd name="connsiteX4" fmla="*/ 37461 w 432843"/>
                <a:gd name="connsiteY4" fmla="*/ 866299 h 866298"/>
                <a:gd name="connsiteX5" fmla="*/ 23364 w 432843"/>
                <a:gd name="connsiteY5" fmla="*/ 819150 h 866298"/>
                <a:gd name="connsiteX6" fmla="*/ 6409 w 432843"/>
                <a:gd name="connsiteY6" fmla="*/ 719709 h 866298"/>
                <a:gd name="connsiteX7" fmla="*/ 409 w 432843"/>
                <a:gd name="connsiteY7" fmla="*/ 613410 h 866298"/>
                <a:gd name="connsiteX8" fmla="*/ 8600 w 432843"/>
                <a:gd name="connsiteY8" fmla="*/ 398431 h 866298"/>
                <a:gd name="connsiteX9" fmla="*/ 11362 w 432843"/>
                <a:gd name="connsiteY9" fmla="*/ 372618 h 866298"/>
                <a:gd name="connsiteX10" fmla="*/ 12791 w 432843"/>
                <a:gd name="connsiteY10" fmla="*/ 359759 h 866298"/>
                <a:gd name="connsiteX11" fmla="*/ 13458 w 432843"/>
                <a:gd name="connsiteY11" fmla="*/ 354521 h 866298"/>
                <a:gd name="connsiteX12" fmla="*/ 14315 w 432843"/>
                <a:gd name="connsiteY12" fmla="*/ 348520 h 866298"/>
                <a:gd name="connsiteX13" fmla="*/ 23078 w 432843"/>
                <a:gd name="connsiteY13" fmla="*/ 295180 h 866298"/>
                <a:gd name="connsiteX14" fmla="*/ 49653 w 432843"/>
                <a:gd name="connsiteY14" fmla="*/ 192881 h 866298"/>
                <a:gd name="connsiteX15" fmla="*/ 60607 w 432843"/>
                <a:gd name="connsiteY15" fmla="*/ 160496 h 866298"/>
                <a:gd name="connsiteX16" fmla="*/ 65179 w 432843"/>
                <a:gd name="connsiteY16" fmla="*/ 152972 h 866298"/>
                <a:gd name="connsiteX17" fmla="*/ 77275 w 432843"/>
                <a:gd name="connsiteY17" fmla="*/ 131159 h 866298"/>
                <a:gd name="connsiteX18" fmla="*/ 101469 w 432843"/>
                <a:gd name="connsiteY18" fmla="*/ 88201 h 866298"/>
                <a:gd name="connsiteX19" fmla="*/ 130044 w 432843"/>
                <a:gd name="connsiteY19" fmla="*/ 51054 h 866298"/>
                <a:gd name="connsiteX20" fmla="*/ 138140 w 432843"/>
                <a:gd name="connsiteY20" fmla="*/ 42577 h 866298"/>
                <a:gd name="connsiteX21" fmla="*/ 147665 w 432843"/>
                <a:gd name="connsiteY21" fmla="*/ 40291 h 866298"/>
                <a:gd name="connsiteX22" fmla="*/ 178812 w 432843"/>
                <a:gd name="connsiteY22" fmla="*/ 31718 h 866298"/>
                <a:gd name="connsiteX23" fmla="*/ 246535 w 432843"/>
                <a:gd name="connsiteY23" fmla="*/ 13525 h 866298"/>
                <a:gd name="connsiteX24" fmla="*/ 280348 w 432843"/>
                <a:gd name="connsiteY24" fmla="*/ 2191 h 866298"/>
                <a:gd name="connsiteX25" fmla="*/ 286349 w 432843"/>
                <a:gd name="connsiteY25" fmla="*/ 0 h 866298"/>
                <a:gd name="connsiteX26" fmla="*/ 284539 w 432843"/>
                <a:gd name="connsiteY26" fmla="*/ 2572 h 866298"/>
                <a:gd name="connsiteX27" fmla="*/ 262156 w 432843"/>
                <a:gd name="connsiteY27" fmla="*/ 41815 h 866298"/>
                <a:gd name="connsiteX28" fmla="*/ 230723 w 432843"/>
                <a:gd name="connsiteY28" fmla="*/ 127540 h 866298"/>
                <a:gd name="connsiteX29" fmla="*/ 211673 w 432843"/>
                <a:gd name="connsiteY29" fmla="*/ 312992 h 866298"/>
                <a:gd name="connsiteX30" fmla="*/ 215769 w 432843"/>
                <a:gd name="connsiteY30" fmla="*/ 517684 h 866298"/>
                <a:gd name="connsiteX31" fmla="*/ 228437 w 432843"/>
                <a:gd name="connsiteY31" fmla="*/ 626078 h 866298"/>
                <a:gd name="connsiteX32" fmla="*/ 247487 w 432843"/>
                <a:gd name="connsiteY32" fmla="*/ 711803 h 866298"/>
                <a:gd name="connsiteX33" fmla="*/ 287968 w 432843"/>
                <a:gd name="connsiteY33" fmla="*/ 786670 h 866298"/>
                <a:gd name="connsiteX34" fmla="*/ 293017 w 432843"/>
                <a:gd name="connsiteY34" fmla="*/ 791432 h 866298"/>
                <a:gd name="connsiteX35" fmla="*/ 283492 w 432843"/>
                <a:gd name="connsiteY35" fmla="*/ 794290 h 866298"/>
                <a:gd name="connsiteX36" fmla="*/ 277491 w 432843"/>
                <a:gd name="connsiteY36" fmla="*/ 796004 h 866298"/>
                <a:gd name="connsiteX37" fmla="*/ 250630 w 432843"/>
                <a:gd name="connsiteY37" fmla="*/ 802958 h 866298"/>
                <a:gd name="connsiteX38" fmla="*/ 150808 w 432843"/>
                <a:gd name="connsiteY38" fmla="*/ 832294 h 866298"/>
                <a:gd name="connsiteX39" fmla="*/ 273871 w 432843"/>
                <a:gd name="connsiteY39" fmla="*/ 667607 h 866298"/>
                <a:gd name="connsiteX40" fmla="*/ 273871 w 432843"/>
                <a:gd name="connsiteY40" fmla="*/ 667607 h 866298"/>
                <a:gd name="connsiteX41" fmla="*/ 273871 w 432843"/>
                <a:gd name="connsiteY41" fmla="*/ 668369 h 866298"/>
                <a:gd name="connsiteX42" fmla="*/ 273871 w 432843"/>
                <a:gd name="connsiteY42" fmla="*/ 667702 h 866298"/>
                <a:gd name="connsiteX43" fmla="*/ 421795 w 432843"/>
                <a:gd name="connsiteY43" fmla="*/ 500539 h 866298"/>
                <a:gd name="connsiteX44" fmla="*/ 421795 w 432843"/>
                <a:gd name="connsiteY44" fmla="*/ 500539 h 866298"/>
                <a:gd name="connsiteX45" fmla="*/ 416651 w 432843"/>
                <a:gd name="connsiteY45" fmla="*/ 587883 h 866298"/>
                <a:gd name="connsiteX46" fmla="*/ 416080 w 432843"/>
                <a:gd name="connsiteY46" fmla="*/ 592265 h 866298"/>
                <a:gd name="connsiteX47" fmla="*/ 416080 w 432843"/>
                <a:gd name="connsiteY47" fmla="*/ 595789 h 866298"/>
                <a:gd name="connsiteX48" fmla="*/ 414460 w 432843"/>
                <a:gd name="connsiteY48" fmla="*/ 606457 h 866298"/>
                <a:gd name="connsiteX49" fmla="*/ 410079 w 432843"/>
                <a:gd name="connsiteY49" fmla="*/ 629507 h 866298"/>
                <a:gd name="connsiteX50" fmla="*/ 398268 w 432843"/>
                <a:gd name="connsiteY50" fmla="*/ 673036 h 866298"/>
                <a:gd name="connsiteX51" fmla="*/ 391124 w 432843"/>
                <a:gd name="connsiteY51" fmla="*/ 693230 h 866298"/>
                <a:gd name="connsiteX52" fmla="*/ 389886 w 432843"/>
                <a:gd name="connsiteY52" fmla="*/ 696373 h 866298"/>
                <a:gd name="connsiteX53" fmla="*/ 388267 w 432843"/>
                <a:gd name="connsiteY53" fmla="*/ 700088 h 866298"/>
                <a:gd name="connsiteX54" fmla="*/ 383218 w 432843"/>
                <a:gd name="connsiteY54" fmla="*/ 711327 h 866298"/>
                <a:gd name="connsiteX55" fmla="*/ 362644 w 432843"/>
                <a:gd name="connsiteY55" fmla="*/ 748189 h 866298"/>
                <a:gd name="connsiteX56" fmla="*/ 360358 w 432843"/>
                <a:gd name="connsiteY56" fmla="*/ 750951 h 866298"/>
                <a:gd name="connsiteX57" fmla="*/ 356929 w 432843"/>
                <a:gd name="connsiteY57" fmla="*/ 754951 h 866298"/>
                <a:gd name="connsiteX58" fmla="*/ 349405 w 432843"/>
                <a:gd name="connsiteY58" fmla="*/ 762191 h 866298"/>
                <a:gd name="connsiteX59" fmla="*/ 349405 w 432843"/>
                <a:gd name="connsiteY59" fmla="*/ 762667 h 866298"/>
                <a:gd name="connsiteX60" fmla="*/ 348357 w 432843"/>
                <a:gd name="connsiteY60" fmla="*/ 763429 h 866298"/>
                <a:gd name="connsiteX61" fmla="*/ 344166 w 432843"/>
                <a:gd name="connsiteY61" fmla="*/ 766191 h 866298"/>
                <a:gd name="connsiteX62" fmla="*/ 339975 w 432843"/>
                <a:gd name="connsiteY62" fmla="*/ 768477 h 866298"/>
                <a:gd name="connsiteX63" fmla="*/ 336927 w 432843"/>
                <a:gd name="connsiteY63" fmla="*/ 769239 h 866298"/>
                <a:gd name="connsiteX64" fmla="*/ 334165 w 432843"/>
                <a:gd name="connsiteY64" fmla="*/ 769810 h 866298"/>
                <a:gd name="connsiteX65" fmla="*/ 330259 w 432843"/>
                <a:gd name="connsiteY65" fmla="*/ 769810 h 866298"/>
                <a:gd name="connsiteX66" fmla="*/ 329688 w 432843"/>
                <a:gd name="connsiteY66" fmla="*/ 769810 h 866298"/>
                <a:gd name="connsiteX67" fmla="*/ 325021 w 432843"/>
                <a:gd name="connsiteY67" fmla="*/ 768477 h 866298"/>
                <a:gd name="connsiteX68" fmla="*/ 325021 w 432843"/>
                <a:gd name="connsiteY68" fmla="*/ 768477 h 866298"/>
                <a:gd name="connsiteX69" fmla="*/ 346642 w 432843"/>
                <a:gd name="connsiteY69" fmla="*/ 750094 h 866298"/>
                <a:gd name="connsiteX70" fmla="*/ 368359 w 432843"/>
                <a:gd name="connsiteY70" fmla="*/ 700850 h 866298"/>
                <a:gd name="connsiteX71" fmla="*/ 388838 w 432843"/>
                <a:gd name="connsiteY71" fmla="*/ 616172 h 866298"/>
                <a:gd name="connsiteX72" fmla="*/ 398363 w 432843"/>
                <a:gd name="connsiteY72" fmla="*/ 551688 h 866298"/>
                <a:gd name="connsiteX73" fmla="*/ 395410 w 432843"/>
                <a:gd name="connsiteY73" fmla="*/ 505206 h 866298"/>
                <a:gd name="connsiteX74" fmla="*/ 391219 w 432843"/>
                <a:gd name="connsiteY74" fmla="*/ 486156 h 866298"/>
                <a:gd name="connsiteX75" fmla="*/ 409412 w 432843"/>
                <a:gd name="connsiteY75" fmla="*/ 487204 h 866298"/>
                <a:gd name="connsiteX76" fmla="*/ 411603 w 432843"/>
                <a:gd name="connsiteY76" fmla="*/ 487204 h 866298"/>
                <a:gd name="connsiteX77" fmla="*/ 421128 w 432843"/>
                <a:gd name="connsiteY77" fmla="*/ 488442 h 866298"/>
                <a:gd name="connsiteX78" fmla="*/ 421795 w 432843"/>
                <a:gd name="connsiteY78" fmla="*/ 488442 h 866298"/>
                <a:gd name="connsiteX79" fmla="*/ 423128 w 432843"/>
                <a:gd name="connsiteY79" fmla="*/ 488442 h 866298"/>
                <a:gd name="connsiteX80" fmla="*/ 430843 w 432843"/>
                <a:gd name="connsiteY80" fmla="*/ 489680 h 866298"/>
                <a:gd name="connsiteX81" fmla="*/ 432844 w 432843"/>
                <a:gd name="connsiteY81" fmla="*/ 489680 h 866298"/>
                <a:gd name="connsiteX82" fmla="*/ 422152 w 432843"/>
                <a:gd name="connsiteY82" fmla="*/ 497874 h 866298"/>
                <a:gd name="connsiteX83" fmla="*/ 422176 w 432843"/>
                <a:gd name="connsiteY83" fmla="*/ 500539 h 86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432843" h="866298">
                  <a:moveTo>
                    <a:pt x="150046" y="832485"/>
                  </a:moveTo>
                  <a:lnTo>
                    <a:pt x="150046" y="832485"/>
                  </a:lnTo>
                  <a:cubicBezTo>
                    <a:pt x="133378" y="837343"/>
                    <a:pt x="116614" y="842010"/>
                    <a:pt x="99754" y="845725"/>
                  </a:cubicBezTo>
                  <a:cubicBezTo>
                    <a:pt x="82753" y="849240"/>
                    <a:pt x="66013" y="853918"/>
                    <a:pt x="49653" y="859726"/>
                  </a:cubicBezTo>
                  <a:cubicBezTo>
                    <a:pt x="45222" y="861154"/>
                    <a:pt x="41089" y="863381"/>
                    <a:pt x="37461" y="866299"/>
                  </a:cubicBezTo>
                  <a:cubicBezTo>
                    <a:pt x="32032" y="850964"/>
                    <a:pt x="27364" y="835152"/>
                    <a:pt x="23364" y="819150"/>
                  </a:cubicBezTo>
                  <a:cubicBezTo>
                    <a:pt x="15420" y="786435"/>
                    <a:pt x="9755" y="753208"/>
                    <a:pt x="6409" y="719709"/>
                  </a:cubicBezTo>
                  <a:cubicBezTo>
                    <a:pt x="2695" y="684371"/>
                    <a:pt x="980" y="648843"/>
                    <a:pt x="409" y="613410"/>
                  </a:cubicBezTo>
                  <a:cubicBezTo>
                    <a:pt x="-1114" y="541651"/>
                    <a:pt x="1621" y="469866"/>
                    <a:pt x="8600" y="398431"/>
                  </a:cubicBezTo>
                  <a:cubicBezTo>
                    <a:pt x="9457" y="389858"/>
                    <a:pt x="10315" y="381286"/>
                    <a:pt x="11362" y="372618"/>
                  </a:cubicBezTo>
                  <a:lnTo>
                    <a:pt x="12791" y="359759"/>
                  </a:lnTo>
                  <a:cubicBezTo>
                    <a:pt x="12791" y="358045"/>
                    <a:pt x="12791" y="356330"/>
                    <a:pt x="13458" y="354521"/>
                  </a:cubicBezTo>
                  <a:lnTo>
                    <a:pt x="14315" y="348520"/>
                  </a:lnTo>
                  <a:cubicBezTo>
                    <a:pt x="16728" y="330613"/>
                    <a:pt x="19649" y="312833"/>
                    <a:pt x="23078" y="295180"/>
                  </a:cubicBezTo>
                  <a:cubicBezTo>
                    <a:pt x="29826" y="260567"/>
                    <a:pt x="38701" y="226402"/>
                    <a:pt x="49653" y="192881"/>
                  </a:cubicBezTo>
                  <a:cubicBezTo>
                    <a:pt x="53082" y="182023"/>
                    <a:pt x="56797" y="171259"/>
                    <a:pt x="60607" y="160496"/>
                  </a:cubicBezTo>
                  <a:cubicBezTo>
                    <a:pt x="62304" y="158098"/>
                    <a:pt x="63832" y="155583"/>
                    <a:pt x="65179" y="152972"/>
                  </a:cubicBezTo>
                  <a:cubicBezTo>
                    <a:pt x="69084" y="145637"/>
                    <a:pt x="73465" y="138589"/>
                    <a:pt x="77275" y="131159"/>
                  </a:cubicBezTo>
                  <a:cubicBezTo>
                    <a:pt x="84800" y="116586"/>
                    <a:pt x="92896" y="102584"/>
                    <a:pt x="101469" y="88201"/>
                  </a:cubicBezTo>
                  <a:cubicBezTo>
                    <a:pt x="109485" y="74728"/>
                    <a:pt x="119077" y="62258"/>
                    <a:pt x="130044" y="51054"/>
                  </a:cubicBezTo>
                  <a:lnTo>
                    <a:pt x="138140" y="42577"/>
                  </a:lnTo>
                  <a:cubicBezTo>
                    <a:pt x="141252" y="41942"/>
                    <a:pt x="144427" y="41180"/>
                    <a:pt x="147665" y="40291"/>
                  </a:cubicBezTo>
                  <a:lnTo>
                    <a:pt x="178812" y="31718"/>
                  </a:lnTo>
                  <a:cubicBezTo>
                    <a:pt x="201291" y="25527"/>
                    <a:pt x="223960" y="19907"/>
                    <a:pt x="246535" y="13525"/>
                  </a:cubicBezTo>
                  <a:cubicBezTo>
                    <a:pt x="257965" y="10287"/>
                    <a:pt x="269204" y="6287"/>
                    <a:pt x="280348" y="2191"/>
                  </a:cubicBezTo>
                  <a:lnTo>
                    <a:pt x="286349" y="0"/>
                  </a:lnTo>
                  <a:lnTo>
                    <a:pt x="284539" y="2572"/>
                  </a:lnTo>
                  <a:cubicBezTo>
                    <a:pt x="276214" y="15141"/>
                    <a:pt x="268736" y="28251"/>
                    <a:pt x="262156" y="41815"/>
                  </a:cubicBezTo>
                  <a:cubicBezTo>
                    <a:pt x="248209" y="68996"/>
                    <a:pt x="237652" y="97786"/>
                    <a:pt x="230723" y="127540"/>
                  </a:cubicBezTo>
                  <a:cubicBezTo>
                    <a:pt x="217581" y="188470"/>
                    <a:pt x="211192" y="250662"/>
                    <a:pt x="211673" y="312992"/>
                  </a:cubicBezTo>
                  <a:cubicBezTo>
                    <a:pt x="210911" y="381191"/>
                    <a:pt x="211006" y="449675"/>
                    <a:pt x="215769" y="517684"/>
                  </a:cubicBezTo>
                  <a:cubicBezTo>
                    <a:pt x="218341" y="553974"/>
                    <a:pt x="222436" y="590264"/>
                    <a:pt x="228437" y="626078"/>
                  </a:cubicBezTo>
                  <a:cubicBezTo>
                    <a:pt x="232759" y="655067"/>
                    <a:pt x="239124" y="683713"/>
                    <a:pt x="247487" y="711803"/>
                  </a:cubicBezTo>
                  <a:cubicBezTo>
                    <a:pt x="254958" y="739574"/>
                    <a:pt x="268821" y="765212"/>
                    <a:pt x="287968" y="786670"/>
                  </a:cubicBezTo>
                  <a:lnTo>
                    <a:pt x="293017" y="791432"/>
                  </a:lnTo>
                  <a:lnTo>
                    <a:pt x="283492" y="794290"/>
                  </a:lnTo>
                  <a:lnTo>
                    <a:pt x="277491" y="796004"/>
                  </a:lnTo>
                  <a:lnTo>
                    <a:pt x="250630" y="802958"/>
                  </a:lnTo>
                  <a:cubicBezTo>
                    <a:pt x="217007" y="811530"/>
                    <a:pt x="183955" y="822484"/>
                    <a:pt x="150808" y="832294"/>
                  </a:cubicBezTo>
                  <a:close/>
                  <a:moveTo>
                    <a:pt x="273871" y="667607"/>
                  </a:moveTo>
                  <a:lnTo>
                    <a:pt x="273871" y="667607"/>
                  </a:lnTo>
                  <a:cubicBezTo>
                    <a:pt x="273926" y="667859"/>
                    <a:pt x="273926" y="668118"/>
                    <a:pt x="273871" y="668369"/>
                  </a:cubicBezTo>
                  <a:cubicBezTo>
                    <a:pt x="273819" y="668150"/>
                    <a:pt x="273819" y="667922"/>
                    <a:pt x="273871" y="667702"/>
                  </a:cubicBezTo>
                  <a:close/>
                  <a:moveTo>
                    <a:pt x="421795" y="500539"/>
                  </a:moveTo>
                  <a:lnTo>
                    <a:pt x="421795" y="500539"/>
                  </a:lnTo>
                  <a:cubicBezTo>
                    <a:pt x="420556" y="529685"/>
                    <a:pt x="419794" y="559022"/>
                    <a:pt x="416651" y="587883"/>
                  </a:cubicBezTo>
                  <a:lnTo>
                    <a:pt x="416080" y="592265"/>
                  </a:lnTo>
                  <a:cubicBezTo>
                    <a:pt x="416080" y="592265"/>
                    <a:pt x="416080" y="595693"/>
                    <a:pt x="416080" y="595789"/>
                  </a:cubicBezTo>
                  <a:cubicBezTo>
                    <a:pt x="416080" y="599313"/>
                    <a:pt x="415032" y="602837"/>
                    <a:pt x="414460" y="606457"/>
                  </a:cubicBezTo>
                  <a:cubicBezTo>
                    <a:pt x="413127" y="614172"/>
                    <a:pt x="411698" y="621792"/>
                    <a:pt x="410079" y="629507"/>
                  </a:cubicBezTo>
                  <a:cubicBezTo>
                    <a:pt x="406936" y="644176"/>
                    <a:pt x="402840" y="658654"/>
                    <a:pt x="398268" y="673036"/>
                  </a:cubicBezTo>
                  <a:cubicBezTo>
                    <a:pt x="396172" y="679799"/>
                    <a:pt x="393696" y="686562"/>
                    <a:pt x="391124" y="693230"/>
                  </a:cubicBezTo>
                  <a:cubicBezTo>
                    <a:pt x="391124" y="693230"/>
                    <a:pt x="390076" y="695706"/>
                    <a:pt x="389886" y="696373"/>
                  </a:cubicBezTo>
                  <a:lnTo>
                    <a:pt x="388267" y="700088"/>
                  </a:lnTo>
                  <a:cubicBezTo>
                    <a:pt x="386647" y="703898"/>
                    <a:pt x="384933" y="707612"/>
                    <a:pt x="383218" y="711327"/>
                  </a:cubicBezTo>
                  <a:cubicBezTo>
                    <a:pt x="377378" y="724155"/>
                    <a:pt x="370497" y="736483"/>
                    <a:pt x="362644" y="748189"/>
                  </a:cubicBezTo>
                  <a:cubicBezTo>
                    <a:pt x="362644" y="748189"/>
                    <a:pt x="360549" y="750760"/>
                    <a:pt x="360358" y="750951"/>
                  </a:cubicBezTo>
                  <a:cubicBezTo>
                    <a:pt x="360168" y="751142"/>
                    <a:pt x="358072" y="753618"/>
                    <a:pt x="356929" y="754951"/>
                  </a:cubicBezTo>
                  <a:cubicBezTo>
                    <a:pt x="354563" y="757508"/>
                    <a:pt x="352051" y="759925"/>
                    <a:pt x="349405" y="762191"/>
                  </a:cubicBezTo>
                  <a:lnTo>
                    <a:pt x="349405" y="762667"/>
                  </a:lnTo>
                  <a:lnTo>
                    <a:pt x="348357" y="763429"/>
                  </a:lnTo>
                  <a:lnTo>
                    <a:pt x="344166" y="766191"/>
                  </a:lnTo>
                  <a:cubicBezTo>
                    <a:pt x="342832" y="767048"/>
                    <a:pt x="341404" y="767715"/>
                    <a:pt x="339975" y="768477"/>
                  </a:cubicBezTo>
                  <a:cubicBezTo>
                    <a:pt x="343499" y="766667"/>
                    <a:pt x="337784" y="768477"/>
                    <a:pt x="336927" y="769239"/>
                  </a:cubicBezTo>
                  <a:cubicBezTo>
                    <a:pt x="336070" y="770001"/>
                    <a:pt x="334831" y="769239"/>
                    <a:pt x="334165" y="769810"/>
                  </a:cubicBezTo>
                  <a:lnTo>
                    <a:pt x="330259" y="769810"/>
                  </a:lnTo>
                  <a:lnTo>
                    <a:pt x="329688" y="769810"/>
                  </a:lnTo>
                  <a:cubicBezTo>
                    <a:pt x="328094" y="769511"/>
                    <a:pt x="326532" y="769065"/>
                    <a:pt x="325021" y="768477"/>
                  </a:cubicBezTo>
                  <a:cubicBezTo>
                    <a:pt x="327021" y="769144"/>
                    <a:pt x="326259" y="768477"/>
                    <a:pt x="325021" y="768477"/>
                  </a:cubicBezTo>
                  <a:cubicBezTo>
                    <a:pt x="333837" y="764543"/>
                    <a:pt x="341341" y="758163"/>
                    <a:pt x="346642" y="750094"/>
                  </a:cubicBezTo>
                  <a:cubicBezTo>
                    <a:pt x="356397" y="734908"/>
                    <a:pt x="363724" y="718293"/>
                    <a:pt x="368359" y="700850"/>
                  </a:cubicBezTo>
                  <a:cubicBezTo>
                    <a:pt x="376752" y="673026"/>
                    <a:pt x="383589" y="644756"/>
                    <a:pt x="388838" y="616172"/>
                  </a:cubicBezTo>
                  <a:cubicBezTo>
                    <a:pt x="393861" y="594991"/>
                    <a:pt x="397048" y="573417"/>
                    <a:pt x="398363" y="551688"/>
                  </a:cubicBezTo>
                  <a:cubicBezTo>
                    <a:pt x="398667" y="536139"/>
                    <a:pt x="397680" y="520592"/>
                    <a:pt x="395410" y="505206"/>
                  </a:cubicBezTo>
                  <a:cubicBezTo>
                    <a:pt x="394514" y="498756"/>
                    <a:pt x="393113" y="492386"/>
                    <a:pt x="391219" y="486156"/>
                  </a:cubicBezTo>
                  <a:cubicBezTo>
                    <a:pt x="397298" y="486173"/>
                    <a:pt x="403372" y="486522"/>
                    <a:pt x="409412" y="487204"/>
                  </a:cubicBezTo>
                  <a:cubicBezTo>
                    <a:pt x="409984" y="487204"/>
                    <a:pt x="416461" y="488061"/>
                    <a:pt x="411603" y="487204"/>
                  </a:cubicBezTo>
                  <a:cubicBezTo>
                    <a:pt x="414746" y="487680"/>
                    <a:pt x="417889" y="488156"/>
                    <a:pt x="421128" y="488442"/>
                  </a:cubicBezTo>
                  <a:lnTo>
                    <a:pt x="421795" y="488442"/>
                  </a:lnTo>
                  <a:lnTo>
                    <a:pt x="423128" y="488442"/>
                  </a:lnTo>
                  <a:cubicBezTo>
                    <a:pt x="425700" y="488442"/>
                    <a:pt x="428272" y="489204"/>
                    <a:pt x="430843" y="489680"/>
                  </a:cubicBezTo>
                  <a:lnTo>
                    <a:pt x="432844" y="489680"/>
                  </a:lnTo>
                  <a:cubicBezTo>
                    <a:pt x="427629" y="488990"/>
                    <a:pt x="422842" y="492659"/>
                    <a:pt x="422152" y="497874"/>
                  </a:cubicBezTo>
                  <a:cubicBezTo>
                    <a:pt x="422035" y="498759"/>
                    <a:pt x="422043" y="499656"/>
                    <a:pt x="422176" y="50053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xmlns="" id="{394B8631-C0AA-4656-BDBA-CFAF4F7FF604}"/>
                </a:ext>
              </a:extLst>
            </p:cNvPr>
            <p:cNvSpPr/>
            <p:nvPr/>
          </p:nvSpPr>
          <p:spPr>
            <a:xfrm>
              <a:off x="3538847" y="3069962"/>
              <a:ext cx="1533" cy="15340"/>
            </a:xfrm>
            <a:custGeom>
              <a:avLst/>
              <a:gdLst>
                <a:gd name="connsiteX0" fmla="*/ 0 w 952"/>
                <a:gd name="connsiteY0" fmla="*/ 0 h 9525"/>
                <a:gd name="connsiteX1" fmla="*/ 0 w 952"/>
                <a:gd name="connsiteY1" fmla="*/ 0 h 9525"/>
                <a:gd name="connsiteX2" fmla="*/ 952 w 95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" h="9525">
                  <a:moveTo>
                    <a:pt x="0" y="0"/>
                  </a:moveTo>
                  <a:lnTo>
                    <a:pt x="0" y="0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xmlns="" id="{AD0F8470-608B-4A1A-A2F5-95641E391259}"/>
                </a:ext>
              </a:extLst>
            </p:cNvPr>
            <p:cNvSpPr/>
            <p:nvPr/>
          </p:nvSpPr>
          <p:spPr>
            <a:xfrm>
              <a:off x="3540996" y="3071343"/>
              <a:ext cx="1994" cy="15340"/>
            </a:xfrm>
            <a:custGeom>
              <a:avLst/>
              <a:gdLst>
                <a:gd name="connsiteX0" fmla="*/ 1238 w 1238"/>
                <a:gd name="connsiteY0" fmla="*/ 0 h 9525"/>
                <a:gd name="connsiteX1" fmla="*/ 1238 w 1238"/>
                <a:gd name="connsiteY1" fmla="*/ 0 h 9525"/>
                <a:gd name="connsiteX2" fmla="*/ 0 w 1238"/>
                <a:gd name="connsiteY2" fmla="*/ 0 h 9525"/>
                <a:gd name="connsiteX3" fmla="*/ 1238 w 1238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" h="9525">
                  <a:moveTo>
                    <a:pt x="1238" y="0"/>
                  </a:moveTo>
                  <a:lnTo>
                    <a:pt x="1238" y="0"/>
                  </a:lnTo>
                  <a:lnTo>
                    <a:pt x="0" y="0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xmlns="" id="{0350842E-2A4E-4610-8991-5BEA11928AB7}"/>
                </a:ext>
              </a:extLst>
            </p:cNvPr>
            <p:cNvSpPr/>
            <p:nvPr/>
          </p:nvSpPr>
          <p:spPr>
            <a:xfrm>
              <a:off x="3545136" y="3071803"/>
              <a:ext cx="1227" cy="15340"/>
            </a:xfrm>
            <a:custGeom>
              <a:avLst/>
              <a:gdLst>
                <a:gd name="connsiteX0" fmla="*/ 0 w 762"/>
                <a:gd name="connsiteY0" fmla="*/ 0 h 9525"/>
                <a:gd name="connsiteX1" fmla="*/ 0 w 762"/>
                <a:gd name="connsiteY1" fmla="*/ 0 h 9525"/>
                <a:gd name="connsiteX2" fmla="*/ 762 w 76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9525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xmlns="" id="{AB0B78D9-D7CA-4530-A953-2624B752C73E}"/>
                </a:ext>
              </a:extLst>
            </p:cNvPr>
            <p:cNvSpPr/>
            <p:nvPr/>
          </p:nvSpPr>
          <p:spPr>
            <a:xfrm>
              <a:off x="2456280" y="2413712"/>
              <a:ext cx="1127513" cy="657476"/>
            </a:xfrm>
            <a:custGeom>
              <a:avLst/>
              <a:gdLst>
                <a:gd name="connsiteX0" fmla="*/ 700098 w 700097"/>
                <a:gd name="connsiteY0" fmla="*/ 367094 h 408241"/>
                <a:gd name="connsiteX1" fmla="*/ 698383 w 700097"/>
                <a:gd name="connsiteY1" fmla="*/ 376619 h 408241"/>
                <a:gd name="connsiteX2" fmla="*/ 695621 w 700097"/>
                <a:gd name="connsiteY2" fmla="*/ 385001 h 408241"/>
                <a:gd name="connsiteX3" fmla="*/ 694383 w 700097"/>
                <a:gd name="connsiteY3" fmla="*/ 387953 h 408241"/>
                <a:gd name="connsiteX4" fmla="*/ 692097 w 700097"/>
                <a:gd name="connsiteY4" fmla="*/ 392621 h 408241"/>
                <a:gd name="connsiteX5" fmla="*/ 689430 w 700097"/>
                <a:gd name="connsiteY5" fmla="*/ 397097 h 408241"/>
                <a:gd name="connsiteX6" fmla="*/ 687334 w 700097"/>
                <a:gd name="connsiteY6" fmla="*/ 399955 h 408241"/>
                <a:gd name="connsiteX7" fmla="*/ 684762 w 700097"/>
                <a:gd name="connsiteY7" fmla="*/ 402908 h 408241"/>
                <a:gd name="connsiteX8" fmla="*/ 681333 w 700097"/>
                <a:gd name="connsiteY8" fmla="*/ 406337 h 408241"/>
                <a:gd name="connsiteX9" fmla="*/ 679143 w 700097"/>
                <a:gd name="connsiteY9" fmla="*/ 407670 h 408241"/>
                <a:gd name="connsiteX10" fmla="*/ 678095 w 700097"/>
                <a:gd name="connsiteY10" fmla="*/ 408242 h 408241"/>
                <a:gd name="connsiteX11" fmla="*/ 677047 w 700097"/>
                <a:gd name="connsiteY11" fmla="*/ 408242 h 408241"/>
                <a:gd name="connsiteX12" fmla="*/ 675523 w 700097"/>
                <a:gd name="connsiteY12" fmla="*/ 408242 h 408241"/>
                <a:gd name="connsiteX13" fmla="*/ 673999 w 700097"/>
                <a:gd name="connsiteY13" fmla="*/ 407765 h 408241"/>
                <a:gd name="connsiteX14" fmla="*/ 673047 w 700097"/>
                <a:gd name="connsiteY14" fmla="*/ 407765 h 408241"/>
                <a:gd name="connsiteX15" fmla="*/ 671618 w 700097"/>
                <a:gd name="connsiteY15" fmla="*/ 406813 h 408241"/>
                <a:gd name="connsiteX16" fmla="*/ 665712 w 700097"/>
                <a:gd name="connsiteY16" fmla="*/ 400717 h 408241"/>
                <a:gd name="connsiteX17" fmla="*/ 662664 w 700097"/>
                <a:gd name="connsiteY17" fmla="*/ 397193 h 408241"/>
                <a:gd name="connsiteX18" fmla="*/ 662093 w 700097"/>
                <a:gd name="connsiteY18" fmla="*/ 395097 h 408241"/>
                <a:gd name="connsiteX19" fmla="*/ 660569 w 700097"/>
                <a:gd name="connsiteY19" fmla="*/ 391764 h 408241"/>
                <a:gd name="connsiteX20" fmla="*/ 659045 w 700097"/>
                <a:gd name="connsiteY20" fmla="*/ 387572 h 408241"/>
                <a:gd name="connsiteX21" fmla="*/ 654854 w 700097"/>
                <a:gd name="connsiteY21" fmla="*/ 375190 h 408241"/>
                <a:gd name="connsiteX22" fmla="*/ 649234 w 700097"/>
                <a:gd name="connsiteY22" fmla="*/ 315468 h 408241"/>
                <a:gd name="connsiteX23" fmla="*/ 637518 w 700097"/>
                <a:gd name="connsiteY23" fmla="*/ 253746 h 408241"/>
                <a:gd name="connsiteX24" fmla="*/ 609896 w 700097"/>
                <a:gd name="connsiteY24" fmla="*/ 196596 h 408241"/>
                <a:gd name="connsiteX25" fmla="*/ 591513 w 700097"/>
                <a:gd name="connsiteY25" fmla="*/ 170783 h 408241"/>
                <a:gd name="connsiteX26" fmla="*/ 581988 w 700097"/>
                <a:gd name="connsiteY26" fmla="*/ 159449 h 408241"/>
                <a:gd name="connsiteX27" fmla="*/ 578654 w 700097"/>
                <a:gd name="connsiteY27" fmla="*/ 156210 h 408241"/>
                <a:gd name="connsiteX28" fmla="*/ 569796 w 700097"/>
                <a:gd name="connsiteY28" fmla="*/ 148114 h 408241"/>
                <a:gd name="connsiteX29" fmla="*/ 547698 w 700097"/>
                <a:gd name="connsiteY29" fmla="*/ 145256 h 408241"/>
                <a:gd name="connsiteX30" fmla="*/ 552174 w 700097"/>
                <a:gd name="connsiteY30" fmla="*/ 140780 h 408241"/>
                <a:gd name="connsiteX31" fmla="*/ 662188 w 700097"/>
                <a:gd name="connsiteY31" fmla="*/ 281940 h 408241"/>
                <a:gd name="connsiteX32" fmla="*/ 699526 w 700097"/>
                <a:gd name="connsiteY32" fmla="*/ 367665 h 408241"/>
                <a:gd name="connsiteX33" fmla="*/ 503883 w 700097"/>
                <a:gd name="connsiteY33" fmla="*/ 246602 h 408241"/>
                <a:gd name="connsiteX34" fmla="*/ 503883 w 700097"/>
                <a:gd name="connsiteY34" fmla="*/ 246602 h 408241"/>
                <a:gd name="connsiteX35" fmla="*/ 499596 w 700097"/>
                <a:gd name="connsiteY35" fmla="*/ 248889 h 408241"/>
                <a:gd name="connsiteX36" fmla="*/ 499596 w 700097"/>
                <a:gd name="connsiteY36" fmla="*/ 248889 h 408241"/>
                <a:gd name="connsiteX37" fmla="*/ 498930 w 700097"/>
                <a:gd name="connsiteY37" fmla="*/ 248889 h 408241"/>
                <a:gd name="connsiteX38" fmla="*/ 494358 w 700097"/>
                <a:gd name="connsiteY38" fmla="*/ 250317 h 408241"/>
                <a:gd name="connsiteX39" fmla="*/ 492167 w 700097"/>
                <a:gd name="connsiteY39" fmla="*/ 250317 h 408241"/>
                <a:gd name="connsiteX40" fmla="*/ 484261 w 700097"/>
                <a:gd name="connsiteY40" fmla="*/ 250317 h 408241"/>
                <a:gd name="connsiteX41" fmla="*/ 483785 w 700097"/>
                <a:gd name="connsiteY41" fmla="*/ 250317 h 408241"/>
                <a:gd name="connsiteX42" fmla="*/ 478260 w 700097"/>
                <a:gd name="connsiteY42" fmla="*/ 248698 h 408241"/>
                <a:gd name="connsiteX43" fmla="*/ 478260 w 700097"/>
                <a:gd name="connsiteY43" fmla="*/ 248698 h 408241"/>
                <a:gd name="connsiteX44" fmla="*/ 474450 w 700097"/>
                <a:gd name="connsiteY44" fmla="*/ 246507 h 408241"/>
                <a:gd name="connsiteX45" fmla="*/ 473022 w 700097"/>
                <a:gd name="connsiteY45" fmla="*/ 245555 h 408241"/>
                <a:gd name="connsiteX46" fmla="*/ 470640 w 700097"/>
                <a:gd name="connsiteY46" fmla="*/ 243650 h 408241"/>
                <a:gd name="connsiteX47" fmla="*/ 464544 w 700097"/>
                <a:gd name="connsiteY47" fmla="*/ 237268 h 408241"/>
                <a:gd name="connsiteX48" fmla="*/ 462830 w 700097"/>
                <a:gd name="connsiteY48" fmla="*/ 235172 h 408241"/>
                <a:gd name="connsiteX49" fmla="*/ 460639 w 700097"/>
                <a:gd name="connsiteY49" fmla="*/ 231839 h 408241"/>
                <a:gd name="connsiteX50" fmla="*/ 451971 w 700097"/>
                <a:gd name="connsiteY50" fmla="*/ 215932 h 408241"/>
                <a:gd name="connsiteX51" fmla="*/ 451209 w 700097"/>
                <a:gd name="connsiteY51" fmla="*/ 214218 h 408241"/>
                <a:gd name="connsiteX52" fmla="*/ 449876 w 700097"/>
                <a:gd name="connsiteY52" fmla="*/ 210884 h 408241"/>
                <a:gd name="connsiteX53" fmla="*/ 445399 w 700097"/>
                <a:gd name="connsiteY53" fmla="*/ 197072 h 408241"/>
                <a:gd name="connsiteX54" fmla="*/ 426349 w 700097"/>
                <a:gd name="connsiteY54" fmla="*/ 128207 h 408241"/>
                <a:gd name="connsiteX55" fmla="*/ 384249 w 700097"/>
                <a:gd name="connsiteY55" fmla="*/ 81725 h 408241"/>
                <a:gd name="connsiteX56" fmla="*/ 337576 w 700097"/>
                <a:gd name="connsiteY56" fmla="*/ 39434 h 408241"/>
                <a:gd name="connsiteX57" fmla="*/ 326908 w 700097"/>
                <a:gd name="connsiteY57" fmla="*/ 35624 h 408241"/>
                <a:gd name="connsiteX58" fmla="*/ 293952 w 700097"/>
                <a:gd name="connsiteY58" fmla="*/ 31718 h 408241"/>
                <a:gd name="connsiteX59" fmla="*/ 258423 w 700097"/>
                <a:gd name="connsiteY59" fmla="*/ 42005 h 408241"/>
                <a:gd name="connsiteX60" fmla="*/ 223943 w 700097"/>
                <a:gd name="connsiteY60" fmla="*/ 54959 h 408241"/>
                <a:gd name="connsiteX61" fmla="*/ 205845 w 700097"/>
                <a:gd name="connsiteY61" fmla="*/ 60675 h 408241"/>
                <a:gd name="connsiteX62" fmla="*/ 203369 w 700097"/>
                <a:gd name="connsiteY62" fmla="*/ 61151 h 408241"/>
                <a:gd name="connsiteX63" fmla="*/ 199368 w 700097"/>
                <a:gd name="connsiteY63" fmla="*/ 61722 h 408241"/>
                <a:gd name="connsiteX64" fmla="*/ 185938 w 700097"/>
                <a:gd name="connsiteY64" fmla="*/ 63532 h 408241"/>
                <a:gd name="connsiteX65" fmla="*/ 148600 w 700097"/>
                <a:gd name="connsiteY65" fmla="*/ 69818 h 408241"/>
                <a:gd name="connsiteX66" fmla="*/ 110500 w 700097"/>
                <a:gd name="connsiteY66" fmla="*/ 78677 h 408241"/>
                <a:gd name="connsiteX67" fmla="*/ 75734 w 700097"/>
                <a:gd name="connsiteY67" fmla="*/ 84297 h 408241"/>
                <a:gd name="connsiteX68" fmla="*/ 59922 w 700097"/>
                <a:gd name="connsiteY68" fmla="*/ 90202 h 408241"/>
                <a:gd name="connsiteX69" fmla="*/ 59922 w 700097"/>
                <a:gd name="connsiteY69" fmla="*/ 90202 h 408241"/>
                <a:gd name="connsiteX70" fmla="*/ 46968 w 700097"/>
                <a:gd name="connsiteY70" fmla="*/ 95631 h 408241"/>
                <a:gd name="connsiteX71" fmla="*/ 31062 w 700097"/>
                <a:gd name="connsiteY71" fmla="*/ 144495 h 408241"/>
                <a:gd name="connsiteX72" fmla="*/ 39063 w 700097"/>
                <a:gd name="connsiteY72" fmla="*/ 192120 h 408241"/>
                <a:gd name="connsiteX73" fmla="*/ 47826 w 700097"/>
                <a:gd name="connsiteY73" fmla="*/ 213932 h 408241"/>
                <a:gd name="connsiteX74" fmla="*/ 51826 w 700097"/>
                <a:gd name="connsiteY74" fmla="*/ 223457 h 408241"/>
                <a:gd name="connsiteX75" fmla="*/ 53922 w 700097"/>
                <a:gd name="connsiteY75" fmla="*/ 228314 h 408241"/>
                <a:gd name="connsiteX76" fmla="*/ 54874 w 700097"/>
                <a:gd name="connsiteY76" fmla="*/ 230696 h 408241"/>
                <a:gd name="connsiteX77" fmla="*/ 55446 w 700097"/>
                <a:gd name="connsiteY77" fmla="*/ 232124 h 408241"/>
                <a:gd name="connsiteX78" fmla="*/ 62494 w 700097"/>
                <a:gd name="connsiteY78" fmla="*/ 251746 h 408241"/>
                <a:gd name="connsiteX79" fmla="*/ 65161 w 700097"/>
                <a:gd name="connsiteY79" fmla="*/ 261271 h 408241"/>
                <a:gd name="connsiteX80" fmla="*/ 66209 w 700097"/>
                <a:gd name="connsiteY80" fmla="*/ 266224 h 408241"/>
                <a:gd name="connsiteX81" fmla="*/ 66876 w 700097"/>
                <a:gd name="connsiteY81" fmla="*/ 270891 h 408241"/>
                <a:gd name="connsiteX82" fmla="*/ 66876 w 700097"/>
                <a:gd name="connsiteY82" fmla="*/ 279368 h 408241"/>
                <a:gd name="connsiteX83" fmla="*/ 66876 w 700097"/>
                <a:gd name="connsiteY83" fmla="*/ 284226 h 408241"/>
                <a:gd name="connsiteX84" fmla="*/ 66876 w 700097"/>
                <a:gd name="connsiteY84" fmla="*/ 287560 h 408241"/>
                <a:gd name="connsiteX85" fmla="*/ 61161 w 700097"/>
                <a:gd name="connsiteY85" fmla="*/ 304705 h 408241"/>
                <a:gd name="connsiteX86" fmla="*/ 56208 w 700097"/>
                <a:gd name="connsiteY86" fmla="*/ 312801 h 408241"/>
                <a:gd name="connsiteX87" fmla="*/ 54207 w 700097"/>
                <a:gd name="connsiteY87" fmla="*/ 315087 h 408241"/>
                <a:gd name="connsiteX88" fmla="*/ 50683 w 700097"/>
                <a:gd name="connsiteY88" fmla="*/ 318707 h 408241"/>
                <a:gd name="connsiteX89" fmla="*/ 44682 w 700097"/>
                <a:gd name="connsiteY89" fmla="*/ 322993 h 408241"/>
                <a:gd name="connsiteX90" fmla="*/ 43539 w 700097"/>
                <a:gd name="connsiteY90" fmla="*/ 323660 h 408241"/>
                <a:gd name="connsiteX91" fmla="*/ 42587 w 700097"/>
                <a:gd name="connsiteY91" fmla="*/ 323660 h 408241"/>
                <a:gd name="connsiteX92" fmla="*/ 40206 w 700097"/>
                <a:gd name="connsiteY92" fmla="*/ 324326 h 408241"/>
                <a:gd name="connsiteX93" fmla="*/ 20394 w 700097"/>
                <a:gd name="connsiteY93" fmla="*/ 210026 h 408241"/>
                <a:gd name="connsiteX94" fmla="*/ 59541 w 700097"/>
                <a:gd name="connsiteY94" fmla="*/ 64199 h 408241"/>
                <a:gd name="connsiteX95" fmla="*/ 299190 w 700097"/>
                <a:gd name="connsiteY95" fmla="*/ 8382 h 408241"/>
                <a:gd name="connsiteX96" fmla="*/ 442065 w 700097"/>
                <a:gd name="connsiteY96" fmla="*/ 84582 h 408241"/>
                <a:gd name="connsiteX97" fmla="*/ 503883 w 700097"/>
                <a:gd name="connsiteY97" fmla="*/ 246602 h 4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700097" h="408241">
                  <a:moveTo>
                    <a:pt x="700098" y="367094"/>
                  </a:moveTo>
                  <a:cubicBezTo>
                    <a:pt x="699691" y="370296"/>
                    <a:pt x="699119" y="373476"/>
                    <a:pt x="698383" y="376619"/>
                  </a:cubicBezTo>
                  <a:cubicBezTo>
                    <a:pt x="697621" y="379476"/>
                    <a:pt x="696669" y="382143"/>
                    <a:pt x="695621" y="385001"/>
                  </a:cubicBezTo>
                  <a:cubicBezTo>
                    <a:pt x="695621" y="383953"/>
                    <a:pt x="694573" y="387477"/>
                    <a:pt x="694383" y="387953"/>
                  </a:cubicBezTo>
                  <a:lnTo>
                    <a:pt x="692097" y="392621"/>
                  </a:lnTo>
                  <a:lnTo>
                    <a:pt x="689430" y="397097"/>
                  </a:lnTo>
                  <a:lnTo>
                    <a:pt x="687334" y="399955"/>
                  </a:lnTo>
                  <a:lnTo>
                    <a:pt x="684762" y="402908"/>
                  </a:lnTo>
                  <a:cubicBezTo>
                    <a:pt x="684286" y="403479"/>
                    <a:pt x="681524" y="405956"/>
                    <a:pt x="681333" y="406337"/>
                  </a:cubicBezTo>
                  <a:lnTo>
                    <a:pt x="679143" y="407670"/>
                  </a:lnTo>
                  <a:lnTo>
                    <a:pt x="678095" y="408242"/>
                  </a:lnTo>
                  <a:lnTo>
                    <a:pt x="677047" y="408242"/>
                  </a:lnTo>
                  <a:lnTo>
                    <a:pt x="675523" y="408242"/>
                  </a:lnTo>
                  <a:lnTo>
                    <a:pt x="673999" y="407765"/>
                  </a:lnTo>
                  <a:lnTo>
                    <a:pt x="673047" y="407765"/>
                  </a:lnTo>
                  <a:lnTo>
                    <a:pt x="671618" y="406813"/>
                  </a:lnTo>
                  <a:cubicBezTo>
                    <a:pt x="669522" y="404908"/>
                    <a:pt x="667713" y="402717"/>
                    <a:pt x="665712" y="400717"/>
                  </a:cubicBezTo>
                  <a:lnTo>
                    <a:pt x="662664" y="397193"/>
                  </a:lnTo>
                  <a:cubicBezTo>
                    <a:pt x="665427" y="400526"/>
                    <a:pt x="662664" y="395669"/>
                    <a:pt x="662093" y="395097"/>
                  </a:cubicBezTo>
                  <a:lnTo>
                    <a:pt x="660569" y="391764"/>
                  </a:lnTo>
                  <a:cubicBezTo>
                    <a:pt x="660093" y="390430"/>
                    <a:pt x="659521" y="389001"/>
                    <a:pt x="659045" y="387572"/>
                  </a:cubicBezTo>
                  <a:cubicBezTo>
                    <a:pt x="657322" y="383563"/>
                    <a:pt x="655921" y="379422"/>
                    <a:pt x="654854" y="375190"/>
                  </a:cubicBezTo>
                  <a:cubicBezTo>
                    <a:pt x="651607" y="355436"/>
                    <a:pt x="649730" y="335481"/>
                    <a:pt x="649234" y="315468"/>
                  </a:cubicBezTo>
                  <a:cubicBezTo>
                    <a:pt x="647913" y="294487"/>
                    <a:pt x="643978" y="273752"/>
                    <a:pt x="637518" y="253746"/>
                  </a:cubicBezTo>
                  <a:cubicBezTo>
                    <a:pt x="630678" y="233640"/>
                    <a:pt x="621401" y="214448"/>
                    <a:pt x="609896" y="196596"/>
                  </a:cubicBezTo>
                  <a:cubicBezTo>
                    <a:pt x="604279" y="187640"/>
                    <a:pt x="598140" y="179021"/>
                    <a:pt x="591513" y="170783"/>
                  </a:cubicBezTo>
                  <a:cubicBezTo>
                    <a:pt x="588369" y="166878"/>
                    <a:pt x="585226" y="163068"/>
                    <a:pt x="581988" y="159449"/>
                  </a:cubicBezTo>
                  <a:cubicBezTo>
                    <a:pt x="580973" y="158274"/>
                    <a:pt x="579858" y="157190"/>
                    <a:pt x="578654" y="156210"/>
                  </a:cubicBezTo>
                  <a:cubicBezTo>
                    <a:pt x="576124" y="153082"/>
                    <a:pt x="573138" y="150353"/>
                    <a:pt x="569796" y="148114"/>
                  </a:cubicBezTo>
                  <a:cubicBezTo>
                    <a:pt x="563146" y="144135"/>
                    <a:pt x="555141" y="143100"/>
                    <a:pt x="547698" y="145256"/>
                  </a:cubicBezTo>
                  <a:cubicBezTo>
                    <a:pt x="548993" y="143580"/>
                    <a:pt x="550497" y="142075"/>
                    <a:pt x="552174" y="140780"/>
                  </a:cubicBezTo>
                  <a:cubicBezTo>
                    <a:pt x="594370" y="106680"/>
                    <a:pt x="651615" y="210598"/>
                    <a:pt x="662188" y="281940"/>
                  </a:cubicBezTo>
                  <a:cubicBezTo>
                    <a:pt x="671142" y="342519"/>
                    <a:pt x="693144" y="362807"/>
                    <a:pt x="699526" y="367665"/>
                  </a:cubicBezTo>
                  <a:close/>
                  <a:moveTo>
                    <a:pt x="503883" y="246602"/>
                  </a:moveTo>
                  <a:lnTo>
                    <a:pt x="503883" y="246602"/>
                  </a:lnTo>
                  <a:cubicBezTo>
                    <a:pt x="502494" y="247438"/>
                    <a:pt x="501064" y="248201"/>
                    <a:pt x="499596" y="248889"/>
                  </a:cubicBezTo>
                  <a:lnTo>
                    <a:pt x="499596" y="248889"/>
                  </a:lnTo>
                  <a:lnTo>
                    <a:pt x="498930" y="248889"/>
                  </a:lnTo>
                  <a:cubicBezTo>
                    <a:pt x="497434" y="249451"/>
                    <a:pt x="495908" y="249928"/>
                    <a:pt x="494358" y="250317"/>
                  </a:cubicBezTo>
                  <a:lnTo>
                    <a:pt x="492167" y="250317"/>
                  </a:lnTo>
                  <a:cubicBezTo>
                    <a:pt x="489595" y="250317"/>
                    <a:pt x="486833" y="250317"/>
                    <a:pt x="484261" y="250317"/>
                  </a:cubicBezTo>
                  <a:lnTo>
                    <a:pt x="483785" y="250317"/>
                  </a:lnTo>
                  <a:cubicBezTo>
                    <a:pt x="481904" y="249923"/>
                    <a:pt x="480057" y="249381"/>
                    <a:pt x="478260" y="248698"/>
                  </a:cubicBezTo>
                  <a:lnTo>
                    <a:pt x="478260" y="248698"/>
                  </a:lnTo>
                  <a:cubicBezTo>
                    <a:pt x="476927" y="248031"/>
                    <a:pt x="475689" y="247269"/>
                    <a:pt x="474450" y="246507"/>
                  </a:cubicBezTo>
                  <a:lnTo>
                    <a:pt x="473022" y="245555"/>
                  </a:lnTo>
                  <a:lnTo>
                    <a:pt x="470640" y="243650"/>
                  </a:lnTo>
                  <a:cubicBezTo>
                    <a:pt x="468442" y="241688"/>
                    <a:pt x="466403" y="239554"/>
                    <a:pt x="464544" y="237268"/>
                  </a:cubicBezTo>
                  <a:lnTo>
                    <a:pt x="462830" y="235172"/>
                  </a:lnTo>
                  <a:cubicBezTo>
                    <a:pt x="462068" y="234125"/>
                    <a:pt x="461306" y="232982"/>
                    <a:pt x="460639" y="231839"/>
                  </a:cubicBezTo>
                  <a:cubicBezTo>
                    <a:pt x="457324" y="226780"/>
                    <a:pt x="454425" y="221460"/>
                    <a:pt x="451971" y="215932"/>
                  </a:cubicBezTo>
                  <a:cubicBezTo>
                    <a:pt x="451678" y="215379"/>
                    <a:pt x="451423" y="214806"/>
                    <a:pt x="451209" y="214218"/>
                  </a:cubicBezTo>
                  <a:cubicBezTo>
                    <a:pt x="451209" y="213646"/>
                    <a:pt x="450066" y="211360"/>
                    <a:pt x="449876" y="210884"/>
                  </a:cubicBezTo>
                  <a:cubicBezTo>
                    <a:pt x="448257" y="206312"/>
                    <a:pt x="446828" y="201359"/>
                    <a:pt x="445399" y="197072"/>
                  </a:cubicBezTo>
                  <a:cubicBezTo>
                    <a:pt x="440357" y="173775"/>
                    <a:pt x="433997" y="150783"/>
                    <a:pt x="426349" y="128207"/>
                  </a:cubicBezTo>
                  <a:cubicBezTo>
                    <a:pt x="418158" y="108395"/>
                    <a:pt x="399393" y="94107"/>
                    <a:pt x="384249" y="81725"/>
                  </a:cubicBezTo>
                  <a:cubicBezTo>
                    <a:pt x="369104" y="69342"/>
                    <a:pt x="356150" y="49054"/>
                    <a:pt x="337576" y="39434"/>
                  </a:cubicBezTo>
                  <a:cubicBezTo>
                    <a:pt x="334191" y="37728"/>
                    <a:pt x="330608" y="36448"/>
                    <a:pt x="326908" y="35624"/>
                  </a:cubicBezTo>
                  <a:cubicBezTo>
                    <a:pt x="318431" y="28670"/>
                    <a:pt x="305286" y="29909"/>
                    <a:pt x="293952" y="31718"/>
                  </a:cubicBezTo>
                  <a:cubicBezTo>
                    <a:pt x="281940" y="34536"/>
                    <a:pt x="270082" y="37969"/>
                    <a:pt x="258423" y="42005"/>
                  </a:cubicBezTo>
                  <a:cubicBezTo>
                    <a:pt x="246612" y="45339"/>
                    <a:pt x="235468" y="50768"/>
                    <a:pt x="223943" y="54959"/>
                  </a:cubicBezTo>
                  <a:cubicBezTo>
                    <a:pt x="218019" y="57194"/>
                    <a:pt x="211978" y="59101"/>
                    <a:pt x="205845" y="60675"/>
                  </a:cubicBezTo>
                  <a:lnTo>
                    <a:pt x="203369" y="61151"/>
                  </a:lnTo>
                  <a:lnTo>
                    <a:pt x="199368" y="61722"/>
                  </a:lnTo>
                  <a:lnTo>
                    <a:pt x="185938" y="63532"/>
                  </a:lnTo>
                  <a:cubicBezTo>
                    <a:pt x="173460" y="65247"/>
                    <a:pt x="160983" y="67342"/>
                    <a:pt x="148600" y="69818"/>
                  </a:cubicBezTo>
                  <a:cubicBezTo>
                    <a:pt x="136218" y="72295"/>
                    <a:pt x="122978" y="76295"/>
                    <a:pt x="110500" y="78677"/>
                  </a:cubicBezTo>
                  <a:cubicBezTo>
                    <a:pt x="98022" y="81058"/>
                    <a:pt x="87069" y="81439"/>
                    <a:pt x="75734" y="84297"/>
                  </a:cubicBezTo>
                  <a:cubicBezTo>
                    <a:pt x="70259" y="85669"/>
                    <a:pt x="64956" y="87650"/>
                    <a:pt x="59922" y="90202"/>
                  </a:cubicBezTo>
                  <a:lnTo>
                    <a:pt x="59922" y="90202"/>
                  </a:lnTo>
                  <a:cubicBezTo>
                    <a:pt x="54878" y="88936"/>
                    <a:pt x="49603" y="91147"/>
                    <a:pt x="46968" y="95631"/>
                  </a:cubicBezTo>
                  <a:cubicBezTo>
                    <a:pt x="37505" y="110258"/>
                    <a:pt x="32022" y="127100"/>
                    <a:pt x="31062" y="144495"/>
                  </a:cubicBezTo>
                  <a:cubicBezTo>
                    <a:pt x="30265" y="160761"/>
                    <a:pt x="32994" y="177007"/>
                    <a:pt x="39063" y="192120"/>
                  </a:cubicBezTo>
                  <a:cubicBezTo>
                    <a:pt x="41730" y="199454"/>
                    <a:pt x="44778" y="206693"/>
                    <a:pt x="47826" y="213932"/>
                  </a:cubicBezTo>
                  <a:lnTo>
                    <a:pt x="51826" y="223457"/>
                  </a:lnTo>
                  <a:cubicBezTo>
                    <a:pt x="52588" y="225076"/>
                    <a:pt x="53255" y="226695"/>
                    <a:pt x="53922" y="228314"/>
                  </a:cubicBezTo>
                  <a:lnTo>
                    <a:pt x="54874" y="230696"/>
                  </a:lnTo>
                  <a:lnTo>
                    <a:pt x="55446" y="232124"/>
                  </a:lnTo>
                  <a:cubicBezTo>
                    <a:pt x="58113" y="238601"/>
                    <a:pt x="60399" y="245078"/>
                    <a:pt x="62494" y="251746"/>
                  </a:cubicBezTo>
                  <a:cubicBezTo>
                    <a:pt x="63542" y="254889"/>
                    <a:pt x="64399" y="258223"/>
                    <a:pt x="65161" y="261271"/>
                  </a:cubicBezTo>
                  <a:cubicBezTo>
                    <a:pt x="65161" y="262890"/>
                    <a:pt x="65923" y="264510"/>
                    <a:pt x="66209" y="266224"/>
                  </a:cubicBezTo>
                  <a:cubicBezTo>
                    <a:pt x="66495" y="267939"/>
                    <a:pt x="66780" y="270510"/>
                    <a:pt x="66876" y="270891"/>
                  </a:cubicBezTo>
                  <a:cubicBezTo>
                    <a:pt x="67020" y="273715"/>
                    <a:pt x="67020" y="276545"/>
                    <a:pt x="66876" y="279368"/>
                  </a:cubicBezTo>
                  <a:cubicBezTo>
                    <a:pt x="66876" y="280988"/>
                    <a:pt x="66876" y="282607"/>
                    <a:pt x="66876" y="284226"/>
                  </a:cubicBezTo>
                  <a:cubicBezTo>
                    <a:pt x="66876" y="285845"/>
                    <a:pt x="66876" y="287560"/>
                    <a:pt x="66876" y="287560"/>
                  </a:cubicBezTo>
                  <a:cubicBezTo>
                    <a:pt x="65976" y="293562"/>
                    <a:pt x="64043" y="299363"/>
                    <a:pt x="61161" y="304705"/>
                  </a:cubicBezTo>
                  <a:cubicBezTo>
                    <a:pt x="59679" y="307504"/>
                    <a:pt x="58025" y="310208"/>
                    <a:pt x="56208" y="312801"/>
                  </a:cubicBezTo>
                  <a:cubicBezTo>
                    <a:pt x="56970" y="311563"/>
                    <a:pt x="54207" y="315087"/>
                    <a:pt x="54207" y="315087"/>
                  </a:cubicBezTo>
                  <a:cubicBezTo>
                    <a:pt x="54207" y="315087"/>
                    <a:pt x="51921" y="317564"/>
                    <a:pt x="50683" y="318707"/>
                  </a:cubicBezTo>
                  <a:cubicBezTo>
                    <a:pt x="48861" y="320369"/>
                    <a:pt x="46846" y="321808"/>
                    <a:pt x="44682" y="322993"/>
                  </a:cubicBezTo>
                  <a:lnTo>
                    <a:pt x="43539" y="323660"/>
                  </a:lnTo>
                  <a:lnTo>
                    <a:pt x="42587" y="323660"/>
                  </a:lnTo>
                  <a:lnTo>
                    <a:pt x="40206" y="324326"/>
                  </a:lnTo>
                  <a:cubicBezTo>
                    <a:pt x="45600" y="285094"/>
                    <a:pt x="38677" y="245155"/>
                    <a:pt x="20394" y="210026"/>
                  </a:cubicBezTo>
                  <a:cubicBezTo>
                    <a:pt x="-24850" y="116967"/>
                    <a:pt x="12774" y="72009"/>
                    <a:pt x="59541" y="64199"/>
                  </a:cubicBezTo>
                  <a:cubicBezTo>
                    <a:pt x="106309" y="56388"/>
                    <a:pt x="255471" y="34766"/>
                    <a:pt x="299190" y="8382"/>
                  </a:cubicBezTo>
                  <a:cubicBezTo>
                    <a:pt x="342910" y="-18002"/>
                    <a:pt x="428826" y="20765"/>
                    <a:pt x="442065" y="84582"/>
                  </a:cubicBezTo>
                  <a:cubicBezTo>
                    <a:pt x="453876" y="147447"/>
                    <a:pt x="473974" y="236506"/>
                    <a:pt x="503883" y="246602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xmlns="" id="{30A68327-0EBC-45D0-AA90-59FD90EE14E3}"/>
                </a:ext>
              </a:extLst>
            </p:cNvPr>
            <p:cNvSpPr/>
            <p:nvPr/>
          </p:nvSpPr>
          <p:spPr>
            <a:xfrm>
              <a:off x="2016495" y="2177935"/>
              <a:ext cx="636733" cy="342697"/>
            </a:xfrm>
            <a:custGeom>
              <a:avLst/>
              <a:gdLst>
                <a:gd name="connsiteX0" fmla="*/ 56007 w 395361"/>
                <a:gd name="connsiteY0" fmla="*/ 108299 h 212788"/>
                <a:gd name="connsiteX1" fmla="*/ 56007 w 395361"/>
                <a:gd name="connsiteY1" fmla="*/ 108299 h 212788"/>
                <a:gd name="connsiteX2" fmla="*/ 6001 w 395361"/>
                <a:gd name="connsiteY2" fmla="*/ 79724 h 212788"/>
                <a:gd name="connsiteX3" fmla="*/ 3238 w 395361"/>
                <a:gd name="connsiteY3" fmla="*/ 77152 h 212788"/>
                <a:gd name="connsiteX4" fmla="*/ 1048 w 395361"/>
                <a:gd name="connsiteY4" fmla="*/ 74200 h 212788"/>
                <a:gd name="connsiteX5" fmla="*/ 571 w 395361"/>
                <a:gd name="connsiteY5" fmla="*/ 73342 h 212788"/>
                <a:gd name="connsiteX6" fmla="*/ 571 w 395361"/>
                <a:gd name="connsiteY6" fmla="*/ 73342 h 212788"/>
                <a:gd name="connsiteX7" fmla="*/ 571 w 395361"/>
                <a:gd name="connsiteY7" fmla="*/ 72676 h 212788"/>
                <a:gd name="connsiteX8" fmla="*/ 0 w 395361"/>
                <a:gd name="connsiteY8" fmla="*/ 70390 h 212788"/>
                <a:gd name="connsiteX9" fmla="*/ 0 w 395361"/>
                <a:gd name="connsiteY9" fmla="*/ 68294 h 212788"/>
                <a:gd name="connsiteX10" fmla="*/ 8858 w 395361"/>
                <a:gd name="connsiteY10" fmla="*/ 41434 h 212788"/>
                <a:gd name="connsiteX11" fmla="*/ 62198 w 395361"/>
                <a:gd name="connsiteY11" fmla="*/ 5334 h 212788"/>
                <a:gd name="connsiteX12" fmla="*/ 100298 w 395361"/>
                <a:gd name="connsiteY12" fmla="*/ 0 h 212788"/>
                <a:gd name="connsiteX13" fmla="*/ 103346 w 395361"/>
                <a:gd name="connsiteY13" fmla="*/ 0 h 212788"/>
                <a:gd name="connsiteX14" fmla="*/ 84296 w 395361"/>
                <a:gd name="connsiteY14" fmla="*/ 44863 h 212788"/>
                <a:gd name="connsiteX15" fmla="*/ 382619 w 395361"/>
                <a:gd name="connsiteY15" fmla="*/ 158305 h 212788"/>
                <a:gd name="connsiteX16" fmla="*/ 176117 w 395361"/>
                <a:gd name="connsiteY16" fmla="*/ 169164 h 212788"/>
                <a:gd name="connsiteX17" fmla="*/ 112014 w 395361"/>
                <a:gd name="connsiteY17" fmla="*/ 212788 h 212788"/>
                <a:gd name="connsiteX18" fmla="*/ 92392 w 395361"/>
                <a:gd name="connsiteY18" fmla="*/ 210693 h 212788"/>
                <a:gd name="connsiteX19" fmla="*/ 85154 w 395361"/>
                <a:gd name="connsiteY19" fmla="*/ 212788 h 212788"/>
                <a:gd name="connsiteX20" fmla="*/ 85154 w 395361"/>
                <a:gd name="connsiteY20" fmla="*/ 212788 h 212788"/>
                <a:gd name="connsiteX21" fmla="*/ 84487 w 395361"/>
                <a:gd name="connsiteY21" fmla="*/ 212788 h 212788"/>
                <a:gd name="connsiteX22" fmla="*/ 82486 w 395361"/>
                <a:gd name="connsiteY22" fmla="*/ 208883 h 212788"/>
                <a:gd name="connsiteX23" fmla="*/ 82487 w 395361"/>
                <a:gd name="connsiteY23" fmla="*/ 208121 h 212788"/>
                <a:gd name="connsiteX24" fmla="*/ 80772 w 395361"/>
                <a:gd name="connsiteY24" fmla="*/ 202787 h 212788"/>
                <a:gd name="connsiteX25" fmla="*/ 78581 w 395361"/>
                <a:gd name="connsiteY25" fmla="*/ 192024 h 212788"/>
                <a:gd name="connsiteX26" fmla="*/ 78581 w 395361"/>
                <a:gd name="connsiteY26" fmla="*/ 191452 h 212788"/>
                <a:gd name="connsiteX27" fmla="*/ 78581 w 395361"/>
                <a:gd name="connsiteY27" fmla="*/ 190024 h 212788"/>
                <a:gd name="connsiteX28" fmla="*/ 77914 w 395361"/>
                <a:gd name="connsiteY28" fmla="*/ 183071 h 212788"/>
                <a:gd name="connsiteX29" fmla="*/ 75533 w 395361"/>
                <a:gd name="connsiteY29" fmla="*/ 157639 h 212788"/>
                <a:gd name="connsiteX30" fmla="*/ 56007 w 395361"/>
                <a:gd name="connsiteY30" fmla="*/ 108299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95361" h="212788">
                  <a:moveTo>
                    <a:pt x="56007" y="108299"/>
                  </a:moveTo>
                  <a:lnTo>
                    <a:pt x="56007" y="108299"/>
                  </a:lnTo>
                  <a:cubicBezTo>
                    <a:pt x="41053" y="95821"/>
                    <a:pt x="21717" y="91250"/>
                    <a:pt x="6001" y="79724"/>
                  </a:cubicBezTo>
                  <a:cubicBezTo>
                    <a:pt x="6001" y="79724"/>
                    <a:pt x="3715" y="77629"/>
                    <a:pt x="3238" y="77152"/>
                  </a:cubicBezTo>
                  <a:cubicBezTo>
                    <a:pt x="2762" y="76676"/>
                    <a:pt x="1238" y="74390"/>
                    <a:pt x="1048" y="74200"/>
                  </a:cubicBezTo>
                  <a:cubicBezTo>
                    <a:pt x="854" y="73935"/>
                    <a:pt x="694" y="73647"/>
                    <a:pt x="571" y="73342"/>
                  </a:cubicBezTo>
                  <a:cubicBezTo>
                    <a:pt x="571" y="73342"/>
                    <a:pt x="571" y="73342"/>
                    <a:pt x="571" y="73342"/>
                  </a:cubicBezTo>
                  <a:cubicBezTo>
                    <a:pt x="603" y="73121"/>
                    <a:pt x="603" y="72897"/>
                    <a:pt x="571" y="72676"/>
                  </a:cubicBezTo>
                  <a:cubicBezTo>
                    <a:pt x="336" y="71926"/>
                    <a:pt x="145" y="71162"/>
                    <a:pt x="0" y="70390"/>
                  </a:cubicBezTo>
                  <a:cubicBezTo>
                    <a:pt x="0" y="71247"/>
                    <a:pt x="0" y="68675"/>
                    <a:pt x="0" y="68294"/>
                  </a:cubicBezTo>
                  <a:cubicBezTo>
                    <a:pt x="415" y="58694"/>
                    <a:pt x="3481" y="49397"/>
                    <a:pt x="8858" y="41434"/>
                  </a:cubicBezTo>
                  <a:cubicBezTo>
                    <a:pt x="20164" y="21859"/>
                    <a:pt x="39824" y="8554"/>
                    <a:pt x="62198" y="5334"/>
                  </a:cubicBezTo>
                  <a:cubicBezTo>
                    <a:pt x="74962" y="3238"/>
                    <a:pt x="86677" y="1905"/>
                    <a:pt x="100298" y="0"/>
                  </a:cubicBezTo>
                  <a:lnTo>
                    <a:pt x="103346" y="0"/>
                  </a:lnTo>
                  <a:cubicBezTo>
                    <a:pt x="88871" y="10026"/>
                    <a:pt x="81457" y="27485"/>
                    <a:pt x="84296" y="44863"/>
                  </a:cubicBezTo>
                  <a:cubicBezTo>
                    <a:pt x="88297" y="91630"/>
                    <a:pt x="323469" y="156400"/>
                    <a:pt x="382619" y="158305"/>
                  </a:cubicBezTo>
                  <a:cubicBezTo>
                    <a:pt x="441770" y="160210"/>
                    <a:pt x="281654" y="197072"/>
                    <a:pt x="176117" y="169164"/>
                  </a:cubicBezTo>
                  <a:cubicBezTo>
                    <a:pt x="110966" y="151924"/>
                    <a:pt x="106204" y="184975"/>
                    <a:pt x="112014" y="212788"/>
                  </a:cubicBezTo>
                  <a:cubicBezTo>
                    <a:pt x="105671" y="210825"/>
                    <a:pt x="99007" y="210114"/>
                    <a:pt x="92392" y="210693"/>
                  </a:cubicBezTo>
                  <a:cubicBezTo>
                    <a:pt x="89889" y="211029"/>
                    <a:pt x="87449" y="211736"/>
                    <a:pt x="85154" y="212788"/>
                  </a:cubicBezTo>
                  <a:lnTo>
                    <a:pt x="85154" y="212788"/>
                  </a:lnTo>
                  <a:lnTo>
                    <a:pt x="84487" y="212788"/>
                  </a:lnTo>
                  <a:cubicBezTo>
                    <a:pt x="83726" y="211537"/>
                    <a:pt x="83058" y="210232"/>
                    <a:pt x="82486" y="208883"/>
                  </a:cubicBezTo>
                  <a:lnTo>
                    <a:pt x="82487" y="208121"/>
                  </a:lnTo>
                  <a:cubicBezTo>
                    <a:pt x="81815" y="206377"/>
                    <a:pt x="81243" y="204596"/>
                    <a:pt x="80772" y="202787"/>
                  </a:cubicBezTo>
                  <a:cubicBezTo>
                    <a:pt x="79850" y="199241"/>
                    <a:pt x="79119" y="195648"/>
                    <a:pt x="78581" y="192024"/>
                  </a:cubicBezTo>
                  <a:cubicBezTo>
                    <a:pt x="78620" y="191835"/>
                    <a:pt x="78620" y="191641"/>
                    <a:pt x="78581" y="191452"/>
                  </a:cubicBezTo>
                  <a:cubicBezTo>
                    <a:pt x="78581" y="190976"/>
                    <a:pt x="78581" y="190500"/>
                    <a:pt x="78581" y="190024"/>
                  </a:cubicBezTo>
                  <a:cubicBezTo>
                    <a:pt x="78581" y="187642"/>
                    <a:pt x="78581" y="185356"/>
                    <a:pt x="77914" y="183071"/>
                  </a:cubicBezTo>
                  <a:cubicBezTo>
                    <a:pt x="77152" y="174593"/>
                    <a:pt x="76486" y="166116"/>
                    <a:pt x="75533" y="157639"/>
                  </a:cubicBezTo>
                  <a:cubicBezTo>
                    <a:pt x="72390" y="139255"/>
                    <a:pt x="69533" y="119634"/>
                    <a:pt x="56007" y="108299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xmlns="" id="{8C3A26EF-B05F-47BC-A1E5-2013E8CBE111}"/>
                </a:ext>
              </a:extLst>
            </p:cNvPr>
            <p:cNvSpPr/>
            <p:nvPr/>
          </p:nvSpPr>
          <p:spPr>
            <a:xfrm>
              <a:off x="-5790" y="3252816"/>
              <a:ext cx="1081783" cy="1829768"/>
            </a:xfrm>
            <a:custGeom>
              <a:avLst/>
              <a:gdLst>
                <a:gd name="connsiteX0" fmla="*/ 0 w 671702"/>
                <a:gd name="connsiteY0" fmla="*/ 152305 h 1136142"/>
                <a:gd name="connsiteX1" fmla="*/ 52007 w 671702"/>
                <a:gd name="connsiteY1" fmla="*/ 142304 h 1136142"/>
                <a:gd name="connsiteX2" fmla="*/ 253175 w 671702"/>
                <a:gd name="connsiteY2" fmla="*/ 92964 h 1136142"/>
                <a:gd name="connsiteX3" fmla="*/ 352044 w 671702"/>
                <a:gd name="connsiteY3" fmla="*/ 64389 h 1136142"/>
                <a:gd name="connsiteX4" fmla="*/ 446342 w 671702"/>
                <a:gd name="connsiteY4" fmla="*/ 33814 h 1136142"/>
                <a:gd name="connsiteX5" fmla="*/ 542354 w 671702"/>
                <a:gd name="connsiteY5" fmla="*/ 0 h 1136142"/>
                <a:gd name="connsiteX6" fmla="*/ 516922 w 671702"/>
                <a:gd name="connsiteY6" fmla="*/ 34671 h 1136142"/>
                <a:gd name="connsiteX7" fmla="*/ 469297 w 671702"/>
                <a:gd name="connsiteY7" fmla="*/ 120396 h 1136142"/>
                <a:gd name="connsiteX8" fmla="*/ 407384 w 671702"/>
                <a:gd name="connsiteY8" fmla="*/ 317468 h 1136142"/>
                <a:gd name="connsiteX9" fmla="*/ 394811 w 671702"/>
                <a:gd name="connsiteY9" fmla="*/ 399288 h 1136142"/>
                <a:gd name="connsiteX10" fmla="*/ 387096 w 671702"/>
                <a:gd name="connsiteY10" fmla="*/ 483489 h 1136142"/>
                <a:gd name="connsiteX11" fmla="*/ 390886 w 671702"/>
                <a:gd name="connsiteY11" fmla="*/ 488219 h 1136142"/>
                <a:gd name="connsiteX12" fmla="*/ 395573 w 671702"/>
                <a:gd name="connsiteY12" fmla="*/ 484727 h 1136142"/>
                <a:gd name="connsiteX13" fmla="*/ 405574 w 671702"/>
                <a:gd name="connsiteY13" fmla="*/ 433102 h 1136142"/>
                <a:gd name="connsiteX14" fmla="*/ 413766 w 671702"/>
                <a:gd name="connsiteY14" fmla="*/ 380524 h 1136142"/>
                <a:gd name="connsiteX15" fmla="*/ 434531 w 671702"/>
                <a:gd name="connsiteY15" fmla="*/ 277654 h 1136142"/>
                <a:gd name="connsiteX16" fmla="*/ 506063 w 671702"/>
                <a:gd name="connsiteY16" fmla="*/ 85916 h 1136142"/>
                <a:gd name="connsiteX17" fmla="*/ 545782 w 671702"/>
                <a:gd name="connsiteY17" fmla="*/ 25432 h 1136142"/>
                <a:gd name="connsiteX18" fmla="*/ 546545 w 671702"/>
                <a:gd name="connsiteY18" fmla="*/ 24289 h 1136142"/>
                <a:gd name="connsiteX19" fmla="*/ 531971 w 671702"/>
                <a:gd name="connsiteY19" fmla="*/ 56483 h 1136142"/>
                <a:gd name="connsiteX20" fmla="*/ 468820 w 671702"/>
                <a:gd name="connsiteY20" fmla="*/ 260795 h 1136142"/>
                <a:gd name="connsiteX21" fmla="*/ 449294 w 671702"/>
                <a:gd name="connsiteY21" fmla="*/ 479298 h 1136142"/>
                <a:gd name="connsiteX22" fmla="*/ 460438 w 671702"/>
                <a:gd name="connsiteY22" fmla="*/ 695230 h 1136142"/>
                <a:gd name="connsiteX23" fmla="*/ 495300 w 671702"/>
                <a:gd name="connsiteY23" fmla="*/ 843439 h 1136142"/>
                <a:gd name="connsiteX24" fmla="*/ 526256 w 671702"/>
                <a:gd name="connsiteY24" fmla="*/ 908876 h 1136142"/>
                <a:gd name="connsiteX25" fmla="*/ 555784 w 671702"/>
                <a:gd name="connsiteY25" fmla="*/ 955167 h 1136142"/>
                <a:gd name="connsiteX26" fmla="*/ 555117 w 671702"/>
                <a:gd name="connsiteY26" fmla="*/ 960025 h 1136142"/>
                <a:gd name="connsiteX27" fmla="*/ 565404 w 671702"/>
                <a:gd name="connsiteY27" fmla="*/ 977456 h 1136142"/>
                <a:gd name="connsiteX28" fmla="*/ 556927 w 671702"/>
                <a:gd name="connsiteY28" fmla="*/ 979837 h 1136142"/>
                <a:gd name="connsiteX29" fmla="*/ 555974 w 671702"/>
                <a:gd name="connsiteY29" fmla="*/ 979837 h 1136142"/>
                <a:gd name="connsiteX30" fmla="*/ 542354 w 671702"/>
                <a:gd name="connsiteY30" fmla="*/ 975360 h 1136142"/>
                <a:gd name="connsiteX31" fmla="*/ 514350 w 671702"/>
                <a:gd name="connsiteY31" fmla="*/ 956215 h 1136142"/>
                <a:gd name="connsiteX32" fmla="*/ 473678 w 671702"/>
                <a:gd name="connsiteY32" fmla="*/ 895826 h 1136142"/>
                <a:gd name="connsiteX33" fmla="*/ 443579 w 671702"/>
                <a:gd name="connsiteY33" fmla="*/ 809530 h 1136142"/>
                <a:gd name="connsiteX34" fmla="*/ 431578 w 671702"/>
                <a:gd name="connsiteY34" fmla="*/ 760381 h 1136142"/>
                <a:gd name="connsiteX35" fmla="*/ 417481 w 671702"/>
                <a:gd name="connsiteY35" fmla="*/ 711899 h 1136142"/>
                <a:gd name="connsiteX36" fmla="*/ 412147 w 671702"/>
                <a:gd name="connsiteY36" fmla="*/ 698659 h 1136142"/>
                <a:gd name="connsiteX37" fmla="*/ 408051 w 671702"/>
                <a:gd name="connsiteY37" fmla="*/ 696468 h 1136142"/>
                <a:gd name="connsiteX38" fmla="*/ 405860 w 671702"/>
                <a:gd name="connsiteY38" fmla="*/ 700564 h 1136142"/>
                <a:gd name="connsiteX39" fmla="*/ 453485 w 671702"/>
                <a:gd name="connsiteY39" fmla="*/ 892016 h 1136142"/>
                <a:gd name="connsiteX40" fmla="*/ 525113 w 671702"/>
                <a:gd name="connsiteY40" fmla="*/ 988314 h 1136142"/>
                <a:gd name="connsiteX41" fmla="*/ 433007 w 671702"/>
                <a:gd name="connsiteY41" fmla="*/ 1013365 h 1136142"/>
                <a:gd name="connsiteX42" fmla="*/ 235934 w 671702"/>
                <a:gd name="connsiteY42" fmla="*/ 1066419 h 1136142"/>
                <a:gd name="connsiteX43" fmla="*/ 39243 w 671702"/>
                <a:gd name="connsiteY43" fmla="*/ 1123569 h 1136142"/>
                <a:gd name="connsiteX44" fmla="*/ 0 w 671702"/>
                <a:gd name="connsiteY44" fmla="*/ 1136142 h 1136142"/>
                <a:gd name="connsiteX45" fmla="*/ 0 w 671702"/>
                <a:gd name="connsiteY45" fmla="*/ 152305 h 1136142"/>
                <a:gd name="connsiteX46" fmla="*/ 665226 w 671702"/>
                <a:gd name="connsiteY46" fmla="*/ 854107 h 1136142"/>
                <a:gd name="connsiteX47" fmla="*/ 665226 w 671702"/>
                <a:gd name="connsiteY47" fmla="*/ 854107 h 1136142"/>
                <a:gd name="connsiteX48" fmla="*/ 648748 w 671702"/>
                <a:gd name="connsiteY48" fmla="*/ 900970 h 1136142"/>
                <a:gd name="connsiteX49" fmla="*/ 629698 w 671702"/>
                <a:gd name="connsiteY49" fmla="*/ 943927 h 1136142"/>
                <a:gd name="connsiteX50" fmla="*/ 625983 w 671702"/>
                <a:gd name="connsiteY50" fmla="*/ 950119 h 1136142"/>
                <a:gd name="connsiteX51" fmla="*/ 624745 w 671702"/>
                <a:gd name="connsiteY51" fmla="*/ 951643 h 1136142"/>
                <a:gd name="connsiteX52" fmla="*/ 623126 w 671702"/>
                <a:gd name="connsiteY52" fmla="*/ 953262 h 1136142"/>
                <a:gd name="connsiteX53" fmla="*/ 622363 w 671702"/>
                <a:gd name="connsiteY53" fmla="*/ 953262 h 1136142"/>
                <a:gd name="connsiteX54" fmla="*/ 620459 w 671702"/>
                <a:gd name="connsiteY54" fmla="*/ 953262 h 1136142"/>
                <a:gd name="connsiteX55" fmla="*/ 617982 w 671702"/>
                <a:gd name="connsiteY55" fmla="*/ 954024 h 1136142"/>
                <a:gd name="connsiteX56" fmla="*/ 612553 w 671702"/>
                <a:gd name="connsiteY56" fmla="*/ 954500 h 1136142"/>
                <a:gd name="connsiteX57" fmla="*/ 608267 w 671702"/>
                <a:gd name="connsiteY57" fmla="*/ 954500 h 1136142"/>
                <a:gd name="connsiteX58" fmla="*/ 609029 w 671702"/>
                <a:gd name="connsiteY58" fmla="*/ 949262 h 1136142"/>
                <a:gd name="connsiteX59" fmla="*/ 609029 w 671702"/>
                <a:gd name="connsiteY59" fmla="*/ 948404 h 1136142"/>
                <a:gd name="connsiteX60" fmla="*/ 638175 w 671702"/>
                <a:gd name="connsiteY60" fmla="*/ 894112 h 1136142"/>
                <a:gd name="connsiteX61" fmla="*/ 650367 w 671702"/>
                <a:gd name="connsiteY61" fmla="*/ 860012 h 1136142"/>
                <a:gd name="connsiteX62" fmla="*/ 653701 w 671702"/>
                <a:gd name="connsiteY62" fmla="*/ 843629 h 1136142"/>
                <a:gd name="connsiteX63" fmla="*/ 654844 w 671702"/>
                <a:gd name="connsiteY63" fmla="*/ 838295 h 1136142"/>
                <a:gd name="connsiteX64" fmla="*/ 671703 w 671702"/>
                <a:gd name="connsiteY64" fmla="*/ 832866 h 1136142"/>
                <a:gd name="connsiteX65" fmla="*/ 665226 w 671702"/>
                <a:gd name="connsiteY65" fmla="*/ 854107 h 113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71702" h="1136142">
                  <a:moveTo>
                    <a:pt x="0" y="152305"/>
                  </a:moveTo>
                  <a:cubicBezTo>
                    <a:pt x="17336" y="149193"/>
                    <a:pt x="34671" y="145860"/>
                    <a:pt x="52007" y="142304"/>
                  </a:cubicBezTo>
                  <a:cubicBezTo>
                    <a:pt x="119634" y="128492"/>
                    <a:pt x="186595" y="111442"/>
                    <a:pt x="253175" y="92964"/>
                  </a:cubicBezTo>
                  <a:cubicBezTo>
                    <a:pt x="286226" y="83439"/>
                    <a:pt x="319088" y="73914"/>
                    <a:pt x="352044" y="64389"/>
                  </a:cubicBezTo>
                  <a:cubicBezTo>
                    <a:pt x="385000" y="54864"/>
                    <a:pt x="415385" y="45815"/>
                    <a:pt x="446342" y="33814"/>
                  </a:cubicBezTo>
                  <a:cubicBezTo>
                    <a:pt x="477669" y="20706"/>
                    <a:pt x="509726" y="9416"/>
                    <a:pt x="542354" y="0"/>
                  </a:cubicBezTo>
                  <a:cubicBezTo>
                    <a:pt x="533876" y="11525"/>
                    <a:pt x="525209" y="22955"/>
                    <a:pt x="516922" y="34671"/>
                  </a:cubicBezTo>
                  <a:cubicBezTo>
                    <a:pt x="498139" y="61531"/>
                    <a:pt x="482180" y="90258"/>
                    <a:pt x="469297" y="120396"/>
                  </a:cubicBezTo>
                  <a:cubicBezTo>
                    <a:pt x="441086" y="183463"/>
                    <a:pt x="420309" y="249599"/>
                    <a:pt x="407384" y="317468"/>
                  </a:cubicBezTo>
                  <a:cubicBezTo>
                    <a:pt x="402336" y="344615"/>
                    <a:pt x="398431" y="371951"/>
                    <a:pt x="394811" y="399288"/>
                  </a:cubicBezTo>
                  <a:cubicBezTo>
                    <a:pt x="389964" y="427100"/>
                    <a:pt x="387384" y="455259"/>
                    <a:pt x="387096" y="483489"/>
                  </a:cubicBezTo>
                  <a:cubicBezTo>
                    <a:pt x="386836" y="485842"/>
                    <a:pt x="388533" y="487960"/>
                    <a:pt x="390886" y="488219"/>
                  </a:cubicBezTo>
                  <a:cubicBezTo>
                    <a:pt x="393123" y="488466"/>
                    <a:pt x="395170" y="486941"/>
                    <a:pt x="395573" y="484727"/>
                  </a:cubicBezTo>
                  <a:cubicBezTo>
                    <a:pt x="400095" y="467770"/>
                    <a:pt x="403437" y="450521"/>
                    <a:pt x="405574" y="433102"/>
                  </a:cubicBezTo>
                  <a:cubicBezTo>
                    <a:pt x="408146" y="415576"/>
                    <a:pt x="410813" y="398050"/>
                    <a:pt x="413766" y="380524"/>
                  </a:cubicBezTo>
                  <a:cubicBezTo>
                    <a:pt x="419481" y="346139"/>
                    <a:pt x="425863" y="311467"/>
                    <a:pt x="434531" y="277654"/>
                  </a:cubicBezTo>
                  <a:cubicBezTo>
                    <a:pt x="451135" y="211269"/>
                    <a:pt x="475129" y="146955"/>
                    <a:pt x="506063" y="85916"/>
                  </a:cubicBezTo>
                  <a:cubicBezTo>
                    <a:pt x="517794" y="64803"/>
                    <a:pt x="531070" y="44587"/>
                    <a:pt x="545782" y="25432"/>
                  </a:cubicBezTo>
                  <a:lnTo>
                    <a:pt x="546545" y="24289"/>
                  </a:lnTo>
                  <a:cubicBezTo>
                    <a:pt x="541592" y="34957"/>
                    <a:pt x="537020" y="45625"/>
                    <a:pt x="531971" y="56483"/>
                  </a:cubicBezTo>
                  <a:cubicBezTo>
                    <a:pt x="503318" y="122001"/>
                    <a:pt x="482135" y="190536"/>
                    <a:pt x="468820" y="260795"/>
                  </a:cubicBezTo>
                  <a:cubicBezTo>
                    <a:pt x="455938" y="332919"/>
                    <a:pt x="449404" y="406033"/>
                    <a:pt x="449294" y="479298"/>
                  </a:cubicBezTo>
                  <a:cubicBezTo>
                    <a:pt x="448143" y="551444"/>
                    <a:pt x="451866" y="623586"/>
                    <a:pt x="460438" y="695230"/>
                  </a:cubicBezTo>
                  <a:cubicBezTo>
                    <a:pt x="466064" y="745854"/>
                    <a:pt x="477769" y="795616"/>
                    <a:pt x="495300" y="843439"/>
                  </a:cubicBezTo>
                  <a:cubicBezTo>
                    <a:pt x="504164" y="865910"/>
                    <a:pt x="514505" y="887770"/>
                    <a:pt x="526256" y="908876"/>
                  </a:cubicBezTo>
                  <a:cubicBezTo>
                    <a:pt x="534753" y="925125"/>
                    <a:pt x="544632" y="940612"/>
                    <a:pt x="555784" y="955167"/>
                  </a:cubicBezTo>
                  <a:cubicBezTo>
                    <a:pt x="555316" y="956743"/>
                    <a:pt x="555091" y="958381"/>
                    <a:pt x="555117" y="960025"/>
                  </a:cubicBezTo>
                  <a:cubicBezTo>
                    <a:pt x="555871" y="967047"/>
                    <a:pt x="559621" y="973402"/>
                    <a:pt x="565404" y="977456"/>
                  </a:cubicBezTo>
                  <a:lnTo>
                    <a:pt x="556927" y="979837"/>
                  </a:lnTo>
                  <a:lnTo>
                    <a:pt x="555974" y="979837"/>
                  </a:lnTo>
                  <a:cubicBezTo>
                    <a:pt x="551286" y="978839"/>
                    <a:pt x="546720" y="977338"/>
                    <a:pt x="542354" y="975360"/>
                  </a:cubicBezTo>
                  <a:cubicBezTo>
                    <a:pt x="531961" y="970684"/>
                    <a:pt x="522479" y="964202"/>
                    <a:pt x="514350" y="956215"/>
                  </a:cubicBezTo>
                  <a:cubicBezTo>
                    <a:pt x="497390" y="938599"/>
                    <a:pt x="483627" y="918164"/>
                    <a:pt x="473678" y="895826"/>
                  </a:cubicBezTo>
                  <a:cubicBezTo>
                    <a:pt x="460797" y="868135"/>
                    <a:pt x="450714" y="839226"/>
                    <a:pt x="443579" y="809530"/>
                  </a:cubicBezTo>
                  <a:cubicBezTo>
                    <a:pt x="439293" y="793147"/>
                    <a:pt x="435578" y="776764"/>
                    <a:pt x="431578" y="760381"/>
                  </a:cubicBezTo>
                  <a:cubicBezTo>
                    <a:pt x="428028" y="743908"/>
                    <a:pt x="423317" y="727707"/>
                    <a:pt x="417481" y="711899"/>
                  </a:cubicBezTo>
                  <a:cubicBezTo>
                    <a:pt x="415671" y="707517"/>
                    <a:pt x="413957" y="703135"/>
                    <a:pt x="412147" y="698659"/>
                  </a:cubicBezTo>
                  <a:cubicBezTo>
                    <a:pt x="411621" y="696923"/>
                    <a:pt x="409787" y="695942"/>
                    <a:pt x="408051" y="696468"/>
                  </a:cubicBezTo>
                  <a:cubicBezTo>
                    <a:pt x="406315" y="696994"/>
                    <a:pt x="405334" y="698828"/>
                    <a:pt x="405860" y="700564"/>
                  </a:cubicBezTo>
                  <a:cubicBezTo>
                    <a:pt x="421005" y="764476"/>
                    <a:pt x="429292" y="830961"/>
                    <a:pt x="453485" y="892016"/>
                  </a:cubicBezTo>
                  <a:cubicBezTo>
                    <a:pt x="468154" y="928402"/>
                    <a:pt x="490728" y="968216"/>
                    <a:pt x="525113" y="988314"/>
                  </a:cubicBezTo>
                  <a:cubicBezTo>
                    <a:pt x="494443" y="997013"/>
                    <a:pt x="463741" y="1005364"/>
                    <a:pt x="433007" y="1013365"/>
                  </a:cubicBezTo>
                  <a:cubicBezTo>
                    <a:pt x="367284" y="1030700"/>
                    <a:pt x="301593" y="1048385"/>
                    <a:pt x="235934" y="1066419"/>
                  </a:cubicBezTo>
                  <a:cubicBezTo>
                    <a:pt x="170117" y="1084421"/>
                    <a:pt x="104394" y="1102995"/>
                    <a:pt x="39243" y="1123569"/>
                  </a:cubicBezTo>
                  <a:lnTo>
                    <a:pt x="0" y="1136142"/>
                  </a:lnTo>
                  <a:lnTo>
                    <a:pt x="0" y="152305"/>
                  </a:lnTo>
                  <a:close/>
                  <a:moveTo>
                    <a:pt x="665226" y="854107"/>
                  </a:moveTo>
                  <a:lnTo>
                    <a:pt x="665226" y="854107"/>
                  </a:lnTo>
                  <a:cubicBezTo>
                    <a:pt x="660368" y="869918"/>
                    <a:pt x="655034" y="885730"/>
                    <a:pt x="648748" y="900970"/>
                  </a:cubicBezTo>
                  <a:cubicBezTo>
                    <a:pt x="642461" y="916210"/>
                    <a:pt x="636270" y="929545"/>
                    <a:pt x="629698" y="943927"/>
                  </a:cubicBezTo>
                  <a:cubicBezTo>
                    <a:pt x="628608" y="946077"/>
                    <a:pt x="627367" y="948146"/>
                    <a:pt x="625983" y="950119"/>
                  </a:cubicBezTo>
                  <a:cubicBezTo>
                    <a:pt x="626936" y="948785"/>
                    <a:pt x="625031" y="951262"/>
                    <a:pt x="624745" y="951643"/>
                  </a:cubicBezTo>
                  <a:cubicBezTo>
                    <a:pt x="624253" y="952229"/>
                    <a:pt x="623712" y="952771"/>
                    <a:pt x="623126" y="953262"/>
                  </a:cubicBezTo>
                  <a:cubicBezTo>
                    <a:pt x="623792" y="952595"/>
                    <a:pt x="623126" y="953262"/>
                    <a:pt x="622363" y="953262"/>
                  </a:cubicBezTo>
                  <a:lnTo>
                    <a:pt x="620459" y="953262"/>
                  </a:lnTo>
                  <a:cubicBezTo>
                    <a:pt x="619887" y="953262"/>
                    <a:pt x="616934" y="954119"/>
                    <a:pt x="617982" y="954024"/>
                  </a:cubicBezTo>
                  <a:lnTo>
                    <a:pt x="612553" y="954500"/>
                  </a:lnTo>
                  <a:cubicBezTo>
                    <a:pt x="611126" y="954595"/>
                    <a:pt x="609694" y="954595"/>
                    <a:pt x="608267" y="954500"/>
                  </a:cubicBezTo>
                  <a:cubicBezTo>
                    <a:pt x="608763" y="952798"/>
                    <a:pt x="609020" y="951035"/>
                    <a:pt x="609029" y="949262"/>
                  </a:cubicBezTo>
                  <a:lnTo>
                    <a:pt x="609029" y="948404"/>
                  </a:lnTo>
                  <a:cubicBezTo>
                    <a:pt x="619682" y="930826"/>
                    <a:pt x="629411" y="912704"/>
                    <a:pt x="638175" y="894112"/>
                  </a:cubicBezTo>
                  <a:cubicBezTo>
                    <a:pt x="643337" y="883168"/>
                    <a:pt x="647420" y="871748"/>
                    <a:pt x="650367" y="860012"/>
                  </a:cubicBezTo>
                  <a:cubicBezTo>
                    <a:pt x="651605" y="854583"/>
                    <a:pt x="652463" y="849154"/>
                    <a:pt x="653701" y="843629"/>
                  </a:cubicBezTo>
                  <a:cubicBezTo>
                    <a:pt x="654192" y="841877"/>
                    <a:pt x="654574" y="840095"/>
                    <a:pt x="654844" y="838295"/>
                  </a:cubicBezTo>
                  <a:lnTo>
                    <a:pt x="671703" y="832866"/>
                  </a:lnTo>
                  <a:cubicBezTo>
                    <a:pt x="669608" y="840010"/>
                    <a:pt x="667417" y="847058"/>
                    <a:pt x="665226" y="854107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xmlns="" id="{C0947AE0-6E18-46D2-BAA7-090F3F22C428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11688 w 2454339"/>
                <a:gd name="connsiteY278" fmla="*/ 463913 h 2205654"/>
                <a:gd name="connsiteX279" fmla="*/ 1311688 w 2454339"/>
                <a:gd name="connsiteY279" fmla="*/ 463913 h 2205654"/>
                <a:gd name="connsiteX280" fmla="*/ 1261682 w 2454339"/>
                <a:gd name="connsiteY280" fmla="*/ 435338 h 2205654"/>
                <a:gd name="connsiteX281" fmla="*/ 1258919 w 2454339"/>
                <a:gd name="connsiteY281" fmla="*/ 432766 h 2205654"/>
                <a:gd name="connsiteX282" fmla="*/ 1256729 w 2454339"/>
                <a:gd name="connsiteY282" fmla="*/ 429813 h 2205654"/>
                <a:gd name="connsiteX283" fmla="*/ 1256252 w 2454339"/>
                <a:gd name="connsiteY283" fmla="*/ 428956 h 2205654"/>
                <a:gd name="connsiteX284" fmla="*/ 1256252 w 2454339"/>
                <a:gd name="connsiteY284" fmla="*/ 428956 h 2205654"/>
                <a:gd name="connsiteX285" fmla="*/ 1256252 w 2454339"/>
                <a:gd name="connsiteY285" fmla="*/ 428289 h 2205654"/>
                <a:gd name="connsiteX286" fmla="*/ 1255681 w 2454339"/>
                <a:gd name="connsiteY286" fmla="*/ 426003 h 2205654"/>
                <a:gd name="connsiteX287" fmla="*/ 1255681 w 2454339"/>
                <a:gd name="connsiteY287" fmla="*/ 423908 h 2205654"/>
                <a:gd name="connsiteX288" fmla="*/ 1264539 w 2454339"/>
                <a:gd name="connsiteY288" fmla="*/ 397047 h 2205654"/>
                <a:gd name="connsiteX289" fmla="*/ 1317879 w 2454339"/>
                <a:gd name="connsiteY289" fmla="*/ 360948 h 2205654"/>
                <a:gd name="connsiteX290" fmla="*/ 1355979 w 2454339"/>
                <a:gd name="connsiteY290" fmla="*/ 355614 h 2205654"/>
                <a:gd name="connsiteX291" fmla="*/ 1399223 w 2454339"/>
                <a:gd name="connsiteY291" fmla="*/ 344755 h 2205654"/>
                <a:gd name="connsiteX292" fmla="*/ 1441323 w 2454339"/>
                <a:gd name="connsiteY292" fmla="*/ 327420 h 2205654"/>
                <a:gd name="connsiteX293" fmla="*/ 1473422 w 2454339"/>
                <a:gd name="connsiteY293" fmla="*/ 307417 h 2205654"/>
                <a:gd name="connsiteX294" fmla="*/ 1479709 w 2454339"/>
                <a:gd name="connsiteY294" fmla="*/ 304655 h 2205654"/>
                <a:gd name="connsiteX295" fmla="*/ 1508284 w 2454339"/>
                <a:gd name="connsiteY295" fmla="*/ 269603 h 2205654"/>
                <a:gd name="connsiteX296" fmla="*/ 1509617 w 2454339"/>
                <a:gd name="connsiteY296" fmla="*/ 248553 h 2205654"/>
                <a:gd name="connsiteX297" fmla="*/ 1509617 w 2454339"/>
                <a:gd name="connsiteY297" fmla="*/ 247219 h 2205654"/>
                <a:gd name="connsiteX298" fmla="*/ 1509617 w 2454339"/>
                <a:gd name="connsiteY298" fmla="*/ 246362 h 2205654"/>
                <a:gd name="connsiteX299" fmla="*/ 1510284 w 2454339"/>
                <a:gd name="connsiteY299" fmla="*/ 243885 h 2205654"/>
                <a:gd name="connsiteX300" fmla="*/ 1511237 w 2454339"/>
                <a:gd name="connsiteY300" fmla="*/ 241695 h 2205654"/>
                <a:gd name="connsiteX301" fmla="*/ 1512951 w 2454339"/>
                <a:gd name="connsiteY301" fmla="*/ 238742 h 2205654"/>
                <a:gd name="connsiteX302" fmla="*/ 1515999 w 2454339"/>
                <a:gd name="connsiteY302" fmla="*/ 235599 h 2205654"/>
                <a:gd name="connsiteX303" fmla="*/ 1517809 w 2454339"/>
                <a:gd name="connsiteY303" fmla="*/ 234265 h 2205654"/>
                <a:gd name="connsiteX304" fmla="*/ 1520857 w 2454339"/>
                <a:gd name="connsiteY304" fmla="*/ 232455 h 2205654"/>
                <a:gd name="connsiteX305" fmla="*/ 1523333 w 2454339"/>
                <a:gd name="connsiteY305" fmla="*/ 231122 h 2205654"/>
                <a:gd name="connsiteX306" fmla="*/ 1526191 w 2454339"/>
                <a:gd name="connsiteY306" fmla="*/ 229788 h 2205654"/>
                <a:gd name="connsiteX307" fmla="*/ 1533525 w 2454339"/>
                <a:gd name="connsiteY307" fmla="*/ 227217 h 2205654"/>
                <a:gd name="connsiteX308" fmla="*/ 1565148 w 2454339"/>
                <a:gd name="connsiteY308" fmla="*/ 221692 h 2205654"/>
                <a:gd name="connsiteX309" fmla="*/ 1566482 w 2454339"/>
                <a:gd name="connsiteY309" fmla="*/ 221692 h 2205654"/>
                <a:gd name="connsiteX310" fmla="*/ 1566482 w 2454339"/>
                <a:gd name="connsiteY310" fmla="*/ 221692 h 2205654"/>
                <a:gd name="connsiteX311" fmla="*/ 1572101 w 2454339"/>
                <a:gd name="connsiteY311" fmla="*/ 220930 h 2205654"/>
                <a:gd name="connsiteX312" fmla="*/ 1578293 w 2454339"/>
                <a:gd name="connsiteY312" fmla="*/ 219692 h 2205654"/>
                <a:gd name="connsiteX313" fmla="*/ 1592485 w 2454339"/>
                <a:gd name="connsiteY313" fmla="*/ 215977 h 2205654"/>
                <a:gd name="connsiteX314" fmla="*/ 1633538 w 2454339"/>
                <a:gd name="connsiteY314" fmla="*/ 171019 h 2205654"/>
                <a:gd name="connsiteX315" fmla="*/ 1631347 w 2454339"/>
                <a:gd name="connsiteY315" fmla="*/ 160732 h 2205654"/>
                <a:gd name="connsiteX316" fmla="*/ 1630109 w 2454339"/>
                <a:gd name="connsiteY316" fmla="*/ 157398 h 2205654"/>
                <a:gd name="connsiteX317" fmla="*/ 1628775 w 2454339"/>
                <a:gd name="connsiteY317" fmla="*/ 154446 h 2205654"/>
                <a:gd name="connsiteX318" fmla="*/ 1626870 w 2454339"/>
                <a:gd name="connsiteY318" fmla="*/ 150445 h 2205654"/>
                <a:gd name="connsiteX319" fmla="*/ 1614202 w 2454339"/>
                <a:gd name="connsiteY319" fmla="*/ 133205 h 2205654"/>
                <a:gd name="connsiteX320" fmla="*/ 1588103 w 2454339"/>
                <a:gd name="connsiteY320" fmla="*/ 107297 h 2205654"/>
                <a:gd name="connsiteX321" fmla="*/ 1583341 w 2454339"/>
                <a:gd name="connsiteY321" fmla="*/ 101582 h 2205654"/>
                <a:gd name="connsiteX322" fmla="*/ 1581912 w 2454339"/>
                <a:gd name="connsiteY322" fmla="*/ 99677 h 2205654"/>
                <a:gd name="connsiteX323" fmla="*/ 1579626 w 2454339"/>
                <a:gd name="connsiteY323" fmla="*/ 95962 h 2205654"/>
                <a:gd name="connsiteX324" fmla="*/ 1578102 w 2454339"/>
                <a:gd name="connsiteY324" fmla="*/ 92914 h 2205654"/>
                <a:gd name="connsiteX325" fmla="*/ 1577150 w 2454339"/>
                <a:gd name="connsiteY325" fmla="*/ 90152 h 2205654"/>
                <a:gd name="connsiteX326" fmla="*/ 1576102 w 2454339"/>
                <a:gd name="connsiteY326" fmla="*/ 85770 h 2205654"/>
                <a:gd name="connsiteX327" fmla="*/ 1576102 w 2454339"/>
                <a:gd name="connsiteY327" fmla="*/ 82532 h 2205654"/>
                <a:gd name="connsiteX328" fmla="*/ 1576102 w 2454339"/>
                <a:gd name="connsiteY328" fmla="*/ 79674 h 2205654"/>
                <a:gd name="connsiteX329" fmla="*/ 1576673 w 2454339"/>
                <a:gd name="connsiteY329" fmla="*/ 77198 h 2205654"/>
                <a:gd name="connsiteX330" fmla="*/ 1577340 w 2454339"/>
                <a:gd name="connsiteY330" fmla="*/ 74912 h 2205654"/>
                <a:gd name="connsiteX331" fmla="*/ 1578388 w 2454339"/>
                <a:gd name="connsiteY331" fmla="*/ 72054 h 2205654"/>
                <a:gd name="connsiteX332" fmla="*/ 1582198 w 2454339"/>
                <a:gd name="connsiteY332" fmla="*/ 65673 h 2205654"/>
                <a:gd name="connsiteX333" fmla="*/ 1584103 w 2454339"/>
                <a:gd name="connsiteY333" fmla="*/ 63387 h 2205654"/>
                <a:gd name="connsiteX334" fmla="*/ 1588389 w 2454339"/>
                <a:gd name="connsiteY334" fmla="*/ 58815 h 2205654"/>
                <a:gd name="connsiteX335" fmla="*/ 1591818 w 2454339"/>
                <a:gd name="connsiteY335" fmla="*/ 55671 h 2205654"/>
                <a:gd name="connsiteX336" fmla="*/ 1592485 w 2454339"/>
                <a:gd name="connsiteY336" fmla="*/ 55100 h 2205654"/>
                <a:gd name="connsiteX337" fmla="*/ 1592961 w 2454339"/>
                <a:gd name="connsiteY337" fmla="*/ 55100 h 2205654"/>
                <a:gd name="connsiteX338" fmla="*/ 1600772 w 2454339"/>
                <a:gd name="connsiteY338" fmla="*/ 49861 h 2205654"/>
                <a:gd name="connsiteX339" fmla="*/ 1608868 w 2454339"/>
                <a:gd name="connsiteY339" fmla="*/ 45480 h 2205654"/>
                <a:gd name="connsiteX340" fmla="*/ 1609344 w 2454339"/>
                <a:gd name="connsiteY340" fmla="*/ 45480 h 2205654"/>
                <a:gd name="connsiteX341" fmla="*/ 1610487 w 2454339"/>
                <a:gd name="connsiteY341" fmla="*/ 45480 h 2205654"/>
                <a:gd name="connsiteX342" fmla="*/ 1618488 w 2454339"/>
                <a:gd name="connsiteY342" fmla="*/ 42908 h 2205654"/>
                <a:gd name="connsiteX343" fmla="*/ 1629918 w 2454339"/>
                <a:gd name="connsiteY343" fmla="*/ 40527 h 2205654"/>
                <a:gd name="connsiteX344" fmla="*/ 1633538 w 2454339"/>
                <a:gd name="connsiteY344" fmla="*/ 40527 h 2205654"/>
                <a:gd name="connsiteX345" fmla="*/ 1639538 w 2454339"/>
                <a:gd name="connsiteY345" fmla="*/ 40527 h 2205654"/>
                <a:gd name="connsiteX346" fmla="*/ 1665542 w 2454339"/>
                <a:gd name="connsiteY346" fmla="*/ 41765 h 2205654"/>
                <a:gd name="connsiteX347" fmla="*/ 1686592 w 2454339"/>
                <a:gd name="connsiteY347" fmla="*/ 44718 h 2205654"/>
                <a:gd name="connsiteX348" fmla="*/ 1715643 w 2454339"/>
                <a:gd name="connsiteY348" fmla="*/ 48813 h 2205654"/>
                <a:gd name="connsiteX349" fmla="*/ 1765935 w 2454339"/>
                <a:gd name="connsiteY349" fmla="*/ 52719 h 2205654"/>
                <a:gd name="connsiteX350" fmla="*/ 1812607 w 2454339"/>
                <a:gd name="connsiteY350" fmla="*/ 60243 h 2205654"/>
                <a:gd name="connsiteX351" fmla="*/ 1834039 w 2454339"/>
                <a:gd name="connsiteY351" fmla="*/ 68911 h 2205654"/>
                <a:gd name="connsiteX352" fmla="*/ 1856137 w 2454339"/>
                <a:gd name="connsiteY352" fmla="*/ 76531 h 2205654"/>
                <a:gd name="connsiteX353" fmla="*/ 1876235 w 2454339"/>
                <a:gd name="connsiteY353" fmla="*/ 80532 h 2205654"/>
                <a:gd name="connsiteX354" fmla="*/ 1899571 w 2454339"/>
                <a:gd name="connsiteY354" fmla="*/ 83389 h 2205654"/>
                <a:gd name="connsiteX355" fmla="*/ 1907477 w 2454339"/>
                <a:gd name="connsiteY355" fmla="*/ 83389 h 2205654"/>
                <a:gd name="connsiteX356" fmla="*/ 1935004 w 2454339"/>
                <a:gd name="connsiteY356" fmla="*/ 88152 h 2205654"/>
                <a:gd name="connsiteX357" fmla="*/ 1967675 w 2454339"/>
                <a:gd name="connsiteY357" fmla="*/ 94438 h 2205654"/>
                <a:gd name="connsiteX358" fmla="*/ 1981010 w 2454339"/>
                <a:gd name="connsiteY358" fmla="*/ 98724 h 2205654"/>
                <a:gd name="connsiteX359" fmla="*/ 1983391 w 2454339"/>
                <a:gd name="connsiteY359" fmla="*/ 99867 h 2205654"/>
                <a:gd name="connsiteX360" fmla="*/ 1986725 w 2454339"/>
                <a:gd name="connsiteY360" fmla="*/ 101677 h 2205654"/>
                <a:gd name="connsiteX361" fmla="*/ 1992916 w 2454339"/>
                <a:gd name="connsiteY361" fmla="*/ 105678 h 2205654"/>
                <a:gd name="connsiteX362" fmla="*/ 1995107 w 2454339"/>
                <a:gd name="connsiteY362" fmla="*/ 107392 h 2205654"/>
                <a:gd name="connsiteX363" fmla="*/ 1998059 w 2454339"/>
                <a:gd name="connsiteY363" fmla="*/ 110154 h 2205654"/>
                <a:gd name="connsiteX364" fmla="*/ 2003679 w 2454339"/>
                <a:gd name="connsiteY364" fmla="*/ 116441 h 2205654"/>
                <a:gd name="connsiteX365" fmla="*/ 2003679 w 2454339"/>
                <a:gd name="connsiteY365" fmla="*/ 116441 h 2205654"/>
                <a:gd name="connsiteX366" fmla="*/ 2004346 w 2454339"/>
                <a:gd name="connsiteY366" fmla="*/ 117489 h 2205654"/>
                <a:gd name="connsiteX367" fmla="*/ 2006822 w 2454339"/>
                <a:gd name="connsiteY367" fmla="*/ 121394 h 2205654"/>
                <a:gd name="connsiteX368" fmla="*/ 2012061 w 2454339"/>
                <a:gd name="connsiteY368" fmla="*/ 130919 h 2205654"/>
                <a:gd name="connsiteX369" fmla="*/ 2029301 w 2454339"/>
                <a:gd name="connsiteY369" fmla="*/ 160923 h 2205654"/>
                <a:gd name="connsiteX370" fmla="*/ 2090833 w 2454339"/>
                <a:gd name="connsiteY370" fmla="*/ 206547 h 2205654"/>
                <a:gd name="connsiteX371" fmla="*/ 2152841 w 2454339"/>
                <a:gd name="connsiteY371" fmla="*/ 212929 h 2205654"/>
                <a:gd name="connsiteX372" fmla="*/ 2155127 w 2454339"/>
                <a:gd name="connsiteY372" fmla="*/ 212929 h 2205654"/>
                <a:gd name="connsiteX373" fmla="*/ 2156555 w 2454339"/>
                <a:gd name="connsiteY373" fmla="*/ 212929 h 2205654"/>
                <a:gd name="connsiteX374" fmla="*/ 2164747 w 2454339"/>
                <a:gd name="connsiteY374" fmla="*/ 214453 h 2205654"/>
                <a:gd name="connsiteX375" fmla="*/ 2179034 w 2454339"/>
                <a:gd name="connsiteY375" fmla="*/ 218454 h 2205654"/>
                <a:gd name="connsiteX376" fmla="*/ 2190464 w 2454339"/>
                <a:gd name="connsiteY376" fmla="*/ 223788 h 2205654"/>
                <a:gd name="connsiteX377" fmla="*/ 2201990 w 2454339"/>
                <a:gd name="connsiteY377" fmla="*/ 231693 h 2205654"/>
                <a:gd name="connsiteX378" fmla="*/ 2210181 w 2454339"/>
                <a:gd name="connsiteY378" fmla="*/ 285986 h 2205654"/>
                <a:gd name="connsiteX379" fmla="*/ 2207133 w 2454339"/>
                <a:gd name="connsiteY379" fmla="*/ 323133 h 2205654"/>
                <a:gd name="connsiteX380" fmla="*/ 2207133 w 2454339"/>
                <a:gd name="connsiteY380" fmla="*/ 333706 h 2205654"/>
                <a:gd name="connsiteX381" fmla="*/ 2206276 w 2454339"/>
                <a:gd name="connsiteY381" fmla="*/ 350375 h 2205654"/>
                <a:gd name="connsiteX382" fmla="*/ 2213705 w 2454339"/>
                <a:gd name="connsiteY382" fmla="*/ 392380 h 2205654"/>
                <a:gd name="connsiteX383" fmla="*/ 2229707 w 2454339"/>
                <a:gd name="connsiteY383" fmla="*/ 434385 h 2205654"/>
                <a:gd name="connsiteX384" fmla="*/ 2229707 w 2454339"/>
                <a:gd name="connsiteY384" fmla="*/ 435148 h 2205654"/>
                <a:gd name="connsiteX385" fmla="*/ 2229707 w 2454339"/>
                <a:gd name="connsiteY385" fmla="*/ 436100 h 2205654"/>
                <a:gd name="connsiteX386" fmla="*/ 2231517 w 2454339"/>
                <a:gd name="connsiteY386" fmla="*/ 440767 h 2205654"/>
                <a:gd name="connsiteX387" fmla="*/ 2235041 w 2454339"/>
                <a:gd name="connsiteY387" fmla="*/ 450292 h 2205654"/>
                <a:gd name="connsiteX388" fmla="*/ 2241614 w 2454339"/>
                <a:gd name="connsiteY388" fmla="*/ 470961 h 2205654"/>
                <a:gd name="connsiteX389" fmla="*/ 2244376 w 2454339"/>
                <a:gd name="connsiteY389" fmla="*/ 483725 h 2205654"/>
                <a:gd name="connsiteX390" fmla="*/ 2245233 w 2454339"/>
                <a:gd name="connsiteY390" fmla="*/ 489154 h 2205654"/>
                <a:gd name="connsiteX391" fmla="*/ 2245233 w 2454339"/>
                <a:gd name="connsiteY391" fmla="*/ 492774 h 2205654"/>
                <a:gd name="connsiteX392" fmla="*/ 2246471 w 2454339"/>
                <a:gd name="connsiteY392" fmla="*/ 519825 h 2205654"/>
                <a:gd name="connsiteX393" fmla="*/ 2243995 w 2454339"/>
                <a:gd name="connsiteY393" fmla="*/ 572022 h 2205654"/>
                <a:gd name="connsiteX394" fmla="*/ 2242661 w 2454339"/>
                <a:gd name="connsiteY394" fmla="*/ 624409 h 2205654"/>
                <a:gd name="connsiteX395" fmla="*/ 2253615 w 2454339"/>
                <a:gd name="connsiteY395" fmla="*/ 678702 h 2205654"/>
                <a:gd name="connsiteX396" fmla="*/ 2269046 w 2454339"/>
                <a:gd name="connsiteY396" fmla="*/ 726327 h 2205654"/>
                <a:gd name="connsiteX397" fmla="*/ 2271522 w 2454339"/>
                <a:gd name="connsiteY397" fmla="*/ 737090 h 2205654"/>
                <a:gd name="connsiteX398" fmla="*/ 2272760 w 2454339"/>
                <a:gd name="connsiteY398" fmla="*/ 745377 h 2205654"/>
                <a:gd name="connsiteX399" fmla="*/ 2272760 w 2454339"/>
                <a:gd name="connsiteY399" fmla="*/ 756140 h 2205654"/>
                <a:gd name="connsiteX400" fmla="*/ 2272760 w 2454339"/>
                <a:gd name="connsiteY400" fmla="*/ 759569 h 2205654"/>
                <a:gd name="connsiteX401" fmla="*/ 2271332 w 2454339"/>
                <a:gd name="connsiteY401" fmla="*/ 765951 h 2205654"/>
                <a:gd name="connsiteX402" fmla="*/ 2251139 w 2454339"/>
                <a:gd name="connsiteY402" fmla="*/ 796431 h 2205654"/>
                <a:gd name="connsiteX403" fmla="*/ 2234375 w 2454339"/>
                <a:gd name="connsiteY403" fmla="*/ 836721 h 2205654"/>
                <a:gd name="connsiteX404" fmla="*/ 2229993 w 2454339"/>
                <a:gd name="connsiteY404" fmla="*/ 857200 h 2205654"/>
                <a:gd name="connsiteX405" fmla="*/ 2225612 w 2454339"/>
                <a:gd name="connsiteY405" fmla="*/ 879298 h 2205654"/>
                <a:gd name="connsiteX406" fmla="*/ 2222849 w 2454339"/>
                <a:gd name="connsiteY406" fmla="*/ 887680 h 2205654"/>
                <a:gd name="connsiteX407" fmla="*/ 2221611 w 2454339"/>
                <a:gd name="connsiteY407" fmla="*/ 890633 h 2205654"/>
                <a:gd name="connsiteX408" fmla="*/ 2219325 w 2454339"/>
                <a:gd name="connsiteY408" fmla="*/ 895300 h 2205654"/>
                <a:gd name="connsiteX409" fmla="*/ 2216658 w 2454339"/>
                <a:gd name="connsiteY409" fmla="*/ 899777 h 2205654"/>
                <a:gd name="connsiteX410" fmla="*/ 2214563 w 2454339"/>
                <a:gd name="connsiteY410" fmla="*/ 902634 h 2205654"/>
                <a:gd name="connsiteX411" fmla="*/ 2211991 w 2454339"/>
                <a:gd name="connsiteY411" fmla="*/ 905587 h 2205654"/>
                <a:gd name="connsiteX412" fmla="*/ 2208562 w 2454339"/>
                <a:gd name="connsiteY412" fmla="*/ 909016 h 2205654"/>
                <a:gd name="connsiteX413" fmla="*/ 2206371 w 2454339"/>
                <a:gd name="connsiteY413" fmla="*/ 910350 h 2205654"/>
                <a:gd name="connsiteX414" fmla="*/ 2205323 w 2454339"/>
                <a:gd name="connsiteY414" fmla="*/ 910921 h 2205654"/>
                <a:gd name="connsiteX415" fmla="*/ 2204276 w 2454339"/>
                <a:gd name="connsiteY415" fmla="*/ 910921 h 2205654"/>
                <a:gd name="connsiteX416" fmla="*/ 2202752 w 2454339"/>
                <a:gd name="connsiteY416" fmla="*/ 910921 h 2205654"/>
                <a:gd name="connsiteX417" fmla="*/ 2201228 w 2454339"/>
                <a:gd name="connsiteY417" fmla="*/ 910445 h 2205654"/>
                <a:gd name="connsiteX418" fmla="*/ 2200275 w 2454339"/>
                <a:gd name="connsiteY418" fmla="*/ 910445 h 2205654"/>
                <a:gd name="connsiteX419" fmla="*/ 2198846 w 2454339"/>
                <a:gd name="connsiteY419" fmla="*/ 909492 h 2205654"/>
                <a:gd name="connsiteX420" fmla="*/ 2192941 w 2454339"/>
                <a:gd name="connsiteY420" fmla="*/ 903396 h 2205654"/>
                <a:gd name="connsiteX421" fmla="*/ 2189893 w 2454339"/>
                <a:gd name="connsiteY421" fmla="*/ 899872 h 2205654"/>
                <a:gd name="connsiteX422" fmla="*/ 2189321 w 2454339"/>
                <a:gd name="connsiteY422" fmla="*/ 897777 h 2205654"/>
                <a:gd name="connsiteX423" fmla="*/ 2187797 w 2454339"/>
                <a:gd name="connsiteY423" fmla="*/ 894443 h 2205654"/>
                <a:gd name="connsiteX424" fmla="*/ 2186273 w 2454339"/>
                <a:gd name="connsiteY424" fmla="*/ 890252 h 2205654"/>
                <a:gd name="connsiteX425" fmla="*/ 2182082 w 2454339"/>
                <a:gd name="connsiteY425" fmla="*/ 877869 h 2205654"/>
                <a:gd name="connsiteX426" fmla="*/ 2176463 w 2454339"/>
                <a:gd name="connsiteY426" fmla="*/ 818148 h 2205654"/>
                <a:gd name="connsiteX427" fmla="*/ 2164747 w 2454339"/>
                <a:gd name="connsiteY427" fmla="*/ 756426 h 2205654"/>
                <a:gd name="connsiteX428" fmla="*/ 2137124 w 2454339"/>
                <a:gd name="connsiteY428" fmla="*/ 699276 h 2205654"/>
                <a:gd name="connsiteX429" fmla="*/ 2118741 w 2454339"/>
                <a:gd name="connsiteY429" fmla="*/ 673463 h 2205654"/>
                <a:gd name="connsiteX430" fmla="*/ 2109216 w 2454339"/>
                <a:gd name="connsiteY430" fmla="*/ 662128 h 2205654"/>
                <a:gd name="connsiteX431" fmla="*/ 2105882 w 2454339"/>
                <a:gd name="connsiteY431" fmla="*/ 658890 h 2205654"/>
                <a:gd name="connsiteX432" fmla="*/ 2097024 w 2454339"/>
                <a:gd name="connsiteY432" fmla="*/ 650793 h 2205654"/>
                <a:gd name="connsiteX433" fmla="*/ 2072450 w 2454339"/>
                <a:gd name="connsiteY433" fmla="*/ 648126 h 2205654"/>
                <a:gd name="connsiteX434" fmla="*/ 2052923 w 2454339"/>
                <a:gd name="connsiteY434" fmla="*/ 666414 h 2205654"/>
                <a:gd name="connsiteX435" fmla="*/ 2052352 w 2454339"/>
                <a:gd name="connsiteY435" fmla="*/ 667653 h 2205654"/>
                <a:gd name="connsiteX436" fmla="*/ 2043303 w 2454339"/>
                <a:gd name="connsiteY436" fmla="*/ 695656 h 2205654"/>
                <a:gd name="connsiteX437" fmla="*/ 2045494 w 2454339"/>
                <a:gd name="connsiteY437" fmla="*/ 730899 h 2205654"/>
                <a:gd name="connsiteX438" fmla="*/ 2045494 w 2454339"/>
                <a:gd name="connsiteY438" fmla="*/ 730899 h 2205654"/>
                <a:gd name="connsiteX439" fmla="*/ 2045494 w 2454339"/>
                <a:gd name="connsiteY439" fmla="*/ 732613 h 2205654"/>
                <a:gd name="connsiteX440" fmla="*/ 2044351 w 2454339"/>
                <a:gd name="connsiteY440" fmla="*/ 735566 h 2205654"/>
                <a:gd name="connsiteX441" fmla="*/ 2041874 w 2454339"/>
                <a:gd name="connsiteY441" fmla="*/ 739757 h 2205654"/>
                <a:gd name="connsiteX442" fmla="*/ 2041874 w 2454339"/>
                <a:gd name="connsiteY442" fmla="*/ 740519 h 2205654"/>
                <a:gd name="connsiteX443" fmla="*/ 2041874 w 2454339"/>
                <a:gd name="connsiteY443" fmla="*/ 740519 h 2205654"/>
                <a:gd name="connsiteX444" fmla="*/ 2038636 w 2454339"/>
                <a:gd name="connsiteY444" fmla="*/ 744138 h 2205654"/>
                <a:gd name="connsiteX445" fmla="*/ 2035683 w 2454339"/>
                <a:gd name="connsiteY445" fmla="*/ 746805 h 2205654"/>
                <a:gd name="connsiteX446" fmla="*/ 2032540 w 2454339"/>
                <a:gd name="connsiteY446" fmla="*/ 748901 h 2205654"/>
                <a:gd name="connsiteX447" fmla="*/ 2028254 w 2454339"/>
                <a:gd name="connsiteY447" fmla="*/ 751187 h 2205654"/>
                <a:gd name="connsiteX448" fmla="*/ 2028254 w 2454339"/>
                <a:gd name="connsiteY448" fmla="*/ 751187 h 2205654"/>
                <a:gd name="connsiteX449" fmla="*/ 2027587 w 2454339"/>
                <a:gd name="connsiteY449" fmla="*/ 751187 h 2205654"/>
                <a:gd name="connsiteX450" fmla="*/ 2023015 w 2454339"/>
                <a:gd name="connsiteY450" fmla="*/ 752616 h 2205654"/>
                <a:gd name="connsiteX451" fmla="*/ 2020824 w 2454339"/>
                <a:gd name="connsiteY451" fmla="*/ 752616 h 2205654"/>
                <a:gd name="connsiteX452" fmla="*/ 2012918 w 2454339"/>
                <a:gd name="connsiteY452" fmla="*/ 752616 h 2205654"/>
                <a:gd name="connsiteX453" fmla="*/ 2012442 w 2454339"/>
                <a:gd name="connsiteY453" fmla="*/ 752616 h 2205654"/>
                <a:gd name="connsiteX454" fmla="*/ 2006918 w 2454339"/>
                <a:gd name="connsiteY454" fmla="*/ 750996 h 2205654"/>
                <a:gd name="connsiteX455" fmla="*/ 2006918 w 2454339"/>
                <a:gd name="connsiteY455" fmla="*/ 750996 h 2205654"/>
                <a:gd name="connsiteX456" fmla="*/ 2003108 w 2454339"/>
                <a:gd name="connsiteY456" fmla="*/ 748806 h 2205654"/>
                <a:gd name="connsiteX457" fmla="*/ 2001679 w 2454339"/>
                <a:gd name="connsiteY457" fmla="*/ 747853 h 2205654"/>
                <a:gd name="connsiteX458" fmla="*/ 1999298 w 2454339"/>
                <a:gd name="connsiteY458" fmla="*/ 745948 h 2205654"/>
                <a:gd name="connsiteX459" fmla="*/ 1993202 w 2454339"/>
                <a:gd name="connsiteY459" fmla="*/ 739566 h 2205654"/>
                <a:gd name="connsiteX460" fmla="*/ 1991487 w 2454339"/>
                <a:gd name="connsiteY460" fmla="*/ 737471 h 2205654"/>
                <a:gd name="connsiteX461" fmla="*/ 1989296 w 2454339"/>
                <a:gd name="connsiteY461" fmla="*/ 734137 h 2205654"/>
                <a:gd name="connsiteX462" fmla="*/ 1980629 w 2454339"/>
                <a:gd name="connsiteY462" fmla="*/ 718230 h 2205654"/>
                <a:gd name="connsiteX463" fmla="*/ 1979867 w 2454339"/>
                <a:gd name="connsiteY463" fmla="*/ 716516 h 2205654"/>
                <a:gd name="connsiteX464" fmla="*/ 1978533 w 2454339"/>
                <a:gd name="connsiteY464" fmla="*/ 713182 h 2205654"/>
                <a:gd name="connsiteX465" fmla="*/ 1974056 w 2454339"/>
                <a:gd name="connsiteY465" fmla="*/ 699371 h 2205654"/>
                <a:gd name="connsiteX466" fmla="*/ 1955006 w 2454339"/>
                <a:gd name="connsiteY466" fmla="*/ 630505 h 2205654"/>
                <a:gd name="connsiteX467" fmla="*/ 1912906 w 2454339"/>
                <a:gd name="connsiteY467" fmla="*/ 584023 h 2205654"/>
                <a:gd name="connsiteX468" fmla="*/ 1866233 w 2454339"/>
                <a:gd name="connsiteY468" fmla="*/ 541732 h 2205654"/>
                <a:gd name="connsiteX469" fmla="*/ 1855565 w 2454339"/>
                <a:gd name="connsiteY469" fmla="*/ 537922 h 2205654"/>
                <a:gd name="connsiteX470" fmla="*/ 1822609 w 2454339"/>
                <a:gd name="connsiteY470" fmla="*/ 534017 h 2205654"/>
                <a:gd name="connsiteX471" fmla="*/ 1787081 w 2454339"/>
                <a:gd name="connsiteY471" fmla="*/ 544304 h 2205654"/>
                <a:gd name="connsiteX472" fmla="*/ 1752600 w 2454339"/>
                <a:gd name="connsiteY472" fmla="*/ 557258 h 2205654"/>
                <a:gd name="connsiteX473" fmla="*/ 1734503 w 2454339"/>
                <a:gd name="connsiteY473" fmla="*/ 562973 h 2205654"/>
                <a:gd name="connsiteX474" fmla="*/ 1732026 w 2454339"/>
                <a:gd name="connsiteY474" fmla="*/ 563449 h 2205654"/>
                <a:gd name="connsiteX475" fmla="*/ 1728026 w 2454339"/>
                <a:gd name="connsiteY475" fmla="*/ 564021 h 2205654"/>
                <a:gd name="connsiteX476" fmla="*/ 1714595 w 2454339"/>
                <a:gd name="connsiteY476" fmla="*/ 565830 h 2205654"/>
                <a:gd name="connsiteX477" fmla="*/ 1677257 w 2454339"/>
                <a:gd name="connsiteY477" fmla="*/ 572117 h 2205654"/>
                <a:gd name="connsiteX478" fmla="*/ 1639157 w 2454339"/>
                <a:gd name="connsiteY478" fmla="*/ 580975 h 2205654"/>
                <a:gd name="connsiteX479" fmla="*/ 1604391 w 2454339"/>
                <a:gd name="connsiteY479" fmla="*/ 586595 h 2205654"/>
                <a:gd name="connsiteX480" fmla="*/ 1588580 w 2454339"/>
                <a:gd name="connsiteY480" fmla="*/ 592500 h 2205654"/>
                <a:gd name="connsiteX481" fmla="*/ 1588580 w 2454339"/>
                <a:gd name="connsiteY481" fmla="*/ 592500 h 2205654"/>
                <a:gd name="connsiteX482" fmla="*/ 1575626 w 2454339"/>
                <a:gd name="connsiteY482" fmla="*/ 597930 h 2205654"/>
                <a:gd name="connsiteX483" fmla="*/ 1559719 w 2454339"/>
                <a:gd name="connsiteY483" fmla="*/ 646793 h 2205654"/>
                <a:gd name="connsiteX484" fmla="*/ 1567720 w 2454339"/>
                <a:gd name="connsiteY484" fmla="*/ 694418 h 2205654"/>
                <a:gd name="connsiteX485" fmla="*/ 1576483 w 2454339"/>
                <a:gd name="connsiteY485" fmla="*/ 716230 h 2205654"/>
                <a:gd name="connsiteX486" fmla="*/ 1580483 w 2454339"/>
                <a:gd name="connsiteY486" fmla="*/ 725755 h 2205654"/>
                <a:gd name="connsiteX487" fmla="*/ 1582579 w 2454339"/>
                <a:gd name="connsiteY487" fmla="*/ 730613 h 2205654"/>
                <a:gd name="connsiteX488" fmla="*/ 1583531 w 2454339"/>
                <a:gd name="connsiteY488" fmla="*/ 732994 h 2205654"/>
                <a:gd name="connsiteX489" fmla="*/ 1584103 w 2454339"/>
                <a:gd name="connsiteY489" fmla="*/ 734423 h 2205654"/>
                <a:gd name="connsiteX490" fmla="*/ 1591151 w 2454339"/>
                <a:gd name="connsiteY490" fmla="*/ 754044 h 2205654"/>
                <a:gd name="connsiteX491" fmla="*/ 1593818 w 2454339"/>
                <a:gd name="connsiteY491" fmla="*/ 763569 h 2205654"/>
                <a:gd name="connsiteX492" fmla="*/ 1594866 w 2454339"/>
                <a:gd name="connsiteY492" fmla="*/ 768522 h 2205654"/>
                <a:gd name="connsiteX493" fmla="*/ 1595533 w 2454339"/>
                <a:gd name="connsiteY493" fmla="*/ 773190 h 2205654"/>
                <a:gd name="connsiteX494" fmla="*/ 1595533 w 2454339"/>
                <a:gd name="connsiteY494" fmla="*/ 781667 h 2205654"/>
                <a:gd name="connsiteX495" fmla="*/ 1595533 w 2454339"/>
                <a:gd name="connsiteY495" fmla="*/ 786525 h 2205654"/>
                <a:gd name="connsiteX496" fmla="*/ 1595533 w 2454339"/>
                <a:gd name="connsiteY496" fmla="*/ 789858 h 2205654"/>
                <a:gd name="connsiteX497" fmla="*/ 1589818 w 2454339"/>
                <a:gd name="connsiteY497" fmla="*/ 807003 h 2205654"/>
                <a:gd name="connsiteX498" fmla="*/ 1584865 w 2454339"/>
                <a:gd name="connsiteY498" fmla="*/ 815100 h 2205654"/>
                <a:gd name="connsiteX499" fmla="*/ 1582864 w 2454339"/>
                <a:gd name="connsiteY499" fmla="*/ 817386 h 2205654"/>
                <a:gd name="connsiteX500" fmla="*/ 1579340 w 2454339"/>
                <a:gd name="connsiteY500" fmla="*/ 821005 h 2205654"/>
                <a:gd name="connsiteX501" fmla="*/ 1573339 w 2454339"/>
                <a:gd name="connsiteY501" fmla="*/ 825291 h 2205654"/>
                <a:gd name="connsiteX502" fmla="*/ 1572197 w 2454339"/>
                <a:gd name="connsiteY502" fmla="*/ 825958 h 2205654"/>
                <a:gd name="connsiteX503" fmla="*/ 1571244 w 2454339"/>
                <a:gd name="connsiteY503" fmla="*/ 825958 h 2205654"/>
                <a:gd name="connsiteX504" fmla="*/ 1567529 w 2454339"/>
                <a:gd name="connsiteY504" fmla="*/ 827196 h 2205654"/>
                <a:gd name="connsiteX505" fmla="*/ 1560195 w 2454339"/>
                <a:gd name="connsiteY505" fmla="*/ 826530 h 2205654"/>
                <a:gd name="connsiteX506" fmla="*/ 1558290 w 2454339"/>
                <a:gd name="connsiteY506" fmla="*/ 825291 h 2205654"/>
                <a:gd name="connsiteX507" fmla="*/ 1557528 w 2454339"/>
                <a:gd name="connsiteY507" fmla="*/ 825291 h 2205654"/>
                <a:gd name="connsiteX508" fmla="*/ 1556766 w 2454339"/>
                <a:gd name="connsiteY508" fmla="*/ 824625 h 2205654"/>
                <a:gd name="connsiteX509" fmla="*/ 1553813 w 2454339"/>
                <a:gd name="connsiteY509" fmla="*/ 821577 h 2205654"/>
                <a:gd name="connsiteX510" fmla="*/ 1553051 w 2454339"/>
                <a:gd name="connsiteY510" fmla="*/ 820815 h 2205654"/>
                <a:gd name="connsiteX511" fmla="*/ 1553051 w 2454339"/>
                <a:gd name="connsiteY511" fmla="*/ 819957 h 2205654"/>
                <a:gd name="connsiteX512" fmla="*/ 1550670 w 2454339"/>
                <a:gd name="connsiteY512" fmla="*/ 816243 h 2205654"/>
                <a:gd name="connsiteX513" fmla="*/ 1548670 w 2454339"/>
                <a:gd name="connsiteY513" fmla="*/ 812814 h 2205654"/>
                <a:gd name="connsiteX514" fmla="*/ 1538383 w 2454339"/>
                <a:gd name="connsiteY514" fmla="*/ 776619 h 2205654"/>
                <a:gd name="connsiteX515" fmla="*/ 1512094 w 2454339"/>
                <a:gd name="connsiteY515" fmla="*/ 721850 h 2205654"/>
                <a:gd name="connsiteX516" fmla="*/ 1458944 w 2454339"/>
                <a:gd name="connsiteY516" fmla="*/ 683178 h 2205654"/>
                <a:gd name="connsiteX517" fmla="*/ 1453039 w 2454339"/>
                <a:gd name="connsiteY517" fmla="*/ 678987 h 2205654"/>
                <a:gd name="connsiteX518" fmla="*/ 1450943 w 2454339"/>
                <a:gd name="connsiteY518" fmla="*/ 677368 h 2205654"/>
                <a:gd name="connsiteX519" fmla="*/ 1449514 w 2454339"/>
                <a:gd name="connsiteY519" fmla="*/ 676225 h 2205654"/>
                <a:gd name="connsiteX520" fmla="*/ 1438085 w 2454339"/>
                <a:gd name="connsiteY520" fmla="*/ 665557 h 2205654"/>
                <a:gd name="connsiteX521" fmla="*/ 1433703 w 2454339"/>
                <a:gd name="connsiteY521" fmla="*/ 660604 h 2205654"/>
                <a:gd name="connsiteX522" fmla="*/ 1432465 w 2454339"/>
                <a:gd name="connsiteY522" fmla="*/ 659080 h 2205654"/>
                <a:gd name="connsiteX523" fmla="*/ 1430655 w 2454339"/>
                <a:gd name="connsiteY523" fmla="*/ 656413 h 2205654"/>
                <a:gd name="connsiteX524" fmla="*/ 1423035 w 2454339"/>
                <a:gd name="connsiteY524" fmla="*/ 643459 h 2205654"/>
                <a:gd name="connsiteX525" fmla="*/ 1420559 w 2454339"/>
                <a:gd name="connsiteY525" fmla="*/ 638125 h 2205654"/>
                <a:gd name="connsiteX526" fmla="*/ 1418844 w 2454339"/>
                <a:gd name="connsiteY526" fmla="*/ 633839 h 2205654"/>
                <a:gd name="connsiteX527" fmla="*/ 1413701 w 2454339"/>
                <a:gd name="connsiteY527" fmla="*/ 618599 h 2205654"/>
                <a:gd name="connsiteX528" fmla="*/ 1407128 w 2454339"/>
                <a:gd name="connsiteY528" fmla="*/ 600882 h 2205654"/>
                <a:gd name="connsiteX529" fmla="*/ 1404747 w 2454339"/>
                <a:gd name="connsiteY529" fmla="*/ 596691 h 2205654"/>
                <a:gd name="connsiteX530" fmla="*/ 1391602 w 2454339"/>
                <a:gd name="connsiteY530" fmla="*/ 580594 h 2205654"/>
                <a:gd name="connsiteX531" fmla="*/ 1370076 w 2454339"/>
                <a:gd name="connsiteY531" fmla="*/ 568688 h 2205654"/>
                <a:gd name="connsiteX532" fmla="*/ 1347692 w 2454339"/>
                <a:gd name="connsiteY532" fmla="*/ 565830 h 2205654"/>
                <a:gd name="connsiteX533" fmla="*/ 1340453 w 2454339"/>
                <a:gd name="connsiteY533" fmla="*/ 567926 h 2205654"/>
                <a:gd name="connsiteX534" fmla="*/ 1340453 w 2454339"/>
                <a:gd name="connsiteY534" fmla="*/ 567926 h 2205654"/>
                <a:gd name="connsiteX535" fmla="*/ 1339787 w 2454339"/>
                <a:gd name="connsiteY535" fmla="*/ 567926 h 2205654"/>
                <a:gd name="connsiteX536" fmla="*/ 1337786 w 2454339"/>
                <a:gd name="connsiteY536" fmla="*/ 564021 h 2205654"/>
                <a:gd name="connsiteX537" fmla="*/ 1337786 w 2454339"/>
                <a:gd name="connsiteY537" fmla="*/ 563259 h 2205654"/>
                <a:gd name="connsiteX538" fmla="*/ 1336072 w 2454339"/>
                <a:gd name="connsiteY538" fmla="*/ 557925 h 2205654"/>
                <a:gd name="connsiteX539" fmla="*/ 1333881 w 2454339"/>
                <a:gd name="connsiteY539" fmla="*/ 547161 h 2205654"/>
                <a:gd name="connsiteX540" fmla="*/ 1333881 w 2454339"/>
                <a:gd name="connsiteY540" fmla="*/ 546590 h 2205654"/>
                <a:gd name="connsiteX541" fmla="*/ 1333881 w 2454339"/>
                <a:gd name="connsiteY541" fmla="*/ 545161 h 2205654"/>
                <a:gd name="connsiteX542" fmla="*/ 1333214 w 2454339"/>
                <a:gd name="connsiteY542" fmla="*/ 538208 h 2205654"/>
                <a:gd name="connsiteX543" fmla="*/ 1330833 w 2454339"/>
                <a:gd name="connsiteY543" fmla="*/ 512776 h 2205654"/>
                <a:gd name="connsiteX544" fmla="*/ 1312545 w 2454339"/>
                <a:gd name="connsiteY544" fmla="*/ 465151 h 2205654"/>
                <a:gd name="connsiteX545" fmla="*/ 2204847 w 2454339"/>
                <a:gd name="connsiteY545" fmla="*/ 910635 h 2205654"/>
                <a:gd name="connsiteX546" fmla="*/ 2204847 w 2454339"/>
                <a:gd name="connsiteY546" fmla="*/ 910635 h 2205654"/>
                <a:gd name="connsiteX547" fmla="*/ 2205609 w 2454339"/>
                <a:gd name="connsiteY547" fmla="*/ 910635 h 2205654"/>
                <a:gd name="connsiteX548" fmla="*/ 2204847 w 2454339"/>
                <a:gd name="connsiteY548" fmla="*/ 910635 h 2205654"/>
                <a:gd name="connsiteX549" fmla="*/ 2203514 w 2454339"/>
                <a:gd name="connsiteY549" fmla="*/ 910159 h 2205654"/>
                <a:gd name="connsiteX550" fmla="*/ 2203514 w 2454339"/>
                <a:gd name="connsiteY550" fmla="*/ 910159 h 2205654"/>
                <a:gd name="connsiteX551" fmla="*/ 2202275 w 2454339"/>
                <a:gd name="connsiteY551" fmla="*/ 910159 h 2205654"/>
                <a:gd name="connsiteX552" fmla="*/ 2203514 w 2454339"/>
                <a:gd name="connsiteY552" fmla="*/ 910159 h 2205654"/>
                <a:gd name="connsiteX553" fmla="*/ 2200942 w 2454339"/>
                <a:gd name="connsiteY553" fmla="*/ 909302 h 2205654"/>
                <a:gd name="connsiteX554" fmla="*/ 2200942 w 2454339"/>
                <a:gd name="connsiteY554" fmla="*/ 909302 h 2205654"/>
                <a:gd name="connsiteX555" fmla="*/ 2201894 w 2454339"/>
                <a:gd name="connsiteY555" fmla="*/ 909302 h 2205654"/>
                <a:gd name="connsiteX556" fmla="*/ 2200942 w 2454339"/>
                <a:gd name="connsiteY556" fmla="*/ 909302 h 2205654"/>
                <a:gd name="connsiteX557" fmla="*/ 1477613 w 2454339"/>
                <a:gd name="connsiteY557" fmla="*/ 1416889 h 2205654"/>
                <a:gd name="connsiteX558" fmla="*/ 1477613 w 2454339"/>
                <a:gd name="connsiteY558" fmla="*/ 1416889 h 2205654"/>
                <a:gd name="connsiteX559" fmla="*/ 1468088 w 2454339"/>
                <a:gd name="connsiteY559" fmla="*/ 1415365 h 2205654"/>
                <a:gd name="connsiteX560" fmla="*/ 1445990 w 2454339"/>
                <a:gd name="connsiteY560" fmla="*/ 1410222 h 2205654"/>
                <a:gd name="connsiteX561" fmla="*/ 1483328 w 2454339"/>
                <a:gd name="connsiteY561" fmla="*/ 1398030 h 2205654"/>
                <a:gd name="connsiteX562" fmla="*/ 1517714 w 2454339"/>
                <a:gd name="connsiteY562" fmla="*/ 1362311 h 2205654"/>
                <a:gd name="connsiteX563" fmla="*/ 1524190 w 2454339"/>
                <a:gd name="connsiteY563" fmla="*/ 1344214 h 2205654"/>
                <a:gd name="connsiteX564" fmla="*/ 1541812 w 2454339"/>
                <a:gd name="connsiteY564" fmla="*/ 1422509 h 2205654"/>
                <a:gd name="connsiteX565" fmla="*/ 1532287 w 2454339"/>
                <a:gd name="connsiteY565" fmla="*/ 1421461 h 2205654"/>
                <a:gd name="connsiteX566" fmla="*/ 1499426 w 2454339"/>
                <a:gd name="connsiteY566" fmla="*/ 1418985 h 2205654"/>
                <a:gd name="connsiteX567" fmla="*/ 1483709 w 2454339"/>
                <a:gd name="connsiteY567" fmla="*/ 1417556 h 2205654"/>
                <a:gd name="connsiteX568" fmla="*/ 1479709 w 2454339"/>
                <a:gd name="connsiteY568" fmla="*/ 1417080 h 2205654"/>
                <a:gd name="connsiteX569" fmla="*/ 1477709 w 2454339"/>
                <a:gd name="connsiteY569" fmla="*/ 1417080 h 2205654"/>
                <a:gd name="connsiteX570" fmla="*/ 1271778 w 2454339"/>
                <a:gd name="connsiteY570" fmla="*/ 1333450 h 2205654"/>
                <a:gd name="connsiteX571" fmla="*/ 1271778 w 2454339"/>
                <a:gd name="connsiteY571" fmla="*/ 1333450 h 2205654"/>
                <a:gd name="connsiteX572" fmla="*/ 1267968 w 2454339"/>
                <a:gd name="connsiteY572" fmla="*/ 1329831 h 2205654"/>
                <a:gd name="connsiteX573" fmla="*/ 1267111 w 2454339"/>
                <a:gd name="connsiteY573" fmla="*/ 1328307 h 2205654"/>
                <a:gd name="connsiteX574" fmla="*/ 1266635 w 2454339"/>
                <a:gd name="connsiteY574" fmla="*/ 1326878 h 2205654"/>
                <a:gd name="connsiteX575" fmla="*/ 1266635 w 2454339"/>
                <a:gd name="connsiteY575" fmla="*/ 1324687 h 2205654"/>
                <a:gd name="connsiteX576" fmla="*/ 1267873 w 2454339"/>
                <a:gd name="connsiteY576" fmla="*/ 1322496 h 2205654"/>
                <a:gd name="connsiteX577" fmla="*/ 1278064 w 2454339"/>
                <a:gd name="connsiteY577" fmla="*/ 1309924 h 2205654"/>
                <a:gd name="connsiteX578" fmla="*/ 1292352 w 2454339"/>
                <a:gd name="connsiteY578" fmla="*/ 1309924 h 2205654"/>
                <a:gd name="connsiteX579" fmla="*/ 1313498 w 2454339"/>
                <a:gd name="connsiteY579" fmla="*/ 1310685 h 2205654"/>
                <a:gd name="connsiteX580" fmla="*/ 1312545 w 2454339"/>
                <a:gd name="connsiteY580" fmla="*/ 1316400 h 2205654"/>
                <a:gd name="connsiteX581" fmla="*/ 1319879 w 2454339"/>
                <a:gd name="connsiteY581" fmla="*/ 1326878 h 2205654"/>
                <a:gd name="connsiteX582" fmla="*/ 1327214 w 2454339"/>
                <a:gd name="connsiteY582" fmla="*/ 1336403 h 2205654"/>
                <a:gd name="connsiteX583" fmla="*/ 1321975 w 2454339"/>
                <a:gd name="connsiteY583" fmla="*/ 1351072 h 2205654"/>
                <a:gd name="connsiteX584" fmla="*/ 1316927 w 2454339"/>
                <a:gd name="connsiteY584" fmla="*/ 1354215 h 2205654"/>
                <a:gd name="connsiteX585" fmla="*/ 1301782 w 2454339"/>
                <a:gd name="connsiteY585" fmla="*/ 1348690 h 2205654"/>
                <a:gd name="connsiteX586" fmla="*/ 1297496 w 2454339"/>
                <a:gd name="connsiteY586" fmla="*/ 1346976 h 2205654"/>
                <a:gd name="connsiteX587" fmla="*/ 1296353 w 2454339"/>
                <a:gd name="connsiteY587" fmla="*/ 1346976 h 2205654"/>
                <a:gd name="connsiteX588" fmla="*/ 1289780 w 2454339"/>
                <a:gd name="connsiteY588" fmla="*/ 1343928 h 2205654"/>
                <a:gd name="connsiteX589" fmla="*/ 1276922 w 2454339"/>
                <a:gd name="connsiteY589" fmla="*/ 1337070 h 2205654"/>
                <a:gd name="connsiteX590" fmla="*/ 1273778 w 2454339"/>
                <a:gd name="connsiteY590" fmla="*/ 1334974 h 2205654"/>
                <a:gd name="connsiteX591" fmla="*/ 1271778 w 2454339"/>
                <a:gd name="connsiteY591" fmla="*/ 1333545 h 2205654"/>
                <a:gd name="connsiteX592" fmla="*/ 1384745 w 2454339"/>
                <a:gd name="connsiteY592" fmla="*/ 781762 h 2205654"/>
                <a:gd name="connsiteX593" fmla="*/ 1384745 w 2454339"/>
                <a:gd name="connsiteY593" fmla="*/ 781762 h 2205654"/>
                <a:gd name="connsiteX594" fmla="*/ 1401032 w 2454339"/>
                <a:gd name="connsiteY594" fmla="*/ 849866 h 2205654"/>
                <a:gd name="connsiteX595" fmla="*/ 1386364 w 2454339"/>
                <a:gd name="connsiteY595" fmla="*/ 849866 h 2205654"/>
                <a:gd name="connsiteX596" fmla="*/ 1361694 w 2454339"/>
                <a:gd name="connsiteY596" fmla="*/ 853009 h 2205654"/>
                <a:gd name="connsiteX597" fmla="*/ 1374458 w 2454339"/>
                <a:gd name="connsiteY597" fmla="*/ 821100 h 2205654"/>
                <a:gd name="connsiteX598" fmla="*/ 1373505 w 2454339"/>
                <a:gd name="connsiteY598" fmla="*/ 799669 h 2205654"/>
                <a:gd name="connsiteX599" fmla="*/ 1374077 w 2454339"/>
                <a:gd name="connsiteY599" fmla="*/ 790144 h 2205654"/>
                <a:gd name="connsiteX600" fmla="*/ 1365028 w 2454339"/>
                <a:gd name="connsiteY600" fmla="*/ 777666 h 2205654"/>
                <a:gd name="connsiteX601" fmla="*/ 1381697 w 2454339"/>
                <a:gd name="connsiteY601" fmla="*/ 769856 h 2205654"/>
                <a:gd name="connsiteX602" fmla="*/ 1384745 w 2454339"/>
                <a:gd name="connsiteY602" fmla="*/ 782334 h 2205654"/>
                <a:gd name="connsiteX603" fmla="*/ 1383411 w 2454339"/>
                <a:gd name="connsiteY603" fmla="*/ 1010934 h 2205654"/>
                <a:gd name="connsiteX604" fmla="*/ 1383411 w 2454339"/>
                <a:gd name="connsiteY604" fmla="*/ 1010934 h 2205654"/>
                <a:gd name="connsiteX605" fmla="*/ 1388840 w 2454339"/>
                <a:gd name="connsiteY605" fmla="*/ 1009886 h 2205654"/>
                <a:gd name="connsiteX606" fmla="*/ 1407128 w 2454339"/>
                <a:gd name="connsiteY606" fmla="*/ 1008267 h 2205654"/>
                <a:gd name="connsiteX607" fmla="*/ 1427035 w 2454339"/>
                <a:gd name="connsiteY607" fmla="*/ 1008267 h 2205654"/>
                <a:gd name="connsiteX608" fmla="*/ 1440656 w 2454339"/>
                <a:gd name="connsiteY608" fmla="*/ 1011505 h 2205654"/>
                <a:gd name="connsiteX609" fmla="*/ 1450753 w 2454339"/>
                <a:gd name="connsiteY609" fmla="*/ 1048653 h 2205654"/>
                <a:gd name="connsiteX610" fmla="*/ 1449991 w 2454339"/>
                <a:gd name="connsiteY610" fmla="*/ 1051034 h 2205654"/>
                <a:gd name="connsiteX611" fmla="*/ 1441895 w 2454339"/>
                <a:gd name="connsiteY611" fmla="*/ 1083038 h 2205654"/>
                <a:gd name="connsiteX612" fmla="*/ 1437323 w 2454339"/>
                <a:gd name="connsiteY612" fmla="*/ 1096373 h 2205654"/>
                <a:gd name="connsiteX613" fmla="*/ 1429893 w 2454339"/>
                <a:gd name="connsiteY613" fmla="*/ 1110660 h 2205654"/>
                <a:gd name="connsiteX614" fmla="*/ 1424368 w 2454339"/>
                <a:gd name="connsiteY614" fmla="*/ 1121424 h 2205654"/>
                <a:gd name="connsiteX615" fmla="*/ 1406461 w 2454339"/>
                <a:gd name="connsiteY615" fmla="*/ 1129996 h 2205654"/>
                <a:gd name="connsiteX616" fmla="*/ 1373314 w 2454339"/>
                <a:gd name="connsiteY616" fmla="*/ 1140474 h 2205654"/>
                <a:gd name="connsiteX617" fmla="*/ 1345502 w 2454339"/>
                <a:gd name="connsiteY617" fmla="*/ 1148475 h 2205654"/>
                <a:gd name="connsiteX618" fmla="*/ 1269302 w 2454339"/>
                <a:gd name="connsiteY618" fmla="*/ 1165143 h 2205654"/>
                <a:gd name="connsiteX619" fmla="*/ 1280255 w 2454339"/>
                <a:gd name="connsiteY619" fmla="*/ 1153523 h 2205654"/>
                <a:gd name="connsiteX620" fmla="*/ 1277137 w 2454339"/>
                <a:gd name="connsiteY620" fmla="*/ 1145341 h 2205654"/>
                <a:gd name="connsiteX621" fmla="*/ 1269682 w 2454339"/>
                <a:gd name="connsiteY621" fmla="*/ 1147236 h 2205654"/>
                <a:gd name="connsiteX622" fmla="*/ 1254538 w 2454339"/>
                <a:gd name="connsiteY622" fmla="*/ 1154475 h 2205654"/>
                <a:gd name="connsiteX623" fmla="*/ 1234440 w 2454339"/>
                <a:gd name="connsiteY623" fmla="*/ 1158762 h 2205654"/>
                <a:gd name="connsiteX624" fmla="*/ 1222153 w 2454339"/>
                <a:gd name="connsiteY624" fmla="*/ 1164191 h 2205654"/>
                <a:gd name="connsiteX625" fmla="*/ 1211199 w 2454339"/>
                <a:gd name="connsiteY625" fmla="*/ 1169716 h 2205654"/>
                <a:gd name="connsiteX626" fmla="*/ 1205675 w 2454339"/>
                <a:gd name="connsiteY626" fmla="*/ 1170668 h 2205654"/>
                <a:gd name="connsiteX627" fmla="*/ 1204341 w 2454339"/>
                <a:gd name="connsiteY627" fmla="*/ 1170668 h 2205654"/>
                <a:gd name="connsiteX628" fmla="*/ 1197769 w 2454339"/>
                <a:gd name="connsiteY628" fmla="*/ 1170668 h 2205654"/>
                <a:gd name="connsiteX629" fmla="*/ 1196435 w 2454339"/>
                <a:gd name="connsiteY629" fmla="*/ 1170668 h 2205654"/>
                <a:gd name="connsiteX630" fmla="*/ 1195007 w 2454339"/>
                <a:gd name="connsiteY630" fmla="*/ 1170668 h 2205654"/>
                <a:gd name="connsiteX631" fmla="*/ 1190244 w 2454339"/>
                <a:gd name="connsiteY631" fmla="*/ 1169430 h 2205654"/>
                <a:gd name="connsiteX632" fmla="*/ 1187768 w 2454339"/>
                <a:gd name="connsiteY632" fmla="*/ 1168477 h 2205654"/>
                <a:gd name="connsiteX633" fmla="*/ 1186434 w 2454339"/>
                <a:gd name="connsiteY633" fmla="*/ 1159905 h 2205654"/>
                <a:gd name="connsiteX634" fmla="*/ 1186434 w 2454339"/>
                <a:gd name="connsiteY634" fmla="*/ 1157904 h 2205654"/>
                <a:gd name="connsiteX635" fmla="*/ 1186434 w 2454339"/>
                <a:gd name="connsiteY635" fmla="*/ 1157904 h 2205654"/>
                <a:gd name="connsiteX636" fmla="*/ 1186434 w 2454339"/>
                <a:gd name="connsiteY636" fmla="*/ 1151046 h 2205654"/>
                <a:gd name="connsiteX637" fmla="*/ 1186434 w 2454339"/>
                <a:gd name="connsiteY637" fmla="*/ 1145331 h 2205654"/>
                <a:gd name="connsiteX638" fmla="*/ 1186434 w 2454339"/>
                <a:gd name="connsiteY638" fmla="*/ 1144284 h 2205654"/>
                <a:gd name="connsiteX639" fmla="*/ 1187006 w 2454339"/>
                <a:gd name="connsiteY639" fmla="*/ 1140950 h 2205654"/>
                <a:gd name="connsiteX640" fmla="*/ 1190339 w 2454339"/>
                <a:gd name="connsiteY640" fmla="*/ 1127615 h 2205654"/>
                <a:gd name="connsiteX641" fmla="*/ 1194340 w 2454339"/>
                <a:gd name="connsiteY641" fmla="*/ 1115899 h 2205654"/>
                <a:gd name="connsiteX642" fmla="*/ 1194340 w 2454339"/>
                <a:gd name="connsiteY642" fmla="*/ 1114661 h 2205654"/>
                <a:gd name="connsiteX643" fmla="*/ 1195197 w 2454339"/>
                <a:gd name="connsiteY643" fmla="*/ 1112756 h 2205654"/>
                <a:gd name="connsiteX644" fmla="*/ 1195864 w 2454339"/>
                <a:gd name="connsiteY644" fmla="*/ 1111137 h 2205654"/>
                <a:gd name="connsiteX645" fmla="*/ 1207770 w 2454339"/>
                <a:gd name="connsiteY645" fmla="*/ 1108851 h 2205654"/>
                <a:gd name="connsiteX646" fmla="*/ 1224248 w 2454339"/>
                <a:gd name="connsiteY646" fmla="*/ 1105898 h 2205654"/>
                <a:gd name="connsiteX647" fmla="*/ 1255395 w 2454339"/>
                <a:gd name="connsiteY647" fmla="*/ 1096373 h 2205654"/>
                <a:gd name="connsiteX648" fmla="*/ 1255191 w 2454339"/>
                <a:gd name="connsiteY648" fmla="*/ 1091393 h 2205654"/>
                <a:gd name="connsiteX649" fmla="*/ 1253966 w 2454339"/>
                <a:gd name="connsiteY649" fmla="*/ 1090658 h 2205654"/>
                <a:gd name="connsiteX650" fmla="*/ 1220248 w 2454339"/>
                <a:gd name="connsiteY650" fmla="*/ 1091610 h 2205654"/>
                <a:gd name="connsiteX651" fmla="*/ 1203674 w 2454339"/>
                <a:gd name="connsiteY651" fmla="*/ 1095706 h 2205654"/>
                <a:gd name="connsiteX652" fmla="*/ 1209294 w 2454339"/>
                <a:gd name="connsiteY652" fmla="*/ 1086181 h 2205654"/>
                <a:gd name="connsiteX653" fmla="*/ 1209294 w 2454339"/>
                <a:gd name="connsiteY653" fmla="*/ 1086181 h 2205654"/>
                <a:gd name="connsiteX654" fmla="*/ 1211199 w 2454339"/>
                <a:gd name="connsiteY654" fmla="*/ 1084181 h 2205654"/>
                <a:gd name="connsiteX655" fmla="*/ 1217105 w 2454339"/>
                <a:gd name="connsiteY655" fmla="*/ 1078561 h 2205654"/>
                <a:gd name="connsiteX656" fmla="*/ 1224629 w 2454339"/>
                <a:gd name="connsiteY656" fmla="*/ 1071894 h 2205654"/>
                <a:gd name="connsiteX657" fmla="*/ 1228249 w 2454339"/>
                <a:gd name="connsiteY657" fmla="*/ 1068846 h 2205654"/>
                <a:gd name="connsiteX658" fmla="*/ 1229392 w 2454339"/>
                <a:gd name="connsiteY658" fmla="*/ 1067893 h 2205654"/>
                <a:gd name="connsiteX659" fmla="*/ 1231202 w 2454339"/>
                <a:gd name="connsiteY659" fmla="*/ 1066464 h 2205654"/>
                <a:gd name="connsiteX660" fmla="*/ 1247680 w 2454339"/>
                <a:gd name="connsiteY660" fmla="*/ 1055415 h 2205654"/>
                <a:gd name="connsiteX661" fmla="*/ 1250252 w 2454339"/>
                <a:gd name="connsiteY661" fmla="*/ 1054082 h 2205654"/>
                <a:gd name="connsiteX662" fmla="*/ 1255014 w 2454339"/>
                <a:gd name="connsiteY662" fmla="*/ 1051796 h 2205654"/>
                <a:gd name="connsiteX663" fmla="*/ 1258157 w 2454339"/>
                <a:gd name="connsiteY663" fmla="*/ 1049796 h 2205654"/>
                <a:gd name="connsiteX664" fmla="*/ 1262253 w 2454339"/>
                <a:gd name="connsiteY664" fmla="*/ 1046843 h 2205654"/>
                <a:gd name="connsiteX665" fmla="*/ 1356741 w 2454339"/>
                <a:gd name="connsiteY665" fmla="*/ 1023126 h 2205654"/>
                <a:gd name="connsiteX666" fmla="*/ 1382839 w 2454339"/>
                <a:gd name="connsiteY666" fmla="*/ 1012362 h 2205654"/>
                <a:gd name="connsiteX667" fmla="*/ 1199007 w 2454339"/>
                <a:gd name="connsiteY667" fmla="*/ 945306 h 2205654"/>
                <a:gd name="connsiteX668" fmla="*/ 1199007 w 2454339"/>
                <a:gd name="connsiteY668" fmla="*/ 945306 h 2205654"/>
                <a:gd name="connsiteX669" fmla="*/ 1193006 w 2454339"/>
                <a:gd name="connsiteY669" fmla="*/ 958737 h 2205654"/>
                <a:gd name="connsiteX670" fmla="*/ 1190054 w 2454339"/>
                <a:gd name="connsiteY670" fmla="*/ 975310 h 2205654"/>
                <a:gd name="connsiteX671" fmla="*/ 1195864 w 2454339"/>
                <a:gd name="connsiteY671" fmla="*/ 1006076 h 2205654"/>
                <a:gd name="connsiteX672" fmla="*/ 1202436 w 2454339"/>
                <a:gd name="connsiteY672" fmla="*/ 1020554 h 2205654"/>
                <a:gd name="connsiteX673" fmla="*/ 1212818 w 2454339"/>
                <a:gd name="connsiteY673" fmla="*/ 1028555 h 2205654"/>
                <a:gd name="connsiteX674" fmla="*/ 1221581 w 2454339"/>
                <a:gd name="connsiteY674" fmla="*/ 1035889 h 2205654"/>
                <a:gd name="connsiteX675" fmla="*/ 1223201 w 2454339"/>
                <a:gd name="connsiteY675" fmla="*/ 1036937 h 2205654"/>
                <a:gd name="connsiteX676" fmla="*/ 1220819 w 2454339"/>
                <a:gd name="connsiteY676" fmla="*/ 1038270 h 2205654"/>
                <a:gd name="connsiteX677" fmla="*/ 1201769 w 2454339"/>
                <a:gd name="connsiteY677" fmla="*/ 1051987 h 2205654"/>
                <a:gd name="connsiteX678" fmla="*/ 1187006 w 2454339"/>
                <a:gd name="connsiteY678" fmla="*/ 1064655 h 2205654"/>
                <a:gd name="connsiteX679" fmla="*/ 1159288 w 2454339"/>
                <a:gd name="connsiteY679" fmla="*/ 1119424 h 2205654"/>
                <a:gd name="connsiteX680" fmla="*/ 1159288 w 2454339"/>
                <a:gd name="connsiteY680" fmla="*/ 1120566 h 2205654"/>
                <a:gd name="connsiteX681" fmla="*/ 1157478 w 2454339"/>
                <a:gd name="connsiteY681" fmla="*/ 1072465 h 2205654"/>
                <a:gd name="connsiteX682" fmla="*/ 1156716 w 2454339"/>
                <a:gd name="connsiteY682" fmla="*/ 1016268 h 2205654"/>
                <a:gd name="connsiteX683" fmla="*/ 1155668 w 2454339"/>
                <a:gd name="connsiteY683" fmla="*/ 960451 h 2205654"/>
                <a:gd name="connsiteX684" fmla="*/ 1158431 w 2454339"/>
                <a:gd name="connsiteY684" fmla="*/ 904539 h 2205654"/>
                <a:gd name="connsiteX685" fmla="*/ 1159669 w 2454339"/>
                <a:gd name="connsiteY685" fmla="*/ 894252 h 2205654"/>
                <a:gd name="connsiteX686" fmla="*/ 1162145 w 2454339"/>
                <a:gd name="connsiteY686" fmla="*/ 879965 h 2205654"/>
                <a:gd name="connsiteX687" fmla="*/ 1163288 w 2454339"/>
                <a:gd name="connsiteY687" fmla="*/ 874155 h 2205654"/>
                <a:gd name="connsiteX688" fmla="*/ 1165003 w 2454339"/>
                <a:gd name="connsiteY688" fmla="*/ 872059 h 2205654"/>
                <a:gd name="connsiteX689" fmla="*/ 1167575 w 2454339"/>
                <a:gd name="connsiteY689" fmla="*/ 868535 h 2205654"/>
                <a:gd name="connsiteX690" fmla="*/ 1175004 w 2454339"/>
                <a:gd name="connsiteY690" fmla="*/ 880727 h 2205654"/>
                <a:gd name="connsiteX691" fmla="*/ 1187482 w 2454339"/>
                <a:gd name="connsiteY691" fmla="*/ 897110 h 2205654"/>
                <a:gd name="connsiteX692" fmla="*/ 1189387 w 2454339"/>
                <a:gd name="connsiteY692" fmla="*/ 898824 h 2205654"/>
                <a:gd name="connsiteX693" fmla="*/ 1192244 w 2454339"/>
                <a:gd name="connsiteY693" fmla="*/ 901301 h 2205654"/>
                <a:gd name="connsiteX694" fmla="*/ 1200245 w 2454339"/>
                <a:gd name="connsiteY694" fmla="*/ 907206 h 2205654"/>
                <a:gd name="connsiteX695" fmla="*/ 1214723 w 2454339"/>
                <a:gd name="connsiteY695" fmla="*/ 914255 h 2205654"/>
                <a:gd name="connsiteX696" fmla="*/ 1226820 w 2454339"/>
                <a:gd name="connsiteY696" fmla="*/ 918827 h 2205654"/>
                <a:gd name="connsiteX697" fmla="*/ 1221677 w 2454339"/>
                <a:gd name="connsiteY697" fmla="*/ 922446 h 2205654"/>
                <a:gd name="connsiteX698" fmla="*/ 1199769 w 2454339"/>
                <a:gd name="connsiteY698" fmla="*/ 945306 h 2205654"/>
                <a:gd name="connsiteX699" fmla="*/ 1227582 w 2454339"/>
                <a:gd name="connsiteY699" fmla="*/ 1235343 h 2205654"/>
                <a:gd name="connsiteX700" fmla="*/ 1227582 w 2454339"/>
                <a:gd name="connsiteY700" fmla="*/ 1235343 h 2205654"/>
                <a:gd name="connsiteX701" fmla="*/ 1227582 w 2454339"/>
                <a:gd name="connsiteY701" fmla="*/ 1235343 h 2205654"/>
                <a:gd name="connsiteX702" fmla="*/ 1235869 w 2454339"/>
                <a:gd name="connsiteY702" fmla="*/ 1268394 h 2205654"/>
                <a:gd name="connsiteX703" fmla="*/ 1235869 w 2454339"/>
                <a:gd name="connsiteY703" fmla="*/ 1268394 h 2205654"/>
                <a:gd name="connsiteX704" fmla="*/ 1235012 w 2454339"/>
                <a:gd name="connsiteY704" fmla="*/ 1267442 h 2205654"/>
                <a:gd name="connsiteX705" fmla="*/ 1234154 w 2454339"/>
                <a:gd name="connsiteY705" fmla="*/ 1266108 h 2205654"/>
                <a:gd name="connsiteX706" fmla="*/ 1231773 w 2454339"/>
                <a:gd name="connsiteY706" fmla="*/ 1261632 h 2205654"/>
                <a:gd name="connsiteX707" fmla="*/ 1230439 w 2454339"/>
                <a:gd name="connsiteY707" fmla="*/ 1257822 h 2205654"/>
                <a:gd name="connsiteX708" fmla="*/ 1228630 w 2454339"/>
                <a:gd name="connsiteY708" fmla="*/ 1251059 h 2205654"/>
                <a:gd name="connsiteX709" fmla="*/ 1227773 w 2454339"/>
                <a:gd name="connsiteY709" fmla="*/ 1245916 h 2205654"/>
                <a:gd name="connsiteX710" fmla="*/ 1227773 w 2454339"/>
                <a:gd name="connsiteY710" fmla="*/ 1241344 h 2205654"/>
                <a:gd name="connsiteX711" fmla="*/ 1227773 w 2454339"/>
                <a:gd name="connsiteY711" fmla="*/ 1236581 h 2205654"/>
                <a:gd name="connsiteX712" fmla="*/ 1227773 w 2454339"/>
                <a:gd name="connsiteY712" fmla="*/ 1235152 h 2205654"/>
                <a:gd name="connsiteX713" fmla="*/ 1227773 w 2454339"/>
                <a:gd name="connsiteY713" fmla="*/ 1235152 h 2205654"/>
                <a:gd name="connsiteX714" fmla="*/ 1228916 w 2454339"/>
                <a:gd name="connsiteY714" fmla="*/ 1230961 h 2205654"/>
                <a:gd name="connsiteX715" fmla="*/ 1228916 w 2454339"/>
                <a:gd name="connsiteY715" fmla="*/ 1229913 h 2205654"/>
                <a:gd name="connsiteX716" fmla="*/ 1229487 w 2454339"/>
                <a:gd name="connsiteY716" fmla="*/ 1228675 h 2205654"/>
                <a:gd name="connsiteX717" fmla="*/ 1230344 w 2454339"/>
                <a:gd name="connsiteY717" fmla="*/ 1227056 h 2205654"/>
                <a:gd name="connsiteX718" fmla="*/ 1235678 w 2454339"/>
                <a:gd name="connsiteY718" fmla="*/ 1226199 h 2205654"/>
                <a:gd name="connsiteX719" fmla="*/ 1248727 w 2454339"/>
                <a:gd name="connsiteY719" fmla="*/ 1221531 h 2205654"/>
                <a:gd name="connsiteX720" fmla="*/ 1264825 w 2454339"/>
                <a:gd name="connsiteY720" fmla="*/ 1219531 h 2205654"/>
                <a:gd name="connsiteX721" fmla="*/ 1286637 w 2454339"/>
                <a:gd name="connsiteY721" fmla="*/ 1218293 h 2205654"/>
                <a:gd name="connsiteX722" fmla="*/ 1296829 w 2454339"/>
                <a:gd name="connsiteY722" fmla="*/ 1219150 h 2205654"/>
                <a:gd name="connsiteX723" fmla="*/ 1308640 w 2454339"/>
                <a:gd name="connsiteY723" fmla="*/ 1220864 h 2205654"/>
                <a:gd name="connsiteX724" fmla="*/ 1314842 w 2454339"/>
                <a:gd name="connsiteY724" fmla="*/ 1213762 h 2205654"/>
                <a:gd name="connsiteX725" fmla="*/ 1313117 w 2454339"/>
                <a:gd name="connsiteY725" fmla="*/ 1209720 h 2205654"/>
                <a:gd name="connsiteX726" fmla="*/ 1288447 w 2454339"/>
                <a:gd name="connsiteY726" fmla="*/ 1202386 h 2205654"/>
                <a:gd name="connsiteX727" fmla="*/ 1263682 w 2454339"/>
                <a:gd name="connsiteY727" fmla="*/ 1204100 h 2205654"/>
                <a:gd name="connsiteX728" fmla="*/ 1240917 w 2454339"/>
                <a:gd name="connsiteY728" fmla="*/ 1208672 h 2205654"/>
                <a:gd name="connsiteX729" fmla="*/ 1241870 w 2454339"/>
                <a:gd name="connsiteY729" fmla="*/ 1206482 h 2205654"/>
                <a:gd name="connsiteX730" fmla="*/ 1243203 w 2454339"/>
                <a:gd name="connsiteY730" fmla="*/ 1202386 h 2205654"/>
                <a:gd name="connsiteX731" fmla="*/ 1248061 w 2454339"/>
                <a:gd name="connsiteY731" fmla="*/ 1202386 h 2205654"/>
                <a:gd name="connsiteX732" fmla="*/ 1302734 w 2454339"/>
                <a:gd name="connsiteY732" fmla="*/ 1194290 h 2205654"/>
                <a:gd name="connsiteX733" fmla="*/ 1369409 w 2454339"/>
                <a:gd name="connsiteY733" fmla="*/ 1178193 h 2205654"/>
                <a:gd name="connsiteX734" fmla="*/ 1393889 w 2454339"/>
                <a:gd name="connsiteY734" fmla="*/ 1170477 h 2205654"/>
                <a:gd name="connsiteX735" fmla="*/ 1428845 w 2454339"/>
                <a:gd name="connsiteY735" fmla="*/ 1153713 h 2205654"/>
                <a:gd name="connsiteX736" fmla="*/ 1448467 w 2454339"/>
                <a:gd name="connsiteY736" fmla="*/ 1136949 h 2205654"/>
                <a:gd name="connsiteX737" fmla="*/ 1458944 w 2454339"/>
                <a:gd name="connsiteY737" fmla="*/ 1126758 h 2205654"/>
                <a:gd name="connsiteX738" fmla="*/ 1467041 w 2454339"/>
                <a:gd name="connsiteY738" fmla="*/ 1112756 h 2205654"/>
                <a:gd name="connsiteX739" fmla="*/ 1472946 w 2454339"/>
                <a:gd name="connsiteY739" fmla="*/ 1131806 h 2205654"/>
                <a:gd name="connsiteX740" fmla="*/ 1477042 w 2454339"/>
                <a:gd name="connsiteY740" fmla="*/ 1143045 h 2205654"/>
                <a:gd name="connsiteX741" fmla="*/ 1479042 w 2454339"/>
                <a:gd name="connsiteY741" fmla="*/ 1146474 h 2205654"/>
                <a:gd name="connsiteX742" fmla="*/ 1483424 w 2454339"/>
                <a:gd name="connsiteY742" fmla="*/ 1165524 h 2205654"/>
                <a:gd name="connsiteX743" fmla="*/ 1496187 w 2454339"/>
                <a:gd name="connsiteY743" fmla="*/ 1218102 h 2205654"/>
                <a:gd name="connsiteX744" fmla="*/ 1498664 w 2454339"/>
                <a:gd name="connsiteY744" fmla="*/ 1228770 h 2205654"/>
                <a:gd name="connsiteX745" fmla="*/ 1497235 w 2454339"/>
                <a:gd name="connsiteY745" fmla="*/ 1230866 h 2205654"/>
                <a:gd name="connsiteX746" fmla="*/ 1487710 w 2454339"/>
                <a:gd name="connsiteY746" fmla="*/ 1247154 h 2205654"/>
                <a:gd name="connsiteX747" fmla="*/ 1482947 w 2454339"/>
                <a:gd name="connsiteY747" fmla="*/ 1255059 h 2205654"/>
                <a:gd name="connsiteX748" fmla="*/ 1481233 w 2454339"/>
                <a:gd name="connsiteY748" fmla="*/ 1257631 h 2205654"/>
                <a:gd name="connsiteX749" fmla="*/ 1477899 w 2454339"/>
                <a:gd name="connsiteY749" fmla="*/ 1261251 h 2205654"/>
                <a:gd name="connsiteX750" fmla="*/ 1475613 w 2454339"/>
                <a:gd name="connsiteY750" fmla="*/ 1263346 h 2205654"/>
                <a:gd name="connsiteX751" fmla="*/ 1472756 w 2454339"/>
                <a:gd name="connsiteY751" fmla="*/ 1265251 h 2205654"/>
                <a:gd name="connsiteX752" fmla="*/ 1468469 w 2454339"/>
                <a:gd name="connsiteY752" fmla="*/ 1267918 h 2205654"/>
                <a:gd name="connsiteX753" fmla="*/ 1468469 w 2454339"/>
                <a:gd name="connsiteY753" fmla="*/ 1267918 h 2205654"/>
                <a:gd name="connsiteX754" fmla="*/ 1467326 w 2454339"/>
                <a:gd name="connsiteY754" fmla="*/ 1268394 h 2205654"/>
                <a:gd name="connsiteX755" fmla="*/ 1448276 w 2454339"/>
                <a:gd name="connsiteY755" fmla="*/ 1274776 h 2205654"/>
                <a:gd name="connsiteX756" fmla="*/ 1438751 w 2454339"/>
                <a:gd name="connsiteY756" fmla="*/ 1276776 h 2205654"/>
                <a:gd name="connsiteX757" fmla="*/ 1433989 w 2454339"/>
                <a:gd name="connsiteY757" fmla="*/ 1277634 h 2205654"/>
                <a:gd name="connsiteX758" fmla="*/ 1431322 w 2454339"/>
                <a:gd name="connsiteY758" fmla="*/ 1277634 h 2205654"/>
                <a:gd name="connsiteX759" fmla="*/ 1410748 w 2454339"/>
                <a:gd name="connsiteY759" fmla="*/ 1279253 h 2205654"/>
                <a:gd name="connsiteX760" fmla="*/ 1367885 w 2454339"/>
                <a:gd name="connsiteY760" fmla="*/ 1278396 h 2205654"/>
                <a:gd name="connsiteX761" fmla="*/ 1326452 w 2454339"/>
                <a:gd name="connsiteY761" fmla="*/ 1275252 h 2205654"/>
                <a:gd name="connsiteX762" fmla="*/ 1310926 w 2454339"/>
                <a:gd name="connsiteY762" fmla="*/ 1274109 h 2205654"/>
                <a:gd name="connsiteX763" fmla="*/ 1323213 w 2454339"/>
                <a:gd name="connsiteY763" fmla="*/ 1264584 h 2205654"/>
                <a:gd name="connsiteX764" fmla="*/ 1324547 w 2454339"/>
                <a:gd name="connsiteY764" fmla="*/ 1256393 h 2205654"/>
                <a:gd name="connsiteX765" fmla="*/ 1316355 w 2454339"/>
                <a:gd name="connsiteY765" fmla="*/ 1255059 h 2205654"/>
                <a:gd name="connsiteX766" fmla="*/ 1300829 w 2454339"/>
                <a:gd name="connsiteY766" fmla="*/ 1259155 h 2205654"/>
                <a:gd name="connsiteX767" fmla="*/ 1282541 w 2454339"/>
                <a:gd name="connsiteY767" fmla="*/ 1266013 h 2205654"/>
                <a:gd name="connsiteX768" fmla="*/ 1265206 w 2454339"/>
                <a:gd name="connsiteY768" fmla="*/ 1272395 h 2205654"/>
                <a:gd name="connsiteX769" fmla="*/ 1256538 w 2454339"/>
                <a:gd name="connsiteY769" fmla="*/ 1275538 h 2205654"/>
                <a:gd name="connsiteX770" fmla="*/ 1253109 w 2454339"/>
                <a:gd name="connsiteY770" fmla="*/ 1275538 h 2205654"/>
                <a:gd name="connsiteX771" fmla="*/ 1249775 w 2454339"/>
                <a:gd name="connsiteY771" fmla="*/ 1275538 h 2205654"/>
                <a:gd name="connsiteX772" fmla="*/ 1249204 w 2454339"/>
                <a:gd name="connsiteY772" fmla="*/ 1275538 h 2205654"/>
                <a:gd name="connsiteX773" fmla="*/ 1242346 w 2454339"/>
                <a:gd name="connsiteY773" fmla="*/ 1273919 h 2205654"/>
                <a:gd name="connsiteX774" fmla="*/ 1239869 w 2454339"/>
                <a:gd name="connsiteY774" fmla="*/ 1273062 h 2205654"/>
                <a:gd name="connsiteX775" fmla="*/ 1239869 w 2454339"/>
                <a:gd name="connsiteY775" fmla="*/ 1273062 h 2205654"/>
                <a:gd name="connsiteX776" fmla="*/ 1235393 w 2454339"/>
                <a:gd name="connsiteY776" fmla="*/ 1268394 h 2205654"/>
                <a:gd name="connsiteX777" fmla="*/ 1492091 w 2454339"/>
                <a:gd name="connsiteY777" fmla="*/ 1330021 h 2205654"/>
                <a:gd name="connsiteX778" fmla="*/ 1492091 w 2454339"/>
                <a:gd name="connsiteY778" fmla="*/ 1330021 h 2205654"/>
                <a:gd name="connsiteX779" fmla="*/ 1488281 w 2454339"/>
                <a:gd name="connsiteY779" fmla="*/ 1338117 h 2205654"/>
                <a:gd name="connsiteX780" fmla="*/ 1479995 w 2454339"/>
                <a:gd name="connsiteY780" fmla="*/ 1352405 h 2205654"/>
                <a:gd name="connsiteX781" fmla="*/ 1479995 w 2454339"/>
                <a:gd name="connsiteY781" fmla="*/ 1352976 h 2205654"/>
                <a:gd name="connsiteX782" fmla="*/ 1477328 w 2454339"/>
                <a:gd name="connsiteY782" fmla="*/ 1356024 h 2205654"/>
                <a:gd name="connsiteX783" fmla="*/ 1474375 w 2454339"/>
                <a:gd name="connsiteY783" fmla="*/ 1358977 h 2205654"/>
                <a:gd name="connsiteX784" fmla="*/ 1472851 w 2454339"/>
                <a:gd name="connsiteY784" fmla="*/ 1360311 h 2205654"/>
                <a:gd name="connsiteX785" fmla="*/ 1472851 w 2454339"/>
                <a:gd name="connsiteY785" fmla="*/ 1360311 h 2205654"/>
                <a:gd name="connsiteX786" fmla="*/ 1465326 w 2454339"/>
                <a:gd name="connsiteY786" fmla="*/ 1364978 h 2205654"/>
                <a:gd name="connsiteX787" fmla="*/ 1462564 w 2454339"/>
                <a:gd name="connsiteY787" fmla="*/ 1366311 h 2205654"/>
                <a:gd name="connsiteX788" fmla="*/ 1459706 w 2454339"/>
                <a:gd name="connsiteY788" fmla="*/ 1367454 h 2205654"/>
                <a:gd name="connsiteX789" fmla="*/ 1440085 w 2454339"/>
                <a:gd name="connsiteY789" fmla="*/ 1373169 h 2205654"/>
                <a:gd name="connsiteX790" fmla="*/ 1436846 w 2454339"/>
                <a:gd name="connsiteY790" fmla="*/ 1373741 h 2205654"/>
                <a:gd name="connsiteX791" fmla="*/ 1433798 w 2454339"/>
                <a:gd name="connsiteY791" fmla="*/ 1374217 h 2205654"/>
                <a:gd name="connsiteX792" fmla="*/ 1424273 w 2454339"/>
                <a:gd name="connsiteY792" fmla="*/ 1374979 h 2205654"/>
                <a:gd name="connsiteX793" fmla="*/ 1402271 w 2454339"/>
                <a:gd name="connsiteY793" fmla="*/ 1374979 h 2205654"/>
                <a:gd name="connsiteX794" fmla="*/ 1391984 w 2454339"/>
                <a:gd name="connsiteY794" fmla="*/ 1374027 h 2205654"/>
                <a:gd name="connsiteX795" fmla="*/ 1388650 w 2454339"/>
                <a:gd name="connsiteY795" fmla="*/ 1373550 h 2205654"/>
                <a:gd name="connsiteX796" fmla="*/ 1384649 w 2454339"/>
                <a:gd name="connsiteY796" fmla="*/ 1372979 h 2205654"/>
                <a:gd name="connsiteX797" fmla="*/ 1362170 w 2454339"/>
                <a:gd name="connsiteY797" fmla="*/ 1368407 h 2205654"/>
                <a:gd name="connsiteX798" fmla="*/ 1333595 w 2454339"/>
                <a:gd name="connsiteY798" fmla="*/ 1360120 h 2205654"/>
                <a:gd name="connsiteX799" fmla="*/ 1340644 w 2454339"/>
                <a:gd name="connsiteY799" fmla="*/ 1336403 h 2205654"/>
                <a:gd name="connsiteX800" fmla="*/ 1339501 w 2454339"/>
                <a:gd name="connsiteY800" fmla="*/ 1333831 h 2205654"/>
                <a:gd name="connsiteX801" fmla="*/ 1338739 w 2454339"/>
                <a:gd name="connsiteY801" fmla="*/ 1330021 h 2205654"/>
                <a:gd name="connsiteX802" fmla="*/ 1329690 w 2454339"/>
                <a:gd name="connsiteY802" fmla="*/ 1312591 h 2205654"/>
                <a:gd name="connsiteX803" fmla="*/ 1405890 w 2454339"/>
                <a:gd name="connsiteY803" fmla="*/ 1317449 h 2205654"/>
                <a:gd name="connsiteX804" fmla="*/ 1450467 w 2454339"/>
                <a:gd name="connsiteY804" fmla="*/ 1313067 h 2205654"/>
                <a:gd name="connsiteX805" fmla="*/ 1453991 w 2454339"/>
                <a:gd name="connsiteY805" fmla="*/ 1312400 h 2205654"/>
                <a:gd name="connsiteX806" fmla="*/ 1454848 w 2454339"/>
                <a:gd name="connsiteY806" fmla="*/ 1316781 h 2205654"/>
                <a:gd name="connsiteX807" fmla="*/ 1459325 w 2454339"/>
                <a:gd name="connsiteY807" fmla="*/ 1334784 h 2205654"/>
                <a:gd name="connsiteX808" fmla="*/ 1467517 w 2454339"/>
                <a:gd name="connsiteY808" fmla="*/ 1343547 h 2205654"/>
                <a:gd name="connsiteX809" fmla="*/ 1472089 w 2454339"/>
                <a:gd name="connsiteY809" fmla="*/ 1327831 h 2205654"/>
                <a:gd name="connsiteX810" fmla="*/ 1466660 w 2454339"/>
                <a:gd name="connsiteY810" fmla="*/ 1309638 h 2205654"/>
                <a:gd name="connsiteX811" fmla="*/ 1466660 w 2454339"/>
                <a:gd name="connsiteY811" fmla="*/ 1309638 h 2205654"/>
                <a:gd name="connsiteX812" fmla="*/ 1490091 w 2454339"/>
                <a:gd name="connsiteY812" fmla="*/ 1298970 h 2205654"/>
                <a:gd name="connsiteX813" fmla="*/ 1501807 w 2454339"/>
                <a:gd name="connsiteY813" fmla="*/ 1288683 h 2205654"/>
                <a:gd name="connsiteX814" fmla="*/ 1502569 w 2454339"/>
                <a:gd name="connsiteY814" fmla="*/ 1289921 h 2205654"/>
                <a:gd name="connsiteX815" fmla="*/ 1503331 w 2454339"/>
                <a:gd name="connsiteY815" fmla="*/ 1292302 h 2205654"/>
                <a:gd name="connsiteX816" fmla="*/ 1503331 w 2454339"/>
                <a:gd name="connsiteY816" fmla="*/ 1292302 h 2205654"/>
                <a:gd name="connsiteX817" fmla="*/ 1503331 w 2454339"/>
                <a:gd name="connsiteY817" fmla="*/ 1293255 h 2205654"/>
                <a:gd name="connsiteX818" fmla="*/ 1503331 w 2454339"/>
                <a:gd name="connsiteY818" fmla="*/ 1297732 h 2205654"/>
                <a:gd name="connsiteX819" fmla="*/ 1503331 w 2454339"/>
                <a:gd name="connsiteY819" fmla="*/ 1301256 h 2205654"/>
                <a:gd name="connsiteX820" fmla="*/ 1503331 w 2454339"/>
                <a:gd name="connsiteY820" fmla="*/ 1304590 h 2205654"/>
                <a:gd name="connsiteX821" fmla="*/ 1501997 w 2454339"/>
                <a:gd name="connsiteY821" fmla="*/ 1312686 h 2205654"/>
                <a:gd name="connsiteX822" fmla="*/ 1496473 w 2454339"/>
                <a:gd name="connsiteY822" fmla="*/ 1324020 h 2205654"/>
                <a:gd name="connsiteX823" fmla="*/ 1494949 w 2454339"/>
                <a:gd name="connsiteY823" fmla="*/ 1328211 h 2205654"/>
                <a:gd name="connsiteX824" fmla="*/ 1494092 w 2454339"/>
                <a:gd name="connsiteY824" fmla="*/ 1330307 h 2205654"/>
                <a:gd name="connsiteX825" fmla="*/ 1425321 w 2454339"/>
                <a:gd name="connsiteY825" fmla="*/ 952641 h 2205654"/>
                <a:gd name="connsiteX826" fmla="*/ 1425321 w 2454339"/>
                <a:gd name="connsiteY826" fmla="*/ 952641 h 2205654"/>
                <a:gd name="connsiteX827" fmla="*/ 1406271 w 2454339"/>
                <a:gd name="connsiteY827" fmla="*/ 963023 h 2205654"/>
                <a:gd name="connsiteX828" fmla="*/ 1385411 w 2454339"/>
                <a:gd name="connsiteY828" fmla="*/ 972548 h 2205654"/>
                <a:gd name="connsiteX829" fmla="*/ 1382554 w 2454339"/>
                <a:gd name="connsiteY829" fmla="*/ 973786 h 2205654"/>
                <a:gd name="connsiteX830" fmla="*/ 1377220 w 2454339"/>
                <a:gd name="connsiteY830" fmla="*/ 975977 h 2205654"/>
                <a:gd name="connsiteX831" fmla="*/ 1364552 w 2454339"/>
                <a:gd name="connsiteY831" fmla="*/ 981311 h 2205654"/>
                <a:gd name="connsiteX832" fmla="*/ 1338739 w 2454339"/>
                <a:gd name="connsiteY832" fmla="*/ 991788 h 2205654"/>
                <a:gd name="connsiteX833" fmla="*/ 1285875 w 2454339"/>
                <a:gd name="connsiteY833" fmla="*/ 1009219 h 2205654"/>
                <a:gd name="connsiteX834" fmla="*/ 1271016 w 2454339"/>
                <a:gd name="connsiteY834" fmla="*/ 1012172 h 2205654"/>
                <a:gd name="connsiteX835" fmla="*/ 1281684 w 2454339"/>
                <a:gd name="connsiteY835" fmla="*/ 1006647 h 2205654"/>
                <a:gd name="connsiteX836" fmla="*/ 1288923 w 2454339"/>
                <a:gd name="connsiteY836" fmla="*/ 975024 h 2205654"/>
                <a:gd name="connsiteX837" fmla="*/ 1283970 w 2454339"/>
                <a:gd name="connsiteY837" fmla="*/ 981501 h 2205654"/>
                <a:gd name="connsiteX838" fmla="*/ 1285113 w 2454339"/>
                <a:gd name="connsiteY838" fmla="*/ 983597 h 2205654"/>
                <a:gd name="connsiteX839" fmla="*/ 1285113 w 2454339"/>
                <a:gd name="connsiteY839" fmla="*/ 986359 h 2205654"/>
                <a:gd name="connsiteX840" fmla="*/ 1281208 w 2454339"/>
                <a:gd name="connsiteY840" fmla="*/ 991027 h 2205654"/>
                <a:gd name="connsiteX841" fmla="*/ 1261681 w 2454339"/>
                <a:gd name="connsiteY841" fmla="*/ 1000552 h 2205654"/>
                <a:gd name="connsiteX842" fmla="*/ 1250728 w 2454339"/>
                <a:gd name="connsiteY842" fmla="*/ 1003980 h 2205654"/>
                <a:gd name="connsiteX843" fmla="*/ 1241203 w 2454339"/>
                <a:gd name="connsiteY843" fmla="*/ 1006266 h 2205654"/>
                <a:gd name="connsiteX844" fmla="*/ 1237202 w 2454339"/>
                <a:gd name="connsiteY844" fmla="*/ 1007886 h 2205654"/>
                <a:gd name="connsiteX845" fmla="*/ 1234535 w 2454339"/>
                <a:gd name="connsiteY845" fmla="*/ 1010553 h 2205654"/>
                <a:gd name="connsiteX846" fmla="*/ 1234535 w 2454339"/>
                <a:gd name="connsiteY846" fmla="*/ 1011600 h 2205654"/>
                <a:gd name="connsiteX847" fmla="*/ 1234535 w 2454339"/>
                <a:gd name="connsiteY847" fmla="*/ 1014363 h 2205654"/>
                <a:gd name="connsiteX848" fmla="*/ 1230535 w 2454339"/>
                <a:gd name="connsiteY848" fmla="*/ 1013505 h 2205654"/>
                <a:gd name="connsiteX849" fmla="*/ 1226725 w 2454339"/>
                <a:gd name="connsiteY849" fmla="*/ 999885 h 2205654"/>
                <a:gd name="connsiteX850" fmla="*/ 1222820 w 2454339"/>
                <a:gd name="connsiteY850" fmla="*/ 988264 h 2205654"/>
                <a:gd name="connsiteX851" fmla="*/ 1221296 w 2454339"/>
                <a:gd name="connsiteY851" fmla="*/ 981597 h 2205654"/>
                <a:gd name="connsiteX852" fmla="*/ 1221296 w 2454339"/>
                <a:gd name="connsiteY852" fmla="*/ 979977 h 2205654"/>
                <a:gd name="connsiteX853" fmla="*/ 1221296 w 2454339"/>
                <a:gd name="connsiteY853" fmla="*/ 977406 h 2205654"/>
                <a:gd name="connsiteX854" fmla="*/ 1222439 w 2454339"/>
                <a:gd name="connsiteY854" fmla="*/ 967881 h 2205654"/>
                <a:gd name="connsiteX855" fmla="*/ 1235869 w 2454339"/>
                <a:gd name="connsiteY855" fmla="*/ 962261 h 2205654"/>
                <a:gd name="connsiteX856" fmla="*/ 1256157 w 2454339"/>
                <a:gd name="connsiteY856" fmla="*/ 957117 h 2205654"/>
                <a:gd name="connsiteX857" fmla="*/ 1276350 w 2454339"/>
                <a:gd name="connsiteY857" fmla="*/ 958832 h 2205654"/>
                <a:gd name="connsiteX858" fmla="*/ 1288447 w 2454339"/>
                <a:gd name="connsiteY858" fmla="*/ 956641 h 2205654"/>
                <a:gd name="connsiteX859" fmla="*/ 1274350 w 2454339"/>
                <a:gd name="connsiteY859" fmla="*/ 945402 h 2205654"/>
                <a:gd name="connsiteX860" fmla="*/ 1253109 w 2454339"/>
                <a:gd name="connsiteY860" fmla="*/ 945402 h 2205654"/>
                <a:gd name="connsiteX861" fmla="*/ 1233297 w 2454339"/>
                <a:gd name="connsiteY861" fmla="*/ 951212 h 2205654"/>
                <a:gd name="connsiteX862" fmla="*/ 1230916 w 2454339"/>
                <a:gd name="connsiteY862" fmla="*/ 952831 h 2205654"/>
                <a:gd name="connsiteX863" fmla="*/ 1241108 w 2454339"/>
                <a:gd name="connsiteY863" fmla="*/ 943306 h 2205654"/>
                <a:gd name="connsiteX864" fmla="*/ 1286161 w 2454339"/>
                <a:gd name="connsiteY864" fmla="*/ 912921 h 2205654"/>
                <a:gd name="connsiteX865" fmla="*/ 1296448 w 2454339"/>
                <a:gd name="connsiteY865" fmla="*/ 905682 h 2205654"/>
                <a:gd name="connsiteX866" fmla="*/ 1320832 w 2454339"/>
                <a:gd name="connsiteY866" fmla="*/ 898920 h 2205654"/>
                <a:gd name="connsiteX867" fmla="*/ 1352741 w 2454339"/>
                <a:gd name="connsiteY867" fmla="*/ 887585 h 2205654"/>
                <a:gd name="connsiteX868" fmla="*/ 1352741 w 2454339"/>
                <a:gd name="connsiteY868" fmla="*/ 887585 h 2205654"/>
                <a:gd name="connsiteX869" fmla="*/ 1359599 w 2454339"/>
                <a:gd name="connsiteY869" fmla="*/ 886537 h 2205654"/>
                <a:gd name="connsiteX870" fmla="*/ 1369124 w 2454339"/>
                <a:gd name="connsiteY870" fmla="*/ 884727 h 2205654"/>
                <a:gd name="connsiteX871" fmla="*/ 1371695 w 2454339"/>
                <a:gd name="connsiteY871" fmla="*/ 884727 h 2205654"/>
                <a:gd name="connsiteX872" fmla="*/ 1374743 w 2454339"/>
                <a:gd name="connsiteY872" fmla="*/ 884727 h 2205654"/>
                <a:gd name="connsiteX873" fmla="*/ 1384268 w 2454339"/>
                <a:gd name="connsiteY873" fmla="*/ 883870 h 2205654"/>
                <a:gd name="connsiteX874" fmla="*/ 1401699 w 2454339"/>
                <a:gd name="connsiteY874" fmla="*/ 883870 h 2205654"/>
                <a:gd name="connsiteX875" fmla="*/ 1404557 w 2454339"/>
                <a:gd name="connsiteY875" fmla="*/ 883870 h 2205654"/>
                <a:gd name="connsiteX876" fmla="*/ 1407509 w 2454339"/>
                <a:gd name="connsiteY876" fmla="*/ 884442 h 2205654"/>
                <a:gd name="connsiteX877" fmla="*/ 1410081 w 2454339"/>
                <a:gd name="connsiteY877" fmla="*/ 884918 h 2205654"/>
                <a:gd name="connsiteX878" fmla="*/ 1426559 w 2454339"/>
                <a:gd name="connsiteY878" fmla="*/ 953593 h 2205654"/>
                <a:gd name="connsiteX879" fmla="*/ 1227296 w 2454339"/>
                <a:gd name="connsiteY879" fmla="*/ 689655 h 2205654"/>
                <a:gd name="connsiteX880" fmla="*/ 1227296 w 2454339"/>
                <a:gd name="connsiteY880" fmla="*/ 689655 h 2205654"/>
                <a:gd name="connsiteX881" fmla="*/ 1232059 w 2454339"/>
                <a:gd name="connsiteY881" fmla="*/ 687274 h 2205654"/>
                <a:gd name="connsiteX882" fmla="*/ 1234726 w 2454339"/>
                <a:gd name="connsiteY882" fmla="*/ 686036 h 2205654"/>
                <a:gd name="connsiteX883" fmla="*/ 1235678 w 2454339"/>
                <a:gd name="connsiteY883" fmla="*/ 686036 h 2205654"/>
                <a:gd name="connsiteX884" fmla="*/ 1258729 w 2454339"/>
                <a:gd name="connsiteY884" fmla="*/ 678702 h 2205654"/>
                <a:gd name="connsiteX885" fmla="*/ 1269492 w 2454339"/>
                <a:gd name="connsiteY885" fmla="*/ 676606 h 2205654"/>
                <a:gd name="connsiteX886" fmla="*/ 1272921 w 2454339"/>
                <a:gd name="connsiteY886" fmla="*/ 676606 h 2205654"/>
                <a:gd name="connsiteX887" fmla="*/ 1279970 w 2454339"/>
                <a:gd name="connsiteY887" fmla="*/ 675844 h 2205654"/>
                <a:gd name="connsiteX888" fmla="*/ 1304925 w 2454339"/>
                <a:gd name="connsiteY888" fmla="*/ 673653 h 2205654"/>
                <a:gd name="connsiteX889" fmla="*/ 1332643 w 2454339"/>
                <a:gd name="connsiteY889" fmla="*/ 669177 h 2205654"/>
                <a:gd name="connsiteX890" fmla="*/ 1344454 w 2454339"/>
                <a:gd name="connsiteY890" fmla="*/ 665557 h 2205654"/>
                <a:gd name="connsiteX891" fmla="*/ 1353026 w 2454339"/>
                <a:gd name="connsiteY891" fmla="*/ 660985 h 2205654"/>
                <a:gd name="connsiteX892" fmla="*/ 1358932 w 2454339"/>
                <a:gd name="connsiteY892" fmla="*/ 681464 h 2205654"/>
                <a:gd name="connsiteX893" fmla="*/ 1374458 w 2454339"/>
                <a:gd name="connsiteY893" fmla="*/ 740043 h 2205654"/>
                <a:gd name="connsiteX894" fmla="*/ 1369219 w 2454339"/>
                <a:gd name="connsiteY894" fmla="*/ 740995 h 2205654"/>
                <a:gd name="connsiteX895" fmla="*/ 1349026 w 2454339"/>
                <a:gd name="connsiteY895" fmla="*/ 745472 h 2205654"/>
                <a:gd name="connsiteX896" fmla="*/ 1329976 w 2454339"/>
                <a:gd name="connsiteY896" fmla="*/ 750139 h 2205654"/>
                <a:gd name="connsiteX897" fmla="*/ 1317593 w 2454339"/>
                <a:gd name="connsiteY897" fmla="*/ 754902 h 2205654"/>
                <a:gd name="connsiteX898" fmla="*/ 1316546 w 2454339"/>
                <a:gd name="connsiteY898" fmla="*/ 755568 h 2205654"/>
                <a:gd name="connsiteX899" fmla="*/ 1279303 w 2454339"/>
                <a:gd name="connsiteY899" fmla="*/ 735661 h 2205654"/>
                <a:gd name="connsiteX900" fmla="*/ 1231678 w 2454339"/>
                <a:gd name="connsiteY900" fmla="*/ 709563 h 2205654"/>
                <a:gd name="connsiteX901" fmla="*/ 1211580 w 2454339"/>
                <a:gd name="connsiteY901" fmla="*/ 700800 h 2205654"/>
                <a:gd name="connsiteX902" fmla="*/ 1217105 w 2454339"/>
                <a:gd name="connsiteY902" fmla="*/ 696894 h 2205654"/>
                <a:gd name="connsiteX903" fmla="*/ 1227582 w 2454339"/>
                <a:gd name="connsiteY903" fmla="*/ 690513 h 2205654"/>
                <a:gd name="connsiteX904" fmla="*/ 665321 w 2454339"/>
                <a:gd name="connsiteY904" fmla="*/ 1877137 h 2205654"/>
                <a:gd name="connsiteX905" fmla="*/ 665321 w 2454339"/>
                <a:gd name="connsiteY905" fmla="*/ 1877137 h 2205654"/>
                <a:gd name="connsiteX906" fmla="*/ 648843 w 2454339"/>
                <a:gd name="connsiteY906" fmla="*/ 1924000 h 2205654"/>
                <a:gd name="connsiteX907" fmla="*/ 629793 w 2454339"/>
                <a:gd name="connsiteY907" fmla="*/ 1966958 h 2205654"/>
                <a:gd name="connsiteX908" fmla="*/ 626078 w 2454339"/>
                <a:gd name="connsiteY908" fmla="*/ 1973149 h 2205654"/>
                <a:gd name="connsiteX909" fmla="*/ 624840 w 2454339"/>
                <a:gd name="connsiteY909" fmla="*/ 1974673 h 2205654"/>
                <a:gd name="connsiteX910" fmla="*/ 623221 w 2454339"/>
                <a:gd name="connsiteY910" fmla="*/ 1976292 h 2205654"/>
                <a:gd name="connsiteX911" fmla="*/ 622459 w 2454339"/>
                <a:gd name="connsiteY911" fmla="*/ 1976292 h 2205654"/>
                <a:gd name="connsiteX912" fmla="*/ 620554 w 2454339"/>
                <a:gd name="connsiteY912" fmla="*/ 1976292 h 2205654"/>
                <a:gd name="connsiteX913" fmla="*/ 618077 w 2454339"/>
                <a:gd name="connsiteY913" fmla="*/ 1977054 h 2205654"/>
                <a:gd name="connsiteX914" fmla="*/ 612648 w 2454339"/>
                <a:gd name="connsiteY914" fmla="*/ 1977531 h 2205654"/>
                <a:gd name="connsiteX915" fmla="*/ 608362 w 2454339"/>
                <a:gd name="connsiteY915" fmla="*/ 1977531 h 2205654"/>
                <a:gd name="connsiteX916" fmla="*/ 609124 w 2454339"/>
                <a:gd name="connsiteY916" fmla="*/ 1972292 h 2205654"/>
                <a:gd name="connsiteX917" fmla="*/ 609124 w 2454339"/>
                <a:gd name="connsiteY917" fmla="*/ 1971435 h 2205654"/>
                <a:gd name="connsiteX918" fmla="*/ 638175 w 2454339"/>
                <a:gd name="connsiteY918" fmla="*/ 1917142 h 2205654"/>
                <a:gd name="connsiteX919" fmla="*/ 650367 w 2454339"/>
                <a:gd name="connsiteY919" fmla="*/ 1883043 h 2205654"/>
                <a:gd name="connsiteX920" fmla="*/ 653701 w 2454339"/>
                <a:gd name="connsiteY920" fmla="*/ 1866660 h 2205654"/>
                <a:gd name="connsiteX921" fmla="*/ 654844 w 2454339"/>
                <a:gd name="connsiteY921" fmla="*/ 1861326 h 2205654"/>
                <a:gd name="connsiteX922" fmla="*/ 671703 w 2454339"/>
                <a:gd name="connsiteY922" fmla="*/ 1855897 h 2205654"/>
                <a:gd name="connsiteX923" fmla="*/ 664940 w 2454339"/>
                <a:gd name="connsiteY923" fmla="*/ 1877137 h 2205654"/>
                <a:gd name="connsiteX924" fmla="*/ 639032 w 2454339"/>
                <a:gd name="connsiteY924" fmla="*/ 1824274 h 2205654"/>
                <a:gd name="connsiteX925" fmla="*/ 639032 w 2454339"/>
                <a:gd name="connsiteY925" fmla="*/ 1824274 h 2205654"/>
                <a:gd name="connsiteX926" fmla="*/ 588740 w 2454339"/>
                <a:gd name="connsiteY926" fmla="*/ 1837513 h 2205654"/>
                <a:gd name="connsiteX927" fmla="*/ 538639 w 2454339"/>
                <a:gd name="connsiteY927" fmla="*/ 1851515 h 2205654"/>
                <a:gd name="connsiteX928" fmla="*/ 526447 w 2454339"/>
                <a:gd name="connsiteY928" fmla="*/ 1858087 h 2205654"/>
                <a:gd name="connsiteX929" fmla="*/ 512350 w 2454339"/>
                <a:gd name="connsiteY929" fmla="*/ 1810939 h 2205654"/>
                <a:gd name="connsiteX930" fmla="*/ 495300 w 2454339"/>
                <a:gd name="connsiteY930" fmla="*/ 1711498 h 2205654"/>
                <a:gd name="connsiteX931" fmla="*/ 489299 w 2454339"/>
                <a:gd name="connsiteY931" fmla="*/ 1605199 h 2205654"/>
                <a:gd name="connsiteX932" fmla="*/ 497491 w 2454339"/>
                <a:gd name="connsiteY932" fmla="*/ 1390219 h 2205654"/>
                <a:gd name="connsiteX933" fmla="*/ 500253 w 2454339"/>
                <a:gd name="connsiteY933" fmla="*/ 1364407 h 2205654"/>
                <a:gd name="connsiteX934" fmla="*/ 501682 w 2454339"/>
                <a:gd name="connsiteY934" fmla="*/ 1351548 h 2205654"/>
                <a:gd name="connsiteX935" fmla="*/ 502349 w 2454339"/>
                <a:gd name="connsiteY935" fmla="*/ 1346309 h 2205654"/>
                <a:gd name="connsiteX936" fmla="*/ 503206 w 2454339"/>
                <a:gd name="connsiteY936" fmla="*/ 1340308 h 2205654"/>
                <a:gd name="connsiteX937" fmla="*/ 511969 w 2454339"/>
                <a:gd name="connsiteY937" fmla="*/ 1286968 h 2205654"/>
                <a:gd name="connsiteX938" fmla="*/ 538544 w 2454339"/>
                <a:gd name="connsiteY938" fmla="*/ 1184670 h 2205654"/>
                <a:gd name="connsiteX939" fmla="*/ 549497 w 2454339"/>
                <a:gd name="connsiteY939" fmla="*/ 1152285 h 2205654"/>
                <a:gd name="connsiteX940" fmla="*/ 554069 w 2454339"/>
                <a:gd name="connsiteY940" fmla="*/ 1144760 h 2205654"/>
                <a:gd name="connsiteX941" fmla="*/ 566166 w 2454339"/>
                <a:gd name="connsiteY941" fmla="*/ 1122948 h 2205654"/>
                <a:gd name="connsiteX942" fmla="*/ 590360 w 2454339"/>
                <a:gd name="connsiteY942" fmla="*/ 1079990 h 2205654"/>
                <a:gd name="connsiteX943" fmla="*/ 618934 w 2454339"/>
                <a:gd name="connsiteY943" fmla="*/ 1042842 h 2205654"/>
                <a:gd name="connsiteX944" fmla="*/ 627031 w 2454339"/>
                <a:gd name="connsiteY944" fmla="*/ 1034365 h 2205654"/>
                <a:gd name="connsiteX945" fmla="*/ 636556 w 2454339"/>
                <a:gd name="connsiteY945" fmla="*/ 1032079 h 2205654"/>
                <a:gd name="connsiteX946" fmla="*/ 667703 w 2454339"/>
                <a:gd name="connsiteY946" fmla="*/ 1023507 h 2205654"/>
                <a:gd name="connsiteX947" fmla="*/ 735425 w 2454339"/>
                <a:gd name="connsiteY947" fmla="*/ 1005314 h 2205654"/>
                <a:gd name="connsiteX948" fmla="*/ 769239 w 2454339"/>
                <a:gd name="connsiteY948" fmla="*/ 993979 h 2205654"/>
                <a:gd name="connsiteX949" fmla="*/ 775240 w 2454339"/>
                <a:gd name="connsiteY949" fmla="*/ 991788 h 2205654"/>
                <a:gd name="connsiteX950" fmla="*/ 773430 w 2454339"/>
                <a:gd name="connsiteY950" fmla="*/ 994360 h 2205654"/>
                <a:gd name="connsiteX951" fmla="*/ 751046 w 2454339"/>
                <a:gd name="connsiteY951" fmla="*/ 1033603 h 2205654"/>
                <a:gd name="connsiteX952" fmla="*/ 719614 w 2454339"/>
                <a:gd name="connsiteY952" fmla="*/ 1119328 h 2205654"/>
                <a:gd name="connsiteX953" fmla="*/ 700564 w 2454339"/>
                <a:gd name="connsiteY953" fmla="*/ 1304780 h 2205654"/>
                <a:gd name="connsiteX954" fmla="*/ 704660 w 2454339"/>
                <a:gd name="connsiteY954" fmla="*/ 1509472 h 2205654"/>
                <a:gd name="connsiteX955" fmla="*/ 717328 w 2454339"/>
                <a:gd name="connsiteY955" fmla="*/ 1617867 h 2205654"/>
                <a:gd name="connsiteX956" fmla="*/ 736378 w 2454339"/>
                <a:gd name="connsiteY956" fmla="*/ 1703592 h 2205654"/>
                <a:gd name="connsiteX957" fmla="*/ 776859 w 2454339"/>
                <a:gd name="connsiteY957" fmla="*/ 1778458 h 2205654"/>
                <a:gd name="connsiteX958" fmla="*/ 781907 w 2454339"/>
                <a:gd name="connsiteY958" fmla="*/ 1783221 h 2205654"/>
                <a:gd name="connsiteX959" fmla="*/ 772382 w 2454339"/>
                <a:gd name="connsiteY959" fmla="*/ 1786078 h 2205654"/>
                <a:gd name="connsiteX960" fmla="*/ 766382 w 2454339"/>
                <a:gd name="connsiteY960" fmla="*/ 1787793 h 2205654"/>
                <a:gd name="connsiteX961" fmla="*/ 739521 w 2454339"/>
                <a:gd name="connsiteY961" fmla="*/ 1794746 h 2205654"/>
                <a:gd name="connsiteX962" fmla="*/ 639699 w 2454339"/>
                <a:gd name="connsiteY962" fmla="*/ 1824083 h 2205654"/>
                <a:gd name="connsiteX963" fmla="*/ 747427 w 2454339"/>
                <a:gd name="connsiteY963" fmla="*/ 1516330 h 2205654"/>
                <a:gd name="connsiteX964" fmla="*/ 747427 w 2454339"/>
                <a:gd name="connsiteY964" fmla="*/ 1516330 h 2205654"/>
                <a:gd name="connsiteX965" fmla="*/ 747427 w 2454339"/>
                <a:gd name="connsiteY965" fmla="*/ 1516330 h 2205654"/>
                <a:gd name="connsiteX966" fmla="*/ 763238 w 2454339"/>
                <a:gd name="connsiteY966" fmla="*/ 1659205 h 2205654"/>
                <a:gd name="connsiteX967" fmla="*/ 763238 w 2454339"/>
                <a:gd name="connsiteY967" fmla="*/ 1659205 h 2205654"/>
                <a:gd name="connsiteX968" fmla="*/ 763238 w 2454339"/>
                <a:gd name="connsiteY968" fmla="*/ 1659872 h 2205654"/>
                <a:gd name="connsiteX969" fmla="*/ 763238 w 2454339"/>
                <a:gd name="connsiteY969" fmla="*/ 1659110 h 2205654"/>
                <a:gd name="connsiteX970" fmla="*/ 911162 w 2454339"/>
                <a:gd name="connsiteY970" fmla="*/ 1492137 h 2205654"/>
                <a:gd name="connsiteX971" fmla="*/ 911162 w 2454339"/>
                <a:gd name="connsiteY971" fmla="*/ 1492137 h 2205654"/>
                <a:gd name="connsiteX972" fmla="*/ 906018 w 2454339"/>
                <a:gd name="connsiteY972" fmla="*/ 1579481 h 2205654"/>
                <a:gd name="connsiteX973" fmla="*/ 905447 w 2454339"/>
                <a:gd name="connsiteY973" fmla="*/ 1583862 h 2205654"/>
                <a:gd name="connsiteX974" fmla="*/ 905447 w 2454339"/>
                <a:gd name="connsiteY974" fmla="*/ 1587387 h 2205654"/>
                <a:gd name="connsiteX975" fmla="*/ 903827 w 2454339"/>
                <a:gd name="connsiteY975" fmla="*/ 1598055 h 2205654"/>
                <a:gd name="connsiteX976" fmla="*/ 899446 w 2454339"/>
                <a:gd name="connsiteY976" fmla="*/ 1621105 h 2205654"/>
                <a:gd name="connsiteX977" fmla="*/ 887635 w 2454339"/>
                <a:gd name="connsiteY977" fmla="*/ 1664634 h 2205654"/>
                <a:gd name="connsiteX978" fmla="*/ 880491 w 2454339"/>
                <a:gd name="connsiteY978" fmla="*/ 1684827 h 2205654"/>
                <a:gd name="connsiteX979" fmla="*/ 879253 w 2454339"/>
                <a:gd name="connsiteY979" fmla="*/ 1687971 h 2205654"/>
                <a:gd name="connsiteX980" fmla="*/ 877634 w 2454339"/>
                <a:gd name="connsiteY980" fmla="*/ 1691685 h 2205654"/>
                <a:gd name="connsiteX981" fmla="*/ 872585 w 2454339"/>
                <a:gd name="connsiteY981" fmla="*/ 1702925 h 2205654"/>
                <a:gd name="connsiteX982" fmla="*/ 852011 w 2454339"/>
                <a:gd name="connsiteY982" fmla="*/ 1739787 h 2205654"/>
                <a:gd name="connsiteX983" fmla="*/ 849725 w 2454339"/>
                <a:gd name="connsiteY983" fmla="*/ 1742549 h 2205654"/>
                <a:gd name="connsiteX984" fmla="*/ 846296 w 2454339"/>
                <a:gd name="connsiteY984" fmla="*/ 1746549 h 2205654"/>
                <a:gd name="connsiteX985" fmla="*/ 838772 w 2454339"/>
                <a:gd name="connsiteY985" fmla="*/ 1753789 h 2205654"/>
                <a:gd name="connsiteX986" fmla="*/ 838772 w 2454339"/>
                <a:gd name="connsiteY986" fmla="*/ 1754265 h 2205654"/>
                <a:gd name="connsiteX987" fmla="*/ 837724 w 2454339"/>
                <a:gd name="connsiteY987" fmla="*/ 1755027 h 2205654"/>
                <a:gd name="connsiteX988" fmla="*/ 833533 w 2454339"/>
                <a:gd name="connsiteY988" fmla="*/ 1757789 h 2205654"/>
                <a:gd name="connsiteX989" fmla="*/ 829342 w 2454339"/>
                <a:gd name="connsiteY989" fmla="*/ 1760075 h 2205654"/>
                <a:gd name="connsiteX990" fmla="*/ 826294 w 2454339"/>
                <a:gd name="connsiteY990" fmla="*/ 1760837 h 2205654"/>
                <a:gd name="connsiteX991" fmla="*/ 823532 w 2454339"/>
                <a:gd name="connsiteY991" fmla="*/ 1761408 h 2205654"/>
                <a:gd name="connsiteX992" fmla="*/ 819150 w 2454339"/>
                <a:gd name="connsiteY992" fmla="*/ 1761408 h 2205654"/>
                <a:gd name="connsiteX993" fmla="*/ 818579 w 2454339"/>
                <a:gd name="connsiteY993" fmla="*/ 1761408 h 2205654"/>
                <a:gd name="connsiteX994" fmla="*/ 813911 w 2454339"/>
                <a:gd name="connsiteY994" fmla="*/ 1760075 h 2205654"/>
                <a:gd name="connsiteX995" fmla="*/ 813911 w 2454339"/>
                <a:gd name="connsiteY995" fmla="*/ 1760075 h 2205654"/>
                <a:gd name="connsiteX996" fmla="*/ 835533 w 2454339"/>
                <a:gd name="connsiteY996" fmla="*/ 1741692 h 2205654"/>
                <a:gd name="connsiteX997" fmla="*/ 857250 w 2454339"/>
                <a:gd name="connsiteY997" fmla="*/ 1692638 h 2205654"/>
                <a:gd name="connsiteX998" fmla="*/ 877729 w 2454339"/>
                <a:gd name="connsiteY998" fmla="*/ 1607961 h 2205654"/>
                <a:gd name="connsiteX999" fmla="*/ 887254 w 2454339"/>
                <a:gd name="connsiteY999" fmla="*/ 1543476 h 2205654"/>
                <a:gd name="connsiteX1000" fmla="*/ 884301 w 2454339"/>
                <a:gd name="connsiteY1000" fmla="*/ 1496994 h 2205654"/>
                <a:gd name="connsiteX1001" fmla="*/ 880110 w 2454339"/>
                <a:gd name="connsiteY1001" fmla="*/ 1477944 h 2205654"/>
                <a:gd name="connsiteX1002" fmla="*/ 898303 w 2454339"/>
                <a:gd name="connsiteY1002" fmla="*/ 1478992 h 2205654"/>
                <a:gd name="connsiteX1003" fmla="*/ 900494 w 2454339"/>
                <a:gd name="connsiteY1003" fmla="*/ 1478992 h 2205654"/>
                <a:gd name="connsiteX1004" fmla="*/ 910019 w 2454339"/>
                <a:gd name="connsiteY1004" fmla="*/ 1480231 h 2205654"/>
                <a:gd name="connsiteX1005" fmla="*/ 910685 w 2454339"/>
                <a:gd name="connsiteY1005" fmla="*/ 1480231 h 2205654"/>
                <a:gd name="connsiteX1006" fmla="*/ 912019 w 2454339"/>
                <a:gd name="connsiteY1006" fmla="*/ 1480231 h 2205654"/>
                <a:gd name="connsiteX1007" fmla="*/ 919734 w 2454339"/>
                <a:gd name="connsiteY1007" fmla="*/ 1481469 h 2205654"/>
                <a:gd name="connsiteX1008" fmla="*/ 921734 w 2454339"/>
                <a:gd name="connsiteY1008" fmla="*/ 1481469 h 2205654"/>
                <a:gd name="connsiteX1009" fmla="*/ 911655 w 2454339"/>
                <a:gd name="connsiteY1009" fmla="*/ 1490405 h 2205654"/>
                <a:gd name="connsiteX1010" fmla="*/ 911638 w 2454339"/>
                <a:gd name="connsiteY1010" fmla="*/ 1490994 h 2205654"/>
                <a:gd name="connsiteX1011" fmla="*/ 1167289 w 2454339"/>
                <a:gd name="connsiteY1011" fmla="*/ 1460037 h 2205654"/>
                <a:gd name="connsiteX1012" fmla="*/ 1167289 w 2454339"/>
                <a:gd name="connsiteY1012" fmla="*/ 1460037 h 2205654"/>
                <a:gd name="connsiteX1013" fmla="*/ 1155764 w 2454339"/>
                <a:gd name="connsiteY1013" fmla="*/ 1461466 h 2205654"/>
                <a:gd name="connsiteX1014" fmla="*/ 1146239 w 2454339"/>
                <a:gd name="connsiteY1014" fmla="*/ 1462895 h 2205654"/>
                <a:gd name="connsiteX1015" fmla="*/ 1049750 w 2454339"/>
                <a:gd name="connsiteY1015" fmla="*/ 1461752 h 2205654"/>
                <a:gd name="connsiteX1016" fmla="*/ 1025176 w 2454339"/>
                <a:gd name="connsiteY1016" fmla="*/ 1459466 h 2205654"/>
                <a:gd name="connsiteX1017" fmla="*/ 1019365 w 2454339"/>
                <a:gd name="connsiteY1017" fmla="*/ 1458704 h 2205654"/>
                <a:gd name="connsiteX1018" fmla="*/ 1019365 w 2454339"/>
                <a:gd name="connsiteY1018" fmla="*/ 1458704 h 2205654"/>
                <a:gd name="connsiteX1019" fmla="*/ 1017651 w 2454339"/>
                <a:gd name="connsiteY1019" fmla="*/ 1458704 h 2205654"/>
                <a:gd name="connsiteX1020" fmla="*/ 1004126 w 2454339"/>
                <a:gd name="connsiteY1020" fmla="*/ 1456323 h 2205654"/>
                <a:gd name="connsiteX1021" fmla="*/ 956501 w 2454339"/>
                <a:gd name="connsiteY1021" fmla="*/ 1445178 h 2205654"/>
                <a:gd name="connsiteX1022" fmla="*/ 904780 w 2454339"/>
                <a:gd name="connsiteY1022" fmla="*/ 1436320 h 2205654"/>
                <a:gd name="connsiteX1023" fmla="*/ 852869 w 2454339"/>
                <a:gd name="connsiteY1023" fmla="*/ 1440702 h 2205654"/>
                <a:gd name="connsiteX1024" fmla="*/ 823055 w 2454339"/>
                <a:gd name="connsiteY1024" fmla="*/ 1449465 h 2205654"/>
                <a:gd name="connsiteX1025" fmla="*/ 807244 w 2454339"/>
                <a:gd name="connsiteY1025" fmla="*/ 1455751 h 2205654"/>
                <a:gd name="connsiteX1026" fmla="*/ 802481 w 2454339"/>
                <a:gd name="connsiteY1026" fmla="*/ 1455751 h 2205654"/>
                <a:gd name="connsiteX1027" fmla="*/ 792956 w 2454339"/>
                <a:gd name="connsiteY1027" fmla="*/ 1457561 h 2205654"/>
                <a:gd name="connsiteX1028" fmla="*/ 784765 w 2454339"/>
                <a:gd name="connsiteY1028" fmla="*/ 1460133 h 2205654"/>
                <a:gd name="connsiteX1029" fmla="*/ 750665 w 2454339"/>
                <a:gd name="connsiteY1029" fmla="*/ 1472610 h 2205654"/>
                <a:gd name="connsiteX1030" fmla="*/ 740093 w 2454339"/>
                <a:gd name="connsiteY1030" fmla="*/ 1476897 h 2205654"/>
                <a:gd name="connsiteX1031" fmla="*/ 739140 w 2454339"/>
                <a:gd name="connsiteY1031" fmla="*/ 1457847 h 2205654"/>
                <a:gd name="connsiteX1032" fmla="*/ 753047 w 2454339"/>
                <a:gd name="connsiteY1032" fmla="*/ 1455751 h 2205654"/>
                <a:gd name="connsiteX1033" fmla="*/ 782479 w 2454339"/>
                <a:gd name="connsiteY1033" fmla="*/ 1445369 h 2205654"/>
                <a:gd name="connsiteX1034" fmla="*/ 782460 w 2454339"/>
                <a:gd name="connsiteY1034" fmla="*/ 1439442 h 2205654"/>
                <a:gd name="connsiteX1035" fmla="*/ 779621 w 2454339"/>
                <a:gd name="connsiteY1035" fmla="*/ 1438225 h 2205654"/>
                <a:gd name="connsiteX1036" fmla="*/ 746569 w 2454339"/>
                <a:gd name="connsiteY1036" fmla="*/ 1442702 h 2205654"/>
                <a:gd name="connsiteX1037" fmla="*/ 738664 w 2454339"/>
                <a:gd name="connsiteY1037" fmla="*/ 1444226 h 2205654"/>
                <a:gd name="connsiteX1038" fmla="*/ 738664 w 2454339"/>
                <a:gd name="connsiteY1038" fmla="*/ 1438511 h 2205654"/>
                <a:gd name="connsiteX1039" fmla="*/ 746951 w 2454339"/>
                <a:gd name="connsiteY1039" fmla="*/ 1436892 h 2205654"/>
                <a:gd name="connsiteX1040" fmla="*/ 767429 w 2454339"/>
                <a:gd name="connsiteY1040" fmla="*/ 1426128 h 2205654"/>
                <a:gd name="connsiteX1041" fmla="*/ 766269 w 2454339"/>
                <a:gd name="connsiteY1041" fmla="*/ 1421837 h 2205654"/>
                <a:gd name="connsiteX1042" fmla="*/ 765620 w 2454339"/>
                <a:gd name="connsiteY1042" fmla="*/ 1421556 h 2205654"/>
                <a:gd name="connsiteX1043" fmla="*/ 741617 w 2454339"/>
                <a:gd name="connsiteY1043" fmla="*/ 1424795 h 2205654"/>
                <a:gd name="connsiteX1044" fmla="*/ 738283 w 2454339"/>
                <a:gd name="connsiteY1044" fmla="*/ 1425748 h 2205654"/>
                <a:gd name="connsiteX1045" fmla="*/ 738283 w 2454339"/>
                <a:gd name="connsiteY1045" fmla="*/ 1414317 h 2205654"/>
                <a:gd name="connsiteX1046" fmla="*/ 751808 w 2454339"/>
                <a:gd name="connsiteY1046" fmla="*/ 1407555 h 2205654"/>
                <a:gd name="connsiteX1047" fmla="*/ 768382 w 2454339"/>
                <a:gd name="connsiteY1047" fmla="*/ 1395363 h 2205654"/>
                <a:gd name="connsiteX1048" fmla="*/ 766775 w 2454339"/>
                <a:gd name="connsiteY1048" fmla="*/ 1389938 h 2205654"/>
                <a:gd name="connsiteX1049" fmla="*/ 765048 w 2454339"/>
                <a:gd name="connsiteY1049" fmla="*/ 1389457 h 2205654"/>
                <a:gd name="connsiteX1050" fmla="*/ 747141 w 2454339"/>
                <a:gd name="connsiteY1050" fmla="*/ 1395553 h 2205654"/>
                <a:gd name="connsiteX1051" fmla="*/ 737616 w 2454339"/>
                <a:gd name="connsiteY1051" fmla="*/ 1399840 h 2205654"/>
                <a:gd name="connsiteX1052" fmla="*/ 737616 w 2454339"/>
                <a:gd name="connsiteY1052" fmla="*/ 1389267 h 2205654"/>
                <a:gd name="connsiteX1053" fmla="*/ 737616 w 2454339"/>
                <a:gd name="connsiteY1053" fmla="*/ 1379742 h 2205654"/>
                <a:gd name="connsiteX1054" fmla="*/ 742379 w 2454339"/>
                <a:gd name="connsiteY1054" fmla="*/ 1379075 h 2205654"/>
                <a:gd name="connsiteX1055" fmla="*/ 756952 w 2454339"/>
                <a:gd name="connsiteY1055" fmla="*/ 1373169 h 2205654"/>
                <a:gd name="connsiteX1056" fmla="*/ 756494 w 2454339"/>
                <a:gd name="connsiteY1056" fmla="*/ 1364830 h 2205654"/>
                <a:gd name="connsiteX1057" fmla="*/ 754475 w 2454339"/>
                <a:gd name="connsiteY1057" fmla="*/ 1363644 h 2205654"/>
                <a:gd name="connsiteX1058" fmla="*/ 744950 w 2454339"/>
                <a:gd name="connsiteY1058" fmla="*/ 1364311 h 2205654"/>
                <a:gd name="connsiteX1059" fmla="*/ 737997 w 2454339"/>
                <a:gd name="connsiteY1059" fmla="*/ 1366502 h 2205654"/>
                <a:gd name="connsiteX1060" fmla="*/ 737997 w 2454339"/>
                <a:gd name="connsiteY1060" fmla="*/ 1340499 h 2205654"/>
                <a:gd name="connsiteX1061" fmla="*/ 739807 w 2454339"/>
                <a:gd name="connsiteY1061" fmla="*/ 1340499 h 2205654"/>
                <a:gd name="connsiteX1062" fmla="*/ 748665 w 2454339"/>
                <a:gd name="connsiteY1062" fmla="*/ 1336022 h 2205654"/>
                <a:gd name="connsiteX1063" fmla="*/ 751046 w 2454339"/>
                <a:gd name="connsiteY1063" fmla="*/ 1331355 h 2205654"/>
                <a:gd name="connsiteX1064" fmla="*/ 749139 w 2454339"/>
                <a:gd name="connsiteY1064" fmla="*/ 1327946 h 2205654"/>
                <a:gd name="connsiteX1065" fmla="*/ 747712 w 2454339"/>
                <a:gd name="connsiteY1065" fmla="*/ 1327926 h 2205654"/>
                <a:gd name="connsiteX1066" fmla="*/ 745903 w 2454339"/>
                <a:gd name="connsiteY1066" fmla="*/ 1328497 h 2205654"/>
                <a:gd name="connsiteX1067" fmla="*/ 744474 w 2454339"/>
                <a:gd name="connsiteY1067" fmla="*/ 1329069 h 2205654"/>
                <a:gd name="connsiteX1068" fmla="*/ 742093 w 2454339"/>
                <a:gd name="connsiteY1068" fmla="*/ 1329069 h 2205654"/>
                <a:gd name="connsiteX1069" fmla="*/ 740664 w 2454339"/>
                <a:gd name="connsiteY1069" fmla="*/ 1329069 h 2205654"/>
                <a:gd name="connsiteX1070" fmla="*/ 739807 w 2454339"/>
                <a:gd name="connsiteY1070" fmla="*/ 1329069 h 2205654"/>
                <a:gd name="connsiteX1071" fmla="*/ 737997 w 2454339"/>
                <a:gd name="connsiteY1071" fmla="*/ 1329069 h 2205654"/>
                <a:gd name="connsiteX1072" fmla="*/ 741998 w 2454339"/>
                <a:gd name="connsiteY1072" fmla="*/ 1198671 h 2205654"/>
                <a:gd name="connsiteX1073" fmla="*/ 744093 w 2454339"/>
                <a:gd name="connsiteY1073" fmla="*/ 1176764 h 2205654"/>
                <a:gd name="connsiteX1074" fmla="*/ 746665 w 2454339"/>
                <a:gd name="connsiteY1074" fmla="*/ 1155904 h 2205654"/>
                <a:gd name="connsiteX1075" fmla="*/ 754761 w 2454339"/>
                <a:gd name="connsiteY1075" fmla="*/ 1111232 h 2205654"/>
                <a:gd name="connsiteX1076" fmla="*/ 779050 w 2454339"/>
                <a:gd name="connsiteY1076" fmla="*/ 1024650 h 2205654"/>
                <a:gd name="connsiteX1077" fmla="*/ 789146 w 2454339"/>
                <a:gd name="connsiteY1077" fmla="*/ 1001885 h 2205654"/>
                <a:gd name="connsiteX1078" fmla="*/ 790670 w 2454339"/>
                <a:gd name="connsiteY1078" fmla="*/ 1001218 h 2205654"/>
                <a:gd name="connsiteX1079" fmla="*/ 798386 w 2454339"/>
                <a:gd name="connsiteY1079" fmla="*/ 994551 h 2205654"/>
                <a:gd name="connsiteX1080" fmla="*/ 805434 w 2454339"/>
                <a:gd name="connsiteY1080" fmla="*/ 986359 h 2205654"/>
                <a:gd name="connsiteX1081" fmla="*/ 820484 w 2454339"/>
                <a:gd name="connsiteY1081" fmla="*/ 967309 h 2205654"/>
                <a:gd name="connsiteX1082" fmla="*/ 846868 w 2454339"/>
                <a:gd name="connsiteY1082" fmla="*/ 928257 h 2205654"/>
                <a:gd name="connsiteX1083" fmla="*/ 903065 w 2454339"/>
                <a:gd name="connsiteY1083" fmla="*/ 855962 h 2205654"/>
                <a:gd name="connsiteX1084" fmla="*/ 933450 w 2454339"/>
                <a:gd name="connsiteY1084" fmla="*/ 824911 h 2205654"/>
                <a:gd name="connsiteX1085" fmla="*/ 941451 w 2454339"/>
                <a:gd name="connsiteY1085" fmla="*/ 817862 h 2205654"/>
                <a:gd name="connsiteX1086" fmla="*/ 942213 w 2454339"/>
                <a:gd name="connsiteY1086" fmla="*/ 817195 h 2205654"/>
                <a:gd name="connsiteX1087" fmla="*/ 943165 w 2454339"/>
                <a:gd name="connsiteY1087" fmla="*/ 816528 h 2205654"/>
                <a:gd name="connsiteX1088" fmla="*/ 947357 w 2454339"/>
                <a:gd name="connsiteY1088" fmla="*/ 813385 h 2205654"/>
                <a:gd name="connsiteX1089" fmla="*/ 966407 w 2454339"/>
                <a:gd name="connsiteY1089" fmla="*/ 801574 h 2205654"/>
                <a:gd name="connsiteX1090" fmla="*/ 975932 w 2454339"/>
                <a:gd name="connsiteY1090" fmla="*/ 796812 h 2205654"/>
                <a:gd name="connsiteX1091" fmla="*/ 980694 w 2454339"/>
                <a:gd name="connsiteY1091" fmla="*/ 794526 h 2205654"/>
                <a:gd name="connsiteX1092" fmla="*/ 983647 w 2454339"/>
                <a:gd name="connsiteY1092" fmla="*/ 793287 h 2205654"/>
                <a:gd name="connsiteX1093" fmla="*/ 1003268 w 2454339"/>
                <a:gd name="connsiteY1093" fmla="*/ 785382 h 2205654"/>
                <a:gd name="connsiteX1094" fmla="*/ 1044607 w 2454339"/>
                <a:gd name="connsiteY1094" fmla="*/ 769951 h 2205654"/>
                <a:gd name="connsiteX1095" fmla="*/ 1147477 w 2454339"/>
                <a:gd name="connsiteY1095" fmla="*/ 735090 h 2205654"/>
                <a:gd name="connsiteX1096" fmla="*/ 1159097 w 2454339"/>
                <a:gd name="connsiteY1096" fmla="*/ 732804 h 2205654"/>
                <a:gd name="connsiteX1097" fmla="*/ 1164812 w 2454339"/>
                <a:gd name="connsiteY1097" fmla="*/ 731851 h 2205654"/>
                <a:gd name="connsiteX1098" fmla="*/ 1168337 w 2454339"/>
                <a:gd name="connsiteY1098" fmla="*/ 731851 h 2205654"/>
                <a:gd name="connsiteX1099" fmla="*/ 1179481 w 2454339"/>
                <a:gd name="connsiteY1099" fmla="*/ 731851 h 2205654"/>
                <a:gd name="connsiteX1100" fmla="*/ 1183958 w 2454339"/>
                <a:gd name="connsiteY1100" fmla="*/ 731851 h 2205654"/>
                <a:gd name="connsiteX1101" fmla="*/ 1183958 w 2454339"/>
                <a:gd name="connsiteY1101" fmla="*/ 731851 h 2205654"/>
                <a:gd name="connsiteX1102" fmla="*/ 1186720 w 2454339"/>
                <a:gd name="connsiteY1102" fmla="*/ 732423 h 2205654"/>
                <a:gd name="connsiteX1103" fmla="*/ 1205770 w 2454339"/>
                <a:gd name="connsiteY1103" fmla="*/ 738042 h 2205654"/>
                <a:gd name="connsiteX1104" fmla="*/ 1220248 w 2454339"/>
                <a:gd name="connsiteY1104" fmla="*/ 740138 h 2205654"/>
                <a:gd name="connsiteX1105" fmla="*/ 1259777 w 2454339"/>
                <a:gd name="connsiteY1105" fmla="*/ 765189 h 2205654"/>
                <a:gd name="connsiteX1106" fmla="*/ 1264253 w 2454339"/>
                <a:gd name="connsiteY1106" fmla="*/ 767951 h 2205654"/>
                <a:gd name="connsiteX1107" fmla="*/ 1254061 w 2454339"/>
                <a:gd name="connsiteY1107" fmla="*/ 779952 h 2205654"/>
                <a:gd name="connsiteX1108" fmla="*/ 1244536 w 2454339"/>
                <a:gd name="connsiteY1108" fmla="*/ 798050 h 2205654"/>
                <a:gd name="connsiteX1109" fmla="*/ 1249204 w 2454339"/>
                <a:gd name="connsiteY1109" fmla="*/ 816147 h 2205654"/>
                <a:gd name="connsiteX1110" fmla="*/ 1259586 w 2454339"/>
                <a:gd name="connsiteY1110" fmla="*/ 813957 h 2205654"/>
                <a:gd name="connsiteX1111" fmla="*/ 1259586 w 2454339"/>
                <a:gd name="connsiteY1111" fmla="*/ 808337 h 2205654"/>
                <a:gd name="connsiteX1112" fmla="*/ 1258633 w 2454339"/>
                <a:gd name="connsiteY1112" fmla="*/ 806241 h 2205654"/>
                <a:gd name="connsiteX1113" fmla="*/ 1257776 w 2454339"/>
                <a:gd name="connsiteY1113" fmla="*/ 805003 h 2205654"/>
                <a:gd name="connsiteX1114" fmla="*/ 1257776 w 2454339"/>
                <a:gd name="connsiteY1114" fmla="*/ 804527 h 2205654"/>
                <a:gd name="connsiteX1115" fmla="*/ 1257776 w 2454339"/>
                <a:gd name="connsiteY1115" fmla="*/ 804527 h 2205654"/>
                <a:gd name="connsiteX1116" fmla="*/ 1257776 w 2454339"/>
                <a:gd name="connsiteY1116" fmla="*/ 801860 h 2205654"/>
                <a:gd name="connsiteX1117" fmla="*/ 1261396 w 2454339"/>
                <a:gd name="connsiteY1117" fmla="*/ 793668 h 2205654"/>
                <a:gd name="connsiteX1118" fmla="*/ 1273588 w 2454339"/>
                <a:gd name="connsiteY1118" fmla="*/ 776904 h 2205654"/>
                <a:gd name="connsiteX1119" fmla="*/ 1275588 w 2454339"/>
                <a:gd name="connsiteY1119" fmla="*/ 774904 h 2205654"/>
                <a:gd name="connsiteX1120" fmla="*/ 1307592 w 2454339"/>
                <a:gd name="connsiteY1120" fmla="*/ 791668 h 2205654"/>
                <a:gd name="connsiteX1121" fmla="*/ 1333691 w 2454339"/>
                <a:gd name="connsiteY1121" fmla="*/ 802431 h 2205654"/>
                <a:gd name="connsiteX1122" fmla="*/ 1341311 w 2454339"/>
                <a:gd name="connsiteY1122" fmla="*/ 805479 h 2205654"/>
                <a:gd name="connsiteX1123" fmla="*/ 1340453 w 2454339"/>
                <a:gd name="connsiteY1123" fmla="*/ 808146 h 2205654"/>
                <a:gd name="connsiteX1124" fmla="*/ 1338358 w 2454339"/>
                <a:gd name="connsiteY1124" fmla="*/ 813576 h 2205654"/>
                <a:gd name="connsiteX1125" fmla="*/ 1333405 w 2454339"/>
                <a:gd name="connsiteY1125" fmla="*/ 823101 h 2205654"/>
                <a:gd name="connsiteX1126" fmla="*/ 1330357 w 2454339"/>
                <a:gd name="connsiteY1126" fmla="*/ 826815 h 2205654"/>
                <a:gd name="connsiteX1127" fmla="*/ 1325975 w 2454339"/>
                <a:gd name="connsiteY1127" fmla="*/ 830911 h 2205654"/>
                <a:gd name="connsiteX1128" fmla="*/ 1324356 w 2454339"/>
                <a:gd name="connsiteY1128" fmla="*/ 832054 h 2205654"/>
                <a:gd name="connsiteX1129" fmla="*/ 1318641 w 2454339"/>
                <a:gd name="connsiteY1129" fmla="*/ 835674 h 2205654"/>
                <a:gd name="connsiteX1130" fmla="*/ 1308449 w 2454339"/>
                <a:gd name="connsiteY1130" fmla="*/ 841103 h 2205654"/>
                <a:gd name="connsiteX1131" fmla="*/ 1303401 w 2454339"/>
                <a:gd name="connsiteY1131" fmla="*/ 843103 h 2205654"/>
                <a:gd name="connsiteX1132" fmla="*/ 1296448 w 2454339"/>
                <a:gd name="connsiteY1132" fmla="*/ 845389 h 2205654"/>
                <a:gd name="connsiteX1133" fmla="*/ 1282256 w 2454339"/>
                <a:gd name="connsiteY1133" fmla="*/ 848818 h 2205654"/>
                <a:gd name="connsiteX1134" fmla="*/ 1276636 w 2454339"/>
                <a:gd name="connsiteY1134" fmla="*/ 849866 h 2205654"/>
                <a:gd name="connsiteX1135" fmla="*/ 1273302 w 2454339"/>
                <a:gd name="connsiteY1135" fmla="*/ 849866 h 2205654"/>
                <a:gd name="connsiteX1136" fmla="*/ 1258919 w 2454339"/>
                <a:gd name="connsiteY1136" fmla="*/ 850723 h 2205654"/>
                <a:gd name="connsiteX1137" fmla="*/ 1245013 w 2454339"/>
                <a:gd name="connsiteY1137" fmla="*/ 850723 h 2205654"/>
                <a:gd name="connsiteX1138" fmla="*/ 1238345 w 2454339"/>
                <a:gd name="connsiteY1138" fmla="*/ 850723 h 2205654"/>
                <a:gd name="connsiteX1139" fmla="*/ 1233392 w 2454339"/>
                <a:gd name="connsiteY1139" fmla="*/ 850152 h 2205654"/>
                <a:gd name="connsiteX1140" fmla="*/ 1228916 w 2454339"/>
                <a:gd name="connsiteY1140" fmla="*/ 849485 h 2205654"/>
                <a:gd name="connsiteX1141" fmla="*/ 1219391 w 2454339"/>
                <a:gd name="connsiteY1141" fmla="*/ 847580 h 2205654"/>
                <a:gd name="connsiteX1142" fmla="*/ 1200341 w 2454339"/>
                <a:gd name="connsiteY1142" fmla="*/ 841960 h 2205654"/>
                <a:gd name="connsiteX1143" fmla="*/ 1181291 w 2454339"/>
                <a:gd name="connsiteY1143" fmla="*/ 836245 h 2205654"/>
                <a:gd name="connsiteX1144" fmla="*/ 1169575 w 2454339"/>
                <a:gd name="connsiteY1144" fmla="*/ 834531 h 2205654"/>
                <a:gd name="connsiteX1145" fmla="*/ 1164241 w 2454339"/>
                <a:gd name="connsiteY1145" fmla="*/ 835483 h 2205654"/>
                <a:gd name="connsiteX1146" fmla="*/ 1159478 w 2454339"/>
                <a:gd name="connsiteY1146" fmla="*/ 838055 h 2205654"/>
                <a:gd name="connsiteX1147" fmla="*/ 1154144 w 2454339"/>
                <a:gd name="connsiteY1147" fmla="*/ 839579 h 2205654"/>
                <a:gd name="connsiteX1148" fmla="*/ 1154144 w 2454339"/>
                <a:gd name="connsiteY1148" fmla="*/ 839579 h 2205654"/>
                <a:gd name="connsiteX1149" fmla="*/ 1146524 w 2454339"/>
                <a:gd name="connsiteY1149" fmla="*/ 843961 h 2205654"/>
                <a:gd name="connsiteX1150" fmla="*/ 1146524 w 2454339"/>
                <a:gd name="connsiteY1150" fmla="*/ 843960 h 2205654"/>
                <a:gd name="connsiteX1151" fmla="*/ 1145477 w 2454339"/>
                <a:gd name="connsiteY1151" fmla="*/ 844722 h 2205654"/>
                <a:gd name="connsiteX1152" fmla="*/ 1141857 w 2454339"/>
                <a:gd name="connsiteY1152" fmla="*/ 847104 h 2205654"/>
                <a:gd name="connsiteX1153" fmla="*/ 1127284 w 2454339"/>
                <a:gd name="connsiteY1153" fmla="*/ 855009 h 2205654"/>
                <a:gd name="connsiteX1154" fmla="*/ 1093946 w 2454339"/>
                <a:gd name="connsiteY1154" fmla="*/ 873297 h 2205654"/>
                <a:gd name="connsiteX1155" fmla="*/ 1090041 w 2454339"/>
                <a:gd name="connsiteY1155" fmla="*/ 874821 h 2205654"/>
                <a:gd name="connsiteX1156" fmla="*/ 1081564 w 2454339"/>
                <a:gd name="connsiteY1156" fmla="*/ 877584 h 2205654"/>
                <a:gd name="connsiteX1157" fmla="*/ 1064228 w 2454339"/>
                <a:gd name="connsiteY1157" fmla="*/ 881489 h 2205654"/>
                <a:gd name="connsiteX1158" fmla="*/ 1047750 w 2454339"/>
                <a:gd name="connsiteY1158" fmla="*/ 885394 h 2205654"/>
                <a:gd name="connsiteX1159" fmla="*/ 1027938 w 2454339"/>
                <a:gd name="connsiteY1159" fmla="*/ 893871 h 2205654"/>
                <a:gd name="connsiteX1160" fmla="*/ 1024380 w 2454339"/>
                <a:gd name="connsiteY1160" fmla="*/ 909363 h 2205654"/>
                <a:gd name="connsiteX1161" fmla="*/ 1027938 w 2454339"/>
                <a:gd name="connsiteY1161" fmla="*/ 912921 h 2205654"/>
                <a:gd name="connsiteX1162" fmla="*/ 1074801 w 2454339"/>
                <a:gd name="connsiteY1162" fmla="*/ 920541 h 2205654"/>
                <a:gd name="connsiteX1163" fmla="*/ 1075754 w 2454339"/>
                <a:gd name="connsiteY1163" fmla="*/ 920541 h 2205654"/>
                <a:gd name="connsiteX1164" fmla="*/ 1072515 w 2454339"/>
                <a:gd name="connsiteY1164" fmla="*/ 934829 h 2205654"/>
                <a:gd name="connsiteX1165" fmla="*/ 1065086 w 2454339"/>
                <a:gd name="connsiteY1165" fmla="*/ 971691 h 2205654"/>
                <a:gd name="connsiteX1166" fmla="*/ 1057180 w 2454339"/>
                <a:gd name="connsiteY1166" fmla="*/ 1008362 h 2205654"/>
                <a:gd name="connsiteX1167" fmla="*/ 1052036 w 2454339"/>
                <a:gd name="connsiteY1167" fmla="*/ 1045509 h 2205654"/>
                <a:gd name="connsiteX1168" fmla="*/ 1061561 w 2454339"/>
                <a:gd name="connsiteY1168" fmla="*/ 1049415 h 2205654"/>
                <a:gd name="connsiteX1169" fmla="*/ 1082135 w 2454339"/>
                <a:gd name="connsiteY1169" fmla="*/ 992836 h 2205654"/>
                <a:gd name="connsiteX1170" fmla="*/ 1087088 w 2454339"/>
                <a:gd name="connsiteY1170" fmla="*/ 985026 h 2205654"/>
                <a:gd name="connsiteX1171" fmla="*/ 1102424 w 2454339"/>
                <a:gd name="connsiteY1171" fmla="*/ 967309 h 2205654"/>
                <a:gd name="connsiteX1172" fmla="*/ 1121474 w 2454339"/>
                <a:gd name="connsiteY1172" fmla="*/ 952450 h 2205654"/>
                <a:gd name="connsiteX1173" fmla="*/ 1120331 w 2454339"/>
                <a:gd name="connsiteY1173" fmla="*/ 1029698 h 2205654"/>
                <a:gd name="connsiteX1174" fmla="*/ 1133475 w 2454339"/>
                <a:gd name="connsiteY1174" fmla="*/ 1236009 h 2205654"/>
                <a:gd name="connsiteX1175" fmla="*/ 1160336 w 2454339"/>
                <a:gd name="connsiteY1175" fmla="*/ 1363263 h 2205654"/>
                <a:gd name="connsiteX1176" fmla="*/ 1178814 w 2454339"/>
                <a:gd name="connsiteY1176" fmla="*/ 1425366 h 2205654"/>
                <a:gd name="connsiteX1177" fmla="*/ 1190339 w 2454339"/>
                <a:gd name="connsiteY1177" fmla="*/ 1456990 h 2205654"/>
                <a:gd name="connsiteX1178" fmla="*/ 1191387 w 2454339"/>
                <a:gd name="connsiteY1178" fmla="*/ 1459561 h 2205654"/>
                <a:gd name="connsiteX1179" fmla="*/ 1185767 w 2454339"/>
                <a:gd name="connsiteY1179" fmla="*/ 1459561 h 2205654"/>
                <a:gd name="connsiteX1180" fmla="*/ 1167479 w 2454339"/>
                <a:gd name="connsiteY1180" fmla="*/ 1460228 h 2205654"/>
                <a:gd name="connsiteX1181" fmla="*/ 1480185 w 2454339"/>
                <a:gd name="connsiteY1181" fmla="*/ 1544810 h 2205654"/>
                <a:gd name="connsiteX1182" fmla="*/ 1480185 w 2454339"/>
                <a:gd name="connsiteY1182" fmla="*/ 1544810 h 2205654"/>
                <a:gd name="connsiteX1183" fmla="*/ 1437608 w 2454339"/>
                <a:gd name="connsiteY1183" fmla="*/ 1539857 h 2205654"/>
                <a:gd name="connsiteX1184" fmla="*/ 1432370 w 2454339"/>
                <a:gd name="connsiteY1184" fmla="*/ 1539190 h 2205654"/>
                <a:gd name="connsiteX1185" fmla="*/ 1429512 w 2454339"/>
                <a:gd name="connsiteY1185" fmla="*/ 1539190 h 2205654"/>
                <a:gd name="connsiteX1186" fmla="*/ 1419987 w 2454339"/>
                <a:gd name="connsiteY1186" fmla="*/ 1537761 h 2205654"/>
                <a:gd name="connsiteX1187" fmla="*/ 1397127 w 2454339"/>
                <a:gd name="connsiteY1187" fmla="*/ 1533856 h 2205654"/>
                <a:gd name="connsiteX1188" fmla="*/ 1312069 w 2454339"/>
                <a:gd name="connsiteY1188" fmla="*/ 1509948 h 2205654"/>
                <a:gd name="connsiteX1189" fmla="*/ 1304068 w 2454339"/>
                <a:gd name="connsiteY1189" fmla="*/ 1506710 h 2205654"/>
                <a:gd name="connsiteX1190" fmla="*/ 1300925 w 2454339"/>
                <a:gd name="connsiteY1190" fmla="*/ 1505376 h 2205654"/>
                <a:gd name="connsiteX1191" fmla="*/ 1296353 w 2454339"/>
                <a:gd name="connsiteY1191" fmla="*/ 1503281 h 2205654"/>
                <a:gd name="connsiteX1192" fmla="*/ 1277303 w 2454339"/>
                <a:gd name="connsiteY1192" fmla="*/ 1493184 h 2205654"/>
                <a:gd name="connsiteX1193" fmla="*/ 1261872 w 2454339"/>
                <a:gd name="connsiteY1193" fmla="*/ 1482707 h 2205654"/>
                <a:gd name="connsiteX1194" fmla="*/ 1259396 w 2454339"/>
                <a:gd name="connsiteY1194" fmla="*/ 1480611 h 2205654"/>
                <a:gd name="connsiteX1195" fmla="*/ 1255776 w 2454339"/>
                <a:gd name="connsiteY1195" fmla="*/ 1477373 h 2205654"/>
                <a:gd name="connsiteX1196" fmla="*/ 1247775 w 2454339"/>
                <a:gd name="connsiteY1196" fmla="*/ 1469467 h 2205654"/>
                <a:gd name="connsiteX1197" fmla="*/ 1240536 w 2454339"/>
                <a:gd name="connsiteY1197" fmla="*/ 1461085 h 2205654"/>
                <a:gd name="connsiteX1198" fmla="*/ 1238345 w 2454339"/>
                <a:gd name="connsiteY1198" fmla="*/ 1458323 h 2205654"/>
                <a:gd name="connsiteX1199" fmla="*/ 1235583 w 2454339"/>
                <a:gd name="connsiteY1199" fmla="*/ 1454608 h 2205654"/>
                <a:gd name="connsiteX1200" fmla="*/ 1222534 w 2454339"/>
                <a:gd name="connsiteY1200" fmla="*/ 1433177 h 2205654"/>
                <a:gd name="connsiteX1201" fmla="*/ 1217105 w 2454339"/>
                <a:gd name="connsiteY1201" fmla="*/ 1423652 h 2205654"/>
                <a:gd name="connsiteX1202" fmla="*/ 1203008 w 2454339"/>
                <a:gd name="connsiteY1202" fmla="*/ 1377551 h 2205654"/>
                <a:gd name="connsiteX1203" fmla="*/ 1178243 w 2454339"/>
                <a:gd name="connsiteY1203" fmla="*/ 1277348 h 2205654"/>
                <a:gd name="connsiteX1204" fmla="*/ 1163669 w 2454339"/>
                <a:gd name="connsiteY1204" fmla="*/ 1182098 h 2205654"/>
                <a:gd name="connsiteX1205" fmla="*/ 1165765 w 2454339"/>
                <a:gd name="connsiteY1205" fmla="*/ 1184003 h 2205654"/>
                <a:gd name="connsiteX1206" fmla="*/ 1168146 w 2454339"/>
                <a:gd name="connsiteY1206" fmla="*/ 1187146 h 2205654"/>
                <a:gd name="connsiteX1207" fmla="*/ 1200436 w 2454339"/>
                <a:gd name="connsiteY1207" fmla="*/ 1202291 h 2205654"/>
                <a:gd name="connsiteX1208" fmla="*/ 1209961 w 2454339"/>
                <a:gd name="connsiteY1208" fmla="*/ 1203434 h 2205654"/>
                <a:gd name="connsiteX1209" fmla="*/ 1202150 w 2454339"/>
                <a:gd name="connsiteY1209" fmla="*/ 1214292 h 2205654"/>
                <a:gd name="connsiteX1210" fmla="*/ 1196150 w 2454339"/>
                <a:gd name="connsiteY1210" fmla="*/ 1254964 h 2205654"/>
                <a:gd name="connsiteX1211" fmla="*/ 1210532 w 2454339"/>
                <a:gd name="connsiteY1211" fmla="*/ 1290874 h 2205654"/>
                <a:gd name="connsiteX1212" fmla="*/ 1237964 w 2454339"/>
                <a:gd name="connsiteY1212" fmla="*/ 1301637 h 2205654"/>
                <a:gd name="connsiteX1213" fmla="*/ 1249013 w 2454339"/>
                <a:gd name="connsiteY1213" fmla="*/ 1306018 h 2205654"/>
                <a:gd name="connsiteX1214" fmla="*/ 1241393 w 2454339"/>
                <a:gd name="connsiteY1214" fmla="*/ 1315543 h 2205654"/>
                <a:gd name="connsiteX1215" fmla="*/ 1247966 w 2454339"/>
                <a:gd name="connsiteY1215" fmla="*/ 1355453 h 2205654"/>
                <a:gd name="connsiteX1216" fmla="*/ 1275207 w 2454339"/>
                <a:gd name="connsiteY1216" fmla="*/ 1374503 h 2205654"/>
                <a:gd name="connsiteX1217" fmla="*/ 1305401 w 2454339"/>
                <a:gd name="connsiteY1217" fmla="*/ 1388029 h 2205654"/>
                <a:gd name="connsiteX1218" fmla="*/ 1323308 w 2454339"/>
                <a:gd name="connsiteY1218" fmla="*/ 1404602 h 2205654"/>
                <a:gd name="connsiteX1219" fmla="*/ 1353026 w 2454339"/>
                <a:gd name="connsiteY1219" fmla="*/ 1421175 h 2205654"/>
                <a:gd name="connsiteX1220" fmla="*/ 1422273 w 2454339"/>
                <a:gd name="connsiteY1220" fmla="*/ 1446036 h 2205654"/>
                <a:gd name="connsiteX1221" fmla="*/ 1495330 w 2454339"/>
                <a:gd name="connsiteY1221" fmla="*/ 1458323 h 2205654"/>
                <a:gd name="connsiteX1222" fmla="*/ 1528191 w 2454339"/>
                <a:gd name="connsiteY1222" fmla="*/ 1458323 h 2205654"/>
                <a:gd name="connsiteX1223" fmla="*/ 1537716 w 2454339"/>
                <a:gd name="connsiteY1223" fmla="*/ 1457847 h 2205654"/>
                <a:gd name="connsiteX1224" fmla="*/ 1536764 w 2454339"/>
                <a:gd name="connsiteY1224" fmla="*/ 1469562 h 2205654"/>
                <a:gd name="connsiteX1225" fmla="*/ 1536764 w 2454339"/>
                <a:gd name="connsiteY1225" fmla="*/ 1495756 h 2205654"/>
                <a:gd name="connsiteX1226" fmla="*/ 1536764 w 2454339"/>
                <a:gd name="connsiteY1226" fmla="*/ 1521569 h 2205654"/>
                <a:gd name="connsiteX1227" fmla="*/ 1537430 w 2454339"/>
                <a:gd name="connsiteY1227" fmla="*/ 1547001 h 2205654"/>
                <a:gd name="connsiteX1228" fmla="*/ 1537430 w 2454339"/>
                <a:gd name="connsiteY1228" fmla="*/ 1547858 h 2205654"/>
                <a:gd name="connsiteX1229" fmla="*/ 1525143 w 2454339"/>
                <a:gd name="connsiteY1229" fmla="*/ 1547858 h 2205654"/>
                <a:gd name="connsiteX1230" fmla="*/ 1479328 w 2454339"/>
                <a:gd name="connsiteY1230" fmla="*/ 1545000 h 2205654"/>
                <a:gd name="connsiteX1231" fmla="*/ 2413635 w 2454339"/>
                <a:gd name="connsiteY1231" fmla="*/ 1428605 h 2205654"/>
                <a:gd name="connsiteX1232" fmla="*/ 2413635 w 2454339"/>
                <a:gd name="connsiteY1232" fmla="*/ 1428605 h 2205654"/>
                <a:gd name="connsiteX1233" fmla="*/ 2413635 w 2454339"/>
                <a:gd name="connsiteY1233" fmla="*/ 1433367 h 2205654"/>
                <a:gd name="connsiteX1234" fmla="*/ 2408587 w 2454339"/>
                <a:gd name="connsiteY1234" fmla="*/ 1450512 h 2205654"/>
                <a:gd name="connsiteX1235" fmla="*/ 2407349 w 2454339"/>
                <a:gd name="connsiteY1235" fmla="*/ 1453370 h 2205654"/>
                <a:gd name="connsiteX1236" fmla="*/ 2404967 w 2454339"/>
                <a:gd name="connsiteY1236" fmla="*/ 1458228 h 2205654"/>
                <a:gd name="connsiteX1237" fmla="*/ 2398681 w 2454339"/>
                <a:gd name="connsiteY1237" fmla="*/ 1469277 h 2205654"/>
                <a:gd name="connsiteX1238" fmla="*/ 2386489 w 2454339"/>
                <a:gd name="connsiteY1238" fmla="*/ 1487755 h 2205654"/>
                <a:gd name="connsiteX1239" fmla="*/ 2380202 w 2454339"/>
                <a:gd name="connsiteY1239" fmla="*/ 1496518 h 2205654"/>
                <a:gd name="connsiteX1240" fmla="*/ 2378488 w 2454339"/>
                <a:gd name="connsiteY1240" fmla="*/ 1498899 h 2205654"/>
                <a:gd name="connsiteX1241" fmla="*/ 2374773 w 2454339"/>
                <a:gd name="connsiteY1241" fmla="*/ 1503662 h 2205654"/>
                <a:gd name="connsiteX1242" fmla="*/ 2345055 w 2454339"/>
                <a:gd name="connsiteY1242" fmla="*/ 1537190 h 2205654"/>
                <a:gd name="connsiteX1243" fmla="*/ 2311813 w 2454339"/>
                <a:gd name="connsiteY1243" fmla="*/ 1567860 h 2205654"/>
                <a:gd name="connsiteX1244" fmla="*/ 2304860 w 2454339"/>
                <a:gd name="connsiteY1244" fmla="*/ 1573671 h 2205654"/>
                <a:gd name="connsiteX1245" fmla="*/ 2302097 w 2454339"/>
                <a:gd name="connsiteY1245" fmla="*/ 1575861 h 2205654"/>
                <a:gd name="connsiteX1246" fmla="*/ 2297716 w 2454339"/>
                <a:gd name="connsiteY1246" fmla="*/ 1579195 h 2205654"/>
                <a:gd name="connsiteX1247" fmla="*/ 2278666 w 2454339"/>
                <a:gd name="connsiteY1247" fmla="*/ 1593102 h 2205654"/>
                <a:gd name="connsiteX1248" fmla="*/ 2200751 w 2454339"/>
                <a:gd name="connsiteY1248" fmla="*/ 1638155 h 2205654"/>
                <a:gd name="connsiteX1249" fmla="*/ 2181035 w 2454339"/>
                <a:gd name="connsiteY1249" fmla="*/ 1647680 h 2205654"/>
                <a:gd name="connsiteX1250" fmla="*/ 2169986 w 2454339"/>
                <a:gd name="connsiteY1250" fmla="*/ 1652728 h 2205654"/>
                <a:gd name="connsiteX1251" fmla="*/ 2165414 w 2454339"/>
                <a:gd name="connsiteY1251" fmla="*/ 1654824 h 2205654"/>
                <a:gd name="connsiteX1252" fmla="*/ 2160175 w 2454339"/>
                <a:gd name="connsiteY1252" fmla="*/ 1657015 h 2205654"/>
                <a:gd name="connsiteX1253" fmla="*/ 2113026 w 2454339"/>
                <a:gd name="connsiteY1253" fmla="*/ 1675017 h 2205654"/>
                <a:gd name="connsiteX1254" fmla="*/ 2016347 w 2454339"/>
                <a:gd name="connsiteY1254" fmla="*/ 1703592 h 2205654"/>
                <a:gd name="connsiteX1255" fmla="*/ 1917764 w 2454339"/>
                <a:gd name="connsiteY1255" fmla="*/ 1724928 h 2205654"/>
                <a:gd name="connsiteX1256" fmla="*/ 1866805 w 2454339"/>
                <a:gd name="connsiteY1256" fmla="*/ 1733405 h 2205654"/>
                <a:gd name="connsiteX1257" fmla="*/ 1843468 w 2454339"/>
                <a:gd name="connsiteY1257" fmla="*/ 1736834 h 2205654"/>
                <a:gd name="connsiteX1258" fmla="*/ 1839373 w 2454339"/>
                <a:gd name="connsiteY1258" fmla="*/ 1737406 h 2205654"/>
                <a:gd name="connsiteX1259" fmla="*/ 1833182 w 2454339"/>
                <a:gd name="connsiteY1259" fmla="*/ 1738167 h 2205654"/>
                <a:gd name="connsiteX1260" fmla="*/ 1818704 w 2454339"/>
                <a:gd name="connsiteY1260" fmla="*/ 1739977 h 2205654"/>
                <a:gd name="connsiteX1261" fmla="*/ 1734026 w 2454339"/>
                <a:gd name="connsiteY1261" fmla="*/ 1744264 h 2205654"/>
                <a:gd name="connsiteX1262" fmla="*/ 1713548 w 2454339"/>
                <a:gd name="connsiteY1262" fmla="*/ 1743120 h 2205654"/>
                <a:gd name="connsiteX1263" fmla="*/ 1703356 w 2454339"/>
                <a:gd name="connsiteY1263" fmla="*/ 1742168 h 2205654"/>
                <a:gd name="connsiteX1264" fmla="*/ 1699260 w 2454339"/>
                <a:gd name="connsiteY1264" fmla="*/ 1742168 h 2205654"/>
                <a:gd name="connsiteX1265" fmla="*/ 1695450 w 2454339"/>
                <a:gd name="connsiteY1265" fmla="*/ 1741597 h 2205654"/>
                <a:gd name="connsiteX1266" fmla="*/ 1664113 w 2454339"/>
                <a:gd name="connsiteY1266" fmla="*/ 1733977 h 2205654"/>
                <a:gd name="connsiteX1267" fmla="*/ 1657350 w 2454339"/>
                <a:gd name="connsiteY1267" fmla="*/ 1731500 h 2205654"/>
                <a:gd name="connsiteX1268" fmla="*/ 1652588 w 2454339"/>
                <a:gd name="connsiteY1268" fmla="*/ 1729595 h 2205654"/>
                <a:gd name="connsiteX1269" fmla="*/ 1642205 w 2454339"/>
                <a:gd name="connsiteY1269" fmla="*/ 1724166 h 2205654"/>
                <a:gd name="connsiteX1270" fmla="*/ 1631061 w 2454339"/>
                <a:gd name="connsiteY1270" fmla="*/ 1716927 h 2205654"/>
                <a:gd name="connsiteX1271" fmla="*/ 1628966 w 2454339"/>
                <a:gd name="connsiteY1271" fmla="*/ 1715403 h 2205654"/>
                <a:gd name="connsiteX1272" fmla="*/ 1628966 w 2454339"/>
                <a:gd name="connsiteY1272" fmla="*/ 1715403 h 2205654"/>
                <a:gd name="connsiteX1273" fmla="*/ 1622965 w 2454339"/>
                <a:gd name="connsiteY1273" fmla="*/ 1710069 h 2205654"/>
                <a:gd name="connsiteX1274" fmla="*/ 1613440 w 2454339"/>
                <a:gd name="connsiteY1274" fmla="*/ 1700544 h 2205654"/>
                <a:gd name="connsiteX1275" fmla="*/ 1612868 w 2454339"/>
                <a:gd name="connsiteY1275" fmla="*/ 1699877 h 2205654"/>
                <a:gd name="connsiteX1276" fmla="*/ 1611249 w 2454339"/>
                <a:gd name="connsiteY1276" fmla="*/ 1697591 h 2205654"/>
                <a:gd name="connsiteX1277" fmla="*/ 1606677 w 2454339"/>
                <a:gd name="connsiteY1277" fmla="*/ 1690447 h 2205654"/>
                <a:gd name="connsiteX1278" fmla="*/ 1600772 w 2454339"/>
                <a:gd name="connsiteY1278" fmla="*/ 1679493 h 2205654"/>
                <a:gd name="connsiteX1279" fmla="*/ 1601343 w 2454339"/>
                <a:gd name="connsiteY1279" fmla="*/ 1668635 h 2205654"/>
                <a:gd name="connsiteX1280" fmla="*/ 1601343 w 2454339"/>
                <a:gd name="connsiteY1280" fmla="*/ 1664444 h 2205654"/>
                <a:gd name="connsiteX1281" fmla="*/ 1665351 w 2454339"/>
                <a:gd name="connsiteY1281" fmla="*/ 1698448 h 2205654"/>
                <a:gd name="connsiteX1282" fmla="*/ 1710785 w 2454339"/>
                <a:gd name="connsiteY1282" fmla="*/ 1707973 h 2205654"/>
                <a:gd name="connsiteX1283" fmla="*/ 1732598 w 2454339"/>
                <a:gd name="connsiteY1283" fmla="*/ 1709783 h 2205654"/>
                <a:gd name="connsiteX1284" fmla="*/ 1754029 w 2454339"/>
                <a:gd name="connsiteY1284" fmla="*/ 1707021 h 2205654"/>
                <a:gd name="connsiteX1285" fmla="*/ 1755377 w 2454339"/>
                <a:gd name="connsiteY1285" fmla="*/ 1702083 h 2205654"/>
                <a:gd name="connsiteX1286" fmla="*/ 1754029 w 2454339"/>
                <a:gd name="connsiteY1286" fmla="*/ 1700734 h 2205654"/>
                <a:gd name="connsiteX1287" fmla="*/ 1735741 w 2454339"/>
                <a:gd name="connsiteY1287" fmla="*/ 1697210 h 2205654"/>
                <a:gd name="connsiteX1288" fmla="*/ 1713929 w 2454339"/>
                <a:gd name="connsiteY1288" fmla="*/ 1695495 h 2205654"/>
                <a:gd name="connsiteX1289" fmla="*/ 1671447 w 2454339"/>
                <a:gd name="connsiteY1289" fmla="*/ 1688161 h 2205654"/>
                <a:gd name="connsiteX1290" fmla="*/ 1600390 w 2454339"/>
                <a:gd name="connsiteY1290" fmla="*/ 1649299 h 2205654"/>
                <a:gd name="connsiteX1291" fmla="*/ 1599819 w 2454339"/>
                <a:gd name="connsiteY1291" fmla="*/ 1641679 h 2205654"/>
                <a:gd name="connsiteX1292" fmla="*/ 1596200 w 2454339"/>
                <a:gd name="connsiteY1292" fmla="*/ 1590435 h 2205654"/>
                <a:gd name="connsiteX1293" fmla="*/ 1594771 w 2454339"/>
                <a:gd name="connsiteY1293" fmla="*/ 1538333 h 2205654"/>
                <a:gd name="connsiteX1294" fmla="*/ 1589532 w 2454339"/>
                <a:gd name="connsiteY1294" fmla="*/ 1482898 h 2205654"/>
                <a:gd name="connsiteX1295" fmla="*/ 1544288 w 2454339"/>
                <a:gd name="connsiteY1295" fmla="*/ 1274586 h 2205654"/>
                <a:gd name="connsiteX1296" fmla="*/ 1528667 w 2454339"/>
                <a:gd name="connsiteY1296" fmla="*/ 1207911 h 2205654"/>
                <a:gd name="connsiteX1297" fmla="*/ 1509617 w 2454339"/>
                <a:gd name="connsiteY1297" fmla="*/ 1141236 h 2205654"/>
                <a:gd name="connsiteX1298" fmla="*/ 1496092 w 2454339"/>
                <a:gd name="connsiteY1298" fmla="*/ 1094468 h 2205654"/>
                <a:gd name="connsiteX1299" fmla="*/ 1485900 w 2454339"/>
                <a:gd name="connsiteY1299" fmla="*/ 1043414 h 2205654"/>
                <a:gd name="connsiteX1300" fmla="*/ 1460183 w 2454339"/>
                <a:gd name="connsiteY1300" fmla="*/ 942449 h 2205654"/>
                <a:gd name="connsiteX1301" fmla="*/ 1412558 w 2454339"/>
                <a:gd name="connsiteY1301" fmla="*/ 744996 h 2205654"/>
                <a:gd name="connsiteX1302" fmla="*/ 1432560 w 2454339"/>
                <a:gd name="connsiteY1302" fmla="*/ 755759 h 2205654"/>
                <a:gd name="connsiteX1303" fmla="*/ 1434560 w 2454339"/>
                <a:gd name="connsiteY1303" fmla="*/ 756616 h 2205654"/>
                <a:gd name="connsiteX1304" fmla="*/ 1443514 w 2454339"/>
                <a:gd name="connsiteY1304" fmla="*/ 784524 h 2205654"/>
                <a:gd name="connsiteX1305" fmla="*/ 1475804 w 2454339"/>
                <a:gd name="connsiteY1305" fmla="*/ 885775 h 2205654"/>
                <a:gd name="connsiteX1306" fmla="*/ 1530096 w 2454339"/>
                <a:gd name="connsiteY1306" fmla="*/ 1094182 h 2205654"/>
                <a:gd name="connsiteX1307" fmla="*/ 1566291 w 2454339"/>
                <a:gd name="connsiteY1307" fmla="*/ 1244296 h 2205654"/>
                <a:gd name="connsiteX1308" fmla="*/ 1574768 w 2454339"/>
                <a:gd name="connsiteY1308" fmla="*/ 1282396 h 2205654"/>
                <a:gd name="connsiteX1309" fmla="*/ 1583150 w 2454339"/>
                <a:gd name="connsiteY1309" fmla="*/ 1319925 h 2205654"/>
                <a:gd name="connsiteX1310" fmla="*/ 1597438 w 2454339"/>
                <a:gd name="connsiteY1310" fmla="*/ 1394791 h 2205654"/>
                <a:gd name="connsiteX1311" fmla="*/ 1604201 w 2454339"/>
                <a:gd name="connsiteY1311" fmla="*/ 1394791 h 2205654"/>
                <a:gd name="connsiteX1312" fmla="*/ 1598295 w 2454339"/>
                <a:gd name="connsiteY1312" fmla="*/ 1345452 h 2205654"/>
                <a:gd name="connsiteX1313" fmla="*/ 1594771 w 2454339"/>
                <a:gd name="connsiteY1313" fmla="*/ 1320496 h 2205654"/>
                <a:gd name="connsiteX1314" fmla="*/ 1592485 w 2454339"/>
                <a:gd name="connsiteY1314" fmla="*/ 1293064 h 2205654"/>
                <a:gd name="connsiteX1315" fmla="*/ 1582960 w 2454339"/>
                <a:gd name="connsiteY1315" fmla="*/ 1239724 h 2205654"/>
                <a:gd name="connsiteX1316" fmla="*/ 1571816 w 2454339"/>
                <a:gd name="connsiteY1316" fmla="*/ 1187051 h 2205654"/>
                <a:gd name="connsiteX1317" fmla="*/ 1520285 w 2454339"/>
                <a:gd name="connsiteY1317" fmla="*/ 978549 h 2205654"/>
                <a:gd name="connsiteX1318" fmla="*/ 1476851 w 2454339"/>
                <a:gd name="connsiteY1318" fmla="*/ 824910 h 2205654"/>
                <a:gd name="connsiteX1319" fmla="*/ 1465231 w 2454339"/>
                <a:gd name="connsiteY1319" fmla="*/ 788906 h 2205654"/>
                <a:gd name="connsiteX1320" fmla="*/ 1456563 w 2454339"/>
                <a:gd name="connsiteY1320" fmla="*/ 764617 h 2205654"/>
                <a:gd name="connsiteX1321" fmla="*/ 1482757 w 2454339"/>
                <a:gd name="connsiteY1321" fmla="*/ 770713 h 2205654"/>
                <a:gd name="connsiteX1322" fmla="*/ 1493425 w 2454339"/>
                <a:gd name="connsiteY1322" fmla="*/ 772618 h 2205654"/>
                <a:gd name="connsiteX1323" fmla="*/ 1498282 w 2454339"/>
                <a:gd name="connsiteY1323" fmla="*/ 773761 h 2205654"/>
                <a:gd name="connsiteX1324" fmla="*/ 1500568 w 2454339"/>
                <a:gd name="connsiteY1324" fmla="*/ 774523 h 2205654"/>
                <a:gd name="connsiteX1325" fmla="*/ 1500568 w 2454339"/>
                <a:gd name="connsiteY1325" fmla="*/ 774523 h 2205654"/>
                <a:gd name="connsiteX1326" fmla="*/ 1501331 w 2454339"/>
                <a:gd name="connsiteY1326" fmla="*/ 774523 h 2205654"/>
                <a:gd name="connsiteX1327" fmla="*/ 1503617 w 2454339"/>
                <a:gd name="connsiteY1327" fmla="*/ 775857 h 2205654"/>
                <a:gd name="connsiteX1328" fmla="*/ 1504569 w 2454339"/>
                <a:gd name="connsiteY1328" fmla="*/ 778238 h 2205654"/>
                <a:gd name="connsiteX1329" fmla="*/ 1507903 w 2454339"/>
                <a:gd name="connsiteY1329" fmla="*/ 787763 h 2205654"/>
                <a:gd name="connsiteX1330" fmla="*/ 1514285 w 2454339"/>
                <a:gd name="connsiteY1330" fmla="*/ 806146 h 2205654"/>
                <a:gd name="connsiteX1331" fmla="*/ 1533335 w 2454339"/>
                <a:gd name="connsiteY1331" fmla="*/ 843389 h 2205654"/>
                <a:gd name="connsiteX1332" fmla="*/ 1554480 w 2454339"/>
                <a:gd name="connsiteY1332" fmla="*/ 857581 h 2205654"/>
                <a:gd name="connsiteX1333" fmla="*/ 1564862 w 2454339"/>
                <a:gd name="connsiteY1333" fmla="*/ 893205 h 2205654"/>
                <a:gd name="connsiteX1334" fmla="*/ 1578864 w 2454339"/>
                <a:gd name="connsiteY1334" fmla="*/ 940830 h 2205654"/>
                <a:gd name="connsiteX1335" fmla="*/ 1592485 w 2454339"/>
                <a:gd name="connsiteY1335" fmla="*/ 989407 h 2205654"/>
                <a:gd name="connsiteX1336" fmla="*/ 1596771 w 2454339"/>
                <a:gd name="connsiteY1336" fmla="*/ 1039413 h 2205654"/>
                <a:gd name="connsiteX1337" fmla="*/ 1631633 w 2454339"/>
                <a:gd name="connsiteY1337" fmla="*/ 1250392 h 2205654"/>
                <a:gd name="connsiteX1338" fmla="*/ 1646492 w 2454339"/>
                <a:gd name="connsiteY1338" fmla="*/ 1327926 h 2205654"/>
                <a:gd name="connsiteX1339" fmla="*/ 1652873 w 2454339"/>
                <a:gd name="connsiteY1339" fmla="*/ 1364597 h 2205654"/>
                <a:gd name="connsiteX1340" fmla="*/ 1661160 w 2454339"/>
                <a:gd name="connsiteY1340" fmla="*/ 1403840 h 2205654"/>
                <a:gd name="connsiteX1341" fmla="*/ 1668254 w 2454339"/>
                <a:gd name="connsiteY1341" fmla="*/ 1407424 h 2205654"/>
                <a:gd name="connsiteX1342" fmla="*/ 1672114 w 2454339"/>
                <a:gd name="connsiteY1342" fmla="*/ 1402316 h 2205654"/>
                <a:gd name="connsiteX1343" fmla="*/ 1665827 w 2454339"/>
                <a:gd name="connsiteY1343" fmla="*/ 1350214 h 2205654"/>
                <a:gd name="connsiteX1344" fmla="*/ 1656302 w 2454339"/>
                <a:gd name="connsiteY1344" fmla="*/ 1298970 h 2205654"/>
                <a:gd name="connsiteX1345" fmla="*/ 1635538 w 2454339"/>
                <a:gd name="connsiteY1345" fmla="*/ 1193242 h 2205654"/>
                <a:gd name="connsiteX1346" fmla="*/ 1616488 w 2454339"/>
                <a:gd name="connsiteY1346" fmla="*/ 1087229 h 2205654"/>
                <a:gd name="connsiteX1347" fmla="*/ 1605915 w 2454339"/>
                <a:gd name="connsiteY1347" fmla="*/ 985597 h 2205654"/>
                <a:gd name="connsiteX1348" fmla="*/ 1584008 w 2454339"/>
                <a:gd name="connsiteY1348" fmla="*/ 912540 h 2205654"/>
                <a:gd name="connsiteX1349" fmla="*/ 1573625 w 2454339"/>
                <a:gd name="connsiteY1349" fmla="*/ 875774 h 2205654"/>
                <a:gd name="connsiteX1350" fmla="*/ 1568577 w 2454339"/>
                <a:gd name="connsiteY1350" fmla="*/ 859105 h 2205654"/>
                <a:gd name="connsiteX1351" fmla="*/ 1576197 w 2454339"/>
                <a:gd name="connsiteY1351" fmla="*/ 858438 h 2205654"/>
                <a:gd name="connsiteX1352" fmla="*/ 1590199 w 2454339"/>
                <a:gd name="connsiteY1352" fmla="*/ 853581 h 2205654"/>
                <a:gd name="connsiteX1353" fmla="*/ 1600391 w 2454339"/>
                <a:gd name="connsiteY1353" fmla="*/ 863106 h 2205654"/>
                <a:gd name="connsiteX1354" fmla="*/ 1653540 w 2454339"/>
                <a:gd name="connsiteY1354" fmla="*/ 844056 h 2205654"/>
                <a:gd name="connsiteX1355" fmla="*/ 1650206 w 2454339"/>
                <a:gd name="connsiteY1355" fmla="*/ 838055 h 2205654"/>
                <a:gd name="connsiteX1356" fmla="*/ 1620107 w 2454339"/>
                <a:gd name="connsiteY1356" fmla="*/ 841103 h 2205654"/>
                <a:gd name="connsiteX1357" fmla="*/ 1602486 w 2454339"/>
                <a:gd name="connsiteY1357" fmla="*/ 845580 h 2205654"/>
                <a:gd name="connsiteX1358" fmla="*/ 1625441 w 2454339"/>
                <a:gd name="connsiteY1358" fmla="*/ 811385 h 2205654"/>
                <a:gd name="connsiteX1359" fmla="*/ 1630585 w 2454339"/>
                <a:gd name="connsiteY1359" fmla="*/ 809956 h 2205654"/>
                <a:gd name="connsiteX1360" fmla="*/ 1645158 w 2454339"/>
                <a:gd name="connsiteY1360" fmla="*/ 804622 h 2205654"/>
                <a:gd name="connsiteX1361" fmla="*/ 1645158 w 2454339"/>
                <a:gd name="connsiteY1361" fmla="*/ 796145 h 2205654"/>
                <a:gd name="connsiteX1362" fmla="*/ 1630109 w 2454339"/>
                <a:gd name="connsiteY1362" fmla="*/ 793764 h 2205654"/>
                <a:gd name="connsiteX1363" fmla="*/ 1629251 w 2454339"/>
                <a:gd name="connsiteY1363" fmla="*/ 765189 h 2205654"/>
                <a:gd name="connsiteX1364" fmla="*/ 1636205 w 2454339"/>
                <a:gd name="connsiteY1364" fmla="*/ 762141 h 2205654"/>
                <a:gd name="connsiteX1365" fmla="*/ 1640777 w 2454339"/>
                <a:gd name="connsiteY1365" fmla="*/ 753378 h 2205654"/>
                <a:gd name="connsiteX1366" fmla="*/ 1636967 w 2454339"/>
                <a:gd name="connsiteY1366" fmla="*/ 749853 h 2205654"/>
                <a:gd name="connsiteX1367" fmla="*/ 1629823 w 2454339"/>
                <a:gd name="connsiteY1367" fmla="*/ 749091 h 2205654"/>
                <a:gd name="connsiteX1368" fmla="*/ 1625918 w 2454339"/>
                <a:gd name="connsiteY1368" fmla="*/ 750330 h 2205654"/>
                <a:gd name="connsiteX1369" fmla="*/ 1621917 w 2454339"/>
                <a:gd name="connsiteY1369" fmla="*/ 737661 h 2205654"/>
                <a:gd name="connsiteX1370" fmla="*/ 1614011 w 2454339"/>
                <a:gd name="connsiteY1370" fmla="*/ 717659 h 2205654"/>
                <a:gd name="connsiteX1371" fmla="*/ 1620107 w 2454339"/>
                <a:gd name="connsiteY1371" fmla="*/ 716230 h 2205654"/>
                <a:gd name="connsiteX1372" fmla="*/ 1640205 w 2454339"/>
                <a:gd name="connsiteY1372" fmla="*/ 704991 h 2205654"/>
                <a:gd name="connsiteX1373" fmla="*/ 1638967 w 2454339"/>
                <a:gd name="connsiteY1373" fmla="*/ 700228 h 2205654"/>
                <a:gd name="connsiteX1374" fmla="*/ 1618012 w 2454339"/>
                <a:gd name="connsiteY1374" fmla="*/ 700228 h 2205654"/>
                <a:gd name="connsiteX1375" fmla="*/ 1608487 w 2454339"/>
                <a:gd name="connsiteY1375" fmla="*/ 703467 h 2205654"/>
                <a:gd name="connsiteX1376" fmla="*/ 1605248 w 2454339"/>
                <a:gd name="connsiteY1376" fmla="*/ 695847 h 2205654"/>
                <a:gd name="connsiteX1377" fmla="*/ 1604391 w 2454339"/>
                <a:gd name="connsiteY1377" fmla="*/ 693656 h 2205654"/>
                <a:gd name="connsiteX1378" fmla="*/ 1604391 w 2454339"/>
                <a:gd name="connsiteY1378" fmla="*/ 693656 h 2205654"/>
                <a:gd name="connsiteX1379" fmla="*/ 1622108 w 2454339"/>
                <a:gd name="connsiteY1379" fmla="*/ 687179 h 2205654"/>
                <a:gd name="connsiteX1380" fmla="*/ 1620488 w 2454339"/>
                <a:gd name="connsiteY1380" fmla="*/ 680892 h 2205654"/>
                <a:gd name="connsiteX1381" fmla="*/ 1608868 w 2454339"/>
                <a:gd name="connsiteY1381" fmla="*/ 679368 h 2205654"/>
                <a:gd name="connsiteX1382" fmla="*/ 1599343 w 2454339"/>
                <a:gd name="connsiteY1382" fmla="*/ 679368 h 2205654"/>
                <a:gd name="connsiteX1383" fmla="*/ 1597724 w 2454339"/>
                <a:gd name="connsiteY1383" fmla="*/ 674511 h 2205654"/>
                <a:gd name="connsiteX1384" fmla="*/ 1594104 w 2454339"/>
                <a:gd name="connsiteY1384" fmla="*/ 660795 h 2205654"/>
                <a:gd name="connsiteX1385" fmla="*/ 1613154 w 2454339"/>
                <a:gd name="connsiteY1385" fmla="*/ 661842 h 2205654"/>
                <a:gd name="connsiteX1386" fmla="*/ 1645825 w 2454339"/>
                <a:gd name="connsiteY1386" fmla="*/ 653175 h 2205654"/>
                <a:gd name="connsiteX1387" fmla="*/ 1644524 w 2454339"/>
                <a:gd name="connsiteY1387" fmla="*/ 647946 h 2205654"/>
                <a:gd name="connsiteX1388" fmla="*/ 1643634 w 2454339"/>
                <a:gd name="connsiteY1388" fmla="*/ 647555 h 2205654"/>
                <a:gd name="connsiteX1389" fmla="*/ 1627251 w 2454339"/>
                <a:gd name="connsiteY1389" fmla="*/ 648603 h 2205654"/>
                <a:gd name="connsiteX1390" fmla="*/ 1609630 w 2454339"/>
                <a:gd name="connsiteY1390" fmla="*/ 648603 h 2205654"/>
                <a:gd name="connsiteX1391" fmla="*/ 1592866 w 2454339"/>
                <a:gd name="connsiteY1391" fmla="*/ 648603 h 2205654"/>
                <a:gd name="connsiteX1392" fmla="*/ 1592866 w 2454339"/>
                <a:gd name="connsiteY1392" fmla="*/ 641649 h 2205654"/>
                <a:gd name="connsiteX1393" fmla="*/ 1594866 w 2454339"/>
                <a:gd name="connsiteY1393" fmla="*/ 624790 h 2205654"/>
                <a:gd name="connsiteX1394" fmla="*/ 1611535 w 2454339"/>
                <a:gd name="connsiteY1394" fmla="*/ 623933 h 2205654"/>
                <a:gd name="connsiteX1395" fmla="*/ 1646682 w 2454339"/>
                <a:gd name="connsiteY1395" fmla="*/ 620409 h 2205654"/>
                <a:gd name="connsiteX1396" fmla="*/ 1722882 w 2454339"/>
                <a:gd name="connsiteY1396" fmla="*/ 606407 h 2205654"/>
                <a:gd name="connsiteX1397" fmla="*/ 1728597 w 2454339"/>
                <a:gd name="connsiteY1397" fmla="*/ 605645 h 2205654"/>
                <a:gd name="connsiteX1398" fmla="*/ 1742027 w 2454339"/>
                <a:gd name="connsiteY1398" fmla="*/ 603930 h 2205654"/>
                <a:gd name="connsiteX1399" fmla="*/ 1760220 w 2454339"/>
                <a:gd name="connsiteY1399" fmla="*/ 598787 h 2205654"/>
                <a:gd name="connsiteX1400" fmla="*/ 1779270 w 2454339"/>
                <a:gd name="connsiteY1400" fmla="*/ 590881 h 2205654"/>
                <a:gd name="connsiteX1401" fmla="*/ 1787271 w 2454339"/>
                <a:gd name="connsiteY1401" fmla="*/ 587262 h 2205654"/>
                <a:gd name="connsiteX1402" fmla="*/ 1788890 w 2454339"/>
                <a:gd name="connsiteY1402" fmla="*/ 586595 h 2205654"/>
                <a:gd name="connsiteX1403" fmla="*/ 1794320 w 2454339"/>
                <a:gd name="connsiteY1403" fmla="*/ 584404 h 2205654"/>
                <a:gd name="connsiteX1404" fmla="*/ 1812798 w 2454339"/>
                <a:gd name="connsiteY1404" fmla="*/ 576594 h 2205654"/>
                <a:gd name="connsiteX1405" fmla="*/ 1820989 w 2454339"/>
                <a:gd name="connsiteY1405" fmla="*/ 572498 h 2205654"/>
                <a:gd name="connsiteX1406" fmla="*/ 1824323 w 2454339"/>
                <a:gd name="connsiteY1406" fmla="*/ 570879 h 2205654"/>
                <a:gd name="connsiteX1407" fmla="*/ 1827657 w 2454339"/>
                <a:gd name="connsiteY1407" fmla="*/ 569355 h 2205654"/>
                <a:gd name="connsiteX1408" fmla="*/ 1853470 w 2454339"/>
                <a:gd name="connsiteY1408" fmla="*/ 559830 h 2205654"/>
                <a:gd name="connsiteX1409" fmla="*/ 1853946 w 2454339"/>
                <a:gd name="connsiteY1409" fmla="*/ 559830 h 2205654"/>
                <a:gd name="connsiteX1410" fmla="*/ 1868805 w 2454339"/>
                <a:gd name="connsiteY1410" fmla="*/ 572784 h 2205654"/>
                <a:gd name="connsiteX1411" fmla="*/ 1873187 w 2454339"/>
                <a:gd name="connsiteY1411" fmla="*/ 578499 h 2205654"/>
                <a:gd name="connsiteX1412" fmla="*/ 1866424 w 2454339"/>
                <a:gd name="connsiteY1412" fmla="*/ 582309 h 2205654"/>
                <a:gd name="connsiteX1413" fmla="*/ 1839182 w 2454339"/>
                <a:gd name="connsiteY1413" fmla="*/ 596310 h 2205654"/>
                <a:gd name="connsiteX1414" fmla="*/ 1811084 w 2454339"/>
                <a:gd name="connsiteY1414" fmla="*/ 605835 h 2205654"/>
                <a:gd name="connsiteX1415" fmla="*/ 1781556 w 2454339"/>
                <a:gd name="connsiteY1415" fmla="*/ 617170 h 2205654"/>
                <a:gd name="connsiteX1416" fmla="*/ 1784604 w 2454339"/>
                <a:gd name="connsiteY1416" fmla="*/ 624600 h 2205654"/>
                <a:gd name="connsiteX1417" fmla="*/ 1814417 w 2454339"/>
                <a:gd name="connsiteY1417" fmla="*/ 618027 h 2205654"/>
                <a:gd name="connsiteX1418" fmla="*/ 1842992 w 2454339"/>
                <a:gd name="connsiteY1418" fmla="*/ 608502 h 2205654"/>
                <a:gd name="connsiteX1419" fmla="*/ 1866900 w 2454339"/>
                <a:gd name="connsiteY1419" fmla="*/ 596787 h 2205654"/>
                <a:gd name="connsiteX1420" fmla="*/ 1879568 w 2454339"/>
                <a:gd name="connsiteY1420" fmla="*/ 590405 h 2205654"/>
                <a:gd name="connsiteX1421" fmla="*/ 1880140 w 2454339"/>
                <a:gd name="connsiteY1421" fmla="*/ 591262 h 2205654"/>
                <a:gd name="connsiteX1422" fmla="*/ 1885855 w 2454339"/>
                <a:gd name="connsiteY1422" fmla="*/ 599644 h 2205654"/>
                <a:gd name="connsiteX1423" fmla="*/ 1887284 w 2454339"/>
                <a:gd name="connsiteY1423" fmla="*/ 604502 h 2205654"/>
                <a:gd name="connsiteX1424" fmla="*/ 1894523 w 2454339"/>
                <a:gd name="connsiteY1424" fmla="*/ 625076 h 2205654"/>
                <a:gd name="connsiteX1425" fmla="*/ 1908620 w 2454339"/>
                <a:gd name="connsiteY1425" fmla="*/ 667748 h 2205654"/>
                <a:gd name="connsiteX1426" fmla="*/ 1943005 w 2454339"/>
                <a:gd name="connsiteY1426" fmla="*/ 758235 h 2205654"/>
                <a:gd name="connsiteX1427" fmla="*/ 1996535 w 2454339"/>
                <a:gd name="connsiteY1427" fmla="*/ 820434 h 2205654"/>
                <a:gd name="connsiteX1428" fmla="*/ 2001298 w 2454339"/>
                <a:gd name="connsiteY1428" fmla="*/ 821862 h 2205654"/>
                <a:gd name="connsiteX1429" fmla="*/ 2010061 w 2454339"/>
                <a:gd name="connsiteY1429" fmla="*/ 855581 h 2205654"/>
                <a:gd name="connsiteX1430" fmla="*/ 2038636 w 2454339"/>
                <a:gd name="connsiteY1430" fmla="*/ 958070 h 2205654"/>
                <a:gd name="connsiteX1431" fmla="*/ 2062067 w 2454339"/>
                <a:gd name="connsiteY1431" fmla="*/ 1062845 h 2205654"/>
                <a:gd name="connsiteX1432" fmla="*/ 2088928 w 2454339"/>
                <a:gd name="connsiteY1432" fmla="*/ 1166953 h 2205654"/>
                <a:gd name="connsiteX1433" fmla="*/ 2103692 w 2454339"/>
                <a:gd name="connsiteY1433" fmla="*/ 1213912 h 2205654"/>
                <a:gd name="connsiteX1434" fmla="*/ 2117598 w 2454339"/>
                <a:gd name="connsiteY1434" fmla="*/ 1255250 h 2205654"/>
                <a:gd name="connsiteX1435" fmla="*/ 2139410 w 2454339"/>
                <a:gd name="connsiteY1435" fmla="*/ 1344690 h 2205654"/>
                <a:gd name="connsiteX1436" fmla="*/ 2144649 w 2454339"/>
                <a:gd name="connsiteY1436" fmla="*/ 1343928 h 2205654"/>
                <a:gd name="connsiteX1437" fmla="*/ 2128171 w 2454339"/>
                <a:gd name="connsiteY1437" fmla="*/ 1248201 h 2205654"/>
                <a:gd name="connsiteX1438" fmla="*/ 2100644 w 2454339"/>
                <a:gd name="connsiteY1438" fmla="*/ 1150189 h 2205654"/>
                <a:gd name="connsiteX1439" fmla="*/ 2074545 w 2454339"/>
                <a:gd name="connsiteY1439" fmla="*/ 1045414 h 2205654"/>
                <a:gd name="connsiteX1440" fmla="*/ 2049589 w 2454339"/>
                <a:gd name="connsiteY1440" fmla="*/ 940639 h 2205654"/>
                <a:gd name="connsiteX1441" fmla="*/ 2021014 w 2454339"/>
                <a:gd name="connsiteY1441" fmla="*/ 842722 h 2205654"/>
                <a:gd name="connsiteX1442" fmla="*/ 2015014 w 2454339"/>
                <a:gd name="connsiteY1442" fmla="*/ 821767 h 2205654"/>
                <a:gd name="connsiteX1443" fmla="*/ 2039207 w 2454339"/>
                <a:gd name="connsiteY1443" fmla="*/ 813195 h 2205654"/>
                <a:gd name="connsiteX1444" fmla="*/ 2063496 w 2454339"/>
                <a:gd name="connsiteY1444" fmla="*/ 776619 h 2205654"/>
                <a:gd name="connsiteX1445" fmla="*/ 2078355 w 2454339"/>
                <a:gd name="connsiteY1445" fmla="*/ 757569 h 2205654"/>
                <a:gd name="connsiteX1446" fmla="*/ 2085023 w 2454339"/>
                <a:gd name="connsiteY1446" fmla="*/ 731947 h 2205654"/>
                <a:gd name="connsiteX1447" fmla="*/ 2089785 w 2454339"/>
                <a:gd name="connsiteY1447" fmla="*/ 734518 h 2205654"/>
                <a:gd name="connsiteX1448" fmla="*/ 2093690 w 2454339"/>
                <a:gd name="connsiteY1448" fmla="*/ 737090 h 2205654"/>
                <a:gd name="connsiteX1449" fmla="*/ 2093690 w 2454339"/>
                <a:gd name="connsiteY1449" fmla="*/ 737090 h 2205654"/>
                <a:gd name="connsiteX1450" fmla="*/ 2101691 w 2454339"/>
                <a:gd name="connsiteY1450" fmla="*/ 769951 h 2205654"/>
                <a:gd name="connsiteX1451" fmla="*/ 2112645 w 2454339"/>
                <a:gd name="connsiteY1451" fmla="*/ 820624 h 2205654"/>
                <a:gd name="connsiteX1452" fmla="*/ 2112169 w 2454339"/>
                <a:gd name="connsiteY1452" fmla="*/ 828054 h 2205654"/>
                <a:gd name="connsiteX1453" fmla="*/ 2112740 w 2454339"/>
                <a:gd name="connsiteY1453" fmla="*/ 875012 h 2205654"/>
                <a:gd name="connsiteX1454" fmla="*/ 2135505 w 2454339"/>
                <a:gd name="connsiteY1454" fmla="*/ 955308 h 2205654"/>
                <a:gd name="connsiteX1455" fmla="*/ 2149126 w 2454339"/>
                <a:gd name="connsiteY1455" fmla="*/ 968262 h 2205654"/>
                <a:gd name="connsiteX1456" fmla="*/ 2181035 w 2454339"/>
                <a:gd name="connsiteY1456" fmla="*/ 1075323 h 2205654"/>
                <a:gd name="connsiteX1457" fmla="*/ 2208657 w 2454339"/>
                <a:gd name="connsiteY1457" fmla="*/ 1158285 h 2205654"/>
                <a:gd name="connsiteX1458" fmla="*/ 2224373 w 2454339"/>
                <a:gd name="connsiteY1458" fmla="*/ 1200386 h 2205654"/>
                <a:gd name="connsiteX1459" fmla="*/ 2231708 w 2454339"/>
                <a:gd name="connsiteY1459" fmla="*/ 1220388 h 2205654"/>
                <a:gd name="connsiteX1460" fmla="*/ 2241233 w 2454339"/>
                <a:gd name="connsiteY1460" fmla="*/ 1241248 h 2205654"/>
                <a:gd name="connsiteX1461" fmla="*/ 2248597 w 2454339"/>
                <a:gd name="connsiteY1461" fmla="*/ 1243422 h 2205654"/>
                <a:gd name="connsiteX1462" fmla="*/ 2251424 w 2454339"/>
                <a:gd name="connsiteY1462" fmla="*/ 1238391 h 2205654"/>
                <a:gd name="connsiteX1463" fmla="*/ 2245519 w 2454339"/>
                <a:gd name="connsiteY1463" fmla="*/ 1214388 h 2205654"/>
                <a:gd name="connsiteX1464" fmla="*/ 2235994 w 2454339"/>
                <a:gd name="connsiteY1464" fmla="*/ 1188289 h 2205654"/>
                <a:gd name="connsiteX1465" fmla="*/ 2216944 w 2454339"/>
                <a:gd name="connsiteY1465" fmla="*/ 1138283 h 2205654"/>
                <a:gd name="connsiteX1466" fmla="*/ 2184464 w 2454339"/>
                <a:gd name="connsiteY1466" fmla="*/ 1036556 h 2205654"/>
                <a:gd name="connsiteX1467" fmla="*/ 2166938 w 2454339"/>
                <a:gd name="connsiteY1467" fmla="*/ 977025 h 2205654"/>
                <a:gd name="connsiteX1468" fmla="*/ 2198561 w 2454339"/>
                <a:gd name="connsiteY1468" fmla="*/ 977691 h 2205654"/>
                <a:gd name="connsiteX1469" fmla="*/ 2224374 w 2454339"/>
                <a:gd name="connsiteY1469" fmla="*/ 960356 h 2205654"/>
                <a:gd name="connsiteX1470" fmla="*/ 2226945 w 2454339"/>
                <a:gd name="connsiteY1470" fmla="*/ 969881 h 2205654"/>
                <a:gd name="connsiteX1471" fmla="*/ 2235899 w 2454339"/>
                <a:gd name="connsiteY1471" fmla="*/ 1017506 h 2205654"/>
                <a:gd name="connsiteX1472" fmla="*/ 2247805 w 2454339"/>
                <a:gd name="connsiteY1472" fmla="*/ 1066750 h 2205654"/>
                <a:gd name="connsiteX1473" fmla="*/ 2258568 w 2454339"/>
                <a:gd name="connsiteY1473" fmla="*/ 1118471 h 2205654"/>
                <a:gd name="connsiteX1474" fmla="*/ 2284190 w 2454339"/>
                <a:gd name="connsiteY1474" fmla="*/ 1219531 h 2205654"/>
                <a:gd name="connsiteX1475" fmla="*/ 2299240 w 2454339"/>
                <a:gd name="connsiteY1475" fmla="*/ 1266490 h 2205654"/>
                <a:gd name="connsiteX1476" fmla="*/ 2315909 w 2454339"/>
                <a:gd name="connsiteY1476" fmla="*/ 1312686 h 2205654"/>
                <a:gd name="connsiteX1477" fmla="*/ 2329434 w 2454339"/>
                <a:gd name="connsiteY1477" fmla="*/ 1304494 h 2205654"/>
                <a:gd name="connsiteX1478" fmla="*/ 2314575 w 2454339"/>
                <a:gd name="connsiteY1478" fmla="*/ 1262108 h 2205654"/>
                <a:gd name="connsiteX1479" fmla="*/ 2299430 w 2454339"/>
                <a:gd name="connsiteY1479" fmla="*/ 1215245 h 2205654"/>
                <a:gd name="connsiteX1480" fmla="*/ 2272665 w 2454339"/>
                <a:gd name="connsiteY1480" fmla="*/ 1116661 h 2205654"/>
                <a:gd name="connsiteX1481" fmla="*/ 2262188 w 2454339"/>
                <a:gd name="connsiteY1481" fmla="*/ 1069036 h 2205654"/>
                <a:gd name="connsiteX1482" fmla="*/ 2249710 w 2454339"/>
                <a:gd name="connsiteY1482" fmla="*/ 1019887 h 2205654"/>
                <a:gd name="connsiteX1483" fmla="*/ 2240185 w 2454339"/>
                <a:gd name="connsiteY1483" fmla="*/ 971691 h 2205654"/>
                <a:gd name="connsiteX1484" fmla="*/ 2234470 w 2454339"/>
                <a:gd name="connsiteY1484" fmla="*/ 948831 h 2205654"/>
                <a:gd name="connsiteX1485" fmla="*/ 2233136 w 2454339"/>
                <a:gd name="connsiteY1485" fmla="*/ 940163 h 2205654"/>
                <a:gd name="connsiteX1486" fmla="*/ 2243138 w 2454339"/>
                <a:gd name="connsiteY1486" fmla="*/ 930638 h 2205654"/>
                <a:gd name="connsiteX1487" fmla="*/ 2258473 w 2454339"/>
                <a:gd name="connsiteY1487" fmla="*/ 903968 h 2205654"/>
                <a:gd name="connsiteX1488" fmla="*/ 2262473 w 2454339"/>
                <a:gd name="connsiteY1488" fmla="*/ 928542 h 2205654"/>
                <a:gd name="connsiteX1489" fmla="*/ 2284000 w 2454339"/>
                <a:gd name="connsiteY1489" fmla="*/ 1031127 h 2205654"/>
                <a:gd name="connsiteX1490" fmla="*/ 2298192 w 2454339"/>
                <a:gd name="connsiteY1490" fmla="*/ 1081133 h 2205654"/>
                <a:gd name="connsiteX1491" fmla="*/ 2310765 w 2454339"/>
                <a:gd name="connsiteY1491" fmla="*/ 1134187 h 2205654"/>
                <a:gd name="connsiteX1492" fmla="*/ 2334292 w 2454339"/>
                <a:gd name="connsiteY1492" fmla="*/ 1240391 h 2205654"/>
                <a:gd name="connsiteX1493" fmla="*/ 2352866 w 2454339"/>
                <a:gd name="connsiteY1493" fmla="*/ 1294398 h 2205654"/>
                <a:gd name="connsiteX1494" fmla="*/ 2376107 w 2454339"/>
                <a:gd name="connsiteY1494" fmla="*/ 1348405 h 2205654"/>
                <a:gd name="connsiteX1495" fmla="*/ 2402015 w 2454339"/>
                <a:gd name="connsiteY1495" fmla="*/ 1394220 h 2205654"/>
                <a:gd name="connsiteX1496" fmla="*/ 2391061 w 2454339"/>
                <a:gd name="connsiteY1496" fmla="*/ 1425652 h 2205654"/>
                <a:gd name="connsiteX1497" fmla="*/ 2362486 w 2454339"/>
                <a:gd name="connsiteY1497" fmla="*/ 1459085 h 2205654"/>
                <a:gd name="connsiteX1498" fmla="*/ 2327148 w 2454339"/>
                <a:gd name="connsiteY1498" fmla="*/ 1487660 h 2205654"/>
                <a:gd name="connsiteX1499" fmla="*/ 2310479 w 2454339"/>
                <a:gd name="connsiteY1499" fmla="*/ 1501852 h 2205654"/>
                <a:gd name="connsiteX1500" fmla="*/ 2297525 w 2454339"/>
                <a:gd name="connsiteY1500" fmla="*/ 1518997 h 2205654"/>
                <a:gd name="connsiteX1501" fmla="*/ 2300710 w 2454339"/>
                <a:gd name="connsiteY1501" fmla="*/ 1524312 h 2205654"/>
                <a:gd name="connsiteX1502" fmla="*/ 2302764 w 2454339"/>
                <a:gd name="connsiteY1502" fmla="*/ 1524331 h 2205654"/>
                <a:gd name="connsiteX1503" fmla="*/ 2319242 w 2454339"/>
                <a:gd name="connsiteY1503" fmla="*/ 1513472 h 2205654"/>
                <a:gd name="connsiteX1504" fmla="*/ 2337626 w 2454339"/>
                <a:gd name="connsiteY1504" fmla="*/ 1498423 h 2205654"/>
                <a:gd name="connsiteX1505" fmla="*/ 2373821 w 2454339"/>
                <a:gd name="connsiteY1505" fmla="*/ 1466133 h 2205654"/>
                <a:gd name="connsiteX1506" fmla="*/ 2410397 w 2454339"/>
                <a:gd name="connsiteY1506" fmla="*/ 1408983 h 2205654"/>
                <a:gd name="connsiteX1507" fmla="*/ 2414016 w 2454339"/>
                <a:gd name="connsiteY1507" fmla="*/ 1415746 h 2205654"/>
                <a:gd name="connsiteX1508" fmla="*/ 2414016 w 2454339"/>
                <a:gd name="connsiteY1508" fmla="*/ 1418794 h 2205654"/>
                <a:gd name="connsiteX1509" fmla="*/ 2414016 w 2454339"/>
                <a:gd name="connsiteY1509" fmla="*/ 1423747 h 2205654"/>
                <a:gd name="connsiteX1510" fmla="*/ 2413730 w 2454339"/>
                <a:gd name="connsiteY1510" fmla="*/ 1428795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11688" y="463913"/>
                  </a:moveTo>
                  <a:lnTo>
                    <a:pt x="1311688" y="463913"/>
                  </a:lnTo>
                  <a:cubicBezTo>
                    <a:pt x="1296734" y="451435"/>
                    <a:pt x="1277398" y="446863"/>
                    <a:pt x="1261682" y="435338"/>
                  </a:cubicBezTo>
                  <a:cubicBezTo>
                    <a:pt x="1261682" y="435338"/>
                    <a:pt x="1259396" y="433242"/>
                    <a:pt x="1258919" y="432766"/>
                  </a:cubicBezTo>
                  <a:cubicBezTo>
                    <a:pt x="1258443" y="432290"/>
                    <a:pt x="1256919" y="430004"/>
                    <a:pt x="1256729" y="429813"/>
                  </a:cubicBezTo>
                  <a:cubicBezTo>
                    <a:pt x="1256534" y="429549"/>
                    <a:pt x="1256374" y="429261"/>
                    <a:pt x="1256252" y="428956"/>
                  </a:cubicBezTo>
                  <a:cubicBezTo>
                    <a:pt x="1256252" y="428956"/>
                    <a:pt x="1256252" y="428956"/>
                    <a:pt x="1256252" y="428956"/>
                  </a:cubicBezTo>
                  <a:cubicBezTo>
                    <a:pt x="1256284" y="428735"/>
                    <a:pt x="1256284" y="428511"/>
                    <a:pt x="1256252" y="428289"/>
                  </a:cubicBezTo>
                  <a:cubicBezTo>
                    <a:pt x="1256017" y="427539"/>
                    <a:pt x="1255826" y="426776"/>
                    <a:pt x="1255681" y="426003"/>
                  </a:cubicBezTo>
                  <a:cubicBezTo>
                    <a:pt x="1255681" y="426861"/>
                    <a:pt x="1255681" y="424289"/>
                    <a:pt x="1255681" y="423908"/>
                  </a:cubicBezTo>
                  <a:cubicBezTo>
                    <a:pt x="1256095" y="414308"/>
                    <a:pt x="1259162" y="405011"/>
                    <a:pt x="1264539" y="397047"/>
                  </a:cubicBezTo>
                  <a:cubicBezTo>
                    <a:pt x="1275844" y="377473"/>
                    <a:pt x="1295505" y="364167"/>
                    <a:pt x="1317879" y="360948"/>
                  </a:cubicBezTo>
                  <a:cubicBezTo>
                    <a:pt x="1330643" y="358852"/>
                    <a:pt x="1342358" y="357519"/>
                    <a:pt x="1355979" y="355614"/>
                  </a:cubicBezTo>
                  <a:cubicBezTo>
                    <a:pt x="1370734" y="353516"/>
                    <a:pt x="1385227" y="349877"/>
                    <a:pt x="1399223" y="344755"/>
                  </a:cubicBezTo>
                  <a:cubicBezTo>
                    <a:pt x="1413510" y="339612"/>
                    <a:pt x="1427798" y="333611"/>
                    <a:pt x="1441323" y="327420"/>
                  </a:cubicBezTo>
                  <a:cubicBezTo>
                    <a:pt x="1453158" y="322776"/>
                    <a:pt x="1464039" y="315995"/>
                    <a:pt x="1473422" y="307417"/>
                  </a:cubicBezTo>
                  <a:lnTo>
                    <a:pt x="1479709" y="304655"/>
                  </a:lnTo>
                  <a:cubicBezTo>
                    <a:pt x="1494284" y="298204"/>
                    <a:pt x="1504902" y="285179"/>
                    <a:pt x="1508284" y="269603"/>
                  </a:cubicBezTo>
                  <a:cubicBezTo>
                    <a:pt x="1509108" y="262615"/>
                    <a:pt x="1509553" y="255588"/>
                    <a:pt x="1509617" y="248553"/>
                  </a:cubicBezTo>
                  <a:lnTo>
                    <a:pt x="1509617" y="247219"/>
                  </a:lnTo>
                  <a:cubicBezTo>
                    <a:pt x="1509637" y="246934"/>
                    <a:pt x="1509637" y="246647"/>
                    <a:pt x="1509617" y="246362"/>
                  </a:cubicBezTo>
                  <a:cubicBezTo>
                    <a:pt x="1509617" y="245505"/>
                    <a:pt x="1509617" y="244647"/>
                    <a:pt x="1510284" y="243885"/>
                  </a:cubicBezTo>
                  <a:cubicBezTo>
                    <a:pt x="1510951" y="243123"/>
                    <a:pt x="1510951" y="242076"/>
                    <a:pt x="1511237" y="241695"/>
                  </a:cubicBezTo>
                  <a:cubicBezTo>
                    <a:pt x="1511522" y="241314"/>
                    <a:pt x="1513046" y="238837"/>
                    <a:pt x="1512951" y="238742"/>
                  </a:cubicBezTo>
                  <a:lnTo>
                    <a:pt x="1515999" y="235599"/>
                  </a:lnTo>
                  <a:cubicBezTo>
                    <a:pt x="1515999" y="235599"/>
                    <a:pt x="1517523" y="234551"/>
                    <a:pt x="1517809" y="234265"/>
                  </a:cubicBezTo>
                  <a:cubicBezTo>
                    <a:pt x="1518791" y="233606"/>
                    <a:pt x="1519808" y="233002"/>
                    <a:pt x="1520857" y="232455"/>
                  </a:cubicBezTo>
                  <a:lnTo>
                    <a:pt x="1523333" y="231122"/>
                  </a:lnTo>
                  <a:cubicBezTo>
                    <a:pt x="1521905" y="231884"/>
                    <a:pt x="1526381" y="229788"/>
                    <a:pt x="1526191" y="229788"/>
                  </a:cubicBezTo>
                  <a:cubicBezTo>
                    <a:pt x="1528572" y="228836"/>
                    <a:pt x="1531049" y="228074"/>
                    <a:pt x="1533525" y="227217"/>
                  </a:cubicBezTo>
                  <a:cubicBezTo>
                    <a:pt x="1543907" y="224560"/>
                    <a:pt x="1554480" y="222713"/>
                    <a:pt x="1565148" y="221692"/>
                  </a:cubicBezTo>
                  <a:lnTo>
                    <a:pt x="1566482" y="221692"/>
                  </a:lnTo>
                  <a:lnTo>
                    <a:pt x="1566482" y="221692"/>
                  </a:lnTo>
                  <a:lnTo>
                    <a:pt x="1572101" y="220930"/>
                  </a:lnTo>
                  <a:cubicBezTo>
                    <a:pt x="1574197" y="220930"/>
                    <a:pt x="1576197" y="220168"/>
                    <a:pt x="1578293" y="219692"/>
                  </a:cubicBezTo>
                  <a:cubicBezTo>
                    <a:pt x="1583055" y="218644"/>
                    <a:pt x="1587818" y="217406"/>
                    <a:pt x="1592485" y="215977"/>
                  </a:cubicBezTo>
                  <a:cubicBezTo>
                    <a:pt x="1612583" y="209881"/>
                    <a:pt x="1635824" y="196070"/>
                    <a:pt x="1633538" y="171019"/>
                  </a:cubicBezTo>
                  <a:cubicBezTo>
                    <a:pt x="1633286" y="167505"/>
                    <a:pt x="1632549" y="164043"/>
                    <a:pt x="1631347" y="160732"/>
                  </a:cubicBezTo>
                  <a:cubicBezTo>
                    <a:pt x="1630775" y="159113"/>
                    <a:pt x="1630394" y="158065"/>
                    <a:pt x="1630109" y="157398"/>
                  </a:cubicBezTo>
                  <a:lnTo>
                    <a:pt x="1628775" y="154446"/>
                  </a:lnTo>
                  <a:cubicBezTo>
                    <a:pt x="1628108" y="153017"/>
                    <a:pt x="1627537" y="151683"/>
                    <a:pt x="1626870" y="150445"/>
                  </a:cubicBezTo>
                  <a:cubicBezTo>
                    <a:pt x="1623369" y="144201"/>
                    <a:pt x="1619114" y="138411"/>
                    <a:pt x="1614202" y="133205"/>
                  </a:cubicBezTo>
                  <a:cubicBezTo>
                    <a:pt x="1606106" y="123680"/>
                    <a:pt x="1596390" y="116346"/>
                    <a:pt x="1588103" y="107297"/>
                  </a:cubicBezTo>
                  <a:cubicBezTo>
                    <a:pt x="1586484" y="105487"/>
                    <a:pt x="1584865" y="103582"/>
                    <a:pt x="1583341" y="101582"/>
                  </a:cubicBezTo>
                  <a:cubicBezTo>
                    <a:pt x="1584579" y="103106"/>
                    <a:pt x="1582293" y="100248"/>
                    <a:pt x="1581912" y="99677"/>
                  </a:cubicBezTo>
                  <a:cubicBezTo>
                    <a:pt x="1581531" y="99105"/>
                    <a:pt x="1580388" y="97200"/>
                    <a:pt x="1579626" y="95962"/>
                  </a:cubicBezTo>
                  <a:lnTo>
                    <a:pt x="1578102" y="92914"/>
                  </a:lnTo>
                  <a:cubicBezTo>
                    <a:pt x="1579055" y="94724"/>
                    <a:pt x="1577340" y="90628"/>
                    <a:pt x="1577150" y="90152"/>
                  </a:cubicBezTo>
                  <a:cubicBezTo>
                    <a:pt x="1576711" y="88714"/>
                    <a:pt x="1576361" y="87251"/>
                    <a:pt x="1576102" y="85770"/>
                  </a:cubicBezTo>
                  <a:cubicBezTo>
                    <a:pt x="1576864" y="89485"/>
                    <a:pt x="1576102" y="83580"/>
                    <a:pt x="1576102" y="82532"/>
                  </a:cubicBezTo>
                  <a:cubicBezTo>
                    <a:pt x="1576102" y="81484"/>
                    <a:pt x="1576102" y="80341"/>
                    <a:pt x="1576102" y="79674"/>
                  </a:cubicBezTo>
                  <a:cubicBezTo>
                    <a:pt x="1576201" y="78831"/>
                    <a:pt x="1576393" y="78000"/>
                    <a:pt x="1576673" y="77198"/>
                  </a:cubicBezTo>
                  <a:cubicBezTo>
                    <a:pt x="1576851" y="76424"/>
                    <a:pt x="1577074" y="75661"/>
                    <a:pt x="1577340" y="74912"/>
                  </a:cubicBezTo>
                  <a:cubicBezTo>
                    <a:pt x="1577639" y="73942"/>
                    <a:pt x="1577989" y="72988"/>
                    <a:pt x="1578388" y="72054"/>
                  </a:cubicBezTo>
                  <a:cubicBezTo>
                    <a:pt x="1579488" y="69830"/>
                    <a:pt x="1580762" y="67696"/>
                    <a:pt x="1582198" y="65673"/>
                  </a:cubicBezTo>
                  <a:cubicBezTo>
                    <a:pt x="1581722" y="66435"/>
                    <a:pt x="1583722" y="63768"/>
                    <a:pt x="1584103" y="63387"/>
                  </a:cubicBezTo>
                  <a:cubicBezTo>
                    <a:pt x="1584484" y="63006"/>
                    <a:pt x="1586865" y="60339"/>
                    <a:pt x="1588389" y="58815"/>
                  </a:cubicBezTo>
                  <a:lnTo>
                    <a:pt x="1591818" y="55671"/>
                  </a:lnTo>
                  <a:lnTo>
                    <a:pt x="1592485" y="55100"/>
                  </a:lnTo>
                  <a:lnTo>
                    <a:pt x="1592961" y="55100"/>
                  </a:lnTo>
                  <a:cubicBezTo>
                    <a:pt x="1595467" y="53212"/>
                    <a:pt x="1598074" y="51463"/>
                    <a:pt x="1600772" y="49861"/>
                  </a:cubicBezTo>
                  <a:cubicBezTo>
                    <a:pt x="1603343" y="48337"/>
                    <a:pt x="1606106" y="46908"/>
                    <a:pt x="1608868" y="45480"/>
                  </a:cubicBezTo>
                  <a:lnTo>
                    <a:pt x="1609344" y="45480"/>
                  </a:lnTo>
                  <a:lnTo>
                    <a:pt x="1610487" y="45480"/>
                  </a:lnTo>
                  <a:cubicBezTo>
                    <a:pt x="1613106" y="44480"/>
                    <a:pt x="1615777" y="43621"/>
                    <a:pt x="1618488" y="42908"/>
                  </a:cubicBezTo>
                  <a:cubicBezTo>
                    <a:pt x="1622242" y="41868"/>
                    <a:pt x="1626061" y="41072"/>
                    <a:pt x="1629918" y="40527"/>
                  </a:cubicBezTo>
                  <a:cubicBezTo>
                    <a:pt x="1628108" y="40527"/>
                    <a:pt x="1633633" y="40527"/>
                    <a:pt x="1633538" y="40527"/>
                  </a:cubicBezTo>
                  <a:lnTo>
                    <a:pt x="1639538" y="40527"/>
                  </a:lnTo>
                  <a:cubicBezTo>
                    <a:pt x="1648225" y="40271"/>
                    <a:pt x="1656919" y="40685"/>
                    <a:pt x="1665542" y="41765"/>
                  </a:cubicBezTo>
                  <a:cubicBezTo>
                    <a:pt x="1673447" y="42622"/>
                    <a:pt x="1677448" y="43289"/>
                    <a:pt x="1686592" y="44718"/>
                  </a:cubicBezTo>
                  <a:cubicBezTo>
                    <a:pt x="1695736" y="46146"/>
                    <a:pt x="1705642" y="47670"/>
                    <a:pt x="1715643" y="48813"/>
                  </a:cubicBezTo>
                  <a:cubicBezTo>
                    <a:pt x="1732312" y="50718"/>
                    <a:pt x="1749171" y="51671"/>
                    <a:pt x="1765935" y="52719"/>
                  </a:cubicBezTo>
                  <a:cubicBezTo>
                    <a:pt x="1781742" y="53305"/>
                    <a:pt x="1797417" y="55832"/>
                    <a:pt x="1812607" y="60243"/>
                  </a:cubicBezTo>
                  <a:cubicBezTo>
                    <a:pt x="1821561" y="62910"/>
                    <a:pt x="1825371" y="66149"/>
                    <a:pt x="1834039" y="68911"/>
                  </a:cubicBezTo>
                  <a:cubicBezTo>
                    <a:pt x="1842707" y="71673"/>
                    <a:pt x="1848707" y="74245"/>
                    <a:pt x="1856137" y="76531"/>
                  </a:cubicBezTo>
                  <a:cubicBezTo>
                    <a:pt x="1862754" y="78248"/>
                    <a:pt x="1869464" y="79584"/>
                    <a:pt x="1876235" y="80532"/>
                  </a:cubicBezTo>
                  <a:cubicBezTo>
                    <a:pt x="1883940" y="82011"/>
                    <a:pt x="1891736" y="82965"/>
                    <a:pt x="1899571" y="83389"/>
                  </a:cubicBezTo>
                  <a:cubicBezTo>
                    <a:pt x="1902204" y="83532"/>
                    <a:pt x="1904843" y="83532"/>
                    <a:pt x="1907477" y="83389"/>
                  </a:cubicBezTo>
                  <a:cubicBezTo>
                    <a:pt x="1917002" y="85485"/>
                    <a:pt x="1925764" y="86818"/>
                    <a:pt x="1935004" y="88152"/>
                  </a:cubicBezTo>
                  <a:cubicBezTo>
                    <a:pt x="1945958" y="89771"/>
                    <a:pt x="1956816" y="91771"/>
                    <a:pt x="1967675" y="94438"/>
                  </a:cubicBezTo>
                  <a:cubicBezTo>
                    <a:pt x="1972207" y="95579"/>
                    <a:pt x="1976661" y="97010"/>
                    <a:pt x="1981010" y="98724"/>
                  </a:cubicBezTo>
                  <a:lnTo>
                    <a:pt x="1983391" y="99867"/>
                  </a:lnTo>
                  <a:cubicBezTo>
                    <a:pt x="1984532" y="100413"/>
                    <a:pt x="1985645" y="101017"/>
                    <a:pt x="1986725" y="101677"/>
                  </a:cubicBezTo>
                  <a:cubicBezTo>
                    <a:pt x="1988879" y="102865"/>
                    <a:pt x="1990948" y="104201"/>
                    <a:pt x="1992916" y="105678"/>
                  </a:cubicBezTo>
                  <a:lnTo>
                    <a:pt x="1995107" y="107392"/>
                  </a:lnTo>
                  <a:lnTo>
                    <a:pt x="1998059" y="110154"/>
                  </a:lnTo>
                  <a:cubicBezTo>
                    <a:pt x="2000058" y="112135"/>
                    <a:pt x="2001934" y="114234"/>
                    <a:pt x="2003679" y="116441"/>
                  </a:cubicBezTo>
                  <a:lnTo>
                    <a:pt x="2003679" y="116441"/>
                  </a:lnTo>
                  <a:lnTo>
                    <a:pt x="2004346" y="117489"/>
                  </a:lnTo>
                  <a:cubicBezTo>
                    <a:pt x="2005203" y="118727"/>
                    <a:pt x="2006060" y="120060"/>
                    <a:pt x="2006822" y="121394"/>
                  </a:cubicBezTo>
                  <a:cubicBezTo>
                    <a:pt x="2008727" y="124442"/>
                    <a:pt x="2010347" y="127585"/>
                    <a:pt x="2012061" y="130919"/>
                  </a:cubicBezTo>
                  <a:cubicBezTo>
                    <a:pt x="2017681" y="141111"/>
                    <a:pt x="2022824" y="151398"/>
                    <a:pt x="2029301" y="160923"/>
                  </a:cubicBezTo>
                  <a:cubicBezTo>
                    <a:pt x="2043402" y="183275"/>
                    <a:pt x="2065349" y="199548"/>
                    <a:pt x="2090833" y="206547"/>
                  </a:cubicBezTo>
                  <a:cubicBezTo>
                    <a:pt x="2111331" y="210100"/>
                    <a:pt x="2132049" y="212233"/>
                    <a:pt x="2152841" y="212929"/>
                  </a:cubicBezTo>
                  <a:lnTo>
                    <a:pt x="2155127" y="212929"/>
                  </a:lnTo>
                  <a:lnTo>
                    <a:pt x="2156555" y="212929"/>
                  </a:lnTo>
                  <a:lnTo>
                    <a:pt x="2164747" y="214453"/>
                  </a:lnTo>
                  <a:cubicBezTo>
                    <a:pt x="2169605" y="215501"/>
                    <a:pt x="2174272" y="216930"/>
                    <a:pt x="2179034" y="218454"/>
                  </a:cubicBezTo>
                  <a:cubicBezTo>
                    <a:pt x="2182979" y="219928"/>
                    <a:pt x="2186801" y="221712"/>
                    <a:pt x="2190464" y="223788"/>
                  </a:cubicBezTo>
                  <a:cubicBezTo>
                    <a:pt x="2194693" y="225809"/>
                    <a:pt x="2198581" y="228476"/>
                    <a:pt x="2201990" y="231693"/>
                  </a:cubicBezTo>
                  <a:cubicBezTo>
                    <a:pt x="2215229" y="245028"/>
                    <a:pt x="2212372" y="268746"/>
                    <a:pt x="2210181" y="285986"/>
                  </a:cubicBezTo>
                  <a:cubicBezTo>
                    <a:pt x="2208657" y="298273"/>
                    <a:pt x="2207514" y="310656"/>
                    <a:pt x="2207133" y="323133"/>
                  </a:cubicBezTo>
                  <a:cubicBezTo>
                    <a:pt x="2207133" y="326658"/>
                    <a:pt x="2207133" y="330182"/>
                    <a:pt x="2207133" y="333706"/>
                  </a:cubicBezTo>
                  <a:cubicBezTo>
                    <a:pt x="2206416" y="339232"/>
                    <a:pt x="2206129" y="344805"/>
                    <a:pt x="2206276" y="350375"/>
                  </a:cubicBezTo>
                  <a:cubicBezTo>
                    <a:pt x="2207273" y="364598"/>
                    <a:pt x="2209763" y="378678"/>
                    <a:pt x="2213705" y="392380"/>
                  </a:cubicBezTo>
                  <a:cubicBezTo>
                    <a:pt x="2218075" y="406731"/>
                    <a:pt x="2223421" y="420765"/>
                    <a:pt x="2229707" y="434385"/>
                  </a:cubicBezTo>
                  <a:cubicBezTo>
                    <a:pt x="2229677" y="434639"/>
                    <a:pt x="2229677" y="434894"/>
                    <a:pt x="2229707" y="435148"/>
                  </a:cubicBezTo>
                  <a:lnTo>
                    <a:pt x="2229707" y="436100"/>
                  </a:lnTo>
                  <a:cubicBezTo>
                    <a:pt x="2230279" y="437624"/>
                    <a:pt x="2230946" y="439148"/>
                    <a:pt x="2231517" y="440767"/>
                  </a:cubicBezTo>
                  <a:cubicBezTo>
                    <a:pt x="2232755" y="443910"/>
                    <a:pt x="2233994" y="447054"/>
                    <a:pt x="2235041" y="450292"/>
                  </a:cubicBezTo>
                  <a:cubicBezTo>
                    <a:pt x="2237518" y="457055"/>
                    <a:pt x="2239804" y="463913"/>
                    <a:pt x="2241614" y="470961"/>
                  </a:cubicBezTo>
                  <a:cubicBezTo>
                    <a:pt x="2242757" y="475152"/>
                    <a:pt x="2243519" y="479439"/>
                    <a:pt x="2244376" y="483725"/>
                  </a:cubicBezTo>
                  <a:lnTo>
                    <a:pt x="2245233" y="489154"/>
                  </a:lnTo>
                  <a:cubicBezTo>
                    <a:pt x="2245233" y="486773"/>
                    <a:pt x="2245233" y="492488"/>
                    <a:pt x="2245233" y="492774"/>
                  </a:cubicBezTo>
                  <a:cubicBezTo>
                    <a:pt x="2246186" y="502299"/>
                    <a:pt x="2246281" y="510776"/>
                    <a:pt x="2246471" y="519825"/>
                  </a:cubicBezTo>
                  <a:cubicBezTo>
                    <a:pt x="2246471" y="537255"/>
                    <a:pt x="2245424" y="554686"/>
                    <a:pt x="2243995" y="572022"/>
                  </a:cubicBezTo>
                  <a:cubicBezTo>
                    <a:pt x="2242170" y="589422"/>
                    <a:pt x="2241724" y="606939"/>
                    <a:pt x="2242661" y="624409"/>
                  </a:cubicBezTo>
                  <a:cubicBezTo>
                    <a:pt x="2244250" y="642862"/>
                    <a:pt x="2247925" y="661076"/>
                    <a:pt x="2253615" y="678702"/>
                  </a:cubicBezTo>
                  <a:cubicBezTo>
                    <a:pt x="2258568" y="694704"/>
                    <a:pt x="2264664" y="710515"/>
                    <a:pt x="2269046" y="726327"/>
                  </a:cubicBezTo>
                  <a:cubicBezTo>
                    <a:pt x="2269998" y="729851"/>
                    <a:pt x="2270760" y="733470"/>
                    <a:pt x="2271522" y="737090"/>
                  </a:cubicBezTo>
                  <a:cubicBezTo>
                    <a:pt x="2272219" y="739802"/>
                    <a:pt x="2272634" y="742579"/>
                    <a:pt x="2272760" y="745377"/>
                  </a:cubicBezTo>
                  <a:cubicBezTo>
                    <a:pt x="2273047" y="748959"/>
                    <a:pt x="2273047" y="752558"/>
                    <a:pt x="2272760" y="756140"/>
                  </a:cubicBezTo>
                  <a:cubicBezTo>
                    <a:pt x="2272760" y="756140"/>
                    <a:pt x="2272760" y="759855"/>
                    <a:pt x="2272760" y="759569"/>
                  </a:cubicBezTo>
                  <a:cubicBezTo>
                    <a:pt x="2272431" y="761726"/>
                    <a:pt x="2271954" y="763859"/>
                    <a:pt x="2271332" y="765951"/>
                  </a:cubicBezTo>
                  <a:cubicBezTo>
                    <a:pt x="2266694" y="777352"/>
                    <a:pt x="2259829" y="787714"/>
                    <a:pt x="2251139" y="796431"/>
                  </a:cubicBezTo>
                  <a:cubicBezTo>
                    <a:pt x="2241917" y="808043"/>
                    <a:pt x="2236112" y="821995"/>
                    <a:pt x="2234375" y="836721"/>
                  </a:cubicBezTo>
                  <a:cubicBezTo>
                    <a:pt x="2233417" y="843646"/>
                    <a:pt x="2231953" y="850490"/>
                    <a:pt x="2229993" y="857200"/>
                  </a:cubicBezTo>
                  <a:cubicBezTo>
                    <a:pt x="2227802" y="864249"/>
                    <a:pt x="2227421" y="872154"/>
                    <a:pt x="2225612" y="879298"/>
                  </a:cubicBezTo>
                  <a:cubicBezTo>
                    <a:pt x="2224850" y="882156"/>
                    <a:pt x="2223897" y="884823"/>
                    <a:pt x="2222849" y="887680"/>
                  </a:cubicBezTo>
                  <a:cubicBezTo>
                    <a:pt x="2222849" y="886632"/>
                    <a:pt x="2221802" y="890157"/>
                    <a:pt x="2221611" y="890633"/>
                  </a:cubicBezTo>
                  <a:lnTo>
                    <a:pt x="2219325" y="895300"/>
                  </a:lnTo>
                  <a:lnTo>
                    <a:pt x="2216658" y="899777"/>
                  </a:lnTo>
                  <a:lnTo>
                    <a:pt x="2214563" y="902634"/>
                  </a:lnTo>
                  <a:lnTo>
                    <a:pt x="2211991" y="905587"/>
                  </a:lnTo>
                  <a:cubicBezTo>
                    <a:pt x="2211515" y="906159"/>
                    <a:pt x="2208752" y="908635"/>
                    <a:pt x="2208562" y="909016"/>
                  </a:cubicBezTo>
                  <a:lnTo>
                    <a:pt x="2206371" y="910350"/>
                  </a:lnTo>
                  <a:lnTo>
                    <a:pt x="2205323" y="910921"/>
                  </a:lnTo>
                  <a:lnTo>
                    <a:pt x="2204276" y="910921"/>
                  </a:lnTo>
                  <a:lnTo>
                    <a:pt x="2202752" y="910921"/>
                  </a:lnTo>
                  <a:lnTo>
                    <a:pt x="2201228" y="910445"/>
                  </a:lnTo>
                  <a:lnTo>
                    <a:pt x="2200275" y="910445"/>
                  </a:lnTo>
                  <a:lnTo>
                    <a:pt x="2198846" y="909492"/>
                  </a:lnTo>
                  <a:cubicBezTo>
                    <a:pt x="2196751" y="907587"/>
                    <a:pt x="2194941" y="905397"/>
                    <a:pt x="2192941" y="903396"/>
                  </a:cubicBezTo>
                  <a:lnTo>
                    <a:pt x="2189893" y="899872"/>
                  </a:lnTo>
                  <a:cubicBezTo>
                    <a:pt x="2192655" y="903206"/>
                    <a:pt x="2189893" y="898348"/>
                    <a:pt x="2189321" y="897777"/>
                  </a:cubicBezTo>
                  <a:lnTo>
                    <a:pt x="2187797" y="894443"/>
                  </a:lnTo>
                  <a:cubicBezTo>
                    <a:pt x="2187321" y="893109"/>
                    <a:pt x="2186750" y="891681"/>
                    <a:pt x="2186273" y="890252"/>
                  </a:cubicBezTo>
                  <a:cubicBezTo>
                    <a:pt x="2184551" y="886242"/>
                    <a:pt x="2183149" y="882101"/>
                    <a:pt x="2182082" y="877869"/>
                  </a:cubicBezTo>
                  <a:cubicBezTo>
                    <a:pt x="2178836" y="858115"/>
                    <a:pt x="2176958" y="838161"/>
                    <a:pt x="2176463" y="818148"/>
                  </a:cubicBezTo>
                  <a:cubicBezTo>
                    <a:pt x="2175142" y="797166"/>
                    <a:pt x="2171206" y="776432"/>
                    <a:pt x="2164747" y="756426"/>
                  </a:cubicBezTo>
                  <a:cubicBezTo>
                    <a:pt x="2157906" y="736320"/>
                    <a:pt x="2148630" y="717127"/>
                    <a:pt x="2137124" y="699276"/>
                  </a:cubicBezTo>
                  <a:cubicBezTo>
                    <a:pt x="2131507" y="690319"/>
                    <a:pt x="2125369" y="681700"/>
                    <a:pt x="2118741" y="673463"/>
                  </a:cubicBezTo>
                  <a:cubicBezTo>
                    <a:pt x="2115598" y="669558"/>
                    <a:pt x="2112455" y="665748"/>
                    <a:pt x="2109216" y="662128"/>
                  </a:cubicBezTo>
                  <a:cubicBezTo>
                    <a:pt x="2108202" y="660953"/>
                    <a:pt x="2107086" y="659870"/>
                    <a:pt x="2105882" y="658890"/>
                  </a:cubicBezTo>
                  <a:cubicBezTo>
                    <a:pt x="2103352" y="655762"/>
                    <a:pt x="2100366" y="653033"/>
                    <a:pt x="2097024" y="650793"/>
                  </a:cubicBezTo>
                  <a:cubicBezTo>
                    <a:pt x="2089661" y="646224"/>
                    <a:pt x="2080622" y="645243"/>
                    <a:pt x="2072450" y="648126"/>
                  </a:cubicBezTo>
                  <a:cubicBezTo>
                    <a:pt x="2063995" y="651740"/>
                    <a:pt x="2057082" y="658215"/>
                    <a:pt x="2052923" y="666414"/>
                  </a:cubicBezTo>
                  <a:lnTo>
                    <a:pt x="2052352" y="667653"/>
                  </a:lnTo>
                  <a:cubicBezTo>
                    <a:pt x="2046595" y="675868"/>
                    <a:pt x="2043442" y="685625"/>
                    <a:pt x="2043303" y="695656"/>
                  </a:cubicBezTo>
                  <a:cubicBezTo>
                    <a:pt x="2042732" y="707467"/>
                    <a:pt x="2046161" y="718992"/>
                    <a:pt x="2045494" y="730899"/>
                  </a:cubicBezTo>
                  <a:lnTo>
                    <a:pt x="2045494" y="730899"/>
                  </a:lnTo>
                  <a:cubicBezTo>
                    <a:pt x="2045536" y="731469"/>
                    <a:pt x="2045536" y="732042"/>
                    <a:pt x="2045494" y="732613"/>
                  </a:cubicBezTo>
                  <a:cubicBezTo>
                    <a:pt x="2045494" y="732613"/>
                    <a:pt x="2044637" y="734994"/>
                    <a:pt x="2044351" y="735566"/>
                  </a:cubicBezTo>
                  <a:cubicBezTo>
                    <a:pt x="2043603" y="737007"/>
                    <a:pt x="2042776" y="738406"/>
                    <a:pt x="2041874" y="739757"/>
                  </a:cubicBezTo>
                  <a:cubicBezTo>
                    <a:pt x="2041840" y="740010"/>
                    <a:pt x="2041840" y="740266"/>
                    <a:pt x="2041874" y="740519"/>
                  </a:cubicBezTo>
                  <a:lnTo>
                    <a:pt x="2041874" y="740519"/>
                  </a:lnTo>
                  <a:cubicBezTo>
                    <a:pt x="2040922" y="741757"/>
                    <a:pt x="2039779" y="742900"/>
                    <a:pt x="2038636" y="744138"/>
                  </a:cubicBezTo>
                  <a:lnTo>
                    <a:pt x="2035683" y="746805"/>
                  </a:lnTo>
                  <a:cubicBezTo>
                    <a:pt x="2037969" y="744805"/>
                    <a:pt x="2033302" y="748425"/>
                    <a:pt x="2032540" y="748901"/>
                  </a:cubicBezTo>
                  <a:cubicBezTo>
                    <a:pt x="2031152" y="749736"/>
                    <a:pt x="2029721" y="750499"/>
                    <a:pt x="2028254" y="751187"/>
                  </a:cubicBezTo>
                  <a:lnTo>
                    <a:pt x="2028254" y="751187"/>
                  </a:lnTo>
                  <a:lnTo>
                    <a:pt x="2027587" y="751187"/>
                  </a:lnTo>
                  <a:cubicBezTo>
                    <a:pt x="2026091" y="751750"/>
                    <a:pt x="2024565" y="752227"/>
                    <a:pt x="2023015" y="752616"/>
                  </a:cubicBezTo>
                  <a:lnTo>
                    <a:pt x="2020824" y="752616"/>
                  </a:lnTo>
                  <a:cubicBezTo>
                    <a:pt x="2018252" y="752616"/>
                    <a:pt x="2015490" y="752616"/>
                    <a:pt x="2012918" y="752616"/>
                  </a:cubicBezTo>
                  <a:lnTo>
                    <a:pt x="2012442" y="752616"/>
                  </a:lnTo>
                  <a:cubicBezTo>
                    <a:pt x="2010561" y="752221"/>
                    <a:pt x="2008714" y="751680"/>
                    <a:pt x="2006918" y="750996"/>
                  </a:cubicBezTo>
                  <a:lnTo>
                    <a:pt x="2006918" y="750996"/>
                  </a:lnTo>
                  <a:cubicBezTo>
                    <a:pt x="2005584" y="750330"/>
                    <a:pt x="2004346" y="749568"/>
                    <a:pt x="2003108" y="748806"/>
                  </a:cubicBezTo>
                  <a:lnTo>
                    <a:pt x="2001679" y="747853"/>
                  </a:lnTo>
                  <a:lnTo>
                    <a:pt x="1999298" y="745948"/>
                  </a:lnTo>
                  <a:cubicBezTo>
                    <a:pt x="1997099" y="743987"/>
                    <a:pt x="1995060" y="741853"/>
                    <a:pt x="1993202" y="739566"/>
                  </a:cubicBezTo>
                  <a:lnTo>
                    <a:pt x="1991487" y="737471"/>
                  </a:lnTo>
                  <a:cubicBezTo>
                    <a:pt x="1990725" y="736423"/>
                    <a:pt x="1989963" y="735280"/>
                    <a:pt x="1989296" y="734137"/>
                  </a:cubicBezTo>
                  <a:cubicBezTo>
                    <a:pt x="1985981" y="729078"/>
                    <a:pt x="1983083" y="723759"/>
                    <a:pt x="1980629" y="718230"/>
                  </a:cubicBezTo>
                  <a:cubicBezTo>
                    <a:pt x="1980335" y="717677"/>
                    <a:pt x="1980081" y="717104"/>
                    <a:pt x="1979867" y="716516"/>
                  </a:cubicBezTo>
                  <a:cubicBezTo>
                    <a:pt x="1979867" y="715944"/>
                    <a:pt x="1978724" y="713658"/>
                    <a:pt x="1978533" y="713182"/>
                  </a:cubicBezTo>
                  <a:cubicBezTo>
                    <a:pt x="1976914" y="708610"/>
                    <a:pt x="1975485" y="703657"/>
                    <a:pt x="1974056" y="699371"/>
                  </a:cubicBezTo>
                  <a:cubicBezTo>
                    <a:pt x="1969014" y="676074"/>
                    <a:pt x="1962654" y="653082"/>
                    <a:pt x="1955006" y="630505"/>
                  </a:cubicBezTo>
                  <a:cubicBezTo>
                    <a:pt x="1946815" y="610693"/>
                    <a:pt x="1928051" y="596406"/>
                    <a:pt x="1912906" y="584023"/>
                  </a:cubicBezTo>
                  <a:cubicBezTo>
                    <a:pt x="1897761" y="571641"/>
                    <a:pt x="1884807" y="551352"/>
                    <a:pt x="1866233" y="541732"/>
                  </a:cubicBezTo>
                  <a:cubicBezTo>
                    <a:pt x="1862848" y="540027"/>
                    <a:pt x="1859265" y="538747"/>
                    <a:pt x="1855565" y="537922"/>
                  </a:cubicBezTo>
                  <a:cubicBezTo>
                    <a:pt x="1847088" y="530969"/>
                    <a:pt x="1833943" y="532207"/>
                    <a:pt x="1822609" y="534017"/>
                  </a:cubicBezTo>
                  <a:cubicBezTo>
                    <a:pt x="1810598" y="536834"/>
                    <a:pt x="1798739" y="540268"/>
                    <a:pt x="1787081" y="544304"/>
                  </a:cubicBezTo>
                  <a:cubicBezTo>
                    <a:pt x="1775270" y="547638"/>
                    <a:pt x="1764125" y="553067"/>
                    <a:pt x="1752600" y="557258"/>
                  </a:cubicBezTo>
                  <a:cubicBezTo>
                    <a:pt x="1746676" y="559492"/>
                    <a:pt x="1740635" y="561400"/>
                    <a:pt x="1734503" y="562973"/>
                  </a:cubicBezTo>
                  <a:lnTo>
                    <a:pt x="1732026" y="563449"/>
                  </a:lnTo>
                  <a:lnTo>
                    <a:pt x="1728026" y="564021"/>
                  </a:lnTo>
                  <a:lnTo>
                    <a:pt x="1714595" y="565830"/>
                  </a:lnTo>
                  <a:cubicBezTo>
                    <a:pt x="1702118" y="567545"/>
                    <a:pt x="1689640" y="569640"/>
                    <a:pt x="1677257" y="572117"/>
                  </a:cubicBezTo>
                  <a:cubicBezTo>
                    <a:pt x="1664875" y="574593"/>
                    <a:pt x="1651635" y="578594"/>
                    <a:pt x="1639157" y="580975"/>
                  </a:cubicBezTo>
                  <a:cubicBezTo>
                    <a:pt x="1626680" y="583356"/>
                    <a:pt x="1615726" y="583737"/>
                    <a:pt x="1604391" y="586595"/>
                  </a:cubicBezTo>
                  <a:cubicBezTo>
                    <a:pt x="1598917" y="587967"/>
                    <a:pt x="1593613" y="589948"/>
                    <a:pt x="1588580" y="592500"/>
                  </a:cubicBezTo>
                  <a:lnTo>
                    <a:pt x="1588580" y="592500"/>
                  </a:lnTo>
                  <a:cubicBezTo>
                    <a:pt x="1583535" y="591234"/>
                    <a:pt x="1578260" y="593445"/>
                    <a:pt x="1575626" y="597930"/>
                  </a:cubicBezTo>
                  <a:cubicBezTo>
                    <a:pt x="1566162" y="612556"/>
                    <a:pt x="1560679" y="629399"/>
                    <a:pt x="1559719" y="646793"/>
                  </a:cubicBezTo>
                  <a:cubicBezTo>
                    <a:pt x="1558922" y="663059"/>
                    <a:pt x="1561651" y="679305"/>
                    <a:pt x="1567720" y="694418"/>
                  </a:cubicBezTo>
                  <a:cubicBezTo>
                    <a:pt x="1570387" y="701752"/>
                    <a:pt x="1573435" y="708991"/>
                    <a:pt x="1576483" y="716230"/>
                  </a:cubicBezTo>
                  <a:lnTo>
                    <a:pt x="1580483" y="725755"/>
                  </a:lnTo>
                  <a:cubicBezTo>
                    <a:pt x="1581245" y="727374"/>
                    <a:pt x="1581912" y="728994"/>
                    <a:pt x="1582579" y="730613"/>
                  </a:cubicBezTo>
                  <a:lnTo>
                    <a:pt x="1583531" y="732994"/>
                  </a:lnTo>
                  <a:lnTo>
                    <a:pt x="1584103" y="734423"/>
                  </a:lnTo>
                  <a:cubicBezTo>
                    <a:pt x="1586770" y="740900"/>
                    <a:pt x="1589056" y="747377"/>
                    <a:pt x="1591151" y="754044"/>
                  </a:cubicBezTo>
                  <a:cubicBezTo>
                    <a:pt x="1592199" y="757188"/>
                    <a:pt x="1593056" y="760521"/>
                    <a:pt x="1593818" y="763569"/>
                  </a:cubicBezTo>
                  <a:cubicBezTo>
                    <a:pt x="1593818" y="765189"/>
                    <a:pt x="1594580" y="766808"/>
                    <a:pt x="1594866" y="768522"/>
                  </a:cubicBezTo>
                  <a:cubicBezTo>
                    <a:pt x="1595152" y="770237"/>
                    <a:pt x="1595438" y="772809"/>
                    <a:pt x="1595533" y="773190"/>
                  </a:cubicBezTo>
                  <a:cubicBezTo>
                    <a:pt x="1595677" y="776014"/>
                    <a:pt x="1595677" y="778843"/>
                    <a:pt x="1595533" y="781667"/>
                  </a:cubicBezTo>
                  <a:cubicBezTo>
                    <a:pt x="1595533" y="783286"/>
                    <a:pt x="1595533" y="784905"/>
                    <a:pt x="1595533" y="786525"/>
                  </a:cubicBezTo>
                  <a:cubicBezTo>
                    <a:pt x="1595533" y="788144"/>
                    <a:pt x="1595533" y="789858"/>
                    <a:pt x="1595533" y="789858"/>
                  </a:cubicBezTo>
                  <a:cubicBezTo>
                    <a:pt x="1594634" y="795861"/>
                    <a:pt x="1592700" y="801662"/>
                    <a:pt x="1589818" y="807003"/>
                  </a:cubicBezTo>
                  <a:cubicBezTo>
                    <a:pt x="1588337" y="809803"/>
                    <a:pt x="1586682" y="812506"/>
                    <a:pt x="1584865" y="815100"/>
                  </a:cubicBezTo>
                  <a:cubicBezTo>
                    <a:pt x="1585627" y="813861"/>
                    <a:pt x="1582864" y="817386"/>
                    <a:pt x="1582864" y="817386"/>
                  </a:cubicBezTo>
                  <a:cubicBezTo>
                    <a:pt x="1582864" y="817386"/>
                    <a:pt x="1580579" y="819862"/>
                    <a:pt x="1579340" y="821005"/>
                  </a:cubicBezTo>
                  <a:cubicBezTo>
                    <a:pt x="1577518" y="822668"/>
                    <a:pt x="1575503" y="824107"/>
                    <a:pt x="1573339" y="825291"/>
                  </a:cubicBezTo>
                  <a:lnTo>
                    <a:pt x="1572197" y="825958"/>
                  </a:lnTo>
                  <a:lnTo>
                    <a:pt x="1571244" y="825958"/>
                  </a:lnTo>
                  <a:cubicBezTo>
                    <a:pt x="1570673" y="825958"/>
                    <a:pt x="1565148" y="827577"/>
                    <a:pt x="1567529" y="827196"/>
                  </a:cubicBezTo>
                  <a:cubicBezTo>
                    <a:pt x="1565080" y="827819"/>
                    <a:pt x="1562492" y="827584"/>
                    <a:pt x="1560195" y="826530"/>
                  </a:cubicBezTo>
                  <a:cubicBezTo>
                    <a:pt x="1562195" y="827196"/>
                    <a:pt x="1558290" y="825291"/>
                    <a:pt x="1558290" y="825291"/>
                  </a:cubicBezTo>
                  <a:lnTo>
                    <a:pt x="1557528" y="825291"/>
                  </a:lnTo>
                  <a:lnTo>
                    <a:pt x="1556766" y="824625"/>
                  </a:lnTo>
                  <a:cubicBezTo>
                    <a:pt x="1555718" y="823672"/>
                    <a:pt x="1554766" y="822624"/>
                    <a:pt x="1553813" y="821577"/>
                  </a:cubicBezTo>
                  <a:cubicBezTo>
                    <a:pt x="1553612" y="821275"/>
                    <a:pt x="1553353" y="821016"/>
                    <a:pt x="1553051" y="820815"/>
                  </a:cubicBezTo>
                  <a:cubicBezTo>
                    <a:pt x="1553066" y="820529"/>
                    <a:pt x="1553066" y="820243"/>
                    <a:pt x="1553051" y="819957"/>
                  </a:cubicBezTo>
                  <a:cubicBezTo>
                    <a:pt x="1552194" y="818814"/>
                    <a:pt x="1551432" y="817481"/>
                    <a:pt x="1550670" y="816243"/>
                  </a:cubicBezTo>
                  <a:cubicBezTo>
                    <a:pt x="1549908" y="815004"/>
                    <a:pt x="1548384" y="811861"/>
                    <a:pt x="1548670" y="812814"/>
                  </a:cubicBezTo>
                  <a:cubicBezTo>
                    <a:pt x="1544533" y="800961"/>
                    <a:pt x="1541098" y="788875"/>
                    <a:pt x="1538383" y="776619"/>
                  </a:cubicBezTo>
                  <a:cubicBezTo>
                    <a:pt x="1534262" y="756477"/>
                    <a:pt x="1525232" y="737664"/>
                    <a:pt x="1512094" y="721850"/>
                  </a:cubicBezTo>
                  <a:cubicBezTo>
                    <a:pt x="1497330" y="705372"/>
                    <a:pt x="1476851" y="695561"/>
                    <a:pt x="1458944" y="683178"/>
                  </a:cubicBezTo>
                  <a:lnTo>
                    <a:pt x="1453039" y="678987"/>
                  </a:lnTo>
                  <a:lnTo>
                    <a:pt x="1450943" y="677368"/>
                  </a:lnTo>
                  <a:lnTo>
                    <a:pt x="1449514" y="676225"/>
                  </a:lnTo>
                  <a:cubicBezTo>
                    <a:pt x="1445522" y="672870"/>
                    <a:pt x="1441707" y="669309"/>
                    <a:pt x="1438085" y="665557"/>
                  </a:cubicBezTo>
                  <a:cubicBezTo>
                    <a:pt x="1436561" y="664033"/>
                    <a:pt x="1435132" y="662319"/>
                    <a:pt x="1433703" y="660604"/>
                  </a:cubicBezTo>
                  <a:cubicBezTo>
                    <a:pt x="1433319" y="660073"/>
                    <a:pt x="1432906" y="659564"/>
                    <a:pt x="1432465" y="659080"/>
                  </a:cubicBezTo>
                  <a:cubicBezTo>
                    <a:pt x="1433132" y="659747"/>
                    <a:pt x="1430846" y="656794"/>
                    <a:pt x="1430655" y="656413"/>
                  </a:cubicBezTo>
                  <a:cubicBezTo>
                    <a:pt x="1427823" y="652274"/>
                    <a:pt x="1425277" y="647946"/>
                    <a:pt x="1423035" y="643459"/>
                  </a:cubicBezTo>
                  <a:cubicBezTo>
                    <a:pt x="1422178" y="641745"/>
                    <a:pt x="1421321" y="639935"/>
                    <a:pt x="1420559" y="638125"/>
                  </a:cubicBezTo>
                  <a:cubicBezTo>
                    <a:pt x="1420063" y="636667"/>
                    <a:pt x="1419491" y="635236"/>
                    <a:pt x="1418844" y="633839"/>
                  </a:cubicBezTo>
                  <a:cubicBezTo>
                    <a:pt x="1417034" y="628791"/>
                    <a:pt x="1415320" y="623742"/>
                    <a:pt x="1413701" y="618599"/>
                  </a:cubicBezTo>
                  <a:cubicBezTo>
                    <a:pt x="1411936" y="612544"/>
                    <a:pt x="1409740" y="606623"/>
                    <a:pt x="1407128" y="600882"/>
                  </a:cubicBezTo>
                  <a:cubicBezTo>
                    <a:pt x="1406433" y="599432"/>
                    <a:pt x="1405637" y="598031"/>
                    <a:pt x="1404747" y="596691"/>
                  </a:cubicBezTo>
                  <a:cubicBezTo>
                    <a:pt x="1401900" y="590237"/>
                    <a:pt x="1397358" y="584674"/>
                    <a:pt x="1391602" y="580594"/>
                  </a:cubicBezTo>
                  <a:cubicBezTo>
                    <a:pt x="1385366" y="575125"/>
                    <a:pt x="1378024" y="571064"/>
                    <a:pt x="1370076" y="568688"/>
                  </a:cubicBezTo>
                  <a:cubicBezTo>
                    <a:pt x="1362886" y="566227"/>
                    <a:pt x="1355270" y="565254"/>
                    <a:pt x="1347692" y="565830"/>
                  </a:cubicBezTo>
                  <a:cubicBezTo>
                    <a:pt x="1345189" y="566167"/>
                    <a:pt x="1342749" y="566873"/>
                    <a:pt x="1340453" y="567926"/>
                  </a:cubicBezTo>
                  <a:lnTo>
                    <a:pt x="1340453" y="567926"/>
                  </a:lnTo>
                  <a:lnTo>
                    <a:pt x="1339787" y="567926"/>
                  </a:lnTo>
                  <a:cubicBezTo>
                    <a:pt x="1339026" y="566674"/>
                    <a:pt x="1338357" y="565369"/>
                    <a:pt x="1337786" y="564021"/>
                  </a:cubicBezTo>
                  <a:lnTo>
                    <a:pt x="1337786" y="563259"/>
                  </a:lnTo>
                  <a:cubicBezTo>
                    <a:pt x="1337115" y="561514"/>
                    <a:pt x="1336543" y="559733"/>
                    <a:pt x="1336072" y="557925"/>
                  </a:cubicBezTo>
                  <a:cubicBezTo>
                    <a:pt x="1335150" y="554379"/>
                    <a:pt x="1334419" y="550786"/>
                    <a:pt x="1333881" y="547161"/>
                  </a:cubicBezTo>
                  <a:cubicBezTo>
                    <a:pt x="1333920" y="546973"/>
                    <a:pt x="1333920" y="546778"/>
                    <a:pt x="1333881" y="546590"/>
                  </a:cubicBezTo>
                  <a:cubicBezTo>
                    <a:pt x="1333881" y="546114"/>
                    <a:pt x="1333881" y="545637"/>
                    <a:pt x="1333881" y="545161"/>
                  </a:cubicBezTo>
                  <a:cubicBezTo>
                    <a:pt x="1333881" y="542780"/>
                    <a:pt x="1333881" y="540494"/>
                    <a:pt x="1333214" y="538208"/>
                  </a:cubicBezTo>
                  <a:cubicBezTo>
                    <a:pt x="1332452" y="529731"/>
                    <a:pt x="1331786" y="521253"/>
                    <a:pt x="1330833" y="512776"/>
                  </a:cubicBezTo>
                  <a:cubicBezTo>
                    <a:pt x="1328928" y="496203"/>
                    <a:pt x="1326071" y="476200"/>
                    <a:pt x="1312545" y="465151"/>
                  </a:cubicBezTo>
                  <a:close/>
                  <a:moveTo>
                    <a:pt x="2204847" y="910635"/>
                  </a:moveTo>
                  <a:lnTo>
                    <a:pt x="2204847" y="910635"/>
                  </a:lnTo>
                  <a:lnTo>
                    <a:pt x="2205609" y="910635"/>
                  </a:lnTo>
                  <a:lnTo>
                    <a:pt x="2204847" y="910635"/>
                  </a:lnTo>
                  <a:close/>
                  <a:moveTo>
                    <a:pt x="2203514" y="910159"/>
                  </a:moveTo>
                  <a:lnTo>
                    <a:pt x="2203514" y="910159"/>
                  </a:lnTo>
                  <a:lnTo>
                    <a:pt x="2202275" y="910159"/>
                  </a:lnTo>
                  <a:lnTo>
                    <a:pt x="2203514" y="910159"/>
                  </a:lnTo>
                  <a:close/>
                  <a:moveTo>
                    <a:pt x="2200942" y="909302"/>
                  </a:moveTo>
                  <a:lnTo>
                    <a:pt x="2200942" y="909302"/>
                  </a:lnTo>
                  <a:lnTo>
                    <a:pt x="2201894" y="909302"/>
                  </a:lnTo>
                  <a:lnTo>
                    <a:pt x="2200942" y="909302"/>
                  </a:lnTo>
                  <a:close/>
                  <a:moveTo>
                    <a:pt x="1477613" y="1416889"/>
                  </a:moveTo>
                  <a:lnTo>
                    <a:pt x="1477613" y="1416889"/>
                  </a:lnTo>
                  <a:lnTo>
                    <a:pt x="1468088" y="1415365"/>
                  </a:lnTo>
                  <a:cubicBezTo>
                    <a:pt x="1460640" y="1414024"/>
                    <a:pt x="1453265" y="1412307"/>
                    <a:pt x="1445990" y="1410222"/>
                  </a:cubicBezTo>
                  <a:cubicBezTo>
                    <a:pt x="1458957" y="1407970"/>
                    <a:pt x="1471532" y="1403864"/>
                    <a:pt x="1483328" y="1398030"/>
                  </a:cubicBezTo>
                  <a:cubicBezTo>
                    <a:pt x="1498386" y="1390202"/>
                    <a:pt x="1510464" y="1377656"/>
                    <a:pt x="1517714" y="1362311"/>
                  </a:cubicBezTo>
                  <a:cubicBezTo>
                    <a:pt x="1520377" y="1356471"/>
                    <a:pt x="1522543" y="1350417"/>
                    <a:pt x="1524190" y="1344214"/>
                  </a:cubicBezTo>
                  <a:cubicBezTo>
                    <a:pt x="1530287" y="1370217"/>
                    <a:pt x="1536478" y="1396220"/>
                    <a:pt x="1541812" y="1422509"/>
                  </a:cubicBezTo>
                  <a:cubicBezTo>
                    <a:pt x="1538383" y="1422033"/>
                    <a:pt x="1535049" y="1421747"/>
                    <a:pt x="1532287" y="1421461"/>
                  </a:cubicBezTo>
                  <a:cubicBezTo>
                    <a:pt x="1521333" y="1420604"/>
                    <a:pt x="1510379" y="1419937"/>
                    <a:pt x="1499426" y="1418985"/>
                  </a:cubicBezTo>
                  <a:lnTo>
                    <a:pt x="1483709" y="1417556"/>
                  </a:lnTo>
                  <a:lnTo>
                    <a:pt x="1479709" y="1417080"/>
                  </a:lnTo>
                  <a:lnTo>
                    <a:pt x="1477709" y="1417080"/>
                  </a:lnTo>
                  <a:close/>
                  <a:moveTo>
                    <a:pt x="1271778" y="1333450"/>
                  </a:moveTo>
                  <a:lnTo>
                    <a:pt x="1271778" y="1333450"/>
                  </a:lnTo>
                  <a:cubicBezTo>
                    <a:pt x="1270445" y="1332307"/>
                    <a:pt x="1269206" y="1331069"/>
                    <a:pt x="1267968" y="1329831"/>
                  </a:cubicBezTo>
                  <a:cubicBezTo>
                    <a:pt x="1267968" y="1329831"/>
                    <a:pt x="1267968" y="1329164"/>
                    <a:pt x="1267111" y="1328307"/>
                  </a:cubicBezTo>
                  <a:lnTo>
                    <a:pt x="1266635" y="1326878"/>
                  </a:lnTo>
                  <a:cubicBezTo>
                    <a:pt x="1266731" y="1326151"/>
                    <a:pt x="1266731" y="1325414"/>
                    <a:pt x="1266635" y="1324687"/>
                  </a:cubicBezTo>
                  <a:cubicBezTo>
                    <a:pt x="1266974" y="1323918"/>
                    <a:pt x="1267389" y="1323184"/>
                    <a:pt x="1267873" y="1322496"/>
                  </a:cubicBezTo>
                  <a:cubicBezTo>
                    <a:pt x="1270635" y="1317924"/>
                    <a:pt x="1275207" y="1314495"/>
                    <a:pt x="1278064" y="1309924"/>
                  </a:cubicBezTo>
                  <a:cubicBezTo>
                    <a:pt x="1282827" y="1309924"/>
                    <a:pt x="1287589" y="1309924"/>
                    <a:pt x="1292352" y="1309924"/>
                  </a:cubicBezTo>
                  <a:cubicBezTo>
                    <a:pt x="1299496" y="1309924"/>
                    <a:pt x="1306449" y="1309924"/>
                    <a:pt x="1313498" y="1310685"/>
                  </a:cubicBezTo>
                  <a:cubicBezTo>
                    <a:pt x="1312486" y="1312408"/>
                    <a:pt x="1312147" y="1314443"/>
                    <a:pt x="1312545" y="1316400"/>
                  </a:cubicBezTo>
                  <a:cubicBezTo>
                    <a:pt x="1313212" y="1320687"/>
                    <a:pt x="1317403" y="1323544"/>
                    <a:pt x="1319879" y="1326878"/>
                  </a:cubicBezTo>
                  <a:cubicBezTo>
                    <a:pt x="1322356" y="1330212"/>
                    <a:pt x="1324642" y="1333355"/>
                    <a:pt x="1327214" y="1336403"/>
                  </a:cubicBezTo>
                  <a:cubicBezTo>
                    <a:pt x="1326972" y="1341706"/>
                    <a:pt x="1325147" y="1346815"/>
                    <a:pt x="1321975" y="1351072"/>
                  </a:cubicBezTo>
                  <a:cubicBezTo>
                    <a:pt x="1320568" y="1352508"/>
                    <a:pt x="1318836" y="1353586"/>
                    <a:pt x="1316927" y="1354215"/>
                  </a:cubicBezTo>
                  <a:lnTo>
                    <a:pt x="1301782" y="1348690"/>
                  </a:lnTo>
                  <a:lnTo>
                    <a:pt x="1297496" y="1346976"/>
                  </a:lnTo>
                  <a:cubicBezTo>
                    <a:pt x="1296734" y="1346976"/>
                    <a:pt x="1292162" y="1344499"/>
                    <a:pt x="1296353" y="1346976"/>
                  </a:cubicBezTo>
                  <a:lnTo>
                    <a:pt x="1289780" y="1343928"/>
                  </a:lnTo>
                  <a:cubicBezTo>
                    <a:pt x="1285377" y="1341868"/>
                    <a:pt x="1281085" y="1339579"/>
                    <a:pt x="1276922" y="1337070"/>
                  </a:cubicBezTo>
                  <a:cubicBezTo>
                    <a:pt x="1275838" y="1336427"/>
                    <a:pt x="1274789" y="1335727"/>
                    <a:pt x="1273778" y="1334974"/>
                  </a:cubicBezTo>
                  <a:lnTo>
                    <a:pt x="1271778" y="1333545"/>
                  </a:lnTo>
                  <a:close/>
                  <a:moveTo>
                    <a:pt x="1384745" y="781762"/>
                  </a:moveTo>
                  <a:lnTo>
                    <a:pt x="1384745" y="781762"/>
                  </a:lnTo>
                  <a:cubicBezTo>
                    <a:pt x="1390364" y="804432"/>
                    <a:pt x="1395698" y="827101"/>
                    <a:pt x="1401032" y="849866"/>
                  </a:cubicBezTo>
                  <a:cubicBezTo>
                    <a:pt x="1396148" y="849532"/>
                    <a:pt x="1391248" y="849532"/>
                    <a:pt x="1386364" y="849866"/>
                  </a:cubicBezTo>
                  <a:cubicBezTo>
                    <a:pt x="1378061" y="850143"/>
                    <a:pt x="1369801" y="851195"/>
                    <a:pt x="1361694" y="853009"/>
                  </a:cubicBezTo>
                  <a:cubicBezTo>
                    <a:pt x="1368432" y="843543"/>
                    <a:pt x="1372808" y="832602"/>
                    <a:pt x="1374458" y="821100"/>
                  </a:cubicBezTo>
                  <a:cubicBezTo>
                    <a:pt x="1375716" y="813973"/>
                    <a:pt x="1375391" y="806657"/>
                    <a:pt x="1373505" y="799669"/>
                  </a:cubicBezTo>
                  <a:cubicBezTo>
                    <a:pt x="1374993" y="796707"/>
                    <a:pt x="1375199" y="793263"/>
                    <a:pt x="1374077" y="790144"/>
                  </a:cubicBezTo>
                  <a:cubicBezTo>
                    <a:pt x="1372260" y="785235"/>
                    <a:pt x="1369130" y="780918"/>
                    <a:pt x="1365028" y="777666"/>
                  </a:cubicBezTo>
                  <a:cubicBezTo>
                    <a:pt x="1370911" y="775828"/>
                    <a:pt x="1376519" y="773201"/>
                    <a:pt x="1381697" y="769856"/>
                  </a:cubicBezTo>
                  <a:cubicBezTo>
                    <a:pt x="1382744" y="774047"/>
                    <a:pt x="1383697" y="778238"/>
                    <a:pt x="1384745" y="782334"/>
                  </a:cubicBezTo>
                  <a:close/>
                  <a:moveTo>
                    <a:pt x="1383411" y="1010934"/>
                  </a:moveTo>
                  <a:lnTo>
                    <a:pt x="1383411" y="1010934"/>
                  </a:lnTo>
                  <a:lnTo>
                    <a:pt x="1388840" y="1009886"/>
                  </a:lnTo>
                  <a:cubicBezTo>
                    <a:pt x="1394902" y="1009012"/>
                    <a:pt x="1401007" y="1008471"/>
                    <a:pt x="1407128" y="1008267"/>
                  </a:cubicBezTo>
                  <a:cubicBezTo>
                    <a:pt x="1413757" y="1007838"/>
                    <a:pt x="1420407" y="1007838"/>
                    <a:pt x="1427035" y="1008267"/>
                  </a:cubicBezTo>
                  <a:cubicBezTo>
                    <a:pt x="1431649" y="1009011"/>
                    <a:pt x="1436202" y="1010093"/>
                    <a:pt x="1440656" y="1011505"/>
                  </a:cubicBezTo>
                  <a:cubicBezTo>
                    <a:pt x="1443990" y="1023888"/>
                    <a:pt x="1447419" y="1036270"/>
                    <a:pt x="1450753" y="1048653"/>
                  </a:cubicBezTo>
                  <a:cubicBezTo>
                    <a:pt x="1450753" y="1049510"/>
                    <a:pt x="1450277" y="1050272"/>
                    <a:pt x="1449991" y="1051034"/>
                  </a:cubicBezTo>
                  <a:cubicBezTo>
                    <a:pt x="1446181" y="1061226"/>
                    <a:pt x="1445228" y="1072560"/>
                    <a:pt x="1441895" y="1083038"/>
                  </a:cubicBezTo>
                  <a:cubicBezTo>
                    <a:pt x="1440466" y="1087515"/>
                    <a:pt x="1438561" y="1093516"/>
                    <a:pt x="1437323" y="1096373"/>
                  </a:cubicBezTo>
                  <a:cubicBezTo>
                    <a:pt x="1435132" y="1101326"/>
                    <a:pt x="1432084" y="1105898"/>
                    <a:pt x="1429893" y="1110660"/>
                  </a:cubicBezTo>
                  <a:cubicBezTo>
                    <a:pt x="1428281" y="1114362"/>
                    <a:pt x="1426436" y="1117957"/>
                    <a:pt x="1424368" y="1121424"/>
                  </a:cubicBezTo>
                  <a:cubicBezTo>
                    <a:pt x="1418554" y="1124593"/>
                    <a:pt x="1412576" y="1127454"/>
                    <a:pt x="1406461" y="1129996"/>
                  </a:cubicBezTo>
                  <a:cubicBezTo>
                    <a:pt x="1395603" y="1134283"/>
                    <a:pt x="1384268" y="1136664"/>
                    <a:pt x="1373314" y="1140474"/>
                  </a:cubicBezTo>
                  <a:cubicBezTo>
                    <a:pt x="1363789" y="1143522"/>
                    <a:pt x="1354836" y="1145998"/>
                    <a:pt x="1345502" y="1148475"/>
                  </a:cubicBezTo>
                  <a:cubicBezTo>
                    <a:pt x="1320356" y="1155142"/>
                    <a:pt x="1294924" y="1160762"/>
                    <a:pt x="1269302" y="1165143"/>
                  </a:cubicBezTo>
                  <a:cubicBezTo>
                    <a:pt x="1273932" y="1162327"/>
                    <a:pt x="1277717" y="1158312"/>
                    <a:pt x="1280255" y="1153523"/>
                  </a:cubicBezTo>
                  <a:cubicBezTo>
                    <a:pt x="1281654" y="1150403"/>
                    <a:pt x="1280258" y="1146739"/>
                    <a:pt x="1277137" y="1145341"/>
                  </a:cubicBezTo>
                  <a:cubicBezTo>
                    <a:pt x="1274514" y="1144165"/>
                    <a:pt x="1271426" y="1144950"/>
                    <a:pt x="1269682" y="1147236"/>
                  </a:cubicBezTo>
                  <a:cubicBezTo>
                    <a:pt x="1265900" y="1151703"/>
                    <a:pt x="1260388" y="1154337"/>
                    <a:pt x="1254538" y="1154475"/>
                  </a:cubicBezTo>
                  <a:cubicBezTo>
                    <a:pt x="1247775" y="1155904"/>
                    <a:pt x="1241108" y="1156762"/>
                    <a:pt x="1234440" y="1158762"/>
                  </a:cubicBezTo>
                  <a:cubicBezTo>
                    <a:pt x="1230212" y="1160255"/>
                    <a:pt x="1226104" y="1162070"/>
                    <a:pt x="1222153" y="1164191"/>
                  </a:cubicBezTo>
                  <a:cubicBezTo>
                    <a:pt x="1218746" y="1166482"/>
                    <a:pt x="1215066" y="1168338"/>
                    <a:pt x="1211199" y="1169716"/>
                  </a:cubicBezTo>
                  <a:lnTo>
                    <a:pt x="1205675" y="1170668"/>
                  </a:lnTo>
                  <a:lnTo>
                    <a:pt x="1204341" y="1170668"/>
                  </a:lnTo>
                  <a:lnTo>
                    <a:pt x="1197769" y="1170668"/>
                  </a:lnTo>
                  <a:lnTo>
                    <a:pt x="1196435" y="1170668"/>
                  </a:lnTo>
                  <a:lnTo>
                    <a:pt x="1195007" y="1170668"/>
                  </a:lnTo>
                  <a:cubicBezTo>
                    <a:pt x="1193397" y="1170345"/>
                    <a:pt x="1191807" y="1169931"/>
                    <a:pt x="1190244" y="1169430"/>
                  </a:cubicBezTo>
                  <a:lnTo>
                    <a:pt x="1187768" y="1168477"/>
                  </a:lnTo>
                  <a:cubicBezTo>
                    <a:pt x="1187556" y="1165588"/>
                    <a:pt x="1187110" y="1162721"/>
                    <a:pt x="1186434" y="1159905"/>
                  </a:cubicBezTo>
                  <a:cubicBezTo>
                    <a:pt x="1186389" y="1159239"/>
                    <a:pt x="1186389" y="1158571"/>
                    <a:pt x="1186434" y="1157904"/>
                  </a:cubicBezTo>
                  <a:lnTo>
                    <a:pt x="1186434" y="1157904"/>
                  </a:lnTo>
                  <a:cubicBezTo>
                    <a:pt x="1186291" y="1155621"/>
                    <a:pt x="1186291" y="1153330"/>
                    <a:pt x="1186434" y="1151046"/>
                  </a:cubicBezTo>
                  <a:cubicBezTo>
                    <a:pt x="1186434" y="1149141"/>
                    <a:pt x="1186434" y="1147237"/>
                    <a:pt x="1186434" y="1145331"/>
                  </a:cubicBezTo>
                  <a:cubicBezTo>
                    <a:pt x="1186470" y="1144983"/>
                    <a:pt x="1186470" y="1144632"/>
                    <a:pt x="1186434" y="1144284"/>
                  </a:cubicBezTo>
                  <a:lnTo>
                    <a:pt x="1187006" y="1140950"/>
                  </a:lnTo>
                  <a:cubicBezTo>
                    <a:pt x="1187881" y="1136449"/>
                    <a:pt x="1188994" y="1131998"/>
                    <a:pt x="1190339" y="1127615"/>
                  </a:cubicBezTo>
                  <a:cubicBezTo>
                    <a:pt x="1191482" y="1123614"/>
                    <a:pt x="1192816" y="1119804"/>
                    <a:pt x="1194340" y="1115899"/>
                  </a:cubicBezTo>
                  <a:cubicBezTo>
                    <a:pt x="1194340" y="1115328"/>
                    <a:pt x="1194340" y="1114851"/>
                    <a:pt x="1194340" y="1114661"/>
                  </a:cubicBezTo>
                  <a:lnTo>
                    <a:pt x="1195197" y="1112756"/>
                  </a:lnTo>
                  <a:cubicBezTo>
                    <a:pt x="1195197" y="1112184"/>
                    <a:pt x="1195197" y="1111708"/>
                    <a:pt x="1195864" y="1111137"/>
                  </a:cubicBezTo>
                  <a:cubicBezTo>
                    <a:pt x="1199864" y="1110375"/>
                    <a:pt x="1203865" y="1109803"/>
                    <a:pt x="1207770" y="1108851"/>
                  </a:cubicBezTo>
                  <a:cubicBezTo>
                    <a:pt x="1213199" y="1107612"/>
                    <a:pt x="1218724" y="1106850"/>
                    <a:pt x="1224248" y="1105898"/>
                  </a:cubicBezTo>
                  <a:cubicBezTo>
                    <a:pt x="1235309" y="1105650"/>
                    <a:pt x="1246087" y="1102354"/>
                    <a:pt x="1255395" y="1096373"/>
                  </a:cubicBezTo>
                  <a:cubicBezTo>
                    <a:pt x="1256714" y="1094942"/>
                    <a:pt x="1256623" y="1092712"/>
                    <a:pt x="1255191" y="1091393"/>
                  </a:cubicBezTo>
                  <a:cubicBezTo>
                    <a:pt x="1254838" y="1091067"/>
                    <a:pt x="1254421" y="1090817"/>
                    <a:pt x="1253966" y="1090658"/>
                  </a:cubicBezTo>
                  <a:cubicBezTo>
                    <a:pt x="1242801" y="1088403"/>
                    <a:pt x="1231268" y="1088729"/>
                    <a:pt x="1220248" y="1091610"/>
                  </a:cubicBezTo>
                  <a:cubicBezTo>
                    <a:pt x="1214624" y="1092536"/>
                    <a:pt x="1209082" y="1093906"/>
                    <a:pt x="1203674" y="1095706"/>
                  </a:cubicBezTo>
                  <a:cubicBezTo>
                    <a:pt x="1205389" y="1092563"/>
                    <a:pt x="1207294" y="1089420"/>
                    <a:pt x="1209294" y="1086181"/>
                  </a:cubicBezTo>
                  <a:lnTo>
                    <a:pt x="1209294" y="1086181"/>
                  </a:lnTo>
                  <a:lnTo>
                    <a:pt x="1211199" y="1084181"/>
                  </a:lnTo>
                  <a:lnTo>
                    <a:pt x="1217105" y="1078561"/>
                  </a:lnTo>
                  <a:lnTo>
                    <a:pt x="1224629" y="1071894"/>
                  </a:lnTo>
                  <a:lnTo>
                    <a:pt x="1228249" y="1068846"/>
                  </a:lnTo>
                  <a:lnTo>
                    <a:pt x="1229392" y="1067893"/>
                  </a:lnTo>
                  <a:lnTo>
                    <a:pt x="1231202" y="1066464"/>
                  </a:lnTo>
                  <a:cubicBezTo>
                    <a:pt x="1236476" y="1062466"/>
                    <a:pt x="1241978" y="1058777"/>
                    <a:pt x="1247680" y="1055415"/>
                  </a:cubicBezTo>
                  <a:lnTo>
                    <a:pt x="1250252" y="1054082"/>
                  </a:lnTo>
                  <a:cubicBezTo>
                    <a:pt x="1250252" y="1054082"/>
                    <a:pt x="1254062" y="1052367"/>
                    <a:pt x="1255014" y="1051796"/>
                  </a:cubicBezTo>
                  <a:cubicBezTo>
                    <a:pt x="1256117" y="1051220"/>
                    <a:pt x="1257168" y="1050551"/>
                    <a:pt x="1258157" y="1049796"/>
                  </a:cubicBezTo>
                  <a:cubicBezTo>
                    <a:pt x="1259822" y="1049313"/>
                    <a:pt x="1261269" y="1048269"/>
                    <a:pt x="1262253" y="1046843"/>
                  </a:cubicBezTo>
                  <a:cubicBezTo>
                    <a:pt x="1294874" y="1044404"/>
                    <a:pt x="1326835" y="1036382"/>
                    <a:pt x="1356741" y="1023126"/>
                  </a:cubicBezTo>
                  <a:lnTo>
                    <a:pt x="1382839" y="1012362"/>
                  </a:lnTo>
                  <a:close/>
                  <a:moveTo>
                    <a:pt x="1199007" y="945306"/>
                  </a:moveTo>
                  <a:lnTo>
                    <a:pt x="1199007" y="945306"/>
                  </a:lnTo>
                  <a:cubicBezTo>
                    <a:pt x="1196508" y="949543"/>
                    <a:pt x="1194495" y="954048"/>
                    <a:pt x="1193006" y="958737"/>
                  </a:cubicBezTo>
                  <a:cubicBezTo>
                    <a:pt x="1191127" y="964064"/>
                    <a:pt x="1190130" y="969662"/>
                    <a:pt x="1190054" y="975310"/>
                  </a:cubicBezTo>
                  <a:cubicBezTo>
                    <a:pt x="1189915" y="985851"/>
                    <a:pt x="1191890" y="996312"/>
                    <a:pt x="1195864" y="1006076"/>
                  </a:cubicBezTo>
                  <a:cubicBezTo>
                    <a:pt x="1197487" y="1011140"/>
                    <a:pt x="1199693" y="1015998"/>
                    <a:pt x="1202436" y="1020554"/>
                  </a:cubicBezTo>
                  <a:cubicBezTo>
                    <a:pt x="1204927" y="1024286"/>
                    <a:pt x="1208575" y="1027097"/>
                    <a:pt x="1212818" y="1028555"/>
                  </a:cubicBezTo>
                  <a:cubicBezTo>
                    <a:pt x="1215388" y="1031391"/>
                    <a:pt x="1218337" y="1033859"/>
                    <a:pt x="1221581" y="1035889"/>
                  </a:cubicBezTo>
                  <a:lnTo>
                    <a:pt x="1223201" y="1036937"/>
                  </a:lnTo>
                  <a:cubicBezTo>
                    <a:pt x="1222376" y="1037324"/>
                    <a:pt x="1221580" y="1037770"/>
                    <a:pt x="1220819" y="1038270"/>
                  </a:cubicBezTo>
                  <a:cubicBezTo>
                    <a:pt x="1214198" y="1042453"/>
                    <a:pt x="1207836" y="1047033"/>
                    <a:pt x="1201769" y="1051987"/>
                  </a:cubicBezTo>
                  <a:cubicBezTo>
                    <a:pt x="1196339" y="1055577"/>
                    <a:pt x="1191380" y="1059833"/>
                    <a:pt x="1187006" y="1064655"/>
                  </a:cubicBezTo>
                  <a:cubicBezTo>
                    <a:pt x="1174498" y="1081065"/>
                    <a:pt x="1165104" y="1099627"/>
                    <a:pt x="1159288" y="1119424"/>
                  </a:cubicBezTo>
                  <a:cubicBezTo>
                    <a:pt x="1159247" y="1119803"/>
                    <a:pt x="1159247" y="1120187"/>
                    <a:pt x="1159288" y="1120566"/>
                  </a:cubicBezTo>
                  <a:cubicBezTo>
                    <a:pt x="1158431" y="1104660"/>
                    <a:pt x="1157859" y="1088658"/>
                    <a:pt x="1157478" y="1072465"/>
                  </a:cubicBezTo>
                  <a:cubicBezTo>
                    <a:pt x="1157478" y="1053415"/>
                    <a:pt x="1157478" y="1035032"/>
                    <a:pt x="1156716" y="1016268"/>
                  </a:cubicBezTo>
                  <a:cubicBezTo>
                    <a:pt x="1155954" y="997503"/>
                    <a:pt x="1155478" y="979025"/>
                    <a:pt x="1155668" y="960451"/>
                  </a:cubicBezTo>
                  <a:cubicBezTo>
                    <a:pt x="1155859" y="941877"/>
                    <a:pt x="1156811" y="923113"/>
                    <a:pt x="1158431" y="904539"/>
                  </a:cubicBezTo>
                  <a:cubicBezTo>
                    <a:pt x="1158431" y="900729"/>
                    <a:pt x="1159288" y="896634"/>
                    <a:pt x="1159669" y="894252"/>
                  </a:cubicBezTo>
                  <a:cubicBezTo>
                    <a:pt x="1160336" y="889395"/>
                    <a:pt x="1161288" y="884727"/>
                    <a:pt x="1162145" y="879965"/>
                  </a:cubicBezTo>
                  <a:lnTo>
                    <a:pt x="1163288" y="874155"/>
                  </a:lnTo>
                  <a:cubicBezTo>
                    <a:pt x="1163911" y="873500"/>
                    <a:pt x="1164484" y="872799"/>
                    <a:pt x="1165003" y="872059"/>
                  </a:cubicBezTo>
                  <a:cubicBezTo>
                    <a:pt x="1165944" y="870948"/>
                    <a:pt x="1166803" y="869770"/>
                    <a:pt x="1167575" y="868535"/>
                  </a:cubicBezTo>
                  <a:cubicBezTo>
                    <a:pt x="1169691" y="872807"/>
                    <a:pt x="1172177" y="876887"/>
                    <a:pt x="1175004" y="880727"/>
                  </a:cubicBezTo>
                  <a:cubicBezTo>
                    <a:pt x="1178361" y="886755"/>
                    <a:pt x="1182563" y="892272"/>
                    <a:pt x="1187482" y="897110"/>
                  </a:cubicBezTo>
                  <a:cubicBezTo>
                    <a:pt x="1191578" y="900348"/>
                    <a:pt x="1192244" y="900920"/>
                    <a:pt x="1189387" y="898824"/>
                  </a:cubicBezTo>
                  <a:cubicBezTo>
                    <a:pt x="1190244" y="899682"/>
                    <a:pt x="1191292" y="900444"/>
                    <a:pt x="1192244" y="901301"/>
                  </a:cubicBezTo>
                  <a:cubicBezTo>
                    <a:pt x="1194911" y="903396"/>
                    <a:pt x="1197483" y="905397"/>
                    <a:pt x="1200245" y="907206"/>
                  </a:cubicBezTo>
                  <a:cubicBezTo>
                    <a:pt x="1204826" y="910029"/>
                    <a:pt x="1209676" y="912390"/>
                    <a:pt x="1214723" y="914255"/>
                  </a:cubicBezTo>
                  <a:cubicBezTo>
                    <a:pt x="1218674" y="915988"/>
                    <a:pt x="1222711" y="917514"/>
                    <a:pt x="1226820" y="918827"/>
                  </a:cubicBezTo>
                  <a:lnTo>
                    <a:pt x="1221677" y="922446"/>
                  </a:lnTo>
                  <a:cubicBezTo>
                    <a:pt x="1212982" y="928598"/>
                    <a:pt x="1205546" y="936358"/>
                    <a:pt x="1199769" y="945306"/>
                  </a:cubicBezTo>
                  <a:close/>
                  <a:moveTo>
                    <a:pt x="1227582" y="1235343"/>
                  </a:moveTo>
                  <a:lnTo>
                    <a:pt x="1227582" y="1235343"/>
                  </a:lnTo>
                  <a:cubicBezTo>
                    <a:pt x="1227582" y="1238486"/>
                    <a:pt x="1227582" y="1236581"/>
                    <a:pt x="1227582" y="1235343"/>
                  </a:cubicBezTo>
                  <a:close/>
                  <a:moveTo>
                    <a:pt x="1235869" y="1268394"/>
                  </a:moveTo>
                  <a:lnTo>
                    <a:pt x="1235869" y="1268394"/>
                  </a:lnTo>
                  <a:cubicBezTo>
                    <a:pt x="1235537" y="1268122"/>
                    <a:pt x="1235248" y="1267801"/>
                    <a:pt x="1235012" y="1267442"/>
                  </a:cubicBezTo>
                  <a:lnTo>
                    <a:pt x="1234154" y="1266108"/>
                  </a:lnTo>
                  <a:cubicBezTo>
                    <a:pt x="1233297" y="1264680"/>
                    <a:pt x="1232535" y="1263156"/>
                    <a:pt x="1231773" y="1261632"/>
                  </a:cubicBezTo>
                  <a:cubicBezTo>
                    <a:pt x="1232535" y="1263156"/>
                    <a:pt x="1230725" y="1258774"/>
                    <a:pt x="1230439" y="1257822"/>
                  </a:cubicBezTo>
                  <a:cubicBezTo>
                    <a:pt x="1229692" y="1255609"/>
                    <a:pt x="1229087" y="1253350"/>
                    <a:pt x="1228630" y="1251059"/>
                  </a:cubicBezTo>
                  <a:cubicBezTo>
                    <a:pt x="1228630" y="1250202"/>
                    <a:pt x="1227868" y="1246677"/>
                    <a:pt x="1227773" y="1245916"/>
                  </a:cubicBezTo>
                  <a:cubicBezTo>
                    <a:pt x="1227678" y="1244393"/>
                    <a:pt x="1227678" y="1242866"/>
                    <a:pt x="1227773" y="1241344"/>
                  </a:cubicBezTo>
                  <a:cubicBezTo>
                    <a:pt x="1227773" y="1239820"/>
                    <a:pt x="1227773" y="1238200"/>
                    <a:pt x="1227773" y="1236581"/>
                  </a:cubicBezTo>
                  <a:cubicBezTo>
                    <a:pt x="1227773" y="1234962"/>
                    <a:pt x="1227773" y="1235628"/>
                    <a:pt x="1227773" y="1235152"/>
                  </a:cubicBezTo>
                  <a:lnTo>
                    <a:pt x="1227773" y="1235152"/>
                  </a:lnTo>
                  <a:cubicBezTo>
                    <a:pt x="1227773" y="1233724"/>
                    <a:pt x="1228535" y="1232390"/>
                    <a:pt x="1228916" y="1230961"/>
                  </a:cubicBezTo>
                  <a:lnTo>
                    <a:pt x="1228916" y="1229913"/>
                  </a:lnTo>
                  <a:lnTo>
                    <a:pt x="1229487" y="1228675"/>
                  </a:lnTo>
                  <a:lnTo>
                    <a:pt x="1230344" y="1227056"/>
                  </a:lnTo>
                  <a:cubicBezTo>
                    <a:pt x="1232085" y="1228149"/>
                    <a:pt x="1234367" y="1227783"/>
                    <a:pt x="1235678" y="1226199"/>
                  </a:cubicBezTo>
                  <a:cubicBezTo>
                    <a:pt x="1239505" y="1223451"/>
                    <a:pt x="1244026" y="1221834"/>
                    <a:pt x="1248727" y="1221531"/>
                  </a:cubicBezTo>
                  <a:cubicBezTo>
                    <a:pt x="1254053" y="1220572"/>
                    <a:pt x="1259427" y="1219904"/>
                    <a:pt x="1264825" y="1219531"/>
                  </a:cubicBezTo>
                  <a:cubicBezTo>
                    <a:pt x="1272057" y="1218597"/>
                    <a:pt x="1279346" y="1218183"/>
                    <a:pt x="1286637" y="1218293"/>
                  </a:cubicBezTo>
                  <a:cubicBezTo>
                    <a:pt x="1290048" y="1218385"/>
                    <a:pt x="1293450" y="1218671"/>
                    <a:pt x="1296829" y="1219150"/>
                  </a:cubicBezTo>
                  <a:cubicBezTo>
                    <a:pt x="1300675" y="1220232"/>
                    <a:pt x="1304645" y="1220808"/>
                    <a:pt x="1308640" y="1220864"/>
                  </a:cubicBezTo>
                  <a:cubicBezTo>
                    <a:pt x="1312314" y="1220616"/>
                    <a:pt x="1315090" y="1217436"/>
                    <a:pt x="1314842" y="1213762"/>
                  </a:cubicBezTo>
                  <a:cubicBezTo>
                    <a:pt x="1314740" y="1212258"/>
                    <a:pt x="1314132" y="1210834"/>
                    <a:pt x="1313117" y="1209720"/>
                  </a:cubicBezTo>
                  <a:cubicBezTo>
                    <a:pt x="1305993" y="1204488"/>
                    <a:pt x="1297272" y="1201895"/>
                    <a:pt x="1288447" y="1202386"/>
                  </a:cubicBezTo>
                  <a:cubicBezTo>
                    <a:pt x="1280158" y="1202242"/>
                    <a:pt x="1271872" y="1202816"/>
                    <a:pt x="1263682" y="1204100"/>
                  </a:cubicBezTo>
                  <a:cubicBezTo>
                    <a:pt x="1255927" y="1204629"/>
                    <a:pt x="1248274" y="1206166"/>
                    <a:pt x="1240917" y="1208672"/>
                  </a:cubicBezTo>
                  <a:cubicBezTo>
                    <a:pt x="1240917" y="1208006"/>
                    <a:pt x="1241584" y="1207244"/>
                    <a:pt x="1241870" y="1206482"/>
                  </a:cubicBezTo>
                  <a:cubicBezTo>
                    <a:pt x="1242413" y="1205151"/>
                    <a:pt x="1242859" y="1203782"/>
                    <a:pt x="1243203" y="1202386"/>
                  </a:cubicBezTo>
                  <a:lnTo>
                    <a:pt x="1248061" y="1202386"/>
                  </a:lnTo>
                  <a:cubicBezTo>
                    <a:pt x="1266419" y="1200688"/>
                    <a:pt x="1284671" y="1197985"/>
                    <a:pt x="1302734" y="1194290"/>
                  </a:cubicBezTo>
                  <a:cubicBezTo>
                    <a:pt x="1325340" y="1189781"/>
                    <a:pt x="1347565" y="1184416"/>
                    <a:pt x="1369409" y="1178193"/>
                  </a:cubicBezTo>
                  <a:cubicBezTo>
                    <a:pt x="1377601" y="1175907"/>
                    <a:pt x="1385792" y="1173240"/>
                    <a:pt x="1393889" y="1170477"/>
                  </a:cubicBezTo>
                  <a:cubicBezTo>
                    <a:pt x="1406098" y="1166134"/>
                    <a:pt x="1417815" y="1160515"/>
                    <a:pt x="1428845" y="1153713"/>
                  </a:cubicBezTo>
                  <a:cubicBezTo>
                    <a:pt x="1436415" y="1149457"/>
                    <a:pt x="1443080" y="1143762"/>
                    <a:pt x="1448467" y="1136949"/>
                  </a:cubicBezTo>
                  <a:cubicBezTo>
                    <a:pt x="1452561" y="1134231"/>
                    <a:pt x="1456114" y="1130775"/>
                    <a:pt x="1458944" y="1126758"/>
                  </a:cubicBezTo>
                  <a:cubicBezTo>
                    <a:pt x="1462027" y="1122323"/>
                    <a:pt x="1464735" y="1117640"/>
                    <a:pt x="1467041" y="1112756"/>
                  </a:cubicBezTo>
                  <a:cubicBezTo>
                    <a:pt x="1468850" y="1119138"/>
                    <a:pt x="1470660" y="1125520"/>
                    <a:pt x="1472946" y="1131806"/>
                  </a:cubicBezTo>
                  <a:cubicBezTo>
                    <a:pt x="1474053" y="1135641"/>
                    <a:pt x="1475422" y="1139397"/>
                    <a:pt x="1477042" y="1143045"/>
                  </a:cubicBezTo>
                  <a:cubicBezTo>
                    <a:pt x="1477677" y="1144252"/>
                    <a:pt x="1478344" y="1145395"/>
                    <a:pt x="1479042" y="1146474"/>
                  </a:cubicBezTo>
                  <a:cubicBezTo>
                    <a:pt x="1480471" y="1152856"/>
                    <a:pt x="1481900" y="1159238"/>
                    <a:pt x="1483424" y="1165524"/>
                  </a:cubicBezTo>
                  <a:cubicBezTo>
                    <a:pt x="1487742" y="1183050"/>
                    <a:pt x="1491996" y="1200576"/>
                    <a:pt x="1496187" y="1218102"/>
                  </a:cubicBezTo>
                  <a:cubicBezTo>
                    <a:pt x="1497044" y="1221627"/>
                    <a:pt x="1497806" y="1225151"/>
                    <a:pt x="1498664" y="1228770"/>
                  </a:cubicBezTo>
                  <a:cubicBezTo>
                    <a:pt x="1498071" y="1229382"/>
                    <a:pt x="1497587" y="1230091"/>
                    <a:pt x="1497235" y="1230866"/>
                  </a:cubicBezTo>
                  <a:cubicBezTo>
                    <a:pt x="1494473" y="1236486"/>
                    <a:pt x="1491043" y="1241724"/>
                    <a:pt x="1487710" y="1247154"/>
                  </a:cubicBezTo>
                  <a:cubicBezTo>
                    <a:pt x="1486091" y="1249821"/>
                    <a:pt x="1484567" y="1252488"/>
                    <a:pt x="1482947" y="1255059"/>
                  </a:cubicBezTo>
                  <a:cubicBezTo>
                    <a:pt x="1482947" y="1255059"/>
                    <a:pt x="1481328" y="1257441"/>
                    <a:pt x="1481233" y="1257631"/>
                  </a:cubicBezTo>
                  <a:cubicBezTo>
                    <a:pt x="1481138" y="1257822"/>
                    <a:pt x="1479042" y="1260012"/>
                    <a:pt x="1477899" y="1261251"/>
                  </a:cubicBezTo>
                  <a:cubicBezTo>
                    <a:pt x="1477075" y="1261878"/>
                    <a:pt x="1476310" y="1262580"/>
                    <a:pt x="1475613" y="1263346"/>
                  </a:cubicBezTo>
                  <a:lnTo>
                    <a:pt x="1472756" y="1265251"/>
                  </a:lnTo>
                  <a:cubicBezTo>
                    <a:pt x="1471376" y="1266217"/>
                    <a:pt x="1469945" y="1267107"/>
                    <a:pt x="1468469" y="1267918"/>
                  </a:cubicBezTo>
                  <a:lnTo>
                    <a:pt x="1468469" y="1267918"/>
                  </a:lnTo>
                  <a:lnTo>
                    <a:pt x="1467326" y="1268394"/>
                  </a:lnTo>
                  <a:cubicBezTo>
                    <a:pt x="1461111" y="1270905"/>
                    <a:pt x="1454750" y="1273037"/>
                    <a:pt x="1448276" y="1274776"/>
                  </a:cubicBezTo>
                  <a:cubicBezTo>
                    <a:pt x="1445228" y="1275538"/>
                    <a:pt x="1442085" y="1276205"/>
                    <a:pt x="1438751" y="1276776"/>
                  </a:cubicBezTo>
                  <a:cubicBezTo>
                    <a:pt x="1437182" y="1277154"/>
                    <a:pt x="1435592" y="1277441"/>
                    <a:pt x="1433989" y="1277634"/>
                  </a:cubicBezTo>
                  <a:lnTo>
                    <a:pt x="1431322" y="1277634"/>
                  </a:lnTo>
                  <a:cubicBezTo>
                    <a:pt x="1424464" y="1278491"/>
                    <a:pt x="1417606" y="1278967"/>
                    <a:pt x="1410748" y="1279253"/>
                  </a:cubicBezTo>
                  <a:cubicBezTo>
                    <a:pt x="1396460" y="1279824"/>
                    <a:pt x="1382173" y="1279253"/>
                    <a:pt x="1367885" y="1278396"/>
                  </a:cubicBezTo>
                  <a:lnTo>
                    <a:pt x="1326452" y="1275252"/>
                  </a:lnTo>
                  <a:lnTo>
                    <a:pt x="1310926" y="1274109"/>
                  </a:lnTo>
                  <a:cubicBezTo>
                    <a:pt x="1315418" y="1271483"/>
                    <a:pt x="1319549" y="1268280"/>
                    <a:pt x="1323213" y="1264584"/>
                  </a:cubicBezTo>
                  <a:cubicBezTo>
                    <a:pt x="1325843" y="1262691"/>
                    <a:pt x="1326440" y="1259023"/>
                    <a:pt x="1324547" y="1256393"/>
                  </a:cubicBezTo>
                  <a:cubicBezTo>
                    <a:pt x="1322653" y="1253763"/>
                    <a:pt x="1318985" y="1253166"/>
                    <a:pt x="1316355" y="1255059"/>
                  </a:cubicBezTo>
                  <a:cubicBezTo>
                    <a:pt x="1311466" y="1257341"/>
                    <a:pt x="1306208" y="1258729"/>
                    <a:pt x="1300829" y="1259155"/>
                  </a:cubicBezTo>
                  <a:cubicBezTo>
                    <a:pt x="1294521" y="1260830"/>
                    <a:pt x="1288395" y="1263127"/>
                    <a:pt x="1282541" y="1266013"/>
                  </a:cubicBezTo>
                  <a:cubicBezTo>
                    <a:pt x="1276826" y="1268394"/>
                    <a:pt x="1271016" y="1270299"/>
                    <a:pt x="1265206" y="1272395"/>
                  </a:cubicBezTo>
                  <a:cubicBezTo>
                    <a:pt x="1262443" y="1273443"/>
                    <a:pt x="1259396" y="1274300"/>
                    <a:pt x="1256538" y="1275538"/>
                  </a:cubicBezTo>
                  <a:lnTo>
                    <a:pt x="1253109" y="1275538"/>
                  </a:lnTo>
                  <a:lnTo>
                    <a:pt x="1249775" y="1275538"/>
                  </a:lnTo>
                  <a:lnTo>
                    <a:pt x="1249204" y="1275538"/>
                  </a:lnTo>
                  <a:cubicBezTo>
                    <a:pt x="1246823" y="1275538"/>
                    <a:pt x="1244632" y="1274491"/>
                    <a:pt x="1242346" y="1273919"/>
                  </a:cubicBezTo>
                  <a:lnTo>
                    <a:pt x="1239869" y="1273062"/>
                  </a:lnTo>
                  <a:lnTo>
                    <a:pt x="1239869" y="1273062"/>
                  </a:lnTo>
                  <a:lnTo>
                    <a:pt x="1235393" y="1268394"/>
                  </a:lnTo>
                  <a:close/>
                  <a:moveTo>
                    <a:pt x="1492091" y="1330021"/>
                  </a:moveTo>
                  <a:lnTo>
                    <a:pt x="1492091" y="1330021"/>
                  </a:lnTo>
                  <a:cubicBezTo>
                    <a:pt x="1490948" y="1332688"/>
                    <a:pt x="1489615" y="1335450"/>
                    <a:pt x="1488281" y="1338117"/>
                  </a:cubicBezTo>
                  <a:cubicBezTo>
                    <a:pt x="1485876" y="1343078"/>
                    <a:pt x="1483106" y="1347853"/>
                    <a:pt x="1479995" y="1352405"/>
                  </a:cubicBezTo>
                  <a:lnTo>
                    <a:pt x="1479995" y="1352976"/>
                  </a:lnTo>
                  <a:cubicBezTo>
                    <a:pt x="1479137" y="1354024"/>
                    <a:pt x="1478280" y="1355072"/>
                    <a:pt x="1477328" y="1356024"/>
                  </a:cubicBezTo>
                  <a:lnTo>
                    <a:pt x="1474375" y="1358977"/>
                  </a:lnTo>
                  <a:lnTo>
                    <a:pt x="1472851" y="1360311"/>
                  </a:lnTo>
                  <a:lnTo>
                    <a:pt x="1472851" y="1360311"/>
                  </a:lnTo>
                  <a:cubicBezTo>
                    <a:pt x="1470458" y="1362044"/>
                    <a:pt x="1467943" y="1363604"/>
                    <a:pt x="1465326" y="1364978"/>
                  </a:cubicBezTo>
                  <a:lnTo>
                    <a:pt x="1462564" y="1366311"/>
                  </a:lnTo>
                  <a:lnTo>
                    <a:pt x="1459706" y="1367454"/>
                  </a:lnTo>
                  <a:cubicBezTo>
                    <a:pt x="1453372" y="1370008"/>
                    <a:pt x="1446799" y="1371922"/>
                    <a:pt x="1440085" y="1373169"/>
                  </a:cubicBezTo>
                  <a:cubicBezTo>
                    <a:pt x="1439024" y="1373453"/>
                    <a:pt x="1437940" y="1373644"/>
                    <a:pt x="1436846" y="1373741"/>
                  </a:cubicBezTo>
                  <a:lnTo>
                    <a:pt x="1433798" y="1374217"/>
                  </a:lnTo>
                  <a:cubicBezTo>
                    <a:pt x="1430560" y="1374217"/>
                    <a:pt x="1427226" y="1374789"/>
                    <a:pt x="1424273" y="1374979"/>
                  </a:cubicBezTo>
                  <a:cubicBezTo>
                    <a:pt x="1416944" y="1375360"/>
                    <a:pt x="1409600" y="1375360"/>
                    <a:pt x="1402271" y="1374979"/>
                  </a:cubicBezTo>
                  <a:lnTo>
                    <a:pt x="1391984" y="1374027"/>
                  </a:lnTo>
                  <a:lnTo>
                    <a:pt x="1388650" y="1373550"/>
                  </a:lnTo>
                  <a:lnTo>
                    <a:pt x="1384649" y="1372979"/>
                  </a:lnTo>
                  <a:cubicBezTo>
                    <a:pt x="1377125" y="1371741"/>
                    <a:pt x="1369600" y="1370122"/>
                    <a:pt x="1362170" y="1368407"/>
                  </a:cubicBezTo>
                  <a:cubicBezTo>
                    <a:pt x="1352645" y="1366026"/>
                    <a:pt x="1343120" y="1363264"/>
                    <a:pt x="1333595" y="1360120"/>
                  </a:cubicBezTo>
                  <a:cubicBezTo>
                    <a:pt x="1339423" y="1353694"/>
                    <a:pt x="1342016" y="1344969"/>
                    <a:pt x="1340644" y="1336403"/>
                  </a:cubicBezTo>
                  <a:cubicBezTo>
                    <a:pt x="1340459" y="1335471"/>
                    <a:pt x="1340068" y="1334593"/>
                    <a:pt x="1339501" y="1333831"/>
                  </a:cubicBezTo>
                  <a:cubicBezTo>
                    <a:pt x="1339511" y="1332522"/>
                    <a:pt x="1339252" y="1331225"/>
                    <a:pt x="1338739" y="1330021"/>
                  </a:cubicBezTo>
                  <a:cubicBezTo>
                    <a:pt x="1336465" y="1323855"/>
                    <a:pt x="1333425" y="1317999"/>
                    <a:pt x="1329690" y="1312591"/>
                  </a:cubicBezTo>
                  <a:cubicBezTo>
                    <a:pt x="1354971" y="1315725"/>
                    <a:pt x="1380416" y="1317347"/>
                    <a:pt x="1405890" y="1317449"/>
                  </a:cubicBezTo>
                  <a:cubicBezTo>
                    <a:pt x="1420848" y="1317278"/>
                    <a:pt x="1435763" y="1315812"/>
                    <a:pt x="1450467" y="1313067"/>
                  </a:cubicBezTo>
                  <a:lnTo>
                    <a:pt x="1453991" y="1312400"/>
                  </a:lnTo>
                  <a:cubicBezTo>
                    <a:pt x="1453780" y="1313915"/>
                    <a:pt x="1454082" y="1315457"/>
                    <a:pt x="1454848" y="1316781"/>
                  </a:cubicBezTo>
                  <a:cubicBezTo>
                    <a:pt x="1457438" y="1322455"/>
                    <a:pt x="1458956" y="1328558"/>
                    <a:pt x="1459325" y="1334784"/>
                  </a:cubicBezTo>
                  <a:cubicBezTo>
                    <a:pt x="1459897" y="1339260"/>
                    <a:pt x="1462373" y="1344309"/>
                    <a:pt x="1467517" y="1343547"/>
                  </a:cubicBezTo>
                  <a:cubicBezTo>
                    <a:pt x="1472660" y="1342785"/>
                    <a:pt x="1472660" y="1332307"/>
                    <a:pt x="1472089" y="1327831"/>
                  </a:cubicBezTo>
                  <a:cubicBezTo>
                    <a:pt x="1471346" y="1321498"/>
                    <a:pt x="1469509" y="1315342"/>
                    <a:pt x="1466660" y="1309638"/>
                  </a:cubicBezTo>
                  <a:lnTo>
                    <a:pt x="1466660" y="1309638"/>
                  </a:lnTo>
                  <a:cubicBezTo>
                    <a:pt x="1474970" y="1307301"/>
                    <a:pt x="1482872" y="1303703"/>
                    <a:pt x="1490091" y="1298970"/>
                  </a:cubicBezTo>
                  <a:cubicBezTo>
                    <a:pt x="1494385" y="1296011"/>
                    <a:pt x="1498317" y="1292558"/>
                    <a:pt x="1501807" y="1288683"/>
                  </a:cubicBezTo>
                  <a:lnTo>
                    <a:pt x="1502569" y="1289921"/>
                  </a:lnTo>
                  <a:cubicBezTo>
                    <a:pt x="1502569" y="1290588"/>
                    <a:pt x="1503236" y="1291826"/>
                    <a:pt x="1503331" y="1292302"/>
                  </a:cubicBezTo>
                  <a:lnTo>
                    <a:pt x="1503331" y="1292302"/>
                  </a:lnTo>
                  <a:cubicBezTo>
                    <a:pt x="1503279" y="1292618"/>
                    <a:pt x="1503279" y="1292939"/>
                    <a:pt x="1503331" y="1293255"/>
                  </a:cubicBezTo>
                  <a:cubicBezTo>
                    <a:pt x="1503331" y="1294683"/>
                    <a:pt x="1503331" y="1296208"/>
                    <a:pt x="1503331" y="1297732"/>
                  </a:cubicBezTo>
                  <a:cubicBezTo>
                    <a:pt x="1503331" y="1299256"/>
                    <a:pt x="1503331" y="1300113"/>
                    <a:pt x="1503331" y="1301256"/>
                  </a:cubicBezTo>
                  <a:cubicBezTo>
                    <a:pt x="1503331" y="1300017"/>
                    <a:pt x="1503331" y="1303923"/>
                    <a:pt x="1503331" y="1304590"/>
                  </a:cubicBezTo>
                  <a:cubicBezTo>
                    <a:pt x="1502664" y="1308018"/>
                    <a:pt x="1502283" y="1310495"/>
                    <a:pt x="1501997" y="1312686"/>
                  </a:cubicBezTo>
                  <a:cubicBezTo>
                    <a:pt x="1499776" y="1316266"/>
                    <a:pt x="1497924" y="1320064"/>
                    <a:pt x="1496473" y="1324020"/>
                  </a:cubicBezTo>
                  <a:cubicBezTo>
                    <a:pt x="1495997" y="1325449"/>
                    <a:pt x="1495425" y="1326878"/>
                    <a:pt x="1494949" y="1328211"/>
                  </a:cubicBezTo>
                  <a:lnTo>
                    <a:pt x="1494092" y="1330307"/>
                  </a:lnTo>
                  <a:close/>
                  <a:moveTo>
                    <a:pt x="1425321" y="952641"/>
                  </a:moveTo>
                  <a:lnTo>
                    <a:pt x="1425321" y="952641"/>
                  </a:lnTo>
                  <a:cubicBezTo>
                    <a:pt x="1419035" y="955879"/>
                    <a:pt x="1413224" y="959880"/>
                    <a:pt x="1406271" y="963023"/>
                  </a:cubicBezTo>
                  <a:cubicBezTo>
                    <a:pt x="1399318" y="966166"/>
                    <a:pt x="1392364" y="969214"/>
                    <a:pt x="1385411" y="972548"/>
                  </a:cubicBezTo>
                  <a:lnTo>
                    <a:pt x="1382554" y="973786"/>
                  </a:lnTo>
                  <a:lnTo>
                    <a:pt x="1377220" y="975977"/>
                  </a:lnTo>
                  <a:lnTo>
                    <a:pt x="1364552" y="981311"/>
                  </a:lnTo>
                  <a:lnTo>
                    <a:pt x="1338739" y="991788"/>
                  </a:lnTo>
                  <a:cubicBezTo>
                    <a:pt x="1321559" y="998860"/>
                    <a:pt x="1303892" y="1004686"/>
                    <a:pt x="1285875" y="1009219"/>
                  </a:cubicBezTo>
                  <a:cubicBezTo>
                    <a:pt x="1281017" y="1010362"/>
                    <a:pt x="1276350" y="1011315"/>
                    <a:pt x="1271016" y="1012172"/>
                  </a:cubicBezTo>
                  <a:cubicBezTo>
                    <a:pt x="1274667" y="1010521"/>
                    <a:pt x="1278228" y="1008677"/>
                    <a:pt x="1281684" y="1006647"/>
                  </a:cubicBezTo>
                  <a:cubicBezTo>
                    <a:pt x="1293305" y="999694"/>
                    <a:pt x="1304544" y="984645"/>
                    <a:pt x="1288923" y="975024"/>
                  </a:cubicBezTo>
                  <a:cubicBezTo>
                    <a:pt x="1284732" y="972357"/>
                    <a:pt x="1281303" y="978072"/>
                    <a:pt x="1283970" y="981501"/>
                  </a:cubicBezTo>
                  <a:cubicBezTo>
                    <a:pt x="1284474" y="982125"/>
                    <a:pt x="1284861" y="982835"/>
                    <a:pt x="1285113" y="983597"/>
                  </a:cubicBezTo>
                  <a:cubicBezTo>
                    <a:pt x="1285113" y="985026"/>
                    <a:pt x="1285113" y="986264"/>
                    <a:pt x="1285113" y="986359"/>
                  </a:cubicBezTo>
                  <a:cubicBezTo>
                    <a:pt x="1284274" y="988250"/>
                    <a:pt x="1282921" y="989867"/>
                    <a:pt x="1281208" y="991027"/>
                  </a:cubicBezTo>
                  <a:cubicBezTo>
                    <a:pt x="1275283" y="995280"/>
                    <a:pt x="1268681" y="998500"/>
                    <a:pt x="1261681" y="1000552"/>
                  </a:cubicBezTo>
                  <a:cubicBezTo>
                    <a:pt x="1258062" y="1001885"/>
                    <a:pt x="1254443" y="1002933"/>
                    <a:pt x="1250728" y="1003980"/>
                  </a:cubicBezTo>
                  <a:cubicBezTo>
                    <a:pt x="1247511" y="1004555"/>
                    <a:pt x="1244330" y="1005318"/>
                    <a:pt x="1241203" y="1006266"/>
                  </a:cubicBezTo>
                  <a:cubicBezTo>
                    <a:pt x="1239811" y="1006648"/>
                    <a:pt x="1238468" y="1007192"/>
                    <a:pt x="1237202" y="1007886"/>
                  </a:cubicBezTo>
                  <a:cubicBezTo>
                    <a:pt x="1236090" y="1008520"/>
                    <a:pt x="1235169" y="1009441"/>
                    <a:pt x="1234535" y="1010553"/>
                  </a:cubicBezTo>
                  <a:cubicBezTo>
                    <a:pt x="1234559" y="1010901"/>
                    <a:pt x="1234559" y="1011252"/>
                    <a:pt x="1234535" y="1011600"/>
                  </a:cubicBezTo>
                  <a:cubicBezTo>
                    <a:pt x="1234306" y="1012507"/>
                    <a:pt x="1234306" y="1013456"/>
                    <a:pt x="1234535" y="1014363"/>
                  </a:cubicBezTo>
                  <a:cubicBezTo>
                    <a:pt x="1233186" y="1014159"/>
                    <a:pt x="1231850" y="1013872"/>
                    <a:pt x="1230535" y="1013505"/>
                  </a:cubicBezTo>
                  <a:cubicBezTo>
                    <a:pt x="1229915" y="1008808"/>
                    <a:pt x="1228632" y="1004222"/>
                    <a:pt x="1226725" y="999885"/>
                  </a:cubicBezTo>
                  <a:cubicBezTo>
                    <a:pt x="1225224" y="996081"/>
                    <a:pt x="1223921" y="992202"/>
                    <a:pt x="1222820" y="988264"/>
                  </a:cubicBezTo>
                  <a:cubicBezTo>
                    <a:pt x="1222248" y="986073"/>
                    <a:pt x="1221772" y="983883"/>
                    <a:pt x="1221296" y="981597"/>
                  </a:cubicBezTo>
                  <a:cubicBezTo>
                    <a:pt x="1220819" y="979311"/>
                    <a:pt x="1221296" y="979787"/>
                    <a:pt x="1221296" y="979977"/>
                  </a:cubicBezTo>
                  <a:cubicBezTo>
                    <a:pt x="1221248" y="979121"/>
                    <a:pt x="1221248" y="978262"/>
                    <a:pt x="1221296" y="977406"/>
                  </a:cubicBezTo>
                  <a:cubicBezTo>
                    <a:pt x="1221085" y="974187"/>
                    <a:pt x="1221472" y="970958"/>
                    <a:pt x="1222439" y="967881"/>
                  </a:cubicBezTo>
                  <a:cubicBezTo>
                    <a:pt x="1227109" y="966510"/>
                    <a:pt x="1231614" y="964625"/>
                    <a:pt x="1235869" y="962261"/>
                  </a:cubicBezTo>
                  <a:cubicBezTo>
                    <a:pt x="1242160" y="959045"/>
                    <a:pt x="1249094" y="957287"/>
                    <a:pt x="1256157" y="957117"/>
                  </a:cubicBezTo>
                  <a:cubicBezTo>
                    <a:pt x="1262924" y="955959"/>
                    <a:pt x="1269875" y="956549"/>
                    <a:pt x="1276350" y="958832"/>
                  </a:cubicBezTo>
                  <a:cubicBezTo>
                    <a:pt x="1279874" y="960546"/>
                    <a:pt x="1288447" y="963880"/>
                    <a:pt x="1288447" y="956641"/>
                  </a:cubicBezTo>
                  <a:cubicBezTo>
                    <a:pt x="1288447" y="949402"/>
                    <a:pt x="1279874" y="946354"/>
                    <a:pt x="1274350" y="945402"/>
                  </a:cubicBezTo>
                  <a:cubicBezTo>
                    <a:pt x="1267312" y="944306"/>
                    <a:pt x="1260147" y="944306"/>
                    <a:pt x="1253109" y="945402"/>
                  </a:cubicBezTo>
                  <a:cubicBezTo>
                    <a:pt x="1246127" y="945676"/>
                    <a:pt x="1239321" y="947672"/>
                    <a:pt x="1233297" y="951212"/>
                  </a:cubicBezTo>
                  <a:cubicBezTo>
                    <a:pt x="1232467" y="951697"/>
                    <a:pt x="1231671" y="952237"/>
                    <a:pt x="1230916" y="952831"/>
                  </a:cubicBezTo>
                  <a:cubicBezTo>
                    <a:pt x="1234057" y="949393"/>
                    <a:pt x="1237465" y="946208"/>
                    <a:pt x="1241108" y="943306"/>
                  </a:cubicBezTo>
                  <a:cubicBezTo>
                    <a:pt x="1255300" y="932067"/>
                    <a:pt x="1271016" y="922637"/>
                    <a:pt x="1286161" y="912921"/>
                  </a:cubicBezTo>
                  <a:cubicBezTo>
                    <a:pt x="1289685" y="910635"/>
                    <a:pt x="1293019" y="908254"/>
                    <a:pt x="1296448" y="905682"/>
                  </a:cubicBezTo>
                  <a:cubicBezTo>
                    <a:pt x="1304951" y="905110"/>
                    <a:pt x="1313248" y="902808"/>
                    <a:pt x="1320832" y="898920"/>
                  </a:cubicBezTo>
                  <a:cubicBezTo>
                    <a:pt x="1331075" y="894115"/>
                    <a:pt x="1341762" y="890319"/>
                    <a:pt x="1352741" y="887585"/>
                  </a:cubicBezTo>
                  <a:cubicBezTo>
                    <a:pt x="1351312" y="887585"/>
                    <a:pt x="1351407" y="887585"/>
                    <a:pt x="1352741" y="887585"/>
                  </a:cubicBezTo>
                  <a:cubicBezTo>
                    <a:pt x="1354074" y="887585"/>
                    <a:pt x="1357313" y="887013"/>
                    <a:pt x="1359599" y="886537"/>
                  </a:cubicBezTo>
                  <a:lnTo>
                    <a:pt x="1369124" y="884727"/>
                  </a:lnTo>
                  <a:lnTo>
                    <a:pt x="1371695" y="884727"/>
                  </a:lnTo>
                  <a:lnTo>
                    <a:pt x="1374743" y="884727"/>
                  </a:lnTo>
                  <a:lnTo>
                    <a:pt x="1384268" y="883870"/>
                  </a:lnTo>
                  <a:cubicBezTo>
                    <a:pt x="1390072" y="883490"/>
                    <a:pt x="1395895" y="883490"/>
                    <a:pt x="1401699" y="883870"/>
                  </a:cubicBezTo>
                  <a:lnTo>
                    <a:pt x="1404557" y="883870"/>
                  </a:lnTo>
                  <a:lnTo>
                    <a:pt x="1407509" y="884442"/>
                  </a:lnTo>
                  <a:lnTo>
                    <a:pt x="1410081" y="884918"/>
                  </a:lnTo>
                  <a:cubicBezTo>
                    <a:pt x="1415415" y="907873"/>
                    <a:pt x="1420844" y="930733"/>
                    <a:pt x="1426559" y="953593"/>
                  </a:cubicBezTo>
                  <a:close/>
                  <a:moveTo>
                    <a:pt x="1227296" y="689655"/>
                  </a:moveTo>
                  <a:lnTo>
                    <a:pt x="1227296" y="689655"/>
                  </a:lnTo>
                  <a:lnTo>
                    <a:pt x="1232059" y="687274"/>
                  </a:lnTo>
                  <a:lnTo>
                    <a:pt x="1234726" y="686036"/>
                  </a:lnTo>
                  <a:lnTo>
                    <a:pt x="1235678" y="686036"/>
                  </a:lnTo>
                  <a:cubicBezTo>
                    <a:pt x="1243153" y="682978"/>
                    <a:pt x="1250861" y="680525"/>
                    <a:pt x="1258729" y="678702"/>
                  </a:cubicBezTo>
                  <a:cubicBezTo>
                    <a:pt x="1262277" y="677811"/>
                    <a:pt x="1265869" y="677112"/>
                    <a:pt x="1269492" y="676606"/>
                  </a:cubicBezTo>
                  <a:lnTo>
                    <a:pt x="1272921" y="676606"/>
                  </a:lnTo>
                  <a:lnTo>
                    <a:pt x="1279970" y="675844"/>
                  </a:lnTo>
                  <a:cubicBezTo>
                    <a:pt x="1288352" y="675082"/>
                    <a:pt x="1296638" y="674511"/>
                    <a:pt x="1304925" y="673653"/>
                  </a:cubicBezTo>
                  <a:cubicBezTo>
                    <a:pt x="1314255" y="672789"/>
                    <a:pt x="1323515" y="671293"/>
                    <a:pt x="1332643" y="669177"/>
                  </a:cubicBezTo>
                  <a:cubicBezTo>
                    <a:pt x="1336647" y="668202"/>
                    <a:pt x="1340591" y="666994"/>
                    <a:pt x="1344454" y="665557"/>
                  </a:cubicBezTo>
                  <a:cubicBezTo>
                    <a:pt x="1347520" y="664462"/>
                    <a:pt x="1350409" y="662922"/>
                    <a:pt x="1353026" y="660985"/>
                  </a:cubicBezTo>
                  <a:cubicBezTo>
                    <a:pt x="1355027" y="667843"/>
                    <a:pt x="1357027" y="674701"/>
                    <a:pt x="1358932" y="681464"/>
                  </a:cubicBezTo>
                  <a:cubicBezTo>
                    <a:pt x="1364456" y="700514"/>
                    <a:pt x="1369505" y="720421"/>
                    <a:pt x="1374458" y="740043"/>
                  </a:cubicBezTo>
                  <a:lnTo>
                    <a:pt x="1369219" y="740995"/>
                  </a:lnTo>
                  <a:cubicBezTo>
                    <a:pt x="1362361" y="742138"/>
                    <a:pt x="1355693" y="743757"/>
                    <a:pt x="1349026" y="745472"/>
                  </a:cubicBezTo>
                  <a:lnTo>
                    <a:pt x="1329976" y="750139"/>
                  </a:lnTo>
                  <a:cubicBezTo>
                    <a:pt x="1325634" y="751099"/>
                    <a:pt x="1321460" y="752704"/>
                    <a:pt x="1317593" y="754902"/>
                  </a:cubicBezTo>
                  <a:lnTo>
                    <a:pt x="1316546" y="755568"/>
                  </a:lnTo>
                  <a:cubicBezTo>
                    <a:pt x="1303877" y="749377"/>
                    <a:pt x="1291495" y="742614"/>
                    <a:pt x="1279303" y="735661"/>
                  </a:cubicBezTo>
                  <a:cubicBezTo>
                    <a:pt x="1263396" y="726803"/>
                    <a:pt x="1247299" y="718135"/>
                    <a:pt x="1231678" y="709563"/>
                  </a:cubicBezTo>
                  <a:cubicBezTo>
                    <a:pt x="1225202" y="706153"/>
                    <a:pt x="1218485" y="703224"/>
                    <a:pt x="1211580" y="700800"/>
                  </a:cubicBezTo>
                  <a:cubicBezTo>
                    <a:pt x="1213390" y="699466"/>
                    <a:pt x="1215200" y="698133"/>
                    <a:pt x="1217105" y="696894"/>
                  </a:cubicBezTo>
                  <a:cubicBezTo>
                    <a:pt x="1220449" y="694532"/>
                    <a:pt x="1223949" y="692400"/>
                    <a:pt x="1227582" y="690513"/>
                  </a:cubicBezTo>
                  <a:close/>
                  <a:moveTo>
                    <a:pt x="665321" y="1877137"/>
                  </a:moveTo>
                  <a:lnTo>
                    <a:pt x="665321" y="1877137"/>
                  </a:lnTo>
                  <a:cubicBezTo>
                    <a:pt x="660463" y="1892949"/>
                    <a:pt x="655130" y="1908760"/>
                    <a:pt x="648843" y="1924000"/>
                  </a:cubicBezTo>
                  <a:cubicBezTo>
                    <a:pt x="642557" y="1939240"/>
                    <a:pt x="636365" y="1952575"/>
                    <a:pt x="629793" y="1966958"/>
                  </a:cubicBezTo>
                  <a:cubicBezTo>
                    <a:pt x="628704" y="1969107"/>
                    <a:pt x="627462" y="1971176"/>
                    <a:pt x="626078" y="1973149"/>
                  </a:cubicBezTo>
                  <a:cubicBezTo>
                    <a:pt x="627031" y="1971816"/>
                    <a:pt x="625126" y="1974292"/>
                    <a:pt x="624840" y="1974673"/>
                  </a:cubicBezTo>
                  <a:cubicBezTo>
                    <a:pt x="624349" y="1975259"/>
                    <a:pt x="623807" y="1975801"/>
                    <a:pt x="623221" y="1976292"/>
                  </a:cubicBezTo>
                  <a:cubicBezTo>
                    <a:pt x="623888" y="1975626"/>
                    <a:pt x="623221" y="1976292"/>
                    <a:pt x="622459" y="1976292"/>
                  </a:cubicBezTo>
                  <a:lnTo>
                    <a:pt x="620554" y="1976292"/>
                  </a:lnTo>
                  <a:cubicBezTo>
                    <a:pt x="619982" y="1976292"/>
                    <a:pt x="617030" y="1977150"/>
                    <a:pt x="618077" y="1977054"/>
                  </a:cubicBezTo>
                  <a:lnTo>
                    <a:pt x="612648" y="1977531"/>
                  </a:lnTo>
                  <a:cubicBezTo>
                    <a:pt x="611221" y="1977626"/>
                    <a:pt x="609789" y="1977626"/>
                    <a:pt x="608362" y="1977531"/>
                  </a:cubicBezTo>
                  <a:cubicBezTo>
                    <a:pt x="608858" y="1975829"/>
                    <a:pt x="609115" y="1974065"/>
                    <a:pt x="609124" y="1972292"/>
                  </a:cubicBezTo>
                  <a:lnTo>
                    <a:pt x="609124" y="1971435"/>
                  </a:lnTo>
                  <a:cubicBezTo>
                    <a:pt x="619745" y="1953855"/>
                    <a:pt x="629442" y="1935732"/>
                    <a:pt x="638175" y="1917142"/>
                  </a:cubicBezTo>
                  <a:cubicBezTo>
                    <a:pt x="643337" y="1906198"/>
                    <a:pt x="647420" y="1894778"/>
                    <a:pt x="650367" y="1883043"/>
                  </a:cubicBezTo>
                  <a:cubicBezTo>
                    <a:pt x="651605" y="1877614"/>
                    <a:pt x="652463" y="1872184"/>
                    <a:pt x="653701" y="1866660"/>
                  </a:cubicBezTo>
                  <a:cubicBezTo>
                    <a:pt x="654192" y="1864907"/>
                    <a:pt x="654574" y="1863126"/>
                    <a:pt x="654844" y="1861326"/>
                  </a:cubicBezTo>
                  <a:lnTo>
                    <a:pt x="671703" y="1855897"/>
                  </a:lnTo>
                  <a:cubicBezTo>
                    <a:pt x="669322" y="1863040"/>
                    <a:pt x="667131" y="1870089"/>
                    <a:pt x="664940" y="1877137"/>
                  </a:cubicBezTo>
                  <a:close/>
                  <a:moveTo>
                    <a:pt x="639032" y="1824274"/>
                  </a:moveTo>
                  <a:lnTo>
                    <a:pt x="639032" y="1824274"/>
                  </a:lnTo>
                  <a:cubicBezTo>
                    <a:pt x="622363" y="1829131"/>
                    <a:pt x="605600" y="1833799"/>
                    <a:pt x="588740" y="1837513"/>
                  </a:cubicBezTo>
                  <a:cubicBezTo>
                    <a:pt x="571739" y="1841028"/>
                    <a:pt x="554999" y="1845707"/>
                    <a:pt x="538639" y="1851515"/>
                  </a:cubicBezTo>
                  <a:cubicBezTo>
                    <a:pt x="534207" y="1852942"/>
                    <a:pt x="530075" y="1855170"/>
                    <a:pt x="526447" y="1858087"/>
                  </a:cubicBezTo>
                  <a:cubicBezTo>
                    <a:pt x="521018" y="1842752"/>
                    <a:pt x="516350" y="1826941"/>
                    <a:pt x="512350" y="1810939"/>
                  </a:cubicBezTo>
                  <a:cubicBezTo>
                    <a:pt x="504374" y="1778226"/>
                    <a:pt x="498677" y="1744999"/>
                    <a:pt x="495300" y="1711498"/>
                  </a:cubicBezTo>
                  <a:cubicBezTo>
                    <a:pt x="491585" y="1676160"/>
                    <a:pt x="489871" y="1640632"/>
                    <a:pt x="489299" y="1605199"/>
                  </a:cubicBezTo>
                  <a:cubicBezTo>
                    <a:pt x="487776" y="1533440"/>
                    <a:pt x="490511" y="1461654"/>
                    <a:pt x="497491" y="1390219"/>
                  </a:cubicBezTo>
                  <a:cubicBezTo>
                    <a:pt x="498348" y="1381647"/>
                    <a:pt x="499205" y="1373074"/>
                    <a:pt x="500253" y="1364407"/>
                  </a:cubicBezTo>
                  <a:lnTo>
                    <a:pt x="501682" y="1351548"/>
                  </a:lnTo>
                  <a:cubicBezTo>
                    <a:pt x="501682" y="1349833"/>
                    <a:pt x="501682" y="1348119"/>
                    <a:pt x="502349" y="1346309"/>
                  </a:cubicBezTo>
                  <a:lnTo>
                    <a:pt x="503206" y="1340308"/>
                  </a:lnTo>
                  <a:cubicBezTo>
                    <a:pt x="505619" y="1322401"/>
                    <a:pt x="508540" y="1304621"/>
                    <a:pt x="511969" y="1286968"/>
                  </a:cubicBezTo>
                  <a:cubicBezTo>
                    <a:pt x="518717" y="1252355"/>
                    <a:pt x="527592" y="1218191"/>
                    <a:pt x="538544" y="1184670"/>
                  </a:cubicBezTo>
                  <a:cubicBezTo>
                    <a:pt x="541973" y="1173811"/>
                    <a:pt x="545687" y="1163048"/>
                    <a:pt x="549497" y="1152285"/>
                  </a:cubicBezTo>
                  <a:cubicBezTo>
                    <a:pt x="551195" y="1149886"/>
                    <a:pt x="552722" y="1147372"/>
                    <a:pt x="554069" y="1144760"/>
                  </a:cubicBezTo>
                  <a:cubicBezTo>
                    <a:pt x="557975" y="1137426"/>
                    <a:pt x="562356" y="1130377"/>
                    <a:pt x="566166" y="1122948"/>
                  </a:cubicBezTo>
                  <a:cubicBezTo>
                    <a:pt x="573691" y="1108374"/>
                    <a:pt x="581787" y="1094373"/>
                    <a:pt x="590360" y="1079990"/>
                  </a:cubicBezTo>
                  <a:cubicBezTo>
                    <a:pt x="598375" y="1066516"/>
                    <a:pt x="607968" y="1054046"/>
                    <a:pt x="618934" y="1042842"/>
                  </a:cubicBezTo>
                  <a:lnTo>
                    <a:pt x="627031" y="1034365"/>
                  </a:lnTo>
                  <a:cubicBezTo>
                    <a:pt x="630142" y="1033730"/>
                    <a:pt x="633317" y="1032968"/>
                    <a:pt x="636556" y="1032079"/>
                  </a:cubicBezTo>
                  <a:lnTo>
                    <a:pt x="667703" y="1023507"/>
                  </a:lnTo>
                  <a:cubicBezTo>
                    <a:pt x="690182" y="1017315"/>
                    <a:pt x="712851" y="1011696"/>
                    <a:pt x="735425" y="1005314"/>
                  </a:cubicBezTo>
                  <a:cubicBezTo>
                    <a:pt x="746855" y="1002075"/>
                    <a:pt x="758095" y="998075"/>
                    <a:pt x="769239" y="993979"/>
                  </a:cubicBezTo>
                  <a:lnTo>
                    <a:pt x="775240" y="991788"/>
                  </a:lnTo>
                  <a:lnTo>
                    <a:pt x="773430" y="994360"/>
                  </a:lnTo>
                  <a:cubicBezTo>
                    <a:pt x="765105" y="1006929"/>
                    <a:pt x="757627" y="1020039"/>
                    <a:pt x="751046" y="1033603"/>
                  </a:cubicBezTo>
                  <a:cubicBezTo>
                    <a:pt x="737099" y="1060784"/>
                    <a:pt x="726543" y="1089574"/>
                    <a:pt x="719614" y="1119328"/>
                  </a:cubicBezTo>
                  <a:cubicBezTo>
                    <a:pt x="706471" y="1180258"/>
                    <a:pt x="700083" y="1242451"/>
                    <a:pt x="700564" y="1304780"/>
                  </a:cubicBezTo>
                  <a:cubicBezTo>
                    <a:pt x="699802" y="1372979"/>
                    <a:pt x="699897" y="1441464"/>
                    <a:pt x="704660" y="1509472"/>
                  </a:cubicBezTo>
                  <a:cubicBezTo>
                    <a:pt x="707231" y="1545762"/>
                    <a:pt x="711327" y="1582053"/>
                    <a:pt x="717328" y="1617867"/>
                  </a:cubicBezTo>
                  <a:cubicBezTo>
                    <a:pt x="721649" y="1646855"/>
                    <a:pt x="728015" y="1675501"/>
                    <a:pt x="736378" y="1703592"/>
                  </a:cubicBezTo>
                  <a:cubicBezTo>
                    <a:pt x="743849" y="1731362"/>
                    <a:pt x="757712" y="1757001"/>
                    <a:pt x="776859" y="1778458"/>
                  </a:cubicBezTo>
                  <a:lnTo>
                    <a:pt x="781907" y="1783221"/>
                  </a:lnTo>
                  <a:lnTo>
                    <a:pt x="772382" y="1786078"/>
                  </a:lnTo>
                  <a:lnTo>
                    <a:pt x="766382" y="1787793"/>
                  </a:lnTo>
                  <a:lnTo>
                    <a:pt x="739521" y="1794746"/>
                  </a:lnTo>
                  <a:cubicBezTo>
                    <a:pt x="705898" y="1803318"/>
                    <a:pt x="672846" y="1814272"/>
                    <a:pt x="639699" y="1824083"/>
                  </a:cubicBezTo>
                  <a:close/>
                  <a:moveTo>
                    <a:pt x="747427" y="1516330"/>
                  </a:moveTo>
                  <a:lnTo>
                    <a:pt x="747427" y="1516330"/>
                  </a:lnTo>
                  <a:lnTo>
                    <a:pt x="747427" y="1516330"/>
                  </a:lnTo>
                  <a:close/>
                  <a:moveTo>
                    <a:pt x="763238" y="1659205"/>
                  </a:moveTo>
                  <a:lnTo>
                    <a:pt x="763238" y="1659205"/>
                  </a:lnTo>
                  <a:cubicBezTo>
                    <a:pt x="763186" y="1659424"/>
                    <a:pt x="763186" y="1659653"/>
                    <a:pt x="763238" y="1659872"/>
                  </a:cubicBezTo>
                  <a:cubicBezTo>
                    <a:pt x="763292" y="1659621"/>
                    <a:pt x="763292" y="1659361"/>
                    <a:pt x="763238" y="1659110"/>
                  </a:cubicBezTo>
                  <a:close/>
                  <a:moveTo>
                    <a:pt x="911162" y="1492137"/>
                  </a:moveTo>
                  <a:lnTo>
                    <a:pt x="911162" y="1492137"/>
                  </a:lnTo>
                  <a:cubicBezTo>
                    <a:pt x="909923" y="1521283"/>
                    <a:pt x="909161" y="1550620"/>
                    <a:pt x="906018" y="1579481"/>
                  </a:cubicBezTo>
                  <a:lnTo>
                    <a:pt x="905447" y="1583862"/>
                  </a:lnTo>
                  <a:cubicBezTo>
                    <a:pt x="905447" y="1583862"/>
                    <a:pt x="905447" y="1587291"/>
                    <a:pt x="905447" y="1587387"/>
                  </a:cubicBezTo>
                  <a:cubicBezTo>
                    <a:pt x="905447" y="1590911"/>
                    <a:pt x="904399" y="1594435"/>
                    <a:pt x="903827" y="1598055"/>
                  </a:cubicBezTo>
                  <a:cubicBezTo>
                    <a:pt x="902494" y="1605770"/>
                    <a:pt x="901065" y="1613390"/>
                    <a:pt x="899446" y="1621105"/>
                  </a:cubicBezTo>
                  <a:cubicBezTo>
                    <a:pt x="896303" y="1635774"/>
                    <a:pt x="892207" y="1650252"/>
                    <a:pt x="887635" y="1664634"/>
                  </a:cubicBezTo>
                  <a:cubicBezTo>
                    <a:pt x="885539" y="1671397"/>
                    <a:pt x="883063" y="1678160"/>
                    <a:pt x="880491" y="1684827"/>
                  </a:cubicBezTo>
                  <a:cubicBezTo>
                    <a:pt x="880491" y="1684827"/>
                    <a:pt x="879443" y="1687304"/>
                    <a:pt x="879253" y="1687971"/>
                  </a:cubicBezTo>
                  <a:lnTo>
                    <a:pt x="877634" y="1691685"/>
                  </a:lnTo>
                  <a:cubicBezTo>
                    <a:pt x="876014" y="1695495"/>
                    <a:pt x="874300" y="1699210"/>
                    <a:pt x="872585" y="1702925"/>
                  </a:cubicBezTo>
                  <a:cubicBezTo>
                    <a:pt x="866744" y="1715753"/>
                    <a:pt x="859863" y="1728081"/>
                    <a:pt x="852011" y="1739787"/>
                  </a:cubicBezTo>
                  <a:cubicBezTo>
                    <a:pt x="852011" y="1739787"/>
                    <a:pt x="849916" y="1742358"/>
                    <a:pt x="849725" y="1742549"/>
                  </a:cubicBezTo>
                  <a:cubicBezTo>
                    <a:pt x="849535" y="1742740"/>
                    <a:pt x="847439" y="1745216"/>
                    <a:pt x="846296" y="1746549"/>
                  </a:cubicBezTo>
                  <a:cubicBezTo>
                    <a:pt x="843930" y="1749106"/>
                    <a:pt x="841418" y="1751523"/>
                    <a:pt x="838772" y="1753789"/>
                  </a:cubicBezTo>
                  <a:lnTo>
                    <a:pt x="838772" y="1754265"/>
                  </a:lnTo>
                  <a:lnTo>
                    <a:pt x="837724" y="1755027"/>
                  </a:lnTo>
                  <a:lnTo>
                    <a:pt x="833533" y="1757789"/>
                  </a:lnTo>
                  <a:cubicBezTo>
                    <a:pt x="832199" y="1758646"/>
                    <a:pt x="830771" y="1759313"/>
                    <a:pt x="829342" y="1760075"/>
                  </a:cubicBezTo>
                  <a:cubicBezTo>
                    <a:pt x="832866" y="1758265"/>
                    <a:pt x="827151" y="1760075"/>
                    <a:pt x="826294" y="1760837"/>
                  </a:cubicBezTo>
                  <a:cubicBezTo>
                    <a:pt x="825437" y="1761599"/>
                    <a:pt x="824198" y="1760837"/>
                    <a:pt x="823532" y="1761408"/>
                  </a:cubicBezTo>
                  <a:lnTo>
                    <a:pt x="819150" y="1761408"/>
                  </a:lnTo>
                  <a:lnTo>
                    <a:pt x="818579" y="1761408"/>
                  </a:lnTo>
                  <a:cubicBezTo>
                    <a:pt x="816985" y="1761109"/>
                    <a:pt x="815422" y="1760663"/>
                    <a:pt x="813911" y="1760075"/>
                  </a:cubicBezTo>
                  <a:cubicBezTo>
                    <a:pt x="815912" y="1760742"/>
                    <a:pt x="815150" y="1760075"/>
                    <a:pt x="813911" y="1760075"/>
                  </a:cubicBezTo>
                  <a:cubicBezTo>
                    <a:pt x="822728" y="1756141"/>
                    <a:pt x="830232" y="1749761"/>
                    <a:pt x="835533" y="1741692"/>
                  </a:cubicBezTo>
                  <a:cubicBezTo>
                    <a:pt x="845269" y="1726564"/>
                    <a:pt x="852596" y="1710015"/>
                    <a:pt x="857250" y="1692638"/>
                  </a:cubicBezTo>
                  <a:cubicBezTo>
                    <a:pt x="865643" y="1664814"/>
                    <a:pt x="872480" y="1636545"/>
                    <a:pt x="877729" y="1607961"/>
                  </a:cubicBezTo>
                  <a:cubicBezTo>
                    <a:pt x="882752" y="1586780"/>
                    <a:pt x="885938" y="1565205"/>
                    <a:pt x="887254" y="1543476"/>
                  </a:cubicBezTo>
                  <a:cubicBezTo>
                    <a:pt x="887558" y="1527927"/>
                    <a:pt x="886570" y="1512380"/>
                    <a:pt x="884301" y="1496994"/>
                  </a:cubicBezTo>
                  <a:cubicBezTo>
                    <a:pt x="883405" y="1490544"/>
                    <a:pt x="882003" y="1484175"/>
                    <a:pt x="880110" y="1477944"/>
                  </a:cubicBezTo>
                  <a:cubicBezTo>
                    <a:pt x="886189" y="1477961"/>
                    <a:pt x="892262" y="1478311"/>
                    <a:pt x="898303" y="1478992"/>
                  </a:cubicBezTo>
                  <a:cubicBezTo>
                    <a:pt x="898874" y="1478992"/>
                    <a:pt x="905351" y="1479849"/>
                    <a:pt x="900494" y="1478992"/>
                  </a:cubicBezTo>
                  <a:cubicBezTo>
                    <a:pt x="903637" y="1479468"/>
                    <a:pt x="906780" y="1479945"/>
                    <a:pt x="910019" y="1480231"/>
                  </a:cubicBezTo>
                  <a:lnTo>
                    <a:pt x="910685" y="1480231"/>
                  </a:lnTo>
                  <a:lnTo>
                    <a:pt x="912019" y="1480231"/>
                  </a:lnTo>
                  <a:cubicBezTo>
                    <a:pt x="914590" y="1480231"/>
                    <a:pt x="917162" y="1480992"/>
                    <a:pt x="919734" y="1481469"/>
                  </a:cubicBezTo>
                  <a:lnTo>
                    <a:pt x="921734" y="1481469"/>
                  </a:lnTo>
                  <a:cubicBezTo>
                    <a:pt x="916483" y="1481153"/>
                    <a:pt x="911971" y="1485154"/>
                    <a:pt x="911655" y="1490405"/>
                  </a:cubicBezTo>
                  <a:cubicBezTo>
                    <a:pt x="911643" y="1490601"/>
                    <a:pt x="911637" y="1490797"/>
                    <a:pt x="911638" y="1490994"/>
                  </a:cubicBezTo>
                  <a:close/>
                  <a:moveTo>
                    <a:pt x="1167289" y="1460037"/>
                  </a:moveTo>
                  <a:lnTo>
                    <a:pt x="1167289" y="1460037"/>
                  </a:lnTo>
                  <a:cubicBezTo>
                    <a:pt x="1163384" y="1460037"/>
                    <a:pt x="1159574" y="1460895"/>
                    <a:pt x="1155764" y="1461466"/>
                  </a:cubicBezTo>
                  <a:cubicBezTo>
                    <a:pt x="1151954" y="1462038"/>
                    <a:pt x="1150525" y="1462324"/>
                    <a:pt x="1146239" y="1462895"/>
                  </a:cubicBezTo>
                  <a:cubicBezTo>
                    <a:pt x="1114117" y="1465706"/>
                    <a:pt x="1081796" y="1465323"/>
                    <a:pt x="1049750" y="1461752"/>
                  </a:cubicBezTo>
                  <a:cubicBezTo>
                    <a:pt x="1041559" y="1461085"/>
                    <a:pt x="1033367" y="1460418"/>
                    <a:pt x="1025176" y="1459466"/>
                  </a:cubicBezTo>
                  <a:lnTo>
                    <a:pt x="1019365" y="1458704"/>
                  </a:lnTo>
                  <a:lnTo>
                    <a:pt x="1019365" y="1458704"/>
                  </a:lnTo>
                  <a:lnTo>
                    <a:pt x="1017651" y="1458704"/>
                  </a:lnTo>
                  <a:cubicBezTo>
                    <a:pt x="1013079" y="1458037"/>
                    <a:pt x="1008126" y="1457180"/>
                    <a:pt x="1004126" y="1456323"/>
                  </a:cubicBezTo>
                  <a:cubicBezTo>
                    <a:pt x="988028" y="1453179"/>
                    <a:pt x="972217" y="1448989"/>
                    <a:pt x="956501" y="1445178"/>
                  </a:cubicBezTo>
                  <a:cubicBezTo>
                    <a:pt x="939533" y="1440811"/>
                    <a:pt x="922234" y="1437848"/>
                    <a:pt x="904780" y="1436320"/>
                  </a:cubicBezTo>
                  <a:cubicBezTo>
                    <a:pt x="887363" y="1435683"/>
                    <a:pt x="869932" y="1437154"/>
                    <a:pt x="852869" y="1440702"/>
                  </a:cubicBezTo>
                  <a:cubicBezTo>
                    <a:pt x="842724" y="1442865"/>
                    <a:pt x="832757" y="1445795"/>
                    <a:pt x="823055" y="1449465"/>
                  </a:cubicBezTo>
                  <a:cubicBezTo>
                    <a:pt x="817641" y="1451179"/>
                    <a:pt x="812357" y="1453280"/>
                    <a:pt x="807244" y="1455751"/>
                  </a:cubicBezTo>
                  <a:lnTo>
                    <a:pt x="802481" y="1455751"/>
                  </a:lnTo>
                  <a:cubicBezTo>
                    <a:pt x="799244" y="1455961"/>
                    <a:pt x="796045" y="1456568"/>
                    <a:pt x="792956" y="1457561"/>
                  </a:cubicBezTo>
                  <a:cubicBezTo>
                    <a:pt x="790194" y="1458323"/>
                    <a:pt x="787527" y="1459180"/>
                    <a:pt x="784765" y="1460133"/>
                  </a:cubicBezTo>
                  <a:cubicBezTo>
                    <a:pt x="773335" y="1463752"/>
                    <a:pt x="761905" y="1468039"/>
                    <a:pt x="750665" y="1472610"/>
                  </a:cubicBezTo>
                  <a:lnTo>
                    <a:pt x="740093" y="1476897"/>
                  </a:lnTo>
                  <a:cubicBezTo>
                    <a:pt x="740093" y="1470515"/>
                    <a:pt x="739426" y="1464133"/>
                    <a:pt x="739140" y="1457847"/>
                  </a:cubicBezTo>
                  <a:cubicBezTo>
                    <a:pt x="743903" y="1456894"/>
                    <a:pt x="748665" y="1456418"/>
                    <a:pt x="753047" y="1455751"/>
                  </a:cubicBezTo>
                  <a:cubicBezTo>
                    <a:pt x="763700" y="1455447"/>
                    <a:pt x="773992" y="1451817"/>
                    <a:pt x="782479" y="1445369"/>
                  </a:cubicBezTo>
                  <a:cubicBezTo>
                    <a:pt x="784110" y="1443727"/>
                    <a:pt x="784102" y="1441074"/>
                    <a:pt x="782460" y="1439442"/>
                  </a:cubicBezTo>
                  <a:cubicBezTo>
                    <a:pt x="781703" y="1438690"/>
                    <a:pt x="780688" y="1438255"/>
                    <a:pt x="779621" y="1438225"/>
                  </a:cubicBezTo>
                  <a:cubicBezTo>
                    <a:pt x="768497" y="1438773"/>
                    <a:pt x="757439" y="1440271"/>
                    <a:pt x="746569" y="1442702"/>
                  </a:cubicBezTo>
                  <a:lnTo>
                    <a:pt x="738664" y="1444226"/>
                  </a:lnTo>
                  <a:lnTo>
                    <a:pt x="738664" y="1438511"/>
                  </a:lnTo>
                  <a:lnTo>
                    <a:pt x="746951" y="1436892"/>
                  </a:lnTo>
                  <a:cubicBezTo>
                    <a:pt x="755040" y="1436538"/>
                    <a:pt x="762550" y="1432591"/>
                    <a:pt x="767429" y="1426128"/>
                  </a:cubicBezTo>
                  <a:cubicBezTo>
                    <a:pt x="768294" y="1424623"/>
                    <a:pt x="767774" y="1422702"/>
                    <a:pt x="766269" y="1421837"/>
                  </a:cubicBezTo>
                  <a:cubicBezTo>
                    <a:pt x="766064" y="1421720"/>
                    <a:pt x="765846" y="1421625"/>
                    <a:pt x="765620" y="1421556"/>
                  </a:cubicBezTo>
                  <a:cubicBezTo>
                    <a:pt x="757473" y="1420588"/>
                    <a:pt x="749215" y="1421702"/>
                    <a:pt x="741617" y="1424795"/>
                  </a:cubicBezTo>
                  <a:lnTo>
                    <a:pt x="738283" y="1425748"/>
                  </a:lnTo>
                  <a:lnTo>
                    <a:pt x="738283" y="1414317"/>
                  </a:lnTo>
                  <a:cubicBezTo>
                    <a:pt x="742760" y="1411841"/>
                    <a:pt x="747236" y="1409650"/>
                    <a:pt x="751808" y="1407555"/>
                  </a:cubicBezTo>
                  <a:cubicBezTo>
                    <a:pt x="756380" y="1405459"/>
                    <a:pt x="765334" y="1401840"/>
                    <a:pt x="768382" y="1395363"/>
                  </a:cubicBezTo>
                  <a:cubicBezTo>
                    <a:pt x="769436" y="1393421"/>
                    <a:pt x="768717" y="1390992"/>
                    <a:pt x="766775" y="1389938"/>
                  </a:cubicBezTo>
                  <a:cubicBezTo>
                    <a:pt x="766243" y="1389649"/>
                    <a:pt x="765653" y="1389485"/>
                    <a:pt x="765048" y="1389457"/>
                  </a:cubicBezTo>
                  <a:cubicBezTo>
                    <a:pt x="758679" y="1390036"/>
                    <a:pt x="752540" y="1392126"/>
                    <a:pt x="747141" y="1395553"/>
                  </a:cubicBezTo>
                  <a:cubicBezTo>
                    <a:pt x="744093" y="1396982"/>
                    <a:pt x="741045" y="1398316"/>
                    <a:pt x="737616" y="1399840"/>
                  </a:cubicBezTo>
                  <a:cubicBezTo>
                    <a:pt x="737616" y="1396315"/>
                    <a:pt x="737616" y="1392791"/>
                    <a:pt x="737616" y="1389267"/>
                  </a:cubicBezTo>
                  <a:cubicBezTo>
                    <a:pt x="737616" y="1385742"/>
                    <a:pt x="737616" y="1383075"/>
                    <a:pt x="737616" y="1379742"/>
                  </a:cubicBezTo>
                  <a:cubicBezTo>
                    <a:pt x="739235" y="1379989"/>
                    <a:pt x="740890" y="1379758"/>
                    <a:pt x="742379" y="1379075"/>
                  </a:cubicBezTo>
                  <a:cubicBezTo>
                    <a:pt x="746855" y="1376884"/>
                    <a:pt x="753523" y="1377551"/>
                    <a:pt x="756952" y="1373169"/>
                  </a:cubicBezTo>
                  <a:cubicBezTo>
                    <a:pt x="759128" y="1370740"/>
                    <a:pt x="758924" y="1367007"/>
                    <a:pt x="756494" y="1364830"/>
                  </a:cubicBezTo>
                  <a:cubicBezTo>
                    <a:pt x="755907" y="1364304"/>
                    <a:pt x="755221" y="1363901"/>
                    <a:pt x="754475" y="1363644"/>
                  </a:cubicBezTo>
                  <a:cubicBezTo>
                    <a:pt x="751295" y="1363054"/>
                    <a:pt x="748017" y="1363284"/>
                    <a:pt x="744950" y="1364311"/>
                  </a:cubicBezTo>
                  <a:cubicBezTo>
                    <a:pt x="742577" y="1364853"/>
                    <a:pt x="740252" y="1365586"/>
                    <a:pt x="737997" y="1366502"/>
                  </a:cubicBezTo>
                  <a:lnTo>
                    <a:pt x="737997" y="1340499"/>
                  </a:lnTo>
                  <a:cubicBezTo>
                    <a:pt x="738596" y="1340598"/>
                    <a:pt x="739208" y="1340598"/>
                    <a:pt x="739807" y="1340499"/>
                  </a:cubicBezTo>
                  <a:cubicBezTo>
                    <a:pt x="743140" y="1340499"/>
                    <a:pt x="747236" y="1339451"/>
                    <a:pt x="748665" y="1336022"/>
                  </a:cubicBezTo>
                  <a:cubicBezTo>
                    <a:pt x="749790" y="1334659"/>
                    <a:pt x="750603" y="1333066"/>
                    <a:pt x="751046" y="1331355"/>
                  </a:cubicBezTo>
                  <a:cubicBezTo>
                    <a:pt x="751461" y="1329887"/>
                    <a:pt x="750607" y="1328360"/>
                    <a:pt x="749139" y="1327946"/>
                  </a:cubicBezTo>
                  <a:cubicBezTo>
                    <a:pt x="748673" y="1327815"/>
                    <a:pt x="748181" y="1327808"/>
                    <a:pt x="747712" y="1327926"/>
                  </a:cubicBezTo>
                  <a:lnTo>
                    <a:pt x="745903" y="1328497"/>
                  </a:lnTo>
                  <a:lnTo>
                    <a:pt x="744474" y="1329069"/>
                  </a:lnTo>
                  <a:cubicBezTo>
                    <a:pt x="743691" y="1328882"/>
                    <a:pt x="742876" y="1328882"/>
                    <a:pt x="742093" y="1329069"/>
                  </a:cubicBezTo>
                  <a:lnTo>
                    <a:pt x="740664" y="1329069"/>
                  </a:lnTo>
                  <a:cubicBezTo>
                    <a:pt x="741617" y="1329069"/>
                    <a:pt x="739807" y="1329069"/>
                    <a:pt x="739807" y="1329069"/>
                  </a:cubicBezTo>
                  <a:cubicBezTo>
                    <a:pt x="739208" y="1328969"/>
                    <a:pt x="738596" y="1328969"/>
                    <a:pt x="737997" y="1329069"/>
                  </a:cubicBezTo>
                  <a:cubicBezTo>
                    <a:pt x="737997" y="1285540"/>
                    <a:pt x="738664" y="1242105"/>
                    <a:pt x="741998" y="1198671"/>
                  </a:cubicBezTo>
                  <a:cubicBezTo>
                    <a:pt x="742569" y="1191337"/>
                    <a:pt x="743331" y="1184003"/>
                    <a:pt x="744093" y="1176764"/>
                  </a:cubicBezTo>
                  <a:cubicBezTo>
                    <a:pt x="744950" y="1168001"/>
                    <a:pt x="745617" y="1163238"/>
                    <a:pt x="746665" y="1155904"/>
                  </a:cubicBezTo>
                  <a:cubicBezTo>
                    <a:pt x="748760" y="1140950"/>
                    <a:pt x="751427" y="1125996"/>
                    <a:pt x="754761" y="1111232"/>
                  </a:cubicBezTo>
                  <a:cubicBezTo>
                    <a:pt x="760787" y="1081830"/>
                    <a:pt x="768904" y="1052896"/>
                    <a:pt x="779050" y="1024650"/>
                  </a:cubicBezTo>
                  <a:cubicBezTo>
                    <a:pt x="782003" y="1016934"/>
                    <a:pt x="785527" y="1009314"/>
                    <a:pt x="789146" y="1001885"/>
                  </a:cubicBezTo>
                  <a:cubicBezTo>
                    <a:pt x="789686" y="1001744"/>
                    <a:pt x="790200" y="1001519"/>
                    <a:pt x="790670" y="1001218"/>
                  </a:cubicBezTo>
                  <a:cubicBezTo>
                    <a:pt x="793580" y="999419"/>
                    <a:pt x="796184" y="997169"/>
                    <a:pt x="798386" y="994551"/>
                  </a:cubicBezTo>
                  <a:cubicBezTo>
                    <a:pt x="800580" y="991691"/>
                    <a:pt x="802934" y="988956"/>
                    <a:pt x="805434" y="986359"/>
                  </a:cubicBezTo>
                  <a:cubicBezTo>
                    <a:pt x="811016" y="980477"/>
                    <a:pt x="816053" y="974101"/>
                    <a:pt x="820484" y="967309"/>
                  </a:cubicBezTo>
                  <a:cubicBezTo>
                    <a:pt x="830009" y="954450"/>
                    <a:pt x="838105" y="941306"/>
                    <a:pt x="846868" y="928257"/>
                  </a:cubicBezTo>
                  <a:cubicBezTo>
                    <a:pt x="863977" y="902939"/>
                    <a:pt x="882751" y="878788"/>
                    <a:pt x="903065" y="855962"/>
                  </a:cubicBezTo>
                  <a:cubicBezTo>
                    <a:pt x="912677" y="845119"/>
                    <a:pt x="922818" y="834756"/>
                    <a:pt x="933450" y="824911"/>
                  </a:cubicBezTo>
                  <a:cubicBezTo>
                    <a:pt x="936117" y="822529"/>
                    <a:pt x="938689" y="820148"/>
                    <a:pt x="941451" y="817862"/>
                  </a:cubicBezTo>
                  <a:lnTo>
                    <a:pt x="942213" y="817195"/>
                  </a:lnTo>
                  <a:lnTo>
                    <a:pt x="943165" y="816528"/>
                  </a:lnTo>
                  <a:cubicBezTo>
                    <a:pt x="944499" y="815385"/>
                    <a:pt x="945928" y="814433"/>
                    <a:pt x="947357" y="813385"/>
                  </a:cubicBezTo>
                  <a:cubicBezTo>
                    <a:pt x="953471" y="809081"/>
                    <a:pt x="959832" y="805137"/>
                    <a:pt x="966407" y="801574"/>
                  </a:cubicBezTo>
                  <a:cubicBezTo>
                    <a:pt x="969455" y="799860"/>
                    <a:pt x="972598" y="798336"/>
                    <a:pt x="975932" y="796812"/>
                  </a:cubicBezTo>
                  <a:lnTo>
                    <a:pt x="980694" y="794526"/>
                  </a:lnTo>
                  <a:lnTo>
                    <a:pt x="983647" y="793287"/>
                  </a:lnTo>
                  <a:cubicBezTo>
                    <a:pt x="990124" y="790525"/>
                    <a:pt x="996791" y="787953"/>
                    <a:pt x="1003268" y="785382"/>
                  </a:cubicBezTo>
                  <a:cubicBezTo>
                    <a:pt x="1016984" y="779952"/>
                    <a:pt x="1030796" y="775095"/>
                    <a:pt x="1044607" y="769951"/>
                  </a:cubicBezTo>
                  <a:cubicBezTo>
                    <a:pt x="1078144" y="756217"/>
                    <a:pt x="1112500" y="744574"/>
                    <a:pt x="1147477" y="735090"/>
                  </a:cubicBezTo>
                  <a:cubicBezTo>
                    <a:pt x="1151287" y="734232"/>
                    <a:pt x="1155192" y="733470"/>
                    <a:pt x="1159097" y="732804"/>
                  </a:cubicBezTo>
                  <a:lnTo>
                    <a:pt x="1164812" y="731851"/>
                  </a:lnTo>
                  <a:cubicBezTo>
                    <a:pt x="1160621" y="732613"/>
                    <a:pt x="1167479" y="731851"/>
                    <a:pt x="1168337" y="731851"/>
                  </a:cubicBezTo>
                  <a:cubicBezTo>
                    <a:pt x="1172049" y="731661"/>
                    <a:pt x="1175769" y="731661"/>
                    <a:pt x="1179481" y="731851"/>
                  </a:cubicBezTo>
                  <a:lnTo>
                    <a:pt x="1183958" y="731851"/>
                  </a:lnTo>
                  <a:lnTo>
                    <a:pt x="1183958" y="731851"/>
                  </a:lnTo>
                  <a:cubicBezTo>
                    <a:pt x="1184896" y="731941"/>
                    <a:pt x="1185823" y="732132"/>
                    <a:pt x="1186720" y="732423"/>
                  </a:cubicBezTo>
                  <a:cubicBezTo>
                    <a:pt x="1193197" y="733851"/>
                    <a:pt x="1199388" y="736137"/>
                    <a:pt x="1205770" y="738042"/>
                  </a:cubicBezTo>
                  <a:cubicBezTo>
                    <a:pt x="1210462" y="739471"/>
                    <a:pt x="1215343" y="740177"/>
                    <a:pt x="1220248" y="740138"/>
                  </a:cubicBezTo>
                  <a:cubicBezTo>
                    <a:pt x="1233488" y="748425"/>
                    <a:pt x="1246537" y="756902"/>
                    <a:pt x="1259777" y="765189"/>
                  </a:cubicBezTo>
                  <a:lnTo>
                    <a:pt x="1264253" y="767951"/>
                  </a:lnTo>
                  <a:cubicBezTo>
                    <a:pt x="1260554" y="771685"/>
                    <a:pt x="1257147" y="775697"/>
                    <a:pt x="1254061" y="779952"/>
                  </a:cubicBezTo>
                  <a:cubicBezTo>
                    <a:pt x="1249840" y="785373"/>
                    <a:pt x="1246615" y="791501"/>
                    <a:pt x="1244536" y="798050"/>
                  </a:cubicBezTo>
                  <a:cubicBezTo>
                    <a:pt x="1242917" y="803479"/>
                    <a:pt x="1243013" y="813385"/>
                    <a:pt x="1249204" y="816147"/>
                  </a:cubicBezTo>
                  <a:cubicBezTo>
                    <a:pt x="1252697" y="818291"/>
                    <a:pt x="1257256" y="817329"/>
                    <a:pt x="1259586" y="813957"/>
                  </a:cubicBezTo>
                  <a:cubicBezTo>
                    <a:pt x="1260354" y="812162"/>
                    <a:pt x="1260354" y="810131"/>
                    <a:pt x="1259586" y="808337"/>
                  </a:cubicBezTo>
                  <a:cubicBezTo>
                    <a:pt x="1259428" y="807577"/>
                    <a:pt x="1259102" y="806861"/>
                    <a:pt x="1258633" y="806241"/>
                  </a:cubicBezTo>
                  <a:lnTo>
                    <a:pt x="1257776" y="805003"/>
                  </a:lnTo>
                  <a:cubicBezTo>
                    <a:pt x="1257776" y="805003"/>
                    <a:pt x="1257776" y="803384"/>
                    <a:pt x="1257776" y="804527"/>
                  </a:cubicBezTo>
                  <a:lnTo>
                    <a:pt x="1257776" y="804527"/>
                  </a:lnTo>
                  <a:cubicBezTo>
                    <a:pt x="1257776" y="803003"/>
                    <a:pt x="1257776" y="803574"/>
                    <a:pt x="1257776" y="801860"/>
                  </a:cubicBezTo>
                  <a:cubicBezTo>
                    <a:pt x="1258545" y="798956"/>
                    <a:pt x="1259766" y="796192"/>
                    <a:pt x="1261396" y="793668"/>
                  </a:cubicBezTo>
                  <a:cubicBezTo>
                    <a:pt x="1264815" y="787639"/>
                    <a:pt x="1268905" y="782015"/>
                    <a:pt x="1273588" y="776904"/>
                  </a:cubicBezTo>
                  <a:lnTo>
                    <a:pt x="1275588" y="774904"/>
                  </a:lnTo>
                  <a:cubicBezTo>
                    <a:pt x="1286066" y="780905"/>
                    <a:pt x="1296734" y="786525"/>
                    <a:pt x="1307592" y="791668"/>
                  </a:cubicBezTo>
                  <a:cubicBezTo>
                    <a:pt x="1316164" y="795669"/>
                    <a:pt x="1324928" y="799002"/>
                    <a:pt x="1333691" y="802431"/>
                  </a:cubicBezTo>
                  <a:lnTo>
                    <a:pt x="1341311" y="805479"/>
                  </a:lnTo>
                  <a:lnTo>
                    <a:pt x="1340453" y="808146"/>
                  </a:lnTo>
                  <a:lnTo>
                    <a:pt x="1338358" y="813576"/>
                  </a:lnTo>
                  <a:cubicBezTo>
                    <a:pt x="1336903" y="816849"/>
                    <a:pt x="1335249" y="820030"/>
                    <a:pt x="1333405" y="823101"/>
                  </a:cubicBezTo>
                  <a:cubicBezTo>
                    <a:pt x="1333976" y="822053"/>
                    <a:pt x="1331309" y="825768"/>
                    <a:pt x="1330357" y="826815"/>
                  </a:cubicBezTo>
                  <a:lnTo>
                    <a:pt x="1325975" y="830911"/>
                  </a:lnTo>
                  <a:lnTo>
                    <a:pt x="1324356" y="832054"/>
                  </a:lnTo>
                  <a:cubicBezTo>
                    <a:pt x="1322546" y="833292"/>
                    <a:pt x="1320641" y="834531"/>
                    <a:pt x="1318641" y="835674"/>
                  </a:cubicBezTo>
                  <a:cubicBezTo>
                    <a:pt x="1316641" y="836817"/>
                    <a:pt x="1311878" y="839388"/>
                    <a:pt x="1308449" y="841103"/>
                  </a:cubicBezTo>
                  <a:cubicBezTo>
                    <a:pt x="1309116" y="840627"/>
                    <a:pt x="1304449" y="842722"/>
                    <a:pt x="1303401" y="843103"/>
                  </a:cubicBezTo>
                  <a:cubicBezTo>
                    <a:pt x="1302353" y="843484"/>
                    <a:pt x="1298829" y="844627"/>
                    <a:pt x="1296448" y="845389"/>
                  </a:cubicBezTo>
                  <a:cubicBezTo>
                    <a:pt x="1291781" y="846818"/>
                    <a:pt x="1286923" y="847866"/>
                    <a:pt x="1282256" y="848818"/>
                  </a:cubicBezTo>
                  <a:lnTo>
                    <a:pt x="1276636" y="849866"/>
                  </a:lnTo>
                  <a:lnTo>
                    <a:pt x="1273302" y="849866"/>
                  </a:lnTo>
                  <a:cubicBezTo>
                    <a:pt x="1268539" y="850342"/>
                    <a:pt x="1263777" y="850628"/>
                    <a:pt x="1258919" y="850723"/>
                  </a:cubicBezTo>
                  <a:cubicBezTo>
                    <a:pt x="1254062" y="850818"/>
                    <a:pt x="1249394" y="850723"/>
                    <a:pt x="1245013" y="850723"/>
                  </a:cubicBezTo>
                  <a:lnTo>
                    <a:pt x="1238345" y="850723"/>
                  </a:lnTo>
                  <a:lnTo>
                    <a:pt x="1233392" y="850152"/>
                  </a:lnTo>
                  <a:lnTo>
                    <a:pt x="1228916" y="849485"/>
                  </a:lnTo>
                  <a:cubicBezTo>
                    <a:pt x="1225772" y="849485"/>
                    <a:pt x="1222629" y="848247"/>
                    <a:pt x="1219391" y="847580"/>
                  </a:cubicBezTo>
                  <a:cubicBezTo>
                    <a:pt x="1212950" y="846030"/>
                    <a:pt x="1206591" y="844155"/>
                    <a:pt x="1200341" y="841960"/>
                  </a:cubicBezTo>
                  <a:cubicBezTo>
                    <a:pt x="1194144" y="839577"/>
                    <a:pt x="1187776" y="837667"/>
                    <a:pt x="1181291" y="836245"/>
                  </a:cubicBezTo>
                  <a:cubicBezTo>
                    <a:pt x="1177433" y="835388"/>
                    <a:pt x="1173517" y="834815"/>
                    <a:pt x="1169575" y="834531"/>
                  </a:cubicBezTo>
                  <a:cubicBezTo>
                    <a:pt x="1167761" y="834599"/>
                    <a:pt x="1165966" y="834919"/>
                    <a:pt x="1164241" y="835483"/>
                  </a:cubicBezTo>
                  <a:cubicBezTo>
                    <a:pt x="1162706" y="836435"/>
                    <a:pt x="1161116" y="837293"/>
                    <a:pt x="1159478" y="838055"/>
                  </a:cubicBezTo>
                  <a:cubicBezTo>
                    <a:pt x="1157603" y="838121"/>
                    <a:pt x="1155772" y="838644"/>
                    <a:pt x="1154144" y="839579"/>
                  </a:cubicBezTo>
                  <a:lnTo>
                    <a:pt x="1154144" y="839579"/>
                  </a:lnTo>
                  <a:cubicBezTo>
                    <a:pt x="1151312" y="840459"/>
                    <a:pt x="1148710" y="841956"/>
                    <a:pt x="1146524" y="843961"/>
                  </a:cubicBezTo>
                  <a:lnTo>
                    <a:pt x="1146524" y="843960"/>
                  </a:lnTo>
                  <a:lnTo>
                    <a:pt x="1145477" y="844722"/>
                  </a:lnTo>
                  <a:cubicBezTo>
                    <a:pt x="1144334" y="845580"/>
                    <a:pt x="1143000" y="846246"/>
                    <a:pt x="1141857" y="847104"/>
                  </a:cubicBezTo>
                  <a:cubicBezTo>
                    <a:pt x="1137156" y="850017"/>
                    <a:pt x="1132290" y="852657"/>
                    <a:pt x="1127284" y="855009"/>
                  </a:cubicBezTo>
                  <a:cubicBezTo>
                    <a:pt x="1116044" y="860915"/>
                    <a:pt x="1105472" y="867963"/>
                    <a:pt x="1093946" y="873297"/>
                  </a:cubicBezTo>
                  <a:lnTo>
                    <a:pt x="1090041" y="874821"/>
                  </a:lnTo>
                  <a:cubicBezTo>
                    <a:pt x="1087279" y="875869"/>
                    <a:pt x="1084421" y="876726"/>
                    <a:pt x="1081564" y="877584"/>
                  </a:cubicBezTo>
                  <a:cubicBezTo>
                    <a:pt x="1075890" y="879312"/>
                    <a:pt x="1070095" y="880617"/>
                    <a:pt x="1064228" y="881489"/>
                  </a:cubicBezTo>
                  <a:cubicBezTo>
                    <a:pt x="1058655" y="882423"/>
                    <a:pt x="1053150" y="883728"/>
                    <a:pt x="1047750" y="885394"/>
                  </a:cubicBezTo>
                  <a:cubicBezTo>
                    <a:pt x="1040847" y="887461"/>
                    <a:pt x="1034200" y="890305"/>
                    <a:pt x="1027938" y="893871"/>
                  </a:cubicBezTo>
                  <a:cubicBezTo>
                    <a:pt x="1022678" y="897167"/>
                    <a:pt x="1021084" y="904102"/>
                    <a:pt x="1024380" y="909363"/>
                  </a:cubicBezTo>
                  <a:cubicBezTo>
                    <a:pt x="1025282" y="910803"/>
                    <a:pt x="1026498" y="912019"/>
                    <a:pt x="1027938" y="912921"/>
                  </a:cubicBezTo>
                  <a:cubicBezTo>
                    <a:pt x="1042312" y="920499"/>
                    <a:pt x="1058767" y="923174"/>
                    <a:pt x="1074801" y="920541"/>
                  </a:cubicBezTo>
                  <a:lnTo>
                    <a:pt x="1075754" y="920541"/>
                  </a:lnTo>
                  <a:cubicBezTo>
                    <a:pt x="1074515" y="925304"/>
                    <a:pt x="1073563" y="930066"/>
                    <a:pt x="1072515" y="934829"/>
                  </a:cubicBezTo>
                  <a:cubicBezTo>
                    <a:pt x="1069943" y="947116"/>
                    <a:pt x="1067562" y="959403"/>
                    <a:pt x="1065086" y="971691"/>
                  </a:cubicBezTo>
                  <a:cubicBezTo>
                    <a:pt x="1062609" y="983978"/>
                    <a:pt x="1059942" y="996170"/>
                    <a:pt x="1057180" y="1008362"/>
                  </a:cubicBezTo>
                  <a:cubicBezTo>
                    <a:pt x="1054096" y="1020516"/>
                    <a:pt x="1052371" y="1032975"/>
                    <a:pt x="1052036" y="1045509"/>
                  </a:cubicBezTo>
                  <a:cubicBezTo>
                    <a:pt x="1052036" y="1049986"/>
                    <a:pt x="1058132" y="1053320"/>
                    <a:pt x="1061561" y="1049415"/>
                  </a:cubicBezTo>
                  <a:cubicBezTo>
                    <a:pt x="1072998" y="1032549"/>
                    <a:pt x="1080067" y="1013108"/>
                    <a:pt x="1082135" y="992836"/>
                  </a:cubicBezTo>
                  <a:cubicBezTo>
                    <a:pt x="1083659" y="990169"/>
                    <a:pt x="1085374" y="987502"/>
                    <a:pt x="1087088" y="985026"/>
                  </a:cubicBezTo>
                  <a:cubicBezTo>
                    <a:pt x="1091548" y="978586"/>
                    <a:pt x="1096690" y="972646"/>
                    <a:pt x="1102424" y="967309"/>
                  </a:cubicBezTo>
                  <a:cubicBezTo>
                    <a:pt x="1108324" y="961805"/>
                    <a:pt x="1114699" y="956833"/>
                    <a:pt x="1121474" y="952450"/>
                  </a:cubicBezTo>
                  <a:cubicBezTo>
                    <a:pt x="1119950" y="978168"/>
                    <a:pt x="1120331" y="1003980"/>
                    <a:pt x="1120331" y="1029698"/>
                  </a:cubicBezTo>
                  <a:cubicBezTo>
                    <a:pt x="1119637" y="1098698"/>
                    <a:pt x="1124030" y="1167655"/>
                    <a:pt x="1133475" y="1236009"/>
                  </a:cubicBezTo>
                  <a:cubicBezTo>
                    <a:pt x="1139934" y="1278916"/>
                    <a:pt x="1148903" y="1321407"/>
                    <a:pt x="1160336" y="1363263"/>
                  </a:cubicBezTo>
                  <a:cubicBezTo>
                    <a:pt x="1165955" y="1384123"/>
                    <a:pt x="1172051" y="1404888"/>
                    <a:pt x="1178814" y="1425366"/>
                  </a:cubicBezTo>
                  <a:cubicBezTo>
                    <a:pt x="1182338" y="1436034"/>
                    <a:pt x="1186053" y="1446607"/>
                    <a:pt x="1190339" y="1456990"/>
                  </a:cubicBezTo>
                  <a:lnTo>
                    <a:pt x="1191387" y="1459561"/>
                  </a:lnTo>
                  <a:lnTo>
                    <a:pt x="1185767" y="1459561"/>
                  </a:lnTo>
                  <a:cubicBezTo>
                    <a:pt x="1179671" y="1459561"/>
                    <a:pt x="1173575" y="1459561"/>
                    <a:pt x="1167479" y="1460228"/>
                  </a:cubicBezTo>
                  <a:close/>
                  <a:moveTo>
                    <a:pt x="1480185" y="1544810"/>
                  </a:moveTo>
                  <a:lnTo>
                    <a:pt x="1480185" y="1544810"/>
                  </a:lnTo>
                  <a:cubicBezTo>
                    <a:pt x="1465993" y="1543381"/>
                    <a:pt x="1451610" y="1541572"/>
                    <a:pt x="1437608" y="1539857"/>
                  </a:cubicBezTo>
                  <a:lnTo>
                    <a:pt x="1432370" y="1539190"/>
                  </a:lnTo>
                  <a:lnTo>
                    <a:pt x="1429512" y="1539190"/>
                  </a:lnTo>
                  <a:lnTo>
                    <a:pt x="1419987" y="1537761"/>
                  </a:lnTo>
                  <a:cubicBezTo>
                    <a:pt x="1412367" y="1536618"/>
                    <a:pt x="1404747" y="1535285"/>
                    <a:pt x="1397127" y="1533856"/>
                  </a:cubicBezTo>
                  <a:cubicBezTo>
                    <a:pt x="1368103" y="1528505"/>
                    <a:pt x="1339631" y="1520502"/>
                    <a:pt x="1312069" y="1509948"/>
                  </a:cubicBezTo>
                  <a:cubicBezTo>
                    <a:pt x="1309402" y="1508996"/>
                    <a:pt x="1306735" y="1507853"/>
                    <a:pt x="1304068" y="1506710"/>
                  </a:cubicBezTo>
                  <a:lnTo>
                    <a:pt x="1300925" y="1505376"/>
                  </a:lnTo>
                  <a:lnTo>
                    <a:pt x="1296353" y="1503281"/>
                  </a:lnTo>
                  <a:cubicBezTo>
                    <a:pt x="1289780" y="1500233"/>
                    <a:pt x="1283399" y="1496804"/>
                    <a:pt x="1277303" y="1493184"/>
                  </a:cubicBezTo>
                  <a:cubicBezTo>
                    <a:pt x="1271970" y="1489979"/>
                    <a:pt x="1266819" y="1486481"/>
                    <a:pt x="1261872" y="1482707"/>
                  </a:cubicBezTo>
                  <a:lnTo>
                    <a:pt x="1259396" y="1480611"/>
                  </a:lnTo>
                  <a:lnTo>
                    <a:pt x="1255776" y="1477373"/>
                  </a:lnTo>
                  <a:cubicBezTo>
                    <a:pt x="1253014" y="1474897"/>
                    <a:pt x="1250347" y="1472229"/>
                    <a:pt x="1247775" y="1469467"/>
                  </a:cubicBezTo>
                  <a:cubicBezTo>
                    <a:pt x="1245203" y="1466705"/>
                    <a:pt x="1242917" y="1463943"/>
                    <a:pt x="1240536" y="1461085"/>
                  </a:cubicBezTo>
                  <a:cubicBezTo>
                    <a:pt x="1239774" y="1460133"/>
                    <a:pt x="1239012" y="1459275"/>
                    <a:pt x="1238345" y="1458323"/>
                  </a:cubicBezTo>
                  <a:lnTo>
                    <a:pt x="1235583" y="1454608"/>
                  </a:lnTo>
                  <a:cubicBezTo>
                    <a:pt x="1230821" y="1447750"/>
                    <a:pt x="1226820" y="1440416"/>
                    <a:pt x="1222534" y="1433177"/>
                  </a:cubicBezTo>
                  <a:cubicBezTo>
                    <a:pt x="1220629" y="1430034"/>
                    <a:pt x="1218914" y="1426700"/>
                    <a:pt x="1217105" y="1423652"/>
                  </a:cubicBezTo>
                  <a:cubicBezTo>
                    <a:pt x="1211961" y="1408412"/>
                    <a:pt x="1207580" y="1392982"/>
                    <a:pt x="1203008" y="1377551"/>
                  </a:cubicBezTo>
                  <a:cubicBezTo>
                    <a:pt x="1193483" y="1344499"/>
                    <a:pt x="1185005" y="1310876"/>
                    <a:pt x="1178243" y="1277348"/>
                  </a:cubicBezTo>
                  <a:cubicBezTo>
                    <a:pt x="1171861" y="1245630"/>
                    <a:pt x="1167098" y="1214007"/>
                    <a:pt x="1163669" y="1182098"/>
                  </a:cubicBezTo>
                  <a:lnTo>
                    <a:pt x="1165765" y="1184003"/>
                  </a:lnTo>
                  <a:lnTo>
                    <a:pt x="1168146" y="1187146"/>
                  </a:lnTo>
                  <a:cubicBezTo>
                    <a:pt x="1176693" y="1195977"/>
                    <a:pt x="1188182" y="1201365"/>
                    <a:pt x="1200436" y="1202291"/>
                  </a:cubicBezTo>
                  <a:cubicBezTo>
                    <a:pt x="1203674" y="1202291"/>
                    <a:pt x="1206913" y="1203148"/>
                    <a:pt x="1209961" y="1203434"/>
                  </a:cubicBezTo>
                  <a:cubicBezTo>
                    <a:pt x="1207030" y="1206807"/>
                    <a:pt x="1204416" y="1210441"/>
                    <a:pt x="1202150" y="1214292"/>
                  </a:cubicBezTo>
                  <a:cubicBezTo>
                    <a:pt x="1195583" y="1226773"/>
                    <a:pt x="1193467" y="1241119"/>
                    <a:pt x="1196150" y="1254964"/>
                  </a:cubicBezTo>
                  <a:cubicBezTo>
                    <a:pt x="1197750" y="1267978"/>
                    <a:pt x="1202706" y="1280353"/>
                    <a:pt x="1210532" y="1290874"/>
                  </a:cubicBezTo>
                  <a:cubicBezTo>
                    <a:pt x="1216617" y="1299731"/>
                    <a:pt x="1227480" y="1303993"/>
                    <a:pt x="1237964" y="1301637"/>
                  </a:cubicBezTo>
                  <a:cubicBezTo>
                    <a:pt x="1241480" y="1303488"/>
                    <a:pt x="1245184" y="1304957"/>
                    <a:pt x="1249013" y="1306018"/>
                  </a:cubicBezTo>
                  <a:cubicBezTo>
                    <a:pt x="1246024" y="1308806"/>
                    <a:pt x="1243457" y="1312015"/>
                    <a:pt x="1241393" y="1315543"/>
                  </a:cubicBezTo>
                  <a:cubicBezTo>
                    <a:pt x="1233488" y="1328878"/>
                    <a:pt x="1239488" y="1344118"/>
                    <a:pt x="1247966" y="1355453"/>
                  </a:cubicBezTo>
                  <a:cubicBezTo>
                    <a:pt x="1255688" y="1363552"/>
                    <a:pt x="1264950" y="1370029"/>
                    <a:pt x="1275207" y="1374503"/>
                  </a:cubicBezTo>
                  <a:cubicBezTo>
                    <a:pt x="1285021" y="1379551"/>
                    <a:pt x="1295101" y="1384066"/>
                    <a:pt x="1305401" y="1388029"/>
                  </a:cubicBezTo>
                  <a:cubicBezTo>
                    <a:pt x="1310048" y="1394829"/>
                    <a:pt x="1316169" y="1400494"/>
                    <a:pt x="1323308" y="1404602"/>
                  </a:cubicBezTo>
                  <a:cubicBezTo>
                    <a:pt x="1332884" y="1410700"/>
                    <a:pt x="1342807" y="1416234"/>
                    <a:pt x="1353026" y="1421175"/>
                  </a:cubicBezTo>
                  <a:cubicBezTo>
                    <a:pt x="1375365" y="1431404"/>
                    <a:pt x="1398530" y="1439721"/>
                    <a:pt x="1422273" y="1446036"/>
                  </a:cubicBezTo>
                  <a:cubicBezTo>
                    <a:pt x="1446147" y="1452591"/>
                    <a:pt x="1470625" y="1456708"/>
                    <a:pt x="1495330" y="1458323"/>
                  </a:cubicBezTo>
                  <a:cubicBezTo>
                    <a:pt x="1506284" y="1458990"/>
                    <a:pt x="1517333" y="1458323"/>
                    <a:pt x="1528191" y="1458323"/>
                  </a:cubicBezTo>
                  <a:lnTo>
                    <a:pt x="1537716" y="1457847"/>
                  </a:lnTo>
                  <a:cubicBezTo>
                    <a:pt x="1537145" y="1461752"/>
                    <a:pt x="1536954" y="1465752"/>
                    <a:pt x="1536764" y="1469562"/>
                  </a:cubicBezTo>
                  <a:cubicBezTo>
                    <a:pt x="1536764" y="1478325"/>
                    <a:pt x="1536764" y="1486993"/>
                    <a:pt x="1536764" y="1495756"/>
                  </a:cubicBezTo>
                  <a:cubicBezTo>
                    <a:pt x="1536764" y="1504519"/>
                    <a:pt x="1536764" y="1512901"/>
                    <a:pt x="1536764" y="1521569"/>
                  </a:cubicBezTo>
                  <a:cubicBezTo>
                    <a:pt x="1536764" y="1530237"/>
                    <a:pt x="1536764" y="1538619"/>
                    <a:pt x="1537430" y="1547001"/>
                  </a:cubicBezTo>
                  <a:cubicBezTo>
                    <a:pt x="1537384" y="1547285"/>
                    <a:pt x="1537384" y="1547574"/>
                    <a:pt x="1537430" y="1547858"/>
                  </a:cubicBezTo>
                  <a:cubicBezTo>
                    <a:pt x="1533335" y="1547858"/>
                    <a:pt x="1529239" y="1547858"/>
                    <a:pt x="1525143" y="1547858"/>
                  </a:cubicBezTo>
                  <a:cubicBezTo>
                    <a:pt x="1509808" y="1547858"/>
                    <a:pt x="1494568" y="1546429"/>
                    <a:pt x="1479328" y="1545000"/>
                  </a:cubicBezTo>
                  <a:close/>
                  <a:moveTo>
                    <a:pt x="2413635" y="1428605"/>
                  </a:moveTo>
                  <a:lnTo>
                    <a:pt x="2413635" y="1428605"/>
                  </a:lnTo>
                  <a:cubicBezTo>
                    <a:pt x="2413635" y="1429272"/>
                    <a:pt x="2413635" y="1433272"/>
                    <a:pt x="2413635" y="1433367"/>
                  </a:cubicBezTo>
                  <a:cubicBezTo>
                    <a:pt x="2412490" y="1439227"/>
                    <a:pt x="2410799" y="1444967"/>
                    <a:pt x="2408587" y="1450512"/>
                  </a:cubicBezTo>
                  <a:cubicBezTo>
                    <a:pt x="2409254" y="1448798"/>
                    <a:pt x="2407539" y="1452989"/>
                    <a:pt x="2407349" y="1453370"/>
                  </a:cubicBezTo>
                  <a:cubicBezTo>
                    <a:pt x="2407158" y="1453751"/>
                    <a:pt x="2405825" y="1456608"/>
                    <a:pt x="2404967" y="1458228"/>
                  </a:cubicBezTo>
                  <a:cubicBezTo>
                    <a:pt x="2403062" y="1461942"/>
                    <a:pt x="2400872" y="1465657"/>
                    <a:pt x="2398681" y="1469277"/>
                  </a:cubicBezTo>
                  <a:cubicBezTo>
                    <a:pt x="2394776" y="1475563"/>
                    <a:pt x="2390775" y="1481754"/>
                    <a:pt x="2386489" y="1487755"/>
                  </a:cubicBezTo>
                  <a:lnTo>
                    <a:pt x="2380202" y="1496518"/>
                  </a:lnTo>
                  <a:lnTo>
                    <a:pt x="2378488" y="1498899"/>
                  </a:lnTo>
                  <a:lnTo>
                    <a:pt x="2374773" y="1503662"/>
                  </a:lnTo>
                  <a:cubicBezTo>
                    <a:pt x="2365481" y="1515368"/>
                    <a:pt x="2355561" y="1526560"/>
                    <a:pt x="2345055" y="1537190"/>
                  </a:cubicBezTo>
                  <a:cubicBezTo>
                    <a:pt x="2334387" y="1547921"/>
                    <a:pt x="2323306" y="1558145"/>
                    <a:pt x="2311813" y="1567860"/>
                  </a:cubicBezTo>
                  <a:lnTo>
                    <a:pt x="2304860" y="1573671"/>
                  </a:lnTo>
                  <a:lnTo>
                    <a:pt x="2302097" y="1575861"/>
                  </a:lnTo>
                  <a:lnTo>
                    <a:pt x="2297716" y="1579195"/>
                  </a:lnTo>
                  <a:cubicBezTo>
                    <a:pt x="2291525" y="1583958"/>
                    <a:pt x="2285143" y="1588720"/>
                    <a:pt x="2278666" y="1593102"/>
                  </a:cubicBezTo>
                  <a:cubicBezTo>
                    <a:pt x="2253943" y="1610181"/>
                    <a:pt x="2227887" y="1625248"/>
                    <a:pt x="2200751" y="1638155"/>
                  </a:cubicBezTo>
                  <a:cubicBezTo>
                    <a:pt x="2194274" y="1641298"/>
                    <a:pt x="2187607" y="1644251"/>
                    <a:pt x="2181035" y="1647680"/>
                  </a:cubicBezTo>
                  <a:lnTo>
                    <a:pt x="2169986" y="1652728"/>
                  </a:lnTo>
                  <a:lnTo>
                    <a:pt x="2165414" y="1654824"/>
                  </a:lnTo>
                  <a:lnTo>
                    <a:pt x="2160175" y="1657015"/>
                  </a:lnTo>
                  <a:cubicBezTo>
                    <a:pt x="2144681" y="1663364"/>
                    <a:pt x="2128965" y="1669365"/>
                    <a:pt x="2113026" y="1675017"/>
                  </a:cubicBezTo>
                  <a:cubicBezTo>
                    <a:pt x="2081308" y="1686161"/>
                    <a:pt x="2048923" y="1695400"/>
                    <a:pt x="2016347" y="1703592"/>
                  </a:cubicBezTo>
                  <a:cubicBezTo>
                    <a:pt x="1983772" y="1711783"/>
                    <a:pt x="1950815" y="1719403"/>
                    <a:pt x="1917764" y="1724928"/>
                  </a:cubicBezTo>
                  <a:cubicBezTo>
                    <a:pt x="1900809" y="1727881"/>
                    <a:pt x="1883759" y="1730738"/>
                    <a:pt x="1866805" y="1733405"/>
                  </a:cubicBezTo>
                  <a:cubicBezTo>
                    <a:pt x="1858994" y="1734643"/>
                    <a:pt x="1851279" y="1735786"/>
                    <a:pt x="1843468" y="1736834"/>
                  </a:cubicBezTo>
                  <a:lnTo>
                    <a:pt x="1839373" y="1737406"/>
                  </a:lnTo>
                  <a:lnTo>
                    <a:pt x="1833182" y="1738167"/>
                  </a:lnTo>
                  <a:lnTo>
                    <a:pt x="1818704" y="1739977"/>
                  </a:lnTo>
                  <a:cubicBezTo>
                    <a:pt x="1790614" y="1743404"/>
                    <a:pt x="1762318" y="1744837"/>
                    <a:pt x="1734026" y="1744264"/>
                  </a:cubicBezTo>
                  <a:cubicBezTo>
                    <a:pt x="1727168" y="1744264"/>
                    <a:pt x="1720406" y="1743692"/>
                    <a:pt x="1713548" y="1743120"/>
                  </a:cubicBezTo>
                  <a:lnTo>
                    <a:pt x="1703356" y="1742168"/>
                  </a:lnTo>
                  <a:lnTo>
                    <a:pt x="1699260" y="1742168"/>
                  </a:lnTo>
                  <a:lnTo>
                    <a:pt x="1695450" y="1741597"/>
                  </a:lnTo>
                  <a:cubicBezTo>
                    <a:pt x="1684805" y="1739959"/>
                    <a:pt x="1674321" y="1737410"/>
                    <a:pt x="1664113" y="1733977"/>
                  </a:cubicBezTo>
                  <a:lnTo>
                    <a:pt x="1657350" y="1731500"/>
                  </a:lnTo>
                  <a:lnTo>
                    <a:pt x="1652588" y="1729595"/>
                  </a:lnTo>
                  <a:cubicBezTo>
                    <a:pt x="1649063" y="1727881"/>
                    <a:pt x="1645634" y="1726071"/>
                    <a:pt x="1642205" y="1724166"/>
                  </a:cubicBezTo>
                  <a:cubicBezTo>
                    <a:pt x="1638776" y="1722261"/>
                    <a:pt x="1634681" y="1719499"/>
                    <a:pt x="1631061" y="1716927"/>
                  </a:cubicBezTo>
                  <a:lnTo>
                    <a:pt x="1628966" y="1715403"/>
                  </a:lnTo>
                  <a:lnTo>
                    <a:pt x="1628966" y="1715403"/>
                  </a:lnTo>
                  <a:lnTo>
                    <a:pt x="1622965" y="1710069"/>
                  </a:lnTo>
                  <a:cubicBezTo>
                    <a:pt x="1619529" y="1707166"/>
                    <a:pt x="1616343" y="1703979"/>
                    <a:pt x="1613440" y="1700544"/>
                  </a:cubicBezTo>
                  <a:lnTo>
                    <a:pt x="1612868" y="1699877"/>
                  </a:lnTo>
                  <a:lnTo>
                    <a:pt x="1611249" y="1697591"/>
                  </a:lnTo>
                  <a:cubicBezTo>
                    <a:pt x="1609598" y="1695305"/>
                    <a:pt x="1608074" y="1692924"/>
                    <a:pt x="1606677" y="1690447"/>
                  </a:cubicBezTo>
                  <a:cubicBezTo>
                    <a:pt x="1604522" y="1686899"/>
                    <a:pt x="1602551" y="1683243"/>
                    <a:pt x="1600772" y="1679493"/>
                  </a:cubicBezTo>
                  <a:cubicBezTo>
                    <a:pt x="1601152" y="1675886"/>
                    <a:pt x="1601343" y="1672262"/>
                    <a:pt x="1601343" y="1668635"/>
                  </a:cubicBezTo>
                  <a:lnTo>
                    <a:pt x="1601343" y="1664444"/>
                  </a:lnTo>
                  <a:cubicBezTo>
                    <a:pt x="1619932" y="1680329"/>
                    <a:pt x="1641783" y="1691937"/>
                    <a:pt x="1665351" y="1698448"/>
                  </a:cubicBezTo>
                  <a:cubicBezTo>
                    <a:pt x="1680211" y="1702855"/>
                    <a:pt x="1695406" y="1706041"/>
                    <a:pt x="1710785" y="1707973"/>
                  </a:cubicBezTo>
                  <a:cubicBezTo>
                    <a:pt x="1718024" y="1708926"/>
                    <a:pt x="1725263" y="1709402"/>
                    <a:pt x="1732598" y="1709783"/>
                  </a:cubicBezTo>
                  <a:cubicBezTo>
                    <a:pt x="1739860" y="1710653"/>
                    <a:pt x="1747225" y="1709704"/>
                    <a:pt x="1754029" y="1707021"/>
                  </a:cubicBezTo>
                  <a:cubicBezTo>
                    <a:pt x="1755765" y="1706029"/>
                    <a:pt x="1756369" y="1703819"/>
                    <a:pt x="1755377" y="1702083"/>
                  </a:cubicBezTo>
                  <a:cubicBezTo>
                    <a:pt x="1755056" y="1701521"/>
                    <a:pt x="1754591" y="1701055"/>
                    <a:pt x="1754029" y="1700734"/>
                  </a:cubicBezTo>
                  <a:cubicBezTo>
                    <a:pt x="1748207" y="1698425"/>
                    <a:pt x="1742004" y="1697229"/>
                    <a:pt x="1735741" y="1697210"/>
                  </a:cubicBezTo>
                  <a:lnTo>
                    <a:pt x="1713929" y="1695495"/>
                  </a:lnTo>
                  <a:cubicBezTo>
                    <a:pt x="1699600" y="1694150"/>
                    <a:pt x="1685397" y="1691698"/>
                    <a:pt x="1671447" y="1688161"/>
                  </a:cubicBezTo>
                  <a:cubicBezTo>
                    <a:pt x="1644597" y="1682098"/>
                    <a:pt x="1619981" y="1668636"/>
                    <a:pt x="1600390" y="1649299"/>
                  </a:cubicBezTo>
                  <a:lnTo>
                    <a:pt x="1599819" y="1641679"/>
                  </a:lnTo>
                  <a:cubicBezTo>
                    <a:pt x="1598581" y="1624629"/>
                    <a:pt x="1597057" y="1607580"/>
                    <a:pt x="1596200" y="1590435"/>
                  </a:cubicBezTo>
                  <a:cubicBezTo>
                    <a:pt x="1595342" y="1573290"/>
                    <a:pt x="1595628" y="1555764"/>
                    <a:pt x="1594771" y="1538333"/>
                  </a:cubicBezTo>
                  <a:cubicBezTo>
                    <a:pt x="1593914" y="1520902"/>
                    <a:pt x="1592009" y="1501281"/>
                    <a:pt x="1589532" y="1482898"/>
                  </a:cubicBezTo>
                  <a:cubicBezTo>
                    <a:pt x="1580007" y="1412317"/>
                    <a:pt x="1560957" y="1343642"/>
                    <a:pt x="1544288" y="1274586"/>
                  </a:cubicBezTo>
                  <a:cubicBezTo>
                    <a:pt x="1538954" y="1252488"/>
                    <a:pt x="1534763" y="1230199"/>
                    <a:pt x="1528667" y="1207911"/>
                  </a:cubicBezTo>
                  <a:cubicBezTo>
                    <a:pt x="1522571" y="1185622"/>
                    <a:pt x="1515999" y="1163524"/>
                    <a:pt x="1509617" y="1141236"/>
                  </a:cubicBezTo>
                  <a:cubicBezTo>
                    <a:pt x="1505236" y="1125615"/>
                    <a:pt x="1501045" y="1109899"/>
                    <a:pt x="1496092" y="1094468"/>
                  </a:cubicBezTo>
                  <a:cubicBezTo>
                    <a:pt x="1492853" y="1077418"/>
                    <a:pt x="1489710" y="1060273"/>
                    <a:pt x="1485900" y="1043414"/>
                  </a:cubicBezTo>
                  <a:cubicBezTo>
                    <a:pt x="1478185" y="1009505"/>
                    <a:pt x="1468564" y="976167"/>
                    <a:pt x="1460183" y="942449"/>
                  </a:cubicBezTo>
                  <a:cubicBezTo>
                    <a:pt x="1443895" y="876726"/>
                    <a:pt x="1429988" y="810337"/>
                    <a:pt x="1412558" y="744996"/>
                  </a:cubicBezTo>
                  <a:cubicBezTo>
                    <a:pt x="1418965" y="749047"/>
                    <a:pt x="1425649" y="752644"/>
                    <a:pt x="1432560" y="755759"/>
                  </a:cubicBezTo>
                  <a:lnTo>
                    <a:pt x="1434560" y="756616"/>
                  </a:lnTo>
                  <a:cubicBezTo>
                    <a:pt x="1437037" y="766141"/>
                    <a:pt x="1440180" y="775666"/>
                    <a:pt x="1443514" y="784524"/>
                  </a:cubicBezTo>
                  <a:cubicBezTo>
                    <a:pt x="1455515" y="817767"/>
                    <a:pt x="1465898" y="851866"/>
                    <a:pt x="1475804" y="885775"/>
                  </a:cubicBezTo>
                  <a:cubicBezTo>
                    <a:pt x="1495997" y="954641"/>
                    <a:pt x="1512570" y="1024554"/>
                    <a:pt x="1530096" y="1094182"/>
                  </a:cubicBezTo>
                  <a:cubicBezTo>
                    <a:pt x="1542764" y="1144093"/>
                    <a:pt x="1555337" y="1194004"/>
                    <a:pt x="1566291" y="1244296"/>
                  </a:cubicBezTo>
                  <a:cubicBezTo>
                    <a:pt x="1569053" y="1257060"/>
                    <a:pt x="1571435" y="1269823"/>
                    <a:pt x="1574768" y="1282396"/>
                  </a:cubicBezTo>
                  <a:cubicBezTo>
                    <a:pt x="1578102" y="1294969"/>
                    <a:pt x="1580769" y="1307352"/>
                    <a:pt x="1583150" y="1319925"/>
                  </a:cubicBezTo>
                  <a:cubicBezTo>
                    <a:pt x="1587818" y="1344594"/>
                    <a:pt x="1597819" y="1369550"/>
                    <a:pt x="1597438" y="1394791"/>
                  </a:cubicBezTo>
                  <a:cubicBezTo>
                    <a:pt x="1597438" y="1399363"/>
                    <a:pt x="1603724" y="1399173"/>
                    <a:pt x="1604201" y="1394791"/>
                  </a:cubicBezTo>
                  <a:cubicBezTo>
                    <a:pt x="1604861" y="1378136"/>
                    <a:pt x="1602868" y="1361481"/>
                    <a:pt x="1598295" y="1345452"/>
                  </a:cubicBezTo>
                  <a:cubicBezTo>
                    <a:pt x="1596310" y="1337268"/>
                    <a:pt x="1595129" y="1328910"/>
                    <a:pt x="1594771" y="1320496"/>
                  </a:cubicBezTo>
                  <a:cubicBezTo>
                    <a:pt x="1594538" y="1311316"/>
                    <a:pt x="1593775" y="1302157"/>
                    <a:pt x="1592485" y="1293064"/>
                  </a:cubicBezTo>
                  <a:cubicBezTo>
                    <a:pt x="1589818" y="1275157"/>
                    <a:pt x="1585817" y="1257441"/>
                    <a:pt x="1582960" y="1239724"/>
                  </a:cubicBezTo>
                  <a:cubicBezTo>
                    <a:pt x="1580102" y="1222008"/>
                    <a:pt x="1575911" y="1204577"/>
                    <a:pt x="1571816" y="1187051"/>
                  </a:cubicBezTo>
                  <a:cubicBezTo>
                    <a:pt x="1555623" y="1117328"/>
                    <a:pt x="1537811" y="1047891"/>
                    <a:pt x="1520285" y="978549"/>
                  </a:cubicBezTo>
                  <a:cubicBezTo>
                    <a:pt x="1507141" y="926923"/>
                    <a:pt x="1493234" y="875488"/>
                    <a:pt x="1476851" y="824910"/>
                  </a:cubicBezTo>
                  <a:cubicBezTo>
                    <a:pt x="1472946" y="812909"/>
                    <a:pt x="1469231" y="800812"/>
                    <a:pt x="1465231" y="788906"/>
                  </a:cubicBezTo>
                  <a:cubicBezTo>
                    <a:pt x="1462468" y="780714"/>
                    <a:pt x="1459421" y="772713"/>
                    <a:pt x="1456563" y="764617"/>
                  </a:cubicBezTo>
                  <a:cubicBezTo>
                    <a:pt x="1465137" y="767276"/>
                    <a:pt x="1473890" y="769313"/>
                    <a:pt x="1482757" y="770713"/>
                  </a:cubicBezTo>
                  <a:lnTo>
                    <a:pt x="1493425" y="772618"/>
                  </a:lnTo>
                  <a:cubicBezTo>
                    <a:pt x="1495064" y="772909"/>
                    <a:pt x="1496686" y="773290"/>
                    <a:pt x="1498282" y="773761"/>
                  </a:cubicBezTo>
                  <a:lnTo>
                    <a:pt x="1500568" y="774523"/>
                  </a:lnTo>
                  <a:lnTo>
                    <a:pt x="1500568" y="774523"/>
                  </a:lnTo>
                  <a:lnTo>
                    <a:pt x="1501331" y="774523"/>
                  </a:lnTo>
                  <a:lnTo>
                    <a:pt x="1503617" y="775857"/>
                  </a:lnTo>
                  <a:lnTo>
                    <a:pt x="1504569" y="778238"/>
                  </a:lnTo>
                  <a:cubicBezTo>
                    <a:pt x="1505807" y="781381"/>
                    <a:pt x="1506855" y="784524"/>
                    <a:pt x="1507903" y="787763"/>
                  </a:cubicBezTo>
                  <a:cubicBezTo>
                    <a:pt x="1509998" y="793859"/>
                    <a:pt x="1512094" y="800050"/>
                    <a:pt x="1514285" y="806146"/>
                  </a:cubicBezTo>
                  <a:cubicBezTo>
                    <a:pt x="1518490" y="819545"/>
                    <a:pt x="1524931" y="832137"/>
                    <a:pt x="1533335" y="843389"/>
                  </a:cubicBezTo>
                  <a:cubicBezTo>
                    <a:pt x="1538732" y="850208"/>
                    <a:pt x="1546125" y="855170"/>
                    <a:pt x="1554480" y="857581"/>
                  </a:cubicBezTo>
                  <a:cubicBezTo>
                    <a:pt x="1557814" y="869487"/>
                    <a:pt x="1561719" y="881298"/>
                    <a:pt x="1564862" y="893205"/>
                  </a:cubicBezTo>
                  <a:cubicBezTo>
                    <a:pt x="1569244" y="909302"/>
                    <a:pt x="1573435" y="925494"/>
                    <a:pt x="1578864" y="940830"/>
                  </a:cubicBezTo>
                  <a:cubicBezTo>
                    <a:pt x="1584831" y="956588"/>
                    <a:pt x="1589390" y="972844"/>
                    <a:pt x="1592485" y="989407"/>
                  </a:cubicBezTo>
                  <a:cubicBezTo>
                    <a:pt x="1595152" y="1005885"/>
                    <a:pt x="1595723" y="1022745"/>
                    <a:pt x="1596771" y="1039413"/>
                  </a:cubicBezTo>
                  <a:cubicBezTo>
                    <a:pt x="1601343" y="1110565"/>
                    <a:pt x="1618012" y="1180669"/>
                    <a:pt x="1631633" y="1250392"/>
                  </a:cubicBezTo>
                  <a:cubicBezTo>
                    <a:pt x="1636681" y="1276205"/>
                    <a:pt x="1641729" y="1302018"/>
                    <a:pt x="1646492" y="1327926"/>
                  </a:cubicBezTo>
                  <a:cubicBezTo>
                    <a:pt x="1648682" y="1340118"/>
                    <a:pt x="1650778" y="1352405"/>
                    <a:pt x="1652873" y="1364597"/>
                  </a:cubicBezTo>
                  <a:cubicBezTo>
                    <a:pt x="1654321" y="1377921"/>
                    <a:pt x="1657097" y="1391068"/>
                    <a:pt x="1661160" y="1403840"/>
                  </a:cubicBezTo>
                  <a:cubicBezTo>
                    <a:pt x="1662129" y="1406788"/>
                    <a:pt x="1665305" y="1408393"/>
                    <a:pt x="1668254" y="1407424"/>
                  </a:cubicBezTo>
                  <a:cubicBezTo>
                    <a:pt x="1670479" y="1406692"/>
                    <a:pt x="1672018" y="1404657"/>
                    <a:pt x="1672114" y="1402316"/>
                  </a:cubicBezTo>
                  <a:cubicBezTo>
                    <a:pt x="1671919" y="1384772"/>
                    <a:pt x="1669811" y="1367301"/>
                    <a:pt x="1665827" y="1350214"/>
                  </a:cubicBezTo>
                  <a:cubicBezTo>
                    <a:pt x="1662843" y="1333069"/>
                    <a:pt x="1659668" y="1315988"/>
                    <a:pt x="1656302" y="1298970"/>
                  </a:cubicBezTo>
                  <a:cubicBezTo>
                    <a:pt x="1649444" y="1263727"/>
                    <a:pt x="1642523" y="1228485"/>
                    <a:pt x="1635538" y="1193242"/>
                  </a:cubicBezTo>
                  <a:cubicBezTo>
                    <a:pt x="1628585" y="1158000"/>
                    <a:pt x="1621631" y="1122757"/>
                    <a:pt x="1616488" y="1087229"/>
                  </a:cubicBezTo>
                  <a:cubicBezTo>
                    <a:pt x="1611439" y="1053510"/>
                    <a:pt x="1611249" y="1019220"/>
                    <a:pt x="1605915" y="985597"/>
                  </a:cubicBezTo>
                  <a:cubicBezTo>
                    <a:pt x="1601819" y="960261"/>
                    <a:pt x="1591151" y="937020"/>
                    <a:pt x="1584008" y="912540"/>
                  </a:cubicBezTo>
                  <a:cubicBezTo>
                    <a:pt x="1580388" y="900348"/>
                    <a:pt x="1577150" y="887966"/>
                    <a:pt x="1573625" y="875774"/>
                  </a:cubicBezTo>
                  <a:cubicBezTo>
                    <a:pt x="1572006" y="870249"/>
                    <a:pt x="1570387" y="864630"/>
                    <a:pt x="1568577" y="859105"/>
                  </a:cubicBezTo>
                  <a:cubicBezTo>
                    <a:pt x="1571132" y="859116"/>
                    <a:pt x="1573683" y="858893"/>
                    <a:pt x="1576197" y="858438"/>
                  </a:cubicBezTo>
                  <a:cubicBezTo>
                    <a:pt x="1581076" y="857511"/>
                    <a:pt x="1585794" y="855875"/>
                    <a:pt x="1590199" y="853581"/>
                  </a:cubicBezTo>
                  <a:cubicBezTo>
                    <a:pt x="1587913" y="859581"/>
                    <a:pt x="1593723" y="867487"/>
                    <a:pt x="1600391" y="863106"/>
                  </a:cubicBezTo>
                  <a:cubicBezTo>
                    <a:pt x="1616297" y="852628"/>
                    <a:pt x="1641158" y="860629"/>
                    <a:pt x="1653540" y="844056"/>
                  </a:cubicBezTo>
                  <a:cubicBezTo>
                    <a:pt x="1655540" y="841389"/>
                    <a:pt x="1652778" y="838436"/>
                    <a:pt x="1650206" y="838055"/>
                  </a:cubicBezTo>
                  <a:cubicBezTo>
                    <a:pt x="1640074" y="837405"/>
                    <a:pt x="1629904" y="838435"/>
                    <a:pt x="1620107" y="841103"/>
                  </a:cubicBezTo>
                  <a:cubicBezTo>
                    <a:pt x="1614128" y="842146"/>
                    <a:pt x="1608238" y="843642"/>
                    <a:pt x="1602486" y="845580"/>
                  </a:cubicBezTo>
                  <a:cubicBezTo>
                    <a:pt x="1612678" y="836109"/>
                    <a:pt x="1620535" y="824404"/>
                    <a:pt x="1625441" y="811385"/>
                  </a:cubicBezTo>
                  <a:cubicBezTo>
                    <a:pt x="1627123" y="810796"/>
                    <a:pt x="1628841" y="810319"/>
                    <a:pt x="1630585" y="809956"/>
                  </a:cubicBezTo>
                  <a:cubicBezTo>
                    <a:pt x="1635347" y="809099"/>
                    <a:pt x="1641920" y="808813"/>
                    <a:pt x="1645158" y="804622"/>
                  </a:cubicBezTo>
                  <a:cubicBezTo>
                    <a:pt x="1647350" y="802221"/>
                    <a:pt x="1647350" y="798546"/>
                    <a:pt x="1645158" y="796145"/>
                  </a:cubicBezTo>
                  <a:cubicBezTo>
                    <a:pt x="1640999" y="792562"/>
                    <a:pt x="1635171" y="791640"/>
                    <a:pt x="1630109" y="793764"/>
                  </a:cubicBezTo>
                  <a:cubicBezTo>
                    <a:pt x="1631277" y="784250"/>
                    <a:pt x="1630988" y="774615"/>
                    <a:pt x="1629251" y="765189"/>
                  </a:cubicBezTo>
                  <a:cubicBezTo>
                    <a:pt x="1631537" y="764046"/>
                    <a:pt x="1633823" y="763188"/>
                    <a:pt x="1636205" y="762141"/>
                  </a:cubicBezTo>
                  <a:cubicBezTo>
                    <a:pt x="1638586" y="761093"/>
                    <a:pt x="1642682" y="757092"/>
                    <a:pt x="1640777" y="753378"/>
                  </a:cubicBezTo>
                  <a:cubicBezTo>
                    <a:pt x="1640158" y="751652"/>
                    <a:pt x="1638735" y="750336"/>
                    <a:pt x="1636967" y="749853"/>
                  </a:cubicBezTo>
                  <a:cubicBezTo>
                    <a:pt x="1634686" y="749007"/>
                    <a:pt x="1632230" y="748745"/>
                    <a:pt x="1629823" y="749091"/>
                  </a:cubicBezTo>
                  <a:cubicBezTo>
                    <a:pt x="1628495" y="749417"/>
                    <a:pt x="1627190" y="749831"/>
                    <a:pt x="1625918" y="750330"/>
                  </a:cubicBezTo>
                  <a:cubicBezTo>
                    <a:pt x="1624775" y="746043"/>
                    <a:pt x="1623346" y="741757"/>
                    <a:pt x="1621917" y="737661"/>
                  </a:cubicBezTo>
                  <a:cubicBezTo>
                    <a:pt x="1619441" y="730899"/>
                    <a:pt x="1616774" y="724326"/>
                    <a:pt x="1614011" y="717659"/>
                  </a:cubicBezTo>
                  <a:lnTo>
                    <a:pt x="1620107" y="716230"/>
                  </a:lnTo>
                  <a:cubicBezTo>
                    <a:pt x="1626965" y="714420"/>
                    <a:pt x="1637633" y="712992"/>
                    <a:pt x="1640205" y="704991"/>
                  </a:cubicBezTo>
                  <a:cubicBezTo>
                    <a:pt x="1640708" y="703296"/>
                    <a:pt x="1640231" y="701463"/>
                    <a:pt x="1638967" y="700228"/>
                  </a:cubicBezTo>
                  <a:cubicBezTo>
                    <a:pt x="1633347" y="694799"/>
                    <a:pt x="1624393" y="698609"/>
                    <a:pt x="1618012" y="700228"/>
                  </a:cubicBezTo>
                  <a:lnTo>
                    <a:pt x="1608487" y="703467"/>
                  </a:lnTo>
                  <a:cubicBezTo>
                    <a:pt x="1607439" y="700895"/>
                    <a:pt x="1606391" y="698323"/>
                    <a:pt x="1605248" y="695847"/>
                  </a:cubicBezTo>
                  <a:lnTo>
                    <a:pt x="1604391" y="693656"/>
                  </a:lnTo>
                  <a:lnTo>
                    <a:pt x="1604391" y="693656"/>
                  </a:lnTo>
                  <a:cubicBezTo>
                    <a:pt x="1610980" y="694352"/>
                    <a:pt x="1617521" y="691960"/>
                    <a:pt x="1622108" y="687179"/>
                  </a:cubicBezTo>
                  <a:cubicBezTo>
                    <a:pt x="1623352" y="684990"/>
                    <a:pt x="1622636" y="682208"/>
                    <a:pt x="1620488" y="680892"/>
                  </a:cubicBezTo>
                  <a:cubicBezTo>
                    <a:pt x="1616924" y="679003"/>
                    <a:pt x="1612799" y="678462"/>
                    <a:pt x="1608868" y="679368"/>
                  </a:cubicBezTo>
                  <a:cubicBezTo>
                    <a:pt x="1605629" y="679368"/>
                    <a:pt x="1602391" y="679368"/>
                    <a:pt x="1599343" y="679368"/>
                  </a:cubicBezTo>
                  <a:cubicBezTo>
                    <a:pt x="1598771" y="677749"/>
                    <a:pt x="1598200" y="676130"/>
                    <a:pt x="1597724" y="674511"/>
                  </a:cubicBezTo>
                  <a:cubicBezTo>
                    <a:pt x="1596272" y="670007"/>
                    <a:pt x="1595064" y="665428"/>
                    <a:pt x="1594104" y="660795"/>
                  </a:cubicBezTo>
                  <a:cubicBezTo>
                    <a:pt x="1600581" y="660795"/>
                    <a:pt x="1606963" y="661461"/>
                    <a:pt x="1613154" y="661842"/>
                  </a:cubicBezTo>
                  <a:cubicBezTo>
                    <a:pt x="1623536" y="662509"/>
                    <a:pt x="1639634" y="663747"/>
                    <a:pt x="1645825" y="653175"/>
                  </a:cubicBezTo>
                  <a:cubicBezTo>
                    <a:pt x="1646910" y="651372"/>
                    <a:pt x="1646327" y="649031"/>
                    <a:pt x="1644524" y="647946"/>
                  </a:cubicBezTo>
                  <a:cubicBezTo>
                    <a:pt x="1644245" y="647778"/>
                    <a:pt x="1643946" y="647647"/>
                    <a:pt x="1643634" y="647555"/>
                  </a:cubicBezTo>
                  <a:cubicBezTo>
                    <a:pt x="1638154" y="646953"/>
                    <a:pt x="1632610" y="647308"/>
                    <a:pt x="1627251" y="648603"/>
                  </a:cubicBezTo>
                  <a:cubicBezTo>
                    <a:pt x="1621387" y="649079"/>
                    <a:pt x="1615494" y="649079"/>
                    <a:pt x="1609630" y="648603"/>
                  </a:cubicBezTo>
                  <a:cubicBezTo>
                    <a:pt x="1604047" y="648269"/>
                    <a:pt x="1598449" y="648269"/>
                    <a:pt x="1592866" y="648603"/>
                  </a:cubicBezTo>
                  <a:cubicBezTo>
                    <a:pt x="1592866" y="646317"/>
                    <a:pt x="1592866" y="644031"/>
                    <a:pt x="1592866" y="641649"/>
                  </a:cubicBezTo>
                  <a:cubicBezTo>
                    <a:pt x="1593098" y="635987"/>
                    <a:pt x="1593766" y="630350"/>
                    <a:pt x="1594866" y="624790"/>
                  </a:cubicBezTo>
                  <a:cubicBezTo>
                    <a:pt x="1600391" y="624790"/>
                    <a:pt x="1606010" y="624790"/>
                    <a:pt x="1611535" y="623933"/>
                  </a:cubicBezTo>
                  <a:cubicBezTo>
                    <a:pt x="1623251" y="623076"/>
                    <a:pt x="1635062" y="621933"/>
                    <a:pt x="1646682" y="620409"/>
                  </a:cubicBezTo>
                  <a:cubicBezTo>
                    <a:pt x="1672400" y="617075"/>
                    <a:pt x="1697546" y="610217"/>
                    <a:pt x="1722882" y="606407"/>
                  </a:cubicBezTo>
                  <a:lnTo>
                    <a:pt x="1728597" y="605645"/>
                  </a:lnTo>
                  <a:cubicBezTo>
                    <a:pt x="1733074" y="605073"/>
                    <a:pt x="1737551" y="604692"/>
                    <a:pt x="1742027" y="603930"/>
                  </a:cubicBezTo>
                  <a:cubicBezTo>
                    <a:pt x="1748228" y="602742"/>
                    <a:pt x="1754315" y="601021"/>
                    <a:pt x="1760220" y="598787"/>
                  </a:cubicBezTo>
                  <a:cubicBezTo>
                    <a:pt x="1766697" y="596501"/>
                    <a:pt x="1772888" y="593643"/>
                    <a:pt x="1779270" y="590881"/>
                  </a:cubicBezTo>
                  <a:lnTo>
                    <a:pt x="1787271" y="587262"/>
                  </a:lnTo>
                  <a:lnTo>
                    <a:pt x="1788890" y="586595"/>
                  </a:lnTo>
                  <a:lnTo>
                    <a:pt x="1794320" y="584404"/>
                  </a:lnTo>
                  <a:cubicBezTo>
                    <a:pt x="1800511" y="581928"/>
                    <a:pt x="1806702" y="579356"/>
                    <a:pt x="1812798" y="576594"/>
                  </a:cubicBezTo>
                  <a:cubicBezTo>
                    <a:pt x="1815560" y="575355"/>
                    <a:pt x="1818227" y="573927"/>
                    <a:pt x="1820989" y="572498"/>
                  </a:cubicBezTo>
                  <a:lnTo>
                    <a:pt x="1824323" y="570879"/>
                  </a:lnTo>
                  <a:lnTo>
                    <a:pt x="1827657" y="569355"/>
                  </a:lnTo>
                  <a:cubicBezTo>
                    <a:pt x="1836432" y="566662"/>
                    <a:pt x="1845049" y="563482"/>
                    <a:pt x="1853470" y="559830"/>
                  </a:cubicBezTo>
                  <a:lnTo>
                    <a:pt x="1853946" y="559830"/>
                  </a:lnTo>
                  <a:cubicBezTo>
                    <a:pt x="1859854" y="562911"/>
                    <a:pt x="1864947" y="567351"/>
                    <a:pt x="1868805" y="572784"/>
                  </a:cubicBezTo>
                  <a:cubicBezTo>
                    <a:pt x="1870400" y="574582"/>
                    <a:pt x="1871864" y="576492"/>
                    <a:pt x="1873187" y="578499"/>
                  </a:cubicBezTo>
                  <a:lnTo>
                    <a:pt x="1866424" y="582309"/>
                  </a:lnTo>
                  <a:cubicBezTo>
                    <a:pt x="1856899" y="587071"/>
                    <a:pt x="1848517" y="591834"/>
                    <a:pt x="1839182" y="596310"/>
                  </a:cubicBezTo>
                  <a:cubicBezTo>
                    <a:pt x="1830006" y="600021"/>
                    <a:pt x="1820625" y="603201"/>
                    <a:pt x="1811084" y="605835"/>
                  </a:cubicBezTo>
                  <a:cubicBezTo>
                    <a:pt x="1800990" y="608923"/>
                    <a:pt x="1791123" y="612710"/>
                    <a:pt x="1781556" y="617170"/>
                  </a:cubicBezTo>
                  <a:cubicBezTo>
                    <a:pt x="1777460" y="619075"/>
                    <a:pt x="1780413" y="626124"/>
                    <a:pt x="1784604" y="624600"/>
                  </a:cubicBezTo>
                  <a:cubicBezTo>
                    <a:pt x="1794418" y="621881"/>
                    <a:pt x="1804370" y="619687"/>
                    <a:pt x="1814417" y="618027"/>
                  </a:cubicBezTo>
                  <a:cubicBezTo>
                    <a:pt x="1824187" y="615641"/>
                    <a:pt x="1833745" y="612456"/>
                    <a:pt x="1842992" y="608502"/>
                  </a:cubicBezTo>
                  <a:cubicBezTo>
                    <a:pt x="1851154" y="605003"/>
                    <a:pt x="1859134" y="601093"/>
                    <a:pt x="1866900" y="596787"/>
                  </a:cubicBezTo>
                  <a:cubicBezTo>
                    <a:pt x="1871091" y="594596"/>
                    <a:pt x="1875282" y="592405"/>
                    <a:pt x="1879568" y="590405"/>
                  </a:cubicBezTo>
                  <a:lnTo>
                    <a:pt x="1880140" y="591262"/>
                  </a:lnTo>
                  <a:cubicBezTo>
                    <a:pt x="1881950" y="594120"/>
                    <a:pt x="1883855" y="596882"/>
                    <a:pt x="1885855" y="599644"/>
                  </a:cubicBezTo>
                  <a:cubicBezTo>
                    <a:pt x="1886418" y="601236"/>
                    <a:pt x="1886895" y="602858"/>
                    <a:pt x="1887284" y="604502"/>
                  </a:cubicBezTo>
                  <a:cubicBezTo>
                    <a:pt x="1889169" y="611534"/>
                    <a:pt x="1891589" y="618412"/>
                    <a:pt x="1894523" y="625076"/>
                  </a:cubicBezTo>
                  <a:cubicBezTo>
                    <a:pt x="1899571" y="639173"/>
                    <a:pt x="1904048" y="653651"/>
                    <a:pt x="1908620" y="667748"/>
                  </a:cubicBezTo>
                  <a:cubicBezTo>
                    <a:pt x="1918052" y="698643"/>
                    <a:pt x="1929539" y="728873"/>
                    <a:pt x="1943005" y="758235"/>
                  </a:cubicBezTo>
                  <a:cubicBezTo>
                    <a:pt x="1954530" y="783667"/>
                    <a:pt x="1969484" y="810432"/>
                    <a:pt x="1996535" y="820434"/>
                  </a:cubicBezTo>
                  <a:cubicBezTo>
                    <a:pt x="1998076" y="821053"/>
                    <a:pt x="1999670" y="821531"/>
                    <a:pt x="2001298" y="821862"/>
                  </a:cubicBezTo>
                  <a:cubicBezTo>
                    <a:pt x="2003965" y="833197"/>
                    <a:pt x="2006727" y="844532"/>
                    <a:pt x="2010061" y="855581"/>
                  </a:cubicBezTo>
                  <a:cubicBezTo>
                    <a:pt x="2020538" y="889395"/>
                    <a:pt x="2029111" y="923780"/>
                    <a:pt x="2038636" y="958070"/>
                  </a:cubicBezTo>
                  <a:cubicBezTo>
                    <a:pt x="2048161" y="992360"/>
                    <a:pt x="2053685" y="1028269"/>
                    <a:pt x="2062067" y="1062845"/>
                  </a:cubicBezTo>
                  <a:cubicBezTo>
                    <a:pt x="2070449" y="1097421"/>
                    <a:pt x="2079117" y="1132568"/>
                    <a:pt x="2088928" y="1166953"/>
                  </a:cubicBezTo>
                  <a:cubicBezTo>
                    <a:pt x="2093405" y="1182765"/>
                    <a:pt x="2097691" y="1198671"/>
                    <a:pt x="2103692" y="1213912"/>
                  </a:cubicBezTo>
                  <a:cubicBezTo>
                    <a:pt x="2108930" y="1227437"/>
                    <a:pt x="2113217" y="1241439"/>
                    <a:pt x="2117598" y="1255250"/>
                  </a:cubicBezTo>
                  <a:cubicBezTo>
                    <a:pt x="2126552" y="1284682"/>
                    <a:pt x="2132171" y="1314781"/>
                    <a:pt x="2139410" y="1344690"/>
                  </a:cubicBezTo>
                  <a:cubicBezTo>
                    <a:pt x="2140172" y="1348024"/>
                    <a:pt x="2144363" y="1346881"/>
                    <a:pt x="2144649" y="1343928"/>
                  </a:cubicBezTo>
                  <a:cubicBezTo>
                    <a:pt x="2148840" y="1311733"/>
                    <a:pt x="2137696" y="1278491"/>
                    <a:pt x="2128171" y="1248201"/>
                  </a:cubicBezTo>
                  <a:cubicBezTo>
                    <a:pt x="2117979" y="1215721"/>
                    <a:pt x="2109121" y="1182955"/>
                    <a:pt x="2100644" y="1150189"/>
                  </a:cubicBezTo>
                  <a:cubicBezTo>
                    <a:pt x="2091118" y="1115613"/>
                    <a:pt x="2082641" y="1080847"/>
                    <a:pt x="2074545" y="1045414"/>
                  </a:cubicBezTo>
                  <a:cubicBezTo>
                    <a:pt x="2066449" y="1009981"/>
                    <a:pt x="2059019" y="975501"/>
                    <a:pt x="2049589" y="940639"/>
                  </a:cubicBezTo>
                  <a:cubicBezTo>
                    <a:pt x="2040064" y="907873"/>
                    <a:pt x="2031397" y="875012"/>
                    <a:pt x="2021014" y="842722"/>
                  </a:cubicBezTo>
                  <a:cubicBezTo>
                    <a:pt x="2018824" y="835864"/>
                    <a:pt x="2016824" y="828816"/>
                    <a:pt x="2015014" y="821767"/>
                  </a:cubicBezTo>
                  <a:cubicBezTo>
                    <a:pt x="2023751" y="821377"/>
                    <a:pt x="2032174" y="818393"/>
                    <a:pt x="2039207" y="813195"/>
                  </a:cubicBezTo>
                  <a:cubicBezTo>
                    <a:pt x="2051201" y="804095"/>
                    <a:pt x="2059761" y="791203"/>
                    <a:pt x="2063496" y="776619"/>
                  </a:cubicBezTo>
                  <a:cubicBezTo>
                    <a:pt x="2069378" y="771052"/>
                    <a:pt x="2074388" y="764629"/>
                    <a:pt x="2078355" y="757569"/>
                  </a:cubicBezTo>
                  <a:cubicBezTo>
                    <a:pt x="2082665" y="749712"/>
                    <a:pt x="2084956" y="740908"/>
                    <a:pt x="2085023" y="731947"/>
                  </a:cubicBezTo>
                  <a:lnTo>
                    <a:pt x="2089785" y="734518"/>
                  </a:lnTo>
                  <a:cubicBezTo>
                    <a:pt x="2091118" y="735280"/>
                    <a:pt x="2092452" y="736233"/>
                    <a:pt x="2093690" y="737090"/>
                  </a:cubicBezTo>
                  <a:lnTo>
                    <a:pt x="2093690" y="737090"/>
                  </a:lnTo>
                  <a:cubicBezTo>
                    <a:pt x="2096548" y="747948"/>
                    <a:pt x="2099215" y="758902"/>
                    <a:pt x="2101691" y="769951"/>
                  </a:cubicBezTo>
                  <a:cubicBezTo>
                    <a:pt x="2105406" y="786810"/>
                    <a:pt x="2109026" y="803765"/>
                    <a:pt x="2112645" y="820624"/>
                  </a:cubicBezTo>
                  <a:cubicBezTo>
                    <a:pt x="2112645" y="823101"/>
                    <a:pt x="2112645" y="825577"/>
                    <a:pt x="2112169" y="828054"/>
                  </a:cubicBezTo>
                  <a:cubicBezTo>
                    <a:pt x="2111597" y="843770"/>
                    <a:pt x="2112169" y="859391"/>
                    <a:pt x="2112740" y="875012"/>
                  </a:cubicBezTo>
                  <a:cubicBezTo>
                    <a:pt x="2113598" y="903587"/>
                    <a:pt x="2117598" y="932638"/>
                    <a:pt x="2135505" y="955308"/>
                  </a:cubicBezTo>
                  <a:cubicBezTo>
                    <a:pt x="2139417" y="960241"/>
                    <a:pt x="2144002" y="964602"/>
                    <a:pt x="2149126" y="968262"/>
                  </a:cubicBezTo>
                  <a:cubicBezTo>
                    <a:pt x="2159222" y="1004076"/>
                    <a:pt x="2169986" y="1039794"/>
                    <a:pt x="2181035" y="1075323"/>
                  </a:cubicBezTo>
                  <a:cubicBezTo>
                    <a:pt x="2189702" y="1103136"/>
                    <a:pt x="2198561" y="1130949"/>
                    <a:pt x="2208657" y="1158285"/>
                  </a:cubicBezTo>
                  <a:cubicBezTo>
                    <a:pt x="2213801" y="1172287"/>
                    <a:pt x="2219230" y="1186289"/>
                    <a:pt x="2224373" y="1200386"/>
                  </a:cubicBezTo>
                  <a:cubicBezTo>
                    <a:pt x="2226850" y="1206958"/>
                    <a:pt x="2229231" y="1213721"/>
                    <a:pt x="2231708" y="1220388"/>
                  </a:cubicBezTo>
                  <a:cubicBezTo>
                    <a:pt x="2233928" y="1227739"/>
                    <a:pt x="2237132" y="1234756"/>
                    <a:pt x="2241233" y="1241248"/>
                  </a:cubicBezTo>
                  <a:cubicBezTo>
                    <a:pt x="2242666" y="1243882"/>
                    <a:pt x="2245963" y="1244855"/>
                    <a:pt x="2248597" y="1243422"/>
                  </a:cubicBezTo>
                  <a:cubicBezTo>
                    <a:pt x="2250426" y="1242426"/>
                    <a:pt x="2251525" y="1240471"/>
                    <a:pt x="2251424" y="1238391"/>
                  </a:cubicBezTo>
                  <a:cubicBezTo>
                    <a:pt x="2250747" y="1230126"/>
                    <a:pt x="2248754" y="1222023"/>
                    <a:pt x="2245519" y="1214388"/>
                  </a:cubicBezTo>
                  <a:cubicBezTo>
                    <a:pt x="2242566" y="1205625"/>
                    <a:pt x="2239232" y="1196957"/>
                    <a:pt x="2235994" y="1188289"/>
                  </a:cubicBezTo>
                  <a:cubicBezTo>
                    <a:pt x="2229707" y="1171620"/>
                    <a:pt x="2223326" y="1155047"/>
                    <a:pt x="2216944" y="1138283"/>
                  </a:cubicBezTo>
                  <a:cubicBezTo>
                    <a:pt x="2204942" y="1104755"/>
                    <a:pt x="2194751" y="1070560"/>
                    <a:pt x="2184464" y="1036556"/>
                  </a:cubicBezTo>
                  <a:cubicBezTo>
                    <a:pt x="2178558" y="1016744"/>
                    <a:pt x="2172653" y="996932"/>
                    <a:pt x="2166938" y="977025"/>
                  </a:cubicBezTo>
                  <a:cubicBezTo>
                    <a:pt x="2177217" y="980152"/>
                    <a:pt x="2188159" y="980383"/>
                    <a:pt x="2198561" y="977691"/>
                  </a:cubicBezTo>
                  <a:cubicBezTo>
                    <a:pt x="2208862" y="974964"/>
                    <a:pt x="2217951" y="968860"/>
                    <a:pt x="2224374" y="960356"/>
                  </a:cubicBezTo>
                  <a:cubicBezTo>
                    <a:pt x="2225231" y="963690"/>
                    <a:pt x="2226183" y="967023"/>
                    <a:pt x="2226945" y="969881"/>
                  </a:cubicBezTo>
                  <a:cubicBezTo>
                    <a:pt x="2230850" y="985788"/>
                    <a:pt x="2232374" y="1001980"/>
                    <a:pt x="2235899" y="1017506"/>
                  </a:cubicBezTo>
                  <a:cubicBezTo>
                    <a:pt x="2239423" y="1033032"/>
                    <a:pt x="2243995" y="1050272"/>
                    <a:pt x="2247805" y="1066750"/>
                  </a:cubicBezTo>
                  <a:cubicBezTo>
                    <a:pt x="2251615" y="1083228"/>
                    <a:pt x="2254853" y="1101231"/>
                    <a:pt x="2258568" y="1118471"/>
                  </a:cubicBezTo>
                  <a:cubicBezTo>
                    <a:pt x="2265998" y="1152475"/>
                    <a:pt x="2274189" y="1186289"/>
                    <a:pt x="2284190" y="1219531"/>
                  </a:cubicBezTo>
                  <a:cubicBezTo>
                    <a:pt x="2288858" y="1235343"/>
                    <a:pt x="2294382" y="1250773"/>
                    <a:pt x="2299240" y="1266490"/>
                  </a:cubicBezTo>
                  <a:cubicBezTo>
                    <a:pt x="2303295" y="1282389"/>
                    <a:pt x="2308877" y="1297860"/>
                    <a:pt x="2315909" y="1312686"/>
                  </a:cubicBezTo>
                  <a:cubicBezTo>
                    <a:pt x="2320862" y="1322211"/>
                    <a:pt x="2333339" y="1313829"/>
                    <a:pt x="2329434" y="1304494"/>
                  </a:cubicBezTo>
                  <a:cubicBezTo>
                    <a:pt x="2323760" y="1290629"/>
                    <a:pt x="2318800" y="1276481"/>
                    <a:pt x="2314575" y="1262108"/>
                  </a:cubicBezTo>
                  <a:cubicBezTo>
                    <a:pt x="2309717" y="1246392"/>
                    <a:pt x="2304288" y="1230961"/>
                    <a:pt x="2299430" y="1215245"/>
                  </a:cubicBezTo>
                  <a:cubicBezTo>
                    <a:pt x="2289905" y="1182574"/>
                    <a:pt x="2280380" y="1149808"/>
                    <a:pt x="2272665" y="1116661"/>
                  </a:cubicBezTo>
                  <a:cubicBezTo>
                    <a:pt x="2268950" y="1100945"/>
                    <a:pt x="2265712" y="1085038"/>
                    <a:pt x="2262188" y="1069036"/>
                  </a:cubicBezTo>
                  <a:cubicBezTo>
                    <a:pt x="2258663" y="1053034"/>
                    <a:pt x="2253806" y="1036365"/>
                    <a:pt x="2249710" y="1019887"/>
                  </a:cubicBezTo>
                  <a:cubicBezTo>
                    <a:pt x="2245614" y="1003409"/>
                    <a:pt x="2244185" y="987597"/>
                    <a:pt x="2240185" y="971691"/>
                  </a:cubicBezTo>
                  <a:cubicBezTo>
                    <a:pt x="2238280" y="964071"/>
                    <a:pt x="2236089" y="956451"/>
                    <a:pt x="2234470" y="948831"/>
                  </a:cubicBezTo>
                  <a:cubicBezTo>
                    <a:pt x="2233898" y="945973"/>
                    <a:pt x="2233517" y="943020"/>
                    <a:pt x="2233136" y="940163"/>
                  </a:cubicBezTo>
                  <a:cubicBezTo>
                    <a:pt x="2236799" y="937352"/>
                    <a:pt x="2240151" y="934159"/>
                    <a:pt x="2243138" y="930638"/>
                  </a:cubicBezTo>
                  <a:cubicBezTo>
                    <a:pt x="2249683" y="922653"/>
                    <a:pt x="2254865" y="913642"/>
                    <a:pt x="2258473" y="903968"/>
                  </a:cubicBezTo>
                  <a:cubicBezTo>
                    <a:pt x="2259616" y="912159"/>
                    <a:pt x="2260854" y="920351"/>
                    <a:pt x="2262473" y="928542"/>
                  </a:cubicBezTo>
                  <a:cubicBezTo>
                    <a:pt x="2269331" y="962832"/>
                    <a:pt x="2275618" y="997218"/>
                    <a:pt x="2284000" y="1031127"/>
                  </a:cubicBezTo>
                  <a:cubicBezTo>
                    <a:pt x="2288191" y="1047891"/>
                    <a:pt x="2292858" y="1064655"/>
                    <a:pt x="2298192" y="1081133"/>
                  </a:cubicBezTo>
                  <a:cubicBezTo>
                    <a:pt x="2303435" y="1098552"/>
                    <a:pt x="2307633" y="1116268"/>
                    <a:pt x="2310765" y="1134187"/>
                  </a:cubicBezTo>
                  <a:cubicBezTo>
                    <a:pt x="2318004" y="1169716"/>
                    <a:pt x="2324386" y="1205529"/>
                    <a:pt x="2334292" y="1240391"/>
                  </a:cubicBezTo>
                  <a:cubicBezTo>
                    <a:pt x="2339531" y="1258679"/>
                    <a:pt x="2346008" y="1276681"/>
                    <a:pt x="2352866" y="1294398"/>
                  </a:cubicBezTo>
                  <a:cubicBezTo>
                    <a:pt x="2359689" y="1312784"/>
                    <a:pt x="2367446" y="1330809"/>
                    <a:pt x="2376107" y="1348405"/>
                  </a:cubicBezTo>
                  <a:cubicBezTo>
                    <a:pt x="2384108" y="1364025"/>
                    <a:pt x="2393347" y="1378980"/>
                    <a:pt x="2402015" y="1394220"/>
                  </a:cubicBezTo>
                  <a:cubicBezTo>
                    <a:pt x="2400532" y="1405332"/>
                    <a:pt x="2396805" y="1416026"/>
                    <a:pt x="2391061" y="1425652"/>
                  </a:cubicBezTo>
                  <a:cubicBezTo>
                    <a:pt x="2383233" y="1438142"/>
                    <a:pt x="2373605" y="1449408"/>
                    <a:pt x="2362486" y="1459085"/>
                  </a:cubicBezTo>
                  <a:cubicBezTo>
                    <a:pt x="2351246" y="1469562"/>
                    <a:pt x="2338864" y="1478135"/>
                    <a:pt x="2327148" y="1487660"/>
                  </a:cubicBezTo>
                  <a:cubicBezTo>
                    <a:pt x="2321528" y="1492327"/>
                    <a:pt x="2315813" y="1497185"/>
                    <a:pt x="2310479" y="1501852"/>
                  </a:cubicBezTo>
                  <a:cubicBezTo>
                    <a:pt x="2304665" y="1506265"/>
                    <a:pt x="2300182" y="1512198"/>
                    <a:pt x="2297525" y="1518997"/>
                  </a:cubicBezTo>
                  <a:cubicBezTo>
                    <a:pt x="2296937" y="1521344"/>
                    <a:pt x="2298363" y="1523724"/>
                    <a:pt x="2300710" y="1524312"/>
                  </a:cubicBezTo>
                  <a:cubicBezTo>
                    <a:pt x="2301383" y="1524481"/>
                    <a:pt x="2302088" y="1524488"/>
                    <a:pt x="2302764" y="1524331"/>
                  </a:cubicBezTo>
                  <a:cubicBezTo>
                    <a:pt x="2308886" y="1521770"/>
                    <a:pt x="2314474" y="1518087"/>
                    <a:pt x="2319242" y="1513472"/>
                  </a:cubicBezTo>
                  <a:cubicBezTo>
                    <a:pt x="2325434" y="1508710"/>
                    <a:pt x="2331434" y="1503376"/>
                    <a:pt x="2337626" y="1498423"/>
                  </a:cubicBezTo>
                  <a:cubicBezTo>
                    <a:pt x="2350223" y="1488272"/>
                    <a:pt x="2362303" y="1477495"/>
                    <a:pt x="2373821" y="1466133"/>
                  </a:cubicBezTo>
                  <a:cubicBezTo>
                    <a:pt x="2390877" y="1450674"/>
                    <a:pt x="2403503" y="1430947"/>
                    <a:pt x="2410397" y="1408983"/>
                  </a:cubicBezTo>
                  <a:lnTo>
                    <a:pt x="2414016" y="1415746"/>
                  </a:lnTo>
                  <a:lnTo>
                    <a:pt x="2414016" y="1418794"/>
                  </a:lnTo>
                  <a:lnTo>
                    <a:pt x="2414016" y="1423747"/>
                  </a:lnTo>
                  <a:cubicBezTo>
                    <a:pt x="2414016" y="1425434"/>
                    <a:pt x="2413921" y="1427119"/>
                    <a:pt x="2413730" y="14287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xmlns="" id="{44280F54-B8A3-4C6A-B7B1-F1CAEAD5738A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xmlns="" id="{B8F71472-65F6-4593-8B47-5273B6ECBA92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xmlns="" id="{62DAA98F-6E0B-4F02-8111-B71E9880B418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xmlns="" id="{D2B3507C-02FA-458C-84F9-0CDA85DB032B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xmlns="" id="{C2014149-DF17-403B-B5DC-7FEB771C6445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xmlns="" id="{7F638DF5-A175-46DF-8058-71ED50AE1D58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xmlns="" id="{BB9849E0-1C86-4368-B54B-392F5F064BA6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xmlns="" id="{1554CA92-1A93-4BF5-97C5-6BCBC49AFD6D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xmlns="" id="{3F1C9101-D751-49E6-A1B3-E7F690110190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xmlns="" id="{6235E57D-8A48-48B5-A478-0ED9371E91F2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xmlns="" id="{A681431F-6625-4DCF-945A-849020EE6E37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xmlns="" id="{408247DC-E091-4306-B777-F21165CF615B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xmlns="" id="{35016749-6F12-42A9-B6CE-8D3DF8A7A86E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xmlns="" id="{860C3A7C-2DCC-4401-9418-DDAB046673FF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xmlns="" id="{B87F4776-F69E-4C9B-AD68-4A9CD8DA871B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xmlns="" id="{6728CFA5-489F-41E5-B7F6-C2DB8192CBCE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xmlns="" id="{289CDCF5-A9D1-4B57-898E-8D5A328008A1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3395 w 279977"/>
                <a:gd name="connsiteY40" fmla="*/ 180738 h 336305"/>
                <a:gd name="connsiteX41" fmla="*/ 64731 w 279977"/>
                <a:gd name="connsiteY41" fmla="*/ 20718 h 336305"/>
                <a:gd name="connsiteX42" fmla="*/ 64731 w 279977"/>
                <a:gd name="connsiteY42" fmla="*/ 20718 h 336305"/>
                <a:gd name="connsiteX43" fmla="*/ 64731 w 279977"/>
                <a:gd name="connsiteY43" fmla="*/ 20718 h 336305"/>
                <a:gd name="connsiteX44" fmla="*/ 29203 w 279977"/>
                <a:gd name="connsiteY44" fmla="*/ 114349 h 336305"/>
                <a:gd name="connsiteX45" fmla="*/ 29203 w 279977"/>
                <a:gd name="connsiteY45" fmla="*/ 114349 h 336305"/>
                <a:gd name="connsiteX46" fmla="*/ 43776 w 279977"/>
                <a:gd name="connsiteY46" fmla="*/ 115206 h 336305"/>
                <a:gd name="connsiteX47" fmla="*/ 73780 w 279977"/>
                <a:gd name="connsiteY47" fmla="*/ 119111 h 336305"/>
                <a:gd name="connsiteX48" fmla="*/ 94925 w 279977"/>
                <a:gd name="connsiteY48" fmla="*/ 106919 h 336305"/>
                <a:gd name="connsiteX49" fmla="*/ 90925 w 279977"/>
                <a:gd name="connsiteY49" fmla="*/ 80345 h 336305"/>
                <a:gd name="connsiteX50" fmla="*/ 75399 w 279977"/>
                <a:gd name="connsiteY50" fmla="*/ 55294 h 336305"/>
                <a:gd name="connsiteX51" fmla="*/ 66446 w 279977"/>
                <a:gd name="connsiteY51" fmla="*/ 33767 h 336305"/>
                <a:gd name="connsiteX52" fmla="*/ 65017 w 279977"/>
                <a:gd name="connsiteY52" fmla="*/ 27767 h 336305"/>
                <a:gd name="connsiteX53" fmla="*/ 65017 w 279977"/>
                <a:gd name="connsiteY53" fmla="*/ 25862 h 336305"/>
                <a:gd name="connsiteX54" fmla="*/ 65017 w 279977"/>
                <a:gd name="connsiteY54" fmla="*/ 24052 h 336305"/>
                <a:gd name="connsiteX55" fmla="*/ 65017 w 279977"/>
                <a:gd name="connsiteY55" fmla="*/ 22528 h 336305"/>
                <a:gd name="connsiteX56" fmla="*/ 65493 w 279977"/>
                <a:gd name="connsiteY56" fmla="*/ 22528 h 336305"/>
                <a:gd name="connsiteX57" fmla="*/ 69303 w 279977"/>
                <a:gd name="connsiteY57" fmla="*/ 23480 h 336305"/>
                <a:gd name="connsiteX58" fmla="*/ 86829 w 279977"/>
                <a:gd name="connsiteY58" fmla="*/ 31862 h 336305"/>
                <a:gd name="connsiteX59" fmla="*/ 145408 w 279977"/>
                <a:gd name="connsiteY59" fmla="*/ 91013 h 336305"/>
                <a:gd name="connsiteX60" fmla="*/ 183508 w 279977"/>
                <a:gd name="connsiteY60" fmla="*/ 157688 h 336305"/>
                <a:gd name="connsiteX61" fmla="*/ 214559 w 279977"/>
                <a:gd name="connsiteY61" fmla="*/ 200360 h 336305"/>
                <a:gd name="connsiteX62" fmla="*/ 208559 w 279977"/>
                <a:gd name="connsiteY62" fmla="*/ 199788 h 336305"/>
                <a:gd name="connsiteX63" fmla="*/ 178555 w 279977"/>
                <a:gd name="connsiteY63" fmla="*/ 223410 h 336305"/>
                <a:gd name="connsiteX64" fmla="*/ 190937 w 279977"/>
                <a:gd name="connsiteY64" fmla="*/ 254081 h 336305"/>
                <a:gd name="connsiteX65" fmla="*/ 215226 w 279977"/>
                <a:gd name="connsiteY65" fmla="*/ 283227 h 336305"/>
                <a:gd name="connsiteX66" fmla="*/ 242087 w 279977"/>
                <a:gd name="connsiteY66" fmla="*/ 306278 h 336305"/>
                <a:gd name="connsiteX67" fmla="*/ 237800 w 279977"/>
                <a:gd name="connsiteY67" fmla="*/ 304563 h 336305"/>
                <a:gd name="connsiteX68" fmla="*/ 202367 w 279977"/>
                <a:gd name="connsiteY68" fmla="*/ 292371 h 336305"/>
                <a:gd name="connsiteX69" fmla="*/ 138931 w 279977"/>
                <a:gd name="connsiteY69" fmla="*/ 262749 h 336305"/>
                <a:gd name="connsiteX70" fmla="*/ 110356 w 279977"/>
                <a:gd name="connsiteY70" fmla="*/ 227506 h 336305"/>
                <a:gd name="connsiteX71" fmla="*/ 79781 w 279977"/>
                <a:gd name="connsiteY71" fmla="*/ 188168 h 336305"/>
                <a:gd name="connsiteX72" fmla="*/ 39585 w 279977"/>
                <a:gd name="connsiteY72" fmla="*/ 146448 h 336305"/>
                <a:gd name="connsiteX73" fmla="*/ 22821 w 279977"/>
                <a:gd name="connsiteY73" fmla="*/ 124826 h 336305"/>
                <a:gd name="connsiteX74" fmla="*/ 21488 w 279977"/>
                <a:gd name="connsiteY74" fmla="*/ 122255 h 336305"/>
                <a:gd name="connsiteX75" fmla="*/ 21488 w 279977"/>
                <a:gd name="connsiteY75" fmla="*/ 122255 h 336305"/>
                <a:gd name="connsiteX76" fmla="*/ 20726 w 279977"/>
                <a:gd name="connsiteY76" fmla="*/ 119778 h 336305"/>
                <a:gd name="connsiteX77" fmla="*/ 20726 w 279977"/>
                <a:gd name="connsiteY77" fmla="*/ 119778 h 336305"/>
                <a:gd name="connsiteX78" fmla="*/ 20726 w 279977"/>
                <a:gd name="connsiteY78" fmla="*/ 119207 h 336305"/>
                <a:gd name="connsiteX79" fmla="*/ 20726 w 279977"/>
                <a:gd name="connsiteY79" fmla="*/ 119207 h 336305"/>
                <a:gd name="connsiteX80" fmla="*/ 21392 w 279977"/>
                <a:gd name="connsiteY80" fmla="*/ 118540 h 336305"/>
                <a:gd name="connsiteX81" fmla="*/ 21392 w 279977"/>
                <a:gd name="connsiteY81" fmla="*/ 118540 h 336305"/>
                <a:gd name="connsiteX82" fmla="*/ 29203 w 279977"/>
                <a:gd name="connsiteY82" fmla="*/ 114349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821" y="152567"/>
                    <a:pt x="27986" y="167889"/>
                    <a:pt x="43395" y="180738"/>
                  </a:cubicBezTo>
                  <a:close/>
                  <a:moveTo>
                    <a:pt x="64731" y="20718"/>
                  </a:moveTo>
                  <a:lnTo>
                    <a:pt x="64731" y="20718"/>
                  </a:lnTo>
                  <a:cubicBezTo>
                    <a:pt x="64731" y="20051"/>
                    <a:pt x="65303" y="19385"/>
                    <a:pt x="64731" y="20718"/>
                  </a:cubicBezTo>
                  <a:close/>
                  <a:moveTo>
                    <a:pt x="29203" y="114349"/>
                  </a:moveTo>
                  <a:lnTo>
                    <a:pt x="29203" y="114349"/>
                  </a:lnTo>
                  <a:cubicBezTo>
                    <a:pt x="34077" y="114062"/>
                    <a:pt x="38969" y="114349"/>
                    <a:pt x="43776" y="115206"/>
                  </a:cubicBezTo>
                  <a:cubicBezTo>
                    <a:pt x="53665" y="117261"/>
                    <a:pt x="63694" y="118567"/>
                    <a:pt x="73780" y="119111"/>
                  </a:cubicBezTo>
                  <a:cubicBezTo>
                    <a:pt x="82613" y="119561"/>
                    <a:pt x="90889" y="114790"/>
                    <a:pt x="94925" y="106919"/>
                  </a:cubicBezTo>
                  <a:cubicBezTo>
                    <a:pt x="97637" y="97909"/>
                    <a:pt x="96169" y="88158"/>
                    <a:pt x="90925" y="80345"/>
                  </a:cubicBezTo>
                  <a:cubicBezTo>
                    <a:pt x="86353" y="71582"/>
                    <a:pt x="80257" y="63866"/>
                    <a:pt x="75399" y="55294"/>
                  </a:cubicBezTo>
                  <a:cubicBezTo>
                    <a:pt x="71455" y="48556"/>
                    <a:pt x="68443" y="41315"/>
                    <a:pt x="66446" y="33767"/>
                  </a:cubicBezTo>
                  <a:cubicBezTo>
                    <a:pt x="65874" y="31767"/>
                    <a:pt x="65493" y="29767"/>
                    <a:pt x="65017" y="27767"/>
                  </a:cubicBezTo>
                  <a:lnTo>
                    <a:pt x="65017" y="25862"/>
                  </a:lnTo>
                  <a:cubicBezTo>
                    <a:pt x="65017" y="25862"/>
                    <a:pt x="65017" y="24338"/>
                    <a:pt x="65017" y="24052"/>
                  </a:cubicBezTo>
                  <a:lnTo>
                    <a:pt x="65017" y="22528"/>
                  </a:lnTo>
                  <a:lnTo>
                    <a:pt x="65493" y="22528"/>
                  </a:lnTo>
                  <a:cubicBezTo>
                    <a:pt x="66827" y="22528"/>
                    <a:pt x="68065" y="23195"/>
                    <a:pt x="69303" y="23480"/>
                  </a:cubicBezTo>
                  <a:cubicBezTo>
                    <a:pt x="75416" y="25670"/>
                    <a:pt x="81288" y="28478"/>
                    <a:pt x="86829" y="31862"/>
                  </a:cubicBezTo>
                  <a:cubicBezTo>
                    <a:pt x="110619" y="46843"/>
                    <a:pt x="130659" y="67078"/>
                    <a:pt x="145408" y="91013"/>
                  </a:cubicBezTo>
                  <a:cubicBezTo>
                    <a:pt x="159886" y="112158"/>
                    <a:pt x="170840" y="135304"/>
                    <a:pt x="183508" y="157688"/>
                  </a:cubicBezTo>
                  <a:cubicBezTo>
                    <a:pt x="191975" y="173191"/>
                    <a:pt x="202412" y="187534"/>
                    <a:pt x="214559" y="200360"/>
                  </a:cubicBezTo>
                  <a:cubicBezTo>
                    <a:pt x="212527" y="200360"/>
                    <a:pt x="210527" y="200169"/>
                    <a:pt x="208559" y="199788"/>
                  </a:cubicBezTo>
                  <a:cubicBezTo>
                    <a:pt x="194081" y="198931"/>
                    <a:pt x="176840" y="205313"/>
                    <a:pt x="178555" y="223410"/>
                  </a:cubicBezTo>
                  <a:cubicBezTo>
                    <a:pt x="180350" y="234427"/>
                    <a:pt x="184581" y="244905"/>
                    <a:pt x="190937" y="254081"/>
                  </a:cubicBezTo>
                  <a:cubicBezTo>
                    <a:pt x="197754" y="264795"/>
                    <a:pt x="205917" y="274590"/>
                    <a:pt x="215226" y="283227"/>
                  </a:cubicBezTo>
                  <a:cubicBezTo>
                    <a:pt x="223799" y="291419"/>
                    <a:pt x="232943" y="298848"/>
                    <a:pt x="242087" y="306278"/>
                  </a:cubicBezTo>
                  <a:lnTo>
                    <a:pt x="237800" y="304563"/>
                  </a:lnTo>
                  <a:cubicBezTo>
                    <a:pt x="226180" y="299896"/>
                    <a:pt x="214274" y="296181"/>
                    <a:pt x="202367" y="292371"/>
                  </a:cubicBezTo>
                  <a:cubicBezTo>
                    <a:pt x="179793" y="285037"/>
                    <a:pt x="156838" y="278560"/>
                    <a:pt x="138931" y="262749"/>
                  </a:cubicBezTo>
                  <a:cubicBezTo>
                    <a:pt x="128278" y="251962"/>
                    <a:pt x="118708" y="240158"/>
                    <a:pt x="110356" y="227506"/>
                  </a:cubicBezTo>
                  <a:cubicBezTo>
                    <a:pt x="100259" y="214361"/>
                    <a:pt x="90449" y="200931"/>
                    <a:pt x="79781" y="188168"/>
                  </a:cubicBezTo>
                  <a:cubicBezTo>
                    <a:pt x="67303" y="173213"/>
                    <a:pt x="52920" y="160545"/>
                    <a:pt x="39585" y="146448"/>
                  </a:cubicBezTo>
                  <a:cubicBezTo>
                    <a:pt x="33076" y="140005"/>
                    <a:pt x="27440" y="132735"/>
                    <a:pt x="22821" y="124826"/>
                  </a:cubicBezTo>
                  <a:cubicBezTo>
                    <a:pt x="22345" y="123969"/>
                    <a:pt x="21869" y="123112"/>
                    <a:pt x="21488" y="122255"/>
                  </a:cubicBezTo>
                  <a:lnTo>
                    <a:pt x="21488" y="122255"/>
                  </a:lnTo>
                  <a:cubicBezTo>
                    <a:pt x="21488" y="121493"/>
                    <a:pt x="21488" y="120635"/>
                    <a:pt x="20726" y="119778"/>
                  </a:cubicBezTo>
                  <a:lnTo>
                    <a:pt x="20726" y="119778"/>
                  </a:lnTo>
                  <a:cubicBezTo>
                    <a:pt x="20726" y="119778"/>
                    <a:pt x="20726" y="119207"/>
                    <a:pt x="20726" y="119207"/>
                  </a:cubicBezTo>
                  <a:lnTo>
                    <a:pt x="20726" y="119207"/>
                  </a:lnTo>
                  <a:cubicBezTo>
                    <a:pt x="20897" y="118939"/>
                    <a:pt x="21124" y="118711"/>
                    <a:pt x="21392" y="118540"/>
                  </a:cubicBezTo>
                  <a:lnTo>
                    <a:pt x="21392" y="118540"/>
                  </a:lnTo>
                  <a:cubicBezTo>
                    <a:pt x="23567" y="116460"/>
                    <a:pt x="26267" y="115011"/>
                    <a:pt x="29203" y="114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xmlns="" id="{5A00D3C0-CA32-4E57-BEB8-64A7FB0061E6}"/>
                </a:ext>
              </a:extLst>
            </p:cNvPr>
            <p:cNvSpPr/>
            <p:nvPr/>
          </p:nvSpPr>
          <p:spPr>
            <a:xfrm>
              <a:off x="2007752" y="1237574"/>
              <a:ext cx="544959" cy="300872"/>
            </a:xfrm>
            <a:custGeom>
              <a:avLst/>
              <a:gdLst>
                <a:gd name="connsiteX0" fmla="*/ 43148 w 338377"/>
                <a:gd name="connsiteY0" fmla="*/ 133548 h 186818"/>
                <a:gd name="connsiteX1" fmla="*/ 195548 w 338377"/>
                <a:gd name="connsiteY1" fmla="*/ 153264 h 186818"/>
                <a:gd name="connsiteX2" fmla="*/ 226504 w 338377"/>
                <a:gd name="connsiteY2" fmla="*/ 154503 h 186818"/>
                <a:gd name="connsiteX3" fmla="*/ 261938 w 338377"/>
                <a:gd name="connsiteY3" fmla="*/ 164028 h 186818"/>
                <a:gd name="connsiteX4" fmla="*/ 295466 w 338377"/>
                <a:gd name="connsiteY4" fmla="*/ 175267 h 186818"/>
                <a:gd name="connsiteX5" fmla="*/ 330137 w 338377"/>
                <a:gd name="connsiteY5" fmla="*/ 186697 h 186818"/>
                <a:gd name="connsiteX6" fmla="*/ 335090 w 338377"/>
                <a:gd name="connsiteY6" fmla="*/ 174601 h 186818"/>
                <a:gd name="connsiteX7" fmla="*/ 330899 w 338377"/>
                <a:gd name="connsiteY7" fmla="*/ 172695 h 186818"/>
                <a:gd name="connsiteX8" fmla="*/ 329184 w 338377"/>
                <a:gd name="connsiteY8" fmla="*/ 168028 h 186818"/>
                <a:gd name="connsiteX9" fmla="*/ 252984 w 338377"/>
                <a:gd name="connsiteY9" fmla="*/ 106783 h 186818"/>
                <a:gd name="connsiteX10" fmla="*/ 209169 w 338377"/>
                <a:gd name="connsiteY10" fmla="*/ 83732 h 186818"/>
                <a:gd name="connsiteX11" fmla="*/ 178118 w 338377"/>
                <a:gd name="connsiteY11" fmla="*/ 61729 h 186818"/>
                <a:gd name="connsiteX12" fmla="*/ 116396 w 338377"/>
                <a:gd name="connsiteY12" fmla="*/ 11723 h 186818"/>
                <a:gd name="connsiteX13" fmla="*/ 37529 w 338377"/>
                <a:gd name="connsiteY13" fmla="*/ 8294 h 186818"/>
                <a:gd name="connsiteX14" fmla="*/ 0 w 338377"/>
                <a:gd name="connsiteY14" fmla="*/ 68016 h 186818"/>
                <a:gd name="connsiteX15" fmla="*/ 43148 w 338377"/>
                <a:gd name="connsiteY15" fmla="*/ 134024 h 186818"/>
                <a:gd name="connsiteX16" fmla="*/ 31909 w 338377"/>
                <a:gd name="connsiteY16" fmla="*/ 65920 h 186818"/>
                <a:gd name="connsiteX17" fmla="*/ 31909 w 338377"/>
                <a:gd name="connsiteY17" fmla="*/ 65920 h 186818"/>
                <a:gd name="connsiteX18" fmla="*/ 31909 w 338377"/>
                <a:gd name="connsiteY18" fmla="*/ 63729 h 186818"/>
                <a:gd name="connsiteX19" fmla="*/ 33147 w 338377"/>
                <a:gd name="connsiteY19" fmla="*/ 58967 h 186818"/>
                <a:gd name="connsiteX20" fmla="*/ 33814 w 338377"/>
                <a:gd name="connsiteY20" fmla="*/ 56967 h 186818"/>
                <a:gd name="connsiteX21" fmla="*/ 34766 w 338377"/>
                <a:gd name="connsiteY21" fmla="*/ 55062 h 186818"/>
                <a:gd name="connsiteX22" fmla="*/ 38481 w 338377"/>
                <a:gd name="connsiteY22" fmla="*/ 48775 h 186818"/>
                <a:gd name="connsiteX23" fmla="*/ 38481 w 338377"/>
                <a:gd name="connsiteY23" fmla="*/ 48775 h 186818"/>
                <a:gd name="connsiteX24" fmla="*/ 38481 w 338377"/>
                <a:gd name="connsiteY24" fmla="*/ 48775 h 186818"/>
                <a:gd name="connsiteX25" fmla="*/ 40958 w 338377"/>
                <a:gd name="connsiteY25" fmla="*/ 46013 h 186818"/>
                <a:gd name="connsiteX26" fmla="*/ 43625 w 338377"/>
                <a:gd name="connsiteY26" fmla="*/ 43346 h 186818"/>
                <a:gd name="connsiteX27" fmla="*/ 46387 w 338377"/>
                <a:gd name="connsiteY27" fmla="*/ 40965 h 186818"/>
                <a:gd name="connsiteX28" fmla="*/ 51625 w 338377"/>
                <a:gd name="connsiteY28" fmla="*/ 37631 h 186818"/>
                <a:gd name="connsiteX29" fmla="*/ 55054 w 338377"/>
                <a:gd name="connsiteY29" fmla="*/ 35821 h 186818"/>
                <a:gd name="connsiteX30" fmla="*/ 55054 w 338377"/>
                <a:gd name="connsiteY30" fmla="*/ 35821 h 186818"/>
                <a:gd name="connsiteX31" fmla="*/ 55817 w 338377"/>
                <a:gd name="connsiteY31" fmla="*/ 35821 h 186818"/>
                <a:gd name="connsiteX32" fmla="*/ 63532 w 338377"/>
                <a:gd name="connsiteY32" fmla="*/ 33440 h 186818"/>
                <a:gd name="connsiteX33" fmla="*/ 66866 w 338377"/>
                <a:gd name="connsiteY33" fmla="*/ 32773 h 186818"/>
                <a:gd name="connsiteX34" fmla="*/ 70199 w 338377"/>
                <a:gd name="connsiteY34" fmla="*/ 32773 h 186818"/>
                <a:gd name="connsiteX35" fmla="*/ 78772 w 338377"/>
                <a:gd name="connsiteY35" fmla="*/ 32773 h 186818"/>
                <a:gd name="connsiteX36" fmla="*/ 79439 w 338377"/>
                <a:gd name="connsiteY36" fmla="*/ 32773 h 186818"/>
                <a:gd name="connsiteX37" fmla="*/ 80486 w 338377"/>
                <a:gd name="connsiteY37" fmla="*/ 32773 h 186818"/>
                <a:gd name="connsiteX38" fmla="*/ 85058 w 338377"/>
                <a:gd name="connsiteY38" fmla="*/ 33821 h 186818"/>
                <a:gd name="connsiteX39" fmla="*/ 101251 w 338377"/>
                <a:gd name="connsiteY39" fmla="*/ 40298 h 186818"/>
                <a:gd name="connsiteX40" fmla="*/ 130683 w 338377"/>
                <a:gd name="connsiteY40" fmla="*/ 61062 h 186818"/>
                <a:gd name="connsiteX41" fmla="*/ 162401 w 338377"/>
                <a:gd name="connsiteY41" fmla="*/ 87256 h 186818"/>
                <a:gd name="connsiteX42" fmla="*/ 198692 w 338377"/>
                <a:gd name="connsiteY42" fmla="*/ 107259 h 186818"/>
                <a:gd name="connsiteX43" fmla="*/ 245078 w 338377"/>
                <a:gd name="connsiteY43" fmla="*/ 123642 h 186818"/>
                <a:gd name="connsiteX44" fmla="*/ 304800 w 338377"/>
                <a:gd name="connsiteY44" fmla="*/ 163170 h 186818"/>
                <a:gd name="connsiteX45" fmla="*/ 289560 w 338377"/>
                <a:gd name="connsiteY45" fmla="*/ 157360 h 186818"/>
                <a:gd name="connsiteX46" fmla="*/ 243364 w 338377"/>
                <a:gd name="connsiteY46" fmla="*/ 140120 h 186818"/>
                <a:gd name="connsiteX47" fmla="*/ 197644 w 338377"/>
                <a:gd name="connsiteY47" fmla="*/ 130595 h 186818"/>
                <a:gd name="connsiteX48" fmla="*/ 160782 w 338377"/>
                <a:gd name="connsiteY48" fmla="*/ 128880 h 186818"/>
                <a:gd name="connsiteX49" fmla="*/ 86773 w 338377"/>
                <a:gd name="connsiteY49" fmla="*/ 119927 h 186818"/>
                <a:gd name="connsiteX50" fmla="*/ 55245 w 338377"/>
                <a:gd name="connsiteY50" fmla="*/ 106020 h 186818"/>
                <a:gd name="connsiteX51" fmla="*/ 33338 w 338377"/>
                <a:gd name="connsiteY51" fmla="*/ 82303 h 186818"/>
                <a:gd name="connsiteX52" fmla="*/ 33338 w 338377"/>
                <a:gd name="connsiteY52" fmla="*/ 82303 h 186818"/>
                <a:gd name="connsiteX53" fmla="*/ 33338 w 338377"/>
                <a:gd name="connsiteY53" fmla="*/ 81637 h 186818"/>
                <a:gd name="connsiteX54" fmla="*/ 32195 w 338377"/>
                <a:gd name="connsiteY54" fmla="*/ 77826 h 186818"/>
                <a:gd name="connsiteX55" fmla="*/ 31433 w 338377"/>
                <a:gd name="connsiteY55" fmla="*/ 74112 h 186818"/>
                <a:gd name="connsiteX56" fmla="*/ 31433 w 338377"/>
                <a:gd name="connsiteY56" fmla="*/ 73350 h 186818"/>
                <a:gd name="connsiteX57" fmla="*/ 31909 w 338377"/>
                <a:gd name="connsiteY57" fmla="*/ 65920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38377" h="186818">
                  <a:moveTo>
                    <a:pt x="43148" y="133548"/>
                  </a:moveTo>
                  <a:cubicBezTo>
                    <a:pt x="89249" y="162123"/>
                    <a:pt x="144971" y="153074"/>
                    <a:pt x="195548" y="153264"/>
                  </a:cubicBezTo>
                  <a:cubicBezTo>
                    <a:pt x="205881" y="153152"/>
                    <a:pt x="216213" y="153565"/>
                    <a:pt x="226504" y="154503"/>
                  </a:cubicBezTo>
                  <a:cubicBezTo>
                    <a:pt x="238593" y="156537"/>
                    <a:pt x="250459" y="159726"/>
                    <a:pt x="261938" y="164028"/>
                  </a:cubicBezTo>
                  <a:cubicBezTo>
                    <a:pt x="273177" y="167552"/>
                    <a:pt x="284417" y="171076"/>
                    <a:pt x="295466" y="175267"/>
                  </a:cubicBezTo>
                  <a:cubicBezTo>
                    <a:pt x="306676" y="180057"/>
                    <a:pt x="318275" y="183881"/>
                    <a:pt x="330137" y="186697"/>
                  </a:cubicBezTo>
                  <a:cubicBezTo>
                    <a:pt x="336804" y="188031"/>
                    <a:pt x="342043" y="178029"/>
                    <a:pt x="335090" y="174601"/>
                  </a:cubicBezTo>
                  <a:lnTo>
                    <a:pt x="330899" y="172695"/>
                  </a:lnTo>
                  <a:cubicBezTo>
                    <a:pt x="331186" y="170947"/>
                    <a:pt x="330535" y="169175"/>
                    <a:pt x="329184" y="168028"/>
                  </a:cubicBezTo>
                  <a:cubicBezTo>
                    <a:pt x="305594" y="145458"/>
                    <a:pt x="280099" y="124967"/>
                    <a:pt x="252984" y="106783"/>
                  </a:cubicBezTo>
                  <a:cubicBezTo>
                    <a:pt x="238887" y="98020"/>
                    <a:pt x="223552" y="91828"/>
                    <a:pt x="209169" y="83732"/>
                  </a:cubicBezTo>
                  <a:cubicBezTo>
                    <a:pt x="198009" y="77614"/>
                    <a:pt x="187589" y="70231"/>
                    <a:pt x="178118" y="61729"/>
                  </a:cubicBezTo>
                  <a:cubicBezTo>
                    <a:pt x="158115" y="44394"/>
                    <a:pt x="140018" y="24582"/>
                    <a:pt x="116396" y="11723"/>
                  </a:cubicBezTo>
                  <a:cubicBezTo>
                    <a:pt x="92349" y="-2587"/>
                    <a:pt x="62726" y="-3875"/>
                    <a:pt x="37529" y="8294"/>
                  </a:cubicBezTo>
                  <a:cubicBezTo>
                    <a:pt x="14971" y="19766"/>
                    <a:pt x="550" y="42714"/>
                    <a:pt x="0" y="68016"/>
                  </a:cubicBezTo>
                  <a:cubicBezTo>
                    <a:pt x="0" y="96591"/>
                    <a:pt x="20383" y="120118"/>
                    <a:pt x="43148" y="134024"/>
                  </a:cubicBezTo>
                  <a:close/>
                  <a:moveTo>
                    <a:pt x="31909" y="65920"/>
                  </a:moveTo>
                  <a:lnTo>
                    <a:pt x="31909" y="65920"/>
                  </a:lnTo>
                  <a:cubicBezTo>
                    <a:pt x="31909" y="65349"/>
                    <a:pt x="31909" y="64110"/>
                    <a:pt x="31909" y="63729"/>
                  </a:cubicBezTo>
                  <a:cubicBezTo>
                    <a:pt x="32220" y="62117"/>
                    <a:pt x="32634" y="60527"/>
                    <a:pt x="33147" y="58967"/>
                  </a:cubicBezTo>
                  <a:cubicBezTo>
                    <a:pt x="33326" y="58287"/>
                    <a:pt x="33549" y="57618"/>
                    <a:pt x="33814" y="56967"/>
                  </a:cubicBezTo>
                  <a:cubicBezTo>
                    <a:pt x="33338" y="58300"/>
                    <a:pt x="34385" y="55633"/>
                    <a:pt x="34766" y="55062"/>
                  </a:cubicBezTo>
                  <a:cubicBezTo>
                    <a:pt x="35856" y="52882"/>
                    <a:pt x="37097" y="50781"/>
                    <a:pt x="38481" y="48775"/>
                  </a:cubicBezTo>
                  <a:lnTo>
                    <a:pt x="38481" y="48775"/>
                  </a:lnTo>
                  <a:lnTo>
                    <a:pt x="38481" y="48775"/>
                  </a:lnTo>
                  <a:cubicBezTo>
                    <a:pt x="39256" y="47810"/>
                    <a:pt x="40083" y="46888"/>
                    <a:pt x="40958" y="46013"/>
                  </a:cubicBezTo>
                  <a:cubicBezTo>
                    <a:pt x="41798" y="45077"/>
                    <a:pt x="42689" y="44187"/>
                    <a:pt x="43625" y="43346"/>
                  </a:cubicBezTo>
                  <a:lnTo>
                    <a:pt x="46387" y="40965"/>
                  </a:lnTo>
                  <a:cubicBezTo>
                    <a:pt x="48101" y="39822"/>
                    <a:pt x="49816" y="38679"/>
                    <a:pt x="51625" y="37631"/>
                  </a:cubicBezTo>
                  <a:lnTo>
                    <a:pt x="55054" y="35821"/>
                  </a:lnTo>
                  <a:lnTo>
                    <a:pt x="55054" y="35821"/>
                  </a:lnTo>
                  <a:lnTo>
                    <a:pt x="55817" y="35821"/>
                  </a:lnTo>
                  <a:cubicBezTo>
                    <a:pt x="58332" y="34854"/>
                    <a:pt x="60909" y="34059"/>
                    <a:pt x="63532" y="33440"/>
                  </a:cubicBezTo>
                  <a:lnTo>
                    <a:pt x="66866" y="32773"/>
                  </a:lnTo>
                  <a:cubicBezTo>
                    <a:pt x="64484" y="33249"/>
                    <a:pt x="69533" y="32773"/>
                    <a:pt x="70199" y="32773"/>
                  </a:cubicBezTo>
                  <a:cubicBezTo>
                    <a:pt x="73057" y="32773"/>
                    <a:pt x="75914" y="32773"/>
                    <a:pt x="78772" y="32773"/>
                  </a:cubicBezTo>
                  <a:lnTo>
                    <a:pt x="79439" y="32773"/>
                  </a:lnTo>
                  <a:lnTo>
                    <a:pt x="80486" y="32773"/>
                  </a:lnTo>
                  <a:lnTo>
                    <a:pt x="85058" y="33821"/>
                  </a:lnTo>
                  <a:cubicBezTo>
                    <a:pt x="90727" y="35228"/>
                    <a:pt x="96176" y="37407"/>
                    <a:pt x="101251" y="40298"/>
                  </a:cubicBezTo>
                  <a:cubicBezTo>
                    <a:pt x="111819" y="46078"/>
                    <a:pt x="121694" y="53044"/>
                    <a:pt x="130683" y="61062"/>
                  </a:cubicBezTo>
                  <a:cubicBezTo>
                    <a:pt x="141065" y="69921"/>
                    <a:pt x="151448" y="78970"/>
                    <a:pt x="162401" y="87256"/>
                  </a:cubicBezTo>
                  <a:cubicBezTo>
                    <a:pt x="173422" y="95713"/>
                    <a:pt x="185657" y="102457"/>
                    <a:pt x="198692" y="107259"/>
                  </a:cubicBezTo>
                  <a:cubicBezTo>
                    <a:pt x="214122" y="112878"/>
                    <a:pt x="230124" y="116784"/>
                    <a:pt x="245078" y="123642"/>
                  </a:cubicBezTo>
                  <a:cubicBezTo>
                    <a:pt x="266720" y="133990"/>
                    <a:pt x="286819" y="147293"/>
                    <a:pt x="304800" y="163170"/>
                  </a:cubicBezTo>
                  <a:lnTo>
                    <a:pt x="289560" y="157360"/>
                  </a:lnTo>
                  <a:cubicBezTo>
                    <a:pt x="274130" y="151264"/>
                    <a:pt x="259271" y="144787"/>
                    <a:pt x="243364" y="140120"/>
                  </a:cubicBezTo>
                  <a:cubicBezTo>
                    <a:pt x="228511" y="135307"/>
                    <a:pt x="213182" y="132114"/>
                    <a:pt x="197644" y="130595"/>
                  </a:cubicBezTo>
                  <a:cubicBezTo>
                    <a:pt x="185357" y="129738"/>
                    <a:pt x="173069" y="129452"/>
                    <a:pt x="160782" y="128880"/>
                  </a:cubicBezTo>
                  <a:cubicBezTo>
                    <a:pt x="135856" y="128653"/>
                    <a:pt x="111034" y="125650"/>
                    <a:pt x="86773" y="119927"/>
                  </a:cubicBezTo>
                  <a:cubicBezTo>
                    <a:pt x="75466" y="117365"/>
                    <a:pt x="64761" y="112643"/>
                    <a:pt x="55245" y="106020"/>
                  </a:cubicBezTo>
                  <a:cubicBezTo>
                    <a:pt x="45910" y="100268"/>
                    <a:pt x="38332" y="92065"/>
                    <a:pt x="33338" y="82303"/>
                  </a:cubicBezTo>
                  <a:lnTo>
                    <a:pt x="33338" y="82303"/>
                  </a:lnTo>
                  <a:lnTo>
                    <a:pt x="33338" y="81637"/>
                  </a:lnTo>
                  <a:lnTo>
                    <a:pt x="32195" y="77826"/>
                  </a:lnTo>
                  <a:cubicBezTo>
                    <a:pt x="32195" y="76588"/>
                    <a:pt x="31623" y="75350"/>
                    <a:pt x="31433" y="74112"/>
                  </a:cubicBezTo>
                  <a:cubicBezTo>
                    <a:pt x="31242" y="72874"/>
                    <a:pt x="31433" y="74112"/>
                    <a:pt x="31433" y="73350"/>
                  </a:cubicBezTo>
                  <a:cubicBezTo>
                    <a:pt x="31340" y="70863"/>
                    <a:pt x="31500" y="68374"/>
                    <a:pt x="31909" y="659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xmlns="" id="{8D5B772A-5836-421C-88D6-EB42C6D2AA1B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656 h 78158"/>
                <a:gd name="connsiteX14" fmla="*/ 22271 w 187244"/>
                <a:gd name="connsiteY14" fmla="*/ 26846 h 78158"/>
                <a:gd name="connsiteX15" fmla="*/ 22271 w 187244"/>
                <a:gd name="connsiteY15" fmla="*/ 26846 h 78158"/>
                <a:gd name="connsiteX16" fmla="*/ 22271 w 187244"/>
                <a:gd name="connsiteY16" fmla="*/ 26846 h 78158"/>
                <a:gd name="connsiteX17" fmla="*/ 136571 w 187244"/>
                <a:gd name="connsiteY17" fmla="*/ 41228 h 78158"/>
                <a:gd name="connsiteX18" fmla="*/ 136571 w 187244"/>
                <a:gd name="connsiteY18" fmla="*/ 41228 h 78158"/>
                <a:gd name="connsiteX19" fmla="*/ 89613 w 187244"/>
                <a:gd name="connsiteY19" fmla="*/ 50753 h 78158"/>
                <a:gd name="connsiteX20" fmla="*/ 71991 w 187244"/>
                <a:gd name="connsiteY20" fmla="*/ 52754 h 78158"/>
                <a:gd name="connsiteX21" fmla="*/ 66372 w 187244"/>
                <a:gd name="connsiteY21" fmla="*/ 52754 h 78158"/>
                <a:gd name="connsiteX22" fmla="*/ 64467 w 187244"/>
                <a:gd name="connsiteY22" fmla="*/ 52754 h 78158"/>
                <a:gd name="connsiteX23" fmla="*/ 60942 w 187244"/>
                <a:gd name="connsiteY23" fmla="*/ 52087 h 78158"/>
                <a:gd name="connsiteX24" fmla="*/ 33796 w 187244"/>
                <a:gd name="connsiteY24" fmla="*/ 42562 h 78158"/>
                <a:gd name="connsiteX25" fmla="*/ 30748 w 187244"/>
                <a:gd name="connsiteY25" fmla="*/ 40657 h 78158"/>
                <a:gd name="connsiteX26" fmla="*/ 28938 w 187244"/>
                <a:gd name="connsiteY26" fmla="*/ 39228 h 78158"/>
                <a:gd name="connsiteX27" fmla="*/ 24652 w 187244"/>
                <a:gd name="connsiteY27" fmla="*/ 34942 h 78158"/>
                <a:gd name="connsiteX28" fmla="*/ 23223 w 187244"/>
                <a:gd name="connsiteY28" fmla="*/ 32370 h 78158"/>
                <a:gd name="connsiteX29" fmla="*/ 22461 w 187244"/>
                <a:gd name="connsiteY29" fmla="*/ 29798 h 78158"/>
                <a:gd name="connsiteX30" fmla="*/ 22461 w 187244"/>
                <a:gd name="connsiteY30" fmla="*/ 29798 h 78158"/>
                <a:gd name="connsiteX31" fmla="*/ 22461 w 187244"/>
                <a:gd name="connsiteY31" fmla="*/ 29036 h 78158"/>
                <a:gd name="connsiteX32" fmla="*/ 22461 w 187244"/>
                <a:gd name="connsiteY32" fmla="*/ 29036 h 78158"/>
                <a:gd name="connsiteX33" fmla="*/ 22461 w 187244"/>
                <a:gd name="connsiteY33" fmla="*/ 29036 h 78158"/>
                <a:gd name="connsiteX34" fmla="*/ 23033 w 187244"/>
                <a:gd name="connsiteY34" fmla="*/ 28465 h 78158"/>
                <a:gd name="connsiteX35" fmla="*/ 23985 w 187244"/>
                <a:gd name="connsiteY35" fmla="*/ 27608 h 78158"/>
                <a:gd name="connsiteX36" fmla="*/ 28843 w 187244"/>
                <a:gd name="connsiteY36" fmla="*/ 25036 h 78158"/>
                <a:gd name="connsiteX37" fmla="*/ 28843 w 187244"/>
                <a:gd name="connsiteY37" fmla="*/ 25036 h 78158"/>
                <a:gd name="connsiteX38" fmla="*/ 29605 w 187244"/>
                <a:gd name="connsiteY38" fmla="*/ 25036 h 78158"/>
                <a:gd name="connsiteX39" fmla="*/ 32177 w 187244"/>
                <a:gd name="connsiteY39" fmla="*/ 24179 h 78158"/>
                <a:gd name="connsiteX40" fmla="*/ 37701 w 187244"/>
                <a:gd name="connsiteY40" fmla="*/ 22464 h 78158"/>
                <a:gd name="connsiteX41" fmla="*/ 50179 w 187244"/>
                <a:gd name="connsiteY41" fmla="*/ 19892 h 78158"/>
                <a:gd name="connsiteX42" fmla="*/ 78754 w 187244"/>
                <a:gd name="connsiteY42" fmla="*/ 17892 h 78158"/>
                <a:gd name="connsiteX43" fmla="*/ 98471 w 187244"/>
                <a:gd name="connsiteY43" fmla="*/ 17892 h 78158"/>
                <a:gd name="connsiteX44" fmla="*/ 122664 w 187244"/>
                <a:gd name="connsiteY44" fmla="*/ 28655 h 78158"/>
                <a:gd name="connsiteX45" fmla="*/ 144572 w 187244"/>
                <a:gd name="connsiteY45" fmla="*/ 38180 h 78158"/>
                <a:gd name="connsiteX46" fmla="*/ 161812 w 187244"/>
                <a:gd name="connsiteY46" fmla="*/ 46753 h 78158"/>
                <a:gd name="connsiteX47" fmla="*/ 164003 w 187244"/>
                <a:gd name="connsiteY47" fmla="*/ 48277 h 78158"/>
                <a:gd name="connsiteX48" fmla="*/ 159621 w 187244"/>
                <a:gd name="connsiteY48" fmla="*/ 46848 h 78158"/>
                <a:gd name="connsiteX49" fmla="*/ 136476 w 187244"/>
                <a:gd name="connsiteY49" fmla="*/ 41228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21" y="50336"/>
                    <a:pt x="183008" y="42433"/>
                    <a:pt x="176862" y="36656"/>
                  </a:cubicBezTo>
                  <a:close/>
                  <a:moveTo>
                    <a:pt x="22271" y="26846"/>
                  </a:moveTo>
                  <a:lnTo>
                    <a:pt x="22271" y="26846"/>
                  </a:lnTo>
                  <a:cubicBezTo>
                    <a:pt x="22271" y="25988"/>
                    <a:pt x="22271" y="24941"/>
                    <a:pt x="22271" y="26846"/>
                  </a:cubicBezTo>
                  <a:close/>
                  <a:moveTo>
                    <a:pt x="136571" y="41228"/>
                  </a:moveTo>
                  <a:lnTo>
                    <a:pt x="136571" y="41228"/>
                  </a:lnTo>
                  <a:cubicBezTo>
                    <a:pt x="120653" y="42918"/>
                    <a:pt x="104931" y="46107"/>
                    <a:pt x="89613" y="50753"/>
                  </a:cubicBezTo>
                  <a:cubicBezTo>
                    <a:pt x="83841" y="52129"/>
                    <a:pt x="77924" y="52800"/>
                    <a:pt x="71991" y="52754"/>
                  </a:cubicBezTo>
                  <a:lnTo>
                    <a:pt x="66372" y="52754"/>
                  </a:lnTo>
                  <a:lnTo>
                    <a:pt x="64467" y="52754"/>
                  </a:lnTo>
                  <a:lnTo>
                    <a:pt x="60942" y="52087"/>
                  </a:lnTo>
                  <a:cubicBezTo>
                    <a:pt x="51383" y="50616"/>
                    <a:pt x="42179" y="47386"/>
                    <a:pt x="33796" y="42562"/>
                  </a:cubicBezTo>
                  <a:lnTo>
                    <a:pt x="30748" y="40657"/>
                  </a:lnTo>
                  <a:lnTo>
                    <a:pt x="28938" y="39228"/>
                  </a:lnTo>
                  <a:cubicBezTo>
                    <a:pt x="27416" y="37896"/>
                    <a:pt x="25984" y="36464"/>
                    <a:pt x="24652" y="34942"/>
                  </a:cubicBezTo>
                  <a:cubicBezTo>
                    <a:pt x="26176" y="36656"/>
                    <a:pt x="22938" y="31322"/>
                    <a:pt x="23223" y="32370"/>
                  </a:cubicBezTo>
                  <a:cubicBezTo>
                    <a:pt x="22882" y="31541"/>
                    <a:pt x="22627" y="30679"/>
                    <a:pt x="22461" y="29798"/>
                  </a:cubicBezTo>
                  <a:lnTo>
                    <a:pt x="22461" y="29798"/>
                  </a:lnTo>
                  <a:cubicBezTo>
                    <a:pt x="22461" y="29798"/>
                    <a:pt x="22461" y="29798"/>
                    <a:pt x="22461" y="29036"/>
                  </a:cubicBezTo>
                  <a:lnTo>
                    <a:pt x="22461" y="29036"/>
                  </a:lnTo>
                  <a:lnTo>
                    <a:pt x="22461" y="29036"/>
                  </a:lnTo>
                  <a:lnTo>
                    <a:pt x="23033" y="28465"/>
                  </a:lnTo>
                  <a:lnTo>
                    <a:pt x="23985" y="27608"/>
                  </a:lnTo>
                  <a:cubicBezTo>
                    <a:pt x="25542" y="26638"/>
                    <a:pt x="27166" y="25778"/>
                    <a:pt x="28843" y="25036"/>
                  </a:cubicBezTo>
                  <a:lnTo>
                    <a:pt x="28843" y="25036"/>
                  </a:lnTo>
                  <a:lnTo>
                    <a:pt x="29605" y="25036"/>
                  </a:lnTo>
                  <a:lnTo>
                    <a:pt x="32177" y="24179"/>
                  </a:lnTo>
                  <a:cubicBezTo>
                    <a:pt x="33987" y="23512"/>
                    <a:pt x="35892" y="22940"/>
                    <a:pt x="37701" y="22464"/>
                  </a:cubicBezTo>
                  <a:cubicBezTo>
                    <a:pt x="41786" y="21279"/>
                    <a:pt x="45959" y="20419"/>
                    <a:pt x="50179" y="19892"/>
                  </a:cubicBezTo>
                  <a:cubicBezTo>
                    <a:pt x="59704" y="18749"/>
                    <a:pt x="69229" y="18273"/>
                    <a:pt x="78754" y="17892"/>
                  </a:cubicBezTo>
                  <a:cubicBezTo>
                    <a:pt x="85326" y="17892"/>
                    <a:pt x="91899" y="17892"/>
                    <a:pt x="98471" y="17892"/>
                  </a:cubicBezTo>
                  <a:cubicBezTo>
                    <a:pt x="105995" y="22589"/>
                    <a:pt x="114138" y="26212"/>
                    <a:pt x="122664" y="28655"/>
                  </a:cubicBezTo>
                  <a:cubicBezTo>
                    <a:pt x="129999" y="32084"/>
                    <a:pt x="137142" y="35704"/>
                    <a:pt x="144572" y="38180"/>
                  </a:cubicBezTo>
                  <a:cubicBezTo>
                    <a:pt x="150614" y="40400"/>
                    <a:pt x="156395" y="43275"/>
                    <a:pt x="161812" y="46753"/>
                  </a:cubicBezTo>
                  <a:cubicBezTo>
                    <a:pt x="162579" y="47206"/>
                    <a:pt x="163312" y="47715"/>
                    <a:pt x="164003" y="48277"/>
                  </a:cubicBezTo>
                  <a:lnTo>
                    <a:pt x="159621" y="46848"/>
                  </a:lnTo>
                  <a:cubicBezTo>
                    <a:pt x="152306" y="43601"/>
                    <a:pt x="144466" y="41697"/>
                    <a:pt x="136476" y="412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xmlns="" id="{4C42D802-7B7B-493F-B81A-B15E35A1AE17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499 w 251238"/>
                <a:gd name="connsiteY38" fmla="*/ 191708 h 254763"/>
                <a:gd name="connsiteX39" fmla="*/ 58643 w 251238"/>
                <a:gd name="connsiteY39" fmla="*/ 38641 h 254763"/>
                <a:gd name="connsiteX40" fmla="*/ 58643 w 251238"/>
                <a:gd name="connsiteY40" fmla="*/ 38641 h 254763"/>
                <a:gd name="connsiteX41" fmla="*/ 58643 w 251238"/>
                <a:gd name="connsiteY41" fmla="*/ 38641 h 254763"/>
                <a:gd name="connsiteX42" fmla="*/ 30068 w 251238"/>
                <a:gd name="connsiteY42" fmla="*/ 117127 h 254763"/>
                <a:gd name="connsiteX43" fmla="*/ 30068 w 251238"/>
                <a:gd name="connsiteY43" fmla="*/ 117127 h 254763"/>
                <a:gd name="connsiteX44" fmla="*/ 40355 w 251238"/>
                <a:gd name="connsiteY44" fmla="*/ 104268 h 254763"/>
                <a:gd name="connsiteX45" fmla="*/ 46547 w 251238"/>
                <a:gd name="connsiteY45" fmla="*/ 100077 h 254763"/>
                <a:gd name="connsiteX46" fmla="*/ 48452 w 251238"/>
                <a:gd name="connsiteY46" fmla="*/ 99220 h 254763"/>
                <a:gd name="connsiteX47" fmla="*/ 52262 w 251238"/>
                <a:gd name="connsiteY47" fmla="*/ 97696 h 254763"/>
                <a:gd name="connsiteX48" fmla="*/ 72550 w 251238"/>
                <a:gd name="connsiteY48" fmla="*/ 79408 h 254763"/>
                <a:gd name="connsiteX49" fmla="*/ 69121 w 251238"/>
                <a:gd name="connsiteY49" fmla="*/ 57501 h 254763"/>
                <a:gd name="connsiteX50" fmla="*/ 61501 w 251238"/>
                <a:gd name="connsiteY50" fmla="*/ 48833 h 254763"/>
                <a:gd name="connsiteX51" fmla="*/ 60453 w 251238"/>
                <a:gd name="connsiteY51" fmla="*/ 46833 h 254763"/>
                <a:gd name="connsiteX52" fmla="*/ 57596 w 251238"/>
                <a:gd name="connsiteY52" fmla="*/ 41118 h 254763"/>
                <a:gd name="connsiteX53" fmla="*/ 57596 w 251238"/>
                <a:gd name="connsiteY53" fmla="*/ 39403 h 254763"/>
                <a:gd name="connsiteX54" fmla="*/ 58263 w 251238"/>
                <a:gd name="connsiteY54" fmla="*/ 38641 h 254763"/>
                <a:gd name="connsiteX55" fmla="*/ 59596 w 251238"/>
                <a:gd name="connsiteY55" fmla="*/ 37974 h 254763"/>
                <a:gd name="connsiteX56" fmla="*/ 62453 w 251238"/>
                <a:gd name="connsiteY56" fmla="*/ 36450 h 254763"/>
                <a:gd name="connsiteX57" fmla="*/ 63406 w 251238"/>
                <a:gd name="connsiteY57" fmla="*/ 36450 h 254763"/>
                <a:gd name="connsiteX58" fmla="*/ 67978 w 251238"/>
                <a:gd name="connsiteY58" fmla="*/ 35117 h 254763"/>
                <a:gd name="connsiteX59" fmla="*/ 69121 w 251238"/>
                <a:gd name="connsiteY59" fmla="*/ 35117 h 254763"/>
                <a:gd name="connsiteX60" fmla="*/ 70073 w 251238"/>
                <a:gd name="connsiteY60" fmla="*/ 35117 h 254763"/>
                <a:gd name="connsiteX61" fmla="*/ 79598 w 251238"/>
                <a:gd name="connsiteY61" fmla="*/ 35117 h 254763"/>
                <a:gd name="connsiteX62" fmla="*/ 80551 w 251238"/>
                <a:gd name="connsiteY62" fmla="*/ 35117 h 254763"/>
                <a:gd name="connsiteX63" fmla="*/ 81599 w 251238"/>
                <a:gd name="connsiteY63" fmla="*/ 35117 h 254763"/>
                <a:gd name="connsiteX64" fmla="*/ 86361 w 251238"/>
                <a:gd name="connsiteY64" fmla="*/ 36260 h 254763"/>
                <a:gd name="connsiteX65" fmla="*/ 91124 w 251238"/>
                <a:gd name="connsiteY65" fmla="*/ 37784 h 254763"/>
                <a:gd name="connsiteX66" fmla="*/ 94076 w 251238"/>
                <a:gd name="connsiteY66" fmla="*/ 38832 h 254763"/>
                <a:gd name="connsiteX67" fmla="*/ 94743 w 251238"/>
                <a:gd name="connsiteY67" fmla="*/ 38832 h 254763"/>
                <a:gd name="connsiteX68" fmla="*/ 132843 w 251238"/>
                <a:gd name="connsiteY68" fmla="*/ 59596 h 254763"/>
                <a:gd name="connsiteX69" fmla="*/ 151036 w 251238"/>
                <a:gd name="connsiteY69" fmla="*/ 71502 h 254763"/>
                <a:gd name="connsiteX70" fmla="*/ 167133 w 251238"/>
                <a:gd name="connsiteY70" fmla="*/ 84456 h 254763"/>
                <a:gd name="connsiteX71" fmla="*/ 190851 w 251238"/>
                <a:gd name="connsiteY71" fmla="*/ 111793 h 254763"/>
                <a:gd name="connsiteX72" fmla="*/ 190851 w 251238"/>
                <a:gd name="connsiteY72" fmla="*/ 113412 h 254763"/>
                <a:gd name="connsiteX73" fmla="*/ 188564 w 251238"/>
                <a:gd name="connsiteY73" fmla="*/ 115603 h 254763"/>
                <a:gd name="connsiteX74" fmla="*/ 175420 w 251238"/>
                <a:gd name="connsiteY74" fmla="*/ 131224 h 254763"/>
                <a:gd name="connsiteX75" fmla="*/ 181611 w 251238"/>
                <a:gd name="connsiteY75" fmla="*/ 183326 h 254763"/>
                <a:gd name="connsiteX76" fmla="*/ 181611 w 251238"/>
                <a:gd name="connsiteY76" fmla="*/ 183326 h 254763"/>
                <a:gd name="connsiteX77" fmla="*/ 137606 w 251238"/>
                <a:gd name="connsiteY77" fmla="*/ 169038 h 254763"/>
                <a:gd name="connsiteX78" fmla="*/ 87504 w 251238"/>
                <a:gd name="connsiteY78" fmla="*/ 165038 h 254763"/>
                <a:gd name="connsiteX79" fmla="*/ 65311 w 251238"/>
                <a:gd name="connsiteY79" fmla="*/ 165038 h 254763"/>
                <a:gd name="connsiteX80" fmla="*/ 61120 w 251238"/>
                <a:gd name="connsiteY80" fmla="*/ 165038 h 254763"/>
                <a:gd name="connsiteX81" fmla="*/ 59596 w 251238"/>
                <a:gd name="connsiteY81" fmla="*/ 165038 h 254763"/>
                <a:gd name="connsiteX82" fmla="*/ 50071 w 251238"/>
                <a:gd name="connsiteY82" fmla="*/ 162466 h 254763"/>
                <a:gd name="connsiteX83" fmla="*/ 47499 w 251238"/>
                <a:gd name="connsiteY83" fmla="*/ 161514 h 254763"/>
                <a:gd name="connsiteX84" fmla="*/ 44642 w 251238"/>
                <a:gd name="connsiteY84" fmla="*/ 159990 h 254763"/>
                <a:gd name="connsiteX85" fmla="*/ 41118 w 251238"/>
                <a:gd name="connsiteY85" fmla="*/ 157799 h 254763"/>
                <a:gd name="connsiteX86" fmla="*/ 39117 w 251238"/>
                <a:gd name="connsiteY86" fmla="*/ 156465 h 254763"/>
                <a:gd name="connsiteX87" fmla="*/ 29592 w 251238"/>
                <a:gd name="connsiteY87" fmla="*/ 145321 h 254763"/>
                <a:gd name="connsiteX88" fmla="*/ 28544 w 251238"/>
                <a:gd name="connsiteY88" fmla="*/ 142940 h 254763"/>
                <a:gd name="connsiteX89" fmla="*/ 27592 w 251238"/>
                <a:gd name="connsiteY89" fmla="*/ 139987 h 254763"/>
                <a:gd name="connsiteX90" fmla="*/ 26830 w 251238"/>
                <a:gd name="connsiteY90" fmla="*/ 136272 h 254763"/>
                <a:gd name="connsiteX91" fmla="*/ 26830 w 251238"/>
                <a:gd name="connsiteY91" fmla="*/ 133891 h 254763"/>
                <a:gd name="connsiteX92" fmla="*/ 30640 w 251238"/>
                <a:gd name="connsiteY92" fmla="*/ 11712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1208" y="163133"/>
                    <a:pt x="24258" y="183707"/>
                    <a:pt x="49499" y="191708"/>
                  </a:cubicBezTo>
                  <a:close/>
                  <a:moveTo>
                    <a:pt x="58643" y="38641"/>
                  </a:moveTo>
                  <a:lnTo>
                    <a:pt x="58643" y="38641"/>
                  </a:lnTo>
                  <a:cubicBezTo>
                    <a:pt x="58643" y="37308"/>
                    <a:pt x="58643" y="37974"/>
                    <a:pt x="58643" y="38641"/>
                  </a:cubicBezTo>
                  <a:close/>
                  <a:moveTo>
                    <a:pt x="30068" y="117127"/>
                  </a:moveTo>
                  <a:lnTo>
                    <a:pt x="30068" y="117127"/>
                  </a:lnTo>
                  <a:cubicBezTo>
                    <a:pt x="32470" y="112111"/>
                    <a:pt x="35989" y="107712"/>
                    <a:pt x="40355" y="104268"/>
                  </a:cubicBezTo>
                  <a:cubicBezTo>
                    <a:pt x="42279" y="102675"/>
                    <a:pt x="44352" y="101271"/>
                    <a:pt x="46547" y="100077"/>
                  </a:cubicBezTo>
                  <a:lnTo>
                    <a:pt x="48452" y="99220"/>
                  </a:lnTo>
                  <a:lnTo>
                    <a:pt x="52262" y="97696"/>
                  </a:lnTo>
                  <a:cubicBezTo>
                    <a:pt x="61417" y="94937"/>
                    <a:pt x="68859" y="88229"/>
                    <a:pt x="72550" y="79408"/>
                  </a:cubicBezTo>
                  <a:cubicBezTo>
                    <a:pt x="74954" y="71976"/>
                    <a:pt x="73681" y="63843"/>
                    <a:pt x="69121" y="57501"/>
                  </a:cubicBezTo>
                  <a:cubicBezTo>
                    <a:pt x="66845" y="54389"/>
                    <a:pt x="64295" y="51488"/>
                    <a:pt x="61501" y="48833"/>
                  </a:cubicBezTo>
                  <a:cubicBezTo>
                    <a:pt x="61074" y="48210"/>
                    <a:pt x="60722" y="47538"/>
                    <a:pt x="60453" y="46833"/>
                  </a:cubicBezTo>
                  <a:cubicBezTo>
                    <a:pt x="59977" y="45499"/>
                    <a:pt x="58167" y="42451"/>
                    <a:pt x="57596" y="41118"/>
                  </a:cubicBezTo>
                  <a:cubicBezTo>
                    <a:pt x="57024" y="39784"/>
                    <a:pt x="57596" y="39879"/>
                    <a:pt x="57596" y="39403"/>
                  </a:cubicBezTo>
                  <a:cubicBezTo>
                    <a:pt x="57596" y="38927"/>
                    <a:pt x="58263" y="38736"/>
                    <a:pt x="58263" y="38641"/>
                  </a:cubicBezTo>
                  <a:cubicBezTo>
                    <a:pt x="58263" y="38546"/>
                    <a:pt x="58263" y="38641"/>
                    <a:pt x="59596" y="37974"/>
                  </a:cubicBezTo>
                  <a:lnTo>
                    <a:pt x="62453" y="36450"/>
                  </a:lnTo>
                  <a:lnTo>
                    <a:pt x="63406" y="36450"/>
                  </a:lnTo>
                  <a:cubicBezTo>
                    <a:pt x="64903" y="35918"/>
                    <a:pt x="66430" y="35473"/>
                    <a:pt x="67978" y="35117"/>
                  </a:cubicBezTo>
                  <a:lnTo>
                    <a:pt x="69121" y="35117"/>
                  </a:lnTo>
                  <a:lnTo>
                    <a:pt x="70073" y="35117"/>
                  </a:lnTo>
                  <a:cubicBezTo>
                    <a:pt x="73244" y="34883"/>
                    <a:pt x="76428" y="34883"/>
                    <a:pt x="79598" y="35117"/>
                  </a:cubicBezTo>
                  <a:lnTo>
                    <a:pt x="80551" y="35117"/>
                  </a:lnTo>
                  <a:lnTo>
                    <a:pt x="81599" y="35117"/>
                  </a:lnTo>
                  <a:cubicBezTo>
                    <a:pt x="83209" y="35397"/>
                    <a:pt x="84800" y="35778"/>
                    <a:pt x="86361" y="36260"/>
                  </a:cubicBezTo>
                  <a:cubicBezTo>
                    <a:pt x="87979" y="36667"/>
                    <a:pt x="89570" y="37176"/>
                    <a:pt x="91124" y="37784"/>
                  </a:cubicBezTo>
                  <a:lnTo>
                    <a:pt x="94076" y="38832"/>
                  </a:lnTo>
                  <a:lnTo>
                    <a:pt x="94743" y="38832"/>
                  </a:lnTo>
                  <a:cubicBezTo>
                    <a:pt x="107821" y="45037"/>
                    <a:pt x="120541" y="51969"/>
                    <a:pt x="132843" y="59596"/>
                  </a:cubicBezTo>
                  <a:cubicBezTo>
                    <a:pt x="139034" y="63406"/>
                    <a:pt x="145130" y="67311"/>
                    <a:pt x="151036" y="71502"/>
                  </a:cubicBezTo>
                  <a:cubicBezTo>
                    <a:pt x="156788" y="75316"/>
                    <a:pt x="162177" y="79653"/>
                    <a:pt x="167133" y="84456"/>
                  </a:cubicBezTo>
                  <a:cubicBezTo>
                    <a:pt x="176519" y="92171"/>
                    <a:pt x="184537" y="101413"/>
                    <a:pt x="190851" y="111793"/>
                  </a:cubicBezTo>
                  <a:cubicBezTo>
                    <a:pt x="190851" y="111126"/>
                    <a:pt x="190851" y="112365"/>
                    <a:pt x="190851" y="113412"/>
                  </a:cubicBezTo>
                  <a:lnTo>
                    <a:pt x="188564" y="115603"/>
                  </a:lnTo>
                  <a:cubicBezTo>
                    <a:pt x="183385" y="120082"/>
                    <a:pt x="178948" y="125355"/>
                    <a:pt x="175420" y="131224"/>
                  </a:cubicBezTo>
                  <a:cubicBezTo>
                    <a:pt x="164943" y="148845"/>
                    <a:pt x="171134" y="167610"/>
                    <a:pt x="181611" y="183326"/>
                  </a:cubicBezTo>
                  <a:lnTo>
                    <a:pt x="181611" y="183326"/>
                  </a:lnTo>
                  <a:cubicBezTo>
                    <a:pt x="167459" y="177100"/>
                    <a:pt x="152716" y="172314"/>
                    <a:pt x="137606" y="169038"/>
                  </a:cubicBezTo>
                  <a:cubicBezTo>
                    <a:pt x="121068" y="166131"/>
                    <a:pt x="104293" y="164791"/>
                    <a:pt x="87504" y="165038"/>
                  </a:cubicBezTo>
                  <a:lnTo>
                    <a:pt x="65311" y="165038"/>
                  </a:lnTo>
                  <a:lnTo>
                    <a:pt x="61120" y="165038"/>
                  </a:lnTo>
                  <a:lnTo>
                    <a:pt x="59596" y="165038"/>
                  </a:lnTo>
                  <a:cubicBezTo>
                    <a:pt x="56362" y="164417"/>
                    <a:pt x="53178" y="163557"/>
                    <a:pt x="50071" y="162466"/>
                  </a:cubicBezTo>
                  <a:lnTo>
                    <a:pt x="47499" y="161514"/>
                  </a:lnTo>
                  <a:lnTo>
                    <a:pt x="44642" y="159990"/>
                  </a:lnTo>
                  <a:cubicBezTo>
                    <a:pt x="43403" y="159323"/>
                    <a:pt x="42260" y="158561"/>
                    <a:pt x="41118" y="157799"/>
                  </a:cubicBezTo>
                  <a:cubicBezTo>
                    <a:pt x="39974" y="157037"/>
                    <a:pt x="37974" y="155513"/>
                    <a:pt x="39117" y="156465"/>
                  </a:cubicBezTo>
                  <a:cubicBezTo>
                    <a:pt x="35061" y="153604"/>
                    <a:pt x="31787" y="149773"/>
                    <a:pt x="29592" y="145321"/>
                  </a:cubicBezTo>
                  <a:cubicBezTo>
                    <a:pt x="29592" y="145321"/>
                    <a:pt x="28735" y="143321"/>
                    <a:pt x="28544" y="142940"/>
                  </a:cubicBezTo>
                  <a:cubicBezTo>
                    <a:pt x="28354" y="142559"/>
                    <a:pt x="27878" y="140940"/>
                    <a:pt x="27592" y="139987"/>
                  </a:cubicBezTo>
                  <a:cubicBezTo>
                    <a:pt x="27306" y="139035"/>
                    <a:pt x="27020" y="137511"/>
                    <a:pt x="26830" y="136272"/>
                  </a:cubicBezTo>
                  <a:cubicBezTo>
                    <a:pt x="26830" y="138177"/>
                    <a:pt x="26830" y="134082"/>
                    <a:pt x="26830" y="133891"/>
                  </a:cubicBezTo>
                  <a:cubicBezTo>
                    <a:pt x="26775" y="128082"/>
                    <a:pt x="28080" y="122342"/>
                    <a:pt x="30640" y="117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xmlns="" id="{A62F4C25-B02F-45DD-81E0-09E87BE0BE60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xmlns="" id="{2B485823-BDA4-41C5-BF2C-FBF893E3F7B7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xmlns="" id="{85EB6386-38DC-4E80-B0F8-7F14A112928C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xmlns="" id="{DC4FF136-3EFD-40AD-87D8-25D9EEB58276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xmlns="" id="{10513FAE-0BD4-409C-AFEE-5F7E89C1DC51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xmlns="" id="{4F97E8BD-6DBC-4011-95D3-F37D774FF93A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xmlns="" id="{C0208AA0-182D-4788-9E2D-2A25C2561898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xmlns="" id="{4C250446-36CB-4429-BD78-5F093431752E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xmlns="" id="{C291A241-B3F7-4CB6-8825-6C353A77CAF3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xmlns="" id="{3B909F98-FA37-420E-BB68-ACB69FE8647F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xmlns="" id="{A612E5B1-298F-4E16-A87A-D259AB277EEC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xmlns="" id="{3A6DCC0C-F8E2-4A27-AB01-E7E7BAEADFE8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xmlns="" id="{574203B4-942C-4F41-8D60-19CF1295C35F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xmlns="" id="{8BD07D71-59D0-4DE5-92FD-935657328939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xmlns="" id="{9C9BCD92-030A-4081-9B72-57F2EF21B302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xmlns="" id="{88DCE80B-EAB4-450E-9C87-B9AF0F4C00BB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  <a:gd name="connsiteX14" fmla="*/ 3021 w 16260"/>
                <a:gd name="connsiteY14" fmla="*/ 13222 h 18803"/>
                <a:gd name="connsiteX15" fmla="*/ 3021 w 16260"/>
                <a:gd name="connsiteY15" fmla="*/ 13412 h 18803"/>
                <a:gd name="connsiteX16" fmla="*/ 3021 w 16260"/>
                <a:gd name="connsiteY16" fmla="*/ 13412 h 18803"/>
                <a:gd name="connsiteX17" fmla="*/ 3688 w 16260"/>
                <a:gd name="connsiteY17" fmla="*/ 14079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lnTo>
                    <a:pt x="3021" y="13222"/>
                  </a:lnTo>
                  <a:close/>
                  <a:moveTo>
                    <a:pt x="3021" y="13412"/>
                  </a:moveTo>
                  <a:lnTo>
                    <a:pt x="3021" y="13412"/>
                  </a:lnTo>
                  <a:cubicBezTo>
                    <a:pt x="3021" y="12555"/>
                    <a:pt x="3021" y="13508"/>
                    <a:pt x="3688" y="140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xmlns="" id="{A9E1B5BF-6A37-4512-A22C-A985864DD291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xmlns="" id="{27E1F352-743D-476C-B742-FD033CB32940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xmlns="" id="{E4897C31-A813-42D8-9206-4581C9B06B43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xmlns="" id="{B9ACABE8-C745-4DCE-9D1A-573B573052B0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xmlns="" id="{59B5405F-8AA1-4DF9-ACC0-AD48137029C5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xmlns="" id="{9BC9A66A-0F9B-4CD4-8E5E-04413FB56D17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xmlns="" id="{631E5CF5-B43E-470F-8D15-000634696812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xmlns="" id="{ACE53F9C-67F4-45BA-A8D2-8E47F92E318B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xmlns="" id="{F799E3DD-6B65-46AE-B5E7-E27E8AD055E3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xmlns="" id="{367D7EDD-029A-4102-BF78-2034630CCE76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xmlns="" id="{57D5B786-CFD9-4CAD-97F7-3A936BA4362E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xmlns="" id="{2FF205C8-9BB5-459D-B967-EA26E6ECFC1C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xmlns="" id="{AD0BAF95-4208-49C4-B2F1-A8E557232A0F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xmlns="" id="{4EFD179D-F256-4898-9486-D692753B4FD4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xmlns="" id="{2BB252E2-8550-4DF7-B4BF-16CD770933A6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xmlns="" id="{E9AEF4F3-07AE-4D2D-AF4B-F876C637971B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xmlns="" id="{7E75A73B-34A1-40FB-B913-D513CAC339CC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xmlns="" id="{1C5B3A71-1D7E-4A08-9BB1-8DF113A45CFA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xmlns="" id="{0FDC459E-B698-4840-B626-A434178ACF78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xmlns="" id="{A19E4846-55CC-4E4A-9BDF-B33D83B82685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xmlns="" id="{66D34756-829A-46FD-8A54-A71086190363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xmlns="" id="{874FA8AB-FA18-4A2E-8F9F-98C6676E7344}"/>
                </a:ext>
              </a:extLst>
            </p:cNvPr>
            <p:cNvSpPr/>
            <p:nvPr/>
          </p:nvSpPr>
          <p:spPr>
            <a:xfrm>
              <a:off x="2734760" y="3847776"/>
              <a:ext cx="92524" cy="34869"/>
            </a:xfrm>
            <a:custGeom>
              <a:avLst/>
              <a:gdLst>
                <a:gd name="connsiteX0" fmla="*/ 57125 w 57450"/>
                <a:gd name="connsiteY0" fmla="*/ 5004 h 21651"/>
                <a:gd name="connsiteX1" fmla="*/ 52553 w 57450"/>
                <a:gd name="connsiteY1" fmla="*/ 337 h 21651"/>
                <a:gd name="connsiteX2" fmla="*/ 25693 w 57450"/>
                <a:gd name="connsiteY2" fmla="*/ 2623 h 21651"/>
                <a:gd name="connsiteX3" fmla="*/ 1880 w 57450"/>
                <a:gd name="connsiteY3" fmla="*/ 10719 h 21651"/>
                <a:gd name="connsiteX4" fmla="*/ 261 w 57450"/>
                <a:gd name="connsiteY4" fmla="*/ 17101 h 21651"/>
                <a:gd name="connsiteX5" fmla="*/ 1023 w 57450"/>
                <a:gd name="connsiteY5" fmla="*/ 19101 h 21651"/>
                <a:gd name="connsiteX6" fmla="*/ 4642 w 57450"/>
                <a:gd name="connsiteY6" fmla="*/ 21578 h 21651"/>
                <a:gd name="connsiteX7" fmla="*/ 6262 w 57450"/>
                <a:gd name="connsiteY7" fmla="*/ 21578 h 21651"/>
                <a:gd name="connsiteX8" fmla="*/ 8071 w 57450"/>
                <a:gd name="connsiteY8" fmla="*/ 21578 h 21651"/>
                <a:gd name="connsiteX9" fmla="*/ 13501 w 57450"/>
                <a:gd name="connsiteY9" fmla="*/ 20816 h 21651"/>
                <a:gd name="connsiteX10" fmla="*/ 27598 w 57450"/>
                <a:gd name="connsiteY10" fmla="*/ 18625 h 21651"/>
                <a:gd name="connsiteX11" fmla="*/ 54172 w 57450"/>
                <a:gd name="connsiteY11" fmla="*/ 12529 h 21651"/>
                <a:gd name="connsiteX12" fmla="*/ 57411 w 57450"/>
                <a:gd name="connsiteY12" fmla="*/ 6719 h 21651"/>
                <a:gd name="connsiteX13" fmla="*/ 57411 w 57450"/>
                <a:gd name="connsiteY13" fmla="*/ 4909 h 21651"/>
                <a:gd name="connsiteX14" fmla="*/ 10072 w 57450"/>
                <a:gd name="connsiteY14" fmla="*/ 18911 h 21651"/>
                <a:gd name="connsiteX15" fmla="*/ 10072 w 57450"/>
                <a:gd name="connsiteY15" fmla="*/ 18911 h 21651"/>
                <a:gd name="connsiteX16" fmla="*/ 10072 w 57450"/>
                <a:gd name="connsiteY16" fmla="*/ 18911 h 2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450" h="21651">
                  <a:moveTo>
                    <a:pt x="57125" y="5004"/>
                  </a:moveTo>
                  <a:cubicBezTo>
                    <a:pt x="56593" y="2717"/>
                    <a:pt x="54829" y="916"/>
                    <a:pt x="52553" y="337"/>
                  </a:cubicBezTo>
                  <a:cubicBezTo>
                    <a:pt x="43535" y="-518"/>
                    <a:pt x="34437" y="257"/>
                    <a:pt x="25693" y="2623"/>
                  </a:cubicBezTo>
                  <a:cubicBezTo>
                    <a:pt x="17184" y="3193"/>
                    <a:pt x="8973" y="5985"/>
                    <a:pt x="1880" y="10719"/>
                  </a:cubicBezTo>
                  <a:cubicBezTo>
                    <a:pt x="219" y="12393"/>
                    <a:pt x="-401" y="14838"/>
                    <a:pt x="261" y="17101"/>
                  </a:cubicBezTo>
                  <a:cubicBezTo>
                    <a:pt x="414" y="17802"/>
                    <a:pt x="671" y="18476"/>
                    <a:pt x="1023" y="19101"/>
                  </a:cubicBezTo>
                  <a:cubicBezTo>
                    <a:pt x="1844" y="20383"/>
                    <a:pt x="3150" y="21277"/>
                    <a:pt x="4642" y="21578"/>
                  </a:cubicBezTo>
                  <a:cubicBezTo>
                    <a:pt x="5178" y="21676"/>
                    <a:pt x="5726" y="21676"/>
                    <a:pt x="6262" y="21578"/>
                  </a:cubicBezTo>
                  <a:lnTo>
                    <a:pt x="8071" y="21578"/>
                  </a:lnTo>
                  <a:lnTo>
                    <a:pt x="13501" y="20816"/>
                  </a:lnTo>
                  <a:cubicBezTo>
                    <a:pt x="17692" y="20054"/>
                    <a:pt x="23026" y="19387"/>
                    <a:pt x="27598" y="18625"/>
                  </a:cubicBezTo>
                  <a:cubicBezTo>
                    <a:pt x="36775" y="18392"/>
                    <a:pt x="45811" y="16319"/>
                    <a:pt x="54172" y="12529"/>
                  </a:cubicBezTo>
                  <a:cubicBezTo>
                    <a:pt x="56196" y="11293"/>
                    <a:pt x="57424" y="9089"/>
                    <a:pt x="57411" y="6719"/>
                  </a:cubicBezTo>
                  <a:cubicBezTo>
                    <a:pt x="57464" y="6117"/>
                    <a:pt x="57464" y="5511"/>
                    <a:pt x="57411" y="4909"/>
                  </a:cubicBezTo>
                  <a:close/>
                  <a:moveTo>
                    <a:pt x="10072" y="18911"/>
                  </a:moveTo>
                  <a:lnTo>
                    <a:pt x="10072" y="18911"/>
                  </a:lnTo>
                  <a:lnTo>
                    <a:pt x="10072" y="18911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xmlns="" id="{3BB438CF-5A74-4232-8A5D-C75397A9A0AA}"/>
                </a:ext>
              </a:extLst>
            </p:cNvPr>
            <p:cNvSpPr/>
            <p:nvPr/>
          </p:nvSpPr>
          <p:spPr>
            <a:xfrm>
              <a:off x="2744998" y="3882988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xmlns="" id="{8C69DD3D-CA1C-4520-ADD3-E37749EE0F47}"/>
                </a:ext>
              </a:extLst>
            </p:cNvPr>
            <p:cNvSpPr/>
            <p:nvPr/>
          </p:nvSpPr>
          <p:spPr>
            <a:xfrm>
              <a:off x="2747758" y="388268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xmlns="" id="{753813F2-6571-4F3F-84BA-D1CC5007CB42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xmlns="" id="{E9092E93-822A-4855-A24D-1CFA0301AF5A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xmlns="" id="{3FA891BA-478F-4787-83E8-FE4CB991B878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xmlns="" id="{38CE0D95-0C13-46C8-B9DD-3CDC91AF2BA6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xmlns="" id="{2FDF6010-91BC-4A78-AF5B-A7437485CEF1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xmlns="" id="{AB8D4D7E-4DBC-421D-8F27-18A71A51A1CB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xmlns="" id="{1524BAF4-AC38-4E27-BE8F-B31CFE1542B7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xmlns="" id="{6161A046-EF23-4AD9-BEFA-34A507BA35ED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xmlns="" id="{4B10D766-AB5C-4543-9DAC-2975804F4391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xmlns="" id="{E39C4598-5663-42D8-A4AE-E2DE161EB5F4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xmlns="" id="{C38643A1-5B8E-4DC7-8E63-328490979B43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xmlns="" id="{A914609C-9540-4A23-953C-3258958FA0F3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xmlns="" id="{3294B427-4A4B-4D38-B0D0-7252B9EE0E69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xmlns="" id="{0D1900BD-0608-499C-994E-1B1221CAE964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xmlns="" id="{23F027C7-504A-4719-BCF7-186A815BCEC5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xmlns="" id="{650C8DE2-C7EE-42D8-A0D1-AC194155D851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xmlns="" id="{851E54FB-7EAB-4508-9B2A-0D4D83862D18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xmlns="" id="{5BCE0953-3C71-4827-83D5-6F2F02A17F1F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xmlns="" id="{758BD74E-1C55-472C-844A-8B0CED68787E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xmlns="" id="{AB01048F-603E-4DC6-A546-7C155B47F9A1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xmlns="" id="{52B8C248-BB47-495E-8A64-C950CBA0D357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xmlns="" id="{603D30A8-B97F-4659-AA90-DE6D1236F798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xmlns="" id="{D4E137DD-08EE-45A3-B553-99C3CC7EA760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xmlns="" id="{C966363B-90CC-4A5F-AAE4-065892C2C812}"/>
                </a:ext>
              </a:extLst>
            </p:cNvPr>
            <p:cNvSpPr/>
            <p:nvPr/>
          </p:nvSpPr>
          <p:spPr>
            <a:xfrm>
              <a:off x="2021098" y="290352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xmlns="" id="{68AA8F0A-8E6F-438A-89B6-A5F807A987C6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xmlns="" id="{5405C37A-5345-4AD7-BBD5-6EA4055F5A43}"/>
                </a:ext>
              </a:extLst>
            </p:cNvPr>
            <p:cNvSpPr/>
            <p:nvPr/>
          </p:nvSpPr>
          <p:spPr>
            <a:xfrm>
              <a:off x="1981183" y="3233948"/>
              <a:ext cx="644" cy="1351"/>
            </a:xfrm>
            <a:custGeom>
              <a:avLst/>
              <a:gdLst>
                <a:gd name="connsiteX0" fmla="*/ 400 w 400"/>
                <a:gd name="connsiteY0" fmla="*/ 0 h 839"/>
                <a:gd name="connsiteX1" fmla="*/ 400 w 400"/>
                <a:gd name="connsiteY1" fmla="*/ 0 h 839"/>
                <a:gd name="connsiteX2" fmla="*/ 400 w 400"/>
                <a:gd name="connsiteY2" fmla="*/ 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" h="839">
                  <a:moveTo>
                    <a:pt x="400" y="0"/>
                  </a:moveTo>
                  <a:lnTo>
                    <a:pt x="400" y="0"/>
                  </a:lnTo>
                  <a:cubicBezTo>
                    <a:pt x="-267" y="1429"/>
                    <a:pt x="19" y="762"/>
                    <a:pt x="40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xmlns="" id="{53C88FC4-BBEB-4402-B090-6C5C51A29673}"/>
                </a:ext>
              </a:extLst>
            </p:cNvPr>
            <p:cNvSpPr/>
            <p:nvPr/>
          </p:nvSpPr>
          <p:spPr>
            <a:xfrm>
              <a:off x="2034232" y="3374342"/>
              <a:ext cx="39333" cy="65040"/>
            </a:xfrm>
            <a:custGeom>
              <a:avLst/>
              <a:gdLst>
                <a:gd name="connsiteX0" fmla="*/ 4989 w 24423"/>
                <a:gd name="connsiteY0" fmla="*/ 266 h 40385"/>
                <a:gd name="connsiteX1" fmla="*/ 1941 w 24423"/>
                <a:gd name="connsiteY1" fmla="*/ 7886 h 40385"/>
                <a:gd name="connsiteX2" fmla="*/ 11466 w 24423"/>
                <a:gd name="connsiteY2" fmla="*/ 37128 h 40385"/>
                <a:gd name="connsiteX3" fmla="*/ 20306 w 24423"/>
                <a:gd name="connsiteY3" fmla="*/ 39527 h 40385"/>
                <a:gd name="connsiteX4" fmla="*/ 22706 w 24423"/>
                <a:gd name="connsiteY4" fmla="*/ 37128 h 40385"/>
                <a:gd name="connsiteX5" fmla="*/ 20991 w 24423"/>
                <a:gd name="connsiteY5" fmla="*/ 13792 h 40385"/>
                <a:gd name="connsiteX6" fmla="*/ 4989 w 24423"/>
                <a:gd name="connsiteY6" fmla="*/ 266 h 4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23" h="40385">
                  <a:moveTo>
                    <a:pt x="4989" y="266"/>
                  </a:moveTo>
                  <a:cubicBezTo>
                    <a:pt x="703" y="-1449"/>
                    <a:pt x="-2059" y="5600"/>
                    <a:pt x="1941" y="7886"/>
                  </a:cubicBezTo>
                  <a:cubicBezTo>
                    <a:pt x="12990" y="14172"/>
                    <a:pt x="5846" y="27984"/>
                    <a:pt x="11466" y="37128"/>
                  </a:cubicBezTo>
                  <a:cubicBezTo>
                    <a:pt x="13245" y="40232"/>
                    <a:pt x="17202" y="41306"/>
                    <a:pt x="20306" y="39527"/>
                  </a:cubicBezTo>
                  <a:cubicBezTo>
                    <a:pt x="21305" y="38955"/>
                    <a:pt x="22133" y="38127"/>
                    <a:pt x="22706" y="37128"/>
                  </a:cubicBezTo>
                  <a:cubicBezTo>
                    <a:pt x="25491" y="29461"/>
                    <a:pt x="24867" y="20969"/>
                    <a:pt x="20991" y="13792"/>
                  </a:cubicBezTo>
                  <a:cubicBezTo>
                    <a:pt x="17771" y="7253"/>
                    <a:pt x="11973" y="2352"/>
                    <a:pt x="4989" y="2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xmlns="" id="{18FDB2D0-94AC-4A13-903A-D25FCDF2618B}"/>
                </a:ext>
              </a:extLst>
            </p:cNvPr>
            <p:cNvSpPr/>
            <p:nvPr/>
          </p:nvSpPr>
          <p:spPr>
            <a:xfrm>
              <a:off x="2116190" y="3575213"/>
              <a:ext cx="26446" cy="49285"/>
            </a:xfrm>
            <a:custGeom>
              <a:avLst/>
              <a:gdLst>
                <a:gd name="connsiteX0" fmla="*/ 2105 w 16421"/>
                <a:gd name="connsiteY0" fmla="*/ 17368 h 30602"/>
                <a:gd name="connsiteX1" fmla="*/ 4010 w 16421"/>
                <a:gd name="connsiteY1" fmla="*/ 27655 h 30602"/>
                <a:gd name="connsiteX2" fmla="*/ 10545 w 16421"/>
                <a:gd name="connsiteY2" fmla="*/ 30176 h 30602"/>
                <a:gd name="connsiteX3" fmla="*/ 12106 w 16421"/>
                <a:gd name="connsiteY3" fmla="*/ 29083 h 30602"/>
                <a:gd name="connsiteX4" fmla="*/ 13725 w 16421"/>
                <a:gd name="connsiteY4" fmla="*/ 28131 h 30602"/>
                <a:gd name="connsiteX5" fmla="*/ 15916 w 16421"/>
                <a:gd name="connsiteY5" fmla="*/ 24130 h 30602"/>
                <a:gd name="connsiteX6" fmla="*/ 15916 w 16421"/>
                <a:gd name="connsiteY6" fmla="*/ 14605 h 30602"/>
                <a:gd name="connsiteX7" fmla="*/ 7248 w 16421"/>
                <a:gd name="connsiteY7" fmla="*/ 1366 h 30602"/>
                <a:gd name="connsiteX8" fmla="*/ 1057 w 16421"/>
                <a:gd name="connsiteY8" fmla="*/ 7747 h 30602"/>
                <a:gd name="connsiteX9" fmla="*/ 2105 w 16421"/>
                <a:gd name="connsiteY9" fmla="*/ 17368 h 3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21" h="30602">
                  <a:moveTo>
                    <a:pt x="2105" y="17368"/>
                  </a:moveTo>
                  <a:cubicBezTo>
                    <a:pt x="1472" y="20914"/>
                    <a:pt x="2149" y="24570"/>
                    <a:pt x="4010" y="27655"/>
                  </a:cubicBezTo>
                  <a:cubicBezTo>
                    <a:pt x="5118" y="30155"/>
                    <a:pt x="8044" y="31284"/>
                    <a:pt x="10545" y="30176"/>
                  </a:cubicBezTo>
                  <a:cubicBezTo>
                    <a:pt x="11131" y="29916"/>
                    <a:pt x="11661" y="29545"/>
                    <a:pt x="12106" y="29083"/>
                  </a:cubicBezTo>
                  <a:cubicBezTo>
                    <a:pt x="8867" y="31941"/>
                    <a:pt x="13344" y="28512"/>
                    <a:pt x="13725" y="28131"/>
                  </a:cubicBezTo>
                  <a:cubicBezTo>
                    <a:pt x="14769" y="26994"/>
                    <a:pt x="15521" y="25622"/>
                    <a:pt x="15916" y="24130"/>
                  </a:cubicBezTo>
                  <a:cubicBezTo>
                    <a:pt x="16591" y="20991"/>
                    <a:pt x="16591" y="17745"/>
                    <a:pt x="15916" y="14605"/>
                  </a:cubicBezTo>
                  <a:cubicBezTo>
                    <a:pt x="14299" y="9479"/>
                    <a:pt x="11299" y="4898"/>
                    <a:pt x="7248" y="1366"/>
                  </a:cubicBezTo>
                  <a:cubicBezTo>
                    <a:pt x="2962" y="-2730"/>
                    <a:pt x="-2277" y="3271"/>
                    <a:pt x="1057" y="7747"/>
                  </a:cubicBezTo>
                  <a:cubicBezTo>
                    <a:pt x="2422" y="10761"/>
                    <a:pt x="2789" y="14131"/>
                    <a:pt x="2105" y="173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xmlns="" id="{FDDF2E43-DC56-4E7E-AAEC-F2352DDABA7B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xmlns="" id="{0E700C01-5C63-4909-BE48-1098FB3C4966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xmlns="" id="{FE001D3E-CA48-498F-AA59-BDB2DB31743D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xmlns="" id="{2BC4B2DA-89EB-4D38-88C0-3838565905F8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xmlns="" id="{9E8BDF1A-C999-4110-AF85-70BD69FD0AAA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xmlns="" id="{7219A818-B493-4D8A-A0DE-5F6D1F94F3C2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xmlns="" id="{BB30D67D-54FA-441F-BE6D-2458B5E9125E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xmlns="" id="{6C6647D3-53B4-4D95-B163-D78D380A49E2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xmlns="" id="{1325DCBF-587D-44AD-B392-D6FEF9EF9FE9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xmlns="" id="{4B2CEA03-0849-455A-AFDB-41866ABF7DB8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xmlns="" id="{FA62B0F6-075E-4B22-B564-CEE6F3CFF5BB}"/>
                </a:ext>
              </a:extLst>
            </p:cNvPr>
            <p:cNvSpPr/>
            <p:nvPr/>
          </p:nvSpPr>
          <p:spPr>
            <a:xfrm>
              <a:off x="2222046" y="3252651"/>
              <a:ext cx="49654" cy="131906"/>
            </a:xfrm>
            <a:custGeom>
              <a:avLst/>
              <a:gdLst>
                <a:gd name="connsiteX0" fmla="*/ 12482 w 30831"/>
                <a:gd name="connsiteY0" fmla="*/ 43441 h 81903"/>
                <a:gd name="connsiteX1" fmla="*/ 15435 w 30831"/>
                <a:gd name="connsiteY1" fmla="*/ 62491 h 81903"/>
                <a:gd name="connsiteX2" fmla="*/ 20483 w 30831"/>
                <a:gd name="connsiteY2" fmla="*/ 80589 h 81903"/>
                <a:gd name="connsiteX3" fmla="*/ 27341 w 30831"/>
                <a:gd name="connsiteY3" fmla="*/ 79636 h 81903"/>
                <a:gd name="connsiteX4" fmla="*/ 30389 w 30831"/>
                <a:gd name="connsiteY4" fmla="*/ 60586 h 81903"/>
                <a:gd name="connsiteX5" fmla="*/ 27055 w 30831"/>
                <a:gd name="connsiteY5" fmla="*/ 39822 h 81903"/>
                <a:gd name="connsiteX6" fmla="*/ 8005 w 30831"/>
                <a:gd name="connsiteY6" fmla="*/ 1722 h 81903"/>
                <a:gd name="connsiteX7" fmla="*/ 1722 w 30831"/>
                <a:gd name="connsiteY7" fmla="*/ 948 h 81903"/>
                <a:gd name="connsiteX8" fmla="*/ 386 w 30831"/>
                <a:gd name="connsiteY8" fmla="*/ 6294 h 81903"/>
                <a:gd name="connsiteX9" fmla="*/ 12482 w 30831"/>
                <a:gd name="connsiteY9" fmla="*/ 43441 h 8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31" h="81903">
                  <a:moveTo>
                    <a:pt x="12482" y="43441"/>
                  </a:moveTo>
                  <a:cubicBezTo>
                    <a:pt x="13816" y="49537"/>
                    <a:pt x="14482" y="55824"/>
                    <a:pt x="15435" y="62491"/>
                  </a:cubicBezTo>
                  <a:cubicBezTo>
                    <a:pt x="15495" y="68863"/>
                    <a:pt x="17237" y="75106"/>
                    <a:pt x="20483" y="80589"/>
                  </a:cubicBezTo>
                  <a:cubicBezTo>
                    <a:pt x="22388" y="83065"/>
                    <a:pt x="25817" y="81636"/>
                    <a:pt x="27341" y="79636"/>
                  </a:cubicBezTo>
                  <a:cubicBezTo>
                    <a:pt x="30454" y="73804"/>
                    <a:pt x="31527" y="67098"/>
                    <a:pt x="30389" y="60586"/>
                  </a:cubicBezTo>
                  <a:cubicBezTo>
                    <a:pt x="29945" y="53574"/>
                    <a:pt x="28829" y="46620"/>
                    <a:pt x="27055" y="39822"/>
                  </a:cubicBezTo>
                  <a:cubicBezTo>
                    <a:pt x="23487" y="25912"/>
                    <a:pt x="16993" y="12923"/>
                    <a:pt x="8005" y="1722"/>
                  </a:cubicBezTo>
                  <a:cubicBezTo>
                    <a:pt x="6484" y="-227"/>
                    <a:pt x="3671" y="-573"/>
                    <a:pt x="1722" y="948"/>
                  </a:cubicBezTo>
                  <a:cubicBezTo>
                    <a:pt x="103" y="2213"/>
                    <a:pt x="-448" y="4416"/>
                    <a:pt x="386" y="6294"/>
                  </a:cubicBezTo>
                  <a:cubicBezTo>
                    <a:pt x="6198" y="18024"/>
                    <a:pt x="10273" y="30538"/>
                    <a:pt x="12482" y="434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xmlns="" id="{0DA1FFFE-B217-48AD-AE07-06CDC71D5F33}"/>
                </a:ext>
              </a:extLst>
            </p:cNvPr>
            <p:cNvSpPr/>
            <p:nvPr/>
          </p:nvSpPr>
          <p:spPr>
            <a:xfrm>
              <a:off x="2257925" y="3248367"/>
              <a:ext cx="43247" cy="72152"/>
            </a:xfrm>
            <a:custGeom>
              <a:avLst/>
              <a:gdLst>
                <a:gd name="connsiteX0" fmla="*/ 7634 w 26853"/>
                <a:gd name="connsiteY0" fmla="*/ 25528 h 44801"/>
                <a:gd name="connsiteX1" fmla="*/ 14111 w 26853"/>
                <a:gd name="connsiteY1" fmla="*/ 41720 h 44801"/>
                <a:gd name="connsiteX2" fmla="*/ 23023 w 26853"/>
                <a:gd name="connsiteY2" fmla="*/ 43839 h 44801"/>
                <a:gd name="connsiteX3" fmla="*/ 25827 w 26853"/>
                <a:gd name="connsiteY3" fmla="*/ 40196 h 44801"/>
                <a:gd name="connsiteX4" fmla="*/ 12397 w 26853"/>
                <a:gd name="connsiteY4" fmla="*/ 3430 h 44801"/>
                <a:gd name="connsiteX5" fmla="*/ 300 w 26853"/>
                <a:gd name="connsiteY5" fmla="*/ 8573 h 44801"/>
                <a:gd name="connsiteX6" fmla="*/ 7634 w 26853"/>
                <a:gd name="connsiteY6" fmla="*/ 25528 h 44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53" h="44801">
                  <a:moveTo>
                    <a:pt x="7634" y="25528"/>
                  </a:moveTo>
                  <a:cubicBezTo>
                    <a:pt x="10111" y="30766"/>
                    <a:pt x="11159" y="36767"/>
                    <a:pt x="14111" y="41720"/>
                  </a:cubicBezTo>
                  <a:cubicBezTo>
                    <a:pt x="15987" y="44766"/>
                    <a:pt x="19977" y="45715"/>
                    <a:pt x="23023" y="43839"/>
                  </a:cubicBezTo>
                  <a:cubicBezTo>
                    <a:pt x="24371" y="43009"/>
                    <a:pt x="25369" y="41713"/>
                    <a:pt x="25827" y="40196"/>
                  </a:cubicBezTo>
                  <a:cubicBezTo>
                    <a:pt x="30685" y="27242"/>
                    <a:pt x="16969" y="14288"/>
                    <a:pt x="12397" y="3430"/>
                  </a:cubicBezTo>
                  <a:cubicBezTo>
                    <a:pt x="9444" y="-3714"/>
                    <a:pt x="-1986" y="1429"/>
                    <a:pt x="300" y="8573"/>
                  </a:cubicBezTo>
                  <a:cubicBezTo>
                    <a:pt x="2433" y="14355"/>
                    <a:pt x="4881" y="20015"/>
                    <a:pt x="7634" y="255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xmlns="" id="{4AA31609-D0C6-4DC4-B27D-3D8E5F6AF6BB}"/>
                </a:ext>
              </a:extLst>
            </p:cNvPr>
            <p:cNvSpPr/>
            <p:nvPr/>
          </p:nvSpPr>
          <p:spPr>
            <a:xfrm>
              <a:off x="2296712" y="3257875"/>
              <a:ext cx="11227" cy="11820"/>
            </a:xfrm>
            <a:custGeom>
              <a:avLst/>
              <a:gdLst>
                <a:gd name="connsiteX0" fmla="*/ 2030 w 6971"/>
                <a:gd name="connsiteY0" fmla="*/ 6003 h 7339"/>
                <a:gd name="connsiteX1" fmla="*/ 4220 w 6971"/>
                <a:gd name="connsiteY1" fmla="*/ 7337 h 7339"/>
                <a:gd name="connsiteX2" fmla="*/ 6792 w 6971"/>
                <a:gd name="connsiteY2" fmla="*/ 5336 h 7339"/>
                <a:gd name="connsiteX3" fmla="*/ 3990 w 6971"/>
                <a:gd name="connsiteY3" fmla="*/ 114 h 7339"/>
                <a:gd name="connsiteX4" fmla="*/ 3935 w 6971"/>
                <a:gd name="connsiteY4" fmla="*/ 98 h 7339"/>
                <a:gd name="connsiteX5" fmla="*/ 221 w 6971"/>
                <a:gd name="connsiteY5" fmla="*/ 2286 h 7339"/>
                <a:gd name="connsiteX6" fmla="*/ 220 w 6971"/>
                <a:gd name="connsiteY6" fmla="*/ 2289 h 7339"/>
                <a:gd name="connsiteX7" fmla="*/ 220 w 6971"/>
                <a:gd name="connsiteY7" fmla="*/ 4670 h 7339"/>
                <a:gd name="connsiteX8" fmla="*/ 1744 w 6971"/>
                <a:gd name="connsiteY8" fmla="*/ 6003 h 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1" h="7339">
                  <a:moveTo>
                    <a:pt x="2030" y="6003"/>
                  </a:moveTo>
                  <a:cubicBezTo>
                    <a:pt x="2418" y="6854"/>
                    <a:pt x="3286" y="7382"/>
                    <a:pt x="4220" y="7337"/>
                  </a:cubicBezTo>
                  <a:cubicBezTo>
                    <a:pt x="5433" y="7332"/>
                    <a:pt x="6489" y="6510"/>
                    <a:pt x="6792" y="5336"/>
                  </a:cubicBezTo>
                  <a:cubicBezTo>
                    <a:pt x="7460" y="3120"/>
                    <a:pt x="6206" y="782"/>
                    <a:pt x="3990" y="114"/>
                  </a:cubicBezTo>
                  <a:cubicBezTo>
                    <a:pt x="3971" y="108"/>
                    <a:pt x="3953" y="103"/>
                    <a:pt x="3935" y="98"/>
                  </a:cubicBezTo>
                  <a:cubicBezTo>
                    <a:pt x="2305" y="-324"/>
                    <a:pt x="642" y="656"/>
                    <a:pt x="221" y="2286"/>
                  </a:cubicBezTo>
                  <a:cubicBezTo>
                    <a:pt x="220" y="2287"/>
                    <a:pt x="220" y="2288"/>
                    <a:pt x="220" y="2289"/>
                  </a:cubicBezTo>
                  <a:cubicBezTo>
                    <a:pt x="-73" y="3055"/>
                    <a:pt x="-73" y="3903"/>
                    <a:pt x="220" y="4670"/>
                  </a:cubicBezTo>
                  <a:cubicBezTo>
                    <a:pt x="561" y="5275"/>
                    <a:pt x="1099" y="5745"/>
                    <a:pt x="1744" y="6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xmlns="" id="{C4D56725-76AC-4277-BE18-063E88D06A44}"/>
                </a:ext>
              </a:extLst>
            </p:cNvPr>
            <p:cNvSpPr/>
            <p:nvPr/>
          </p:nvSpPr>
          <p:spPr>
            <a:xfrm>
              <a:off x="2200760" y="3070151"/>
              <a:ext cx="37293" cy="75103"/>
            </a:xfrm>
            <a:custGeom>
              <a:avLst/>
              <a:gdLst>
                <a:gd name="connsiteX0" fmla="*/ 17126 w 23156"/>
                <a:gd name="connsiteY0" fmla="*/ 22076 h 46633"/>
                <a:gd name="connsiteX1" fmla="*/ 10554 w 23156"/>
                <a:gd name="connsiteY1" fmla="*/ 3597 h 46633"/>
                <a:gd name="connsiteX2" fmla="*/ 267 w 23156"/>
                <a:gd name="connsiteY2" fmla="*/ 6550 h 46633"/>
                <a:gd name="connsiteX3" fmla="*/ 10840 w 23156"/>
                <a:gd name="connsiteY3" fmla="*/ 43507 h 46633"/>
                <a:gd name="connsiteX4" fmla="*/ 20031 w 23156"/>
                <a:gd name="connsiteY4" fmla="*/ 45613 h 46633"/>
                <a:gd name="connsiteX5" fmla="*/ 22937 w 23156"/>
                <a:gd name="connsiteY5" fmla="*/ 38268 h 46633"/>
                <a:gd name="connsiteX6" fmla="*/ 17126 w 23156"/>
                <a:gd name="connsiteY6" fmla="*/ 22076 h 4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6" h="46633">
                  <a:moveTo>
                    <a:pt x="17126" y="22076"/>
                  </a:moveTo>
                  <a:cubicBezTo>
                    <a:pt x="14936" y="15885"/>
                    <a:pt x="13031" y="9693"/>
                    <a:pt x="10554" y="3597"/>
                  </a:cubicBezTo>
                  <a:cubicBezTo>
                    <a:pt x="8078" y="-2499"/>
                    <a:pt x="-1733" y="-403"/>
                    <a:pt x="267" y="6550"/>
                  </a:cubicBezTo>
                  <a:cubicBezTo>
                    <a:pt x="3696" y="18361"/>
                    <a:pt x="4077" y="33125"/>
                    <a:pt x="10840" y="43507"/>
                  </a:cubicBezTo>
                  <a:cubicBezTo>
                    <a:pt x="12796" y="46627"/>
                    <a:pt x="16911" y="47570"/>
                    <a:pt x="20031" y="45613"/>
                  </a:cubicBezTo>
                  <a:cubicBezTo>
                    <a:pt x="22502" y="44064"/>
                    <a:pt x="23679" y="41089"/>
                    <a:pt x="22937" y="38268"/>
                  </a:cubicBezTo>
                  <a:cubicBezTo>
                    <a:pt x="21603" y="32934"/>
                    <a:pt x="19031" y="27505"/>
                    <a:pt x="17126" y="220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xmlns="" id="{D78A06EE-0D88-4B43-8E42-0231F36F3C34}"/>
                </a:ext>
              </a:extLst>
            </p:cNvPr>
            <p:cNvSpPr/>
            <p:nvPr/>
          </p:nvSpPr>
          <p:spPr>
            <a:xfrm>
              <a:off x="2237041" y="3076860"/>
              <a:ext cx="24526" cy="25211"/>
            </a:xfrm>
            <a:custGeom>
              <a:avLst/>
              <a:gdLst>
                <a:gd name="connsiteX0" fmla="*/ 7553 w 15229"/>
                <a:gd name="connsiteY0" fmla="*/ 193 h 15654"/>
                <a:gd name="connsiteX1" fmla="*/ 238 w 15229"/>
                <a:gd name="connsiteY1" fmla="*/ 4497 h 15654"/>
                <a:gd name="connsiteX2" fmla="*/ 218 w 15229"/>
                <a:gd name="connsiteY2" fmla="*/ 4575 h 15654"/>
                <a:gd name="connsiteX3" fmla="*/ 4314 w 15229"/>
                <a:gd name="connsiteY3" fmla="*/ 12100 h 15654"/>
                <a:gd name="connsiteX4" fmla="*/ 4314 w 15229"/>
                <a:gd name="connsiteY4" fmla="*/ 12100 h 15654"/>
                <a:gd name="connsiteX5" fmla="*/ 4314 w 15229"/>
                <a:gd name="connsiteY5" fmla="*/ 12100 h 15654"/>
                <a:gd name="connsiteX6" fmla="*/ 5648 w 15229"/>
                <a:gd name="connsiteY6" fmla="*/ 13814 h 15654"/>
                <a:gd name="connsiteX7" fmla="*/ 9648 w 15229"/>
                <a:gd name="connsiteY7" fmla="*/ 15529 h 15654"/>
                <a:gd name="connsiteX8" fmla="*/ 9648 w 15229"/>
                <a:gd name="connsiteY8" fmla="*/ 15529 h 15654"/>
                <a:gd name="connsiteX9" fmla="*/ 13554 w 15229"/>
                <a:gd name="connsiteY9" fmla="*/ 13909 h 15654"/>
                <a:gd name="connsiteX10" fmla="*/ 13554 w 15229"/>
                <a:gd name="connsiteY10" fmla="*/ 13909 h 15654"/>
                <a:gd name="connsiteX11" fmla="*/ 14982 w 15229"/>
                <a:gd name="connsiteY11" fmla="*/ 8099 h 15654"/>
                <a:gd name="connsiteX12" fmla="*/ 7553 w 15229"/>
                <a:gd name="connsiteY12" fmla="*/ 193 h 1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29" h="15654">
                  <a:moveTo>
                    <a:pt x="7553" y="193"/>
                  </a:moveTo>
                  <a:cubicBezTo>
                    <a:pt x="4345" y="-638"/>
                    <a:pt x="1070" y="1288"/>
                    <a:pt x="238" y="4497"/>
                  </a:cubicBezTo>
                  <a:cubicBezTo>
                    <a:pt x="231" y="4523"/>
                    <a:pt x="225" y="4549"/>
                    <a:pt x="218" y="4575"/>
                  </a:cubicBezTo>
                  <a:cubicBezTo>
                    <a:pt x="-652" y="7775"/>
                    <a:pt x="1154" y="11094"/>
                    <a:pt x="4314" y="12100"/>
                  </a:cubicBezTo>
                  <a:lnTo>
                    <a:pt x="4314" y="12100"/>
                  </a:lnTo>
                  <a:lnTo>
                    <a:pt x="4314" y="12100"/>
                  </a:lnTo>
                  <a:lnTo>
                    <a:pt x="5648" y="13814"/>
                  </a:lnTo>
                  <a:cubicBezTo>
                    <a:pt x="6636" y="14984"/>
                    <a:pt x="8119" y="15620"/>
                    <a:pt x="9648" y="15529"/>
                  </a:cubicBezTo>
                  <a:lnTo>
                    <a:pt x="9648" y="15529"/>
                  </a:lnTo>
                  <a:cubicBezTo>
                    <a:pt x="11168" y="15951"/>
                    <a:pt x="12779" y="15283"/>
                    <a:pt x="13554" y="13909"/>
                  </a:cubicBezTo>
                  <a:lnTo>
                    <a:pt x="13554" y="13909"/>
                  </a:lnTo>
                  <a:cubicBezTo>
                    <a:pt x="15048" y="12375"/>
                    <a:pt x="15595" y="10152"/>
                    <a:pt x="14982" y="8099"/>
                  </a:cubicBezTo>
                  <a:cubicBezTo>
                    <a:pt x="13829" y="4476"/>
                    <a:pt x="11097" y="1570"/>
                    <a:pt x="7553" y="1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xmlns="" id="{5426EFFF-F7AF-4DA4-80AF-87ACD2AFB3C4}"/>
                </a:ext>
              </a:extLst>
            </p:cNvPr>
            <p:cNvSpPr/>
            <p:nvPr/>
          </p:nvSpPr>
          <p:spPr>
            <a:xfrm>
              <a:off x="2324032" y="3484297"/>
              <a:ext cx="41219" cy="130234"/>
            </a:xfrm>
            <a:custGeom>
              <a:avLst/>
              <a:gdLst>
                <a:gd name="connsiteX0" fmla="*/ 10689 w 25594"/>
                <a:gd name="connsiteY0" fmla="*/ 59723 h 80865"/>
                <a:gd name="connsiteX1" fmla="*/ 15070 w 25594"/>
                <a:gd name="connsiteY1" fmla="*/ 78773 h 80865"/>
                <a:gd name="connsiteX2" fmla="*/ 20646 w 25594"/>
                <a:gd name="connsiteY2" fmla="*/ 80341 h 80865"/>
                <a:gd name="connsiteX3" fmla="*/ 22214 w 25594"/>
                <a:gd name="connsiteY3" fmla="*/ 78773 h 80865"/>
                <a:gd name="connsiteX4" fmla="*/ 22214 w 25594"/>
                <a:gd name="connsiteY4" fmla="*/ 40101 h 80865"/>
                <a:gd name="connsiteX5" fmla="*/ 15166 w 25594"/>
                <a:gd name="connsiteY5" fmla="*/ 22290 h 80865"/>
                <a:gd name="connsiteX6" fmla="*/ 8879 w 25594"/>
                <a:gd name="connsiteY6" fmla="*/ 4287 h 80865"/>
                <a:gd name="connsiteX7" fmla="*/ 211 w 25594"/>
                <a:gd name="connsiteY7" fmla="*/ 4287 h 80865"/>
                <a:gd name="connsiteX8" fmla="*/ 7641 w 25594"/>
                <a:gd name="connsiteY8" fmla="*/ 40101 h 80865"/>
                <a:gd name="connsiteX9" fmla="*/ 10689 w 25594"/>
                <a:gd name="connsiteY9" fmla="*/ 59723 h 8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4" h="80865">
                  <a:moveTo>
                    <a:pt x="10689" y="59723"/>
                  </a:moveTo>
                  <a:cubicBezTo>
                    <a:pt x="10835" y="66305"/>
                    <a:pt x="12326" y="72788"/>
                    <a:pt x="15070" y="78773"/>
                  </a:cubicBezTo>
                  <a:cubicBezTo>
                    <a:pt x="16177" y="80746"/>
                    <a:pt x="18674" y="81447"/>
                    <a:pt x="20646" y="80341"/>
                  </a:cubicBezTo>
                  <a:cubicBezTo>
                    <a:pt x="21303" y="79972"/>
                    <a:pt x="21846" y="79430"/>
                    <a:pt x="22214" y="78773"/>
                  </a:cubicBezTo>
                  <a:cubicBezTo>
                    <a:pt x="28120" y="67152"/>
                    <a:pt x="25071" y="52293"/>
                    <a:pt x="22214" y="40101"/>
                  </a:cubicBezTo>
                  <a:cubicBezTo>
                    <a:pt x="20547" y="33916"/>
                    <a:pt x="18182" y="27941"/>
                    <a:pt x="15166" y="22290"/>
                  </a:cubicBezTo>
                  <a:cubicBezTo>
                    <a:pt x="11578" y="16919"/>
                    <a:pt x="9415" y="10724"/>
                    <a:pt x="8879" y="4287"/>
                  </a:cubicBezTo>
                  <a:cubicBezTo>
                    <a:pt x="8879" y="-1618"/>
                    <a:pt x="878" y="-1237"/>
                    <a:pt x="211" y="4287"/>
                  </a:cubicBezTo>
                  <a:cubicBezTo>
                    <a:pt x="-1218" y="16670"/>
                    <a:pt x="4974" y="28290"/>
                    <a:pt x="7641" y="40101"/>
                  </a:cubicBezTo>
                  <a:cubicBezTo>
                    <a:pt x="9110" y="46563"/>
                    <a:pt x="10129" y="53120"/>
                    <a:pt x="10689" y="597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xmlns="" id="{1E5F4136-4DEB-4A59-A490-EE0C16A17749}"/>
                </a:ext>
              </a:extLst>
            </p:cNvPr>
            <p:cNvSpPr/>
            <p:nvPr/>
          </p:nvSpPr>
          <p:spPr>
            <a:xfrm>
              <a:off x="2368697" y="3513840"/>
              <a:ext cx="24436" cy="62162"/>
            </a:xfrm>
            <a:custGeom>
              <a:avLst/>
              <a:gdLst>
                <a:gd name="connsiteX0" fmla="*/ 2004 w 15173"/>
                <a:gd name="connsiteY0" fmla="*/ 24615 h 38598"/>
                <a:gd name="connsiteX1" fmla="*/ 5814 w 15173"/>
                <a:gd name="connsiteY1" fmla="*/ 37474 h 38598"/>
                <a:gd name="connsiteX2" fmla="*/ 11529 w 15173"/>
                <a:gd name="connsiteY2" fmla="*/ 37474 h 38598"/>
                <a:gd name="connsiteX3" fmla="*/ 15053 w 15173"/>
                <a:gd name="connsiteY3" fmla="*/ 22615 h 38598"/>
                <a:gd name="connsiteX4" fmla="*/ 12863 w 15173"/>
                <a:gd name="connsiteY4" fmla="*/ 4898 h 38598"/>
                <a:gd name="connsiteX5" fmla="*/ 195 w 15173"/>
                <a:gd name="connsiteY5" fmla="*/ 8518 h 38598"/>
                <a:gd name="connsiteX6" fmla="*/ 2004 w 15173"/>
                <a:gd name="connsiteY6" fmla="*/ 24615 h 38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73" h="38598">
                  <a:moveTo>
                    <a:pt x="2004" y="24615"/>
                  </a:moveTo>
                  <a:cubicBezTo>
                    <a:pt x="1343" y="29251"/>
                    <a:pt x="2734" y="33946"/>
                    <a:pt x="5814" y="37474"/>
                  </a:cubicBezTo>
                  <a:cubicBezTo>
                    <a:pt x="7424" y="38974"/>
                    <a:pt x="9920" y="38974"/>
                    <a:pt x="11529" y="37474"/>
                  </a:cubicBezTo>
                  <a:cubicBezTo>
                    <a:pt x="15720" y="33949"/>
                    <a:pt x="15244" y="27949"/>
                    <a:pt x="15053" y="22615"/>
                  </a:cubicBezTo>
                  <a:cubicBezTo>
                    <a:pt x="14899" y="16652"/>
                    <a:pt x="14165" y="10719"/>
                    <a:pt x="12863" y="4898"/>
                  </a:cubicBezTo>
                  <a:cubicBezTo>
                    <a:pt x="10958" y="-3674"/>
                    <a:pt x="-1710" y="-55"/>
                    <a:pt x="195" y="8518"/>
                  </a:cubicBezTo>
                  <a:cubicBezTo>
                    <a:pt x="1272" y="13819"/>
                    <a:pt x="1878" y="19206"/>
                    <a:pt x="2004" y="246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xmlns="" id="{8FBFBA4C-FEF4-44F6-9E45-42F962E1A538}"/>
                </a:ext>
              </a:extLst>
            </p:cNvPr>
            <p:cNvSpPr/>
            <p:nvPr/>
          </p:nvSpPr>
          <p:spPr>
            <a:xfrm>
              <a:off x="2371234" y="3703969"/>
              <a:ext cx="23530" cy="30886"/>
            </a:xfrm>
            <a:custGeom>
              <a:avLst/>
              <a:gdLst>
                <a:gd name="connsiteX0" fmla="*/ 7669 w 14610"/>
                <a:gd name="connsiteY0" fmla="*/ 0 h 19178"/>
                <a:gd name="connsiteX1" fmla="*/ 144 w 14610"/>
                <a:gd name="connsiteY1" fmla="*/ 7716 h 19178"/>
                <a:gd name="connsiteX2" fmla="*/ 144 w 14610"/>
                <a:gd name="connsiteY2" fmla="*/ 12288 h 19178"/>
                <a:gd name="connsiteX3" fmla="*/ 906 w 14610"/>
                <a:gd name="connsiteY3" fmla="*/ 14193 h 19178"/>
                <a:gd name="connsiteX4" fmla="*/ 906 w 14610"/>
                <a:gd name="connsiteY4" fmla="*/ 14193 h 19178"/>
                <a:gd name="connsiteX5" fmla="*/ 1668 w 14610"/>
                <a:gd name="connsiteY5" fmla="*/ 16003 h 19178"/>
                <a:gd name="connsiteX6" fmla="*/ 10542 w 14610"/>
                <a:gd name="connsiteY6" fmla="*/ 18273 h 19178"/>
                <a:gd name="connsiteX7" fmla="*/ 12812 w 14610"/>
                <a:gd name="connsiteY7" fmla="*/ 16003 h 19178"/>
                <a:gd name="connsiteX8" fmla="*/ 13574 w 14610"/>
                <a:gd name="connsiteY8" fmla="*/ 14288 h 19178"/>
                <a:gd name="connsiteX9" fmla="*/ 14432 w 14610"/>
                <a:gd name="connsiteY9" fmla="*/ 12097 h 19178"/>
                <a:gd name="connsiteX10" fmla="*/ 14432 w 14610"/>
                <a:gd name="connsiteY10" fmla="*/ 7525 h 19178"/>
                <a:gd name="connsiteX11" fmla="*/ 7669 w 14610"/>
                <a:gd name="connsiteY11" fmla="*/ 0 h 1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0" h="19178">
                  <a:moveTo>
                    <a:pt x="7669" y="0"/>
                  </a:moveTo>
                  <a:cubicBezTo>
                    <a:pt x="3483" y="104"/>
                    <a:pt x="143" y="3528"/>
                    <a:pt x="144" y="7716"/>
                  </a:cubicBezTo>
                  <a:cubicBezTo>
                    <a:pt x="-48" y="9233"/>
                    <a:pt x="-48" y="10770"/>
                    <a:pt x="144" y="12288"/>
                  </a:cubicBezTo>
                  <a:cubicBezTo>
                    <a:pt x="439" y="12906"/>
                    <a:pt x="693" y="13542"/>
                    <a:pt x="906" y="14193"/>
                  </a:cubicBezTo>
                  <a:lnTo>
                    <a:pt x="906" y="14193"/>
                  </a:lnTo>
                  <a:cubicBezTo>
                    <a:pt x="1102" y="14819"/>
                    <a:pt x="1357" y="15425"/>
                    <a:pt x="1668" y="16003"/>
                  </a:cubicBezTo>
                  <a:cubicBezTo>
                    <a:pt x="3492" y="19080"/>
                    <a:pt x="7465" y="20096"/>
                    <a:pt x="10542" y="18273"/>
                  </a:cubicBezTo>
                  <a:cubicBezTo>
                    <a:pt x="11478" y="17718"/>
                    <a:pt x="12258" y="16938"/>
                    <a:pt x="12812" y="16003"/>
                  </a:cubicBezTo>
                  <a:lnTo>
                    <a:pt x="13574" y="14288"/>
                  </a:lnTo>
                  <a:cubicBezTo>
                    <a:pt x="13973" y="13607"/>
                    <a:pt x="14263" y="12868"/>
                    <a:pt x="14432" y="12097"/>
                  </a:cubicBezTo>
                  <a:cubicBezTo>
                    <a:pt x="14671" y="10582"/>
                    <a:pt x="14671" y="9040"/>
                    <a:pt x="14432" y="7525"/>
                  </a:cubicBezTo>
                  <a:cubicBezTo>
                    <a:pt x="14366" y="3682"/>
                    <a:pt x="11483" y="474"/>
                    <a:pt x="7669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xmlns="" id="{CF52A021-48C4-45A3-BD6B-1B9B6503E08C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xmlns="" id="{F8C7B7AA-1436-4A46-9AB5-C8CCC1D43488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xmlns="" id="{CC6AD756-F740-4C15-8409-01508B6C80D3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xmlns="" id="{6586D374-32FB-477F-AE6F-D78883F2276F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xmlns="" id="{3218E38A-7A9B-4794-B541-12A5986C53F2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xmlns="" id="{9D0B57D8-99D4-4C2C-B122-C00933A96FE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xmlns="" id="{B82D81E4-08C8-413E-AAB8-09C017F8C961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xmlns="" id="{73AAB4A4-9099-4AD9-BA2C-FC4C8CC1D3E2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xmlns="" id="{A09944DA-C997-455E-89C1-7DA25D5D011F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xmlns="" id="{53D0B6E0-443C-453D-9BAB-47755BF4EB24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xmlns="" id="{2A5083B7-CD14-471B-8F18-8A011B7A45B8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xmlns="" id="{BD5C1171-96F1-4FDE-816F-A8BA781274DB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  <a:gd name="connsiteX8" fmla="*/ 2245 w 14120"/>
                <a:gd name="connsiteY8" fmla="*/ 12011 h 18891"/>
                <a:gd name="connsiteX9" fmla="*/ 1959 w 14120"/>
                <a:gd name="connsiteY9" fmla="*/ 10868 h 18891"/>
                <a:gd name="connsiteX10" fmla="*/ 1959 w 14120"/>
                <a:gd name="connsiteY10" fmla="*/ 10868 h 18891"/>
                <a:gd name="connsiteX11" fmla="*/ 1959 w 14120"/>
                <a:gd name="connsiteY11" fmla="*/ 1086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lnTo>
                    <a:pt x="2245" y="12011"/>
                  </a:lnTo>
                  <a:close/>
                  <a:moveTo>
                    <a:pt x="1959" y="10868"/>
                  </a:moveTo>
                  <a:lnTo>
                    <a:pt x="1959" y="10868"/>
                  </a:lnTo>
                  <a:lnTo>
                    <a:pt x="1959" y="10868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xmlns="" id="{E6835B09-7BF9-4EC2-86C6-01985E10E861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xmlns="" id="{2BA2D34A-A73D-4BCA-8053-55192C184A4D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xmlns="" id="{86609244-33D3-4563-94D0-1E8D2AF42A5A}"/>
                </a:ext>
              </a:extLst>
            </p:cNvPr>
            <p:cNvSpPr/>
            <p:nvPr/>
          </p:nvSpPr>
          <p:spPr>
            <a:xfrm>
              <a:off x="628187" y="4122704"/>
              <a:ext cx="22797" cy="116652"/>
            </a:xfrm>
            <a:custGeom>
              <a:avLst/>
              <a:gdLst>
                <a:gd name="connsiteX0" fmla="*/ 12971 w 14155"/>
                <a:gd name="connsiteY0" fmla="*/ 3650 h 72432"/>
                <a:gd name="connsiteX1" fmla="*/ 8096 w 14155"/>
                <a:gd name="connsiteY1" fmla="*/ 48 h 72432"/>
                <a:gd name="connsiteX2" fmla="*/ 4494 w 14155"/>
                <a:gd name="connsiteY2" fmla="*/ 3650 h 72432"/>
                <a:gd name="connsiteX3" fmla="*/ 1351 w 14155"/>
                <a:gd name="connsiteY3" fmla="*/ 36987 h 72432"/>
                <a:gd name="connsiteX4" fmla="*/ 3065 w 14155"/>
                <a:gd name="connsiteY4" fmla="*/ 70325 h 72432"/>
                <a:gd name="connsiteX5" fmla="*/ 8483 w 14155"/>
                <a:gd name="connsiteY5" fmla="*/ 71956 h 72432"/>
                <a:gd name="connsiteX6" fmla="*/ 10114 w 14155"/>
                <a:gd name="connsiteY6" fmla="*/ 70325 h 72432"/>
                <a:gd name="connsiteX7" fmla="*/ 13829 w 14155"/>
                <a:gd name="connsiteY7" fmla="*/ 38987 h 72432"/>
                <a:gd name="connsiteX8" fmla="*/ 12971 w 14155"/>
                <a:gd name="connsiteY8" fmla="*/ 3650 h 7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55" h="72432">
                  <a:moveTo>
                    <a:pt x="12971" y="3650"/>
                  </a:moveTo>
                  <a:cubicBezTo>
                    <a:pt x="12619" y="1309"/>
                    <a:pt x="10436" y="-304"/>
                    <a:pt x="8096" y="48"/>
                  </a:cubicBezTo>
                  <a:cubicBezTo>
                    <a:pt x="6235" y="328"/>
                    <a:pt x="4774" y="1789"/>
                    <a:pt x="4494" y="3650"/>
                  </a:cubicBezTo>
                  <a:cubicBezTo>
                    <a:pt x="3637" y="14794"/>
                    <a:pt x="2303" y="25843"/>
                    <a:pt x="1351" y="36987"/>
                  </a:cubicBezTo>
                  <a:cubicBezTo>
                    <a:pt x="-914" y="48065"/>
                    <a:pt x="-324" y="59537"/>
                    <a:pt x="3065" y="70325"/>
                  </a:cubicBezTo>
                  <a:cubicBezTo>
                    <a:pt x="4111" y="72271"/>
                    <a:pt x="6536" y="73001"/>
                    <a:pt x="8483" y="71956"/>
                  </a:cubicBezTo>
                  <a:cubicBezTo>
                    <a:pt x="9175" y="71584"/>
                    <a:pt x="9742" y="71017"/>
                    <a:pt x="10114" y="70325"/>
                  </a:cubicBezTo>
                  <a:cubicBezTo>
                    <a:pt x="13553" y="60259"/>
                    <a:pt x="14819" y="49578"/>
                    <a:pt x="13829" y="38987"/>
                  </a:cubicBezTo>
                  <a:cubicBezTo>
                    <a:pt x="14161" y="27201"/>
                    <a:pt x="13875" y="15406"/>
                    <a:pt x="12971" y="3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xmlns="" id="{EE3E3A00-6101-4498-B796-883B6D6E7525}"/>
                </a:ext>
              </a:extLst>
            </p:cNvPr>
            <p:cNvSpPr/>
            <p:nvPr/>
          </p:nvSpPr>
          <p:spPr>
            <a:xfrm>
              <a:off x="937626" y="3305685"/>
              <a:ext cx="69131" cy="131374"/>
            </a:xfrm>
            <a:custGeom>
              <a:avLst/>
              <a:gdLst>
                <a:gd name="connsiteX0" fmla="*/ 32480 w 42925"/>
                <a:gd name="connsiteY0" fmla="*/ 2892 h 81573"/>
                <a:gd name="connsiteX1" fmla="*/ 15526 w 42925"/>
                <a:gd name="connsiteY1" fmla="*/ 40230 h 81573"/>
                <a:gd name="connsiteX2" fmla="*/ 6001 w 42925"/>
                <a:gd name="connsiteY2" fmla="*/ 58804 h 81573"/>
                <a:gd name="connsiteX3" fmla="*/ 0 w 42925"/>
                <a:gd name="connsiteY3" fmla="*/ 76996 h 81573"/>
                <a:gd name="connsiteX4" fmla="*/ 5525 w 42925"/>
                <a:gd name="connsiteY4" fmla="*/ 81283 h 81573"/>
                <a:gd name="connsiteX5" fmla="*/ 17621 w 42925"/>
                <a:gd name="connsiteY5" fmla="*/ 68233 h 81573"/>
                <a:gd name="connsiteX6" fmla="*/ 27146 w 42925"/>
                <a:gd name="connsiteY6" fmla="*/ 47850 h 81573"/>
                <a:gd name="connsiteX7" fmla="*/ 42863 w 42925"/>
                <a:gd name="connsiteY7" fmla="*/ 7178 h 81573"/>
                <a:gd name="connsiteX8" fmla="*/ 32480 w 42925"/>
                <a:gd name="connsiteY8" fmla="*/ 2892 h 8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25" h="81573">
                  <a:moveTo>
                    <a:pt x="32480" y="2892"/>
                  </a:moveTo>
                  <a:cubicBezTo>
                    <a:pt x="26098" y="14989"/>
                    <a:pt x="21336" y="27847"/>
                    <a:pt x="15526" y="40230"/>
                  </a:cubicBezTo>
                  <a:cubicBezTo>
                    <a:pt x="12573" y="46516"/>
                    <a:pt x="9430" y="52612"/>
                    <a:pt x="6001" y="58804"/>
                  </a:cubicBezTo>
                  <a:cubicBezTo>
                    <a:pt x="2350" y="64193"/>
                    <a:pt x="272" y="70493"/>
                    <a:pt x="0" y="76996"/>
                  </a:cubicBezTo>
                  <a:cubicBezTo>
                    <a:pt x="0" y="79568"/>
                    <a:pt x="2667" y="82521"/>
                    <a:pt x="5525" y="81283"/>
                  </a:cubicBezTo>
                  <a:cubicBezTo>
                    <a:pt x="10941" y="78458"/>
                    <a:pt x="15215" y="73848"/>
                    <a:pt x="17621" y="68233"/>
                  </a:cubicBezTo>
                  <a:cubicBezTo>
                    <a:pt x="21336" y="61566"/>
                    <a:pt x="24575" y="54803"/>
                    <a:pt x="27146" y="47850"/>
                  </a:cubicBezTo>
                  <a:cubicBezTo>
                    <a:pt x="33860" y="34909"/>
                    <a:pt x="39130" y="21270"/>
                    <a:pt x="42863" y="7178"/>
                  </a:cubicBezTo>
                  <a:cubicBezTo>
                    <a:pt x="43720" y="987"/>
                    <a:pt x="35528" y="-3014"/>
                    <a:pt x="32480" y="2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xmlns="" id="{3A008E6E-64ED-496D-A200-4C69D5E11B36}"/>
                </a:ext>
              </a:extLst>
            </p:cNvPr>
            <p:cNvSpPr/>
            <p:nvPr/>
          </p:nvSpPr>
          <p:spPr>
            <a:xfrm>
              <a:off x="999318" y="3321406"/>
              <a:ext cx="39197" cy="91904"/>
            </a:xfrm>
            <a:custGeom>
              <a:avLst/>
              <a:gdLst>
                <a:gd name="connsiteX0" fmla="*/ 13510 w 24338"/>
                <a:gd name="connsiteY0" fmla="*/ 4845 h 57065"/>
                <a:gd name="connsiteX1" fmla="*/ 7605 w 24338"/>
                <a:gd name="connsiteY1" fmla="*/ 31134 h 57065"/>
                <a:gd name="connsiteX2" fmla="*/ 175 w 24338"/>
                <a:gd name="connsiteY2" fmla="*/ 54661 h 57065"/>
                <a:gd name="connsiteX3" fmla="*/ 3970 w 24338"/>
                <a:gd name="connsiteY3" fmla="*/ 56976 h 57065"/>
                <a:gd name="connsiteX4" fmla="*/ 4081 w 24338"/>
                <a:gd name="connsiteY4" fmla="*/ 56947 h 57065"/>
                <a:gd name="connsiteX5" fmla="*/ 19987 w 24338"/>
                <a:gd name="connsiteY5" fmla="*/ 34659 h 57065"/>
                <a:gd name="connsiteX6" fmla="*/ 23035 w 24338"/>
                <a:gd name="connsiteY6" fmla="*/ 3512 h 57065"/>
                <a:gd name="connsiteX7" fmla="*/ 17021 w 24338"/>
                <a:gd name="connsiteY7" fmla="*/ 192 h 57065"/>
                <a:gd name="connsiteX8" fmla="*/ 13510 w 24338"/>
                <a:gd name="connsiteY8" fmla="*/ 4845 h 5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8" h="57065">
                  <a:moveTo>
                    <a:pt x="13510" y="4845"/>
                  </a:moveTo>
                  <a:cubicBezTo>
                    <a:pt x="12884" y="13857"/>
                    <a:pt x="10892" y="22721"/>
                    <a:pt x="7605" y="31134"/>
                  </a:cubicBezTo>
                  <a:cubicBezTo>
                    <a:pt x="4557" y="39136"/>
                    <a:pt x="-1063" y="45613"/>
                    <a:pt x="175" y="54661"/>
                  </a:cubicBezTo>
                  <a:cubicBezTo>
                    <a:pt x="584" y="56348"/>
                    <a:pt x="2283" y="57385"/>
                    <a:pt x="3970" y="56976"/>
                  </a:cubicBezTo>
                  <a:cubicBezTo>
                    <a:pt x="4007" y="56967"/>
                    <a:pt x="4044" y="56958"/>
                    <a:pt x="4081" y="56947"/>
                  </a:cubicBezTo>
                  <a:cubicBezTo>
                    <a:pt x="12844" y="53233"/>
                    <a:pt x="16558" y="43136"/>
                    <a:pt x="19987" y="34659"/>
                  </a:cubicBezTo>
                  <a:cubicBezTo>
                    <a:pt x="24440" y="24905"/>
                    <a:pt x="25512" y="13944"/>
                    <a:pt x="23035" y="3512"/>
                  </a:cubicBezTo>
                  <a:cubicBezTo>
                    <a:pt x="22291" y="934"/>
                    <a:pt x="19599" y="-552"/>
                    <a:pt x="17021" y="192"/>
                  </a:cubicBezTo>
                  <a:cubicBezTo>
                    <a:pt x="14947" y="790"/>
                    <a:pt x="13516" y="2686"/>
                    <a:pt x="13510" y="4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xmlns="" id="{E1AD5DA4-FEB1-468A-B13E-CFC6D11161D3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xmlns="" id="{52DCA3F8-F694-445D-A892-D7F10830436B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xmlns="" id="{77FD0EE8-B272-48BA-9A98-99B51441481B}"/>
                </a:ext>
              </a:extLst>
            </p:cNvPr>
            <p:cNvSpPr/>
            <p:nvPr/>
          </p:nvSpPr>
          <p:spPr>
            <a:xfrm>
              <a:off x="642716" y="3303676"/>
              <a:ext cx="142620" cy="214747"/>
            </a:xfrm>
            <a:custGeom>
              <a:avLst/>
              <a:gdLst>
                <a:gd name="connsiteX0" fmla="*/ 6904 w 88556"/>
                <a:gd name="connsiteY0" fmla="*/ 132345 h 133341"/>
                <a:gd name="connsiteX1" fmla="*/ 47480 w 88556"/>
                <a:gd name="connsiteY1" fmla="*/ 69956 h 133341"/>
                <a:gd name="connsiteX2" fmla="*/ 67197 w 88556"/>
                <a:gd name="connsiteY2" fmla="*/ 38143 h 133341"/>
                <a:gd name="connsiteX3" fmla="*/ 77389 w 88556"/>
                <a:gd name="connsiteY3" fmla="*/ 23093 h 133341"/>
                <a:gd name="connsiteX4" fmla="*/ 82342 w 88556"/>
                <a:gd name="connsiteY4" fmla="*/ 15854 h 133341"/>
                <a:gd name="connsiteX5" fmla="*/ 87295 w 88556"/>
                <a:gd name="connsiteY5" fmla="*/ 8139 h 133341"/>
                <a:gd name="connsiteX6" fmla="*/ 80723 w 88556"/>
                <a:gd name="connsiteY6" fmla="*/ 1376 h 133341"/>
                <a:gd name="connsiteX7" fmla="*/ 67197 w 88556"/>
                <a:gd name="connsiteY7" fmla="*/ 12806 h 133341"/>
                <a:gd name="connsiteX8" fmla="*/ 55386 w 88556"/>
                <a:gd name="connsiteY8" fmla="*/ 26427 h 133341"/>
                <a:gd name="connsiteX9" fmla="*/ 33193 w 88556"/>
                <a:gd name="connsiteY9" fmla="*/ 59383 h 133341"/>
                <a:gd name="connsiteX10" fmla="*/ 46 w 88556"/>
                <a:gd name="connsiteY10" fmla="*/ 128535 h 133341"/>
                <a:gd name="connsiteX11" fmla="*/ 3576 w 88556"/>
                <a:gd name="connsiteY11" fmla="*/ 133296 h 133341"/>
                <a:gd name="connsiteX12" fmla="*/ 6904 w 88556"/>
                <a:gd name="connsiteY12" fmla="*/ 132345 h 13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8556" h="133341">
                  <a:moveTo>
                    <a:pt x="6904" y="132345"/>
                  </a:moveTo>
                  <a:cubicBezTo>
                    <a:pt x="22636" y="113070"/>
                    <a:pt x="36240" y="92153"/>
                    <a:pt x="47480" y="69956"/>
                  </a:cubicBezTo>
                  <a:cubicBezTo>
                    <a:pt x="53672" y="59193"/>
                    <a:pt x="60434" y="48620"/>
                    <a:pt x="67197" y="38143"/>
                  </a:cubicBezTo>
                  <a:cubicBezTo>
                    <a:pt x="70531" y="33094"/>
                    <a:pt x="74055" y="28141"/>
                    <a:pt x="77389" y="23093"/>
                  </a:cubicBezTo>
                  <a:cubicBezTo>
                    <a:pt x="79008" y="20617"/>
                    <a:pt x="80627" y="18235"/>
                    <a:pt x="82342" y="15854"/>
                  </a:cubicBezTo>
                  <a:cubicBezTo>
                    <a:pt x="83859" y="13199"/>
                    <a:pt x="85513" y="10624"/>
                    <a:pt x="87295" y="8139"/>
                  </a:cubicBezTo>
                  <a:cubicBezTo>
                    <a:pt x="91200" y="3472"/>
                    <a:pt x="85199" y="-2815"/>
                    <a:pt x="80723" y="1376"/>
                  </a:cubicBezTo>
                  <a:cubicBezTo>
                    <a:pt x="76246" y="5567"/>
                    <a:pt x="71198" y="8615"/>
                    <a:pt x="67197" y="12806"/>
                  </a:cubicBezTo>
                  <a:cubicBezTo>
                    <a:pt x="62960" y="17077"/>
                    <a:pt x="59014" y="21628"/>
                    <a:pt x="55386" y="26427"/>
                  </a:cubicBezTo>
                  <a:cubicBezTo>
                    <a:pt x="47364" y="36979"/>
                    <a:pt x="39954" y="47982"/>
                    <a:pt x="33193" y="59383"/>
                  </a:cubicBezTo>
                  <a:cubicBezTo>
                    <a:pt x="19101" y="80848"/>
                    <a:pt x="7953" y="104106"/>
                    <a:pt x="46" y="128535"/>
                  </a:cubicBezTo>
                  <a:cubicBezTo>
                    <a:pt x="-294" y="130824"/>
                    <a:pt x="1287" y="132956"/>
                    <a:pt x="3576" y="133296"/>
                  </a:cubicBezTo>
                  <a:cubicBezTo>
                    <a:pt x="4771" y="133473"/>
                    <a:pt x="5984" y="133126"/>
                    <a:pt x="6904" y="1323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xmlns="" id="{35D34EE8-E7FA-4727-8EB0-EF4AE962B851}"/>
                </a:ext>
              </a:extLst>
            </p:cNvPr>
            <p:cNvSpPr/>
            <p:nvPr/>
          </p:nvSpPr>
          <p:spPr>
            <a:xfrm>
              <a:off x="612705" y="3355116"/>
              <a:ext cx="74604" cy="112262"/>
            </a:xfrm>
            <a:custGeom>
              <a:avLst/>
              <a:gdLst>
                <a:gd name="connsiteX0" fmla="*/ 39349 w 46323"/>
                <a:gd name="connsiteY0" fmla="*/ 1059 h 69706"/>
                <a:gd name="connsiteX1" fmla="*/ 106 w 46323"/>
                <a:gd name="connsiteY1" fmla="*/ 65543 h 69706"/>
                <a:gd name="connsiteX2" fmla="*/ 2505 w 46323"/>
                <a:gd name="connsiteY2" fmla="*/ 69601 h 69706"/>
                <a:gd name="connsiteX3" fmla="*/ 5535 w 46323"/>
                <a:gd name="connsiteY3" fmla="*/ 68877 h 69706"/>
                <a:gd name="connsiteX4" fmla="*/ 45635 w 46323"/>
                <a:gd name="connsiteY4" fmla="*/ 6203 h 69706"/>
                <a:gd name="connsiteX5" fmla="*/ 39349 w 46323"/>
                <a:gd name="connsiteY5" fmla="*/ 1059 h 69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3" h="69706">
                  <a:moveTo>
                    <a:pt x="39349" y="1059"/>
                  </a:moveTo>
                  <a:cubicBezTo>
                    <a:pt x="21143" y="18983"/>
                    <a:pt x="7661" y="41138"/>
                    <a:pt x="106" y="65543"/>
                  </a:cubicBezTo>
                  <a:cubicBezTo>
                    <a:pt x="-352" y="67327"/>
                    <a:pt x="722" y="69143"/>
                    <a:pt x="2505" y="69601"/>
                  </a:cubicBezTo>
                  <a:cubicBezTo>
                    <a:pt x="3573" y="69876"/>
                    <a:pt x="4707" y="69604"/>
                    <a:pt x="5535" y="68877"/>
                  </a:cubicBezTo>
                  <a:cubicBezTo>
                    <a:pt x="24585" y="52113"/>
                    <a:pt x="31824" y="26681"/>
                    <a:pt x="45635" y="6203"/>
                  </a:cubicBezTo>
                  <a:cubicBezTo>
                    <a:pt x="48302" y="2107"/>
                    <a:pt x="42587" y="-1989"/>
                    <a:pt x="39349" y="10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xmlns="" id="{B97DEC13-7FDC-4863-8DB2-DFE7AD8B275E}"/>
                </a:ext>
              </a:extLst>
            </p:cNvPr>
            <p:cNvSpPr/>
            <p:nvPr/>
          </p:nvSpPr>
          <p:spPr>
            <a:xfrm>
              <a:off x="539904" y="3388388"/>
              <a:ext cx="59552" cy="88826"/>
            </a:xfrm>
            <a:custGeom>
              <a:avLst/>
              <a:gdLst>
                <a:gd name="connsiteX0" fmla="*/ 5305 w 36977"/>
                <a:gd name="connsiteY0" fmla="*/ 54409 h 55154"/>
                <a:gd name="connsiteX1" fmla="*/ 35976 w 36977"/>
                <a:gd name="connsiteY1" fmla="*/ 8213 h 55154"/>
                <a:gd name="connsiteX2" fmla="*/ 26451 w 36977"/>
                <a:gd name="connsiteY2" fmla="*/ 2498 h 55154"/>
                <a:gd name="connsiteX3" fmla="*/ 66 w 36977"/>
                <a:gd name="connsiteY3" fmla="*/ 51266 h 55154"/>
                <a:gd name="connsiteX4" fmla="*/ 2590 w 36977"/>
                <a:gd name="connsiteY4" fmla="*/ 55088 h 55154"/>
                <a:gd name="connsiteX5" fmla="*/ 5305 w 36977"/>
                <a:gd name="connsiteY5" fmla="*/ 54409 h 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77" h="55154">
                  <a:moveTo>
                    <a:pt x="5305" y="54409"/>
                  </a:moveTo>
                  <a:cubicBezTo>
                    <a:pt x="18259" y="41646"/>
                    <a:pt x="25974" y="23453"/>
                    <a:pt x="35976" y="8213"/>
                  </a:cubicBezTo>
                  <a:cubicBezTo>
                    <a:pt x="40071" y="2022"/>
                    <a:pt x="30546" y="-3312"/>
                    <a:pt x="26451" y="2498"/>
                  </a:cubicBezTo>
                  <a:cubicBezTo>
                    <a:pt x="14520" y="16852"/>
                    <a:pt x="5553" y="33427"/>
                    <a:pt x="66" y="51266"/>
                  </a:cubicBezTo>
                  <a:cubicBezTo>
                    <a:pt x="-292" y="53018"/>
                    <a:pt x="838" y="54730"/>
                    <a:pt x="2590" y="55088"/>
                  </a:cubicBezTo>
                  <a:cubicBezTo>
                    <a:pt x="3551" y="55285"/>
                    <a:pt x="4550" y="55035"/>
                    <a:pt x="5305" y="544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xmlns="" id="{DC3014EE-DA2C-4D40-B1D9-FBC0A9CA7B80}"/>
                </a:ext>
              </a:extLst>
            </p:cNvPr>
            <p:cNvSpPr/>
            <p:nvPr/>
          </p:nvSpPr>
          <p:spPr>
            <a:xfrm>
              <a:off x="447066" y="3401169"/>
              <a:ext cx="76440" cy="89113"/>
            </a:xfrm>
            <a:custGeom>
              <a:avLst/>
              <a:gdLst>
                <a:gd name="connsiteX0" fmla="*/ 4562 w 47463"/>
                <a:gd name="connsiteY0" fmla="*/ 55332 h 55332"/>
                <a:gd name="connsiteX1" fmla="*/ 25993 w 47463"/>
                <a:gd name="connsiteY1" fmla="*/ 35805 h 55332"/>
                <a:gd name="connsiteX2" fmla="*/ 45043 w 47463"/>
                <a:gd name="connsiteY2" fmla="*/ 10659 h 55332"/>
                <a:gd name="connsiteX3" fmla="*/ 46329 w 47463"/>
                <a:gd name="connsiteY3" fmla="*/ 2420 h 55332"/>
                <a:gd name="connsiteX4" fmla="*/ 38090 w 47463"/>
                <a:gd name="connsiteY4" fmla="*/ 1134 h 55332"/>
                <a:gd name="connsiteX5" fmla="*/ 15134 w 47463"/>
                <a:gd name="connsiteY5" fmla="*/ 22566 h 55332"/>
                <a:gd name="connsiteX6" fmla="*/ 85 w 47463"/>
                <a:gd name="connsiteY6" fmla="*/ 51141 h 55332"/>
                <a:gd name="connsiteX7" fmla="*/ 4562 w 47463"/>
                <a:gd name="connsiteY7" fmla="*/ 55332 h 5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463" h="55332">
                  <a:moveTo>
                    <a:pt x="4562" y="55332"/>
                  </a:moveTo>
                  <a:cubicBezTo>
                    <a:pt x="14563" y="55332"/>
                    <a:pt x="20754" y="43140"/>
                    <a:pt x="25993" y="35805"/>
                  </a:cubicBezTo>
                  <a:cubicBezTo>
                    <a:pt x="31391" y="26743"/>
                    <a:pt x="37781" y="18309"/>
                    <a:pt x="45043" y="10659"/>
                  </a:cubicBezTo>
                  <a:cubicBezTo>
                    <a:pt x="47673" y="8739"/>
                    <a:pt x="48249" y="5051"/>
                    <a:pt x="46329" y="2420"/>
                  </a:cubicBezTo>
                  <a:cubicBezTo>
                    <a:pt x="44409" y="-210"/>
                    <a:pt x="40720" y="-786"/>
                    <a:pt x="38090" y="1134"/>
                  </a:cubicBezTo>
                  <a:cubicBezTo>
                    <a:pt x="29272" y="6917"/>
                    <a:pt x="21509" y="14166"/>
                    <a:pt x="15134" y="22566"/>
                  </a:cubicBezTo>
                  <a:cubicBezTo>
                    <a:pt x="9610" y="29519"/>
                    <a:pt x="-1058" y="40949"/>
                    <a:pt x="85" y="51141"/>
                  </a:cubicBezTo>
                  <a:cubicBezTo>
                    <a:pt x="188" y="53523"/>
                    <a:pt x="2178" y="55386"/>
                    <a:pt x="4562" y="553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xmlns="" id="{50AEF293-3B49-437B-9724-7C610F3D02BC}"/>
                </a:ext>
              </a:extLst>
            </p:cNvPr>
            <p:cNvSpPr/>
            <p:nvPr/>
          </p:nvSpPr>
          <p:spPr>
            <a:xfrm>
              <a:off x="372804" y="3453550"/>
              <a:ext cx="33254" cy="31231"/>
            </a:xfrm>
            <a:custGeom>
              <a:avLst/>
              <a:gdLst>
                <a:gd name="connsiteX0" fmla="*/ 4477 w 20648"/>
                <a:gd name="connsiteY0" fmla="*/ 18902 h 19392"/>
                <a:gd name="connsiteX1" fmla="*/ 17240 w 20648"/>
                <a:gd name="connsiteY1" fmla="*/ 9377 h 19392"/>
                <a:gd name="connsiteX2" fmla="*/ 20479 w 20648"/>
                <a:gd name="connsiteY2" fmla="*/ 3471 h 19392"/>
                <a:gd name="connsiteX3" fmla="*/ 14764 w 20648"/>
                <a:gd name="connsiteY3" fmla="*/ 137 h 19392"/>
                <a:gd name="connsiteX4" fmla="*/ 0 w 20648"/>
                <a:gd name="connsiteY4" fmla="*/ 15949 h 19392"/>
                <a:gd name="connsiteX5" fmla="*/ 4477 w 20648"/>
                <a:gd name="connsiteY5" fmla="*/ 18902 h 1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48" h="19392">
                  <a:moveTo>
                    <a:pt x="4477" y="18902"/>
                  </a:moveTo>
                  <a:cubicBezTo>
                    <a:pt x="8290" y="15174"/>
                    <a:pt x="12582" y="11971"/>
                    <a:pt x="17240" y="9377"/>
                  </a:cubicBezTo>
                  <a:cubicBezTo>
                    <a:pt x="19731" y="8597"/>
                    <a:pt x="21161" y="5990"/>
                    <a:pt x="20479" y="3471"/>
                  </a:cubicBezTo>
                  <a:cubicBezTo>
                    <a:pt x="19783" y="1002"/>
                    <a:pt x="17256" y="-472"/>
                    <a:pt x="14764" y="137"/>
                  </a:cubicBezTo>
                  <a:cubicBezTo>
                    <a:pt x="7810" y="2518"/>
                    <a:pt x="95" y="7567"/>
                    <a:pt x="0" y="15949"/>
                  </a:cubicBezTo>
                  <a:cubicBezTo>
                    <a:pt x="0" y="18425"/>
                    <a:pt x="3048" y="20330"/>
                    <a:pt x="4477" y="189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xmlns="" id="{18648B43-B1DB-4376-8884-0448B5FA1B38}"/>
                </a:ext>
              </a:extLst>
            </p:cNvPr>
            <p:cNvSpPr/>
            <p:nvPr/>
          </p:nvSpPr>
          <p:spPr>
            <a:xfrm>
              <a:off x="299746" y="3471255"/>
              <a:ext cx="41131" cy="35567"/>
            </a:xfrm>
            <a:custGeom>
              <a:avLst/>
              <a:gdLst>
                <a:gd name="connsiteX0" fmla="*/ 3739 w 25539"/>
                <a:gd name="connsiteY0" fmla="*/ 22005 h 22084"/>
                <a:gd name="connsiteX1" fmla="*/ 7453 w 25539"/>
                <a:gd name="connsiteY1" fmla="*/ 19910 h 22084"/>
                <a:gd name="connsiteX2" fmla="*/ 12502 w 25539"/>
                <a:gd name="connsiteY2" fmla="*/ 16385 h 22084"/>
                <a:gd name="connsiteX3" fmla="*/ 20217 w 25539"/>
                <a:gd name="connsiteY3" fmla="*/ 11337 h 22084"/>
                <a:gd name="connsiteX4" fmla="*/ 20217 w 25539"/>
                <a:gd name="connsiteY4" fmla="*/ 2 h 22084"/>
                <a:gd name="connsiteX5" fmla="*/ 6310 w 25539"/>
                <a:gd name="connsiteY5" fmla="*/ 6289 h 22084"/>
                <a:gd name="connsiteX6" fmla="*/ 119 w 25539"/>
                <a:gd name="connsiteY6" fmla="*/ 18195 h 22084"/>
                <a:gd name="connsiteX7" fmla="*/ 2208 w 25539"/>
                <a:gd name="connsiteY7" fmla="*/ 21966 h 22084"/>
                <a:gd name="connsiteX8" fmla="*/ 3739 w 25539"/>
                <a:gd name="connsiteY8" fmla="*/ 22005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539" h="22084">
                  <a:moveTo>
                    <a:pt x="3739" y="22005"/>
                  </a:moveTo>
                  <a:cubicBezTo>
                    <a:pt x="5067" y="21480"/>
                    <a:pt x="6317" y="20775"/>
                    <a:pt x="7453" y="19910"/>
                  </a:cubicBezTo>
                  <a:cubicBezTo>
                    <a:pt x="9281" y="18957"/>
                    <a:pt x="10978" y="17773"/>
                    <a:pt x="12502" y="16385"/>
                  </a:cubicBezTo>
                  <a:cubicBezTo>
                    <a:pt x="14299" y="13742"/>
                    <a:pt x="17076" y="11925"/>
                    <a:pt x="20217" y="11337"/>
                  </a:cubicBezTo>
                  <a:cubicBezTo>
                    <a:pt x="27265" y="11337"/>
                    <a:pt x="27361" y="-188"/>
                    <a:pt x="20217" y="2"/>
                  </a:cubicBezTo>
                  <a:cubicBezTo>
                    <a:pt x="14949" y="247"/>
                    <a:pt x="9974" y="2496"/>
                    <a:pt x="6310" y="6289"/>
                  </a:cubicBezTo>
                  <a:cubicBezTo>
                    <a:pt x="3240" y="9648"/>
                    <a:pt x="1106" y="13753"/>
                    <a:pt x="119" y="18195"/>
                  </a:cubicBezTo>
                  <a:cubicBezTo>
                    <a:pt x="-345" y="19813"/>
                    <a:pt x="590" y="21501"/>
                    <a:pt x="2208" y="21966"/>
                  </a:cubicBezTo>
                  <a:cubicBezTo>
                    <a:pt x="2706" y="22109"/>
                    <a:pt x="3233" y="22122"/>
                    <a:pt x="3739" y="220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xmlns="" id="{69A3DE75-EC1D-4915-9550-D505BE4871B7}"/>
                </a:ext>
              </a:extLst>
            </p:cNvPr>
            <p:cNvSpPr/>
            <p:nvPr/>
          </p:nvSpPr>
          <p:spPr>
            <a:xfrm>
              <a:off x="3610692" y="845824"/>
              <a:ext cx="478474" cy="827325"/>
            </a:xfrm>
            <a:custGeom>
              <a:avLst/>
              <a:gdLst>
                <a:gd name="connsiteX0" fmla="*/ 295624 w 297095"/>
                <a:gd name="connsiteY0" fmla="*/ 6176 h 513704"/>
                <a:gd name="connsiteX1" fmla="*/ 293528 w 297095"/>
                <a:gd name="connsiteY1" fmla="*/ 2271 h 513704"/>
                <a:gd name="connsiteX2" fmla="*/ 290385 w 297095"/>
                <a:gd name="connsiteY2" fmla="*/ 271 h 513704"/>
                <a:gd name="connsiteX3" fmla="*/ 282098 w 297095"/>
                <a:gd name="connsiteY3" fmla="*/ 3605 h 513704"/>
                <a:gd name="connsiteX4" fmla="*/ 281526 w 297095"/>
                <a:gd name="connsiteY4" fmla="*/ 4367 h 513704"/>
                <a:gd name="connsiteX5" fmla="*/ 278478 w 297095"/>
                <a:gd name="connsiteY5" fmla="*/ 8462 h 513704"/>
                <a:gd name="connsiteX6" fmla="*/ 273240 w 297095"/>
                <a:gd name="connsiteY6" fmla="*/ 21035 h 513704"/>
                <a:gd name="connsiteX7" fmla="*/ 263715 w 297095"/>
                <a:gd name="connsiteY7" fmla="*/ 47610 h 513704"/>
                <a:gd name="connsiteX8" fmla="*/ 260667 w 297095"/>
                <a:gd name="connsiteY8" fmla="*/ 57135 h 513704"/>
                <a:gd name="connsiteX9" fmla="*/ 241617 w 297095"/>
                <a:gd name="connsiteY9" fmla="*/ 96950 h 513704"/>
                <a:gd name="connsiteX10" fmla="*/ 220566 w 297095"/>
                <a:gd name="connsiteY10" fmla="*/ 143908 h 513704"/>
                <a:gd name="connsiteX11" fmla="*/ 199135 w 297095"/>
                <a:gd name="connsiteY11" fmla="*/ 191533 h 513704"/>
                <a:gd name="connsiteX12" fmla="*/ 182562 w 297095"/>
                <a:gd name="connsiteY12" fmla="*/ 233538 h 513704"/>
                <a:gd name="connsiteX13" fmla="*/ 171989 w 297095"/>
                <a:gd name="connsiteY13" fmla="*/ 251826 h 513704"/>
                <a:gd name="connsiteX14" fmla="*/ 169893 w 297095"/>
                <a:gd name="connsiteY14" fmla="*/ 254493 h 513704"/>
                <a:gd name="connsiteX15" fmla="*/ 169893 w 297095"/>
                <a:gd name="connsiteY15" fmla="*/ 254493 h 513704"/>
                <a:gd name="connsiteX16" fmla="*/ 168846 w 297095"/>
                <a:gd name="connsiteY16" fmla="*/ 252493 h 513704"/>
                <a:gd name="connsiteX17" fmla="*/ 168179 w 297095"/>
                <a:gd name="connsiteY17" fmla="*/ 250778 h 513704"/>
                <a:gd name="connsiteX18" fmla="*/ 167322 w 297095"/>
                <a:gd name="connsiteY18" fmla="*/ 248492 h 513704"/>
                <a:gd name="connsiteX19" fmla="*/ 165321 w 297095"/>
                <a:gd name="connsiteY19" fmla="*/ 241253 h 513704"/>
                <a:gd name="connsiteX20" fmla="*/ 161892 w 297095"/>
                <a:gd name="connsiteY20" fmla="*/ 231728 h 513704"/>
                <a:gd name="connsiteX21" fmla="*/ 157130 w 297095"/>
                <a:gd name="connsiteY21" fmla="*/ 189056 h 513704"/>
                <a:gd name="connsiteX22" fmla="*/ 151891 w 297095"/>
                <a:gd name="connsiteY22" fmla="*/ 135907 h 513704"/>
                <a:gd name="connsiteX23" fmla="*/ 141028 w 297095"/>
                <a:gd name="connsiteY23" fmla="*/ 124863 h 513704"/>
                <a:gd name="connsiteX24" fmla="*/ 130365 w 297095"/>
                <a:gd name="connsiteY24" fmla="*/ 132954 h 513704"/>
                <a:gd name="connsiteX25" fmla="*/ 107124 w 297095"/>
                <a:gd name="connsiteY25" fmla="*/ 236681 h 513704"/>
                <a:gd name="connsiteX26" fmla="*/ 91788 w 297095"/>
                <a:gd name="connsiteY26" fmla="*/ 337646 h 513704"/>
                <a:gd name="connsiteX27" fmla="*/ 86454 w 297095"/>
                <a:gd name="connsiteY27" fmla="*/ 361459 h 513704"/>
                <a:gd name="connsiteX28" fmla="*/ 79596 w 297095"/>
                <a:gd name="connsiteY28" fmla="*/ 384033 h 513704"/>
                <a:gd name="connsiteX29" fmla="*/ 79596 w 297095"/>
                <a:gd name="connsiteY29" fmla="*/ 384033 h 513704"/>
                <a:gd name="connsiteX30" fmla="*/ 79596 w 297095"/>
                <a:gd name="connsiteY30" fmla="*/ 384033 h 513704"/>
                <a:gd name="connsiteX31" fmla="*/ 71786 w 297095"/>
                <a:gd name="connsiteY31" fmla="*/ 372222 h 513704"/>
                <a:gd name="connsiteX32" fmla="*/ 25971 w 297095"/>
                <a:gd name="connsiteY32" fmla="*/ 281163 h 513704"/>
                <a:gd name="connsiteX33" fmla="*/ 24066 w 297095"/>
                <a:gd name="connsiteY33" fmla="*/ 276686 h 513704"/>
                <a:gd name="connsiteX34" fmla="*/ 9016 w 297095"/>
                <a:gd name="connsiteY34" fmla="*/ 267828 h 513704"/>
                <a:gd name="connsiteX35" fmla="*/ 444 w 297095"/>
                <a:gd name="connsiteY35" fmla="*/ 283354 h 513704"/>
                <a:gd name="connsiteX36" fmla="*/ 3873 w 297095"/>
                <a:gd name="connsiteY36" fmla="*/ 307547 h 513704"/>
                <a:gd name="connsiteX37" fmla="*/ 5968 w 297095"/>
                <a:gd name="connsiteY37" fmla="*/ 335360 h 513704"/>
                <a:gd name="connsiteX38" fmla="*/ 13207 w 297095"/>
                <a:gd name="connsiteY38" fmla="*/ 398416 h 513704"/>
                <a:gd name="connsiteX39" fmla="*/ 25113 w 297095"/>
                <a:gd name="connsiteY39" fmla="*/ 456899 h 513704"/>
                <a:gd name="connsiteX40" fmla="*/ 33305 w 297095"/>
                <a:gd name="connsiteY40" fmla="*/ 509858 h 513704"/>
                <a:gd name="connsiteX41" fmla="*/ 41539 w 297095"/>
                <a:gd name="connsiteY41" fmla="*/ 513210 h 513704"/>
                <a:gd name="connsiteX42" fmla="*/ 45307 w 297095"/>
                <a:gd name="connsiteY42" fmla="*/ 506429 h 513704"/>
                <a:gd name="connsiteX43" fmla="*/ 43116 w 297095"/>
                <a:gd name="connsiteY43" fmla="*/ 481569 h 513704"/>
                <a:gd name="connsiteX44" fmla="*/ 42068 w 297095"/>
                <a:gd name="connsiteY44" fmla="*/ 454518 h 513704"/>
                <a:gd name="connsiteX45" fmla="*/ 34448 w 297095"/>
                <a:gd name="connsiteY45" fmla="*/ 393368 h 513704"/>
                <a:gd name="connsiteX46" fmla="*/ 31114 w 297095"/>
                <a:gd name="connsiteY46" fmla="*/ 352696 h 513704"/>
                <a:gd name="connsiteX47" fmla="*/ 44354 w 297095"/>
                <a:gd name="connsiteY47" fmla="*/ 376985 h 513704"/>
                <a:gd name="connsiteX48" fmla="*/ 75120 w 297095"/>
                <a:gd name="connsiteY48" fmla="*/ 412608 h 513704"/>
                <a:gd name="connsiteX49" fmla="*/ 105695 w 297095"/>
                <a:gd name="connsiteY49" fmla="*/ 389462 h 513704"/>
                <a:gd name="connsiteX50" fmla="*/ 118554 w 297095"/>
                <a:gd name="connsiteY50" fmla="*/ 340694 h 513704"/>
                <a:gd name="connsiteX51" fmla="*/ 126650 w 297095"/>
                <a:gd name="connsiteY51" fmla="*/ 290212 h 513704"/>
                <a:gd name="connsiteX52" fmla="*/ 138842 w 297095"/>
                <a:gd name="connsiteY52" fmla="*/ 208487 h 513704"/>
                <a:gd name="connsiteX53" fmla="*/ 145128 w 297095"/>
                <a:gd name="connsiteY53" fmla="*/ 237824 h 513704"/>
                <a:gd name="connsiteX54" fmla="*/ 146081 w 297095"/>
                <a:gd name="connsiteY54" fmla="*/ 246206 h 513704"/>
                <a:gd name="connsiteX55" fmla="*/ 157416 w 297095"/>
                <a:gd name="connsiteY55" fmla="*/ 270209 h 513704"/>
                <a:gd name="connsiteX56" fmla="*/ 182465 w 297095"/>
                <a:gd name="connsiteY56" fmla="*/ 269652 h 513704"/>
                <a:gd name="connsiteX57" fmla="*/ 183324 w 297095"/>
                <a:gd name="connsiteY57" fmla="*/ 268685 h 513704"/>
                <a:gd name="connsiteX58" fmla="*/ 205231 w 297095"/>
                <a:gd name="connsiteY58" fmla="*/ 230585 h 513704"/>
                <a:gd name="connsiteX59" fmla="*/ 222090 w 297095"/>
                <a:gd name="connsiteY59" fmla="*/ 188294 h 513704"/>
                <a:gd name="connsiteX60" fmla="*/ 233044 w 297095"/>
                <a:gd name="connsiteY60" fmla="*/ 164577 h 513704"/>
                <a:gd name="connsiteX61" fmla="*/ 223519 w 297095"/>
                <a:gd name="connsiteY61" fmla="*/ 206106 h 513704"/>
                <a:gd name="connsiteX62" fmla="*/ 198468 w 297095"/>
                <a:gd name="connsiteY62" fmla="*/ 312215 h 513704"/>
                <a:gd name="connsiteX63" fmla="*/ 185800 w 297095"/>
                <a:gd name="connsiteY63" fmla="*/ 364793 h 513704"/>
                <a:gd name="connsiteX64" fmla="*/ 177513 w 297095"/>
                <a:gd name="connsiteY64" fmla="*/ 416418 h 513704"/>
                <a:gd name="connsiteX65" fmla="*/ 181704 w 297095"/>
                <a:gd name="connsiteY65" fmla="*/ 440421 h 513704"/>
                <a:gd name="connsiteX66" fmla="*/ 197611 w 297095"/>
                <a:gd name="connsiteY66" fmla="*/ 449946 h 513704"/>
                <a:gd name="connsiteX67" fmla="*/ 226186 w 297095"/>
                <a:gd name="connsiteY67" fmla="*/ 431944 h 513704"/>
                <a:gd name="connsiteX68" fmla="*/ 222567 w 297095"/>
                <a:gd name="connsiteY68" fmla="*/ 450994 h 513704"/>
                <a:gd name="connsiteX69" fmla="*/ 218852 w 297095"/>
                <a:gd name="connsiteY69" fmla="*/ 477759 h 513704"/>
                <a:gd name="connsiteX70" fmla="*/ 211327 w 297095"/>
                <a:gd name="connsiteY70" fmla="*/ 505477 h 513704"/>
                <a:gd name="connsiteX71" fmla="*/ 213037 w 297095"/>
                <a:gd name="connsiteY71" fmla="*/ 510158 h 513704"/>
                <a:gd name="connsiteX72" fmla="*/ 217328 w 297095"/>
                <a:gd name="connsiteY72" fmla="*/ 509096 h 513704"/>
                <a:gd name="connsiteX73" fmla="*/ 236378 w 297095"/>
                <a:gd name="connsiteY73" fmla="*/ 458233 h 513704"/>
                <a:gd name="connsiteX74" fmla="*/ 244665 w 297095"/>
                <a:gd name="connsiteY74" fmla="*/ 426991 h 513704"/>
                <a:gd name="connsiteX75" fmla="*/ 254190 w 297095"/>
                <a:gd name="connsiteY75" fmla="*/ 393749 h 513704"/>
                <a:gd name="connsiteX76" fmla="*/ 252570 w 297095"/>
                <a:gd name="connsiteY76" fmla="*/ 380509 h 513704"/>
                <a:gd name="connsiteX77" fmla="*/ 239712 w 297095"/>
                <a:gd name="connsiteY77" fmla="*/ 378890 h 513704"/>
                <a:gd name="connsiteX78" fmla="*/ 215613 w 297095"/>
                <a:gd name="connsiteY78" fmla="*/ 406417 h 513704"/>
                <a:gd name="connsiteX79" fmla="*/ 204564 w 297095"/>
                <a:gd name="connsiteY79" fmla="*/ 418228 h 513704"/>
                <a:gd name="connsiteX80" fmla="*/ 203231 w 297095"/>
                <a:gd name="connsiteY80" fmla="*/ 419180 h 513704"/>
                <a:gd name="connsiteX81" fmla="*/ 208374 w 297095"/>
                <a:gd name="connsiteY81" fmla="*/ 389558 h 513704"/>
                <a:gd name="connsiteX82" fmla="*/ 220948 w 297095"/>
                <a:gd name="connsiteY82" fmla="*/ 337170 h 513704"/>
                <a:gd name="connsiteX83" fmla="*/ 246665 w 297095"/>
                <a:gd name="connsiteY83" fmla="*/ 231347 h 513704"/>
                <a:gd name="connsiteX84" fmla="*/ 272192 w 297095"/>
                <a:gd name="connsiteY84" fmla="*/ 125144 h 513704"/>
                <a:gd name="connsiteX85" fmla="*/ 285908 w 297095"/>
                <a:gd name="connsiteY85" fmla="*/ 72185 h 513704"/>
                <a:gd name="connsiteX86" fmla="*/ 291432 w 297095"/>
                <a:gd name="connsiteY86" fmla="*/ 46753 h 513704"/>
                <a:gd name="connsiteX87" fmla="*/ 296862 w 297095"/>
                <a:gd name="connsiteY87" fmla="*/ 18178 h 513704"/>
                <a:gd name="connsiteX88" fmla="*/ 295433 w 297095"/>
                <a:gd name="connsiteY88" fmla="*/ 6462 h 513704"/>
                <a:gd name="connsiteX89" fmla="*/ 170370 w 297095"/>
                <a:gd name="connsiteY89" fmla="*/ 255541 h 513704"/>
                <a:gd name="connsiteX90" fmla="*/ 170370 w 297095"/>
                <a:gd name="connsiteY90" fmla="*/ 255541 h 513704"/>
                <a:gd name="connsiteX91" fmla="*/ 170370 w 297095"/>
                <a:gd name="connsiteY91" fmla="*/ 255541 h 513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297095" h="513704">
                  <a:moveTo>
                    <a:pt x="295624" y="6176"/>
                  </a:moveTo>
                  <a:cubicBezTo>
                    <a:pt x="295317" y="4699"/>
                    <a:pt x="294589" y="3343"/>
                    <a:pt x="293528" y="2271"/>
                  </a:cubicBezTo>
                  <a:cubicBezTo>
                    <a:pt x="292840" y="1160"/>
                    <a:pt x="291683" y="423"/>
                    <a:pt x="290385" y="271"/>
                  </a:cubicBezTo>
                  <a:cubicBezTo>
                    <a:pt x="287187" y="-622"/>
                    <a:pt x="283787" y="745"/>
                    <a:pt x="282098" y="3605"/>
                  </a:cubicBezTo>
                  <a:lnTo>
                    <a:pt x="281526" y="4367"/>
                  </a:lnTo>
                  <a:cubicBezTo>
                    <a:pt x="280266" y="5532"/>
                    <a:pt x="279233" y="6921"/>
                    <a:pt x="278478" y="8462"/>
                  </a:cubicBezTo>
                  <a:cubicBezTo>
                    <a:pt x="276360" y="12488"/>
                    <a:pt x="274607" y="16696"/>
                    <a:pt x="273240" y="21035"/>
                  </a:cubicBezTo>
                  <a:cubicBezTo>
                    <a:pt x="270096" y="29989"/>
                    <a:pt x="266667" y="38752"/>
                    <a:pt x="263715" y="47610"/>
                  </a:cubicBezTo>
                  <a:cubicBezTo>
                    <a:pt x="262667" y="50658"/>
                    <a:pt x="261619" y="53706"/>
                    <a:pt x="260667" y="57135"/>
                  </a:cubicBezTo>
                  <a:cubicBezTo>
                    <a:pt x="254571" y="70565"/>
                    <a:pt x="248094" y="83710"/>
                    <a:pt x="241617" y="96950"/>
                  </a:cubicBezTo>
                  <a:cubicBezTo>
                    <a:pt x="234092" y="112380"/>
                    <a:pt x="227520" y="128192"/>
                    <a:pt x="220566" y="143908"/>
                  </a:cubicBezTo>
                  <a:cubicBezTo>
                    <a:pt x="213613" y="159624"/>
                    <a:pt x="205803" y="175150"/>
                    <a:pt x="199135" y="191533"/>
                  </a:cubicBezTo>
                  <a:cubicBezTo>
                    <a:pt x="193420" y="205439"/>
                    <a:pt x="188943" y="220108"/>
                    <a:pt x="182562" y="233538"/>
                  </a:cubicBezTo>
                  <a:cubicBezTo>
                    <a:pt x="179639" y="239963"/>
                    <a:pt x="176098" y="246087"/>
                    <a:pt x="171989" y="251826"/>
                  </a:cubicBezTo>
                  <a:cubicBezTo>
                    <a:pt x="171322" y="252779"/>
                    <a:pt x="170560" y="253636"/>
                    <a:pt x="169893" y="254493"/>
                  </a:cubicBezTo>
                  <a:lnTo>
                    <a:pt x="169893" y="254493"/>
                  </a:lnTo>
                  <a:lnTo>
                    <a:pt x="168846" y="252493"/>
                  </a:lnTo>
                  <a:cubicBezTo>
                    <a:pt x="168846" y="252493"/>
                    <a:pt x="168274" y="250969"/>
                    <a:pt x="168179" y="250778"/>
                  </a:cubicBezTo>
                  <a:lnTo>
                    <a:pt x="167322" y="248492"/>
                  </a:lnTo>
                  <a:cubicBezTo>
                    <a:pt x="166560" y="246111"/>
                    <a:pt x="165893" y="243730"/>
                    <a:pt x="165321" y="241253"/>
                  </a:cubicBezTo>
                  <a:cubicBezTo>
                    <a:pt x="164449" y="237987"/>
                    <a:pt x="163302" y="234801"/>
                    <a:pt x="161892" y="231728"/>
                  </a:cubicBezTo>
                  <a:cubicBezTo>
                    <a:pt x="161892" y="217441"/>
                    <a:pt x="158940" y="203153"/>
                    <a:pt x="157130" y="189056"/>
                  </a:cubicBezTo>
                  <a:cubicBezTo>
                    <a:pt x="154939" y="171435"/>
                    <a:pt x="152939" y="153719"/>
                    <a:pt x="151891" y="135907"/>
                  </a:cubicBezTo>
                  <a:cubicBezTo>
                    <a:pt x="151941" y="129857"/>
                    <a:pt x="147077" y="124913"/>
                    <a:pt x="141028" y="124863"/>
                  </a:cubicBezTo>
                  <a:cubicBezTo>
                    <a:pt x="136047" y="124822"/>
                    <a:pt x="131666" y="128146"/>
                    <a:pt x="130365" y="132954"/>
                  </a:cubicBezTo>
                  <a:cubicBezTo>
                    <a:pt x="120443" y="167006"/>
                    <a:pt x="112680" y="201651"/>
                    <a:pt x="107124" y="236681"/>
                  </a:cubicBezTo>
                  <a:cubicBezTo>
                    <a:pt x="101409" y="270209"/>
                    <a:pt x="98265" y="304214"/>
                    <a:pt x="91788" y="337646"/>
                  </a:cubicBezTo>
                  <a:cubicBezTo>
                    <a:pt x="90264" y="345647"/>
                    <a:pt x="88455" y="353553"/>
                    <a:pt x="86454" y="361459"/>
                  </a:cubicBezTo>
                  <a:cubicBezTo>
                    <a:pt x="84805" y="369163"/>
                    <a:pt x="82511" y="376714"/>
                    <a:pt x="79596" y="384033"/>
                  </a:cubicBezTo>
                  <a:cubicBezTo>
                    <a:pt x="79596" y="384033"/>
                    <a:pt x="79596" y="384033"/>
                    <a:pt x="79596" y="384033"/>
                  </a:cubicBezTo>
                  <a:lnTo>
                    <a:pt x="79596" y="384033"/>
                  </a:lnTo>
                  <a:cubicBezTo>
                    <a:pt x="76834" y="380223"/>
                    <a:pt x="74358" y="376223"/>
                    <a:pt x="71786" y="372222"/>
                  </a:cubicBezTo>
                  <a:cubicBezTo>
                    <a:pt x="54103" y="343143"/>
                    <a:pt x="38782" y="312693"/>
                    <a:pt x="25971" y="281163"/>
                  </a:cubicBezTo>
                  <a:cubicBezTo>
                    <a:pt x="25304" y="279639"/>
                    <a:pt x="24637" y="278210"/>
                    <a:pt x="24066" y="276686"/>
                  </a:cubicBezTo>
                  <a:cubicBezTo>
                    <a:pt x="22295" y="270130"/>
                    <a:pt x="15607" y="266194"/>
                    <a:pt x="9016" y="267828"/>
                  </a:cubicBezTo>
                  <a:cubicBezTo>
                    <a:pt x="2443" y="269849"/>
                    <a:pt x="-1348" y="276714"/>
                    <a:pt x="444" y="283354"/>
                  </a:cubicBezTo>
                  <a:cubicBezTo>
                    <a:pt x="2775" y="291205"/>
                    <a:pt x="3930" y="299358"/>
                    <a:pt x="3873" y="307547"/>
                  </a:cubicBezTo>
                  <a:cubicBezTo>
                    <a:pt x="3873" y="317072"/>
                    <a:pt x="5206" y="326597"/>
                    <a:pt x="5968" y="335360"/>
                  </a:cubicBezTo>
                  <a:cubicBezTo>
                    <a:pt x="7778" y="356506"/>
                    <a:pt x="10350" y="377461"/>
                    <a:pt x="13207" y="398416"/>
                  </a:cubicBezTo>
                  <a:cubicBezTo>
                    <a:pt x="16065" y="419371"/>
                    <a:pt x="21113" y="437373"/>
                    <a:pt x="25113" y="456899"/>
                  </a:cubicBezTo>
                  <a:cubicBezTo>
                    <a:pt x="28638" y="474235"/>
                    <a:pt x="27114" y="493094"/>
                    <a:pt x="33305" y="509858"/>
                  </a:cubicBezTo>
                  <a:cubicBezTo>
                    <a:pt x="34653" y="513058"/>
                    <a:pt x="38340" y="514558"/>
                    <a:pt x="41539" y="513210"/>
                  </a:cubicBezTo>
                  <a:cubicBezTo>
                    <a:pt x="44206" y="512086"/>
                    <a:pt x="45761" y="509287"/>
                    <a:pt x="45307" y="506429"/>
                  </a:cubicBezTo>
                  <a:cubicBezTo>
                    <a:pt x="43198" y="498322"/>
                    <a:pt x="42457" y="489920"/>
                    <a:pt x="43116" y="481569"/>
                  </a:cubicBezTo>
                  <a:cubicBezTo>
                    <a:pt x="43480" y="472538"/>
                    <a:pt x="43130" y="463493"/>
                    <a:pt x="42068" y="454518"/>
                  </a:cubicBezTo>
                  <a:cubicBezTo>
                    <a:pt x="39687" y="434135"/>
                    <a:pt x="36162" y="413751"/>
                    <a:pt x="34448" y="393368"/>
                  </a:cubicBezTo>
                  <a:cubicBezTo>
                    <a:pt x="33210" y="379842"/>
                    <a:pt x="32067" y="366221"/>
                    <a:pt x="31114" y="352696"/>
                  </a:cubicBezTo>
                  <a:cubicBezTo>
                    <a:pt x="35305" y="360887"/>
                    <a:pt x="39687" y="368984"/>
                    <a:pt x="44354" y="376985"/>
                  </a:cubicBezTo>
                  <a:cubicBezTo>
                    <a:pt x="52164" y="390224"/>
                    <a:pt x="60356" y="406703"/>
                    <a:pt x="75120" y="412608"/>
                  </a:cubicBezTo>
                  <a:cubicBezTo>
                    <a:pt x="89883" y="418514"/>
                    <a:pt x="100932" y="401559"/>
                    <a:pt x="105695" y="389462"/>
                  </a:cubicBezTo>
                  <a:cubicBezTo>
                    <a:pt x="111382" y="373608"/>
                    <a:pt x="115684" y="357291"/>
                    <a:pt x="118554" y="340694"/>
                  </a:cubicBezTo>
                  <a:cubicBezTo>
                    <a:pt x="121887" y="324026"/>
                    <a:pt x="124364" y="307166"/>
                    <a:pt x="126650" y="290212"/>
                  </a:cubicBezTo>
                  <a:cubicBezTo>
                    <a:pt x="130365" y="262875"/>
                    <a:pt x="134556" y="235729"/>
                    <a:pt x="138842" y="208487"/>
                  </a:cubicBezTo>
                  <a:cubicBezTo>
                    <a:pt x="140065" y="218433"/>
                    <a:pt x="142169" y="228251"/>
                    <a:pt x="145128" y="237824"/>
                  </a:cubicBezTo>
                  <a:cubicBezTo>
                    <a:pt x="145263" y="240636"/>
                    <a:pt x="145581" y="243436"/>
                    <a:pt x="146081" y="246206"/>
                  </a:cubicBezTo>
                  <a:cubicBezTo>
                    <a:pt x="147596" y="255093"/>
                    <a:pt x="151516" y="263394"/>
                    <a:pt x="157416" y="270209"/>
                  </a:cubicBezTo>
                  <a:cubicBezTo>
                    <a:pt x="164487" y="276972"/>
                    <a:pt x="175701" y="276723"/>
                    <a:pt x="182465" y="269652"/>
                  </a:cubicBezTo>
                  <a:cubicBezTo>
                    <a:pt x="182763" y="269340"/>
                    <a:pt x="183049" y="269018"/>
                    <a:pt x="183324" y="268685"/>
                  </a:cubicBezTo>
                  <a:cubicBezTo>
                    <a:pt x="193160" y="257621"/>
                    <a:pt x="200617" y="244652"/>
                    <a:pt x="205231" y="230585"/>
                  </a:cubicBezTo>
                  <a:cubicBezTo>
                    <a:pt x="210946" y="216488"/>
                    <a:pt x="215899" y="202010"/>
                    <a:pt x="222090" y="188294"/>
                  </a:cubicBezTo>
                  <a:lnTo>
                    <a:pt x="233044" y="164577"/>
                  </a:lnTo>
                  <a:cubicBezTo>
                    <a:pt x="229710" y="178388"/>
                    <a:pt x="226472" y="192295"/>
                    <a:pt x="223519" y="206106"/>
                  </a:cubicBezTo>
                  <a:cubicBezTo>
                    <a:pt x="215328" y="241539"/>
                    <a:pt x="207136" y="276877"/>
                    <a:pt x="198468" y="312215"/>
                  </a:cubicBezTo>
                  <a:cubicBezTo>
                    <a:pt x="194087" y="329645"/>
                    <a:pt x="189610" y="347171"/>
                    <a:pt x="185800" y="364793"/>
                  </a:cubicBezTo>
                  <a:cubicBezTo>
                    <a:pt x="181336" y="381684"/>
                    <a:pt x="178560" y="398978"/>
                    <a:pt x="177513" y="416418"/>
                  </a:cubicBezTo>
                  <a:cubicBezTo>
                    <a:pt x="177424" y="424608"/>
                    <a:pt x="178845" y="432745"/>
                    <a:pt x="181704" y="440421"/>
                  </a:cubicBezTo>
                  <a:cubicBezTo>
                    <a:pt x="183571" y="447366"/>
                    <a:pt x="190608" y="451579"/>
                    <a:pt x="197611" y="449946"/>
                  </a:cubicBezTo>
                  <a:cubicBezTo>
                    <a:pt x="208790" y="447093"/>
                    <a:pt x="218787" y="440795"/>
                    <a:pt x="226186" y="431944"/>
                  </a:cubicBezTo>
                  <a:cubicBezTo>
                    <a:pt x="225043" y="438230"/>
                    <a:pt x="223900" y="444612"/>
                    <a:pt x="222567" y="450994"/>
                  </a:cubicBezTo>
                  <a:cubicBezTo>
                    <a:pt x="220757" y="459852"/>
                    <a:pt x="219995" y="468806"/>
                    <a:pt x="218852" y="477759"/>
                  </a:cubicBezTo>
                  <a:cubicBezTo>
                    <a:pt x="218210" y="487406"/>
                    <a:pt x="215652" y="496829"/>
                    <a:pt x="211327" y="505477"/>
                  </a:cubicBezTo>
                  <a:cubicBezTo>
                    <a:pt x="210507" y="507242"/>
                    <a:pt x="211272" y="509338"/>
                    <a:pt x="213037" y="510158"/>
                  </a:cubicBezTo>
                  <a:cubicBezTo>
                    <a:pt x="214539" y="510857"/>
                    <a:pt x="216325" y="510415"/>
                    <a:pt x="217328" y="509096"/>
                  </a:cubicBezTo>
                  <a:cubicBezTo>
                    <a:pt x="226497" y="493335"/>
                    <a:pt x="232937" y="476139"/>
                    <a:pt x="236378" y="458233"/>
                  </a:cubicBezTo>
                  <a:cubicBezTo>
                    <a:pt x="239140" y="447851"/>
                    <a:pt x="242093" y="437468"/>
                    <a:pt x="244665" y="426991"/>
                  </a:cubicBezTo>
                  <a:cubicBezTo>
                    <a:pt x="246915" y="415666"/>
                    <a:pt x="250100" y="404547"/>
                    <a:pt x="254190" y="393749"/>
                  </a:cubicBezTo>
                  <a:cubicBezTo>
                    <a:pt x="256489" y="389434"/>
                    <a:pt x="255841" y="384142"/>
                    <a:pt x="252570" y="380509"/>
                  </a:cubicBezTo>
                  <a:cubicBezTo>
                    <a:pt x="249206" y="376997"/>
                    <a:pt x="243842" y="376322"/>
                    <a:pt x="239712" y="378890"/>
                  </a:cubicBezTo>
                  <a:cubicBezTo>
                    <a:pt x="230593" y="387055"/>
                    <a:pt x="222500" y="396298"/>
                    <a:pt x="215613" y="406417"/>
                  </a:cubicBezTo>
                  <a:cubicBezTo>
                    <a:pt x="212315" y="410697"/>
                    <a:pt x="208615" y="414652"/>
                    <a:pt x="204564" y="418228"/>
                  </a:cubicBezTo>
                  <a:lnTo>
                    <a:pt x="203231" y="419180"/>
                  </a:lnTo>
                  <a:cubicBezTo>
                    <a:pt x="203627" y="409122"/>
                    <a:pt x="205356" y="399161"/>
                    <a:pt x="208374" y="389558"/>
                  </a:cubicBezTo>
                  <a:cubicBezTo>
                    <a:pt x="212946" y="372222"/>
                    <a:pt x="216375" y="354506"/>
                    <a:pt x="220948" y="337170"/>
                  </a:cubicBezTo>
                  <a:cubicBezTo>
                    <a:pt x="230473" y="302023"/>
                    <a:pt x="238378" y="266685"/>
                    <a:pt x="246665" y="231347"/>
                  </a:cubicBezTo>
                  <a:cubicBezTo>
                    <a:pt x="254952" y="196010"/>
                    <a:pt x="263048" y="160386"/>
                    <a:pt x="272192" y="125144"/>
                  </a:cubicBezTo>
                  <a:cubicBezTo>
                    <a:pt x="276859" y="107522"/>
                    <a:pt x="281717" y="89996"/>
                    <a:pt x="285908" y="72185"/>
                  </a:cubicBezTo>
                  <a:cubicBezTo>
                    <a:pt x="287908" y="63803"/>
                    <a:pt x="289813" y="55325"/>
                    <a:pt x="291432" y="46753"/>
                  </a:cubicBezTo>
                  <a:cubicBezTo>
                    <a:pt x="293052" y="38180"/>
                    <a:pt x="295909" y="27703"/>
                    <a:pt x="296862" y="18178"/>
                  </a:cubicBezTo>
                  <a:cubicBezTo>
                    <a:pt x="297438" y="14215"/>
                    <a:pt x="296944" y="10170"/>
                    <a:pt x="295433" y="6462"/>
                  </a:cubicBezTo>
                  <a:close/>
                  <a:moveTo>
                    <a:pt x="170370" y="255541"/>
                  </a:moveTo>
                  <a:lnTo>
                    <a:pt x="170370" y="255541"/>
                  </a:lnTo>
                  <a:cubicBezTo>
                    <a:pt x="170370" y="255541"/>
                    <a:pt x="170370" y="255541"/>
                    <a:pt x="170370" y="2555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xmlns="" id="{3A2F3DDF-A50F-4225-BBFA-F07FEBB7F437}"/>
                </a:ext>
              </a:extLst>
            </p:cNvPr>
            <p:cNvSpPr/>
            <p:nvPr/>
          </p:nvSpPr>
          <p:spPr>
            <a:xfrm>
              <a:off x="3610458" y="1621803"/>
              <a:ext cx="52826" cy="75074"/>
            </a:xfrm>
            <a:custGeom>
              <a:avLst/>
              <a:gdLst>
                <a:gd name="connsiteX0" fmla="*/ 8018 w 32801"/>
                <a:gd name="connsiteY0" fmla="*/ 1938 h 46615"/>
                <a:gd name="connsiteX1" fmla="*/ 1937 w 32801"/>
                <a:gd name="connsiteY1" fmla="*/ 746 h 46615"/>
                <a:gd name="connsiteX2" fmla="*/ 112 w 32801"/>
                <a:gd name="connsiteY2" fmla="*/ 5367 h 46615"/>
                <a:gd name="connsiteX3" fmla="*/ 8018 w 32801"/>
                <a:gd name="connsiteY3" fmla="*/ 25845 h 46615"/>
                <a:gd name="connsiteX4" fmla="*/ 21258 w 32801"/>
                <a:gd name="connsiteY4" fmla="*/ 44895 h 46615"/>
                <a:gd name="connsiteX5" fmla="*/ 32402 w 32801"/>
                <a:gd name="connsiteY5" fmla="*/ 38228 h 46615"/>
                <a:gd name="connsiteX6" fmla="*/ 8018 w 32801"/>
                <a:gd name="connsiteY6" fmla="*/ 1938 h 4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01" h="46615">
                  <a:moveTo>
                    <a:pt x="8018" y="1938"/>
                  </a:moveTo>
                  <a:cubicBezTo>
                    <a:pt x="6668" y="-71"/>
                    <a:pt x="3946" y="-604"/>
                    <a:pt x="1937" y="746"/>
                  </a:cubicBezTo>
                  <a:cubicBezTo>
                    <a:pt x="430" y="1759"/>
                    <a:pt x="-296" y="3597"/>
                    <a:pt x="112" y="5367"/>
                  </a:cubicBezTo>
                  <a:cubicBezTo>
                    <a:pt x="1879" y="12497"/>
                    <a:pt x="4535" y="19378"/>
                    <a:pt x="8018" y="25845"/>
                  </a:cubicBezTo>
                  <a:cubicBezTo>
                    <a:pt x="11319" y="32900"/>
                    <a:pt x="15796" y="39342"/>
                    <a:pt x="21258" y="44895"/>
                  </a:cubicBezTo>
                  <a:cubicBezTo>
                    <a:pt x="25925" y="49182"/>
                    <a:pt x="34783" y="44895"/>
                    <a:pt x="32402" y="38228"/>
                  </a:cubicBezTo>
                  <a:cubicBezTo>
                    <a:pt x="27735" y="24798"/>
                    <a:pt x="14971" y="14701"/>
                    <a:pt x="8018" y="19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xmlns="" id="{8A9DAAA5-CF8F-451E-9A31-73EA5F5BF020}"/>
                </a:ext>
              </a:extLst>
            </p:cNvPr>
            <p:cNvSpPr/>
            <p:nvPr/>
          </p:nvSpPr>
          <p:spPr>
            <a:xfrm>
              <a:off x="3589533" y="1670075"/>
              <a:ext cx="33549" cy="34832"/>
            </a:xfrm>
            <a:custGeom>
              <a:avLst/>
              <a:gdLst>
                <a:gd name="connsiteX0" fmla="*/ 10915 w 20831"/>
                <a:gd name="connsiteY0" fmla="*/ 1873 h 21628"/>
                <a:gd name="connsiteX1" fmla="*/ 2025 w 20831"/>
                <a:gd name="connsiteY1" fmla="*/ 1810 h 21628"/>
                <a:gd name="connsiteX2" fmla="*/ 1961 w 20831"/>
                <a:gd name="connsiteY2" fmla="*/ 1873 h 21628"/>
                <a:gd name="connsiteX3" fmla="*/ 1961 w 20831"/>
                <a:gd name="connsiteY3" fmla="*/ 11398 h 21628"/>
                <a:gd name="connsiteX4" fmla="*/ 12248 w 20831"/>
                <a:gd name="connsiteY4" fmla="*/ 20923 h 21628"/>
                <a:gd name="connsiteX5" fmla="*/ 20127 w 20831"/>
                <a:gd name="connsiteY5" fmla="*/ 18590 h 21628"/>
                <a:gd name="connsiteX6" fmla="*/ 20059 w 20831"/>
                <a:gd name="connsiteY6" fmla="*/ 12922 h 21628"/>
                <a:gd name="connsiteX7" fmla="*/ 10915 w 20831"/>
                <a:gd name="connsiteY7" fmla="*/ 1873 h 2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831" h="21628">
                  <a:moveTo>
                    <a:pt x="10915" y="1873"/>
                  </a:moveTo>
                  <a:cubicBezTo>
                    <a:pt x="8477" y="-599"/>
                    <a:pt x="4497" y="-628"/>
                    <a:pt x="2025" y="1810"/>
                  </a:cubicBezTo>
                  <a:cubicBezTo>
                    <a:pt x="2003" y="1831"/>
                    <a:pt x="1982" y="1852"/>
                    <a:pt x="1961" y="1873"/>
                  </a:cubicBezTo>
                  <a:cubicBezTo>
                    <a:pt x="-654" y="4510"/>
                    <a:pt x="-654" y="8762"/>
                    <a:pt x="1961" y="11398"/>
                  </a:cubicBezTo>
                  <a:cubicBezTo>
                    <a:pt x="4902" y="15063"/>
                    <a:pt x="8368" y="18273"/>
                    <a:pt x="12248" y="20923"/>
                  </a:cubicBezTo>
                  <a:cubicBezTo>
                    <a:pt x="15068" y="22454"/>
                    <a:pt x="18596" y="21410"/>
                    <a:pt x="20127" y="18590"/>
                  </a:cubicBezTo>
                  <a:cubicBezTo>
                    <a:pt x="21090" y="16817"/>
                    <a:pt x="21064" y="14671"/>
                    <a:pt x="20059" y="12922"/>
                  </a:cubicBezTo>
                  <a:cubicBezTo>
                    <a:pt x="17546" y="8827"/>
                    <a:pt x="14468" y="5107"/>
                    <a:pt x="10915" y="18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xmlns="" id="{4A5AC2E6-65CB-409A-8ED9-47B9E8E785C4}"/>
                </a:ext>
              </a:extLst>
            </p:cNvPr>
            <p:cNvSpPr/>
            <p:nvPr/>
          </p:nvSpPr>
          <p:spPr>
            <a:xfrm>
              <a:off x="3983321" y="1620927"/>
              <a:ext cx="39277" cy="73407"/>
            </a:xfrm>
            <a:custGeom>
              <a:avLst/>
              <a:gdLst>
                <a:gd name="connsiteX0" fmla="*/ 24340 w 24388"/>
                <a:gd name="connsiteY0" fmla="*/ 6958 h 45580"/>
                <a:gd name="connsiteX1" fmla="*/ 18963 w 24388"/>
                <a:gd name="connsiteY1" fmla="*/ 48 h 45580"/>
                <a:gd name="connsiteX2" fmla="*/ 12053 w 24388"/>
                <a:gd name="connsiteY2" fmla="*/ 5425 h 45580"/>
                <a:gd name="connsiteX3" fmla="*/ 12053 w 24388"/>
                <a:gd name="connsiteY3" fmla="*/ 6958 h 45580"/>
                <a:gd name="connsiteX4" fmla="*/ 5195 w 24388"/>
                <a:gd name="connsiteY4" fmla="*/ 26008 h 45580"/>
                <a:gd name="connsiteX5" fmla="*/ 814 w 24388"/>
                <a:gd name="connsiteY5" fmla="*/ 43629 h 45580"/>
                <a:gd name="connsiteX6" fmla="*/ 4147 w 24388"/>
                <a:gd name="connsiteY6" fmla="*/ 45534 h 45580"/>
                <a:gd name="connsiteX7" fmla="*/ 18721 w 24388"/>
                <a:gd name="connsiteY7" fmla="*/ 32009 h 45580"/>
                <a:gd name="connsiteX8" fmla="*/ 24340 w 24388"/>
                <a:gd name="connsiteY8" fmla="*/ 6958 h 4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8" h="45580">
                  <a:moveTo>
                    <a:pt x="24340" y="6958"/>
                  </a:moveTo>
                  <a:cubicBezTo>
                    <a:pt x="24764" y="3565"/>
                    <a:pt x="22356" y="472"/>
                    <a:pt x="18963" y="48"/>
                  </a:cubicBezTo>
                  <a:cubicBezTo>
                    <a:pt x="15570" y="-375"/>
                    <a:pt x="12476" y="2032"/>
                    <a:pt x="12053" y="5425"/>
                  </a:cubicBezTo>
                  <a:cubicBezTo>
                    <a:pt x="11990" y="5934"/>
                    <a:pt x="11990" y="6449"/>
                    <a:pt x="12053" y="6958"/>
                  </a:cubicBezTo>
                  <a:cubicBezTo>
                    <a:pt x="11000" y="13687"/>
                    <a:pt x="8672" y="20152"/>
                    <a:pt x="5195" y="26008"/>
                  </a:cubicBezTo>
                  <a:cubicBezTo>
                    <a:pt x="2338" y="31438"/>
                    <a:pt x="-1758" y="37343"/>
                    <a:pt x="814" y="43629"/>
                  </a:cubicBezTo>
                  <a:cubicBezTo>
                    <a:pt x="1527" y="44791"/>
                    <a:pt x="2784" y="45509"/>
                    <a:pt x="4147" y="45534"/>
                  </a:cubicBezTo>
                  <a:cubicBezTo>
                    <a:pt x="11291" y="46296"/>
                    <a:pt x="15958" y="37438"/>
                    <a:pt x="18721" y="32009"/>
                  </a:cubicBezTo>
                  <a:cubicBezTo>
                    <a:pt x="22693" y="24272"/>
                    <a:pt x="24627" y="15651"/>
                    <a:pt x="24340" y="69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xmlns="" id="{F7996EF6-D140-41C6-B6E0-65CEA54C4455}"/>
                </a:ext>
              </a:extLst>
            </p:cNvPr>
            <p:cNvSpPr/>
            <p:nvPr/>
          </p:nvSpPr>
          <p:spPr>
            <a:xfrm>
              <a:off x="4016270" y="1668944"/>
              <a:ext cx="31994" cy="34539"/>
            </a:xfrm>
            <a:custGeom>
              <a:avLst/>
              <a:gdLst>
                <a:gd name="connsiteX0" fmla="*/ 15311 w 19866"/>
                <a:gd name="connsiteY0" fmla="*/ 1336 h 21446"/>
                <a:gd name="connsiteX1" fmla="*/ 8263 w 19866"/>
                <a:gd name="connsiteY1" fmla="*/ 384 h 21446"/>
                <a:gd name="connsiteX2" fmla="*/ 2834 w 19866"/>
                <a:gd name="connsiteY2" fmla="*/ 4670 h 21446"/>
                <a:gd name="connsiteX3" fmla="*/ 643 w 19866"/>
                <a:gd name="connsiteY3" fmla="*/ 9147 h 21446"/>
                <a:gd name="connsiteX4" fmla="*/ 71 w 19866"/>
                <a:gd name="connsiteY4" fmla="*/ 14005 h 21446"/>
                <a:gd name="connsiteX5" fmla="*/ 1977 w 19866"/>
                <a:gd name="connsiteY5" fmla="*/ 19434 h 21446"/>
                <a:gd name="connsiteX6" fmla="*/ 8835 w 19866"/>
                <a:gd name="connsiteY6" fmla="*/ 21244 h 21446"/>
                <a:gd name="connsiteX7" fmla="*/ 10168 w 19866"/>
                <a:gd name="connsiteY7" fmla="*/ 21244 h 21446"/>
                <a:gd name="connsiteX8" fmla="*/ 13502 w 19866"/>
                <a:gd name="connsiteY8" fmla="*/ 20005 h 21446"/>
                <a:gd name="connsiteX9" fmla="*/ 18550 w 19866"/>
                <a:gd name="connsiteY9" fmla="*/ 14290 h 21446"/>
                <a:gd name="connsiteX10" fmla="*/ 15312 w 19866"/>
                <a:gd name="connsiteY10" fmla="*/ 1336 h 2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66" h="21446">
                  <a:moveTo>
                    <a:pt x="15311" y="1336"/>
                  </a:moveTo>
                  <a:cubicBezTo>
                    <a:pt x="13220" y="-12"/>
                    <a:pt x="10637" y="-361"/>
                    <a:pt x="8263" y="384"/>
                  </a:cubicBezTo>
                  <a:cubicBezTo>
                    <a:pt x="5942" y="1008"/>
                    <a:pt x="3979" y="2557"/>
                    <a:pt x="2834" y="4670"/>
                  </a:cubicBezTo>
                  <a:cubicBezTo>
                    <a:pt x="2167" y="6194"/>
                    <a:pt x="1309" y="7528"/>
                    <a:pt x="643" y="9147"/>
                  </a:cubicBezTo>
                  <a:cubicBezTo>
                    <a:pt x="75" y="10699"/>
                    <a:pt x="-120" y="12363"/>
                    <a:pt x="71" y="14005"/>
                  </a:cubicBezTo>
                  <a:cubicBezTo>
                    <a:pt x="-27" y="15994"/>
                    <a:pt x="656" y="17943"/>
                    <a:pt x="1977" y="19434"/>
                  </a:cubicBezTo>
                  <a:cubicBezTo>
                    <a:pt x="3817" y="21144"/>
                    <a:pt x="6390" y="21823"/>
                    <a:pt x="8835" y="21244"/>
                  </a:cubicBezTo>
                  <a:lnTo>
                    <a:pt x="10168" y="21244"/>
                  </a:lnTo>
                  <a:cubicBezTo>
                    <a:pt x="11353" y="21066"/>
                    <a:pt x="12488" y="20644"/>
                    <a:pt x="13502" y="20005"/>
                  </a:cubicBezTo>
                  <a:cubicBezTo>
                    <a:pt x="15590" y="18501"/>
                    <a:pt x="17315" y="16548"/>
                    <a:pt x="18550" y="14290"/>
                  </a:cubicBezTo>
                  <a:cubicBezTo>
                    <a:pt x="21184" y="9812"/>
                    <a:pt x="19744" y="4048"/>
                    <a:pt x="15312" y="1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xmlns="" id="{18EB8B40-E5F5-4E03-A223-A2FFC34A331F}"/>
                </a:ext>
              </a:extLst>
            </p:cNvPr>
            <p:cNvSpPr/>
            <p:nvPr/>
          </p:nvSpPr>
          <p:spPr>
            <a:xfrm>
              <a:off x="2689773" y="1967468"/>
              <a:ext cx="800907" cy="456061"/>
            </a:xfrm>
            <a:custGeom>
              <a:avLst/>
              <a:gdLst>
                <a:gd name="connsiteX0" fmla="*/ 388810 w 497300"/>
                <a:gd name="connsiteY0" fmla="*/ 0 h 283178"/>
                <a:gd name="connsiteX1" fmla="*/ 452533 w 497300"/>
                <a:gd name="connsiteY1" fmla="*/ 15430 h 283178"/>
                <a:gd name="connsiteX2" fmla="*/ 497300 w 497300"/>
                <a:gd name="connsiteY2" fmla="*/ 39624 h 283178"/>
                <a:gd name="connsiteX3" fmla="*/ 0 w 497300"/>
                <a:gd name="connsiteY3" fmla="*/ 283178 h 283178"/>
                <a:gd name="connsiteX4" fmla="*/ 388810 w 497300"/>
                <a:gd name="connsiteY4" fmla="*/ 0 h 28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0" h="283178">
                  <a:moveTo>
                    <a:pt x="388810" y="0"/>
                  </a:moveTo>
                  <a:cubicBezTo>
                    <a:pt x="388810" y="0"/>
                    <a:pt x="408622" y="14859"/>
                    <a:pt x="452533" y="15430"/>
                  </a:cubicBezTo>
                  <a:cubicBezTo>
                    <a:pt x="496443" y="16002"/>
                    <a:pt x="497300" y="39624"/>
                    <a:pt x="497300" y="39624"/>
                  </a:cubicBezTo>
                  <a:cubicBezTo>
                    <a:pt x="497300" y="39624"/>
                    <a:pt x="403193" y="216884"/>
                    <a:pt x="0" y="283178"/>
                  </a:cubicBezTo>
                  <a:cubicBezTo>
                    <a:pt x="0" y="283178"/>
                    <a:pt x="350139" y="195263"/>
                    <a:pt x="38881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xmlns="" id="{AEBCA715-4A72-4B76-BE14-80B5AF529F9B}"/>
                </a:ext>
              </a:extLst>
            </p:cNvPr>
            <p:cNvSpPr/>
            <p:nvPr/>
          </p:nvSpPr>
          <p:spPr>
            <a:xfrm>
              <a:off x="3911500" y="931120"/>
              <a:ext cx="60191" cy="55186"/>
            </a:xfrm>
            <a:custGeom>
              <a:avLst/>
              <a:gdLst>
                <a:gd name="connsiteX0" fmla="*/ 7309 w 37374"/>
                <a:gd name="connsiteY0" fmla="*/ 29319 h 34266"/>
                <a:gd name="connsiteX1" fmla="*/ 29121 w 37374"/>
                <a:gd name="connsiteY1" fmla="*/ 33415 h 34266"/>
                <a:gd name="connsiteX2" fmla="*/ 29979 w 37374"/>
                <a:gd name="connsiteY2" fmla="*/ 33415 h 34266"/>
                <a:gd name="connsiteX3" fmla="*/ 37027 w 37374"/>
                <a:gd name="connsiteY3" fmla="*/ 20652 h 34266"/>
                <a:gd name="connsiteX4" fmla="*/ 37027 w 37374"/>
                <a:gd name="connsiteY4" fmla="*/ 20652 h 34266"/>
                <a:gd name="connsiteX5" fmla="*/ 26168 w 37374"/>
                <a:gd name="connsiteY5" fmla="*/ 4554 h 34266"/>
                <a:gd name="connsiteX6" fmla="*/ 4481 w 37374"/>
                <a:gd name="connsiteY6" fmla="*/ 4429 h 34266"/>
                <a:gd name="connsiteX7" fmla="*/ 4356 w 37374"/>
                <a:gd name="connsiteY7" fmla="*/ 4554 h 34266"/>
                <a:gd name="connsiteX8" fmla="*/ 5259 w 37374"/>
                <a:gd name="connsiteY8" fmla="*/ 27706 h 34266"/>
                <a:gd name="connsiteX9" fmla="*/ 7309 w 37374"/>
                <a:gd name="connsiteY9" fmla="*/ 29319 h 3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74" h="34266">
                  <a:moveTo>
                    <a:pt x="7309" y="29319"/>
                  </a:moveTo>
                  <a:cubicBezTo>
                    <a:pt x="13597" y="33887"/>
                    <a:pt x="21604" y="35391"/>
                    <a:pt x="29121" y="33415"/>
                  </a:cubicBezTo>
                  <a:lnTo>
                    <a:pt x="29979" y="33415"/>
                  </a:lnTo>
                  <a:cubicBezTo>
                    <a:pt x="35355" y="31720"/>
                    <a:pt x="38456" y="26105"/>
                    <a:pt x="37027" y="20652"/>
                  </a:cubicBezTo>
                  <a:lnTo>
                    <a:pt x="37027" y="20652"/>
                  </a:lnTo>
                  <a:cubicBezTo>
                    <a:pt x="35771" y="14023"/>
                    <a:pt x="31844" y="8202"/>
                    <a:pt x="26168" y="4554"/>
                  </a:cubicBezTo>
                  <a:cubicBezTo>
                    <a:pt x="20214" y="-1469"/>
                    <a:pt x="10505" y="-1525"/>
                    <a:pt x="4481" y="4429"/>
                  </a:cubicBezTo>
                  <a:cubicBezTo>
                    <a:pt x="4439" y="4471"/>
                    <a:pt x="4398" y="4512"/>
                    <a:pt x="4356" y="4554"/>
                  </a:cubicBezTo>
                  <a:cubicBezTo>
                    <a:pt x="-1788" y="11197"/>
                    <a:pt x="-1384" y="21562"/>
                    <a:pt x="5259" y="27706"/>
                  </a:cubicBezTo>
                  <a:cubicBezTo>
                    <a:pt x="5898" y="28297"/>
                    <a:pt x="6584" y="28837"/>
                    <a:pt x="7309" y="293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xmlns="" id="{C77CA73D-8CBB-4330-B876-DFD79118FBAC}"/>
                </a:ext>
              </a:extLst>
            </p:cNvPr>
            <p:cNvSpPr/>
            <p:nvPr/>
          </p:nvSpPr>
          <p:spPr>
            <a:xfrm>
              <a:off x="3851956" y="924808"/>
              <a:ext cx="55030" cy="53683"/>
            </a:xfrm>
            <a:custGeom>
              <a:avLst/>
              <a:gdLst>
                <a:gd name="connsiteX0" fmla="*/ 12372 w 34169"/>
                <a:gd name="connsiteY0" fmla="*/ 24951 h 33333"/>
                <a:gd name="connsiteX1" fmla="*/ 26755 w 34169"/>
                <a:gd name="connsiteY1" fmla="*/ 33333 h 33333"/>
                <a:gd name="connsiteX2" fmla="*/ 34169 w 34169"/>
                <a:gd name="connsiteY2" fmla="*/ 25699 h 33333"/>
                <a:gd name="connsiteX3" fmla="*/ 33898 w 34169"/>
                <a:gd name="connsiteY3" fmla="*/ 23808 h 33333"/>
                <a:gd name="connsiteX4" fmla="*/ 24373 w 34169"/>
                <a:gd name="connsiteY4" fmla="*/ 12188 h 33333"/>
                <a:gd name="connsiteX5" fmla="*/ 14848 w 34169"/>
                <a:gd name="connsiteY5" fmla="*/ 2663 h 33333"/>
                <a:gd name="connsiteX6" fmla="*/ 2561 w 34169"/>
                <a:gd name="connsiteY6" fmla="*/ 15236 h 33333"/>
                <a:gd name="connsiteX7" fmla="*/ 12372 w 34169"/>
                <a:gd name="connsiteY7" fmla="*/ 24951 h 3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69" h="33333">
                  <a:moveTo>
                    <a:pt x="12372" y="24951"/>
                  </a:moveTo>
                  <a:cubicBezTo>
                    <a:pt x="15826" y="29586"/>
                    <a:pt x="21020" y="32613"/>
                    <a:pt x="26755" y="33333"/>
                  </a:cubicBezTo>
                  <a:cubicBezTo>
                    <a:pt x="30910" y="33272"/>
                    <a:pt x="34229" y="29855"/>
                    <a:pt x="34169" y="25699"/>
                  </a:cubicBezTo>
                  <a:cubicBezTo>
                    <a:pt x="34159" y="25060"/>
                    <a:pt x="34068" y="24425"/>
                    <a:pt x="33898" y="23808"/>
                  </a:cubicBezTo>
                  <a:cubicBezTo>
                    <a:pt x="32026" y="19029"/>
                    <a:pt x="28692" y="14962"/>
                    <a:pt x="24373" y="12188"/>
                  </a:cubicBezTo>
                  <a:cubicBezTo>
                    <a:pt x="21040" y="9045"/>
                    <a:pt x="17706" y="5711"/>
                    <a:pt x="14848" y="2663"/>
                  </a:cubicBezTo>
                  <a:cubicBezTo>
                    <a:pt x="6847" y="-5529"/>
                    <a:pt x="-5345" y="7044"/>
                    <a:pt x="2561" y="15236"/>
                  </a:cubicBezTo>
                  <a:cubicBezTo>
                    <a:pt x="5800" y="18379"/>
                    <a:pt x="9038" y="21999"/>
                    <a:pt x="12372" y="249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xmlns="" id="{4D8D7764-D9CB-458B-A257-73F6760BF7AF}"/>
                </a:ext>
              </a:extLst>
            </p:cNvPr>
            <p:cNvSpPr/>
            <p:nvPr/>
          </p:nvSpPr>
          <p:spPr>
            <a:xfrm>
              <a:off x="3762798" y="877554"/>
              <a:ext cx="73800" cy="100365"/>
            </a:xfrm>
            <a:custGeom>
              <a:avLst/>
              <a:gdLst>
                <a:gd name="connsiteX0" fmla="*/ 38109 w 45824"/>
                <a:gd name="connsiteY0" fmla="*/ 62102 h 62319"/>
                <a:gd name="connsiteX1" fmla="*/ 45813 w 45824"/>
                <a:gd name="connsiteY1" fmla="*/ 57666 h 62319"/>
                <a:gd name="connsiteX2" fmla="*/ 45824 w 45824"/>
                <a:gd name="connsiteY2" fmla="*/ 57626 h 62319"/>
                <a:gd name="connsiteX3" fmla="*/ 35728 w 45824"/>
                <a:gd name="connsiteY3" fmla="*/ 30003 h 62319"/>
                <a:gd name="connsiteX4" fmla="*/ 17821 w 45824"/>
                <a:gd name="connsiteY4" fmla="*/ 3714 h 62319"/>
                <a:gd name="connsiteX5" fmla="*/ 2676 w 45824"/>
                <a:gd name="connsiteY5" fmla="*/ 19335 h 62319"/>
                <a:gd name="connsiteX6" fmla="*/ 19059 w 45824"/>
                <a:gd name="connsiteY6" fmla="*/ 44005 h 62319"/>
                <a:gd name="connsiteX7" fmla="*/ 38109 w 45824"/>
                <a:gd name="connsiteY7" fmla="*/ 62102 h 6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24" h="62319">
                  <a:moveTo>
                    <a:pt x="38109" y="62102"/>
                  </a:moveTo>
                  <a:cubicBezTo>
                    <a:pt x="41462" y="63005"/>
                    <a:pt x="44911" y="61019"/>
                    <a:pt x="45813" y="57666"/>
                  </a:cubicBezTo>
                  <a:cubicBezTo>
                    <a:pt x="45817" y="57653"/>
                    <a:pt x="45821" y="57639"/>
                    <a:pt x="45824" y="57626"/>
                  </a:cubicBezTo>
                  <a:cubicBezTo>
                    <a:pt x="45781" y="47523"/>
                    <a:pt x="42210" y="37752"/>
                    <a:pt x="35728" y="30003"/>
                  </a:cubicBezTo>
                  <a:cubicBezTo>
                    <a:pt x="30324" y="20868"/>
                    <a:pt x="24343" y="12087"/>
                    <a:pt x="17821" y="3714"/>
                  </a:cubicBezTo>
                  <a:cubicBezTo>
                    <a:pt x="9058" y="-7240"/>
                    <a:pt x="-6182" y="8477"/>
                    <a:pt x="2676" y="19335"/>
                  </a:cubicBezTo>
                  <a:cubicBezTo>
                    <a:pt x="8670" y="27191"/>
                    <a:pt x="14143" y="35432"/>
                    <a:pt x="19059" y="44005"/>
                  </a:cubicBezTo>
                  <a:cubicBezTo>
                    <a:pt x="23631" y="51339"/>
                    <a:pt x="28774" y="60864"/>
                    <a:pt x="38109" y="621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564921" y="92809"/>
            <a:ext cx="9544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mtClean="0">
                <a:latin typeface="Bahnschrift Light" pitchFamily="34" charset="0"/>
              </a:rPr>
              <a:t>Први корак нам је било дефинисање потребног </a:t>
            </a:r>
            <a:r>
              <a:rPr lang="sr-Cyrl-RS" b="1" smtClean="0">
                <a:latin typeface="Bahnschrift" pitchFamily="34" charset="0"/>
              </a:rPr>
              <a:t>шаблона шеме</a:t>
            </a:r>
            <a:r>
              <a:rPr lang="sr-Cyrl-RS" smtClean="0">
                <a:latin typeface="Bahnschrift Light" pitchFamily="34" charset="0"/>
              </a:rPr>
              <a:t>. Први очигледан шаблон нам је био </a:t>
            </a:r>
            <a:r>
              <a:rPr lang="sr-Cyrl-RS" b="1" smtClean="0">
                <a:latin typeface="Bahnschrift" pitchFamily="34" charset="0"/>
              </a:rPr>
              <a:t>шаблон колекција</a:t>
            </a:r>
            <a:r>
              <a:rPr lang="sr-Cyrl-RS" smtClean="0">
                <a:latin typeface="Bahnschrift" pitchFamily="34" charset="0"/>
              </a:rPr>
              <a:t> </a:t>
            </a:r>
            <a:r>
              <a:rPr lang="sr-Cyrl-RS" smtClean="0">
                <a:latin typeface="Bahnschrift Light" pitchFamily="34" charset="0"/>
              </a:rPr>
              <a:t>( две колекције у нашем случају ) </a:t>
            </a:r>
            <a:r>
              <a:rPr lang="en-US" smtClean="0">
                <a:latin typeface="Bahnschrift Light" pitchFamily="34" charset="0"/>
              </a:rPr>
              <a:t>:</a:t>
            </a:r>
            <a:endParaRPr lang="en-US">
              <a:latin typeface="Bahnschrift Light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71460" y="1093869"/>
            <a:ext cx="309372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Bahnschrift Light" pitchFamily="34" charset="0"/>
              </a:rPr>
              <a:t>{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_id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ObjectId</a:t>
            </a:r>
            <a:r>
              <a:rPr lang="en-US" b="1">
                <a:latin typeface="Bahnschrift Light" pitchFamily="34" charset="0"/>
              </a:rPr>
              <a:t>(</a:t>
            </a:r>
            <a:r>
              <a:rPr lang="en-US">
                <a:latin typeface="Bahnschrift Light" pitchFamily="34" charset="0"/>
              </a:rPr>
              <a:t>"66699761c342cb088e6f0d0a"</a:t>
            </a:r>
            <a:r>
              <a:rPr lang="en-US" b="1">
                <a:latin typeface="Bahnschrift Light" pitchFamily="34" charset="0"/>
              </a:rPr>
              <a:t>),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review_appearance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3.0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review_palette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3.0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review_overall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3.0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review_taste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3.0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review_profileName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"hustlesworth"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review_aroma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3.0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review_text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"A- super pale extra light golden, dense white head, holds a very thin </a:t>
            </a:r>
            <a:r>
              <a:rPr lang="sr-Cyrl-RS" smtClean="0">
                <a:latin typeface="Bahnschrift Light" pitchFamily="34" charset="0"/>
              </a:rPr>
              <a:t>...</a:t>
            </a:r>
            <a:r>
              <a:rPr lang="en-US" smtClean="0">
                <a:latin typeface="Bahnschrift Light" pitchFamily="34" charset="0"/>
              </a:rPr>
              <a:t>."</a:t>
            </a:r>
            <a:r>
              <a:rPr lang="en-US" b="1" smtClean="0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review_time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NumberInt</a:t>
            </a:r>
            <a:r>
              <a:rPr lang="en-US" b="1">
                <a:latin typeface="Bahnschrift Light" pitchFamily="34" charset="0"/>
              </a:rPr>
              <a:t>(</a:t>
            </a:r>
            <a:r>
              <a:rPr lang="en-US">
                <a:latin typeface="Bahnschrift Light" pitchFamily="34" charset="0"/>
              </a:rPr>
              <a:t>1245822612</a:t>
            </a:r>
            <a:r>
              <a:rPr lang="en-US" b="1">
                <a:latin typeface="Bahnschrift Light" pitchFamily="34" charset="0"/>
              </a:rPr>
              <a:t>),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Beers_foreignKey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NumberInt</a:t>
            </a:r>
            <a:r>
              <a:rPr lang="en-US" b="1">
                <a:latin typeface="Bahnschrift Light" pitchFamily="34" charset="0"/>
              </a:rPr>
              <a:t>(</a:t>
            </a:r>
            <a:r>
              <a:rPr lang="en-US">
                <a:latin typeface="Bahnschrift Light" pitchFamily="34" charset="0"/>
              </a:rPr>
              <a:t>0</a:t>
            </a:r>
            <a:r>
              <a:rPr lang="en-US" b="1">
                <a:latin typeface="Bahnschrift Light" pitchFamily="34" charset="0"/>
              </a:rPr>
              <a:t>)</a:t>
            </a:r>
            <a:endParaRPr lang="en-US">
              <a:latin typeface="Bahnschrift Light" pitchFamily="34" charset="0"/>
            </a:endParaRPr>
          </a:p>
          <a:p>
            <a:r>
              <a:rPr lang="en-US" b="1">
                <a:latin typeface="Bahnschrift Light" pitchFamily="34" charset="0"/>
              </a:rPr>
              <a:t>}</a:t>
            </a:r>
            <a:endParaRPr lang="en-US">
              <a:latin typeface="Bahnschrift Light" pitchFamily="34" charset="0"/>
            </a:endParaRPr>
          </a:p>
          <a:p>
            <a:endParaRPr lang="en-US">
              <a:latin typeface="Bahnschrift Light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41370" y="1990436"/>
            <a:ext cx="372237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Bahnschrift Light" pitchFamily="34" charset="0"/>
              </a:rPr>
              <a:t>{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"_</a:t>
            </a:r>
            <a:r>
              <a:rPr lang="en-US" b="1">
                <a:latin typeface="Bahnschrift Light" pitchFamily="34" charset="0"/>
              </a:rPr>
              <a:t>id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ObjectId</a:t>
            </a:r>
            <a:r>
              <a:rPr lang="en-US" b="1">
                <a:latin typeface="Bahnschrift Light" pitchFamily="34" charset="0"/>
              </a:rPr>
              <a:t>(</a:t>
            </a:r>
            <a:r>
              <a:rPr lang="en-US">
                <a:latin typeface="Bahnschrift Light" pitchFamily="34" charset="0"/>
              </a:rPr>
              <a:t>"66699761c342cb088e6f0d0a"</a:t>
            </a:r>
            <a:r>
              <a:rPr lang="en-US" b="1">
                <a:latin typeface="Bahnschrift Light" pitchFamily="34" charset="0"/>
              </a:rPr>
              <a:t>),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beer_ABV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3.5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beer_beerId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NumberInt</a:t>
            </a:r>
            <a:r>
              <a:rPr lang="en-US" b="1">
                <a:latin typeface="Bahnschrift Light" pitchFamily="34" charset="0"/>
              </a:rPr>
              <a:t>(</a:t>
            </a:r>
            <a:r>
              <a:rPr lang="en-US">
                <a:latin typeface="Bahnschrift Light" pitchFamily="34" charset="0"/>
              </a:rPr>
              <a:t>436</a:t>
            </a:r>
            <a:r>
              <a:rPr lang="en-US" b="1">
                <a:latin typeface="Bahnschrift Light" pitchFamily="34" charset="0"/>
              </a:rPr>
              <a:t>),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beer_brewerId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NumberInt</a:t>
            </a:r>
            <a:r>
              <a:rPr lang="en-US" b="1">
                <a:latin typeface="Bahnschrift Light" pitchFamily="34" charset="0"/>
              </a:rPr>
              <a:t>(</a:t>
            </a:r>
            <a:r>
              <a:rPr lang="en-US">
                <a:latin typeface="Bahnschrift Light" pitchFamily="34" charset="0"/>
              </a:rPr>
              <a:t>163</a:t>
            </a:r>
            <a:r>
              <a:rPr lang="en-US" b="1">
                <a:latin typeface="Bahnschrift Light" pitchFamily="34" charset="0"/>
              </a:rPr>
              <a:t>),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beer_name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"Amstel Light"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beer_style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"Light Lager"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Reviews_foreignKey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NumberInt</a:t>
            </a:r>
            <a:r>
              <a:rPr lang="en-US" b="1">
                <a:latin typeface="Bahnschrift Light" pitchFamily="34" charset="0"/>
              </a:rPr>
              <a:t>(</a:t>
            </a:r>
            <a:r>
              <a:rPr lang="en-US">
                <a:latin typeface="Bahnschrift Light" pitchFamily="34" charset="0"/>
              </a:rPr>
              <a:t>0</a:t>
            </a:r>
            <a:r>
              <a:rPr lang="en-US" b="1">
                <a:latin typeface="Bahnschrift Light" pitchFamily="34" charset="0"/>
              </a:rPr>
              <a:t>)</a:t>
            </a:r>
            <a:endParaRPr lang="en-US">
              <a:latin typeface="Bahnschrift Light" pitchFamily="34" charset="0"/>
            </a:endParaRPr>
          </a:p>
          <a:p>
            <a:r>
              <a:rPr lang="en-US" b="1">
                <a:latin typeface="Bahnschrift Light" pitchFamily="34" charset="0"/>
              </a:rPr>
              <a:t>}</a:t>
            </a:r>
            <a:endParaRPr lang="en-US">
              <a:latin typeface="Bahnschrift Light" pitchFamily="34" charset="0"/>
            </a:endParaRPr>
          </a:p>
          <a:p>
            <a:endParaRPr lang="en-US">
              <a:latin typeface="Bahnschrift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2350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9E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Rectangle 1841">
            <a:extLst>
              <a:ext uri="{FF2B5EF4-FFF2-40B4-BE49-F238E27FC236}">
                <a16:creationId xmlns:a16="http://schemas.microsoft.com/office/drawing/2014/main" xmlns="" id="{5C2495AF-1D95-45CA-B377-A9CEFD9E3616}"/>
              </a:ext>
            </a:extLst>
          </p:cNvPr>
          <p:cNvSpPr/>
          <p:nvPr/>
        </p:nvSpPr>
        <p:spPr>
          <a:xfrm rot="16200000">
            <a:off x="-898874" y="3237702"/>
            <a:ext cx="6864536" cy="389132"/>
          </a:xfrm>
          <a:prstGeom prst="rect">
            <a:avLst/>
          </a:prstGeom>
          <a:solidFill>
            <a:srgbClr val="CA82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0" name="Rectangle 1839">
            <a:extLst>
              <a:ext uri="{FF2B5EF4-FFF2-40B4-BE49-F238E27FC236}">
                <a16:creationId xmlns:a16="http://schemas.microsoft.com/office/drawing/2014/main" xmlns="" id="{C9EF08DA-BBA4-42F9-862C-8EDC8F884387}"/>
              </a:ext>
            </a:extLst>
          </p:cNvPr>
          <p:cNvSpPr/>
          <p:nvPr/>
        </p:nvSpPr>
        <p:spPr>
          <a:xfrm rot="16200000">
            <a:off x="4027713" y="-1299756"/>
            <a:ext cx="6864538" cy="9464044"/>
          </a:xfrm>
          <a:prstGeom prst="rect">
            <a:avLst/>
          </a:prstGeom>
          <a:solidFill>
            <a:srgbClr val="FCE9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47" name="Group 1846">
            <a:extLst>
              <a:ext uri="{FF2B5EF4-FFF2-40B4-BE49-F238E27FC236}">
                <a16:creationId xmlns:a16="http://schemas.microsoft.com/office/drawing/2014/main" xmlns="" id="{26654071-FC6F-41ED-8633-53B5F9879863}"/>
              </a:ext>
            </a:extLst>
          </p:cNvPr>
          <p:cNvGrpSpPr/>
          <p:nvPr/>
        </p:nvGrpSpPr>
        <p:grpSpPr>
          <a:xfrm rot="16200000">
            <a:off x="9227341" y="-60669"/>
            <a:ext cx="1865916" cy="1975529"/>
            <a:chOff x="6216785" y="959879"/>
            <a:chExt cx="3718218" cy="3936645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B8D918DA-E061-4895-AF47-1722ADCFB609}"/>
                </a:ext>
              </a:extLst>
            </p:cNvPr>
            <p:cNvSpPr/>
            <p:nvPr/>
          </p:nvSpPr>
          <p:spPr>
            <a:xfrm>
              <a:off x="7709921" y="4201909"/>
              <a:ext cx="123180" cy="33901"/>
            </a:xfrm>
            <a:custGeom>
              <a:avLst/>
              <a:gdLst>
                <a:gd name="connsiteX0" fmla="*/ 0 w 76485"/>
                <a:gd name="connsiteY0" fmla="*/ 21050 h 21050"/>
                <a:gd name="connsiteX1" fmla="*/ 0 w 76485"/>
                <a:gd name="connsiteY1" fmla="*/ 21050 h 21050"/>
                <a:gd name="connsiteX2" fmla="*/ 2667 w 76485"/>
                <a:gd name="connsiteY2" fmla="*/ 5048 h 21050"/>
                <a:gd name="connsiteX3" fmla="*/ 3429 w 76485"/>
                <a:gd name="connsiteY3" fmla="*/ 0 h 21050"/>
                <a:gd name="connsiteX4" fmla="*/ 15240 w 76485"/>
                <a:gd name="connsiteY4" fmla="*/ 2762 h 21050"/>
                <a:gd name="connsiteX5" fmla="*/ 39719 w 76485"/>
                <a:gd name="connsiteY5" fmla="*/ 6287 h 21050"/>
                <a:gd name="connsiteX6" fmla="*/ 76486 w 76485"/>
                <a:gd name="connsiteY6" fmla="*/ 8287 h 21050"/>
                <a:gd name="connsiteX7" fmla="*/ 30956 w 76485"/>
                <a:gd name="connsiteY7" fmla="*/ 17050 h 21050"/>
                <a:gd name="connsiteX8" fmla="*/ 1619 w 76485"/>
                <a:gd name="connsiteY8" fmla="*/ 20859 h 2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485" h="21050">
                  <a:moveTo>
                    <a:pt x="0" y="21050"/>
                  </a:moveTo>
                  <a:lnTo>
                    <a:pt x="0" y="21050"/>
                  </a:lnTo>
                  <a:cubicBezTo>
                    <a:pt x="857" y="15812"/>
                    <a:pt x="1715" y="10478"/>
                    <a:pt x="2667" y="5048"/>
                  </a:cubicBezTo>
                  <a:cubicBezTo>
                    <a:pt x="2667" y="3429"/>
                    <a:pt x="3143" y="1714"/>
                    <a:pt x="3429" y="0"/>
                  </a:cubicBezTo>
                  <a:cubicBezTo>
                    <a:pt x="7316" y="1125"/>
                    <a:pt x="11258" y="2047"/>
                    <a:pt x="15240" y="2762"/>
                  </a:cubicBezTo>
                  <a:cubicBezTo>
                    <a:pt x="23336" y="4381"/>
                    <a:pt x="31528" y="5334"/>
                    <a:pt x="39719" y="6287"/>
                  </a:cubicBezTo>
                  <a:cubicBezTo>
                    <a:pt x="51917" y="7765"/>
                    <a:pt x="64200" y="8433"/>
                    <a:pt x="76486" y="8287"/>
                  </a:cubicBezTo>
                  <a:cubicBezTo>
                    <a:pt x="61151" y="12382"/>
                    <a:pt x="46958" y="14097"/>
                    <a:pt x="30956" y="17050"/>
                  </a:cubicBezTo>
                  <a:cubicBezTo>
                    <a:pt x="21283" y="19033"/>
                    <a:pt x="11478" y="20306"/>
                    <a:pt x="1619" y="20859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5AB2CD98-4D1C-4E2F-92A2-E8A9E841D7FD}"/>
                </a:ext>
              </a:extLst>
            </p:cNvPr>
            <p:cNvSpPr/>
            <p:nvPr/>
          </p:nvSpPr>
          <p:spPr>
            <a:xfrm>
              <a:off x="6216785" y="2012899"/>
              <a:ext cx="3718218" cy="2883625"/>
            </a:xfrm>
            <a:custGeom>
              <a:avLst/>
              <a:gdLst>
                <a:gd name="connsiteX0" fmla="*/ 2305673 w 2308721"/>
                <a:gd name="connsiteY0" fmla="*/ 1036591 h 1790504"/>
                <a:gd name="connsiteX1" fmla="*/ 2104219 w 2308721"/>
                <a:gd name="connsiteY1" fmla="*/ 992871 h 1790504"/>
                <a:gd name="connsiteX2" fmla="*/ 2072787 w 2308721"/>
                <a:gd name="connsiteY2" fmla="*/ 986299 h 1790504"/>
                <a:gd name="connsiteX3" fmla="*/ 2043450 w 2308721"/>
                <a:gd name="connsiteY3" fmla="*/ 979060 h 1790504"/>
                <a:gd name="connsiteX4" fmla="*/ 2021542 w 2308721"/>
                <a:gd name="connsiteY4" fmla="*/ 974964 h 1790504"/>
                <a:gd name="connsiteX5" fmla="*/ 2015446 w 2308721"/>
                <a:gd name="connsiteY5" fmla="*/ 959439 h 1790504"/>
                <a:gd name="connsiteX6" fmla="*/ 1989634 w 2308721"/>
                <a:gd name="connsiteY6" fmla="*/ 932102 h 1790504"/>
                <a:gd name="connsiteX7" fmla="*/ 1926007 w 2308721"/>
                <a:gd name="connsiteY7" fmla="*/ 904194 h 1790504"/>
                <a:gd name="connsiteX8" fmla="*/ 1859332 w 2308721"/>
                <a:gd name="connsiteY8" fmla="*/ 897431 h 1790504"/>
                <a:gd name="connsiteX9" fmla="*/ 1821232 w 2308721"/>
                <a:gd name="connsiteY9" fmla="*/ 908289 h 1790504"/>
                <a:gd name="connsiteX10" fmla="*/ 1811707 w 2308721"/>
                <a:gd name="connsiteY10" fmla="*/ 916195 h 1790504"/>
                <a:gd name="connsiteX11" fmla="*/ 1805134 w 2308721"/>
                <a:gd name="connsiteY11" fmla="*/ 921624 h 1790504"/>
                <a:gd name="connsiteX12" fmla="*/ 1786084 w 2308721"/>
                <a:gd name="connsiteY12" fmla="*/ 918957 h 1790504"/>
                <a:gd name="connsiteX13" fmla="*/ 1784275 w 2308721"/>
                <a:gd name="connsiteY13" fmla="*/ 918195 h 1790504"/>
                <a:gd name="connsiteX14" fmla="*/ 1767416 w 2308721"/>
                <a:gd name="connsiteY14" fmla="*/ 916100 h 1790504"/>
                <a:gd name="connsiteX15" fmla="*/ 1762177 w 2308721"/>
                <a:gd name="connsiteY15" fmla="*/ 914862 h 1790504"/>
                <a:gd name="connsiteX16" fmla="*/ 1746175 w 2308721"/>
                <a:gd name="connsiteY16" fmla="*/ 910480 h 1790504"/>
                <a:gd name="connsiteX17" fmla="*/ 1714552 w 2308721"/>
                <a:gd name="connsiteY17" fmla="*/ 900955 h 1790504"/>
                <a:gd name="connsiteX18" fmla="*/ 1659688 w 2308721"/>
                <a:gd name="connsiteY18" fmla="*/ 881905 h 1790504"/>
                <a:gd name="connsiteX19" fmla="*/ 1658735 w 2308721"/>
                <a:gd name="connsiteY19" fmla="*/ 881429 h 1790504"/>
                <a:gd name="connsiteX20" fmla="*/ 1655592 w 2308721"/>
                <a:gd name="connsiteY20" fmla="*/ 880000 h 1790504"/>
                <a:gd name="connsiteX21" fmla="*/ 1649591 w 2308721"/>
                <a:gd name="connsiteY21" fmla="*/ 876952 h 1790504"/>
                <a:gd name="connsiteX22" fmla="*/ 1638066 w 2308721"/>
                <a:gd name="connsiteY22" fmla="*/ 869999 h 1790504"/>
                <a:gd name="connsiteX23" fmla="*/ 1634351 w 2308721"/>
                <a:gd name="connsiteY23" fmla="*/ 867427 h 1790504"/>
                <a:gd name="connsiteX24" fmla="*/ 1629588 w 2308721"/>
                <a:gd name="connsiteY24" fmla="*/ 862665 h 1790504"/>
                <a:gd name="connsiteX25" fmla="*/ 1619111 w 2308721"/>
                <a:gd name="connsiteY25" fmla="*/ 850473 h 1790504"/>
                <a:gd name="connsiteX26" fmla="*/ 1597775 w 2308721"/>
                <a:gd name="connsiteY26" fmla="*/ 826660 h 1790504"/>
                <a:gd name="connsiteX27" fmla="*/ 1586154 w 2308721"/>
                <a:gd name="connsiteY27" fmla="*/ 815706 h 1790504"/>
                <a:gd name="connsiteX28" fmla="*/ 1577772 w 2308721"/>
                <a:gd name="connsiteY28" fmla="*/ 808467 h 1790504"/>
                <a:gd name="connsiteX29" fmla="*/ 1576344 w 2308721"/>
                <a:gd name="connsiteY29" fmla="*/ 805800 h 1790504"/>
                <a:gd name="connsiteX30" fmla="*/ 1561485 w 2308721"/>
                <a:gd name="connsiteY30" fmla="*/ 783607 h 1790504"/>
                <a:gd name="connsiteX31" fmla="*/ 1529004 w 2308721"/>
                <a:gd name="connsiteY31" fmla="*/ 740649 h 1790504"/>
                <a:gd name="connsiteX32" fmla="*/ 1463091 w 2308721"/>
                <a:gd name="connsiteY32" fmla="*/ 667688 h 1790504"/>
                <a:gd name="connsiteX33" fmla="*/ 1423182 w 2308721"/>
                <a:gd name="connsiteY33" fmla="*/ 639875 h 1790504"/>
                <a:gd name="connsiteX34" fmla="*/ 1376223 w 2308721"/>
                <a:gd name="connsiteY34" fmla="*/ 625016 h 1790504"/>
                <a:gd name="connsiteX35" fmla="*/ 1330408 w 2308721"/>
                <a:gd name="connsiteY35" fmla="*/ 615491 h 1790504"/>
                <a:gd name="connsiteX36" fmla="*/ 1282307 w 2308721"/>
                <a:gd name="connsiteY36" fmla="*/ 602156 h 1790504"/>
                <a:gd name="connsiteX37" fmla="*/ 1230396 w 2308721"/>
                <a:gd name="connsiteY37" fmla="*/ 593774 h 1790504"/>
                <a:gd name="connsiteX38" fmla="*/ 1193915 w 2308721"/>
                <a:gd name="connsiteY38" fmla="*/ 590916 h 1790504"/>
                <a:gd name="connsiteX39" fmla="*/ 1146290 w 2308721"/>
                <a:gd name="connsiteY39" fmla="*/ 602918 h 1790504"/>
                <a:gd name="connsiteX40" fmla="*/ 1105523 w 2308721"/>
                <a:gd name="connsiteY40" fmla="*/ 622920 h 1790504"/>
                <a:gd name="connsiteX41" fmla="*/ 1099713 w 2308721"/>
                <a:gd name="connsiteY41" fmla="*/ 628540 h 1790504"/>
                <a:gd name="connsiteX42" fmla="*/ 1087140 w 2308721"/>
                <a:gd name="connsiteY42" fmla="*/ 626635 h 1790504"/>
                <a:gd name="connsiteX43" fmla="*/ 1061803 w 2308721"/>
                <a:gd name="connsiteY43" fmla="*/ 623397 h 1790504"/>
                <a:gd name="connsiteX44" fmla="*/ 1031800 w 2308721"/>
                <a:gd name="connsiteY44" fmla="*/ 622158 h 1790504"/>
                <a:gd name="connsiteX45" fmla="*/ 1031800 w 2308721"/>
                <a:gd name="connsiteY45" fmla="*/ 621682 h 1790504"/>
                <a:gd name="connsiteX46" fmla="*/ 1030276 w 2308721"/>
                <a:gd name="connsiteY46" fmla="*/ 613205 h 1790504"/>
                <a:gd name="connsiteX47" fmla="*/ 1054279 w 2308721"/>
                <a:gd name="connsiteY47" fmla="*/ 587202 h 1790504"/>
                <a:gd name="connsiteX48" fmla="*/ 1068185 w 2308721"/>
                <a:gd name="connsiteY48" fmla="*/ 568152 h 1790504"/>
                <a:gd name="connsiteX49" fmla="*/ 1072566 w 2308721"/>
                <a:gd name="connsiteY49" fmla="*/ 556341 h 1790504"/>
                <a:gd name="connsiteX50" fmla="*/ 1076662 w 2308721"/>
                <a:gd name="connsiteY50" fmla="*/ 545006 h 1790504"/>
                <a:gd name="connsiteX51" fmla="*/ 1090854 w 2308721"/>
                <a:gd name="connsiteY51" fmla="*/ 529671 h 1790504"/>
                <a:gd name="connsiteX52" fmla="*/ 1105428 w 2308721"/>
                <a:gd name="connsiteY52" fmla="*/ 514526 h 1790504"/>
                <a:gd name="connsiteX53" fmla="*/ 1095903 w 2308721"/>
                <a:gd name="connsiteY53" fmla="*/ 470044 h 1790504"/>
                <a:gd name="connsiteX54" fmla="*/ 1089140 w 2308721"/>
                <a:gd name="connsiteY54" fmla="*/ 462519 h 1790504"/>
                <a:gd name="connsiteX55" fmla="*/ 1083330 w 2308721"/>
                <a:gd name="connsiteY55" fmla="*/ 455185 h 1790504"/>
                <a:gd name="connsiteX56" fmla="*/ 1080853 w 2308721"/>
                <a:gd name="connsiteY56" fmla="*/ 450423 h 1790504"/>
                <a:gd name="connsiteX57" fmla="*/ 1080282 w 2308721"/>
                <a:gd name="connsiteY57" fmla="*/ 447946 h 1790504"/>
                <a:gd name="connsiteX58" fmla="*/ 1080282 w 2308721"/>
                <a:gd name="connsiteY58" fmla="*/ 444136 h 1790504"/>
                <a:gd name="connsiteX59" fmla="*/ 1080282 w 2308721"/>
                <a:gd name="connsiteY59" fmla="*/ 439945 h 1790504"/>
                <a:gd name="connsiteX60" fmla="*/ 1077424 w 2308721"/>
                <a:gd name="connsiteY60" fmla="*/ 428325 h 1790504"/>
                <a:gd name="connsiteX61" fmla="*/ 1092855 w 2308721"/>
                <a:gd name="connsiteY61" fmla="*/ 410322 h 1790504"/>
                <a:gd name="connsiteX62" fmla="*/ 1122478 w 2308721"/>
                <a:gd name="connsiteY62" fmla="*/ 376128 h 1790504"/>
                <a:gd name="connsiteX63" fmla="*/ 1130955 w 2308721"/>
                <a:gd name="connsiteY63" fmla="*/ 326788 h 1790504"/>
                <a:gd name="connsiteX64" fmla="*/ 1110191 w 2308721"/>
                <a:gd name="connsiteY64" fmla="*/ 286974 h 1790504"/>
                <a:gd name="connsiteX65" fmla="*/ 1100666 w 2308721"/>
                <a:gd name="connsiteY65" fmla="*/ 269829 h 1790504"/>
                <a:gd name="connsiteX66" fmla="*/ 1100189 w 2308721"/>
                <a:gd name="connsiteY66" fmla="*/ 268876 h 1790504"/>
                <a:gd name="connsiteX67" fmla="*/ 1100189 w 2308721"/>
                <a:gd name="connsiteY67" fmla="*/ 268209 h 1790504"/>
                <a:gd name="connsiteX68" fmla="*/ 1099046 w 2308721"/>
                <a:gd name="connsiteY68" fmla="*/ 264114 h 1790504"/>
                <a:gd name="connsiteX69" fmla="*/ 1098475 w 2308721"/>
                <a:gd name="connsiteY69" fmla="*/ 259923 h 1790504"/>
                <a:gd name="connsiteX70" fmla="*/ 1098475 w 2308721"/>
                <a:gd name="connsiteY70" fmla="*/ 254493 h 1790504"/>
                <a:gd name="connsiteX71" fmla="*/ 1102190 w 2308721"/>
                <a:gd name="connsiteY71" fmla="*/ 237063 h 1790504"/>
                <a:gd name="connsiteX72" fmla="*/ 1106762 w 2308721"/>
                <a:gd name="connsiteY72" fmla="*/ 215917 h 1790504"/>
                <a:gd name="connsiteX73" fmla="*/ 1085235 w 2308721"/>
                <a:gd name="connsiteY73" fmla="*/ 154481 h 1790504"/>
                <a:gd name="connsiteX74" fmla="*/ 1073995 w 2308721"/>
                <a:gd name="connsiteY74" fmla="*/ 144956 h 1790504"/>
                <a:gd name="connsiteX75" fmla="*/ 1059517 w 2308721"/>
                <a:gd name="connsiteY75" fmla="*/ 133812 h 1790504"/>
                <a:gd name="connsiteX76" fmla="*/ 1032466 w 2308721"/>
                <a:gd name="connsiteY76" fmla="*/ 118857 h 1790504"/>
                <a:gd name="connsiteX77" fmla="*/ 996938 w 2308721"/>
                <a:gd name="connsiteY77" fmla="*/ 100855 h 1790504"/>
                <a:gd name="connsiteX78" fmla="*/ 957695 w 2308721"/>
                <a:gd name="connsiteY78" fmla="*/ 77995 h 1790504"/>
                <a:gd name="connsiteX79" fmla="*/ 879304 w 2308721"/>
                <a:gd name="connsiteY79" fmla="*/ 32180 h 1790504"/>
                <a:gd name="connsiteX80" fmla="*/ 785293 w 2308721"/>
                <a:gd name="connsiteY80" fmla="*/ 4462 h 1790504"/>
                <a:gd name="connsiteX81" fmla="*/ 666325 w 2308721"/>
                <a:gd name="connsiteY81" fmla="*/ 5796 h 1790504"/>
                <a:gd name="connsiteX82" fmla="*/ 629845 w 2308721"/>
                <a:gd name="connsiteY82" fmla="*/ 32561 h 1790504"/>
                <a:gd name="connsiteX83" fmla="*/ 640703 w 2308721"/>
                <a:gd name="connsiteY83" fmla="*/ 61136 h 1790504"/>
                <a:gd name="connsiteX84" fmla="*/ 616033 w 2308721"/>
                <a:gd name="connsiteY84" fmla="*/ 61136 h 1790504"/>
                <a:gd name="connsiteX85" fmla="*/ 587458 w 2308721"/>
                <a:gd name="connsiteY85" fmla="*/ 61136 h 1790504"/>
                <a:gd name="connsiteX86" fmla="*/ 570694 w 2308721"/>
                <a:gd name="connsiteY86" fmla="*/ 59136 h 1790504"/>
                <a:gd name="connsiteX87" fmla="*/ 551644 w 2308721"/>
                <a:gd name="connsiteY87" fmla="*/ 60564 h 1790504"/>
                <a:gd name="connsiteX88" fmla="*/ 546215 w 2308721"/>
                <a:gd name="connsiteY88" fmla="*/ 64565 h 1790504"/>
                <a:gd name="connsiteX89" fmla="*/ 517640 w 2308721"/>
                <a:gd name="connsiteY89" fmla="*/ 76376 h 1790504"/>
                <a:gd name="connsiteX90" fmla="*/ 482397 w 2308721"/>
                <a:gd name="connsiteY90" fmla="*/ 61136 h 1790504"/>
                <a:gd name="connsiteX91" fmla="*/ 401625 w 2308721"/>
                <a:gd name="connsiteY91" fmla="*/ 40181 h 1790504"/>
                <a:gd name="connsiteX92" fmla="*/ 336760 w 2308721"/>
                <a:gd name="connsiteY92" fmla="*/ 91044 h 1790504"/>
                <a:gd name="connsiteX93" fmla="*/ 316567 w 2308721"/>
                <a:gd name="connsiteY93" fmla="*/ 134669 h 1790504"/>
                <a:gd name="connsiteX94" fmla="*/ 314662 w 2308721"/>
                <a:gd name="connsiteY94" fmla="*/ 139336 h 1790504"/>
                <a:gd name="connsiteX95" fmla="*/ 313329 w 2308721"/>
                <a:gd name="connsiteY95" fmla="*/ 142575 h 1790504"/>
                <a:gd name="connsiteX96" fmla="*/ 308661 w 2308721"/>
                <a:gd name="connsiteY96" fmla="*/ 153052 h 1790504"/>
                <a:gd name="connsiteX97" fmla="*/ 296755 w 2308721"/>
                <a:gd name="connsiteY97" fmla="*/ 174483 h 1790504"/>
                <a:gd name="connsiteX98" fmla="*/ 293803 w 2308721"/>
                <a:gd name="connsiteY98" fmla="*/ 178770 h 1790504"/>
                <a:gd name="connsiteX99" fmla="*/ 287992 w 2308721"/>
                <a:gd name="connsiteY99" fmla="*/ 185532 h 1790504"/>
                <a:gd name="connsiteX100" fmla="*/ 274753 w 2308721"/>
                <a:gd name="connsiteY100" fmla="*/ 198106 h 1790504"/>
                <a:gd name="connsiteX101" fmla="*/ 262561 w 2308721"/>
                <a:gd name="connsiteY101" fmla="*/ 207630 h 1790504"/>
                <a:gd name="connsiteX102" fmla="*/ 247702 w 2308721"/>
                <a:gd name="connsiteY102" fmla="*/ 218298 h 1790504"/>
                <a:gd name="connsiteX103" fmla="*/ 200553 w 2308721"/>
                <a:gd name="connsiteY103" fmla="*/ 264209 h 1790504"/>
                <a:gd name="connsiteX104" fmla="*/ 194171 w 2308721"/>
                <a:gd name="connsiteY104" fmla="*/ 324026 h 1790504"/>
                <a:gd name="connsiteX105" fmla="*/ 210078 w 2308721"/>
                <a:gd name="connsiteY105" fmla="*/ 355744 h 1790504"/>
                <a:gd name="connsiteX106" fmla="*/ 219603 w 2308721"/>
                <a:gd name="connsiteY106" fmla="*/ 371175 h 1790504"/>
                <a:gd name="connsiteX107" fmla="*/ 223508 w 2308721"/>
                <a:gd name="connsiteY107" fmla="*/ 379176 h 1790504"/>
                <a:gd name="connsiteX108" fmla="*/ 224746 w 2308721"/>
                <a:gd name="connsiteY108" fmla="*/ 381557 h 1790504"/>
                <a:gd name="connsiteX109" fmla="*/ 224746 w 2308721"/>
                <a:gd name="connsiteY109" fmla="*/ 381557 h 1790504"/>
                <a:gd name="connsiteX110" fmla="*/ 227032 w 2308721"/>
                <a:gd name="connsiteY110" fmla="*/ 400035 h 1790504"/>
                <a:gd name="connsiteX111" fmla="*/ 205506 w 2308721"/>
                <a:gd name="connsiteY111" fmla="*/ 493571 h 1790504"/>
                <a:gd name="connsiteX112" fmla="*/ 185408 w 2308721"/>
                <a:gd name="connsiteY112" fmla="*/ 597774 h 1790504"/>
                <a:gd name="connsiteX113" fmla="*/ 168739 w 2308721"/>
                <a:gd name="connsiteY113" fmla="*/ 704931 h 1790504"/>
                <a:gd name="connsiteX114" fmla="*/ 151689 w 2308721"/>
                <a:gd name="connsiteY114" fmla="*/ 815135 h 1790504"/>
                <a:gd name="connsiteX115" fmla="*/ 127686 w 2308721"/>
                <a:gd name="connsiteY115" fmla="*/ 1031543 h 1790504"/>
                <a:gd name="connsiteX116" fmla="*/ 121305 w 2308721"/>
                <a:gd name="connsiteY116" fmla="*/ 1082407 h 1790504"/>
                <a:gd name="connsiteX117" fmla="*/ 113399 w 2308721"/>
                <a:gd name="connsiteY117" fmla="*/ 1135842 h 1790504"/>
                <a:gd name="connsiteX118" fmla="*/ 98730 w 2308721"/>
                <a:gd name="connsiteY118" fmla="*/ 1240617 h 1790504"/>
                <a:gd name="connsiteX119" fmla="*/ 95016 w 2308721"/>
                <a:gd name="connsiteY119" fmla="*/ 1275288 h 1790504"/>
                <a:gd name="connsiteX120" fmla="*/ 92920 w 2308721"/>
                <a:gd name="connsiteY120" fmla="*/ 1293576 h 1790504"/>
                <a:gd name="connsiteX121" fmla="*/ 91872 w 2308721"/>
                <a:gd name="connsiteY121" fmla="*/ 1301672 h 1790504"/>
                <a:gd name="connsiteX122" fmla="*/ 91872 w 2308721"/>
                <a:gd name="connsiteY122" fmla="*/ 1305768 h 1790504"/>
                <a:gd name="connsiteX123" fmla="*/ 91872 w 2308721"/>
                <a:gd name="connsiteY123" fmla="*/ 1307196 h 1790504"/>
                <a:gd name="connsiteX124" fmla="*/ 91872 w 2308721"/>
                <a:gd name="connsiteY124" fmla="*/ 1308720 h 1790504"/>
                <a:gd name="connsiteX125" fmla="*/ 86443 w 2308721"/>
                <a:gd name="connsiteY125" fmla="*/ 1342629 h 1790504"/>
                <a:gd name="connsiteX126" fmla="*/ 83395 w 2308721"/>
                <a:gd name="connsiteY126" fmla="*/ 1360346 h 1790504"/>
                <a:gd name="connsiteX127" fmla="*/ 81490 w 2308721"/>
                <a:gd name="connsiteY127" fmla="*/ 1370919 h 1790504"/>
                <a:gd name="connsiteX128" fmla="*/ 81967 w 2308721"/>
                <a:gd name="connsiteY128" fmla="*/ 1378062 h 1790504"/>
                <a:gd name="connsiteX129" fmla="*/ 68251 w 2308721"/>
                <a:gd name="connsiteY129" fmla="*/ 1421687 h 1790504"/>
                <a:gd name="connsiteX130" fmla="*/ 66536 w 2308721"/>
                <a:gd name="connsiteY130" fmla="*/ 1426640 h 1790504"/>
                <a:gd name="connsiteX131" fmla="*/ 66536 w 2308721"/>
                <a:gd name="connsiteY131" fmla="*/ 1427402 h 1790504"/>
                <a:gd name="connsiteX132" fmla="*/ 66536 w 2308721"/>
                <a:gd name="connsiteY132" fmla="*/ 1428069 h 1790504"/>
                <a:gd name="connsiteX133" fmla="*/ 62250 w 2308721"/>
                <a:gd name="connsiteY133" fmla="*/ 1436165 h 1790504"/>
                <a:gd name="connsiteX134" fmla="*/ 59869 w 2308721"/>
                <a:gd name="connsiteY134" fmla="*/ 1439784 h 1790504"/>
                <a:gd name="connsiteX135" fmla="*/ 59869 w 2308721"/>
                <a:gd name="connsiteY135" fmla="*/ 1439784 h 1790504"/>
                <a:gd name="connsiteX136" fmla="*/ 59869 w 2308721"/>
                <a:gd name="connsiteY136" fmla="*/ 1439784 h 1790504"/>
                <a:gd name="connsiteX137" fmla="*/ 53392 w 2308721"/>
                <a:gd name="connsiteY137" fmla="*/ 1447214 h 1790504"/>
                <a:gd name="connsiteX138" fmla="*/ 24817 w 2308721"/>
                <a:gd name="connsiteY138" fmla="*/ 1473979 h 1790504"/>
                <a:gd name="connsiteX139" fmla="*/ 2528 w 2308721"/>
                <a:gd name="connsiteY139" fmla="*/ 1511222 h 1790504"/>
                <a:gd name="connsiteX140" fmla="*/ 52 w 2308721"/>
                <a:gd name="connsiteY140" fmla="*/ 1533034 h 1790504"/>
                <a:gd name="connsiteX141" fmla="*/ 9577 w 2308721"/>
                <a:gd name="connsiteY141" fmla="*/ 1552084 h 1790504"/>
                <a:gd name="connsiteX142" fmla="*/ 10148 w 2308721"/>
                <a:gd name="connsiteY142" fmla="*/ 1552084 h 1790504"/>
                <a:gd name="connsiteX143" fmla="*/ 13196 w 2308721"/>
                <a:gd name="connsiteY143" fmla="*/ 1569610 h 1790504"/>
                <a:gd name="connsiteX144" fmla="*/ 26912 w 2308721"/>
                <a:gd name="connsiteY144" fmla="*/ 1605615 h 1790504"/>
                <a:gd name="connsiteX145" fmla="*/ 74537 w 2308721"/>
                <a:gd name="connsiteY145" fmla="*/ 1660669 h 1790504"/>
                <a:gd name="connsiteX146" fmla="*/ 236462 w 2308721"/>
                <a:gd name="connsiteY146" fmla="*/ 1745346 h 1790504"/>
                <a:gd name="connsiteX147" fmla="*/ 428867 w 2308721"/>
                <a:gd name="connsiteY147" fmla="*/ 1785828 h 1790504"/>
                <a:gd name="connsiteX148" fmla="*/ 625749 w 2308721"/>
                <a:gd name="connsiteY148" fmla="*/ 1785828 h 1790504"/>
                <a:gd name="connsiteX149" fmla="*/ 813773 w 2308721"/>
                <a:gd name="connsiteY149" fmla="*/ 1747728 h 1790504"/>
                <a:gd name="connsiteX150" fmla="*/ 873780 w 2308721"/>
                <a:gd name="connsiteY150" fmla="*/ 1719153 h 1790504"/>
                <a:gd name="connsiteX151" fmla="*/ 887401 w 2308721"/>
                <a:gd name="connsiteY151" fmla="*/ 1706770 h 1790504"/>
                <a:gd name="connsiteX152" fmla="*/ 894735 w 2308721"/>
                <a:gd name="connsiteY152" fmla="*/ 1695150 h 1790504"/>
                <a:gd name="connsiteX153" fmla="*/ 908737 w 2308721"/>
                <a:gd name="connsiteY153" fmla="*/ 1676100 h 1790504"/>
                <a:gd name="connsiteX154" fmla="*/ 910070 w 2308721"/>
                <a:gd name="connsiteY154" fmla="*/ 1674290 h 1790504"/>
                <a:gd name="connsiteX155" fmla="*/ 927596 w 2308721"/>
                <a:gd name="connsiteY155" fmla="*/ 1622474 h 1790504"/>
                <a:gd name="connsiteX156" fmla="*/ 928644 w 2308721"/>
                <a:gd name="connsiteY156" fmla="*/ 1605234 h 1790504"/>
                <a:gd name="connsiteX157" fmla="*/ 931215 w 2308721"/>
                <a:gd name="connsiteY157" fmla="*/ 1583993 h 1790504"/>
                <a:gd name="connsiteX158" fmla="*/ 927215 w 2308721"/>
                <a:gd name="connsiteY158" fmla="*/ 1549608 h 1790504"/>
                <a:gd name="connsiteX159" fmla="*/ 921881 w 2308721"/>
                <a:gd name="connsiteY159" fmla="*/ 1534273 h 1790504"/>
                <a:gd name="connsiteX160" fmla="*/ 917023 w 2308721"/>
                <a:gd name="connsiteY160" fmla="*/ 1525319 h 1790504"/>
                <a:gd name="connsiteX161" fmla="*/ 917023 w 2308721"/>
                <a:gd name="connsiteY161" fmla="*/ 1518080 h 1790504"/>
                <a:gd name="connsiteX162" fmla="*/ 917023 w 2308721"/>
                <a:gd name="connsiteY162" fmla="*/ 1517413 h 1790504"/>
                <a:gd name="connsiteX163" fmla="*/ 941979 w 2308721"/>
                <a:gd name="connsiteY163" fmla="*/ 1515223 h 1790504"/>
                <a:gd name="connsiteX164" fmla="*/ 995128 w 2308721"/>
                <a:gd name="connsiteY164" fmla="*/ 1507317 h 1790504"/>
                <a:gd name="connsiteX165" fmla="*/ 1089902 w 2308721"/>
                <a:gd name="connsiteY165" fmla="*/ 1478075 h 1790504"/>
                <a:gd name="connsiteX166" fmla="*/ 1183247 w 2308721"/>
                <a:gd name="connsiteY166" fmla="*/ 1413400 h 1790504"/>
                <a:gd name="connsiteX167" fmla="*/ 1217632 w 2308721"/>
                <a:gd name="connsiteY167" fmla="*/ 1425782 h 1790504"/>
                <a:gd name="connsiteX168" fmla="*/ 1265257 w 2308721"/>
                <a:gd name="connsiteY168" fmla="*/ 1436831 h 1790504"/>
                <a:gd name="connsiteX169" fmla="*/ 1367937 w 2308721"/>
                <a:gd name="connsiteY169" fmla="*/ 1433974 h 1790504"/>
                <a:gd name="connsiteX170" fmla="*/ 1418324 w 2308721"/>
                <a:gd name="connsiteY170" fmla="*/ 1422925 h 1790504"/>
                <a:gd name="connsiteX171" fmla="*/ 1442803 w 2308721"/>
                <a:gd name="connsiteY171" fmla="*/ 1418544 h 1790504"/>
                <a:gd name="connsiteX172" fmla="*/ 1466902 w 2308721"/>
                <a:gd name="connsiteY172" fmla="*/ 1415686 h 1790504"/>
                <a:gd name="connsiteX173" fmla="*/ 1519194 w 2308721"/>
                <a:gd name="connsiteY173" fmla="*/ 1410448 h 1790504"/>
                <a:gd name="connsiteX174" fmla="*/ 1546626 w 2308721"/>
                <a:gd name="connsiteY174" fmla="*/ 1406923 h 1790504"/>
                <a:gd name="connsiteX175" fmla="*/ 1558913 w 2308721"/>
                <a:gd name="connsiteY175" fmla="*/ 1404828 h 1790504"/>
                <a:gd name="connsiteX176" fmla="*/ 1565009 w 2308721"/>
                <a:gd name="connsiteY176" fmla="*/ 1403780 h 1790504"/>
                <a:gd name="connsiteX177" fmla="*/ 1569010 w 2308721"/>
                <a:gd name="connsiteY177" fmla="*/ 1403208 h 1790504"/>
                <a:gd name="connsiteX178" fmla="*/ 1570914 w 2308721"/>
                <a:gd name="connsiteY178" fmla="*/ 1403208 h 1790504"/>
                <a:gd name="connsiteX179" fmla="*/ 1628636 w 2308721"/>
                <a:gd name="connsiteY179" fmla="*/ 1403208 h 1790504"/>
                <a:gd name="connsiteX180" fmla="*/ 1653687 w 2308721"/>
                <a:gd name="connsiteY180" fmla="*/ 1407114 h 1790504"/>
                <a:gd name="connsiteX181" fmla="*/ 1685881 w 2308721"/>
                <a:gd name="connsiteY181" fmla="*/ 1408828 h 1790504"/>
                <a:gd name="connsiteX182" fmla="*/ 1690453 w 2308721"/>
                <a:gd name="connsiteY182" fmla="*/ 1406161 h 1790504"/>
                <a:gd name="connsiteX183" fmla="*/ 1691406 w 2308721"/>
                <a:gd name="connsiteY183" fmla="*/ 1438832 h 1790504"/>
                <a:gd name="connsiteX184" fmla="*/ 1693025 w 2308721"/>
                <a:gd name="connsiteY184" fmla="*/ 1469502 h 1790504"/>
                <a:gd name="connsiteX185" fmla="*/ 1697978 w 2308721"/>
                <a:gd name="connsiteY185" fmla="*/ 1500840 h 1790504"/>
                <a:gd name="connsiteX186" fmla="*/ 1703026 w 2308721"/>
                <a:gd name="connsiteY186" fmla="*/ 1507222 h 1790504"/>
                <a:gd name="connsiteX187" fmla="*/ 1720076 w 2308721"/>
                <a:gd name="connsiteY187" fmla="*/ 1526272 h 1790504"/>
                <a:gd name="connsiteX188" fmla="*/ 1779703 w 2308721"/>
                <a:gd name="connsiteY188" fmla="*/ 1549894 h 1790504"/>
                <a:gd name="connsiteX189" fmla="*/ 1864189 w 2308721"/>
                <a:gd name="connsiteY189" fmla="*/ 1560943 h 1790504"/>
                <a:gd name="connsiteX190" fmla="*/ 1907052 w 2308721"/>
                <a:gd name="connsiteY190" fmla="*/ 1554466 h 1790504"/>
                <a:gd name="connsiteX191" fmla="*/ 1929150 w 2308721"/>
                <a:gd name="connsiteY191" fmla="*/ 1546274 h 1790504"/>
                <a:gd name="connsiteX192" fmla="*/ 1950105 w 2308721"/>
                <a:gd name="connsiteY192" fmla="*/ 1526367 h 1790504"/>
                <a:gd name="connsiteX193" fmla="*/ 1953534 w 2308721"/>
                <a:gd name="connsiteY193" fmla="*/ 1523319 h 1790504"/>
                <a:gd name="connsiteX194" fmla="*/ 1954963 w 2308721"/>
                <a:gd name="connsiteY194" fmla="*/ 1521604 h 1790504"/>
                <a:gd name="connsiteX195" fmla="*/ 1956487 w 2308721"/>
                <a:gd name="connsiteY195" fmla="*/ 1519794 h 1790504"/>
                <a:gd name="connsiteX196" fmla="*/ 1960773 w 2308721"/>
                <a:gd name="connsiteY196" fmla="*/ 1514175 h 1790504"/>
                <a:gd name="connsiteX197" fmla="*/ 1965345 w 2308721"/>
                <a:gd name="connsiteY197" fmla="*/ 1504174 h 1790504"/>
                <a:gd name="connsiteX198" fmla="*/ 2034306 w 2308721"/>
                <a:gd name="connsiteY198" fmla="*/ 1537892 h 1790504"/>
                <a:gd name="connsiteX199" fmla="*/ 2130794 w 2308721"/>
                <a:gd name="connsiteY199" fmla="*/ 1575135 h 1790504"/>
                <a:gd name="connsiteX200" fmla="*/ 2227759 w 2308721"/>
                <a:gd name="connsiteY200" fmla="*/ 1613235 h 1790504"/>
                <a:gd name="connsiteX201" fmla="*/ 2308721 w 2308721"/>
                <a:gd name="connsiteY201" fmla="*/ 1647239 h 1790504"/>
                <a:gd name="connsiteX202" fmla="*/ 2308721 w 2308721"/>
                <a:gd name="connsiteY202" fmla="*/ 1037639 h 1790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2308721" h="1790504">
                  <a:moveTo>
                    <a:pt x="2305673" y="1036591"/>
                  </a:moveTo>
                  <a:cubicBezTo>
                    <a:pt x="2238236" y="1023542"/>
                    <a:pt x="2171561" y="1006397"/>
                    <a:pt x="2104219" y="992871"/>
                  </a:cubicBezTo>
                  <a:cubicBezTo>
                    <a:pt x="2093742" y="990776"/>
                    <a:pt x="2083169" y="988966"/>
                    <a:pt x="2072787" y="986299"/>
                  </a:cubicBezTo>
                  <a:cubicBezTo>
                    <a:pt x="2062404" y="983632"/>
                    <a:pt x="2053261" y="981346"/>
                    <a:pt x="2043450" y="979060"/>
                  </a:cubicBezTo>
                  <a:cubicBezTo>
                    <a:pt x="2036116" y="977441"/>
                    <a:pt x="2028877" y="975917"/>
                    <a:pt x="2021542" y="974964"/>
                  </a:cubicBezTo>
                  <a:cubicBezTo>
                    <a:pt x="2020134" y="969566"/>
                    <a:pt x="2018087" y="964354"/>
                    <a:pt x="2015446" y="959439"/>
                  </a:cubicBezTo>
                  <a:cubicBezTo>
                    <a:pt x="2008846" y="948623"/>
                    <a:pt x="2000053" y="939311"/>
                    <a:pt x="1989634" y="932102"/>
                  </a:cubicBezTo>
                  <a:cubicBezTo>
                    <a:pt x="1970538" y="918578"/>
                    <a:pt x="1948890" y="909082"/>
                    <a:pt x="1926007" y="904194"/>
                  </a:cubicBezTo>
                  <a:cubicBezTo>
                    <a:pt x="1904282" y="898414"/>
                    <a:pt x="1881775" y="896131"/>
                    <a:pt x="1859332" y="897431"/>
                  </a:cubicBezTo>
                  <a:cubicBezTo>
                    <a:pt x="1845932" y="897863"/>
                    <a:pt x="1832846" y="901593"/>
                    <a:pt x="1821232" y="908289"/>
                  </a:cubicBezTo>
                  <a:cubicBezTo>
                    <a:pt x="1817799" y="910597"/>
                    <a:pt x="1814607" y="913246"/>
                    <a:pt x="1811707" y="916195"/>
                  </a:cubicBezTo>
                  <a:cubicBezTo>
                    <a:pt x="1809387" y="917842"/>
                    <a:pt x="1807190" y="919657"/>
                    <a:pt x="1805134" y="921624"/>
                  </a:cubicBezTo>
                  <a:cubicBezTo>
                    <a:pt x="1798960" y="919758"/>
                    <a:pt x="1792534" y="918858"/>
                    <a:pt x="1786084" y="918957"/>
                  </a:cubicBezTo>
                  <a:lnTo>
                    <a:pt x="1784275" y="918195"/>
                  </a:lnTo>
                  <a:cubicBezTo>
                    <a:pt x="1778917" y="916106"/>
                    <a:pt x="1773122" y="915385"/>
                    <a:pt x="1767416" y="916100"/>
                  </a:cubicBezTo>
                  <a:lnTo>
                    <a:pt x="1762177" y="914862"/>
                  </a:lnTo>
                  <a:lnTo>
                    <a:pt x="1746175" y="910480"/>
                  </a:lnTo>
                  <a:cubicBezTo>
                    <a:pt x="1735602" y="907527"/>
                    <a:pt x="1725029" y="904194"/>
                    <a:pt x="1714552" y="900955"/>
                  </a:cubicBezTo>
                  <a:cubicBezTo>
                    <a:pt x="1696073" y="894859"/>
                    <a:pt x="1677595" y="889049"/>
                    <a:pt x="1659688" y="881905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4" y="819421"/>
                    <a:pt x="1586154" y="815706"/>
                  </a:cubicBezTo>
                  <a:cubicBezTo>
                    <a:pt x="1582345" y="811992"/>
                    <a:pt x="1580535" y="810944"/>
                    <a:pt x="1577772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43" y="656487"/>
                    <a:pt x="1437792" y="647113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1"/>
                    <a:pt x="1298500" y="605966"/>
                    <a:pt x="1282307" y="602156"/>
                  </a:cubicBezTo>
                  <a:cubicBezTo>
                    <a:pt x="1265283" y="597845"/>
                    <a:pt x="1247912" y="595040"/>
                    <a:pt x="1230396" y="593774"/>
                  </a:cubicBezTo>
                  <a:cubicBezTo>
                    <a:pt x="1218299" y="592917"/>
                    <a:pt x="1206107" y="591393"/>
                    <a:pt x="1193915" y="590916"/>
                  </a:cubicBezTo>
                  <a:cubicBezTo>
                    <a:pt x="1177187" y="589964"/>
                    <a:pt x="1160569" y="594152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10" y="140818"/>
                    <a:pt x="1064665" y="137089"/>
                    <a:pt x="1059517" y="133812"/>
                  </a:cubicBezTo>
                  <a:cubicBezTo>
                    <a:pt x="1050754" y="128287"/>
                    <a:pt x="1041610" y="123429"/>
                    <a:pt x="1032466" y="118857"/>
                  </a:cubicBezTo>
                  <a:cubicBezTo>
                    <a:pt x="1020560" y="112857"/>
                    <a:pt x="1008463" y="107427"/>
                    <a:pt x="996938" y="100855"/>
                  </a:cubicBezTo>
                  <a:cubicBezTo>
                    <a:pt x="983698" y="93426"/>
                    <a:pt x="970649" y="85901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1136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042"/>
                    <a:pt x="482397" y="61136"/>
                  </a:cubicBezTo>
                  <a:cubicBezTo>
                    <a:pt x="460204" y="41957"/>
                    <a:pt x="430344" y="34210"/>
                    <a:pt x="401625" y="40181"/>
                  </a:cubicBezTo>
                  <a:cubicBezTo>
                    <a:pt x="374333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cubicBezTo>
                    <a:pt x="296755" y="174960"/>
                    <a:pt x="293803" y="178674"/>
                    <a:pt x="293803" y="178770"/>
                  </a:cubicBezTo>
                  <a:cubicBezTo>
                    <a:pt x="291897" y="181056"/>
                    <a:pt x="289993" y="183342"/>
                    <a:pt x="287992" y="185532"/>
                  </a:cubicBezTo>
                  <a:cubicBezTo>
                    <a:pt x="283838" y="189988"/>
                    <a:pt x="279416" y="194186"/>
                    <a:pt x="274753" y="198106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212"/>
                    <a:pt x="168739" y="704931"/>
                  </a:cubicBezTo>
                  <a:cubicBezTo>
                    <a:pt x="162929" y="740649"/>
                    <a:pt x="156357" y="778178"/>
                    <a:pt x="151689" y="815135"/>
                  </a:cubicBezTo>
                  <a:cubicBezTo>
                    <a:pt x="142164" y="887144"/>
                    <a:pt x="136069" y="959439"/>
                    <a:pt x="127686" y="1031543"/>
                  </a:cubicBezTo>
                  <a:cubicBezTo>
                    <a:pt x="125591" y="1049259"/>
                    <a:pt x="123400" y="1066690"/>
                    <a:pt x="121305" y="1082407"/>
                  </a:cubicBezTo>
                  <a:cubicBezTo>
                    <a:pt x="118955" y="1100314"/>
                    <a:pt x="116320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243"/>
                    <a:pt x="92158" y="1299005"/>
                    <a:pt x="91872" y="1301672"/>
                  </a:cubicBezTo>
                  <a:cubicBezTo>
                    <a:pt x="91587" y="1304339"/>
                    <a:pt x="91872" y="1304339"/>
                    <a:pt x="91872" y="1305768"/>
                  </a:cubicBezTo>
                  <a:cubicBezTo>
                    <a:pt x="91837" y="1306243"/>
                    <a:pt x="91837" y="1306721"/>
                    <a:pt x="91872" y="1307196"/>
                  </a:cubicBezTo>
                  <a:cubicBezTo>
                    <a:pt x="91847" y="1307704"/>
                    <a:pt x="91847" y="1308213"/>
                    <a:pt x="91872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14" y="1484035"/>
                    <a:pt x="6285" y="1496949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21" y="1540536"/>
                    <a:pt x="3557" y="154760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65" y="1766785"/>
                    <a:pt x="363299" y="1780384"/>
                    <a:pt x="428867" y="1785828"/>
                  </a:cubicBezTo>
                  <a:cubicBezTo>
                    <a:pt x="494346" y="1792064"/>
                    <a:pt x="560270" y="1792064"/>
                    <a:pt x="625749" y="1785828"/>
                  </a:cubicBezTo>
                  <a:cubicBezTo>
                    <a:pt x="689632" y="1780063"/>
                    <a:pt x="752686" y="1767286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96" y="1715459"/>
                    <a:pt x="883256" y="1711313"/>
                    <a:pt x="887401" y="1706770"/>
                  </a:cubicBezTo>
                  <a:cubicBezTo>
                    <a:pt x="890485" y="1703340"/>
                    <a:pt x="892965" y="1699410"/>
                    <a:pt x="894735" y="1695150"/>
                  </a:cubicBezTo>
                  <a:cubicBezTo>
                    <a:pt x="900100" y="1689344"/>
                    <a:pt x="904797" y="1682954"/>
                    <a:pt x="908737" y="1676100"/>
                  </a:cubicBezTo>
                  <a:lnTo>
                    <a:pt x="910070" y="1674290"/>
                  </a:lnTo>
                  <a:cubicBezTo>
                    <a:pt x="920020" y="1658691"/>
                    <a:pt x="926034" y="1640910"/>
                    <a:pt x="927596" y="1622474"/>
                  </a:cubicBezTo>
                  <a:cubicBezTo>
                    <a:pt x="928322" y="1616756"/>
                    <a:pt x="928672" y="1610997"/>
                    <a:pt x="928644" y="1605234"/>
                  </a:cubicBezTo>
                  <a:cubicBezTo>
                    <a:pt x="929975" y="1598219"/>
                    <a:pt x="930834" y="1591123"/>
                    <a:pt x="931215" y="1583993"/>
                  </a:cubicBezTo>
                  <a:cubicBezTo>
                    <a:pt x="931360" y="1572407"/>
                    <a:pt x="930016" y="1560851"/>
                    <a:pt x="927215" y="1549608"/>
                  </a:cubicBezTo>
                  <a:cubicBezTo>
                    <a:pt x="925765" y="1544387"/>
                    <a:pt x="923984" y="1539265"/>
                    <a:pt x="921881" y="1534273"/>
                  </a:cubicBezTo>
                  <a:cubicBezTo>
                    <a:pt x="920687" y="1531076"/>
                    <a:pt x="919052" y="1528062"/>
                    <a:pt x="917023" y="1525319"/>
                  </a:cubicBezTo>
                  <a:cubicBezTo>
                    <a:pt x="917023" y="1522842"/>
                    <a:pt x="917023" y="1520461"/>
                    <a:pt x="917023" y="1518080"/>
                  </a:cubicBezTo>
                  <a:lnTo>
                    <a:pt x="917023" y="1517413"/>
                  </a:lnTo>
                  <a:cubicBezTo>
                    <a:pt x="925215" y="1517413"/>
                    <a:pt x="933597" y="1516080"/>
                    <a:pt x="941979" y="1515223"/>
                  </a:cubicBezTo>
                  <a:cubicBezTo>
                    <a:pt x="959791" y="1513317"/>
                    <a:pt x="977507" y="1510746"/>
                    <a:pt x="995128" y="1507317"/>
                  </a:cubicBezTo>
                  <a:cubicBezTo>
                    <a:pt x="1027728" y="1501201"/>
                    <a:pt x="1059524" y="1491390"/>
                    <a:pt x="1089902" y="1478075"/>
                  </a:cubicBezTo>
                  <a:cubicBezTo>
                    <a:pt x="1125023" y="1462965"/>
                    <a:pt x="1156762" y="1440974"/>
                    <a:pt x="1183247" y="1413400"/>
                  </a:cubicBezTo>
                  <a:cubicBezTo>
                    <a:pt x="1194337" y="1418497"/>
                    <a:pt x="1205840" y="1422639"/>
                    <a:pt x="1217632" y="1425782"/>
                  </a:cubicBezTo>
                  <a:cubicBezTo>
                    <a:pt x="1233262" y="1430452"/>
                    <a:pt x="1249168" y="1434142"/>
                    <a:pt x="1265257" y="1436831"/>
                  </a:cubicBezTo>
                  <a:cubicBezTo>
                    <a:pt x="1299379" y="1442028"/>
                    <a:pt x="1334157" y="1441061"/>
                    <a:pt x="1367937" y="1433974"/>
                  </a:cubicBezTo>
                  <a:cubicBezTo>
                    <a:pt x="1384796" y="1430736"/>
                    <a:pt x="1401560" y="1426450"/>
                    <a:pt x="1418324" y="1422925"/>
                  </a:cubicBezTo>
                  <a:cubicBezTo>
                    <a:pt x="1426516" y="1421211"/>
                    <a:pt x="1434612" y="1419782"/>
                    <a:pt x="1442803" y="1418544"/>
                  </a:cubicBezTo>
                  <a:cubicBezTo>
                    <a:pt x="1448423" y="1417782"/>
                    <a:pt x="1459091" y="1416543"/>
                    <a:pt x="1466902" y="1415686"/>
                  </a:cubicBezTo>
                  <a:cubicBezTo>
                    <a:pt x="1484332" y="1413876"/>
                    <a:pt x="1501763" y="1412352"/>
                    <a:pt x="1519194" y="1410448"/>
                  </a:cubicBezTo>
                  <a:cubicBezTo>
                    <a:pt x="1528719" y="1409400"/>
                    <a:pt x="1537482" y="1408257"/>
                    <a:pt x="1546626" y="1406923"/>
                  </a:cubicBezTo>
                  <a:cubicBezTo>
                    <a:pt x="1550721" y="1406352"/>
                    <a:pt x="1554817" y="1405494"/>
                    <a:pt x="1558913" y="1404828"/>
                  </a:cubicBezTo>
                  <a:lnTo>
                    <a:pt x="1565009" y="1403780"/>
                  </a:lnTo>
                  <a:lnTo>
                    <a:pt x="1569010" y="1403208"/>
                  </a:lnTo>
                  <a:lnTo>
                    <a:pt x="1570914" y="1403208"/>
                  </a:lnTo>
                  <a:cubicBezTo>
                    <a:pt x="1590078" y="1400780"/>
                    <a:pt x="1609472" y="1400780"/>
                    <a:pt x="1628636" y="1403208"/>
                  </a:cubicBezTo>
                  <a:cubicBezTo>
                    <a:pt x="1635685" y="1403970"/>
                    <a:pt x="1645114" y="1405685"/>
                    <a:pt x="1653687" y="1407114"/>
                  </a:cubicBezTo>
                  <a:cubicBezTo>
                    <a:pt x="1664246" y="1409485"/>
                    <a:pt x="1675130" y="1410064"/>
                    <a:pt x="1685881" y="1408828"/>
                  </a:cubicBezTo>
                  <a:cubicBezTo>
                    <a:pt x="1687626" y="1408389"/>
                    <a:pt x="1689212" y="1407464"/>
                    <a:pt x="1690453" y="1406161"/>
                  </a:cubicBezTo>
                  <a:cubicBezTo>
                    <a:pt x="1690453" y="1417020"/>
                    <a:pt x="1691120" y="1427974"/>
                    <a:pt x="1691406" y="1438832"/>
                  </a:cubicBezTo>
                  <a:cubicBezTo>
                    <a:pt x="1691692" y="1449691"/>
                    <a:pt x="1692263" y="1459311"/>
                    <a:pt x="1693025" y="1469502"/>
                  </a:cubicBezTo>
                  <a:cubicBezTo>
                    <a:pt x="1693332" y="1480117"/>
                    <a:pt x="1694996" y="1490648"/>
                    <a:pt x="1697978" y="1500840"/>
                  </a:cubicBezTo>
                  <a:cubicBezTo>
                    <a:pt x="1698770" y="1503541"/>
                    <a:pt x="1700580" y="1505829"/>
                    <a:pt x="1703026" y="1507222"/>
                  </a:cubicBezTo>
                  <a:cubicBezTo>
                    <a:pt x="1707447" y="1514598"/>
                    <a:pt x="1713233" y="1521064"/>
                    <a:pt x="1720076" y="1526272"/>
                  </a:cubicBezTo>
                  <a:cubicBezTo>
                    <a:pt x="1738019" y="1538346"/>
                    <a:pt x="1758358" y="1546404"/>
                    <a:pt x="1779703" y="1549894"/>
                  </a:cubicBezTo>
                  <a:cubicBezTo>
                    <a:pt x="1807259" y="1557262"/>
                    <a:pt x="1835665" y="1560977"/>
                    <a:pt x="1864189" y="1560943"/>
                  </a:cubicBezTo>
                  <a:cubicBezTo>
                    <a:pt x="1878685" y="1560509"/>
                    <a:pt x="1893075" y="1558334"/>
                    <a:pt x="1907052" y="1554466"/>
                  </a:cubicBezTo>
                  <a:cubicBezTo>
                    <a:pt x="1914602" y="1552261"/>
                    <a:pt x="1921987" y="1549524"/>
                    <a:pt x="1929150" y="1546274"/>
                  </a:cubicBezTo>
                  <a:cubicBezTo>
                    <a:pt x="1938720" y="1543039"/>
                    <a:pt x="1946383" y="1535759"/>
                    <a:pt x="1950105" y="1526367"/>
                  </a:cubicBezTo>
                  <a:cubicBezTo>
                    <a:pt x="1951335" y="1525454"/>
                    <a:pt x="1952483" y="1524434"/>
                    <a:pt x="1953534" y="1523319"/>
                  </a:cubicBezTo>
                  <a:cubicBezTo>
                    <a:pt x="1956105" y="1519794"/>
                    <a:pt x="1956582" y="1519128"/>
                    <a:pt x="1954963" y="1521604"/>
                  </a:cubicBezTo>
                  <a:cubicBezTo>
                    <a:pt x="1955439" y="1521033"/>
                    <a:pt x="1956010" y="1520461"/>
                    <a:pt x="1956487" y="1519794"/>
                  </a:cubicBezTo>
                  <a:cubicBezTo>
                    <a:pt x="1958050" y="1518027"/>
                    <a:pt x="1959482" y="1516149"/>
                    <a:pt x="1960773" y="1514175"/>
                  </a:cubicBezTo>
                  <a:cubicBezTo>
                    <a:pt x="1963000" y="1511209"/>
                    <a:pt x="1964560" y="1507798"/>
                    <a:pt x="1965345" y="1504174"/>
                  </a:cubicBezTo>
                  <a:cubicBezTo>
                    <a:pt x="1988300" y="1515508"/>
                    <a:pt x="2011065" y="1527224"/>
                    <a:pt x="2034306" y="1537892"/>
                  </a:cubicBezTo>
                  <a:cubicBezTo>
                    <a:pt x="2065738" y="1552465"/>
                    <a:pt x="2098409" y="1563133"/>
                    <a:pt x="2130794" y="1575135"/>
                  </a:cubicBezTo>
                  <a:cubicBezTo>
                    <a:pt x="2163179" y="1587136"/>
                    <a:pt x="2195564" y="1600090"/>
                    <a:pt x="2227759" y="1613235"/>
                  </a:cubicBezTo>
                  <a:cubicBezTo>
                    <a:pt x="2254810" y="1624284"/>
                    <a:pt x="2281765" y="1635714"/>
                    <a:pt x="2308721" y="1647239"/>
                  </a:cubicBezTo>
                  <a:lnTo>
                    <a:pt x="2308721" y="1037639"/>
                  </a:ln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9BD49B8E-C3C0-4B1E-A956-9119FD043C61}"/>
                </a:ext>
              </a:extLst>
            </p:cNvPr>
            <p:cNvSpPr/>
            <p:nvPr/>
          </p:nvSpPr>
          <p:spPr>
            <a:xfrm>
              <a:off x="6628372" y="1044369"/>
              <a:ext cx="299548" cy="613176"/>
            </a:xfrm>
            <a:custGeom>
              <a:avLst/>
              <a:gdLst>
                <a:gd name="connsiteX0" fmla="*/ 5093 w 185996"/>
                <a:gd name="connsiteY0" fmla="*/ 380005 h 380734"/>
                <a:gd name="connsiteX1" fmla="*/ 13285 w 185996"/>
                <a:gd name="connsiteY1" fmla="*/ 376005 h 380734"/>
                <a:gd name="connsiteX2" fmla="*/ 21476 w 185996"/>
                <a:gd name="connsiteY2" fmla="*/ 380291 h 380734"/>
                <a:gd name="connsiteX3" fmla="*/ 36365 w 185996"/>
                <a:gd name="connsiteY3" fmla="*/ 371867 h 380734"/>
                <a:gd name="connsiteX4" fmla="*/ 36430 w 185996"/>
                <a:gd name="connsiteY4" fmla="*/ 371623 h 380734"/>
                <a:gd name="connsiteX5" fmla="*/ 68053 w 185996"/>
                <a:gd name="connsiteY5" fmla="*/ 304282 h 380734"/>
                <a:gd name="connsiteX6" fmla="*/ 122917 w 185996"/>
                <a:gd name="connsiteY6" fmla="*/ 248084 h 380734"/>
                <a:gd name="connsiteX7" fmla="*/ 165590 w 185996"/>
                <a:gd name="connsiteY7" fmla="*/ 174551 h 380734"/>
                <a:gd name="connsiteX8" fmla="*/ 158731 w 185996"/>
                <a:gd name="connsiteY8" fmla="*/ 154453 h 380734"/>
                <a:gd name="connsiteX9" fmla="*/ 155493 w 185996"/>
                <a:gd name="connsiteY9" fmla="*/ 133403 h 380734"/>
                <a:gd name="connsiteX10" fmla="*/ 167304 w 185996"/>
                <a:gd name="connsiteY10" fmla="*/ 91588 h 380734"/>
                <a:gd name="connsiteX11" fmla="*/ 180830 w 185996"/>
                <a:gd name="connsiteY11" fmla="*/ 59108 h 380734"/>
                <a:gd name="connsiteX12" fmla="*/ 184068 w 185996"/>
                <a:gd name="connsiteY12" fmla="*/ 21008 h 380734"/>
                <a:gd name="connsiteX13" fmla="*/ 163494 w 185996"/>
                <a:gd name="connsiteY13" fmla="*/ 815 h 380734"/>
                <a:gd name="connsiteX14" fmla="*/ 139300 w 185996"/>
                <a:gd name="connsiteY14" fmla="*/ 4625 h 380734"/>
                <a:gd name="connsiteX15" fmla="*/ 107011 w 185996"/>
                <a:gd name="connsiteY15" fmla="*/ 35677 h 380734"/>
                <a:gd name="connsiteX16" fmla="*/ 75578 w 185996"/>
                <a:gd name="connsiteY16" fmla="*/ 83302 h 380734"/>
                <a:gd name="connsiteX17" fmla="*/ 54433 w 185996"/>
                <a:gd name="connsiteY17" fmla="*/ 122735 h 380734"/>
                <a:gd name="connsiteX18" fmla="*/ 36240 w 185996"/>
                <a:gd name="connsiteY18" fmla="*/ 170360 h 380734"/>
                <a:gd name="connsiteX19" fmla="*/ 236 w 185996"/>
                <a:gd name="connsiteY19" fmla="*/ 371433 h 380734"/>
                <a:gd name="connsiteX20" fmla="*/ 5093 w 185996"/>
                <a:gd name="connsiteY20" fmla="*/ 380005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996" h="380734">
                  <a:moveTo>
                    <a:pt x="5093" y="380005"/>
                  </a:moveTo>
                  <a:cubicBezTo>
                    <a:pt x="8443" y="380942"/>
                    <a:pt x="11964" y="379223"/>
                    <a:pt x="13285" y="376005"/>
                  </a:cubicBezTo>
                  <a:cubicBezTo>
                    <a:pt x="15836" y="377753"/>
                    <a:pt x="18585" y="379192"/>
                    <a:pt x="21476" y="380291"/>
                  </a:cubicBezTo>
                  <a:cubicBezTo>
                    <a:pt x="27914" y="382076"/>
                    <a:pt x="34580" y="378305"/>
                    <a:pt x="36365" y="371867"/>
                  </a:cubicBezTo>
                  <a:cubicBezTo>
                    <a:pt x="36388" y="371786"/>
                    <a:pt x="36410" y="371705"/>
                    <a:pt x="36430" y="371623"/>
                  </a:cubicBezTo>
                  <a:cubicBezTo>
                    <a:pt x="40942" y="346810"/>
                    <a:pt x="51841" y="323601"/>
                    <a:pt x="68053" y="304282"/>
                  </a:cubicBezTo>
                  <a:cubicBezTo>
                    <a:pt x="85266" y="284529"/>
                    <a:pt x="103584" y="265766"/>
                    <a:pt x="122917" y="248084"/>
                  </a:cubicBezTo>
                  <a:cubicBezTo>
                    <a:pt x="141968" y="229034"/>
                    <a:pt x="171019" y="204936"/>
                    <a:pt x="165590" y="174551"/>
                  </a:cubicBezTo>
                  <a:cubicBezTo>
                    <a:pt x="163878" y="167669"/>
                    <a:pt x="161584" y="160946"/>
                    <a:pt x="158731" y="154453"/>
                  </a:cubicBezTo>
                  <a:cubicBezTo>
                    <a:pt x="156133" y="147756"/>
                    <a:pt x="155027" y="140572"/>
                    <a:pt x="155493" y="133403"/>
                  </a:cubicBezTo>
                  <a:cubicBezTo>
                    <a:pt x="156935" y="118878"/>
                    <a:pt x="160933" y="104721"/>
                    <a:pt x="167304" y="91588"/>
                  </a:cubicBezTo>
                  <a:cubicBezTo>
                    <a:pt x="171876" y="80730"/>
                    <a:pt x="176829" y="70157"/>
                    <a:pt x="180830" y="59108"/>
                  </a:cubicBezTo>
                  <a:cubicBezTo>
                    <a:pt x="186337" y="47179"/>
                    <a:pt x="187483" y="33695"/>
                    <a:pt x="184068" y="21008"/>
                  </a:cubicBezTo>
                  <a:cubicBezTo>
                    <a:pt x="180869" y="11352"/>
                    <a:pt x="173208" y="3833"/>
                    <a:pt x="163494" y="815"/>
                  </a:cubicBezTo>
                  <a:cubicBezTo>
                    <a:pt x="155239" y="-1050"/>
                    <a:pt x="146583" y="313"/>
                    <a:pt x="139300" y="4625"/>
                  </a:cubicBezTo>
                  <a:cubicBezTo>
                    <a:pt x="126443" y="12550"/>
                    <a:pt x="115432" y="23138"/>
                    <a:pt x="107011" y="35677"/>
                  </a:cubicBezTo>
                  <a:cubicBezTo>
                    <a:pt x="95480" y="50831"/>
                    <a:pt x="84980" y="66742"/>
                    <a:pt x="75578" y="83302"/>
                  </a:cubicBezTo>
                  <a:cubicBezTo>
                    <a:pt x="68085" y="96002"/>
                    <a:pt x="61037" y="109146"/>
                    <a:pt x="54433" y="122735"/>
                  </a:cubicBezTo>
                  <a:cubicBezTo>
                    <a:pt x="47188" y="138134"/>
                    <a:pt x="41106" y="154053"/>
                    <a:pt x="36240" y="170360"/>
                  </a:cubicBezTo>
                  <a:cubicBezTo>
                    <a:pt x="15571" y="235606"/>
                    <a:pt x="9189" y="303710"/>
                    <a:pt x="236" y="371433"/>
                  </a:cubicBezTo>
                  <a:cubicBezTo>
                    <a:pt x="-743" y="375136"/>
                    <a:pt x="1414" y="378942"/>
                    <a:pt x="5093" y="3800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B39FB15D-F2B3-4A8A-9606-F7EA037938C7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3828 w 202211"/>
                <a:gd name="connsiteY22" fmla="*/ 13318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7082" y="4392"/>
                    <a:pt x="105043" y="7900"/>
                    <a:pt x="93828" y="133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A1AB265E-C5F1-43CE-8B7E-3CACFAB10E5A}"/>
                </a:ext>
              </a:extLst>
            </p:cNvPr>
            <p:cNvSpPr/>
            <p:nvPr/>
          </p:nvSpPr>
          <p:spPr>
            <a:xfrm>
              <a:off x="7009984" y="959879"/>
              <a:ext cx="566548" cy="553271"/>
            </a:xfrm>
            <a:custGeom>
              <a:avLst/>
              <a:gdLst>
                <a:gd name="connsiteX0" fmla="*/ 61512 w 351782"/>
                <a:gd name="connsiteY0" fmla="*/ 336264 h 343538"/>
                <a:gd name="connsiteX1" fmla="*/ 127235 w 351782"/>
                <a:gd name="connsiteY1" fmla="*/ 295497 h 343538"/>
                <a:gd name="connsiteX2" fmla="*/ 153524 w 351782"/>
                <a:gd name="connsiteY2" fmla="*/ 265589 h 343538"/>
                <a:gd name="connsiteX3" fmla="*/ 179051 w 351782"/>
                <a:gd name="connsiteY3" fmla="*/ 232442 h 343538"/>
                <a:gd name="connsiteX4" fmla="*/ 182479 w 351782"/>
                <a:gd name="connsiteY4" fmla="*/ 228917 h 343538"/>
                <a:gd name="connsiteX5" fmla="*/ 184861 w 351782"/>
                <a:gd name="connsiteY5" fmla="*/ 226917 h 343538"/>
                <a:gd name="connsiteX6" fmla="*/ 191814 w 351782"/>
                <a:gd name="connsiteY6" fmla="*/ 222726 h 343538"/>
                <a:gd name="connsiteX7" fmla="*/ 192576 w 351782"/>
                <a:gd name="connsiteY7" fmla="*/ 222726 h 343538"/>
                <a:gd name="connsiteX8" fmla="*/ 193624 w 351782"/>
                <a:gd name="connsiteY8" fmla="*/ 222726 h 343538"/>
                <a:gd name="connsiteX9" fmla="*/ 197720 w 351782"/>
                <a:gd name="connsiteY9" fmla="*/ 221393 h 343538"/>
                <a:gd name="connsiteX10" fmla="*/ 201911 w 351782"/>
                <a:gd name="connsiteY10" fmla="*/ 220345 h 343538"/>
                <a:gd name="connsiteX11" fmla="*/ 205911 w 351782"/>
                <a:gd name="connsiteY11" fmla="*/ 219583 h 343538"/>
                <a:gd name="connsiteX12" fmla="*/ 242678 w 351782"/>
                <a:gd name="connsiteY12" fmla="*/ 221107 h 343538"/>
                <a:gd name="connsiteX13" fmla="*/ 301828 w 351782"/>
                <a:gd name="connsiteY13" fmla="*/ 220440 h 343538"/>
                <a:gd name="connsiteX14" fmla="*/ 321925 w 351782"/>
                <a:gd name="connsiteY14" fmla="*/ 197485 h 343538"/>
                <a:gd name="connsiteX15" fmla="*/ 307257 w 351782"/>
                <a:gd name="connsiteY15" fmla="*/ 163957 h 343538"/>
                <a:gd name="connsiteX16" fmla="*/ 296589 w 351782"/>
                <a:gd name="connsiteY16" fmla="*/ 135382 h 343538"/>
                <a:gd name="connsiteX17" fmla="*/ 297065 w 351782"/>
                <a:gd name="connsiteY17" fmla="*/ 132620 h 343538"/>
                <a:gd name="connsiteX18" fmla="*/ 298304 w 351782"/>
                <a:gd name="connsiteY18" fmla="*/ 128238 h 343538"/>
                <a:gd name="connsiteX19" fmla="*/ 302018 w 351782"/>
                <a:gd name="connsiteY19" fmla="*/ 120332 h 343538"/>
                <a:gd name="connsiteX20" fmla="*/ 309353 w 351782"/>
                <a:gd name="connsiteY20" fmla="*/ 110141 h 343538"/>
                <a:gd name="connsiteX21" fmla="*/ 346310 w 351782"/>
                <a:gd name="connsiteY21" fmla="*/ 58801 h 343538"/>
                <a:gd name="connsiteX22" fmla="*/ 350596 w 351782"/>
                <a:gd name="connsiteY22" fmla="*/ 25463 h 343538"/>
                <a:gd name="connsiteX23" fmla="*/ 327355 w 351782"/>
                <a:gd name="connsiteY23" fmla="*/ 1651 h 343538"/>
                <a:gd name="connsiteX24" fmla="*/ 271157 w 351782"/>
                <a:gd name="connsiteY24" fmla="*/ 23749 h 343538"/>
                <a:gd name="connsiteX25" fmla="*/ 181718 w 351782"/>
                <a:gd name="connsiteY25" fmla="*/ 134334 h 343538"/>
                <a:gd name="connsiteX26" fmla="*/ 153143 w 351782"/>
                <a:gd name="connsiteY26" fmla="*/ 167862 h 343538"/>
                <a:gd name="connsiteX27" fmla="*/ 141522 w 351782"/>
                <a:gd name="connsiteY27" fmla="*/ 176149 h 343538"/>
                <a:gd name="connsiteX28" fmla="*/ 114662 w 351782"/>
                <a:gd name="connsiteY28" fmla="*/ 194437 h 343538"/>
                <a:gd name="connsiteX29" fmla="*/ 70751 w 351782"/>
                <a:gd name="connsiteY29" fmla="*/ 222059 h 343538"/>
                <a:gd name="connsiteX30" fmla="*/ 40462 w 351782"/>
                <a:gd name="connsiteY30" fmla="*/ 240443 h 343538"/>
                <a:gd name="connsiteX31" fmla="*/ 29603 w 351782"/>
                <a:gd name="connsiteY31" fmla="*/ 264350 h 343538"/>
                <a:gd name="connsiteX32" fmla="*/ 34363 w 351782"/>
                <a:gd name="connsiteY32" fmla="*/ 275354 h 343538"/>
                <a:gd name="connsiteX33" fmla="*/ 36366 w 351782"/>
                <a:gd name="connsiteY33" fmla="*/ 275876 h 343538"/>
                <a:gd name="connsiteX34" fmla="*/ 39128 w 351782"/>
                <a:gd name="connsiteY34" fmla="*/ 276542 h 343538"/>
                <a:gd name="connsiteX35" fmla="*/ 39128 w 351782"/>
                <a:gd name="connsiteY35" fmla="*/ 276542 h 343538"/>
                <a:gd name="connsiteX36" fmla="*/ 33413 w 351782"/>
                <a:gd name="connsiteY36" fmla="*/ 279495 h 343538"/>
                <a:gd name="connsiteX37" fmla="*/ 31699 w 351782"/>
                <a:gd name="connsiteY37" fmla="*/ 280448 h 343538"/>
                <a:gd name="connsiteX38" fmla="*/ 17602 w 351782"/>
                <a:gd name="connsiteY38" fmla="*/ 290830 h 343538"/>
                <a:gd name="connsiteX39" fmla="*/ 647 w 351782"/>
                <a:gd name="connsiteY39" fmla="*/ 324644 h 343538"/>
                <a:gd name="connsiteX40" fmla="*/ 61512 w 351782"/>
                <a:gd name="connsiteY40" fmla="*/ 336264 h 34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51782" h="343538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01" y="352647"/>
                    <a:pt x="43129" y="343122"/>
                    <a:pt x="61512" y="3362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554F9465-DC3A-4AE2-8587-EEE657A05693}"/>
                </a:ext>
              </a:extLst>
            </p:cNvPr>
            <p:cNvSpPr/>
            <p:nvPr/>
          </p:nvSpPr>
          <p:spPr>
            <a:xfrm>
              <a:off x="9274108" y="3253275"/>
              <a:ext cx="655986" cy="970722"/>
            </a:xfrm>
            <a:custGeom>
              <a:avLst/>
              <a:gdLst>
                <a:gd name="connsiteX0" fmla="*/ 407316 w 407316"/>
                <a:gd name="connsiteY0" fmla="*/ 602742 h 602742"/>
                <a:gd name="connsiteX1" fmla="*/ 302541 w 407316"/>
                <a:gd name="connsiteY1" fmla="*/ 560070 h 602742"/>
                <a:gd name="connsiteX2" fmla="*/ 204720 w 407316"/>
                <a:gd name="connsiteY2" fmla="*/ 525018 h 602742"/>
                <a:gd name="connsiteX3" fmla="*/ 114137 w 407316"/>
                <a:gd name="connsiteY3" fmla="*/ 487490 h 602742"/>
                <a:gd name="connsiteX4" fmla="*/ 39842 w 407316"/>
                <a:gd name="connsiteY4" fmla="*/ 454247 h 602742"/>
                <a:gd name="connsiteX5" fmla="*/ 30317 w 407316"/>
                <a:gd name="connsiteY5" fmla="*/ 451294 h 602742"/>
                <a:gd name="connsiteX6" fmla="*/ 27459 w 407316"/>
                <a:gd name="connsiteY6" fmla="*/ 447294 h 602742"/>
                <a:gd name="connsiteX7" fmla="*/ 20982 w 407316"/>
                <a:gd name="connsiteY7" fmla="*/ 439388 h 602742"/>
                <a:gd name="connsiteX8" fmla="*/ 18791 w 407316"/>
                <a:gd name="connsiteY8" fmla="*/ 436531 h 602742"/>
                <a:gd name="connsiteX9" fmla="*/ 16791 w 407316"/>
                <a:gd name="connsiteY9" fmla="*/ 433578 h 602742"/>
                <a:gd name="connsiteX10" fmla="*/ 7742 w 407316"/>
                <a:gd name="connsiteY10" fmla="*/ 418338 h 602742"/>
                <a:gd name="connsiteX11" fmla="*/ 6599 w 407316"/>
                <a:gd name="connsiteY11" fmla="*/ 415290 h 602742"/>
                <a:gd name="connsiteX12" fmla="*/ 5171 w 407316"/>
                <a:gd name="connsiteY12" fmla="*/ 410432 h 602742"/>
                <a:gd name="connsiteX13" fmla="*/ 3932 w 407316"/>
                <a:gd name="connsiteY13" fmla="*/ 405384 h 602742"/>
                <a:gd name="connsiteX14" fmla="*/ 3932 w 407316"/>
                <a:gd name="connsiteY14" fmla="*/ 404146 h 602742"/>
                <a:gd name="connsiteX15" fmla="*/ 3932 w 407316"/>
                <a:gd name="connsiteY15" fmla="*/ 403003 h 602742"/>
                <a:gd name="connsiteX16" fmla="*/ 217 w 407316"/>
                <a:gd name="connsiteY16" fmla="*/ 304800 h 602742"/>
                <a:gd name="connsiteX17" fmla="*/ 7742 w 407316"/>
                <a:gd name="connsiteY17" fmla="*/ 208217 h 602742"/>
                <a:gd name="connsiteX18" fmla="*/ 14410 w 407316"/>
                <a:gd name="connsiteY18" fmla="*/ 160592 h 602742"/>
                <a:gd name="connsiteX19" fmla="*/ 16410 w 407316"/>
                <a:gd name="connsiteY19" fmla="*/ 145733 h 602742"/>
                <a:gd name="connsiteX20" fmla="*/ 36984 w 407316"/>
                <a:gd name="connsiteY20" fmla="*/ 72485 h 602742"/>
                <a:gd name="connsiteX21" fmla="*/ 39461 w 407316"/>
                <a:gd name="connsiteY21" fmla="*/ 65913 h 602742"/>
                <a:gd name="connsiteX22" fmla="*/ 40699 w 407316"/>
                <a:gd name="connsiteY22" fmla="*/ 62865 h 602742"/>
                <a:gd name="connsiteX23" fmla="*/ 40699 w 407316"/>
                <a:gd name="connsiteY23" fmla="*/ 62865 h 602742"/>
                <a:gd name="connsiteX24" fmla="*/ 46890 w 407316"/>
                <a:gd name="connsiteY24" fmla="*/ 49054 h 602742"/>
                <a:gd name="connsiteX25" fmla="*/ 60320 w 407316"/>
                <a:gd name="connsiteY25" fmla="*/ 24670 h 602742"/>
                <a:gd name="connsiteX26" fmla="*/ 63845 w 407316"/>
                <a:gd name="connsiteY26" fmla="*/ 19621 h 602742"/>
                <a:gd name="connsiteX27" fmla="*/ 65464 w 407316"/>
                <a:gd name="connsiteY27" fmla="*/ 17526 h 602742"/>
                <a:gd name="connsiteX28" fmla="*/ 73941 w 407316"/>
                <a:gd name="connsiteY28" fmla="*/ 8477 h 602742"/>
                <a:gd name="connsiteX29" fmla="*/ 76894 w 407316"/>
                <a:gd name="connsiteY29" fmla="*/ 5906 h 602742"/>
                <a:gd name="connsiteX30" fmla="*/ 79656 w 407316"/>
                <a:gd name="connsiteY30" fmla="*/ 4096 h 602742"/>
                <a:gd name="connsiteX31" fmla="*/ 84133 w 407316"/>
                <a:gd name="connsiteY31" fmla="*/ 1524 h 602742"/>
                <a:gd name="connsiteX32" fmla="*/ 84895 w 407316"/>
                <a:gd name="connsiteY32" fmla="*/ 1524 h 602742"/>
                <a:gd name="connsiteX33" fmla="*/ 84895 w 407316"/>
                <a:gd name="connsiteY33" fmla="*/ 1524 h 602742"/>
                <a:gd name="connsiteX34" fmla="*/ 85943 w 407316"/>
                <a:gd name="connsiteY34" fmla="*/ 1524 h 602742"/>
                <a:gd name="connsiteX35" fmla="*/ 91467 w 407316"/>
                <a:gd name="connsiteY35" fmla="*/ 0 h 602742"/>
                <a:gd name="connsiteX36" fmla="*/ 95182 w 407316"/>
                <a:gd name="connsiteY36" fmla="*/ 0 h 602742"/>
                <a:gd name="connsiteX37" fmla="*/ 102421 w 407316"/>
                <a:gd name="connsiteY37" fmla="*/ 1238 h 602742"/>
                <a:gd name="connsiteX38" fmla="*/ 123757 w 407316"/>
                <a:gd name="connsiteY38" fmla="*/ 5906 h 602742"/>
                <a:gd name="connsiteX39" fmla="*/ 164619 w 407316"/>
                <a:gd name="connsiteY39" fmla="*/ 17621 h 602742"/>
                <a:gd name="connsiteX40" fmla="*/ 212244 w 407316"/>
                <a:gd name="connsiteY40" fmla="*/ 28289 h 602742"/>
                <a:gd name="connsiteX41" fmla="*/ 263108 w 407316"/>
                <a:gd name="connsiteY41" fmla="*/ 40386 h 602742"/>
                <a:gd name="connsiteX42" fmla="*/ 365025 w 407316"/>
                <a:gd name="connsiteY42" fmla="*/ 64199 h 602742"/>
                <a:gd name="connsiteX43" fmla="*/ 407316 w 407316"/>
                <a:gd name="connsiteY43" fmla="*/ 71628 h 60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07316" h="602742">
                  <a:moveTo>
                    <a:pt x="407316" y="602742"/>
                  </a:moveTo>
                  <a:cubicBezTo>
                    <a:pt x="372645" y="588074"/>
                    <a:pt x="337784" y="573596"/>
                    <a:pt x="302541" y="560070"/>
                  </a:cubicBezTo>
                  <a:cubicBezTo>
                    <a:pt x="270251" y="547592"/>
                    <a:pt x="237771" y="534924"/>
                    <a:pt x="204720" y="525018"/>
                  </a:cubicBezTo>
                  <a:cubicBezTo>
                    <a:pt x="173605" y="514856"/>
                    <a:pt x="143322" y="502309"/>
                    <a:pt x="114137" y="487490"/>
                  </a:cubicBezTo>
                  <a:cubicBezTo>
                    <a:pt x="90217" y="474610"/>
                    <a:pt x="65385" y="463499"/>
                    <a:pt x="39842" y="454247"/>
                  </a:cubicBezTo>
                  <a:lnTo>
                    <a:pt x="30317" y="451294"/>
                  </a:lnTo>
                  <a:lnTo>
                    <a:pt x="27459" y="447294"/>
                  </a:lnTo>
                  <a:cubicBezTo>
                    <a:pt x="25364" y="444627"/>
                    <a:pt x="23078" y="442055"/>
                    <a:pt x="20982" y="439388"/>
                  </a:cubicBezTo>
                  <a:lnTo>
                    <a:pt x="18791" y="436531"/>
                  </a:lnTo>
                  <a:lnTo>
                    <a:pt x="16791" y="433578"/>
                  </a:lnTo>
                  <a:cubicBezTo>
                    <a:pt x="13338" y="428770"/>
                    <a:pt x="10311" y="423671"/>
                    <a:pt x="7742" y="418338"/>
                  </a:cubicBezTo>
                  <a:lnTo>
                    <a:pt x="6599" y="415290"/>
                  </a:lnTo>
                  <a:cubicBezTo>
                    <a:pt x="6028" y="413671"/>
                    <a:pt x="5647" y="412051"/>
                    <a:pt x="5171" y="410432"/>
                  </a:cubicBezTo>
                  <a:cubicBezTo>
                    <a:pt x="4694" y="408813"/>
                    <a:pt x="4313" y="407099"/>
                    <a:pt x="3932" y="405384"/>
                  </a:cubicBezTo>
                  <a:cubicBezTo>
                    <a:pt x="3963" y="404972"/>
                    <a:pt x="3963" y="404558"/>
                    <a:pt x="3932" y="404146"/>
                  </a:cubicBezTo>
                  <a:cubicBezTo>
                    <a:pt x="3972" y="403766"/>
                    <a:pt x="3972" y="403383"/>
                    <a:pt x="3932" y="403003"/>
                  </a:cubicBezTo>
                  <a:cubicBezTo>
                    <a:pt x="696" y="370375"/>
                    <a:pt x="-544" y="337580"/>
                    <a:pt x="217" y="304800"/>
                  </a:cubicBezTo>
                  <a:cubicBezTo>
                    <a:pt x="867" y="272488"/>
                    <a:pt x="3379" y="240240"/>
                    <a:pt x="7742" y="208217"/>
                  </a:cubicBezTo>
                  <a:cubicBezTo>
                    <a:pt x="9933" y="192215"/>
                    <a:pt x="12219" y="176308"/>
                    <a:pt x="14410" y="160592"/>
                  </a:cubicBezTo>
                  <a:cubicBezTo>
                    <a:pt x="14981" y="155639"/>
                    <a:pt x="15744" y="151067"/>
                    <a:pt x="16410" y="145733"/>
                  </a:cubicBezTo>
                  <a:cubicBezTo>
                    <a:pt x="21660" y="120893"/>
                    <a:pt x="28533" y="96425"/>
                    <a:pt x="36984" y="72485"/>
                  </a:cubicBezTo>
                  <a:cubicBezTo>
                    <a:pt x="37841" y="70295"/>
                    <a:pt x="38699" y="68104"/>
                    <a:pt x="39461" y="65913"/>
                  </a:cubicBezTo>
                  <a:cubicBezTo>
                    <a:pt x="40223" y="63722"/>
                    <a:pt x="40318" y="63913"/>
                    <a:pt x="40699" y="62865"/>
                  </a:cubicBezTo>
                  <a:lnTo>
                    <a:pt x="40699" y="62865"/>
                  </a:lnTo>
                  <a:cubicBezTo>
                    <a:pt x="42604" y="58198"/>
                    <a:pt x="44699" y="53340"/>
                    <a:pt x="46890" y="49054"/>
                  </a:cubicBezTo>
                  <a:cubicBezTo>
                    <a:pt x="50856" y="40655"/>
                    <a:pt x="55342" y="32511"/>
                    <a:pt x="60320" y="24670"/>
                  </a:cubicBezTo>
                  <a:cubicBezTo>
                    <a:pt x="61463" y="22955"/>
                    <a:pt x="62606" y="21241"/>
                    <a:pt x="63845" y="19621"/>
                  </a:cubicBezTo>
                  <a:lnTo>
                    <a:pt x="65464" y="17526"/>
                  </a:lnTo>
                  <a:cubicBezTo>
                    <a:pt x="68116" y="14352"/>
                    <a:pt x="70946" y="11331"/>
                    <a:pt x="73941" y="8477"/>
                  </a:cubicBezTo>
                  <a:lnTo>
                    <a:pt x="76894" y="5906"/>
                  </a:lnTo>
                  <a:lnTo>
                    <a:pt x="79656" y="4096"/>
                  </a:lnTo>
                  <a:cubicBezTo>
                    <a:pt x="81085" y="3143"/>
                    <a:pt x="82609" y="2381"/>
                    <a:pt x="84133" y="1524"/>
                  </a:cubicBezTo>
                  <a:lnTo>
                    <a:pt x="84895" y="1524"/>
                  </a:lnTo>
                  <a:cubicBezTo>
                    <a:pt x="81466" y="2953"/>
                    <a:pt x="81656" y="2858"/>
                    <a:pt x="84895" y="1524"/>
                  </a:cubicBezTo>
                  <a:lnTo>
                    <a:pt x="85943" y="1524"/>
                  </a:lnTo>
                  <a:cubicBezTo>
                    <a:pt x="87741" y="872"/>
                    <a:pt x="89589" y="362"/>
                    <a:pt x="91467" y="0"/>
                  </a:cubicBezTo>
                  <a:lnTo>
                    <a:pt x="95182" y="0"/>
                  </a:lnTo>
                  <a:lnTo>
                    <a:pt x="102421" y="1238"/>
                  </a:lnTo>
                  <a:cubicBezTo>
                    <a:pt x="109565" y="2667"/>
                    <a:pt x="116708" y="4191"/>
                    <a:pt x="123757" y="5906"/>
                  </a:cubicBezTo>
                  <a:cubicBezTo>
                    <a:pt x="137568" y="9144"/>
                    <a:pt x="151094" y="13525"/>
                    <a:pt x="164619" y="17621"/>
                  </a:cubicBezTo>
                  <a:cubicBezTo>
                    <a:pt x="180145" y="22384"/>
                    <a:pt x="196528" y="24765"/>
                    <a:pt x="212244" y="28289"/>
                  </a:cubicBezTo>
                  <a:cubicBezTo>
                    <a:pt x="227961" y="31814"/>
                    <a:pt x="246153" y="36290"/>
                    <a:pt x="263108" y="40386"/>
                  </a:cubicBezTo>
                  <a:cubicBezTo>
                    <a:pt x="297017" y="48768"/>
                    <a:pt x="330830" y="57245"/>
                    <a:pt x="365025" y="64199"/>
                  </a:cubicBezTo>
                  <a:lnTo>
                    <a:pt x="407316" y="71628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4F27A33C-9758-42A5-AA9F-0656D236EB29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926548 w 2305101"/>
                <a:gd name="connsiteY247" fmla="*/ 1380063 h 1790471"/>
                <a:gd name="connsiteX248" fmla="*/ 926548 w 2305101"/>
                <a:gd name="connsiteY248" fmla="*/ 1380063 h 1790471"/>
                <a:gd name="connsiteX249" fmla="*/ 929215 w 2305101"/>
                <a:gd name="connsiteY249" fmla="*/ 1364061 h 1790471"/>
                <a:gd name="connsiteX250" fmla="*/ 929977 w 2305101"/>
                <a:gd name="connsiteY250" fmla="*/ 1359012 h 1790471"/>
                <a:gd name="connsiteX251" fmla="*/ 941788 w 2305101"/>
                <a:gd name="connsiteY251" fmla="*/ 1361775 h 1790471"/>
                <a:gd name="connsiteX252" fmla="*/ 966268 w 2305101"/>
                <a:gd name="connsiteY252" fmla="*/ 1365299 h 1790471"/>
                <a:gd name="connsiteX253" fmla="*/ 1003034 w 2305101"/>
                <a:gd name="connsiteY253" fmla="*/ 1367299 h 1790471"/>
                <a:gd name="connsiteX254" fmla="*/ 957504 w 2305101"/>
                <a:gd name="connsiteY254" fmla="*/ 1376062 h 1790471"/>
                <a:gd name="connsiteX255" fmla="*/ 928168 w 2305101"/>
                <a:gd name="connsiteY255" fmla="*/ 137996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926548" y="1380063"/>
                  </a:moveTo>
                  <a:lnTo>
                    <a:pt x="926548" y="1380063"/>
                  </a:lnTo>
                  <a:cubicBezTo>
                    <a:pt x="927405" y="1374824"/>
                    <a:pt x="928263" y="1369490"/>
                    <a:pt x="929215" y="1364061"/>
                  </a:cubicBezTo>
                  <a:cubicBezTo>
                    <a:pt x="929215" y="1362442"/>
                    <a:pt x="929692" y="1360727"/>
                    <a:pt x="929977" y="1359012"/>
                  </a:cubicBezTo>
                  <a:cubicBezTo>
                    <a:pt x="933852" y="1360183"/>
                    <a:pt x="937797" y="1361106"/>
                    <a:pt x="941788" y="1361775"/>
                  </a:cubicBezTo>
                  <a:cubicBezTo>
                    <a:pt x="949885" y="1363394"/>
                    <a:pt x="958076" y="1364346"/>
                    <a:pt x="966268" y="1365299"/>
                  </a:cubicBezTo>
                  <a:cubicBezTo>
                    <a:pt x="978465" y="1366777"/>
                    <a:pt x="990748" y="1367446"/>
                    <a:pt x="1003034" y="1367299"/>
                  </a:cubicBezTo>
                  <a:cubicBezTo>
                    <a:pt x="987699" y="1371395"/>
                    <a:pt x="973507" y="1373109"/>
                    <a:pt x="957504" y="1376062"/>
                  </a:cubicBezTo>
                  <a:cubicBezTo>
                    <a:pt x="947826" y="1378030"/>
                    <a:pt x="938024" y="1379335"/>
                    <a:pt x="928168" y="13799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1506DD7C-94A4-4789-B2CE-AC7705A7B6F4}"/>
                </a:ext>
              </a:extLst>
            </p:cNvPr>
            <p:cNvSpPr/>
            <p:nvPr/>
          </p:nvSpPr>
          <p:spPr>
            <a:xfrm>
              <a:off x="7725414" y="2780800"/>
              <a:ext cx="467739" cy="991531"/>
            </a:xfrm>
            <a:custGeom>
              <a:avLst/>
              <a:gdLst>
                <a:gd name="connsiteX0" fmla="*/ 276320 w 290429"/>
                <a:gd name="connsiteY0" fmla="*/ 141256 h 615663"/>
                <a:gd name="connsiteX1" fmla="*/ 271177 w 290429"/>
                <a:gd name="connsiteY1" fmla="*/ 144209 h 615663"/>
                <a:gd name="connsiteX2" fmla="*/ 271177 w 290429"/>
                <a:gd name="connsiteY2" fmla="*/ 144209 h 615663"/>
                <a:gd name="connsiteX3" fmla="*/ 271177 w 290429"/>
                <a:gd name="connsiteY3" fmla="*/ 144209 h 615663"/>
                <a:gd name="connsiteX4" fmla="*/ 271177 w 290429"/>
                <a:gd name="connsiteY4" fmla="*/ 144209 h 615663"/>
                <a:gd name="connsiteX5" fmla="*/ 267176 w 290429"/>
                <a:gd name="connsiteY5" fmla="*/ 148495 h 615663"/>
                <a:gd name="connsiteX6" fmla="*/ 271365 w 290429"/>
                <a:gd name="connsiteY6" fmla="*/ 152876 h 615663"/>
                <a:gd name="connsiteX7" fmla="*/ 271367 w 290429"/>
                <a:gd name="connsiteY7" fmla="*/ 152876 h 615663"/>
                <a:gd name="connsiteX8" fmla="*/ 279559 w 290429"/>
                <a:gd name="connsiteY8" fmla="*/ 145923 h 615663"/>
                <a:gd name="connsiteX9" fmla="*/ 276701 w 290429"/>
                <a:gd name="connsiteY9" fmla="*/ 140684 h 615663"/>
                <a:gd name="connsiteX10" fmla="*/ 155829 w 290429"/>
                <a:gd name="connsiteY10" fmla="*/ 10192 h 615663"/>
                <a:gd name="connsiteX11" fmla="*/ 155829 w 290429"/>
                <a:gd name="connsiteY11" fmla="*/ 10192 h 615663"/>
                <a:gd name="connsiteX12" fmla="*/ 156401 w 290429"/>
                <a:gd name="connsiteY12" fmla="*/ 12287 h 615663"/>
                <a:gd name="connsiteX13" fmla="*/ 156401 w 290429"/>
                <a:gd name="connsiteY13" fmla="*/ 18955 h 615663"/>
                <a:gd name="connsiteX14" fmla="*/ 144875 w 290429"/>
                <a:gd name="connsiteY14" fmla="*/ 47530 h 615663"/>
                <a:gd name="connsiteX15" fmla="*/ 126683 w 290429"/>
                <a:gd name="connsiteY15" fmla="*/ 71533 h 615663"/>
                <a:gd name="connsiteX16" fmla="*/ 93155 w 290429"/>
                <a:gd name="connsiteY16" fmla="*/ 86773 h 615663"/>
                <a:gd name="connsiteX17" fmla="*/ 93155 w 290429"/>
                <a:gd name="connsiteY17" fmla="*/ 86011 h 615663"/>
                <a:gd name="connsiteX18" fmla="*/ 93154 w 290429"/>
                <a:gd name="connsiteY18" fmla="*/ 83344 h 615663"/>
                <a:gd name="connsiteX19" fmla="*/ 94964 w 290429"/>
                <a:gd name="connsiteY19" fmla="*/ 76962 h 615663"/>
                <a:gd name="connsiteX20" fmla="*/ 94964 w 290429"/>
                <a:gd name="connsiteY20" fmla="*/ 76200 h 615663"/>
                <a:gd name="connsiteX21" fmla="*/ 95631 w 290429"/>
                <a:gd name="connsiteY21" fmla="*/ 74867 h 615663"/>
                <a:gd name="connsiteX22" fmla="*/ 98107 w 290429"/>
                <a:gd name="connsiteY22" fmla="*/ 70104 h 615663"/>
                <a:gd name="connsiteX23" fmla="*/ 123920 w 290429"/>
                <a:gd name="connsiteY23" fmla="*/ 32004 h 615663"/>
                <a:gd name="connsiteX24" fmla="*/ 145732 w 290429"/>
                <a:gd name="connsiteY24" fmla="*/ 0 h 615663"/>
                <a:gd name="connsiteX25" fmla="*/ 151162 w 290429"/>
                <a:gd name="connsiteY25" fmla="*/ 4382 h 615663"/>
                <a:gd name="connsiteX26" fmla="*/ 154686 w 290429"/>
                <a:gd name="connsiteY26" fmla="*/ 8192 h 615663"/>
                <a:gd name="connsiteX27" fmla="*/ 155448 w 290429"/>
                <a:gd name="connsiteY27" fmla="*/ 9811 h 615663"/>
                <a:gd name="connsiteX28" fmla="*/ 106585 w 290429"/>
                <a:gd name="connsiteY28" fmla="*/ 106871 h 615663"/>
                <a:gd name="connsiteX29" fmla="*/ 106585 w 290429"/>
                <a:gd name="connsiteY29" fmla="*/ 106871 h 615663"/>
                <a:gd name="connsiteX30" fmla="*/ 107442 w 290429"/>
                <a:gd name="connsiteY30" fmla="*/ 107442 h 615663"/>
                <a:gd name="connsiteX31" fmla="*/ 107442 w 290429"/>
                <a:gd name="connsiteY31" fmla="*/ 107442 h 615663"/>
                <a:gd name="connsiteX32" fmla="*/ 106585 w 290429"/>
                <a:gd name="connsiteY32" fmla="*/ 106871 h 615663"/>
                <a:gd name="connsiteX33" fmla="*/ 64770 w 290429"/>
                <a:gd name="connsiteY33" fmla="*/ 110014 h 615663"/>
                <a:gd name="connsiteX34" fmla="*/ 64770 w 290429"/>
                <a:gd name="connsiteY34" fmla="*/ 110014 h 615663"/>
                <a:gd name="connsiteX35" fmla="*/ 64770 w 290429"/>
                <a:gd name="connsiteY35" fmla="*/ 109252 h 615663"/>
                <a:gd name="connsiteX36" fmla="*/ 65437 w 290429"/>
                <a:gd name="connsiteY36" fmla="*/ 110300 h 615663"/>
                <a:gd name="connsiteX37" fmla="*/ 64484 w 290429"/>
                <a:gd name="connsiteY37" fmla="*/ 110966 h 615663"/>
                <a:gd name="connsiteX38" fmla="*/ 64484 w 290429"/>
                <a:gd name="connsiteY38" fmla="*/ 110014 h 615663"/>
                <a:gd name="connsiteX39" fmla="*/ 74295 w 290429"/>
                <a:gd name="connsiteY39" fmla="*/ 44387 h 615663"/>
                <a:gd name="connsiteX40" fmla="*/ 74295 w 290429"/>
                <a:gd name="connsiteY40" fmla="*/ 44387 h 615663"/>
                <a:gd name="connsiteX41" fmla="*/ 77534 w 290429"/>
                <a:gd name="connsiteY41" fmla="*/ 25337 h 615663"/>
                <a:gd name="connsiteX42" fmla="*/ 80772 w 290429"/>
                <a:gd name="connsiteY42" fmla="*/ 26194 h 615663"/>
                <a:gd name="connsiteX43" fmla="*/ 85820 w 290429"/>
                <a:gd name="connsiteY43" fmla="*/ 27337 h 615663"/>
                <a:gd name="connsiteX44" fmla="*/ 74295 w 290429"/>
                <a:gd name="connsiteY44" fmla="*/ 44672 h 615663"/>
                <a:gd name="connsiteX45" fmla="*/ 48863 w 290429"/>
                <a:gd name="connsiteY45" fmla="*/ 218980 h 615663"/>
                <a:gd name="connsiteX46" fmla="*/ 48863 w 290429"/>
                <a:gd name="connsiteY46" fmla="*/ 218980 h 615663"/>
                <a:gd name="connsiteX47" fmla="*/ 50102 w 290429"/>
                <a:gd name="connsiteY47" fmla="*/ 210598 h 615663"/>
                <a:gd name="connsiteX48" fmla="*/ 56293 w 290429"/>
                <a:gd name="connsiteY48" fmla="*/ 223361 h 615663"/>
                <a:gd name="connsiteX49" fmla="*/ 63151 w 290429"/>
                <a:gd name="connsiteY49" fmla="*/ 225266 h 615663"/>
                <a:gd name="connsiteX50" fmla="*/ 64865 w 290429"/>
                <a:gd name="connsiteY50" fmla="*/ 224504 h 615663"/>
                <a:gd name="connsiteX51" fmla="*/ 68389 w 290429"/>
                <a:gd name="connsiteY51" fmla="*/ 218218 h 615663"/>
                <a:gd name="connsiteX52" fmla="*/ 65722 w 290429"/>
                <a:gd name="connsiteY52" fmla="*/ 200311 h 615663"/>
                <a:gd name="connsiteX53" fmla="*/ 64198 w 290429"/>
                <a:gd name="connsiteY53" fmla="*/ 180118 h 615663"/>
                <a:gd name="connsiteX54" fmla="*/ 61246 w 290429"/>
                <a:gd name="connsiteY54" fmla="*/ 161068 h 615663"/>
                <a:gd name="connsiteX55" fmla="*/ 59341 w 290429"/>
                <a:gd name="connsiteY55" fmla="*/ 148400 h 615663"/>
                <a:gd name="connsiteX56" fmla="*/ 62294 w 290429"/>
                <a:gd name="connsiteY56" fmla="*/ 127921 h 615663"/>
                <a:gd name="connsiteX57" fmla="*/ 74486 w 290429"/>
                <a:gd name="connsiteY57" fmla="*/ 135160 h 615663"/>
                <a:gd name="connsiteX58" fmla="*/ 91440 w 290429"/>
                <a:gd name="connsiteY58" fmla="*/ 135922 h 615663"/>
                <a:gd name="connsiteX59" fmla="*/ 93154 w 290429"/>
                <a:gd name="connsiteY59" fmla="*/ 135922 h 615663"/>
                <a:gd name="connsiteX60" fmla="*/ 101727 w 290429"/>
                <a:gd name="connsiteY60" fmla="*/ 139922 h 615663"/>
                <a:gd name="connsiteX61" fmla="*/ 121539 w 290429"/>
                <a:gd name="connsiteY61" fmla="*/ 141446 h 615663"/>
                <a:gd name="connsiteX62" fmla="*/ 125444 w 290429"/>
                <a:gd name="connsiteY62" fmla="*/ 140113 h 615663"/>
                <a:gd name="connsiteX63" fmla="*/ 145161 w 290429"/>
                <a:gd name="connsiteY63" fmla="*/ 144685 h 615663"/>
                <a:gd name="connsiteX64" fmla="*/ 211836 w 290429"/>
                <a:gd name="connsiteY64" fmla="*/ 166211 h 615663"/>
                <a:gd name="connsiteX65" fmla="*/ 218789 w 290429"/>
                <a:gd name="connsiteY65" fmla="*/ 168212 h 615663"/>
                <a:gd name="connsiteX66" fmla="*/ 197168 w 290429"/>
                <a:gd name="connsiteY66" fmla="*/ 171450 h 615663"/>
                <a:gd name="connsiteX67" fmla="*/ 175165 w 290429"/>
                <a:gd name="connsiteY67" fmla="*/ 185166 h 615663"/>
                <a:gd name="connsiteX68" fmla="*/ 176499 w 290429"/>
                <a:gd name="connsiteY68" fmla="*/ 211169 h 615663"/>
                <a:gd name="connsiteX69" fmla="*/ 182023 w 290429"/>
                <a:gd name="connsiteY69" fmla="*/ 211169 h 615663"/>
                <a:gd name="connsiteX70" fmla="*/ 187071 w 290429"/>
                <a:gd name="connsiteY70" fmla="*/ 203454 h 615663"/>
                <a:gd name="connsiteX71" fmla="*/ 189929 w 290429"/>
                <a:gd name="connsiteY71" fmla="*/ 195072 h 615663"/>
                <a:gd name="connsiteX72" fmla="*/ 193738 w 290429"/>
                <a:gd name="connsiteY72" fmla="*/ 191262 h 615663"/>
                <a:gd name="connsiteX73" fmla="*/ 203263 w 290429"/>
                <a:gd name="connsiteY73" fmla="*/ 187642 h 615663"/>
                <a:gd name="connsiteX74" fmla="*/ 225552 w 290429"/>
                <a:gd name="connsiteY74" fmla="*/ 183928 h 615663"/>
                <a:gd name="connsiteX75" fmla="*/ 236506 w 290429"/>
                <a:gd name="connsiteY75" fmla="*/ 183928 h 615663"/>
                <a:gd name="connsiteX76" fmla="*/ 240506 w 290429"/>
                <a:gd name="connsiteY76" fmla="*/ 184785 h 615663"/>
                <a:gd name="connsiteX77" fmla="*/ 243173 w 290429"/>
                <a:gd name="connsiteY77" fmla="*/ 185357 h 615663"/>
                <a:gd name="connsiteX78" fmla="*/ 244507 w 290429"/>
                <a:gd name="connsiteY78" fmla="*/ 185357 h 615663"/>
                <a:gd name="connsiteX79" fmla="*/ 249174 w 290429"/>
                <a:gd name="connsiteY79" fmla="*/ 182404 h 615663"/>
                <a:gd name="connsiteX80" fmla="*/ 249841 w 290429"/>
                <a:gd name="connsiteY80" fmla="*/ 183166 h 615663"/>
                <a:gd name="connsiteX81" fmla="*/ 251270 w 290429"/>
                <a:gd name="connsiteY81" fmla="*/ 185357 h 615663"/>
                <a:gd name="connsiteX82" fmla="*/ 253841 w 290429"/>
                <a:gd name="connsiteY82" fmla="*/ 190310 h 615663"/>
                <a:gd name="connsiteX83" fmla="*/ 254318 w 290429"/>
                <a:gd name="connsiteY83" fmla="*/ 191643 h 615663"/>
                <a:gd name="connsiteX84" fmla="*/ 255746 w 290429"/>
                <a:gd name="connsiteY84" fmla="*/ 196406 h 615663"/>
                <a:gd name="connsiteX85" fmla="*/ 256413 w 290429"/>
                <a:gd name="connsiteY85" fmla="*/ 199739 h 615663"/>
                <a:gd name="connsiteX86" fmla="*/ 256985 w 290429"/>
                <a:gd name="connsiteY86" fmla="*/ 203073 h 615663"/>
                <a:gd name="connsiteX87" fmla="*/ 256985 w 290429"/>
                <a:gd name="connsiteY87" fmla="*/ 210407 h 615663"/>
                <a:gd name="connsiteX88" fmla="*/ 256985 w 290429"/>
                <a:gd name="connsiteY88" fmla="*/ 227457 h 615663"/>
                <a:gd name="connsiteX89" fmla="*/ 256985 w 290429"/>
                <a:gd name="connsiteY89" fmla="*/ 232410 h 615663"/>
                <a:gd name="connsiteX90" fmla="*/ 248698 w 290429"/>
                <a:gd name="connsiteY90" fmla="*/ 233934 h 615663"/>
                <a:gd name="connsiteX91" fmla="*/ 224314 w 290429"/>
                <a:gd name="connsiteY91" fmla="*/ 233934 h 615663"/>
                <a:gd name="connsiteX92" fmla="*/ 187071 w 290429"/>
                <a:gd name="connsiteY92" fmla="*/ 221837 h 615663"/>
                <a:gd name="connsiteX93" fmla="*/ 180876 w 290429"/>
                <a:gd name="connsiteY93" fmla="*/ 221973 h 615663"/>
                <a:gd name="connsiteX94" fmla="*/ 179832 w 290429"/>
                <a:gd name="connsiteY94" fmla="*/ 226219 h 615663"/>
                <a:gd name="connsiteX95" fmla="*/ 219456 w 290429"/>
                <a:gd name="connsiteY95" fmla="*/ 250793 h 615663"/>
                <a:gd name="connsiteX96" fmla="*/ 222790 w 290429"/>
                <a:gd name="connsiteY96" fmla="*/ 251365 h 615663"/>
                <a:gd name="connsiteX97" fmla="*/ 221361 w 290429"/>
                <a:gd name="connsiteY97" fmla="*/ 251365 h 615663"/>
                <a:gd name="connsiteX98" fmla="*/ 218218 w 290429"/>
                <a:gd name="connsiteY98" fmla="*/ 251936 h 615663"/>
                <a:gd name="connsiteX99" fmla="*/ 215074 w 290429"/>
                <a:gd name="connsiteY99" fmla="*/ 251936 h 615663"/>
                <a:gd name="connsiteX100" fmla="*/ 179927 w 290429"/>
                <a:gd name="connsiteY100" fmla="*/ 253651 h 615663"/>
                <a:gd name="connsiteX101" fmla="*/ 146018 w 290429"/>
                <a:gd name="connsiteY101" fmla="*/ 251270 h 615663"/>
                <a:gd name="connsiteX102" fmla="*/ 142685 w 290429"/>
                <a:gd name="connsiteY102" fmla="*/ 251270 h 615663"/>
                <a:gd name="connsiteX103" fmla="*/ 139827 w 290429"/>
                <a:gd name="connsiteY103" fmla="*/ 251270 h 615663"/>
                <a:gd name="connsiteX104" fmla="*/ 132874 w 290429"/>
                <a:gd name="connsiteY104" fmla="*/ 250127 h 615663"/>
                <a:gd name="connsiteX105" fmla="*/ 115729 w 290429"/>
                <a:gd name="connsiteY105" fmla="*/ 246983 h 615663"/>
                <a:gd name="connsiteX106" fmla="*/ 80677 w 290429"/>
                <a:gd name="connsiteY106" fmla="*/ 238792 h 615663"/>
                <a:gd name="connsiteX107" fmla="*/ 61055 w 290429"/>
                <a:gd name="connsiteY107" fmla="*/ 234410 h 615663"/>
                <a:gd name="connsiteX108" fmla="*/ 47149 w 290429"/>
                <a:gd name="connsiteY108" fmla="*/ 232029 h 615663"/>
                <a:gd name="connsiteX109" fmla="*/ 49244 w 290429"/>
                <a:gd name="connsiteY109" fmla="*/ 219170 h 615663"/>
                <a:gd name="connsiteX110" fmla="*/ 33052 w 290429"/>
                <a:gd name="connsiteY110" fmla="*/ 324517 h 615663"/>
                <a:gd name="connsiteX111" fmla="*/ 33052 w 290429"/>
                <a:gd name="connsiteY111" fmla="*/ 324517 h 615663"/>
                <a:gd name="connsiteX112" fmla="*/ 33052 w 290429"/>
                <a:gd name="connsiteY112" fmla="*/ 324517 h 615663"/>
                <a:gd name="connsiteX113" fmla="*/ 34099 w 290429"/>
                <a:gd name="connsiteY113" fmla="*/ 328422 h 615663"/>
                <a:gd name="connsiteX114" fmla="*/ 42863 w 290429"/>
                <a:gd name="connsiteY114" fmla="*/ 341376 h 615663"/>
                <a:gd name="connsiteX115" fmla="*/ 47815 w 290429"/>
                <a:gd name="connsiteY115" fmla="*/ 339281 h 615663"/>
                <a:gd name="connsiteX116" fmla="*/ 47815 w 290429"/>
                <a:gd name="connsiteY116" fmla="*/ 326422 h 615663"/>
                <a:gd name="connsiteX117" fmla="*/ 43244 w 290429"/>
                <a:gd name="connsiteY117" fmla="*/ 309753 h 615663"/>
                <a:gd name="connsiteX118" fmla="*/ 39053 w 290429"/>
                <a:gd name="connsiteY118" fmla="*/ 281178 h 615663"/>
                <a:gd name="connsiteX119" fmla="*/ 41720 w 290429"/>
                <a:gd name="connsiteY119" fmla="*/ 263176 h 615663"/>
                <a:gd name="connsiteX120" fmla="*/ 49816 w 290429"/>
                <a:gd name="connsiteY120" fmla="*/ 266795 h 615663"/>
                <a:gd name="connsiteX121" fmla="*/ 70580 w 290429"/>
                <a:gd name="connsiteY121" fmla="*/ 274606 h 615663"/>
                <a:gd name="connsiteX122" fmla="*/ 108680 w 290429"/>
                <a:gd name="connsiteY122" fmla="*/ 284798 h 615663"/>
                <a:gd name="connsiteX123" fmla="*/ 186500 w 290429"/>
                <a:gd name="connsiteY123" fmla="*/ 293084 h 615663"/>
                <a:gd name="connsiteX124" fmla="*/ 242697 w 290429"/>
                <a:gd name="connsiteY124" fmla="*/ 285655 h 615663"/>
                <a:gd name="connsiteX125" fmla="*/ 244507 w 290429"/>
                <a:gd name="connsiteY125" fmla="*/ 285655 h 615663"/>
                <a:gd name="connsiteX126" fmla="*/ 252984 w 290429"/>
                <a:gd name="connsiteY126" fmla="*/ 287369 h 615663"/>
                <a:gd name="connsiteX127" fmla="*/ 250222 w 290429"/>
                <a:gd name="connsiteY127" fmla="*/ 287369 h 615663"/>
                <a:gd name="connsiteX128" fmla="*/ 218504 w 290429"/>
                <a:gd name="connsiteY128" fmla="*/ 296894 h 615663"/>
                <a:gd name="connsiteX129" fmla="*/ 194120 w 290429"/>
                <a:gd name="connsiteY129" fmla="*/ 318326 h 615663"/>
                <a:gd name="connsiteX130" fmla="*/ 191167 w 290429"/>
                <a:gd name="connsiteY130" fmla="*/ 326708 h 615663"/>
                <a:gd name="connsiteX131" fmla="*/ 191167 w 290429"/>
                <a:gd name="connsiteY131" fmla="*/ 326898 h 615663"/>
                <a:gd name="connsiteX132" fmla="*/ 191167 w 290429"/>
                <a:gd name="connsiteY132" fmla="*/ 326898 h 615663"/>
                <a:gd name="connsiteX133" fmla="*/ 191167 w 290429"/>
                <a:gd name="connsiteY133" fmla="*/ 328803 h 615663"/>
                <a:gd name="connsiteX134" fmla="*/ 192024 w 290429"/>
                <a:gd name="connsiteY134" fmla="*/ 333280 h 615663"/>
                <a:gd name="connsiteX135" fmla="*/ 202787 w 290429"/>
                <a:gd name="connsiteY135" fmla="*/ 333280 h 615663"/>
                <a:gd name="connsiteX136" fmla="*/ 216884 w 290429"/>
                <a:gd name="connsiteY136" fmla="*/ 319754 h 615663"/>
                <a:gd name="connsiteX137" fmla="*/ 235934 w 290429"/>
                <a:gd name="connsiteY137" fmla="*/ 308801 h 615663"/>
                <a:gd name="connsiteX138" fmla="*/ 258032 w 290429"/>
                <a:gd name="connsiteY138" fmla="*/ 302324 h 615663"/>
                <a:gd name="connsiteX139" fmla="*/ 269177 w 290429"/>
                <a:gd name="connsiteY139" fmla="*/ 300228 h 615663"/>
                <a:gd name="connsiteX140" fmla="*/ 279368 w 290429"/>
                <a:gd name="connsiteY140" fmla="*/ 298514 h 615663"/>
                <a:gd name="connsiteX141" fmla="*/ 282607 w 290429"/>
                <a:gd name="connsiteY141" fmla="*/ 301657 h 615663"/>
                <a:gd name="connsiteX142" fmla="*/ 284798 w 290429"/>
                <a:gd name="connsiteY142" fmla="*/ 304229 h 615663"/>
                <a:gd name="connsiteX143" fmla="*/ 284797 w 290429"/>
                <a:gd name="connsiteY143" fmla="*/ 304229 h 615663"/>
                <a:gd name="connsiteX144" fmla="*/ 288322 w 290429"/>
                <a:gd name="connsiteY144" fmla="*/ 310515 h 615663"/>
                <a:gd name="connsiteX145" fmla="*/ 288322 w 290429"/>
                <a:gd name="connsiteY145" fmla="*/ 310515 h 615663"/>
                <a:gd name="connsiteX146" fmla="*/ 289465 w 290429"/>
                <a:gd name="connsiteY146" fmla="*/ 313658 h 615663"/>
                <a:gd name="connsiteX147" fmla="*/ 290322 w 290429"/>
                <a:gd name="connsiteY147" fmla="*/ 317183 h 615663"/>
                <a:gd name="connsiteX148" fmla="*/ 290322 w 290429"/>
                <a:gd name="connsiteY148" fmla="*/ 317849 h 615663"/>
                <a:gd name="connsiteX149" fmla="*/ 290322 w 290429"/>
                <a:gd name="connsiteY149" fmla="*/ 318421 h 615663"/>
                <a:gd name="connsiteX150" fmla="*/ 290322 w 290429"/>
                <a:gd name="connsiteY150" fmla="*/ 324326 h 615663"/>
                <a:gd name="connsiteX151" fmla="*/ 290322 w 290429"/>
                <a:gd name="connsiteY151" fmla="*/ 326803 h 615663"/>
                <a:gd name="connsiteX152" fmla="*/ 289274 w 290429"/>
                <a:gd name="connsiteY152" fmla="*/ 331089 h 615663"/>
                <a:gd name="connsiteX153" fmla="*/ 287846 w 290429"/>
                <a:gd name="connsiteY153" fmla="*/ 335566 h 615663"/>
                <a:gd name="connsiteX154" fmla="*/ 287846 w 290429"/>
                <a:gd name="connsiteY154" fmla="*/ 335566 h 615663"/>
                <a:gd name="connsiteX155" fmla="*/ 287846 w 290429"/>
                <a:gd name="connsiteY155" fmla="*/ 336042 h 615663"/>
                <a:gd name="connsiteX156" fmla="*/ 284036 w 290429"/>
                <a:gd name="connsiteY156" fmla="*/ 343472 h 615663"/>
                <a:gd name="connsiteX157" fmla="*/ 280511 w 290429"/>
                <a:gd name="connsiteY157" fmla="*/ 348806 h 615663"/>
                <a:gd name="connsiteX158" fmla="*/ 280511 w 290429"/>
                <a:gd name="connsiteY158" fmla="*/ 348806 h 615663"/>
                <a:gd name="connsiteX159" fmla="*/ 280035 w 290429"/>
                <a:gd name="connsiteY159" fmla="*/ 349472 h 615663"/>
                <a:gd name="connsiteX160" fmla="*/ 274606 w 290429"/>
                <a:gd name="connsiteY160" fmla="*/ 349472 h 615663"/>
                <a:gd name="connsiteX161" fmla="*/ 271177 w 290429"/>
                <a:gd name="connsiteY161" fmla="*/ 350615 h 615663"/>
                <a:gd name="connsiteX162" fmla="*/ 262890 w 290429"/>
                <a:gd name="connsiteY162" fmla="*/ 353092 h 615663"/>
                <a:gd name="connsiteX163" fmla="*/ 261080 w 290429"/>
                <a:gd name="connsiteY163" fmla="*/ 353092 h 615663"/>
                <a:gd name="connsiteX164" fmla="*/ 260223 w 290429"/>
                <a:gd name="connsiteY164" fmla="*/ 353092 h 615663"/>
                <a:gd name="connsiteX165" fmla="*/ 254222 w 290429"/>
                <a:gd name="connsiteY165" fmla="*/ 353568 h 615663"/>
                <a:gd name="connsiteX166" fmla="*/ 242697 w 290429"/>
                <a:gd name="connsiteY166" fmla="*/ 353568 h 615663"/>
                <a:gd name="connsiteX167" fmla="*/ 222695 w 290429"/>
                <a:gd name="connsiteY167" fmla="*/ 350330 h 615663"/>
                <a:gd name="connsiteX168" fmla="*/ 217170 w 290429"/>
                <a:gd name="connsiteY168" fmla="*/ 347853 h 615663"/>
                <a:gd name="connsiteX169" fmla="*/ 214313 w 290429"/>
                <a:gd name="connsiteY169" fmla="*/ 345662 h 615663"/>
                <a:gd name="connsiteX170" fmla="*/ 213741 w 290429"/>
                <a:gd name="connsiteY170" fmla="*/ 343948 h 615663"/>
                <a:gd name="connsiteX171" fmla="*/ 208889 w 290429"/>
                <a:gd name="connsiteY171" fmla="*/ 341039 h 615663"/>
                <a:gd name="connsiteX172" fmla="*/ 206407 w 290429"/>
                <a:gd name="connsiteY172" fmla="*/ 342900 h 615663"/>
                <a:gd name="connsiteX173" fmla="*/ 236982 w 290429"/>
                <a:gd name="connsiteY173" fmla="*/ 372618 h 615663"/>
                <a:gd name="connsiteX174" fmla="*/ 244126 w 290429"/>
                <a:gd name="connsiteY174" fmla="*/ 373856 h 615663"/>
                <a:gd name="connsiteX175" fmla="*/ 218789 w 290429"/>
                <a:gd name="connsiteY175" fmla="*/ 381095 h 615663"/>
                <a:gd name="connsiteX176" fmla="*/ 211264 w 290429"/>
                <a:gd name="connsiteY176" fmla="*/ 382524 h 615663"/>
                <a:gd name="connsiteX177" fmla="*/ 205264 w 290429"/>
                <a:gd name="connsiteY177" fmla="*/ 383477 h 615663"/>
                <a:gd name="connsiteX178" fmla="*/ 190595 w 290429"/>
                <a:gd name="connsiteY178" fmla="*/ 385001 h 615663"/>
                <a:gd name="connsiteX179" fmla="*/ 110966 w 290429"/>
                <a:gd name="connsiteY179" fmla="*/ 382715 h 615663"/>
                <a:gd name="connsiteX180" fmla="*/ 102965 w 290429"/>
                <a:gd name="connsiteY180" fmla="*/ 381762 h 615663"/>
                <a:gd name="connsiteX181" fmla="*/ 102108 w 290429"/>
                <a:gd name="connsiteY181" fmla="*/ 381762 h 615663"/>
                <a:gd name="connsiteX182" fmla="*/ 98203 w 290429"/>
                <a:gd name="connsiteY182" fmla="*/ 381191 h 615663"/>
                <a:gd name="connsiteX183" fmla="*/ 68771 w 290429"/>
                <a:gd name="connsiteY183" fmla="*/ 375476 h 615663"/>
                <a:gd name="connsiteX184" fmla="*/ 38195 w 290429"/>
                <a:gd name="connsiteY184" fmla="*/ 368427 h 615663"/>
                <a:gd name="connsiteX185" fmla="*/ 27813 w 290429"/>
                <a:gd name="connsiteY185" fmla="*/ 366332 h 615663"/>
                <a:gd name="connsiteX186" fmla="*/ 32956 w 290429"/>
                <a:gd name="connsiteY186" fmla="*/ 322898 h 615663"/>
                <a:gd name="connsiteX187" fmla="*/ 23527 w 290429"/>
                <a:gd name="connsiteY187" fmla="*/ 613410 h 615663"/>
                <a:gd name="connsiteX188" fmla="*/ 23527 w 290429"/>
                <a:gd name="connsiteY188" fmla="*/ 613410 h 615663"/>
                <a:gd name="connsiteX189" fmla="*/ 21812 w 290429"/>
                <a:gd name="connsiteY189" fmla="*/ 613410 h 615663"/>
                <a:gd name="connsiteX190" fmla="*/ 16097 w 290429"/>
                <a:gd name="connsiteY190" fmla="*/ 612458 h 615663"/>
                <a:gd name="connsiteX191" fmla="*/ 0 w 290429"/>
                <a:gd name="connsiteY191" fmla="*/ 609315 h 615663"/>
                <a:gd name="connsiteX192" fmla="*/ 2762 w 290429"/>
                <a:gd name="connsiteY192" fmla="*/ 589407 h 615663"/>
                <a:gd name="connsiteX193" fmla="*/ 9716 w 290429"/>
                <a:gd name="connsiteY193" fmla="*/ 596265 h 615663"/>
                <a:gd name="connsiteX194" fmla="*/ 17336 w 290429"/>
                <a:gd name="connsiteY194" fmla="*/ 588455 h 615663"/>
                <a:gd name="connsiteX195" fmla="*/ 11239 w 290429"/>
                <a:gd name="connsiteY195" fmla="*/ 577596 h 615663"/>
                <a:gd name="connsiteX196" fmla="*/ 6382 w 290429"/>
                <a:gd name="connsiteY196" fmla="*/ 567214 h 615663"/>
                <a:gd name="connsiteX197" fmla="*/ 5810 w 290429"/>
                <a:gd name="connsiteY197" fmla="*/ 566166 h 615663"/>
                <a:gd name="connsiteX198" fmla="*/ 7144 w 290429"/>
                <a:gd name="connsiteY198" fmla="*/ 555593 h 615663"/>
                <a:gd name="connsiteX199" fmla="*/ 19717 w 290429"/>
                <a:gd name="connsiteY199" fmla="*/ 561308 h 615663"/>
                <a:gd name="connsiteX200" fmla="*/ 67342 w 290429"/>
                <a:gd name="connsiteY200" fmla="*/ 569500 h 615663"/>
                <a:gd name="connsiteX201" fmla="*/ 122968 w 290429"/>
                <a:gd name="connsiteY201" fmla="*/ 567880 h 615663"/>
                <a:gd name="connsiteX202" fmla="*/ 122968 w 290429"/>
                <a:gd name="connsiteY202" fmla="*/ 574071 h 615663"/>
                <a:gd name="connsiteX203" fmla="*/ 126778 w 290429"/>
                <a:gd name="connsiteY203" fmla="*/ 583596 h 615663"/>
                <a:gd name="connsiteX204" fmla="*/ 148114 w 290429"/>
                <a:gd name="connsiteY204" fmla="*/ 596836 h 615663"/>
                <a:gd name="connsiteX205" fmla="*/ 156877 w 290429"/>
                <a:gd name="connsiteY205" fmla="*/ 599122 h 615663"/>
                <a:gd name="connsiteX206" fmla="*/ 154210 w 290429"/>
                <a:gd name="connsiteY206" fmla="*/ 600075 h 615663"/>
                <a:gd name="connsiteX207" fmla="*/ 135160 w 290429"/>
                <a:gd name="connsiteY207" fmla="*/ 606171 h 615663"/>
                <a:gd name="connsiteX208" fmla="*/ 100203 w 290429"/>
                <a:gd name="connsiteY208" fmla="*/ 613696 h 615663"/>
                <a:gd name="connsiteX209" fmla="*/ 98107 w 290429"/>
                <a:gd name="connsiteY209" fmla="*/ 613696 h 615663"/>
                <a:gd name="connsiteX210" fmla="*/ 94774 w 290429"/>
                <a:gd name="connsiteY210" fmla="*/ 613696 h 615663"/>
                <a:gd name="connsiteX211" fmla="*/ 86106 w 290429"/>
                <a:gd name="connsiteY211" fmla="*/ 614553 h 615663"/>
                <a:gd name="connsiteX212" fmla="*/ 67056 w 290429"/>
                <a:gd name="connsiteY212" fmla="*/ 615601 h 615663"/>
                <a:gd name="connsiteX213" fmla="*/ 31718 w 290429"/>
                <a:gd name="connsiteY213" fmla="*/ 614077 h 615663"/>
                <a:gd name="connsiteX214" fmla="*/ 23051 w 290429"/>
                <a:gd name="connsiteY214" fmla="*/ 613029 h 615663"/>
                <a:gd name="connsiteX215" fmla="*/ 204978 w 290429"/>
                <a:gd name="connsiteY215" fmla="*/ 555498 h 615663"/>
                <a:gd name="connsiteX216" fmla="*/ 204978 w 290429"/>
                <a:gd name="connsiteY216" fmla="*/ 551021 h 615663"/>
                <a:gd name="connsiteX217" fmla="*/ 160972 w 290429"/>
                <a:gd name="connsiteY217" fmla="*/ 562261 h 615663"/>
                <a:gd name="connsiteX218" fmla="*/ 132874 w 290429"/>
                <a:gd name="connsiteY218" fmla="*/ 566452 h 615663"/>
                <a:gd name="connsiteX219" fmla="*/ 157353 w 290429"/>
                <a:gd name="connsiteY219" fmla="*/ 581216 h 615663"/>
                <a:gd name="connsiteX220" fmla="*/ 178308 w 290429"/>
                <a:gd name="connsiteY220" fmla="*/ 584073 h 615663"/>
                <a:gd name="connsiteX221" fmla="*/ 187166 w 290429"/>
                <a:gd name="connsiteY221" fmla="*/ 585311 h 615663"/>
                <a:gd name="connsiteX222" fmla="*/ 190786 w 290429"/>
                <a:gd name="connsiteY222" fmla="*/ 583216 h 615663"/>
                <a:gd name="connsiteX223" fmla="*/ 193167 w 290429"/>
                <a:gd name="connsiteY223" fmla="*/ 581501 h 615663"/>
                <a:gd name="connsiteX224" fmla="*/ 194596 w 290429"/>
                <a:gd name="connsiteY224" fmla="*/ 580263 h 615663"/>
                <a:gd name="connsiteX225" fmla="*/ 197644 w 290429"/>
                <a:gd name="connsiteY225" fmla="*/ 577120 h 615663"/>
                <a:gd name="connsiteX226" fmla="*/ 198215 w 290429"/>
                <a:gd name="connsiteY226" fmla="*/ 576453 h 615663"/>
                <a:gd name="connsiteX227" fmla="*/ 201263 w 290429"/>
                <a:gd name="connsiteY227" fmla="*/ 571310 h 615663"/>
                <a:gd name="connsiteX228" fmla="*/ 202502 w 290429"/>
                <a:gd name="connsiteY228" fmla="*/ 568928 h 615663"/>
                <a:gd name="connsiteX229" fmla="*/ 202978 w 290429"/>
                <a:gd name="connsiteY229" fmla="*/ 567595 h 615663"/>
                <a:gd name="connsiteX230" fmla="*/ 204692 w 290429"/>
                <a:gd name="connsiteY230" fmla="*/ 560737 h 615663"/>
                <a:gd name="connsiteX231" fmla="*/ 205264 w 290429"/>
                <a:gd name="connsiteY231" fmla="*/ 557213 h 615663"/>
                <a:gd name="connsiteX232" fmla="*/ 205264 w 290429"/>
                <a:gd name="connsiteY232" fmla="*/ 556070 h 615663"/>
                <a:gd name="connsiteX233" fmla="*/ 14478 w 290429"/>
                <a:gd name="connsiteY233" fmla="*/ 492728 h 615663"/>
                <a:gd name="connsiteX234" fmla="*/ 14478 w 290429"/>
                <a:gd name="connsiteY234" fmla="*/ 492728 h 615663"/>
                <a:gd name="connsiteX235" fmla="*/ 18669 w 290429"/>
                <a:gd name="connsiteY235" fmla="*/ 495491 h 615663"/>
                <a:gd name="connsiteX236" fmla="*/ 24670 w 290429"/>
                <a:gd name="connsiteY236" fmla="*/ 493014 h 615663"/>
                <a:gd name="connsiteX237" fmla="*/ 25717 w 290429"/>
                <a:gd name="connsiteY237" fmla="*/ 475107 h 615663"/>
                <a:gd name="connsiteX238" fmla="*/ 22955 w 290429"/>
                <a:gd name="connsiteY238" fmla="*/ 456057 h 615663"/>
                <a:gd name="connsiteX239" fmla="*/ 20288 w 290429"/>
                <a:gd name="connsiteY239" fmla="*/ 439484 h 615663"/>
                <a:gd name="connsiteX240" fmla="*/ 20955 w 290429"/>
                <a:gd name="connsiteY240" fmla="*/ 432816 h 615663"/>
                <a:gd name="connsiteX241" fmla="*/ 24384 w 290429"/>
                <a:gd name="connsiteY241" fmla="*/ 401098 h 615663"/>
                <a:gd name="connsiteX242" fmla="*/ 44005 w 290429"/>
                <a:gd name="connsiteY242" fmla="*/ 409766 h 615663"/>
                <a:gd name="connsiteX243" fmla="*/ 89154 w 290429"/>
                <a:gd name="connsiteY243" fmla="*/ 421386 h 615663"/>
                <a:gd name="connsiteX244" fmla="*/ 150400 w 290429"/>
                <a:gd name="connsiteY244" fmla="*/ 427673 h 615663"/>
                <a:gd name="connsiteX245" fmla="*/ 191548 w 290429"/>
                <a:gd name="connsiteY245" fmla="*/ 427101 h 615663"/>
                <a:gd name="connsiteX246" fmla="*/ 181356 w 290429"/>
                <a:gd name="connsiteY246" fmla="*/ 432911 h 615663"/>
                <a:gd name="connsiteX247" fmla="*/ 167449 w 290429"/>
                <a:gd name="connsiteY247" fmla="*/ 461486 h 615663"/>
                <a:gd name="connsiteX248" fmla="*/ 176974 w 290429"/>
                <a:gd name="connsiteY248" fmla="*/ 490919 h 615663"/>
                <a:gd name="connsiteX249" fmla="*/ 188786 w 290429"/>
                <a:gd name="connsiteY249" fmla="*/ 481394 h 615663"/>
                <a:gd name="connsiteX250" fmla="*/ 195263 w 290429"/>
                <a:gd name="connsiteY250" fmla="*/ 446437 h 615663"/>
                <a:gd name="connsiteX251" fmla="*/ 218027 w 290429"/>
                <a:gd name="connsiteY251" fmla="*/ 433388 h 615663"/>
                <a:gd name="connsiteX252" fmla="*/ 243745 w 290429"/>
                <a:gd name="connsiteY252" fmla="*/ 420338 h 615663"/>
                <a:gd name="connsiteX253" fmla="*/ 244983 w 290429"/>
                <a:gd name="connsiteY253" fmla="*/ 419767 h 615663"/>
                <a:gd name="connsiteX254" fmla="*/ 245650 w 290429"/>
                <a:gd name="connsiteY254" fmla="*/ 420719 h 615663"/>
                <a:gd name="connsiteX255" fmla="*/ 245650 w 290429"/>
                <a:gd name="connsiteY255" fmla="*/ 420719 h 615663"/>
                <a:gd name="connsiteX256" fmla="*/ 248507 w 290429"/>
                <a:gd name="connsiteY256" fmla="*/ 424434 h 615663"/>
                <a:gd name="connsiteX257" fmla="*/ 249269 w 290429"/>
                <a:gd name="connsiteY257" fmla="*/ 425768 h 615663"/>
                <a:gd name="connsiteX258" fmla="*/ 252222 w 290429"/>
                <a:gd name="connsiteY258" fmla="*/ 430721 h 615663"/>
                <a:gd name="connsiteX259" fmla="*/ 253841 w 290429"/>
                <a:gd name="connsiteY259" fmla="*/ 433959 h 615663"/>
                <a:gd name="connsiteX260" fmla="*/ 255175 w 290429"/>
                <a:gd name="connsiteY260" fmla="*/ 437483 h 615663"/>
                <a:gd name="connsiteX261" fmla="*/ 258032 w 290429"/>
                <a:gd name="connsiteY261" fmla="*/ 449771 h 615663"/>
                <a:gd name="connsiteX262" fmla="*/ 258032 w 290429"/>
                <a:gd name="connsiteY262" fmla="*/ 450342 h 615663"/>
                <a:gd name="connsiteX263" fmla="*/ 258032 w 290429"/>
                <a:gd name="connsiteY263" fmla="*/ 451199 h 615663"/>
                <a:gd name="connsiteX264" fmla="*/ 258032 w 290429"/>
                <a:gd name="connsiteY264" fmla="*/ 457772 h 615663"/>
                <a:gd name="connsiteX265" fmla="*/ 258032 w 290429"/>
                <a:gd name="connsiteY265" fmla="*/ 470916 h 615663"/>
                <a:gd name="connsiteX266" fmla="*/ 257556 w 290429"/>
                <a:gd name="connsiteY266" fmla="*/ 476155 h 615663"/>
                <a:gd name="connsiteX267" fmla="*/ 256127 w 290429"/>
                <a:gd name="connsiteY267" fmla="*/ 479108 h 615663"/>
                <a:gd name="connsiteX268" fmla="*/ 255366 w 290429"/>
                <a:gd name="connsiteY268" fmla="*/ 480536 h 615663"/>
                <a:gd name="connsiteX269" fmla="*/ 254127 w 290429"/>
                <a:gd name="connsiteY269" fmla="*/ 482251 h 615663"/>
                <a:gd name="connsiteX270" fmla="*/ 247936 w 290429"/>
                <a:gd name="connsiteY270" fmla="*/ 488061 h 615663"/>
                <a:gd name="connsiteX271" fmla="*/ 246126 w 290429"/>
                <a:gd name="connsiteY271" fmla="*/ 489585 h 615663"/>
                <a:gd name="connsiteX272" fmla="*/ 244507 w 290429"/>
                <a:gd name="connsiteY272" fmla="*/ 490823 h 615663"/>
                <a:gd name="connsiteX273" fmla="*/ 241363 w 290429"/>
                <a:gd name="connsiteY273" fmla="*/ 492824 h 615663"/>
                <a:gd name="connsiteX274" fmla="*/ 236506 w 290429"/>
                <a:gd name="connsiteY274" fmla="*/ 493395 h 615663"/>
                <a:gd name="connsiteX275" fmla="*/ 198406 w 290429"/>
                <a:gd name="connsiteY275" fmla="*/ 494348 h 615663"/>
                <a:gd name="connsiteX276" fmla="*/ 191953 w 290429"/>
                <a:gd name="connsiteY276" fmla="*/ 502469 h 615663"/>
                <a:gd name="connsiteX277" fmla="*/ 198406 w 290429"/>
                <a:gd name="connsiteY277" fmla="*/ 508921 h 615663"/>
                <a:gd name="connsiteX278" fmla="*/ 205169 w 290429"/>
                <a:gd name="connsiteY278" fmla="*/ 508921 h 615663"/>
                <a:gd name="connsiteX279" fmla="*/ 147447 w 290429"/>
                <a:gd name="connsiteY279" fmla="*/ 523780 h 615663"/>
                <a:gd name="connsiteX280" fmla="*/ 137922 w 290429"/>
                <a:gd name="connsiteY280" fmla="*/ 525304 h 615663"/>
                <a:gd name="connsiteX281" fmla="*/ 134207 w 290429"/>
                <a:gd name="connsiteY281" fmla="*/ 525304 h 615663"/>
                <a:gd name="connsiteX282" fmla="*/ 128683 w 290429"/>
                <a:gd name="connsiteY282" fmla="*/ 525971 h 615663"/>
                <a:gd name="connsiteX283" fmla="*/ 104775 w 290429"/>
                <a:gd name="connsiteY283" fmla="*/ 527876 h 615663"/>
                <a:gd name="connsiteX284" fmla="*/ 60674 w 290429"/>
                <a:gd name="connsiteY284" fmla="*/ 527876 h 615663"/>
                <a:gd name="connsiteX285" fmla="*/ 51149 w 290429"/>
                <a:gd name="connsiteY285" fmla="*/ 527114 h 615663"/>
                <a:gd name="connsiteX286" fmla="*/ 45434 w 290429"/>
                <a:gd name="connsiteY286" fmla="*/ 526352 h 615663"/>
                <a:gd name="connsiteX287" fmla="*/ 42005 w 290429"/>
                <a:gd name="connsiteY287" fmla="*/ 525780 h 615663"/>
                <a:gd name="connsiteX288" fmla="*/ 19240 w 290429"/>
                <a:gd name="connsiteY288" fmla="*/ 520827 h 615663"/>
                <a:gd name="connsiteX289" fmla="*/ 11525 w 290429"/>
                <a:gd name="connsiteY289" fmla="*/ 518446 h 615663"/>
                <a:gd name="connsiteX290" fmla="*/ 14478 w 290429"/>
                <a:gd name="connsiteY290" fmla="*/ 491681 h 615663"/>
                <a:gd name="connsiteX291" fmla="*/ 188976 w 290429"/>
                <a:gd name="connsiteY291" fmla="*/ 112205 h 615663"/>
                <a:gd name="connsiteX292" fmla="*/ 188976 w 290429"/>
                <a:gd name="connsiteY292" fmla="*/ 112205 h 615663"/>
                <a:gd name="connsiteX293" fmla="*/ 197834 w 290429"/>
                <a:gd name="connsiteY293" fmla="*/ 125921 h 615663"/>
                <a:gd name="connsiteX294" fmla="*/ 198501 w 290429"/>
                <a:gd name="connsiteY294" fmla="*/ 126968 h 615663"/>
                <a:gd name="connsiteX295" fmla="*/ 173355 w 290429"/>
                <a:gd name="connsiteY295" fmla="*/ 119063 h 615663"/>
                <a:gd name="connsiteX296" fmla="*/ 188976 w 290429"/>
                <a:gd name="connsiteY296" fmla="*/ 112205 h 615663"/>
                <a:gd name="connsiteX297" fmla="*/ 277559 w 290429"/>
                <a:gd name="connsiteY297" fmla="*/ 125825 h 615663"/>
                <a:gd name="connsiteX298" fmla="*/ 269557 w 290429"/>
                <a:gd name="connsiteY298" fmla="*/ 117539 h 615663"/>
                <a:gd name="connsiteX299" fmla="*/ 255460 w 290429"/>
                <a:gd name="connsiteY299" fmla="*/ 128778 h 615663"/>
                <a:gd name="connsiteX300" fmla="*/ 253922 w 290429"/>
                <a:gd name="connsiteY300" fmla="*/ 136025 h 615663"/>
                <a:gd name="connsiteX301" fmla="*/ 259366 w 290429"/>
                <a:gd name="connsiteY301" fmla="*/ 138303 h 615663"/>
                <a:gd name="connsiteX302" fmla="*/ 277558 w 290429"/>
                <a:gd name="connsiteY302" fmla="*/ 126111 h 61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90429" h="615663">
                  <a:moveTo>
                    <a:pt x="276320" y="141256"/>
                  </a:moveTo>
                  <a:cubicBezTo>
                    <a:pt x="274092" y="140703"/>
                    <a:pt x="271824" y="142006"/>
                    <a:pt x="271177" y="144209"/>
                  </a:cubicBezTo>
                  <a:lnTo>
                    <a:pt x="271177" y="144209"/>
                  </a:lnTo>
                  <a:lnTo>
                    <a:pt x="271177" y="144209"/>
                  </a:lnTo>
                  <a:lnTo>
                    <a:pt x="271177" y="144209"/>
                  </a:lnTo>
                  <a:cubicBezTo>
                    <a:pt x="268922" y="144359"/>
                    <a:pt x="267171" y="146235"/>
                    <a:pt x="267176" y="148495"/>
                  </a:cubicBezTo>
                  <a:cubicBezTo>
                    <a:pt x="267123" y="150861"/>
                    <a:pt x="268998" y="152823"/>
                    <a:pt x="271365" y="152876"/>
                  </a:cubicBezTo>
                  <a:cubicBezTo>
                    <a:pt x="271366" y="152876"/>
                    <a:pt x="271367" y="152876"/>
                    <a:pt x="271367" y="152876"/>
                  </a:cubicBezTo>
                  <a:cubicBezTo>
                    <a:pt x="275352" y="152668"/>
                    <a:pt x="278706" y="149821"/>
                    <a:pt x="279559" y="145923"/>
                  </a:cubicBezTo>
                  <a:cubicBezTo>
                    <a:pt x="280178" y="143692"/>
                    <a:pt x="278912" y="141372"/>
                    <a:pt x="276701" y="140684"/>
                  </a:cubicBezTo>
                  <a:close/>
                  <a:moveTo>
                    <a:pt x="155829" y="10192"/>
                  </a:moveTo>
                  <a:lnTo>
                    <a:pt x="155829" y="10192"/>
                  </a:lnTo>
                  <a:cubicBezTo>
                    <a:pt x="155983" y="10900"/>
                    <a:pt x="156174" y="11599"/>
                    <a:pt x="156401" y="12287"/>
                  </a:cubicBezTo>
                  <a:cubicBezTo>
                    <a:pt x="156591" y="14506"/>
                    <a:pt x="156591" y="16736"/>
                    <a:pt x="156401" y="18955"/>
                  </a:cubicBezTo>
                  <a:cubicBezTo>
                    <a:pt x="154355" y="29110"/>
                    <a:pt x="150448" y="38798"/>
                    <a:pt x="144875" y="47530"/>
                  </a:cubicBezTo>
                  <a:cubicBezTo>
                    <a:pt x="140166" y="56473"/>
                    <a:pt x="134020" y="64582"/>
                    <a:pt x="126683" y="71533"/>
                  </a:cubicBezTo>
                  <a:cubicBezTo>
                    <a:pt x="116689" y="78891"/>
                    <a:pt x="105269" y="84082"/>
                    <a:pt x="93155" y="86773"/>
                  </a:cubicBezTo>
                  <a:cubicBezTo>
                    <a:pt x="93114" y="86521"/>
                    <a:pt x="93114" y="86263"/>
                    <a:pt x="93155" y="86011"/>
                  </a:cubicBezTo>
                  <a:cubicBezTo>
                    <a:pt x="93154" y="86011"/>
                    <a:pt x="93154" y="84011"/>
                    <a:pt x="93154" y="83344"/>
                  </a:cubicBezTo>
                  <a:cubicBezTo>
                    <a:pt x="93631" y="81248"/>
                    <a:pt x="94297" y="79058"/>
                    <a:pt x="94964" y="76962"/>
                  </a:cubicBezTo>
                  <a:lnTo>
                    <a:pt x="94964" y="76200"/>
                  </a:lnTo>
                  <a:cubicBezTo>
                    <a:pt x="95146" y="75736"/>
                    <a:pt x="95369" y="75290"/>
                    <a:pt x="95631" y="74867"/>
                  </a:cubicBezTo>
                  <a:cubicBezTo>
                    <a:pt x="96393" y="73247"/>
                    <a:pt x="97250" y="71628"/>
                    <a:pt x="98107" y="70104"/>
                  </a:cubicBezTo>
                  <a:cubicBezTo>
                    <a:pt x="105871" y="56854"/>
                    <a:pt x="114493" y="44127"/>
                    <a:pt x="123920" y="32004"/>
                  </a:cubicBezTo>
                  <a:cubicBezTo>
                    <a:pt x="131445" y="21527"/>
                    <a:pt x="138779" y="10954"/>
                    <a:pt x="145732" y="0"/>
                  </a:cubicBezTo>
                  <a:cubicBezTo>
                    <a:pt x="147447" y="1524"/>
                    <a:pt x="150019" y="3429"/>
                    <a:pt x="151162" y="4382"/>
                  </a:cubicBezTo>
                  <a:cubicBezTo>
                    <a:pt x="152505" y="5485"/>
                    <a:pt x="153691" y="6767"/>
                    <a:pt x="154686" y="8192"/>
                  </a:cubicBezTo>
                  <a:cubicBezTo>
                    <a:pt x="154686" y="8192"/>
                    <a:pt x="155257" y="9525"/>
                    <a:pt x="155448" y="9811"/>
                  </a:cubicBezTo>
                  <a:close/>
                  <a:moveTo>
                    <a:pt x="106585" y="106871"/>
                  </a:moveTo>
                  <a:lnTo>
                    <a:pt x="106585" y="106871"/>
                  </a:lnTo>
                  <a:cubicBezTo>
                    <a:pt x="106912" y="106990"/>
                    <a:pt x="107206" y="107186"/>
                    <a:pt x="107442" y="107442"/>
                  </a:cubicBezTo>
                  <a:lnTo>
                    <a:pt x="107442" y="107442"/>
                  </a:lnTo>
                  <a:lnTo>
                    <a:pt x="106585" y="106871"/>
                  </a:lnTo>
                  <a:close/>
                  <a:moveTo>
                    <a:pt x="64770" y="110014"/>
                  </a:moveTo>
                  <a:lnTo>
                    <a:pt x="64770" y="110014"/>
                  </a:lnTo>
                  <a:cubicBezTo>
                    <a:pt x="64770" y="110014"/>
                    <a:pt x="64770" y="109442"/>
                    <a:pt x="64770" y="109252"/>
                  </a:cubicBezTo>
                  <a:lnTo>
                    <a:pt x="65437" y="110300"/>
                  </a:lnTo>
                  <a:lnTo>
                    <a:pt x="64484" y="110966"/>
                  </a:lnTo>
                  <a:cubicBezTo>
                    <a:pt x="64528" y="110650"/>
                    <a:pt x="64528" y="110330"/>
                    <a:pt x="64484" y="110014"/>
                  </a:cubicBezTo>
                  <a:close/>
                  <a:moveTo>
                    <a:pt x="74295" y="44387"/>
                  </a:moveTo>
                  <a:lnTo>
                    <a:pt x="74295" y="44387"/>
                  </a:lnTo>
                  <a:cubicBezTo>
                    <a:pt x="75343" y="37910"/>
                    <a:pt x="76390" y="31528"/>
                    <a:pt x="77534" y="25337"/>
                  </a:cubicBezTo>
                  <a:lnTo>
                    <a:pt x="80772" y="26194"/>
                  </a:lnTo>
                  <a:lnTo>
                    <a:pt x="85820" y="27337"/>
                  </a:lnTo>
                  <a:cubicBezTo>
                    <a:pt x="82010" y="32766"/>
                    <a:pt x="78010" y="38576"/>
                    <a:pt x="74295" y="44672"/>
                  </a:cubicBezTo>
                  <a:close/>
                  <a:moveTo>
                    <a:pt x="48863" y="218980"/>
                  </a:moveTo>
                  <a:lnTo>
                    <a:pt x="48863" y="218980"/>
                  </a:lnTo>
                  <a:cubicBezTo>
                    <a:pt x="48863" y="216122"/>
                    <a:pt x="49625" y="213360"/>
                    <a:pt x="50102" y="210598"/>
                  </a:cubicBezTo>
                  <a:cubicBezTo>
                    <a:pt x="51060" y="215305"/>
                    <a:pt x="53189" y="219695"/>
                    <a:pt x="56293" y="223361"/>
                  </a:cubicBezTo>
                  <a:cubicBezTo>
                    <a:pt x="58044" y="225226"/>
                    <a:pt x="60688" y="225960"/>
                    <a:pt x="63151" y="225266"/>
                  </a:cubicBezTo>
                  <a:lnTo>
                    <a:pt x="64865" y="224504"/>
                  </a:lnTo>
                  <a:cubicBezTo>
                    <a:pt x="67060" y="223170"/>
                    <a:pt x="68396" y="220786"/>
                    <a:pt x="68389" y="218218"/>
                  </a:cubicBezTo>
                  <a:cubicBezTo>
                    <a:pt x="67880" y="212198"/>
                    <a:pt x="66989" y="206217"/>
                    <a:pt x="65722" y="200311"/>
                  </a:cubicBezTo>
                  <a:cubicBezTo>
                    <a:pt x="64961" y="193643"/>
                    <a:pt x="64770" y="186785"/>
                    <a:pt x="64198" y="180118"/>
                  </a:cubicBezTo>
                  <a:cubicBezTo>
                    <a:pt x="63629" y="173710"/>
                    <a:pt x="62642" y="167347"/>
                    <a:pt x="61246" y="161068"/>
                  </a:cubicBezTo>
                  <a:cubicBezTo>
                    <a:pt x="60256" y="156906"/>
                    <a:pt x="59619" y="152668"/>
                    <a:pt x="59341" y="148400"/>
                  </a:cubicBezTo>
                  <a:cubicBezTo>
                    <a:pt x="60293" y="141542"/>
                    <a:pt x="61246" y="134684"/>
                    <a:pt x="62294" y="127921"/>
                  </a:cubicBezTo>
                  <a:cubicBezTo>
                    <a:pt x="64160" y="132892"/>
                    <a:pt x="69228" y="135900"/>
                    <a:pt x="74486" y="135160"/>
                  </a:cubicBezTo>
                  <a:cubicBezTo>
                    <a:pt x="80010" y="135731"/>
                    <a:pt x="85820" y="135160"/>
                    <a:pt x="91440" y="135922"/>
                  </a:cubicBezTo>
                  <a:lnTo>
                    <a:pt x="93154" y="135922"/>
                  </a:lnTo>
                  <a:cubicBezTo>
                    <a:pt x="95928" y="137429"/>
                    <a:pt x="98791" y="138765"/>
                    <a:pt x="101727" y="139922"/>
                  </a:cubicBezTo>
                  <a:cubicBezTo>
                    <a:pt x="108068" y="142229"/>
                    <a:pt x="114920" y="142756"/>
                    <a:pt x="121539" y="141446"/>
                  </a:cubicBezTo>
                  <a:cubicBezTo>
                    <a:pt x="122901" y="141204"/>
                    <a:pt x="124218" y="140754"/>
                    <a:pt x="125444" y="140113"/>
                  </a:cubicBezTo>
                  <a:cubicBezTo>
                    <a:pt x="132112" y="141446"/>
                    <a:pt x="138684" y="142970"/>
                    <a:pt x="145161" y="144685"/>
                  </a:cubicBezTo>
                  <a:cubicBezTo>
                    <a:pt x="167640" y="150590"/>
                    <a:pt x="188976" y="160020"/>
                    <a:pt x="211836" y="166211"/>
                  </a:cubicBezTo>
                  <a:lnTo>
                    <a:pt x="218789" y="168212"/>
                  </a:lnTo>
                  <a:cubicBezTo>
                    <a:pt x="211496" y="168609"/>
                    <a:pt x="204257" y="169693"/>
                    <a:pt x="197168" y="171450"/>
                  </a:cubicBezTo>
                  <a:cubicBezTo>
                    <a:pt x="188388" y="173140"/>
                    <a:pt x="180547" y="178027"/>
                    <a:pt x="175165" y="185166"/>
                  </a:cubicBezTo>
                  <a:cubicBezTo>
                    <a:pt x="169445" y="193070"/>
                    <a:pt x="170000" y="203891"/>
                    <a:pt x="176499" y="211169"/>
                  </a:cubicBezTo>
                  <a:cubicBezTo>
                    <a:pt x="178063" y="212598"/>
                    <a:pt x="180459" y="212598"/>
                    <a:pt x="182023" y="211169"/>
                  </a:cubicBezTo>
                  <a:cubicBezTo>
                    <a:pt x="184157" y="208923"/>
                    <a:pt x="185867" y="206309"/>
                    <a:pt x="187071" y="203454"/>
                  </a:cubicBezTo>
                  <a:cubicBezTo>
                    <a:pt x="188163" y="200710"/>
                    <a:pt x="189117" y="197912"/>
                    <a:pt x="189929" y="195072"/>
                  </a:cubicBezTo>
                  <a:cubicBezTo>
                    <a:pt x="190706" y="193390"/>
                    <a:pt x="192057" y="192040"/>
                    <a:pt x="193738" y="191262"/>
                  </a:cubicBezTo>
                  <a:cubicBezTo>
                    <a:pt x="196745" y="189653"/>
                    <a:pt x="199947" y="188436"/>
                    <a:pt x="203263" y="187642"/>
                  </a:cubicBezTo>
                  <a:cubicBezTo>
                    <a:pt x="210527" y="185559"/>
                    <a:pt x="218005" y="184313"/>
                    <a:pt x="225552" y="183928"/>
                  </a:cubicBezTo>
                  <a:cubicBezTo>
                    <a:pt x="229191" y="183499"/>
                    <a:pt x="232867" y="183499"/>
                    <a:pt x="236506" y="183928"/>
                  </a:cubicBezTo>
                  <a:lnTo>
                    <a:pt x="240506" y="184785"/>
                  </a:lnTo>
                  <a:cubicBezTo>
                    <a:pt x="241358" y="185120"/>
                    <a:pt x="242259" y="185313"/>
                    <a:pt x="243173" y="185357"/>
                  </a:cubicBezTo>
                  <a:cubicBezTo>
                    <a:pt x="243840" y="185357"/>
                    <a:pt x="249555" y="184785"/>
                    <a:pt x="244507" y="185357"/>
                  </a:cubicBezTo>
                  <a:cubicBezTo>
                    <a:pt x="246484" y="185296"/>
                    <a:pt x="248273" y="184165"/>
                    <a:pt x="249174" y="182404"/>
                  </a:cubicBezTo>
                  <a:lnTo>
                    <a:pt x="249841" y="183166"/>
                  </a:lnTo>
                  <a:cubicBezTo>
                    <a:pt x="250275" y="183923"/>
                    <a:pt x="250752" y="184654"/>
                    <a:pt x="251270" y="185357"/>
                  </a:cubicBezTo>
                  <a:cubicBezTo>
                    <a:pt x="252221" y="186957"/>
                    <a:pt x="253079" y="188611"/>
                    <a:pt x="253841" y="190310"/>
                  </a:cubicBezTo>
                  <a:cubicBezTo>
                    <a:pt x="253841" y="190310"/>
                    <a:pt x="253841" y="190976"/>
                    <a:pt x="254318" y="191643"/>
                  </a:cubicBezTo>
                  <a:cubicBezTo>
                    <a:pt x="254794" y="192310"/>
                    <a:pt x="255270" y="194786"/>
                    <a:pt x="255746" y="196406"/>
                  </a:cubicBezTo>
                  <a:cubicBezTo>
                    <a:pt x="256222" y="198025"/>
                    <a:pt x="255746" y="198596"/>
                    <a:pt x="256413" y="199739"/>
                  </a:cubicBezTo>
                  <a:cubicBezTo>
                    <a:pt x="257080" y="200882"/>
                    <a:pt x="256889" y="202787"/>
                    <a:pt x="256985" y="203073"/>
                  </a:cubicBezTo>
                  <a:cubicBezTo>
                    <a:pt x="256985" y="205454"/>
                    <a:pt x="256985" y="207931"/>
                    <a:pt x="256985" y="210407"/>
                  </a:cubicBezTo>
                  <a:cubicBezTo>
                    <a:pt x="256985" y="216122"/>
                    <a:pt x="256985" y="221837"/>
                    <a:pt x="256985" y="227457"/>
                  </a:cubicBezTo>
                  <a:cubicBezTo>
                    <a:pt x="256887" y="229107"/>
                    <a:pt x="256887" y="230760"/>
                    <a:pt x="256985" y="232410"/>
                  </a:cubicBezTo>
                  <a:cubicBezTo>
                    <a:pt x="254032" y="232982"/>
                    <a:pt x="251270" y="233648"/>
                    <a:pt x="248698" y="233934"/>
                  </a:cubicBezTo>
                  <a:cubicBezTo>
                    <a:pt x="240580" y="234505"/>
                    <a:pt x="232432" y="234505"/>
                    <a:pt x="224314" y="233934"/>
                  </a:cubicBezTo>
                  <a:cubicBezTo>
                    <a:pt x="212598" y="233934"/>
                    <a:pt x="195739" y="231458"/>
                    <a:pt x="187071" y="221837"/>
                  </a:cubicBezTo>
                  <a:cubicBezTo>
                    <a:pt x="185323" y="220164"/>
                    <a:pt x="182550" y="220225"/>
                    <a:pt x="180876" y="221973"/>
                  </a:cubicBezTo>
                  <a:cubicBezTo>
                    <a:pt x="179796" y="223101"/>
                    <a:pt x="179399" y="224719"/>
                    <a:pt x="179832" y="226219"/>
                  </a:cubicBezTo>
                  <a:cubicBezTo>
                    <a:pt x="186023" y="242411"/>
                    <a:pt x="204216" y="247841"/>
                    <a:pt x="219456" y="250793"/>
                  </a:cubicBezTo>
                  <a:lnTo>
                    <a:pt x="222790" y="251365"/>
                  </a:lnTo>
                  <a:lnTo>
                    <a:pt x="221361" y="251365"/>
                  </a:lnTo>
                  <a:lnTo>
                    <a:pt x="218218" y="251936"/>
                  </a:lnTo>
                  <a:lnTo>
                    <a:pt x="215074" y="251936"/>
                  </a:lnTo>
                  <a:cubicBezTo>
                    <a:pt x="203408" y="253270"/>
                    <a:pt x="191668" y="253843"/>
                    <a:pt x="179927" y="253651"/>
                  </a:cubicBezTo>
                  <a:cubicBezTo>
                    <a:pt x="168593" y="253651"/>
                    <a:pt x="157258" y="252508"/>
                    <a:pt x="146018" y="251270"/>
                  </a:cubicBezTo>
                  <a:lnTo>
                    <a:pt x="142685" y="251270"/>
                  </a:lnTo>
                  <a:lnTo>
                    <a:pt x="139827" y="251270"/>
                  </a:lnTo>
                  <a:lnTo>
                    <a:pt x="132874" y="250127"/>
                  </a:lnTo>
                  <a:cubicBezTo>
                    <a:pt x="127159" y="249269"/>
                    <a:pt x="121444" y="248126"/>
                    <a:pt x="115729" y="246983"/>
                  </a:cubicBezTo>
                  <a:cubicBezTo>
                    <a:pt x="103918" y="244602"/>
                    <a:pt x="92297" y="241554"/>
                    <a:pt x="80677" y="238792"/>
                  </a:cubicBezTo>
                  <a:cubicBezTo>
                    <a:pt x="74104" y="237268"/>
                    <a:pt x="67628" y="235744"/>
                    <a:pt x="61055" y="234410"/>
                  </a:cubicBezTo>
                  <a:cubicBezTo>
                    <a:pt x="56480" y="233300"/>
                    <a:pt x="51833" y="232504"/>
                    <a:pt x="47149" y="232029"/>
                  </a:cubicBezTo>
                  <a:cubicBezTo>
                    <a:pt x="47815" y="227648"/>
                    <a:pt x="48482" y="223361"/>
                    <a:pt x="49244" y="219170"/>
                  </a:cubicBezTo>
                  <a:close/>
                  <a:moveTo>
                    <a:pt x="33052" y="324517"/>
                  </a:moveTo>
                  <a:lnTo>
                    <a:pt x="33052" y="324517"/>
                  </a:lnTo>
                  <a:lnTo>
                    <a:pt x="33052" y="324517"/>
                  </a:lnTo>
                  <a:cubicBezTo>
                    <a:pt x="33052" y="325850"/>
                    <a:pt x="33719" y="327184"/>
                    <a:pt x="34099" y="328422"/>
                  </a:cubicBezTo>
                  <a:cubicBezTo>
                    <a:pt x="34688" y="333927"/>
                    <a:pt x="37971" y="338782"/>
                    <a:pt x="42863" y="341376"/>
                  </a:cubicBezTo>
                  <a:cubicBezTo>
                    <a:pt x="44801" y="341929"/>
                    <a:pt x="46863" y="341057"/>
                    <a:pt x="47815" y="339281"/>
                  </a:cubicBezTo>
                  <a:cubicBezTo>
                    <a:pt x="49625" y="335185"/>
                    <a:pt x="49625" y="330517"/>
                    <a:pt x="47815" y="326422"/>
                  </a:cubicBezTo>
                  <a:cubicBezTo>
                    <a:pt x="46101" y="320897"/>
                    <a:pt x="44577" y="315373"/>
                    <a:pt x="43244" y="309753"/>
                  </a:cubicBezTo>
                  <a:cubicBezTo>
                    <a:pt x="41045" y="300363"/>
                    <a:pt x="39644" y="290804"/>
                    <a:pt x="39053" y="281178"/>
                  </a:cubicBezTo>
                  <a:cubicBezTo>
                    <a:pt x="39910" y="275177"/>
                    <a:pt x="40862" y="269177"/>
                    <a:pt x="41720" y="263176"/>
                  </a:cubicBezTo>
                  <a:cubicBezTo>
                    <a:pt x="44387" y="264509"/>
                    <a:pt x="47149" y="265652"/>
                    <a:pt x="49816" y="266795"/>
                  </a:cubicBezTo>
                  <a:cubicBezTo>
                    <a:pt x="56674" y="269748"/>
                    <a:pt x="63532" y="272320"/>
                    <a:pt x="70580" y="274606"/>
                  </a:cubicBezTo>
                  <a:cubicBezTo>
                    <a:pt x="83075" y="278728"/>
                    <a:pt x="95796" y="282131"/>
                    <a:pt x="108680" y="284798"/>
                  </a:cubicBezTo>
                  <a:cubicBezTo>
                    <a:pt x="134275" y="290173"/>
                    <a:pt x="160347" y="292949"/>
                    <a:pt x="186500" y="293084"/>
                  </a:cubicBezTo>
                  <a:cubicBezTo>
                    <a:pt x="205494" y="293367"/>
                    <a:pt x="224428" y="290864"/>
                    <a:pt x="242697" y="285655"/>
                  </a:cubicBezTo>
                  <a:lnTo>
                    <a:pt x="244507" y="285655"/>
                  </a:lnTo>
                  <a:lnTo>
                    <a:pt x="252984" y="287369"/>
                  </a:lnTo>
                  <a:lnTo>
                    <a:pt x="250222" y="287369"/>
                  </a:lnTo>
                  <a:cubicBezTo>
                    <a:pt x="239174" y="288668"/>
                    <a:pt x="228439" y="291892"/>
                    <a:pt x="218504" y="296894"/>
                  </a:cubicBezTo>
                  <a:cubicBezTo>
                    <a:pt x="208510" y="301585"/>
                    <a:pt x="200054" y="309017"/>
                    <a:pt x="194120" y="318326"/>
                  </a:cubicBezTo>
                  <a:cubicBezTo>
                    <a:pt x="192468" y="320838"/>
                    <a:pt x="191455" y="323715"/>
                    <a:pt x="191167" y="326708"/>
                  </a:cubicBezTo>
                  <a:lnTo>
                    <a:pt x="191167" y="326898"/>
                  </a:lnTo>
                  <a:lnTo>
                    <a:pt x="191167" y="326898"/>
                  </a:lnTo>
                  <a:cubicBezTo>
                    <a:pt x="191221" y="327532"/>
                    <a:pt x="191221" y="328169"/>
                    <a:pt x="191167" y="328803"/>
                  </a:cubicBezTo>
                  <a:cubicBezTo>
                    <a:pt x="191086" y="330343"/>
                    <a:pt x="191380" y="331879"/>
                    <a:pt x="192024" y="333280"/>
                  </a:cubicBezTo>
                  <a:cubicBezTo>
                    <a:pt x="194691" y="338042"/>
                    <a:pt x="199454" y="336423"/>
                    <a:pt x="202787" y="333280"/>
                  </a:cubicBezTo>
                  <a:cubicBezTo>
                    <a:pt x="208407" y="330422"/>
                    <a:pt x="212312" y="323755"/>
                    <a:pt x="216884" y="319754"/>
                  </a:cubicBezTo>
                  <a:cubicBezTo>
                    <a:pt x="222486" y="314934"/>
                    <a:pt x="228950" y="311218"/>
                    <a:pt x="235934" y="308801"/>
                  </a:cubicBezTo>
                  <a:cubicBezTo>
                    <a:pt x="243124" y="306080"/>
                    <a:pt x="250511" y="303915"/>
                    <a:pt x="258032" y="302324"/>
                  </a:cubicBezTo>
                  <a:cubicBezTo>
                    <a:pt x="261747" y="301466"/>
                    <a:pt x="265462" y="300800"/>
                    <a:pt x="269177" y="300228"/>
                  </a:cubicBezTo>
                  <a:cubicBezTo>
                    <a:pt x="272891" y="299657"/>
                    <a:pt x="276035" y="298895"/>
                    <a:pt x="279368" y="298514"/>
                  </a:cubicBezTo>
                  <a:cubicBezTo>
                    <a:pt x="280511" y="299466"/>
                    <a:pt x="281559" y="300609"/>
                    <a:pt x="282607" y="301657"/>
                  </a:cubicBezTo>
                  <a:cubicBezTo>
                    <a:pt x="283387" y="302470"/>
                    <a:pt x="284119" y="303329"/>
                    <a:pt x="284798" y="304229"/>
                  </a:cubicBezTo>
                  <a:lnTo>
                    <a:pt x="284797" y="304229"/>
                  </a:lnTo>
                  <a:cubicBezTo>
                    <a:pt x="286191" y="306194"/>
                    <a:pt x="287372" y="308301"/>
                    <a:pt x="288322" y="310515"/>
                  </a:cubicBezTo>
                  <a:lnTo>
                    <a:pt x="288322" y="310515"/>
                  </a:lnTo>
                  <a:cubicBezTo>
                    <a:pt x="288798" y="311563"/>
                    <a:pt x="289084" y="312611"/>
                    <a:pt x="289465" y="313658"/>
                  </a:cubicBezTo>
                  <a:lnTo>
                    <a:pt x="290322" y="317183"/>
                  </a:lnTo>
                  <a:cubicBezTo>
                    <a:pt x="290310" y="317405"/>
                    <a:pt x="290310" y="317627"/>
                    <a:pt x="290322" y="317849"/>
                  </a:cubicBezTo>
                  <a:lnTo>
                    <a:pt x="290322" y="318421"/>
                  </a:lnTo>
                  <a:cubicBezTo>
                    <a:pt x="290465" y="320387"/>
                    <a:pt x="290465" y="322360"/>
                    <a:pt x="290322" y="324326"/>
                  </a:cubicBezTo>
                  <a:cubicBezTo>
                    <a:pt x="290322" y="324993"/>
                    <a:pt x="290322" y="326327"/>
                    <a:pt x="290322" y="326803"/>
                  </a:cubicBezTo>
                  <a:cubicBezTo>
                    <a:pt x="290322" y="327279"/>
                    <a:pt x="289655" y="329660"/>
                    <a:pt x="289274" y="331089"/>
                  </a:cubicBezTo>
                  <a:cubicBezTo>
                    <a:pt x="288893" y="332518"/>
                    <a:pt x="288322" y="334137"/>
                    <a:pt x="287846" y="335566"/>
                  </a:cubicBezTo>
                  <a:lnTo>
                    <a:pt x="287846" y="335566"/>
                  </a:lnTo>
                  <a:lnTo>
                    <a:pt x="287846" y="336042"/>
                  </a:lnTo>
                  <a:cubicBezTo>
                    <a:pt x="286703" y="338614"/>
                    <a:pt x="285369" y="341090"/>
                    <a:pt x="284036" y="343472"/>
                  </a:cubicBezTo>
                  <a:cubicBezTo>
                    <a:pt x="282702" y="345853"/>
                    <a:pt x="281749" y="347091"/>
                    <a:pt x="280511" y="348806"/>
                  </a:cubicBezTo>
                  <a:lnTo>
                    <a:pt x="280511" y="348806"/>
                  </a:lnTo>
                  <a:lnTo>
                    <a:pt x="280035" y="349472"/>
                  </a:lnTo>
                  <a:cubicBezTo>
                    <a:pt x="278257" y="348995"/>
                    <a:pt x="276384" y="348995"/>
                    <a:pt x="274606" y="349472"/>
                  </a:cubicBezTo>
                  <a:cubicBezTo>
                    <a:pt x="273463" y="349472"/>
                    <a:pt x="267176" y="352235"/>
                    <a:pt x="271177" y="350615"/>
                  </a:cubicBezTo>
                  <a:cubicBezTo>
                    <a:pt x="268504" y="351714"/>
                    <a:pt x="265728" y="352543"/>
                    <a:pt x="262890" y="353092"/>
                  </a:cubicBezTo>
                  <a:lnTo>
                    <a:pt x="261080" y="353092"/>
                  </a:lnTo>
                  <a:lnTo>
                    <a:pt x="260223" y="353092"/>
                  </a:lnTo>
                  <a:lnTo>
                    <a:pt x="254222" y="353568"/>
                  </a:lnTo>
                  <a:cubicBezTo>
                    <a:pt x="250317" y="353568"/>
                    <a:pt x="246507" y="353568"/>
                    <a:pt x="242697" y="353568"/>
                  </a:cubicBezTo>
                  <a:cubicBezTo>
                    <a:pt x="235898" y="353579"/>
                    <a:pt x="229143" y="352485"/>
                    <a:pt x="222695" y="350330"/>
                  </a:cubicBezTo>
                  <a:cubicBezTo>
                    <a:pt x="220748" y="349763"/>
                    <a:pt x="218889" y="348929"/>
                    <a:pt x="217170" y="347853"/>
                  </a:cubicBezTo>
                  <a:cubicBezTo>
                    <a:pt x="216155" y="347208"/>
                    <a:pt x="215199" y="346475"/>
                    <a:pt x="214313" y="345662"/>
                  </a:cubicBezTo>
                  <a:cubicBezTo>
                    <a:pt x="214313" y="345662"/>
                    <a:pt x="214313" y="344710"/>
                    <a:pt x="213741" y="343948"/>
                  </a:cubicBezTo>
                  <a:cubicBezTo>
                    <a:pt x="213204" y="341804"/>
                    <a:pt x="211032" y="340502"/>
                    <a:pt x="208889" y="341039"/>
                  </a:cubicBezTo>
                  <a:cubicBezTo>
                    <a:pt x="207845" y="341300"/>
                    <a:pt x="206950" y="341971"/>
                    <a:pt x="206407" y="342900"/>
                  </a:cubicBezTo>
                  <a:cubicBezTo>
                    <a:pt x="197548" y="360902"/>
                    <a:pt x="225457" y="369856"/>
                    <a:pt x="236982" y="372618"/>
                  </a:cubicBezTo>
                  <a:cubicBezTo>
                    <a:pt x="239363" y="373094"/>
                    <a:pt x="241745" y="373571"/>
                    <a:pt x="244126" y="373856"/>
                  </a:cubicBezTo>
                  <a:cubicBezTo>
                    <a:pt x="235880" y="376920"/>
                    <a:pt x="227409" y="379340"/>
                    <a:pt x="218789" y="381095"/>
                  </a:cubicBezTo>
                  <a:lnTo>
                    <a:pt x="211264" y="382524"/>
                  </a:lnTo>
                  <a:lnTo>
                    <a:pt x="205264" y="383477"/>
                  </a:lnTo>
                  <a:cubicBezTo>
                    <a:pt x="200406" y="384143"/>
                    <a:pt x="195739" y="384620"/>
                    <a:pt x="190595" y="385001"/>
                  </a:cubicBezTo>
                  <a:cubicBezTo>
                    <a:pt x="164040" y="386763"/>
                    <a:pt x="137377" y="385998"/>
                    <a:pt x="110966" y="382715"/>
                  </a:cubicBezTo>
                  <a:lnTo>
                    <a:pt x="102965" y="381762"/>
                  </a:lnTo>
                  <a:lnTo>
                    <a:pt x="102108" y="381762"/>
                  </a:lnTo>
                  <a:lnTo>
                    <a:pt x="98203" y="381191"/>
                  </a:lnTo>
                  <a:cubicBezTo>
                    <a:pt x="88678" y="379667"/>
                    <a:pt x="78581" y="377476"/>
                    <a:pt x="68771" y="375476"/>
                  </a:cubicBezTo>
                  <a:cubicBezTo>
                    <a:pt x="58960" y="373475"/>
                    <a:pt x="48292" y="370904"/>
                    <a:pt x="38195" y="368427"/>
                  </a:cubicBezTo>
                  <a:cubicBezTo>
                    <a:pt x="34766" y="367665"/>
                    <a:pt x="31242" y="366903"/>
                    <a:pt x="27813" y="366332"/>
                  </a:cubicBezTo>
                  <a:cubicBezTo>
                    <a:pt x="29464" y="351854"/>
                    <a:pt x="31179" y="337376"/>
                    <a:pt x="32956" y="322898"/>
                  </a:cubicBezTo>
                  <a:close/>
                  <a:moveTo>
                    <a:pt x="23527" y="613410"/>
                  </a:moveTo>
                  <a:lnTo>
                    <a:pt x="23527" y="613410"/>
                  </a:lnTo>
                  <a:lnTo>
                    <a:pt x="21812" y="613410"/>
                  </a:lnTo>
                  <a:lnTo>
                    <a:pt x="16097" y="612458"/>
                  </a:lnTo>
                  <a:cubicBezTo>
                    <a:pt x="10793" y="611118"/>
                    <a:pt x="5419" y="610068"/>
                    <a:pt x="0" y="609315"/>
                  </a:cubicBezTo>
                  <a:cubicBezTo>
                    <a:pt x="953" y="602647"/>
                    <a:pt x="1810" y="596075"/>
                    <a:pt x="2762" y="589407"/>
                  </a:cubicBezTo>
                  <a:cubicBezTo>
                    <a:pt x="4581" y="592149"/>
                    <a:pt x="6949" y="594484"/>
                    <a:pt x="9716" y="596265"/>
                  </a:cubicBezTo>
                  <a:cubicBezTo>
                    <a:pt x="14954" y="599408"/>
                    <a:pt x="19240" y="593408"/>
                    <a:pt x="17336" y="588455"/>
                  </a:cubicBezTo>
                  <a:cubicBezTo>
                    <a:pt x="15430" y="583502"/>
                    <a:pt x="13145" y="581311"/>
                    <a:pt x="11239" y="577596"/>
                  </a:cubicBezTo>
                  <a:cubicBezTo>
                    <a:pt x="9335" y="573881"/>
                    <a:pt x="8001" y="570643"/>
                    <a:pt x="6382" y="567214"/>
                  </a:cubicBezTo>
                  <a:lnTo>
                    <a:pt x="5810" y="566166"/>
                  </a:lnTo>
                  <a:cubicBezTo>
                    <a:pt x="6287" y="562642"/>
                    <a:pt x="6668" y="559118"/>
                    <a:pt x="7144" y="555593"/>
                  </a:cubicBezTo>
                  <a:cubicBezTo>
                    <a:pt x="11208" y="557562"/>
                    <a:pt x="15399" y="559467"/>
                    <a:pt x="19717" y="561308"/>
                  </a:cubicBezTo>
                  <a:cubicBezTo>
                    <a:pt x="34990" y="566805"/>
                    <a:pt x="51110" y="569577"/>
                    <a:pt x="67342" y="569500"/>
                  </a:cubicBezTo>
                  <a:cubicBezTo>
                    <a:pt x="85899" y="570199"/>
                    <a:pt x="104483" y="569658"/>
                    <a:pt x="122968" y="567880"/>
                  </a:cubicBezTo>
                  <a:cubicBezTo>
                    <a:pt x="122584" y="569926"/>
                    <a:pt x="122584" y="572026"/>
                    <a:pt x="122968" y="574071"/>
                  </a:cubicBezTo>
                  <a:cubicBezTo>
                    <a:pt x="123519" y="577489"/>
                    <a:pt x="124820" y="580742"/>
                    <a:pt x="126778" y="583596"/>
                  </a:cubicBezTo>
                  <a:cubicBezTo>
                    <a:pt x="132284" y="590185"/>
                    <a:pt x="139765" y="594827"/>
                    <a:pt x="148114" y="596836"/>
                  </a:cubicBezTo>
                  <a:cubicBezTo>
                    <a:pt x="150971" y="597694"/>
                    <a:pt x="153924" y="598456"/>
                    <a:pt x="156877" y="599122"/>
                  </a:cubicBezTo>
                  <a:lnTo>
                    <a:pt x="154210" y="600075"/>
                  </a:lnTo>
                  <a:cubicBezTo>
                    <a:pt x="148114" y="602361"/>
                    <a:pt x="141827" y="604266"/>
                    <a:pt x="135160" y="606171"/>
                  </a:cubicBezTo>
                  <a:cubicBezTo>
                    <a:pt x="123674" y="609399"/>
                    <a:pt x="112000" y="611912"/>
                    <a:pt x="100203" y="613696"/>
                  </a:cubicBezTo>
                  <a:lnTo>
                    <a:pt x="98107" y="613696"/>
                  </a:lnTo>
                  <a:lnTo>
                    <a:pt x="94774" y="613696"/>
                  </a:lnTo>
                  <a:cubicBezTo>
                    <a:pt x="91916" y="613696"/>
                    <a:pt x="88963" y="614363"/>
                    <a:pt x="86106" y="614553"/>
                  </a:cubicBezTo>
                  <a:cubicBezTo>
                    <a:pt x="79724" y="615125"/>
                    <a:pt x="73438" y="615410"/>
                    <a:pt x="67056" y="615601"/>
                  </a:cubicBezTo>
                  <a:cubicBezTo>
                    <a:pt x="55256" y="615854"/>
                    <a:pt x="43453" y="615345"/>
                    <a:pt x="31718" y="614077"/>
                  </a:cubicBezTo>
                  <a:lnTo>
                    <a:pt x="23051" y="613029"/>
                  </a:lnTo>
                  <a:close/>
                  <a:moveTo>
                    <a:pt x="204978" y="555498"/>
                  </a:moveTo>
                  <a:lnTo>
                    <a:pt x="204978" y="551021"/>
                  </a:lnTo>
                  <a:cubicBezTo>
                    <a:pt x="190610" y="555859"/>
                    <a:pt x="175901" y="559616"/>
                    <a:pt x="160972" y="562261"/>
                  </a:cubicBezTo>
                  <a:cubicBezTo>
                    <a:pt x="151447" y="563975"/>
                    <a:pt x="141922" y="565309"/>
                    <a:pt x="132874" y="566452"/>
                  </a:cubicBezTo>
                  <a:cubicBezTo>
                    <a:pt x="134588" y="575977"/>
                    <a:pt x="148971" y="579501"/>
                    <a:pt x="157353" y="581216"/>
                  </a:cubicBezTo>
                  <a:cubicBezTo>
                    <a:pt x="164274" y="582587"/>
                    <a:pt x="171272" y="583541"/>
                    <a:pt x="178308" y="584073"/>
                  </a:cubicBezTo>
                  <a:cubicBezTo>
                    <a:pt x="181289" y="584250"/>
                    <a:pt x="184251" y="584664"/>
                    <a:pt x="187166" y="585311"/>
                  </a:cubicBezTo>
                  <a:cubicBezTo>
                    <a:pt x="188404" y="584645"/>
                    <a:pt x="189643" y="583978"/>
                    <a:pt x="190786" y="583216"/>
                  </a:cubicBezTo>
                  <a:cubicBezTo>
                    <a:pt x="191929" y="582454"/>
                    <a:pt x="194120" y="580644"/>
                    <a:pt x="193167" y="581501"/>
                  </a:cubicBezTo>
                  <a:lnTo>
                    <a:pt x="194596" y="580263"/>
                  </a:lnTo>
                  <a:cubicBezTo>
                    <a:pt x="195644" y="579215"/>
                    <a:pt x="196691" y="578263"/>
                    <a:pt x="197644" y="577120"/>
                  </a:cubicBezTo>
                  <a:lnTo>
                    <a:pt x="198215" y="576453"/>
                  </a:lnTo>
                  <a:cubicBezTo>
                    <a:pt x="199377" y="574829"/>
                    <a:pt x="200397" y="573109"/>
                    <a:pt x="201263" y="571310"/>
                  </a:cubicBezTo>
                  <a:cubicBezTo>
                    <a:pt x="201263" y="570833"/>
                    <a:pt x="202692" y="568071"/>
                    <a:pt x="202502" y="568928"/>
                  </a:cubicBezTo>
                  <a:cubicBezTo>
                    <a:pt x="202618" y="568470"/>
                    <a:pt x="202777" y="568023"/>
                    <a:pt x="202978" y="567595"/>
                  </a:cubicBezTo>
                  <a:cubicBezTo>
                    <a:pt x="203613" y="565309"/>
                    <a:pt x="204184" y="563023"/>
                    <a:pt x="204692" y="560737"/>
                  </a:cubicBezTo>
                  <a:lnTo>
                    <a:pt x="205264" y="557213"/>
                  </a:lnTo>
                  <a:cubicBezTo>
                    <a:pt x="205264" y="557213"/>
                    <a:pt x="205264" y="556641"/>
                    <a:pt x="205264" y="556070"/>
                  </a:cubicBezTo>
                  <a:close/>
                  <a:moveTo>
                    <a:pt x="14478" y="492728"/>
                  </a:moveTo>
                  <a:lnTo>
                    <a:pt x="14478" y="492728"/>
                  </a:lnTo>
                  <a:cubicBezTo>
                    <a:pt x="15696" y="493896"/>
                    <a:pt x="17116" y="494832"/>
                    <a:pt x="18669" y="495491"/>
                  </a:cubicBezTo>
                  <a:cubicBezTo>
                    <a:pt x="20997" y="496084"/>
                    <a:pt x="23438" y="495076"/>
                    <a:pt x="24670" y="493014"/>
                  </a:cubicBezTo>
                  <a:cubicBezTo>
                    <a:pt x="27350" y="487412"/>
                    <a:pt x="27726" y="480983"/>
                    <a:pt x="25717" y="475107"/>
                  </a:cubicBezTo>
                  <a:cubicBezTo>
                    <a:pt x="24670" y="468821"/>
                    <a:pt x="23717" y="462534"/>
                    <a:pt x="22955" y="456057"/>
                  </a:cubicBezTo>
                  <a:cubicBezTo>
                    <a:pt x="22193" y="449580"/>
                    <a:pt x="21336" y="444913"/>
                    <a:pt x="20288" y="439484"/>
                  </a:cubicBezTo>
                  <a:cubicBezTo>
                    <a:pt x="20288" y="437198"/>
                    <a:pt x="20764" y="435102"/>
                    <a:pt x="20955" y="432816"/>
                  </a:cubicBezTo>
                  <a:lnTo>
                    <a:pt x="24384" y="401098"/>
                  </a:lnTo>
                  <a:cubicBezTo>
                    <a:pt x="30766" y="404336"/>
                    <a:pt x="37433" y="407099"/>
                    <a:pt x="44005" y="409766"/>
                  </a:cubicBezTo>
                  <a:cubicBezTo>
                    <a:pt x="58580" y="415294"/>
                    <a:pt x="73722" y="419192"/>
                    <a:pt x="89154" y="421386"/>
                  </a:cubicBezTo>
                  <a:cubicBezTo>
                    <a:pt x="109429" y="424672"/>
                    <a:pt x="129879" y="426771"/>
                    <a:pt x="150400" y="427673"/>
                  </a:cubicBezTo>
                  <a:cubicBezTo>
                    <a:pt x="164115" y="428289"/>
                    <a:pt x="177855" y="428098"/>
                    <a:pt x="191548" y="427101"/>
                  </a:cubicBezTo>
                  <a:cubicBezTo>
                    <a:pt x="187958" y="428678"/>
                    <a:pt x="184542" y="430625"/>
                    <a:pt x="181356" y="432911"/>
                  </a:cubicBezTo>
                  <a:cubicBezTo>
                    <a:pt x="172780" y="439956"/>
                    <a:pt x="167701" y="450391"/>
                    <a:pt x="167449" y="461486"/>
                  </a:cubicBezTo>
                  <a:cubicBezTo>
                    <a:pt x="165204" y="472291"/>
                    <a:pt x="168824" y="483479"/>
                    <a:pt x="176974" y="490919"/>
                  </a:cubicBezTo>
                  <a:cubicBezTo>
                    <a:pt x="183452" y="495395"/>
                    <a:pt x="189833" y="487966"/>
                    <a:pt x="188786" y="481394"/>
                  </a:cubicBezTo>
                  <a:cubicBezTo>
                    <a:pt x="186880" y="469868"/>
                    <a:pt x="183166" y="454057"/>
                    <a:pt x="195263" y="446437"/>
                  </a:cubicBezTo>
                  <a:cubicBezTo>
                    <a:pt x="202597" y="441770"/>
                    <a:pt x="210598" y="438055"/>
                    <a:pt x="218027" y="433388"/>
                  </a:cubicBezTo>
                  <a:cubicBezTo>
                    <a:pt x="225888" y="427758"/>
                    <a:pt x="234560" y="423358"/>
                    <a:pt x="243745" y="420338"/>
                  </a:cubicBezTo>
                  <a:cubicBezTo>
                    <a:pt x="244182" y="420206"/>
                    <a:pt x="244599" y="420013"/>
                    <a:pt x="244983" y="419767"/>
                  </a:cubicBezTo>
                  <a:cubicBezTo>
                    <a:pt x="245173" y="420106"/>
                    <a:pt x="245397" y="420425"/>
                    <a:pt x="245650" y="420719"/>
                  </a:cubicBezTo>
                  <a:lnTo>
                    <a:pt x="245650" y="420719"/>
                  </a:lnTo>
                  <a:cubicBezTo>
                    <a:pt x="246495" y="422037"/>
                    <a:pt x="247451" y="423280"/>
                    <a:pt x="248507" y="424434"/>
                  </a:cubicBezTo>
                  <a:cubicBezTo>
                    <a:pt x="248696" y="424913"/>
                    <a:pt x="248952" y="425362"/>
                    <a:pt x="249269" y="425768"/>
                  </a:cubicBezTo>
                  <a:cubicBezTo>
                    <a:pt x="250317" y="427387"/>
                    <a:pt x="251270" y="429101"/>
                    <a:pt x="252222" y="430721"/>
                  </a:cubicBezTo>
                  <a:lnTo>
                    <a:pt x="253841" y="433959"/>
                  </a:lnTo>
                  <a:cubicBezTo>
                    <a:pt x="252794" y="431768"/>
                    <a:pt x="254889" y="436721"/>
                    <a:pt x="255175" y="437483"/>
                  </a:cubicBezTo>
                  <a:cubicBezTo>
                    <a:pt x="256373" y="441518"/>
                    <a:pt x="257328" y="445621"/>
                    <a:pt x="258032" y="449771"/>
                  </a:cubicBezTo>
                  <a:cubicBezTo>
                    <a:pt x="258032" y="449771"/>
                    <a:pt x="258032" y="449771"/>
                    <a:pt x="258032" y="450342"/>
                  </a:cubicBezTo>
                  <a:cubicBezTo>
                    <a:pt x="258032" y="450914"/>
                    <a:pt x="258032" y="450818"/>
                    <a:pt x="258032" y="451199"/>
                  </a:cubicBezTo>
                  <a:cubicBezTo>
                    <a:pt x="258174" y="453388"/>
                    <a:pt x="258174" y="455583"/>
                    <a:pt x="258032" y="457772"/>
                  </a:cubicBezTo>
                  <a:cubicBezTo>
                    <a:pt x="258270" y="462150"/>
                    <a:pt x="258270" y="466538"/>
                    <a:pt x="258032" y="470916"/>
                  </a:cubicBezTo>
                  <a:cubicBezTo>
                    <a:pt x="258032" y="472631"/>
                    <a:pt x="258032" y="474345"/>
                    <a:pt x="257556" y="476155"/>
                  </a:cubicBezTo>
                  <a:cubicBezTo>
                    <a:pt x="257080" y="477965"/>
                    <a:pt x="256604" y="478155"/>
                    <a:pt x="256127" y="479108"/>
                  </a:cubicBezTo>
                  <a:cubicBezTo>
                    <a:pt x="255911" y="479603"/>
                    <a:pt x="255656" y="480081"/>
                    <a:pt x="255366" y="480536"/>
                  </a:cubicBezTo>
                  <a:lnTo>
                    <a:pt x="254127" y="482251"/>
                  </a:lnTo>
                  <a:cubicBezTo>
                    <a:pt x="252252" y="484379"/>
                    <a:pt x="250179" y="486325"/>
                    <a:pt x="247936" y="488061"/>
                  </a:cubicBezTo>
                  <a:lnTo>
                    <a:pt x="246126" y="489585"/>
                  </a:lnTo>
                  <a:lnTo>
                    <a:pt x="244507" y="490823"/>
                  </a:lnTo>
                  <a:lnTo>
                    <a:pt x="241363" y="492824"/>
                  </a:lnTo>
                  <a:lnTo>
                    <a:pt x="236506" y="493395"/>
                  </a:lnTo>
                  <a:cubicBezTo>
                    <a:pt x="223647" y="494443"/>
                    <a:pt x="210979" y="494252"/>
                    <a:pt x="198406" y="494348"/>
                  </a:cubicBezTo>
                  <a:cubicBezTo>
                    <a:pt x="194381" y="494808"/>
                    <a:pt x="191493" y="498444"/>
                    <a:pt x="191953" y="502469"/>
                  </a:cubicBezTo>
                  <a:cubicBezTo>
                    <a:pt x="192341" y="505858"/>
                    <a:pt x="195016" y="508533"/>
                    <a:pt x="198406" y="508921"/>
                  </a:cubicBezTo>
                  <a:cubicBezTo>
                    <a:pt x="200692" y="508921"/>
                    <a:pt x="202882" y="508921"/>
                    <a:pt x="205169" y="508921"/>
                  </a:cubicBezTo>
                  <a:cubicBezTo>
                    <a:pt x="186383" y="515498"/>
                    <a:pt x="167074" y="520469"/>
                    <a:pt x="147447" y="523780"/>
                  </a:cubicBezTo>
                  <a:lnTo>
                    <a:pt x="137922" y="525304"/>
                  </a:lnTo>
                  <a:lnTo>
                    <a:pt x="134207" y="525304"/>
                  </a:lnTo>
                  <a:lnTo>
                    <a:pt x="128683" y="525971"/>
                  </a:lnTo>
                  <a:cubicBezTo>
                    <a:pt x="120682" y="526828"/>
                    <a:pt x="112776" y="527495"/>
                    <a:pt x="104775" y="527876"/>
                  </a:cubicBezTo>
                  <a:cubicBezTo>
                    <a:pt x="90086" y="528685"/>
                    <a:pt x="75363" y="528685"/>
                    <a:pt x="60674" y="527876"/>
                  </a:cubicBezTo>
                  <a:lnTo>
                    <a:pt x="51149" y="527114"/>
                  </a:lnTo>
                  <a:lnTo>
                    <a:pt x="45434" y="526352"/>
                  </a:lnTo>
                  <a:lnTo>
                    <a:pt x="42005" y="525780"/>
                  </a:lnTo>
                  <a:cubicBezTo>
                    <a:pt x="34338" y="524514"/>
                    <a:pt x="26741" y="522861"/>
                    <a:pt x="19240" y="520827"/>
                  </a:cubicBezTo>
                  <a:cubicBezTo>
                    <a:pt x="16764" y="520160"/>
                    <a:pt x="14097" y="519303"/>
                    <a:pt x="11525" y="518446"/>
                  </a:cubicBezTo>
                  <a:cubicBezTo>
                    <a:pt x="12478" y="509492"/>
                    <a:pt x="13526" y="500539"/>
                    <a:pt x="14478" y="491681"/>
                  </a:cubicBezTo>
                  <a:close/>
                  <a:moveTo>
                    <a:pt x="188976" y="112205"/>
                  </a:moveTo>
                  <a:lnTo>
                    <a:pt x="188976" y="112205"/>
                  </a:lnTo>
                  <a:cubicBezTo>
                    <a:pt x="191613" y="116973"/>
                    <a:pt x="194572" y="121556"/>
                    <a:pt x="197834" y="125921"/>
                  </a:cubicBezTo>
                  <a:lnTo>
                    <a:pt x="198501" y="126968"/>
                  </a:lnTo>
                  <a:cubicBezTo>
                    <a:pt x="190119" y="124301"/>
                    <a:pt x="181832" y="121539"/>
                    <a:pt x="173355" y="119063"/>
                  </a:cubicBezTo>
                  <a:lnTo>
                    <a:pt x="188976" y="112205"/>
                  </a:lnTo>
                  <a:close/>
                  <a:moveTo>
                    <a:pt x="277559" y="125825"/>
                  </a:moveTo>
                  <a:cubicBezTo>
                    <a:pt x="281083" y="121063"/>
                    <a:pt x="274130" y="114014"/>
                    <a:pt x="269557" y="117539"/>
                  </a:cubicBezTo>
                  <a:cubicBezTo>
                    <a:pt x="265100" y="121578"/>
                    <a:pt x="260391" y="125332"/>
                    <a:pt x="255460" y="128778"/>
                  </a:cubicBezTo>
                  <a:cubicBezTo>
                    <a:pt x="253034" y="130355"/>
                    <a:pt x="252346" y="133599"/>
                    <a:pt x="253922" y="136025"/>
                  </a:cubicBezTo>
                  <a:cubicBezTo>
                    <a:pt x="255096" y="137831"/>
                    <a:pt x="257256" y="138735"/>
                    <a:pt x="259366" y="138303"/>
                  </a:cubicBezTo>
                  <a:cubicBezTo>
                    <a:pt x="266768" y="136721"/>
                    <a:pt x="273281" y="132357"/>
                    <a:pt x="277558" y="126111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36CAC58C-6013-4040-8524-E86364FC627B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8896D781-DCE0-4B04-AE91-4109F4BFD220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365EA40B-D3C1-422C-AD34-F798EF0C0AD9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8A7675B4-745F-414D-BE27-59B2FCDE3874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18A0999D-BCBC-4128-8407-AB39174C3DD4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1B9C943E-2DB6-4BF6-B078-63B91C693A4A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4C5986F1-B8F0-4540-9FAB-850FF2A4D34B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BDCA2711-FF42-495D-9786-5647E0810F26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EFFBC94E-5EDA-4C64-85C4-EE6E8E98C35D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4308D572-D9FB-48C1-9EE7-26C9FA4C8CD9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F9F729F9-EC58-4CAE-AB18-F0AA5F12EB9E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06D25D05-EEBF-470C-9CB5-EC0FAA81B6F1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50BC837-56DF-4E9D-9E27-8A4CFA2F5D5F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AEF343F1-BC17-4392-AA64-525CE6FAFCBC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53F5E64B-75AE-40B9-B706-80AD7066539F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B3C230D5-F4A2-430E-8C55-5C211B105379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869A4A84-3C76-43B3-AF07-99333CE74398}"/>
                </a:ext>
              </a:extLst>
            </p:cNvPr>
            <p:cNvSpPr/>
            <p:nvPr/>
          </p:nvSpPr>
          <p:spPr>
            <a:xfrm>
              <a:off x="8989594" y="3135829"/>
              <a:ext cx="419551" cy="948516"/>
            </a:xfrm>
            <a:custGeom>
              <a:avLst/>
              <a:gdLst>
                <a:gd name="connsiteX0" fmla="*/ 237935 w 260508"/>
                <a:gd name="connsiteY0" fmla="*/ 48161 h 588954"/>
                <a:gd name="connsiteX1" fmla="*/ 237935 w 260508"/>
                <a:gd name="connsiteY1" fmla="*/ 48161 h 588954"/>
                <a:gd name="connsiteX2" fmla="*/ 199358 w 260508"/>
                <a:gd name="connsiteY2" fmla="*/ 88832 h 588954"/>
                <a:gd name="connsiteX3" fmla="*/ 174403 w 260508"/>
                <a:gd name="connsiteY3" fmla="*/ 145316 h 588954"/>
                <a:gd name="connsiteX4" fmla="*/ 159734 w 260508"/>
                <a:gd name="connsiteY4" fmla="*/ 195322 h 588954"/>
                <a:gd name="connsiteX5" fmla="*/ 145923 w 260508"/>
                <a:gd name="connsiteY5" fmla="*/ 259520 h 588954"/>
                <a:gd name="connsiteX6" fmla="*/ 127445 w 260508"/>
                <a:gd name="connsiteY6" fmla="*/ 357723 h 588954"/>
                <a:gd name="connsiteX7" fmla="*/ 117253 w 260508"/>
                <a:gd name="connsiteY7" fmla="*/ 460117 h 588954"/>
                <a:gd name="connsiteX8" fmla="*/ 118681 w 260508"/>
                <a:gd name="connsiteY8" fmla="*/ 508313 h 588954"/>
                <a:gd name="connsiteX9" fmla="*/ 119729 w 260508"/>
                <a:gd name="connsiteY9" fmla="*/ 519648 h 588954"/>
                <a:gd name="connsiteX10" fmla="*/ 120872 w 260508"/>
                <a:gd name="connsiteY10" fmla="*/ 528411 h 588954"/>
                <a:gd name="connsiteX11" fmla="*/ 120872 w 260508"/>
                <a:gd name="connsiteY11" fmla="*/ 529935 h 588954"/>
                <a:gd name="connsiteX12" fmla="*/ 124778 w 260508"/>
                <a:gd name="connsiteY12" fmla="*/ 552509 h 588954"/>
                <a:gd name="connsiteX13" fmla="*/ 134303 w 260508"/>
                <a:gd name="connsiteY13" fmla="*/ 572607 h 588954"/>
                <a:gd name="connsiteX14" fmla="*/ 130969 w 260508"/>
                <a:gd name="connsiteY14" fmla="*/ 572607 h 588954"/>
                <a:gd name="connsiteX15" fmla="*/ 114586 w 260508"/>
                <a:gd name="connsiteY15" fmla="*/ 569940 h 588954"/>
                <a:gd name="connsiteX16" fmla="*/ 81724 w 260508"/>
                <a:gd name="connsiteY16" fmla="*/ 560415 h 588954"/>
                <a:gd name="connsiteX17" fmla="*/ 14573 w 260508"/>
                <a:gd name="connsiteY17" fmla="*/ 533555 h 588954"/>
                <a:gd name="connsiteX18" fmla="*/ 12668 w 260508"/>
                <a:gd name="connsiteY18" fmla="*/ 536984 h 588954"/>
                <a:gd name="connsiteX19" fmla="*/ 80010 w 260508"/>
                <a:gd name="connsiteY19" fmla="*/ 573464 h 588954"/>
                <a:gd name="connsiteX20" fmla="*/ 113919 w 260508"/>
                <a:gd name="connsiteY20" fmla="*/ 585275 h 588954"/>
                <a:gd name="connsiteX21" fmla="*/ 132969 w 260508"/>
                <a:gd name="connsiteY21" fmla="*/ 587847 h 588954"/>
                <a:gd name="connsiteX22" fmla="*/ 141160 w 260508"/>
                <a:gd name="connsiteY22" fmla="*/ 586704 h 588954"/>
                <a:gd name="connsiteX23" fmla="*/ 144208 w 260508"/>
                <a:gd name="connsiteY23" fmla="*/ 584989 h 588954"/>
                <a:gd name="connsiteX24" fmla="*/ 148209 w 260508"/>
                <a:gd name="connsiteY24" fmla="*/ 588800 h 588954"/>
                <a:gd name="connsiteX25" fmla="*/ 141922 w 260508"/>
                <a:gd name="connsiteY25" fmla="*/ 588800 h 588954"/>
                <a:gd name="connsiteX26" fmla="*/ 105346 w 260508"/>
                <a:gd name="connsiteY26" fmla="*/ 587276 h 588954"/>
                <a:gd name="connsiteX27" fmla="*/ 101632 w 260508"/>
                <a:gd name="connsiteY27" fmla="*/ 587276 h 588954"/>
                <a:gd name="connsiteX28" fmla="*/ 100870 w 260508"/>
                <a:gd name="connsiteY28" fmla="*/ 587276 h 588954"/>
                <a:gd name="connsiteX29" fmla="*/ 99155 w 260508"/>
                <a:gd name="connsiteY29" fmla="*/ 587276 h 588954"/>
                <a:gd name="connsiteX30" fmla="*/ 89630 w 260508"/>
                <a:gd name="connsiteY30" fmla="*/ 585752 h 588954"/>
                <a:gd name="connsiteX31" fmla="*/ 69056 w 260508"/>
                <a:gd name="connsiteY31" fmla="*/ 581656 h 588954"/>
                <a:gd name="connsiteX32" fmla="*/ 40481 w 260508"/>
                <a:gd name="connsiteY32" fmla="*/ 574988 h 588954"/>
                <a:gd name="connsiteX33" fmla="*/ 27527 w 260508"/>
                <a:gd name="connsiteY33" fmla="*/ 570607 h 588954"/>
                <a:gd name="connsiteX34" fmla="*/ 27527 w 260508"/>
                <a:gd name="connsiteY34" fmla="*/ 570607 h 588954"/>
                <a:gd name="connsiteX35" fmla="*/ 24574 w 260508"/>
                <a:gd name="connsiteY35" fmla="*/ 569273 h 588954"/>
                <a:gd name="connsiteX36" fmla="*/ 18574 w 260508"/>
                <a:gd name="connsiteY36" fmla="*/ 565844 h 588954"/>
                <a:gd name="connsiteX37" fmla="*/ 13906 w 260508"/>
                <a:gd name="connsiteY37" fmla="*/ 562701 h 588954"/>
                <a:gd name="connsiteX38" fmla="*/ 10478 w 260508"/>
                <a:gd name="connsiteY38" fmla="*/ 559463 h 588954"/>
                <a:gd name="connsiteX39" fmla="*/ 6858 w 260508"/>
                <a:gd name="connsiteY39" fmla="*/ 555462 h 588954"/>
                <a:gd name="connsiteX40" fmla="*/ 4572 w 260508"/>
                <a:gd name="connsiteY40" fmla="*/ 551462 h 588954"/>
                <a:gd name="connsiteX41" fmla="*/ 4572 w 260508"/>
                <a:gd name="connsiteY41" fmla="*/ 550890 h 588954"/>
                <a:gd name="connsiteX42" fmla="*/ 2857 w 260508"/>
                <a:gd name="connsiteY42" fmla="*/ 546318 h 588954"/>
                <a:gd name="connsiteX43" fmla="*/ 1619 w 260508"/>
                <a:gd name="connsiteY43" fmla="*/ 539079 h 588954"/>
                <a:gd name="connsiteX44" fmla="*/ 0 w 260508"/>
                <a:gd name="connsiteY44" fmla="*/ 528506 h 588954"/>
                <a:gd name="connsiteX45" fmla="*/ 0 w 260508"/>
                <a:gd name="connsiteY45" fmla="*/ 509456 h 588954"/>
                <a:gd name="connsiteX46" fmla="*/ 19812 w 260508"/>
                <a:gd name="connsiteY46" fmla="*/ 521648 h 588954"/>
                <a:gd name="connsiteX47" fmla="*/ 43148 w 260508"/>
                <a:gd name="connsiteY47" fmla="*/ 526411 h 588954"/>
                <a:gd name="connsiteX48" fmla="*/ 45543 w 260508"/>
                <a:gd name="connsiteY48" fmla="*/ 521735 h 588954"/>
                <a:gd name="connsiteX49" fmla="*/ 44005 w 260508"/>
                <a:gd name="connsiteY49" fmla="*/ 519743 h 588954"/>
                <a:gd name="connsiteX50" fmla="*/ 23336 w 260508"/>
                <a:gd name="connsiteY50" fmla="*/ 511552 h 588954"/>
                <a:gd name="connsiteX51" fmla="*/ 4286 w 260508"/>
                <a:gd name="connsiteY51" fmla="*/ 500217 h 588954"/>
                <a:gd name="connsiteX52" fmla="*/ 285 w 260508"/>
                <a:gd name="connsiteY52" fmla="*/ 499646 h 588954"/>
                <a:gd name="connsiteX53" fmla="*/ 1143 w 260508"/>
                <a:gd name="connsiteY53" fmla="*/ 458879 h 588954"/>
                <a:gd name="connsiteX54" fmla="*/ 9620 w 260508"/>
                <a:gd name="connsiteY54" fmla="*/ 351437 h 588954"/>
                <a:gd name="connsiteX55" fmla="*/ 48292 w 260508"/>
                <a:gd name="connsiteY55" fmla="*/ 144554 h 588954"/>
                <a:gd name="connsiteX56" fmla="*/ 82963 w 260508"/>
                <a:gd name="connsiteY56" fmla="*/ 55114 h 588954"/>
                <a:gd name="connsiteX57" fmla="*/ 99727 w 260508"/>
                <a:gd name="connsiteY57" fmla="*/ 24538 h 588954"/>
                <a:gd name="connsiteX58" fmla="*/ 103441 w 260508"/>
                <a:gd name="connsiteY58" fmla="*/ 18538 h 588954"/>
                <a:gd name="connsiteX59" fmla="*/ 105156 w 260508"/>
                <a:gd name="connsiteY59" fmla="*/ 16347 h 588954"/>
                <a:gd name="connsiteX60" fmla="*/ 107823 w 260508"/>
                <a:gd name="connsiteY60" fmla="*/ 13394 h 588954"/>
                <a:gd name="connsiteX61" fmla="*/ 109633 w 260508"/>
                <a:gd name="connsiteY61" fmla="*/ 11680 h 588954"/>
                <a:gd name="connsiteX62" fmla="*/ 111347 w 260508"/>
                <a:gd name="connsiteY62" fmla="*/ 10632 h 588954"/>
                <a:gd name="connsiteX63" fmla="*/ 116777 w 260508"/>
                <a:gd name="connsiteY63" fmla="*/ 6917 h 588954"/>
                <a:gd name="connsiteX64" fmla="*/ 117443 w 260508"/>
                <a:gd name="connsiteY64" fmla="*/ 6250 h 588954"/>
                <a:gd name="connsiteX65" fmla="*/ 118015 w 260508"/>
                <a:gd name="connsiteY65" fmla="*/ 6250 h 588954"/>
                <a:gd name="connsiteX66" fmla="*/ 122777 w 260508"/>
                <a:gd name="connsiteY66" fmla="*/ 1202 h 588954"/>
                <a:gd name="connsiteX67" fmla="*/ 122777 w 260508"/>
                <a:gd name="connsiteY67" fmla="*/ 1202 h 588954"/>
                <a:gd name="connsiteX68" fmla="*/ 126111 w 260508"/>
                <a:gd name="connsiteY68" fmla="*/ 1202 h 588954"/>
                <a:gd name="connsiteX69" fmla="*/ 142875 w 260508"/>
                <a:gd name="connsiteY69" fmla="*/ 250 h 588954"/>
                <a:gd name="connsiteX70" fmla="*/ 157448 w 260508"/>
                <a:gd name="connsiteY70" fmla="*/ 250 h 588954"/>
                <a:gd name="connsiteX71" fmla="*/ 161735 w 260508"/>
                <a:gd name="connsiteY71" fmla="*/ 821 h 588954"/>
                <a:gd name="connsiteX72" fmla="*/ 167069 w 260508"/>
                <a:gd name="connsiteY72" fmla="*/ 1583 h 588954"/>
                <a:gd name="connsiteX73" fmla="*/ 196405 w 260508"/>
                <a:gd name="connsiteY73" fmla="*/ 7394 h 588954"/>
                <a:gd name="connsiteX74" fmla="*/ 224980 w 260508"/>
                <a:gd name="connsiteY74" fmla="*/ 16919 h 588954"/>
                <a:gd name="connsiteX75" fmla="*/ 224980 w 260508"/>
                <a:gd name="connsiteY75" fmla="*/ 16919 h 588954"/>
                <a:gd name="connsiteX76" fmla="*/ 227838 w 260508"/>
                <a:gd name="connsiteY76" fmla="*/ 18252 h 588954"/>
                <a:gd name="connsiteX77" fmla="*/ 234982 w 260508"/>
                <a:gd name="connsiteY77" fmla="*/ 21776 h 588954"/>
                <a:gd name="connsiteX78" fmla="*/ 248221 w 260508"/>
                <a:gd name="connsiteY78" fmla="*/ 30158 h 588954"/>
                <a:gd name="connsiteX79" fmla="*/ 250127 w 260508"/>
                <a:gd name="connsiteY79" fmla="*/ 31587 h 588954"/>
                <a:gd name="connsiteX80" fmla="*/ 250793 w 260508"/>
                <a:gd name="connsiteY80" fmla="*/ 32063 h 588954"/>
                <a:gd name="connsiteX81" fmla="*/ 256318 w 260508"/>
                <a:gd name="connsiteY81" fmla="*/ 37207 h 588954"/>
                <a:gd name="connsiteX82" fmla="*/ 260509 w 260508"/>
                <a:gd name="connsiteY82" fmla="*/ 41779 h 588954"/>
                <a:gd name="connsiteX83" fmla="*/ 260509 w 260508"/>
                <a:gd name="connsiteY83" fmla="*/ 41779 h 588954"/>
                <a:gd name="connsiteX84" fmla="*/ 237935 w 260508"/>
                <a:gd name="connsiteY84" fmla="*/ 48161 h 58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60508" h="588954">
                  <a:moveTo>
                    <a:pt x="237935" y="48161"/>
                  </a:moveTo>
                  <a:lnTo>
                    <a:pt x="237935" y="48161"/>
                  </a:lnTo>
                  <a:cubicBezTo>
                    <a:pt x="221735" y="58104"/>
                    <a:pt x="208432" y="72130"/>
                    <a:pt x="199358" y="88832"/>
                  </a:cubicBezTo>
                  <a:cubicBezTo>
                    <a:pt x="189094" y="106739"/>
                    <a:pt x="180730" y="125670"/>
                    <a:pt x="174403" y="145316"/>
                  </a:cubicBezTo>
                  <a:cubicBezTo>
                    <a:pt x="168688" y="161699"/>
                    <a:pt x="163925" y="178463"/>
                    <a:pt x="159734" y="195322"/>
                  </a:cubicBezTo>
                  <a:cubicBezTo>
                    <a:pt x="154496" y="216563"/>
                    <a:pt x="150209" y="238089"/>
                    <a:pt x="145923" y="259520"/>
                  </a:cubicBezTo>
                  <a:cubicBezTo>
                    <a:pt x="139160" y="292191"/>
                    <a:pt x="132588" y="324767"/>
                    <a:pt x="127445" y="357723"/>
                  </a:cubicBezTo>
                  <a:cubicBezTo>
                    <a:pt x="121815" y="391595"/>
                    <a:pt x="118411" y="425800"/>
                    <a:pt x="117253" y="460117"/>
                  </a:cubicBezTo>
                  <a:cubicBezTo>
                    <a:pt x="116871" y="476196"/>
                    <a:pt x="117347" y="492285"/>
                    <a:pt x="118681" y="508313"/>
                  </a:cubicBezTo>
                  <a:cubicBezTo>
                    <a:pt x="118681" y="512123"/>
                    <a:pt x="119348" y="515838"/>
                    <a:pt x="119729" y="519648"/>
                  </a:cubicBezTo>
                  <a:lnTo>
                    <a:pt x="120872" y="528411"/>
                  </a:lnTo>
                  <a:cubicBezTo>
                    <a:pt x="120301" y="524125"/>
                    <a:pt x="120872" y="529364"/>
                    <a:pt x="120872" y="529935"/>
                  </a:cubicBezTo>
                  <a:cubicBezTo>
                    <a:pt x="121454" y="537567"/>
                    <a:pt x="122761" y="545126"/>
                    <a:pt x="124778" y="552509"/>
                  </a:cubicBezTo>
                  <a:cubicBezTo>
                    <a:pt x="126993" y="559622"/>
                    <a:pt x="130200" y="566388"/>
                    <a:pt x="134303" y="572607"/>
                  </a:cubicBezTo>
                  <a:lnTo>
                    <a:pt x="130969" y="572607"/>
                  </a:lnTo>
                  <a:cubicBezTo>
                    <a:pt x="125435" y="572245"/>
                    <a:pt x="119948" y="571352"/>
                    <a:pt x="114586" y="569940"/>
                  </a:cubicBezTo>
                  <a:cubicBezTo>
                    <a:pt x="103537" y="567273"/>
                    <a:pt x="92678" y="563749"/>
                    <a:pt x="81724" y="560415"/>
                  </a:cubicBezTo>
                  <a:cubicBezTo>
                    <a:pt x="58674" y="553747"/>
                    <a:pt x="34099" y="548509"/>
                    <a:pt x="14573" y="533555"/>
                  </a:cubicBezTo>
                  <a:cubicBezTo>
                    <a:pt x="12573" y="532030"/>
                    <a:pt x="10668" y="535460"/>
                    <a:pt x="12668" y="536984"/>
                  </a:cubicBezTo>
                  <a:cubicBezTo>
                    <a:pt x="33024" y="552662"/>
                    <a:pt x="55759" y="564978"/>
                    <a:pt x="80010" y="573464"/>
                  </a:cubicBezTo>
                  <a:cubicBezTo>
                    <a:pt x="91249" y="577560"/>
                    <a:pt x="102394" y="582322"/>
                    <a:pt x="113919" y="585275"/>
                  </a:cubicBezTo>
                  <a:cubicBezTo>
                    <a:pt x="120148" y="586866"/>
                    <a:pt x="126541" y="587729"/>
                    <a:pt x="132969" y="587847"/>
                  </a:cubicBezTo>
                  <a:cubicBezTo>
                    <a:pt x="135736" y="587801"/>
                    <a:pt x="138487" y="587417"/>
                    <a:pt x="141160" y="586704"/>
                  </a:cubicBezTo>
                  <a:cubicBezTo>
                    <a:pt x="142307" y="586405"/>
                    <a:pt x="143358" y="585815"/>
                    <a:pt x="144208" y="584989"/>
                  </a:cubicBezTo>
                  <a:cubicBezTo>
                    <a:pt x="145542" y="586323"/>
                    <a:pt x="146875" y="587656"/>
                    <a:pt x="148209" y="588800"/>
                  </a:cubicBezTo>
                  <a:lnTo>
                    <a:pt x="141922" y="588800"/>
                  </a:lnTo>
                  <a:cubicBezTo>
                    <a:pt x="129709" y="589243"/>
                    <a:pt x="117480" y="588734"/>
                    <a:pt x="105346" y="587276"/>
                  </a:cubicBezTo>
                  <a:lnTo>
                    <a:pt x="101632" y="587276"/>
                  </a:lnTo>
                  <a:lnTo>
                    <a:pt x="100870" y="587276"/>
                  </a:lnTo>
                  <a:lnTo>
                    <a:pt x="99155" y="587276"/>
                  </a:lnTo>
                  <a:lnTo>
                    <a:pt x="89630" y="585752"/>
                  </a:lnTo>
                  <a:cubicBezTo>
                    <a:pt x="82772" y="584609"/>
                    <a:pt x="75819" y="583180"/>
                    <a:pt x="69056" y="581656"/>
                  </a:cubicBezTo>
                  <a:cubicBezTo>
                    <a:pt x="59531" y="579655"/>
                    <a:pt x="50006" y="577655"/>
                    <a:pt x="40481" y="574988"/>
                  </a:cubicBezTo>
                  <a:cubicBezTo>
                    <a:pt x="36089" y="573757"/>
                    <a:pt x="31765" y="572294"/>
                    <a:pt x="27527" y="570607"/>
                  </a:cubicBezTo>
                  <a:lnTo>
                    <a:pt x="27527" y="570607"/>
                  </a:lnTo>
                  <a:lnTo>
                    <a:pt x="24574" y="569273"/>
                  </a:lnTo>
                  <a:cubicBezTo>
                    <a:pt x="22511" y="568244"/>
                    <a:pt x="20508" y="567099"/>
                    <a:pt x="18574" y="565844"/>
                  </a:cubicBezTo>
                  <a:cubicBezTo>
                    <a:pt x="16960" y="564885"/>
                    <a:pt x="15402" y="563836"/>
                    <a:pt x="13906" y="562701"/>
                  </a:cubicBezTo>
                  <a:cubicBezTo>
                    <a:pt x="15145" y="563558"/>
                    <a:pt x="11144" y="560129"/>
                    <a:pt x="10478" y="559463"/>
                  </a:cubicBezTo>
                  <a:cubicBezTo>
                    <a:pt x="9811" y="558796"/>
                    <a:pt x="8001" y="556796"/>
                    <a:pt x="6858" y="555462"/>
                  </a:cubicBezTo>
                  <a:cubicBezTo>
                    <a:pt x="7906" y="556605"/>
                    <a:pt x="4953" y="552319"/>
                    <a:pt x="4572" y="551462"/>
                  </a:cubicBezTo>
                  <a:lnTo>
                    <a:pt x="4572" y="550890"/>
                  </a:lnTo>
                  <a:cubicBezTo>
                    <a:pt x="4000" y="549461"/>
                    <a:pt x="3048" y="546604"/>
                    <a:pt x="2857" y="546318"/>
                  </a:cubicBezTo>
                  <a:cubicBezTo>
                    <a:pt x="2253" y="543942"/>
                    <a:pt x="1839" y="541521"/>
                    <a:pt x="1619" y="539079"/>
                  </a:cubicBezTo>
                  <a:cubicBezTo>
                    <a:pt x="1143" y="535364"/>
                    <a:pt x="762" y="531840"/>
                    <a:pt x="0" y="528506"/>
                  </a:cubicBezTo>
                  <a:lnTo>
                    <a:pt x="0" y="509456"/>
                  </a:lnTo>
                  <a:cubicBezTo>
                    <a:pt x="6223" y="514110"/>
                    <a:pt x="12854" y="518190"/>
                    <a:pt x="19812" y="521648"/>
                  </a:cubicBezTo>
                  <a:cubicBezTo>
                    <a:pt x="26618" y="526345"/>
                    <a:pt x="35046" y="528065"/>
                    <a:pt x="43148" y="526411"/>
                  </a:cubicBezTo>
                  <a:cubicBezTo>
                    <a:pt x="45101" y="525781"/>
                    <a:pt x="46173" y="523688"/>
                    <a:pt x="45543" y="521735"/>
                  </a:cubicBezTo>
                  <a:cubicBezTo>
                    <a:pt x="45278" y="520913"/>
                    <a:pt x="44734" y="520208"/>
                    <a:pt x="44005" y="519743"/>
                  </a:cubicBezTo>
                  <a:cubicBezTo>
                    <a:pt x="37451" y="516232"/>
                    <a:pt x="30516" y="513484"/>
                    <a:pt x="23336" y="511552"/>
                  </a:cubicBezTo>
                  <a:cubicBezTo>
                    <a:pt x="16646" y="508377"/>
                    <a:pt x="10268" y="504582"/>
                    <a:pt x="4286" y="500217"/>
                  </a:cubicBezTo>
                  <a:cubicBezTo>
                    <a:pt x="3138" y="499354"/>
                    <a:pt x="1629" y="499138"/>
                    <a:pt x="285" y="499646"/>
                  </a:cubicBezTo>
                  <a:cubicBezTo>
                    <a:pt x="286" y="486025"/>
                    <a:pt x="286" y="472404"/>
                    <a:pt x="1143" y="458879"/>
                  </a:cubicBezTo>
                  <a:cubicBezTo>
                    <a:pt x="2477" y="422874"/>
                    <a:pt x="5334" y="387155"/>
                    <a:pt x="9620" y="351437"/>
                  </a:cubicBezTo>
                  <a:cubicBezTo>
                    <a:pt x="18287" y="281753"/>
                    <a:pt x="31202" y="212663"/>
                    <a:pt x="48292" y="144554"/>
                  </a:cubicBezTo>
                  <a:cubicBezTo>
                    <a:pt x="55666" y="113283"/>
                    <a:pt x="67334" y="83184"/>
                    <a:pt x="82963" y="55114"/>
                  </a:cubicBezTo>
                  <a:cubicBezTo>
                    <a:pt x="88678" y="44922"/>
                    <a:pt x="93536" y="34349"/>
                    <a:pt x="99727" y="24538"/>
                  </a:cubicBezTo>
                  <a:lnTo>
                    <a:pt x="103441" y="18538"/>
                  </a:lnTo>
                  <a:lnTo>
                    <a:pt x="105156" y="16347"/>
                  </a:lnTo>
                  <a:cubicBezTo>
                    <a:pt x="106013" y="15299"/>
                    <a:pt x="106966" y="14347"/>
                    <a:pt x="107823" y="13394"/>
                  </a:cubicBezTo>
                  <a:lnTo>
                    <a:pt x="109633" y="11680"/>
                  </a:lnTo>
                  <a:cubicBezTo>
                    <a:pt x="108585" y="12728"/>
                    <a:pt x="110776" y="11013"/>
                    <a:pt x="111347" y="10632"/>
                  </a:cubicBezTo>
                  <a:cubicBezTo>
                    <a:pt x="113352" y="9707"/>
                    <a:pt x="115187" y="8451"/>
                    <a:pt x="116777" y="6917"/>
                  </a:cubicBezTo>
                  <a:lnTo>
                    <a:pt x="117443" y="6250"/>
                  </a:lnTo>
                  <a:lnTo>
                    <a:pt x="118015" y="6250"/>
                  </a:lnTo>
                  <a:cubicBezTo>
                    <a:pt x="119995" y="4988"/>
                    <a:pt x="121632" y="3253"/>
                    <a:pt x="122777" y="1202"/>
                  </a:cubicBezTo>
                  <a:lnTo>
                    <a:pt x="122777" y="1202"/>
                  </a:lnTo>
                  <a:lnTo>
                    <a:pt x="126111" y="1202"/>
                  </a:lnTo>
                  <a:cubicBezTo>
                    <a:pt x="131731" y="1202"/>
                    <a:pt x="137255" y="345"/>
                    <a:pt x="142875" y="250"/>
                  </a:cubicBezTo>
                  <a:cubicBezTo>
                    <a:pt x="147727" y="-83"/>
                    <a:pt x="152596" y="-83"/>
                    <a:pt x="157448" y="250"/>
                  </a:cubicBezTo>
                  <a:lnTo>
                    <a:pt x="161735" y="821"/>
                  </a:lnTo>
                  <a:lnTo>
                    <a:pt x="167069" y="1583"/>
                  </a:lnTo>
                  <a:cubicBezTo>
                    <a:pt x="176942" y="3006"/>
                    <a:pt x="186735" y="4945"/>
                    <a:pt x="196405" y="7394"/>
                  </a:cubicBezTo>
                  <a:cubicBezTo>
                    <a:pt x="206143" y="9891"/>
                    <a:pt x="215692" y="13074"/>
                    <a:pt x="224980" y="16919"/>
                  </a:cubicBezTo>
                  <a:lnTo>
                    <a:pt x="224980" y="16919"/>
                  </a:lnTo>
                  <a:lnTo>
                    <a:pt x="227838" y="18252"/>
                  </a:lnTo>
                  <a:cubicBezTo>
                    <a:pt x="230219" y="19300"/>
                    <a:pt x="232600" y="20538"/>
                    <a:pt x="234982" y="21776"/>
                  </a:cubicBezTo>
                  <a:cubicBezTo>
                    <a:pt x="239561" y="24299"/>
                    <a:pt x="243982" y="27098"/>
                    <a:pt x="248221" y="30158"/>
                  </a:cubicBezTo>
                  <a:cubicBezTo>
                    <a:pt x="248888" y="30158"/>
                    <a:pt x="249460" y="31111"/>
                    <a:pt x="250127" y="31587"/>
                  </a:cubicBezTo>
                  <a:lnTo>
                    <a:pt x="250793" y="32063"/>
                  </a:lnTo>
                  <a:cubicBezTo>
                    <a:pt x="252698" y="33683"/>
                    <a:pt x="254508" y="35397"/>
                    <a:pt x="256318" y="37207"/>
                  </a:cubicBezTo>
                  <a:cubicBezTo>
                    <a:pt x="258128" y="39017"/>
                    <a:pt x="259175" y="40255"/>
                    <a:pt x="260509" y="41779"/>
                  </a:cubicBezTo>
                  <a:lnTo>
                    <a:pt x="260509" y="41779"/>
                  </a:lnTo>
                  <a:cubicBezTo>
                    <a:pt x="252620" y="42300"/>
                    <a:pt x="244929" y="44474"/>
                    <a:pt x="237935" y="48161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3ECF19D3-1FD1-4845-8313-7CF8E413100D}"/>
                </a:ext>
              </a:extLst>
            </p:cNvPr>
            <p:cNvSpPr/>
            <p:nvPr/>
          </p:nvSpPr>
          <p:spPr>
            <a:xfrm>
              <a:off x="7881096" y="2642928"/>
              <a:ext cx="1202993" cy="1253252"/>
            </a:xfrm>
            <a:custGeom>
              <a:avLst/>
              <a:gdLst>
                <a:gd name="connsiteX0" fmla="*/ 652000 w 746964"/>
                <a:gd name="connsiteY0" fmla="*/ 761503 h 778171"/>
                <a:gd name="connsiteX1" fmla="*/ 652000 w 746964"/>
                <a:gd name="connsiteY1" fmla="*/ 761503 h 778171"/>
                <a:gd name="connsiteX2" fmla="*/ 629330 w 746964"/>
                <a:gd name="connsiteY2" fmla="*/ 750835 h 778171"/>
                <a:gd name="connsiteX3" fmla="*/ 604470 w 746964"/>
                <a:gd name="connsiteY3" fmla="*/ 743501 h 778171"/>
                <a:gd name="connsiteX4" fmla="*/ 551797 w 746964"/>
                <a:gd name="connsiteY4" fmla="*/ 738071 h 778171"/>
                <a:gd name="connsiteX5" fmla="*/ 499219 w 746964"/>
                <a:gd name="connsiteY5" fmla="*/ 745120 h 778171"/>
                <a:gd name="connsiteX6" fmla="*/ 495123 w 746964"/>
                <a:gd name="connsiteY6" fmla="*/ 745691 h 778171"/>
                <a:gd name="connsiteX7" fmla="*/ 488932 w 746964"/>
                <a:gd name="connsiteY7" fmla="*/ 746453 h 778171"/>
                <a:gd name="connsiteX8" fmla="*/ 476454 w 746964"/>
                <a:gd name="connsiteY8" fmla="*/ 747882 h 778171"/>
                <a:gd name="connsiteX9" fmla="*/ 449308 w 746964"/>
                <a:gd name="connsiteY9" fmla="*/ 750454 h 778171"/>
                <a:gd name="connsiteX10" fmla="*/ 394730 w 746964"/>
                <a:gd name="connsiteY10" fmla="*/ 756931 h 778171"/>
                <a:gd name="connsiteX11" fmla="*/ 344056 w 746964"/>
                <a:gd name="connsiteY11" fmla="*/ 767217 h 778171"/>
                <a:gd name="connsiteX12" fmla="*/ 319863 w 746964"/>
                <a:gd name="connsiteY12" fmla="*/ 772456 h 778171"/>
                <a:gd name="connsiteX13" fmla="*/ 296146 w 746964"/>
                <a:gd name="connsiteY13" fmla="*/ 776266 h 778171"/>
                <a:gd name="connsiteX14" fmla="*/ 291383 w 746964"/>
                <a:gd name="connsiteY14" fmla="*/ 776933 h 778171"/>
                <a:gd name="connsiteX15" fmla="*/ 290621 w 746964"/>
                <a:gd name="connsiteY15" fmla="*/ 776933 h 778171"/>
                <a:gd name="connsiteX16" fmla="*/ 285002 w 746964"/>
                <a:gd name="connsiteY16" fmla="*/ 777505 h 778171"/>
                <a:gd name="connsiteX17" fmla="*/ 273762 w 746964"/>
                <a:gd name="connsiteY17" fmla="*/ 778171 h 778171"/>
                <a:gd name="connsiteX18" fmla="*/ 248806 w 746964"/>
                <a:gd name="connsiteY18" fmla="*/ 778171 h 778171"/>
                <a:gd name="connsiteX19" fmla="*/ 228709 w 746964"/>
                <a:gd name="connsiteY19" fmla="*/ 776552 h 778171"/>
                <a:gd name="connsiteX20" fmla="*/ 219184 w 746964"/>
                <a:gd name="connsiteY20" fmla="*/ 763026 h 778171"/>
                <a:gd name="connsiteX21" fmla="*/ 204134 w 746964"/>
                <a:gd name="connsiteY21" fmla="*/ 748834 h 778171"/>
                <a:gd name="connsiteX22" fmla="*/ 188799 w 746964"/>
                <a:gd name="connsiteY22" fmla="*/ 721402 h 778171"/>
                <a:gd name="connsiteX23" fmla="*/ 191371 w 746964"/>
                <a:gd name="connsiteY23" fmla="*/ 715116 h 778171"/>
                <a:gd name="connsiteX24" fmla="*/ 196229 w 746964"/>
                <a:gd name="connsiteY24" fmla="*/ 702257 h 778171"/>
                <a:gd name="connsiteX25" fmla="*/ 210040 w 746964"/>
                <a:gd name="connsiteY25" fmla="*/ 654632 h 778171"/>
                <a:gd name="connsiteX26" fmla="*/ 227471 w 746964"/>
                <a:gd name="connsiteY26" fmla="*/ 555763 h 778171"/>
                <a:gd name="connsiteX27" fmla="*/ 251759 w 746964"/>
                <a:gd name="connsiteY27" fmla="*/ 342784 h 778171"/>
                <a:gd name="connsiteX28" fmla="*/ 252236 w 746964"/>
                <a:gd name="connsiteY28" fmla="*/ 290682 h 778171"/>
                <a:gd name="connsiteX29" fmla="*/ 268333 w 746964"/>
                <a:gd name="connsiteY29" fmla="*/ 285634 h 778171"/>
                <a:gd name="connsiteX30" fmla="*/ 280334 w 746964"/>
                <a:gd name="connsiteY30" fmla="*/ 282300 h 778171"/>
                <a:gd name="connsiteX31" fmla="*/ 296431 w 746964"/>
                <a:gd name="connsiteY31" fmla="*/ 304112 h 778171"/>
                <a:gd name="connsiteX32" fmla="*/ 304045 w 746964"/>
                <a:gd name="connsiteY32" fmla="*/ 301833 h 778171"/>
                <a:gd name="connsiteX33" fmla="*/ 304718 w 746964"/>
                <a:gd name="connsiteY33" fmla="*/ 299159 h 778171"/>
                <a:gd name="connsiteX34" fmla="*/ 297289 w 746964"/>
                <a:gd name="connsiteY34" fmla="*/ 273727 h 778171"/>
                <a:gd name="connsiteX35" fmla="*/ 287288 w 746964"/>
                <a:gd name="connsiteY35" fmla="*/ 247343 h 778171"/>
                <a:gd name="connsiteX36" fmla="*/ 282906 w 746964"/>
                <a:gd name="connsiteY36" fmla="*/ 232865 h 778171"/>
                <a:gd name="connsiteX37" fmla="*/ 282239 w 746964"/>
                <a:gd name="connsiteY37" fmla="*/ 230865 h 778171"/>
                <a:gd name="connsiteX38" fmla="*/ 281668 w 746964"/>
                <a:gd name="connsiteY38" fmla="*/ 222007 h 778171"/>
                <a:gd name="connsiteX39" fmla="*/ 266333 w 746964"/>
                <a:gd name="connsiteY39" fmla="*/ 211148 h 778171"/>
                <a:gd name="connsiteX40" fmla="*/ 249473 w 746964"/>
                <a:gd name="connsiteY40" fmla="*/ 199908 h 778171"/>
                <a:gd name="connsiteX41" fmla="*/ 230423 w 746964"/>
                <a:gd name="connsiteY41" fmla="*/ 185716 h 778171"/>
                <a:gd name="connsiteX42" fmla="*/ 226613 w 746964"/>
                <a:gd name="connsiteY42" fmla="*/ 179049 h 778171"/>
                <a:gd name="connsiteX43" fmla="*/ 212612 w 746964"/>
                <a:gd name="connsiteY43" fmla="*/ 171429 h 778171"/>
                <a:gd name="connsiteX44" fmla="*/ 188894 w 746964"/>
                <a:gd name="connsiteY44" fmla="*/ 151426 h 778171"/>
                <a:gd name="connsiteX45" fmla="*/ 148985 w 746964"/>
                <a:gd name="connsiteY45" fmla="*/ 128757 h 778171"/>
                <a:gd name="connsiteX46" fmla="*/ 118219 w 746964"/>
                <a:gd name="connsiteY46" fmla="*/ 139234 h 778171"/>
                <a:gd name="connsiteX47" fmla="*/ 109646 w 746964"/>
                <a:gd name="connsiteY47" fmla="*/ 145902 h 778171"/>
                <a:gd name="connsiteX48" fmla="*/ 109646 w 746964"/>
                <a:gd name="connsiteY48" fmla="*/ 145902 h 778171"/>
                <a:gd name="connsiteX49" fmla="*/ 108313 w 746964"/>
                <a:gd name="connsiteY49" fmla="*/ 147045 h 778171"/>
                <a:gd name="connsiteX50" fmla="*/ 103931 w 746964"/>
                <a:gd name="connsiteY50" fmla="*/ 150379 h 778171"/>
                <a:gd name="connsiteX51" fmla="*/ 85453 w 746964"/>
                <a:gd name="connsiteY51" fmla="*/ 161808 h 778171"/>
                <a:gd name="connsiteX52" fmla="*/ 47829 w 746964"/>
                <a:gd name="connsiteY52" fmla="*/ 186383 h 778171"/>
                <a:gd name="connsiteX53" fmla="*/ 35923 w 746964"/>
                <a:gd name="connsiteY53" fmla="*/ 195908 h 778171"/>
                <a:gd name="connsiteX54" fmla="*/ 16301 w 746964"/>
                <a:gd name="connsiteY54" fmla="*/ 193527 h 778171"/>
                <a:gd name="connsiteX55" fmla="*/ 10967 w 746964"/>
                <a:gd name="connsiteY55" fmla="*/ 193527 h 778171"/>
                <a:gd name="connsiteX56" fmla="*/ 9062 w 746964"/>
                <a:gd name="connsiteY56" fmla="*/ 192003 h 778171"/>
                <a:gd name="connsiteX57" fmla="*/ 6205 w 746964"/>
                <a:gd name="connsiteY57" fmla="*/ 189241 h 778171"/>
                <a:gd name="connsiteX58" fmla="*/ 585 w 746964"/>
                <a:gd name="connsiteY58" fmla="*/ 183526 h 778171"/>
                <a:gd name="connsiteX59" fmla="*/ 14 w 746964"/>
                <a:gd name="connsiteY59" fmla="*/ 182859 h 778171"/>
                <a:gd name="connsiteX60" fmla="*/ 14 w 746964"/>
                <a:gd name="connsiteY60" fmla="*/ 182192 h 778171"/>
                <a:gd name="connsiteX61" fmla="*/ 41638 w 746964"/>
                <a:gd name="connsiteY61" fmla="*/ 169143 h 778171"/>
                <a:gd name="connsiteX62" fmla="*/ 64974 w 746964"/>
                <a:gd name="connsiteY62" fmla="*/ 139234 h 778171"/>
                <a:gd name="connsiteX63" fmla="*/ 78023 w 746964"/>
                <a:gd name="connsiteY63" fmla="*/ 101134 h 778171"/>
                <a:gd name="connsiteX64" fmla="*/ 57545 w 746964"/>
                <a:gd name="connsiteY64" fmla="*/ 73893 h 778171"/>
                <a:gd name="connsiteX65" fmla="*/ 63640 w 746964"/>
                <a:gd name="connsiteY65" fmla="*/ 64368 h 778171"/>
                <a:gd name="connsiteX66" fmla="*/ 69451 w 746964"/>
                <a:gd name="connsiteY66" fmla="*/ 55700 h 778171"/>
                <a:gd name="connsiteX67" fmla="*/ 72118 w 746964"/>
                <a:gd name="connsiteY67" fmla="*/ 50557 h 778171"/>
                <a:gd name="connsiteX68" fmla="*/ 74023 w 746964"/>
                <a:gd name="connsiteY68" fmla="*/ 47985 h 778171"/>
                <a:gd name="connsiteX69" fmla="*/ 97454 w 746964"/>
                <a:gd name="connsiteY69" fmla="*/ 22362 h 778171"/>
                <a:gd name="connsiteX70" fmla="*/ 103550 w 746964"/>
                <a:gd name="connsiteY70" fmla="*/ 17029 h 778171"/>
                <a:gd name="connsiteX71" fmla="*/ 104408 w 746964"/>
                <a:gd name="connsiteY71" fmla="*/ 16266 h 778171"/>
                <a:gd name="connsiteX72" fmla="*/ 105074 w 746964"/>
                <a:gd name="connsiteY72" fmla="*/ 15695 h 778171"/>
                <a:gd name="connsiteX73" fmla="*/ 111265 w 746964"/>
                <a:gd name="connsiteY73" fmla="*/ 10742 h 778171"/>
                <a:gd name="connsiteX74" fmla="*/ 118028 w 746964"/>
                <a:gd name="connsiteY74" fmla="*/ 3694 h 778171"/>
                <a:gd name="connsiteX75" fmla="*/ 119743 w 746964"/>
                <a:gd name="connsiteY75" fmla="*/ 2932 h 778171"/>
                <a:gd name="connsiteX76" fmla="*/ 120410 w 746964"/>
                <a:gd name="connsiteY76" fmla="*/ 2932 h 778171"/>
                <a:gd name="connsiteX77" fmla="*/ 121267 w 746964"/>
                <a:gd name="connsiteY77" fmla="*/ 2932 h 778171"/>
                <a:gd name="connsiteX78" fmla="*/ 128506 w 746964"/>
                <a:gd name="connsiteY78" fmla="*/ 1027 h 778171"/>
                <a:gd name="connsiteX79" fmla="*/ 132411 w 746964"/>
                <a:gd name="connsiteY79" fmla="*/ 265 h 778171"/>
                <a:gd name="connsiteX80" fmla="*/ 133173 w 746964"/>
                <a:gd name="connsiteY80" fmla="*/ 265 h 778171"/>
                <a:gd name="connsiteX81" fmla="*/ 134888 w 746964"/>
                <a:gd name="connsiteY81" fmla="*/ 265 h 778171"/>
                <a:gd name="connsiteX82" fmla="*/ 169368 w 746964"/>
                <a:gd name="connsiteY82" fmla="*/ 1693 h 778171"/>
                <a:gd name="connsiteX83" fmla="*/ 175559 w 746964"/>
                <a:gd name="connsiteY83" fmla="*/ 2551 h 778171"/>
                <a:gd name="connsiteX84" fmla="*/ 181370 w 746964"/>
                <a:gd name="connsiteY84" fmla="*/ 3408 h 778171"/>
                <a:gd name="connsiteX85" fmla="*/ 204706 w 746964"/>
                <a:gd name="connsiteY85" fmla="*/ 6170 h 778171"/>
                <a:gd name="connsiteX86" fmla="*/ 253093 w 746964"/>
                <a:gd name="connsiteY86" fmla="*/ 16933 h 778171"/>
                <a:gd name="connsiteX87" fmla="*/ 300718 w 746964"/>
                <a:gd name="connsiteY87" fmla="*/ 30554 h 778171"/>
                <a:gd name="connsiteX88" fmla="*/ 346438 w 746964"/>
                <a:gd name="connsiteY88" fmla="*/ 40079 h 778171"/>
                <a:gd name="connsiteX89" fmla="*/ 367679 w 746964"/>
                <a:gd name="connsiteY89" fmla="*/ 46461 h 778171"/>
                <a:gd name="connsiteX90" fmla="*/ 368631 w 746964"/>
                <a:gd name="connsiteY90" fmla="*/ 46461 h 778171"/>
                <a:gd name="connsiteX91" fmla="*/ 369964 w 746964"/>
                <a:gd name="connsiteY91" fmla="*/ 47128 h 778171"/>
                <a:gd name="connsiteX92" fmla="*/ 374822 w 746964"/>
                <a:gd name="connsiteY92" fmla="*/ 49414 h 778171"/>
                <a:gd name="connsiteX93" fmla="*/ 385871 w 746964"/>
                <a:gd name="connsiteY93" fmla="*/ 55510 h 778171"/>
                <a:gd name="connsiteX94" fmla="*/ 395396 w 746964"/>
                <a:gd name="connsiteY94" fmla="*/ 61701 h 778171"/>
                <a:gd name="connsiteX95" fmla="*/ 399873 w 746964"/>
                <a:gd name="connsiteY95" fmla="*/ 64939 h 778171"/>
                <a:gd name="connsiteX96" fmla="*/ 402826 w 746964"/>
                <a:gd name="connsiteY96" fmla="*/ 67225 h 778171"/>
                <a:gd name="connsiteX97" fmla="*/ 420352 w 746964"/>
                <a:gd name="connsiteY97" fmla="*/ 82656 h 778171"/>
                <a:gd name="connsiteX98" fmla="*/ 480264 w 746964"/>
                <a:gd name="connsiteY98" fmla="*/ 147045 h 778171"/>
                <a:gd name="connsiteX99" fmla="*/ 509887 w 746964"/>
                <a:gd name="connsiteY99" fmla="*/ 181525 h 778171"/>
                <a:gd name="connsiteX100" fmla="*/ 526460 w 746964"/>
                <a:gd name="connsiteY100" fmla="*/ 198670 h 778171"/>
                <a:gd name="connsiteX101" fmla="*/ 534271 w 746964"/>
                <a:gd name="connsiteY101" fmla="*/ 206481 h 778171"/>
                <a:gd name="connsiteX102" fmla="*/ 544463 w 746964"/>
                <a:gd name="connsiteY102" fmla="*/ 213529 h 778171"/>
                <a:gd name="connsiteX103" fmla="*/ 549035 w 746964"/>
                <a:gd name="connsiteY103" fmla="*/ 214863 h 778171"/>
                <a:gd name="connsiteX104" fmla="*/ 565418 w 746964"/>
                <a:gd name="connsiteY104" fmla="*/ 244771 h 778171"/>
                <a:gd name="connsiteX105" fmla="*/ 613043 w 746964"/>
                <a:gd name="connsiteY105" fmla="*/ 287443 h 778171"/>
                <a:gd name="connsiteX106" fmla="*/ 673241 w 746964"/>
                <a:gd name="connsiteY106" fmla="*/ 311161 h 778171"/>
                <a:gd name="connsiteX107" fmla="*/ 690862 w 746964"/>
                <a:gd name="connsiteY107" fmla="*/ 316876 h 778171"/>
                <a:gd name="connsiteX108" fmla="*/ 702578 w 746964"/>
                <a:gd name="connsiteY108" fmla="*/ 323448 h 778171"/>
                <a:gd name="connsiteX109" fmla="*/ 707150 w 746964"/>
                <a:gd name="connsiteY109" fmla="*/ 323448 h 778171"/>
                <a:gd name="connsiteX110" fmla="*/ 707912 w 746964"/>
                <a:gd name="connsiteY110" fmla="*/ 323448 h 778171"/>
                <a:gd name="connsiteX111" fmla="*/ 710198 w 746964"/>
                <a:gd name="connsiteY111" fmla="*/ 323448 h 778171"/>
                <a:gd name="connsiteX112" fmla="*/ 725057 w 746964"/>
                <a:gd name="connsiteY112" fmla="*/ 327543 h 778171"/>
                <a:gd name="connsiteX113" fmla="*/ 738963 w 746964"/>
                <a:gd name="connsiteY113" fmla="*/ 332497 h 778171"/>
                <a:gd name="connsiteX114" fmla="*/ 745440 w 746964"/>
                <a:gd name="connsiteY114" fmla="*/ 334878 h 778171"/>
                <a:gd name="connsiteX115" fmla="*/ 746964 w 746964"/>
                <a:gd name="connsiteY115" fmla="*/ 334878 h 778171"/>
                <a:gd name="connsiteX116" fmla="*/ 726295 w 746964"/>
                <a:gd name="connsiteY116" fmla="*/ 374978 h 778171"/>
                <a:gd name="connsiteX117" fmla="*/ 708197 w 746964"/>
                <a:gd name="connsiteY117" fmla="*/ 423746 h 778171"/>
                <a:gd name="connsiteX118" fmla="*/ 683528 w 746964"/>
                <a:gd name="connsiteY118" fmla="*/ 526045 h 778171"/>
                <a:gd name="connsiteX119" fmla="*/ 679622 w 746964"/>
                <a:gd name="connsiteY119" fmla="*/ 545666 h 778171"/>
                <a:gd name="connsiteX120" fmla="*/ 651047 w 746964"/>
                <a:gd name="connsiteY120" fmla="*/ 539475 h 778171"/>
                <a:gd name="connsiteX121" fmla="*/ 607328 w 746964"/>
                <a:gd name="connsiteY121" fmla="*/ 525664 h 778171"/>
                <a:gd name="connsiteX122" fmla="*/ 604375 w 746964"/>
                <a:gd name="connsiteY122" fmla="*/ 536903 h 778171"/>
                <a:gd name="connsiteX123" fmla="*/ 647523 w 746964"/>
                <a:gd name="connsiteY123" fmla="*/ 552619 h 778171"/>
                <a:gd name="connsiteX124" fmla="*/ 677146 w 746964"/>
                <a:gd name="connsiteY124" fmla="*/ 558620 h 778171"/>
                <a:gd name="connsiteX125" fmla="*/ 665525 w 746964"/>
                <a:gd name="connsiteY125" fmla="*/ 631201 h 778171"/>
                <a:gd name="connsiteX126" fmla="*/ 658572 w 746964"/>
                <a:gd name="connsiteY126" fmla="*/ 691113 h 778171"/>
                <a:gd name="connsiteX127" fmla="*/ 654762 w 746964"/>
                <a:gd name="connsiteY127" fmla="*/ 751406 h 778171"/>
                <a:gd name="connsiteX128" fmla="*/ 654762 w 746964"/>
                <a:gd name="connsiteY128" fmla="*/ 763503 h 778171"/>
                <a:gd name="connsiteX129" fmla="*/ 652000 w 746964"/>
                <a:gd name="connsiteY129" fmla="*/ 761503 h 778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746964" h="778171">
                  <a:moveTo>
                    <a:pt x="652000" y="761503"/>
                  </a:moveTo>
                  <a:lnTo>
                    <a:pt x="652000" y="761503"/>
                  </a:lnTo>
                  <a:cubicBezTo>
                    <a:pt x="645031" y="756812"/>
                    <a:pt x="637387" y="753214"/>
                    <a:pt x="629330" y="750835"/>
                  </a:cubicBezTo>
                  <a:cubicBezTo>
                    <a:pt x="621173" y="747971"/>
                    <a:pt x="612876" y="745523"/>
                    <a:pt x="604470" y="743501"/>
                  </a:cubicBezTo>
                  <a:cubicBezTo>
                    <a:pt x="587247" y="739267"/>
                    <a:pt x="569521" y="737440"/>
                    <a:pt x="551797" y="738071"/>
                  </a:cubicBezTo>
                  <a:cubicBezTo>
                    <a:pt x="534157" y="739471"/>
                    <a:pt x="516605" y="741824"/>
                    <a:pt x="499219" y="745120"/>
                  </a:cubicBezTo>
                  <a:lnTo>
                    <a:pt x="495123" y="745691"/>
                  </a:lnTo>
                  <a:lnTo>
                    <a:pt x="488932" y="746453"/>
                  </a:lnTo>
                  <a:lnTo>
                    <a:pt x="476454" y="747882"/>
                  </a:lnTo>
                  <a:lnTo>
                    <a:pt x="449308" y="750454"/>
                  </a:lnTo>
                  <a:cubicBezTo>
                    <a:pt x="431020" y="752263"/>
                    <a:pt x="412827" y="754264"/>
                    <a:pt x="394730" y="756931"/>
                  </a:cubicBezTo>
                  <a:cubicBezTo>
                    <a:pt x="376632" y="759598"/>
                    <a:pt x="360821" y="763408"/>
                    <a:pt x="344056" y="767217"/>
                  </a:cubicBezTo>
                  <a:cubicBezTo>
                    <a:pt x="336056" y="769123"/>
                    <a:pt x="327959" y="770837"/>
                    <a:pt x="319863" y="772456"/>
                  </a:cubicBezTo>
                  <a:cubicBezTo>
                    <a:pt x="311767" y="774076"/>
                    <a:pt x="303575" y="775504"/>
                    <a:pt x="296146" y="776266"/>
                  </a:cubicBezTo>
                  <a:lnTo>
                    <a:pt x="291383" y="776933"/>
                  </a:lnTo>
                  <a:lnTo>
                    <a:pt x="290621" y="776933"/>
                  </a:lnTo>
                  <a:lnTo>
                    <a:pt x="285002" y="777505"/>
                  </a:lnTo>
                  <a:lnTo>
                    <a:pt x="273762" y="778171"/>
                  </a:lnTo>
                  <a:cubicBezTo>
                    <a:pt x="265380" y="778171"/>
                    <a:pt x="257093" y="778171"/>
                    <a:pt x="248806" y="778171"/>
                  </a:cubicBezTo>
                  <a:cubicBezTo>
                    <a:pt x="240520" y="778171"/>
                    <a:pt x="235186" y="777219"/>
                    <a:pt x="228709" y="776552"/>
                  </a:cubicBezTo>
                  <a:cubicBezTo>
                    <a:pt x="227244" y="771054"/>
                    <a:pt x="223867" y="766258"/>
                    <a:pt x="219184" y="763026"/>
                  </a:cubicBezTo>
                  <a:cubicBezTo>
                    <a:pt x="213916" y="758569"/>
                    <a:pt x="208892" y="753832"/>
                    <a:pt x="204134" y="748834"/>
                  </a:cubicBezTo>
                  <a:cubicBezTo>
                    <a:pt x="196488" y="741358"/>
                    <a:pt x="191163" y="731832"/>
                    <a:pt x="188799" y="721402"/>
                  </a:cubicBezTo>
                  <a:lnTo>
                    <a:pt x="191371" y="715116"/>
                  </a:lnTo>
                  <a:cubicBezTo>
                    <a:pt x="193085" y="710798"/>
                    <a:pt x="194705" y="706512"/>
                    <a:pt x="196229" y="702257"/>
                  </a:cubicBezTo>
                  <a:cubicBezTo>
                    <a:pt x="201771" y="686670"/>
                    <a:pt x="206383" y="670766"/>
                    <a:pt x="210040" y="654632"/>
                  </a:cubicBezTo>
                  <a:cubicBezTo>
                    <a:pt x="217850" y="622057"/>
                    <a:pt x="222613" y="588814"/>
                    <a:pt x="227471" y="555763"/>
                  </a:cubicBezTo>
                  <a:cubicBezTo>
                    <a:pt x="239136" y="485222"/>
                    <a:pt x="247243" y="414139"/>
                    <a:pt x="251759" y="342784"/>
                  </a:cubicBezTo>
                  <a:cubicBezTo>
                    <a:pt x="252521" y="325448"/>
                    <a:pt x="252426" y="308113"/>
                    <a:pt x="252236" y="290682"/>
                  </a:cubicBezTo>
                  <a:cubicBezTo>
                    <a:pt x="257760" y="289444"/>
                    <a:pt x="262999" y="287348"/>
                    <a:pt x="268333" y="285634"/>
                  </a:cubicBezTo>
                  <a:cubicBezTo>
                    <a:pt x="273667" y="283919"/>
                    <a:pt x="276429" y="283729"/>
                    <a:pt x="280334" y="282300"/>
                  </a:cubicBezTo>
                  <a:cubicBezTo>
                    <a:pt x="283439" y="290995"/>
                    <a:pt x="289038" y="298582"/>
                    <a:pt x="296431" y="304112"/>
                  </a:cubicBezTo>
                  <a:cubicBezTo>
                    <a:pt x="299163" y="305585"/>
                    <a:pt x="302572" y="304564"/>
                    <a:pt x="304045" y="301833"/>
                  </a:cubicBezTo>
                  <a:cubicBezTo>
                    <a:pt x="304488" y="301011"/>
                    <a:pt x="304719" y="300092"/>
                    <a:pt x="304718" y="299159"/>
                  </a:cubicBezTo>
                  <a:cubicBezTo>
                    <a:pt x="303665" y="290329"/>
                    <a:pt x="301155" y="281735"/>
                    <a:pt x="297289" y="273727"/>
                  </a:cubicBezTo>
                  <a:cubicBezTo>
                    <a:pt x="293574" y="265155"/>
                    <a:pt x="290431" y="256201"/>
                    <a:pt x="287288" y="247343"/>
                  </a:cubicBezTo>
                  <a:cubicBezTo>
                    <a:pt x="285573" y="242676"/>
                    <a:pt x="284430" y="237818"/>
                    <a:pt x="282906" y="232865"/>
                  </a:cubicBezTo>
                  <a:cubicBezTo>
                    <a:pt x="282742" y="232180"/>
                    <a:pt x="282519" y="231511"/>
                    <a:pt x="282239" y="230865"/>
                  </a:cubicBezTo>
                  <a:cubicBezTo>
                    <a:pt x="284420" y="228225"/>
                    <a:pt x="284170" y="224344"/>
                    <a:pt x="281668" y="222007"/>
                  </a:cubicBezTo>
                  <a:cubicBezTo>
                    <a:pt x="277010" y="217785"/>
                    <a:pt x="271861" y="214140"/>
                    <a:pt x="266333" y="211148"/>
                  </a:cubicBezTo>
                  <a:cubicBezTo>
                    <a:pt x="260618" y="207624"/>
                    <a:pt x="254903" y="203909"/>
                    <a:pt x="249473" y="199908"/>
                  </a:cubicBezTo>
                  <a:cubicBezTo>
                    <a:pt x="244044" y="195908"/>
                    <a:pt x="236900" y="190383"/>
                    <a:pt x="230423" y="185716"/>
                  </a:cubicBezTo>
                  <a:cubicBezTo>
                    <a:pt x="229911" y="183139"/>
                    <a:pt x="228574" y="180798"/>
                    <a:pt x="226613" y="179049"/>
                  </a:cubicBezTo>
                  <a:cubicBezTo>
                    <a:pt x="222459" y="175663"/>
                    <a:pt x="217711" y="173079"/>
                    <a:pt x="212612" y="171429"/>
                  </a:cubicBezTo>
                  <a:cubicBezTo>
                    <a:pt x="204611" y="164857"/>
                    <a:pt x="196800" y="158094"/>
                    <a:pt x="188894" y="151426"/>
                  </a:cubicBezTo>
                  <a:cubicBezTo>
                    <a:pt x="176702" y="141139"/>
                    <a:pt x="165177" y="130662"/>
                    <a:pt x="148985" y="128757"/>
                  </a:cubicBezTo>
                  <a:cubicBezTo>
                    <a:pt x="137771" y="128215"/>
                    <a:pt x="126771" y="131961"/>
                    <a:pt x="118219" y="139234"/>
                  </a:cubicBezTo>
                  <a:cubicBezTo>
                    <a:pt x="115266" y="141330"/>
                    <a:pt x="112504" y="143616"/>
                    <a:pt x="109646" y="145902"/>
                  </a:cubicBezTo>
                  <a:lnTo>
                    <a:pt x="109646" y="145902"/>
                  </a:lnTo>
                  <a:lnTo>
                    <a:pt x="108313" y="147045"/>
                  </a:lnTo>
                  <a:lnTo>
                    <a:pt x="103931" y="150379"/>
                  </a:lnTo>
                  <a:cubicBezTo>
                    <a:pt x="98036" y="154601"/>
                    <a:pt x="91863" y="158419"/>
                    <a:pt x="85453" y="161808"/>
                  </a:cubicBezTo>
                  <a:cubicBezTo>
                    <a:pt x="72213" y="168878"/>
                    <a:pt x="59623" y="177101"/>
                    <a:pt x="47829" y="186383"/>
                  </a:cubicBezTo>
                  <a:cubicBezTo>
                    <a:pt x="44019" y="189622"/>
                    <a:pt x="40019" y="192670"/>
                    <a:pt x="35923" y="195908"/>
                  </a:cubicBezTo>
                  <a:cubicBezTo>
                    <a:pt x="29446" y="194956"/>
                    <a:pt x="22873" y="194098"/>
                    <a:pt x="16301" y="193527"/>
                  </a:cubicBezTo>
                  <a:lnTo>
                    <a:pt x="10967" y="193527"/>
                  </a:lnTo>
                  <a:lnTo>
                    <a:pt x="9062" y="192003"/>
                  </a:lnTo>
                  <a:cubicBezTo>
                    <a:pt x="8042" y="191156"/>
                    <a:pt x="7086" y="190232"/>
                    <a:pt x="6205" y="189241"/>
                  </a:cubicBezTo>
                  <a:lnTo>
                    <a:pt x="585" y="183526"/>
                  </a:lnTo>
                  <a:lnTo>
                    <a:pt x="14" y="182859"/>
                  </a:lnTo>
                  <a:cubicBezTo>
                    <a:pt x="-5" y="182637"/>
                    <a:pt x="-5" y="182414"/>
                    <a:pt x="14" y="182192"/>
                  </a:cubicBezTo>
                  <a:cubicBezTo>
                    <a:pt x="15054" y="183393"/>
                    <a:pt x="29975" y="178716"/>
                    <a:pt x="41638" y="169143"/>
                  </a:cubicBezTo>
                  <a:cubicBezTo>
                    <a:pt x="51059" y="160571"/>
                    <a:pt x="58951" y="150457"/>
                    <a:pt x="64974" y="139234"/>
                  </a:cubicBezTo>
                  <a:cubicBezTo>
                    <a:pt x="72501" y="127855"/>
                    <a:pt x="76993" y="114739"/>
                    <a:pt x="78023" y="101134"/>
                  </a:cubicBezTo>
                  <a:cubicBezTo>
                    <a:pt x="79146" y="88159"/>
                    <a:pt x="70320" y="76420"/>
                    <a:pt x="57545" y="73893"/>
                  </a:cubicBezTo>
                  <a:cubicBezTo>
                    <a:pt x="59545" y="70464"/>
                    <a:pt x="61450" y="67130"/>
                    <a:pt x="63640" y="64368"/>
                  </a:cubicBezTo>
                  <a:cubicBezTo>
                    <a:pt x="65831" y="61606"/>
                    <a:pt x="67451" y="58558"/>
                    <a:pt x="69451" y="55700"/>
                  </a:cubicBezTo>
                  <a:lnTo>
                    <a:pt x="72118" y="50557"/>
                  </a:lnTo>
                  <a:lnTo>
                    <a:pt x="74023" y="47985"/>
                  </a:lnTo>
                  <a:cubicBezTo>
                    <a:pt x="81099" y="38800"/>
                    <a:pt x="88937" y="30229"/>
                    <a:pt x="97454" y="22362"/>
                  </a:cubicBezTo>
                  <a:cubicBezTo>
                    <a:pt x="99455" y="20553"/>
                    <a:pt x="101455" y="18743"/>
                    <a:pt x="103550" y="17029"/>
                  </a:cubicBezTo>
                  <a:lnTo>
                    <a:pt x="104408" y="16266"/>
                  </a:lnTo>
                  <a:lnTo>
                    <a:pt x="105074" y="15695"/>
                  </a:lnTo>
                  <a:cubicBezTo>
                    <a:pt x="107170" y="14076"/>
                    <a:pt x="109265" y="12552"/>
                    <a:pt x="111265" y="10742"/>
                  </a:cubicBezTo>
                  <a:cubicBezTo>
                    <a:pt x="113733" y="8607"/>
                    <a:pt x="115997" y="6247"/>
                    <a:pt x="118028" y="3694"/>
                  </a:cubicBezTo>
                  <a:lnTo>
                    <a:pt x="119743" y="2932"/>
                  </a:lnTo>
                  <a:lnTo>
                    <a:pt x="120410" y="2932"/>
                  </a:lnTo>
                  <a:lnTo>
                    <a:pt x="121267" y="2932"/>
                  </a:lnTo>
                  <a:cubicBezTo>
                    <a:pt x="123616" y="2075"/>
                    <a:pt x="126040" y="1438"/>
                    <a:pt x="128506" y="1027"/>
                  </a:cubicBezTo>
                  <a:lnTo>
                    <a:pt x="132411" y="265"/>
                  </a:lnTo>
                  <a:lnTo>
                    <a:pt x="133173" y="265"/>
                  </a:lnTo>
                  <a:lnTo>
                    <a:pt x="134888" y="265"/>
                  </a:lnTo>
                  <a:cubicBezTo>
                    <a:pt x="146400" y="-359"/>
                    <a:pt x="157946" y="120"/>
                    <a:pt x="169368" y="1693"/>
                  </a:cubicBezTo>
                  <a:lnTo>
                    <a:pt x="175559" y="2551"/>
                  </a:lnTo>
                  <a:lnTo>
                    <a:pt x="181370" y="3408"/>
                  </a:lnTo>
                  <a:cubicBezTo>
                    <a:pt x="188894" y="4551"/>
                    <a:pt x="199848" y="5408"/>
                    <a:pt x="204706" y="6170"/>
                  </a:cubicBezTo>
                  <a:cubicBezTo>
                    <a:pt x="221042" y="8751"/>
                    <a:pt x="237203" y="12346"/>
                    <a:pt x="253093" y="16933"/>
                  </a:cubicBezTo>
                  <a:cubicBezTo>
                    <a:pt x="268904" y="21315"/>
                    <a:pt x="284525" y="26458"/>
                    <a:pt x="300718" y="30554"/>
                  </a:cubicBezTo>
                  <a:cubicBezTo>
                    <a:pt x="316910" y="34650"/>
                    <a:pt x="331198" y="36269"/>
                    <a:pt x="346438" y="40079"/>
                  </a:cubicBezTo>
                  <a:cubicBezTo>
                    <a:pt x="353661" y="41697"/>
                    <a:pt x="360760" y="43829"/>
                    <a:pt x="367679" y="46461"/>
                  </a:cubicBezTo>
                  <a:lnTo>
                    <a:pt x="368631" y="46461"/>
                  </a:lnTo>
                  <a:lnTo>
                    <a:pt x="369964" y="47128"/>
                  </a:lnTo>
                  <a:lnTo>
                    <a:pt x="374822" y="49414"/>
                  </a:lnTo>
                  <a:cubicBezTo>
                    <a:pt x="378616" y="51237"/>
                    <a:pt x="382305" y="53273"/>
                    <a:pt x="385871" y="55510"/>
                  </a:cubicBezTo>
                  <a:cubicBezTo>
                    <a:pt x="389014" y="57510"/>
                    <a:pt x="392063" y="59605"/>
                    <a:pt x="395396" y="61701"/>
                  </a:cubicBezTo>
                  <a:lnTo>
                    <a:pt x="399873" y="64939"/>
                  </a:lnTo>
                  <a:lnTo>
                    <a:pt x="402826" y="67225"/>
                  </a:lnTo>
                  <a:cubicBezTo>
                    <a:pt x="408827" y="72083"/>
                    <a:pt x="414637" y="77322"/>
                    <a:pt x="420352" y="82656"/>
                  </a:cubicBezTo>
                  <a:cubicBezTo>
                    <a:pt x="441442" y="103049"/>
                    <a:pt x="461441" y="124542"/>
                    <a:pt x="480264" y="147045"/>
                  </a:cubicBezTo>
                  <a:cubicBezTo>
                    <a:pt x="489789" y="158570"/>
                    <a:pt x="499314" y="170381"/>
                    <a:pt x="509887" y="181525"/>
                  </a:cubicBezTo>
                  <a:cubicBezTo>
                    <a:pt x="514892" y="187720"/>
                    <a:pt x="520439" y="193458"/>
                    <a:pt x="526460" y="198670"/>
                  </a:cubicBezTo>
                  <a:cubicBezTo>
                    <a:pt x="529318" y="200861"/>
                    <a:pt x="531604" y="204004"/>
                    <a:pt x="534271" y="206481"/>
                  </a:cubicBezTo>
                  <a:cubicBezTo>
                    <a:pt x="537537" y="209014"/>
                    <a:pt x="540939" y="211367"/>
                    <a:pt x="544463" y="213529"/>
                  </a:cubicBezTo>
                  <a:cubicBezTo>
                    <a:pt x="545799" y="214463"/>
                    <a:pt x="547405" y="214932"/>
                    <a:pt x="549035" y="214863"/>
                  </a:cubicBezTo>
                  <a:cubicBezTo>
                    <a:pt x="553854" y="225171"/>
                    <a:pt x="559326" y="235161"/>
                    <a:pt x="565418" y="244771"/>
                  </a:cubicBezTo>
                  <a:cubicBezTo>
                    <a:pt x="575780" y="264154"/>
                    <a:pt x="592643" y="279263"/>
                    <a:pt x="613043" y="287443"/>
                  </a:cubicBezTo>
                  <a:cubicBezTo>
                    <a:pt x="632621" y="296535"/>
                    <a:pt x="652722" y="304455"/>
                    <a:pt x="673241" y="311161"/>
                  </a:cubicBezTo>
                  <a:cubicBezTo>
                    <a:pt x="679051" y="313161"/>
                    <a:pt x="684956" y="315066"/>
                    <a:pt x="690862" y="316876"/>
                  </a:cubicBezTo>
                  <a:cubicBezTo>
                    <a:pt x="693221" y="321094"/>
                    <a:pt x="697747" y="323633"/>
                    <a:pt x="702578" y="323448"/>
                  </a:cubicBezTo>
                  <a:lnTo>
                    <a:pt x="707150" y="323448"/>
                  </a:lnTo>
                  <a:lnTo>
                    <a:pt x="707912" y="323448"/>
                  </a:lnTo>
                  <a:lnTo>
                    <a:pt x="710198" y="323448"/>
                  </a:lnTo>
                  <a:cubicBezTo>
                    <a:pt x="715248" y="324432"/>
                    <a:pt x="720215" y="325802"/>
                    <a:pt x="725057" y="327543"/>
                  </a:cubicBezTo>
                  <a:cubicBezTo>
                    <a:pt x="729724" y="329068"/>
                    <a:pt x="734582" y="330782"/>
                    <a:pt x="738963" y="332497"/>
                  </a:cubicBezTo>
                  <a:lnTo>
                    <a:pt x="745440" y="334878"/>
                  </a:lnTo>
                  <a:lnTo>
                    <a:pt x="746964" y="334878"/>
                  </a:lnTo>
                  <a:cubicBezTo>
                    <a:pt x="739915" y="348213"/>
                    <a:pt x="732486" y="361167"/>
                    <a:pt x="726295" y="374978"/>
                  </a:cubicBezTo>
                  <a:cubicBezTo>
                    <a:pt x="719265" y="390846"/>
                    <a:pt x="713221" y="407133"/>
                    <a:pt x="708197" y="423746"/>
                  </a:cubicBezTo>
                  <a:cubicBezTo>
                    <a:pt x="698101" y="457179"/>
                    <a:pt x="690671" y="491850"/>
                    <a:pt x="683528" y="526045"/>
                  </a:cubicBezTo>
                  <a:cubicBezTo>
                    <a:pt x="682194" y="532617"/>
                    <a:pt x="680861" y="539094"/>
                    <a:pt x="679622" y="545666"/>
                  </a:cubicBezTo>
                  <a:cubicBezTo>
                    <a:pt x="670097" y="543190"/>
                    <a:pt x="660572" y="541761"/>
                    <a:pt x="651047" y="539475"/>
                  </a:cubicBezTo>
                  <a:cubicBezTo>
                    <a:pt x="636206" y="535767"/>
                    <a:pt x="621606" y="531154"/>
                    <a:pt x="607328" y="525664"/>
                  </a:cubicBezTo>
                  <a:cubicBezTo>
                    <a:pt x="600374" y="523187"/>
                    <a:pt x="597803" y="534236"/>
                    <a:pt x="604375" y="536903"/>
                  </a:cubicBezTo>
                  <a:cubicBezTo>
                    <a:pt x="618469" y="542903"/>
                    <a:pt x="632872" y="548149"/>
                    <a:pt x="647523" y="552619"/>
                  </a:cubicBezTo>
                  <a:cubicBezTo>
                    <a:pt x="657123" y="555793"/>
                    <a:pt x="667068" y="557807"/>
                    <a:pt x="677146" y="558620"/>
                  </a:cubicBezTo>
                  <a:cubicBezTo>
                    <a:pt x="672669" y="582623"/>
                    <a:pt x="668859" y="606912"/>
                    <a:pt x="665525" y="631201"/>
                  </a:cubicBezTo>
                  <a:cubicBezTo>
                    <a:pt x="662858" y="651140"/>
                    <a:pt x="660541" y="671110"/>
                    <a:pt x="658572" y="691113"/>
                  </a:cubicBezTo>
                  <a:cubicBezTo>
                    <a:pt x="656667" y="711115"/>
                    <a:pt x="654667" y="731213"/>
                    <a:pt x="654762" y="751406"/>
                  </a:cubicBezTo>
                  <a:cubicBezTo>
                    <a:pt x="654762" y="755407"/>
                    <a:pt x="654762" y="759407"/>
                    <a:pt x="654762" y="763503"/>
                  </a:cubicBezTo>
                  <a:cubicBezTo>
                    <a:pt x="654004" y="762636"/>
                    <a:pt x="653060" y="761952"/>
                    <a:pt x="652000" y="76150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DA574F2B-F937-43EC-A1C2-FA6C0922AD09}"/>
                </a:ext>
              </a:extLst>
            </p:cNvPr>
            <p:cNvSpPr/>
            <p:nvPr/>
          </p:nvSpPr>
          <p:spPr>
            <a:xfrm>
              <a:off x="8147729" y="3835588"/>
              <a:ext cx="61666" cy="51082"/>
            </a:xfrm>
            <a:custGeom>
              <a:avLst/>
              <a:gdLst>
                <a:gd name="connsiteX0" fmla="*/ 0 w 38290"/>
                <a:gd name="connsiteY0" fmla="*/ 23527 h 31718"/>
                <a:gd name="connsiteX1" fmla="*/ 0 w 38290"/>
                <a:gd name="connsiteY1" fmla="*/ 23527 h 31718"/>
                <a:gd name="connsiteX2" fmla="*/ 11906 w 38290"/>
                <a:gd name="connsiteY2" fmla="*/ 4477 h 31718"/>
                <a:gd name="connsiteX3" fmla="*/ 14383 w 38290"/>
                <a:gd name="connsiteY3" fmla="*/ 0 h 31718"/>
                <a:gd name="connsiteX4" fmla="*/ 23908 w 38290"/>
                <a:gd name="connsiteY4" fmla="*/ 16002 h 31718"/>
                <a:gd name="connsiteX5" fmla="*/ 38291 w 38290"/>
                <a:gd name="connsiteY5" fmla="*/ 31718 h 31718"/>
                <a:gd name="connsiteX6" fmla="*/ 31052 w 38290"/>
                <a:gd name="connsiteY6" fmla="*/ 30289 h 31718"/>
                <a:gd name="connsiteX7" fmla="*/ 0 w 38290"/>
                <a:gd name="connsiteY7" fmla="*/ 23527 h 3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90" h="31718">
                  <a:moveTo>
                    <a:pt x="0" y="23527"/>
                  </a:moveTo>
                  <a:lnTo>
                    <a:pt x="0" y="23527"/>
                  </a:lnTo>
                  <a:cubicBezTo>
                    <a:pt x="4320" y="17403"/>
                    <a:pt x="8295" y="11044"/>
                    <a:pt x="11906" y="4477"/>
                  </a:cubicBezTo>
                  <a:cubicBezTo>
                    <a:pt x="12763" y="3048"/>
                    <a:pt x="13621" y="1524"/>
                    <a:pt x="14383" y="0"/>
                  </a:cubicBezTo>
                  <a:cubicBezTo>
                    <a:pt x="16904" y="5697"/>
                    <a:pt x="20102" y="11069"/>
                    <a:pt x="23908" y="16002"/>
                  </a:cubicBezTo>
                  <a:cubicBezTo>
                    <a:pt x="28298" y="21597"/>
                    <a:pt x="33106" y="26850"/>
                    <a:pt x="38291" y="31718"/>
                  </a:cubicBezTo>
                  <a:lnTo>
                    <a:pt x="31052" y="30289"/>
                  </a:lnTo>
                  <a:cubicBezTo>
                    <a:pt x="20860" y="28480"/>
                    <a:pt x="10382" y="25813"/>
                    <a:pt x="0" y="235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19F5FD88-9A74-4E6D-A8DA-8DA6ABCE3838}"/>
                </a:ext>
              </a:extLst>
            </p:cNvPr>
            <p:cNvSpPr/>
            <p:nvPr/>
          </p:nvSpPr>
          <p:spPr>
            <a:xfrm>
              <a:off x="6282372" y="2394690"/>
              <a:ext cx="1527259" cy="2054096"/>
            </a:xfrm>
            <a:custGeom>
              <a:avLst/>
              <a:gdLst>
                <a:gd name="connsiteX0" fmla="*/ 746665 w 948308"/>
                <a:gd name="connsiteY0" fmla="*/ 1239774 h 1275432"/>
                <a:gd name="connsiteX1" fmla="*/ 746665 w 948308"/>
                <a:gd name="connsiteY1" fmla="*/ 1239774 h 1275432"/>
                <a:gd name="connsiteX2" fmla="*/ 648176 w 948308"/>
                <a:gd name="connsiteY2" fmla="*/ 1261967 h 1275432"/>
                <a:gd name="connsiteX3" fmla="*/ 623507 w 948308"/>
                <a:gd name="connsiteY3" fmla="*/ 1265968 h 1275432"/>
                <a:gd name="connsiteX4" fmla="*/ 617411 w 948308"/>
                <a:gd name="connsiteY4" fmla="*/ 1266825 h 1275432"/>
                <a:gd name="connsiteX5" fmla="*/ 617125 w 948308"/>
                <a:gd name="connsiteY5" fmla="*/ 1266825 h 1275432"/>
                <a:gd name="connsiteX6" fmla="*/ 615125 w 948308"/>
                <a:gd name="connsiteY6" fmla="*/ 1266825 h 1275432"/>
                <a:gd name="connsiteX7" fmla="*/ 600742 w 948308"/>
                <a:gd name="connsiteY7" fmla="*/ 1268635 h 1275432"/>
                <a:gd name="connsiteX8" fmla="*/ 549497 w 948308"/>
                <a:gd name="connsiteY8" fmla="*/ 1273207 h 1275432"/>
                <a:gd name="connsiteX9" fmla="*/ 354521 w 948308"/>
                <a:gd name="connsiteY9" fmla="*/ 1267492 h 1275432"/>
                <a:gd name="connsiteX10" fmla="*/ 348805 w 948308"/>
                <a:gd name="connsiteY10" fmla="*/ 1266730 h 1275432"/>
                <a:gd name="connsiteX11" fmla="*/ 348139 w 948308"/>
                <a:gd name="connsiteY11" fmla="*/ 1266730 h 1275432"/>
                <a:gd name="connsiteX12" fmla="*/ 346615 w 948308"/>
                <a:gd name="connsiteY12" fmla="*/ 1266730 h 1275432"/>
                <a:gd name="connsiteX13" fmla="*/ 335185 w 948308"/>
                <a:gd name="connsiteY13" fmla="*/ 1265015 h 1275432"/>
                <a:gd name="connsiteX14" fmla="*/ 310420 w 948308"/>
                <a:gd name="connsiteY14" fmla="*/ 1260729 h 1275432"/>
                <a:gd name="connsiteX15" fmla="*/ 263271 w 948308"/>
                <a:gd name="connsiteY15" fmla="*/ 1250347 h 1275432"/>
                <a:gd name="connsiteX16" fmla="*/ 170593 w 948308"/>
                <a:gd name="connsiteY16" fmla="*/ 1221772 h 1275432"/>
                <a:gd name="connsiteX17" fmla="*/ 135350 w 948308"/>
                <a:gd name="connsiteY17" fmla="*/ 1207008 h 1275432"/>
                <a:gd name="connsiteX18" fmla="*/ 98679 w 948308"/>
                <a:gd name="connsiteY18" fmla="*/ 1188815 h 1275432"/>
                <a:gd name="connsiteX19" fmla="*/ 70866 w 948308"/>
                <a:gd name="connsiteY19" fmla="*/ 1172432 h 1275432"/>
                <a:gd name="connsiteX20" fmla="*/ 57341 w 948308"/>
                <a:gd name="connsiteY20" fmla="*/ 1162907 h 1275432"/>
                <a:gd name="connsiteX21" fmla="*/ 51530 w 948308"/>
                <a:gd name="connsiteY21" fmla="*/ 1158526 h 1275432"/>
                <a:gd name="connsiteX22" fmla="*/ 49721 w 948308"/>
                <a:gd name="connsiteY22" fmla="*/ 1157097 h 1275432"/>
                <a:gd name="connsiteX23" fmla="*/ 47244 w 948308"/>
                <a:gd name="connsiteY23" fmla="*/ 1155097 h 1275432"/>
                <a:gd name="connsiteX24" fmla="*/ 26289 w 948308"/>
                <a:gd name="connsiteY24" fmla="*/ 1134523 h 1275432"/>
                <a:gd name="connsiteX25" fmla="*/ 22860 w 948308"/>
                <a:gd name="connsiteY25" fmla="*/ 1130332 h 1275432"/>
                <a:gd name="connsiteX26" fmla="*/ 21336 w 948308"/>
                <a:gd name="connsiteY26" fmla="*/ 1128332 h 1275432"/>
                <a:gd name="connsiteX27" fmla="*/ 19050 w 948308"/>
                <a:gd name="connsiteY27" fmla="*/ 1124998 h 1275432"/>
                <a:gd name="connsiteX28" fmla="*/ 11335 w 948308"/>
                <a:gd name="connsiteY28" fmla="*/ 1111853 h 1275432"/>
                <a:gd name="connsiteX29" fmla="*/ 8382 w 948308"/>
                <a:gd name="connsiteY29" fmla="*/ 1105567 h 1275432"/>
                <a:gd name="connsiteX30" fmla="*/ 7906 w 948308"/>
                <a:gd name="connsiteY30" fmla="*/ 1104519 h 1275432"/>
                <a:gd name="connsiteX31" fmla="*/ 6858 w 948308"/>
                <a:gd name="connsiteY31" fmla="*/ 1101947 h 1275432"/>
                <a:gd name="connsiteX32" fmla="*/ 2286 w 948308"/>
                <a:gd name="connsiteY32" fmla="*/ 1086612 h 1275432"/>
                <a:gd name="connsiteX33" fmla="*/ 762 w 948308"/>
                <a:gd name="connsiteY33" fmla="*/ 1079278 h 1275432"/>
                <a:gd name="connsiteX34" fmla="*/ 0 w 948308"/>
                <a:gd name="connsiteY34" fmla="*/ 1074706 h 1275432"/>
                <a:gd name="connsiteX35" fmla="*/ 0 w 948308"/>
                <a:gd name="connsiteY35" fmla="*/ 1074706 h 1275432"/>
                <a:gd name="connsiteX36" fmla="*/ 0 w 948308"/>
                <a:gd name="connsiteY36" fmla="*/ 1073563 h 1275432"/>
                <a:gd name="connsiteX37" fmla="*/ 5524 w 948308"/>
                <a:gd name="connsiteY37" fmla="*/ 1050893 h 1275432"/>
                <a:gd name="connsiteX38" fmla="*/ 19812 w 948308"/>
                <a:gd name="connsiteY38" fmla="*/ 1020794 h 1275432"/>
                <a:gd name="connsiteX39" fmla="*/ 22193 w 948308"/>
                <a:gd name="connsiteY39" fmla="*/ 1016603 h 1275432"/>
                <a:gd name="connsiteX40" fmla="*/ 25527 w 948308"/>
                <a:gd name="connsiteY40" fmla="*/ 1013555 h 1275432"/>
                <a:gd name="connsiteX41" fmla="*/ 50007 w 948308"/>
                <a:gd name="connsiteY41" fmla="*/ 986314 h 1275432"/>
                <a:gd name="connsiteX42" fmla="*/ 64675 w 948308"/>
                <a:gd name="connsiteY42" fmla="*/ 947643 h 1275432"/>
                <a:gd name="connsiteX43" fmla="*/ 76581 w 948308"/>
                <a:gd name="connsiteY43" fmla="*/ 902303 h 1275432"/>
                <a:gd name="connsiteX44" fmla="*/ 80010 w 948308"/>
                <a:gd name="connsiteY44" fmla="*/ 875633 h 1275432"/>
                <a:gd name="connsiteX45" fmla="*/ 80010 w 948308"/>
                <a:gd name="connsiteY45" fmla="*/ 874395 h 1275432"/>
                <a:gd name="connsiteX46" fmla="*/ 81534 w 948308"/>
                <a:gd name="connsiteY46" fmla="*/ 866108 h 1275432"/>
                <a:gd name="connsiteX47" fmla="*/ 89249 w 948308"/>
                <a:gd name="connsiteY47" fmla="*/ 812864 h 1275432"/>
                <a:gd name="connsiteX48" fmla="*/ 94774 w 948308"/>
                <a:gd name="connsiteY48" fmla="*/ 761905 h 1275432"/>
                <a:gd name="connsiteX49" fmla="*/ 100584 w 948308"/>
                <a:gd name="connsiteY49" fmla="*/ 714280 h 1275432"/>
                <a:gd name="connsiteX50" fmla="*/ 116777 w 948308"/>
                <a:gd name="connsiteY50" fmla="*/ 609505 h 1275432"/>
                <a:gd name="connsiteX51" fmla="*/ 129635 w 948308"/>
                <a:gd name="connsiteY51" fmla="*/ 498824 h 1275432"/>
                <a:gd name="connsiteX52" fmla="*/ 141256 w 948308"/>
                <a:gd name="connsiteY52" fmla="*/ 390430 h 1275432"/>
                <a:gd name="connsiteX53" fmla="*/ 147733 w 948308"/>
                <a:gd name="connsiteY53" fmla="*/ 336328 h 1275432"/>
                <a:gd name="connsiteX54" fmla="*/ 147733 w 948308"/>
                <a:gd name="connsiteY54" fmla="*/ 334804 h 1275432"/>
                <a:gd name="connsiteX55" fmla="*/ 147733 w 948308"/>
                <a:gd name="connsiteY55" fmla="*/ 332708 h 1275432"/>
                <a:gd name="connsiteX56" fmla="*/ 148971 w 948308"/>
                <a:gd name="connsiteY56" fmla="*/ 323183 h 1275432"/>
                <a:gd name="connsiteX57" fmla="*/ 150304 w 948308"/>
                <a:gd name="connsiteY57" fmla="*/ 313087 h 1275432"/>
                <a:gd name="connsiteX58" fmla="*/ 154305 w 948308"/>
                <a:gd name="connsiteY58" fmla="*/ 284512 h 1275432"/>
                <a:gd name="connsiteX59" fmla="*/ 170402 w 948308"/>
                <a:gd name="connsiteY59" fmla="*/ 177356 h 1275432"/>
                <a:gd name="connsiteX60" fmla="*/ 185166 w 948308"/>
                <a:gd name="connsiteY60" fmla="*/ 69723 h 1275432"/>
                <a:gd name="connsiteX61" fmla="*/ 196215 w 948308"/>
                <a:gd name="connsiteY61" fmla="*/ 0 h 1275432"/>
                <a:gd name="connsiteX62" fmla="*/ 226314 w 948308"/>
                <a:gd name="connsiteY62" fmla="*/ 20193 h 1275432"/>
                <a:gd name="connsiteX63" fmla="*/ 291179 w 948308"/>
                <a:gd name="connsiteY63" fmla="*/ 45529 h 1275432"/>
                <a:gd name="connsiteX64" fmla="*/ 296323 w 948308"/>
                <a:gd name="connsiteY64" fmla="*/ 48673 h 1275432"/>
                <a:gd name="connsiteX65" fmla="*/ 383382 w 948308"/>
                <a:gd name="connsiteY65" fmla="*/ 88868 h 1275432"/>
                <a:gd name="connsiteX66" fmla="*/ 432816 w 948308"/>
                <a:gd name="connsiteY66" fmla="*/ 106871 h 1275432"/>
                <a:gd name="connsiteX67" fmla="*/ 456629 w 948308"/>
                <a:gd name="connsiteY67" fmla="*/ 115253 h 1275432"/>
                <a:gd name="connsiteX68" fmla="*/ 475679 w 948308"/>
                <a:gd name="connsiteY68" fmla="*/ 118682 h 1275432"/>
                <a:gd name="connsiteX69" fmla="*/ 480631 w 948308"/>
                <a:gd name="connsiteY69" fmla="*/ 122682 h 1275432"/>
                <a:gd name="connsiteX70" fmla="*/ 490728 w 948308"/>
                <a:gd name="connsiteY70" fmla="*/ 181451 h 1275432"/>
                <a:gd name="connsiteX71" fmla="*/ 537401 w 948308"/>
                <a:gd name="connsiteY71" fmla="*/ 214979 h 1275432"/>
                <a:gd name="connsiteX72" fmla="*/ 579216 w 948308"/>
                <a:gd name="connsiteY72" fmla="*/ 191072 h 1275432"/>
                <a:gd name="connsiteX73" fmla="*/ 588169 w 948308"/>
                <a:gd name="connsiteY73" fmla="*/ 178308 h 1275432"/>
                <a:gd name="connsiteX74" fmla="*/ 588169 w 948308"/>
                <a:gd name="connsiteY74" fmla="*/ 178308 h 1275432"/>
                <a:gd name="connsiteX75" fmla="*/ 592265 w 948308"/>
                <a:gd name="connsiteY75" fmla="*/ 180213 h 1275432"/>
                <a:gd name="connsiteX76" fmla="*/ 597123 w 948308"/>
                <a:gd name="connsiteY76" fmla="*/ 182975 h 1275432"/>
                <a:gd name="connsiteX77" fmla="*/ 597122 w 948308"/>
                <a:gd name="connsiteY77" fmla="*/ 182975 h 1275432"/>
                <a:gd name="connsiteX78" fmla="*/ 597789 w 948308"/>
                <a:gd name="connsiteY78" fmla="*/ 183452 h 1275432"/>
                <a:gd name="connsiteX79" fmla="*/ 597789 w 948308"/>
                <a:gd name="connsiteY79" fmla="*/ 183452 h 1275432"/>
                <a:gd name="connsiteX80" fmla="*/ 603504 w 948308"/>
                <a:gd name="connsiteY80" fmla="*/ 188595 h 1275432"/>
                <a:gd name="connsiteX81" fmla="*/ 598742 w 948308"/>
                <a:gd name="connsiteY81" fmla="*/ 210503 h 1275432"/>
                <a:gd name="connsiteX82" fmla="*/ 602647 w 948308"/>
                <a:gd name="connsiteY82" fmla="*/ 224790 h 1275432"/>
                <a:gd name="connsiteX83" fmla="*/ 600456 w 948308"/>
                <a:gd name="connsiteY83" fmla="*/ 232315 h 1275432"/>
                <a:gd name="connsiteX84" fmla="*/ 582263 w 948308"/>
                <a:gd name="connsiteY84" fmla="*/ 228886 h 1275432"/>
                <a:gd name="connsiteX85" fmla="*/ 533972 w 948308"/>
                <a:gd name="connsiteY85" fmla="*/ 222885 h 1275432"/>
                <a:gd name="connsiteX86" fmla="*/ 440912 w 948308"/>
                <a:gd name="connsiteY86" fmla="*/ 206312 h 1275432"/>
                <a:gd name="connsiteX87" fmla="*/ 353473 w 948308"/>
                <a:gd name="connsiteY87" fmla="*/ 175546 h 1275432"/>
                <a:gd name="connsiteX88" fmla="*/ 312420 w 948308"/>
                <a:gd name="connsiteY88" fmla="*/ 155734 h 1275432"/>
                <a:gd name="connsiteX89" fmla="*/ 268129 w 948308"/>
                <a:gd name="connsiteY89" fmla="*/ 132969 h 1275432"/>
                <a:gd name="connsiteX90" fmla="*/ 265938 w 948308"/>
                <a:gd name="connsiteY90" fmla="*/ 136684 h 1275432"/>
                <a:gd name="connsiteX91" fmla="*/ 306800 w 948308"/>
                <a:gd name="connsiteY91" fmla="*/ 161639 h 1275432"/>
                <a:gd name="connsiteX92" fmla="*/ 325850 w 948308"/>
                <a:gd name="connsiteY92" fmla="*/ 174879 h 1275432"/>
                <a:gd name="connsiteX93" fmla="*/ 347663 w 948308"/>
                <a:gd name="connsiteY93" fmla="*/ 185738 h 1275432"/>
                <a:gd name="connsiteX94" fmla="*/ 389382 w 948308"/>
                <a:gd name="connsiteY94" fmla="*/ 203264 h 1275432"/>
                <a:gd name="connsiteX95" fmla="*/ 435388 w 948308"/>
                <a:gd name="connsiteY95" fmla="*/ 220504 h 1275432"/>
                <a:gd name="connsiteX96" fmla="*/ 530638 w 948308"/>
                <a:gd name="connsiteY96" fmla="*/ 240887 h 1275432"/>
                <a:gd name="connsiteX97" fmla="*/ 578263 w 948308"/>
                <a:gd name="connsiteY97" fmla="*/ 247269 h 1275432"/>
                <a:gd name="connsiteX98" fmla="*/ 597313 w 948308"/>
                <a:gd name="connsiteY98" fmla="*/ 250889 h 1275432"/>
                <a:gd name="connsiteX99" fmla="*/ 595598 w 948308"/>
                <a:gd name="connsiteY99" fmla="*/ 264700 h 1275432"/>
                <a:gd name="connsiteX100" fmla="*/ 615696 w 948308"/>
                <a:gd name="connsiteY100" fmla="*/ 317373 h 1275432"/>
                <a:gd name="connsiteX101" fmla="*/ 615125 w 948308"/>
                <a:gd name="connsiteY101" fmla="*/ 326898 h 1275432"/>
                <a:gd name="connsiteX102" fmla="*/ 609751 w 948308"/>
                <a:gd name="connsiteY102" fmla="*/ 329399 h 1275432"/>
                <a:gd name="connsiteX103" fmla="*/ 609505 w 948308"/>
                <a:gd name="connsiteY103" fmla="*/ 331089 h 1275432"/>
                <a:gd name="connsiteX104" fmla="*/ 606552 w 948308"/>
                <a:gd name="connsiteY104" fmla="*/ 353568 h 1275432"/>
                <a:gd name="connsiteX105" fmla="*/ 603790 w 948308"/>
                <a:gd name="connsiteY105" fmla="*/ 376047 h 1275432"/>
                <a:gd name="connsiteX106" fmla="*/ 596075 w 948308"/>
                <a:gd name="connsiteY106" fmla="*/ 423672 h 1275432"/>
                <a:gd name="connsiteX107" fmla="*/ 580454 w 948308"/>
                <a:gd name="connsiteY107" fmla="*/ 519970 h 1275432"/>
                <a:gd name="connsiteX108" fmla="*/ 566928 w 948308"/>
                <a:gd name="connsiteY108" fmla="*/ 616839 h 1275432"/>
                <a:gd name="connsiteX109" fmla="*/ 560165 w 948308"/>
                <a:gd name="connsiteY109" fmla="*/ 666369 h 1275432"/>
                <a:gd name="connsiteX110" fmla="*/ 557213 w 948308"/>
                <a:gd name="connsiteY110" fmla="*/ 715994 h 1275432"/>
                <a:gd name="connsiteX111" fmla="*/ 566738 w 948308"/>
                <a:gd name="connsiteY111" fmla="*/ 718471 h 1275432"/>
                <a:gd name="connsiteX112" fmla="*/ 578739 w 948308"/>
                <a:gd name="connsiteY112" fmla="*/ 671513 h 1275432"/>
                <a:gd name="connsiteX113" fmla="*/ 585597 w 948308"/>
                <a:gd name="connsiteY113" fmla="*/ 622078 h 1275432"/>
                <a:gd name="connsiteX114" fmla="*/ 598646 w 948308"/>
                <a:gd name="connsiteY114" fmla="*/ 523970 h 1275432"/>
                <a:gd name="connsiteX115" fmla="*/ 597408 w 948308"/>
                <a:gd name="connsiteY115" fmla="*/ 548259 h 1275432"/>
                <a:gd name="connsiteX116" fmla="*/ 598646 w 948308"/>
                <a:gd name="connsiteY116" fmla="*/ 602552 h 1275432"/>
                <a:gd name="connsiteX117" fmla="*/ 599885 w 948308"/>
                <a:gd name="connsiteY117" fmla="*/ 625221 h 1275432"/>
                <a:gd name="connsiteX118" fmla="*/ 611219 w 948308"/>
                <a:gd name="connsiteY118" fmla="*/ 670560 h 1275432"/>
                <a:gd name="connsiteX119" fmla="*/ 630269 w 948308"/>
                <a:gd name="connsiteY119" fmla="*/ 688276 h 1275432"/>
                <a:gd name="connsiteX120" fmla="*/ 644747 w 948308"/>
                <a:gd name="connsiteY120" fmla="*/ 688276 h 1275432"/>
                <a:gd name="connsiteX121" fmla="*/ 652463 w 948308"/>
                <a:gd name="connsiteY121" fmla="*/ 702183 h 1275432"/>
                <a:gd name="connsiteX122" fmla="*/ 668750 w 948308"/>
                <a:gd name="connsiteY122" fmla="*/ 719519 h 1275432"/>
                <a:gd name="connsiteX123" fmla="*/ 663321 w 948308"/>
                <a:gd name="connsiteY123" fmla="*/ 742855 h 1275432"/>
                <a:gd name="connsiteX124" fmla="*/ 659606 w 948308"/>
                <a:gd name="connsiteY124" fmla="*/ 780002 h 1275432"/>
                <a:gd name="connsiteX125" fmla="*/ 654653 w 948308"/>
                <a:gd name="connsiteY125" fmla="*/ 851726 h 1275432"/>
                <a:gd name="connsiteX126" fmla="*/ 652177 w 948308"/>
                <a:gd name="connsiteY126" fmla="*/ 925449 h 1275432"/>
                <a:gd name="connsiteX127" fmla="*/ 649129 w 948308"/>
                <a:gd name="connsiteY127" fmla="*/ 963549 h 1275432"/>
                <a:gd name="connsiteX128" fmla="*/ 645700 w 948308"/>
                <a:gd name="connsiteY128" fmla="*/ 1000221 h 1275432"/>
                <a:gd name="connsiteX129" fmla="*/ 653153 w 948308"/>
                <a:gd name="connsiteY129" fmla="*/ 1004553 h 1275432"/>
                <a:gd name="connsiteX130" fmla="*/ 655892 w 948308"/>
                <a:gd name="connsiteY130" fmla="*/ 1002983 h 1275432"/>
                <a:gd name="connsiteX131" fmla="*/ 665893 w 948308"/>
                <a:gd name="connsiteY131" fmla="*/ 969931 h 1275432"/>
                <a:gd name="connsiteX132" fmla="*/ 669512 w 948308"/>
                <a:gd name="connsiteY132" fmla="*/ 931831 h 1275432"/>
                <a:gd name="connsiteX133" fmla="*/ 672370 w 948308"/>
                <a:gd name="connsiteY133" fmla="*/ 855631 h 1275432"/>
                <a:gd name="connsiteX134" fmla="*/ 676942 w 948308"/>
                <a:gd name="connsiteY134" fmla="*/ 785908 h 1275432"/>
                <a:gd name="connsiteX135" fmla="*/ 679799 w 948308"/>
                <a:gd name="connsiteY135" fmla="*/ 749046 h 1275432"/>
                <a:gd name="connsiteX136" fmla="*/ 683228 w 948308"/>
                <a:gd name="connsiteY136" fmla="*/ 727710 h 1275432"/>
                <a:gd name="connsiteX137" fmla="*/ 685610 w 948308"/>
                <a:gd name="connsiteY137" fmla="*/ 728663 h 1275432"/>
                <a:gd name="connsiteX138" fmla="*/ 689420 w 948308"/>
                <a:gd name="connsiteY138" fmla="*/ 729710 h 1275432"/>
                <a:gd name="connsiteX139" fmla="*/ 711137 w 948308"/>
                <a:gd name="connsiteY139" fmla="*/ 727138 h 1275432"/>
                <a:gd name="connsiteX140" fmla="*/ 713709 w 948308"/>
                <a:gd name="connsiteY140" fmla="*/ 725519 h 1275432"/>
                <a:gd name="connsiteX141" fmla="*/ 715613 w 948308"/>
                <a:gd name="connsiteY141" fmla="*/ 723900 h 1275432"/>
                <a:gd name="connsiteX142" fmla="*/ 718661 w 948308"/>
                <a:gd name="connsiteY142" fmla="*/ 721519 h 1275432"/>
                <a:gd name="connsiteX143" fmla="*/ 728186 w 948308"/>
                <a:gd name="connsiteY143" fmla="*/ 706755 h 1275432"/>
                <a:gd name="connsiteX144" fmla="*/ 734473 w 948308"/>
                <a:gd name="connsiteY144" fmla="*/ 688276 h 1275432"/>
                <a:gd name="connsiteX145" fmla="*/ 749999 w 948308"/>
                <a:gd name="connsiteY145" fmla="*/ 689324 h 1275432"/>
                <a:gd name="connsiteX146" fmla="*/ 770859 w 948308"/>
                <a:gd name="connsiteY146" fmla="*/ 679133 h 1275432"/>
                <a:gd name="connsiteX147" fmla="*/ 768573 w 948308"/>
                <a:gd name="connsiteY147" fmla="*/ 674942 h 1275432"/>
                <a:gd name="connsiteX148" fmla="*/ 759809 w 948308"/>
                <a:gd name="connsiteY148" fmla="*/ 674942 h 1275432"/>
                <a:gd name="connsiteX149" fmla="*/ 748284 w 948308"/>
                <a:gd name="connsiteY149" fmla="*/ 676656 h 1275432"/>
                <a:gd name="connsiteX150" fmla="*/ 736950 w 948308"/>
                <a:gd name="connsiteY150" fmla="*/ 676084 h 1275432"/>
                <a:gd name="connsiteX151" fmla="*/ 740188 w 948308"/>
                <a:gd name="connsiteY151" fmla="*/ 632174 h 1275432"/>
                <a:gd name="connsiteX152" fmla="*/ 761143 w 948308"/>
                <a:gd name="connsiteY152" fmla="*/ 627507 h 1275432"/>
                <a:gd name="connsiteX153" fmla="*/ 761923 w 948308"/>
                <a:gd name="connsiteY153" fmla="*/ 622857 h 1275432"/>
                <a:gd name="connsiteX154" fmla="*/ 761143 w 948308"/>
                <a:gd name="connsiteY154" fmla="*/ 622078 h 1275432"/>
                <a:gd name="connsiteX155" fmla="*/ 740283 w 948308"/>
                <a:gd name="connsiteY155" fmla="*/ 617410 h 1275432"/>
                <a:gd name="connsiteX156" fmla="*/ 739807 w 948308"/>
                <a:gd name="connsiteY156" fmla="*/ 595503 h 1275432"/>
                <a:gd name="connsiteX157" fmla="*/ 741712 w 948308"/>
                <a:gd name="connsiteY157" fmla="*/ 592741 h 1275432"/>
                <a:gd name="connsiteX158" fmla="*/ 744950 w 948308"/>
                <a:gd name="connsiteY158" fmla="*/ 591884 h 1275432"/>
                <a:gd name="connsiteX159" fmla="*/ 750856 w 948308"/>
                <a:gd name="connsiteY159" fmla="*/ 591884 h 1275432"/>
                <a:gd name="connsiteX160" fmla="*/ 769906 w 948308"/>
                <a:gd name="connsiteY160" fmla="*/ 589788 h 1275432"/>
                <a:gd name="connsiteX161" fmla="*/ 771833 w 948308"/>
                <a:gd name="connsiteY161" fmla="*/ 581523 h 1275432"/>
                <a:gd name="connsiteX162" fmla="*/ 769906 w 948308"/>
                <a:gd name="connsiteY162" fmla="*/ 579596 h 1275432"/>
                <a:gd name="connsiteX163" fmla="*/ 754380 w 948308"/>
                <a:gd name="connsiteY163" fmla="*/ 577596 h 1275432"/>
                <a:gd name="connsiteX164" fmla="*/ 755047 w 948308"/>
                <a:gd name="connsiteY164" fmla="*/ 572834 h 1275432"/>
                <a:gd name="connsiteX165" fmla="*/ 755904 w 948308"/>
                <a:gd name="connsiteY165" fmla="*/ 569214 h 1275432"/>
                <a:gd name="connsiteX166" fmla="*/ 757714 w 948308"/>
                <a:gd name="connsiteY166" fmla="*/ 562832 h 1275432"/>
                <a:gd name="connsiteX167" fmla="*/ 764858 w 948308"/>
                <a:gd name="connsiteY167" fmla="*/ 545116 h 1275432"/>
                <a:gd name="connsiteX168" fmla="*/ 773811 w 948308"/>
                <a:gd name="connsiteY168" fmla="*/ 544354 h 1275432"/>
                <a:gd name="connsiteX169" fmla="*/ 778243 w 948308"/>
                <a:gd name="connsiteY169" fmla="*/ 535425 h 1275432"/>
                <a:gd name="connsiteX170" fmla="*/ 775430 w 948308"/>
                <a:gd name="connsiteY170" fmla="*/ 531781 h 1275432"/>
                <a:gd name="connsiteX171" fmla="*/ 771715 w 948308"/>
                <a:gd name="connsiteY171" fmla="*/ 530352 h 1275432"/>
                <a:gd name="connsiteX172" fmla="*/ 777907 w 948308"/>
                <a:gd name="connsiteY172" fmla="*/ 516255 h 1275432"/>
                <a:gd name="connsiteX173" fmla="*/ 782384 w 948308"/>
                <a:gd name="connsiteY173" fmla="*/ 503873 h 1275432"/>
                <a:gd name="connsiteX174" fmla="*/ 783431 w 948308"/>
                <a:gd name="connsiteY174" fmla="*/ 500920 h 1275432"/>
                <a:gd name="connsiteX175" fmla="*/ 807339 w 948308"/>
                <a:gd name="connsiteY175" fmla="*/ 474631 h 1275432"/>
                <a:gd name="connsiteX176" fmla="*/ 806387 w 948308"/>
                <a:gd name="connsiteY176" fmla="*/ 479679 h 1275432"/>
                <a:gd name="connsiteX177" fmla="*/ 799814 w 948308"/>
                <a:gd name="connsiteY177" fmla="*/ 531971 h 1275432"/>
                <a:gd name="connsiteX178" fmla="*/ 792385 w 948308"/>
                <a:gd name="connsiteY178" fmla="*/ 582168 h 1275432"/>
                <a:gd name="connsiteX179" fmla="*/ 781622 w 948308"/>
                <a:gd name="connsiteY179" fmla="*/ 634175 h 1275432"/>
                <a:gd name="connsiteX180" fmla="*/ 765524 w 948308"/>
                <a:gd name="connsiteY180" fmla="*/ 740950 h 1275432"/>
                <a:gd name="connsiteX181" fmla="*/ 753332 w 948308"/>
                <a:gd name="connsiteY181" fmla="*/ 848297 h 1275432"/>
                <a:gd name="connsiteX182" fmla="*/ 752189 w 948308"/>
                <a:gd name="connsiteY182" fmla="*/ 867347 h 1275432"/>
                <a:gd name="connsiteX183" fmla="*/ 753332 w 948308"/>
                <a:gd name="connsiteY183" fmla="*/ 885825 h 1275432"/>
                <a:gd name="connsiteX184" fmla="*/ 758119 w 948308"/>
                <a:gd name="connsiteY184" fmla="*/ 888580 h 1275432"/>
                <a:gd name="connsiteX185" fmla="*/ 760476 w 948308"/>
                <a:gd name="connsiteY185" fmla="*/ 886778 h 1275432"/>
                <a:gd name="connsiteX186" fmla="*/ 764381 w 948308"/>
                <a:gd name="connsiteY186" fmla="*/ 875538 h 1275432"/>
                <a:gd name="connsiteX187" fmla="*/ 767905 w 948308"/>
                <a:gd name="connsiteY187" fmla="*/ 863060 h 1275432"/>
                <a:gd name="connsiteX188" fmla="*/ 772573 w 948308"/>
                <a:gd name="connsiteY188" fmla="*/ 835247 h 1275432"/>
                <a:gd name="connsiteX189" fmla="*/ 779050 w 948308"/>
                <a:gd name="connsiteY189" fmla="*/ 781241 h 1275432"/>
                <a:gd name="connsiteX190" fmla="*/ 793147 w 948308"/>
                <a:gd name="connsiteY190" fmla="*/ 674942 h 1275432"/>
                <a:gd name="connsiteX191" fmla="*/ 812197 w 948308"/>
                <a:gd name="connsiteY191" fmla="*/ 570167 h 1275432"/>
                <a:gd name="connsiteX192" fmla="*/ 818579 w 948308"/>
                <a:gd name="connsiteY192" fmla="*/ 518922 h 1275432"/>
                <a:gd name="connsiteX193" fmla="*/ 824770 w 948308"/>
                <a:gd name="connsiteY193" fmla="*/ 466820 h 1275432"/>
                <a:gd name="connsiteX194" fmla="*/ 828485 w 948308"/>
                <a:gd name="connsiteY194" fmla="*/ 428054 h 1275432"/>
                <a:gd name="connsiteX195" fmla="*/ 828485 w 948308"/>
                <a:gd name="connsiteY195" fmla="*/ 428054 h 1275432"/>
                <a:gd name="connsiteX196" fmla="*/ 834580 w 948308"/>
                <a:gd name="connsiteY196" fmla="*/ 428625 h 1275432"/>
                <a:gd name="connsiteX197" fmla="*/ 872680 w 948308"/>
                <a:gd name="connsiteY197" fmla="*/ 403574 h 1275432"/>
                <a:gd name="connsiteX198" fmla="*/ 881539 w 948308"/>
                <a:gd name="connsiteY198" fmla="*/ 381476 h 1275432"/>
                <a:gd name="connsiteX199" fmla="*/ 888302 w 948308"/>
                <a:gd name="connsiteY199" fmla="*/ 356045 h 1275432"/>
                <a:gd name="connsiteX200" fmla="*/ 893064 w 948308"/>
                <a:gd name="connsiteY200" fmla="*/ 305371 h 1275432"/>
                <a:gd name="connsiteX201" fmla="*/ 894969 w 948308"/>
                <a:gd name="connsiteY201" fmla="*/ 257746 h 1275432"/>
                <a:gd name="connsiteX202" fmla="*/ 895541 w 948308"/>
                <a:gd name="connsiteY202" fmla="*/ 254699 h 1275432"/>
                <a:gd name="connsiteX203" fmla="*/ 903256 w 948308"/>
                <a:gd name="connsiteY203" fmla="*/ 249841 h 1275432"/>
                <a:gd name="connsiteX204" fmla="*/ 905542 w 948308"/>
                <a:gd name="connsiteY204" fmla="*/ 248222 h 1275432"/>
                <a:gd name="connsiteX205" fmla="*/ 910876 w 948308"/>
                <a:gd name="connsiteY205" fmla="*/ 243459 h 1275432"/>
                <a:gd name="connsiteX206" fmla="*/ 917543 w 948308"/>
                <a:gd name="connsiteY206" fmla="*/ 237554 h 1275432"/>
                <a:gd name="connsiteX207" fmla="*/ 919448 w 948308"/>
                <a:gd name="connsiteY207" fmla="*/ 236220 h 1275432"/>
                <a:gd name="connsiteX208" fmla="*/ 922115 w 948308"/>
                <a:gd name="connsiteY208" fmla="*/ 234506 h 1275432"/>
                <a:gd name="connsiteX209" fmla="*/ 924973 w 948308"/>
                <a:gd name="connsiteY209" fmla="*/ 233077 h 1275432"/>
                <a:gd name="connsiteX210" fmla="*/ 928211 w 948308"/>
                <a:gd name="connsiteY210" fmla="*/ 232029 h 1275432"/>
                <a:gd name="connsiteX211" fmla="*/ 936974 w 948308"/>
                <a:gd name="connsiteY211" fmla="*/ 228505 h 1275432"/>
                <a:gd name="connsiteX212" fmla="*/ 948309 w 948308"/>
                <a:gd name="connsiteY212" fmla="*/ 222980 h 1275432"/>
                <a:gd name="connsiteX213" fmla="*/ 946404 w 948308"/>
                <a:gd name="connsiteY213" fmla="*/ 230791 h 1275432"/>
                <a:gd name="connsiteX214" fmla="*/ 928211 w 948308"/>
                <a:gd name="connsiteY214" fmla="*/ 334709 h 1275432"/>
                <a:gd name="connsiteX215" fmla="*/ 895255 w 948308"/>
                <a:gd name="connsiteY215" fmla="*/ 554546 h 1275432"/>
                <a:gd name="connsiteX216" fmla="*/ 870776 w 948308"/>
                <a:gd name="connsiteY216" fmla="*/ 771811 h 1275432"/>
                <a:gd name="connsiteX217" fmla="*/ 856202 w 948308"/>
                <a:gd name="connsiteY217" fmla="*/ 877443 h 1275432"/>
                <a:gd name="connsiteX218" fmla="*/ 841153 w 948308"/>
                <a:gd name="connsiteY218" fmla="*/ 984695 h 1275432"/>
                <a:gd name="connsiteX219" fmla="*/ 838962 w 948308"/>
                <a:gd name="connsiteY219" fmla="*/ 1017080 h 1275432"/>
                <a:gd name="connsiteX220" fmla="*/ 835438 w 948308"/>
                <a:gd name="connsiteY220" fmla="*/ 1026605 h 1275432"/>
                <a:gd name="connsiteX221" fmla="*/ 837152 w 948308"/>
                <a:gd name="connsiteY221" fmla="*/ 1033653 h 1275432"/>
                <a:gd name="connsiteX222" fmla="*/ 837152 w 948308"/>
                <a:gd name="connsiteY222" fmla="*/ 1051084 h 1275432"/>
                <a:gd name="connsiteX223" fmla="*/ 837152 w 948308"/>
                <a:gd name="connsiteY223" fmla="*/ 1052131 h 1275432"/>
                <a:gd name="connsiteX224" fmla="*/ 836295 w 948308"/>
                <a:gd name="connsiteY224" fmla="*/ 1064419 h 1275432"/>
                <a:gd name="connsiteX225" fmla="*/ 837248 w 948308"/>
                <a:gd name="connsiteY225" fmla="*/ 1071086 h 1275432"/>
                <a:gd name="connsiteX226" fmla="*/ 838295 w 948308"/>
                <a:gd name="connsiteY226" fmla="*/ 1079373 h 1275432"/>
                <a:gd name="connsiteX227" fmla="*/ 838772 w 948308"/>
                <a:gd name="connsiteY227" fmla="*/ 1082707 h 1275432"/>
                <a:gd name="connsiteX228" fmla="*/ 839915 w 948308"/>
                <a:gd name="connsiteY228" fmla="*/ 1090517 h 1275432"/>
                <a:gd name="connsiteX229" fmla="*/ 839915 w 948308"/>
                <a:gd name="connsiteY229" fmla="*/ 1126998 h 1275432"/>
                <a:gd name="connsiteX230" fmla="*/ 833342 w 948308"/>
                <a:gd name="connsiteY230" fmla="*/ 1155573 h 1275432"/>
                <a:gd name="connsiteX231" fmla="*/ 820769 w 948308"/>
                <a:gd name="connsiteY231" fmla="*/ 1184624 h 1275432"/>
                <a:gd name="connsiteX232" fmla="*/ 817340 w 948308"/>
                <a:gd name="connsiteY232" fmla="*/ 1191864 h 1275432"/>
                <a:gd name="connsiteX233" fmla="*/ 814388 w 948308"/>
                <a:gd name="connsiteY233" fmla="*/ 1194340 h 1275432"/>
                <a:gd name="connsiteX234" fmla="*/ 809816 w 948308"/>
                <a:gd name="connsiteY234" fmla="*/ 1199864 h 1275432"/>
                <a:gd name="connsiteX235" fmla="*/ 806101 w 948308"/>
                <a:gd name="connsiteY235" fmla="*/ 1207199 h 1275432"/>
                <a:gd name="connsiteX236" fmla="*/ 806101 w 948308"/>
                <a:gd name="connsiteY236" fmla="*/ 1208151 h 1275432"/>
                <a:gd name="connsiteX237" fmla="*/ 805053 w 948308"/>
                <a:gd name="connsiteY237" fmla="*/ 1210818 h 1275432"/>
                <a:gd name="connsiteX238" fmla="*/ 805053 w 948308"/>
                <a:gd name="connsiteY238" fmla="*/ 1212247 h 1275432"/>
                <a:gd name="connsiteX239" fmla="*/ 799434 w 948308"/>
                <a:gd name="connsiteY239" fmla="*/ 1218057 h 1275432"/>
                <a:gd name="connsiteX240" fmla="*/ 796100 w 948308"/>
                <a:gd name="connsiteY240" fmla="*/ 1220915 h 1275432"/>
                <a:gd name="connsiteX241" fmla="*/ 790290 w 948308"/>
                <a:gd name="connsiteY241" fmla="*/ 1224439 h 1275432"/>
                <a:gd name="connsiteX242" fmla="*/ 787051 w 948308"/>
                <a:gd name="connsiteY242" fmla="*/ 1226630 h 1275432"/>
                <a:gd name="connsiteX243" fmla="*/ 778097 w 948308"/>
                <a:gd name="connsiteY243" fmla="*/ 1229868 h 1275432"/>
                <a:gd name="connsiteX244" fmla="*/ 746665 w 948308"/>
                <a:gd name="connsiteY244" fmla="*/ 1239774 h 127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</a:cxnLst>
              <a:rect l="l" t="t" r="r" b="b"/>
              <a:pathLst>
                <a:path w="948308" h="1275432">
                  <a:moveTo>
                    <a:pt x="746665" y="1239774"/>
                  </a:moveTo>
                  <a:lnTo>
                    <a:pt x="746665" y="1239774"/>
                  </a:lnTo>
                  <a:cubicBezTo>
                    <a:pt x="714298" y="1249093"/>
                    <a:pt x="681412" y="1256503"/>
                    <a:pt x="648176" y="1261967"/>
                  </a:cubicBezTo>
                  <a:cubicBezTo>
                    <a:pt x="639985" y="1263396"/>
                    <a:pt x="631793" y="1264730"/>
                    <a:pt x="623507" y="1265968"/>
                  </a:cubicBezTo>
                  <a:lnTo>
                    <a:pt x="617411" y="1266825"/>
                  </a:lnTo>
                  <a:lnTo>
                    <a:pt x="617125" y="1266825"/>
                  </a:lnTo>
                  <a:lnTo>
                    <a:pt x="615125" y="1266825"/>
                  </a:lnTo>
                  <a:lnTo>
                    <a:pt x="600742" y="1268635"/>
                  </a:lnTo>
                  <a:cubicBezTo>
                    <a:pt x="583692" y="1270635"/>
                    <a:pt x="566642" y="1272159"/>
                    <a:pt x="549497" y="1273207"/>
                  </a:cubicBezTo>
                  <a:cubicBezTo>
                    <a:pt x="484471" y="1277496"/>
                    <a:pt x="419184" y="1275583"/>
                    <a:pt x="354521" y="1267492"/>
                  </a:cubicBezTo>
                  <a:lnTo>
                    <a:pt x="348805" y="1266730"/>
                  </a:lnTo>
                  <a:lnTo>
                    <a:pt x="348139" y="1266730"/>
                  </a:lnTo>
                  <a:lnTo>
                    <a:pt x="346615" y="1266730"/>
                  </a:lnTo>
                  <a:lnTo>
                    <a:pt x="335185" y="1265015"/>
                  </a:lnTo>
                  <a:cubicBezTo>
                    <a:pt x="326898" y="1263682"/>
                    <a:pt x="318707" y="1262253"/>
                    <a:pt x="310420" y="1260729"/>
                  </a:cubicBezTo>
                  <a:cubicBezTo>
                    <a:pt x="294608" y="1257808"/>
                    <a:pt x="278892" y="1254347"/>
                    <a:pt x="263271" y="1250347"/>
                  </a:cubicBezTo>
                  <a:cubicBezTo>
                    <a:pt x="231835" y="1242684"/>
                    <a:pt x="200886" y="1233142"/>
                    <a:pt x="170593" y="1221772"/>
                  </a:cubicBezTo>
                  <a:cubicBezTo>
                    <a:pt x="156877" y="1216533"/>
                    <a:pt x="146876" y="1212247"/>
                    <a:pt x="135350" y="1207008"/>
                  </a:cubicBezTo>
                  <a:cubicBezTo>
                    <a:pt x="123825" y="1201769"/>
                    <a:pt x="110680" y="1195292"/>
                    <a:pt x="98679" y="1188815"/>
                  </a:cubicBezTo>
                  <a:cubicBezTo>
                    <a:pt x="89154" y="1183672"/>
                    <a:pt x="79629" y="1178243"/>
                    <a:pt x="70866" y="1172432"/>
                  </a:cubicBezTo>
                  <a:cubicBezTo>
                    <a:pt x="66294" y="1169480"/>
                    <a:pt x="61341" y="1166432"/>
                    <a:pt x="57341" y="1162907"/>
                  </a:cubicBezTo>
                  <a:lnTo>
                    <a:pt x="51530" y="1158526"/>
                  </a:lnTo>
                  <a:lnTo>
                    <a:pt x="49721" y="1157097"/>
                  </a:lnTo>
                  <a:lnTo>
                    <a:pt x="47244" y="1155097"/>
                  </a:lnTo>
                  <a:cubicBezTo>
                    <a:pt x="39728" y="1148802"/>
                    <a:pt x="32721" y="1141923"/>
                    <a:pt x="26289" y="1134523"/>
                  </a:cubicBezTo>
                  <a:lnTo>
                    <a:pt x="22860" y="1130332"/>
                  </a:lnTo>
                  <a:lnTo>
                    <a:pt x="21336" y="1128332"/>
                  </a:lnTo>
                  <a:lnTo>
                    <a:pt x="19050" y="1124998"/>
                  </a:lnTo>
                  <a:cubicBezTo>
                    <a:pt x="16241" y="1120760"/>
                    <a:pt x="13665" y="1116372"/>
                    <a:pt x="11335" y="1111853"/>
                  </a:cubicBezTo>
                  <a:cubicBezTo>
                    <a:pt x="10287" y="1109853"/>
                    <a:pt x="9335" y="1107662"/>
                    <a:pt x="8382" y="1105567"/>
                  </a:cubicBezTo>
                  <a:cubicBezTo>
                    <a:pt x="8167" y="1105246"/>
                    <a:pt x="8006" y="1104892"/>
                    <a:pt x="7906" y="1104519"/>
                  </a:cubicBezTo>
                  <a:cubicBezTo>
                    <a:pt x="7906" y="1105091"/>
                    <a:pt x="7049" y="1102424"/>
                    <a:pt x="6858" y="1101947"/>
                  </a:cubicBezTo>
                  <a:cubicBezTo>
                    <a:pt x="5047" y="1096926"/>
                    <a:pt x="3520" y="1091806"/>
                    <a:pt x="2286" y="1086612"/>
                  </a:cubicBezTo>
                  <a:cubicBezTo>
                    <a:pt x="1715" y="1084231"/>
                    <a:pt x="1238" y="1081754"/>
                    <a:pt x="762" y="1079278"/>
                  </a:cubicBezTo>
                  <a:cubicBezTo>
                    <a:pt x="286" y="1076801"/>
                    <a:pt x="191" y="1076230"/>
                    <a:pt x="0" y="1074706"/>
                  </a:cubicBezTo>
                  <a:lnTo>
                    <a:pt x="0" y="1074706"/>
                  </a:lnTo>
                  <a:cubicBezTo>
                    <a:pt x="0" y="1074706"/>
                    <a:pt x="0" y="1074039"/>
                    <a:pt x="0" y="1073563"/>
                  </a:cubicBezTo>
                  <a:cubicBezTo>
                    <a:pt x="1176" y="1065860"/>
                    <a:pt x="3024" y="1058274"/>
                    <a:pt x="5524" y="1050893"/>
                  </a:cubicBezTo>
                  <a:cubicBezTo>
                    <a:pt x="9446" y="1040482"/>
                    <a:pt x="14225" y="1030415"/>
                    <a:pt x="19812" y="1020794"/>
                  </a:cubicBezTo>
                  <a:cubicBezTo>
                    <a:pt x="20574" y="1019366"/>
                    <a:pt x="21336" y="1017937"/>
                    <a:pt x="22193" y="1016603"/>
                  </a:cubicBezTo>
                  <a:lnTo>
                    <a:pt x="25527" y="1013555"/>
                  </a:lnTo>
                  <a:cubicBezTo>
                    <a:pt x="34782" y="1005523"/>
                    <a:pt x="43005" y="996372"/>
                    <a:pt x="50007" y="986314"/>
                  </a:cubicBezTo>
                  <a:cubicBezTo>
                    <a:pt x="56893" y="974272"/>
                    <a:pt x="61843" y="961222"/>
                    <a:pt x="64675" y="947643"/>
                  </a:cubicBezTo>
                  <a:cubicBezTo>
                    <a:pt x="68771" y="932593"/>
                    <a:pt x="73343" y="917639"/>
                    <a:pt x="76581" y="902303"/>
                  </a:cubicBezTo>
                  <a:cubicBezTo>
                    <a:pt x="78391" y="893512"/>
                    <a:pt x="79537" y="884596"/>
                    <a:pt x="80010" y="875633"/>
                  </a:cubicBezTo>
                  <a:cubicBezTo>
                    <a:pt x="80061" y="875222"/>
                    <a:pt x="80061" y="874806"/>
                    <a:pt x="80010" y="874395"/>
                  </a:cubicBezTo>
                  <a:cubicBezTo>
                    <a:pt x="80582" y="871633"/>
                    <a:pt x="81058" y="868966"/>
                    <a:pt x="81534" y="866108"/>
                  </a:cubicBezTo>
                  <a:cubicBezTo>
                    <a:pt x="84772" y="848487"/>
                    <a:pt x="87154" y="830675"/>
                    <a:pt x="89249" y="812864"/>
                  </a:cubicBezTo>
                  <a:cubicBezTo>
                    <a:pt x="91345" y="795052"/>
                    <a:pt x="92964" y="778955"/>
                    <a:pt x="94774" y="761905"/>
                  </a:cubicBezTo>
                  <a:cubicBezTo>
                    <a:pt x="96584" y="744855"/>
                    <a:pt x="98298" y="729996"/>
                    <a:pt x="100584" y="714280"/>
                  </a:cubicBezTo>
                  <a:cubicBezTo>
                    <a:pt x="105823" y="679133"/>
                    <a:pt x="112204" y="644271"/>
                    <a:pt x="116777" y="609505"/>
                  </a:cubicBezTo>
                  <a:cubicBezTo>
                    <a:pt x="121634" y="572643"/>
                    <a:pt x="125730" y="535781"/>
                    <a:pt x="129635" y="498824"/>
                  </a:cubicBezTo>
                  <a:cubicBezTo>
                    <a:pt x="133541" y="461867"/>
                    <a:pt x="137160" y="426530"/>
                    <a:pt x="141256" y="390430"/>
                  </a:cubicBezTo>
                  <a:cubicBezTo>
                    <a:pt x="143256" y="372428"/>
                    <a:pt x="145447" y="354330"/>
                    <a:pt x="147733" y="336328"/>
                  </a:cubicBezTo>
                  <a:cubicBezTo>
                    <a:pt x="147763" y="335820"/>
                    <a:pt x="147763" y="335312"/>
                    <a:pt x="147733" y="334804"/>
                  </a:cubicBezTo>
                  <a:cubicBezTo>
                    <a:pt x="147780" y="334106"/>
                    <a:pt x="147780" y="333406"/>
                    <a:pt x="147733" y="332708"/>
                  </a:cubicBezTo>
                  <a:cubicBezTo>
                    <a:pt x="148209" y="329565"/>
                    <a:pt x="148590" y="326422"/>
                    <a:pt x="148971" y="323183"/>
                  </a:cubicBezTo>
                  <a:cubicBezTo>
                    <a:pt x="149352" y="319945"/>
                    <a:pt x="149638" y="318040"/>
                    <a:pt x="150304" y="313087"/>
                  </a:cubicBezTo>
                  <a:cubicBezTo>
                    <a:pt x="151543" y="303562"/>
                    <a:pt x="152876" y="294037"/>
                    <a:pt x="154305" y="284512"/>
                  </a:cubicBezTo>
                  <a:cubicBezTo>
                    <a:pt x="159544" y="248793"/>
                    <a:pt x="165354" y="213074"/>
                    <a:pt x="170402" y="177356"/>
                  </a:cubicBezTo>
                  <a:cubicBezTo>
                    <a:pt x="175451" y="141637"/>
                    <a:pt x="179927" y="106394"/>
                    <a:pt x="185166" y="69723"/>
                  </a:cubicBezTo>
                  <a:cubicBezTo>
                    <a:pt x="188214" y="46577"/>
                    <a:pt x="192310" y="23432"/>
                    <a:pt x="196215" y="0"/>
                  </a:cubicBezTo>
                  <a:cubicBezTo>
                    <a:pt x="204571" y="8945"/>
                    <a:pt x="214869" y="15853"/>
                    <a:pt x="226314" y="20193"/>
                  </a:cubicBezTo>
                  <a:cubicBezTo>
                    <a:pt x="246878" y="31130"/>
                    <a:pt x="268647" y="39633"/>
                    <a:pt x="291179" y="45529"/>
                  </a:cubicBezTo>
                  <a:lnTo>
                    <a:pt x="296323" y="48673"/>
                  </a:lnTo>
                  <a:cubicBezTo>
                    <a:pt x="324077" y="64658"/>
                    <a:pt x="353214" y="78111"/>
                    <a:pt x="383382" y="88868"/>
                  </a:cubicBezTo>
                  <a:cubicBezTo>
                    <a:pt x="399764" y="95155"/>
                    <a:pt x="416338" y="100965"/>
                    <a:pt x="432816" y="106871"/>
                  </a:cubicBezTo>
                  <a:lnTo>
                    <a:pt x="456629" y="115253"/>
                  </a:lnTo>
                  <a:cubicBezTo>
                    <a:pt x="462812" y="117181"/>
                    <a:pt x="469211" y="118333"/>
                    <a:pt x="475679" y="118682"/>
                  </a:cubicBezTo>
                  <a:cubicBezTo>
                    <a:pt x="477412" y="119910"/>
                    <a:pt x="479066" y="121246"/>
                    <a:pt x="480631" y="122682"/>
                  </a:cubicBezTo>
                  <a:cubicBezTo>
                    <a:pt x="475607" y="142821"/>
                    <a:pt x="479270" y="164144"/>
                    <a:pt x="490728" y="181451"/>
                  </a:cubicBezTo>
                  <a:cubicBezTo>
                    <a:pt x="501205" y="198787"/>
                    <a:pt x="516446" y="214503"/>
                    <a:pt x="537401" y="214979"/>
                  </a:cubicBezTo>
                  <a:cubicBezTo>
                    <a:pt x="554266" y="213840"/>
                    <a:pt x="569678" y="205028"/>
                    <a:pt x="579216" y="191072"/>
                  </a:cubicBezTo>
                  <a:cubicBezTo>
                    <a:pt x="582478" y="187019"/>
                    <a:pt x="585469" y="182755"/>
                    <a:pt x="588169" y="178308"/>
                  </a:cubicBezTo>
                  <a:lnTo>
                    <a:pt x="588169" y="178308"/>
                  </a:lnTo>
                  <a:lnTo>
                    <a:pt x="592265" y="180213"/>
                  </a:lnTo>
                  <a:cubicBezTo>
                    <a:pt x="593965" y="180983"/>
                    <a:pt x="595591" y="181908"/>
                    <a:pt x="597123" y="182975"/>
                  </a:cubicBezTo>
                  <a:cubicBezTo>
                    <a:pt x="597122" y="182975"/>
                    <a:pt x="597122" y="182975"/>
                    <a:pt x="597122" y="182975"/>
                  </a:cubicBezTo>
                  <a:cubicBezTo>
                    <a:pt x="597122" y="182975"/>
                    <a:pt x="599122" y="185357"/>
                    <a:pt x="597789" y="183452"/>
                  </a:cubicBezTo>
                  <a:lnTo>
                    <a:pt x="597789" y="183452"/>
                  </a:lnTo>
                  <a:cubicBezTo>
                    <a:pt x="599278" y="185579"/>
                    <a:pt x="601232" y="187338"/>
                    <a:pt x="603504" y="188595"/>
                  </a:cubicBezTo>
                  <a:cubicBezTo>
                    <a:pt x="599619" y="195202"/>
                    <a:pt x="597950" y="202879"/>
                    <a:pt x="598742" y="210503"/>
                  </a:cubicBezTo>
                  <a:cubicBezTo>
                    <a:pt x="599220" y="215453"/>
                    <a:pt x="600540" y="220285"/>
                    <a:pt x="602647" y="224790"/>
                  </a:cubicBezTo>
                  <a:cubicBezTo>
                    <a:pt x="601790" y="227267"/>
                    <a:pt x="601123" y="229934"/>
                    <a:pt x="600456" y="232315"/>
                  </a:cubicBezTo>
                  <a:cubicBezTo>
                    <a:pt x="594455" y="231172"/>
                    <a:pt x="588359" y="229934"/>
                    <a:pt x="582263" y="228886"/>
                  </a:cubicBezTo>
                  <a:cubicBezTo>
                    <a:pt x="566166" y="226028"/>
                    <a:pt x="550164" y="224314"/>
                    <a:pt x="533972" y="222885"/>
                  </a:cubicBezTo>
                  <a:cubicBezTo>
                    <a:pt x="502514" y="220186"/>
                    <a:pt x="471367" y="214639"/>
                    <a:pt x="440912" y="206312"/>
                  </a:cubicBezTo>
                  <a:cubicBezTo>
                    <a:pt x="411099" y="198120"/>
                    <a:pt x="382619" y="185642"/>
                    <a:pt x="353473" y="175546"/>
                  </a:cubicBezTo>
                  <a:cubicBezTo>
                    <a:pt x="339116" y="170438"/>
                    <a:pt x="325352" y="163796"/>
                    <a:pt x="312420" y="155734"/>
                  </a:cubicBezTo>
                  <a:cubicBezTo>
                    <a:pt x="298096" y="147319"/>
                    <a:pt x="283309" y="139718"/>
                    <a:pt x="268129" y="132969"/>
                  </a:cubicBezTo>
                  <a:cubicBezTo>
                    <a:pt x="265652" y="131826"/>
                    <a:pt x="263557" y="135350"/>
                    <a:pt x="265938" y="136684"/>
                  </a:cubicBezTo>
                  <a:cubicBezTo>
                    <a:pt x="279996" y="144264"/>
                    <a:pt x="293637" y="152595"/>
                    <a:pt x="306800" y="161639"/>
                  </a:cubicBezTo>
                  <a:cubicBezTo>
                    <a:pt x="312922" y="166372"/>
                    <a:pt x="319281" y="170791"/>
                    <a:pt x="325850" y="174879"/>
                  </a:cubicBezTo>
                  <a:cubicBezTo>
                    <a:pt x="332916" y="178896"/>
                    <a:pt x="340198" y="182521"/>
                    <a:pt x="347663" y="185738"/>
                  </a:cubicBezTo>
                  <a:cubicBezTo>
                    <a:pt x="361474" y="191738"/>
                    <a:pt x="375571" y="197263"/>
                    <a:pt x="389382" y="203264"/>
                  </a:cubicBezTo>
                  <a:cubicBezTo>
                    <a:pt x="404406" y="209810"/>
                    <a:pt x="419762" y="215565"/>
                    <a:pt x="435388" y="220504"/>
                  </a:cubicBezTo>
                  <a:cubicBezTo>
                    <a:pt x="466411" y="230336"/>
                    <a:pt x="498308" y="237161"/>
                    <a:pt x="530638" y="240887"/>
                  </a:cubicBezTo>
                  <a:cubicBezTo>
                    <a:pt x="546449" y="242602"/>
                    <a:pt x="562166" y="244316"/>
                    <a:pt x="578263" y="247269"/>
                  </a:cubicBezTo>
                  <a:lnTo>
                    <a:pt x="597313" y="250889"/>
                  </a:lnTo>
                  <a:cubicBezTo>
                    <a:pt x="596551" y="255461"/>
                    <a:pt x="595979" y="260414"/>
                    <a:pt x="595598" y="264700"/>
                  </a:cubicBezTo>
                  <a:cubicBezTo>
                    <a:pt x="594074" y="282893"/>
                    <a:pt x="599218" y="307658"/>
                    <a:pt x="615696" y="317373"/>
                  </a:cubicBezTo>
                  <a:lnTo>
                    <a:pt x="615125" y="326898"/>
                  </a:lnTo>
                  <a:cubicBezTo>
                    <a:pt x="612950" y="326105"/>
                    <a:pt x="610544" y="327224"/>
                    <a:pt x="609751" y="329399"/>
                  </a:cubicBezTo>
                  <a:cubicBezTo>
                    <a:pt x="609554" y="329939"/>
                    <a:pt x="609470" y="330515"/>
                    <a:pt x="609505" y="331089"/>
                  </a:cubicBezTo>
                  <a:cubicBezTo>
                    <a:pt x="608949" y="338632"/>
                    <a:pt x="607963" y="346137"/>
                    <a:pt x="606552" y="353568"/>
                  </a:cubicBezTo>
                  <a:cubicBezTo>
                    <a:pt x="605409" y="361093"/>
                    <a:pt x="604838" y="368618"/>
                    <a:pt x="603790" y="376047"/>
                  </a:cubicBezTo>
                  <a:cubicBezTo>
                    <a:pt x="601599" y="392049"/>
                    <a:pt x="599027" y="407956"/>
                    <a:pt x="596075" y="423672"/>
                  </a:cubicBezTo>
                  <a:cubicBezTo>
                    <a:pt x="590360" y="455422"/>
                    <a:pt x="585153" y="487521"/>
                    <a:pt x="580454" y="519970"/>
                  </a:cubicBezTo>
                  <a:cubicBezTo>
                    <a:pt x="575596" y="552260"/>
                    <a:pt x="570929" y="584549"/>
                    <a:pt x="566928" y="616839"/>
                  </a:cubicBezTo>
                  <a:cubicBezTo>
                    <a:pt x="564737" y="633413"/>
                    <a:pt x="562547" y="649891"/>
                    <a:pt x="560165" y="666369"/>
                  </a:cubicBezTo>
                  <a:cubicBezTo>
                    <a:pt x="557186" y="682732"/>
                    <a:pt x="556195" y="699394"/>
                    <a:pt x="557213" y="715994"/>
                  </a:cubicBezTo>
                  <a:cubicBezTo>
                    <a:pt x="557213" y="720376"/>
                    <a:pt x="564071" y="723519"/>
                    <a:pt x="566738" y="718471"/>
                  </a:cubicBezTo>
                  <a:cubicBezTo>
                    <a:pt x="572934" y="703463"/>
                    <a:pt x="576975" y="687653"/>
                    <a:pt x="578739" y="671513"/>
                  </a:cubicBezTo>
                  <a:cubicBezTo>
                    <a:pt x="581152" y="655003"/>
                    <a:pt x="583438" y="638524"/>
                    <a:pt x="585597" y="622078"/>
                  </a:cubicBezTo>
                  <a:cubicBezTo>
                    <a:pt x="590074" y="589312"/>
                    <a:pt x="594074" y="556641"/>
                    <a:pt x="598646" y="523970"/>
                  </a:cubicBezTo>
                  <a:cubicBezTo>
                    <a:pt x="598075" y="532067"/>
                    <a:pt x="597599" y="540163"/>
                    <a:pt x="597408" y="548259"/>
                  </a:cubicBezTo>
                  <a:cubicBezTo>
                    <a:pt x="596772" y="566365"/>
                    <a:pt x="597186" y="584493"/>
                    <a:pt x="598646" y="602552"/>
                  </a:cubicBezTo>
                  <a:cubicBezTo>
                    <a:pt x="599218" y="610076"/>
                    <a:pt x="599122" y="617696"/>
                    <a:pt x="599885" y="625221"/>
                  </a:cubicBezTo>
                  <a:cubicBezTo>
                    <a:pt x="600751" y="640916"/>
                    <a:pt x="604597" y="656303"/>
                    <a:pt x="611219" y="670560"/>
                  </a:cubicBezTo>
                  <a:cubicBezTo>
                    <a:pt x="615169" y="678611"/>
                    <a:pt x="621953" y="684920"/>
                    <a:pt x="630269" y="688276"/>
                  </a:cubicBezTo>
                  <a:cubicBezTo>
                    <a:pt x="634935" y="690039"/>
                    <a:pt x="640082" y="690039"/>
                    <a:pt x="644747" y="688276"/>
                  </a:cubicBezTo>
                  <a:cubicBezTo>
                    <a:pt x="646980" y="693092"/>
                    <a:pt x="649558" y="697740"/>
                    <a:pt x="652463" y="702183"/>
                  </a:cubicBezTo>
                  <a:cubicBezTo>
                    <a:pt x="656842" y="708865"/>
                    <a:pt x="662354" y="714731"/>
                    <a:pt x="668750" y="719519"/>
                  </a:cubicBezTo>
                  <a:cubicBezTo>
                    <a:pt x="665768" y="726977"/>
                    <a:pt x="663937" y="734846"/>
                    <a:pt x="663321" y="742855"/>
                  </a:cubicBezTo>
                  <a:cubicBezTo>
                    <a:pt x="661511" y="755142"/>
                    <a:pt x="660463" y="767525"/>
                    <a:pt x="659606" y="780002"/>
                  </a:cubicBezTo>
                  <a:cubicBezTo>
                    <a:pt x="657987" y="803910"/>
                    <a:pt x="655987" y="827627"/>
                    <a:pt x="654653" y="851726"/>
                  </a:cubicBezTo>
                  <a:cubicBezTo>
                    <a:pt x="653320" y="875824"/>
                    <a:pt x="653225" y="900875"/>
                    <a:pt x="652177" y="925449"/>
                  </a:cubicBezTo>
                  <a:cubicBezTo>
                    <a:pt x="651605" y="938213"/>
                    <a:pt x="650653" y="950881"/>
                    <a:pt x="649129" y="963549"/>
                  </a:cubicBezTo>
                  <a:cubicBezTo>
                    <a:pt x="646245" y="975547"/>
                    <a:pt x="645090" y="987896"/>
                    <a:pt x="645700" y="1000221"/>
                  </a:cubicBezTo>
                  <a:cubicBezTo>
                    <a:pt x="646561" y="1003475"/>
                    <a:pt x="649898" y="1005415"/>
                    <a:pt x="653153" y="1004553"/>
                  </a:cubicBezTo>
                  <a:cubicBezTo>
                    <a:pt x="654188" y="1004279"/>
                    <a:pt x="655132" y="1003738"/>
                    <a:pt x="655892" y="1002983"/>
                  </a:cubicBezTo>
                  <a:cubicBezTo>
                    <a:pt x="662046" y="993024"/>
                    <a:pt x="665493" y="981631"/>
                    <a:pt x="665893" y="969931"/>
                  </a:cubicBezTo>
                  <a:cubicBezTo>
                    <a:pt x="667798" y="957263"/>
                    <a:pt x="668750" y="944309"/>
                    <a:pt x="669512" y="931831"/>
                  </a:cubicBezTo>
                  <a:cubicBezTo>
                    <a:pt x="671036" y="906494"/>
                    <a:pt x="671036" y="881158"/>
                    <a:pt x="672370" y="855631"/>
                  </a:cubicBezTo>
                  <a:cubicBezTo>
                    <a:pt x="673608" y="832390"/>
                    <a:pt x="675799" y="809244"/>
                    <a:pt x="676942" y="785908"/>
                  </a:cubicBezTo>
                  <a:cubicBezTo>
                    <a:pt x="677609" y="773621"/>
                    <a:pt x="678371" y="761333"/>
                    <a:pt x="679799" y="749046"/>
                  </a:cubicBezTo>
                  <a:cubicBezTo>
                    <a:pt x="680561" y="742188"/>
                    <a:pt x="682466" y="734949"/>
                    <a:pt x="683228" y="727710"/>
                  </a:cubicBezTo>
                  <a:lnTo>
                    <a:pt x="685610" y="728663"/>
                  </a:lnTo>
                  <a:lnTo>
                    <a:pt x="689420" y="729710"/>
                  </a:lnTo>
                  <a:cubicBezTo>
                    <a:pt x="696731" y="731515"/>
                    <a:pt x="704449" y="730601"/>
                    <a:pt x="711137" y="727138"/>
                  </a:cubicBezTo>
                  <a:lnTo>
                    <a:pt x="713709" y="725519"/>
                  </a:lnTo>
                  <a:lnTo>
                    <a:pt x="715613" y="723900"/>
                  </a:lnTo>
                  <a:lnTo>
                    <a:pt x="718661" y="721519"/>
                  </a:lnTo>
                  <a:cubicBezTo>
                    <a:pt x="722780" y="717275"/>
                    <a:pt x="726018" y="712257"/>
                    <a:pt x="728186" y="706755"/>
                  </a:cubicBezTo>
                  <a:cubicBezTo>
                    <a:pt x="730820" y="700792"/>
                    <a:pt x="732924" y="694609"/>
                    <a:pt x="734473" y="688276"/>
                  </a:cubicBezTo>
                  <a:cubicBezTo>
                    <a:pt x="739625" y="688913"/>
                    <a:pt x="744808" y="689263"/>
                    <a:pt x="749999" y="689324"/>
                  </a:cubicBezTo>
                  <a:cubicBezTo>
                    <a:pt x="757142" y="689324"/>
                    <a:pt x="769049" y="688277"/>
                    <a:pt x="770859" y="679133"/>
                  </a:cubicBezTo>
                  <a:cubicBezTo>
                    <a:pt x="771303" y="677354"/>
                    <a:pt x="770309" y="675531"/>
                    <a:pt x="768573" y="674942"/>
                  </a:cubicBezTo>
                  <a:cubicBezTo>
                    <a:pt x="765729" y="673990"/>
                    <a:pt x="762653" y="673990"/>
                    <a:pt x="759809" y="674942"/>
                  </a:cubicBezTo>
                  <a:cubicBezTo>
                    <a:pt x="756085" y="676129"/>
                    <a:pt x="752193" y="676707"/>
                    <a:pt x="748284" y="676656"/>
                  </a:cubicBezTo>
                  <a:cubicBezTo>
                    <a:pt x="744498" y="676703"/>
                    <a:pt x="740712" y="676512"/>
                    <a:pt x="736950" y="676084"/>
                  </a:cubicBezTo>
                  <a:cubicBezTo>
                    <a:pt x="739215" y="661559"/>
                    <a:pt x="740298" y="646875"/>
                    <a:pt x="740188" y="632174"/>
                  </a:cubicBezTo>
                  <a:cubicBezTo>
                    <a:pt x="747495" y="632943"/>
                    <a:pt x="754853" y="631304"/>
                    <a:pt x="761143" y="627507"/>
                  </a:cubicBezTo>
                  <a:cubicBezTo>
                    <a:pt x="762642" y="626438"/>
                    <a:pt x="762991" y="624356"/>
                    <a:pt x="761923" y="622857"/>
                  </a:cubicBezTo>
                  <a:cubicBezTo>
                    <a:pt x="761708" y="622556"/>
                    <a:pt x="761445" y="622292"/>
                    <a:pt x="761143" y="622078"/>
                  </a:cubicBezTo>
                  <a:cubicBezTo>
                    <a:pt x="754902" y="618248"/>
                    <a:pt x="747562" y="616606"/>
                    <a:pt x="740283" y="617410"/>
                  </a:cubicBezTo>
                  <a:cubicBezTo>
                    <a:pt x="740283" y="610076"/>
                    <a:pt x="740283" y="602837"/>
                    <a:pt x="739807" y="595503"/>
                  </a:cubicBezTo>
                  <a:cubicBezTo>
                    <a:pt x="740769" y="594857"/>
                    <a:pt x="741450" y="593870"/>
                    <a:pt x="741712" y="592741"/>
                  </a:cubicBezTo>
                  <a:cubicBezTo>
                    <a:pt x="742834" y="592649"/>
                    <a:pt x="743930" y="592358"/>
                    <a:pt x="744950" y="591884"/>
                  </a:cubicBezTo>
                  <a:lnTo>
                    <a:pt x="750856" y="591884"/>
                  </a:lnTo>
                  <a:cubicBezTo>
                    <a:pt x="757283" y="592622"/>
                    <a:pt x="763793" y="591906"/>
                    <a:pt x="769906" y="589788"/>
                  </a:cubicBezTo>
                  <a:cubicBezTo>
                    <a:pt x="772720" y="588038"/>
                    <a:pt x="773583" y="584338"/>
                    <a:pt x="771833" y="581523"/>
                  </a:cubicBezTo>
                  <a:cubicBezTo>
                    <a:pt x="771347" y="580742"/>
                    <a:pt x="770688" y="580082"/>
                    <a:pt x="769906" y="579596"/>
                  </a:cubicBezTo>
                  <a:cubicBezTo>
                    <a:pt x="764955" y="577738"/>
                    <a:pt x="759641" y="577053"/>
                    <a:pt x="754380" y="577596"/>
                  </a:cubicBezTo>
                  <a:cubicBezTo>
                    <a:pt x="754380" y="576072"/>
                    <a:pt x="754856" y="574548"/>
                    <a:pt x="755047" y="572834"/>
                  </a:cubicBezTo>
                  <a:cubicBezTo>
                    <a:pt x="755047" y="575786"/>
                    <a:pt x="755809" y="569786"/>
                    <a:pt x="755904" y="569214"/>
                  </a:cubicBezTo>
                  <a:cubicBezTo>
                    <a:pt x="755904" y="567023"/>
                    <a:pt x="757047" y="564928"/>
                    <a:pt x="757714" y="562832"/>
                  </a:cubicBezTo>
                  <a:cubicBezTo>
                    <a:pt x="759648" y="556756"/>
                    <a:pt x="762036" y="550834"/>
                    <a:pt x="764858" y="545116"/>
                  </a:cubicBezTo>
                  <a:cubicBezTo>
                    <a:pt x="767863" y="545293"/>
                    <a:pt x="770879" y="545037"/>
                    <a:pt x="773811" y="544354"/>
                  </a:cubicBezTo>
                  <a:cubicBezTo>
                    <a:pt x="777501" y="543112"/>
                    <a:pt x="779485" y="539115"/>
                    <a:pt x="778243" y="535425"/>
                  </a:cubicBezTo>
                  <a:cubicBezTo>
                    <a:pt x="777740" y="533930"/>
                    <a:pt x="776749" y="532647"/>
                    <a:pt x="775430" y="531781"/>
                  </a:cubicBezTo>
                  <a:cubicBezTo>
                    <a:pt x="774232" y="531207"/>
                    <a:pt x="772990" y="530729"/>
                    <a:pt x="771715" y="530352"/>
                  </a:cubicBezTo>
                  <a:cubicBezTo>
                    <a:pt x="773906" y="525685"/>
                    <a:pt x="776002" y="520827"/>
                    <a:pt x="777907" y="516255"/>
                  </a:cubicBezTo>
                  <a:cubicBezTo>
                    <a:pt x="779812" y="511683"/>
                    <a:pt x="781145" y="508064"/>
                    <a:pt x="782384" y="503873"/>
                  </a:cubicBezTo>
                  <a:cubicBezTo>
                    <a:pt x="782384" y="502920"/>
                    <a:pt x="783050" y="501968"/>
                    <a:pt x="783431" y="500920"/>
                  </a:cubicBezTo>
                  <a:cubicBezTo>
                    <a:pt x="793903" y="494809"/>
                    <a:pt x="802247" y="485634"/>
                    <a:pt x="807339" y="474631"/>
                  </a:cubicBezTo>
                  <a:cubicBezTo>
                    <a:pt x="807339" y="476345"/>
                    <a:pt x="806672" y="477965"/>
                    <a:pt x="806387" y="479679"/>
                  </a:cubicBezTo>
                  <a:cubicBezTo>
                    <a:pt x="803624" y="497015"/>
                    <a:pt x="801815" y="514541"/>
                    <a:pt x="799814" y="531971"/>
                  </a:cubicBezTo>
                  <a:cubicBezTo>
                    <a:pt x="797814" y="549402"/>
                    <a:pt x="795528" y="565499"/>
                    <a:pt x="792385" y="582168"/>
                  </a:cubicBezTo>
                  <a:cubicBezTo>
                    <a:pt x="789242" y="598837"/>
                    <a:pt x="784860" y="616744"/>
                    <a:pt x="781622" y="634175"/>
                  </a:cubicBezTo>
                  <a:cubicBezTo>
                    <a:pt x="774954" y="669512"/>
                    <a:pt x="770096" y="705231"/>
                    <a:pt x="765524" y="740950"/>
                  </a:cubicBezTo>
                  <a:cubicBezTo>
                    <a:pt x="760952" y="776668"/>
                    <a:pt x="756571" y="812387"/>
                    <a:pt x="753332" y="848297"/>
                  </a:cubicBezTo>
                  <a:cubicBezTo>
                    <a:pt x="752632" y="854624"/>
                    <a:pt x="752251" y="860982"/>
                    <a:pt x="752189" y="867347"/>
                  </a:cubicBezTo>
                  <a:cubicBezTo>
                    <a:pt x="751997" y="873528"/>
                    <a:pt x="752380" y="879715"/>
                    <a:pt x="753332" y="885825"/>
                  </a:cubicBezTo>
                  <a:cubicBezTo>
                    <a:pt x="753893" y="887908"/>
                    <a:pt x="756036" y="889141"/>
                    <a:pt x="758119" y="888580"/>
                  </a:cubicBezTo>
                  <a:cubicBezTo>
                    <a:pt x="759111" y="888313"/>
                    <a:pt x="759958" y="887665"/>
                    <a:pt x="760476" y="886778"/>
                  </a:cubicBezTo>
                  <a:cubicBezTo>
                    <a:pt x="762312" y="883239"/>
                    <a:pt x="763627" y="879453"/>
                    <a:pt x="764381" y="875538"/>
                  </a:cubicBezTo>
                  <a:cubicBezTo>
                    <a:pt x="765334" y="871347"/>
                    <a:pt x="766953" y="867347"/>
                    <a:pt x="767905" y="863060"/>
                  </a:cubicBezTo>
                  <a:cubicBezTo>
                    <a:pt x="770001" y="853535"/>
                    <a:pt x="771144" y="844487"/>
                    <a:pt x="772573" y="835247"/>
                  </a:cubicBezTo>
                  <a:cubicBezTo>
                    <a:pt x="775335" y="817340"/>
                    <a:pt x="776954" y="799243"/>
                    <a:pt x="779050" y="781241"/>
                  </a:cubicBezTo>
                  <a:cubicBezTo>
                    <a:pt x="783241" y="745712"/>
                    <a:pt x="787622" y="710184"/>
                    <a:pt x="793147" y="674942"/>
                  </a:cubicBezTo>
                  <a:cubicBezTo>
                    <a:pt x="798671" y="639699"/>
                    <a:pt x="807339" y="605504"/>
                    <a:pt x="812197" y="570167"/>
                  </a:cubicBezTo>
                  <a:cubicBezTo>
                    <a:pt x="814864" y="553117"/>
                    <a:pt x="816674" y="536067"/>
                    <a:pt x="818579" y="518922"/>
                  </a:cubicBezTo>
                  <a:cubicBezTo>
                    <a:pt x="820484" y="501777"/>
                    <a:pt x="821436" y="483870"/>
                    <a:pt x="824770" y="466820"/>
                  </a:cubicBezTo>
                  <a:cubicBezTo>
                    <a:pt x="827720" y="454120"/>
                    <a:pt x="828969" y="441083"/>
                    <a:pt x="828485" y="428054"/>
                  </a:cubicBezTo>
                  <a:lnTo>
                    <a:pt x="828485" y="428054"/>
                  </a:lnTo>
                  <a:lnTo>
                    <a:pt x="834580" y="428625"/>
                  </a:lnTo>
                  <a:cubicBezTo>
                    <a:pt x="851335" y="429296"/>
                    <a:pt x="866656" y="419222"/>
                    <a:pt x="872680" y="403574"/>
                  </a:cubicBezTo>
                  <a:cubicBezTo>
                    <a:pt x="876395" y="395192"/>
                    <a:pt x="878300" y="390620"/>
                    <a:pt x="881539" y="381476"/>
                  </a:cubicBezTo>
                  <a:cubicBezTo>
                    <a:pt x="884316" y="373147"/>
                    <a:pt x="886574" y="364653"/>
                    <a:pt x="888302" y="356045"/>
                  </a:cubicBezTo>
                  <a:cubicBezTo>
                    <a:pt x="891269" y="339312"/>
                    <a:pt x="892862" y="322364"/>
                    <a:pt x="893064" y="305371"/>
                  </a:cubicBezTo>
                  <a:cubicBezTo>
                    <a:pt x="892831" y="289474"/>
                    <a:pt x="893466" y="273575"/>
                    <a:pt x="894969" y="257746"/>
                  </a:cubicBezTo>
                  <a:lnTo>
                    <a:pt x="895541" y="254699"/>
                  </a:lnTo>
                  <a:cubicBezTo>
                    <a:pt x="898364" y="253518"/>
                    <a:pt x="900971" y="251876"/>
                    <a:pt x="903256" y="249841"/>
                  </a:cubicBezTo>
                  <a:cubicBezTo>
                    <a:pt x="904094" y="249417"/>
                    <a:pt x="904864" y="248871"/>
                    <a:pt x="905542" y="248222"/>
                  </a:cubicBezTo>
                  <a:cubicBezTo>
                    <a:pt x="907469" y="246809"/>
                    <a:pt x="909255" y="245214"/>
                    <a:pt x="910876" y="243459"/>
                  </a:cubicBezTo>
                  <a:cubicBezTo>
                    <a:pt x="912876" y="241364"/>
                    <a:pt x="915353" y="239459"/>
                    <a:pt x="917543" y="237554"/>
                  </a:cubicBezTo>
                  <a:cubicBezTo>
                    <a:pt x="914019" y="240506"/>
                    <a:pt x="918020" y="237554"/>
                    <a:pt x="919448" y="236220"/>
                  </a:cubicBezTo>
                  <a:lnTo>
                    <a:pt x="922115" y="234506"/>
                  </a:lnTo>
                  <a:lnTo>
                    <a:pt x="924973" y="233077"/>
                  </a:lnTo>
                  <a:lnTo>
                    <a:pt x="928211" y="232029"/>
                  </a:lnTo>
                  <a:cubicBezTo>
                    <a:pt x="931164" y="231077"/>
                    <a:pt x="934117" y="229743"/>
                    <a:pt x="936974" y="228505"/>
                  </a:cubicBezTo>
                  <a:cubicBezTo>
                    <a:pt x="940852" y="226875"/>
                    <a:pt x="944636" y="225030"/>
                    <a:pt x="948309" y="222980"/>
                  </a:cubicBezTo>
                  <a:cubicBezTo>
                    <a:pt x="947738" y="225552"/>
                    <a:pt x="947071" y="228219"/>
                    <a:pt x="946404" y="230791"/>
                  </a:cubicBezTo>
                  <a:cubicBezTo>
                    <a:pt x="938117" y="264986"/>
                    <a:pt x="933450" y="299942"/>
                    <a:pt x="928211" y="334709"/>
                  </a:cubicBezTo>
                  <a:cubicBezTo>
                    <a:pt x="917162" y="407956"/>
                    <a:pt x="904875" y="481013"/>
                    <a:pt x="895255" y="554546"/>
                  </a:cubicBezTo>
                  <a:cubicBezTo>
                    <a:pt x="885635" y="628079"/>
                    <a:pt x="879348" y="699421"/>
                    <a:pt x="870776" y="771811"/>
                  </a:cubicBezTo>
                  <a:cubicBezTo>
                    <a:pt x="866585" y="807530"/>
                    <a:pt x="862013" y="841153"/>
                    <a:pt x="856202" y="877443"/>
                  </a:cubicBezTo>
                  <a:cubicBezTo>
                    <a:pt x="850392" y="913733"/>
                    <a:pt x="844582" y="948690"/>
                    <a:pt x="841153" y="984695"/>
                  </a:cubicBezTo>
                  <a:cubicBezTo>
                    <a:pt x="840105" y="995458"/>
                    <a:pt x="839343" y="1006316"/>
                    <a:pt x="838962" y="1017080"/>
                  </a:cubicBezTo>
                  <a:cubicBezTo>
                    <a:pt x="836629" y="1019697"/>
                    <a:pt x="835370" y="1023099"/>
                    <a:pt x="835438" y="1026605"/>
                  </a:cubicBezTo>
                  <a:cubicBezTo>
                    <a:pt x="835452" y="1029056"/>
                    <a:pt x="836039" y="1031469"/>
                    <a:pt x="837152" y="1033653"/>
                  </a:cubicBezTo>
                  <a:cubicBezTo>
                    <a:pt x="837152" y="1039463"/>
                    <a:pt x="837152" y="1045274"/>
                    <a:pt x="837152" y="1051084"/>
                  </a:cubicBezTo>
                  <a:cubicBezTo>
                    <a:pt x="837206" y="1051431"/>
                    <a:pt x="837206" y="1051784"/>
                    <a:pt x="837152" y="1052131"/>
                  </a:cubicBezTo>
                  <a:cubicBezTo>
                    <a:pt x="836246" y="1056160"/>
                    <a:pt x="835957" y="1060303"/>
                    <a:pt x="836295" y="1064419"/>
                  </a:cubicBezTo>
                  <a:cubicBezTo>
                    <a:pt x="836385" y="1066668"/>
                    <a:pt x="836704" y="1068902"/>
                    <a:pt x="837248" y="1071086"/>
                  </a:cubicBezTo>
                  <a:cubicBezTo>
                    <a:pt x="837247" y="1071086"/>
                    <a:pt x="838486" y="1081088"/>
                    <a:pt x="838295" y="1079373"/>
                  </a:cubicBezTo>
                  <a:cubicBezTo>
                    <a:pt x="838295" y="1080516"/>
                    <a:pt x="838295" y="1081564"/>
                    <a:pt x="838772" y="1082707"/>
                  </a:cubicBezTo>
                  <a:cubicBezTo>
                    <a:pt x="838772" y="1081564"/>
                    <a:pt x="839438" y="1087755"/>
                    <a:pt x="839915" y="1090517"/>
                  </a:cubicBezTo>
                  <a:cubicBezTo>
                    <a:pt x="840962" y="1102655"/>
                    <a:pt x="840962" y="1114860"/>
                    <a:pt x="839915" y="1126998"/>
                  </a:cubicBezTo>
                  <a:cubicBezTo>
                    <a:pt x="838527" y="1136690"/>
                    <a:pt x="836328" y="1146249"/>
                    <a:pt x="833342" y="1155573"/>
                  </a:cubicBezTo>
                  <a:cubicBezTo>
                    <a:pt x="829740" y="1165501"/>
                    <a:pt x="825541" y="1175202"/>
                    <a:pt x="820769" y="1184624"/>
                  </a:cubicBezTo>
                  <a:cubicBezTo>
                    <a:pt x="819722" y="1187006"/>
                    <a:pt x="818579" y="1189482"/>
                    <a:pt x="817340" y="1191864"/>
                  </a:cubicBezTo>
                  <a:lnTo>
                    <a:pt x="814388" y="1194340"/>
                  </a:lnTo>
                  <a:cubicBezTo>
                    <a:pt x="813149" y="1195483"/>
                    <a:pt x="807625" y="1202341"/>
                    <a:pt x="809816" y="1199864"/>
                  </a:cubicBezTo>
                  <a:cubicBezTo>
                    <a:pt x="808058" y="1202010"/>
                    <a:pt x="806791" y="1204513"/>
                    <a:pt x="806101" y="1207199"/>
                  </a:cubicBezTo>
                  <a:cubicBezTo>
                    <a:pt x="806101" y="1207199"/>
                    <a:pt x="806101" y="1207865"/>
                    <a:pt x="806101" y="1208151"/>
                  </a:cubicBezTo>
                  <a:cubicBezTo>
                    <a:pt x="806101" y="1208437"/>
                    <a:pt x="805434" y="1209866"/>
                    <a:pt x="805053" y="1210818"/>
                  </a:cubicBezTo>
                  <a:lnTo>
                    <a:pt x="805053" y="1212247"/>
                  </a:lnTo>
                  <a:cubicBezTo>
                    <a:pt x="803243" y="1214247"/>
                    <a:pt x="801434" y="1216152"/>
                    <a:pt x="799434" y="1218057"/>
                  </a:cubicBezTo>
                  <a:lnTo>
                    <a:pt x="796100" y="1220915"/>
                  </a:lnTo>
                  <a:cubicBezTo>
                    <a:pt x="794241" y="1222214"/>
                    <a:pt x="792300" y="1223391"/>
                    <a:pt x="790290" y="1224439"/>
                  </a:cubicBezTo>
                  <a:cubicBezTo>
                    <a:pt x="789105" y="1225001"/>
                    <a:pt x="788014" y="1225740"/>
                    <a:pt x="787051" y="1226630"/>
                  </a:cubicBezTo>
                  <a:lnTo>
                    <a:pt x="778097" y="1229868"/>
                  </a:lnTo>
                  <a:cubicBezTo>
                    <a:pt x="766382" y="1234059"/>
                    <a:pt x="756476" y="1236917"/>
                    <a:pt x="746665" y="1239774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5B59E716-4B2D-478E-BAC2-CA229A72484F}"/>
                </a:ext>
              </a:extLst>
            </p:cNvPr>
            <p:cNvSpPr/>
            <p:nvPr/>
          </p:nvSpPr>
          <p:spPr>
            <a:xfrm>
              <a:off x="6576664" y="2457738"/>
              <a:ext cx="440325" cy="1449113"/>
            </a:xfrm>
            <a:custGeom>
              <a:avLst/>
              <a:gdLst>
                <a:gd name="connsiteX0" fmla="*/ 86540 w 273407"/>
                <a:gd name="connsiteY0" fmla="*/ 0 h 899785"/>
                <a:gd name="connsiteX1" fmla="*/ 108638 w 273407"/>
                <a:gd name="connsiteY1" fmla="*/ 6477 h 899785"/>
                <a:gd name="connsiteX2" fmla="*/ 113781 w 273407"/>
                <a:gd name="connsiteY2" fmla="*/ 9620 h 899785"/>
                <a:gd name="connsiteX3" fmla="*/ 182933 w 273407"/>
                <a:gd name="connsiteY3" fmla="*/ 42863 h 899785"/>
                <a:gd name="connsiteX4" fmla="*/ 169884 w 273407"/>
                <a:gd name="connsiteY4" fmla="*/ 136208 h 899785"/>
                <a:gd name="connsiteX5" fmla="*/ 130069 w 273407"/>
                <a:gd name="connsiteY5" fmla="*/ 117158 h 899785"/>
                <a:gd name="connsiteX6" fmla="*/ 85778 w 273407"/>
                <a:gd name="connsiteY6" fmla="*/ 94393 h 899785"/>
                <a:gd name="connsiteX7" fmla="*/ 83587 w 273407"/>
                <a:gd name="connsiteY7" fmla="*/ 98108 h 899785"/>
                <a:gd name="connsiteX8" fmla="*/ 124450 w 273407"/>
                <a:gd name="connsiteY8" fmla="*/ 123063 h 899785"/>
                <a:gd name="connsiteX9" fmla="*/ 143500 w 273407"/>
                <a:gd name="connsiteY9" fmla="*/ 136303 h 899785"/>
                <a:gd name="connsiteX10" fmla="*/ 165312 w 273407"/>
                <a:gd name="connsiteY10" fmla="*/ 147161 h 899785"/>
                <a:gd name="connsiteX11" fmla="*/ 168550 w 273407"/>
                <a:gd name="connsiteY11" fmla="*/ 148495 h 899785"/>
                <a:gd name="connsiteX12" fmla="*/ 55107 w 273407"/>
                <a:gd name="connsiteY12" fmla="*/ 870299 h 899785"/>
                <a:gd name="connsiteX13" fmla="*/ 19008 w 273407"/>
                <a:gd name="connsiteY13" fmla="*/ 603599 h 899785"/>
                <a:gd name="connsiteX14" fmla="*/ 86921 w 273407"/>
                <a:gd name="connsiteY14" fmla="*/ 476 h 899785"/>
                <a:gd name="connsiteX15" fmla="*/ 267515 w 273407"/>
                <a:gd name="connsiteY15" fmla="*/ 169736 h 899785"/>
                <a:gd name="connsiteX16" fmla="*/ 258847 w 273407"/>
                <a:gd name="connsiteY16" fmla="*/ 167450 h 899785"/>
                <a:gd name="connsiteX17" fmla="*/ 216366 w 273407"/>
                <a:gd name="connsiteY17" fmla="*/ 153353 h 899785"/>
                <a:gd name="connsiteX18" fmla="*/ 267515 w 273407"/>
                <a:gd name="connsiteY18" fmla="*/ 169736 h 899785"/>
                <a:gd name="connsiteX19" fmla="*/ 210365 w 273407"/>
                <a:gd name="connsiteY19" fmla="*/ 165735 h 899785"/>
                <a:gd name="connsiteX20" fmla="*/ 151310 w 273407"/>
                <a:gd name="connsiteY20" fmla="*/ 638747 h 899785"/>
                <a:gd name="connsiteX21" fmla="*/ 175218 w 273407"/>
                <a:gd name="connsiteY21" fmla="*/ 814864 h 899785"/>
                <a:gd name="connsiteX22" fmla="*/ 257799 w 273407"/>
                <a:gd name="connsiteY22" fmla="*/ 283655 h 899785"/>
                <a:gd name="connsiteX23" fmla="*/ 273135 w 273407"/>
                <a:gd name="connsiteY23" fmla="*/ 187452 h 899785"/>
                <a:gd name="connsiteX24" fmla="*/ 253227 w 273407"/>
                <a:gd name="connsiteY24" fmla="*/ 181642 h 899785"/>
                <a:gd name="connsiteX25" fmla="*/ 209794 w 273407"/>
                <a:gd name="connsiteY25" fmla="*/ 165545 h 899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3407" h="899785">
                  <a:moveTo>
                    <a:pt x="86540" y="0"/>
                  </a:moveTo>
                  <a:cubicBezTo>
                    <a:pt x="93734" y="2708"/>
                    <a:pt x="101121" y="4873"/>
                    <a:pt x="108638" y="6477"/>
                  </a:cubicBezTo>
                  <a:lnTo>
                    <a:pt x="113781" y="9620"/>
                  </a:lnTo>
                  <a:cubicBezTo>
                    <a:pt x="135878" y="22584"/>
                    <a:pt x="159007" y="33703"/>
                    <a:pt x="182933" y="42863"/>
                  </a:cubicBezTo>
                  <a:lnTo>
                    <a:pt x="169884" y="136208"/>
                  </a:lnTo>
                  <a:cubicBezTo>
                    <a:pt x="155974" y="131289"/>
                    <a:pt x="142627" y="124903"/>
                    <a:pt x="130069" y="117158"/>
                  </a:cubicBezTo>
                  <a:cubicBezTo>
                    <a:pt x="115745" y="108742"/>
                    <a:pt x="100958" y="101142"/>
                    <a:pt x="85778" y="94393"/>
                  </a:cubicBezTo>
                  <a:cubicBezTo>
                    <a:pt x="83302" y="93250"/>
                    <a:pt x="81206" y="96774"/>
                    <a:pt x="83587" y="98108"/>
                  </a:cubicBezTo>
                  <a:cubicBezTo>
                    <a:pt x="97645" y="105688"/>
                    <a:pt x="111286" y="114018"/>
                    <a:pt x="124450" y="123063"/>
                  </a:cubicBezTo>
                  <a:cubicBezTo>
                    <a:pt x="130571" y="127796"/>
                    <a:pt x="136930" y="132215"/>
                    <a:pt x="143500" y="136303"/>
                  </a:cubicBezTo>
                  <a:cubicBezTo>
                    <a:pt x="150565" y="140320"/>
                    <a:pt x="157847" y="143945"/>
                    <a:pt x="165312" y="147161"/>
                  </a:cubicBezTo>
                  <a:lnTo>
                    <a:pt x="168550" y="148495"/>
                  </a:lnTo>
                  <a:cubicBezTo>
                    <a:pt x="134070" y="392525"/>
                    <a:pt x="70347" y="834295"/>
                    <a:pt x="55107" y="870299"/>
                  </a:cubicBezTo>
                  <a:cubicBezTo>
                    <a:pt x="34057" y="919925"/>
                    <a:pt x="-32237" y="947833"/>
                    <a:pt x="19008" y="603599"/>
                  </a:cubicBezTo>
                  <a:cubicBezTo>
                    <a:pt x="53869" y="368999"/>
                    <a:pt x="69204" y="140208"/>
                    <a:pt x="86921" y="476"/>
                  </a:cubicBezTo>
                  <a:close/>
                  <a:moveTo>
                    <a:pt x="267515" y="169736"/>
                  </a:moveTo>
                  <a:cubicBezTo>
                    <a:pt x="264562" y="169069"/>
                    <a:pt x="261705" y="168307"/>
                    <a:pt x="258847" y="167450"/>
                  </a:cubicBezTo>
                  <a:cubicBezTo>
                    <a:pt x="244369" y="163544"/>
                    <a:pt x="230272" y="158591"/>
                    <a:pt x="216366" y="153353"/>
                  </a:cubicBezTo>
                  <a:cubicBezTo>
                    <a:pt x="230367" y="135446"/>
                    <a:pt x="254942" y="147161"/>
                    <a:pt x="267515" y="169736"/>
                  </a:cubicBezTo>
                  <a:close/>
                  <a:moveTo>
                    <a:pt x="210365" y="165735"/>
                  </a:moveTo>
                  <a:cubicBezTo>
                    <a:pt x="190172" y="222885"/>
                    <a:pt x="182838" y="427101"/>
                    <a:pt x="151310" y="638747"/>
                  </a:cubicBezTo>
                  <a:cubicBezTo>
                    <a:pt x="117591" y="866013"/>
                    <a:pt x="160835" y="847630"/>
                    <a:pt x="175218" y="814864"/>
                  </a:cubicBezTo>
                  <a:cubicBezTo>
                    <a:pt x="186552" y="788194"/>
                    <a:pt x="238749" y="419957"/>
                    <a:pt x="257799" y="283655"/>
                  </a:cubicBezTo>
                  <a:cubicBezTo>
                    <a:pt x="261609" y="256223"/>
                    <a:pt x="275516" y="214503"/>
                    <a:pt x="273135" y="187452"/>
                  </a:cubicBezTo>
                  <a:cubicBezTo>
                    <a:pt x="266467" y="185642"/>
                    <a:pt x="259895" y="183737"/>
                    <a:pt x="253227" y="181642"/>
                  </a:cubicBezTo>
                  <a:cubicBezTo>
                    <a:pt x="238178" y="176975"/>
                    <a:pt x="223795" y="171736"/>
                    <a:pt x="209794" y="165545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3DE10D09-3054-4D67-BCB2-ECD6F5C5E285}"/>
                </a:ext>
              </a:extLst>
            </p:cNvPr>
            <p:cNvSpPr/>
            <p:nvPr/>
          </p:nvSpPr>
          <p:spPr>
            <a:xfrm>
              <a:off x="6585626" y="2753190"/>
              <a:ext cx="1222472" cy="1675138"/>
            </a:xfrm>
            <a:custGeom>
              <a:avLst/>
              <a:gdLst>
                <a:gd name="connsiteX0" fmla="*/ 558367 w 759059"/>
                <a:gd name="connsiteY0" fmla="*/ 1017175 h 1040129"/>
                <a:gd name="connsiteX1" fmla="*/ 558367 w 759059"/>
                <a:gd name="connsiteY1" fmla="*/ 1017175 h 1040129"/>
                <a:gd name="connsiteX2" fmla="*/ 459879 w 759059"/>
                <a:gd name="connsiteY2" fmla="*/ 1039368 h 1040129"/>
                <a:gd name="connsiteX3" fmla="*/ 455402 w 759059"/>
                <a:gd name="connsiteY3" fmla="*/ 1040130 h 1040129"/>
                <a:gd name="connsiteX4" fmla="*/ 343102 w 759059"/>
                <a:gd name="connsiteY4" fmla="*/ 954405 h 1040129"/>
                <a:gd name="connsiteX5" fmla="*/ 2488 w 759059"/>
                <a:gd name="connsiteY5" fmla="*/ 839629 h 1040129"/>
                <a:gd name="connsiteX6" fmla="*/ 548080 w 759059"/>
                <a:gd name="connsiteY6" fmla="*/ 740378 h 1040129"/>
                <a:gd name="connsiteX7" fmla="*/ 565130 w 759059"/>
                <a:gd name="connsiteY7" fmla="*/ 614077 h 1040129"/>
                <a:gd name="connsiteX8" fmla="*/ 564082 w 759059"/>
                <a:gd name="connsiteY8" fmla="*/ 625316 h 1040129"/>
                <a:gd name="connsiteX9" fmla="*/ 562939 w 759059"/>
                <a:gd name="connsiteY9" fmla="*/ 644366 h 1040129"/>
                <a:gd name="connsiteX10" fmla="*/ 564082 w 759059"/>
                <a:gd name="connsiteY10" fmla="*/ 662845 h 1040129"/>
                <a:gd name="connsiteX11" fmla="*/ 568869 w 759059"/>
                <a:gd name="connsiteY11" fmla="*/ 665600 h 1040129"/>
                <a:gd name="connsiteX12" fmla="*/ 571226 w 759059"/>
                <a:gd name="connsiteY12" fmla="*/ 663797 h 1040129"/>
                <a:gd name="connsiteX13" fmla="*/ 575131 w 759059"/>
                <a:gd name="connsiteY13" fmla="*/ 652558 h 1040129"/>
                <a:gd name="connsiteX14" fmla="*/ 578656 w 759059"/>
                <a:gd name="connsiteY14" fmla="*/ 640080 h 1040129"/>
                <a:gd name="connsiteX15" fmla="*/ 583323 w 759059"/>
                <a:gd name="connsiteY15" fmla="*/ 612267 h 1040129"/>
                <a:gd name="connsiteX16" fmla="*/ 589800 w 759059"/>
                <a:gd name="connsiteY16" fmla="*/ 558260 h 1040129"/>
                <a:gd name="connsiteX17" fmla="*/ 603897 w 759059"/>
                <a:gd name="connsiteY17" fmla="*/ 451961 h 1040129"/>
                <a:gd name="connsiteX18" fmla="*/ 622947 w 759059"/>
                <a:gd name="connsiteY18" fmla="*/ 347186 h 1040129"/>
                <a:gd name="connsiteX19" fmla="*/ 629328 w 759059"/>
                <a:gd name="connsiteY19" fmla="*/ 295942 h 1040129"/>
                <a:gd name="connsiteX20" fmla="*/ 635520 w 759059"/>
                <a:gd name="connsiteY20" fmla="*/ 243840 h 1040129"/>
                <a:gd name="connsiteX21" fmla="*/ 639235 w 759059"/>
                <a:gd name="connsiteY21" fmla="*/ 205073 h 1040129"/>
                <a:gd name="connsiteX22" fmla="*/ 639234 w 759059"/>
                <a:gd name="connsiteY22" fmla="*/ 205073 h 1040129"/>
                <a:gd name="connsiteX23" fmla="*/ 645331 w 759059"/>
                <a:gd name="connsiteY23" fmla="*/ 205645 h 1040129"/>
                <a:gd name="connsiteX24" fmla="*/ 683431 w 759059"/>
                <a:gd name="connsiteY24" fmla="*/ 180594 h 1040129"/>
                <a:gd name="connsiteX25" fmla="*/ 692289 w 759059"/>
                <a:gd name="connsiteY25" fmla="*/ 158496 h 1040129"/>
                <a:gd name="connsiteX26" fmla="*/ 699051 w 759059"/>
                <a:gd name="connsiteY26" fmla="*/ 133064 h 1040129"/>
                <a:gd name="connsiteX27" fmla="*/ 703814 w 759059"/>
                <a:gd name="connsiteY27" fmla="*/ 82391 h 1040129"/>
                <a:gd name="connsiteX28" fmla="*/ 705719 w 759059"/>
                <a:gd name="connsiteY28" fmla="*/ 34766 h 1040129"/>
                <a:gd name="connsiteX29" fmla="*/ 706290 w 759059"/>
                <a:gd name="connsiteY29" fmla="*/ 31718 h 1040129"/>
                <a:gd name="connsiteX30" fmla="*/ 714006 w 759059"/>
                <a:gd name="connsiteY30" fmla="*/ 26861 h 1040129"/>
                <a:gd name="connsiteX31" fmla="*/ 716292 w 759059"/>
                <a:gd name="connsiteY31" fmla="*/ 25241 h 1040129"/>
                <a:gd name="connsiteX32" fmla="*/ 721626 w 759059"/>
                <a:gd name="connsiteY32" fmla="*/ 20479 h 1040129"/>
                <a:gd name="connsiteX33" fmla="*/ 728293 w 759059"/>
                <a:gd name="connsiteY33" fmla="*/ 14573 h 1040129"/>
                <a:gd name="connsiteX34" fmla="*/ 730198 w 759059"/>
                <a:gd name="connsiteY34" fmla="*/ 13240 h 1040129"/>
                <a:gd name="connsiteX35" fmla="*/ 732865 w 759059"/>
                <a:gd name="connsiteY35" fmla="*/ 11525 h 1040129"/>
                <a:gd name="connsiteX36" fmla="*/ 735723 w 759059"/>
                <a:gd name="connsiteY36" fmla="*/ 10096 h 1040129"/>
                <a:gd name="connsiteX37" fmla="*/ 738961 w 759059"/>
                <a:gd name="connsiteY37" fmla="*/ 9049 h 1040129"/>
                <a:gd name="connsiteX38" fmla="*/ 747724 w 759059"/>
                <a:gd name="connsiteY38" fmla="*/ 5525 h 1040129"/>
                <a:gd name="connsiteX39" fmla="*/ 759059 w 759059"/>
                <a:gd name="connsiteY39" fmla="*/ 0 h 1040129"/>
                <a:gd name="connsiteX40" fmla="*/ 757154 w 759059"/>
                <a:gd name="connsiteY40" fmla="*/ 7810 h 1040129"/>
                <a:gd name="connsiteX41" fmla="*/ 738961 w 759059"/>
                <a:gd name="connsiteY41" fmla="*/ 111728 h 1040129"/>
                <a:gd name="connsiteX42" fmla="*/ 706005 w 759059"/>
                <a:gd name="connsiteY42" fmla="*/ 331565 h 1040129"/>
                <a:gd name="connsiteX43" fmla="*/ 681525 w 759059"/>
                <a:gd name="connsiteY43" fmla="*/ 548830 h 1040129"/>
                <a:gd name="connsiteX44" fmla="*/ 666952 w 759059"/>
                <a:gd name="connsiteY44" fmla="*/ 654463 h 1040129"/>
                <a:gd name="connsiteX45" fmla="*/ 651903 w 759059"/>
                <a:gd name="connsiteY45" fmla="*/ 761714 h 1040129"/>
                <a:gd name="connsiteX46" fmla="*/ 649712 w 759059"/>
                <a:gd name="connsiteY46" fmla="*/ 794099 h 1040129"/>
                <a:gd name="connsiteX47" fmla="*/ 646188 w 759059"/>
                <a:gd name="connsiteY47" fmla="*/ 803624 h 1040129"/>
                <a:gd name="connsiteX48" fmla="*/ 647902 w 759059"/>
                <a:gd name="connsiteY48" fmla="*/ 810673 h 1040129"/>
                <a:gd name="connsiteX49" fmla="*/ 647902 w 759059"/>
                <a:gd name="connsiteY49" fmla="*/ 828104 h 1040129"/>
                <a:gd name="connsiteX50" fmla="*/ 647902 w 759059"/>
                <a:gd name="connsiteY50" fmla="*/ 829151 h 1040129"/>
                <a:gd name="connsiteX51" fmla="*/ 647045 w 759059"/>
                <a:gd name="connsiteY51" fmla="*/ 841438 h 1040129"/>
                <a:gd name="connsiteX52" fmla="*/ 647998 w 759059"/>
                <a:gd name="connsiteY52" fmla="*/ 848106 h 1040129"/>
                <a:gd name="connsiteX53" fmla="*/ 649045 w 759059"/>
                <a:gd name="connsiteY53" fmla="*/ 856393 h 1040129"/>
                <a:gd name="connsiteX54" fmla="*/ 649522 w 759059"/>
                <a:gd name="connsiteY54" fmla="*/ 859727 h 1040129"/>
                <a:gd name="connsiteX55" fmla="*/ 650665 w 759059"/>
                <a:gd name="connsiteY55" fmla="*/ 867537 h 1040129"/>
                <a:gd name="connsiteX56" fmla="*/ 650665 w 759059"/>
                <a:gd name="connsiteY56" fmla="*/ 904018 h 1040129"/>
                <a:gd name="connsiteX57" fmla="*/ 644092 w 759059"/>
                <a:gd name="connsiteY57" fmla="*/ 932593 h 1040129"/>
                <a:gd name="connsiteX58" fmla="*/ 631519 w 759059"/>
                <a:gd name="connsiteY58" fmla="*/ 961644 h 1040129"/>
                <a:gd name="connsiteX59" fmla="*/ 628090 w 759059"/>
                <a:gd name="connsiteY59" fmla="*/ 968883 h 1040129"/>
                <a:gd name="connsiteX60" fmla="*/ 625137 w 759059"/>
                <a:gd name="connsiteY60" fmla="*/ 971359 h 1040129"/>
                <a:gd name="connsiteX61" fmla="*/ 620565 w 759059"/>
                <a:gd name="connsiteY61" fmla="*/ 976884 h 1040129"/>
                <a:gd name="connsiteX62" fmla="*/ 616851 w 759059"/>
                <a:gd name="connsiteY62" fmla="*/ 984218 h 1040129"/>
                <a:gd name="connsiteX63" fmla="*/ 616851 w 759059"/>
                <a:gd name="connsiteY63" fmla="*/ 985171 h 1040129"/>
                <a:gd name="connsiteX64" fmla="*/ 615803 w 759059"/>
                <a:gd name="connsiteY64" fmla="*/ 987838 h 1040129"/>
                <a:gd name="connsiteX65" fmla="*/ 615803 w 759059"/>
                <a:gd name="connsiteY65" fmla="*/ 989266 h 1040129"/>
                <a:gd name="connsiteX66" fmla="*/ 610183 w 759059"/>
                <a:gd name="connsiteY66" fmla="*/ 995077 h 1040129"/>
                <a:gd name="connsiteX67" fmla="*/ 606849 w 759059"/>
                <a:gd name="connsiteY67" fmla="*/ 997934 h 1040129"/>
                <a:gd name="connsiteX68" fmla="*/ 601039 w 759059"/>
                <a:gd name="connsiteY68" fmla="*/ 1001458 h 1040129"/>
                <a:gd name="connsiteX69" fmla="*/ 597801 w 759059"/>
                <a:gd name="connsiteY69" fmla="*/ 1003649 h 1040129"/>
                <a:gd name="connsiteX70" fmla="*/ 588847 w 759059"/>
                <a:gd name="connsiteY70" fmla="*/ 1006888 h 1040129"/>
                <a:gd name="connsiteX71" fmla="*/ 559510 w 759059"/>
                <a:gd name="connsiteY71" fmla="*/ 1016413 h 1040129"/>
                <a:gd name="connsiteX72" fmla="*/ 597134 w 759059"/>
                <a:gd name="connsiteY72" fmla="*/ 276511 h 1040129"/>
                <a:gd name="connsiteX73" fmla="*/ 573036 w 759059"/>
                <a:gd name="connsiteY73" fmla="*/ 544735 h 1040129"/>
                <a:gd name="connsiteX74" fmla="*/ 576274 w 759059"/>
                <a:gd name="connsiteY74" fmla="*/ 518446 h 1040129"/>
                <a:gd name="connsiteX75" fmla="*/ 592372 w 759059"/>
                <a:gd name="connsiteY75" fmla="*/ 411671 h 1040129"/>
                <a:gd name="connsiteX76" fmla="*/ 603135 w 759059"/>
                <a:gd name="connsiteY76" fmla="*/ 359664 h 1040129"/>
                <a:gd name="connsiteX77" fmla="*/ 610564 w 759059"/>
                <a:gd name="connsiteY77" fmla="*/ 309467 h 1040129"/>
                <a:gd name="connsiteX78" fmla="*/ 617136 w 759059"/>
                <a:gd name="connsiteY78" fmla="*/ 257175 h 1040129"/>
                <a:gd name="connsiteX79" fmla="*/ 618089 w 759059"/>
                <a:gd name="connsiteY79" fmla="*/ 252127 h 1040129"/>
                <a:gd name="connsiteX80" fmla="*/ 597134 w 759059"/>
                <a:gd name="connsiteY80" fmla="*/ 276511 h 104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759059" h="1040129">
                  <a:moveTo>
                    <a:pt x="558367" y="1017175"/>
                  </a:moveTo>
                  <a:lnTo>
                    <a:pt x="558367" y="1017175"/>
                  </a:lnTo>
                  <a:cubicBezTo>
                    <a:pt x="526000" y="1026493"/>
                    <a:pt x="493114" y="1033904"/>
                    <a:pt x="459879" y="1039368"/>
                  </a:cubicBezTo>
                  <a:lnTo>
                    <a:pt x="455402" y="1040130"/>
                  </a:lnTo>
                  <a:cubicBezTo>
                    <a:pt x="447401" y="996696"/>
                    <a:pt x="417302" y="961168"/>
                    <a:pt x="343102" y="954405"/>
                  </a:cubicBezTo>
                  <a:cubicBezTo>
                    <a:pt x="132123" y="935831"/>
                    <a:pt x="-21610" y="839629"/>
                    <a:pt x="2488" y="839629"/>
                  </a:cubicBezTo>
                  <a:cubicBezTo>
                    <a:pt x="26586" y="839629"/>
                    <a:pt x="502836" y="1035082"/>
                    <a:pt x="548080" y="740378"/>
                  </a:cubicBezTo>
                  <a:cubicBezTo>
                    <a:pt x="554176" y="700469"/>
                    <a:pt x="559891" y="657892"/>
                    <a:pt x="565130" y="614077"/>
                  </a:cubicBezTo>
                  <a:lnTo>
                    <a:pt x="564082" y="625316"/>
                  </a:lnTo>
                  <a:cubicBezTo>
                    <a:pt x="563382" y="631643"/>
                    <a:pt x="563001" y="638001"/>
                    <a:pt x="562939" y="644366"/>
                  </a:cubicBezTo>
                  <a:cubicBezTo>
                    <a:pt x="562747" y="650548"/>
                    <a:pt x="563130" y="656734"/>
                    <a:pt x="564082" y="662845"/>
                  </a:cubicBezTo>
                  <a:cubicBezTo>
                    <a:pt x="564643" y="664927"/>
                    <a:pt x="566786" y="666161"/>
                    <a:pt x="568869" y="665600"/>
                  </a:cubicBezTo>
                  <a:cubicBezTo>
                    <a:pt x="569861" y="665332"/>
                    <a:pt x="570708" y="664685"/>
                    <a:pt x="571226" y="663797"/>
                  </a:cubicBezTo>
                  <a:cubicBezTo>
                    <a:pt x="573062" y="660258"/>
                    <a:pt x="574377" y="656473"/>
                    <a:pt x="575131" y="652558"/>
                  </a:cubicBezTo>
                  <a:cubicBezTo>
                    <a:pt x="576084" y="648367"/>
                    <a:pt x="577703" y="644366"/>
                    <a:pt x="578656" y="640080"/>
                  </a:cubicBezTo>
                  <a:cubicBezTo>
                    <a:pt x="580751" y="630555"/>
                    <a:pt x="581894" y="621506"/>
                    <a:pt x="583323" y="612267"/>
                  </a:cubicBezTo>
                  <a:cubicBezTo>
                    <a:pt x="586085" y="594360"/>
                    <a:pt x="587704" y="576263"/>
                    <a:pt x="589800" y="558260"/>
                  </a:cubicBezTo>
                  <a:cubicBezTo>
                    <a:pt x="593991" y="522732"/>
                    <a:pt x="598372" y="487204"/>
                    <a:pt x="603897" y="451961"/>
                  </a:cubicBezTo>
                  <a:cubicBezTo>
                    <a:pt x="609421" y="416719"/>
                    <a:pt x="618089" y="382524"/>
                    <a:pt x="622947" y="347186"/>
                  </a:cubicBezTo>
                  <a:cubicBezTo>
                    <a:pt x="625614" y="330136"/>
                    <a:pt x="627423" y="313087"/>
                    <a:pt x="629328" y="295942"/>
                  </a:cubicBezTo>
                  <a:cubicBezTo>
                    <a:pt x="631233" y="278797"/>
                    <a:pt x="632186" y="260890"/>
                    <a:pt x="635520" y="243840"/>
                  </a:cubicBezTo>
                  <a:cubicBezTo>
                    <a:pt x="638470" y="231139"/>
                    <a:pt x="639719" y="218103"/>
                    <a:pt x="639235" y="205073"/>
                  </a:cubicBezTo>
                  <a:lnTo>
                    <a:pt x="639234" y="205073"/>
                  </a:lnTo>
                  <a:lnTo>
                    <a:pt x="645331" y="205645"/>
                  </a:lnTo>
                  <a:cubicBezTo>
                    <a:pt x="662085" y="206316"/>
                    <a:pt x="677406" y="196242"/>
                    <a:pt x="683431" y="180594"/>
                  </a:cubicBezTo>
                  <a:cubicBezTo>
                    <a:pt x="687145" y="172212"/>
                    <a:pt x="689050" y="167640"/>
                    <a:pt x="692289" y="158496"/>
                  </a:cubicBezTo>
                  <a:cubicBezTo>
                    <a:pt x="695066" y="150166"/>
                    <a:pt x="697324" y="141673"/>
                    <a:pt x="699051" y="133064"/>
                  </a:cubicBezTo>
                  <a:cubicBezTo>
                    <a:pt x="702019" y="116331"/>
                    <a:pt x="703611" y="99384"/>
                    <a:pt x="703814" y="82391"/>
                  </a:cubicBezTo>
                  <a:cubicBezTo>
                    <a:pt x="703580" y="66493"/>
                    <a:pt x="704216" y="50595"/>
                    <a:pt x="705719" y="34766"/>
                  </a:cubicBezTo>
                  <a:lnTo>
                    <a:pt x="706290" y="31718"/>
                  </a:lnTo>
                  <a:cubicBezTo>
                    <a:pt x="709114" y="30538"/>
                    <a:pt x="711721" y="28896"/>
                    <a:pt x="714006" y="26861"/>
                  </a:cubicBezTo>
                  <a:cubicBezTo>
                    <a:pt x="714843" y="26436"/>
                    <a:pt x="715614" y="25891"/>
                    <a:pt x="716292" y="25241"/>
                  </a:cubicBezTo>
                  <a:cubicBezTo>
                    <a:pt x="718219" y="23829"/>
                    <a:pt x="720005" y="22234"/>
                    <a:pt x="721626" y="20479"/>
                  </a:cubicBezTo>
                  <a:cubicBezTo>
                    <a:pt x="723626" y="18383"/>
                    <a:pt x="726102" y="16478"/>
                    <a:pt x="728293" y="14573"/>
                  </a:cubicBezTo>
                  <a:cubicBezTo>
                    <a:pt x="724769" y="17526"/>
                    <a:pt x="728769" y="14573"/>
                    <a:pt x="730198" y="13240"/>
                  </a:cubicBezTo>
                  <a:lnTo>
                    <a:pt x="732865" y="11525"/>
                  </a:lnTo>
                  <a:lnTo>
                    <a:pt x="735723" y="10096"/>
                  </a:lnTo>
                  <a:lnTo>
                    <a:pt x="738961" y="9049"/>
                  </a:lnTo>
                  <a:cubicBezTo>
                    <a:pt x="741914" y="8096"/>
                    <a:pt x="744867" y="6763"/>
                    <a:pt x="747724" y="5525"/>
                  </a:cubicBezTo>
                  <a:cubicBezTo>
                    <a:pt x="751602" y="3895"/>
                    <a:pt x="755386" y="2050"/>
                    <a:pt x="759059" y="0"/>
                  </a:cubicBezTo>
                  <a:cubicBezTo>
                    <a:pt x="758487" y="2572"/>
                    <a:pt x="757821" y="5239"/>
                    <a:pt x="757154" y="7810"/>
                  </a:cubicBezTo>
                  <a:cubicBezTo>
                    <a:pt x="748867" y="42005"/>
                    <a:pt x="744200" y="76962"/>
                    <a:pt x="738961" y="111728"/>
                  </a:cubicBezTo>
                  <a:cubicBezTo>
                    <a:pt x="727912" y="184975"/>
                    <a:pt x="715625" y="258032"/>
                    <a:pt x="706005" y="331565"/>
                  </a:cubicBezTo>
                  <a:cubicBezTo>
                    <a:pt x="696384" y="405098"/>
                    <a:pt x="690098" y="476440"/>
                    <a:pt x="681525" y="548830"/>
                  </a:cubicBezTo>
                  <a:cubicBezTo>
                    <a:pt x="677334" y="584549"/>
                    <a:pt x="672762" y="618172"/>
                    <a:pt x="666952" y="654463"/>
                  </a:cubicBezTo>
                  <a:cubicBezTo>
                    <a:pt x="661142" y="690753"/>
                    <a:pt x="655332" y="725710"/>
                    <a:pt x="651903" y="761714"/>
                  </a:cubicBezTo>
                  <a:cubicBezTo>
                    <a:pt x="650855" y="772478"/>
                    <a:pt x="650093" y="783336"/>
                    <a:pt x="649712" y="794099"/>
                  </a:cubicBezTo>
                  <a:cubicBezTo>
                    <a:pt x="647378" y="796717"/>
                    <a:pt x="646120" y="800118"/>
                    <a:pt x="646188" y="803624"/>
                  </a:cubicBezTo>
                  <a:cubicBezTo>
                    <a:pt x="646202" y="806075"/>
                    <a:pt x="646789" y="808489"/>
                    <a:pt x="647902" y="810673"/>
                  </a:cubicBezTo>
                  <a:cubicBezTo>
                    <a:pt x="647902" y="816483"/>
                    <a:pt x="647902" y="822293"/>
                    <a:pt x="647902" y="828104"/>
                  </a:cubicBezTo>
                  <a:cubicBezTo>
                    <a:pt x="647956" y="828451"/>
                    <a:pt x="647956" y="828804"/>
                    <a:pt x="647902" y="829151"/>
                  </a:cubicBezTo>
                  <a:cubicBezTo>
                    <a:pt x="646996" y="833180"/>
                    <a:pt x="646707" y="837323"/>
                    <a:pt x="647045" y="841438"/>
                  </a:cubicBezTo>
                  <a:cubicBezTo>
                    <a:pt x="647134" y="843687"/>
                    <a:pt x="647454" y="845922"/>
                    <a:pt x="647998" y="848106"/>
                  </a:cubicBezTo>
                  <a:cubicBezTo>
                    <a:pt x="647998" y="848106"/>
                    <a:pt x="649236" y="858107"/>
                    <a:pt x="649045" y="856393"/>
                  </a:cubicBezTo>
                  <a:cubicBezTo>
                    <a:pt x="649045" y="857536"/>
                    <a:pt x="649045" y="858583"/>
                    <a:pt x="649522" y="859727"/>
                  </a:cubicBezTo>
                  <a:cubicBezTo>
                    <a:pt x="649522" y="858583"/>
                    <a:pt x="650188" y="864775"/>
                    <a:pt x="650665" y="867537"/>
                  </a:cubicBezTo>
                  <a:cubicBezTo>
                    <a:pt x="651712" y="879675"/>
                    <a:pt x="651712" y="891880"/>
                    <a:pt x="650665" y="904018"/>
                  </a:cubicBezTo>
                  <a:cubicBezTo>
                    <a:pt x="649277" y="913710"/>
                    <a:pt x="647078" y="923268"/>
                    <a:pt x="644092" y="932593"/>
                  </a:cubicBezTo>
                  <a:cubicBezTo>
                    <a:pt x="640490" y="942520"/>
                    <a:pt x="636291" y="952222"/>
                    <a:pt x="631519" y="961644"/>
                  </a:cubicBezTo>
                  <a:cubicBezTo>
                    <a:pt x="630472" y="964025"/>
                    <a:pt x="629328" y="966502"/>
                    <a:pt x="628090" y="968883"/>
                  </a:cubicBezTo>
                  <a:lnTo>
                    <a:pt x="625137" y="971359"/>
                  </a:lnTo>
                  <a:cubicBezTo>
                    <a:pt x="623899" y="972503"/>
                    <a:pt x="618375" y="979361"/>
                    <a:pt x="620565" y="976884"/>
                  </a:cubicBezTo>
                  <a:cubicBezTo>
                    <a:pt x="618808" y="979029"/>
                    <a:pt x="617540" y="981532"/>
                    <a:pt x="616851" y="984218"/>
                  </a:cubicBezTo>
                  <a:cubicBezTo>
                    <a:pt x="616851" y="984218"/>
                    <a:pt x="616851" y="984885"/>
                    <a:pt x="616851" y="985171"/>
                  </a:cubicBezTo>
                  <a:cubicBezTo>
                    <a:pt x="616851" y="985456"/>
                    <a:pt x="616184" y="986885"/>
                    <a:pt x="615803" y="987838"/>
                  </a:cubicBezTo>
                  <a:lnTo>
                    <a:pt x="615803" y="989266"/>
                  </a:lnTo>
                  <a:cubicBezTo>
                    <a:pt x="613993" y="991267"/>
                    <a:pt x="612183" y="993172"/>
                    <a:pt x="610183" y="995077"/>
                  </a:cubicBezTo>
                  <a:lnTo>
                    <a:pt x="606849" y="997934"/>
                  </a:lnTo>
                  <a:cubicBezTo>
                    <a:pt x="604991" y="999233"/>
                    <a:pt x="603050" y="1000410"/>
                    <a:pt x="601039" y="1001458"/>
                  </a:cubicBezTo>
                  <a:cubicBezTo>
                    <a:pt x="599855" y="1002021"/>
                    <a:pt x="598763" y="1002759"/>
                    <a:pt x="597801" y="1003649"/>
                  </a:cubicBezTo>
                  <a:lnTo>
                    <a:pt x="588847" y="1006888"/>
                  </a:lnTo>
                  <a:cubicBezTo>
                    <a:pt x="579322" y="1010412"/>
                    <a:pt x="569321" y="1013270"/>
                    <a:pt x="559510" y="1016413"/>
                  </a:cubicBezTo>
                  <a:close/>
                  <a:moveTo>
                    <a:pt x="597134" y="276511"/>
                  </a:moveTo>
                  <a:cubicBezTo>
                    <a:pt x="590848" y="359473"/>
                    <a:pt x="582847" y="453009"/>
                    <a:pt x="573036" y="544735"/>
                  </a:cubicBezTo>
                  <a:lnTo>
                    <a:pt x="576274" y="518446"/>
                  </a:lnTo>
                  <a:cubicBezTo>
                    <a:pt x="580846" y="482727"/>
                    <a:pt x="585799" y="447008"/>
                    <a:pt x="592372" y="411671"/>
                  </a:cubicBezTo>
                  <a:cubicBezTo>
                    <a:pt x="595610" y="394240"/>
                    <a:pt x="599991" y="377095"/>
                    <a:pt x="603135" y="359664"/>
                  </a:cubicBezTo>
                  <a:cubicBezTo>
                    <a:pt x="606278" y="342233"/>
                    <a:pt x="608564" y="326326"/>
                    <a:pt x="610564" y="309467"/>
                  </a:cubicBezTo>
                  <a:cubicBezTo>
                    <a:pt x="612565" y="292608"/>
                    <a:pt x="614374" y="274510"/>
                    <a:pt x="617136" y="257175"/>
                  </a:cubicBezTo>
                  <a:cubicBezTo>
                    <a:pt x="617136" y="255460"/>
                    <a:pt x="617708" y="253841"/>
                    <a:pt x="618089" y="252127"/>
                  </a:cubicBezTo>
                  <a:cubicBezTo>
                    <a:pt x="613515" y="262050"/>
                    <a:pt x="606256" y="270496"/>
                    <a:pt x="597134" y="276511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D191EDF3-E960-43A5-887C-AC31CC0E0BB6}"/>
                </a:ext>
              </a:extLst>
            </p:cNvPr>
            <p:cNvSpPr/>
            <p:nvPr/>
          </p:nvSpPr>
          <p:spPr>
            <a:xfrm>
              <a:off x="7245578" y="2689681"/>
              <a:ext cx="32" cy="920"/>
            </a:xfrm>
            <a:custGeom>
              <a:avLst/>
              <a:gdLst>
                <a:gd name="connsiteX0" fmla="*/ 0 w 20"/>
                <a:gd name="connsiteY0" fmla="*/ 0 h 571"/>
                <a:gd name="connsiteX1" fmla="*/ 0 w 20"/>
                <a:gd name="connsiteY1" fmla="*/ 0 h 571"/>
                <a:gd name="connsiteX2" fmla="*/ 0 w 20"/>
                <a:gd name="connsiteY2" fmla="*/ 571 h 571"/>
                <a:gd name="connsiteX3" fmla="*/ 0 w 20"/>
                <a:gd name="connsiteY3" fmla="*/ 571 h 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" h="571">
                  <a:moveTo>
                    <a:pt x="0" y="0"/>
                  </a:moveTo>
                  <a:lnTo>
                    <a:pt x="0" y="0"/>
                  </a:lnTo>
                  <a:cubicBezTo>
                    <a:pt x="27" y="190"/>
                    <a:pt x="27" y="382"/>
                    <a:pt x="0" y="571"/>
                  </a:cubicBezTo>
                  <a:lnTo>
                    <a:pt x="0" y="571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xmlns="" id="{9C6225CC-2BA1-4BA3-A116-DA990C679BCD}"/>
                </a:ext>
              </a:extLst>
            </p:cNvPr>
            <p:cNvSpPr/>
            <p:nvPr/>
          </p:nvSpPr>
          <p:spPr>
            <a:xfrm>
              <a:off x="7411096" y="3526196"/>
              <a:ext cx="2933" cy="1208"/>
            </a:xfrm>
            <a:custGeom>
              <a:avLst/>
              <a:gdLst>
                <a:gd name="connsiteX0" fmla="*/ 0 w 1821"/>
                <a:gd name="connsiteY0" fmla="*/ 751 h 750"/>
                <a:gd name="connsiteX1" fmla="*/ 0 w 1821"/>
                <a:gd name="connsiteY1" fmla="*/ 751 h 750"/>
                <a:gd name="connsiteX2" fmla="*/ 0 w 1821"/>
                <a:gd name="connsiteY2" fmla="*/ 751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1" h="750">
                  <a:moveTo>
                    <a:pt x="0" y="751"/>
                  </a:moveTo>
                  <a:lnTo>
                    <a:pt x="0" y="751"/>
                  </a:lnTo>
                  <a:cubicBezTo>
                    <a:pt x="2476" y="-297"/>
                    <a:pt x="2381" y="-202"/>
                    <a:pt x="0" y="7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725AE8CC-5FCC-4AB3-A43A-D91C4A6C6466}"/>
                </a:ext>
              </a:extLst>
            </p:cNvPr>
            <p:cNvSpPr/>
            <p:nvPr/>
          </p:nvSpPr>
          <p:spPr>
            <a:xfrm>
              <a:off x="7589502" y="3085916"/>
              <a:ext cx="10430" cy="40190"/>
            </a:xfrm>
            <a:custGeom>
              <a:avLst/>
              <a:gdLst>
                <a:gd name="connsiteX0" fmla="*/ 1429 w 6476"/>
                <a:gd name="connsiteY0" fmla="*/ 13049 h 24955"/>
                <a:gd name="connsiteX1" fmla="*/ 1429 w 6476"/>
                <a:gd name="connsiteY1" fmla="*/ 13049 h 24955"/>
                <a:gd name="connsiteX2" fmla="*/ 3238 w 6476"/>
                <a:gd name="connsiteY2" fmla="*/ 5239 h 24955"/>
                <a:gd name="connsiteX3" fmla="*/ 4381 w 6476"/>
                <a:gd name="connsiteY3" fmla="*/ 2667 h 24955"/>
                <a:gd name="connsiteX4" fmla="*/ 4381 w 6476"/>
                <a:gd name="connsiteY4" fmla="*/ 2096 h 24955"/>
                <a:gd name="connsiteX5" fmla="*/ 5143 w 6476"/>
                <a:gd name="connsiteY5" fmla="*/ 1143 h 24955"/>
                <a:gd name="connsiteX6" fmla="*/ 6477 w 6476"/>
                <a:gd name="connsiteY6" fmla="*/ 0 h 24955"/>
                <a:gd name="connsiteX7" fmla="*/ 0 w 6476"/>
                <a:gd name="connsiteY7" fmla="*/ 24193 h 24955"/>
                <a:gd name="connsiteX8" fmla="*/ 0 w 6476"/>
                <a:gd name="connsiteY8" fmla="*/ 24955 h 24955"/>
                <a:gd name="connsiteX9" fmla="*/ 571 w 6476"/>
                <a:gd name="connsiteY9" fmla="*/ 20288 h 24955"/>
                <a:gd name="connsiteX10" fmla="*/ 1048 w 6476"/>
                <a:gd name="connsiteY10" fmla="*/ 15621 h 24955"/>
                <a:gd name="connsiteX11" fmla="*/ 1429 w 6476"/>
                <a:gd name="connsiteY11" fmla="*/ 13049 h 2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6" h="24955">
                  <a:moveTo>
                    <a:pt x="1429" y="13049"/>
                  </a:moveTo>
                  <a:lnTo>
                    <a:pt x="1429" y="13049"/>
                  </a:lnTo>
                  <a:cubicBezTo>
                    <a:pt x="1885" y="10414"/>
                    <a:pt x="2490" y="7806"/>
                    <a:pt x="3238" y="5239"/>
                  </a:cubicBezTo>
                  <a:cubicBezTo>
                    <a:pt x="3238" y="5239"/>
                    <a:pt x="4096" y="3143"/>
                    <a:pt x="4381" y="2667"/>
                  </a:cubicBezTo>
                  <a:cubicBezTo>
                    <a:pt x="4345" y="2478"/>
                    <a:pt x="4345" y="2284"/>
                    <a:pt x="4381" y="2096"/>
                  </a:cubicBezTo>
                  <a:lnTo>
                    <a:pt x="5143" y="1143"/>
                  </a:lnTo>
                  <a:cubicBezTo>
                    <a:pt x="5555" y="725"/>
                    <a:pt x="6001" y="343"/>
                    <a:pt x="6477" y="0"/>
                  </a:cubicBezTo>
                  <a:cubicBezTo>
                    <a:pt x="5126" y="8259"/>
                    <a:pt x="2957" y="16364"/>
                    <a:pt x="0" y="24193"/>
                  </a:cubicBezTo>
                  <a:cubicBezTo>
                    <a:pt x="0" y="24193"/>
                    <a:pt x="0" y="24193"/>
                    <a:pt x="0" y="24955"/>
                  </a:cubicBezTo>
                  <a:lnTo>
                    <a:pt x="571" y="20288"/>
                  </a:lnTo>
                  <a:cubicBezTo>
                    <a:pt x="571" y="18764"/>
                    <a:pt x="571" y="17145"/>
                    <a:pt x="1048" y="15621"/>
                  </a:cubicBezTo>
                  <a:cubicBezTo>
                    <a:pt x="1524" y="14097"/>
                    <a:pt x="1333" y="13621"/>
                    <a:pt x="1429" y="1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F37E66E3-A9E9-4B07-B348-79B1A4281882}"/>
                </a:ext>
              </a:extLst>
            </p:cNvPr>
            <p:cNvSpPr/>
            <p:nvPr/>
          </p:nvSpPr>
          <p:spPr>
            <a:xfrm>
              <a:off x="7633989" y="3030078"/>
              <a:ext cx="1380" cy="15340"/>
            </a:xfrm>
            <a:custGeom>
              <a:avLst/>
              <a:gdLst>
                <a:gd name="connsiteX0" fmla="*/ 0 w 857"/>
                <a:gd name="connsiteY0" fmla="*/ 0 h 9525"/>
                <a:gd name="connsiteX1" fmla="*/ 0 w 857"/>
                <a:gd name="connsiteY1" fmla="*/ 0 h 9525"/>
                <a:gd name="connsiteX2" fmla="*/ 857 w 857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" h="9525">
                  <a:moveTo>
                    <a:pt x="0" y="0"/>
                  </a:moveTo>
                  <a:lnTo>
                    <a:pt x="0" y="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D0E997DB-8CD8-4C99-9C50-8878EAFBDA4D}"/>
                </a:ext>
              </a:extLst>
            </p:cNvPr>
            <p:cNvSpPr/>
            <p:nvPr/>
          </p:nvSpPr>
          <p:spPr>
            <a:xfrm>
              <a:off x="7432397" y="3265395"/>
              <a:ext cx="21" cy="1073"/>
            </a:xfrm>
            <a:custGeom>
              <a:avLst/>
              <a:gdLst>
                <a:gd name="connsiteX0" fmla="*/ 14 w 13"/>
                <a:gd name="connsiteY0" fmla="*/ 0 h 666"/>
                <a:gd name="connsiteX1" fmla="*/ 14 w 13"/>
                <a:gd name="connsiteY1" fmla="*/ 667 h 666"/>
                <a:gd name="connsiteX2" fmla="*/ 14 w 13"/>
                <a:gd name="connsiteY2" fmla="*/ 0 h 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" h="666">
                  <a:moveTo>
                    <a:pt x="14" y="0"/>
                  </a:moveTo>
                  <a:cubicBezTo>
                    <a:pt x="14" y="0"/>
                    <a:pt x="14" y="476"/>
                    <a:pt x="14" y="667"/>
                  </a:cubicBezTo>
                  <a:cubicBezTo>
                    <a:pt x="-5" y="445"/>
                    <a:pt x="-5" y="222"/>
                    <a:pt x="14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4741E7A8-23C8-41FB-B7D8-EA049D710CCC}"/>
                </a:ext>
              </a:extLst>
            </p:cNvPr>
            <p:cNvSpPr/>
            <p:nvPr/>
          </p:nvSpPr>
          <p:spPr>
            <a:xfrm>
              <a:off x="7432419" y="326524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43EF94BF-5A38-4ACD-B14C-59EBD15BC3BA}"/>
                </a:ext>
              </a:extLst>
            </p:cNvPr>
            <p:cNvSpPr/>
            <p:nvPr/>
          </p:nvSpPr>
          <p:spPr>
            <a:xfrm>
              <a:off x="7712530" y="2686152"/>
              <a:ext cx="521870" cy="1317254"/>
            </a:xfrm>
            <a:custGeom>
              <a:avLst/>
              <a:gdLst>
                <a:gd name="connsiteX0" fmla="*/ 308038 w 324040"/>
                <a:gd name="connsiteY0" fmla="*/ 176594 h 817911"/>
                <a:gd name="connsiteX1" fmla="*/ 308038 w 324040"/>
                <a:gd name="connsiteY1" fmla="*/ 176594 h 817911"/>
                <a:gd name="connsiteX2" fmla="*/ 324040 w 324040"/>
                <a:gd name="connsiteY2" fmla="*/ 186785 h 817911"/>
                <a:gd name="connsiteX3" fmla="*/ 322802 w 324040"/>
                <a:gd name="connsiteY3" fmla="*/ 205835 h 817911"/>
                <a:gd name="connsiteX4" fmla="*/ 322802 w 324040"/>
                <a:gd name="connsiteY4" fmla="*/ 231648 h 817911"/>
                <a:gd name="connsiteX5" fmla="*/ 321373 w 324040"/>
                <a:gd name="connsiteY5" fmla="*/ 283178 h 817911"/>
                <a:gd name="connsiteX6" fmla="*/ 318325 w 324040"/>
                <a:gd name="connsiteY6" fmla="*/ 339376 h 817911"/>
                <a:gd name="connsiteX7" fmla="*/ 290417 w 324040"/>
                <a:gd name="connsiteY7" fmla="*/ 321564 h 817911"/>
                <a:gd name="connsiteX8" fmla="*/ 287750 w 324040"/>
                <a:gd name="connsiteY8" fmla="*/ 320516 h 817911"/>
                <a:gd name="connsiteX9" fmla="*/ 293084 w 324040"/>
                <a:gd name="connsiteY9" fmla="*/ 302609 h 817911"/>
                <a:gd name="connsiteX10" fmla="*/ 293084 w 324040"/>
                <a:gd name="connsiteY10" fmla="*/ 297656 h 817911"/>
                <a:gd name="connsiteX11" fmla="*/ 295180 w 324040"/>
                <a:gd name="connsiteY11" fmla="*/ 291941 h 817911"/>
                <a:gd name="connsiteX12" fmla="*/ 298132 w 324040"/>
                <a:gd name="connsiteY12" fmla="*/ 270605 h 817911"/>
                <a:gd name="connsiteX13" fmla="*/ 289465 w 324040"/>
                <a:gd name="connsiteY13" fmla="*/ 230886 h 817911"/>
                <a:gd name="connsiteX14" fmla="*/ 242792 w 324040"/>
                <a:gd name="connsiteY14" fmla="*/ 196882 h 817911"/>
                <a:gd name="connsiteX15" fmla="*/ 243269 w 324040"/>
                <a:gd name="connsiteY15" fmla="*/ 196882 h 817911"/>
                <a:gd name="connsiteX16" fmla="*/ 249841 w 324040"/>
                <a:gd name="connsiteY16" fmla="*/ 188690 h 817911"/>
                <a:gd name="connsiteX17" fmla="*/ 252794 w 324040"/>
                <a:gd name="connsiteY17" fmla="*/ 185642 h 817911"/>
                <a:gd name="connsiteX18" fmla="*/ 254413 w 324040"/>
                <a:gd name="connsiteY18" fmla="*/ 184214 h 817911"/>
                <a:gd name="connsiteX19" fmla="*/ 254984 w 324040"/>
                <a:gd name="connsiteY19" fmla="*/ 183737 h 817911"/>
                <a:gd name="connsiteX20" fmla="*/ 263080 w 324040"/>
                <a:gd name="connsiteY20" fmla="*/ 178499 h 817911"/>
                <a:gd name="connsiteX21" fmla="*/ 272034 w 324040"/>
                <a:gd name="connsiteY21" fmla="*/ 174212 h 817911"/>
                <a:gd name="connsiteX22" fmla="*/ 293084 w 324040"/>
                <a:gd name="connsiteY22" fmla="*/ 172403 h 817911"/>
                <a:gd name="connsiteX23" fmla="*/ 306991 w 324040"/>
                <a:gd name="connsiteY23" fmla="*/ 176213 h 817911"/>
                <a:gd name="connsiteX24" fmla="*/ 308134 w 324040"/>
                <a:gd name="connsiteY24" fmla="*/ 176975 h 817911"/>
                <a:gd name="connsiteX25" fmla="*/ 300609 w 324040"/>
                <a:gd name="connsiteY25" fmla="*/ 492728 h 817911"/>
                <a:gd name="connsiteX26" fmla="*/ 300609 w 324040"/>
                <a:gd name="connsiteY26" fmla="*/ 492728 h 817911"/>
                <a:gd name="connsiteX27" fmla="*/ 300609 w 324040"/>
                <a:gd name="connsiteY27" fmla="*/ 495776 h 817911"/>
                <a:gd name="connsiteX28" fmla="*/ 291655 w 324040"/>
                <a:gd name="connsiteY28" fmla="*/ 473107 h 817911"/>
                <a:gd name="connsiteX29" fmla="*/ 284702 w 324040"/>
                <a:gd name="connsiteY29" fmla="*/ 463582 h 817911"/>
                <a:gd name="connsiteX30" fmla="*/ 289179 w 324040"/>
                <a:gd name="connsiteY30" fmla="*/ 461010 h 817911"/>
                <a:gd name="connsiteX31" fmla="*/ 308229 w 324040"/>
                <a:gd name="connsiteY31" fmla="*/ 446437 h 817911"/>
                <a:gd name="connsiteX32" fmla="*/ 301466 w 324040"/>
                <a:gd name="connsiteY32" fmla="*/ 493109 h 817911"/>
                <a:gd name="connsiteX33" fmla="*/ 147447 w 324040"/>
                <a:gd name="connsiteY33" fmla="*/ 3905 h 817911"/>
                <a:gd name="connsiteX34" fmla="*/ 147447 w 324040"/>
                <a:gd name="connsiteY34" fmla="*/ 3905 h 817911"/>
                <a:gd name="connsiteX35" fmla="*/ 124015 w 324040"/>
                <a:gd name="connsiteY35" fmla="*/ 42005 h 817911"/>
                <a:gd name="connsiteX36" fmla="*/ 107442 w 324040"/>
                <a:gd name="connsiteY36" fmla="*/ 67247 h 817911"/>
                <a:gd name="connsiteX37" fmla="*/ 106966 w 324040"/>
                <a:gd name="connsiteY37" fmla="*/ 67247 h 817911"/>
                <a:gd name="connsiteX38" fmla="*/ 106966 w 324040"/>
                <a:gd name="connsiteY38" fmla="*/ 67247 h 817911"/>
                <a:gd name="connsiteX39" fmla="*/ 110680 w 324040"/>
                <a:gd name="connsiteY39" fmla="*/ 59436 h 817911"/>
                <a:gd name="connsiteX40" fmla="*/ 118300 w 324040"/>
                <a:gd name="connsiteY40" fmla="*/ 39433 h 817911"/>
                <a:gd name="connsiteX41" fmla="*/ 118300 w 324040"/>
                <a:gd name="connsiteY41" fmla="*/ 14002 h 817911"/>
                <a:gd name="connsiteX42" fmla="*/ 114681 w 324040"/>
                <a:gd name="connsiteY42" fmla="*/ 0 h 817911"/>
                <a:gd name="connsiteX43" fmla="*/ 127159 w 324040"/>
                <a:gd name="connsiteY43" fmla="*/ 1429 h 817911"/>
                <a:gd name="connsiteX44" fmla="*/ 147447 w 324040"/>
                <a:gd name="connsiteY44" fmla="*/ 4382 h 817911"/>
                <a:gd name="connsiteX45" fmla="*/ 48863 w 324040"/>
                <a:gd name="connsiteY45" fmla="*/ 814292 h 817911"/>
                <a:gd name="connsiteX46" fmla="*/ 49339 w 324040"/>
                <a:gd name="connsiteY46" fmla="*/ 814292 h 817911"/>
                <a:gd name="connsiteX47" fmla="*/ 48863 w 324040"/>
                <a:gd name="connsiteY47" fmla="*/ 814292 h 817911"/>
                <a:gd name="connsiteX48" fmla="*/ 41815 w 324040"/>
                <a:gd name="connsiteY48" fmla="*/ 811625 h 817911"/>
                <a:gd name="connsiteX49" fmla="*/ 29432 w 324040"/>
                <a:gd name="connsiteY49" fmla="*/ 805053 h 817911"/>
                <a:gd name="connsiteX50" fmla="*/ 19907 w 324040"/>
                <a:gd name="connsiteY50" fmla="*/ 797719 h 817911"/>
                <a:gd name="connsiteX51" fmla="*/ 0 w 324040"/>
                <a:gd name="connsiteY51" fmla="*/ 756571 h 817911"/>
                <a:gd name="connsiteX52" fmla="*/ 3524 w 324040"/>
                <a:gd name="connsiteY52" fmla="*/ 756571 h 817911"/>
                <a:gd name="connsiteX53" fmla="*/ 35242 w 324040"/>
                <a:gd name="connsiteY53" fmla="*/ 753809 h 817911"/>
                <a:gd name="connsiteX54" fmla="*/ 93726 w 324040"/>
                <a:gd name="connsiteY54" fmla="*/ 742378 h 817911"/>
                <a:gd name="connsiteX55" fmla="*/ 144971 w 324040"/>
                <a:gd name="connsiteY55" fmla="*/ 720280 h 817911"/>
                <a:gd name="connsiteX56" fmla="*/ 150114 w 324040"/>
                <a:gd name="connsiteY56" fmla="*/ 719233 h 817911"/>
                <a:gd name="connsiteX57" fmla="*/ 157734 w 324040"/>
                <a:gd name="connsiteY57" fmla="*/ 719042 h 817911"/>
                <a:gd name="connsiteX58" fmla="*/ 168593 w 324040"/>
                <a:gd name="connsiteY58" fmla="*/ 717233 h 817911"/>
                <a:gd name="connsiteX59" fmla="*/ 176498 w 324040"/>
                <a:gd name="connsiteY59" fmla="*/ 715994 h 817911"/>
                <a:gd name="connsiteX60" fmla="*/ 178498 w 324040"/>
                <a:gd name="connsiteY60" fmla="*/ 715994 h 817911"/>
                <a:gd name="connsiteX61" fmla="*/ 181165 w 324040"/>
                <a:gd name="connsiteY61" fmla="*/ 716471 h 817911"/>
                <a:gd name="connsiteX62" fmla="*/ 181832 w 324040"/>
                <a:gd name="connsiteY62" fmla="*/ 716471 h 817911"/>
                <a:gd name="connsiteX63" fmla="*/ 186499 w 324040"/>
                <a:gd name="connsiteY63" fmla="*/ 717137 h 817911"/>
                <a:gd name="connsiteX64" fmla="*/ 191738 w 324040"/>
                <a:gd name="connsiteY64" fmla="*/ 717137 h 817911"/>
                <a:gd name="connsiteX65" fmla="*/ 206693 w 324040"/>
                <a:gd name="connsiteY65" fmla="*/ 715232 h 817911"/>
                <a:gd name="connsiteX66" fmla="*/ 231267 w 324040"/>
                <a:gd name="connsiteY66" fmla="*/ 703802 h 817911"/>
                <a:gd name="connsiteX67" fmla="*/ 236315 w 324040"/>
                <a:gd name="connsiteY67" fmla="*/ 697801 h 817911"/>
                <a:gd name="connsiteX68" fmla="*/ 238220 w 324040"/>
                <a:gd name="connsiteY68" fmla="*/ 694182 h 817911"/>
                <a:gd name="connsiteX69" fmla="*/ 239173 w 324040"/>
                <a:gd name="connsiteY69" fmla="*/ 691991 h 817911"/>
                <a:gd name="connsiteX70" fmla="*/ 243364 w 324040"/>
                <a:gd name="connsiteY70" fmla="*/ 641318 h 817911"/>
                <a:gd name="connsiteX71" fmla="*/ 243364 w 324040"/>
                <a:gd name="connsiteY71" fmla="*/ 641318 h 817911"/>
                <a:gd name="connsiteX72" fmla="*/ 243364 w 324040"/>
                <a:gd name="connsiteY72" fmla="*/ 640461 h 817911"/>
                <a:gd name="connsiteX73" fmla="*/ 244793 w 324040"/>
                <a:gd name="connsiteY73" fmla="*/ 639509 h 817911"/>
                <a:gd name="connsiteX74" fmla="*/ 257080 w 324040"/>
                <a:gd name="connsiteY74" fmla="*/ 630650 h 817911"/>
                <a:gd name="connsiteX75" fmla="*/ 280321 w 324040"/>
                <a:gd name="connsiteY75" fmla="*/ 611600 h 817911"/>
                <a:gd name="connsiteX76" fmla="*/ 280321 w 324040"/>
                <a:gd name="connsiteY76" fmla="*/ 611600 h 817911"/>
                <a:gd name="connsiteX77" fmla="*/ 272987 w 324040"/>
                <a:gd name="connsiteY77" fmla="*/ 640747 h 817911"/>
                <a:gd name="connsiteX78" fmla="*/ 265747 w 324040"/>
                <a:gd name="connsiteY78" fmla="*/ 663416 h 817911"/>
                <a:gd name="connsiteX79" fmla="*/ 261747 w 324040"/>
                <a:gd name="connsiteY79" fmla="*/ 674465 h 817911"/>
                <a:gd name="connsiteX80" fmla="*/ 260604 w 324040"/>
                <a:gd name="connsiteY80" fmla="*/ 677227 h 817911"/>
                <a:gd name="connsiteX81" fmla="*/ 259366 w 324040"/>
                <a:gd name="connsiteY81" fmla="*/ 680371 h 817911"/>
                <a:gd name="connsiteX82" fmla="*/ 258032 w 324040"/>
                <a:gd name="connsiteY82" fmla="*/ 683419 h 817911"/>
                <a:gd name="connsiteX83" fmla="*/ 237744 w 324040"/>
                <a:gd name="connsiteY83" fmla="*/ 718662 h 817911"/>
                <a:gd name="connsiteX84" fmla="*/ 237744 w 324040"/>
                <a:gd name="connsiteY84" fmla="*/ 719233 h 817911"/>
                <a:gd name="connsiteX85" fmla="*/ 237268 w 324040"/>
                <a:gd name="connsiteY85" fmla="*/ 719900 h 817911"/>
                <a:gd name="connsiteX86" fmla="*/ 234315 w 324040"/>
                <a:gd name="connsiteY86" fmla="*/ 723614 h 817911"/>
                <a:gd name="connsiteX87" fmla="*/ 228124 w 324040"/>
                <a:gd name="connsiteY87" fmla="*/ 730853 h 817911"/>
                <a:gd name="connsiteX88" fmla="*/ 228124 w 324040"/>
                <a:gd name="connsiteY88" fmla="*/ 730853 h 817911"/>
                <a:gd name="connsiteX89" fmla="*/ 213646 w 324040"/>
                <a:gd name="connsiteY89" fmla="*/ 745617 h 817911"/>
                <a:gd name="connsiteX90" fmla="*/ 206502 w 324040"/>
                <a:gd name="connsiteY90" fmla="*/ 751904 h 817911"/>
                <a:gd name="connsiteX91" fmla="*/ 202882 w 324040"/>
                <a:gd name="connsiteY91" fmla="*/ 754951 h 817911"/>
                <a:gd name="connsiteX92" fmla="*/ 202216 w 324040"/>
                <a:gd name="connsiteY92" fmla="*/ 755523 h 817911"/>
                <a:gd name="connsiteX93" fmla="*/ 201644 w 324040"/>
                <a:gd name="connsiteY93" fmla="*/ 755999 h 817911"/>
                <a:gd name="connsiteX94" fmla="*/ 184785 w 324040"/>
                <a:gd name="connsiteY94" fmla="*/ 768001 h 817911"/>
                <a:gd name="connsiteX95" fmla="*/ 149638 w 324040"/>
                <a:gd name="connsiteY95" fmla="*/ 787813 h 817911"/>
                <a:gd name="connsiteX96" fmla="*/ 140875 w 324040"/>
                <a:gd name="connsiteY96" fmla="*/ 791909 h 817911"/>
                <a:gd name="connsiteX97" fmla="*/ 138208 w 324040"/>
                <a:gd name="connsiteY97" fmla="*/ 793147 h 817911"/>
                <a:gd name="connsiteX98" fmla="*/ 134779 w 324040"/>
                <a:gd name="connsiteY98" fmla="*/ 794576 h 817911"/>
                <a:gd name="connsiteX99" fmla="*/ 112109 w 324040"/>
                <a:gd name="connsiteY99" fmla="*/ 802862 h 817911"/>
                <a:gd name="connsiteX100" fmla="*/ 63341 w 324040"/>
                <a:gd name="connsiteY100" fmla="*/ 815911 h 817911"/>
                <a:gd name="connsiteX101" fmla="*/ 53816 w 324040"/>
                <a:gd name="connsiteY101" fmla="*/ 817912 h 817911"/>
                <a:gd name="connsiteX102" fmla="*/ 53816 w 324040"/>
                <a:gd name="connsiteY102" fmla="*/ 817912 h 817911"/>
                <a:gd name="connsiteX103" fmla="*/ 48863 w 324040"/>
                <a:gd name="connsiteY103" fmla="*/ 814292 h 81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4040" h="817911">
                  <a:moveTo>
                    <a:pt x="308038" y="176594"/>
                  </a:moveTo>
                  <a:lnTo>
                    <a:pt x="308038" y="176594"/>
                  </a:lnTo>
                  <a:cubicBezTo>
                    <a:pt x="313277" y="180213"/>
                    <a:pt x="318611" y="183642"/>
                    <a:pt x="324040" y="186785"/>
                  </a:cubicBezTo>
                  <a:cubicBezTo>
                    <a:pt x="324040" y="193262"/>
                    <a:pt x="322707" y="199358"/>
                    <a:pt x="322802" y="205835"/>
                  </a:cubicBezTo>
                  <a:cubicBezTo>
                    <a:pt x="322802" y="214503"/>
                    <a:pt x="322802" y="222980"/>
                    <a:pt x="322802" y="231648"/>
                  </a:cubicBezTo>
                  <a:cubicBezTo>
                    <a:pt x="322231" y="248793"/>
                    <a:pt x="322040" y="265938"/>
                    <a:pt x="321373" y="283178"/>
                  </a:cubicBezTo>
                  <a:cubicBezTo>
                    <a:pt x="320802" y="302228"/>
                    <a:pt x="319786" y="320961"/>
                    <a:pt x="318325" y="339376"/>
                  </a:cubicBezTo>
                  <a:cubicBezTo>
                    <a:pt x="310325" y="331609"/>
                    <a:pt x="300830" y="325549"/>
                    <a:pt x="290417" y="321564"/>
                  </a:cubicBezTo>
                  <a:lnTo>
                    <a:pt x="287750" y="320516"/>
                  </a:lnTo>
                  <a:cubicBezTo>
                    <a:pt x="291098" y="315132"/>
                    <a:pt x="292940" y="308948"/>
                    <a:pt x="293084" y="302609"/>
                  </a:cubicBezTo>
                  <a:cubicBezTo>
                    <a:pt x="293227" y="300961"/>
                    <a:pt x="293227" y="299304"/>
                    <a:pt x="293084" y="297656"/>
                  </a:cubicBezTo>
                  <a:cubicBezTo>
                    <a:pt x="293954" y="295818"/>
                    <a:pt x="294655" y="293905"/>
                    <a:pt x="295180" y="291941"/>
                  </a:cubicBezTo>
                  <a:cubicBezTo>
                    <a:pt x="296922" y="284955"/>
                    <a:pt x="297912" y="277802"/>
                    <a:pt x="298132" y="270605"/>
                  </a:cubicBezTo>
                  <a:cubicBezTo>
                    <a:pt x="298386" y="256870"/>
                    <a:pt x="295417" y="243267"/>
                    <a:pt x="289465" y="230886"/>
                  </a:cubicBezTo>
                  <a:cubicBezTo>
                    <a:pt x="280416" y="211836"/>
                    <a:pt x="261652" y="202311"/>
                    <a:pt x="242792" y="196882"/>
                  </a:cubicBezTo>
                  <a:lnTo>
                    <a:pt x="243269" y="196882"/>
                  </a:lnTo>
                  <a:cubicBezTo>
                    <a:pt x="245627" y="194290"/>
                    <a:pt x="247822" y="191554"/>
                    <a:pt x="249841" y="188690"/>
                  </a:cubicBezTo>
                  <a:cubicBezTo>
                    <a:pt x="250793" y="187643"/>
                    <a:pt x="251746" y="186595"/>
                    <a:pt x="252794" y="185642"/>
                  </a:cubicBezTo>
                  <a:lnTo>
                    <a:pt x="254413" y="184214"/>
                  </a:lnTo>
                  <a:lnTo>
                    <a:pt x="254984" y="183737"/>
                  </a:lnTo>
                  <a:cubicBezTo>
                    <a:pt x="257573" y="181827"/>
                    <a:pt x="260277" y="180077"/>
                    <a:pt x="263080" y="178499"/>
                  </a:cubicBezTo>
                  <a:cubicBezTo>
                    <a:pt x="265933" y="176809"/>
                    <a:pt x="268929" y="175374"/>
                    <a:pt x="272034" y="174212"/>
                  </a:cubicBezTo>
                  <a:cubicBezTo>
                    <a:pt x="278658" y="171301"/>
                    <a:pt x="286060" y="170665"/>
                    <a:pt x="293084" y="172403"/>
                  </a:cubicBezTo>
                  <a:cubicBezTo>
                    <a:pt x="297752" y="173355"/>
                    <a:pt x="302609" y="174879"/>
                    <a:pt x="306991" y="176213"/>
                  </a:cubicBezTo>
                  <a:lnTo>
                    <a:pt x="308134" y="176975"/>
                  </a:lnTo>
                  <a:close/>
                  <a:moveTo>
                    <a:pt x="300609" y="492728"/>
                  </a:moveTo>
                  <a:lnTo>
                    <a:pt x="300609" y="492728"/>
                  </a:lnTo>
                  <a:lnTo>
                    <a:pt x="300609" y="495776"/>
                  </a:lnTo>
                  <a:cubicBezTo>
                    <a:pt x="298777" y="487814"/>
                    <a:pt x="295759" y="480172"/>
                    <a:pt x="291655" y="473107"/>
                  </a:cubicBezTo>
                  <a:cubicBezTo>
                    <a:pt x="289587" y="469757"/>
                    <a:pt x="287262" y="466572"/>
                    <a:pt x="284702" y="463582"/>
                  </a:cubicBezTo>
                  <a:lnTo>
                    <a:pt x="289179" y="461010"/>
                  </a:lnTo>
                  <a:cubicBezTo>
                    <a:pt x="296031" y="456847"/>
                    <a:pt x="302418" y="451961"/>
                    <a:pt x="308229" y="446437"/>
                  </a:cubicBezTo>
                  <a:cubicBezTo>
                    <a:pt x="306133" y="461963"/>
                    <a:pt x="303847" y="477584"/>
                    <a:pt x="301466" y="493109"/>
                  </a:cubicBezTo>
                  <a:close/>
                  <a:moveTo>
                    <a:pt x="147447" y="3905"/>
                  </a:moveTo>
                  <a:lnTo>
                    <a:pt x="147447" y="3905"/>
                  </a:lnTo>
                  <a:cubicBezTo>
                    <a:pt x="138779" y="16002"/>
                    <a:pt x="131731" y="28956"/>
                    <a:pt x="124015" y="42005"/>
                  </a:cubicBezTo>
                  <a:cubicBezTo>
                    <a:pt x="118777" y="50673"/>
                    <a:pt x="113157" y="58960"/>
                    <a:pt x="107442" y="67247"/>
                  </a:cubicBezTo>
                  <a:lnTo>
                    <a:pt x="106966" y="67247"/>
                  </a:lnTo>
                  <a:cubicBezTo>
                    <a:pt x="107632" y="67247"/>
                    <a:pt x="107442" y="67247"/>
                    <a:pt x="106966" y="67247"/>
                  </a:cubicBezTo>
                  <a:cubicBezTo>
                    <a:pt x="108204" y="64579"/>
                    <a:pt x="109442" y="61913"/>
                    <a:pt x="110680" y="59436"/>
                  </a:cubicBezTo>
                  <a:cubicBezTo>
                    <a:pt x="114084" y="53130"/>
                    <a:pt x="116646" y="46406"/>
                    <a:pt x="118300" y="39433"/>
                  </a:cubicBezTo>
                  <a:cubicBezTo>
                    <a:pt x="120014" y="31043"/>
                    <a:pt x="120014" y="22392"/>
                    <a:pt x="118300" y="14002"/>
                  </a:cubicBezTo>
                  <a:cubicBezTo>
                    <a:pt x="117533" y="9232"/>
                    <a:pt x="116321" y="4544"/>
                    <a:pt x="114681" y="0"/>
                  </a:cubicBezTo>
                  <a:cubicBezTo>
                    <a:pt x="118967" y="0"/>
                    <a:pt x="123158" y="857"/>
                    <a:pt x="127159" y="1429"/>
                  </a:cubicBezTo>
                  <a:lnTo>
                    <a:pt x="147447" y="4382"/>
                  </a:lnTo>
                  <a:close/>
                  <a:moveTo>
                    <a:pt x="48863" y="814292"/>
                  </a:moveTo>
                  <a:lnTo>
                    <a:pt x="49339" y="814292"/>
                  </a:lnTo>
                  <a:lnTo>
                    <a:pt x="48863" y="814292"/>
                  </a:lnTo>
                  <a:cubicBezTo>
                    <a:pt x="46482" y="813245"/>
                    <a:pt x="44196" y="812483"/>
                    <a:pt x="41815" y="811625"/>
                  </a:cubicBezTo>
                  <a:cubicBezTo>
                    <a:pt x="37473" y="809865"/>
                    <a:pt x="33323" y="807663"/>
                    <a:pt x="29432" y="805053"/>
                  </a:cubicBezTo>
                  <a:cubicBezTo>
                    <a:pt x="26063" y="802871"/>
                    <a:pt x="22878" y="800418"/>
                    <a:pt x="19907" y="797719"/>
                  </a:cubicBezTo>
                  <a:cubicBezTo>
                    <a:pt x="13906" y="783526"/>
                    <a:pt x="10382" y="768287"/>
                    <a:pt x="0" y="756571"/>
                  </a:cubicBezTo>
                  <a:lnTo>
                    <a:pt x="3524" y="756571"/>
                  </a:lnTo>
                  <a:cubicBezTo>
                    <a:pt x="14144" y="756313"/>
                    <a:pt x="24738" y="755390"/>
                    <a:pt x="35242" y="753809"/>
                  </a:cubicBezTo>
                  <a:cubicBezTo>
                    <a:pt x="55048" y="751813"/>
                    <a:pt x="74626" y="747986"/>
                    <a:pt x="93726" y="742378"/>
                  </a:cubicBezTo>
                  <a:cubicBezTo>
                    <a:pt x="111522" y="736795"/>
                    <a:pt x="128695" y="729390"/>
                    <a:pt x="144971" y="720280"/>
                  </a:cubicBezTo>
                  <a:cubicBezTo>
                    <a:pt x="146754" y="720520"/>
                    <a:pt x="148566" y="720150"/>
                    <a:pt x="150114" y="719233"/>
                  </a:cubicBezTo>
                  <a:cubicBezTo>
                    <a:pt x="152649" y="719558"/>
                    <a:pt x="155219" y="719494"/>
                    <a:pt x="157734" y="719042"/>
                  </a:cubicBezTo>
                  <a:cubicBezTo>
                    <a:pt x="160496" y="718471"/>
                    <a:pt x="164021" y="717995"/>
                    <a:pt x="168593" y="717233"/>
                  </a:cubicBezTo>
                  <a:lnTo>
                    <a:pt x="176498" y="715994"/>
                  </a:lnTo>
                  <a:cubicBezTo>
                    <a:pt x="174022" y="715994"/>
                    <a:pt x="176498" y="715994"/>
                    <a:pt x="178498" y="715994"/>
                  </a:cubicBezTo>
                  <a:lnTo>
                    <a:pt x="181165" y="716471"/>
                  </a:lnTo>
                  <a:lnTo>
                    <a:pt x="181832" y="716471"/>
                  </a:lnTo>
                  <a:lnTo>
                    <a:pt x="186499" y="717137"/>
                  </a:lnTo>
                  <a:cubicBezTo>
                    <a:pt x="188214" y="717137"/>
                    <a:pt x="190024" y="717137"/>
                    <a:pt x="191738" y="717137"/>
                  </a:cubicBezTo>
                  <a:cubicBezTo>
                    <a:pt x="196787" y="717137"/>
                    <a:pt x="201739" y="716090"/>
                    <a:pt x="206693" y="715232"/>
                  </a:cubicBezTo>
                  <a:cubicBezTo>
                    <a:pt x="215767" y="713715"/>
                    <a:pt x="224260" y="709765"/>
                    <a:pt x="231267" y="703802"/>
                  </a:cubicBezTo>
                  <a:cubicBezTo>
                    <a:pt x="233204" y="702030"/>
                    <a:pt x="234900" y="700013"/>
                    <a:pt x="236315" y="697801"/>
                  </a:cubicBezTo>
                  <a:cubicBezTo>
                    <a:pt x="237118" y="696691"/>
                    <a:pt x="237760" y="695473"/>
                    <a:pt x="238220" y="694182"/>
                  </a:cubicBezTo>
                  <a:lnTo>
                    <a:pt x="239173" y="691991"/>
                  </a:lnTo>
                  <a:cubicBezTo>
                    <a:pt x="245547" y="675886"/>
                    <a:pt x="247005" y="658252"/>
                    <a:pt x="243364" y="641318"/>
                  </a:cubicBezTo>
                  <a:lnTo>
                    <a:pt x="243364" y="641318"/>
                  </a:lnTo>
                  <a:lnTo>
                    <a:pt x="243364" y="640461"/>
                  </a:lnTo>
                  <a:lnTo>
                    <a:pt x="244793" y="639509"/>
                  </a:lnTo>
                  <a:lnTo>
                    <a:pt x="257080" y="630650"/>
                  </a:lnTo>
                  <a:cubicBezTo>
                    <a:pt x="265288" y="624884"/>
                    <a:pt x="273056" y="618517"/>
                    <a:pt x="280321" y="611600"/>
                  </a:cubicBezTo>
                  <a:lnTo>
                    <a:pt x="280321" y="611600"/>
                  </a:lnTo>
                  <a:cubicBezTo>
                    <a:pt x="278130" y="621125"/>
                    <a:pt x="275654" y="631126"/>
                    <a:pt x="272987" y="640747"/>
                  </a:cubicBezTo>
                  <a:cubicBezTo>
                    <a:pt x="270796" y="648367"/>
                    <a:pt x="268414" y="655987"/>
                    <a:pt x="265747" y="663416"/>
                  </a:cubicBezTo>
                  <a:cubicBezTo>
                    <a:pt x="264509" y="667131"/>
                    <a:pt x="263176" y="670846"/>
                    <a:pt x="261747" y="674465"/>
                  </a:cubicBezTo>
                  <a:cubicBezTo>
                    <a:pt x="261747" y="674465"/>
                    <a:pt x="259366" y="680466"/>
                    <a:pt x="260604" y="677227"/>
                  </a:cubicBezTo>
                  <a:cubicBezTo>
                    <a:pt x="258604" y="682276"/>
                    <a:pt x="258128" y="683324"/>
                    <a:pt x="259366" y="680371"/>
                  </a:cubicBezTo>
                  <a:cubicBezTo>
                    <a:pt x="259366" y="681418"/>
                    <a:pt x="258508" y="682371"/>
                    <a:pt x="258032" y="683419"/>
                  </a:cubicBezTo>
                  <a:cubicBezTo>
                    <a:pt x="252527" y="695847"/>
                    <a:pt x="245727" y="707660"/>
                    <a:pt x="237744" y="718662"/>
                  </a:cubicBezTo>
                  <a:lnTo>
                    <a:pt x="237744" y="719233"/>
                  </a:lnTo>
                  <a:lnTo>
                    <a:pt x="237268" y="719900"/>
                  </a:lnTo>
                  <a:lnTo>
                    <a:pt x="234315" y="723614"/>
                  </a:lnTo>
                  <a:cubicBezTo>
                    <a:pt x="232315" y="726091"/>
                    <a:pt x="230219" y="728567"/>
                    <a:pt x="228124" y="730853"/>
                  </a:cubicBezTo>
                  <a:lnTo>
                    <a:pt x="228124" y="730853"/>
                  </a:lnTo>
                  <a:cubicBezTo>
                    <a:pt x="223552" y="736092"/>
                    <a:pt x="218599" y="740950"/>
                    <a:pt x="213646" y="745617"/>
                  </a:cubicBezTo>
                  <a:cubicBezTo>
                    <a:pt x="211360" y="747808"/>
                    <a:pt x="208883" y="749903"/>
                    <a:pt x="206502" y="751904"/>
                  </a:cubicBezTo>
                  <a:lnTo>
                    <a:pt x="202882" y="754951"/>
                  </a:lnTo>
                  <a:lnTo>
                    <a:pt x="202216" y="755523"/>
                  </a:lnTo>
                  <a:lnTo>
                    <a:pt x="201644" y="755999"/>
                  </a:lnTo>
                  <a:cubicBezTo>
                    <a:pt x="196215" y="760190"/>
                    <a:pt x="190500" y="764191"/>
                    <a:pt x="184785" y="768001"/>
                  </a:cubicBezTo>
                  <a:cubicBezTo>
                    <a:pt x="173511" y="775360"/>
                    <a:pt x="161770" y="781978"/>
                    <a:pt x="149638" y="787813"/>
                  </a:cubicBezTo>
                  <a:lnTo>
                    <a:pt x="140875" y="791909"/>
                  </a:lnTo>
                  <a:lnTo>
                    <a:pt x="138208" y="793147"/>
                  </a:lnTo>
                  <a:lnTo>
                    <a:pt x="134779" y="794576"/>
                  </a:lnTo>
                  <a:cubicBezTo>
                    <a:pt x="127349" y="797624"/>
                    <a:pt x="119729" y="800291"/>
                    <a:pt x="112109" y="802862"/>
                  </a:cubicBezTo>
                  <a:cubicBezTo>
                    <a:pt x="96108" y="808112"/>
                    <a:pt x="79827" y="812469"/>
                    <a:pt x="63341" y="815911"/>
                  </a:cubicBezTo>
                  <a:lnTo>
                    <a:pt x="53816" y="817912"/>
                  </a:lnTo>
                  <a:lnTo>
                    <a:pt x="53816" y="817912"/>
                  </a:lnTo>
                  <a:cubicBezTo>
                    <a:pt x="53816" y="817912"/>
                    <a:pt x="47815" y="814292"/>
                    <a:pt x="48863" y="8142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2941F4FC-5A5D-4E1F-8B4A-E71DE4676379}"/>
                </a:ext>
              </a:extLst>
            </p:cNvPr>
            <p:cNvSpPr/>
            <p:nvPr/>
          </p:nvSpPr>
          <p:spPr>
            <a:xfrm>
              <a:off x="8185465" y="3802298"/>
              <a:ext cx="767" cy="1841"/>
            </a:xfrm>
            <a:custGeom>
              <a:avLst/>
              <a:gdLst>
                <a:gd name="connsiteX0" fmla="*/ 0 w 476"/>
                <a:gd name="connsiteY0" fmla="*/ 1143 h 1143"/>
                <a:gd name="connsiteX1" fmla="*/ 0 w 476"/>
                <a:gd name="connsiteY1" fmla="*/ 1143 h 1143"/>
                <a:gd name="connsiteX2" fmla="*/ 476 w 476"/>
                <a:gd name="connsiteY2" fmla="*/ 0 h 1143"/>
                <a:gd name="connsiteX3" fmla="*/ 0 w 476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1143">
                  <a:moveTo>
                    <a:pt x="0" y="1143"/>
                  </a:moveTo>
                  <a:lnTo>
                    <a:pt x="0" y="1143"/>
                  </a:lnTo>
                  <a:lnTo>
                    <a:pt x="476" y="0"/>
                  </a:lnTo>
                  <a:cubicBezTo>
                    <a:pt x="476" y="571"/>
                    <a:pt x="476" y="953"/>
                    <a:pt x="0" y="114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0BB47571-A325-43F4-BFF3-CCDFA900AF0D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xmlns="" id="{C588514D-CFCE-4338-8A24-C0DA56ACE56E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xmlns="" id="{9A85F717-A341-4876-A100-61232F5F10F6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xmlns="" id="{E94268A8-1F98-4CB5-94AC-0C0B664BCF44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xmlns="" id="{E3DA292E-08F1-4F45-87EB-CE4A2FD7CAB2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65D765C8-46C1-45EE-8267-3028F238DE56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92E1931E-D8F4-4EBF-89C8-DF36CF4B2F39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xmlns="" id="{C4F4B7BF-BE77-4EFE-8807-11B62416BB9C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9DD96B43-2F5A-47D1-8523-994076102C5F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7653B555-D604-4FEF-98ED-87863C1130CD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xmlns="" id="{66575C9F-D86D-46F6-A2D3-A82DB170EA34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3313DF73-7E38-4F6E-BEB3-89495F60D537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xmlns="" id="{FFC86C87-A87E-4862-8CA7-1BE653C17121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xmlns="" id="{7689D871-D8FF-4E92-B763-B69A8E59A2E7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913C6B79-3D31-4279-9057-FCEA30259F3E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DC0E68A1-78B4-4BE8-AEA2-1FCB8A3D3EB6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6D0FF700-536D-403C-B980-2B9BDD93DB9D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2EE51B30-A831-474C-BC37-2A9A6B0E8DFF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11F0263C-73AF-4A5C-B5BB-81B1494AD155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763F0CD4-5A53-4EC2-B2E3-27C1CDD89498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E8C0B5C1-1662-4CA6-A7BF-76E6CB71EFC8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2B26CF68-F7BD-44A9-90F0-C96E4526786A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CBBDA67A-3466-477A-A25F-5917806D1709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8B14542D-0256-4AAF-A544-5A51D7EF795F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367176AD-A6EF-4304-B26D-592564E82613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7DB10750-8F26-4F36-8300-83E7FF4024F4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3C23182F-CDF6-4763-8DED-BA1BDE4541DC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07A9466E-E377-47AA-BE54-5CBE994B9A6F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E495A092-225C-4088-B606-64823312D220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61D95A45-2ADB-4279-B5E2-B7261073E6F0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2AE63294-BE9A-43FB-807A-89FC4688A506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3E486F4C-A41B-40F7-865A-B7C0F3E187EF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xmlns="" id="{D7A3DCF8-DBAF-4D64-BD44-87820F3D287B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26A325C4-16C2-4640-887A-C97B01807919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20D3F2AB-35B8-40EE-919B-57994055A5A8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E39D9C39-99D2-4993-98F6-B6ACAFFE84B4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xmlns="" id="{56BAC3EB-A4F1-4F34-AA73-48DF7FC8804D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xmlns="" id="{31118E5B-1326-44E3-88E6-FFD79DBBEACD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xmlns="" id="{701D8BCD-6D34-4D48-92EE-DD925ED67BB2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xmlns="" id="{D0D8CDAB-F314-4AEF-AD6F-0770BA65688F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xmlns="" id="{450D7297-0006-420E-A349-FCA075378B16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xmlns="" id="{E52D2E6E-6294-45F4-879A-AB390245FBE8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xmlns="" id="{42AFCC50-D136-4AB5-BF53-A6EA1919B505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xmlns="" id="{1064E7F6-A8D6-4AEE-ADCF-8859E06B6043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xmlns="" id="{2172A83A-4212-4EA3-BF85-0FFD89FB07E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xmlns="" id="{0035282F-0B1F-4E3F-9735-FB320CCCFCD7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xmlns="" id="{B8E34840-7203-4BB7-B610-1373D4B9590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1F152B2D-56A4-41B3-B1C7-811A86AE03F2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xmlns="" id="{8901E47A-FF99-47CF-9E44-3403925FCB71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xmlns="" id="{F89DA206-63EA-45A7-9E5F-BD2BFE63862A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xmlns="" id="{3D875F78-2232-4725-8CE6-B38A7F7CE6B7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xmlns="" id="{D4E371E1-0E29-4661-B0BC-B559DB60394E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xmlns="" id="{BBC22A41-3870-4D33-9532-226A90E3F289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xmlns="" id="{B0E82DBF-5765-4281-B8F7-DEA36F360AE4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xmlns="" id="{D16A588D-9ACF-440C-8F50-6CB8839BA2A3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xmlns="" id="{A400E285-9FF5-400E-8794-EDABB7ABB677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xmlns="" id="{A1EC4AF3-9ABC-4995-89E8-4F1A45800BB1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xmlns="" id="{02EEC6F5-5852-459B-BFD8-338EDA337ADC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xmlns="" id="{45201BE4-5FB7-4FE8-BEE1-E7B1DA4193DD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xmlns="" id="{97AB417F-4B12-4639-A977-F10D9E2F92FD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xmlns="" id="{2DC0CFFC-2911-4BAB-AC0D-368F870E99D9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xmlns="" id="{3D91AF75-ED89-4CB5-9002-6B74D51ECBD8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xmlns="" id="{D3242953-94D1-41F8-BD66-8FEF255D2B93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xmlns="" id="{6E1A9124-0A47-41E0-8C5D-58E2DAB56611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xmlns="" id="{C0809DC0-93F1-48F3-A2B9-72AFE53E074A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xmlns="" id="{BE0E1274-601E-446D-BC5D-062380F8033F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xmlns="" id="{957CF5B0-EC02-4D72-8664-D1472EDDD14B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xmlns="" id="{7685AE83-97DD-4423-92E6-367DA191B145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xmlns="" id="{3D8EA1BB-0118-4FCF-9C5B-E26EA9227B40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xmlns="" id="{FDA3F64F-7FD6-4D44-B31B-E3A74BB47368}"/>
                </a:ext>
              </a:extLst>
            </p:cNvPr>
            <p:cNvSpPr/>
            <p:nvPr/>
          </p:nvSpPr>
          <p:spPr>
            <a:xfrm>
              <a:off x="7364156" y="1407555"/>
              <a:ext cx="251423" cy="125307"/>
            </a:xfrm>
            <a:custGeom>
              <a:avLst/>
              <a:gdLst>
                <a:gd name="connsiteX0" fmla="*/ 113443 w 156114"/>
                <a:gd name="connsiteY0" fmla="*/ 1238 h 77806"/>
                <a:gd name="connsiteX1" fmla="*/ 113443 w 156114"/>
                <a:gd name="connsiteY1" fmla="*/ 1238 h 77806"/>
                <a:gd name="connsiteX2" fmla="*/ 115348 w 156114"/>
                <a:gd name="connsiteY2" fmla="*/ 1238 h 77806"/>
                <a:gd name="connsiteX3" fmla="*/ 122206 w 156114"/>
                <a:gd name="connsiteY3" fmla="*/ 571 h 77806"/>
                <a:gd name="connsiteX4" fmla="*/ 146399 w 156114"/>
                <a:gd name="connsiteY4" fmla="*/ 571 h 77806"/>
                <a:gd name="connsiteX5" fmla="*/ 147447 w 156114"/>
                <a:gd name="connsiteY5" fmla="*/ 571 h 77806"/>
                <a:gd name="connsiteX6" fmla="*/ 148876 w 156114"/>
                <a:gd name="connsiteY6" fmla="*/ 571 h 77806"/>
                <a:gd name="connsiteX7" fmla="*/ 153448 w 156114"/>
                <a:gd name="connsiteY7" fmla="*/ 1714 h 77806"/>
                <a:gd name="connsiteX8" fmla="*/ 155162 w 156114"/>
                <a:gd name="connsiteY8" fmla="*/ 2286 h 77806"/>
                <a:gd name="connsiteX9" fmla="*/ 156115 w 156114"/>
                <a:gd name="connsiteY9" fmla="*/ 2857 h 77806"/>
                <a:gd name="connsiteX10" fmla="*/ 156115 w 156114"/>
                <a:gd name="connsiteY10" fmla="*/ 3810 h 77806"/>
                <a:gd name="connsiteX11" fmla="*/ 156115 w 156114"/>
                <a:gd name="connsiteY11" fmla="*/ 4667 h 77806"/>
                <a:gd name="connsiteX12" fmla="*/ 156115 w 156114"/>
                <a:gd name="connsiteY12" fmla="*/ 5619 h 77806"/>
                <a:gd name="connsiteX13" fmla="*/ 154972 w 156114"/>
                <a:gd name="connsiteY13" fmla="*/ 8001 h 77806"/>
                <a:gd name="connsiteX14" fmla="*/ 154972 w 156114"/>
                <a:gd name="connsiteY14" fmla="*/ 8001 h 77806"/>
                <a:gd name="connsiteX15" fmla="*/ 154019 w 156114"/>
                <a:gd name="connsiteY15" fmla="*/ 9525 h 77806"/>
                <a:gd name="connsiteX16" fmla="*/ 151447 w 156114"/>
                <a:gd name="connsiteY16" fmla="*/ 12192 h 77806"/>
                <a:gd name="connsiteX17" fmla="*/ 146495 w 156114"/>
                <a:gd name="connsiteY17" fmla="*/ 15049 h 77806"/>
                <a:gd name="connsiteX18" fmla="*/ 144780 w 156114"/>
                <a:gd name="connsiteY18" fmla="*/ 15811 h 77806"/>
                <a:gd name="connsiteX19" fmla="*/ 141160 w 156114"/>
                <a:gd name="connsiteY19" fmla="*/ 17145 h 77806"/>
                <a:gd name="connsiteX20" fmla="*/ 95631 w 156114"/>
                <a:gd name="connsiteY20" fmla="*/ 36195 h 77806"/>
                <a:gd name="connsiteX21" fmla="*/ 59626 w 156114"/>
                <a:gd name="connsiteY21" fmla="*/ 74295 h 77806"/>
                <a:gd name="connsiteX22" fmla="*/ 28480 w 156114"/>
                <a:gd name="connsiteY22" fmla="*/ 77438 h 77806"/>
                <a:gd name="connsiteX23" fmla="*/ 14002 w 156114"/>
                <a:gd name="connsiteY23" fmla="*/ 74580 h 77806"/>
                <a:gd name="connsiteX24" fmla="*/ 7144 w 156114"/>
                <a:gd name="connsiteY24" fmla="*/ 72580 h 77806"/>
                <a:gd name="connsiteX25" fmla="*/ 4858 w 156114"/>
                <a:gd name="connsiteY25" fmla="*/ 71818 h 77806"/>
                <a:gd name="connsiteX26" fmla="*/ 4858 w 156114"/>
                <a:gd name="connsiteY26" fmla="*/ 71818 h 77806"/>
                <a:gd name="connsiteX27" fmla="*/ 4096 w 156114"/>
                <a:gd name="connsiteY27" fmla="*/ 71818 h 77806"/>
                <a:gd name="connsiteX28" fmla="*/ 2667 w 156114"/>
                <a:gd name="connsiteY28" fmla="*/ 70961 h 77806"/>
                <a:gd name="connsiteX29" fmla="*/ 2667 w 156114"/>
                <a:gd name="connsiteY29" fmla="*/ 70961 h 77806"/>
                <a:gd name="connsiteX30" fmla="*/ 2667 w 156114"/>
                <a:gd name="connsiteY30" fmla="*/ 70961 h 77806"/>
                <a:gd name="connsiteX31" fmla="*/ 2096 w 156114"/>
                <a:gd name="connsiteY31" fmla="*/ 69818 h 77806"/>
                <a:gd name="connsiteX32" fmla="*/ 1524 w 156114"/>
                <a:gd name="connsiteY32" fmla="*/ 67246 h 77806"/>
                <a:gd name="connsiteX33" fmla="*/ 1524 w 156114"/>
                <a:gd name="connsiteY33" fmla="*/ 67246 h 77806"/>
                <a:gd name="connsiteX34" fmla="*/ 1524 w 156114"/>
                <a:gd name="connsiteY34" fmla="*/ 64960 h 77806"/>
                <a:gd name="connsiteX35" fmla="*/ 0 w 156114"/>
                <a:gd name="connsiteY35" fmla="*/ 50482 h 77806"/>
                <a:gd name="connsiteX36" fmla="*/ 1048 w 156114"/>
                <a:gd name="connsiteY36" fmla="*/ 50482 h 77806"/>
                <a:gd name="connsiteX37" fmla="*/ 4191 w 156114"/>
                <a:gd name="connsiteY37" fmla="*/ 50482 h 77806"/>
                <a:gd name="connsiteX38" fmla="*/ 7144 w 156114"/>
                <a:gd name="connsiteY38" fmla="*/ 49053 h 77806"/>
                <a:gd name="connsiteX39" fmla="*/ 31432 w 156114"/>
                <a:gd name="connsiteY39" fmla="*/ 39528 h 77806"/>
                <a:gd name="connsiteX40" fmla="*/ 33814 w 156114"/>
                <a:gd name="connsiteY40" fmla="*/ 35623 h 77806"/>
                <a:gd name="connsiteX41" fmla="*/ 47720 w 156114"/>
                <a:gd name="connsiteY41" fmla="*/ 28194 h 77806"/>
                <a:gd name="connsiteX42" fmla="*/ 87058 w 156114"/>
                <a:gd name="connsiteY42" fmla="*/ 8286 h 77806"/>
                <a:gd name="connsiteX43" fmla="*/ 102679 w 156114"/>
                <a:gd name="connsiteY43" fmla="*/ 4572 h 77806"/>
                <a:gd name="connsiteX44" fmla="*/ 113347 w 156114"/>
                <a:gd name="connsiteY44" fmla="*/ 2667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6114" h="77806">
                  <a:moveTo>
                    <a:pt x="113443" y="1238"/>
                  </a:moveTo>
                  <a:lnTo>
                    <a:pt x="113443" y="1238"/>
                  </a:lnTo>
                  <a:lnTo>
                    <a:pt x="115348" y="1238"/>
                  </a:lnTo>
                  <a:lnTo>
                    <a:pt x="122206" y="571"/>
                  </a:lnTo>
                  <a:cubicBezTo>
                    <a:pt x="130252" y="-190"/>
                    <a:pt x="138353" y="-190"/>
                    <a:pt x="146399" y="571"/>
                  </a:cubicBezTo>
                  <a:lnTo>
                    <a:pt x="147447" y="571"/>
                  </a:lnTo>
                  <a:lnTo>
                    <a:pt x="148876" y="571"/>
                  </a:lnTo>
                  <a:lnTo>
                    <a:pt x="153448" y="1714"/>
                  </a:lnTo>
                  <a:lnTo>
                    <a:pt x="155162" y="2286"/>
                  </a:lnTo>
                  <a:lnTo>
                    <a:pt x="156115" y="2857"/>
                  </a:lnTo>
                  <a:cubicBezTo>
                    <a:pt x="156115" y="3619"/>
                    <a:pt x="156115" y="4476"/>
                    <a:pt x="156115" y="3810"/>
                  </a:cubicBezTo>
                  <a:cubicBezTo>
                    <a:pt x="156115" y="3143"/>
                    <a:pt x="156115" y="4381"/>
                    <a:pt x="156115" y="4667"/>
                  </a:cubicBezTo>
                  <a:cubicBezTo>
                    <a:pt x="156115" y="4953"/>
                    <a:pt x="154400" y="9239"/>
                    <a:pt x="156115" y="5619"/>
                  </a:cubicBezTo>
                  <a:lnTo>
                    <a:pt x="154972" y="8001"/>
                  </a:lnTo>
                  <a:cubicBezTo>
                    <a:pt x="154972" y="7048"/>
                    <a:pt x="154972" y="7143"/>
                    <a:pt x="154972" y="8001"/>
                  </a:cubicBezTo>
                  <a:cubicBezTo>
                    <a:pt x="154680" y="8525"/>
                    <a:pt x="154362" y="9033"/>
                    <a:pt x="154019" y="9525"/>
                  </a:cubicBezTo>
                  <a:cubicBezTo>
                    <a:pt x="152876" y="10668"/>
                    <a:pt x="150971" y="12382"/>
                    <a:pt x="151447" y="12192"/>
                  </a:cubicBezTo>
                  <a:cubicBezTo>
                    <a:pt x="149851" y="13235"/>
                    <a:pt x="148197" y="14189"/>
                    <a:pt x="146495" y="15049"/>
                  </a:cubicBezTo>
                  <a:lnTo>
                    <a:pt x="144780" y="15811"/>
                  </a:lnTo>
                  <a:lnTo>
                    <a:pt x="141160" y="17145"/>
                  </a:lnTo>
                  <a:cubicBezTo>
                    <a:pt x="125444" y="22574"/>
                    <a:pt x="108966" y="25336"/>
                    <a:pt x="95631" y="36195"/>
                  </a:cubicBezTo>
                  <a:cubicBezTo>
                    <a:pt x="82296" y="47053"/>
                    <a:pt x="77629" y="68770"/>
                    <a:pt x="59626" y="74295"/>
                  </a:cubicBezTo>
                  <a:cubicBezTo>
                    <a:pt x="49551" y="77378"/>
                    <a:pt x="38967" y="78446"/>
                    <a:pt x="28480" y="77438"/>
                  </a:cubicBezTo>
                  <a:cubicBezTo>
                    <a:pt x="23585" y="76872"/>
                    <a:pt x="18744" y="75916"/>
                    <a:pt x="14002" y="74580"/>
                  </a:cubicBezTo>
                  <a:cubicBezTo>
                    <a:pt x="11621" y="74009"/>
                    <a:pt x="9430" y="73152"/>
                    <a:pt x="7144" y="72580"/>
                  </a:cubicBezTo>
                  <a:lnTo>
                    <a:pt x="4858" y="71818"/>
                  </a:lnTo>
                  <a:lnTo>
                    <a:pt x="4858" y="71818"/>
                  </a:lnTo>
                  <a:lnTo>
                    <a:pt x="4096" y="71818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096" y="69818"/>
                  </a:lnTo>
                  <a:cubicBezTo>
                    <a:pt x="2857" y="71342"/>
                    <a:pt x="1619" y="67913"/>
                    <a:pt x="1524" y="67246"/>
                  </a:cubicBezTo>
                  <a:lnTo>
                    <a:pt x="1524" y="67246"/>
                  </a:lnTo>
                  <a:cubicBezTo>
                    <a:pt x="1524" y="66484"/>
                    <a:pt x="1524" y="65722"/>
                    <a:pt x="1524" y="64960"/>
                  </a:cubicBezTo>
                  <a:cubicBezTo>
                    <a:pt x="1524" y="60007"/>
                    <a:pt x="667" y="55435"/>
                    <a:pt x="0" y="50482"/>
                  </a:cubicBezTo>
                  <a:lnTo>
                    <a:pt x="1048" y="50482"/>
                  </a:lnTo>
                  <a:cubicBezTo>
                    <a:pt x="2054" y="50900"/>
                    <a:pt x="3185" y="50900"/>
                    <a:pt x="4191" y="50482"/>
                  </a:cubicBezTo>
                  <a:lnTo>
                    <a:pt x="7144" y="49053"/>
                  </a:lnTo>
                  <a:cubicBezTo>
                    <a:pt x="15805" y="47569"/>
                    <a:pt x="24071" y="44328"/>
                    <a:pt x="31432" y="39528"/>
                  </a:cubicBezTo>
                  <a:cubicBezTo>
                    <a:pt x="32581" y="38479"/>
                    <a:pt x="33407" y="37125"/>
                    <a:pt x="33814" y="35623"/>
                  </a:cubicBezTo>
                  <a:cubicBezTo>
                    <a:pt x="38481" y="33242"/>
                    <a:pt x="43339" y="30765"/>
                    <a:pt x="47720" y="28194"/>
                  </a:cubicBezTo>
                  <a:cubicBezTo>
                    <a:pt x="60283" y="20523"/>
                    <a:pt x="73437" y="13866"/>
                    <a:pt x="87058" y="8286"/>
                  </a:cubicBezTo>
                  <a:cubicBezTo>
                    <a:pt x="92155" y="6623"/>
                    <a:pt x="97380" y="5381"/>
                    <a:pt x="102679" y="4572"/>
                  </a:cubicBezTo>
                  <a:cubicBezTo>
                    <a:pt x="106204" y="3810"/>
                    <a:pt x="109728" y="3238"/>
                    <a:pt x="113347" y="266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xmlns="" id="{4DC20820-657A-48A8-BBF7-DDE4C53A305D}"/>
                </a:ext>
              </a:extLst>
            </p:cNvPr>
            <p:cNvSpPr/>
            <p:nvPr/>
          </p:nvSpPr>
          <p:spPr>
            <a:xfrm>
              <a:off x="7061496" y="1008099"/>
              <a:ext cx="468074" cy="458361"/>
            </a:xfrm>
            <a:custGeom>
              <a:avLst/>
              <a:gdLst>
                <a:gd name="connsiteX0" fmla="*/ 2286 w 290637"/>
                <a:gd name="connsiteY0" fmla="*/ 282130 h 284606"/>
                <a:gd name="connsiteX1" fmla="*/ 2286 w 290637"/>
                <a:gd name="connsiteY1" fmla="*/ 282130 h 284606"/>
                <a:gd name="connsiteX2" fmla="*/ 9906 w 290637"/>
                <a:gd name="connsiteY2" fmla="*/ 275082 h 284606"/>
                <a:gd name="connsiteX3" fmla="*/ 24575 w 290637"/>
                <a:gd name="connsiteY3" fmla="*/ 265557 h 284606"/>
                <a:gd name="connsiteX4" fmla="*/ 42577 w 290637"/>
                <a:gd name="connsiteY4" fmla="*/ 245078 h 284606"/>
                <a:gd name="connsiteX5" fmla="*/ 42577 w 290637"/>
                <a:gd name="connsiteY5" fmla="*/ 238125 h 284606"/>
                <a:gd name="connsiteX6" fmla="*/ 42577 w 290637"/>
                <a:gd name="connsiteY6" fmla="*/ 239744 h 284606"/>
                <a:gd name="connsiteX7" fmla="*/ 42577 w 290637"/>
                <a:gd name="connsiteY7" fmla="*/ 238125 h 284606"/>
                <a:gd name="connsiteX8" fmla="*/ 38576 w 290637"/>
                <a:gd name="connsiteY8" fmla="*/ 229934 h 284606"/>
                <a:gd name="connsiteX9" fmla="*/ 30671 w 290637"/>
                <a:gd name="connsiteY9" fmla="*/ 225647 h 284606"/>
                <a:gd name="connsiteX10" fmla="*/ 94583 w 290637"/>
                <a:gd name="connsiteY10" fmla="*/ 182023 h 284606"/>
                <a:gd name="connsiteX11" fmla="*/ 168783 w 290637"/>
                <a:gd name="connsiteY11" fmla="*/ 121063 h 284606"/>
                <a:gd name="connsiteX12" fmla="*/ 262699 w 290637"/>
                <a:gd name="connsiteY12" fmla="*/ 12478 h 284606"/>
                <a:gd name="connsiteX13" fmla="*/ 264128 w 290637"/>
                <a:gd name="connsiteY13" fmla="*/ 11240 h 284606"/>
                <a:gd name="connsiteX14" fmla="*/ 266319 w 290637"/>
                <a:gd name="connsiteY14" fmla="*/ 9620 h 284606"/>
                <a:gd name="connsiteX15" fmla="*/ 272034 w 290637"/>
                <a:gd name="connsiteY15" fmla="*/ 5715 h 284606"/>
                <a:gd name="connsiteX16" fmla="*/ 277654 w 290637"/>
                <a:gd name="connsiteY16" fmla="*/ 2381 h 284606"/>
                <a:gd name="connsiteX17" fmla="*/ 279368 w 290637"/>
                <a:gd name="connsiteY17" fmla="*/ 1619 h 284606"/>
                <a:gd name="connsiteX18" fmla="*/ 281654 w 290637"/>
                <a:gd name="connsiteY18" fmla="*/ 762 h 284606"/>
                <a:gd name="connsiteX19" fmla="*/ 285274 w 290637"/>
                <a:gd name="connsiteY19" fmla="*/ 0 h 284606"/>
                <a:gd name="connsiteX20" fmla="*/ 287750 w 290637"/>
                <a:gd name="connsiteY20" fmla="*/ 0 h 284606"/>
                <a:gd name="connsiteX21" fmla="*/ 287750 w 290637"/>
                <a:gd name="connsiteY21" fmla="*/ 0 h 284606"/>
                <a:gd name="connsiteX22" fmla="*/ 288798 w 290637"/>
                <a:gd name="connsiteY22" fmla="*/ 762 h 284606"/>
                <a:gd name="connsiteX23" fmla="*/ 289560 w 290637"/>
                <a:gd name="connsiteY23" fmla="*/ 1524 h 284606"/>
                <a:gd name="connsiteX24" fmla="*/ 290608 w 290637"/>
                <a:gd name="connsiteY24" fmla="*/ 2857 h 284606"/>
                <a:gd name="connsiteX25" fmla="*/ 290608 w 290637"/>
                <a:gd name="connsiteY25" fmla="*/ 2857 h 284606"/>
                <a:gd name="connsiteX26" fmla="*/ 290608 w 290637"/>
                <a:gd name="connsiteY26" fmla="*/ 3905 h 284606"/>
                <a:gd name="connsiteX27" fmla="*/ 290608 w 290637"/>
                <a:gd name="connsiteY27" fmla="*/ 5239 h 284606"/>
                <a:gd name="connsiteX28" fmla="*/ 290608 w 290637"/>
                <a:gd name="connsiteY28" fmla="*/ 6667 h 284606"/>
                <a:gd name="connsiteX29" fmla="*/ 290608 w 290637"/>
                <a:gd name="connsiteY29" fmla="*/ 8477 h 284606"/>
                <a:gd name="connsiteX30" fmla="*/ 288893 w 290637"/>
                <a:gd name="connsiteY30" fmla="*/ 14573 h 284606"/>
                <a:gd name="connsiteX31" fmla="*/ 287941 w 290637"/>
                <a:gd name="connsiteY31" fmla="*/ 16764 h 284606"/>
                <a:gd name="connsiteX32" fmla="*/ 286321 w 290637"/>
                <a:gd name="connsiteY32" fmla="*/ 20002 h 284606"/>
                <a:gd name="connsiteX33" fmla="*/ 282607 w 290637"/>
                <a:gd name="connsiteY33" fmla="*/ 26575 h 284606"/>
                <a:gd name="connsiteX34" fmla="*/ 278416 w 290637"/>
                <a:gd name="connsiteY34" fmla="*/ 32956 h 284606"/>
                <a:gd name="connsiteX35" fmla="*/ 276130 w 290637"/>
                <a:gd name="connsiteY35" fmla="*/ 36100 h 284606"/>
                <a:gd name="connsiteX36" fmla="*/ 274034 w 290637"/>
                <a:gd name="connsiteY36" fmla="*/ 39052 h 284606"/>
                <a:gd name="connsiteX37" fmla="*/ 256889 w 290637"/>
                <a:gd name="connsiteY37" fmla="*/ 60198 h 284606"/>
                <a:gd name="connsiteX38" fmla="*/ 253937 w 290637"/>
                <a:gd name="connsiteY38" fmla="*/ 63913 h 284606"/>
                <a:gd name="connsiteX39" fmla="*/ 251841 w 290637"/>
                <a:gd name="connsiteY39" fmla="*/ 66484 h 284606"/>
                <a:gd name="connsiteX40" fmla="*/ 251841 w 290637"/>
                <a:gd name="connsiteY40" fmla="*/ 66484 h 284606"/>
                <a:gd name="connsiteX41" fmla="*/ 251079 w 290637"/>
                <a:gd name="connsiteY41" fmla="*/ 67627 h 284606"/>
                <a:gd name="connsiteX42" fmla="*/ 247745 w 290637"/>
                <a:gd name="connsiteY42" fmla="*/ 73057 h 284606"/>
                <a:gd name="connsiteX43" fmla="*/ 239173 w 290637"/>
                <a:gd name="connsiteY43" fmla="*/ 94964 h 284606"/>
                <a:gd name="connsiteX44" fmla="*/ 247650 w 290637"/>
                <a:gd name="connsiteY44" fmla="*/ 135065 h 284606"/>
                <a:gd name="connsiteX45" fmla="*/ 257842 w 290637"/>
                <a:gd name="connsiteY45" fmla="*/ 152209 h 284606"/>
                <a:gd name="connsiteX46" fmla="*/ 262985 w 290637"/>
                <a:gd name="connsiteY46" fmla="*/ 160782 h 284606"/>
                <a:gd name="connsiteX47" fmla="*/ 263747 w 290637"/>
                <a:gd name="connsiteY47" fmla="*/ 162687 h 284606"/>
                <a:gd name="connsiteX48" fmla="*/ 261652 w 290637"/>
                <a:gd name="connsiteY48" fmla="*/ 162687 h 284606"/>
                <a:gd name="connsiteX49" fmla="*/ 260699 w 290637"/>
                <a:gd name="connsiteY49" fmla="*/ 162687 h 284606"/>
                <a:gd name="connsiteX50" fmla="*/ 260699 w 290637"/>
                <a:gd name="connsiteY50" fmla="*/ 162687 h 284606"/>
                <a:gd name="connsiteX51" fmla="*/ 234505 w 290637"/>
                <a:gd name="connsiteY51" fmla="*/ 162020 h 284606"/>
                <a:gd name="connsiteX52" fmla="*/ 228410 w 290637"/>
                <a:gd name="connsiteY52" fmla="*/ 161353 h 284606"/>
                <a:gd name="connsiteX53" fmla="*/ 227266 w 290637"/>
                <a:gd name="connsiteY53" fmla="*/ 161353 h 284606"/>
                <a:gd name="connsiteX54" fmla="*/ 226219 w 290637"/>
                <a:gd name="connsiteY54" fmla="*/ 161353 h 284606"/>
                <a:gd name="connsiteX55" fmla="*/ 221742 w 290637"/>
                <a:gd name="connsiteY55" fmla="*/ 160687 h 284606"/>
                <a:gd name="connsiteX56" fmla="*/ 199454 w 290637"/>
                <a:gd name="connsiteY56" fmla="*/ 157924 h 284606"/>
                <a:gd name="connsiteX57" fmla="*/ 160211 w 290637"/>
                <a:gd name="connsiteY57" fmla="*/ 160210 h 284606"/>
                <a:gd name="connsiteX58" fmla="*/ 124778 w 290637"/>
                <a:gd name="connsiteY58" fmla="*/ 182785 h 284606"/>
                <a:gd name="connsiteX59" fmla="*/ 111157 w 290637"/>
                <a:gd name="connsiteY59" fmla="*/ 200787 h 284606"/>
                <a:gd name="connsiteX60" fmla="*/ 99631 w 290637"/>
                <a:gd name="connsiteY60" fmla="*/ 216122 h 284606"/>
                <a:gd name="connsiteX61" fmla="*/ 42481 w 290637"/>
                <a:gd name="connsiteY61" fmla="*/ 268891 h 284606"/>
                <a:gd name="connsiteX62" fmla="*/ 34766 w 290637"/>
                <a:gd name="connsiteY62" fmla="*/ 272891 h 284606"/>
                <a:gd name="connsiteX63" fmla="*/ 31528 w 290637"/>
                <a:gd name="connsiteY63" fmla="*/ 274415 h 284606"/>
                <a:gd name="connsiteX64" fmla="*/ 31052 w 290637"/>
                <a:gd name="connsiteY64" fmla="*/ 274415 h 284606"/>
                <a:gd name="connsiteX65" fmla="*/ 30385 w 290637"/>
                <a:gd name="connsiteY65" fmla="*/ 274415 h 284606"/>
                <a:gd name="connsiteX66" fmla="*/ 21622 w 290637"/>
                <a:gd name="connsiteY66" fmla="*/ 277749 h 284606"/>
                <a:gd name="connsiteX67" fmla="*/ 10096 w 290637"/>
                <a:gd name="connsiteY67" fmla="*/ 281559 h 284606"/>
                <a:gd name="connsiteX68" fmla="*/ 3905 w 290637"/>
                <a:gd name="connsiteY68" fmla="*/ 283178 h 284606"/>
                <a:gd name="connsiteX69" fmla="*/ 0 w 290637"/>
                <a:gd name="connsiteY69" fmla="*/ 284607 h 284606"/>
                <a:gd name="connsiteX70" fmla="*/ 2286 w 290637"/>
                <a:gd name="connsiteY70" fmla="*/ 282130 h 28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90637" h="284606">
                  <a:moveTo>
                    <a:pt x="2286" y="282130"/>
                  </a:moveTo>
                  <a:lnTo>
                    <a:pt x="2286" y="282130"/>
                  </a:lnTo>
                  <a:cubicBezTo>
                    <a:pt x="4763" y="279654"/>
                    <a:pt x="7429" y="277463"/>
                    <a:pt x="9906" y="275082"/>
                  </a:cubicBezTo>
                  <a:cubicBezTo>
                    <a:pt x="15077" y="272364"/>
                    <a:pt x="19987" y="269175"/>
                    <a:pt x="24575" y="265557"/>
                  </a:cubicBezTo>
                  <a:cubicBezTo>
                    <a:pt x="32535" y="260740"/>
                    <a:pt x="38819" y="253590"/>
                    <a:pt x="42577" y="245078"/>
                  </a:cubicBezTo>
                  <a:cubicBezTo>
                    <a:pt x="42577" y="244030"/>
                    <a:pt x="42577" y="238030"/>
                    <a:pt x="42577" y="238125"/>
                  </a:cubicBezTo>
                  <a:cubicBezTo>
                    <a:pt x="42577" y="238220"/>
                    <a:pt x="42577" y="239173"/>
                    <a:pt x="42577" y="239744"/>
                  </a:cubicBezTo>
                  <a:cubicBezTo>
                    <a:pt x="42577" y="238601"/>
                    <a:pt x="42577" y="238125"/>
                    <a:pt x="42577" y="238125"/>
                  </a:cubicBezTo>
                  <a:cubicBezTo>
                    <a:pt x="42099" y="235054"/>
                    <a:pt x="40704" y="232199"/>
                    <a:pt x="38576" y="229934"/>
                  </a:cubicBezTo>
                  <a:cubicBezTo>
                    <a:pt x="36398" y="227787"/>
                    <a:pt x="33658" y="226301"/>
                    <a:pt x="30671" y="225647"/>
                  </a:cubicBezTo>
                  <a:cubicBezTo>
                    <a:pt x="51435" y="210217"/>
                    <a:pt x="73152" y="196024"/>
                    <a:pt x="94583" y="182023"/>
                  </a:cubicBezTo>
                  <a:cubicBezTo>
                    <a:pt x="121738" y="164844"/>
                    <a:pt x="146661" y="144368"/>
                    <a:pt x="168783" y="121063"/>
                  </a:cubicBezTo>
                  <a:cubicBezTo>
                    <a:pt x="201073" y="85915"/>
                    <a:pt x="225933" y="43244"/>
                    <a:pt x="262699" y="12478"/>
                  </a:cubicBezTo>
                  <a:lnTo>
                    <a:pt x="264128" y="11240"/>
                  </a:lnTo>
                  <a:lnTo>
                    <a:pt x="266319" y="9620"/>
                  </a:lnTo>
                  <a:cubicBezTo>
                    <a:pt x="268129" y="8192"/>
                    <a:pt x="270129" y="6953"/>
                    <a:pt x="272034" y="5715"/>
                  </a:cubicBezTo>
                  <a:lnTo>
                    <a:pt x="277654" y="2381"/>
                  </a:lnTo>
                  <a:lnTo>
                    <a:pt x="279368" y="1619"/>
                  </a:lnTo>
                  <a:cubicBezTo>
                    <a:pt x="277654" y="2381"/>
                    <a:pt x="280892" y="1048"/>
                    <a:pt x="281654" y="762"/>
                  </a:cubicBezTo>
                  <a:lnTo>
                    <a:pt x="285274" y="0"/>
                  </a:lnTo>
                  <a:lnTo>
                    <a:pt x="287750" y="0"/>
                  </a:lnTo>
                  <a:lnTo>
                    <a:pt x="287750" y="0"/>
                  </a:lnTo>
                  <a:lnTo>
                    <a:pt x="288798" y="762"/>
                  </a:lnTo>
                  <a:cubicBezTo>
                    <a:pt x="289098" y="965"/>
                    <a:pt x="289357" y="1224"/>
                    <a:pt x="289560" y="1524"/>
                  </a:cubicBezTo>
                  <a:lnTo>
                    <a:pt x="290608" y="2857"/>
                  </a:lnTo>
                  <a:lnTo>
                    <a:pt x="290608" y="2857"/>
                  </a:lnTo>
                  <a:lnTo>
                    <a:pt x="290608" y="3905"/>
                  </a:lnTo>
                  <a:cubicBezTo>
                    <a:pt x="290648" y="4349"/>
                    <a:pt x="290648" y="4795"/>
                    <a:pt x="290608" y="5239"/>
                  </a:cubicBezTo>
                  <a:lnTo>
                    <a:pt x="290608" y="6667"/>
                  </a:lnTo>
                  <a:cubicBezTo>
                    <a:pt x="290608" y="6667"/>
                    <a:pt x="290608" y="8096"/>
                    <a:pt x="290608" y="8477"/>
                  </a:cubicBezTo>
                  <a:cubicBezTo>
                    <a:pt x="290182" y="10547"/>
                    <a:pt x="289609" y="12585"/>
                    <a:pt x="288893" y="14573"/>
                  </a:cubicBezTo>
                  <a:cubicBezTo>
                    <a:pt x="288893" y="14573"/>
                    <a:pt x="288131" y="16383"/>
                    <a:pt x="287941" y="16764"/>
                  </a:cubicBezTo>
                  <a:cubicBezTo>
                    <a:pt x="287459" y="17871"/>
                    <a:pt x="286918" y="18952"/>
                    <a:pt x="286321" y="20002"/>
                  </a:cubicBezTo>
                  <a:cubicBezTo>
                    <a:pt x="285179" y="22288"/>
                    <a:pt x="283940" y="24384"/>
                    <a:pt x="282607" y="26575"/>
                  </a:cubicBezTo>
                  <a:cubicBezTo>
                    <a:pt x="281273" y="28765"/>
                    <a:pt x="279845" y="30861"/>
                    <a:pt x="278416" y="32956"/>
                  </a:cubicBezTo>
                  <a:lnTo>
                    <a:pt x="276130" y="36100"/>
                  </a:lnTo>
                  <a:lnTo>
                    <a:pt x="274034" y="39052"/>
                  </a:lnTo>
                  <a:cubicBezTo>
                    <a:pt x="268510" y="46292"/>
                    <a:pt x="262604" y="53149"/>
                    <a:pt x="256889" y="60198"/>
                  </a:cubicBezTo>
                  <a:cubicBezTo>
                    <a:pt x="255841" y="61436"/>
                    <a:pt x="254889" y="62579"/>
                    <a:pt x="253937" y="63913"/>
                  </a:cubicBezTo>
                  <a:lnTo>
                    <a:pt x="251841" y="66484"/>
                  </a:lnTo>
                  <a:cubicBezTo>
                    <a:pt x="255270" y="60960"/>
                    <a:pt x="250222" y="68294"/>
                    <a:pt x="251841" y="66484"/>
                  </a:cubicBezTo>
                  <a:lnTo>
                    <a:pt x="251079" y="67627"/>
                  </a:lnTo>
                  <a:lnTo>
                    <a:pt x="247745" y="73057"/>
                  </a:lnTo>
                  <a:cubicBezTo>
                    <a:pt x="243697" y="79835"/>
                    <a:pt x="240800" y="87238"/>
                    <a:pt x="239173" y="94964"/>
                  </a:cubicBezTo>
                  <a:cubicBezTo>
                    <a:pt x="237172" y="108913"/>
                    <a:pt x="240175" y="123119"/>
                    <a:pt x="247650" y="135065"/>
                  </a:cubicBezTo>
                  <a:cubicBezTo>
                    <a:pt x="250698" y="140970"/>
                    <a:pt x="254413" y="146494"/>
                    <a:pt x="257842" y="152209"/>
                  </a:cubicBezTo>
                  <a:cubicBezTo>
                    <a:pt x="259556" y="155067"/>
                    <a:pt x="261366" y="157924"/>
                    <a:pt x="262985" y="160782"/>
                  </a:cubicBezTo>
                  <a:lnTo>
                    <a:pt x="263747" y="162687"/>
                  </a:lnTo>
                  <a:lnTo>
                    <a:pt x="261652" y="162687"/>
                  </a:lnTo>
                  <a:lnTo>
                    <a:pt x="260699" y="162687"/>
                  </a:lnTo>
                  <a:lnTo>
                    <a:pt x="260699" y="162687"/>
                  </a:lnTo>
                  <a:cubicBezTo>
                    <a:pt x="251968" y="163369"/>
                    <a:pt x="243190" y="163146"/>
                    <a:pt x="234505" y="162020"/>
                  </a:cubicBezTo>
                  <a:lnTo>
                    <a:pt x="228410" y="161353"/>
                  </a:lnTo>
                  <a:lnTo>
                    <a:pt x="227266" y="161353"/>
                  </a:lnTo>
                  <a:lnTo>
                    <a:pt x="226219" y="161353"/>
                  </a:lnTo>
                  <a:lnTo>
                    <a:pt x="221742" y="160687"/>
                  </a:lnTo>
                  <a:cubicBezTo>
                    <a:pt x="214313" y="159544"/>
                    <a:pt x="206883" y="158591"/>
                    <a:pt x="199454" y="157924"/>
                  </a:cubicBezTo>
                  <a:cubicBezTo>
                    <a:pt x="186337" y="156489"/>
                    <a:pt x="173072" y="157262"/>
                    <a:pt x="160211" y="160210"/>
                  </a:cubicBezTo>
                  <a:cubicBezTo>
                    <a:pt x="146326" y="163837"/>
                    <a:pt x="133932" y="171733"/>
                    <a:pt x="124778" y="182785"/>
                  </a:cubicBezTo>
                  <a:cubicBezTo>
                    <a:pt x="120015" y="188595"/>
                    <a:pt x="115253" y="194786"/>
                    <a:pt x="111157" y="200787"/>
                  </a:cubicBezTo>
                  <a:cubicBezTo>
                    <a:pt x="107061" y="206788"/>
                    <a:pt x="104394" y="210312"/>
                    <a:pt x="99631" y="216122"/>
                  </a:cubicBezTo>
                  <a:cubicBezTo>
                    <a:pt x="84359" y="237407"/>
                    <a:pt x="64914" y="255361"/>
                    <a:pt x="42481" y="268891"/>
                  </a:cubicBezTo>
                  <a:lnTo>
                    <a:pt x="34766" y="272891"/>
                  </a:lnTo>
                  <a:lnTo>
                    <a:pt x="31528" y="274415"/>
                  </a:lnTo>
                  <a:lnTo>
                    <a:pt x="31052" y="274415"/>
                  </a:lnTo>
                  <a:lnTo>
                    <a:pt x="30385" y="274415"/>
                  </a:lnTo>
                  <a:lnTo>
                    <a:pt x="21622" y="277749"/>
                  </a:lnTo>
                  <a:cubicBezTo>
                    <a:pt x="17812" y="279178"/>
                    <a:pt x="14002" y="280416"/>
                    <a:pt x="10096" y="281559"/>
                  </a:cubicBezTo>
                  <a:cubicBezTo>
                    <a:pt x="8001" y="282226"/>
                    <a:pt x="5905" y="282702"/>
                    <a:pt x="3905" y="283178"/>
                  </a:cubicBezTo>
                  <a:lnTo>
                    <a:pt x="0" y="284607"/>
                  </a:lnTo>
                  <a:cubicBezTo>
                    <a:pt x="722" y="283745"/>
                    <a:pt x="1485" y="282919"/>
                    <a:pt x="2286" y="28213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xmlns="" id="{47313796-B946-40F5-9862-A5045D7FE30A}"/>
                </a:ext>
              </a:extLst>
            </p:cNvPr>
            <p:cNvSpPr/>
            <p:nvPr/>
          </p:nvSpPr>
          <p:spPr>
            <a:xfrm>
              <a:off x="7486877" y="1273635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xmlns="" id="{D5A60A99-70C3-440D-829C-288D57EDF97F}"/>
                </a:ext>
              </a:extLst>
            </p:cNvPr>
            <p:cNvSpPr/>
            <p:nvPr/>
          </p:nvSpPr>
          <p:spPr>
            <a:xfrm>
              <a:off x="6661119" y="1110571"/>
              <a:ext cx="207244" cy="471554"/>
            </a:xfrm>
            <a:custGeom>
              <a:avLst/>
              <a:gdLst>
                <a:gd name="connsiteX0" fmla="*/ 52006 w 128682"/>
                <a:gd name="connsiteY0" fmla="*/ 108871 h 292798"/>
                <a:gd name="connsiteX1" fmla="*/ 52006 w 128682"/>
                <a:gd name="connsiteY1" fmla="*/ 108871 h 292798"/>
                <a:gd name="connsiteX2" fmla="*/ 52006 w 128682"/>
                <a:gd name="connsiteY2" fmla="*/ 108109 h 292798"/>
                <a:gd name="connsiteX3" fmla="*/ 52959 w 128682"/>
                <a:gd name="connsiteY3" fmla="*/ 106013 h 292798"/>
                <a:gd name="connsiteX4" fmla="*/ 59817 w 128682"/>
                <a:gd name="connsiteY4" fmla="*/ 93631 h 292798"/>
                <a:gd name="connsiteX5" fmla="*/ 84868 w 128682"/>
                <a:gd name="connsiteY5" fmla="*/ 53721 h 292798"/>
                <a:gd name="connsiteX6" fmla="*/ 100679 w 128682"/>
                <a:gd name="connsiteY6" fmla="*/ 31432 h 292798"/>
                <a:gd name="connsiteX7" fmla="*/ 101441 w 128682"/>
                <a:gd name="connsiteY7" fmla="*/ 30385 h 292798"/>
                <a:gd name="connsiteX8" fmla="*/ 102584 w 128682"/>
                <a:gd name="connsiteY8" fmla="*/ 28861 h 292798"/>
                <a:gd name="connsiteX9" fmla="*/ 106489 w 128682"/>
                <a:gd name="connsiteY9" fmla="*/ 23908 h 292798"/>
                <a:gd name="connsiteX10" fmla="*/ 114871 w 128682"/>
                <a:gd name="connsiteY10" fmla="*/ 13811 h 292798"/>
                <a:gd name="connsiteX11" fmla="*/ 128683 w 128682"/>
                <a:gd name="connsiteY11" fmla="*/ 0 h 292798"/>
                <a:gd name="connsiteX12" fmla="*/ 128683 w 128682"/>
                <a:gd name="connsiteY12" fmla="*/ 1524 h 292798"/>
                <a:gd name="connsiteX13" fmla="*/ 125921 w 128682"/>
                <a:gd name="connsiteY13" fmla="*/ 11049 h 292798"/>
                <a:gd name="connsiteX14" fmla="*/ 114776 w 128682"/>
                <a:gd name="connsiteY14" fmla="*/ 42291 h 292798"/>
                <a:gd name="connsiteX15" fmla="*/ 105728 w 128682"/>
                <a:gd name="connsiteY15" fmla="*/ 92107 h 292798"/>
                <a:gd name="connsiteX16" fmla="*/ 118777 w 128682"/>
                <a:gd name="connsiteY16" fmla="*/ 131350 h 292798"/>
                <a:gd name="connsiteX17" fmla="*/ 121634 w 128682"/>
                <a:gd name="connsiteY17" fmla="*/ 144685 h 292798"/>
                <a:gd name="connsiteX18" fmla="*/ 114871 w 128682"/>
                <a:gd name="connsiteY18" fmla="*/ 157829 h 292798"/>
                <a:gd name="connsiteX19" fmla="*/ 89630 w 128682"/>
                <a:gd name="connsiteY19" fmla="*/ 184404 h 292798"/>
                <a:gd name="connsiteX20" fmla="*/ 64294 w 128682"/>
                <a:gd name="connsiteY20" fmla="*/ 208121 h 292798"/>
                <a:gd name="connsiteX21" fmla="*/ 17716 w 128682"/>
                <a:gd name="connsiteY21" fmla="*/ 258890 h 292798"/>
                <a:gd name="connsiteX22" fmla="*/ 0 w 128682"/>
                <a:gd name="connsiteY22" fmla="*/ 292798 h 292798"/>
                <a:gd name="connsiteX23" fmla="*/ 41338 w 128682"/>
                <a:gd name="connsiteY23" fmla="*/ 134112 h 292798"/>
                <a:gd name="connsiteX24" fmla="*/ 41338 w 128682"/>
                <a:gd name="connsiteY24" fmla="*/ 134112 h 292798"/>
                <a:gd name="connsiteX25" fmla="*/ 50197 w 128682"/>
                <a:gd name="connsiteY25" fmla="*/ 112490 h 292798"/>
                <a:gd name="connsiteX26" fmla="*/ 53340 w 128682"/>
                <a:gd name="connsiteY26" fmla="*/ 105346 h 29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8682" h="292798">
                  <a:moveTo>
                    <a:pt x="52006" y="108871"/>
                  </a:moveTo>
                  <a:lnTo>
                    <a:pt x="52006" y="108871"/>
                  </a:lnTo>
                  <a:cubicBezTo>
                    <a:pt x="51952" y="108620"/>
                    <a:pt x="51952" y="108360"/>
                    <a:pt x="52006" y="108109"/>
                  </a:cubicBezTo>
                  <a:lnTo>
                    <a:pt x="52959" y="106013"/>
                  </a:lnTo>
                  <a:cubicBezTo>
                    <a:pt x="55054" y="101822"/>
                    <a:pt x="57436" y="97726"/>
                    <a:pt x="59817" y="93631"/>
                  </a:cubicBezTo>
                  <a:cubicBezTo>
                    <a:pt x="67628" y="80010"/>
                    <a:pt x="76105" y="66770"/>
                    <a:pt x="84868" y="53721"/>
                  </a:cubicBezTo>
                  <a:cubicBezTo>
                    <a:pt x="90011" y="46196"/>
                    <a:pt x="95250" y="38767"/>
                    <a:pt x="100679" y="31432"/>
                  </a:cubicBezTo>
                  <a:lnTo>
                    <a:pt x="101441" y="30385"/>
                  </a:lnTo>
                  <a:lnTo>
                    <a:pt x="102584" y="28861"/>
                  </a:lnTo>
                  <a:cubicBezTo>
                    <a:pt x="103822" y="27146"/>
                    <a:pt x="105156" y="25527"/>
                    <a:pt x="106489" y="23908"/>
                  </a:cubicBezTo>
                  <a:cubicBezTo>
                    <a:pt x="109156" y="20479"/>
                    <a:pt x="112014" y="17145"/>
                    <a:pt x="114871" y="13811"/>
                  </a:cubicBezTo>
                  <a:cubicBezTo>
                    <a:pt x="119160" y="8903"/>
                    <a:pt x="123775" y="4289"/>
                    <a:pt x="128683" y="0"/>
                  </a:cubicBezTo>
                  <a:lnTo>
                    <a:pt x="128683" y="1524"/>
                  </a:lnTo>
                  <a:cubicBezTo>
                    <a:pt x="127921" y="4763"/>
                    <a:pt x="126968" y="8001"/>
                    <a:pt x="125921" y="11049"/>
                  </a:cubicBezTo>
                  <a:cubicBezTo>
                    <a:pt x="122587" y="21622"/>
                    <a:pt x="117824" y="31623"/>
                    <a:pt x="114776" y="42291"/>
                  </a:cubicBezTo>
                  <a:cubicBezTo>
                    <a:pt x="109204" y="58329"/>
                    <a:pt x="106152" y="75134"/>
                    <a:pt x="105728" y="92107"/>
                  </a:cubicBezTo>
                  <a:cubicBezTo>
                    <a:pt x="106723" y="106074"/>
                    <a:pt x="111210" y="119567"/>
                    <a:pt x="118777" y="131350"/>
                  </a:cubicBezTo>
                  <a:cubicBezTo>
                    <a:pt x="121247" y="135329"/>
                    <a:pt x="122257" y="140043"/>
                    <a:pt x="121634" y="144685"/>
                  </a:cubicBezTo>
                  <a:cubicBezTo>
                    <a:pt x="120354" y="149503"/>
                    <a:pt x="118047" y="153987"/>
                    <a:pt x="114871" y="157829"/>
                  </a:cubicBezTo>
                  <a:cubicBezTo>
                    <a:pt x="107103" y="167279"/>
                    <a:pt x="98668" y="176160"/>
                    <a:pt x="89630" y="184404"/>
                  </a:cubicBezTo>
                  <a:cubicBezTo>
                    <a:pt x="81344" y="192500"/>
                    <a:pt x="72771" y="200215"/>
                    <a:pt x="64294" y="208121"/>
                  </a:cubicBezTo>
                  <a:cubicBezTo>
                    <a:pt x="47024" y="223357"/>
                    <a:pt x="31412" y="240374"/>
                    <a:pt x="17716" y="258890"/>
                  </a:cubicBezTo>
                  <a:cubicBezTo>
                    <a:pt x="10346" y="269365"/>
                    <a:pt x="4390" y="280766"/>
                    <a:pt x="0" y="292798"/>
                  </a:cubicBezTo>
                  <a:cubicBezTo>
                    <a:pt x="8852" y="238741"/>
                    <a:pt x="22691" y="185618"/>
                    <a:pt x="41338" y="134112"/>
                  </a:cubicBezTo>
                  <a:lnTo>
                    <a:pt x="41338" y="134112"/>
                  </a:lnTo>
                  <a:cubicBezTo>
                    <a:pt x="44101" y="126778"/>
                    <a:pt x="47054" y="119634"/>
                    <a:pt x="50197" y="112490"/>
                  </a:cubicBezTo>
                  <a:lnTo>
                    <a:pt x="53340" y="1053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xmlns="" id="{9963C0D4-8B75-425E-997F-936E96FA685D}"/>
                </a:ext>
              </a:extLst>
            </p:cNvPr>
            <p:cNvSpPr/>
            <p:nvPr/>
          </p:nvSpPr>
          <p:spPr>
            <a:xfrm>
              <a:off x="6565857" y="1882177"/>
              <a:ext cx="862420" cy="1644919"/>
            </a:xfrm>
            <a:custGeom>
              <a:avLst/>
              <a:gdLst>
                <a:gd name="connsiteX0" fmla="*/ 129445 w 535495"/>
                <a:gd name="connsiteY0" fmla="*/ 0 h 1021365"/>
                <a:gd name="connsiteX1" fmla="*/ 130873 w 535495"/>
                <a:gd name="connsiteY1" fmla="*/ 0 h 1021365"/>
                <a:gd name="connsiteX2" fmla="*/ 109728 w 535495"/>
                <a:gd name="connsiteY2" fmla="*/ 91535 h 1021365"/>
                <a:gd name="connsiteX3" fmla="*/ 230314 w 535495"/>
                <a:gd name="connsiteY3" fmla="*/ 335090 h 1021365"/>
                <a:gd name="connsiteX4" fmla="*/ 488061 w 535495"/>
                <a:gd name="connsiteY4" fmla="*/ 518160 h 1021365"/>
                <a:gd name="connsiteX5" fmla="*/ 522732 w 535495"/>
                <a:gd name="connsiteY5" fmla="*/ 637604 h 1021365"/>
                <a:gd name="connsiteX6" fmla="*/ 535496 w 535495"/>
                <a:gd name="connsiteY6" fmla="*/ 994029 h 1021365"/>
                <a:gd name="connsiteX7" fmla="*/ 534257 w 535495"/>
                <a:gd name="connsiteY7" fmla="*/ 999649 h 1021365"/>
                <a:gd name="connsiteX8" fmla="*/ 531590 w 535495"/>
                <a:gd name="connsiteY8" fmla="*/ 1009174 h 1021365"/>
                <a:gd name="connsiteX9" fmla="*/ 530352 w 535495"/>
                <a:gd name="connsiteY9" fmla="*/ 1012317 h 1021365"/>
                <a:gd name="connsiteX10" fmla="*/ 528828 w 535495"/>
                <a:gd name="connsiteY10" fmla="*/ 1015460 h 1021365"/>
                <a:gd name="connsiteX11" fmla="*/ 526923 w 535495"/>
                <a:gd name="connsiteY11" fmla="*/ 1018889 h 1021365"/>
                <a:gd name="connsiteX12" fmla="*/ 526923 w 535495"/>
                <a:gd name="connsiteY12" fmla="*/ 1018889 h 1021365"/>
                <a:gd name="connsiteX13" fmla="*/ 526923 w 535495"/>
                <a:gd name="connsiteY13" fmla="*/ 1018889 h 1021365"/>
                <a:gd name="connsiteX14" fmla="*/ 525113 w 535495"/>
                <a:gd name="connsiteY14" fmla="*/ 1020794 h 1021365"/>
                <a:gd name="connsiteX15" fmla="*/ 523304 w 535495"/>
                <a:gd name="connsiteY15" fmla="*/ 1021366 h 1021365"/>
                <a:gd name="connsiteX16" fmla="*/ 521875 w 535495"/>
                <a:gd name="connsiteY16" fmla="*/ 1021366 h 1021365"/>
                <a:gd name="connsiteX17" fmla="*/ 518922 w 535495"/>
                <a:gd name="connsiteY17" fmla="*/ 1020509 h 1021365"/>
                <a:gd name="connsiteX18" fmla="*/ 516636 w 535495"/>
                <a:gd name="connsiteY18" fmla="*/ 1019175 h 1021365"/>
                <a:gd name="connsiteX19" fmla="*/ 514826 w 535495"/>
                <a:gd name="connsiteY19" fmla="*/ 1017842 h 1021365"/>
                <a:gd name="connsiteX20" fmla="*/ 513397 w 535495"/>
                <a:gd name="connsiteY20" fmla="*/ 1016603 h 1021365"/>
                <a:gd name="connsiteX21" fmla="*/ 508825 w 535495"/>
                <a:gd name="connsiteY21" fmla="*/ 1011555 h 1021365"/>
                <a:gd name="connsiteX22" fmla="*/ 508825 w 535495"/>
                <a:gd name="connsiteY22" fmla="*/ 1011555 h 1021365"/>
                <a:gd name="connsiteX23" fmla="*/ 508825 w 535495"/>
                <a:gd name="connsiteY23" fmla="*/ 1011555 h 1021365"/>
                <a:gd name="connsiteX24" fmla="*/ 506349 w 535495"/>
                <a:gd name="connsiteY24" fmla="*/ 1007555 h 1021365"/>
                <a:gd name="connsiteX25" fmla="*/ 499491 w 535495"/>
                <a:gd name="connsiteY25" fmla="*/ 994410 h 1021365"/>
                <a:gd name="connsiteX26" fmla="*/ 499491 w 535495"/>
                <a:gd name="connsiteY26" fmla="*/ 994410 h 1021365"/>
                <a:gd name="connsiteX27" fmla="*/ 499491 w 535495"/>
                <a:gd name="connsiteY27" fmla="*/ 993839 h 1021365"/>
                <a:gd name="connsiteX28" fmla="*/ 498157 w 535495"/>
                <a:gd name="connsiteY28" fmla="*/ 990124 h 1021365"/>
                <a:gd name="connsiteX29" fmla="*/ 495300 w 535495"/>
                <a:gd name="connsiteY29" fmla="*/ 981266 h 1021365"/>
                <a:gd name="connsiteX30" fmla="*/ 491490 w 535495"/>
                <a:gd name="connsiteY30" fmla="*/ 965264 h 1021365"/>
                <a:gd name="connsiteX31" fmla="*/ 490061 w 535495"/>
                <a:gd name="connsiteY31" fmla="*/ 957072 h 1021365"/>
                <a:gd name="connsiteX32" fmla="*/ 489395 w 535495"/>
                <a:gd name="connsiteY32" fmla="*/ 952976 h 1021365"/>
                <a:gd name="connsiteX33" fmla="*/ 489395 w 535495"/>
                <a:gd name="connsiteY33" fmla="*/ 950786 h 1021365"/>
                <a:gd name="connsiteX34" fmla="*/ 486632 w 535495"/>
                <a:gd name="connsiteY34" fmla="*/ 918877 h 1021365"/>
                <a:gd name="connsiteX35" fmla="*/ 486632 w 535495"/>
                <a:gd name="connsiteY35" fmla="*/ 826961 h 1021365"/>
                <a:gd name="connsiteX36" fmla="*/ 491014 w 535495"/>
                <a:gd name="connsiteY36" fmla="*/ 730949 h 1021365"/>
                <a:gd name="connsiteX37" fmla="*/ 494729 w 535495"/>
                <a:gd name="connsiteY37" fmla="*/ 656463 h 1021365"/>
                <a:gd name="connsiteX38" fmla="*/ 481870 w 535495"/>
                <a:gd name="connsiteY38" fmla="*/ 583883 h 1021365"/>
                <a:gd name="connsiteX39" fmla="*/ 469297 w 535495"/>
                <a:gd name="connsiteY39" fmla="*/ 558451 h 1021365"/>
                <a:gd name="connsiteX40" fmla="*/ 467487 w 535495"/>
                <a:gd name="connsiteY40" fmla="*/ 553879 h 1021365"/>
                <a:gd name="connsiteX41" fmla="*/ 460438 w 535495"/>
                <a:gd name="connsiteY41" fmla="*/ 545592 h 1021365"/>
                <a:gd name="connsiteX42" fmla="*/ 456152 w 535495"/>
                <a:gd name="connsiteY42" fmla="*/ 540544 h 1021365"/>
                <a:gd name="connsiteX43" fmla="*/ 449294 w 535495"/>
                <a:gd name="connsiteY43" fmla="*/ 531019 h 1021365"/>
                <a:gd name="connsiteX44" fmla="*/ 448723 w 535495"/>
                <a:gd name="connsiteY44" fmla="*/ 528542 h 1021365"/>
                <a:gd name="connsiteX45" fmla="*/ 453580 w 535495"/>
                <a:gd name="connsiteY45" fmla="*/ 515017 h 1021365"/>
                <a:gd name="connsiteX46" fmla="*/ 465201 w 535495"/>
                <a:gd name="connsiteY46" fmla="*/ 496729 h 1021365"/>
                <a:gd name="connsiteX47" fmla="*/ 453295 w 535495"/>
                <a:gd name="connsiteY47" fmla="*/ 458629 h 1021365"/>
                <a:gd name="connsiteX48" fmla="*/ 419386 w 535495"/>
                <a:gd name="connsiteY48" fmla="*/ 440531 h 1021365"/>
                <a:gd name="connsiteX49" fmla="*/ 379190 w 535495"/>
                <a:gd name="connsiteY49" fmla="*/ 443960 h 1021365"/>
                <a:gd name="connsiteX50" fmla="*/ 361474 w 535495"/>
                <a:gd name="connsiteY50" fmla="*/ 449485 h 1021365"/>
                <a:gd name="connsiteX51" fmla="*/ 360807 w 535495"/>
                <a:gd name="connsiteY51" fmla="*/ 449485 h 1021365"/>
                <a:gd name="connsiteX52" fmla="*/ 359664 w 535495"/>
                <a:gd name="connsiteY52" fmla="*/ 449485 h 1021365"/>
                <a:gd name="connsiteX53" fmla="*/ 355283 w 535495"/>
                <a:gd name="connsiteY53" fmla="*/ 449485 h 1021365"/>
                <a:gd name="connsiteX54" fmla="*/ 353473 w 535495"/>
                <a:gd name="connsiteY54" fmla="*/ 448723 h 1021365"/>
                <a:gd name="connsiteX55" fmla="*/ 352711 w 535495"/>
                <a:gd name="connsiteY55" fmla="*/ 448723 h 1021365"/>
                <a:gd name="connsiteX56" fmla="*/ 349758 w 535495"/>
                <a:gd name="connsiteY56" fmla="*/ 446818 h 1021365"/>
                <a:gd name="connsiteX57" fmla="*/ 336899 w 535495"/>
                <a:gd name="connsiteY57" fmla="*/ 434435 h 1021365"/>
                <a:gd name="connsiteX58" fmla="*/ 325279 w 535495"/>
                <a:gd name="connsiteY58" fmla="*/ 424148 h 1021365"/>
                <a:gd name="connsiteX59" fmla="*/ 325279 w 535495"/>
                <a:gd name="connsiteY59" fmla="*/ 421958 h 1021365"/>
                <a:gd name="connsiteX60" fmla="*/ 315754 w 535495"/>
                <a:gd name="connsiteY60" fmla="*/ 412433 h 1021365"/>
                <a:gd name="connsiteX61" fmla="*/ 302419 w 535495"/>
                <a:gd name="connsiteY61" fmla="*/ 403479 h 1021365"/>
                <a:gd name="connsiteX62" fmla="*/ 250984 w 535495"/>
                <a:gd name="connsiteY62" fmla="*/ 383858 h 1021365"/>
                <a:gd name="connsiteX63" fmla="*/ 201930 w 535495"/>
                <a:gd name="connsiteY63" fmla="*/ 365951 h 1021365"/>
                <a:gd name="connsiteX64" fmla="*/ 162592 w 535495"/>
                <a:gd name="connsiteY64" fmla="*/ 349187 h 1021365"/>
                <a:gd name="connsiteX65" fmla="*/ 84106 w 535495"/>
                <a:gd name="connsiteY65" fmla="*/ 301562 h 1021365"/>
                <a:gd name="connsiteX66" fmla="*/ 51530 w 535495"/>
                <a:gd name="connsiteY66" fmla="*/ 272225 h 1021365"/>
                <a:gd name="connsiteX67" fmla="*/ 22003 w 535495"/>
                <a:gd name="connsiteY67" fmla="*/ 237173 h 1021365"/>
                <a:gd name="connsiteX68" fmla="*/ 16669 w 535495"/>
                <a:gd name="connsiteY68" fmla="*/ 226505 h 1021365"/>
                <a:gd name="connsiteX69" fmla="*/ 17621 w 535495"/>
                <a:gd name="connsiteY69" fmla="*/ 222695 h 1021365"/>
                <a:gd name="connsiteX70" fmla="*/ 16097 w 535495"/>
                <a:gd name="connsiteY70" fmla="*/ 212027 h 1021365"/>
                <a:gd name="connsiteX71" fmla="*/ 9525 w 535495"/>
                <a:gd name="connsiteY71" fmla="*/ 189643 h 1021365"/>
                <a:gd name="connsiteX72" fmla="*/ 0 w 535495"/>
                <a:gd name="connsiteY72" fmla="*/ 150876 h 1021365"/>
                <a:gd name="connsiteX73" fmla="*/ 0 w 535495"/>
                <a:gd name="connsiteY73" fmla="*/ 150876 h 1021365"/>
                <a:gd name="connsiteX74" fmla="*/ 0 w 535495"/>
                <a:gd name="connsiteY74" fmla="*/ 147257 h 1021365"/>
                <a:gd name="connsiteX75" fmla="*/ 0 w 535495"/>
                <a:gd name="connsiteY75" fmla="*/ 144971 h 1021365"/>
                <a:gd name="connsiteX76" fmla="*/ 2191 w 535495"/>
                <a:gd name="connsiteY76" fmla="*/ 137255 h 1021365"/>
                <a:gd name="connsiteX77" fmla="*/ 2191 w 535495"/>
                <a:gd name="connsiteY77" fmla="*/ 137255 h 1021365"/>
                <a:gd name="connsiteX78" fmla="*/ 2191 w 535495"/>
                <a:gd name="connsiteY78" fmla="*/ 136303 h 1021365"/>
                <a:gd name="connsiteX79" fmla="*/ 4000 w 535495"/>
                <a:gd name="connsiteY79" fmla="*/ 132683 h 1021365"/>
                <a:gd name="connsiteX80" fmla="*/ 8287 w 535495"/>
                <a:gd name="connsiteY80" fmla="*/ 125540 h 1021365"/>
                <a:gd name="connsiteX81" fmla="*/ 10001 w 535495"/>
                <a:gd name="connsiteY81" fmla="*/ 123349 h 1021365"/>
                <a:gd name="connsiteX82" fmla="*/ 12763 w 535495"/>
                <a:gd name="connsiteY82" fmla="*/ 120110 h 1021365"/>
                <a:gd name="connsiteX83" fmla="*/ 19050 w 535495"/>
                <a:gd name="connsiteY83" fmla="*/ 113824 h 1021365"/>
                <a:gd name="connsiteX84" fmla="*/ 25241 w 535495"/>
                <a:gd name="connsiteY84" fmla="*/ 108490 h 1021365"/>
                <a:gd name="connsiteX85" fmla="*/ 27718 w 535495"/>
                <a:gd name="connsiteY85" fmla="*/ 106585 h 1021365"/>
                <a:gd name="connsiteX86" fmla="*/ 32956 w 535495"/>
                <a:gd name="connsiteY86" fmla="*/ 102680 h 1021365"/>
                <a:gd name="connsiteX87" fmla="*/ 69818 w 535495"/>
                <a:gd name="connsiteY87" fmla="*/ 77343 h 1021365"/>
                <a:gd name="connsiteX88" fmla="*/ 107728 w 535495"/>
                <a:gd name="connsiteY88" fmla="*/ 40958 h 1021365"/>
                <a:gd name="connsiteX89" fmla="*/ 129445 w 535495"/>
                <a:gd name="connsiteY89" fmla="*/ 0 h 102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5495" h="1021365">
                  <a:moveTo>
                    <a:pt x="129445" y="0"/>
                  </a:moveTo>
                  <a:lnTo>
                    <a:pt x="130873" y="0"/>
                  </a:lnTo>
                  <a:cubicBezTo>
                    <a:pt x="130873" y="0"/>
                    <a:pt x="144399" y="37243"/>
                    <a:pt x="109728" y="91535"/>
                  </a:cubicBezTo>
                  <a:cubicBezTo>
                    <a:pt x="75057" y="145828"/>
                    <a:pt x="58579" y="245078"/>
                    <a:pt x="230314" y="335090"/>
                  </a:cubicBezTo>
                  <a:cubicBezTo>
                    <a:pt x="402050" y="425101"/>
                    <a:pt x="555879" y="380048"/>
                    <a:pt x="488061" y="518160"/>
                  </a:cubicBezTo>
                  <a:cubicBezTo>
                    <a:pt x="488061" y="518160"/>
                    <a:pt x="518160" y="543020"/>
                    <a:pt x="522732" y="637604"/>
                  </a:cubicBezTo>
                  <a:cubicBezTo>
                    <a:pt x="527018" y="726281"/>
                    <a:pt x="504730" y="921353"/>
                    <a:pt x="535496" y="994029"/>
                  </a:cubicBezTo>
                  <a:cubicBezTo>
                    <a:pt x="535496" y="995839"/>
                    <a:pt x="534638" y="997744"/>
                    <a:pt x="534257" y="999649"/>
                  </a:cubicBezTo>
                  <a:cubicBezTo>
                    <a:pt x="533876" y="1001554"/>
                    <a:pt x="532543" y="1005935"/>
                    <a:pt x="531590" y="1009174"/>
                  </a:cubicBezTo>
                  <a:lnTo>
                    <a:pt x="530352" y="1012317"/>
                  </a:lnTo>
                  <a:cubicBezTo>
                    <a:pt x="529921" y="1013400"/>
                    <a:pt x="529411" y="1014451"/>
                    <a:pt x="528828" y="1015460"/>
                  </a:cubicBezTo>
                  <a:cubicBezTo>
                    <a:pt x="528256" y="1016699"/>
                    <a:pt x="527590" y="1017746"/>
                    <a:pt x="526923" y="1018889"/>
                  </a:cubicBezTo>
                  <a:lnTo>
                    <a:pt x="526923" y="1018889"/>
                  </a:lnTo>
                  <a:lnTo>
                    <a:pt x="526923" y="1018889"/>
                  </a:lnTo>
                  <a:lnTo>
                    <a:pt x="525113" y="1020794"/>
                  </a:lnTo>
                  <a:lnTo>
                    <a:pt x="523304" y="1021366"/>
                  </a:lnTo>
                  <a:lnTo>
                    <a:pt x="521875" y="1021366"/>
                  </a:lnTo>
                  <a:cubicBezTo>
                    <a:pt x="520864" y="1021182"/>
                    <a:pt x="519874" y="1020894"/>
                    <a:pt x="518922" y="1020509"/>
                  </a:cubicBezTo>
                  <a:lnTo>
                    <a:pt x="516636" y="1019175"/>
                  </a:lnTo>
                  <a:lnTo>
                    <a:pt x="514826" y="1017842"/>
                  </a:lnTo>
                  <a:lnTo>
                    <a:pt x="513397" y="1016603"/>
                  </a:lnTo>
                  <a:cubicBezTo>
                    <a:pt x="511752" y="1015035"/>
                    <a:pt x="510224" y="1013347"/>
                    <a:pt x="508825" y="1011555"/>
                  </a:cubicBezTo>
                  <a:lnTo>
                    <a:pt x="508825" y="1011555"/>
                  </a:lnTo>
                  <a:lnTo>
                    <a:pt x="508825" y="1011555"/>
                  </a:lnTo>
                  <a:lnTo>
                    <a:pt x="506349" y="1007555"/>
                  </a:lnTo>
                  <a:cubicBezTo>
                    <a:pt x="503800" y="1003316"/>
                    <a:pt x="501510" y="998926"/>
                    <a:pt x="499491" y="994410"/>
                  </a:cubicBezTo>
                  <a:lnTo>
                    <a:pt x="499491" y="994410"/>
                  </a:lnTo>
                  <a:cubicBezTo>
                    <a:pt x="499450" y="994222"/>
                    <a:pt x="499450" y="994027"/>
                    <a:pt x="499491" y="993839"/>
                  </a:cubicBezTo>
                  <a:cubicBezTo>
                    <a:pt x="499015" y="992600"/>
                    <a:pt x="498538" y="991362"/>
                    <a:pt x="498157" y="990124"/>
                  </a:cubicBezTo>
                  <a:cubicBezTo>
                    <a:pt x="497110" y="987266"/>
                    <a:pt x="496253" y="984218"/>
                    <a:pt x="495300" y="981266"/>
                  </a:cubicBezTo>
                  <a:cubicBezTo>
                    <a:pt x="493776" y="976027"/>
                    <a:pt x="492538" y="970598"/>
                    <a:pt x="491490" y="965264"/>
                  </a:cubicBezTo>
                  <a:lnTo>
                    <a:pt x="490061" y="957072"/>
                  </a:lnTo>
                  <a:cubicBezTo>
                    <a:pt x="490061" y="955643"/>
                    <a:pt x="489585" y="954310"/>
                    <a:pt x="489395" y="952976"/>
                  </a:cubicBezTo>
                  <a:lnTo>
                    <a:pt x="489395" y="950786"/>
                  </a:lnTo>
                  <a:cubicBezTo>
                    <a:pt x="488061" y="940213"/>
                    <a:pt x="487394" y="929545"/>
                    <a:pt x="486632" y="918877"/>
                  </a:cubicBezTo>
                  <a:cubicBezTo>
                    <a:pt x="484632" y="888302"/>
                    <a:pt x="485299" y="857536"/>
                    <a:pt x="486632" y="826961"/>
                  </a:cubicBezTo>
                  <a:cubicBezTo>
                    <a:pt x="487966" y="796385"/>
                    <a:pt x="488918" y="762857"/>
                    <a:pt x="491014" y="730949"/>
                  </a:cubicBezTo>
                  <a:cubicBezTo>
                    <a:pt x="492633" y="706184"/>
                    <a:pt x="495300" y="681228"/>
                    <a:pt x="494729" y="656463"/>
                  </a:cubicBezTo>
                  <a:cubicBezTo>
                    <a:pt x="494936" y="631685"/>
                    <a:pt x="490577" y="607081"/>
                    <a:pt x="481870" y="583883"/>
                  </a:cubicBezTo>
                  <a:cubicBezTo>
                    <a:pt x="478394" y="575070"/>
                    <a:pt x="474189" y="566563"/>
                    <a:pt x="469297" y="558451"/>
                  </a:cubicBezTo>
                  <a:cubicBezTo>
                    <a:pt x="469215" y="556769"/>
                    <a:pt x="468579" y="555161"/>
                    <a:pt x="467487" y="553879"/>
                  </a:cubicBezTo>
                  <a:cubicBezTo>
                    <a:pt x="465201" y="551212"/>
                    <a:pt x="462915" y="548259"/>
                    <a:pt x="460438" y="545592"/>
                  </a:cubicBezTo>
                  <a:cubicBezTo>
                    <a:pt x="457962" y="542925"/>
                    <a:pt x="457676" y="542163"/>
                    <a:pt x="456152" y="540544"/>
                  </a:cubicBezTo>
                  <a:cubicBezTo>
                    <a:pt x="455489" y="536468"/>
                    <a:pt x="452949" y="532940"/>
                    <a:pt x="449294" y="531019"/>
                  </a:cubicBezTo>
                  <a:cubicBezTo>
                    <a:pt x="449014" y="530217"/>
                    <a:pt x="448822" y="529386"/>
                    <a:pt x="448723" y="528542"/>
                  </a:cubicBezTo>
                  <a:cubicBezTo>
                    <a:pt x="448172" y="523526"/>
                    <a:pt x="449964" y="518537"/>
                    <a:pt x="453580" y="515017"/>
                  </a:cubicBezTo>
                  <a:cubicBezTo>
                    <a:pt x="458248" y="509463"/>
                    <a:pt x="462155" y="503313"/>
                    <a:pt x="465201" y="496729"/>
                  </a:cubicBezTo>
                  <a:cubicBezTo>
                    <a:pt x="470630" y="483108"/>
                    <a:pt x="462629" y="468154"/>
                    <a:pt x="453295" y="458629"/>
                  </a:cubicBezTo>
                  <a:cubicBezTo>
                    <a:pt x="443783" y="449715"/>
                    <a:pt x="432085" y="443472"/>
                    <a:pt x="419386" y="440531"/>
                  </a:cubicBezTo>
                  <a:cubicBezTo>
                    <a:pt x="405951" y="437558"/>
                    <a:pt x="391928" y="438755"/>
                    <a:pt x="379190" y="443960"/>
                  </a:cubicBezTo>
                  <a:cubicBezTo>
                    <a:pt x="373393" y="446131"/>
                    <a:pt x="367478" y="447976"/>
                    <a:pt x="361474" y="449485"/>
                  </a:cubicBezTo>
                  <a:lnTo>
                    <a:pt x="360807" y="449485"/>
                  </a:lnTo>
                  <a:lnTo>
                    <a:pt x="359664" y="449485"/>
                  </a:lnTo>
                  <a:cubicBezTo>
                    <a:pt x="358205" y="449579"/>
                    <a:pt x="356742" y="449579"/>
                    <a:pt x="355283" y="449485"/>
                  </a:cubicBezTo>
                  <a:cubicBezTo>
                    <a:pt x="358426" y="449485"/>
                    <a:pt x="353854" y="448818"/>
                    <a:pt x="353473" y="448723"/>
                  </a:cubicBezTo>
                  <a:lnTo>
                    <a:pt x="352711" y="448723"/>
                  </a:lnTo>
                  <a:cubicBezTo>
                    <a:pt x="351692" y="448144"/>
                    <a:pt x="350706" y="447508"/>
                    <a:pt x="349758" y="446818"/>
                  </a:cubicBezTo>
                  <a:cubicBezTo>
                    <a:pt x="345146" y="443042"/>
                    <a:pt x="340846" y="438902"/>
                    <a:pt x="336899" y="434435"/>
                  </a:cubicBezTo>
                  <a:cubicBezTo>
                    <a:pt x="333280" y="430730"/>
                    <a:pt x="329396" y="427292"/>
                    <a:pt x="325279" y="424148"/>
                  </a:cubicBezTo>
                  <a:cubicBezTo>
                    <a:pt x="325332" y="423419"/>
                    <a:pt x="325332" y="422687"/>
                    <a:pt x="325279" y="421958"/>
                  </a:cubicBezTo>
                  <a:cubicBezTo>
                    <a:pt x="323660" y="416052"/>
                    <a:pt x="319373" y="415290"/>
                    <a:pt x="315754" y="412433"/>
                  </a:cubicBezTo>
                  <a:cubicBezTo>
                    <a:pt x="311710" y="408890"/>
                    <a:pt x="307228" y="405881"/>
                    <a:pt x="302419" y="403479"/>
                  </a:cubicBezTo>
                  <a:cubicBezTo>
                    <a:pt x="285646" y="396001"/>
                    <a:pt x="268475" y="389451"/>
                    <a:pt x="250984" y="383858"/>
                  </a:cubicBezTo>
                  <a:cubicBezTo>
                    <a:pt x="234601" y="377952"/>
                    <a:pt x="218218" y="372142"/>
                    <a:pt x="201930" y="365951"/>
                  </a:cubicBezTo>
                  <a:cubicBezTo>
                    <a:pt x="185642" y="359759"/>
                    <a:pt x="176594" y="355568"/>
                    <a:pt x="162592" y="349187"/>
                  </a:cubicBezTo>
                  <a:cubicBezTo>
                    <a:pt x="134696" y="336362"/>
                    <a:pt x="108363" y="320383"/>
                    <a:pt x="84106" y="301562"/>
                  </a:cubicBezTo>
                  <a:cubicBezTo>
                    <a:pt x="72690" y="292419"/>
                    <a:pt x="61814" y="282624"/>
                    <a:pt x="51530" y="272225"/>
                  </a:cubicBezTo>
                  <a:cubicBezTo>
                    <a:pt x="39714" y="262357"/>
                    <a:pt x="29720" y="250493"/>
                    <a:pt x="22003" y="237173"/>
                  </a:cubicBezTo>
                  <a:cubicBezTo>
                    <a:pt x="20288" y="233648"/>
                    <a:pt x="18383" y="230124"/>
                    <a:pt x="16669" y="226505"/>
                  </a:cubicBezTo>
                  <a:cubicBezTo>
                    <a:pt x="17175" y="225289"/>
                    <a:pt x="17496" y="224005"/>
                    <a:pt x="17621" y="222695"/>
                  </a:cubicBezTo>
                  <a:cubicBezTo>
                    <a:pt x="17394" y="219104"/>
                    <a:pt x="16885" y="215537"/>
                    <a:pt x="16097" y="212027"/>
                  </a:cubicBezTo>
                  <a:cubicBezTo>
                    <a:pt x="14589" y="204382"/>
                    <a:pt x="12389" y="196890"/>
                    <a:pt x="9525" y="189643"/>
                  </a:cubicBezTo>
                  <a:cubicBezTo>
                    <a:pt x="3911" y="177445"/>
                    <a:pt x="678" y="164287"/>
                    <a:pt x="0" y="150876"/>
                  </a:cubicBezTo>
                  <a:lnTo>
                    <a:pt x="0" y="150876"/>
                  </a:lnTo>
                  <a:cubicBezTo>
                    <a:pt x="0" y="149638"/>
                    <a:pt x="0" y="148495"/>
                    <a:pt x="0" y="147257"/>
                  </a:cubicBezTo>
                  <a:cubicBezTo>
                    <a:pt x="0" y="148876"/>
                    <a:pt x="0" y="145256"/>
                    <a:pt x="0" y="144971"/>
                  </a:cubicBezTo>
                  <a:cubicBezTo>
                    <a:pt x="597" y="142363"/>
                    <a:pt x="1329" y="139788"/>
                    <a:pt x="2191" y="137255"/>
                  </a:cubicBezTo>
                  <a:lnTo>
                    <a:pt x="2191" y="137255"/>
                  </a:lnTo>
                  <a:cubicBezTo>
                    <a:pt x="2238" y="136939"/>
                    <a:pt x="2238" y="136619"/>
                    <a:pt x="2191" y="136303"/>
                  </a:cubicBezTo>
                  <a:cubicBezTo>
                    <a:pt x="2762" y="135065"/>
                    <a:pt x="3429" y="133922"/>
                    <a:pt x="4000" y="132683"/>
                  </a:cubicBezTo>
                  <a:cubicBezTo>
                    <a:pt x="5281" y="130216"/>
                    <a:pt x="6712" y="127830"/>
                    <a:pt x="8287" y="125540"/>
                  </a:cubicBezTo>
                  <a:cubicBezTo>
                    <a:pt x="8287" y="125540"/>
                    <a:pt x="9811" y="123635"/>
                    <a:pt x="10001" y="123349"/>
                  </a:cubicBezTo>
                  <a:lnTo>
                    <a:pt x="12763" y="120110"/>
                  </a:lnTo>
                  <a:cubicBezTo>
                    <a:pt x="14796" y="117888"/>
                    <a:pt x="16891" y="115792"/>
                    <a:pt x="19050" y="113824"/>
                  </a:cubicBezTo>
                  <a:lnTo>
                    <a:pt x="25241" y="108490"/>
                  </a:lnTo>
                  <a:lnTo>
                    <a:pt x="27718" y="106585"/>
                  </a:lnTo>
                  <a:lnTo>
                    <a:pt x="32956" y="102680"/>
                  </a:lnTo>
                  <a:cubicBezTo>
                    <a:pt x="45053" y="93821"/>
                    <a:pt x="57817" y="86106"/>
                    <a:pt x="69818" y="77343"/>
                  </a:cubicBezTo>
                  <a:cubicBezTo>
                    <a:pt x="84267" y="67256"/>
                    <a:pt x="97057" y="54980"/>
                    <a:pt x="107728" y="40958"/>
                  </a:cubicBezTo>
                  <a:cubicBezTo>
                    <a:pt x="116557" y="28209"/>
                    <a:pt x="123847" y="14461"/>
                    <a:pt x="129445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xmlns="" id="{FCBC8F82-3D31-4C3C-B274-C6F556B5F294}"/>
                </a:ext>
              </a:extLst>
            </p:cNvPr>
            <p:cNvSpPr/>
            <p:nvPr/>
          </p:nvSpPr>
          <p:spPr>
            <a:xfrm>
              <a:off x="7712614" y="1870980"/>
              <a:ext cx="270783" cy="787254"/>
            </a:xfrm>
            <a:custGeom>
              <a:avLst/>
              <a:gdLst>
                <a:gd name="connsiteX0" fmla="*/ 87387 w 168135"/>
                <a:gd name="connsiteY0" fmla="*/ 0 h 488823"/>
                <a:gd name="connsiteX1" fmla="*/ 110628 w 168135"/>
                <a:gd name="connsiteY1" fmla="*/ 64675 h 488823"/>
                <a:gd name="connsiteX2" fmla="*/ 110628 w 168135"/>
                <a:gd name="connsiteY2" fmla="*/ 190310 h 488823"/>
                <a:gd name="connsiteX3" fmla="*/ 95579 w 168135"/>
                <a:gd name="connsiteY3" fmla="*/ 314135 h 488823"/>
                <a:gd name="connsiteX4" fmla="*/ 36714 w 168135"/>
                <a:gd name="connsiteY4" fmla="*/ 424244 h 488823"/>
                <a:gd name="connsiteX5" fmla="*/ 233 w 168135"/>
                <a:gd name="connsiteY5" fmla="*/ 488823 h 488823"/>
                <a:gd name="connsiteX6" fmla="*/ 11759 w 168135"/>
                <a:gd name="connsiteY6" fmla="*/ 474821 h 488823"/>
                <a:gd name="connsiteX7" fmla="*/ 49859 w 168135"/>
                <a:gd name="connsiteY7" fmla="*/ 465296 h 488823"/>
                <a:gd name="connsiteX8" fmla="*/ 57479 w 168135"/>
                <a:gd name="connsiteY8" fmla="*/ 468821 h 488823"/>
                <a:gd name="connsiteX9" fmla="*/ 58336 w 168135"/>
                <a:gd name="connsiteY9" fmla="*/ 468821 h 488823"/>
                <a:gd name="connsiteX10" fmla="*/ 61670 w 168135"/>
                <a:gd name="connsiteY10" fmla="*/ 468344 h 488823"/>
                <a:gd name="connsiteX11" fmla="*/ 62241 w 168135"/>
                <a:gd name="connsiteY11" fmla="*/ 468344 h 488823"/>
                <a:gd name="connsiteX12" fmla="*/ 66718 w 168135"/>
                <a:gd name="connsiteY12" fmla="*/ 466344 h 488823"/>
                <a:gd name="connsiteX13" fmla="*/ 74624 w 168135"/>
                <a:gd name="connsiteY13" fmla="*/ 461772 h 488823"/>
                <a:gd name="connsiteX14" fmla="*/ 78053 w 168135"/>
                <a:gd name="connsiteY14" fmla="*/ 459486 h 488823"/>
                <a:gd name="connsiteX15" fmla="*/ 78053 w 168135"/>
                <a:gd name="connsiteY15" fmla="*/ 459486 h 488823"/>
                <a:gd name="connsiteX16" fmla="*/ 86721 w 168135"/>
                <a:gd name="connsiteY16" fmla="*/ 451675 h 488823"/>
                <a:gd name="connsiteX17" fmla="*/ 88911 w 168135"/>
                <a:gd name="connsiteY17" fmla="*/ 449580 h 488823"/>
                <a:gd name="connsiteX18" fmla="*/ 103580 w 168135"/>
                <a:gd name="connsiteY18" fmla="*/ 434721 h 488823"/>
                <a:gd name="connsiteX19" fmla="*/ 124630 w 168135"/>
                <a:gd name="connsiteY19" fmla="*/ 403288 h 488823"/>
                <a:gd name="connsiteX20" fmla="*/ 130154 w 168135"/>
                <a:gd name="connsiteY20" fmla="*/ 382714 h 488823"/>
                <a:gd name="connsiteX21" fmla="*/ 143489 w 168135"/>
                <a:gd name="connsiteY21" fmla="*/ 367189 h 488823"/>
                <a:gd name="connsiteX22" fmla="*/ 155586 w 168135"/>
                <a:gd name="connsiteY22" fmla="*/ 355378 h 488823"/>
                <a:gd name="connsiteX23" fmla="*/ 156253 w 168135"/>
                <a:gd name="connsiteY23" fmla="*/ 354235 h 488823"/>
                <a:gd name="connsiteX24" fmla="*/ 156253 w 168135"/>
                <a:gd name="connsiteY24" fmla="*/ 353378 h 488823"/>
                <a:gd name="connsiteX25" fmla="*/ 156253 w 168135"/>
                <a:gd name="connsiteY25" fmla="*/ 352520 h 488823"/>
                <a:gd name="connsiteX26" fmla="*/ 156253 w 168135"/>
                <a:gd name="connsiteY26" fmla="*/ 351092 h 488823"/>
                <a:gd name="connsiteX27" fmla="*/ 133393 w 168135"/>
                <a:gd name="connsiteY27" fmla="*/ 323279 h 488823"/>
                <a:gd name="connsiteX28" fmla="*/ 129583 w 168135"/>
                <a:gd name="connsiteY28" fmla="*/ 282797 h 488823"/>
                <a:gd name="connsiteX29" fmla="*/ 130154 w 168135"/>
                <a:gd name="connsiteY29" fmla="*/ 281845 h 488823"/>
                <a:gd name="connsiteX30" fmla="*/ 129488 w 168135"/>
                <a:gd name="connsiteY30" fmla="*/ 276130 h 488823"/>
                <a:gd name="connsiteX31" fmla="*/ 136536 w 168135"/>
                <a:gd name="connsiteY31" fmla="*/ 257080 h 488823"/>
                <a:gd name="connsiteX32" fmla="*/ 159873 w 168135"/>
                <a:gd name="connsiteY32" fmla="*/ 222028 h 488823"/>
                <a:gd name="connsiteX33" fmla="*/ 163016 w 168135"/>
                <a:gd name="connsiteY33" fmla="*/ 215932 h 488823"/>
                <a:gd name="connsiteX34" fmla="*/ 164064 w 168135"/>
                <a:gd name="connsiteY34" fmla="*/ 213836 h 488823"/>
                <a:gd name="connsiteX35" fmla="*/ 167207 w 168135"/>
                <a:gd name="connsiteY35" fmla="*/ 204311 h 488823"/>
                <a:gd name="connsiteX36" fmla="*/ 168064 w 168135"/>
                <a:gd name="connsiteY36" fmla="*/ 200692 h 488823"/>
                <a:gd name="connsiteX37" fmla="*/ 168064 w 168135"/>
                <a:gd name="connsiteY37" fmla="*/ 197644 h 488823"/>
                <a:gd name="connsiteX38" fmla="*/ 168064 w 168135"/>
                <a:gd name="connsiteY38" fmla="*/ 192500 h 488823"/>
                <a:gd name="connsiteX39" fmla="*/ 168064 w 168135"/>
                <a:gd name="connsiteY39" fmla="*/ 191072 h 488823"/>
                <a:gd name="connsiteX40" fmla="*/ 168064 w 168135"/>
                <a:gd name="connsiteY40" fmla="*/ 190214 h 488823"/>
                <a:gd name="connsiteX41" fmla="*/ 167207 w 168135"/>
                <a:gd name="connsiteY41" fmla="*/ 187643 h 488823"/>
                <a:gd name="connsiteX42" fmla="*/ 165302 w 168135"/>
                <a:gd name="connsiteY42" fmla="*/ 183833 h 488823"/>
                <a:gd name="connsiteX43" fmla="*/ 160253 w 168135"/>
                <a:gd name="connsiteY43" fmla="*/ 175165 h 488823"/>
                <a:gd name="connsiteX44" fmla="*/ 149109 w 168135"/>
                <a:gd name="connsiteY44" fmla="*/ 158401 h 488823"/>
                <a:gd name="connsiteX45" fmla="*/ 136155 w 168135"/>
                <a:gd name="connsiteY45" fmla="*/ 110776 h 488823"/>
                <a:gd name="connsiteX46" fmla="*/ 145680 w 168135"/>
                <a:gd name="connsiteY46" fmla="*/ 88964 h 488823"/>
                <a:gd name="connsiteX47" fmla="*/ 155205 w 168135"/>
                <a:gd name="connsiteY47" fmla="*/ 71247 h 488823"/>
                <a:gd name="connsiteX48" fmla="*/ 155967 w 168135"/>
                <a:gd name="connsiteY48" fmla="*/ 41053 h 488823"/>
                <a:gd name="connsiteX49" fmla="*/ 140346 w 168135"/>
                <a:gd name="connsiteY49" fmla="*/ 20669 h 488823"/>
                <a:gd name="connsiteX50" fmla="*/ 113676 w 168135"/>
                <a:gd name="connsiteY50" fmla="*/ 8096 h 488823"/>
                <a:gd name="connsiteX51" fmla="*/ 87387 w 168135"/>
                <a:gd name="connsiteY51" fmla="*/ 0 h 48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8135" h="488823">
                  <a:moveTo>
                    <a:pt x="87387" y="0"/>
                  </a:moveTo>
                  <a:cubicBezTo>
                    <a:pt x="102056" y="13240"/>
                    <a:pt x="125487" y="40100"/>
                    <a:pt x="110628" y="64675"/>
                  </a:cubicBezTo>
                  <a:cubicBezTo>
                    <a:pt x="89483" y="98774"/>
                    <a:pt x="97007" y="153067"/>
                    <a:pt x="110628" y="190310"/>
                  </a:cubicBezTo>
                  <a:cubicBezTo>
                    <a:pt x="124249" y="227552"/>
                    <a:pt x="85006" y="270986"/>
                    <a:pt x="95579" y="314135"/>
                  </a:cubicBezTo>
                  <a:cubicBezTo>
                    <a:pt x="106151" y="357283"/>
                    <a:pt x="75957" y="413385"/>
                    <a:pt x="36714" y="424244"/>
                  </a:cubicBezTo>
                  <a:cubicBezTo>
                    <a:pt x="10140" y="431673"/>
                    <a:pt x="-1862" y="459772"/>
                    <a:pt x="233" y="488823"/>
                  </a:cubicBezTo>
                  <a:cubicBezTo>
                    <a:pt x="3297" y="483566"/>
                    <a:pt x="7189" y="478839"/>
                    <a:pt x="11759" y="474821"/>
                  </a:cubicBezTo>
                  <a:cubicBezTo>
                    <a:pt x="21651" y="464724"/>
                    <a:pt x="36378" y="461043"/>
                    <a:pt x="49859" y="465296"/>
                  </a:cubicBezTo>
                  <a:cubicBezTo>
                    <a:pt x="52431" y="466249"/>
                    <a:pt x="54907" y="467582"/>
                    <a:pt x="57479" y="468821"/>
                  </a:cubicBezTo>
                  <a:lnTo>
                    <a:pt x="58336" y="468821"/>
                  </a:lnTo>
                  <a:lnTo>
                    <a:pt x="61670" y="468344"/>
                  </a:lnTo>
                  <a:cubicBezTo>
                    <a:pt x="59003" y="468344"/>
                    <a:pt x="63098" y="468344"/>
                    <a:pt x="62241" y="468344"/>
                  </a:cubicBezTo>
                  <a:lnTo>
                    <a:pt x="66718" y="466344"/>
                  </a:lnTo>
                  <a:cubicBezTo>
                    <a:pt x="69437" y="464970"/>
                    <a:pt x="72076" y="463443"/>
                    <a:pt x="74624" y="461772"/>
                  </a:cubicBezTo>
                  <a:cubicBezTo>
                    <a:pt x="75810" y="461077"/>
                    <a:pt x="76955" y="460313"/>
                    <a:pt x="78053" y="459486"/>
                  </a:cubicBezTo>
                  <a:lnTo>
                    <a:pt x="78053" y="459486"/>
                  </a:lnTo>
                  <a:cubicBezTo>
                    <a:pt x="79068" y="455352"/>
                    <a:pt x="82503" y="452256"/>
                    <a:pt x="86721" y="451675"/>
                  </a:cubicBezTo>
                  <a:lnTo>
                    <a:pt x="88911" y="449580"/>
                  </a:lnTo>
                  <a:cubicBezTo>
                    <a:pt x="93864" y="444722"/>
                    <a:pt x="98436" y="440055"/>
                    <a:pt x="103580" y="434721"/>
                  </a:cubicBezTo>
                  <a:cubicBezTo>
                    <a:pt x="113149" y="426199"/>
                    <a:pt x="120393" y="415382"/>
                    <a:pt x="124630" y="403288"/>
                  </a:cubicBezTo>
                  <a:cubicBezTo>
                    <a:pt x="125366" y="396180"/>
                    <a:pt x="127231" y="389235"/>
                    <a:pt x="130154" y="382714"/>
                  </a:cubicBezTo>
                  <a:cubicBezTo>
                    <a:pt x="133832" y="376927"/>
                    <a:pt x="138323" y="371698"/>
                    <a:pt x="143489" y="367189"/>
                  </a:cubicBezTo>
                  <a:cubicBezTo>
                    <a:pt x="147867" y="363621"/>
                    <a:pt x="151915" y="359669"/>
                    <a:pt x="155586" y="355378"/>
                  </a:cubicBezTo>
                  <a:lnTo>
                    <a:pt x="156253" y="354235"/>
                  </a:lnTo>
                  <a:cubicBezTo>
                    <a:pt x="156253" y="354235"/>
                    <a:pt x="156253" y="353282"/>
                    <a:pt x="156253" y="353378"/>
                  </a:cubicBezTo>
                  <a:cubicBezTo>
                    <a:pt x="156253" y="353473"/>
                    <a:pt x="156253" y="352711"/>
                    <a:pt x="156253" y="352520"/>
                  </a:cubicBezTo>
                  <a:cubicBezTo>
                    <a:pt x="156253" y="352330"/>
                    <a:pt x="155586" y="350615"/>
                    <a:pt x="156253" y="351092"/>
                  </a:cubicBezTo>
                  <a:cubicBezTo>
                    <a:pt x="149106" y="341442"/>
                    <a:pt x="141476" y="332159"/>
                    <a:pt x="133393" y="323279"/>
                  </a:cubicBezTo>
                  <a:cubicBezTo>
                    <a:pt x="124024" y="311809"/>
                    <a:pt x="122518" y="295814"/>
                    <a:pt x="129583" y="282797"/>
                  </a:cubicBezTo>
                  <a:lnTo>
                    <a:pt x="130154" y="281845"/>
                  </a:lnTo>
                  <a:cubicBezTo>
                    <a:pt x="130154" y="280035"/>
                    <a:pt x="129678" y="278130"/>
                    <a:pt x="129488" y="276130"/>
                  </a:cubicBezTo>
                  <a:cubicBezTo>
                    <a:pt x="129981" y="269239"/>
                    <a:pt x="132426" y="262632"/>
                    <a:pt x="136536" y="257080"/>
                  </a:cubicBezTo>
                  <a:cubicBezTo>
                    <a:pt x="144251" y="245269"/>
                    <a:pt x="153015" y="234506"/>
                    <a:pt x="159873" y="222028"/>
                  </a:cubicBezTo>
                  <a:cubicBezTo>
                    <a:pt x="160920" y="220028"/>
                    <a:pt x="162063" y="218027"/>
                    <a:pt x="163016" y="215932"/>
                  </a:cubicBezTo>
                  <a:cubicBezTo>
                    <a:pt x="163016" y="215932"/>
                    <a:pt x="165207" y="210788"/>
                    <a:pt x="164064" y="213836"/>
                  </a:cubicBezTo>
                  <a:cubicBezTo>
                    <a:pt x="165207" y="210788"/>
                    <a:pt x="166349" y="207645"/>
                    <a:pt x="167207" y="204311"/>
                  </a:cubicBezTo>
                  <a:lnTo>
                    <a:pt x="168064" y="200692"/>
                  </a:lnTo>
                  <a:cubicBezTo>
                    <a:pt x="168064" y="199930"/>
                    <a:pt x="168064" y="197929"/>
                    <a:pt x="168064" y="197644"/>
                  </a:cubicBezTo>
                  <a:cubicBezTo>
                    <a:pt x="168159" y="195931"/>
                    <a:pt x="168159" y="194213"/>
                    <a:pt x="168064" y="192500"/>
                  </a:cubicBezTo>
                  <a:cubicBezTo>
                    <a:pt x="168011" y="192025"/>
                    <a:pt x="168011" y="191546"/>
                    <a:pt x="168064" y="191072"/>
                  </a:cubicBezTo>
                  <a:lnTo>
                    <a:pt x="168064" y="190214"/>
                  </a:lnTo>
                  <a:cubicBezTo>
                    <a:pt x="168064" y="190214"/>
                    <a:pt x="166254" y="185547"/>
                    <a:pt x="167207" y="187643"/>
                  </a:cubicBezTo>
                  <a:cubicBezTo>
                    <a:pt x="166635" y="186309"/>
                    <a:pt x="165968" y="185071"/>
                    <a:pt x="165302" y="183833"/>
                  </a:cubicBezTo>
                  <a:cubicBezTo>
                    <a:pt x="163768" y="180859"/>
                    <a:pt x="162083" y="177966"/>
                    <a:pt x="160253" y="175165"/>
                  </a:cubicBezTo>
                  <a:cubicBezTo>
                    <a:pt x="156539" y="169545"/>
                    <a:pt x="152729" y="164021"/>
                    <a:pt x="149109" y="158401"/>
                  </a:cubicBezTo>
                  <a:cubicBezTo>
                    <a:pt x="138858" y="144767"/>
                    <a:pt x="134222" y="127723"/>
                    <a:pt x="136155" y="110776"/>
                  </a:cubicBezTo>
                  <a:cubicBezTo>
                    <a:pt x="138203" y="103063"/>
                    <a:pt x="141415" y="95708"/>
                    <a:pt x="145680" y="88964"/>
                  </a:cubicBezTo>
                  <a:cubicBezTo>
                    <a:pt x="148728" y="82963"/>
                    <a:pt x="152157" y="77153"/>
                    <a:pt x="155205" y="71247"/>
                  </a:cubicBezTo>
                  <a:cubicBezTo>
                    <a:pt x="159405" y="61671"/>
                    <a:pt x="159678" y="50829"/>
                    <a:pt x="155967" y="41053"/>
                  </a:cubicBezTo>
                  <a:cubicBezTo>
                    <a:pt x="152725" y="32956"/>
                    <a:pt x="147321" y="25905"/>
                    <a:pt x="140346" y="20669"/>
                  </a:cubicBezTo>
                  <a:cubicBezTo>
                    <a:pt x="132261" y="14949"/>
                    <a:pt x="123233" y="10694"/>
                    <a:pt x="113676" y="8096"/>
                  </a:cubicBezTo>
                  <a:cubicBezTo>
                    <a:pt x="105294" y="4858"/>
                    <a:pt x="96341" y="2381"/>
                    <a:pt x="87387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xmlns="" id="{CE8D539D-B686-4282-B1FA-19306DD20C68}"/>
                </a:ext>
              </a:extLst>
            </p:cNvPr>
            <p:cNvSpPr/>
            <p:nvPr/>
          </p:nvSpPr>
          <p:spPr>
            <a:xfrm>
              <a:off x="7431759" y="3265395"/>
              <a:ext cx="353" cy="2430"/>
            </a:xfrm>
            <a:custGeom>
              <a:avLst/>
              <a:gdLst>
                <a:gd name="connsiteX0" fmla="*/ 220 w 219"/>
                <a:gd name="connsiteY0" fmla="*/ 1143 h 1509"/>
                <a:gd name="connsiteX1" fmla="*/ 220 w 219"/>
                <a:gd name="connsiteY1" fmla="*/ 0 h 1509"/>
                <a:gd name="connsiteX2" fmla="*/ 220 w 219"/>
                <a:gd name="connsiteY2" fmla="*/ 0 h 1509"/>
                <a:gd name="connsiteX3" fmla="*/ 220 w 219"/>
                <a:gd name="connsiteY3" fmla="*/ 1143 h 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" h="1509">
                  <a:moveTo>
                    <a:pt x="220" y="1143"/>
                  </a:moveTo>
                  <a:cubicBezTo>
                    <a:pt x="166" y="764"/>
                    <a:pt x="166" y="379"/>
                    <a:pt x="220" y="0"/>
                  </a:cubicBezTo>
                  <a:lnTo>
                    <a:pt x="220" y="0"/>
                  </a:lnTo>
                  <a:cubicBezTo>
                    <a:pt x="-161" y="1810"/>
                    <a:pt x="30" y="1714"/>
                    <a:pt x="220" y="114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xmlns="" id="{9EC011A9-323C-457B-9A68-1445FC4C686A}"/>
                </a:ext>
              </a:extLst>
            </p:cNvPr>
            <p:cNvSpPr/>
            <p:nvPr/>
          </p:nvSpPr>
          <p:spPr>
            <a:xfrm>
              <a:off x="7441095" y="3216000"/>
              <a:ext cx="122" cy="2604"/>
            </a:xfrm>
            <a:custGeom>
              <a:avLst/>
              <a:gdLst>
                <a:gd name="connsiteX0" fmla="*/ 42 w 76"/>
                <a:gd name="connsiteY0" fmla="*/ 1238 h 1617"/>
                <a:gd name="connsiteX1" fmla="*/ 42 w 76"/>
                <a:gd name="connsiteY1" fmla="*/ 0 h 1617"/>
                <a:gd name="connsiteX2" fmla="*/ 42 w 76"/>
                <a:gd name="connsiteY2" fmla="*/ 1238 h 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" h="1617">
                  <a:moveTo>
                    <a:pt x="42" y="1238"/>
                  </a:moveTo>
                  <a:cubicBezTo>
                    <a:pt x="88" y="827"/>
                    <a:pt x="88" y="412"/>
                    <a:pt x="42" y="0"/>
                  </a:cubicBezTo>
                  <a:cubicBezTo>
                    <a:pt x="42" y="1810"/>
                    <a:pt x="-53" y="1905"/>
                    <a:pt x="42" y="12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xmlns="" id="{14FCFB1A-670D-41B8-8A8F-D412999FDC4B}"/>
                </a:ext>
              </a:extLst>
            </p:cNvPr>
            <p:cNvSpPr/>
            <p:nvPr/>
          </p:nvSpPr>
          <p:spPr>
            <a:xfrm>
              <a:off x="6628361" y="1044369"/>
              <a:ext cx="299560" cy="613176"/>
            </a:xfrm>
            <a:custGeom>
              <a:avLst/>
              <a:gdLst>
                <a:gd name="connsiteX0" fmla="*/ 5100 w 186003"/>
                <a:gd name="connsiteY0" fmla="*/ 380005 h 380734"/>
                <a:gd name="connsiteX1" fmla="*/ 13291 w 186003"/>
                <a:gd name="connsiteY1" fmla="*/ 376005 h 380734"/>
                <a:gd name="connsiteX2" fmla="*/ 21483 w 186003"/>
                <a:gd name="connsiteY2" fmla="*/ 380291 h 380734"/>
                <a:gd name="connsiteX3" fmla="*/ 36372 w 186003"/>
                <a:gd name="connsiteY3" fmla="*/ 371867 h 380734"/>
                <a:gd name="connsiteX4" fmla="*/ 36437 w 186003"/>
                <a:gd name="connsiteY4" fmla="*/ 371623 h 380734"/>
                <a:gd name="connsiteX5" fmla="*/ 68060 w 186003"/>
                <a:gd name="connsiteY5" fmla="*/ 304282 h 380734"/>
                <a:gd name="connsiteX6" fmla="*/ 122924 w 186003"/>
                <a:gd name="connsiteY6" fmla="*/ 248084 h 380734"/>
                <a:gd name="connsiteX7" fmla="*/ 165596 w 186003"/>
                <a:gd name="connsiteY7" fmla="*/ 174551 h 380734"/>
                <a:gd name="connsiteX8" fmla="*/ 158738 w 186003"/>
                <a:gd name="connsiteY8" fmla="*/ 154453 h 380734"/>
                <a:gd name="connsiteX9" fmla="*/ 155500 w 186003"/>
                <a:gd name="connsiteY9" fmla="*/ 133403 h 380734"/>
                <a:gd name="connsiteX10" fmla="*/ 167311 w 186003"/>
                <a:gd name="connsiteY10" fmla="*/ 91588 h 380734"/>
                <a:gd name="connsiteX11" fmla="*/ 180836 w 186003"/>
                <a:gd name="connsiteY11" fmla="*/ 59108 h 380734"/>
                <a:gd name="connsiteX12" fmla="*/ 184075 w 186003"/>
                <a:gd name="connsiteY12" fmla="*/ 21008 h 380734"/>
                <a:gd name="connsiteX13" fmla="*/ 163501 w 186003"/>
                <a:gd name="connsiteY13" fmla="*/ 815 h 380734"/>
                <a:gd name="connsiteX14" fmla="*/ 139307 w 186003"/>
                <a:gd name="connsiteY14" fmla="*/ 4625 h 380734"/>
                <a:gd name="connsiteX15" fmla="*/ 107017 w 186003"/>
                <a:gd name="connsiteY15" fmla="*/ 35677 h 380734"/>
                <a:gd name="connsiteX16" fmla="*/ 75585 w 186003"/>
                <a:gd name="connsiteY16" fmla="*/ 83302 h 380734"/>
                <a:gd name="connsiteX17" fmla="*/ 54440 w 186003"/>
                <a:gd name="connsiteY17" fmla="*/ 122735 h 380734"/>
                <a:gd name="connsiteX18" fmla="*/ 36247 w 186003"/>
                <a:gd name="connsiteY18" fmla="*/ 170360 h 380734"/>
                <a:gd name="connsiteX19" fmla="*/ 243 w 186003"/>
                <a:gd name="connsiteY19" fmla="*/ 371433 h 380734"/>
                <a:gd name="connsiteX20" fmla="*/ 5005 w 186003"/>
                <a:gd name="connsiteY20" fmla="*/ 380005 h 380734"/>
                <a:gd name="connsiteX21" fmla="*/ 61679 w 186003"/>
                <a:gd name="connsiteY21" fmla="*/ 175408 h 380734"/>
                <a:gd name="connsiteX22" fmla="*/ 61679 w 186003"/>
                <a:gd name="connsiteY22" fmla="*/ 175408 h 380734"/>
                <a:gd name="connsiteX23" fmla="*/ 70537 w 186003"/>
                <a:gd name="connsiteY23" fmla="*/ 153787 h 380734"/>
                <a:gd name="connsiteX24" fmla="*/ 73680 w 186003"/>
                <a:gd name="connsiteY24" fmla="*/ 146643 h 380734"/>
                <a:gd name="connsiteX25" fmla="*/ 72347 w 186003"/>
                <a:gd name="connsiteY25" fmla="*/ 149977 h 380734"/>
                <a:gd name="connsiteX26" fmla="*/ 72347 w 186003"/>
                <a:gd name="connsiteY26" fmla="*/ 149215 h 380734"/>
                <a:gd name="connsiteX27" fmla="*/ 73299 w 186003"/>
                <a:gd name="connsiteY27" fmla="*/ 147119 h 380734"/>
                <a:gd name="connsiteX28" fmla="*/ 80157 w 186003"/>
                <a:gd name="connsiteY28" fmla="*/ 134737 h 380734"/>
                <a:gd name="connsiteX29" fmla="*/ 105208 w 186003"/>
                <a:gd name="connsiteY29" fmla="*/ 94827 h 380734"/>
                <a:gd name="connsiteX30" fmla="*/ 121019 w 186003"/>
                <a:gd name="connsiteY30" fmla="*/ 72538 h 380734"/>
                <a:gd name="connsiteX31" fmla="*/ 121781 w 186003"/>
                <a:gd name="connsiteY31" fmla="*/ 71491 h 380734"/>
                <a:gd name="connsiteX32" fmla="*/ 122925 w 186003"/>
                <a:gd name="connsiteY32" fmla="*/ 69967 h 380734"/>
                <a:gd name="connsiteX33" fmla="*/ 126830 w 186003"/>
                <a:gd name="connsiteY33" fmla="*/ 65014 h 380734"/>
                <a:gd name="connsiteX34" fmla="*/ 135212 w 186003"/>
                <a:gd name="connsiteY34" fmla="*/ 54917 h 380734"/>
                <a:gd name="connsiteX35" fmla="*/ 149023 w 186003"/>
                <a:gd name="connsiteY35" fmla="*/ 41106 h 380734"/>
                <a:gd name="connsiteX36" fmla="*/ 149023 w 186003"/>
                <a:gd name="connsiteY36" fmla="*/ 42630 h 380734"/>
                <a:gd name="connsiteX37" fmla="*/ 146261 w 186003"/>
                <a:gd name="connsiteY37" fmla="*/ 52155 h 380734"/>
                <a:gd name="connsiteX38" fmla="*/ 135117 w 186003"/>
                <a:gd name="connsiteY38" fmla="*/ 83397 h 380734"/>
                <a:gd name="connsiteX39" fmla="*/ 126068 w 186003"/>
                <a:gd name="connsiteY39" fmla="*/ 133213 h 380734"/>
                <a:gd name="connsiteX40" fmla="*/ 139117 w 186003"/>
                <a:gd name="connsiteY40" fmla="*/ 172456 h 380734"/>
                <a:gd name="connsiteX41" fmla="*/ 141974 w 186003"/>
                <a:gd name="connsiteY41" fmla="*/ 185791 h 380734"/>
                <a:gd name="connsiteX42" fmla="*/ 135212 w 186003"/>
                <a:gd name="connsiteY42" fmla="*/ 198935 h 380734"/>
                <a:gd name="connsiteX43" fmla="*/ 109970 w 186003"/>
                <a:gd name="connsiteY43" fmla="*/ 225510 h 380734"/>
                <a:gd name="connsiteX44" fmla="*/ 84634 w 186003"/>
                <a:gd name="connsiteY44" fmla="*/ 249227 h 380734"/>
                <a:gd name="connsiteX45" fmla="*/ 38057 w 186003"/>
                <a:gd name="connsiteY45" fmla="*/ 299995 h 380734"/>
                <a:gd name="connsiteX46" fmla="*/ 20340 w 186003"/>
                <a:gd name="connsiteY46" fmla="*/ 333904 h 380734"/>
                <a:gd name="connsiteX47" fmla="*/ 61679 w 186003"/>
                <a:gd name="connsiteY47" fmla="*/ 175408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6003" h="380734">
                  <a:moveTo>
                    <a:pt x="5100" y="380005"/>
                  </a:moveTo>
                  <a:cubicBezTo>
                    <a:pt x="8450" y="380942"/>
                    <a:pt x="11971" y="379223"/>
                    <a:pt x="13291" y="376005"/>
                  </a:cubicBezTo>
                  <a:cubicBezTo>
                    <a:pt x="15843" y="377753"/>
                    <a:pt x="18592" y="379192"/>
                    <a:pt x="21483" y="380291"/>
                  </a:cubicBezTo>
                  <a:cubicBezTo>
                    <a:pt x="27921" y="382076"/>
                    <a:pt x="34587" y="378305"/>
                    <a:pt x="36372" y="371867"/>
                  </a:cubicBezTo>
                  <a:cubicBezTo>
                    <a:pt x="36395" y="371786"/>
                    <a:pt x="36416" y="371705"/>
                    <a:pt x="36437" y="371623"/>
                  </a:cubicBezTo>
                  <a:cubicBezTo>
                    <a:pt x="40949" y="346810"/>
                    <a:pt x="51848" y="323601"/>
                    <a:pt x="68060" y="304282"/>
                  </a:cubicBezTo>
                  <a:cubicBezTo>
                    <a:pt x="85273" y="284529"/>
                    <a:pt x="103591" y="265766"/>
                    <a:pt x="122924" y="248084"/>
                  </a:cubicBezTo>
                  <a:cubicBezTo>
                    <a:pt x="141975" y="229034"/>
                    <a:pt x="171026" y="204936"/>
                    <a:pt x="165596" y="174551"/>
                  </a:cubicBezTo>
                  <a:cubicBezTo>
                    <a:pt x="163885" y="167669"/>
                    <a:pt x="161591" y="160946"/>
                    <a:pt x="158738" y="154453"/>
                  </a:cubicBezTo>
                  <a:cubicBezTo>
                    <a:pt x="156139" y="147756"/>
                    <a:pt x="155034" y="140572"/>
                    <a:pt x="155500" y="133403"/>
                  </a:cubicBezTo>
                  <a:cubicBezTo>
                    <a:pt x="156941" y="118878"/>
                    <a:pt x="160940" y="104721"/>
                    <a:pt x="167311" y="91588"/>
                  </a:cubicBezTo>
                  <a:cubicBezTo>
                    <a:pt x="171883" y="80730"/>
                    <a:pt x="176836" y="70157"/>
                    <a:pt x="180836" y="59108"/>
                  </a:cubicBezTo>
                  <a:cubicBezTo>
                    <a:pt x="186344" y="47179"/>
                    <a:pt x="187490" y="33695"/>
                    <a:pt x="184075" y="21008"/>
                  </a:cubicBezTo>
                  <a:cubicBezTo>
                    <a:pt x="180876" y="11352"/>
                    <a:pt x="173215" y="3833"/>
                    <a:pt x="163501" y="815"/>
                  </a:cubicBezTo>
                  <a:cubicBezTo>
                    <a:pt x="155246" y="-1050"/>
                    <a:pt x="146590" y="313"/>
                    <a:pt x="139307" y="4625"/>
                  </a:cubicBezTo>
                  <a:cubicBezTo>
                    <a:pt x="126450" y="12550"/>
                    <a:pt x="115439" y="23138"/>
                    <a:pt x="107017" y="35677"/>
                  </a:cubicBezTo>
                  <a:cubicBezTo>
                    <a:pt x="95487" y="50831"/>
                    <a:pt x="84986" y="66742"/>
                    <a:pt x="75585" y="83302"/>
                  </a:cubicBezTo>
                  <a:cubicBezTo>
                    <a:pt x="68092" y="96002"/>
                    <a:pt x="61044" y="109146"/>
                    <a:pt x="54440" y="122735"/>
                  </a:cubicBezTo>
                  <a:cubicBezTo>
                    <a:pt x="47195" y="138134"/>
                    <a:pt x="41113" y="154053"/>
                    <a:pt x="36247" y="170360"/>
                  </a:cubicBezTo>
                  <a:cubicBezTo>
                    <a:pt x="15578" y="235606"/>
                    <a:pt x="9196" y="303710"/>
                    <a:pt x="243" y="371433"/>
                  </a:cubicBezTo>
                  <a:cubicBezTo>
                    <a:pt x="-744" y="375107"/>
                    <a:pt x="1364" y="378902"/>
                    <a:pt x="5005" y="380005"/>
                  </a:cubicBezTo>
                  <a:close/>
                  <a:moveTo>
                    <a:pt x="61679" y="175408"/>
                  </a:moveTo>
                  <a:lnTo>
                    <a:pt x="61679" y="175408"/>
                  </a:lnTo>
                  <a:cubicBezTo>
                    <a:pt x="64441" y="168074"/>
                    <a:pt x="67394" y="160930"/>
                    <a:pt x="70537" y="153787"/>
                  </a:cubicBezTo>
                  <a:lnTo>
                    <a:pt x="73680" y="146643"/>
                  </a:lnTo>
                  <a:lnTo>
                    <a:pt x="72347" y="149977"/>
                  </a:lnTo>
                  <a:cubicBezTo>
                    <a:pt x="72292" y="149725"/>
                    <a:pt x="72292" y="149466"/>
                    <a:pt x="72347" y="149215"/>
                  </a:cubicBezTo>
                  <a:lnTo>
                    <a:pt x="73299" y="147119"/>
                  </a:lnTo>
                  <a:cubicBezTo>
                    <a:pt x="75395" y="142928"/>
                    <a:pt x="77776" y="138832"/>
                    <a:pt x="80157" y="134737"/>
                  </a:cubicBezTo>
                  <a:cubicBezTo>
                    <a:pt x="87968" y="121116"/>
                    <a:pt x="96445" y="107876"/>
                    <a:pt x="105208" y="94827"/>
                  </a:cubicBezTo>
                  <a:cubicBezTo>
                    <a:pt x="110352" y="87302"/>
                    <a:pt x="115590" y="79873"/>
                    <a:pt x="121019" y="72538"/>
                  </a:cubicBezTo>
                  <a:lnTo>
                    <a:pt x="121781" y="71491"/>
                  </a:lnTo>
                  <a:lnTo>
                    <a:pt x="122925" y="69967"/>
                  </a:lnTo>
                  <a:cubicBezTo>
                    <a:pt x="124163" y="68252"/>
                    <a:pt x="125496" y="66633"/>
                    <a:pt x="126830" y="65014"/>
                  </a:cubicBezTo>
                  <a:cubicBezTo>
                    <a:pt x="129497" y="61585"/>
                    <a:pt x="132354" y="58251"/>
                    <a:pt x="135212" y="54917"/>
                  </a:cubicBezTo>
                  <a:cubicBezTo>
                    <a:pt x="139501" y="50009"/>
                    <a:pt x="144115" y="45395"/>
                    <a:pt x="149023" y="41106"/>
                  </a:cubicBezTo>
                  <a:lnTo>
                    <a:pt x="149023" y="42630"/>
                  </a:lnTo>
                  <a:cubicBezTo>
                    <a:pt x="148261" y="45868"/>
                    <a:pt x="147309" y="49107"/>
                    <a:pt x="146261" y="52155"/>
                  </a:cubicBezTo>
                  <a:cubicBezTo>
                    <a:pt x="142927" y="62728"/>
                    <a:pt x="138164" y="72729"/>
                    <a:pt x="135117" y="83397"/>
                  </a:cubicBezTo>
                  <a:cubicBezTo>
                    <a:pt x="129545" y="99435"/>
                    <a:pt x="126492" y="116239"/>
                    <a:pt x="126068" y="133213"/>
                  </a:cubicBezTo>
                  <a:cubicBezTo>
                    <a:pt x="127064" y="147180"/>
                    <a:pt x="131551" y="160673"/>
                    <a:pt x="139117" y="172456"/>
                  </a:cubicBezTo>
                  <a:cubicBezTo>
                    <a:pt x="141587" y="176435"/>
                    <a:pt x="142597" y="181149"/>
                    <a:pt x="141974" y="185791"/>
                  </a:cubicBezTo>
                  <a:cubicBezTo>
                    <a:pt x="140694" y="190608"/>
                    <a:pt x="138387" y="195092"/>
                    <a:pt x="135212" y="198935"/>
                  </a:cubicBezTo>
                  <a:cubicBezTo>
                    <a:pt x="127443" y="208385"/>
                    <a:pt x="119008" y="217266"/>
                    <a:pt x="109970" y="225510"/>
                  </a:cubicBezTo>
                  <a:cubicBezTo>
                    <a:pt x="101684" y="233606"/>
                    <a:pt x="93111" y="241321"/>
                    <a:pt x="84634" y="249227"/>
                  </a:cubicBezTo>
                  <a:cubicBezTo>
                    <a:pt x="67364" y="264463"/>
                    <a:pt x="51752" y="281480"/>
                    <a:pt x="38057" y="299995"/>
                  </a:cubicBezTo>
                  <a:cubicBezTo>
                    <a:pt x="30687" y="310471"/>
                    <a:pt x="24730" y="321872"/>
                    <a:pt x="20340" y="333904"/>
                  </a:cubicBezTo>
                  <a:cubicBezTo>
                    <a:pt x="29204" y="279911"/>
                    <a:pt x="43043" y="226853"/>
                    <a:pt x="61679" y="1754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xmlns="" id="{2AC3374E-AAA5-4681-99BC-6507313283A4}"/>
                </a:ext>
              </a:extLst>
            </p:cNvPr>
            <p:cNvSpPr/>
            <p:nvPr/>
          </p:nvSpPr>
          <p:spPr>
            <a:xfrm>
              <a:off x="7130373" y="1391908"/>
              <a:ext cx="68" cy="2607"/>
            </a:xfrm>
            <a:custGeom>
              <a:avLst/>
              <a:gdLst>
                <a:gd name="connsiteX0" fmla="*/ 0 w 42"/>
                <a:gd name="connsiteY0" fmla="*/ 0 h 1619"/>
                <a:gd name="connsiteX1" fmla="*/ 0 w 42"/>
                <a:gd name="connsiteY1" fmla="*/ 1619 h 1619"/>
                <a:gd name="connsiteX2" fmla="*/ 0 w 42"/>
                <a:gd name="connsiteY2" fmla="*/ 0 h 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" h="1619">
                  <a:moveTo>
                    <a:pt x="0" y="0"/>
                  </a:moveTo>
                  <a:cubicBezTo>
                    <a:pt x="0" y="571"/>
                    <a:pt x="0" y="1048"/>
                    <a:pt x="0" y="1619"/>
                  </a:cubicBezTo>
                  <a:cubicBezTo>
                    <a:pt x="95" y="47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xmlns="" id="{7FDEEF2B-DF43-4D2F-ADAB-5B0563C36E25}"/>
                </a:ext>
              </a:extLst>
            </p:cNvPr>
            <p:cNvSpPr/>
            <p:nvPr/>
          </p:nvSpPr>
          <p:spPr>
            <a:xfrm>
              <a:off x="7009984" y="959879"/>
              <a:ext cx="566548" cy="552880"/>
            </a:xfrm>
            <a:custGeom>
              <a:avLst/>
              <a:gdLst>
                <a:gd name="connsiteX0" fmla="*/ 61512 w 351782"/>
                <a:gd name="connsiteY0" fmla="*/ 336264 h 343295"/>
                <a:gd name="connsiteX1" fmla="*/ 127235 w 351782"/>
                <a:gd name="connsiteY1" fmla="*/ 295497 h 343295"/>
                <a:gd name="connsiteX2" fmla="*/ 153524 w 351782"/>
                <a:gd name="connsiteY2" fmla="*/ 265589 h 343295"/>
                <a:gd name="connsiteX3" fmla="*/ 179051 w 351782"/>
                <a:gd name="connsiteY3" fmla="*/ 232442 h 343295"/>
                <a:gd name="connsiteX4" fmla="*/ 182479 w 351782"/>
                <a:gd name="connsiteY4" fmla="*/ 228917 h 343295"/>
                <a:gd name="connsiteX5" fmla="*/ 184861 w 351782"/>
                <a:gd name="connsiteY5" fmla="*/ 226917 h 343295"/>
                <a:gd name="connsiteX6" fmla="*/ 191814 w 351782"/>
                <a:gd name="connsiteY6" fmla="*/ 222726 h 343295"/>
                <a:gd name="connsiteX7" fmla="*/ 192576 w 351782"/>
                <a:gd name="connsiteY7" fmla="*/ 222726 h 343295"/>
                <a:gd name="connsiteX8" fmla="*/ 193624 w 351782"/>
                <a:gd name="connsiteY8" fmla="*/ 222726 h 343295"/>
                <a:gd name="connsiteX9" fmla="*/ 197720 w 351782"/>
                <a:gd name="connsiteY9" fmla="*/ 221393 h 343295"/>
                <a:gd name="connsiteX10" fmla="*/ 201911 w 351782"/>
                <a:gd name="connsiteY10" fmla="*/ 220345 h 343295"/>
                <a:gd name="connsiteX11" fmla="*/ 205911 w 351782"/>
                <a:gd name="connsiteY11" fmla="*/ 219583 h 343295"/>
                <a:gd name="connsiteX12" fmla="*/ 242678 w 351782"/>
                <a:gd name="connsiteY12" fmla="*/ 221107 h 343295"/>
                <a:gd name="connsiteX13" fmla="*/ 301828 w 351782"/>
                <a:gd name="connsiteY13" fmla="*/ 220440 h 343295"/>
                <a:gd name="connsiteX14" fmla="*/ 321925 w 351782"/>
                <a:gd name="connsiteY14" fmla="*/ 197485 h 343295"/>
                <a:gd name="connsiteX15" fmla="*/ 307257 w 351782"/>
                <a:gd name="connsiteY15" fmla="*/ 163957 h 343295"/>
                <a:gd name="connsiteX16" fmla="*/ 296589 w 351782"/>
                <a:gd name="connsiteY16" fmla="*/ 135382 h 343295"/>
                <a:gd name="connsiteX17" fmla="*/ 297065 w 351782"/>
                <a:gd name="connsiteY17" fmla="*/ 132620 h 343295"/>
                <a:gd name="connsiteX18" fmla="*/ 298304 w 351782"/>
                <a:gd name="connsiteY18" fmla="*/ 128238 h 343295"/>
                <a:gd name="connsiteX19" fmla="*/ 302018 w 351782"/>
                <a:gd name="connsiteY19" fmla="*/ 120332 h 343295"/>
                <a:gd name="connsiteX20" fmla="*/ 309353 w 351782"/>
                <a:gd name="connsiteY20" fmla="*/ 110141 h 343295"/>
                <a:gd name="connsiteX21" fmla="*/ 346310 w 351782"/>
                <a:gd name="connsiteY21" fmla="*/ 58801 h 343295"/>
                <a:gd name="connsiteX22" fmla="*/ 350596 w 351782"/>
                <a:gd name="connsiteY22" fmla="*/ 25463 h 343295"/>
                <a:gd name="connsiteX23" fmla="*/ 327355 w 351782"/>
                <a:gd name="connsiteY23" fmla="*/ 1651 h 343295"/>
                <a:gd name="connsiteX24" fmla="*/ 271157 w 351782"/>
                <a:gd name="connsiteY24" fmla="*/ 23749 h 343295"/>
                <a:gd name="connsiteX25" fmla="*/ 181718 w 351782"/>
                <a:gd name="connsiteY25" fmla="*/ 134334 h 343295"/>
                <a:gd name="connsiteX26" fmla="*/ 153143 w 351782"/>
                <a:gd name="connsiteY26" fmla="*/ 167862 h 343295"/>
                <a:gd name="connsiteX27" fmla="*/ 141522 w 351782"/>
                <a:gd name="connsiteY27" fmla="*/ 176149 h 343295"/>
                <a:gd name="connsiteX28" fmla="*/ 114662 w 351782"/>
                <a:gd name="connsiteY28" fmla="*/ 194437 h 343295"/>
                <a:gd name="connsiteX29" fmla="*/ 70751 w 351782"/>
                <a:gd name="connsiteY29" fmla="*/ 222059 h 343295"/>
                <a:gd name="connsiteX30" fmla="*/ 40462 w 351782"/>
                <a:gd name="connsiteY30" fmla="*/ 240443 h 343295"/>
                <a:gd name="connsiteX31" fmla="*/ 29603 w 351782"/>
                <a:gd name="connsiteY31" fmla="*/ 264350 h 343295"/>
                <a:gd name="connsiteX32" fmla="*/ 34363 w 351782"/>
                <a:gd name="connsiteY32" fmla="*/ 275354 h 343295"/>
                <a:gd name="connsiteX33" fmla="*/ 36366 w 351782"/>
                <a:gd name="connsiteY33" fmla="*/ 275876 h 343295"/>
                <a:gd name="connsiteX34" fmla="*/ 39128 w 351782"/>
                <a:gd name="connsiteY34" fmla="*/ 276542 h 343295"/>
                <a:gd name="connsiteX35" fmla="*/ 39128 w 351782"/>
                <a:gd name="connsiteY35" fmla="*/ 276542 h 343295"/>
                <a:gd name="connsiteX36" fmla="*/ 33413 w 351782"/>
                <a:gd name="connsiteY36" fmla="*/ 279495 h 343295"/>
                <a:gd name="connsiteX37" fmla="*/ 31699 w 351782"/>
                <a:gd name="connsiteY37" fmla="*/ 280448 h 343295"/>
                <a:gd name="connsiteX38" fmla="*/ 17602 w 351782"/>
                <a:gd name="connsiteY38" fmla="*/ 290830 h 343295"/>
                <a:gd name="connsiteX39" fmla="*/ 647 w 351782"/>
                <a:gd name="connsiteY39" fmla="*/ 324644 h 343295"/>
                <a:gd name="connsiteX40" fmla="*/ 61607 w 351782"/>
                <a:gd name="connsiteY40" fmla="*/ 336074 h 343295"/>
                <a:gd name="connsiteX41" fmla="*/ 296113 w 351782"/>
                <a:gd name="connsiteY41" fmla="*/ 194818 h 343295"/>
                <a:gd name="connsiteX42" fmla="*/ 296113 w 351782"/>
                <a:gd name="connsiteY42" fmla="*/ 194818 h 343295"/>
                <a:gd name="connsiteX43" fmla="*/ 296113 w 351782"/>
                <a:gd name="connsiteY43" fmla="*/ 194818 h 343295"/>
                <a:gd name="connsiteX44" fmla="*/ 34270 w 351782"/>
                <a:gd name="connsiteY44" fmla="*/ 312071 h 343295"/>
                <a:gd name="connsiteX45" fmla="*/ 34270 w 351782"/>
                <a:gd name="connsiteY45" fmla="*/ 312071 h 343295"/>
                <a:gd name="connsiteX46" fmla="*/ 41891 w 351782"/>
                <a:gd name="connsiteY46" fmla="*/ 305022 h 343295"/>
                <a:gd name="connsiteX47" fmla="*/ 56559 w 351782"/>
                <a:gd name="connsiteY47" fmla="*/ 295497 h 343295"/>
                <a:gd name="connsiteX48" fmla="*/ 74562 w 351782"/>
                <a:gd name="connsiteY48" fmla="*/ 275018 h 343295"/>
                <a:gd name="connsiteX49" fmla="*/ 74561 w 351782"/>
                <a:gd name="connsiteY49" fmla="*/ 268065 h 343295"/>
                <a:gd name="connsiteX50" fmla="*/ 70561 w 351782"/>
                <a:gd name="connsiteY50" fmla="*/ 259874 h 343295"/>
                <a:gd name="connsiteX51" fmla="*/ 62655 w 351782"/>
                <a:gd name="connsiteY51" fmla="*/ 255587 h 343295"/>
                <a:gd name="connsiteX52" fmla="*/ 126568 w 351782"/>
                <a:gd name="connsiteY52" fmla="*/ 211963 h 343295"/>
                <a:gd name="connsiteX53" fmla="*/ 200768 w 351782"/>
                <a:gd name="connsiteY53" fmla="*/ 151003 h 343295"/>
                <a:gd name="connsiteX54" fmla="*/ 294684 w 351782"/>
                <a:gd name="connsiteY54" fmla="*/ 42418 h 343295"/>
                <a:gd name="connsiteX55" fmla="*/ 296113 w 351782"/>
                <a:gd name="connsiteY55" fmla="*/ 41180 h 343295"/>
                <a:gd name="connsiteX56" fmla="*/ 298304 w 351782"/>
                <a:gd name="connsiteY56" fmla="*/ 39560 h 343295"/>
                <a:gd name="connsiteX57" fmla="*/ 304019 w 351782"/>
                <a:gd name="connsiteY57" fmla="*/ 35655 h 343295"/>
                <a:gd name="connsiteX58" fmla="*/ 309638 w 351782"/>
                <a:gd name="connsiteY58" fmla="*/ 32321 h 343295"/>
                <a:gd name="connsiteX59" fmla="*/ 311353 w 351782"/>
                <a:gd name="connsiteY59" fmla="*/ 31559 h 343295"/>
                <a:gd name="connsiteX60" fmla="*/ 313639 w 351782"/>
                <a:gd name="connsiteY60" fmla="*/ 30702 h 343295"/>
                <a:gd name="connsiteX61" fmla="*/ 317258 w 351782"/>
                <a:gd name="connsiteY61" fmla="*/ 29940 h 343295"/>
                <a:gd name="connsiteX62" fmla="*/ 319735 w 351782"/>
                <a:gd name="connsiteY62" fmla="*/ 29940 h 343295"/>
                <a:gd name="connsiteX63" fmla="*/ 319735 w 351782"/>
                <a:gd name="connsiteY63" fmla="*/ 29940 h 343295"/>
                <a:gd name="connsiteX64" fmla="*/ 320783 w 351782"/>
                <a:gd name="connsiteY64" fmla="*/ 30702 h 343295"/>
                <a:gd name="connsiteX65" fmla="*/ 321545 w 351782"/>
                <a:gd name="connsiteY65" fmla="*/ 31464 h 343295"/>
                <a:gd name="connsiteX66" fmla="*/ 322592 w 351782"/>
                <a:gd name="connsiteY66" fmla="*/ 32798 h 343295"/>
                <a:gd name="connsiteX67" fmla="*/ 322592 w 351782"/>
                <a:gd name="connsiteY67" fmla="*/ 32798 h 343295"/>
                <a:gd name="connsiteX68" fmla="*/ 322592 w 351782"/>
                <a:gd name="connsiteY68" fmla="*/ 33845 h 343295"/>
                <a:gd name="connsiteX69" fmla="*/ 322592 w 351782"/>
                <a:gd name="connsiteY69" fmla="*/ 35179 h 343295"/>
                <a:gd name="connsiteX70" fmla="*/ 322592 w 351782"/>
                <a:gd name="connsiteY70" fmla="*/ 36608 h 343295"/>
                <a:gd name="connsiteX71" fmla="*/ 322592 w 351782"/>
                <a:gd name="connsiteY71" fmla="*/ 38417 h 343295"/>
                <a:gd name="connsiteX72" fmla="*/ 320878 w 351782"/>
                <a:gd name="connsiteY72" fmla="*/ 44513 h 343295"/>
                <a:gd name="connsiteX73" fmla="*/ 319925 w 351782"/>
                <a:gd name="connsiteY73" fmla="*/ 46704 h 343295"/>
                <a:gd name="connsiteX74" fmla="*/ 318306 w 351782"/>
                <a:gd name="connsiteY74" fmla="*/ 49943 h 343295"/>
                <a:gd name="connsiteX75" fmla="*/ 314591 w 351782"/>
                <a:gd name="connsiteY75" fmla="*/ 56515 h 343295"/>
                <a:gd name="connsiteX76" fmla="*/ 310400 w 351782"/>
                <a:gd name="connsiteY76" fmla="*/ 62897 h 343295"/>
                <a:gd name="connsiteX77" fmla="*/ 308114 w 351782"/>
                <a:gd name="connsiteY77" fmla="*/ 66040 h 343295"/>
                <a:gd name="connsiteX78" fmla="*/ 306019 w 351782"/>
                <a:gd name="connsiteY78" fmla="*/ 68993 h 343295"/>
                <a:gd name="connsiteX79" fmla="*/ 288874 w 351782"/>
                <a:gd name="connsiteY79" fmla="*/ 90138 h 343295"/>
                <a:gd name="connsiteX80" fmla="*/ 285921 w 351782"/>
                <a:gd name="connsiteY80" fmla="*/ 93853 h 343295"/>
                <a:gd name="connsiteX81" fmla="*/ 283826 w 351782"/>
                <a:gd name="connsiteY81" fmla="*/ 96425 h 343295"/>
                <a:gd name="connsiteX82" fmla="*/ 283063 w 351782"/>
                <a:gd name="connsiteY82" fmla="*/ 97568 h 343295"/>
                <a:gd name="connsiteX83" fmla="*/ 279730 w 351782"/>
                <a:gd name="connsiteY83" fmla="*/ 102997 h 343295"/>
                <a:gd name="connsiteX84" fmla="*/ 271157 w 351782"/>
                <a:gd name="connsiteY84" fmla="*/ 124904 h 343295"/>
                <a:gd name="connsiteX85" fmla="*/ 279635 w 351782"/>
                <a:gd name="connsiteY85" fmla="*/ 165005 h 343295"/>
                <a:gd name="connsiteX86" fmla="*/ 289826 w 351782"/>
                <a:gd name="connsiteY86" fmla="*/ 182150 h 343295"/>
                <a:gd name="connsiteX87" fmla="*/ 294970 w 351782"/>
                <a:gd name="connsiteY87" fmla="*/ 190722 h 343295"/>
                <a:gd name="connsiteX88" fmla="*/ 295732 w 351782"/>
                <a:gd name="connsiteY88" fmla="*/ 192627 h 343295"/>
                <a:gd name="connsiteX89" fmla="*/ 293636 w 351782"/>
                <a:gd name="connsiteY89" fmla="*/ 192627 h 343295"/>
                <a:gd name="connsiteX90" fmla="*/ 292684 w 351782"/>
                <a:gd name="connsiteY90" fmla="*/ 192627 h 343295"/>
                <a:gd name="connsiteX91" fmla="*/ 292684 w 351782"/>
                <a:gd name="connsiteY91" fmla="*/ 192627 h 343295"/>
                <a:gd name="connsiteX92" fmla="*/ 266490 w 351782"/>
                <a:gd name="connsiteY92" fmla="*/ 191960 h 343295"/>
                <a:gd name="connsiteX93" fmla="*/ 260394 w 351782"/>
                <a:gd name="connsiteY93" fmla="*/ 191294 h 343295"/>
                <a:gd name="connsiteX94" fmla="*/ 259251 w 351782"/>
                <a:gd name="connsiteY94" fmla="*/ 191294 h 343295"/>
                <a:gd name="connsiteX95" fmla="*/ 258203 w 351782"/>
                <a:gd name="connsiteY95" fmla="*/ 191294 h 343295"/>
                <a:gd name="connsiteX96" fmla="*/ 253727 w 351782"/>
                <a:gd name="connsiteY96" fmla="*/ 190627 h 343295"/>
                <a:gd name="connsiteX97" fmla="*/ 231438 w 351782"/>
                <a:gd name="connsiteY97" fmla="*/ 187865 h 343295"/>
                <a:gd name="connsiteX98" fmla="*/ 192195 w 351782"/>
                <a:gd name="connsiteY98" fmla="*/ 190151 h 343295"/>
                <a:gd name="connsiteX99" fmla="*/ 156762 w 351782"/>
                <a:gd name="connsiteY99" fmla="*/ 212725 h 343295"/>
                <a:gd name="connsiteX100" fmla="*/ 143141 w 351782"/>
                <a:gd name="connsiteY100" fmla="*/ 230727 h 343295"/>
                <a:gd name="connsiteX101" fmla="*/ 131616 w 351782"/>
                <a:gd name="connsiteY101" fmla="*/ 246062 h 343295"/>
                <a:gd name="connsiteX102" fmla="*/ 74466 w 351782"/>
                <a:gd name="connsiteY102" fmla="*/ 298831 h 343295"/>
                <a:gd name="connsiteX103" fmla="*/ 66751 w 351782"/>
                <a:gd name="connsiteY103" fmla="*/ 302831 h 343295"/>
                <a:gd name="connsiteX104" fmla="*/ 63512 w 351782"/>
                <a:gd name="connsiteY104" fmla="*/ 304355 h 343295"/>
                <a:gd name="connsiteX105" fmla="*/ 63036 w 351782"/>
                <a:gd name="connsiteY105" fmla="*/ 304355 h 343295"/>
                <a:gd name="connsiteX106" fmla="*/ 62369 w 351782"/>
                <a:gd name="connsiteY106" fmla="*/ 304355 h 343295"/>
                <a:gd name="connsiteX107" fmla="*/ 53606 w 351782"/>
                <a:gd name="connsiteY107" fmla="*/ 307689 h 343295"/>
                <a:gd name="connsiteX108" fmla="*/ 42081 w 351782"/>
                <a:gd name="connsiteY108" fmla="*/ 311499 h 343295"/>
                <a:gd name="connsiteX109" fmla="*/ 35890 w 351782"/>
                <a:gd name="connsiteY109" fmla="*/ 313118 h 343295"/>
                <a:gd name="connsiteX110" fmla="*/ 31985 w 351782"/>
                <a:gd name="connsiteY110" fmla="*/ 314547 h 343295"/>
                <a:gd name="connsiteX111" fmla="*/ 34270 w 351782"/>
                <a:gd name="connsiteY111" fmla="*/ 312071 h 34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51782" h="343295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96" y="352552"/>
                    <a:pt x="43224" y="342646"/>
                    <a:pt x="61607" y="336074"/>
                  </a:cubicBezTo>
                  <a:close/>
                  <a:moveTo>
                    <a:pt x="296113" y="194818"/>
                  </a:moveTo>
                  <a:lnTo>
                    <a:pt x="296113" y="194818"/>
                  </a:lnTo>
                  <a:lnTo>
                    <a:pt x="296113" y="194818"/>
                  </a:lnTo>
                  <a:close/>
                  <a:moveTo>
                    <a:pt x="34270" y="312071"/>
                  </a:moveTo>
                  <a:lnTo>
                    <a:pt x="34270" y="312071"/>
                  </a:lnTo>
                  <a:cubicBezTo>
                    <a:pt x="36747" y="309594"/>
                    <a:pt x="39414" y="307403"/>
                    <a:pt x="41891" y="305022"/>
                  </a:cubicBezTo>
                  <a:cubicBezTo>
                    <a:pt x="47062" y="302304"/>
                    <a:pt x="51972" y="299115"/>
                    <a:pt x="56559" y="295497"/>
                  </a:cubicBezTo>
                  <a:cubicBezTo>
                    <a:pt x="64519" y="290680"/>
                    <a:pt x="70804" y="283530"/>
                    <a:pt x="74562" y="275018"/>
                  </a:cubicBezTo>
                  <a:cubicBezTo>
                    <a:pt x="74561" y="273971"/>
                    <a:pt x="74561" y="267970"/>
                    <a:pt x="74561" y="268065"/>
                  </a:cubicBezTo>
                  <a:cubicBezTo>
                    <a:pt x="74083" y="264994"/>
                    <a:pt x="72689" y="262139"/>
                    <a:pt x="70561" y="259874"/>
                  </a:cubicBezTo>
                  <a:cubicBezTo>
                    <a:pt x="68383" y="257727"/>
                    <a:pt x="65642" y="256241"/>
                    <a:pt x="62655" y="255587"/>
                  </a:cubicBezTo>
                  <a:cubicBezTo>
                    <a:pt x="83420" y="240157"/>
                    <a:pt x="105137" y="225965"/>
                    <a:pt x="126568" y="211963"/>
                  </a:cubicBezTo>
                  <a:cubicBezTo>
                    <a:pt x="153723" y="194784"/>
                    <a:pt x="178646" y="174308"/>
                    <a:pt x="200768" y="151003"/>
                  </a:cubicBezTo>
                  <a:cubicBezTo>
                    <a:pt x="233057" y="115856"/>
                    <a:pt x="257918" y="73184"/>
                    <a:pt x="294684" y="42418"/>
                  </a:cubicBezTo>
                  <a:lnTo>
                    <a:pt x="296113" y="41180"/>
                  </a:lnTo>
                  <a:lnTo>
                    <a:pt x="298304" y="39560"/>
                  </a:lnTo>
                  <a:cubicBezTo>
                    <a:pt x="300113" y="38132"/>
                    <a:pt x="302113" y="36893"/>
                    <a:pt x="304019" y="35655"/>
                  </a:cubicBezTo>
                  <a:lnTo>
                    <a:pt x="309638" y="32321"/>
                  </a:lnTo>
                  <a:lnTo>
                    <a:pt x="311353" y="31559"/>
                  </a:lnTo>
                  <a:cubicBezTo>
                    <a:pt x="309638" y="32321"/>
                    <a:pt x="312877" y="30988"/>
                    <a:pt x="313639" y="30702"/>
                  </a:cubicBezTo>
                  <a:lnTo>
                    <a:pt x="317258" y="29940"/>
                  </a:lnTo>
                  <a:lnTo>
                    <a:pt x="319735" y="29940"/>
                  </a:lnTo>
                  <a:lnTo>
                    <a:pt x="319735" y="29940"/>
                  </a:lnTo>
                  <a:lnTo>
                    <a:pt x="320783" y="30702"/>
                  </a:lnTo>
                  <a:cubicBezTo>
                    <a:pt x="321083" y="30906"/>
                    <a:pt x="321341" y="31164"/>
                    <a:pt x="321545" y="31464"/>
                  </a:cubicBezTo>
                  <a:lnTo>
                    <a:pt x="322592" y="32798"/>
                  </a:lnTo>
                  <a:lnTo>
                    <a:pt x="322592" y="32798"/>
                  </a:lnTo>
                  <a:lnTo>
                    <a:pt x="322592" y="33845"/>
                  </a:lnTo>
                  <a:cubicBezTo>
                    <a:pt x="322633" y="34289"/>
                    <a:pt x="322633" y="34735"/>
                    <a:pt x="322592" y="35179"/>
                  </a:cubicBezTo>
                  <a:lnTo>
                    <a:pt x="322592" y="36608"/>
                  </a:lnTo>
                  <a:cubicBezTo>
                    <a:pt x="322592" y="36608"/>
                    <a:pt x="322592" y="38036"/>
                    <a:pt x="322592" y="38417"/>
                  </a:cubicBezTo>
                  <a:cubicBezTo>
                    <a:pt x="322167" y="40488"/>
                    <a:pt x="321594" y="42525"/>
                    <a:pt x="320878" y="44513"/>
                  </a:cubicBezTo>
                  <a:cubicBezTo>
                    <a:pt x="320878" y="44513"/>
                    <a:pt x="320116" y="46323"/>
                    <a:pt x="319925" y="46704"/>
                  </a:cubicBezTo>
                  <a:cubicBezTo>
                    <a:pt x="319443" y="47812"/>
                    <a:pt x="318903" y="48893"/>
                    <a:pt x="318306" y="49943"/>
                  </a:cubicBezTo>
                  <a:cubicBezTo>
                    <a:pt x="317163" y="52229"/>
                    <a:pt x="315925" y="54324"/>
                    <a:pt x="314591" y="56515"/>
                  </a:cubicBezTo>
                  <a:cubicBezTo>
                    <a:pt x="313258" y="58706"/>
                    <a:pt x="311829" y="60801"/>
                    <a:pt x="310400" y="62897"/>
                  </a:cubicBezTo>
                  <a:lnTo>
                    <a:pt x="308114" y="66040"/>
                  </a:lnTo>
                  <a:lnTo>
                    <a:pt x="306019" y="68993"/>
                  </a:lnTo>
                  <a:cubicBezTo>
                    <a:pt x="300494" y="76232"/>
                    <a:pt x="294589" y="83090"/>
                    <a:pt x="288874" y="90138"/>
                  </a:cubicBezTo>
                  <a:cubicBezTo>
                    <a:pt x="287826" y="91376"/>
                    <a:pt x="286874" y="92519"/>
                    <a:pt x="285921" y="93853"/>
                  </a:cubicBezTo>
                  <a:lnTo>
                    <a:pt x="283826" y="96425"/>
                  </a:lnTo>
                  <a:lnTo>
                    <a:pt x="283063" y="97568"/>
                  </a:lnTo>
                  <a:lnTo>
                    <a:pt x="279730" y="102997"/>
                  </a:lnTo>
                  <a:cubicBezTo>
                    <a:pt x="275681" y="109776"/>
                    <a:pt x="272785" y="117178"/>
                    <a:pt x="271157" y="124904"/>
                  </a:cubicBezTo>
                  <a:cubicBezTo>
                    <a:pt x="269156" y="138853"/>
                    <a:pt x="272159" y="153060"/>
                    <a:pt x="279635" y="165005"/>
                  </a:cubicBezTo>
                  <a:cubicBezTo>
                    <a:pt x="282683" y="170910"/>
                    <a:pt x="286397" y="176435"/>
                    <a:pt x="289826" y="182150"/>
                  </a:cubicBezTo>
                  <a:cubicBezTo>
                    <a:pt x="291541" y="185007"/>
                    <a:pt x="293351" y="187865"/>
                    <a:pt x="294970" y="190722"/>
                  </a:cubicBezTo>
                  <a:lnTo>
                    <a:pt x="295732" y="192627"/>
                  </a:lnTo>
                  <a:lnTo>
                    <a:pt x="293636" y="192627"/>
                  </a:lnTo>
                  <a:lnTo>
                    <a:pt x="292684" y="192627"/>
                  </a:lnTo>
                  <a:lnTo>
                    <a:pt x="292684" y="192627"/>
                  </a:lnTo>
                  <a:cubicBezTo>
                    <a:pt x="283953" y="193310"/>
                    <a:pt x="275175" y="193086"/>
                    <a:pt x="266490" y="191960"/>
                  </a:cubicBezTo>
                  <a:lnTo>
                    <a:pt x="260394" y="191294"/>
                  </a:lnTo>
                  <a:lnTo>
                    <a:pt x="259251" y="191294"/>
                  </a:lnTo>
                  <a:lnTo>
                    <a:pt x="258203" y="191294"/>
                  </a:lnTo>
                  <a:lnTo>
                    <a:pt x="253727" y="190627"/>
                  </a:lnTo>
                  <a:cubicBezTo>
                    <a:pt x="246297" y="189484"/>
                    <a:pt x="238868" y="188531"/>
                    <a:pt x="231438" y="187865"/>
                  </a:cubicBezTo>
                  <a:cubicBezTo>
                    <a:pt x="218321" y="186429"/>
                    <a:pt x="205057" y="187202"/>
                    <a:pt x="192195" y="190151"/>
                  </a:cubicBezTo>
                  <a:cubicBezTo>
                    <a:pt x="178311" y="193777"/>
                    <a:pt x="165916" y="201674"/>
                    <a:pt x="156762" y="212725"/>
                  </a:cubicBezTo>
                  <a:cubicBezTo>
                    <a:pt x="152000" y="218535"/>
                    <a:pt x="147237" y="224726"/>
                    <a:pt x="143141" y="230727"/>
                  </a:cubicBezTo>
                  <a:cubicBezTo>
                    <a:pt x="139045" y="236728"/>
                    <a:pt x="136378" y="240252"/>
                    <a:pt x="131616" y="246062"/>
                  </a:cubicBezTo>
                  <a:cubicBezTo>
                    <a:pt x="116343" y="267347"/>
                    <a:pt x="96899" y="285301"/>
                    <a:pt x="74466" y="298831"/>
                  </a:cubicBezTo>
                  <a:lnTo>
                    <a:pt x="66751" y="302831"/>
                  </a:lnTo>
                  <a:lnTo>
                    <a:pt x="63512" y="304355"/>
                  </a:lnTo>
                  <a:lnTo>
                    <a:pt x="63036" y="304355"/>
                  </a:lnTo>
                  <a:lnTo>
                    <a:pt x="62369" y="304355"/>
                  </a:lnTo>
                  <a:lnTo>
                    <a:pt x="53606" y="307689"/>
                  </a:lnTo>
                  <a:cubicBezTo>
                    <a:pt x="49796" y="309118"/>
                    <a:pt x="45986" y="310356"/>
                    <a:pt x="42081" y="311499"/>
                  </a:cubicBezTo>
                  <a:cubicBezTo>
                    <a:pt x="39986" y="312166"/>
                    <a:pt x="37890" y="312642"/>
                    <a:pt x="35890" y="313118"/>
                  </a:cubicBezTo>
                  <a:lnTo>
                    <a:pt x="31985" y="314547"/>
                  </a:lnTo>
                  <a:cubicBezTo>
                    <a:pt x="32707" y="313686"/>
                    <a:pt x="33470" y="312859"/>
                    <a:pt x="34270" y="31207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xmlns="" id="{442B5B6E-9C75-4467-8C2E-2050E84EF561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2971 w 202211"/>
                <a:gd name="connsiteY22" fmla="*/ 14175 h 130219"/>
                <a:gd name="connsiteX23" fmla="*/ 176124 w 202211"/>
                <a:gd name="connsiteY23" fmla="*/ 29796 h 130219"/>
                <a:gd name="connsiteX24" fmla="*/ 176124 w 202211"/>
                <a:gd name="connsiteY24" fmla="*/ 29796 h 130219"/>
                <a:gd name="connsiteX25" fmla="*/ 176124 w 202211"/>
                <a:gd name="connsiteY25" fmla="*/ 29796 h 130219"/>
                <a:gd name="connsiteX26" fmla="*/ 132786 w 202211"/>
                <a:gd name="connsiteY26" fmla="*/ 27986 h 130219"/>
                <a:gd name="connsiteX27" fmla="*/ 132786 w 202211"/>
                <a:gd name="connsiteY27" fmla="*/ 27986 h 130219"/>
                <a:gd name="connsiteX28" fmla="*/ 134690 w 202211"/>
                <a:gd name="connsiteY28" fmla="*/ 27986 h 130219"/>
                <a:gd name="connsiteX29" fmla="*/ 141548 w 202211"/>
                <a:gd name="connsiteY29" fmla="*/ 27319 h 130219"/>
                <a:gd name="connsiteX30" fmla="*/ 165742 w 202211"/>
                <a:gd name="connsiteY30" fmla="*/ 27319 h 130219"/>
                <a:gd name="connsiteX31" fmla="*/ 166790 w 202211"/>
                <a:gd name="connsiteY31" fmla="*/ 27319 h 130219"/>
                <a:gd name="connsiteX32" fmla="*/ 168218 w 202211"/>
                <a:gd name="connsiteY32" fmla="*/ 27319 h 130219"/>
                <a:gd name="connsiteX33" fmla="*/ 172790 w 202211"/>
                <a:gd name="connsiteY33" fmla="*/ 28462 h 130219"/>
                <a:gd name="connsiteX34" fmla="*/ 174505 w 202211"/>
                <a:gd name="connsiteY34" fmla="*/ 29034 h 130219"/>
                <a:gd name="connsiteX35" fmla="*/ 175457 w 202211"/>
                <a:gd name="connsiteY35" fmla="*/ 29605 h 130219"/>
                <a:gd name="connsiteX36" fmla="*/ 175457 w 202211"/>
                <a:gd name="connsiteY36" fmla="*/ 30558 h 130219"/>
                <a:gd name="connsiteX37" fmla="*/ 175457 w 202211"/>
                <a:gd name="connsiteY37" fmla="*/ 31415 h 130219"/>
                <a:gd name="connsiteX38" fmla="*/ 175457 w 202211"/>
                <a:gd name="connsiteY38" fmla="*/ 32368 h 130219"/>
                <a:gd name="connsiteX39" fmla="*/ 174314 w 202211"/>
                <a:gd name="connsiteY39" fmla="*/ 34749 h 130219"/>
                <a:gd name="connsiteX40" fmla="*/ 174314 w 202211"/>
                <a:gd name="connsiteY40" fmla="*/ 34749 h 130219"/>
                <a:gd name="connsiteX41" fmla="*/ 173362 w 202211"/>
                <a:gd name="connsiteY41" fmla="*/ 36273 h 130219"/>
                <a:gd name="connsiteX42" fmla="*/ 170790 w 202211"/>
                <a:gd name="connsiteY42" fmla="*/ 38940 h 130219"/>
                <a:gd name="connsiteX43" fmla="*/ 165837 w 202211"/>
                <a:gd name="connsiteY43" fmla="*/ 41797 h 130219"/>
                <a:gd name="connsiteX44" fmla="*/ 164123 w 202211"/>
                <a:gd name="connsiteY44" fmla="*/ 42559 h 130219"/>
                <a:gd name="connsiteX45" fmla="*/ 160503 w 202211"/>
                <a:gd name="connsiteY45" fmla="*/ 43893 h 130219"/>
                <a:gd name="connsiteX46" fmla="*/ 114974 w 202211"/>
                <a:gd name="connsiteY46" fmla="*/ 62943 h 130219"/>
                <a:gd name="connsiteX47" fmla="*/ 78969 w 202211"/>
                <a:gd name="connsiteY47" fmla="*/ 101043 h 130219"/>
                <a:gd name="connsiteX48" fmla="*/ 47822 w 202211"/>
                <a:gd name="connsiteY48" fmla="*/ 104186 h 130219"/>
                <a:gd name="connsiteX49" fmla="*/ 33345 w 202211"/>
                <a:gd name="connsiteY49" fmla="*/ 101329 h 130219"/>
                <a:gd name="connsiteX50" fmla="*/ 26487 w 202211"/>
                <a:gd name="connsiteY50" fmla="*/ 99328 h 130219"/>
                <a:gd name="connsiteX51" fmla="*/ 24200 w 202211"/>
                <a:gd name="connsiteY51" fmla="*/ 98566 h 130219"/>
                <a:gd name="connsiteX52" fmla="*/ 24200 w 202211"/>
                <a:gd name="connsiteY52" fmla="*/ 98566 h 130219"/>
                <a:gd name="connsiteX53" fmla="*/ 23438 w 202211"/>
                <a:gd name="connsiteY53" fmla="*/ 98566 h 130219"/>
                <a:gd name="connsiteX54" fmla="*/ 22010 w 202211"/>
                <a:gd name="connsiteY54" fmla="*/ 97709 h 130219"/>
                <a:gd name="connsiteX55" fmla="*/ 22010 w 202211"/>
                <a:gd name="connsiteY55" fmla="*/ 97709 h 130219"/>
                <a:gd name="connsiteX56" fmla="*/ 22010 w 202211"/>
                <a:gd name="connsiteY56" fmla="*/ 97709 h 130219"/>
                <a:gd name="connsiteX57" fmla="*/ 21438 w 202211"/>
                <a:gd name="connsiteY57" fmla="*/ 96566 h 130219"/>
                <a:gd name="connsiteX58" fmla="*/ 20867 w 202211"/>
                <a:gd name="connsiteY58" fmla="*/ 93994 h 130219"/>
                <a:gd name="connsiteX59" fmla="*/ 20867 w 202211"/>
                <a:gd name="connsiteY59" fmla="*/ 93994 h 130219"/>
                <a:gd name="connsiteX60" fmla="*/ 20867 w 202211"/>
                <a:gd name="connsiteY60" fmla="*/ 91708 h 130219"/>
                <a:gd name="connsiteX61" fmla="*/ 19343 w 202211"/>
                <a:gd name="connsiteY61" fmla="*/ 77230 h 130219"/>
                <a:gd name="connsiteX62" fmla="*/ 20390 w 202211"/>
                <a:gd name="connsiteY62" fmla="*/ 77230 h 130219"/>
                <a:gd name="connsiteX63" fmla="*/ 23533 w 202211"/>
                <a:gd name="connsiteY63" fmla="*/ 77230 h 130219"/>
                <a:gd name="connsiteX64" fmla="*/ 26487 w 202211"/>
                <a:gd name="connsiteY64" fmla="*/ 75802 h 130219"/>
                <a:gd name="connsiteX65" fmla="*/ 50775 w 202211"/>
                <a:gd name="connsiteY65" fmla="*/ 66277 h 130219"/>
                <a:gd name="connsiteX66" fmla="*/ 53156 w 202211"/>
                <a:gd name="connsiteY66" fmla="*/ 62371 h 130219"/>
                <a:gd name="connsiteX67" fmla="*/ 67063 w 202211"/>
                <a:gd name="connsiteY67" fmla="*/ 54942 h 130219"/>
                <a:gd name="connsiteX68" fmla="*/ 106401 w 202211"/>
                <a:gd name="connsiteY68" fmla="*/ 35035 h 130219"/>
                <a:gd name="connsiteX69" fmla="*/ 122022 w 202211"/>
                <a:gd name="connsiteY69" fmla="*/ 31320 h 130219"/>
                <a:gd name="connsiteX70" fmla="*/ 132690 w 202211"/>
                <a:gd name="connsiteY70" fmla="*/ 29415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6738" y="4567"/>
                    <a:pt x="104398" y="8369"/>
                    <a:pt x="92971" y="14175"/>
                  </a:cubicBezTo>
                  <a:close/>
                  <a:moveTo>
                    <a:pt x="176124" y="29796"/>
                  </a:moveTo>
                  <a:lnTo>
                    <a:pt x="176124" y="29796"/>
                  </a:lnTo>
                  <a:lnTo>
                    <a:pt x="176124" y="29796"/>
                  </a:lnTo>
                  <a:close/>
                  <a:moveTo>
                    <a:pt x="132786" y="27986"/>
                  </a:moveTo>
                  <a:lnTo>
                    <a:pt x="132786" y="27986"/>
                  </a:lnTo>
                  <a:lnTo>
                    <a:pt x="134690" y="27986"/>
                  </a:lnTo>
                  <a:lnTo>
                    <a:pt x="141548" y="27319"/>
                  </a:lnTo>
                  <a:cubicBezTo>
                    <a:pt x="149595" y="26558"/>
                    <a:pt x="157695" y="26558"/>
                    <a:pt x="165742" y="27319"/>
                  </a:cubicBezTo>
                  <a:lnTo>
                    <a:pt x="166790" y="27319"/>
                  </a:lnTo>
                  <a:lnTo>
                    <a:pt x="168218" y="27319"/>
                  </a:lnTo>
                  <a:lnTo>
                    <a:pt x="172790" y="28462"/>
                  </a:lnTo>
                  <a:lnTo>
                    <a:pt x="174505" y="29034"/>
                  </a:lnTo>
                  <a:lnTo>
                    <a:pt x="175457" y="29605"/>
                  </a:lnTo>
                  <a:cubicBezTo>
                    <a:pt x="175457" y="30367"/>
                    <a:pt x="175457" y="31225"/>
                    <a:pt x="175457" y="30558"/>
                  </a:cubicBezTo>
                  <a:cubicBezTo>
                    <a:pt x="175457" y="29891"/>
                    <a:pt x="175457" y="31129"/>
                    <a:pt x="175457" y="31415"/>
                  </a:cubicBezTo>
                  <a:cubicBezTo>
                    <a:pt x="175457" y="31701"/>
                    <a:pt x="173743" y="35987"/>
                    <a:pt x="175457" y="32368"/>
                  </a:cubicBezTo>
                  <a:lnTo>
                    <a:pt x="174314" y="34749"/>
                  </a:lnTo>
                  <a:cubicBezTo>
                    <a:pt x="174314" y="33796"/>
                    <a:pt x="174314" y="33892"/>
                    <a:pt x="174314" y="34749"/>
                  </a:cubicBezTo>
                  <a:cubicBezTo>
                    <a:pt x="174023" y="35273"/>
                    <a:pt x="173705" y="35782"/>
                    <a:pt x="173362" y="36273"/>
                  </a:cubicBezTo>
                  <a:cubicBezTo>
                    <a:pt x="172219" y="37416"/>
                    <a:pt x="170314" y="39130"/>
                    <a:pt x="170790" y="38940"/>
                  </a:cubicBezTo>
                  <a:cubicBezTo>
                    <a:pt x="169194" y="39984"/>
                    <a:pt x="167540" y="40938"/>
                    <a:pt x="165837" y="41797"/>
                  </a:cubicBezTo>
                  <a:lnTo>
                    <a:pt x="164123" y="42559"/>
                  </a:lnTo>
                  <a:lnTo>
                    <a:pt x="160503" y="43893"/>
                  </a:lnTo>
                  <a:cubicBezTo>
                    <a:pt x="144787" y="49322"/>
                    <a:pt x="128309" y="52084"/>
                    <a:pt x="114974" y="62943"/>
                  </a:cubicBezTo>
                  <a:cubicBezTo>
                    <a:pt x="101639" y="73801"/>
                    <a:pt x="96971" y="95518"/>
                    <a:pt x="78969" y="101043"/>
                  </a:cubicBezTo>
                  <a:cubicBezTo>
                    <a:pt x="68894" y="104126"/>
                    <a:pt x="58310" y="105195"/>
                    <a:pt x="47822" y="104186"/>
                  </a:cubicBezTo>
                  <a:cubicBezTo>
                    <a:pt x="42928" y="103620"/>
                    <a:pt x="38087" y="102664"/>
                    <a:pt x="33345" y="101329"/>
                  </a:cubicBezTo>
                  <a:cubicBezTo>
                    <a:pt x="30963" y="100757"/>
                    <a:pt x="28772" y="99900"/>
                    <a:pt x="26487" y="99328"/>
                  </a:cubicBezTo>
                  <a:lnTo>
                    <a:pt x="24200" y="98566"/>
                  </a:lnTo>
                  <a:lnTo>
                    <a:pt x="24200" y="98566"/>
                  </a:lnTo>
                  <a:lnTo>
                    <a:pt x="23438" y="98566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1438" y="96566"/>
                  </a:lnTo>
                  <a:cubicBezTo>
                    <a:pt x="22200" y="98090"/>
                    <a:pt x="20962" y="94661"/>
                    <a:pt x="20867" y="93994"/>
                  </a:cubicBezTo>
                  <a:lnTo>
                    <a:pt x="20867" y="93994"/>
                  </a:lnTo>
                  <a:cubicBezTo>
                    <a:pt x="20867" y="93232"/>
                    <a:pt x="20867" y="92470"/>
                    <a:pt x="20867" y="91708"/>
                  </a:cubicBezTo>
                  <a:cubicBezTo>
                    <a:pt x="20867" y="86755"/>
                    <a:pt x="20009" y="82183"/>
                    <a:pt x="19343" y="77230"/>
                  </a:cubicBezTo>
                  <a:lnTo>
                    <a:pt x="20390" y="77230"/>
                  </a:lnTo>
                  <a:cubicBezTo>
                    <a:pt x="21396" y="77648"/>
                    <a:pt x="22527" y="77648"/>
                    <a:pt x="23533" y="77230"/>
                  </a:cubicBezTo>
                  <a:lnTo>
                    <a:pt x="26487" y="75802"/>
                  </a:lnTo>
                  <a:cubicBezTo>
                    <a:pt x="35148" y="74317"/>
                    <a:pt x="43414" y="71076"/>
                    <a:pt x="50775" y="66277"/>
                  </a:cubicBezTo>
                  <a:cubicBezTo>
                    <a:pt x="51924" y="65227"/>
                    <a:pt x="52749" y="63873"/>
                    <a:pt x="53156" y="62371"/>
                  </a:cubicBezTo>
                  <a:cubicBezTo>
                    <a:pt x="57824" y="59990"/>
                    <a:pt x="62681" y="57514"/>
                    <a:pt x="67063" y="54942"/>
                  </a:cubicBezTo>
                  <a:cubicBezTo>
                    <a:pt x="79626" y="47271"/>
                    <a:pt x="92780" y="40615"/>
                    <a:pt x="106401" y="35035"/>
                  </a:cubicBezTo>
                  <a:cubicBezTo>
                    <a:pt x="111498" y="33371"/>
                    <a:pt x="116722" y="32129"/>
                    <a:pt x="122022" y="31320"/>
                  </a:cubicBezTo>
                  <a:cubicBezTo>
                    <a:pt x="125546" y="30558"/>
                    <a:pt x="129071" y="29986"/>
                    <a:pt x="132690" y="294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xmlns="" id="{C8128A04-C311-405E-9C54-D77D1612D651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xmlns="" id="{825D82EF-8B7B-4E0B-8FE4-38FF96729DFA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xmlns="" id="{48750ED1-82CB-42C9-A418-53C285175270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xmlns="" id="{507D4E9E-E35B-471C-8045-00B80AC0B350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xmlns="" id="{61E982AB-F135-45DC-AFE4-9B4141EB56A2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xmlns="" id="{5260A199-82E0-4BC5-9C9B-00DA5A53957D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xmlns="" id="{09816388-A6DE-4DB6-A301-05C250A5F9D8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xmlns="" id="{FCF4F205-207A-4D68-99C7-EE90A7E946E7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xmlns="" id="{C25EB4F7-51EE-4968-9561-B07A1AAB644C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xmlns="" id="{CC8DFBE2-74F3-41E1-92E8-188C50093699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xmlns="" id="{AB0D7EE6-403E-4EFC-8E22-30A35581C140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xmlns="" id="{2C5A3D3A-452E-48D4-BF37-269DA02A316F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xmlns="" id="{EAEB58DF-9E02-4A74-822B-4FE6B0B3A16B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xmlns="" id="{D3A2F354-667C-40D0-B4F0-A71CA9996404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xmlns="" id="{A87A224C-36A1-485A-AFDF-3F7A07B6940E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xmlns="" id="{BDE1F608-6F8C-413F-BA2B-08B69347F5D1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xmlns="" id="{323FFAD0-3B2D-4B08-A503-0782544DE131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xmlns="" id="{BA6AF7F6-83FC-4727-8507-591C4BFAA19B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xmlns="" id="{3468EAE6-972F-488E-A2C4-22DC384D71F6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xmlns="" id="{C448C119-1F96-43F9-8DD7-AA67CA5B4BD6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xmlns="" id="{74C8036B-4F23-4F8E-BD5C-6CBC8C2E7F9D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xmlns="" id="{1D46C483-C8AC-4DE9-8D9E-F55D51B2C489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xmlns="" id="{32DE4277-7F43-4322-A47C-0C56D1B5CBC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xmlns="" id="{3CE73497-3CE8-4D96-8CD9-4E8DC4BA0330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xmlns="" id="{16B74419-B084-4A85-9DB4-62679A8DD4D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xmlns="" id="{425CDB93-9059-4FFD-8D10-C08397F64101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xmlns="" id="{2E483BD7-8224-4B59-A99D-2C7B36774F92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xmlns="" id="{D44AFD12-7F8C-4689-AD91-0AE4FBD0894A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xmlns="" id="{CDA7C98D-59F6-45B7-A815-3AAB6EEE3F4F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xmlns="" id="{DB6A717E-F715-4927-BB40-7FC632C6CEFE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xmlns="" id="{BAF13740-7485-4E34-907E-A75351D25656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xmlns="" id="{E7C245D7-2E58-412A-9A5F-0BF0804616DC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xmlns="" id="{78A47975-FC68-4EC5-9B6C-3EA824E2EF81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xmlns="" id="{5D9EBDED-6229-4264-AB3F-3FB9A45577BB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xmlns="" id="{BB6FECD6-D54D-44B7-B383-04A1BA8D2994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xmlns="" id="{F1780D99-C919-4C0D-AEF3-0CDEAA54DEF5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xmlns="" id="{9E93F8D3-D356-4F58-BA94-59C78C3C71EA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xmlns="" id="{27EB26DE-F1CC-4E43-9480-CFC77D391428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xmlns="" id="{9A32C651-FDC2-4720-BDC7-E070957CCDBE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xmlns="" id="{12251AE5-80D9-4169-84A1-5761E52DB7F9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xmlns="" id="{43E42AC2-09B7-4EB1-8611-DCBD76EABAE3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xmlns="" id="{50A6B5DF-9C8E-4BA7-9ACC-1DE3377E0D87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xmlns="" id="{8B221A01-7F4E-4339-836A-0DDE586F14CD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xmlns="" id="{62755596-AE04-4DFB-8703-AD77CA90FAAB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xmlns="" id="{E646B3DC-60BD-4D71-B3C5-BEC2D8867DE7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xmlns="" id="{C2CB4E58-1787-4F3C-8661-569524607F09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xmlns="" id="{1F525A5C-8A05-4727-9D42-BD5EC6D294C2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xmlns="" id="{52DF9CE6-81F6-4637-863E-0E9B5B833A41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xmlns="" id="{58615E84-1812-476A-90A2-337E4D4FE6D3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xmlns="" id="{D9B0DF6E-759D-44C7-A572-F04BF59AB660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xmlns="" id="{8883D34E-0471-487F-8E39-AA1D86E53B57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xmlns="" id="{786583B2-14EA-439D-8636-7ED26DE0914A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xmlns="" id="{FC38B1E0-F0A1-48A6-AF08-DADA0C15323F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xmlns="" id="{74A91FB5-1391-484D-A1D2-22AF2AE16F43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xmlns="" id="{DD765427-7847-41DA-BDAB-62C0869D580A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xmlns="" id="{41441A01-5CB6-48F8-8EE9-4E41EDF1F462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xmlns="" id="{8E62F7E6-94C7-47D8-B255-F3FDBAB4B4DA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xmlns="" id="{6EFF94F6-DC6B-4845-860B-3668790104CF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xmlns="" id="{C5E52686-713E-4F5D-BA59-DDA805DA94BB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xmlns="" id="{17DE2E1E-EB55-4BB2-9E48-9357A297BDB9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xmlns="" id="{798E7DDC-054E-43F3-9A31-0445EFC6B24B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xmlns="" id="{7EE9F2BC-03F3-4072-9AA1-D695078682A0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xmlns="" id="{8A69DA1D-A3A9-4038-8913-5E4D14B1FA6F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xmlns="" id="{76A70EA7-53CA-4F32-BA1C-8CE211DB36EF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xmlns="" id="{D0C6EF74-9479-4B32-BDC3-70A78F1A46AF}"/>
                </a:ext>
              </a:extLst>
            </p:cNvPr>
            <p:cNvSpPr/>
            <p:nvPr/>
          </p:nvSpPr>
          <p:spPr>
            <a:xfrm>
              <a:off x="7377388" y="3722804"/>
              <a:ext cx="55339" cy="23562"/>
            </a:xfrm>
            <a:custGeom>
              <a:avLst/>
              <a:gdLst>
                <a:gd name="connsiteX0" fmla="*/ 4357 w 34361"/>
                <a:gd name="connsiteY0" fmla="*/ 12022 h 14630"/>
                <a:gd name="connsiteX1" fmla="*/ 4357 w 34361"/>
                <a:gd name="connsiteY1" fmla="*/ 12022 h 14630"/>
                <a:gd name="connsiteX2" fmla="*/ 4357 w 34361"/>
                <a:gd name="connsiteY2" fmla="*/ 12022 h 14630"/>
                <a:gd name="connsiteX3" fmla="*/ 7595 w 34361"/>
                <a:gd name="connsiteY3" fmla="*/ 13260 h 14630"/>
                <a:gd name="connsiteX4" fmla="*/ 17597 w 34361"/>
                <a:gd name="connsiteY4" fmla="*/ 14308 h 14630"/>
                <a:gd name="connsiteX5" fmla="*/ 34361 w 34361"/>
                <a:gd name="connsiteY5" fmla="*/ 7354 h 14630"/>
                <a:gd name="connsiteX6" fmla="*/ 17597 w 34361"/>
                <a:gd name="connsiteY6" fmla="*/ 306 h 14630"/>
                <a:gd name="connsiteX7" fmla="*/ 9215 w 34361"/>
                <a:gd name="connsiteY7" fmla="*/ 1163 h 14630"/>
                <a:gd name="connsiteX8" fmla="*/ 5691 w 34361"/>
                <a:gd name="connsiteY8" fmla="*/ 2021 h 14630"/>
                <a:gd name="connsiteX9" fmla="*/ 4357 w 34361"/>
                <a:gd name="connsiteY9" fmla="*/ 2021 h 14630"/>
                <a:gd name="connsiteX10" fmla="*/ 4357 w 34361"/>
                <a:gd name="connsiteY10" fmla="*/ 2021 h 14630"/>
                <a:gd name="connsiteX11" fmla="*/ 48 w 34361"/>
                <a:gd name="connsiteY11" fmla="*/ 7713 h 14630"/>
                <a:gd name="connsiteX12" fmla="*/ 4357 w 34361"/>
                <a:gd name="connsiteY12" fmla="*/ 12022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361" h="14630">
                  <a:moveTo>
                    <a:pt x="4357" y="12022"/>
                  </a:moveTo>
                  <a:lnTo>
                    <a:pt x="4357" y="12022"/>
                  </a:lnTo>
                  <a:lnTo>
                    <a:pt x="4357" y="12022"/>
                  </a:lnTo>
                  <a:cubicBezTo>
                    <a:pt x="5332" y="12669"/>
                    <a:pt x="6438" y="13092"/>
                    <a:pt x="7595" y="13260"/>
                  </a:cubicBezTo>
                  <a:cubicBezTo>
                    <a:pt x="10893" y="13897"/>
                    <a:pt x="14239" y="14247"/>
                    <a:pt x="17597" y="14308"/>
                  </a:cubicBezTo>
                  <a:cubicBezTo>
                    <a:pt x="23026" y="14879"/>
                    <a:pt x="34361" y="15641"/>
                    <a:pt x="34361" y="7354"/>
                  </a:cubicBezTo>
                  <a:cubicBezTo>
                    <a:pt x="34361" y="-932"/>
                    <a:pt x="23026" y="-265"/>
                    <a:pt x="17597" y="306"/>
                  </a:cubicBezTo>
                  <a:lnTo>
                    <a:pt x="9215" y="1163"/>
                  </a:lnTo>
                  <a:cubicBezTo>
                    <a:pt x="8000" y="1246"/>
                    <a:pt x="6808" y="1536"/>
                    <a:pt x="5691" y="2021"/>
                  </a:cubicBezTo>
                  <a:lnTo>
                    <a:pt x="4357" y="2021"/>
                  </a:lnTo>
                  <a:lnTo>
                    <a:pt x="4357" y="2021"/>
                  </a:lnTo>
                  <a:cubicBezTo>
                    <a:pt x="1595" y="2402"/>
                    <a:pt x="-334" y="4951"/>
                    <a:pt x="48" y="7713"/>
                  </a:cubicBezTo>
                  <a:cubicBezTo>
                    <a:pt x="358" y="9952"/>
                    <a:pt x="2118" y="11712"/>
                    <a:pt x="4357" y="120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xmlns="" id="{9EA12549-2EE6-462C-8EA1-1A4CCE5A9D00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xmlns="" id="{B2582B64-9F59-4859-96A7-9BC914CB1F8D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xmlns="" id="{349C890F-1039-4026-878E-49C83411FAF3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xmlns="" id="{ADA0E58E-F866-4453-A4E6-CCB2DC552B76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xmlns="" id="{889B68DB-EF5F-4EEC-BC25-5DF848E4A38F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xmlns="" id="{3725DE04-C897-46CC-9FA2-B606DB38BB72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1091998 w 2305101"/>
                <a:gd name="connsiteY247" fmla="*/ 721504 h 1790471"/>
                <a:gd name="connsiteX248" fmla="*/ 1091998 w 2305101"/>
                <a:gd name="connsiteY248" fmla="*/ 721504 h 1790471"/>
                <a:gd name="connsiteX249" fmla="*/ 1092569 w 2305101"/>
                <a:gd name="connsiteY249" fmla="*/ 723600 h 1790471"/>
                <a:gd name="connsiteX250" fmla="*/ 1092569 w 2305101"/>
                <a:gd name="connsiteY250" fmla="*/ 730267 h 1790471"/>
                <a:gd name="connsiteX251" fmla="*/ 1081044 w 2305101"/>
                <a:gd name="connsiteY251" fmla="*/ 758842 h 1790471"/>
                <a:gd name="connsiteX252" fmla="*/ 1062851 w 2305101"/>
                <a:gd name="connsiteY252" fmla="*/ 782845 h 1790471"/>
                <a:gd name="connsiteX253" fmla="*/ 1029323 w 2305101"/>
                <a:gd name="connsiteY253" fmla="*/ 798085 h 1790471"/>
                <a:gd name="connsiteX254" fmla="*/ 1029323 w 2305101"/>
                <a:gd name="connsiteY254" fmla="*/ 797323 h 1790471"/>
                <a:gd name="connsiteX255" fmla="*/ 1029323 w 2305101"/>
                <a:gd name="connsiteY255" fmla="*/ 794656 h 1790471"/>
                <a:gd name="connsiteX256" fmla="*/ 1031133 w 2305101"/>
                <a:gd name="connsiteY256" fmla="*/ 788274 h 1790471"/>
                <a:gd name="connsiteX257" fmla="*/ 1031133 w 2305101"/>
                <a:gd name="connsiteY257" fmla="*/ 787512 h 1790471"/>
                <a:gd name="connsiteX258" fmla="*/ 1031800 w 2305101"/>
                <a:gd name="connsiteY258" fmla="*/ 786179 h 1790471"/>
                <a:gd name="connsiteX259" fmla="*/ 1034276 w 2305101"/>
                <a:gd name="connsiteY259" fmla="*/ 781416 h 1790471"/>
                <a:gd name="connsiteX260" fmla="*/ 1060089 w 2305101"/>
                <a:gd name="connsiteY260" fmla="*/ 743316 h 1790471"/>
                <a:gd name="connsiteX261" fmla="*/ 1081901 w 2305101"/>
                <a:gd name="connsiteY261" fmla="*/ 711312 h 1790471"/>
                <a:gd name="connsiteX262" fmla="*/ 1087330 w 2305101"/>
                <a:gd name="connsiteY262" fmla="*/ 715694 h 1790471"/>
                <a:gd name="connsiteX263" fmla="*/ 1090854 w 2305101"/>
                <a:gd name="connsiteY263" fmla="*/ 719504 h 1790471"/>
                <a:gd name="connsiteX264" fmla="*/ 1091617 w 2305101"/>
                <a:gd name="connsiteY264" fmla="*/ 721123 h 1790471"/>
                <a:gd name="connsiteX265" fmla="*/ 1042753 w 2305101"/>
                <a:gd name="connsiteY265" fmla="*/ 818183 h 1790471"/>
                <a:gd name="connsiteX266" fmla="*/ 1042753 w 2305101"/>
                <a:gd name="connsiteY266" fmla="*/ 818183 h 1790471"/>
                <a:gd name="connsiteX267" fmla="*/ 1043611 w 2305101"/>
                <a:gd name="connsiteY267" fmla="*/ 818754 h 1790471"/>
                <a:gd name="connsiteX268" fmla="*/ 1043611 w 2305101"/>
                <a:gd name="connsiteY268" fmla="*/ 818754 h 1790471"/>
                <a:gd name="connsiteX269" fmla="*/ 1042753 w 2305101"/>
                <a:gd name="connsiteY269" fmla="*/ 818183 h 1790471"/>
                <a:gd name="connsiteX270" fmla="*/ 1221823 w 2305101"/>
                <a:gd name="connsiteY270" fmla="*/ 1346725 h 1790471"/>
                <a:gd name="connsiteX271" fmla="*/ 1221823 w 2305101"/>
                <a:gd name="connsiteY271" fmla="*/ 1346725 h 1790471"/>
                <a:gd name="connsiteX272" fmla="*/ 1222300 w 2305101"/>
                <a:gd name="connsiteY272" fmla="*/ 1345582 h 1790471"/>
                <a:gd name="connsiteX273" fmla="*/ 1221823 w 2305101"/>
                <a:gd name="connsiteY273" fmla="*/ 1346725 h 1790471"/>
                <a:gd name="connsiteX274" fmla="*/ 1000938 w 2305101"/>
                <a:gd name="connsiteY274" fmla="*/ 821326 h 1790471"/>
                <a:gd name="connsiteX275" fmla="*/ 1000938 w 2305101"/>
                <a:gd name="connsiteY275" fmla="*/ 821326 h 1790471"/>
                <a:gd name="connsiteX276" fmla="*/ 1000938 w 2305101"/>
                <a:gd name="connsiteY276" fmla="*/ 820564 h 1790471"/>
                <a:gd name="connsiteX277" fmla="*/ 1001605 w 2305101"/>
                <a:gd name="connsiteY277" fmla="*/ 821612 h 1790471"/>
                <a:gd name="connsiteX278" fmla="*/ 1000653 w 2305101"/>
                <a:gd name="connsiteY278" fmla="*/ 822279 h 1790471"/>
                <a:gd name="connsiteX279" fmla="*/ 1000653 w 2305101"/>
                <a:gd name="connsiteY279" fmla="*/ 821326 h 1790471"/>
                <a:gd name="connsiteX280" fmla="*/ 1010463 w 2305101"/>
                <a:gd name="connsiteY280" fmla="*/ 755699 h 1790471"/>
                <a:gd name="connsiteX281" fmla="*/ 1010463 w 2305101"/>
                <a:gd name="connsiteY281" fmla="*/ 755699 h 1790471"/>
                <a:gd name="connsiteX282" fmla="*/ 1013702 w 2305101"/>
                <a:gd name="connsiteY282" fmla="*/ 736649 h 1790471"/>
                <a:gd name="connsiteX283" fmla="*/ 1016941 w 2305101"/>
                <a:gd name="connsiteY283" fmla="*/ 737506 h 1790471"/>
                <a:gd name="connsiteX284" fmla="*/ 1021989 w 2305101"/>
                <a:gd name="connsiteY284" fmla="*/ 738649 h 1790471"/>
                <a:gd name="connsiteX285" fmla="*/ 1010463 w 2305101"/>
                <a:gd name="connsiteY285" fmla="*/ 755985 h 1790471"/>
                <a:gd name="connsiteX286" fmla="*/ 985032 w 2305101"/>
                <a:gd name="connsiteY286" fmla="*/ 930292 h 1790471"/>
                <a:gd name="connsiteX287" fmla="*/ 985032 w 2305101"/>
                <a:gd name="connsiteY287" fmla="*/ 930292 h 1790471"/>
                <a:gd name="connsiteX288" fmla="*/ 986270 w 2305101"/>
                <a:gd name="connsiteY288" fmla="*/ 921910 h 1790471"/>
                <a:gd name="connsiteX289" fmla="*/ 992461 w 2305101"/>
                <a:gd name="connsiteY289" fmla="*/ 934674 h 1790471"/>
                <a:gd name="connsiteX290" fmla="*/ 999319 w 2305101"/>
                <a:gd name="connsiteY290" fmla="*/ 936579 h 1790471"/>
                <a:gd name="connsiteX291" fmla="*/ 1001034 w 2305101"/>
                <a:gd name="connsiteY291" fmla="*/ 935817 h 1790471"/>
                <a:gd name="connsiteX292" fmla="*/ 1004558 w 2305101"/>
                <a:gd name="connsiteY292" fmla="*/ 929530 h 1790471"/>
                <a:gd name="connsiteX293" fmla="*/ 1001891 w 2305101"/>
                <a:gd name="connsiteY293" fmla="*/ 911623 h 1790471"/>
                <a:gd name="connsiteX294" fmla="*/ 1000367 w 2305101"/>
                <a:gd name="connsiteY294" fmla="*/ 891430 h 1790471"/>
                <a:gd name="connsiteX295" fmla="*/ 997414 w 2305101"/>
                <a:gd name="connsiteY295" fmla="*/ 872380 h 1790471"/>
                <a:gd name="connsiteX296" fmla="*/ 995509 w 2305101"/>
                <a:gd name="connsiteY296" fmla="*/ 859712 h 1790471"/>
                <a:gd name="connsiteX297" fmla="*/ 998462 w 2305101"/>
                <a:gd name="connsiteY297" fmla="*/ 839233 h 1790471"/>
                <a:gd name="connsiteX298" fmla="*/ 1010654 w 2305101"/>
                <a:gd name="connsiteY298" fmla="*/ 846472 h 1790471"/>
                <a:gd name="connsiteX299" fmla="*/ 1027609 w 2305101"/>
                <a:gd name="connsiteY299" fmla="*/ 847234 h 1790471"/>
                <a:gd name="connsiteX300" fmla="*/ 1029323 w 2305101"/>
                <a:gd name="connsiteY300" fmla="*/ 847234 h 1790471"/>
                <a:gd name="connsiteX301" fmla="*/ 1037895 w 2305101"/>
                <a:gd name="connsiteY301" fmla="*/ 851235 h 1790471"/>
                <a:gd name="connsiteX302" fmla="*/ 1057707 w 2305101"/>
                <a:gd name="connsiteY302" fmla="*/ 852759 h 1790471"/>
                <a:gd name="connsiteX303" fmla="*/ 1061613 w 2305101"/>
                <a:gd name="connsiteY303" fmla="*/ 851425 h 1790471"/>
                <a:gd name="connsiteX304" fmla="*/ 1081329 w 2305101"/>
                <a:gd name="connsiteY304" fmla="*/ 855997 h 1790471"/>
                <a:gd name="connsiteX305" fmla="*/ 1148004 w 2305101"/>
                <a:gd name="connsiteY305" fmla="*/ 877524 h 1790471"/>
                <a:gd name="connsiteX306" fmla="*/ 1154958 w 2305101"/>
                <a:gd name="connsiteY306" fmla="*/ 879524 h 1790471"/>
                <a:gd name="connsiteX307" fmla="*/ 1133336 w 2305101"/>
                <a:gd name="connsiteY307" fmla="*/ 882762 h 1790471"/>
                <a:gd name="connsiteX308" fmla="*/ 1111333 w 2305101"/>
                <a:gd name="connsiteY308" fmla="*/ 896478 h 1790471"/>
                <a:gd name="connsiteX309" fmla="*/ 1112667 w 2305101"/>
                <a:gd name="connsiteY309" fmla="*/ 922482 h 1790471"/>
                <a:gd name="connsiteX310" fmla="*/ 1118191 w 2305101"/>
                <a:gd name="connsiteY310" fmla="*/ 922482 h 1790471"/>
                <a:gd name="connsiteX311" fmla="*/ 1123240 w 2305101"/>
                <a:gd name="connsiteY311" fmla="*/ 914766 h 1790471"/>
                <a:gd name="connsiteX312" fmla="*/ 1126097 w 2305101"/>
                <a:gd name="connsiteY312" fmla="*/ 906384 h 1790471"/>
                <a:gd name="connsiteX313" fmla="*/ 1129907 w 2305101"/>
                <a:gd name="connsiteY313" fmla="*/ 902574 h 1790471"/>
                <a:gd name="connsiteX314" fmla="*/ 1139432 w 2305101"/>
                <a:gd name="connsiteY314" fmla="*/ 898955 h 1790471"/>
                <a:gd name="connsiteX315" fmla="*/ 1161721 w 2305101"/>
                <a:gd name="connsiteY315" fmla="*/ 895240 h 1790471"/>
                <a:gd name="connsiteX316" fmla="*/ 1172674 w 2305101"/>
                <a:gd name="connsiteY316" fmla="*/ 895240 h 1790471"/>
                <a:gd name="connsiteX317" fmla="*/ 1176675 w 2305101"/>
                <a:gd name="connsiteY317" fmla="*/ 896097 h 1790471"/>
                <a:gd name="connsiteX318" fmla="*/ 1179342 w 2305101"/>
                <a:gd name="connsiteY318" fmla="*/ 896669 h 1790471"/>
                <a:gd name="connsiteX319" fmla="*/ 1180675 w 2305101"/>
                <a:gd name="connsiteY319" fmla="*/ 896669 h 1790471"/>
                <a:gd name="connsiteX320" fmla="*/ 1185343 w 2305101"/>
                <a:gd name="connsiteY320" fmla="*/ 893716 h 1790471"/>
                <a:gd name="connsiteX321" fmla="*/ 1186009 w 2305101"/>
                <a:gd name="connsiteY321" fmla="*/ 894478 h 1790471"/>
                <a:gd name="connsiteX322" fmla="*/ 1187438 w 2305101"/>
                <a:gd name="connsiteY322" fmla="*/ 896669 h 1790471"/>
                <a:gd name="connsiteX323" fmla="*/ 1190010 w 2305101"/>
                <a:gd name="connsiteY323" fmla="*/ 901622 h 1790471"/>
                <a:gd name="connsiteX324" fmla="*/ 1190486 w 2305101"/>
                <a:gd name="connsiteY324" fmla="*/ 902955 h 1790471"/>
                <a:gd name="connsiteX325" fmla="*/ 1191915 w 2305101"/>
                <a:gd name="connsiteY325" fmla="*/ 907718 h 1790471"/>
                <a:gd name="connsiteX326" fmla="*/ 1192582 w 2305101"/>
                <a:gd name="connsiteY326" fmla="*/ 911052 h 1790471"/>
                <a:gd name="connsiteX327" fmla="*/ 1193153 w 2305101"/>
                <a:gd name="connsiteY327" fmla="*/ 914385 h 1790471"/>
                <a:gd name="connsiteX328" fmla="*/ 1193153 w 2305101"/>
                <a:gd name="connsiteY328" fmla="*/ 921720 h 1790471"/>
                <a:gd name="connsiteX329" fmla="*/ 1193153 w 2305101"/>
                <a:gd name="connsiteY329" fmla="*/ 938769 h 1790471"/>
                <a:gd name="connsiteX330" fmla="*/ 1193153 w 2305101"/>
                <a:gd name="connsiteY330" fmla="*/ 943722 h 1790471"/>
                <a:gd name="connsiteX331" fmla="*/ 1184866 w 2305101"/>
                <a:gd name="connsiteY331" fmla="*/ 945246 h 1790471"/>
                <a:gd name="connsiteX332" fmla="*/ 1160483 w 2305101"/>
                <a:gd name="connsiteY332" fmla="*/ 945246 h 1790471"/>
                <a:gd name="connsiteX333" fmla="*/ 1123240 w 2305101"/>
                <a:gd name="connsiteY333" fmla="*/ 933150 h 1790471"/>
                <a:gd name="connsiteX334" fmla="*/ 1117045 w 2305101"/>
                <a:gd name="connsiteY334" fmla="*/ 933285 h 1790471"/>
                <a:gd name="connsiteX335" fmla="*/ 1116001 w 2305101"/>
                <a:gd name="connsiteY335" fmla="*/ 937531 h 1790471"/>
                <a:gd name="connsiteX336" fmla="*/ 1155625 w 2305101"/>
                <a:gd name="connsiteY336" fmla="*/ 962106 h 1790471"/>
                <a:gd name="connsiteX337" fmla="*/ 1158958 w 2305101"/>
                <a:gd name="connsiteY337" fmla="*/ 962677 h 1790471"/>
                <a:gd name="connsiteX338" fmla="*/ 1157529 w 2305101"/>
                <a:gd name="connsiteY338" fmla="*/ 962677 h 1790471"/>
                <a:gd name="connsiteX339" fmla="*/ 1154386 w 2305101"/>
                <a:gd name="connsiteY339" fmla="*/ 963249 h 1790471"/>
                <a:gd name="connsiteX340" fmla="*/ 1151243 w 2305101"/>
                <a:gd name="connsiteY340" fmla="*/ 963249 h 1790471"/>
                <a:gd name="connsiteX341" fmla="*/ 1116096 w 2305101"/>
                <a:gd name="connsiteY341" fmla="*/ 964963 h 1790471"/>
                <a:gd name="connsiteX342" fmla="*/ 1082187 w 2305101"/>
                <a:gd name="connsiteY342" fmla="*/ 962582 h 1790471"/>
                <a:gd name="connsiteX343" fmla="*/ 1078853 w 2305101"/>
                <a:gd name="connsiteY343" fmla="*/ 962582 h 1790471"/>
                <a:gd name="connsiteX344" fmla="*/ 1075996 w 2305101"/>
                <a:gd name="connsiteY344" fmla="*/ 962582 h 1790471"/>
                <a:gd name="connsiteX345" fmla="*/ 1069042 w 2305101"/>
                <a:gd name="connsiteY345" fmla="*/ 961439 h 1790471"/>
                <a:gd name="connsiteX346" fmla="*/ 1051897 w 2305101"/>
                <a:gd name="connsiteY346" fmla="*/ 958296 h 1790471"/>
                <a:gd name="connsiteX347" fmla="*/ 1016845 w 2305101"/>
                <a:gd name="connsiteY347" fmla="*/ 950104 h 1790471"/>
                <a:gd name="connsiteX348" fmla="*/ 997224 w 2305101"/>
                <a:gd name="connsiteY348" fmla="*/ 945723 h 1790471"/>
                <a:gd name="connsiteX349" fmla="*/ 983317 w 2305101"/>
                <a:gd name="connsiteY349" fmla="*/ 943341 h 1790471"/>
                <a:gd name="connsiteX350" fmla="*/ 985413 w 2305101"/>
                <a:gd name="connsiteY350" fmla="*/ 930483 h 1790471"/>
                <a:gd name="connsiteX351" fmla="*/ 969220 w 2305101"/>
                <a:gd name="connsiteY351" fmla="*/ 1035829 h 1790471"/>
                <a:gd name="connsiteX352" fmla="*/ 969220 w 2305101"/>
                <a:gd name="connsiteY352" fmla="*/ 1035829 h 1790471"/>
                <a:gd name="connsiteX353" fmla="*/ 969220 w 2305101"/>
                <a:gd name="connsiteY353" fmla="*/ 1035829 h 1790471"/>
                <a:gd name="connsiteX354" fmla="*/ 970268 w 2305101"/>
                <a:gd name="connsiteY354" fmla="*/ 1039734 h 1790471"/>
                <a:gd name="connsiteX355" fmla="*/ 979031 w 2305101"/>
                <a:gd name="connsiteY355" fmla="*/ 1052688 h 1790471"/>
                <a:gd name="connsiteX356" fmla="*/ 983984 w 2305101"/>
                <a:gd name="connsiteY356" fmla="*/ 1050593 h 1790471"/>
                <a:gd name="connsiteX357" fmla="*/ 983984 w 2305101"/>
                <a:gd name="connsiteY357" fmla="*/ 1037734 h 1790471"/>
                <a:gd name="connsiteX358" fmla="*/ 979412 w 2305101"/>
                <a:gd name="connsiteY358" fmla="*/ 1021065 h 1790471"/>
                <a:gd name="connsiteX359" fmla="*/ 975221 w 2305101"/>
                <a:gd name="connsiteY359" fmla="*/ 992490 h 1790471"/>
                <a:gd name="connsiteX360" fmla="*/ 977888 w 2305101"/>
                <a:gd name="connsiteY360" fmla="*/ 974488 h 1790471"/>
                <a:gd name="connsiteX361" fmla="*/ 985984 w 2305101"/>
                <a:gd name="connsiteY361" fmla="*/ 978108 h 1790471"/>
                <a:gd name="connsiteX362" fmla="*/ 1006749 w 2305101"/>
                <a:gd name="connsiteY362" fmla="*/ 985918 h 1790471"/>
                <a:gd name="connsiteX363" fmla="*/ 1044849 w 2305101"/>
                <a:gd name="connsiteY363" fmla="*/ 996110 h 1790471"/>
                <a:gd name="connsiteX364" fmla="*/ 1122668 w 2305101"/>
                <a:gd name="connsiteY364" fmla="*/ 1004397 h 1790471"/>
                <a:gd name="connsiteX365" fmla="*/ 1178866 w 2305101"/>
                <a:gd name="connsiteY365" fmla="*/ 996967 h 1790471"/>
                <a:gd name="connsiteX366" fmla="*/ 1180675 w 2305101"/>
                <a:gd name="connsiteY366" fmla="*/ 996967 h 1790471"/>
                <a:gd name="connsiteX367" fmla="*/ 1189153 w 2305101"/>
                <a:gd name="connsiteY367" fmla="*/ 998682 h 1790471"/>
                <a:gd name="connsiteX368" fmla="*/ 1186390 w 2305101"/>
                <a:gd name="connsiteY368" fmla="*/ 998682 h 1790471"/>
                <a:gd name="connsiteX369" fmla="*/ 1154672 w 2305101"/>
                <a:gd name="connsiteY369" fmla="*/ 1008207 h 1790471"/>
                <a:gd name="connsiteX370" fmla="*/ 1130288 w 2305101"/>
                <a:gd name="connsiteY370" fmla="*/ 1029638 h 1790471"/>
                <a:gd name="connsiteX371" fmla="*/ 1127335 w 2305101"/>
                <a:gd name="connsiteY371" fmla="*/ 1038020 h 1790471"/>
                <a:gd name="connsiteX372" fmla="*/ 1127335 w 2305101"/>
                <a:gd name="connsiteY372" fmla="*/ 1038210 h 1790471"/>
                <a:gd name="connsiteX373" fmla="*/ 1127335 w 2305101"/>
                <a:gd name="connsiteY373" fmla="*/ 1040115 h 1790471"/>
                <a:gd name="connsiteX374" fmla="*/ 1128193 w 2305101"/>
                <a:gd name="connsiteY374" fmla="*/ 1044592 h 1790471"/>
                <a:gd name="connsiteX375" fmla="*/ 1138956 w 2305101"/>
                <a:gd name="connsiteY375" fmla="*/ 1044592 h 1790471"/>
                <a:gd name="connsiteX376" fmla="*/ 1153053 w 2305101"/>
                <a:gd name="connsiteY376" fmla="*/ 1031067 h 1790471"/>
                <a:gd name="connsiteX377" fmla="*/ 1172103 w 2305101"/>
                <a:gd name="connsiteY377" fmla="*/ 1020113 h 1790471"/>
                <a:gd name="connsiteX378" fmla="*/ 1194201 w 2305101"/>
                <a:gd name="connsiteY378" fmla="*/ 1013636 h 1790471"/>
                <a:gd name="connsiteX379" fmla="*/ 1205345 w 2305101"/>
                <a:gd name="connsiteY379" fmla="*/ 1011540 h 1790471"/>
                <a:gd name="connsiteX380" fmla="*/ 1215537 w 2305101"/>
                <a:gd name="connsiteY380" fmla="*/ 1009826 h 1790471"/>
                <a:gd name="connsiteX381" fmla="*/ 1218775 w 2305101"/>
                <a:gd name="connsiteY381" fmla="*/ 1012969 h 1790471"/>
                <a:gd name="connsiteX382" fmla="*/ 1220966 w 2305101"/>
                <a:gd name="connsiteY382" fmla="*/ 1015541 h 1790471"/>
                <a:gd name="connsiteX383" fmla="*/ 1220966 w 2305101"/>
                <a:gd name="connsiteY383" fmla="*/ 1015541 h 1790471"/>
                <a:gd name="connsiteX384" fmla="*/ 1224490 w 2305101"/>
                <a:gd name="connsiteY384" fmla="*/ 1021827 h 1790471"/>
                <a:gd name="connsiteX385" fmla="*/ 1224490 w 2305101"/>
                <a:gd name="connsiteY385" fmla="*/ 1021827 h 1790471"/>
                <a:gd name="connsiteX386" fmla="*/ 1225633 w 2305101"/>
                <a:gd name="connsiteY386" fmla="*/ 1024971 h 1790471"/>
                <a:gd name="connsiteX387" fmla="*/ 1226491 w 2305101"/>
                <a:gd name="connsiteY387" fmla="*/ 1028495 h 1790471"/>
                <a:gd name="connsiteX388" fmla="*/ 1226491 w 2305101"/>
                <a:gd name="connsiteY388" fmla="*/ 1029162 h 1790471"/>
                <a:gd name="connsiteX389" fmla="*/ 1226491 w 2305101"/>
                <a:gd name="connsiteY389" fmla="*/ 1029733 h 1790471"/>
                <a:gd name="connsiteX390" fmla="*/ 1226491 w 2305101"/>
                <a:gd name="connsiteY390" fmla="*/ 1035639 h 1790471"/>
                <a:gd name="connsiteX391" fmla="*/ 1226491 w 2305101"/>
                <a:gd name="connsiteY391" fmla="*/ 1038115 h 1790471"/>
                <a:gd name="connsiteX392" fmla="*/ 1225443 w 2305101"/>
                <a:gd name="connsiteY392" fmla="*/ 1042401 h 1790471"/>
                <a:gd name="connsiteX393" fmla="*/ 1224014 w 2305101"/>
                <a:gd name="connsiteY393" fmla="*/ 1046878 h 1790471"/>
                <a:gd name="connsiteX394" fmla="*/ 1224014 w 2305101"/>
                <a:gd name="connsiteY394" fmla="*/ 1046878 h 1790471"/>
                <a:gd name="connsiteX395" fmla="*/ 1224014 w 2305101"/>
                <a:gd name="connsiteY395" fmla="*/ 1047354 h 1790471"/>
                <a:gd name="connsiteX396" fmla="*/ 1220204 w 2305101"/>
                <a:gd name="connsiteY396" fmla="*/ 1054784 h 1790471"/>
                <a:gd name="connsiteX397" fmla="*/ 1216680 w 2305101"/>
                <a:gd name="connsiteY397" fmla="*/ 1060118 h 1790471"/>
                <a:gd name="connsiteX398" fmla="*/ 1216680 w 2305101"/>
                <a:gd name="connsiteY398" fmla="*/ 1060118 h 1790471"/>
                <a:gd name="connsiteX399" fmla="*/ 1216204 w 2305101"/>
                <a:gd name="connsiteY399" fmla="*/ 1060785 h 1790471"/>
                <a:gd name="connsiteX400" fmla="*/ 1210774 w 2305101"/>
                <a:gd name="connsiteY400" fmla="*/ 1060785 h 1790471"/>
                <a:gd name="connsiteX401" fmla="*/ 1207345 w 2305101"/>
                <a:gd name="connsiteY401" fmla="*/ 1061928 h 1790471"/>
                <a:gd name="connsiteX402" fmla="*/ 1199059 w 2305101"/>
                <a:gd name="connsiteY402" fmla="*/ 1064404 h 1790471"/>
                <a:gd name="connsiteX403" fmla="*/ 1197249 w 2305101"/>
                <a:gd name="connsiteY403" fmla="*/ 1064404 h 1790471"/>
                <a:gd name="connsiteX404" fmla="*/ 1196392 w 2305101"/>
                <a:gd name="connsiteY404" fmla="*/ 1064404 h 1790471"/>
                <a:gd name="connsiteX405" fmla="*/ 1190391 w 2305101"/>
                <a:gd name="connsiteY405" fmla="*/ 1064880 h 1790471"/>
                <a:gd name="connsiteX406" fmla="*/ 1178866 w 2305101"/>
                <a:gd name="connsiteY406" fmla="*/ 1064880 h 1790471"/>
                <a:gd name="connsiteX407" fmla="*/ 1158863 w 2305101"/>
                <a:gd name="connsiteY407" fmla="*/ 1061642 h 1790471"/>
                <a:gd name="connsiteX408" fmla="*/ 1153339 w 2305101"/>
                <a:gd name="connsiteY408" fmla="*/ 1059166 h 1790471"/>
                <a:gd name="connsiteX409" fmla="*/ 1150481 w 2305101"/>
                <a:gd name="connsiteY409" fmla="*/ 1056975 h 1790471"/>
                <a:gd name="connsiteX410" fmla="*/ 1149910 w 2305101"/>
                <a:gd name="connsiteY410" fmla="*/ 1055260 h 1790471"/>
                <a:gd name="connsiteX411" fmla="*/ 1145057 w 2305101"/>
                <a:gd name="connsiteY411" fmla="*/ 1052351 h 1790471"/>
                <a:gd name="connsiteX412" fmla="*/ 1142575 w 2305101"/>
                <a:gd name="connsiteY412" fmla="*/ 1054212 h 1790471"/>
                <a:gd name="connsiteX413" fmla="*/ 1173151 w 2305101"/>
                <a:gd name="connsiteY413" fmla="*/ 1083930 h 1790471"/>
                <a:gd name="connsiteX414" fmla="*/ 1180294 w 2305101"/>
                <a:gd name="connsiteY414" fmla="*/ 1085169 h 1790471"/>
                <a:gd name="connsiteX415" fmla="*/ 1154958 w 2305101"/>
                <a:gd name="connsiteY415" fmla="*/ 1092408 h 1790471"/>
                <a:gd name="connsiteX416" fmla="*/ 1147433 w 2305101"/>
                <a:gd name="connsiteY416" fmla="*/ 1093836 h 1790471"/>
                <a:gd name="connsiteX417" fmla="*/ 1141432 w 2305101"/>
                <a:gd name="connsiteY417" fmla="*/ 1094789 h 1790471"/>
                <a:gd name="connsiteX418" fmla="*/ 1126764 w 2305101"/>
                <a:gd name="connsiteY418" fmla="*/ 1096313 h 1790471"/>
                <a:gd name="connsiteX419" fmla="*/ 1047135 w 2305101"/>
                <a:gd name="connsiteY419" fmla="*/ 1094027 h 1790471"/>
                <a:gd name="connsiteX420" fmla="*/ 1039134 w 2305101"/>
                <a:gd name="connsiteY420" fmla="*/ 1093074 h 1790471"/>
                <a:gd name="connsiteX421" fmla="*/ 1038277 w 2305101"/>
                <a:gd name="connsiteY421" fmla="*/ 1093074 h 1790471"/>
                <a:gd name="connsiteX422" fmla="*/ 1034371 w 2305101"/>
                <a:gd name="connsiteY422" fmla="*/ 1092503 h 1790471"/>
                <a:gd name="connsiteX423" fmla="*/ 1004939 w 2305101"/>
                <a:gd name="connsiteY423" fmla="*/ 1086788 h 1790471"/>
                <a:gd name="connsiteX424" fmla="*/ 974364 w 2305101"/>
                <a:gd name="connsiteY424" fmla="*/ 1079739 h 1790471"/>
                <a:gd name="connsiteX425" fmla="*/ 963982 w 2305101"/>
                <a:gd name="connsiteY425" fmla="*/ 1077644 h 1790471"/>
                <a:gd name="connsiteX426" fmla="*/ 969125 w 2305101"/>
                <a:gd name="connsiteY426" fmla="*/ 1034210 h 1790471"/>
                <a:gd name="connsiteX427" fmla="*/ 959695 w 2305101"/>
                <a:gd name="connsiteY427" fmla="*/ 1324722 h 1790471"/>
                <a:gd name="connsiteX428" fmla="*/ 959695 w 2305101"/>
                <a:gd name="connsiteY428" fmla="*/ 1324722 h 1790471"/>
                <a:gd name="connsiteX429" fmla="*/ 957981 w 2305101"/>
                <a:gd name="connsiteY429" fmla="*/ 1324722 h 1790471"/>
                <a:gd name="connsiteX430" fmla="*/ 952266 w 2305101"/>
                <a:gd name="connsiteY430" fmla="*/ 1323770 h 1790471"/>
                <a:gd name="connsiteX431" fmla="*/ 936169 w 2305101"/>
                <a:gd name="connsiteY431" fmla="*/ 1320627 h 1790471"/>
                <a:gd name="connsiteX432" fmla="*/ 938931 w 2305101"/>
                <a:gd name="connsiteY432" fmla="*/ 1300719 h 1790471"/>
                <a:gd name="connsiteX433" fmla="*/ 945884 w 2305101"/>
                <a:gd name="connsiteY433" fmla="*/ 1307577 h 1790471"/>
                <a:gd name="connsiteX434" fmla="*/ 953504 w 2305101"/>
                <a:gd name="connsiteY434" fmla="*/ 1299767 h 1790471"/>
                <a:gd name="connsiteX435" fmla="*/ 947408 w 2305101"/>
                <a:gd name="connsiteY435" fmla="*/ 1288909 h 1790471"/>
                <a:gd name="connsiteX436" fmla="*/ 942550 w 2305101"/>
                <a:gd name="connsiteY436" fmla="*/ 1278526 h 1790471"/>
                <a:gd name="connsiteX437" fmla="*/ 941979 w 2305101"/>
                <a:gd name="connsiteY437" fmla="*/ 1277478 h 1790471"/>
                <a:gd name="connsiteX438" fmla="*/ 943312 w 2305101"/>
                <a:gd name="connsiteY438" fmla="*/ 1266906 h 1790471"/>
                <a:gd name="connsiteX439" fmla="*/ 955885 w 2305101"/>
                <a:gd name="connsiteY439" fmla="*/ 1272621 h 1790471"/>
                <a:gd name="connsiteX440" fmla="*/ 1003510 w 2305101"/>
                <a:gd name="connsiteY440" fmla="*/ 1280812 h 1790471"/>
                <a:gd name="connsiteX441" fmla="*/ 1059136 w 2305101"/>
                <a:gd name="connsiteY441" fmla="*/ 1279193 h 1790471"/>
                <a:gd name="connsiteX442" fmla="*/ 1059136 w 2305101"/>
                <a:gd name="connsiteY442" fmla="*/ 1285384 h 1790471"/>
                <a:gd name="connsiteX443" fmla="*/ 1062946 w 2305101"/>
                <a:gd name="connsiteY443" fmla="*/ 1294909 h 1790471"/>
                <a:gd name="connsiteX444" fmla="*/ 1084282 w 2305101"/>
                <a:gd name="connsiteY444" fmla="*/ 1308149 h 1790471"/>
                <a:gd name="connsiteX445" fmla="*/ 1093045 w 2305101"/>
                <a:gd name="connsiteY445" fmla="*/ 1310435 h 1790471"/>
                <a:gd name="connsiteX446" fmla="*/ 1090378 w 2305101"/>
                <a:gd name="connsiteY446" fmla="*/ 1311387 h 1790471"/>
                <a:gd name="connsiteX447" fmla="*/ 1071328 w 2305101"/>
                <a:gd name="connsiteY447" fmla="*/ 1317484 h 1790471"/>
                <a:gd name="connsiteX448" fmla="*/ 1036371 w 2305101"/>
                <a:gd name="connsiteY448" fmla="*/ 1325008 h 1790471"/>
                <a:gd name="connsiteX449" fmla="*/ 1034276 w 2305101"/>
                <a:gd name="connsiteY449" fmla="*/ 1325008 h 1790471"/>
                <a:gd name="connsiteX450" fmla="*/ 1030942 w 2305101"/>
                <a:gd name="connsiteY450" fmla="*/ 1325008 h 1790471"/>
                <a:gd name="connsiteX451" fmla="*/ 1022275 w 2305101"/>
                <a:gd name="connsiteY451" fmla="*/ 1325866 h 1790471"/>
                <a:gd name="connsiteX452" fmla="*/ 1003225 w 2305101"/>
                <a:gd name="connsiteY452" fmla="*/ 1326913 h 1790471"/>
                <a:gd name="connsiteX453" fmla="*/ 967887 w 2305101"/>
                <a:gd name="connsiteY453" fmla="*/ 1325389 h 1790471"/>
                <a:gd name="connsiteX454" fmla="*/ 959219 w 2305101"/>
                <a:gd name="connsiteY454" fmla="*/ 1324342 h 1790471"/>
                <a:gd name="connsiteX455" fmla="*/ 1141146 w 2305101"/>
                <a:gd name="connsiteY455" fmla="*/ 1266810 h 1790471"/>
                <a:gd name="connsiteX456" fmla="*/ 1141146 w 2305101"/>
                <a:gd name="connsiteY456" fmla="*/ 1266810 h 1790471"/>
                <a:gd name="connsiteX457" fmla="*/ 1141146 w 2305101"/>
                <a:gd name="connsiteY457" fmla="*/ 1267953 h 1790471"/>
                <a:gd name="connsiteX458" fmla="*/ 1140575 w 2305101"/>
                <a:gd name="connsiteY458" fmla="*/ 1271478 h 1790471"/>
                <a:gd name="connsiteX459" fmla="*/ 1138861 w 2305101"/>
                <a:gd name="connsiteY459" fmla="*/ 1278336 h 1790471"/>
                <a:gd name="connsiteX460" fmla="*/ 1138384 w 2305101"/>
                <a:gd name="connsiteY460" fmla="*/ 1279669 h 1790471"/>
                <a:gd name="connsiteX461" fmla="*/ 1137146 w 2305101"/>
                <a:gd name="connsiteY461" fmla="*/ 1282050 h 1790471"/>
                <a:gd name="connsiteX462" fmla="*/ 1134098 w 2305101"/>
                <a:gd name="connsiteY462" fmla="*/ 1287194 h 1790471"/>
                <a:gd name="connsiteX463" fmla="*/ 1133527 w 2305101"/>
                <a:gd name="connsiteY463" fmla="*/ 1287861 h 1790471"/>
                <a:gd name="connsiteX464" fmla="*/ 1130479 w 2305101"/>
                <a:gd name="connsiteY464" fmla="*/ 1291004 h 1790471"/>
                <a:gd name="connsiteX465" fmla="*/ 1129050 w 2305101"/>
                <a:gd name="connsiteY465" fmla="*/ 1292242 h 1790471"/>
                <a:gd name="connsiteX466" fmla="*/ 1126669 w 2305101"/>
                <a:gd name="connsiteY466" fmla="*/ 1293957 h 1790471"/>
                <a:gd name="connsiteX467" fmla="*/ 1123049 w 2305101"/>
                <a:gd name="connsiteY467" fmla="*/ 1296052 h 1790471"/>
                <a:gd name="connsiteX468" fmla="*/ 1114477 w 2305101"/>
                <a:gd name="connsiteY468" fmla="*/ 1295385 h 1790471"/>
                <a:gd name="connsiteX469" fmla="*/ 1094188 w 2305101"/>
                <a:gd name="connsiteY469" fmla="*/ 1293100 h 1790471"/>
                <a:gd name="connsiteX470" fmla="*/ 1069709 w 2305101"/>
                <a:gd name="connsiteY470" fmla="*/ 1278336 h 1790471"/>
                <a:gd name="connsiteX471" fmla="*/ 1097808 w 2305101"/>
                <a:gd name="connsiteY471" fmla="*/ 1274145 h 1790471"/>
                <a:gd name="connsiteX472" fmla="*/ 1141813 w 2305101"/>
                <a:gd name="connsiteY472" fmla="*/ 1262905 h 1790471"/>
                <a:gd name="connsiteX473" fmla="*/ 1141813 w 2305101"/>
                <a:gd name="connsiteY473" fmla="*/ 1267382 h 1790471"/>
                <a:gd name="connsiteX474" fmla="*/ 950646 w 2305101"/>
                <a:gd name="connsiteY474" fmla="*/ 1204041 h 1790471"/>
                <a:gd name="connsiteX475" fmla="*/ 950646 w 2305101"/>
                <a:gd name="connsiteY475" fmla="*/ 1204041 h 1790471"/>
                <a:gd name="connsiteX476" fmla="*/ 954837 w 2305101"/>
                <a:gd name="connsiteY476" fmla="*/ 1206803 h 1790471"/>
                <a:gd name="connsiteX477" fmla="*/ 960838 w 2305101"/>
                <a:gd name="connsiteY477" fmla="*/ 1204326 h 1790471"/>
                <a:gd name="connsiteX478" fmla="*/ 961886 w 2305101"/>
                <a:gd name="connsiteY478" fmla="*/ 1186419 h 1790471"/>
                <a:gd name="connsiteX479" fmla="*/ 959124 w 2305101"/>
                <a:gd name="connsiteY479" fmla="*/ 1167369 h 1790471"/>
                <a:gd name="connsiteX480" fmla="*/ 956457 w 2305101"/>
                <a:gd name="connsiteY480" fmla="*/ 1150796 h 1790471"/>
                <a:gd name="connsiteX481" fmla="*/ 957124 w 2305101"/>
                <a:gd name="connsiteY481" fmla="*/ 1144128 h 1790471"/>
                <a:gd name="connsiteX482" fmla="*/ 960553 w 2305101"/>
                <a:gd name="connsiteY482" fmla="*/ 1112410 h 1790471"/>
                <a:gd name="connsiteX483" fmla="*/ 980174 w 2305101"/>
                <a:gd name="connsiteY483" fmla="*/ 1121078 h 1790471"/>
                <a:gd name="connsiteX484" fmla="*/ 1025322 w 2305101"/>
                <a:gd name="connsiteY484" fmla="*/ 1132698 h 1790471"/>
                <a:gd name="connsiteX485" fmla="*/ 1086568 w 2305101"/>
                <a:gd name="connsiteY485" fmla="*/ 1138985 h 1790471"/>
                <a:gd name="connsiteX486" fmla="*/ 1127716 w 2305101"/>
                <a:gd name="connsiteY486" fmla="*/ 1138413 h 1790471"/>
                <a:gd name="connsiteX487" fmla="*/ 1117524 w 2305101"/>
                <a:gd name="connsiteY487" fmla="*/ 1144224 h 1790471"/>
                <a:gd name="connsiteX488" fmla="*/ 1103618 w 2305101"/>
                <a:gd name="connsiteY488" fmla="*/ 1172799 h 1790471"/>
                <a:gd name="connsiteX489" fmla="*/ 1113143 w 2305101"/>
                <a:gd name="connsiteY489" fmla="*/ 1202231 h 1790471"/>
                <a:gd name="connsiteX490" fmla="*/ 1124954 w 2305101"/>
                <a:gd name="connsiteY490" fmla="*/ 1192706 h 1790471"/>
                <a:gd name="connsiteX491" fmla="*/ 1131431 w 2305101"/>
                <a:gd name="connsiteY491" fmla="*/ 1157749 h 1790471"/>
                <a:gd name="connsiteX492" fmla="*/ 1154196 w 2305101"/>
                <a:gd name="connsiteY492" fmla="*/ 1144700 h 1790471"/>
                <a:gd name="connsiteX493" fmla="*/ 1179914 w 2305101"/>
                <a:gd name="connsiteY493" fmla="*/ 1131651 h 1790471"/>
                <a:gd name="connsiteX494" fmla="*/ 1181152 w 2305101"/>
                <a:gd name="connsiteY494" fmla="*/ 1131079 h 1790471"/>
                <a:gd name="connsiteX495" fmla="*/ 1181819 w 2305101"/>
                <a:gd name="connsiteY495" fmla="*/ 1132032 h 1790471"/>
                <a:gd name="connsiteX496" fmla="*/ 1181818 w 2305101"/>
                <a:gd name="connsiteY496" fmla="*/ 1132032 h 1790471"/>
                <a:gd name="connsiteX497" fmla="*/ 1184676 w 2305101"/>
                <a:gd name="connsiteY497" fmla="*/ 1135746 h 1790471"/>
                <a:gd name="connsiteX498" fmla="*/ 1185438 w 2305101"/>
                <a:gd name="connsiteY498" fmla="*/ 1137080 h 1790471"/>
                <a:gd name="connsiteX499" fmla="*/ 1188391 w 2305101"/>
                <a:gd name="connsiteY499" fmla="*/ 1142033 h 1790471"/>
                <a:gd name="connsiteX500" fmla="*/ 1190010 w 2305101"/>
                <a:gd name="connsiteY500" fmla="*/ 1145271 h 1790471"/>
                <a:gd name="connsiteX501" fmla="*/ 1191343 w 2305101"/>
                <a:gd name="connsiteY501" fmla="*/ 1148796 h 1790471"/>
                <a:gd name="connsiteX502" fmla="*/ 1194201 w 2305101"/>
                <a:gd name="connsiteY502" fmla="*/ 1161083 h 1790471"/>
                <a:gd name="connsiteX503" fmla="*/ 1194201 w 2305101"/>
                <a:gd name="connsiteY503" fmla="*/ 1161655 h 1790471"/>
                <a:gd name="connsiteX504" fmla="*/ 1194201 w 2305101"/>
                <a:gd name="connsiteY504" fmla="*/ 1162512 h 1790471"/>
                <a:gd name="connsiteX505" fmla="*/ 1194201 w 2305101"/>
                <a:gd name="connsiteY505" fmla="*/ 1169084 h 1790471"/>
                <a:gd name="connsiteX506" fmla="*/ 1194201 w 2305101"/>
                <a:gd name="connsiteY506" fmla="*/ 1182229 h 1790471"/>
                <a:gd name="connsiteX507" fmla="*/ 1193725 w 2305101"/>
                <a:gd name="connsiteY507" fmla="*/ 1187467 h 1790471"/>
                <a:gd name="connsiteX508" fmla="*/ 1192296 w 2305101"/>
                <a:gd name="connsiteY508" fmla="*/ 1190420 h 1790471"/>
                <a:gd name="connsiteX509" fmla="*/ 1191534 w 2305101"/>
                <a:gd name="connsiteY509" fmla="*/ 1191849 h 1790471"/>
                <a:gd name="connsiteX510" fmla="*/ 1190296 w 2305101"/>
                <a:gd name="connsiteY510" fmla="*/ 1193563 h 1790471"/>
                <a:gd name="connsiteX511" fmla="*/ 1184104 w 2305101"/>
                <a:gd name="connsiteY511" fmla="*/ 1199373 h 1790471"/>
                <a:gd name="connsiteX512" fmla="*/ 1182295 w 2305101"/>
                <a:gd name="connsiteY512" fmla="*/ 1200897 h 1790471"/>
                <a:gd name="connsiteX513" fmla="*/ 1180675 w 2305101"/>
                <a:gd name="connsiteY513" fmla="*/ 1202136 h 1790471"/>
                <a:gd name="connsiteX514" fmla="*/ 1177532 w 2305101"/>
                <a:gd name="connsiteY514" fmla="*/ 1204136 h 1790471"/>
                <a:gd name="connsiteX515" fmla="*/ 1172674 w 2305101"/>
                <a:gd name="connsiteY515" fmla="*/ 1204707 h 1790471"/>
                <a:gd name="connsiteX516" fmla="*/ 1134574 w 2305101"/>
                <a:gd name="connsiteY516" fmla="*/ 1205660 h 1790471"/>
                <a:gd name="connsiteX517" fmla="*/ 1128122 w 2305101"/>
                <a:gd name="connsiteY517" fmla="*/ 1213781 h 1790471"/>
                <a:gd name="connsiteX518" fmla="*/ 1134574 w 2305101"/>
                <a:gd name="connsiteY518" fmla="*/ 1220233 h 1790471"/>
                <a:gd name="connsiteX519" fmla="*/ 1141337 w 2305101"/>
                <a:gd name="connsiteY519" fmla="*/ 1220233 h 1790471"/>
                <a:gd name="connsiteX520" fmla="*/ 1083616 w 2305101"/>
                <a:gd name="connsiteY520" fmla="*/ 1235092 h 1790471"/>
                <a:gd name="connsiteX521" fmla="*/ 1074091 w 2305101"/>
                <a:gd name="connsiteY521" fmla="*/ 1236616 h 1790471"/>
                <a:gd name="connsiteX522" fmla="*/ 1070376 w 2305101"/>
                <a:gd name="connsiteY522" fmla="*/ 1236616 h 1790471"/>
                <a:gd name="connsiteX523" fmla="*/ 1064851 w 2305101"/>
                <a:gd name="connsiteY523" fmla="*/ 1237283 h 1790471"/>
                <a:gd name="connsiteX524" fmla="*/ 1040944 w 2305101"/>
                <a:gd name="connsiteY524" fmla="*/ 1239188 h 1790471"/>
                <a:gd name="connsiteX525" fmla="*/ 996843 w 2305101"/>
                <a:gd name="connsiteY525" fmla="*/ 1239188 h 1790471"/>
                <a:gd name="connsiteX526" fmla="*/ 987318 w 2305101"/>
                <a:gd name="connsiteY526" fmla="*/ 1238426 h 1790471"/>
                <a:gd name="connsiteX527" fmla="*/ 981603 w 2305101"/>
                <a:gd name="connsiteY527" fmla="*/ 1237664 h 1790471"/>
                <a:gd name="connsiteX528" fmla="*/ 978174 w 2305101"/>
                <a:gd name="connsiteY528" fmla="*/ 1237092 h 1790471"/>
                <a:gd name="connsiteX529" fmla="*/ 955409 w 2305101"/>
                <a:gd name="connsiteY529" fmla="*/ 1232139 h 1790471"/>
                <a:gd name="connsiteX530" fmla="*/ 947694 w 2305101"/>
                <a:gd name="connsiteY530" fmla="*/ 1229758 h 1790471"/>
                <a:gd name="connsiteX531" fmla="*/ 950646 w 2305101"/>
                <a:gd name="connsiteY531" fmla="*/ 1202993 h 1790471"/>
                <a:gd name="connsiteX532" fmla="*/ 926834 w 2305101"/>
                <a:gd name="connsiteY532" fmla="*/ 1379967 h 1790471"/>
                <a:gd name="connsiteX533" fmla="*/ 926834 w 2305101"/>
                <a:gd name="connsiteY533" fmla="*/ 1379967 h 1790471"/>
                <a:gd name="connsiteX534" fmla="*/ 929501 w 2305101"/>
                <a:gd name="connsiteY534" fmla="*/ 1363966 h 1790471"/>
                <a:gd name="connsiteX535" fmla="*/ 930263 w 2305101"/>
                <a:gd name="connsiteY535" fmla="*/ 1358917 h 1790471"/>
                <a:gd name="connsiteX536" fmla="*/ 942074 w 2305101"/>
                <a:gd name="connsiteY536" fmla="*/ 1361680 h 1790471"/>
                <a:gd name="connsiteX537" fmla="*/ 966553 w 2305101"/>
                <a:gd name="connsiteY537" fmla="*/ 1365204 h 1790471"/>
                <a:gd name="connsiteX538" fmla="*/ 1003320 w 2305101"/>
                <a:gd name="connsiteY538" fmla="*/ 1367204 h 1790471"/>
                <a:gd name="connsiteX539" fmla="*/ 957790 w 2305101"/>
                <a:gd name="connsiteY539" fmla="*/ 1375967 h 1790471"/>
                <a:gd name="connsiteX540" fmla="*/ 928453 w 2305101"/>
                <a:gd name="connsiteY540" fmla="*/ 1379872 h 1790471"/>
                <a:gd name="connsiteX541" fmla="*/ 1228777 w 2305101"/>
                <a:gd name="connsiteY541" fmla="*/ 1145271 h 1790471"/>
                <a:gd name="connsiteX542" fmla="*/ 1228777 w 2305101"/>
                <a:gd name="connsiteY542" fmla="*/ 1145271 h 1790471"/>
                <a:gd name="connsiteX543" fmla="*/ 1228777 w 2305101"/>
                <a:gd name="connsiteY543" fmla="*/ 1148319 h 1790471"/>
                <a:gd name="connsiteX544" fmla="*/ 1219823 w 2305101"/>
                <a:gd name="connsiteY544" fmla="*/ 1125650 h 1790471"/>
                <a:gd name="connsiteX545" fmla="*/ 1212870 w 2305101"/>
                <a:gd name="connsiteY545" fmla="*/ 1116125 h 1790471"/>
                <a:gd name="connsiteX546" fmla="*/ 1217346 w 2305101"/>
                <a:gd name="connsiteY546" fmla="*/ 1113553 h 1790471"/>
                <a:gd name="connsiteX547" fmla="*/ 1236396 w 2305101"/>
                <a:gd name="connsiteY547" fmla="*/ 1098980 h 1790471"/>
                <a:gd name="connsiteX548" fmla="*/ 1229634 w 2305101"/>
                <a:gd name="connsiteY548" fmla="*/ 1145652 h 1790471"/>
                <a:gd name="connsiteX549" fmla="*/ 1236587 w 2305101"/>
                <a:gd name="connsiteY549" fmla="*/ 829137 h 1790471"/>
                <a:gd name="connsiteX550" fmla="*/ 1236587 w 2305101"/>
                <a:gd name="connsiteY550" fmla="*/ 829137 h 1790471"/>
                <a:gd name="connsiteX551" fmla="*/ 1252589 w 2305101"/>
                <a:gd name="connsiteY551" fmla="*/ 839328 h 1790471"/>
                <a:gd name="connsiteX552" fmla="*/ 1251351 w 2305101"/>
                <a:gd name="connsiteY552" fmla="*/ 858378 h 1790471"/>
                <a:gd name="connsiteX553" fmla="*/ 1251351 w 2305101"/>
                <a:gd name="connsiteY553" fmla="*/ 884191 h 1790471"/>
                <a:gd name="connsiteX554" fmla="*/ 1249922 w 2305101"/>
                <a:gd name="connsiteY554" fmla="*/ 935721 h 1790471"/>
                <a:gd name="connsiteX555" fmla="*/ 1246874 w 2305101"/>
                <a:gd name="connsiteY555" fmla="*/ 991919 h 1790471"/>
                <a:gd name="connsiteX556" fmla="*/ 1218966 w 2305101"/>
                <a:gd name="connsiteY556" fmla="*/ 974107 h 1790471"/>
                <a:gd name="connsiteX557" fmla="*/ 1216299 w 2305101"/>
                <a:gd name="connsiteY557" fmla="*/ 973059 h 1790471"/>
                <a:gd name="connsiteX558" fmla="*/ 1221633 w 2305101"/>
                <a:gd name="connsiteY558" fmla="*/ 955152 h 1790471"/>
                <a:gd name="connsiteX559" fmla="*/ 1221633 w 2305101"/>
                <a:gd name="connsiteY559" fmla="*/ 950199 h 1790471"/>
                <a:gd name="connsiteX560" fmla="*/ 1223728 w 2305101"/>
                <a:gd name="connsiteY560" fmla="*/ 944484 h 1790471"/>
                <a:gd name="connsiteX561" fmla="*/ 1226681 w 2305101"/>
                <a:gd name="connsiteY561" fmla="*/ 923148 h 1790471"/>
                <a:gd name="connsiteX562" fmla="*/ 1218013 w 2305101"/>
                <a:gd name="connsiteY562" fmla="*/ 883429 h 1790471"/>
                <a:gd name="connsiteX563" fmla="*/ 1171341 w 2305101"/>
                <a:gd name="connsiteY563" fmla="*/ 849425 h 1790471"/>
                <a:gd name="connsiteX564" fmla="*/ 1171817 w 2305101"/>
                <a:gd name="connsiteY564" fmla="*/ 849425 h 1790471"/>
                <a:gd name="connsiteX565" fmla="*/ 1178389 w 2305101"/>
                <a:gd name="connsiteY565" fmla="*/ 841233 h 1790471"/>
                <a:gd name="connsiteX566" fmla="*/ 1181342 w 2305101"/>
                <a:gd name="connsiteY566" fmla="*/ 838185 h 1790471"/>
                <a:gd name="connsiteX567" fmla="*/ 1182961 w 2305101"/>
                <a:gd name="connsiteY567" fmla="*/ 836757 h 1790471"/>
                <a:gd name="connsiteX568" fmla="*/ 1183533 w 2305101"/>
                <a:gd name="connsiteY568" fmla="*/ 836280 h 1790471"/>
                <a:gd name="connsiteX569" fmla="*/ 1191629 w 2305101"/>
                <a:gd name="connsiteY569" fmla="*/ 831042 h 1790471"/>
                <a:gd name="connsiteX570" fmla="*/ 1200583 w 2305101"/>
                <a:gd name="connsiteY570" fmla="*/ 826755 h 1790471"/>
                <a:gd name="connsiteX571" fmla="*/ 1221633 w 2305101"/>
                <a:gd name="connsiteY571" fmla="*/ 824946 h 1790471"/>
                <a:gd name="connsiteX572" fmla="*/ 1235539 w 2305101"/>
                <a:gd name="connsiteY572" fmla="*/ 828756 h 1790471"/>
                <a:gd name="connsiteX573" fmla="*/ 1236682 w 2305101"/>
                <a:gd name="connsiteY573" fmla="*/ 829518 h 1790471"/>
                <a:gd name="connsiteX574" fmla="*/ 1125526 w 2305101"/>
                <a:gd name="connsiteY574" fmla="*/ 823803 h 1790471"/>
                <a:gd name="connsiteX575" fmla="*/ 1125526 w 2305101"/>
                <a:gd name="connsiteY575" fmla="*/ 823803 h 1790471"/>
                <a:gd name="connsiteX576" fmla="*/ 1134384 w 2305101"/>
                <a:gd name="connsiteY576" fmla="*/ 837519 h 1790471"/>
                <a:gd name="connsiteX577" fmla="*/ 1135051 w 2305101"/>
                <a:gd name="connsiteY577" fmla="*/ 838566 h 1790471"/>
                <a:gd name="connsiteX578" fmla="*/ 1109904 w 2305101"/>
                <a:gd name="connsiteY578" fmla="*/ 830661 h 1790471"/>
                <a:gd name="connsiteX579" fmla="*/ 1125526 w 2305101"/>
                <a:gd name="connsiteY579" fmla="*/ 823803 h 1790471"/>
                <a:gd name="connsiteX580" fmla="*/ 1075615 w 2305101"/>
                <a:gd name="connsiteY580" fmla="*/ 656448 h 1790471"/>
                <a:gd name="connsiteX581" fmla="*/ 1075615 w 2305101"/>
                <a:gd name="connsiteY581" fmla="*/ 656448 h 1790471"/>
                <a:gd name="connsiteX582" fmla="*/ 1052183 w 2305101"/>
                <a:gd name="connsiteY582" fmla="*/ 694548 h 1790471"/>
                <a:gd name="connsiteX583" fmla="*/ 1035610 w 2305101"/>
                <a:gd name="connsiteY583" fmla="*/ 719790 h 1790471"/>
                <a:gd name="connsiteX584" fmla="*/ 1035133 w 2305101"/>
                <a:gd name="connsiteY584" fmla="*/ 719790 h 1790471"/>
                <a:gd name="connsiteX585" fmla="*/ 1035133 w 2305101"/>
                <a:gd name="connsiteY585" fmla="*/ 719790 h 1790471"/>
                <a:gd name="connsiteX586" fmla="*/ 1038848 w 2305101"/>
                <a:gd name="connsiteY586" fmla="*/ 711979 h 1790471"/>
                <a:gd name="connsiteX587" fmla="*/ 1046468 w 2305101"/>
                <a:gd name="connsiteY587" fmla="*/ 691977 h 1790471"/>
                <a:gd name="connsiteX588" fmla="*/ 1046468 w 2305101"/>
                <a:gd name="connsiteY588" fmla="*/ 666545 h 1790471"/>
                <a:gd name="connsiteX589" fmla="*/ 1042848 w 2305101"/>
                <a:gd name="connsiteY589" fmla="*/ 652543 h 1790471"/>
                <a:gd name="connsiteX590" fmla="*/ 1055326 w 2305101"/>
                <a:gd name="connsiteY590" fmla="*/ 653972 h 1790471"/>
                <a:gd name="connsiteX591" fmla="*/ 1075615 w 2305101"/>
                <a:gd name="connsiteY591" fmla="*/ 656925 h 1790471"/>
                <a:gd name="connsiteX592" fmla="*/ 216078 w 2305101"/>
                <a:gd name="connsiteY592" fmla="*/ 304023 h 1790471"/>
                <a:gd name="connsiteX593" fmla="*/ 216078 w 2305101"/>
                <a:gd name="connsiteY593" fmla="*/ 304023 h 1790471"/>
                <a:gd name="connsiteX594" fmla="*/ 216078 w 2305101"/>
                <a:gd name="connsiteY594" fmla="*/ 300404 h 1790471"/>
                <a:gd name="connsiteX595" fmla="*/ 216078 w 2305101"/>
                <a:gd name="connsiteY595" fmla="*/ 298118 h 1790471"/>
                <a:gd name="connsiteX596" fmla="*/ 218269 w 2305101"/>
                <a:gd name="connsiteY596" fmla="*/ 290403 h 1790471"/>
                <a:gd name="connsiteX597" fmla="*/ 218269 w 2305101"/>
                <a:gd name="connsiteY597" fmla="*/ 290403 h 1790471"/>
                <a:gd name="connsiteX598" fmla="*/ 218269 w 2305101"/>
                <a:gd name="connsiteY598" fmla="*/ 289450 h 1790471"/>
                <a:gd name="connsiteX599" fmla="*/ 220079 w 2305101"/>
                <a:gd name="connsiteY599" fmla="*/ 285831 h 1790471"/>
                <a:gd name="connsiteX600" fmla="*/ 224365 w 2305101"/>
                <a:gd name="connsiteY600" fmla="*/ 278687 h 1790471"/>
                <a:gd name="connsiteX601" fmla="*/ 226080 w 2305101"/>
                <a:gd name="connsiteY601" fmla="*/ 276496 h 1790471"/>
                <a:gd name="connsiteX602" fmla="*/ 228842 w 2305101"/>
                <a:gd name="connsiteY602" fmla="*/ 273258 h 1790471"/>
                <a:gd name="connsiteX603" fmla="*/ 235128 w 2305101"/>
                <a:gd name="connsiteY603" fmla="*/ 266971 h 1790471"/>
                <a:gd name="connsiteX604" fmla="*/ 241320 w 2305101"/>
                <a:gd name="connsiteY604" fmla="*/ 261637 h 1790471"/>
                <a:gd name="connsiteX605" fmla="*/ 243796 w 2305101"/>
                <a:gd name="connsiteY605" fmla="*/ 259732 h 1790471"/>
                <a:gd name="connsiteX606" fmla="*/ 249035 w 2305101"/>
                <a:gd name="connsiteY606" fmla="*/ 255827 h 1790471"/>
                <a:gd name="connsiteX607" fmla="*/ 285897 w 2305101"/>
                <a:gd name="connsiteY607" fmla="*/ 230490 h 1790471"/>
                <a:gd name="connsiteX608" fmla="*/ 323902 w 2305101"/>
                <a:gd name="connsiteY608" fmla="*/ 194295 h 1790471"/>
                <a:gd name="connsiteX609" fmla="*/ 346095 w 2305101"/>
                <a:gd name="connsiteY609" fmla="*/ 152671 h 1790471"/>
                <a:gd name="connsiteX610" fmla="*/ 365145 w 2305101"/>
                <a:gd name="connsiteY610" fmla="*/ 111047 h 1790471"/>
                <a:gd name="connsiteX611" fmla="*/ 368574 w 2305101"/>
                <a:gd name="connsiteY611" fmla="*/ 105522 h 1790471"/>
                <a:gd name="connsiteX612" fmla="*/ 370384 w 2305101"/>
                <a:gd name="connsiteY612" fmla="*/ 102951 h 1790471"/>
                <a:gd name="connsiteX613" fmla="*/ 370860 w 2305101"/>
                <a:gd name="connsiteY613" fmla="*/ 102189 h 1790471"/>
                <a:gd name="connsiteX614" fmla="*/ 371336 w 2305101"/>
                <a:gd name="connsiteY614" fmla="*/ 101617 h 1790471"/>
                <a:gd name="connsiteX615" fmla="*/ 380861 w 2305101"/>
                <a:gd name="connsiteY615" fmla="*/ 91330 h 1790471"/>
                <a:gd name="connsiteX616" fmla="*/ 385338 w 2305101"/>
                <a:gd name="connsiteY616" fmla="*/ 87234 h 1790471"/>
                <a:gd name="connsiteX617" fmla="*/ 386290 w 2305101"/>
                <a:gd name="connsiteY617" fmla="*/ 86377 h 1790471"/>
                <a:gd name="connsiteX618" fmla="*/ 388576 w 2305101"/>
                <a:gd name="connsiteY618" fmla="*/ 84567 h 1790471"/>
                <a:gd name="connsiteX619" fmla="*/ 401054 w 2305101"/>
                <a:gd name="connsiteY619" fmla="*/ 76947 h 1790471"/>
                <a:gd name="connsiteX620" fmla="*/ 404674 w 2305101"/>
                <a:gd name="connsiteY620" fmla="*/ 75233 h 1790471"/>
                <a:gd name="connsiteX621" fmla="*/ 410008 w 2305101"/>
                <a:gd name="connsiteY621" fmla="*/ 73233 h 1790471"/>
                <a:gd name="connsiteX622" fmla="*/ 422581 w 2305101"/>
                <a:gd name="connsiteY622" fmla="*/ 69899 h 1790471"/>
                <a:gd name="connsiteX623" fmla="*/ 424962 w 2305101"/>
                <a:gd name="connsiteY623" fmla="*/ 69899 h 1790471"/>
                <a:gd name="connsiteX624" fmla="*/ 424962 w 2305101"/>
                <a:gd name="connsiteY624" fmla="*/ 69899 h 1790471"/>
                <a:gd name="connsiteX625" fmla="*/ 432391 w 2305101"/>
                <a:gd name="connsiteY625" fmla="*/ 69899 h 1790471"/>
                <a:gd name="connsiteX626" fmla="*/ 445536 w 2305101"/>
                <a:gd name="connsiteY626" fmla="*/ 70566 h 1790471"/>
                <a:gd name="connsiteX627" fmla="*/ 472777 w 2305101"/>
                <a:gd name="connsiteY627" fmla="*/ 80091 h 1790471"/>
                <a:gd name="connsiteX628" fmla="*/ 502781 w 2305101"/>
                <a:gd name="connsiteY628" fmla="*/ 94854 h 1790471"/>
                <a:gd name="connsiteX629" fmla="*/ 534976 w 2305101"/>
                <a:gd name="connsiteY629" fmla="*/ 90663 h 1790471"/>
                <a:gd name="connsiteX630" fmla="*/ 556502 w 2305101"/>
                <a:gd name="connsiteY630" fmla="*/ 80091 h 1790471"/>
                <a:gd name="connsiteX631" fmla="*/ 567361 w 2305101"/>
                <a:gd name="connsiteY631" fmla="*/ 81996 h 1790471"/>
                <a:gd name="connsiteX632" fmla="*/ 586411 w 2305101"/>
                <a:gd name="connsiteY632" fmla="*/ 83996 h 1790471"/>
                <a:gd name="connsiteX633" fmla="*/ 617653 w 2305101"/>
                <a:gd name="connsiteY633" fmla="*/ 83996 h 1790471"/>
                <a:gd name="connsiteX634" fmla="*/ 644894 w 2305101"/>
                <a:gd name="connsiteY634" fmla="*/ 83996 h 1790471"/>
                <a:gd name="connsiteX635" fmla="*/ 659849 w 2305101"/>
                <a:gd name="connsiteY635" fmla="*/ 81710 h 1790471"/>
                <a:gd name="connsiteX636" fmla="*/ 667088 w 2305101"/>
                <a:gd name="connsiteY636" fmla="*/ 79043 h 1790471"/>
                <a:gd name="connsiteX637" fmla="*/ 667087 w 2305101"/>
                <a:gd name="connsiteY637" fmla="*/ 79043 h 1790471"/>
                <a:gd name="connsiteX638" fmla="*/ 671659 w 2305101"/>
                <a:gd name="connsiteY638" fmla="*/ 76947 h 1790471"/>
                <a:gd name="connsiteX639" fmla="*/ 675619 w 2305101"/>
                <a:gd name="connsiteY639" fmla="*/ 60028 h 1790471"/>
                <a:gd name="connsiteX640" fmla="*/ 673945 w 2305101"/>
                <a:gd name="connsiteY640" fmla="*/ 57897 h 1790471"/>
                <a:gd name="connsiteX641" fmla="*/ 662039 w 2305101"/>
                <a:gd name="connsiteY641" fmla="*/ 45324 h 1790471"/>
                <a:gd name="connsiteX642" fmla="*/ 659562 w 2305101"/>
                <a:gd name="connsiteY642" fmla="*/ 42086 h 1790471"/>
                <a:gd name="connsiteX643" fmla="*/ 662039 w 2305101"/>
                <a:gd name="connsiteY643" fmla="*/ 41324 h 1790471"/>
                <a:gd name="connsiteX644" fmla="*/ 669183 w 2305101"/>
                <a:gd name="connsiteY644" fmla="*/ 39705 h 1790471"/>
                <a:gd name="connsiteX645" fmla="*/ 670993 w 2305101"/>
                <a:gd name="connsiteY645" fmla="*/ 39705 h 1790471"/>
                <a:gd name="connsiteX646" fmla="*/ 673564 w 2305101"/>
                <a:gd name="connsiteY646" fmla="*/ 39705 h 1790471"/>
                <a:gd name="connsiteX647" fmla="*/ 716808 w 2305101"/>
                <a:gd name="connsiteY647" fmla="*/ 36752 h 1790471"/>
                <a:gd name="connsiteX648" fmla="*/ 740049 w 2305101"/>
                <a:gd name="connsiteY648" fmla="*/ 37800 h 1790471"/>
                <a:gd name="connsiteX649" fmla="*/ 751765 w 2305101"/>
                <a:gd name="connsiteY649" fmla="*/ 38847 h 1790471"/>
                <a:gd name="connsiteX650" fmla="*/ 757575 w 2305101"/>
                <a:gd name="connsiteY650" fmla="*/ 39514 h 1790471"/>
                <a:gd name="connsiteX651" fmla="*/ 758623 w 2305101"/>
                <a:gd name="connsiteY651" fmla="*/ 39514 h 1790471"/>
                <a:gd name="connsiteX652" fmla="*/ 762337 w 2305101"/>
                <a:gd name="connsiteY652" fmla="*/ 40086 h 1790471"/>
                <a:gd name="connsiteX653" fmla="*/ 809962 w 2305101"/>
                <a:gd name="connsiteY653" fmla="*/ 50658 h 1790471"/>
                <a:gd name="connsiteX654" fmla="*/ 831965 w 2305101"/>
                <a:gd name="connsiteY654" fmla="*/ 57612 h 1790471"/>
                <a:gd name="connsiteX655" fmla="*/ 842443 w 2305101"/>
                <a:gd name="connsiteY655" fmla="*/ 61612 h 1790471"/>
                <a:gd name="connsiteX656" fmla="*/ 847491 w 2305101"/>
                <a:gd name="connsiteY656" fmla="*/ 63612 h 1790471"/>
                <a:gd name="connsiteX657" fmla="*/ 847967 w 2305101"/>
                <a:gd name="connsiteY657" fmla="*/ 63612 h 1790471"/>
                <a:gd name="connsiteX658" fmla="*/ 851110 w 2305101"/>
                <a:gd name="connsiteY658" fmla="*/ 65041 h 1790471"/>
                <a:gd name="connsiteX659" fmla="*/ 930168 w 2305101"/>
                <a:gd name="connsiteY659" fmla="*/ 109713 h 1790471"/>
                <a:gd name="connsiteX660" fmla="*/ 1013226 w 2305101"/>
                <a:gd name="connsiteY660" fmla="*/ 147813 h 1790471"/>
                <a:gd name="connsiteX661" fmla="*/ 1042277 w 2305101"/>
                <a:gd name="connsiteY661" fmla="*/ 156386 h 1790471"/>
                <a:gd name="connsiteX662" fmla="*/ 1068947 w 2305101"/>
                <a:gd name="connsiteY662" fmla="*/ 168959 h 1790471"/>
                <a:gd name="connsiteX663" fmla="*/ 1084568 w 2305101"/>
                <a:gd name="connsiteY663" fmla="*/ 189342 h 1790471"/>
                <a:gd name="connsiteX664" fmla="*/ 1083806 w 2305101"/>
                <a:gd name="connsiteY664" fmla="*/ 219537 h 1790471"/>
                <a:gd name="connsiteX665" fmla="*/ 1074281 w 2305101"/>
                <a:gd name="connsiteY665" fmla="*/ 237253 h 1790471"/>
                <a:gd name="connsiteX666" fmla="*/ 1064756 w 2305101"/>
                <a:gd name="connsiteY666" fmla="*/ 259065 h 1790471"/>
                <a:gd name="connsiteX667" fmla="*/ 1077710 w 2305101"/>
                <a:gd name="connsiteY667" fmla="*/ 306690 h 1790471"/>
                <a:gd name="connsiteX668" fmla="*/ 1088854 w 2305101"/>
                <a:gd name="connsiteY668" fmla="*/ 323454 h 1790471"/>
                <a:gd name="connsiteX669" fmla="*/ 1093903 w 2305101"/>
                <a:gd name="connsiteY669" fmla="*/ 332122 h 1790471"/>
                <a:gd name="connsiteX670" fmla="*/ 1095808 w 2305101"/>
                <a:gd name="connsiteY670" fmla="*/ 335932 h 1790471"/>
                <a:gd name="connsiteX671" fmla="*/ 1096665 w 2305101"/>
                <a:gd name="connsiteY671" fmla="*/ 338504 h 1790471"/>
                <a:gd name="connsiteX672" fmla="*/ 1096665 w 2305101"/>
                <a:gd name="connsiteY672" fmla="*/ 339361 h 1790471"/>
                <a:gd name="connsiteX673" fmla="*/ 1096665 w 2305101"/>
                <a:gd name="connsiteY673" fmla="*/ 340790 h 1790471"/>
                <a:gd name="connsiteX674" fmla="*/ 1096665 w 2305101"/>
                <a:gd name="connsiteY674" fmla="*/ 345933 h 1790471"/>
                <a:gd name="connsiteX675" fmla="*/ 1096665 w 2305101"/>
                <a:gd name="connsiteY675" fmla="*/ 348981 h 1790471"/>
                <a:gd name="connsiteX676" fmla="*/ 1095808 w 2305101"/>
                <a:gd name="connsiteY676" fmla="*/ 352601 h 1790471"/>
                <a:gd name="connsiteX677" fmla="*/ 1092664 w 2305101"/>
                <a:gd name="connsiteY677" fmla="*/ 362126 h 1790471"/>
                <a:gd name="connsiteX678" fmla="*/ 1091617 w 2305101"/>
                <a:gd name="connsiteY678" fmla="*/ 364221 h 1790471"/>
                <a:gd name="connsiteX679" fmla="*/ 1088473 w 2305101"/>
                <a:gd name="connsiteY679" fmla="*/ 370317 h 1790471"/>
                <a:gd name="connsiteX680" fmla="*/ 1065137 w 2305101"/>
                <a:gd name="connsiteY680" fmla="*/ 405369 h 1790471"/>
                <a:gd name="connsiteX681" fmla="*/ 1058089 w 2305101"/>
                <a:gd name="connsiteY681" fmla="*/ 424419 h 1790471"/>
                <a:gd name="connsiteX682" fmla="*/ 1058755 w 2305101"/>
                <a:gd name="connsiteY682" fmla="*/ 430134 h 1790471"/>
                <a:gd name="connsiteX683" fmla="*/ 1058184 w 2305101"/>
                <a:gd name="connsiteY683" fmla="*/ 431087 h 1790471"/>
                <a:gd name="connsiteX684" fmla="*/ 1061994 w 2305101"/>
                <a:gd name="connsiteY684" fmla="*/ 471568 h 1790471"/>
                <a:gd name="connsiteX685" fmla="*/ 1084854 w 2305101"/>
                <a:gd name="connsiteY685" fmla="*/ 499381 h 1790471"/>
                <a:gd name="connsiteX686" fmla="*/ 1084854 w 2305101"/>
                <a:gd name="connsiteY686" fmla="*/ 500810 h 1790471"/>
                <a:gd name="connsiteX687" fmla="*/ 1084854 w 2305101"/>
                <a:gd name="connsiteY687" fmla="*/ 501667 h 1790471"/>
                <a:gd name="connsiteX688" fmla="*/ 1084854 w 2305101"/>
                <a:gd name="connsiteY688" fmla="*/ 502524 h 1790471"/>
                <a:gd name="connsiteX689" fmla="*/ 1084187 w 2305101"/>
                <a:gd name="connsiteY689" fmla="*/ 503667 h 1790471"/>
                <a:gd name="connsiteX690" fmla="*/ 1072091 w 2305101"/>
                <a:gd name="connsiteY690" fmla="*/ 515478 h 1790471"/>
                <a:gd name="connsiteX691" fmla="*/ 1058756 w 2305101"/>
                <a:gd name="connsiteY691" fmla="*/ 531004 h 1790471"/>
                <a:gd name="connsiteX692" fmla="*/ 1053231 w 2305101"/>
                <a:gd name="connsiteY692" fmla="*/ 551578 h 1790471"/>
                <a:gd name="connsiteX693" fmla="*/ 1032181 w 2305101"/>
                <a:gd name="connsiteY693" fmla="*/ 583011 h 1790471"/>
                <a:gd name="connsiteX694" fmla="*/ 1017512 w 2305101"/>
                <a:gd name="connsiteY694" fmla="*/ 597870 h 1790471"/>
                <a:gd name="connsiteX695" fmla="*/ 1015321 w 2305101"/>
                <a:gd name="connsiteY695" fmla="*/ 599965 h 1790471"/>
                <a:gd name="connsiteX696" fmla="*/ 1006653 w 2305101"/>
                <a:gd name="connsiteY696" fmla="*/ 607776 h 1790471"/>
                <a:gd name="connsiteX697" fmla="*/ 1006653 w 2305101"/>
                <a:gd name="connsiteY697" fmla="*/ 607776 h 1790471"/>
                <a:gd name="connsiteX698" fmla="*/ 1003225 w 2305101"/>
                <a:gd name="connsiteY698" fmla="*/ 610062 h 1790471"/>
                <a:gd name="connsiteX699" fmla="*/ 995319 w 2305101"/>
                <a:gd name="connsiteY699" fmla="*/ 614634 h 1790471"/>
                <a:gd name="connsiteX700" fmla="*/ 990842 w 2305101"/>
                <a:gd name="connsiteY700" fmla="*/ 616634 h 1790471"/>
                <a:gd name="connsiteX701" fmla="*/ 990270 w 2305101"/>
                <a:gd name="connsiteY701" fmla="*/ 616634 h 1790471"/>
                <a:gd name="connsiteX702" fmla="*/ 986937 w 2305101"/>
                <a:gd name="connsiteY702" fmla="*/ 617110 h 1790471"/>
                <a:gd name="connsiteX703" fmla="*/ 986079 w 2305101"/>
                <a:gd name="connsiteY703" fmla="*/ 617110 h 1790471"/>
                <a:gd name="connsiteX704" fmla="*/ 978460 w 2305101"/>
                <a:gd name="connsiteY704" fmla="*/ 613586 h 1790471"/>
                <a:gd name="connsiteX705" fmla="*/ 940360 w 2305101"/>
                <a:gd name="connsiteY705" fmla="*/ 623111 h 1790471"/>
                <a:gd name="connsiteX706" fmla="*/ 912642 w 2305101"/>
                <a:gd name="connsiteY706" fmla="*/ 683976 h 1790471"/>
                <a:gd name="connsiteX707" fmla="*/ 905784 w 2305101"/>
                <a:gd name="connsiteY707" fmla="*/ 781321 h 1790471"/>
                <a:gd name="connsiteX708" fmla="*/ 900164 w 2305101"/>
                <a:gd name="connsiteY708" fmla="*/ 828279 h 1790471"/>
                <a:gd name="connsiteX709" fmla="*/ 891877 w 2305101"/>
                <a:gd name="connsiteY709" fmla="*/ 849425 h 1790471"/>
                <a:gd name="connsiteX710" fmla="*/ 886829 w 2305101"/>
                <a:gd name="connsiteY710" fmla="*/ 858950 h 1790471"/>
                <a:gd name="connsiteX711" fmla="*/ 884638 w 2305101"/>
                <a:gd name="connsiteY711" fmla="*/ 862950 h 1790471"/>
                <a:gd name="connsiteX712" fmla="*/ 883210 w 2305101"/>
                <a:gd name="connsiteY712" fmla="*/ 865141 h 1790471"/>
                <a:gd name="connsiteX713" fmla="*/ 883210 w 2305101"/>
                <a:gd name="connsiteY713" fmla="*/ 865141 h 1790471"/>
                <a:gd name="connsiteX714" fmla="*/ 881495 w 2305101"/>
                <a:gd name="connsiteY714" fmla="*/ 866760 h 1790471"/>
                <a:gd name="connsiteX715" fmla="*/ 879780 w 2305101"/>
                <a:gd name="connsiteY715" fmla="*/ 867618 h 1790471"/>
                <a:gd name="connsiteX716" fmla="*/ 879209 w 2305101"/>
                <a:gd name="connsiteY716" fmla="*/ 867618 h 1790471"/>
                <a:gd name="connsiteX717" fmla="*/ 874828 w 2305101"/>
                <a:gd name="connsiteY717" fmla="*/ 867618 h 1790471"/>
                <a:gd name="connsiteX718" fmla="*/ 853872 w 2305101"/>
                <a:gd name="connsiteY718" fmla="*/ 867618 h 1790471"/>
                <a:gd name="connsiteX719" fmla="*/ 822535 w 2305101"/>
                <a:gd name="connsiteY719" fmla="*/ 901241 h 1790471"/>
                <a:gd name="connsiteX720" fmla="*/ 820440 w 2305101"/>
                <a:gd name="connsiteY720" fmla="*/ 914862 h 1790471"/>
                <a:gd name="connsiteX721" fmla="*/ 819773 w 2305101"/>
                <a:gd name="connsiteY721" fmla="*/ 921148 h 1790471"/>
                <a:gd name="connsiteX722" fmla="*/ 819773 w 2305101"/>
                <a:gd name="connsiteY722" fmla="*/ 923625 h 1790471"/>
                <a:gd name="connsiteX723" fmla="*/ 819773 w 2305101"/>
                <a:gd name="connsiteY723" fmla="*/ 924291 h 1790471"/>
                <a:gd name="connsiteX724" fmla="*/ 818535 w 2305101"/>
                <a:gd name="connsiteY724" fmla="*/ 930387 h 1790471"/>
                <a:gd name="connsiteX725" fmla="*/ 817678 w 2305101"/>
                <a:gd name="connsiteY725" fmla="*/ 933054 h 1790471"/>
                <a:gd name="connsiteX726" fmla="*/ 817678 w 2305101"/>
                <a:gd name="connsiteY726" fmla="*/ 933054 h 1790471"/>
                <a:gd name="connsiteX727" fmla="*/ 814534 w 2305101"/>
                <a:gd name="connsiteY727" fmla="*/ 938674 h 1790471"/>
                <a:gd name="connsiteX728" fmla="*/ 813868 w 2305101"/>
                <a:gd name="connsiteY728" fmla="*/ 939817 h 1790471"/>
                <a:gd name="connsiteX729" fmla="*/ 812153 w 2305101"/>
                <a:gd name="connsiteY729" fmla="*/ 941627 h 1790471"/>
                <a:gd name="connsiteX730" fmla="*/ 808724 w 2305101"/>
                <a:gd name="connsiteY730" fmla="*/ 944865 h 1790471"/>
                <a:gd name="connsiteX731" fmla="*/ 805676 w 2305101"/>
                <a:gd name="connsiteY731" fmla="*/ 946675 h 1790471"/>
                <a:gd name="connsiteX732" fmla="*/ 800152 w 2305101"/>
                <a:gd name="connsiteY732" fmla="*/ 949628 h 1790471"/>
                <a:gd name="connsiteX733" fmla="*/ 798723 w 2305101"/>
                <a:gd name="connsiteY733" fmla="*/ 950295 h 1790471"/>
                <a:gd name="connsiteX734" fmla="*/ 796723 w 2305101"/>
                <a:gd name="connsiteY734" fmla="*/ 951152 h 1790471"/>
                <a:gd name="connsiteX735" fmla="*/ 774530 w 2305101"/>
                <a:gd name="connsiteY735" fmla="*/ 961820 h 1790471"/>
                <a:gd name="connsiteX736" fmla="*/ 761861 w 2305101"/>
                <a:gd name="connsiteY736" fmla="*/ 979155 h 1790471"/>
                <a:gd name="connsiteX737" fmla="*/ 760814 w 2305101"/>
                <a:gd name="connsiteY737" fmla="*/ 984204 h 1790471"/>
                <a:gd name="connsiteX738" fmla="*/ 760337 w 2305101"/>
                <a:gd name="connsiteY738" fmla="*/ 989633 h 1790471"/>
                <a:gd name="connsiteX739" fmla="*/ 760813 w 2305101"/>
                <a:gd name="connsiteY739" fmla="*/ 999729 h 1790471"/>
                <a:gd name="connsiteX740" fmla="*/ 760813 w 2305101"/>
                <a:gd name="connsiteY740" fmla="*/ 1000206 h 1790471"/>
                <a:gd name="connsiteX741" fmla="*/ 756146 w 2305101"/>
                <a:gd name="connsiteY741" fmla="*/ 1007254 h 1790471"/>
                <a:gd name="connsiteX742" fmla="*/ 755670 w 2305101"/>
                <a:gd name="connsiteY742" fmla="*/ 1011540 h 1790471"/>
                <a:gd name="connsiteX743" fmla="*/ 755670 w 2305101"/>
                <a:gd name="connsiteY743" fmla="*/ 1013541 h 1790471"/>
                <a:gd name="connsiteX744" fmla="*/ 755670 w 2305101"/>
                <a:gd name="connsiteY744" fmla="*/ 1013541 h 1790471"/>
                <a:gd name="connsiteX745" fmla="*/ 755670 w 2305101"/>
                <a:gd name="connsiteY745" fmla="*/ 1014207 h 1790471"/>
                <a:gd name="connsiteX746" fmla="*/ 755670 w 2305101"/>
                <a:gd name="connsiteY746" fmla="*/ 1017065 h 1790471"/>
                <a:gd name="connsiteX747" fmla="*/ 755670 w 2305101"/>
                <a:gd name="connsiteY747" fmla="*/ 1034115 h 1790471"/>
                <a:gd name="connsiteX748" fmla="*/ 757670 w 2305101"/>
                <a:gd name="connsiteY748" fmla="*/ 1081740 h 1790471"/>
                <a:gd name="connsiteX749" fmla="*/ 755860 w 2305101"/>
                <a:gd name="connsiteY749" fmla="*/ 1133842 h 1790471"/>
                <a:gd name="connsiteX750" fmla="*/ 755289 w 2305101"/>
                <a:gd name="connsiteY750" fmla="*/ 1138699 h 1790471"/>
                <a:gd name="connsiteX751" fmla="*/ 754717 w 2305101"/>
                <a:gd name="connsiteY751" fmla="*/ 1142985 h 1790471"/>
                <a:gd name="connsiteX752" fmla="*/ 752527 w 2305101"/>
                <a:gd name="connsiteY752" fmla="*/ 1154415 h 1790471"/>
                <a:gd name="connsiteX753" fmla="*/ 749860 w 2305101"/>
                <a:gd name="connsiteY753" fmla="*/ 1163940 h 1790471"/>
                <a:gd name="connsiteX754" fmla="*/ 748621 w 2305101"/>
                <a:gd name="connsiteY754" fmla="*/ 1167084 h 1790471"/>
                <a:gd name="connsiteX755" fmla="*/ 747097 w 2305101"/>
                <a:gd name="connsiteY755" fmla="*/ 1170227 h 1790471"/>
                <a:gd name="connsiteX756" fmla="*/ 745192 w 2305101"/>
                <a:gd name="connsiteY756" fmla="*/ 1173656 h 1790471"/>
                <a:gd name="connsiteX757" fmla="*/ 745192 w 2305101"/>
                <a:gd name="connsiteY757" fmla="*/ 1173656 h 1790471"/>
                <a:gd name="connsiteX758" fmla="*/ 745192 w 2305101"/>
                <a:gd name="connsiteY758" fmla="*/ 1173656 h 1790471"/>
                <a:gd name="connsiteX759" fmla="*/ 743383 w 2305101"/>
                <a:gd name="connsiteY759" fmla="*/ 1175561 h 1790471"/>
                <a:gd name="connsiteX760" fmla="*/ 741573 w 2305101"/>
                <a:gd name="connsiteY760" fmla="*/ 1176132 h 1790471"/>
                <a:gd name="connsiteX761" fmla="*/ 740144 w 2305101"/>
                <a:gd name="connsiteY761" fmla="*/ 1176132 h 1790471"/>
                <a:gd name="connsiteX762" fmla="*/ 737191 w 2305101"/>
                <a:gd name="connsiteY762" fmla="*/ 1175275 h 1790471"/>
                <a:gd name="connsiteX763" fmla="*/ 734905 w 2305101"/>
                <a:gd name="connsiteY763" fmla="*/ 1173942 h 1790471"/>
                <a:gd name="connsiteX764" fmla="*/ 733095 w 2305101"/>
                <a:gd name="connsiteY764" fmla="*/ 1172608 h 1790471"/>
                <a:gd name="connsiteX765" fmla="*/ 731667 w 2305101"/>
                <a:gd name="connsiteY765" fmla="*/ 1171370 h 1790471"/>
                <a:gd name="connsiteX766" fmla="*/ 727095 w 2305101"/>
                <a:gd name="connsiteY766" fmla="*/ 1166322 h 1790471"/>
                <a:gd name="connsiteX767" fmla="*/ 727095 w 2305101"/>
                <a:gd name="connsiteY767" fmla="*/ 1166322 h 1790471"/>
                <a:gd name="connsiteX768" fmla="*/ 727095 w 2305101"/>
                <a:gd name="connsiteY768" fmla="*/ 1166322 h 1790471"/>
                <a:gd name="connsiteX769" fmla="*/ 724618 w 2305101"/>
                <a:gd name="connsiteY769" fmla="*/ 1162321 h 1790471"/>
                <a:gd name="connsiteX770" fmla="*/ 717760 w 2305101"/>
                <a:gd name="connsiteY770" fmla="*/ 1149177 h 1790471"/>
                <a:gd name="connsiteX771" fmla="*/ 717760 w 2305101"/>
                <a:gd name="connsiteY771" fmla="*/ 1149177 h 1790471"/>
                <a:gd name="connsiteX772" fmla="*/ 717760 w 2305101"/>
                <a:gd name="connsiteY772" fmla="*/ 1148605 h 1790471"/>
                <a:gd name="connsiteX773" fmla="*/ 716427 w 2305101"/>
                <a:gd name="connsiteY773" fmla="*/ 1144890 h 1790471"/>
                <a:gd name="connsiteX774" fmla="*/ 713569 w 2305101"/>
                <a:gd name="connsiteY774" fmla="*/ 1136032 h 1790471"/>
                <a:gd name="connsiteX775" fmla="*/ 709759 w 2305101"/>
                <a:gd name="connsiteY775" fmla="*/ 1120030 h 1790471"/>
                <a:gd name="connsiteX776" fmla="*/ 708330 w 2305101"/>
                <a:gd name="connsiteY776" fmla="*/ 1111839 h 1790471"/>
                <a:gd name="connsiteX777" fmla="*/ 707664 w 2305101"/>
                <a:gd name="connsiteY777" fmla="*/ 1107743 h 1790471"/>
                <a:gd name="connsiteX778" fmla="*/ 707664 w 2305101"/>
                <a:gd name="connsiteY778" fmla="*/ 1105552 h 1790471"/>
                <a:gd name="connsiteX779" fmla="*/ 704902 w 2305101"/>
                <a:gd name="connsiteY779" fmla="*/ 1073643 h 1790471"/>
                <a:gd name="connsiteX780" fmla="*/ 704902 w 2305101"/>
                <a:gd name="connsiteY780" fmla="*/ 981727 h 1790471"/>
                <a:gd name="connsiteX781" fmla="*/ 709283 w 2305101"/>
                <a:gd name="connsiteY781" fmla="*/ 885715 h 1790471"/>
                <a:gd name="connsiteX782" fmla="*/ 712998 w 2305101"/>
                <a:gd name="connsiteY782" fmla="*/ 811230 h 1790471"/>
                <a:gd name="connsiteX783" fmla="*/ 700139 w 2305101"/>
                <a:gd name="connsiteY783" fmla="*/ 738649 h 1790471"/>
                <a:gd name="connsiteX784" fmla="*/ 687566 w 2305101"/>
                <a:gd name="connsiteY784" fmla="*/ 713217 h 1790471"/>
                <a:gd name="connsiteX785" fmla="*/ 685756 w 2305101"/>
                <a:gd name="connsiteY785" fmla="*/ 708645 h 1790471"/>
                <a:gd name="connsiteX786" fmla="*/ 678708 w 2305101"/>
                <a:gd name="connsiteY786" fmla="*/ 700359 h 1790471"/>
                <a:gd name="connsiteX787" fmla="*/ 674421 w 2305101"/>
                <a:gd name="connsiteY787" fmla="*/ 695310 h 1790471"/>
                <a:gd name="connsiteX788" fmla="*/ 667563 w 2305101"/>
                <a:gd name="connsiteY788" fmla="*/ 685785 h 1790471"/>
                <a:gd name="connsiteX789" fmla="*/ 666992 w 2305101"/>
                <a:gd name="connsiteY789" fmla="*/ 683309 h 1790471"/>
                <a:gd name="connsiteX790" fmla="*/ 671850 w 2305101"/>
                <a:gd name="connsiteY790" fmla="*/ 669783 h 1790471"/>
                <a:gd name="connsiteX791" fmla="*/ 683470 w 2305101"/>
                <a:gd name="connsiteY791" fmla="*/ 651495 h 1790471"/>
                <a:gd name="connsiteX792" fmla="*/ 671564 w 2305101"/>
                <a:gd name="connsiteY792" fmla="*/ 613395 h 1790471"/>
                <a:gd name="connsiteX793" fmla="*/ 637655 w 2305101"/>
                <a:gd name="connsiteY793" fmla="*/ 595298 h 1790471"/>
                <a:gd name="connsiteX794" fmla="*/ 597460 w 2305101"/>
                <a:gd name="connsiteY794" fmla="*/ 598727 h 1790471"/>
                <a:gd name="connsiteX795" fmla="*/ 579743 w 2305101"/>
                <a:gd name="connsiteY795" fmla="*/ 604251 h 1790471"/>
                <a:gd name="connsiteX796" fmla="*/ 579076 w 2305101"/>
                <a:gd name="connsiteY796" fmla="*/ 604251 h 1790471"/>
                <a:gd name="connsiteX797" fmla="*/ 577933 w 2305101"/>
                <a:gd name="connsiteY797" fmla="*/ 604251 h 1790471"/>
                <a:gd name="connsiteX798" fmla="*/ 573552 w 2305101"/>
                <a:gd name="connsiteY798" fmla="*/ 604251 h 1790471"/>
                <a:gd name="connsiteX799" fmla="*/ 571742 w 2305101"/>
                <a:gd name="connsiteY799" fmla="*/ 603489 h 1790471"/>
                <a:gd name="connsiteX800" fmla="*/ 570980 w 2305101"/>
                <a:gd name="connsiteY800" fmla="*/ 603489 h 1790471"/>
                <a:gd name="connsiteX801" fmla="*/ 568027 w 2305101"/>
                <a:gd name="connsiteY801" fmla="*/ 601584 h 1790471"/>
                <a:gd name="connsiteX802" fmla="*/ 555169 w 2305101"/>
                <a:gd name="connsiteY802" fmla="*/ 589202 h 1790471"/>
                <a:gd name="connsiteX803" fmla="*/ 543548 w 2305101"/>
                <a:gd name="connsiteY803" fmla="*/ 578915 h 1790471"/>
                <a:gd name="connsiteX804" fmla="*/ 543548 w 2305101"/>
                <a:gd name="connsiteY804" fmla="*/ 576724 h 1790471"/>
                <a:gd name="connsiteX805" fmla="*/ 534023 w 2305101"/>
                <a:gd name="connsiteY805" fmla="*/ 567199 h 1790471"/>
                <a:gd name="connsiteX806" fmla="*/ 520688 w 2305101"/>
                <a:gd name="connsiteY806" fmla="*/ 558246 h 1790471"/>
                <a:gd name="connsiteX807" fmla="*/ 469253 w 2305101"/>
                <a:gd name="connsiteY807" fmla="*/ 538624 h 1790471"/>
                <a:gd name="connsiteX808" fmla="*/ 420199 w 2305101"/>
                <a:gd name="connsiteY808" fmla="*/ 520717 h 1790471"/>
                <a:gd name="connsiteX809" fmla="*/ 380861 w 2305101"/>
                <a:gd name="connsiteY809" fmla="*/ 503953 h 1790471"/>
                <a:gd name="connsiteX810" fmla="*/ 302375 w 2305101"/>
                <a:gd name="connsiteY810" fmla="*/ 456328 h 1790471"/>
                <a:gd name="connsiteX811" fmla="*/ 269800 w 2305101"/>
                <a:gd name="connsiteY811" fmla="*/ 426991 h 1790471"/>
                <a:gd name="connsiteX812" fmla="*/ 238177 w 2305101"/>
                <a:gd name="connsiteY812" fmla="*/ 390510 h 1790471"/>
                <a:gd name="connsiteX813" fmla="*/ 232843 w 2305101"/>
                <a:gd name="connsiteY813" fmla="*/ 379842 h 1790471"/>
                <a:gd name="connsiteX814" fmla="*/ 233795 w 2305101"/>
                <a:gd name="connsiteY814" fmla="*/ 376032 h 1790471"/>
                <a:gd name="connsiteX815" fmla="*/ 232271 w 2305101"/>
                <a:gd name="connsiteY815" fmla="*/ 365365 h 1790471"/>
                <a:gd name="connsiteX816" fmla="*/ 225699 w 2305101"/>
                <a:gd name="connsiteY816" fmla="*/ 342981 h 1790471"/>
                <a:gd name="connsiteX817" fmla="*/ 216174 w 2305101"/>
                <a:gd name="connsiteY817" fmla="*/ 304214 h 1790471"/>
                <a:gd name="connsiteX818" fmla="*/ 879400 w 2305101"/>
                <a:gd name="connsiteY818" fmla="*/ 865998 h 1790471"/>
                <a:gd name="connsiteX819" fmla="*/ 879400 w 2305101"/>
                <a:gd name="connsiteY819" fmla="*/ 865998 h 1790471"/>
                <a:gd name="connsiteX820" fmla="*/ 880257 w 2305101"/>
                <a:gd name="connsiteY820" fmla="*/ 865998 h 1790471"/>
                <a:gd name="connsiteX821" fmla="*/ 879495 w 2305101"/>
                <a:gd name="connsiteY821" fmla="*/ 865998 h 1790471"/>
                <a:gd name="connsiteX822" fmla="*/ 853206 w 2305101"/>
                <a:gd name="connsiteY822" fmla="*/ 913623 h 1790471"/>
                <a:gd name="connsiteX823" fmla="*/ 853206 w 2305101"/>
                <a:gd name="connsiteY823" fmla="*/ 913623 h 1790471"/>
                <a:gd name="connsiteX824" fmla="*/ 855016 w 2305101"/>
                <a:gd name="connsiteY824" fmla="*/ 905813 h 1790471"/>
                <a:gd name="connsiteX825" fmla="*/ 856159 w 2305101"/>
                <a:gd name="connsiteY825" fmla="*/ 903241 h 1790471"/>
                <a:gd name="connsiteX826" fmla="*/ 856159 w 2305101"/>
                <a:gd name="connsiteY826" fmla="*/ 902670 h 1790471"/>
                <a:gd name="connsiteX827" fmla="*/ 856920 w 2305101"/>
                <a:gd name="connsiteY827" fmla="*/ 901717 h 1790471"/>
                <a:gd name="connsiteX828" fmla="*/ 858254 w 2305101"/>
                <a:gd name="connsiteY828" fmla="*/ 900574 h 1790471"/>
                <a:gd name="connsiteX829" fmla="*/ 851777 w 2305101"/>
                <a:gd name="connsiteY829" fmla="*/ 924768 h 1790471"/>
                <a:gd name="connsiteX830" fmla="*/ 851777 w 2305101"/>
                <a:gd name="connsiteY830" fmla="*/ 925530 h 1790471"/>
                <a:gd name="connsiteX831" fmla="*/ 852349 w 2305101"/>
                <a:gd name="connsiteY831" fmla="*/ 920862 h 1790471"/>
                <a:gd name="connsiteX832" fmla="*/ 852825 w 2305101"/>
                <a:gd name="connsiteY832" fmla="*/ 916195 h 1790471"/>
                <a:gd name="connsiteX833" fmla="*/ 852825 w 2305101"/>
                <a:gd name="connsiteY833" fmla="*/ 913623 h 1790471"/>
                <a:gd name="connsiteX834" fmla="*/ 741001 w 2305101"/>
                <a:gd name="connsiteY834" fmla="*/ 1175085 h 1790471"/>
                <a:gd name="connsiteX835" fmla="*/ 741001 w 2305101"/>
                <a:gd name="connsiteY835" fmla="*/ 1175085 h 1790471"/>
                <a:gd name="connsiteX836" fmla="*/ 741001 w 2305101"/>
                <a:gd name="connsiteY836" fmla="*/ 1175085 h 1790471"/>
                <a:gd name="connsiteX837" fmla="*/ 638227 w 2305101"/>
                <a:gd name="connsiteY837" fmla="*/ 654734 h 1790471"/>
                <a:gd name="connsiteX838" fmla="*/ 638227 w 2305101"/>
                <a:gd name="connsiteY838" fmla="*/ 654734 h 1790471"/>
                <a:gd name="connsiteX839" fmla="*/ 638227 w 2305101"/>
                <a:gd name="connsiteY839" fmla="*/ 655305 h 1790471"/>
                <a:gd name="connsiteX840" fmla="*/ 638227 w 2305101"/>
                <a:gd name="connsiteY840" fmla="*/ 655305 h 1790471"/>
                <a:gd name="connsiteX841" fmla="*/ 638227 w 2305101"/>
                <a:gd name="connsiteY841" fmla="*/ 655305 h 1790471"/>
                <a:gd name="connsiteX842" fmla="*/ 786817 w 2305101"/>
                <a:gd name="connsiteY842" fmla="*/ 1711342 h 1790471"/>
                <a:gd name="connsiteX843" fmla="*/ 786817 w 2305101"/>
                <a:gd name="connsiteY843" fmla="*/ 1711342 h 1790471"/>
                <a:gd name="connsiteX844" fmla="*/ 688328 w 2305101"/>
                <a:gd name="connsiteY844" fmla="*/ 1733535 h 1790471"/>
                <a:gd name="connsiteX845" fmla="*/ 663658 w 2305101"/>
                <a:gd name="connsiteY845" fmla="*/ 1737536 h 1790471"/>
                <a:gd name="connsiteX846" fmla="*/ 657562 w 2305101"/>
                <a:gd name="connsiteY846" fmla="*/ 1738393 h 1790471"/>
                <a:gd name="connsiteX847" fmla="*/ 657277 w 2305101"/>
                <a:gd name="connsiteY847" fmla="*/ 1738393 h 1790471"/>
                <a:gd name="connsiteX848" fmla="*/ 655276 w 2305101"/>
                <a:gd name="connsiteY848" fmla="*/ 1738393 h 1790471"/>
                <a:gd name="connsiteX849" fmla="*/ 640894 w 2305101"/>
                <a:gd name="connsiteY849" fmla="*/ 1740203 h 1790471"/>
                <a:gd name="connsiteX850" fmla="*/ 589649 w 2305101"/>
                <a:gd name="connsiteY850" fmla="*/ 1744775 h 1790471"/>
                <a:gd name="connsiteX851" fmla="*/ 394672 w 2305101"/>
                <a:gd name="connsiteY851" fmla="*/ 1739060 h 1790471"/>
                <a:gd name="connsiteX852" fmla="*/ 388957 w 2305101"/>
                <a:gd name="connsiteY852" fmla="*/ 1738298 h 1790471"/>
                <a:gd name="connsiteX853" fmla="*/ 388291 w 2305101"/>
                <a:gd name="connsiteY853" fmla="*/ 1738298 h 1790471"/>
                <a:gd name="connsiteX854" fmla="*/ 386767 w 2305101"/>
                <a:gd name="connsiteY854" fmla="*/ 1738298 h 1790471"/>
                <a:gd name="connsiteX855" fmla="*/ 375336 w 2305101"/>
                <a:gd name="connsiteY855" fmla="*/ 1736584 h 1790471"/>
                <a:gd name="connsiteX856" fmla="*/ 350571 w 2305101"/>
                <a:gd name="connsiteY856" fmla="*/ 1732297 h 1790471"/>
                <a:gd name="connsiteX857" fmla="*/ 303423 w 2305101"/>
                <a:gd name="connsiteY857" fmla="*/ 1721915 h 1790471"/>
                <a:gd name="connsiteX858" fmla="*/ 210744 w 2305101"/>
                <a:gd name="connsiteY858" fmla="*/ 1693340 h 1790471"/>
                <a:gd name="connsiteX859" fmla="*/ 175502 w 2305101"/>
                <a:gd name="connsiteY859" fmla="*/ 1678576 h 1790471"/>
                <a:gd name="connsiteX860" fmla="*/ 138831 w 2305101"/>
                <a:gd name="connsiteY860" fmla="*/ 1660384 h 1790471"/>
                <a:gd name="connsiteX861" fmla="*/ 111018 w 2305101"/>
                <a:gd name="connsiteY861" fmla="*/ 1644000 h 1790471"/>
                <a:gd name="connsiteX862" fmla="*/ 97492 w 2305101"/>
                <a:gd name="connsiteY862" fmla="*/ 1634475 h 1790471"/>
                <a:gd name="connsiteX863" fmla="*/ 91682 w 2305101"/>
                <a:gd name="connsiteY863" fmla="*/ 1630094 h 1790471"/>
                <a:gd name="connsiteX864" fmla="*/ 89872 w 2305101"/>
                <a:gd name="connsiteY864" fmla="*/ 1628665 h 1790471"/>
                <a:gd name="connsiteX865" fmla="*/ 87396 w 2305101"/>
                <a:gd name="connsiteY865" fmla="*/ 1626665 h 1790471"/>
                <a:gd name="connsiteX866" fmla="*/ 66441 w 2305101"/>
                <a:gd name="connsiteY866" fmla="*/ 1606091 h 1790471"/>
                <a:gd name="connsiteX867" fmla="*/ 63012 w 2305101"/>
                <a:gd name="connsiteY867" fmla="*/ 1601900 h 1790471"/>
                <a:gd name="connsiteX868" fmla="*/ 61488 w 2305101"/>
                <a:gd name="connsiteY868" fmla="*/ 1599900 h 1790471"/>
                <a:gd name="connsiteX869" fmla="*/ 59202 w 2305101"/>
                <a:gd name="connsiteY869" fmla="*/ 1596566 h 1790471"/>
                <a:gd name="connsiteX870" fmla="*/ 51486 w 2305101"/>
                <a:gd name="connsiteY870" fmla="*/ 1583421 h 1790471"/>
                <a:gd name="connsiteX871" fmla="*/ 48534 w 2305101"/>
                <a:gd name="connsiteY871" fmla="*/ 1577135 h 1790471"/>
                <a:gd name="connsiteX872" fmla="*/ 48058 w 2305101"/>
                <a:gd name="connsiteY872" fmla="*/ 1576087 h 1790471"/>
                <a:gd name="connsiteX873" fmla="*/ 47010 w 2305101"/>
                <a:gd name="connsiteY873" fmla="*/ 1573516 h 1790471"/>
                <a:gd name="connsiteX874" fmla="*/ 42438 w 2305101"/>
                <a:gd name="connsiteY874" fmla="*/ 1558180 h 1790471"/>
                <a:gd name="connsiteX875" fmla="*/ 40914 w 2305101"/>
                <a:gd name="connsiteY875" fmla="*/ 1550846 h 1790471"/>
                <a:gd name="connsiteX876" fmla="*/ 40152 w 2305101"/>
                <a:gd name="connsiteY876" fmla="*/ 1546274 h 1790471"/>
                <a:gd name="connsiteX877" fmla="*/ 40152 w 2305101"/>
                <a:gd name="connsiteY877" fmla="*/ 1546274 h 1790471"/>
                <a:gd name="connsiteX878" fmla="*/ 40152 w 2305101"/>
                <a:gd name="connsiteY878" fmla="*/ 1545131 h 1790471"/>
                <a:gd name="connsiteX879" fmla="*/ 45676 w 2305101"/>
                <a:gd name="connsiteY879" fmla="*/ 1522461 h 1790471"/>
                <a:gd name="connsiteX880" fmla="*/ 59964 w 2305101"/>
                <a:gd name="connsiteY880" fmla="*/ 1492362 h 1790471"/>
                <a:gd name="connsiteX881" fmla="*/ 62345 w 2305101"/>
                <a:gd name="connsiteY881" fmla="*/ 1488171 h 1790471"/>
                <a:gd name="connsiteX882" fmla="*/ 65679 w 2305101"/>
                <a:gd name="connsiteY882" fmla="*/ 1485124 h 1790471"/>
                <a:gd name="connsiteX883" fmla="*/ 90158 w 2305101"/>
                <a:gd name="connsiteY883" fmla="*/ 1457882 h 1790471"/>
                <a:gd name="connsiteX884" fmla="*/ 104827 w 2305101"/>
                <a:gd name="connsiteY884" fmla="*/ 1419211 h 1790471"/>
                <a:gd name="connsiteX885" fmla="*/ 116733 w 2305101"/>
                <a:gd name="connsiteY885" fmla="*/ 1373871 h 1790471"/>
                <a:gd name="connsiteX886" fmla="*/ 120162 w 2305101"/>
                <a:gd name="connsiteY886" fmla="*/ 1347201 h 1790471"/>
                <a:gd name="connsiteX887" fmla="*/ 120162 w 2305101"/>
                <a:gd name="connsiteY887" fmla="*/ 1345963 h 1790471"/>
                <a:gd name="connsiteX888" fmla="*/ 121686 w 2305101"/>
                <a:gd name="connsiteY888" fmla="*/ 1337676 h 1790471"/>
                <a:gd name="connsiteX889" fmla="*/ 129401 w 2305101"/>
                <a:gd name="connsiteY889" fmla="*/ 1284432 h 1790471"/>
                <a:gd name="connsiteX890" fmla="*/ 134926 w 2305101"/>
                <a:gd name="connsiteY890" fmla="*/ 1233473 h 1790471"/>
                <a:gd name="connsiteX891" fmla="*/ 140736 w 2305101"/>
                <a:gd name="connsiteY891" fmla="*/ 1185848 h 1790471"/>
                <a:gd name="connsiteX892" fmla="*/ 156928 w 2305101"/>
                <a:gd name="connsiteY892" fmla="*/ 1081073 h 1790471"/>
                <a:gd name="connsiteX893" fmla="*/ 169787 w 2305101"/>
                <a:gd name="connsiteY893" fmla="*/ 970392 h 1790471"/>
                <a:gd name="connsiteX894" fmla="*/ 181408 w 2305101"/>
                <a:gd name="connsiteY894" fmla="*/ 861998 h 1790471"/>
                <a:gd name="connsiteX895" fmla="*/ 187885 w 2305101"/>
                <a:gd name="connsiteY895" fmla="*/ 807896 h 1790471"/>
                <a:gd name="connsiteX896" fmla="*/ 187885 w 2305101"/>
                <a:gd name="connsiteY896" fmla="*/ 806372 h 1790471"/>
                <a:gd name="connsiteX897" fmla="*/ 187885 w 2305101"/>
                <a:gd name="connsiteY897" fmla="*/ 804276 h 1790471"/>
                <a:gd name="connsiteX898" fmla="*/ 189123 w 2305101"/>
                <a:gd name="connsiteY898" fmla="*/ 794751 h 1790471"/>
                <a:gd name="connsiteX899" fmla="*/ 190456 w 2305101"/>
                <a:gd name="connsiteY899" fmla="*/ 784655 h 1790471"/>
                <a:gd name="connsiteX900" fmla="*/ 194457 w 2305101"/>
                <a:gd name="connsiteY900" fmla="*/ 756080 h 1790471"/>
                <a:gd name="connsiteX901" fmla="*/ 210554 w 2305101"/>
                <a:gd name="connsiteY901" fmla="*/ 648924 h 1790471"/>
                <a:gd name="connsiteX902" fmla="*/ 225318 w 2305101"/>
                <a:gd name="connsiteY902" fmla="*/ 541291 h 1790471"/>
                <a:gd name="connsiteX903" fmla="*/ 236367 w 2305101"/>
                <a:gd name="connsiteY903" fmla="*/ 471568 h 1790471"/>
                <a:gd name="connsiteX904" fmla="*/ 266466 w 2305101"/>
                <a:gd name="connsiteY904" fmla="*/ 491761 h 1790471"/>
                <a:gd name="connsiteX905" fmla="*/ 331331 w 2305101"/>
                <a:gd name="connsiteY905" fmla="*/ 517098 h 1790471"/>
                <a:gd name="connsiteX906" fmla="*/ 336475 w 2305101"/>
                <a:gd name="connsiteY906" fmla="*/ 520241 h 1790471"/>
                <a:gd name="connsiteX907" fmla="*/ 423533 w 2305101"/>
                <a:gd name="connsiteY907" fmla="*/ 560436 h 1790471"/>
                <a:gd name="connsiteX908" fmla="*/ 472968 w 2305101"/>
                <a:gd name="connsiteY908" fmla="*/ 578439 h 1790471"/>
                <a:gd name="connsiteX909" fmla="*/ 496780 w 2305101"/>
                <a:gd name="connsiteY909" fmla="*/ 586821 h 1790471"/>
                <a:gd name="connsiteX910" fmla="*/ 515830 w 2305101"/>
                <a:gd name="connsiteY910" fmla="*/ 590250 h 1790471"/>
                <a:gd name="connsiteX911" fmla="*/ 520783 w 2305101"/>
                <a:gd name="connsiteY911" fmla="*/ 594250 h 1790471"/>
                <a:gd name="connsiteX912" fmla="*/ 530880 w 2305101"/>
                <a:gd name="connsiteY912" fmla="*/ 653019 h 1790471"/>
                <a:gd name="connsiteX913" fmla="*/ 577552 w 2305101"/>
                <a:gd name="connsiteY913" fmla="*/ 686547 h 1790471"/>
                <a:gd name="connsiteX914" fmla="*/ 619367 w 2305101"/>
                <a:gd name="connsiteY914" fmla="*/ 662640 h 1790471"/>
                <a:gd name="connsiteX915" fmla="*/ 628321 w 2305101"/>
                <a:gd name="connsiteY915" fmla="*/ 649876 h 1790471"/>
                <a:gd name="connsiteX916" fmla="*/ 628320 w 2305101"/>
                <a:gd name="connsiteY916" fmla="*/ 649876 h 1790471"/>
                <a:gd name="connsiteX917" fmla="*/ 632416 w 2305101"/>
                <a:gd name="connsiteY917" fmla="*/ 651781 h 1790471"/>
                <a:gd name="connsiteX918" fmla="*/ 637274 w 2305101"/>
                <a:gd name="connsiteY918" fmla="*/ 654543 h 1790471"/>
                <a:gd name="connsiteX919" fmla="*/ 637274 w 2305101"/>
                <a:gd name="connsiteY919" fmla="*/ 654543 h 1790471"/>
                <a:gd name="connsiteX920" fmla="*/ 637941 w 2305101"/>
                <a:gd name="connsiteY920" fmla="*/ 655020 h 1790471"/>
                <a:gd name="connsiteX921" fmla="*/ 637941 w 2305101"/>
                <a:gd name="connsiteY921" fmla="*/ 655020 h 1790471"/>
                <a:gd name="connsiteX922" fmla="*/ 643656 w 2305101"/>
                <a:gd name="connsiteY922" fmla="*/ 660163 h 1790471"/>
                <a:gd name="connsiteX923" fmla="*/ 638893 w 2305101"/>
                <a:gd name="connsiteY923" fmla="*/ 682071 h 1790471"/>
                <a:gd name="connsiteX924" fmla="*/ 642799 w 2305101"/>
                <a:gd name="connsiteY924" fmla="*/ 696358 h 1790471"/>
                <a:gd name="connsiteX925" fmla="*/ 640608 w 2305101"/>
                <a:gd name="connsiteY925" fmla="*/ 703883 h 1790471"/>
                <a:gd name="connsiteX926" fmla="*/ 622415 w 2305101"/>
                <a:gd name="connsiteY926" fmla="*/ 700454 h 1790471"/>
                <a:gd name="connsiteX927" fmla="*/ 574123 w 2305101"/>
                <a:gd name="connsiteY927" fmla="*/ 694453 h 1790471"/>
                <a:gd name="connsiteX928" fmla="*/ 481064 w 2305101"/>
                <a:gd name="connsiteY928" fmla="*/ 677880 h 1790471"/>
                <a:gd name="connsiteX929" fmla="*/ 393625 w 2305101"/>
                <a:gd name="connsiteY929" fmla="*/ 647114 h 1790471"/>
                <a:gd name="connsiteX930" fmla="*/ 352572 w 2305101"/>
                <a:gd name="connsiteY930" fmla="*/ 627302 h 1790471"/>
                <a:gd name="connsiteX931" fmla="*/ 308281 w 2305101"/>
                <a:gd name="connsiteY931" fmla="*/ 604537 h 1790471"/>
                <a:gd name="connsiteX932" fmla="*/ 306090 w 2305101"/>
                <a:gd name="connsiteY932" fmla="*/ 608252 h 1790471"/>
                <a:gd name="connsiteX933" fmla="*/ 346952 w 2305101"/>
                <a:gd name="connsiteY933" fmla="*/ 633207 h 1790471"/>
                <a:gd name="connsiteX934" fmla="*/ 366002 w 2305101"/>
                <a:gd name="connsiteY934" fmla="*/ 646447 h 1790471"/>
                <a:gd name="connsiteX935" fmla="*/ 387815 w 2305101"/>
                <a:gd name="connsiteY935" fmla="*/ 657306 h 1790471"/>
                <a:gd name="connsiteX936" fmla="*/ 429534 w 2305101"/>
                <a:gd name="connsiteY936" fmla="*/ 674832 h 1790471"/>
                <a:gd name="connsiteX937" fmla="*/ 475539 w 2305101"/>
                <a:gd name="connsiteY937" fmla="*/ 692072 h 1790471"/>
                <a:gd name="connsiteX938" fmla="*/ 570789 w 2305101"/>
                <a:gd name="connsiteY938" fmla="*/ 712455 h 1790471"/>
                <a:gd name="connsiteX939" fmla="*/ 618415 w 2305101"/>
                <a:gd name="connsiteY939" fmla="*/ 718837 h 1790471"/>
                <a:gd name="connsiteX940" fmla="*/ 637465 w 2305101"/>
                <a:gd name="connsiteY940" fmla="*/ 722457 h 1790471"/>
                <a:gd name="connsiteX941" fmla="*/ 635750 w 2305101"/>
                <a:gd name="connsiteY941" fmla="*/ 736268 h 1790471"/>
                <a:gd name="connsiteX942" fmla="*/ 655848 w 2305101"/>
                <a:gd name="connsiteY942" fmla="*/ 788941 h 1790471"/>
                <a:gd name="connsiteX943" fmla="*/ 655276 w 2305101"/>
                <a:gd name="connsiteY943" fmla="*/ 798466 h 1790471"/>
                <a:gd name="connsiteX944" fmla="*/ 649903 w 2305101"/>
                <a:gd name="connsiteY944" fmla="*/ 800967 h 1790471"/>
                <a:gd name="connsiteX945" fmla="*/ 649657 w 2305101"/>
                <a:gd name="connsiteY945" fmla="*/ 802657 h 1790471"/>
                <a:gd name="connsiteX946" fmla="*/ 646704 w 2305101"/>
                <a:gd name="connsiteY946" fmla="*/ 825136 h 1790471"/>
                <a:gd name="connsiteX947" fmla="*/ 643942 w 2305101"/>
                <a:gd name="connsiteY947" fmla="*/ 847615 h 1790471"/>
                <a:gd name="connsiteX948" fmla="*/ 636226 w 2305101"/>
                <a:gd name="connsiteY948" fmla="*/ 895240 h 1790471"/>
                <a:gd name="connsiteX949" fmla="*/ 620605 w 2305101"/>
                <a:gd name="connsiteY949" fmla="*/ 991538 h 1790471"/>
                <a:gd name="connsiteX950" fmla="*/ 607080 w 2305101"/>
                <a:gd name="connsiteY950" fmla="*/ 1088407 h 1790471"/>
                <a:gd name="connsiteX951" fmla="*/ 600317 w 2305101"/>
                <a:gd name="connsiteY951" fmla="*/ 1137937 h 1790471"/>
                <a:gd name="connsiteX952" fmla="*/ 597364 w 2305101"/>
                <a:gd name="connsiteY952" fmla="*/ 1187563 h 1790471"/>
                <a:gd name="connsiteX953" fmla="*/ 606889 w 2305101"/>
                <a:gd name="connsiteY953" fmla="*/ 1190039 h 1790471"/>
                <a:gd name="connsiteX954" fmla="*/ 618891 w 2305101"/>
                <a:gd name="connsiteY954" fmla="*/ 1143081 h 1790471"/>
                <a:gd name="connsiteX955" fmla="*/ 625749 w 2305101"/>
                <a:gd name="connsiteY955" fmla="*/ 1093646 h 1790471"/>
                <a:gd name="connsiteX956" fmla="*/ 638798 w 2305101"/>
                <a:gd name="connsiteY956" fmla="*/ 995538 h 1790471"/>
                <a:gd name="connsiteX957" fmla="*/ 637560 w 2305101"/>
                <a:gd name="connsiteY957" fmla="*/ 1019827 h 1790471"/>
                <a:gd name="connsiteX958" fmla="*/ 638798 w 2305101"/>
                <a:gd name="connsiteY958" fmla="*/ 1074120 h 1790471"/>
                <a:gd name="connsiteX959" fmla="*/ 640036 w 2305101"/>
                <a:gd name="connsiteY959" fmla="*/ 1096789 h 1790471"/>
                <a:gd name="connsiteX960" fmla="*/ 651371 w 2305101"/>
                <a:gd name="connsiteY960" fmla="*/ 1142128 h 1790471"/>
                <a:gd name="connsiteX961" fmla="*/ 670421 w 2305101"/>
                <a:gd name="connsiteY961" fmla="*/ 1159845 h 1790471"/>
                <a:gd name="connsiteX962" fmla="*/ 684899 w 2305101"/>
                <a:gd name="connsiteY962" fmla="*/ 1159845 h 1790471"/>
                <a:gd name="connsiteX963" fmla="*/ 692614 w 2305101"/>
                <a:gd name="connsiteY963" fmla="*/ 1173751 h 1790471"/>
                <a:gd name="connsiteX964" fmla="*/ 708902 w 2305101"/>
                <a:gd name="connsiteY964" fmla="*/ 1191087 h 1790471"/>
                <a:gd name="connsiteX965" fmla="*/ 703473 w 2305101"/>
                <a:gd name="connsiteY965" fmla="*/ 1214423 h 1790471"/>
                <a:gd name="connsiteX966" fmla="*/ 699758 w 2305101"/>
                <a:gd name="connsiteY966" fmla="*/ 1251570 h 1790471"/>
                <a:gd name="connsiteX967" fmla="*/ 694805 w 2305101"/>
                <a:gd name="connsiteY967" fmla="*/ 1323294 h 1790471"/>
                <a:gd name="connsiteX968" fmla="*/ 692328 w 2305101"/>
                <a:gd name="connsiteY968" fmla="*/ 1397017 h 1790471"/>
                <a:gd name="connsiteX969" fmla="*/ 689280 w 2305101"/>
                <a:gd name="connsiteY969" fmla="*/ 1435117 h 1790471"/>
                <a:gd name="connsiteX970" fmla="*/ 685852 w 2305101"/>
                <a:gd name="connsiteY970" fmla="*/ 1471789 h 1790471"/>
                <a:gd name="connsiteX971" fmla="*/ 693305 w 2305101"/>
                <a:gd name="connsiteY971" fmla="*/ 1476122 h 1790471"/>
                <a:gd name="connsiteX972" fmla="*/ 696043 w 2305101"/>
                <a:gd name="connsiteY972" fmla="*/ 1474551 h 1790471"/>
                <a:gd name="connsiteX973" fmla="*/ 706045 w 2305101"/>
                <a:gd name="connsiteY973" fmla="*/ 1441499 h 1790471"/>
                <a:gd name="connsiteX974" fmla="*/ 709664 w 2305101"/>
                <a:gd name="connsiteY974" fmla="*/ 1403399 h 1790471"/>
                <a:gd name="connsiteX975" fmla="*/ 712521 w 2305101"/>
                <a:gd name="connsiteY975" fmla="*/ 1327199 h 1790471"/>
                <a:gd name="connsiteX976" fmla="*/ 717094 w 2305101"/>
                <a:gd name="connsiteY976" fmla="*/ 1257476 h 1790471"/>
                <a:gd name="connsiteX977" fmla="*/ 719951 w 2305101"/>
                <a:gd name="connsiteY977" fmla="*/ 1220614 h 1790471"/>
                <a:gd name="connsiteX978" fmla="*/ 723380 w 2305101"/>
                <a:gd name="connsiteY978" fmla="*/ 1199278 h 1790471"/>
                <a:gd name="connsiteX979" fmla="*/ 725761 w 2305101"/>
                <a:gd name="connsiteY979" fmla="*/ 1200231 h 1790471"/>
                <a:gd name="connsiteX980" fmla="*/ 729571 w 2305101"/>
                <a:gd name="connsiteY980" fmla="*/ 1201278 h 1790471"/>
                <a:gd name="connsiteX981" fmla="*/ 751288 w 2305101"/>
                <a:gd name="connsiteY981" fmla="*/ 1198707 h 1790471"/>
                <a:gd name="connsiteX982" fmla="*/ 753860 w 2305101"/>
                <a:gd name="connsiteY982" fmla="*/ 1197087 h 1790471"/>
                <a:gd name="connsiteX983" fmla="*/ 755765 w 2305101"/>
                <a:gd name="connsiteY983" fmla="*/ 1195468 h 1790471"/>
                <a:gd name="connsiteX984" fmla="*/ 758813 w 2305101"/>
                <a:gd name="connsiteY984" fmla="*/ 1193087 h 1790471"/>
                <a:gd name="connsiteX985" fmla="*/ 768338 w 2305101"/>
                <a:gd name="connsiteY985" fmla="*/ 1178323 h 1790471"/>
                <a:gd name="connsiteX986" fmla="*/ 774625 w 2305101"/>
                <a:gd name="connsiteY986" fmla="*/ 1159845 h 1790471"/>
                <a:gd name="connsiteX987" fmla="*/ 790150 w 2305101"/>
                <a:gd name="connsiteY987" fmla="*/ 1160892 h 1790471"/>
                <a:gd name="connsiteX988" fmla="*/ 811010 w 2305101"/>
                <a:gd name="connsiteY988" fmla="*/ 1150701 h 1790471"/>
                <a:gd name="connsiteX989" fmla="*/ 808724 w 2305101"/>
                <a:gd name="connsiteY989" fmla="*/ 1146510 h 1790471"/>
                <a:gd name="connsiteX990" fmla="*/ 799961 w 2305101"/>
                <a:gd name="connsiteY990" fmla="*/ 1146510 h 1790471"/>
                <a:gd name="connsiteX991" fmla="*/ 788436 w 2305101"/>
                <a:gd name="connsiteY991" fmla="*/ 1148224 h 1790471"/>
                <a:gd name="connsiteX992" fmla="*/ 777101 w 2305101"/>
                <a:gd name="connsiteY992" fmla="*/ 1147653 h 1790471"/>
                <a:gd name="connsiteX993" fmla="*/ 780340 w 2305101"/>
                <a:gd name="connsiteY993" fmla="*/ 1103742 h 1790471"/>
                <a:gd name="connsiteX994" fmla="*/ 801295 w 2305101"/>
                <a:gd name="connsiteY994" fmla="*/ 1099075 h 1790471"/>
                <a:gd name="connsiteX995" fmla="*/ 802074 w 2305101"/>
                <a:gd name="connsiteY995" fmla="*/ 1094425 h 1790471"/>
                <a:gd name="connsiteX996" fmla="*/ 801295 w 2305101"/>
                <a:gd name="connsiteY996" fmla="*/ 1093646 h 1790471"/>
                <a:gd name="connsiteX997" fmla="*/ 780435 w 2305101"/>
                <a:gd name="connsiteY997" fmla="*/ 1088979 h 1790471"/>
                <a:gd name="connsiteX998" fmla="*/ 779959 w 2305101"/>
                <a:gd name="connsiteY998" fmla="*/ 1067071 h 1790471"/>
                <a:gd name="connsiteX999" fmla="*/ 781864 w 2305101"/>
                <a:gd name="connsiteY999" fmla="*/ 1064309 h 1790471"/>
                <a:gd name="connsiteX1000" fmla="*/ 785102 w 2305101"/>
                <a:gd name="connsiteY1000" fmla="*/ 1063452 h 1790471"/>
                <a:gd name="connsiteX1001" fmla="*/ 791008 w 2305101"/>
                <a:gd name="connsiteY1001" fmla="*/ 1063452 h 1790471"/>
                <a:gd name="connsiteX1002" fmla="*/ 810058 w 2305101"/>
                <a:gd name="connsiteY1002" fmla="*/ 1061356 h 1790471"/>
                <a:gd name="connsiteX1003" fmla="*/ 811985 w 2305101"/>
                <a:gd name="connsiteY1003" fmla="*/ 1053092 h 1790471"/>
                <a:gd name="connsiteX1004" fmla="*/ 810058 w 2305101"/>
                <a:gd name="connsiteY1004" fmla="*/ 1051164 h 1790471"/>
                <a:gd name="connsiteX1005" fmla="*/ 794532 w 2305101"/>
                <a:gd name="connsiteY1005" fmla="*/ 1049164 h 1790471"/>
                <a:gd name="connsiteX1006" fmla="*/ 795199 w 2305101"/>
                <a:gd name="connsiteY1006" fmla="*/ 1044402 h 1790471"/>
                <a:gd name="connsiteX1007" fmla="*/ 796056 w 2305101"/>
                <a:gd name="connsiteY1007" fmla="*/ 1040782 h 1790471"/>
                <a:gd name="connsiteX1008" fmla="*/ 797866 w 2305101"/>
                <a:gd name="connsiteY1008" fmla="*/ 1034400 h 1790471"/>
                <a:gd name="connsiteX1009" fmla="*/ 805009 w 2305101"/>
                <a:gd name="connsiteY1009" fmla="*/ 1016684 h 1790471"/>
                <a:gd name="connsiteX1010" fmla="*/ 813963 w 2305101"/>
                <a:gd name="connsiteY1010" fmla="*/ 1015922 h 1790471"/>
                <a:gd name="connsiteX1011" fmla="*/ 818395 w 2305101"/>
                <a:gd name="connsiteY1011" fmla="*/ 1006993 h 1790471"/>
                <a:gd name="connsiteX1012" fmla="*/ 815582 w 2305101"/>
                <a:gd name="connsiteY1012" fmla="*/ 1003349 h 1790471"/>
                <a:gd name="connsiteX1013" fmla="*/ 811867 w 2305101"/>
                <a:gd name="connsiteY1013" fmla="*/ 1001920 h 1790471"/>
                <a:gd name="connsiteX1014" fmla="*/ 818059 w 2305101"/>
                <a:gd name="connsiteY1014" fmla="*/ 987823 h 1790471"/>
                <a:gd name="connsiteX1015" fmla="*/ 822535 w 2305101"/>
                <a:gd name="connsiteY1015" fmla="*/ 975441 h 1790471"/>
                <a:gd name="connsiteX1016" fmla="*/ 823583 w 2305101"/>
                <a:gd name="connsiteY1016" fmla="*/ 972488 h 1790471"/>
                <a:gd name="connsiteX1017" fmla="*/ 847491 w 2305101"/>
                <a:gd name="connsiteY1017" fmla="*/ 946199 h 1790471"/>
                <a:gd name="connsiteX1018" fmla="*/ 846538 w 2305101"/>
                <a:gd name="connsiteY1018" fmla="*/ 951247 h 1790471"/>
                <a:gd name="connsiteX1019" fmla="*/ 839966 w 2305101"/>
                <a:gd name="connsiteY1019" fmla="*/ 1003539 h 1790471"/>
                <a:gd name="connsiteX1020" fmla="*/ 832537 w 2305101"/>
                <a:gd name="connsiteY1020" fmla="*/ 1053736 h 1790471"/>
                <a:gd name="connsiteX1021" fmla="*/ 821773 w 2305101"/>
                <a:gd name="connsiteY1021" fmla="*/ 1105743 h 1790471"/>
                <a:gd name="connsiteX1022" fmla="*/ 805676 w 2305101"/>
                <a:gd name="connsiteY1022" fmla="*/ 1212518 h 1790471"/>
                <a:gd name="connsiteX1023" fmla="*/ 793484 w 2305101"/>
                <a:gd name="connsiteY1023" fmla="*/ 1319865 h 1790471"/>
                <a:gd name="connsiteX1024" fmla="*/ 792341 w 2305101"/>
                <a:gd name="connsiteY1024" fmla="*/ 1338915 h 1790471"/>
                <a:gd name="connsiteX1025" fmla="*/ 793484 w 2305101"/>
                <a:gd name="connsiteY1025" fmla="*/ 1357393 h 1790471"/>
                <a:gd name="connsiteX1026" fmla="*/ 798271 w 2305101"/>
                <a:gd name="connsiteY1026" fmla="*/ 1360148 h 1790471"/>
                <a:gd name="connsiteX1027" fmla="*/ 800628 w 2305101"/>
                <a:gd name="connsiteY1027" fmla="*/ 1358346 h 1790471"/>
                <a:gd name="connsiteX1028" fmla="*/ 804533 w 2305101"/>
                <a:gd name="connsiteY1028" fmla="*/ 1347106 h 1790471"/>
                <a:gd name="connsiteX1029" fmla="*/ 808057 w 2305101"/>
                <a:gd name="connsiteY1029" fmla="*/ 1334628 h 1790471"/>
                <a:gd name="connsiteX1030" fmla="*/ 812725 w 2305101"/>
                <a:gd name="connsiteY1030" fmla="*/ 1306816 h 1790471"/>
                <a:gd name="connsiteX1031" fmla="*/ 819202 w 2305101"/>
                <a:gd name="connsiteY1031" fmla="*/ 1252809 h 1790471"/>
                <a:gd name="connsiteX1032" fmla="*/ 833299 w 2305101"/>
                <a:gd name="connsiteY1032" fmla="*/ 1146510 h 1790471"/>
                <a:gd name="connsiteX1033" fmla="*/ 852349 w 2305101"/>
                <a:gd name="connsiteY1033" fmla="*/ 1041735 h 1790471"/>
                <a:gd name="connsiteX1034" fmla="*/ 858730 w 2305101"/>
                <a:gd name="connsiteY1034" fmla="*/ 990490 h 1790471"/>
                <a:gd name="connsiteX1035" fmla="*/ 864921 w 2305101"/>
                <a:gd name="connsiteY1035" fmla="*/ 938388 h 1790471"/>
                <a:gd name="connsiteX1036" fmla="*/ 868636 w 2305101"/>
                <a:gd name="connsiteY1036" fmla="*/ 899622 h 1790471"/>
                <a:gd name="connsiteX1037" fmla="*/ 868636 w 2305101"/>
                <a:gd name="connsiteY1037" fmla="*/ 899622 h 1790471"/>
                <a:gd name="connsiteX1038" fmla="*/ 874732 w 2305101"/>
                <a:gd name="connsiteY1038" fmla="*/ 900193 h 1790471"/>
                <a:gd name="connsiteX1039" fmla="*/ 912832 w 2305101"/>
                <a:gd name="connsiteY1039" fmla="*/ 875142 h 1790471"/>
                <a:gd name="connsiteX1040" fmla="*/ 921691 w 2305101"/>
                <a:gd name="connsiteY1040" fmla="*/ 853044 h 1790471"/>
                <a:gd name="connsiteX1041" fmla="*/ 928453 w 2305101"/>
                <a:gd name="connsiteY1041" fmla="*/ 827613 h 1790471"/>
                <a:gd name="connsiteX1042" fmla="*/ 933216 w 2305101"/>
                <a:gd name="connsiteY1042" fmla="*/ 776940 h 1790471"/>
                <a:gd name="connsiteX1043" fmla="*/ 935121 w 2305101"/>
                <a:gd name="connsiteY1043" fmla="*/ 729315 h 1790471"/>
                <a:gd name="connsiteX1044" fmla="*/ 935692 w 2305101"/>
                <a:gd name="connsiteY1044" fmla="*/ 726267 h 1790471"/>
                <a:gd name="connsiteX1045" fmla="*/ 943408 w 2305101"/>
                <a:gd name="connsiteY1045" fmla="*/ 721409 h 1790471"/>
                <a:gd name="connsiteX1046" fmla="*/ 945694 w 2305101"/>
                <a:gd name="connsiteY1046" fmla="*/ 719790 h 1790471"/>
                <a:gd name="connsiteX1047" fmla="*/ 951028 w 2305101"/>
                <a:gd name="connsiteY1047" fmla="*/ 715027 h 1790471"/>
                <a:gd name="connsiteX1048" fmla="*/ 957695 w 2305101"/>
                <a:gd name="connsiteY1048" fmla="*/ 709122 h 1790471"/>
                <a:gd name="connsiteX1049" fmla="*/ 959600 w 2305101"/>
                <a:gd name="connsiteY1049" fmla="*/ 707788 h 1790471"/>
                <a:gd name="connsiteX1050" fmla="*/ 962267 w 2305101"/>
                <a:gd name="connsiteY1050" fmla="*/ 706074 h 1790471"/>
                <a:gd name="connsiteX1051" fmla="*/ 965125 w 2305101"/>
                <a:gd name="connsiteY1051" fmla="*/ 704645 h 1790471"/>
                <a:gd name="connsiteX1052" fmla="*/ 968363 w 2305101"/>
                <a:gd name="connsiteY1052" fmla="*/ 703597 h 1790471"/>
                <a:gd name="connsiteX1053" fmla="*/ 977126 w 2305101"/>
                <a:gd name="connsiteY1053" fmla="*/ 700073 h 1790471"/>
                <a:gd name="connsiteX1054" fmla="*/ 988461 w 2305101"/>
                <a:gd name="connsiteY1054" fmla="*/ 694548 h 1790471"/>
                <a:gd name="connsiteX1055" fmla="*/ 986556 w 2305101"/>
                <a:gd name="connsiteY1055" fmla="*/ 702359 h 1790471"/>
                <a:gd name="connsiteX1056" fmla="*/ 968363 w 2305101"/>
                <a:gd name="connsiteY1056" fmla="*/ 806277 h 1790471"/>
                <a:gd name="connsiteX1057" fmla="*/ 935407 w 2305101"/>
                <a:gd name="connsiteY1057" fmla="*/ 1026114 h 1790471"/>
                <a:gd name="connsiteX1058" fmla="*/ 910927 w 2305101"/>
                <a:gd name="connsiteY1058" fmla="*/ 1243379 h 1790471"/>
                <a:gd name="connsiteX1059" fmla="*/ 896354 w 2305101"/>
                <a:gd name="connsiteY1059" fmla="*/ 1349011 h 1790471"/>
                <a:gd name="connsiteX1060" fmla="*/ 881304 w 2305101"/>
                <a:gd name="connsiteY1060" fmla="*/ 1456263 h 1790471"/>
                <a:gd name="connsiteX1061" fmla="*/ 879114 w 2305101"/>
                <a:gd name="connsiteY1061" fmla="*/ 1488648 h 1790471"/>
                <a:gd name="connsiteX1062" fmla="*/ 875590 w 2305101"/>
                <a:gd name="connsiteY1062" fmla="*/ 1498173 h 1790471"/>
                <a:gd name="connsiteX1063" fmla="*/ 877304 w 2305101"/>
                <a:gd name="connsiteY1063" fmla="*/ 1505221 h 1790471"/>
                <a:gd name="connsiteX1064" fmla="*/ 877304 w 2305101"/>
                <a:gd name="connsiteY1064" fmla="*/ 1522652 h 1790471"/>
                <a:gd name="connsiteX1065" fmla="*/ 877304 w 2305101"/>
                <a:gd name="connsiteY1065" fmla="*/ 1523699 h 1790471"/>
                <a:gd name="connsiteX1066" fmla="*/ 876447 w 2305101"/>
                <a:gd name="connsiteY1066" fmla="*/ 1535987 h 1790471"/>
                <a:gd name="connsiteX1067" fmla="*/ 877399 w 2305101"/>
                <a:gd name="connsiteY1067" fmla="*/ 1542654 h 1790471"/>
                <a:gd name="connsiteX1068" fmla="*/ 878447 w 2305101"/>
                <a:gd name="connsiteY1068" fmla="*/ 1550941 h 1790471"/>
                <a:gd name="connsiteX1069" fmla="*/ 878923 w 2305101"/>
                <a:gd name="connsiteY1069" fmla="*/ 1554275 h 1790471"/>
                <a:gd name="connsiteX1070" fmla="*/ 880066 w 2305101"/>
                <a:gd name="connsiteY1070" fmla="*/ 1562085 h 1790471"/>
                <a:gd name="connsiteX1071" fmla="*/ 880066 w 2305101"/>
                <a:gd name="connsiteY1071" fmla="*/ 1598566 h 1790471"/>
                <a:gd name="connsiteX1072" fmla="*/ 873494 w 2305101"/>
                <a:gd name="connsiteY1072" fmla="*/ 1627141 h 1790471"/>
                <a:gd name="connsiteX1073" fmla="*/ 860921 w 2305101"/>
                <a:gd name="connsiteY1073" fmla="*/ 1656192 h 1790471"/>
                <a:gd name="connsiteX1074" fmla="*/ 857492 w 2305101"/>
                <a:gd name="connsiteY1074" fmla="*/ 1663432 h 1790471"/>
                <a:gd name="connsiteX1075" fmla="*/ 854539 w 2305101"/>
                <a:gd name="connsiteY1075" fmla="*/ 1665908 h 1790471"/>
                <a:gd name="connsiteX1076" fmla="*/ 849967 w 2305101"/>
                <a:gd name="connsiteY1076" fmla="*/ 1671433 h 1790471"/>
                <a:gd name="connsiteX1077" fmla="*/ 846253 w 2305101"/>
                <a:gd name="connsiteY1077" fmla="*/ 1678767 h 1790471"/>
                <a:gd name="connsiteX1078" fmla="*/ 846253 w 2305101"/>
                <a:gd name="connsiteY1078" fmla="*/ 1679719 h 1790471"/>
                <a:gd name="connsiteX1079" fmla="*/ 845205 w 2305101"/>
                <a:gd name="connsiteY1079" fmla="*/ 1682386 h 1790471"/>
                <a:gd name="connsiteX1080" fmla="*/ 845205 w 2305101"/>
                <a:gd name="connsiteY1080" fmla="*/ 1683815 h 1790471"/>
                <a:gd name="connsiteX1081" fmla="*/ 839585 w 2305101"/>
                <a:gd name="connsiteY1081" fmla="*/ 1689625 h 1790471"/>
                <a:gd name="connsiteX1082" fmla="*/ 836251 w 2305101"/>
                <a:gd name="connsiteY1082" fmla="*/ 1692483 h 1790471"/>
                <a:gd name="connsiteX1083" fmla="*/ 830441 w 2305101"/>
                <a:gd name="connsiteY1083" fmla="*/ 1696007 h 1790471"/>
                <a:gd name="connsiteX1084" fmla="*/ 827203 w 2305101"/>
                <a:gd name="connsiteY1084" fmla="*/ 1698198 h 1790471"/>
                <a:gd name="connsiteX1085" fmla="*/ 818249 w 2305101"/>
                <a:gd name="connsiteY1085" fmla="*/ 1701436 h 1790471"/>
                <a:gd name="connsiteX1086" fmla="*/ 788912 w 2305101"/>
                <a:gd name="connsiteY1086" fmla="*/ 1710961 h 1790471"/>
                <a:gd name="connsiteX1087" fmla="*/ 1156005 w 2305101"/>
                <a:gd name="connsiteY1087" fmla="*/ 1382920 h 1790471"/>
                <a:gd name="connsiteX1088" fmla="*/ 1156005 w 2305101"/>
                <a:gd name="connsiteY1088" fmla="*/ 1382920 h 1790471"/>
                <a:gd name="connsiteX1089" fmla="*/ 1141528 w 2305101"/>
                <a:gd name="connsiteY1089" fmla="*/ 1397684 h 1790471"/>
                <a:gd name="connsiteX1090" fmla="*/ 1134384 w 2305101"/>
                <a:gd name="connsiteY1090" fmla="*/ 1403970 h 1790471"/>
                <a:gd name="connsiteX1091" fmla="*/ 1130764 w 2305101"/>
                <a:gd name="connsiteY1091" fmla="*/ 1407018 h 1790471"/>
                <a:gd name="connsiteX1092" fmla="*/ 1130098 w 2305101"/>
                <a:gd name="connsiteY1092" fmla="*/ 1407590 h 1790471"/>
                <a:gd name="connsiteX1093" fmla="*/ 1129526 w 2305101"/>
                <a:gd name="connsiteY1093" fmla="*/ 1408066 h 1790471"/>
                <a:gd name="connsiteX1094" fmla="*/ 1112667 w 2305101"/>
                <a:gd name="connsiteY1094" fmla="*/ 1420068 h 1790471"/>
                <a:gd name="connsiteX1095" fmla="*/ 1077520 w 2305101"/>
                <a:gd name="connsiteY1095" fmla="*/ 1439880 h 1790471"/>
                <a:gd name="connsiteX1096" fmla="*/ 1068757 w 2305101"/>
                <a:gd name="connsiteY1096" fmla="*/ 1443975 h 1790471"/>
                <a:gd name="connsiteX1097" fmla="*/ 1066090 w 2305101"/>
                <a:gd name="connsiteY1097" fmla="*/ 1445214 h 1790471"/>
                <a:gd name="connsiteX1098" fmla="*/ 1062661 w 2305101"/>
                <a:gd name="connsiteY1098" fmla="*/ 1446642 h 1790471"/>
                <a:gd name="connsiteX1099" fmla="*/ 1039991 w 2305101"/>
                <a:gd name="connsiteY1099" fmla="*/ 1454929 h 1790471"/>
                <a:gd name="connsiteX1100" fmla="*/ 991223 w 2305101"/>
                <a:gd name="connsiteY1100" fmla="*/ 1467978 h 1790471"/>
                <a:gd name="connsiteX1101" fmla="*/ 981698 w 2305101"/>
                <a:gd name="connsiteY1101" fmla="*/ 1469979 h 1790471"/>
                <a:gd name="connsiteX1102" fmla="*/ 981698 w 2305101"/>
                <a:gd name="connsiteY1102" fmla="*/ 1469979 h 1790471"/>
                <a:gd name="connsiteX1103" fmla="*/ 977602 w 2305101"/>
                <a:gd name="connsiteY1103" fmla="*/ 1467407 h 1790471"/>
                <a:gd name="connsiteX1104" fmla="*/ 970554 w 2305101"/>
                <a:gd name="connsiteY1104" fmla="*/ 1464740 h 1790471"/>
                <a:gd name="connsiteX1105" fmla="*/ 958172 w 2305101"/>
                <a:gd name="connsiteY1105" fmla="*/ 1458168 h 1790471"/>
                <a:gd name="connsiteX1106" fmla="*/ 948647 w 2305101"/>
                <a:gd name="connsiteY1106" fmla="*/ 1450834 h 1790471"/>
                <a:gd name="connsiteX1107" fmla="*/ 928739 w 2305101"/>
                <a:gd name="connsiteY1107" fmla="*/ 1409685 h 1790471"/>
                <a:gd name="connsiteX1108" fmla="*/ 932263 w 2305101"/>
                <a:gd name="connsiteY1108" fmla="*/ 1409685 h 1790471"/>
                <a:gd name="connsiteX1109" fmla="*/ 963981 w 2305101"/>
                <a:gd name="connsiteY1109" fmla="*/ 1406923 h 1790471"/>
                <a:gd name="connsiteX1110" fmla="*/ 1022465 w 2305101"/>
                <a:gd name="connsiteY1110" fmla="*/ 1395493 h 1790471"/>
                <a:gd name="connsiteX1111" fmla="*/ 1073710 w 2305101"/>
                <a:gd name="connsiteY1111" fmla="*/ 1373395 h 1790471"/>
                <a:gd name="connsiteX1112" fmla="*/ 1078853 w 2305101"/>
                <a:gd name="connsiteY1112" fmla="*/ 1372347 h 1790471"/>
                <a:gd name="connsiteX1113" fmla="*/ 1085902 w 2305101"/>
                <a:gd name="connsiteY1113" fmla="*/ 1371585 h 1790471"/>
                <a:gd name="connsiteX1114" fmla="*/ 1096760 w 2305101"/>
                <a:gd name="connsiteY1114" fmla="*/ 1369776 h 1790471"/>
                <a:gd name="connsiteX1115" fmla="*/ 1104666 w 2305101"/>
                <a:gd name="connsiteY1115" fmla="*/ 1368537 h 1790471"/>
                <a:gd name="connsiteX1116" fmla="*/ 1106666 w 2305101"/>
                <a:gd name="connsiteY1116" fmla="*/ 1368537 h 1790471"/>
                <a:gd name="connsiteX1117" fmla="*/ 1109333 w 2305101"/>
                <a:gd name="connsiteY1117" fmla="*/ 1369014 h 1790471"/>
                <a:gd name="connsiteX1118" fmla="*/ 1110000 w 2305101"/>
                <a:gd name="connsiteY1118" fmla="*/ 1369014 h 1790471"/>
                <a:gd name="connsiteX1119" fmla="*/ 1114667 w 2305101"/>
                <a:gd name="connsiteY1119" fmla="*/ 1369680 h 1790471"/>
                <a:gd name="connsiteX1120" fmla="*/ 1119906 w 2305101"/>
                <a:gd name="connsiteY1120" fmla="*/ 1369680 h 1790471"/>
                <a:gd name="connsiteX1121" fmla="*/ 1134860 w 2305101"/>
                <a:gd name="connsiteY1121" fmla="*/ 1367775 h 1790471"/>
                <a:gd name="connsiteX1122" fmla="*/ 1159435 w 2305101"/>
                <a:gd name="connsiteY1122" fmla="*/ 1356345 h 1790471"/>
                <a:gd name="connsiteX1123" fmla="*/ 1164483 w 2305101"/>
                <a:gd name="connsiteY1123" fmla="*/ 1350345 h 1790471"/>
                <a:gd name="connsiteX1124" fmla="*/ 1166388 w 2305101"/>
                <a:gd name="connsiteY1124" fmla="*/ 1346725 h 1790471"/>
                <a:gd name="connsiteX1125" fmla="*/ 1167340 w 2305101"/>
                <a:gd name="connsiteY1125" fmla="*/ 1344534 h 1790471"/>
                <a:gd name="connsiteX1126" fmla="*/ 1171531 w 2305101"/>
                <a:gd name="connsiteY1126" fmla="*/ 1293861 h 1790471"/>
                <a:gd name="connsiteX1127" fmla="*/ 1171531 w 2305101"/>
                <a:gd name="connsiteY1127" fmla="*/ 1293861 h 1790471"/>
                <a:gd name="connsiteX1128" fmla="*/ 1171531 w 2305101"/>
                <a:gd name="connsiteY1128" fmla="*/ 1293004 h 1790471"/>
                <a:gd name="connsiteX1129" fmla="*/ 1172960 w 2305101"/>
                <a:gd name="connsiteY1129" fmla="*/ 1292052 h 1790471"/>
                <a:gd name="connsiteX1130" fmla="*/ 1185247 w 2305101"/>
                <a:gd name="connsiteY1130" fmla="*/ 1283193 h 1790471"/>
                <a:gd name="connsiteX1131" fmla="*/ 1208488 w 2305101"/>
                <a:gd name="connsiteY1131" fmla="*/ 1264143 h 1790471"/>
                <a:gd name="connsiteX1132" fmla="*/ 1208488 w 2305101"/>
                <a:gd name="connsiteY1132" fmla="*/ 1264143 h 1790471"/>
                <a:gd name="connsiteX1133" fmla="*/ 1201154 w 2305101"/>
                <a:gd name="connsiteY1133" fmla="*/ 1293290 h 1790471"/>
                <a:gd name="connsiteX1134" fmla="*/ 1193915 w 2305101"/>
                <a:gd name="connsiteY1134" fmla="*/ 1315959 h 1790471"/>
                <a:gd name="connsiteX1135" fmla="*/ 1189915 w 2305101"/>
                <a:gd name="connsiteY1135" fmla="*/ 1327009 h 1790471"/>
                <a:gd name="connsiteX1136" fmla="*/ 1188771 w 2305101"/>
                <a:gd name="connsiteY1136" fmla="*/ 1329771 h 1790471"/>
                <a:gd name="connsiteX1137" fmla="*/ 1187533 w 2305101"/>
                <a:gd name="connsiteY1137" fmla="*/ 1332914 h 1790471"/>
                <a:gd name="connsiteX1138" fmla="*/ 1186200 w 2305101"/>
                <a:gd name="connsiteY1138" fmla="*/ 1335962 h 1790471"/>
                <a:gd name="connsiteX1139" fmla="*/ 1165912 w 2305101"/>
                <a:gd name="connsiteY1139" fmla="*/ 1371205 h 1790471"/>
                <a:gd name="connsiteX1140" fmla="*/ 1165912 w 2305101"/>
                <a:gd name="connsiteY1140" fmla="*/ 1371776 h 1790471"/>
                <a:gd name="connsiteX1141" fmla="*/ 1165435 w 2305101"/>
                <a:gd name="connsiteY1141" fmla="*/ 1372443 h 1790471"/>
                <a:gd name="connsiteX1142" fmla="*/ 1162483 w 2305101"/>
                <a:gd name="connsiteY1142" fmla="*/ 1376158 h 1790471"/>
                <a:gd name="connsiteX1143" fmla="*/ 1156291 w 2305101"/>
                <a:gd name="connsiteY1143" fmla="*/ 1383396 h 1790471"/>
                <a:gd name="connsiteX1144" fmla="*/ 1198392 w 2305101"/>
                <a:gd name="connsiteY1144" fmla="*/ 1389778 h 1790471"/>
                <a:gd name="connsiteX1145" fmla="*/ 1198392 w 2305101"/>
                <a:gd name="connsiteY1145" fmla="*/ 1389778 h 1790471"/>
                <a:gd name="connsiteX1146" fmla="*/ 1210298 w 2305101"/>
                <a:gd name="connsiteY1146" fmla="*/ 1370728 h 1790471"/>
                <a:gd name="connsiteX1147" fmla="*/ 1212775 w 2305101"/>
                <a:gd name="connsiteY1147" fmla="*/ 1366251 h 1790471"/>
                <a:gd name="connsiteX1148" fmla="*/ 1222300 w 2305101"/>
                <a:gd name="connsiteY1148" fmla="*/ 1382253 h 1790471"/>
                <a:gd name="connsiteX1149" fmla="*/ 1236683 w 2305101"/>
                <a:gd name="connsiteY1149" fmla="*/ 1397970 h 1790471"/>
                <a:gd name="connsiteX1150" fmla="*/ 1229443 w 2305101"/>
                <a:gd name="connsiteY1150" fmla="*/ 1396541 h 1790471"/>
                <a:gd name="connsiteX1151" fmla="*/ 1198296 w 2305101"/>
                <a:gd name="connsiteY1151" fmla="*/ 1389492 h 1790471"/>
                <a:gd name="connsiteX1152" fmla="*/ 1684834 w 2305101"/>
                <a:gd name="connsiteY1152" fmla="*/ 1387207 h 1790471"/>
                <a:gd name="connsiteX1153" fmla="*/ 1684834 w 2305101"/>
                <a:gd name="connsiteY1153" fmla="*/ 1387207 h 1790471"/>
                <a:gd name="connsiteX1154" fmla="*/ 1662164 w 2305101"/>
                <a:gd name="connsiteY1154" fmla="*/ 1376539 h 1790471"/>
                <a:gd name="connsiteX1155" fmla="*/ 1637304 w 2305101"/>
                <a:gd name="connsiteY1155" fmla="*/ 1369204 h 1790471"/>
                <a:gd name="connsiteX1156" fmla="*/ 1584631 w 2305101"/>
                <a:gd name="connsiteY1156" fmla="*/ 1363775 h 1790471"/>
                <a:gd name="connsiteX1157" fmla="*/ 1532053 w 2305101"/>
                <a:gd name="connsiteY1157" fmla="*/ 1370824 h 1790471"/>
                <a:gd name="connsiteX1158" fmla="*/ 1527957 w 2305101"/>
                <a:gd name="connsiteY1158" fmla="*/ 1371395 h 1790471"/>
                <a:gd name="connsiteX1159" fmla="*/ 1521766 w 2305101"/>
                <a:gd name="connsiteY1159" fmla="*/ 1372157 h 1790471"/>
                <a:gd name="connsiteX1160" fmla="*/ 1509288 w 2305101"/>
                <a:gd name="connsiteY1160" fmla="*/ 1373586 h 1790471"/>
                <a:gd name="connsiteX1161" fmla="*/ 1482142 w 2305101"/>
                <a:gd name="connsiteY1161" fmla="*/ 1376158 h 1790471"/>
                <a:gd name="connsiteX1162" fmla="*/ 1427563 w 2305101"/>
                <a:gd name="connsiteY1162" fmla="*/ 1382634 h 1790471"/>
                <a:gd name="connsiteX1163" fmla="*/ 1376890 w 2305101"/>
                <a:gd name="connsiteY1163" fmla="*/ 1392921 h 1790471"/>
                <a:gd name="connsiteX1164" fmla="*/ 1352697 w 2305101"/>
                <a:gd name="connsiteY1164" fmla="*/ 1398160 h 1790471"/>
                <a:gd name="connsiteX1165" fmla="*/ 1328979 w 2305101"/>
                <a:gd name="connsiteY1165" fmla="*/ 1401970 h 1790471"/>
                <a:gd name="connsiteX1166" fmla="*/ 1324217 w 2305101"/>
                <a:gd name="connsiteY1166" fmla="*/ 1402637 h 1790471"/>
                <a:gd name="connsiteX1167" fmla="*/ 1323455 w 2305101"/>
                <a:gd name="connsiteY1167" fmla="*/ 1402637 h 1790471"/>
                <a:gd name="connsiteX1168" fmla="*/ 1317835 w 2305101"/>
                <a:gd name="connsiteY1168" fmla="*/ 1403209 h 1790471"/>
                <a:gd name="connsiteX1169" fmla="*/ 1306596 w 2305101"/>
                <a:gd name="connsiteY1169" fmla="*/ 1403875 h 1790471"/>
                <a:gd name="connsiteX1170" fmla="*/ 1281640 w 2305101"/>
                <a:gd name="connsiteY1170" fmla="*/ 1403875 h 1790471"/>
                <a:gd name="connsiteX1171" fmla="*/ 1261543 w 2305101"/>
                <a:gd name="connsiteY1171" fmla="*/ 1402256 h 1790471"/>
                <a:gd name="connsiteX1172" fmla="*/ 1252018 w 2305101"/>
                <a:gd name="connsiteY1172" fmla="*/ 1388730 h 1790471"/>
                <a:gd name="connsiteX1173" fmla="*/ 1236968 w 2305101"/>
                <a:gd name="connsiteY1173" fmla="*/ 1374538 h 1790471"/>
                <a:gd name="connsiteX1174" fmla="*/ 1221633 w 2305101"/>
                <a:gd name="connsiteY1174" fmla="*/ 1347106 h 1790471"/>
                <a:gd name="connsiteX1175" fmla="*/ 1224204 w 2305101"/>
                <a:gd name="connsiteY1175" fmla="*/ 1340820 h 1790471"/>
                <a:gd name="connsiteX1176" fmla="*/ 1229062 w 2305101"/>
                <a:gd name="connsiteY1176" fmla="*/ 1327961 h 1790471"/>
                <a:gd name="connsiteX1177" fmla="*/ 1242874 w 2305101"/>
                <a:gd name="connsiteY1177" fmla="*/ 1280336 h 1790471"/>
                <a:gd name="connsiteX1178" fmla="*/ 1260304 w 2305101"/>
                <a:gd name="connsiteY1178" fmla="*/ 1181466 h 1790471"/>
                <a:gd name="connsiteX1179" fmla="*/ 1284593 w 2305101"/>
                <a:gd name="connsiteY1179" fmla="*/ 968487 h 1790471"/>
                <a:gd name="connsiteX1180" fmla="*/ 1285069 w 2305101"/>
                <a:gd name="connsiteY1180" fmla="*/ 916386 h 1790471"/>
                <a:gd name="connsiteX1181" fmla="*/ 1301167 w 2305101"/>
                <a:gd name="connsiteY1181" fmla="*/ 911337 h 1790471"/>
                <a:gd name="connsiteX1182" fmla="*/ 1313168 w 2305101"/>
                <a:gd name="connsiteY1182" fmla="*/ 908004 h 1790471"/>
                <a:gd name="connsiteX1183" fmla="*/ 1329265 w 2305101"/>
                <a:gd name="connsiteY1183" fmla="*/ 929816 h 1790471"/>
                <a:gd name="connsiteX1184" fmla="*/ 1336879 w 2305101"/>
                <a:gd name="connsiteY1184" fmla="*/ 927536 h 1790471"/>
                <a:gd name="connsiteX1185" fmla="*/ 1337552 w 2305101"/>
                <a:gd name="connsiteY1185" fmla="*/ 924863 h 1790471"/>
                <a:gd name="connsiteX1186" fmla="*/ 1330122 w 2305101"/>
                <a:gd name="connsiteY1186" fmla="*/ 899431 h 1790471"/>
                <a:gd name="connsiteX1187" fmla="*/ 1320121 w 2305101"/>
                <a:gd name="connsiteY1187" fmla="*/ 873047 h 1790471"/>
                <a:gd name="connsiteX1188" fmla="*/ 1315740 w 2305101"/>
                <a:gd name="connsiteY1188" fmla="*/ 858569 h 1790471"/>
                <a:gd name="connsiteX1189" fmla="*/ 1315073 w 2305101"/>
                <a:gd name="connsiteY1189" fmla="*/ 856569 h 1790471"/>
                <a:gd name="connsiteX1190" fmla="*/ 1314502 w 2305101"/>
                <a:gd name="connsiteY1190" fmla="*/ 847710 h 1790471"/>
                <a:gd name="connsiteX1191" fmla="*/ 1299166 w 2305101"/>
                <a:gd name="connsiteY1191" fmla="*/ 836852 h 1790471"/>
                <a:gd name="connsiteX1192" fmla="*/ 1282307 w 2305101"/>
                <a:gd name="connsiteY1192" fmla="*/ 825612 h 1790471"/>
                <a:gd name="connsiteX1193" fmla="*/ 1263257 w 2305101"/>
                <a:gd name="connsiteY1193" fmla="*/ 811420 h 1790471"/>
                <a:gd name="connsiteX1194" fmla="*/ 1259447 w 2305101"/>
                <a:gd name="connsiteY1194" fmla="*/ 804753 h 1790471"/>
                <a:gd name="connsiteX1195" fmla="*/ 1245445 w 2305101"/>
                <a:gd name="connsiteY1195" fmla="*/ 797133 h 1790471"/>
                <a:gd name="connsiteX1196" fmla="*/ 1221728 w 2305101"/>
                <a:gd name="connsiteY1196" fmla="*/ 777130 h 1790471"/>
                <a:gd name="connsiteX1197" fmla="*/ 1181818 w 2305101"/>
                <a:gd name="connsiteY1197" fmla="*/ 754461 h 1790471"/>
                <a:gd name="connsiteX1198" fmla="*/ 1151053 w 2305101"/>
                <a:gd name="connsiteY1198" fmla="*/ 764938 h 1790471"/>
                <a:gd name="connsiteX1199" fmla="*/ 1142480 w 2305101"/>
                <a:gd name="connsiteY1199" fmla="*/ 771606 h 1790471"/>
                <a:gd name="connsiteX1200" fmla="*/ 1142480 w 2305101"/>
                <a:gd name="connsiteY1200" fmla="*/ 771606 h 1790471"/>
                <a:gd name="connsiteX1201" fmla="*/ 1141146 w 2305101"/>
                <a:gd name="connsiteY1201" fmla="*/ 772749 h 1790471"/>
                <a:gd name="connsiteX1202" fmla="*/ 1136765 w 2305101"/>
                <a:gd name="connsiteY1202" fmla="*/ 776082 h 1790471"/>
                <a:gd name="connsiteX1203" fmla="*/ 1118287 w 2305101"/>
                <a:gd name="connsiteY1203" fmla="*/ 787512 h 1790471"/>
                <a:gd name="connsiteX1204" fmla="*/ 1080663 w 2305101"/>
                <a:gd name="connsiteY1204" fmla="*/ 812087 h 1790471"/>
                <a:gd name="connsiteX1205" fmla="*/ 1068757 w 2305101"/>
                <a:gd name="connsiteY1205" fmla="*/ 821612 h 1790471"/>
                <a:gd name="connsiteX1206" fmla="*/ 1049135 w 2305101"/>
                <a:gd name="connsiteY1206" fmla="*/ 819231 h 1790471"/>
                <a:gd name="connsiteX1207" fmla="*/ 1043801 w 2305101"/>
                <a:gd name="connsiteY1207" fmla="*/ 819231 h 1790471"/>
                <a:gd name="connsiteX1208" fmla="*/ 1041896 w 2305101"/>
                <a:gd name="connsiteY1208" fmla="*/ 817707 h 1790471"/>
                <a:gd name="connsiteX1209" fmla="*/ 1039039 w 2305101"/>
                <a:gd name="connsiteY1209" fmla="*/ 814945 h 1790471"/>
                <a:gd name="connsiteX1210" fmla="*/ 1033419 w 2305101"/>
                <a:gd name="connsiteY1210" fmla="*/ 809229 h 1790471"/>
                <a:gd name="connsiteX1211" fmla="*/ 1032847 w 2305101"/>
                <a:gd name="connsiteY1211" fmla="*/ 808563 h 1790471"/>
                <a:gd name="connsiteX1212" fmla="*/ 1032847 w 2305101"/>
                <a:gd name="connsiteY1212" fmla="*/ 807896 h 1790471"/>
                <a:gd name="connsiteX1213" fmla="*/ 1074471 w 2305101"/>
                <a:gd name="connsiteY1213" fmla="*/ 794847 h 1790471"/>
                <a:gd name="connsiteX1214" fmla="*/ 1097808 w 2305101"/>
                <a:gd name="connsiteY1214" fmla="*/ 764938 h 1790471"/>
                <a:gd name="connsiteX1215" fmla="*/ 1110857 w 2305101"/>
                <a:gd name="connsiteY1215" fmla="*/ 726838 h 1790471"/>
                <a:gd name="connsiteX1216" fmla="*/ 1090378 w 2305101"/>
                <a:gd name="connsiteY1216" fmla="*/ 699597 h 1790471"/>
                <a:gd name="connsiteX1217" fmla="*/ 1096474 w 2305101"/>
                <a:gd name="connsiteY1217" fmla="*/ 690072 h 1790471"/>
                <a:gd name="connsiteX1218" fmla="*/ 1102285 w 2305101"/>
                <a:gd name="connsiteY1218" fmla="*/ 681404 h 1790471"/>
                <a:gd name="connsiteX1219" fmla="*/ 1104952 w 2305101"/>
                <a:gd name="connsiteY1219" fmla="*/ 676260 h 1790471"/>
                <a:gd name="connsiteX1220" fmla="*/ 1106857 w 2305101"/>
                <a:gd name="connsiteY1220" fmla="*/ 673689 h 1790471"/>
                <a:gd name="connsiteX1221" fmla="*/ 1130288 w 2305101"/>
                <a:gd name="connsiteY1221" fmla="*/ 648066 h 1790471"/>
                <a:gd name="connsiteX1222" fmla="*/ 1136384 w 2305101"/>
                <a:gd name="connsiteY1222" fmla="*/ 642732 h 1790471"/>
                <a:gd name="connsiteX1223" fmla="*/ 1137241 w 2305101"/>
                <a:gd name="connsiteY1223" fmla="*/ 641970 h 1790471"/>
                <a:gd name="connsiteX1224" fmla="*/ 1137908 w 2305101"/>
                <a:gd name="connsiteY1224" fmla="*/ 641399 h 1790471"/>
                <a:gd name="connsiteX1225" fmla="*/ 1144099 w 2305101"/>
                <a:gd name="connsiteY1225" fmla="*/ 636446 h 1790471"/>
                <a:gd name="connsiteX1226" fmla="*/ 1150862 w 2305101"/>
                <a:gd name="connsiteY1226" fmla="*/ 629397 h 1790471"/>
                <a:gd name="connsiteX1227" fmla="*/ 1152577 w 2305101"/>
                <a:gd name="connsiteY1227" fmla="*/ 628635 h 1790471"/>
                <a:gd name="connsiteX1228" fmla="*/ 1153243 w 2305101"/>
                <a:gd name="connsiteY1228" fmla="*/ 628635 h 1790471"/>
                <a:gd name="connsiteX1229" fmla="*/ 1154101 w 2305101"/>
                <a:gd name="connsiteY1229" fmla="*/ 628635 h 1790471"/>
                <a:gd name="connsiteX1230" fmla="*/ 1161340 w 2305101"/>
                <a:gd name="connsiteY1230" fmla="*/ 626730 h 1790471"/>
                <a:gd name="connsiteX1231" fmla="*/ 1165245 w 2305101"/>
                <a:gd name="connsiteY1231" fmla="*/ 625968 h 1790471"/>
                <a:gd name="connsiteX1232" fmla="*/ 1166007 w 2305101"/>
                <a:gd name="connsiteY1232" fmla="*/ 625968 h 1790471"/>
                <a:gd name="connsiteX1233" fmla="*/ 1167721 w 2305101"/>
                <a:gd name="connsiteY1233" fmla="*/ 625968 h 1790471"/>
                <a:gd name="connsiteX1234" fmla="*/ 1202202 w 2305101"/>
                <a:gd name="connsiteY1234" fmla="*/ 627397 h 1790471"/>
                <a:gd name="connsiteX1235" fmla="*/ 1208393 w 2305101"/>
                <a:gd name="connsiteY1235" fmla="*/ 628254 h 1790471"/>
                <a:gd name="connsiteX1236" fmla="*/ 1214203 w 2305101"/>
                <a:gd name="connsiteY1236" fmla="*/ 629112 h 1790471"/>
                <a:gd name="connsiteX1237" fmla="*/ 1237540 w 2305101"/>
                <a:gd name="connsiteY1237" fmla="*/ 631874 h 1790471"/>
                <a:gd name="connsiteX1238" fmla="*/ 1285927 w 2305101"/>
                <a:gd name="connsiteY1238" fmla="*/ 642637 h 1790471"/>
                <a:gd name="connsiteX1239" fmla="*/ 1333552 w 2305101"/>
                <a:gd name="connsiteY1239" fmla="*/ 656258 h 1790471"/>
                <a:gd name="connsiteX1240" fmla="*/ 1379271 w 2305101"/>
                <a:gd name="connsiteY1240" fmla="*/ 665783 h 1790471"/>
                <a:gd name="connsiteX1241" fmla="*/ 1400512 w 2305101"/>
                <a:gd name="connsiteY1241" fmla="*/ 672165 h 1790471"/>
                <a:gd name="connsiteX1242" fmla="*/ 1401465 w 2305101"/>
                <a:gd name="connsiteY1242" fmla="*/ 672165 h 1790471"/>
                <a:gd name="connsiteX1243" fmla="*/ 1402798 w 2305101"/>
                <a:gd name="connsiteY1243" fmla="*/ 672831 h 1790471"/>
                <a:gd name="connsiteX1244" fmla="*/ 1407656 w 2305101"/>
                <a:gd name="connsiteY1244" fmla="*/ 675117 h 1790471"/>
                <a:gd name="connsiteX1245" fmla="*/ 1418705 w 2305101"/>
                <a:gd name="connsiteY1245" fmla="*/ 681213 h 1790471"/>
                <a:gd name="connsiteX1246" fmla="*/ 1428230 w 2305101"/>
                <a:gd name="connsiteY1246" fmla="*/ 687405 h 1790471"/>
                <a:gd name="connsiteX1247" fmla="*/ 1432707 w 2305101"/>
                <a:gd name="connsiteY1247" fmla="*/ 690643 h 1790471"/>
                <a:gd name="connsiteX1248" fmla="*/ 1435660 w 2305101"/>
                <a:gd name="connsiteY1248" fmla="*/ 692929 h 1790471"/>
                <a:gd name="connsiteX1249" fmla="*/ 1453186 w 2305101"/>
                <a:gd name="connsiteY1249" fmla="*/ 708360 h 1790471"/>
                <a:gd name="connsiteX1250" fmla="*/ 1513098 w 2305101"/>
                <a:gd name="connsiteY1250" fmla="*/ 772749 h 1790471"/>
                <a:gd name="connsiteX1251" fmla="*/ 1542721 w 2305101"/>
                <a:gd name="connsiteY1251" fmla="*/ 807229 h 1790471"/>
                <a:gd name="connsiteX1252" fmla="*/ 1559294 w 2305101"/>
                <a:gd name="connsiteY1252" fmla="*/ 824374 h 1790471"/>
                <a:gd name="connsiteX1253" fmla="*/ 1567104 w 2305101"/>
                <a:gd name="connsiteY1253" fmla="*/ 832185 h 1790471"/>
                <a:gd name="connsiteX1254" fmla="*/ 1577296 w 2305101"/>
                <a:gd name="connsiteY1254" fmla="*/ 839233 h 1790471"/>
                <a:gd name="connsiteX1255" fmla="*/ 1581868 w 2305101"/>
                <a:gd name="connsiteY1255" fmla="*/ 840567 h 1790471"/>
                <a:gd name="connsiteX1256" fmla="*/ 1598251 w 2305101"/>
                <a:gd name="connsiteY1256" fmla="*/ 870475 h 1790471"/>
                <a:gd name="connsiteX1257" fmla="*/ 1645876 w 2305101"/>
                <a:gd name="connsiteY1257" fmla="*/ 913147 h 1790471"/>
                <a:gd name="connsiteX1258" fmla="*/ 1706074 w 2305101"/>
                <a:gd name="connsiteY1258" fmla="*/ 936864 h 1790471"/>
                <a:gd name="connsiteX1259" fmla="*/ 1723696 w 2305101"/>
                <a:gd name="connsiteY1259" fmla="*/ 942579 h 1790471"/>
                <a:gd name="connsiteX1260" fmla="*/ 1735411 w 2305101"/>
                <a:gd name="connsiteY1260" fmla="*/ 949152 h 1790471"/>
                <a:gd name="connsiteX1261" fmla="*/ 1739983 w 2305101"/>
                <a:gd name="connsiteY1261" fmla="*/ 949152 h 1790471"/>
                <a:gd name="connsiteX1262" fmla="*/ 1740745 w 2305101"/>
                <a:gd name="connsiteY1262" fmla="*/ 949152 h 1790471"/>
                <a:gd name="connsiteX1263" fmla="*/ 1743031 w 2305101"/>
                <a:gd name="connsiteY1263" fmla="*/ 949152 h 1790471"/>
                <a:gd name="connsiteX1264" fmla="*/ 1757890 w 2305101"/>
                <a:gd name="connsiteY1264" fmla="*/ 953247 h 1790471"/>
                <a:gd name="connsiteX1265" fmla="*/ 1771797 w 2305101"/>
                <a:gd name="connsiteY1265" fmla="*/ 958200 h 1790471"/>
                <a:gd name="connsiteX1266" fmla="*/ 1778274 w 2305101"/>
                <a:gd name="connsiteY1266" fmla="*/ 960582 h 1790471"/>
                <a:gd name="connsiteX1267" fmla="*/ 1779798 w 2305101"/>
                <a:gd name="connsiteY1267" fmla="*/ 960582 h 1790471"/>
                <a:gd name="connsiteX1268" fmla="*/ 1759129 w 2305101"/>
                <a:gd name="connsiteY1268" fmla="*/ 1000682 h 1790471"/>
                <a:gd name="connsiteX1269" fmla="*/ 1741031 w 2305101"/>
                <a:gd name="connsiteY1269" fmla="*/ 1049450 h 1790471"/>
                <a:gd name="connsiteX1270" fmla="*/ 1716361 w 2305101"/>
                <a:gd name="connsiteY1270" fmla="*/ 1151748 h 1790471"/>
                <a:gd name="connsiteX1271" fmla="*/ 1712456 w 2305101"/>
                <a:gd name="connsiteY1271" fmla="*/ 1171370 h 1790471"/>
                <a:gd name="connsiteX1272" fmla="*/ 1683881 w 2305101"/>
                <a:gd name="connsiteY1272" fmla="*/ 1165179 h 1790471"/>
                <a:gd name="connsiteX1273" fmla="*/ 1640161 w 2305101"/>
                <a:gd name="connsiteY1273" fmla="*/ 1151367 h 1790471"/>
                <a:gd name="connsiteX1274" fmla="*/ 1637209 w 2305101"/>
                <a:gd name="connsiteY1274" fmla="*/ 1162607 h 1790471"/>
                <a:gd name="connsiteX1275" fmla="*/ 1680357 w 2305101"/>
                <a:gd name="connsiteY1275" fmla="*/ 1178323 h 1790471"/>
                <a:gd name="connsiteX1276" fmla="*/ 1709979 w 2305101"/>
                <a:gd name="connsiteY1276" fmla="*/ 1184324 h 1790471"/>
                <a:gd name="connsiteX1277" fmla="*/ 1698359 w 2305101"/>
                <a:gd name="connsiteY1277" fmla="*/ 1256904 h 1790471"/>
                <a:gd name="connsiteX1278" fmla="*/ 1691406 w 2305101"/>
                <a:gd name="connsiteY1278" fmla="*/ 1316817 h 1790471"/>
                <a:gd name="connsiteX1279" fmla="*/ 1687596 w 2305101"/>
                <a:gd name="connsiteY1279" fmla="*/ 1377110 h 1790471"/>
                <a:gd name="connsiteX1280" fmla="*/ 1687596 w 2305101"/>
                <a:gd name="connsiteY1280" fmla="*/ 1389207 h 1790471"/>
                <a:gd name="connsiteX1281" fmla="*/ 1685977 w 2305101"/>
                <a:gd name="connsiteY1281" fmla="*/ 1387778 h 1790471"/>
                <a:gd name="connsiteX1282" fmla="*/ 1959058 w 2305101"/>
                <a:gd name="connsiteY1282" fmla="*/ 979917 h 1790471"/>
                <a:gd name="connsiteX1283" fmla="*/ 1959058 w 2305101"/>
                <a:gd name="connsiteY1283" fmla="*/ 979917 h 1790471"/>
                <a:gd name="connsiteX1284" fmla="*/ 1920482 w 2305101"/>
                <a:gd name="connsiteY1284" fmla="*/ 1020589 h 1790471"/>
                <a:gd name="connsiteX1285" fmla="*/ 1895527 w 2305101"/>
                <a:gd name="connsiteY1285" fmla="*/ 1077072 h 1790471"/>
                <a:gd name="connsiteX1286" fmla="*/ 1880858 w 2305101"/>
                <a:gd name="connsiteY1286" fmla="*/ 1127079 h 1790471"/>
                <a:gd name="connsiteX1287" fmla="*/ 1867047 w 2305101"/>
                <a:gd name="connsiteY1287" fmla="*/ 1191277 h 1790471"/>
                <a:gd name="connsiteX1288" fmla="*/ 1848568 w 2305101"/>
                <a:gd name="connsiteY1288" fmla="*/ 1289480 h 1790471"/>
                <a:gd name="connsiteX1289" fmla="*/ 1838377 w 2305101"/>
                <a:gd name="connsiteY1289" fmla="*/ 1391874 h 1790471"/>
                <a:gd name="connsiteX1290" fmla="*/ 1839805 w 2305101"/>
                <a:gd name="connsiteY1290" fmla="*/ 1440070 h 1790471"/>
                <a:gd name="connsiteX1291" fmla="*/ 1840853 w 2305101"/>
                <a:gd name="connsiteY1291" fmla="*/ 1451405 h 1790471"/>
                <a:gd name="connsiteX1292" fmla="*/ 1841996 w 2305101"/>
                <a:gd name="connsiteY1292" fmla="*/ 1460168 h 1790471"/>
                <a:gd name="connsiteX1293" fmla="*/ 1841996 w 2305101"/>
                <a:gd name="connsiteY1293" fmla="*/ 1461692 h 1790471"/>
                <a:gd name="connsiteX1294" fmla="*/ 1845901 w 2305101"/>
                <a:gd name="connsiteY1294" fmla="*/ 1484266 h 1790471"/>
                <a:gd name="connsiteX1295" fmla="*/ 1855426 w 2305101"/>
                <a:gd name="connsiteY1295" fmla="*/ 1504364 h 1790471"/>
                <a:gd name="connsiteX1296" fmla="*/ 1852093 w 2305101"/>
                <a:gd name="connsiteY1296" fmla="*/ 1504364 h 1790471"/>
                <a:gd name="connsiteX1297" fmla="*/ 1835710 w 2305101"/>
                <a:gd name="connsiteY1297" fmla="*/ 1501697 h 1790471"/>
                <a:gd name="connsiteX1298" fmla="*/ 1802848 w 2305101"/>
                <a:gd name="connsiteY1298" fmla="*/ 1492172 h 1790471"/>
                <a:gd name="connsiteX1299" fmla="*/ 1735697 w 2305101"/>
                <a:gd name="connsiteY1299" fmla="*/ 1465311 h 1790471"/>
                <a:gd name="connsiteX1300" fmla="*/ 1733792 w 2305101"/>
                <a:gd name="connsiteY1300" fmla="*/ 1468741 h 1790471"/>
                <a:gd name="connsiteX1301" fmla="*/ 1801134 w 2305101"/>
                <a:gd name="connsiteY1301" fmla="*/ 1505221 h 1790471"/>
                <a:gd name="connsiteX1302" fmla="*/ 1835043 w 2305101"/>
                <a:gd name="connsiteY1302" fmla="*/ 1517032 h 1790471"/>
                <a:gd name="connsiteX1303" fmla="*/ 1854093 w 2305101"/>
                <a:gd name="connsiteY1303" fmla="*/ 1519604 h 1790471"/>
                <a:gd name="connsiteX1304" fmla="*/ 1862284 w 2305101"/>
                <a:gd name="connsiteY1304" fmla="*/ 1518461 h 1790471"/>
                <a:gd name="connsiteX1305" fmla="*/ 1865332 w 2305101"/>
                <a:gd name="connsiteY1305" fmla="*/ 1516746 h 1790471"/>
                <a:gd name="connsiteX1306" fmla="*/ 1869333 w 2305101"/>
                <a:gd name="connsiteY1306" fmla="*/ 1520557 h 1790471"/>
                <a:gd name="connsiteX1307" fmla="*/ 1863046 w 2305101"/>
                <a:gd name="connsiteY1307" fmla="*/ 1520557 h 1790471"/>
                <a:gd name="connsiteX1308" fmla="*/ 1826470 w 2305101"/>
                <a:gd name="connsiteY1308" fmla="*/ 1519033 h 1790471"/>
                <a:gd name="connsiteX1309" fmla="*/ 1822755 w 2305101"/>
                <a:gd name="connsiteY1309" fmla="*/ 1519033 h 1790471"/>
                <a:gd name="connsiteX1310" fmla="*/ 1821994 w 2305101"/>
                <a:gd name="connsiteY1310" fmla="*/ 1519033 h 1790471"/>
                <a:gd name="connsiteX1311" fmla="*/ 1820279 w 2305101"/>
                <a:gd name="connsiteY1311" fmla="*/ 1519033 h 1790471"/>
                <a:gd name="connsiteX1312" fmla="*/ 1810754 w 2305101"/>
                <a:gd name="connsiteY1312" fmla="*/ 1517509 h 1790471"/>
                <a:gd name="connsiteX1313" fmla="*/ 1790180 w 2305101"/>
                <a:gd name="connsiteY1313" fmla="*/ 1513413 h 1790471"/>
                <a:gd name="connsiteX1314" fmla="*/ 1761605 w 2305101"/>
                <a:gd name="connsiteY1314" fmla="*/ 1506745 h 1790471"/>
                <a:gd name="connsiteX1315" fmla="*/ 1748651 w 2305101"/>
                <a:gd name="connsiteY1315" fmla="*/ 1502364 h 1790471"/>
                <a:gd name="connsiteX1316" fmla="*/ 1748651 w 2305101"/>
                <a:gd name="connsiteY1316" fmla="*/ 1502364 h 1790471"/>
                <a:gd name="connsiteX1317" fmla="*/ 1745698 w 2305101"/>
                <a:gd name="connsiteY1317" fmla="*/ 1501030 h 1790471"/>
                <a:gd name="connsiteX1318" fmla="*/ 1739697 w 2305101"/>
                <a:gd name="connsiteY1318" fmla="*/ 1497601 h 1790471"/>
                <a:gd name="connsiteX1319" fmla="*/ 1735030 w 2305101"/>
                <a:gd name="connsiteY1319" fmla="*/ 1494458 h 1790471"/>
                <a:gd name="connsiteX1320" fmla="*/ 1731601 w 2305101"/>
                <a:gd name="connsiteY1320" fmla="*/ 1491219 h 1790471"/>
                <a:gd name="connsiteX1321" fmla="*/ 1727982 w 2305101"/>
                <a:gd name="connsiteY1321" fmla="*/ 1487219 h 1790471"/>
                <a:gd name="connsiteX1322" fmla="*/ 1725696 w 2305101"/>
                <a:gd name="connsiteY1322" fmla="*/ 1483218 h 1790471"/>
                <a:gd name="connsiteX1323" fmla="*/ 1725696 w 2305101"/>
                <a:gd name="connsiteY1323" fmla="*/ 1482647 h 1790471"/>
                <a:gd name="connsiteX1324" fmla="*/ 1723981 w 2305101"/>
                <a:gd name="connsiteY1324" fmla="*/ 1478075 h 1790471"/>
                <a:gd name="connsiteX1325" fmla="*/ 1722743 w 2305101"/>
                <a:gd name="connsiteY1325" fmla="*/ 1470836 h 1790471"/>
                <a:gd name="connsiteX1326" fmla="*/ 1721124 w 2305101"/>
                <a:gd name="connsiteY1326" fmla="*/ 1460263 h 1790471"/>
                <a:gd name="connsiteX1327" fmla="*/ 1721124 w 2305101"/>
                <a:gd name="connsiteY1327" fmla="*/ 1441213 h 1790471"/>
                <a:gd name="connsiteX1328" fmla="*/ 1740936 w 2305101"/>
                <a:gd name="connsiteY1328" fmla="*/ 1453405 h 1790471"/>
                <a:gd name="connsiteX1329" fmla="*/ 1764272 w 2305101"/>
                <a:gd name="connsiteY1329" fmla="*/ 1458168 h 1790471"/>
                <a:gd name="connsiteX1330" fmla="*/ 1766667 w 2305101"/>
                <a:gd name="connsiteY1330" fmla="*/ 1453492 h 1790471"/>
                <a:gd name="connsiteX1331" fmla="*/ 1765129 w 2305101"/>
                <a:gd name="connsiteY1331" fmla="*/ 1451500 h 1790471"/>
                <a:gd name="connsiteX1332" fmla="*/ 1744460 w 2305101"/>
                <a:gd name="connsiteY1332" fmla="*/ 1443309 h 1790471"/>
                <a:gd name="connsiteX1333" fmla="*/ 1725410 w 2305101"/>
                <a:gd name="connsiteY1333" fmla="*/ 1431974 h 1790471"/>
                <a:gd name="connsiteX1334" fmla="*/ 1721409 w 2305101"/>
                <a:gd name="connsiteY1334" fmla="*/ 1431402 h 1790471"/>
                <a:gd name="connsiteX1335" fmla="*/ 1722267 w 2305101"/>
                <a:gd name="connsiteY1335" fmla="*/ 1390635 h 1790471"/>
                <a:gd name="connsiteX1336" fmla="*/ 1730744 w 2305101"/>
                <a:gd name="connsiteY1336" fmla="*/ 1283193 h 1790471"/>
                <a:gd name="connsiteX1337" fmla="*/ 1769416 w 2305101"/>
                <a:gd name="connsiteY1337" fmla="*/ 1076310 h 1790471"/>
                <a:gd name="connsiteX1338" fmla="*/ 1804087 w 2305101"/>
                <a:gd name="connsiteY1338" fmla="*/ 986871 h 1790471"/>
                <a:gd name="connsiteX1339" fmla="*/ 1820851 w 2305101"/>
                <a:gd name="connsiteY1339" fmla="*/ 956295 h 1790471"/>
                <a:gd name="connsiteX1340" fmla="*/ 1824565 w 2305101"/>
                <a:gd name="connsiteY1340" fmla="*/ 950295 h 1790471"/>
                <a:gd name="connsiteX1341" fmla="*/ 1826280 w 2305101"/>
                <a:gd name="connsiteY1341" fmla="*/ 948104 h 1790471"/>
                <a:gd name="connsiteX1342" fmla="*/ 1828947 w 2305101"/>
                <a:gd name="connsiteY1342" fmla="*/ 945151 h 1790471"/>
                <a:gd name="connsiteX1343" fmla="*/ 1830757 w 2305101"/>
                <a:gd name="connsiteY1343" fmla="*/ 943437 h 1790471"/>
                <a:gd name="connsiteX1344" fmla="*/ 1832471 w 2305101"/>
                <a:gd name="connsiteY1344" fmla="*/ 942389 h 1790471"/>
                <a:gd name="connsiteX1345" fmla="*/ 1837900 w 2305101"/>
                <a:gd name="connsiteY1345" fmla="*/ 938674 h 1790471"/>
                <a:gd name="connsiteX1346" fmla="*/ 1838567 w 2305101"/>
                <a:gd name="connsiteY1346" fmla="*/ 938007 h 1790471"/>
                <a:gd name="connsiteX1347" fmla="*/ 1839138 w 2305101"/>
                <a:gd name="connsiteY1347" fmla="*/ 938007 h 1790471"/>
                <a:gd name="connsiteX1348" fmla="*/ 1843901 w 2305101"/>
                <a:gd name="connsiteY1348" fmla="*/ 932959 h 1790471"/>
                <a:gd name="connsiteX1349" fmla="*/ 1843901 w 2305101"/>
                <a:gd name="connsiteY1349" fmla="*/ 932959 h 1790471"/>
                <a:gd name="connsiteX1350" fmla="*/ 1847235 w 2305101"/>
                <a:gd name="connsiteY1350" fmla="*/ 932959 h 1790471"/>
                <a:gd name="connsiteX1351" fmla="*/ 1863999 w 2305101"/>
                <a:gd name="connsiteY1351" fmla="*/ 932007 h 1790471"/>
                <a:gd name="connsiteX1352" fmla="*/ 1878572 w 2305101"/>
                <a:gd name="connsiteY1352" fmla="*/ 932007 h 1790471"/>
                <a:gd name="connsiteX1353" fmla="*/ 1882858 w 2305101"/>
                <a:gd name="connsiteY1353" fmla="*/ 932578 h 1790471"/>
                <a:gd name="connsiteX1354" fmla="*/ 1888192 w 2305101"/>
                <a:gd name="connsiteY1354" fmla="*/ 933340 h 1790471"/>
                <a:gd name="connsiteX1355" fmla="*/ 1917529 w 2305101"/>
                <a:gd name="connsiteY1355" fmla="*/ 939150 h 1790471"/>
                <a:gd name="connsiteX1356" fmla="*/ 1946104 w 2305101"/>
                <a:gd name="connsiteY1356" fmla="*/ 948675 h 1790471"/>
                <a:gd name="connsiteX1357" fmla="*/ 1946104 w 2305101"/>
                <a:gd name="connsiteY1357" fmla="*/ 948675 h 1790471"/>
                <a:gd name="connsiteX1358" fmla="*/ 1948962 w 2305101"/>
                <a:gd name="connsiteY1358" fmla="*/ 950009 h 1790471"/>
                <a:gd name="connsiteX1359" fmla="*/ 1956105 w 2305101"/>
                <a:gd name="connsiteY1359" fmla="*/ 953533 h 1790471"/>
                <a:gd name="connsiteX1360" fmla="*/ 1969345 w 2305101"/>
                <a:gd name="connsiteY1360" fmla="*/ 961915 h 1790471"/>
                <a:gd name="connsiteX1361" fmla="*/ 1971250 w 2305101"/>
                <a:gd name="connsiteY1361" fmla="*/ 963344 h 1790471"/>
                <a:gd name="connsiteX1362" fmla="*/ 1971917 w 2305101"/>
                <a:gd name="connsiteY1362" fmla="*/ 963820 h 1790471"/>
                <a:gd name="connsiteX1363" fmla="*/ 1977442 w 2305101"/>
                <a:gd name="connsiteY1363" fmla="*/ 968964 h 1790471"/>
                <a:gd name="connsiteX1364" fmla="*/ 1981633 w 2305101"/>
                <a:gd name="connsiteY1364" fmla="*/ 973536 h 1790471"/>
                <a:gd name="connsiteX1365" fmla="*/ 1981633 w 2305101"/>
                <a:gd name="connsiteY1365" fmla="*/ 973536 h 1790471"/>
                <a:gd name="connsiteX1366" fmla="*/ 1959058 w 2305101"/>
                <a:gd name="connsiteY1366" fmla="*/ 97991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1091998" y="721504"/>
                  </a:moveTo>
                  <a:lnTo>
                    <a:pt x="1091998" y="721504"/>
                  </a:lnTo>
                  <a:cubicBezTo>
                    <a:pt x="1092152" y="722212"/>
                    <a:pt x="1092343" y="722911"/>
                    <a:pt x="1092569" y="723600"/>
                  </a:cubicBezTo>
                  <a:cubicBezTo>
                    <a:pt x="1092760" y="725818"/>
                    <a:pt x="1092760" y="728049"/>
                    <a:pt x="1092569" y="730267"/>
                  </a:cubicBezTo>
                  <a:cubicBezTo>
                    <a:pt x="1090524" y="740422"/>
                    <a:pt x="1086616" y="750110"/>
                    <a:pt x="1081044" y="758842"/>
                  </a:cubicBezTo>
                  <a:cubicBezTo>
                    <a:pt x="1076335" y="767785"/>
                    <a:pt x="1070189" y="775894"/>
                    <a:pt x="1062851" y="782845"/>
                  </a:cubicBezTo>
                  <a:cubicBezTo>
                    <a:pt x="1052858" y="790203"/>
                    <a:pt x="1041438" y="795394"/>
                    <a:pt x="1029323" y="798085"/>
                  </a:cubicBezTo>
                  <a:cubicBezTo>
                    <a:pt x="1029282" y="797833"/>
                    <a:pt x="1029282" y="797576"/>
                    <a:pt x="1029323" y="797323"/>
                  </a:cubicBezTo>
                  <a:cubicBezTo>
                    <a:pt x="1029323" y="797323"/>
                    <a:pt x="1029323" y="795323"/>
                    <a:pt x="1029323" y="794656"/>
                  </a:cubicBezTo>
                  <a:cubicBezTo>
                    <a:pt x="1029799" y="792561"/>
                    <a:pt x="1030466" y="790370"/>
                    <a:pt x="1031133" y="788274"/>
                  </a:cubicBezTo>
                  <a:lnTo>
                    <a:pt x="1031133" y="787512"/>
                  </a:lnTo>
                  <a:cubicBezTo>
                    <a:pt x="1031314" y="787049"/>
                    <a:pt x="1031537" y="786602"/>
                    <a:pt x="1031800" y="786179"/>
                  </a:cubicBezTo>
                  <a:cubicBezTo>
                    <a:pt x="1032562" y="784560"/>
                    <a:pt x="1033419" y="782940"/>
                    <a:pt x="1034276" y="781416"/>
                  </a:cubicBezTo>
                  <a:cubicBezTo>
                    <a:pt x="1042039" y="768167"/>
                    <a:pt x="1050662" y="755439"/>
                    <a:pt x="1060089" y="743316"/>
                  </a:cubicBezTo>
                  <a:cubicBezTo>
                    <a:pt x="1067613" y="732839"/>
                    <a:pt x="1074948" y="722266"/>
                    <a:pt x="1081901" y="711312"/>
                  </a:cubicBezTo>
                  <a:cubicBezTo>
                    <a:pt x="1083616" y="712836"/>
                    <a:pt x="1086187" y="714741"/>
                    <a:pt x="1087330" y="715694"/>
                  </a:cubicBezTo>
                  <a:cubicBezTo>
                    <a:pt x="1088673" y="716797"/>
                    <a:pt x="1089859" y="718079"/>
                    <a:pt x="1090854" y="719504"/>
                  </a:cubicBezTo>
                  <a:cubicBezTo>
                    <a:pt x="1090854" y="719504"/>
                    <a:pt x="1091426" y="720837"/>
                    <a:pt x="1091617" y="721123"/>
                  </a:cubicBezTo>
                  <a:close/>
                  <a:moveTo>
                    <a:pt x="1042753" y="818183"/>
                  </a:moveTo>
                  <a:lnTo>
                    <a:pt x="1042753" y="818183"/>
                  </a:lnTo>
                  <a:cubicBezTo>
                    <a:pt x="1043080" y="818302"/>
                    <a:pt x="1043374" y="818498"/>
                    <a:pt x="1043611" y="818754"/>
                  </a:cubicBezTo>
                  <a:lnTo>
                    <a:pt x="1043611" y="818754"/>
                  </a:lnTo>
                  <a:lnTo>
                    <a:pt x="1042753" y="818183"/>
                  </a:lnTo>
                  <a:close/>
                  <a:moveTo>
                    <a:pt x="1221823" y="1346725"/>
                  </a:moveTo>
                  <a:lnTo>
                    <a:pt x="1221823" y="1346725"/>
                  </a:lnTo>
                  <a:cubicBezTo>
                    <a:pt x="1221823" y="1346725"/>
                    <a:pt x="1221823" y="1346154"/>
                    <a:pt x="1222300" y="1345582"/>
                  </a:cubicBezTo>
                  <a:lnTo>
                    <a:pt x="1221823" y="1346725"/>
                  </a:lnTo>
                  <a:close/>
                  <a:moveTo>
                    <a:pt x="1000938" y="821326"/>
                  </a:moveTo>
                  <a:lnTo>
                    <a:pt x="1000938" y="821326"/>
                  </a:lnTo>
                  <a:cubicBezTo>
                    <a:pt x="1000938" y="821326"/>
                    <a:pt x="1000938" y="820755"/>
                    <a:pt x="1000938" y="820564"/>
                  </a:cubicBezTo>
                  <a:lnTo>
                    <a:pt x="1001605" y="821612"/>
                  </a:lnTo>
                  <a:lnTo>
                    <a:pt x="1000653" y="822279"/>
                  </a:lnTo>
                  <a:cubicBezTo>
                    <a:pt x="1000697" y="821963"/>
                    <a:pt x="1000697" y="821642"/>
                    <a:pt x="1000653" y="821326"/>
                  </a:cubicBezTo>
                  <a:close/>
                  <a:moveTo>
                    <a:pt x="1010463" y="755699"/>
                  </a:moveTo>
                  <a:lnTo>
                    <a:pt x="1010463" y="755699"/>
                  </a:lnTo>
                  <a:cubicBezTo>
                    <a:pt x="1011511" y="749222"/>
                    <a:pt x="1012559" y="742840"/>
                    <a:pt x="1013702" y="736649"/>
                  </a:cubicBezTo>
                  <a:lnTo>
                    <a:pt x="1016941" y="737506"/>
                  </a:lnTo>
                  <a:lnTo>
                    <a:pt x="1021989" y="738649"/>
                  </a:lnTo>
                  <a:cubicBezTo>
                    <a:pt x="1018179" y="744078"/>
                    <a:pt x="1014178" y="749889"/>
                    <a:pt x="1010463" y="755985"/>
                  </a:cubicBezTo>
                  <a:close/>
                  <a:moveTo>
                    <a:pt x="985032" y="930292"/>
                  </a:moveTo>
                  <a:lnTo>
                    <a:pt x="985032" y="930292"/>
                  </a:lnTo>
                  <a:cubicBezTo>
                    <a:pt x="985032" y="927435"/>
                    <a:pt x="985794" y="924672"/>
                    <a:pt x="986270" y="921910"/>
                  </a:cubicBezTo>
                  <a:cubicBezTo>
                    <a:pt x="987228" y="926617"/>
                    <a:pt x="989358" y="931007"/>
                    <a:pt x="992461" y="934674"/>
                  </a:cubicBezTo>
                  <a:cubicBezTo>
                    <a:pt x="994213" y="936538"/>
                    <a:pt x="996857" y="937272"/>
                    <a:pt x="999319" y="936579"/>
                  </a:cubicBezTo>
                  <a:lnTo>
                    <a:pt x="1001034" y="935817"/>
                  </a:lnTo>
                  <a:cubicBezTo>
                    <a:pt x="1003228" y="934483"/>
                    <a:pt x="1004565" y="932098"/>
                    <a:pt x="1004558" y="929530"/>
                  </a:cubicBezTo>
                  <a:cubicBezTo>
                    <a:pt x="1004048" y="923511"/>
                    <a:pt x="1003158" y="917530"/>
                    <a:pt x="1001891" y="911623"/>
                  </a:cubicBezTo>
                  <a:cubicBezTo>
                    <a:pt x="1001129" y="904956"/>
                    <a:pt x="1000938" y="898098"/>
                    <a:pt x="1000367" y="891430"/>
                  </a:cubicBezTo>
                  <a:cubicBezTo>
                    <a:pt x="999798" y="885023"/>
                    <a:pt x="998811" y="878659"/>
                    <a:pt x="997414" y="872380"/>
                  </a:cubicBezTo>
                  <a:cubicBezTo>
                    <a:pt x="996425" y="868218"/>
                    <a:pt x="995788" y="863981"/>
                    <a:pt x="995509" y="859712"/>
                  </a:cubicBezTo>
                  <a:cubicBezTo>
                    <a:pt x="996462" y="852854"/>
                    <a:pt x="997414" y="845996"/>
                    <a:pt x="998462" y="839233"/>
                  </a:cubicBezTo>
                  <a:cubicBezTo>
                    <a:pt x="1000329" y="844204"/>
                    <a:pt x="1005396" y="847213"/>
                    <a:pt x="1010654" y="846472"/>
                  </a:cubicBezTo>
                  <a:cubicBezTo>
                    <a:pt x="1016178" y="847044"/>
                    <a:pt x="1021989" y="846472"/>
                    <a:pt x="1027609" y="847234"/>
                  </a:cubicBezTo>
                  <a:lnTo>
                    <a:pt x="1029323" y="847234"/>
                  </a:lnTo>
                  <a:cubicBezTo>
                    <a:pt x="1032096" y="848741"/>
                    <a:pt x="1034959" y="850077"/>
                    <a:pt x="1037895" y="851235"/>
                  </a:cubicBezTo>
                  <a:cubicBezTo>
                    <a:pt x="1044236" y="853542"/>
                    <a:pt x="1051088" y="854069"/>
                    <a:pt x="1057707" y="852759"/>
                  </a:cubicBezTo>
                  <a:cubicBezTo>
                    <a:pt x="1059070" y="852517"/>
                    <a:pt x="1060387" y="852067"/>
                    <a:pt x="1061613" y="851425"/>
                  </a:cubicBezTo>
                  <a:cubicBezTo>
                    <a:pt x="1068280" y="852759"/>
                    <a:pt x="1074853" y="854283"/>
                    <a:pt x="1081329" y="855997"/>
                  </a:cubicBezTo>
                  <a:cubicBezTo>
                    <a:pt x="1103809" y="861903"/>
                    <a:pt x="1125145" y="871332"/>
                    <a:pt x="1148004" y="877524"/>
                  </a:cubicBezTo>
                  <a:lnTo>
                    <a:pt x="1154958" y="879524"/>
                  </a:lnTo>
                  <a:cubicBezTo>
                    <a:pt x="1147665" y="879921"/>
                    <a:pt x="1140425" y="881005"/>
                    <a:pt x="1133336" y="882762"/>
                  </a:cubicBezTo>
                  <a:cubicBezTo>
                    <a:pt x="1124557" y="884452"/>
                    <a:pt x="1116716" y="889339"/>
                    <a:pt x="1111333" y="896478"/>
                  </a:cubicBezTo>
                  <a:cubicBezTo>
                    <a:pt x="1105613" y="904383"/>
                    <a:pt x="1106168" y="915204"/>
                    <a:pt x="1112667" y="922482"/>
                  </a:cubicBezTo>
                  <a:cubicBezTo>
                    <a:pt x="1114232" y="923910"/>
                    <a:pt x="1116627" y="923910"/>
                    <a:pt x="1118191" y="922482"/>
                  </a:cubicBezTo>
                  <a:cubicBezTo>
                    <a:pt x="1120325" y="920235"/>
                    <a:pt x="1122035" y="917621"/>
                    <a:pt x="1123240" y="914766"/>
                  </a:cubicBezTo>
                  <a:cubicBezTo>
                    <a:pt x="1124332" y="912022"/>
                    <a:pt x="1125285" y="909224"/>
                    <a:pt x="1126097" y="906384"/>
                  </a:cubicBezTo>
                  <a:cubicBezTo>
                    <a:pt x="1126875" y="904703"/>
                    <a:pt x="1128225" y="903352"/>
                    <a:pt x="1129907" y="902574"/>
                  </a:cubicBezTo>
                  <a:cubicBezTo>
                    <a:pt x="1132914" y="900965"/>
                    <a:pt x="1136115" y="899748"/>
                    <a:pt x="1139432" y="898955"/>
                  </a:cubicBezTo>
                  <a:cubicBezTo>
                    <a:pt x="1146696" y="896871"/>
                    <a:pt x="1154174" y="895625"/>
                    <a:pt x="1161721" y="895240"/>
                  </a:cubicBezTo>
                  <a:cubicBezTo>
                    <a:pt x="1165359" y="894811"/>
                    <a:pt x="1169035" y="894811"/>
                    <a:pt x="1172674" y="895240"/>
                  </a:cubicBezTo>
                  <a:lnTo>
                    <a:pt x="1176675" y="896097"/>
                  </a:lnTo>
                  <a:cubicBezTo>
                    <a:pt x="1177527" y="896432"/>
                    <a:pt x="1178428" y="896625"/>
                    <a:pt x="1179342" y="896669"/>
                  </a:cubicBezTo>
                  <a:cubicBezTo>
                    <a:pt x="1180009" y="896669"/>
                    <a:pt x="1185724" y="896097"/>
                    <a:pt x="1180675" y="896669"/>
                  </a:cubicBezTo>
                  <a:cubicBezTo>
                    <a:pt x="1182653" y="896609"/>
                    <a:pt x="1184441" y="895477"/>
                    <a:pt x="1185343" y="893716"/>
                  </a:cubicBezTo>
                  <a:lnTo>
                    <a:pt x="1186009" y="894478"/>
                  </a:lnTo>
                  <a:cubicBezTo>
                    <a:pt x="1186443" y="895235"/>
                    <a:pt x="1186920" y="895967"/>
                    <a:pt x="1187438" y="896669"/>
                  </a:cubicBezTo>
                  <a:cubicBezTo>
                    <a:pt x="1188389" y="898269"/>
                    <a:pt x="1189248" y="899923"/>
                    <a:pt x="1190010" y="901622"/>
                  </a:cubicBezTo>
                  <a:cubicBezTo>
                    <a:pt x="1190010" y="901622"/>
                    <a:pt x="1190010" y="902289"/>
                    <a:pt x="1190486" y="902955"/>
                  </a:cubicBezTo>
                  <a:cubicBezTo>
                    <a:pt x="1190962" y="903622"/>
                    <a:pt x="1191438" y="906099"/>
                    <a:pt x="1191915" y="907718"/>
                  </a:cubicBezTo>
                  <a:cubicBezTo>
                    <a:pt x="1192391" y="909337"/>
                    <a:pt x="1191915" y="909909"/>
                    <a:pt x="1192582" y="911052"/>
                  </a:cubicBezTo>
                  <a:cubicBezTo>
                    <a:pt x="1193248" y="912195"/>
                    <a:pt x="1193058" y="914100"/>
                    <a:pt x="1193153" y="914385"/>
                  </a:cubicBezTo>
                  <a:cubicBezTo>
                    <a:pt x="1193153" y="916767"/>
                    <a:pt x="1193153" y="919243"/>
                    <a:pt x="1193153" y="921720"/>
                  </a:cubicBezTo>
                  <a:cubicBezTo>
                    <a:pt x="1193153" y="927435"/>
                    <a:pt x="1193153" y="933150"/>
                    <a:pt x="1193153" y="938769"/>
                  </a:cubicBezTo>
                  <a:cubicBezTo>
                    <a:pt x="1193055" y="940419"/>
                    <a:pt x="1193055" y="942073"/>
                    <a:pt x="1193153" y="943722"/>
                  </a:cubicBezTo>
                  <a:cubicBezTo>
                    <a:pt x="1190200" y="944294"/>
                    <a:pt x="1187438" y="944961"/>
                    <a:pt x="1184866" y="945246"/>
                  </a:cubicBezTo>
                  <a:cubicBezTo>
                    <a:pt x="1176749" y="945818"/>
                    <a:pt x="1168600" y="945818"/>
                    <a:pt x="1160483" y="945246"/>
                  </a:cubicBezTo>
                  <a:cubicBezTo>
                    <a:pt x="1148767" y="945246"/>
                    <a:pt x="1131907" y="942770"/>
                    <a:pt x="1123240" y="933150"/>
                  </a:cubicBezTo>
                  <a:cubicBezTo>
                    <a:pt x="1121492" y="931476"/>
                    <a:pt x="1118718" y="931537"/>
                    <a:pt x="1117045" y="933285"/>
                  </a:cubicBezTo>
                  <a:cubicBezTo>
                    <a:pt x="1115965" y="934413"/>
                    <a:pt x="1115567" y="936031"/>
                    <a:pt x="1116001" y="937531"/>
                  </a:cubicBezTo>
                  <a:cubicBezTo>
                    <a:pt x="1122192" y="953724"/>
                    <a:pt x="1140385" y="959153"/>
                    <a:pt x="1155625" y="962106"/>
                  </a:cubicBezTo>
                  <a:lnTo>
                    <a:pt x="1158958" y="962677"/>
                  </a:lnTo>
                  <a:lnTo>
                    <a:pt x="1157529" y="962677"/>
                  </a:lnTo>
                  <a:lnTo>
                    <a:pt x="1154386" y="963249"/>
                  </a:lnTo>
                  <a:lnTo>
                    <a:pt x="1151243" y="963249"/>
                  </a:lnTo>
                  <a:cubicBezTo>
                    <a:pt x="1139577" y="964582"/>
                    <a:pt x="1127836" y="965155"/>
                    <a:pt x="1116096" y="964963"/>
                  </a:cubicBezTo>
                  <a:cubicBezTo>
                    <a:pt x="1104761" y="964963"/>
                    <a:pt x="1093426" y="963820"/>
                    <a:pt x="1082187" y="962582"/>
                  </a:cubicBezTo>
                  <a:lnTo>
                    <a:pt x="1078853" y="962582"/>
                  </a:lnTo>
                  <a:lnTo>
                    <a:pt x="1075996" y="962582"/>
                  </a:lnTo>
                  <a:lnTo>
                    <a:pt x="1069042" y="961439"/>
                  </a:lnTo>
                  <a:cubicBezTo>
                    <a:pt x="1063327" y="960582"/>
                    <a:pt x="1057612" y="959439"/>
                    <a:pt x="1051897" y="958296"/>
                  </a:cubicBezTo>
                  <a:cubicBezTo>
                    <a:pt x="1040086" y="955914"/>
                    <a:pt x="1028466" y="952866"/>
                    <a:pt x="1016845" y="950104"/>
                  </a:cubicBezTo>
                  <a:cubicBezTo>
                    <a:pt x="1010273" y="948580"/>
                    <a:pt x="1003796" y="947056"/>
                    <a:pt x="997224" y="945723"/>
                  </a:cubicBezTo>
                  <a:cubicBezTo>
                    <a:pt x="992648" y="944612"/>
                    <a:pt x="988002" y="943817"/>
                    <a:pt x="983317" y="943341"/>
                  </a:cubicBezTo>
                  <a:cubicBezTo>
                    <a:pt x="983984" y="938960"/>
                    <a:pt x="984651" y="934674"/>
                    <a:pt x="985413" y="930483"/>
                  </a:cubicBezTo>
                  <a:close/>
                  <a:moveTo>
                    <a:pt x="969220" y="1035829"/>
                  </a:moveTo>
                  <a:lnTo>
                    <a:pt x="969220" y="1035829"/>
                  </a:lnTo>
                  <a:lnTo>
                    <a:pt x="969220" y="1035829"/>
                  </a:lnTo>
                  <a:cubicBezTo>
                    <a:pt x="969220" y="1037163"/>
                    <a:pt x="969887" y="1038496"/>
                    <a:pt x="970268" y="1039734"/>
                  </a:cubicBezTo>
                  <a:cubicBezTo>
                    <a:pt x="970856" y="1045240"/>
                    <a:pt x="974140" y="1050094"/>
                    <a:pt x="979031" y="1052688"/>
                  </a:cubicBezTo>
                  <a:cubicBezTo>
                    <a:pt x="980969" y="1053242"/>
                    <a:pt x="983031" y="1052369"/>
                    <a:pt x="983984" y="1050593"/>
                  </a:cubicBezTo>
                  <a:cubicBezTo>
                    <a:pt x="985794" y="1046498"/>
                    <a:pt x="985794" y="1041829"/>
                    <a:pt x="983984" y="1037734"/>
                  </a:cubicBezTo>
                  <a:cubicBezTo>
                    <a:pt x="982270" y="1032210"/>
                    <a:pt x="980745" y="1026685"/>
                    <a:pt x="979412" y="1021065"/>
                  </a:cubicBezTo>
                  <a:cubicBezTo>
                    <a:pt x="977214" y="1011675"/>
                    <a:pt x="975812" y="1002116"/>
                    <a:pt x="975221" y="992490"/>
                  </a:cubicBezTo>
                  <a:cubicBezTo>
                    <a:pt x="976078" y="986490"/>
                    <a:pt x="977031" y="980489"/>
                    <a:pt x="977888" y="974488"/>
                  </a:cubicBezTo>
                  <a:cubicBezTo>
                    <a:pt x="980555" y="975822"/>
                    <a:pt x="983317" y="976965"/>
                    <a:pt x="985984" y="978108"/>
                  </a:cubicBezTo>
                  <a:cubicBezTo>
                    <a:pt x="992842" y="981060"/>
                    <a:pt x="999700" y="983632"/>
                    <a:pt x="1006749" y="985918"/>
                  </a:cubicBezTo>
                  <a:cubicBezTo>
                    <a:pt x="1019244" y="990040"/>
                    <a:pt x="1031965" y="993443"/>
                    <a:pt x="1044849" y="996110"/>
                  </a:cubicBezTo>
                  <a:cubicBezTo>
                    <a:pt x="1070444" y="1001485"/>
                    <a:pt x="1096515" y="1004261"/>
                    <a:pt x="1122668" y="1004397"/>
                  </a:cubicBezTo>
                  <a:cubicBezTo>
                    <a:pt x="1141663" y="1004679"/>
                    <a:pt x="1160597" y="1002176"/>
                    <a:pt x="1178866" y="996967"/>
                  </a:cubicBezTo>
                  <a:lnTo>
                    <a:pt x="1180675" y="996967"/>
                  </a:lnTo>
                  <a:lnTo>
                    <a:pt x="1189153" y="998682"/>
                  </a:lnTo>
                  <a:lnTo>
                    <a:pt x="1186390" y="998682"/>
                  </a:lnTo>
                  <a:cubicBezTo>
                    <a:pt x="1175342" y="999980"/>
                    <a:pt x="1164608" y="1003204"/>
                    <a:pt x="1154672" y="1008207"/>
                  </a:cubicBezTo>
                  <a:cubicBezTo>
                    <a:pt x="1144679" y="1012897"/>
                    <a:pt x="1136223" y="1020329"/>
                    <a:pt x="1130288" y="1029638"/>
                  </a:cubicBezTo>
                  <a:cubicBezTo>
                    <a:pt x="1128637" y="1032150"/>
                    <a:pt x="1127623" y="1035027"/>
                    <a:pt x="1127335" y="1038020"/>
                  </a:cubicBezTo>
                  <a:lnTo>
                    <a:pt x="1127335" y="1038210"/>
                  </a:lnTo>
                  <a:cubicBezTo>
                    <a:pt x="1127390" y="1038844"/>
                    <a:pt x="1127390" y="1039482"/>
                    <a:pt x="1127335" y="1040115"/>
                  </a:cubicBezTo>
                  <a:cubicBezTo>
                    <a:pt x="1127255" y="1041655"/>
                    <a:pt x="1127549" y="1043191"/>
                    <a:pt x="1128193" y="1044592"/>
                  </a:cubicBezTo>
                  <a:cubicBezTo>
                    <a:pt x="1130860" y="1049355"/>
                    <a:pt x="1135622" y="1047735"/>
                    <a:pt x="1138956" y="1044592"/>
                  </a:cubicBezTo>
                  <a:cubicBezTo>
                    <a:pt x="1144576" y="1041735"/>
                    <a:pt x="1148481" y="1035067"/>
                    <a:pt x="1153053" y="1031067"/>
                  </a:cubicBezTo>
                  <a:cubicBezTo>
                    <a:pt x="1158655" y="1026246"/>
                    <a:pt x="1165119" y="1022530"/>
                    <a:pt x="1172103" y="1020113"/>
                  </a:cubicBezTo>
                  <a:cubicBezTo>
                    <a:pt x="1179292" y="1017392"/>
                    <a:pt x="1186680" y="1015227"/>
                    <a:pt x="1194201" y="1013636"/>
                  </a:cubicBezTo>
                  <a:cubicBezTo>
                    <a:pt x="1197916" y="1012779"/>
                    <a:pt x="1201630" y="1012112"/>
                    <a:pt x="1205345" y="1011540"/>
                  </a:cubicBezTo>
                  <a:cubicBezTo>
                    <a:pt x="1209060" y="1010969"/>
                    <a:pt x="1212203" y="1010207"/>
                    <a:pt x="1215537" y="1009826"/>
                  </a:cubicBezTo>
                  <a:cubicBezTo>
                    <a:pt x="1216680" y="1010778"/>
                    <a:pt x="1217728" y="1011921"/>
                    <a:pt x="1218775" y="1012969"/>
                  </a:cubicBezTo>
                  <a:cubicBezTo>
                    <a:pt x="1219556" y="1013783"/>
                    <a:pt x="1220287" y="1014641"/>
                    <a:pt x="1220966" y="1015541"/>
                  </a:cubicBezTo>
                  <a:lnTo>
                    <a:pt x="1220966" y="1015541"/>
                  </a:lnTo>
                  <a:cubicBezTo>
                    <a:pt x="1222360" y="1017506"/>
                    <a:pt x="1223541" y="1019613"/>
                    <a:pt x="1224490" y="1021827"/>
                  </a:cubicBezTo>
                  <a:lnTo>
                    <a:pt x="1224490" y="1021827"/>
                  </a:lnTo>
                  <a:cubicBezTo>
                    <a:pt x="1224967" y="1022875"/>
                    <a:pt x="1225252" y="1023923"/>
                    <a:pt x="1225633" y="1024971"/>
                  </a:cubicBezTo>
                  <a:lnTo>
                    <a:pt x="1226491" y="1028495"/>
                  </a:lnTo>
                  <a:cubicBezTo>
                    <a:pt x="1226478" y="1028717"/>
                    <a:pt x="1226478" y="1028939"/>
                    <a:pt x="1226491" y="1029162"/>
                  </a:cubicBezTo>
                  <a:lnTo>
                    <a:pt x="1226491" y="1029733"/>
                  </a:lnTo>
                  <a:cubicBezTo>
                    <a:pt x="1226633" y="1031699"/>
                    <a:pt x="1226633" y="1033673"/>
                    <a:pt x="1226491" y="1035639"/>
                  </a:cubicBezTo>
                  <a:cubicBezTo>
                    <a:pt x="1226491" y="1036305"/>
                    <a:pt x="1226491" y="1037639"/>
                    <a:pt x="1226491" y="1038115"/>
                  </a:cubicBezTo>
                  <a:cubicBezTo>
                    <a:pt x="1226491" y="1038591"/>
                    <a:pt x="1225824" y="1040973"/>
                    <a:pt x="1225443" y="1042401"/>
                  </a:cubicBezTo>
                  <a:cubicBezTo>
                    <a:pt x="1225062" y="1043830"/>
                    <a:pt x="1224490" y="1045449"/>
                    <a:pt x="1224014" y="1046878"/>
                  </a:cubicBezTo>
                  <a:lnTo>
                    <a:pt x="1224014" y="1046878"/>
                  </a:lnTo>
                  <a:lnTo>
                    <a:pt x="1224014" y="1047354"/>
                  </a:lnTo>
                  <a:cubicBezTo>
                    <a:pt x="1222871" y="1049926"/>
                    <a:pt x="1221538" y="1052403"/>
                    <a:pt x="1220204" y="1054784"/>
                  </a:cubicBezTo>
                  <a:cubicBezTo>
                    <a:pt x="1218871" y="1057165"/>
                    <a:pt x="1217918" y="1058403"/>
                    <a:pt x="1216680" y="1060118"/>
                  </a:cubicBezTo>
                  <a:lnTo>
                    <a:pt x="1216680" y="1060118"/>
                  </a:lnTo>
                  <a:lnTo>
                    <a:pt x="1216204" y="1060785"/>
                  </a:lnTo>
                  <a:cubicBezTo>
                    <a:pt x="1214425" y="1060308"/>
                    <a:pt x="1212553" y="1060308"/>
                    <a:pt x="1210774" y="1060785"/>
                  </a:cubicBezTo>
                  <a:cubicBezTo>
                    <a:pt x="1209631" y="1060785"/>
                    <a:pt x="1203345" y="1063547"/>
                    <a:pt x="1207345" y="1061928"/>
                  </a:cubicBezTo>
                  <a:cubicBezTo>
                    <a:pt x="1204672" y="1063026"/>
                    <a:pt x="1201896" y="1063856"/>
                    <a:pt x="1199059" y="1064404"/>
                  </a:cubicBezTo>
                  <a:lnTo>
                    <a:pt x="1197249" y="1064404"/>
                  </a:lnTo>
                  <a:lnTo>
                    <a:pt x="1196392" y="1064404"/>
                  </a:lnTo>
                  <a:lnTo>
                    <a:pt x="1190391" y="1064880"/>
                  </a:lnTo>
                  <a:cubicBezTo>
                    <a:pt x="1186486" y="1064880"/>
                    <a:pt x="1182676" y="1064880"/>
                    <a:pt x="1178866" y="1064880"/>
                  </a:cubicBezTo>
                  <a:cubicBezTo>
                    <a:pt x="1172067" y="1064891"/>
                    <a:pt x="1165311" y="1063798"/>
                    <a:pt x="1158863" y="1061642"/>
                  </a:cubicBezTo>
                  <a:cubicBezTo>
                    <a:pt x="1156916" y="1061075"/>
                    <a:pt x="1155057" y="1060242"/>
                    <a:pt x="1153339" y="1059166"/>
                  </a:cubicBezTo>
                  <a:cubicBezTo>
                    <a:pt x="1152324" y="1058521"/>
                    <a:pt x="1151368" y="1057788"/>
                    <a:pt x="1150481" y="1056975"/>
                  </a:cubicBezTo>
                  <a:cubicBezTo>
                    <a:pt x="1150481" y="1056975"/>
                    <a:pt x="1150481" y="1056022"/>
                    <a:pt x="1149910" y="1055260"/>
                  </a:cubicBezTo>
                  <a:cubicBezTo>
                    <a:pt x="1149373" y="1053117"/>
                    <a:pt x="1147201" y="1051814"/>
                    <a:pt x="1145057" y="1052351"/>
                  </a:cubicBezTo>
                  <a:cubicBezTo>
                    <a:pt x="1144013" y="1052612"/>
                    <a:pt x="1143118" y="1053283"/>
                    <a:pt x="1142575" y="1054212"/>
                  </a:cubicBezTo>
                  <a:cubicBezTo>
                    <a:pt x="1133717" y="1072215"/>
                    <a:pt x="1161625" y="1081168"/>
                    <a:pt x="1173151" y="1083930"/>
                  </a:cubicBezTo>
                  <a:cubicBezTo>
                    <a:pt x="1175532" y="1084407"/>
                    <a:pt x="1177913" y="1084883"/>
                    <a:pt x="1180294" y="1085169"/>
                  </a:cubicBezTo>
                  <a:cubicBezTo>
                    <a:pt x="1172048" y="1088232"/>
                    <a:pt x="1163578" y="1090653"/>
                    <a:pt x="1154958" y="1092408"/>
                  </a:cubicBezTo>
                  <a:lnTo>
                    <a:pt x="1147433" y="1093836"/>
                  </a:lnTo>
                  <a:lnTo>
                    <a:pt x="1141432" y="1094789"/>
                  </a:lnTo>
                  <a:cubicBezTo>
                    <a:pt x="1136575" y="1095456"/>
                    <a:pt x="1131907" y="1095932"/>
                    <a:pt x="1126764" y="1096313"/>
                  </a:cubicBezTo>
                  <a:cubicBezTo>
                    <a:pt x="1100209" y="1098076"/>
                    <a:pt x="1073546" y="1097310"/>
                    <a:pt x="1047135" y="1094027"/>
                  </a:cubicBezTo>
                  <a:lnTo>
                    <a:pt x="1039134" y="1093074"/>
                  </a:lnTo>
                  <a:lnTo>
                    <a:pt x="1038277" y="1093074"/>
                  </a:lnTo>
                  <a:lnTo>
                    <a:pt x="1034371" y="1092503"/>
                  </a:lnTo>
                  <a:cubicBezTo>
                    <a:pt x="1024846" y="1090979"/>
                    <a:pt x="1014750" y="1088788"/>
                    <a:pt x="1004939" y="1086788"/>
                  </a:cubicBezTo>
                  <a:cubicBezTo>
                    <a:pt x="995128" y="1084788"/>
                    <a:pt x="984460" y="1082216"/>
                    <a:pt x="974364" y="1079739"/>
                  </a:cubicBezTo>
                  <a:cubicBezTo>
                    <a:pt x="970935" y="1078977"/>
                    <a:pt x="967411" y="1078215"/>
                    <a:pt x="963982" y="1077644"/>
                  </a:cubicBezTo>
                  <a:cubicBezTo>
                    <a:pt x="965633" y="1063166"/>
                    <a:pt x="967347" y="1048688"/>
                    <a:pt x="969125" y="1034210"/>
                  </a:cubicBezTo>
                  <a:close/>
                  <a:moveTo>
                    <a:pt x="959695" y="1324722"/>
                  </a:moveTo>
                  <a:lnTo>
                    <a:pt x="959695" y="1324722"/>
                  </a:lnTo>
                  <a:lnTo>
                    <a:pt x="957981" y="1324722"/>
                  </a:lnTo>
                  <a:lnTo>
                    <a:pt x="952266" y="1323770"/>
                  </a:lnTo>
                  <a:cubicBezTo>
                    <a:pt x="946961" y="1322430"/>
                    <a:pt x="941588" y="1321381"/>
                    <a:pt x="936169" y="1320627"/>
                  </a:cubicBezTo>
                  <a:cubicBezTo>
                    <a:pt x="937121" y="1313959"/>
                    <a:pt x="937978" y="1307387"/>
                    <a:pt x="938931" y="1300719"/>
                  </a:cubicBezTo>
                  <a:cubicBezTo>
                    <a:pt x="940750" y="1303461"/>
                    <a:pt x="943118" y="1305796"/>
                    <a:pt x="945884" y="1307577"/>
                  </a:cubicBezTo>
                  <a:cubicBezTo>
                    <a:pt x="951123" y="1310721"/>
                    <a:pt x="955409" y="1304720"/>
                    <a:pt x="953504" y="1299767"/>
                  </a:cubicBezTo>
                  <a:cubicBezTo>
                    <a:pt x="951599" y="1294814"/>
                    <a:pt x="949313" y="1292623"/>
                    <a:pt x="947408" y="1288909"/>
                  </a:cubicBezTo>
                  <a:cubicBezTo>
                    <a:pt x="945503" y="1285194"/>
                    <a:pt x="944170" y="1281955"/>
                    <a:pt x="942550" y="1278526"/>
                  </a:cubicBezTo>
                  <a:lnTo>
                    <a:pt x="941979" y="1277478"/>
                  </a:lnTo>
                  <a:cubicBezTo>
                    <a:pt x="942455" y="1273954"/>
                    <a:pt x="942836" y="1270430"/>
                    <a:pt x="943312" y="1266906"/>
                  </a:cubicBezTo>
                  <a:cubicBezTo>
                    <a:pt x="947376" y="1268874"/>
                    <a:pt x="951567" y="1270779"/>
                    <a:pt x="955885" y="1272621"/>
                  </a:cubicBezTo>
                  <a:cubicBezTo>
                    <a:pt x="971159" y="1278117"/>
                    <a:pt x="987278" y="1280890"/>
                    <a:pt x="1003510" y="1280812"/>
                  </a:cubicBezTo>
                  <a:cubicBezTo>
                    <a:pt x="1022068" y="1281511"/>
                    <a:pt x="1040651" y="1280970"/>
                    <a:pt x="1059136" y="1279193"/>
                  </a:cubicBezTo>
                  <a:cubicBezTo>
                    <a:pt x="1058752" y="1281238"/>
                    <a:pt x="1058752" y="1283338"/>
                    <a:pt x="1059136" y="1285384"/>
                  </a:cubicBezTo>
                  <a:cubicBezTo>
                    <a:pt x="1059687" y="1288801"/>
                    <a:pt x="1060988" y="1292054"/>
                    <a:pt x="1062946" y="1294909"/>
                  </a:cubicBezTo>
                  <a:cubicBezTo>
                    <a:pt x="1068453" y="1301498"/>
                    <a:pt x="1075934" y="1306139"/>
                    <a:pt x="1084282" y="1308149"/>
                  </a:cubicBezTo>
                  <a:cubicBezTo>
                    <a:pt x="1087140" y="1309006"/>
                    <a:pt x="1090093" y="1309768"/>
                    <a:pt x="1093045" y="1310435"/>
                  </a:cubicBezTo>
                  <a:lnTo>
                    <a:pt x="1090378" y="1311387"/>
                  </a:lnTo>
                  <a:cubicBezTo>
                    <a:pt x="1084282" y="1313674"/>
                    <a:pt x="1077996" y="1315578"/>
                    <a:pt x="1071328" y="1317484"/>
                  </a:cubicBezTo>
                  <a:cubicBezTo>
                    <a:pt x="1059843" y="1320711"/>
                    <a:pt x="1048168" y="1323224"/>
                    <a:pt x="1036371" y="1325008"/>
                  </a:cubicBezTo>
                  <a:lnTo>
                    <a:pt x="1034276" y="1325008"/>
                  </a:lnTo>
                  <a:lnTo>
                    <a:pt x="1030942" y="1325008"/>
                  </a:lnTo>
                  <a:cubicBezTo>
                    <a:pt x="1028085" y="1325008"/>
                    <a:pt x="1025132" y="1325675"/>
                    <a:pt x="1022275" y="1325866"/>
                  </a:cubicBezTo>
                  <a:cubicBezTo>
                    <a:pt x="1015893" y="1326437"/>
                    <a:pt x="1009606" y="1326723"/>
                    <a:pt x="1003225" y="1326913"/>
                  </a:cubicBezTo>
                  <a:cubicBezTo>
                    <a:pt x="991425" y="1327166"/>
                    <a:pt x="979621" y="1326657"/>
                    <a:pt x="967887" y="1325389"/>
                  </a:cubicBezTo>
                  <a:lnTo>
                    <a:pt x="959219" y="1324342"/>
                  </a:lnTo>
                  <a:close/>
                  <a:moveTo>
                    <a:pt x="1141146" y="1266810"/>
                  </a:moveTo>
                  <a:lnTo>
                    <a:pt x="1141146" y="1266810"/>
                  </a:lnTo>
                  <a:cubicBezTo>
                    <a:pt x="1141146" y="1267382"/>
                    <a:pt x="1141146" y="1267763"/>
                    <a:pt x="1141146" y="1267953"/>
                  </a:cubicBezTo>
                  <a:lnTo>
                    <a:pt x="1140575" y="1271478"/>
                  </a:lnTo>
                  <a:cubicBezTo>
                    <a:pt x="1140067" y="1273764"/>
                    <a:pt x="1139496" y="1276050"/>
                    <a:pt x="1138861" y="1278336"/>
                  </a:cubicBezTo>
                  <a:cubicBezTo>
                    <a:pt x="1138660" y="1278764"/>
                    <a:pt x="1138500" y="1279211"/>
                    <a:pt x="1138384" y="1279669"/>
                  </a:cubicBezTo>
                  <a:cubicBezTo>
                    <a:pt x="1138384" y="1278812"/>
                    <a:pt x="1137432" y="1281574"/>
                    <a:pt x="1137146" y="1282050"/>
                  </a:cubicBezTo>
                  <a:cubicBezTo>
                    <a:pt x="1136280" y="1283849"/>
                    <a:pt x="1135260" y="1285570"/>
                    <a:pt x="1134098" y="1287194"/>
                  </a:cubicBezTo>
                  <a:lnTo>
                    <a:pt x="1133527" y="1287861"/>
                  </a:lnTo>
                  <a:cubicBezTo>
                    <a:pt x="1132574" y="1289004"/>
                    <a:pt x="1131526" y="1289956"/>
                    <a:pt x="1130479" y="1291004"/>
                  </a:cubicBezTo>
                  <a:lnTo>
                    <a:pt x="1129050" y="1292242"/>
                  </a:lnTo>
                  <a:cubicBezTo>
                    <a:pt x="1130002" y="1291385"/>
                    <a:pt x="1126954" y="1293671"/>
                    <a:pt x="1126669" y="1293957"/>
                  </a:cubicBezTo>
                  <a:cubicBezTo>
                    <a:pt x="1126383" y="1294242"/>
                    <a:pt x="1124287" y="1295385"/>
                    <a:pt x="1123049" y="1296052"/>
                  </a:cubicBezTo>
                  <a:cubicBezTo>
                    <a:pt x="1120213" y="1295611"/>
                    <a:pt x="1117347" y="1295389"/>
                    <a:pt x="1114477" y="1295385"/>
                  </a:cubicBezTo>
                  <a:cubicBezTo>
                    <a:pt x="1107675" y="1295016"/>
                    <a:pt x="1100901" y="1294253"/>
                    <a:pt x="1094188" y="1293100"/>
                  </a:cubicBezTo>
                  <a:cubicBezTo>
                    <a:pt x="1085806" y="1291385"/>
                    <a:pt x="1071424" y="1287861"/>
                    <a:pt x="1069709" y="1278336"/>
                  </a:cubicBezTo>
                  <a:cubicBezTo>
                    <a:pt x="1079234" y="1277193"/>
                    <a:pt x="1088759" y="1275859"/>
                    <a:pt x="1097808" y="1274145"/>
                  </a:cubicBezTo>
                  <a:cubicBezTo>
                    <a:pt x="1112736" y="1271500"/>
                    <a:pt x="1127446" y="1267743"/>
                    <a:pt x="1141813" y="1262905"/>
                  </a:cubicBezTo>
                  <a:lnTo>
                    <a:pt x="1141813" y="1267382"/>
                  </a:lnTo>
                  <a:close/>
                  <a:moveTo>
                    <a:pt x="950646" y="1204041"/>
                  </a:moveTo>
                  <a:lnTo>
                    <a:pt x="950646" y="1204041"/>
                  </a:lnTo>
                  <a:cubicBezTo>
                    <a:pt x="951864" y="1205208"/>
                    <a:pt x="953284" y="1206144"/>
                    <a:pt x="954837" y="1206803"/>
                  </a:cubicBezTo>
                  <a:cubicBezTo>
                    <a:pt x="957165" y="1207396"/>
                    <a:pt x="959606" y="1206389"/>
                    <a:pt x="960838" y="1204326"/>
                  </a:cubicBezTo>
                  <a:cubicBezTo>
                    <a:pt x="963518" y="1198725"/>
                    <a:pt x="963894" y="1192296"/>
                    <a:pt x="961886" y="1186419"/>
                  </a:cubicBezTo>
                  <a:cubicBezTo>
                    <a:pt x="960838" y="1180133"/>
                    <a:pt x="959886" y="1173846"/>
                    <a:pt x="959124" y="1167369"/>
                  </a:cubicBezTo>
                  <a:cubicBezTo>
                    <a:pt x="958362" y="1160892"/>
                    <a:pt x="957504" y="1156225"/>
                    <a:pt x="956457" y="1150796"/>
                  </a:cubicBezTo>
                  <a:cubicBezTo>
                    <a:pt x="956457" y="1148510"/>
                    <a:pt x="956933" y="1146414"/>
                    <a:pt x="957124" y="1144128"/>
                  </a:cubicBezTo>
                  <a:lnTo>
                    <a:pt x="960553" y="1112410"/>
                  </a:lnTo>
                  <a:cubicBezTo>
                    <a:pt x="966934" y="1115649"/>
                    <a:pt x="973602" y="1118411"/>
                    <a:pt x="980174" y="1121078"/>
                  </a:cubicBezTo>
                  <a:cubicBezTo>
                    <a:pt x="994748" y="1126607"/>
                    <a:pt x="1009890" y="1130504"/>
                    <a:pt x="1025322" y="1132698"/>
                  </a:cubicBezTo>
                  <a:cubicBezTo>
                    <a:pt x="1045598" y="1135985"/>
                    <a:pt x="1066048" y="1138084"/>
                    <a:pt x="1086568" y="1138985"/>
                  </a:cubicBezTo>
                  <a:cubicBezTo>
                    <a:pt x="1100284" y="1139601"/>
                    <a:pt x="1114023" y="1139410"/>
                    <a:pt x="1127716" y="1138413"/>
                  </a:cubicBezTo>
                  <a:cubicBezTo>
                    <a:pt x="1124126" y="1139991"/>
                    <a:pt x="1120711" y="1141938"/>
                    <a:pt x="1117524" y="1144224"/>
                  </a:cubicBezTo>
                  <a:cubicBezTo>
                    <a:pt x="1108948" y="1151269"/>
                    <a:pt x="1103870" y="1161703"/>
                    <a:pt x="1103618" y="1172799"/>
                  </a:cubicBezTo>
                  <a:cubicBezTo>
                    <a:pt x="1101372" y="1183603"/>
                    <a:pt x="1104993" y="1194791"/>
                    <a:pt x="1113143" y="1202231"/>
                  </a:cubicBezTo>
                  <a:cubicBezTo>
                    <a:pt x="1119620" y="1206708"/>
                    <a:pt x="1126002" y="1199278"/>
                    <a:pt x="1124954" y="1192706"/>
                  </a:cubicBezTo>
                  <a:cubicBezTo>
                    <a:pt x="1123049" y="1181181"/>
                    <a:pt x="1119334" y="1165369"/>
                    <a:pt x="1131431" y="1157749"/>
                  </a:cubicBezTo>
                  <a:cubicBezTo>
                    <a:pt x="1138765" y="1153082"/>
                    <a:pt x="1146766" y="1149367"/>
                    <a:pt x="1154196" y="1144700"/>
                  </a:cubicBezTo>
                  <a:cubicBezTo>
                    <a:pt x="1162057" y="1139070"/>
                    <a:pt x="1170728" y="1134670"/>
                    <a:pt x="1179914" y="1131651"/>
                  </a:cubicBezTo>
                  <a:cubicBezTo>
                    <a:pt x="1180351" y="1131518"/>
                    <a:pt x="1180767" y="1131326"/>
                    <a:pt x="1181152" y="1131079"/>
                  </a:cubicBezTo>
                  <a:cubicBezTo>
                    <a:pt x="1181342" y="1131418"/>
                    <a:pt x="1181565" y="1131737"/>
                    <a:pt x="1181819" y="1132032"/>
                  </a:cubicBezTo>
                  <a:lnTo>
                    <a:pt x="1181818" y="1132032"/>
                  </a:lnTo>
                  <a:cubicBezTo>
                    <a:pt x="1182663" y="1133349"/>
                    <a:pt x="1183619" y="1134592"/>
                    <a:pt x="1184676" y="1135746"/>
                  </a:cubicBezTo>
                  <a:cubicBezTo>
                    <a:pt x="1184864" y="1136225"/>
                    <a:pt x="1185121" y="1136675"/>
                    <a:pt x="1185438" y="1137080"/>
                  </a:cubicBezTo>
                  <a:cubicBezTo>
                    <a:pt x="1186486" y="1138699"/>
                    <a:pt x="1187438" y="1140414"/>
                    <a:pt x="1188391" y="1142033"/>
                  </a:cubicBezTo>
                  <a:lnTo>
                    <a:pt x="1190010" y="1145271"/>
                  </a:lnTo>
                  <a:cubicBezTo>
                    <a:pt x="1188962" y="1143081"/>
                    <a:pt x="1191058" y="1148034"/>
                    <a:pt x="1191343" y="1148796"/>
                  </a:cubicBezTo>
                  <a:cubicBezTo>
                    <a:pt x="1192542" y="1152830"/>
                    <a:pt x="1193496" y="1156934"/>
                    <a:pt x="1194201" y="1161083"/>
                  </a:cubicBezTo>
                  <a:cubicBezTo>
                    <a:pt x="1194201" y="1161083"/>
                    <a:pt x="1194201" y="1161083"/>
                    <a:pt x="1194201" y="1161655"/>
                  </a:cubicBezTo>
                  <a:cubicBezTo>
                    <a:pt x="1194201" y="1162226"/>
                    <a:pt x="1194201" y="1162131"/>
                    <a:pt x="1194201" y="1162512"/>
                  </a:cubicBezTo>
                  <a:cubicBezTo>
                    <a:pt x="1194343" y="1164700"/>
                    <a:pt x="1194343" y="1166895"/>
                    <a:pt x="1194201" y="1169084"/>
                  </a:cubicBezTo>
                  <a:cubicBezTo>
                    <a:pt x="1194439" y="1173462"/>
                    <a:pt x="1194439" y="1177850"/>
                    <a:pt x="1194201" y="1182229"/>
                  </a:cubicBezTo>
                  <a:cubicBezTo>
                    <a:pt x="1194201" y="1183943"/>
                    <a:pt x="1194201" y="1185657"/>
                    <a:pt x="1193725" y="1187467"/>
                  </a:cubicBezTo>
                  <a:cubicBezTo>
                    <a:pt x="1193248" y="1189277"/>
                    <a:pt x="1192772" y="1189467"/>
                    <a:pt x="1192296" y="1190420"/>
                  </a:cubicBezTo>
                  <a:cubicBezTo>
                    <a:pt x="1192079" y="1190915"/>
                    <a:pt x="1191825" y="1191393"/>
                    <a:pt x="1191534" y="1191849"/>
                  </a:cubicBezTo>
                  <a:lnTo>
                    <a:pt x="1190296" y="1193563"/>
                  </a:lnTo>
                  <a:cubicBezTo>
                    <a:pt x="1188421" y="1195692"/>
                    <a:pt x="1186347" y="1197637"/>
                    <a:pt x="1184104" y="1199373"/>
                  </a:cubicBezTo>
                  <a:lnTo>
                    <a:pt x="1182295" y="1200897"/>
                  </a:lnTo>
                  <a:lnTo>
                    <a:pt x="1180675" y="1202136"/>
                  </a:lnTo>
                  <a:lnTo>
                    <a:pt x="1177532" y="1204136"/>
                  </a:lnTo>
                  <a:lnTo>
                    <a:pt x="1172674" y="1204707"/>
                  </a:lnTo>
                  <a:cubicBezTo>
                    <a:pt x="1159816" y="1205755"/>
                    <a:pt x="1147147" y="1205565"/>
                    <a:pt x="1134574" y="1205660"/>
                  </a:cubicBezTo>
                  <a:cubicBezTo>
                    <a:pt x="1130550" y="1206121"/>
                    <a:pt x="1127661" y="1209757"/>
                    <a:pt x="1128122" y="1213781"/>
                  </a:cubicBezTo>
                  <a:cubicBezTo>
                    <a:pt x="1128510" y="1217171"/>
                    <a:pt x="1131185" y="1219845"/>
                    <a:pt x="1134574" y="1220233"/>
                  </a:cubicBezTo>
                  <a:cubicBezTo>
                    <a:pt x="1136860" y="1220233"/>
                    <a:pt x="1139051" y="1220233"/>
                    <a:pt x="1141337" y="1220233"/>
                  </a:cubicBezTo>
                  <a:cubicBezTo>
                    <a:pt x="1122552" y="1226811"/>
                    <a:pt x="1103242" y="1231782"/>
                    <a:pt x="1083616" y="1235092"/>
                  </a:cubicBezTo>
                  <a:lnTo>
                    <a:pt x="1074091" y="1236616"/>
                  </a:lnTo>
                  <a:lnTo>
                    <a:pt x="1070376" y="1236616"/>
                  </a:lnTo>
                  <a:lnTo>
                    <a:pt x="1064851" y="1237283"/>
                  </a:lnTo>
                  <a:cubicBezTo>
                    <a:pt x="1056850" y="1238140"/>
                    <a:pt x="1048945" y="1238807"/>
                    <a:pt x="1040944" y="1239188"/>
                  </a:cubicBezTo>
                  <a:cubicBezTo>
                    <a:pt x="1026254" y="1239998"/>
                    <a:pt x="1011532" y="1239998"/>
                    <a:pt x="996843" y="1239188"/>
                  </a:cubicBezTo>
                  <a:lnTo>
                    <a:pt x="987318" y="1238426"/>
                  </a:lnTo>
                  <a:lnTo>
                    <a:pt x="981603" y="1237664"/>
                  </a:lnTo>
                  <a:lnTo>
                    <a:pt x="978174" y="1237092"/>
                  </a:lnTo>
                  <a:cubicBezTo>
                    <a:pt x="970507" y="1235826"/>
                    <a:pt x="962909" y="1234173"/>
                    <a:pt x="955409" y="1232139"/>
                  </a:cubicBezTo>
                  <a:cubicBezTo>
                    <a:pt x="952933" y="1231473"/>
                    <a:pt x="950266" y="1230615"/>
                    <a:pt x="947694" y="1229758"/>
                  </a:cubicBezTo>
                  <a:cubicBezTo>
                    <a:pt x="948646" y="1220805"/>
                    <a:pt x="949694" y="1211851"/>
                    <a:pt x="950646" y="1202993"/>
                  </a:cubicBezTo>
                  <a:close/>
                  <a:moveTo>
                    <a:pt x="926834" y="1379967"/>
                  </a:moveTo>
                  <a:lnTo>
                    <a:pt x="926834" y="1379967"/>
                  </a:lnTo>
                  <a:cubicBezTo>
                    <a:pt x="927691" y="1374729"/>
                    <a:pt x="928549" y="1369395"/>
                    <a:pt x="929501" y="1363966"/>
                  </a:cubicBezTo>
                  <a:cubicBezTo>
                    <a:pt x="929501" y="1362346"/>
                    <a:pt x="929977" y="1360632"/>
                    <a:pt x="930263" y="1358917"/>
                  </a:cubicBezTo>
                  <a:cubicBezTo>
                    <a:pt x="934137" y="1360088"/>
                    <a:pt x="938082" y="1361011"/>
                    <a:pt x="942074" y="1361680"/>
                  </a:cubicBezTo>
                  <a:cubicBezTo>
                    <a:pt x="950170" y="1363299"/>
                    <a:pt x="958362" y="1364251"/>
                    <a:pt x="966553" y="1365204"/>
                  </a:cubicBezTo>
                  <a:cubicBezTo>
                    <a:pt x="978751" y="1366682"/>
                    <a:pt x="991034" y="1367350"/>
                    <a:pt x="1003320" y="1367204"/>
                  </a:cubicBezTo>
                  <a:cubicBezTo>
                    <a:pt x="987985" y="1371300"/>
                    <a:pt x="973792" y="1373014"/>
                    <a:pt x="957790" y="1375967"/>
                  </a:cubicBezTo>
                  <a:cubicBezTo>
                    <a:pt x="948111" y="1377935"/>
                    <a:pt x="938310" y="1379240"/>
                    <a:pt x="928453" y="1379872"/>
                  </a:cubicBezTo>
                  <a:close/>
                  <a:moveTo>
                    <a:pt x="1228777" y="1145271"/>
                  </a:moveTo>
                  <a:lnTo>
                    <a:pt x="1228777" y="1145271"/>
                  </a:lnTo>
                  <a:lnTo>
                    <a:pt x="1228777" y="1148319"/>
                  </a:lnTo>
                  <a:cubicBezTo>
                    <a:pt x="1226945" y="1140357"/>
                    <a:pt x="1223927" y="1132715"/>
                    <a:pt x="1219823" y="1125650"/>
                  </a:cubicBezTo>
                  <a:cubicBezTo>
                    <a:pt x="1217755" y="1122300"/>
                    <a:pt x="1215430" y="1119116"/>
                    <a:pt x="1212870" y="1116125"/>
                  </a:cubicBezTo>
                  <a:lnTo>
                    <a:pt x="1217346" y="1113553"/>
                  </a:lnTo>
                  <a:cubicBezTo>
                    <a:pt x="1224199" y="1109390"/>
                    <a:pt x="1230585" y="1104504"/>
                    <a:pt x="1236396" y="1098980"/>
                  </a:cubicBezTo>
                  <a:cubicBezTo>
                    <a:pt x="1234301" y="1114506"/>
                    <a:pt x="1232015" y="1130127"/>
                    <a:pt x="1229634" y="1145652"/>
                  </a:cubicBezTo>
                  <a:close/>
                  <a:moveTo>
                    <a:pt x="1236587" y="829137"/>
                  </a:moveTo>
                  <a:lnTo>
                    <a:pt x="1236587" y="829137"/>
                  </a:lnTo>
                  <a:cubicBezTo>
                    <a:pt x="1241826" y="832756"/>
                    <a:pt x="1247160" y="836185"/>
                    <a:pt x="1252589" y="839328"/>
                  </a:cubicBezTo>
                  <a:cubicBezTo>
                    <a:pt x="1252589" y="845805"/>
                    <a:pt x="1251255" y="851901"/>
                    <a:pt x="1251351" y="858378"/>
                  </a:cubicBezTo>
                  <a:cubicBezTo>
                    <a:pt x="1251351" y="867046"/>
                    <a:pt x="1251351" y="875523"/>
                    <a:pt x="1251351" y="884191"/>
                  </a:cubicBezTo>
                  <a:cubicBezTo>
                    <a:pt x="1250779" y="901336"/>
                    <a:pt x="1250589" y="918481"/>
                    <a:pt x="1249922" y="935721"/>
                  </a:cubicBezTo>
                  <a:cubicBezTo>
                    <a:pt x="1249351" y="954771"/>
                    <a:pt x="1248335" y="973504"/>
                    <a:pt x="1246874" y="991919"/>
                  </a:cubicBezTo>
                  <a:cubicBezTo>
                    <a:pt x="1238874" y="984152"/>
                    <a:pt x="1229379" y="978093"/>
                    <a:pt x="1218966" y="974107"/>
                  </a:cubicBezTo>
                  <a:lnTo>
                    <a:pt x="1216299" y="973059"/>
                  </a:lnTo>
                  <a:cubicBezTo>
                    <a:pt x="1219647" y="967675"/>
                    <a:pt x="1221489" y="961491"/>
                    <a:pt x="1221633" y="955152"/>
                  </a:cubicBezTo>
                  <a:cubicBezTo>
                    <a:pt x="1221776" y="953505"/>
                    <a:pt x="1221776" y="951847"/>
                    <a:pt x="1221633" y="950199"/>
                  </a:cubicBezTo>
                  <a:cubicBezTo>
                    <a:pt x="1222502" y="948361"/>
                    <a:pt x="1223204" y="946449"/>
                    <a:pt x="1223728" y="944484"/>
                  </a:cubicBezTo>
                  <a:cubicBezTo>
                    <a:pt x="1225471" y="937498"/>
                    <a:pt x="1226460" y="930345"/>
                    <a:pt x="1226681" y="923148"/>
                  </a:cubicBezTo>
                  <a:cubicBezTo>
                    <a:pt x="1226935" y="909413"/>
                    <a:pt x="1223966" y="895810"/>
                    <a:pt x="1218013" y="883429"/>
                  </a:cubicBezTo>
                  <a:cubicBezTo>
                    <a:pt x="1208965" y="864379"/>
                    <a:pt x="1190200" y="854854"/>
                    <a:pt x="1171341" y="849425"/>
                  </a:cubicBezTo>
                  <a:lnTo>
                    <a:pt x="1171817" y="849425"/>
                  </a:lnTo>
                  <a:cubicBezTo>
                    <a:pt x="1174175" y="846833"/>
                    <a:pt x="1176370" y="844097"/>
                    <a:pt x="1178389" y="841233"/>
                  </a:cubicBezTo>
                  <a:cubicBezTo>
                    <a:pt x="1179342" y="840186"/>
                    <a:pt x="1180294" y="839138"/>
                    <a:pt x="1181342" y="838185"/>
                  </a:cubicBezTo>
                  <a:lnTo>
                    <a:pt x="1182961" y="836757"/>
                  </a:lnTo>
                  <a:lnTo>
                    <a:pt x="1183533" y="836280"/>
                  </a:lnTo>
                  <a:cubicBezTo>
                    <a:pt x="1186122" y="834370"/>
                    <a:pt x="1188826" y="832620"/>
                    <a:pt x="1191629" y="831042"/>
                  </a:cubicBezTo>
                  <a:cubicBezTo>
                    <a:pt x="1194481" y="829352"/>
                    <a:pt x="1197478" y="827917"/>
                    <a:pt x="1200583" y="826755"/>
                  </a:cubicBezTo>
                  <a:cubicBezTo>
                    <a:pt x="1207207" y="823844"/>
                    <a:pt x="1214609" y="823208"/>
                    <a:pt x="1221633" y="824946"/>
                  </a:cubicBezTo>
                  <a:cubicBezTo>
                    <a:pt x="1226300" y="825898"/>
                    <a:pt x="1231158" y="827422"/>
                    <a:pt x="1235539" y="828756"/>
                  </a:cubicBezTo>
                  <a:lnTo>
                    <a:pt x="1236682" y="829518"/>
                  </a:lnTo>
                  <a:close/>
                  <a:moveTo>
                    <a:pt x="1125526" y="823803"/>
                  </a:moveTo>
                  <a:lnTo>
                    <a:pt x="1125526" y="823803"/>
                  </a:lnTo>
                  <a:cubicBezTo>
                    <a:pt x="1128163" y="828571"/>
                    <a:pt x="1131122" y="833154"/>
                    <a:pt x="1134384" y="837519"/>
                  </a:cubicBezTo>
                  <a:lnTo>
                    <a:pt x="1135051" y="838566"/>
                  </a:lnTo>
                  <a:cubicBezTo>
                    <a:pt x="1126669" y="835899"/>
                    <a:pt x="1118382" y="833137"/>
                    <a:pt x="1109904" y="830661"/>
                  </a:cubicBezTo>
                  <a:lnTo>
                    <a:pt x="1125526" y="823803"/>
                  </a:lnTo>
                  <a:close/>
                  <a:moveTo>
                    <a:pt x="1075615" y="656448"/>
                  </a:moveTo>
                  <a:lnTo>
                    <a:pt x="1075615" y="656448"/>
                  </a:lnTo>
                  <a:cubicBezTo>
                    <a:pt x="1066947" y="668545"/>
                    <a:pt x="1059898" y="681499"/>
                    <a:pt x="1052183" y="694548"/>
                  </a:cubicBezTo>
                  <a:cubicBezTo>
                    <a:pt x="1046944" y="703216"/>
                    <a:pt x="1041325" y="711503"/>
                    <a:pt x="1035610" y="719790"/>
                  </a:cubicBezTo>
                  <a:lnTo>
                    <a:pt x="1035133" y="719790"/>
                  </a:lnTo>
                  <a:cubicBezTo>
                    <a:pt x="1035800" y="719790"/>
                    <a:pt x="1035610" y="719790"/>
                    <a:pt x="1035133" y="719790"/>
                  </a:cubicBezTo>
                  <a:cubicBezTo>
                    <a:pt x="1036371" y="717123"/>
                    <a:pt x="1037610" y="714456"/>
                    <a:pt x="1038848" y="711979"/>
                  </a:cubicBezTo>
                  <a:cubicBezTo>
                    <a:pt x="1042252" y="705674"/>
                    <a:pt x="1044814" y="698949"/>
                    <a:pt x="1046468" y="691977"/>
                  </a:cubicBezTo>
                  <a:cubicBezTo>
                    <a:pt x="1048182" y="683586"/>
                    <a:pt x="1048182" y="674935"/>
                    <a:pt x="1046468" y="666545"/>
                  </a:cubicBezTo>
                  <a:cubicBezTo>
                    <a:pt x="1045700" y="661775"/>
                    <a:pt x="1044488" y="657087"/>
                    <a:pt x="1042848" y="652543"/>
                  </a:cubicBezTo>
                  <a:cubicBezTo>
                    <a:pt x="1047135" y="652543"/>
                    <a:pt x="1051326" y="653400"/>
                    <a:pt x="1055326" y="653972"/>
                  </a:cubicBezTo>
                  <a:lnTo>
                    <a:pt x="1075615" y="656925"/>
                  </a:lnTo>
                  <a:close/>
                  <a:moveTo>
                    <a:pt x="216078" y="304023"/>
                  </a:moveTo>
                  <a:lnTo>
                    <a:pt x="216078" y="304023"/>
                  </a:lnTo>
                  <a:cubicBezTo>
                    <a:pt x="216078" y="302785"/>
                    <a:pt x="216078" y="301642"/>
                    <a:pt x="216078" y="300404"/>
                  </a:cubicBezTo>
                  <a:cubicBezTo>
                    <a:pt x="216078" y="302023"/>
                    <a:pt x="216078" y="298404"/>
                    <a:pt x="216078" y="298118"/>
                  </a:cubicBezTo>
                  <a:cubicBezTo>
                    <a:pt x="216676" y="295510"/>
                    <a:pt x="217407" y="292935"/>
                    <a:pt x="218269" y="290403"/>
                  </a:cubicBezTo>
                  <a:lnTo>
                    <a:pt x="218269" y="290403"/>
                  </a:lnTo>
                  <a:cubicBezTo>
                    <a:pt x="218316" y="290087"/>
                    <a:pt x="218316" y="289766"/>
                    <a:pt x="218269" y="289450"/>
                  </a:cubicBezTo>
                  <a:cubicBezTo>
                    <a:pt x="218841" y="288212"/>
                    <a:pt x="219508" y="287069"/>
                    <a:pt x="220079" y="285831"/>
                  </a:cubicBezTo>
                  <a:cubicBezTo>
                    <a:pt x="221360" y="283363"/>
                    <a:pt x="222791" y="280978"/>
                    <a:pt x="224365" y="278687"/>
                  </a:cubicBezTo>
                  <a:cubicBezTo>
                    <a:pt x="224365" y="278687"/>
                    <a:pt x="225889" y="276782"/>
                    <a:pt x="226080" y="276496"/>
                  </a:cubicBezTo>
                  <a:lnTo>
                    <a:pt x="228842" y="273258"/>
                  </a:lnTo>
                  <a:cubicBezTo>
                    <a:pt x="230874" y="271035"/>
                    <a:pt x="232970" y="268940"/>
                    <a:pt x="235128" y="266971"/>
                  </a:cubicBezTo>
                  <a:lnTo>
                    <a:pt x="241320" y="261637"/>
                  </a:lnTo>
                  <a:lnTo>
                    <a:pt x="243796" y="259732"/>
                  </a:lnTo>
                  <a:lnTo>
                    <a:pt x="249035" y="255827"/>
                  </a:lnTo>
                  <a:cubicBezTo>
                    <a:pt x="261132" y="246969"/>
                    <a:pt x="273895" y="239253"/>
                    <a:pt x="285897" y="230490"/>
                  </a:cubicBezTo>
                  <a:cubicBezTo>
                    <a:pt x="300365" y="220469"/>
                    <a:pt x="313187" y="208258"/>
                    <a:pt x="323902" y="194295"/>
                  </a:cubicBezTo>
                  <a:cubicBezTo>
                    <a:pt x="332893" y="181331"/>
                    <a:pt x="340342" y="167362"/>
                    <a:pt x="346095" y="152671"/>
                  </a:cubicBezTo>
                  <a:cubicBezTo>
                    <a:pt x="351465" y="138369"/>
                    <a:pt x="357831" y="124460"/>
                    <a:pt x="365145" y="111047"/>
                  </a:cubicBezTo>
                  <a:cubicBezTo>
                    <a:pt x="366193" y="109142"/>
                    <a:pt x="367431" y="107332"/>
                    <a:pt x="368574" y="105522"/>
                  </a:cubicBezTo>
                  <a:lnTo>
                    <a:pt x="370384" y="102951"/>
                  </a:lnTo>
                  <a:lnTo>
                    <a:pt x="370860" y="102189"/>
                  </a:lnTo>
                  <a:lnTo>
                    <a:pt x="371336" y="101617"/>
                  </a:lnTo>
                  <a:cubicBezTo>
                    <a:pt x="374305" y="98003"/>
                    <a:pt x="377486" y="94568"/>
                    <a:pt x="380861" y="91330"/>
                  </a:cubicBezTo>
                  <a:cubicBezTo>
                    <a:pt x="382290" y="89901"/>
                    <a:pt x="383719" y="88568"/>
                    <a:pt x="385338" y="87234"/>
                  </a:cubicBezTo>
                  <a:lnTo>
                    <a:pt x="386290" y="86377"/>
                  </a:lnTo>
                  <a:lnTo>
                    <a:pt x="388576" y="84567"/>
                  </a:lnTo>
                  <a:cubicBezTo>
                    <a:pt x="392551" y="81738"/>
                    <a:pt x="396721" y="79191"/>
                    <a:pt x="401054" y="76947"/>
                  </a:cubicBezTo>
                  <a:cubicBezTo>
                    <a:pt x="401054" y="76947"/>
                    <a:pt x="404102" y="75519"/>
                    <a:pt x="404674" y="75233"/>
                  </a:cubicBezTo>
                  <a:cubicBezTo>
                    <a:pt x="405245" y="74947"/>
                    <a:pt x="408198" y="73899"/>
                    <a:pt x="410008" y="73233"/>
                  </a:cubicBezTo>
                  <a:cubicBezTo>
                    <a:pt x="414130" y="71876"/>
                    <a:pt x="418328" y="70763"/>
                    <a:pt x="422581" y="69899"/>
                  </a:cubicBezTo>
                  <a:lnTo>
                    <a:pt x="424962" y="69899"/>
                  </a:lnTo>
                  <a:lnTo>
                    <a:pt x="424962" y="69899"/>
                  </a:lnTo>
                  <a:cubicBezTo>
                    <a:pt x="427343" y="69899"/>
                    <a:pt x="429915" y="69899"/>
                    <a:pt x="432391" y="69899"/>
                  </a:cubicBezTo>
                  <a:cubicBezTo>
                    <a:pt x="436784" y="69742"/>
                    <a:pt x="441182" y="69965"/>
                    <a:pt x="445536" y="70566"/>
                  </a:cubicBezTo>
                  <a:cubicBezTo>
                    <a:pt x="455074" y="72237"/>
                    <a:pt x="464276" y="75454"/>
                    <a:pt x="472777" y="80091"/>
                  </a:cubicBezTo>
                  <a:cubicBezTo>
                    <a:pt x="482265" y="85994"/>
                    <a:pt x="492316" y="90939"/>
                    <a:pt x="502781" y="94854"/>
                  </a:cubicBezTo>
                  <a:cubicBezTo>
                    <a:pt x="513689" y="96762"/>
                    <a:pt x="524919" y="95300"/>
                    <a:pt x="534976" y="90663"/>
                  </a:cubicBezTo>
                  <a:cubicBezTo>
                    <a:pt x="542506" y="87914"/>
                    <a:pt x="549722" y="84369"/>
                    <a:pt x="556502" y="80091"/>
                  </a:cubicBezTo>
                  <a:cubicBezTo>
                    <a:pt x="560072" y="80980"/>
                    <a:pt x="563701" y="81617"/>
                    <a:pt x="567361" y="81996"/>
                  </a:cubicBezTo>
                  <a:cubicBezTo>
                    <a:pt x="573647" y="82662"/>
                    <a:pt x="579838" y="83520"/>
                    <a:pt x="586411" y="83996"/>
                  </a:cubicBezTo>
                  <a:cubicBezTo>
                    <a:pt x="596888" y="84948"/>
                    <a:pt x="607175" y="83996"/>
                    <a:pt x="617653" y="83996"/>
                  </a:cubicBezTo>
                  <a:cubicBezTo>
                    <a:pt x="628130" y="83996"/>
                    <a:pt x="635845" y="83996"/>
                    <a:pt x="644894" y="83996"/>
                  </a:cubicBezTo>
                  <a:cubicBezTo>
                    <a:pt x="649936" y="83668"/>
                    <a:pt x="654939" y="82903"/>
                    <a:pt x="659849" y="81710"/>
                  </a:cubicBezTo>
                  <a:cubicBezTo>
                    <a:pt x="662349" y="81079"/>
                    <a:pt x="664776" y="80185"/>
                    <a:pt x="667088" y="79043"/>
                  </a:cubicBezTo>
                  <a:lnTo>
                    <a:pt x="667087" y="79043"/>
                  </a:lnTo>
                  <a:cubicBezTo>
                    <a:pt x="668647" y="78424"/>
                    <a:pt x="670172" y="77724"/>
                    <a:pt x="671659" y="76947"/>
                  </a:cubicBezTo>
                  <a:cubicBezTo>
                    <a:pt x="677425" y="73369"/>
                    <a:pt x="679198" y="65794"/>
                    <a:pt x="675619" y="60028"/>
                  </a:cubicBezTo>
                  <a:cubicBezTo>
                    <a:pt x="675142" y="59258"/>
                    <a:pt x="674580" y="58544"/>
                    <a:pt x="673945" y="57897"/>
                  </a:cubicBezTo>
                  <a:cubicBezTo>
                    <a:pt x="669945" y="53802"/>
                    <a:pt x="665849" y="49706"/>
                    <a:pt x="662039" y="45324"/>
                  </a:cubicBezTo>
                  <a:cubicBezTo>
                    <a:pt x="661118" y="44322"/>
                    <a:pt x="660289" y="43238"/>
                    <a:pt x="659562" y="42086"/>
                  </a:cubicBezTo>
                  <a:lnTo>
                    <a:pt x="662039" y="41324"/>
                  </a:lnTo>
                  <a:cubicBezTo>
                    <a:pt x="664325" y="40657"/>
                    <a:pt x="666706" y="40181"/>
                    <a:pt x="669183" y="39705"/>
                  </a:cubicBezTo>
                  <a:lnTo>
                    <a:pt x="670993" y="39705"/>
                  </a:lnTo>
                  <a:lnTo>
                    <a:pt x="673564" y="39705"/>
                  </a:lnTo>
                  <a:cubicBezTo>
                    <a:pt x="687908" y="37865"/>
                    <a:pt x="702347" y="36879"/>
                    <a:pt x="716808" y="36752"/>
                  </a:cubicBezTo>
                  <a:cubicBezTo>
                    <a:pt x="724618" y="36752"/>
                    <a:pt x="732334" y="37228"/>
                    <a:pt x="740049" y="37800"/>
                  </a:cubicBezTo>
                  <a:cubicBezTo>
                    <a:pt x="743954" y="37800"/>
                    <a:pt x="747859" y="38466"/>
                    <a:pt x="751765" y="38847"/>
                  </a:cubicBezTo>
                  <a:lnTo>
                    <a:pt x="757575" y="39514"/>
                  </a:lnTo>
                  <a:lnTo>
                    <a:pt x="758623" y="39514"/>
                  </a:lnTo>
                  <a:lnTo>
                    <a:pt x="762337" y="40086"/>
                  </a:lnTo>
                  <a:cubicBezTo>
                    <a:pt x="778417" y="42614"/>
                    <a:pt x="794323" y="46145"/>
                    <a:pt x="809962" y="50658"/>
                  </a:cubicBezTo>
                  <a:cubicBezTo>
                    <a:pt x="817296" y="52754"/>
                    <a:pt x="824631" y="55135"/>
                    <a:pt x="831965" y="57612"/>
                  </a:cubicBezTo>
                  <a:cubicBezTo>
                    <a:pt x="835489" y="58850"/>
                    <a:pt x="838918" y="60183"/>
                    <a:pt x="842443" y="61612"/>
                  </a:cubicBezTo>
                  <a:cubicBezTo>
                    <a:pt x="844157" y="62184"/>
                    <a:pt x="845871" y="62946"/>
                    <a:pt x="847491" y="63612"/>
                  </a:cubicBezTo>
                  <a:lnTo>
                    <a:pt x="847967" y="63612"/>
                  </a:lnTo>
                  <a:lnTo>
                    <a:pt x="851110" y="65041"/>
                  </a:lnTo>
                  <a:cubicBezTo>
                    <a:pt x="878348" y="78308"/>
                    <a:pt x="904750" y="93226"/>
                    <a:pt x="930168" y="109713"/>
                  </a:cubicBezTo>
                  <a:cubicBezTo>
                    <a:pt x="955839" y="126411"/>
                    <a:pt x="983824" y="139248"/>
                    <a:pt x="1013226" y="147813"/>
                  </a:cubicBezTo>
                  <a:cubicBezTo>
                    <a:pt x="1022751" y="150385"/>
                    <a:pt x="1032752" y="152957"/>
                    <a:pt x="1042277" y="156386"/>
                  </a:cubicBezTo>
                  <a:cubicBezTo>
                    <a:pt x="1051835" y="158983"/>
                    <a:pt x="1060862" y="163239"/>
                    <a:pt x="1068947" y="168959"/>
                  </a:cubicBezTo>
                  <a:cubicBezTo>
                    <a:pt x="1075922" y="174195"/>
                    <a:pt x="1081326" y="181246"/>
                    <a:pt x="1084568" y="189342"/>
                  </a:cubicBezTo>
                  <a:cubicBezTo>
                    <a:pt x="1088280" y="199118"/>
                    <a:pt x="1088006" y="209960"/>
                    <a:pt x="1083806" y="219537"/>
                  </a:cubicBezTo>
                  <a:cubicBezTo>
                    <a:pt x="1080472" y="225442"/>
                    <a:pt x="1077043" y="231252"/>
                    <a:pt x="1074281" y="237253"/>
                  </a:cubicBezTo>
                  <a:cubicBezTo>
                    <a:pt x="1070016" y="243997"/>
                    <a:pt x="1066804" y="251353"/>
                    <a:pt x="1064756" y="259065"/>
                  </a:cubicBezTo>
                  <a:cubicBezTo>
                    <a:pt x="1062823" y="276013"/>
                    <a:pt x="1067459" y="293057"/>
                    <a:pt x="1077710" y="306690"/>
                  </a:cubicBezTo>
                  <a:cubicBezTo>
                    <a:pt x="1081329" y="312310"/>
                    <a:pt x="1085140" y="317835"/>
                    <a:pt x="1088854" y="323454"/>
                  </a:cubicBezTo>
                  <a:cubicBezTo>
                    <a:pt x="1090684" y="326256"/>
                    <a:pt x="1092369" y="329149"/>
                    <a:pt x="1093903" y="332122"/>
                  </a:cubicBezTo>
                  <a:cubicBezTo>
                    <a:pt x="1094569" y="333360"/>
                    <a:pt x="1095236" y="334599"/>
                    <a:pt x="1095808" y="335932"/>
                  </a:cubicBezTo>
                  <a:cubicBezTo>
                    <a:pt x="1094855" y="333837"/>
                    <a:pt x="1096474" y="338123"/>
                    <a:pt x="1096665" y="338504"/>
                  </a:cubicBezTo>
                  <a:lnTo>
                    <a:pt x="1096665" y="339361"/>
                  </a:lnTo>
                  <a:cubicBezTo>
                    <a:pt x="1096612" y="339836"/>
                    <a:pt x="1096612" y="340315"/>
                    <a:pt x="1096665" y="340790"/>
                  </a:cubicBezTo>
                  <a:cubicBezTo>
                    <a:pt x="1096760" y="342503"/>
                    <a:pt x="1096760" y="344220"/>
                    <a:pt x="1096665" y="345933"/>
                  </a:cubicBezTo>
                  <a:cubicBezTo>
                    <a:pt x="1096665" y="345933"/>
                    <a:pt x="1096665" y="348219"/>
                    <a:pt x="1096665" y="348981"/>
                  </a:cubicBezTo>
                  <a:lnTo>
                    <a:pt x="1095808" y="352601"/>
                  </a:lnTo>
                  <a:cubicBezTo>
                    <a:pt x="1094950" y="355839"/>
                    <a:pt x="1093807" y="358983"/>
                    <a:pt x="1092664" y="362126"/>
                  </a:cubicBezTo>
                  <a:cubicBezTo>
                    <a:pt x="1093807" y="359078"/>
                    <a:pt x="1091617" y="364126"/>
                    <a:pt x="1091617" y="364221"/>
                  </a:cubicBezTo>
                  <a:cubicBezTo>
                    <a:pt x="1090664" y="366317"/>
                    <a:pt x="1089521" y="368317"/>
                    <a:pt x="1088473" y="370317"/>
                  </a:cubicBezTo>
                  <a:cubicBezTo>
                    <a:pt x="1081615" y="382795"/>
                    <a:pt x="1072852" y="393558"/>
                    <a:pt x="1065137" y="405369"/>
                  </a:cubicBezTo>
                  <a:cubicBezTo>
                    <a:pt x="1061027" y="410922"/>
                    <a:pt x="1058582" y="417529"/>
                    <a:pt x="1058089" y="424419"/>
                  </a:cubicBezTo>
                  <a:cubicBezTo>
                    <a:pt x="1058088" y="426420"/>
                    <a:pt x="1058088" y="428325"/>
                    <a:pt x="1058755" y="430134"/>
                  </a:cubicBezTo>
                  <a:lnTo>
                    <a:pt x="1058184" y="431087"/>
                  </a:lnTo>
                  <a:cubicBezTo>
                    <a:pt x="1051119" y="444103"/>
                    <a:pt x="1052625" y="460099"/>
                    <a:pt x="1061994" y="471568"/>
                  </a:cubicBezTo>
                  <a:cubicBezTo>
                    <a:pt x="1070077" y="480448"/>
                    <a:pt x="1077707" y="489731"/>
                    <a:pt x="1084854" y="499381"/>
                  </a:cubicBezTo>
                  <a:cubicBezTo>
                    <a:pt x="1084854" y="498905"/>
                    <a:pt x="1084854" y="500048"/>
                    <a:pt x="1084854" y="500810"/>
                  </a:cubicBezTo>
                  <a:cubicBezTo>
                    <a:pt x="1084854" y="501572"/>
                    <a:pt x="1084854" y="501286"/>
                    <a:pt x="1084854" y="501667"/>
                  </a:cubicBezTo>
                  <a:cubicBezTo>
                    <a:pt x="1084854" y="502048"/>
                    <a:pt x="1084854" y="502620"/>
                    <a:pt x="1084854" y="502524"/>
                  </a:cubicBezTo>
                  <a:lnTo>
                    <a:pt x="1084187" y="503667"/>
                  </a:lnTo>
                  <a:cubicBezTo>
                    <a:pt x="1080516" y="507958"/>
                    <a:pt x="1076468" y="511911"/>
                    <a:pt x="1072091" y="515478"/>
                  </a:cubicBezTo>
                  <a:cubicBezTo>
                    <a:pt x="1066924" y="519988"/>
                    <a:pt x="1062433" y="525217"/>
                    <a:pt x="1058756" y="531004"/>
                  </a:cubicBezTo>
                  <a:cubicBezTo>
                    <a:pt x="1055833" y="537525"/>
                    <a:pt x="1053968" y="544470"/>
                    <a:pt x="1053231" y="551578"/>
                  </a:cubicBezTo>
                  <a:cubicBezTo>
                    <a:pt x="1048994" y="563672"/>
                    <a:pt x="1041750" y="574489"/>
                    <a:pt x="1032181" y="583011"/>
                  </a:cubicBezTo>
                  <a:cubicBezTo>
                    <a:pt x="1027418" y="588154"/>
                    <a:pt x="1022655" y="592536"/>
                    <a:pt x="1017512" y="597870"/>
                  </a:cubicBezTo>
                  <a:lnTo>
                    <a:pt x="1015321" y="599965"/>
                  </a:lnTo>
                  <a:cubicBezTo>
                    <a:pt x="1011104" y="600546"/>
                    <a:pt x="1007668" y="603641"/>
                    <a:pt x="1006653" y="607776"/>
                  </a:cubicBezTo>
                  <a:lnTo>
                    <a:pt x="1006653" y="607776"/>
                  </a:lnTo>
                  <a:cubicBezTo>
                    <a:pt x="1005555" y="608603"/>
                    <a:pt x="1004411" y="609366"/>
                    <a:pt x="1003225" y="610062"/>
                  </a:cubicBezTo>
                  <a:cubicBezTo>
                    <a:pt x="1000677" y="611733"/>
                    <a:pt x="998038" y="613259"/>
                    <a:pt x="995319" y="614634"/>
                  </a:cubicBezTo>
                  <a:lnTo>
                    <a:pt x="990842" y="616634"/>
                  </a:lnTo>
                  <a:cubicBezTo>
                    <a:pt x="991699" y="616634"/>
                    <a:pt x="987603" y="616634"/>
                    <a:pt x="990270" y="616634"/>
                  </a:cubicBezTo>
                  <a:lnTo>
                    <a:pt x="986937" y="617110"/>
                  </a:lnTo>
                  <a:lnTo>
                    <a:pt x="986079" y="617110"/>
                  </a:lnTo>
                  <a:cubicBezTo>
                    <a:pt x="983508" y="615872"/>
                    <a:pt x="981031" y="614538"/>
                    <a:pt x="978460" y="613586"/>
                  </a:cubicBezTo>
                  <a:cubicBezTo>
                    <a:pt x="964979" y="609332"/>
                    <a:pt x="950252" y="613014"/>
                    <a:pt x="940360" y="623111"/>
                  </a:cubicBezTo>
                  <a:cubicBezTo>
                    <a:pt x="923500" y="637589"/>
                    <a:pt x="917785" y="663116"/>
                    <a:pt x="912642" y="683976"/>
                  </a:cubicBezTo>
                  <a:cubicBezTo>
                    <a:pt x="904831" y="715789"/>
                    <a:pt x="906260" y="748650"/>
                    <a:pt x="905784" y="781321"/>
                  </a:cubicBezTo>
                  <a:cubicBezTo>
                    <a:pt x="905682" y="797135"/>
                    <a:pt x="903797" y="812888"/>
                    <a:pt x="900164" y="828279"/>
                  </a:cubicBezTo>
                  <a:cubicBezTo>
                    <a:pt x="898285" y="835643"/>
                    <a:pt x="895501" y="842745"/>
                    <a:pt x="891877" y="849425"/>
                  </a:cubicBezTo>
                  <a:cubicBezTo>
                    <a:pt x="890258" y="852568"/>
                    <a:pt x="888544" y="855616"/>
                    <a:pt x="886829" y="858950"/>
                  </a:cubicBezTo>
                  <a:cubicBezTo>
                    <a:pt x="886162" y="860283"/>
                    <a:pt x="885400" y="861617"/>
                    <a:pt x="884638" y="862950"/>
                  </a:cubicBezTo>
                  <a:lnTo>
                    <a:pt x="883210" y="865141"/>
                  </a:lnTo>
                  <a:lnTo>
                    <a:pt x="883210" y="865141"/>
                  </a:lnTo>
                  <a:cubicBezTo>
                    <a:pt x="883210" y="865141"/>
                    <a:pt x="881971" y="866284"/>
                    <a:pt x="881495" y="866760"/>
                  </a:cubicBezTo>
                  <a:lnTo>
                    <a:pt x="879780" y="867618"/>
                  </a:lnTo>
                  <a:lnTo>
                    <a:pt x="879209" y="867618"/>
                  </a:lnTo>
                  <a:cubicBezTo>
                    <a:pt x="877750" y="867713"/>
                    <a:pt x="876286" y="867713"/>
                    <a:pt x="874828" y="867618"/>
                  </a:cubicBezTo>
                  <a:cubicBezTo>
                    <a:pt x="867861" y="866903"/>
                    <a:pt x="860839" y="866903"/>
                    <a:pt x="853872" y="867618"/>
                  </a:cubicBezTo>
                  <a:cubicBezTo>
                    <a:pt x="837742" y="871719"/>
                    <a:pt x="825492" y="884862"/>
                    <a:pt x="822535" y="901241"/>
                  </a:cubicBezTo>
                  <a:cubicBezTo>
                    <a:pt x="821551" y="905733"/>
                    <a:pt x="820851" y="910282"/>
                    <a:pt x="820440" y="914862"/>
                  </a:cubicBezTo>
                  <a:cubicBezTo>
                    <a:pt x="820440" y="916957"/>
                    <a:pt x="819963" y="919053"/>
                    <a:pt x="819773" y="921148"/>
                  </a:cubicBezTo>
                  <a:lnTo>
                    <a:pt x="819773" y="923625"/>
                  </a:lnTo>
                  <a:cubicBezTo>
                    <a:pt x="819773" y="923625"/>
                    <a:pt x="819773" y="923625"/>
                    <a:pt x="819773" y="924291"/>
                  </a:cubicBezTo>
                  <a:cubicBezTo>
                    <a:pt x="819773" y="926387"/>
                    <a:pt x="819011" y="928387"/>
                    <a:pt x="818535" y="930387"/>
                  </a:cubicBezTo>
                  <a:cubicBezTo>
                    <a:pt x="818059" y="932388"/>
                    <a:pt x="818059" y="932197"/>
                    <a:pt x="817678" y="933054"/>
                  </a:cubicBezTo>
                  <a:cubicBezTo>
                    <a:pt x="817296" y="933912"/>
                    <a:pt x="817678" y="933054"/>
                    <a:pt x="817678" y="933054"/>
                  </a:cubicBezTo>
                  <a:cubicBezTo>
                    <a:pt x="816760" y="934998"/>
                    <a:pt x="815710" y="936875"/>
                    <a:pt x="814534" y="938674"/>
                  </a:cubicBezTo>
                  <a:cubicBezTo>
                    <a:pt x="814282" y="939037"/>
                    <a:pt x="814059" y="939419"/>
                    <a:pt x="813868" y="939817"/>
                  </a:cubicBezTo>
                  <a:lnTo>
                    <a:pt x="812153" y="941627"/>
                  </a:lnTo>
                  <a:cubicBezTo>
                    <a:pt x="811081" y="942779"/>
                    <a:pt x="809936" y="943861"/>
                    <a:pt x="808724" y="944865"/>
                  </a:cubicBezTo>
                  <a:cubicBezTo>
                    <a:pt x="810915" y="942960"/>
                    <a:pt x="806152" y="946389"/>
                    <a:pt x="805676" y="946675"/>
                  </a:cubicBezTo>
                  <a:cubicBezTo>
                    <a:pt x="803886" y="947753"/>
                    <a:pt x="802042" y="948738"/>
                    <a:pt x="800152" y="949628"/>
                  </a:cubicBezTo>
                  <a:lnTo>
                    <a:pt x="798723" y="950295"/>
                  </a:lnTo>
                  <a:lnTo>
                    <a:pt x="796723" y="951152"/>
                  </a:lnTo>
                  <a:cubicBezTo>
                    <a:pt x="788855" y="953634"/>
                    <a:pt x="781382" y="957226"/>
                    <a:pt x="774530" y="961820"/>
                  </a:cubicBezTo>
                  <a:cubicBezTo>
                    <a:pt x="768574" y="966108"/>
                    <a:pt x="764137" y="972179"/>
                    <a:pt x="761861" y="979155"/>
                  </a:cubicBezTo>
                  <a:cubicBezTo>
                    <a:pt x="761402" y="980813"/>
                    <a:pt x="761052" y="982500"/>
                    <a:pt x="760814" y="984204"/>
                  </a:cubicBezTo>
                  <a:cubicBezTo>
                    <a:pt x="760813" y="986013"/>
                    <a:pt x="760813" y="987728"/>
                    <a:pt x="760337" y="989633"/>
                  </a:cubicBezTo>
                  <a:cubicBezTo>
                    <a:pt x="760258" y="993005"/>
                    <a:pt x="760417" y="996379"/>
                    <a:pt x="760813" y="999729"/>
                  </a:cubicBezTo>
                  <a:lnTo>
                    <a:pt x="760813" y="1000206"/>
                  </a:lnTo>
                  <a:cubicBezTo>
                    <a:pt x="757777" y="1001143"/>
                    <a:pt x="755823" y="1004093"/>
                    <a:pt x="756146" y="1007254"/>
                  </a:cubicBezTo>
                  <a:cubicBezTo>
                    <a:pt x="755898" y="1008672"/>
                    <a:pt x="755739" y="1010103"/>
                    <a:pt x="755670" y="1011540"/>
                  </a:cubicBezTo>
                  <a:lnTo>
                    <a:pt x="755670" y="1013541"/>
                  </a:lnTo>
                  <a:lnTo>
                    <a:pt x="755670" y="1013541"/>
                  </a:lnTo>
                  <a:cubicBezTo>
                    <a:pt x="755670" y="1013541"/>
                    <a:pt x="755670" y="1014017"/>
                    <a:pt x="755670" y="1014207"/>
                  </a:cubicBezTo>
                  <a:cubicBezTo>
                    <a:pt x="755670" y="1014398"/>
                    <a:pt x="755670" y="1016208"/>
                    <a:pt x="755670" y="1017065"/>
                  </a:cubicBezTo>
                  <a:cubicBezTo>
                    <a:pt x="755241" y="1022740"/>
                    <a:pt x="755241" y="1028439"/>
                    <a:pt x="755670" y="1034115"/>
                  </a:cubicBezTo>
                  <a:cubicBezTo>
                    <a:pt x="755670" y="1049831"/>
                    <a:pt x="757384" y="1065642"/>
                    <a:pt x="757670" y="1081740"/>
                  </a:cubicBezTo>
                  <a:cubicBezTo>
                    <a:pt x="758070" y="1099127"/>
                    <a:pt x="757466" y="1116524"/>
                    <a:pt x="755860" y="1133842"/>
                  </a:cubicBezTo>
                  <a:lnTo>
                    <a:pt x="755289" y="1138699"/>
                  </a:lnTo>
                  <a:cubicBezTo>
                    <a:pt x="755289" y="1138699"/>
                    <a:pt x="754812" y="1142319"/>
                    <a:pt x="754717" y="1142985"/>
                  </a:cubicBezTo>
                  <a:cubicBezTo>
                    <a:pt x="754146" y="1146891"/>
                    <a:pt x="753384" y="1150701"/>
                    <a:pt x="752527" y="1154415"/>
                  </a:cubicBezTo>
                  <a:cubicBezTo>
                    <a:pt x="751669" y="1158130"/>
                    <a:pt x="750812" y="1160702"/>
                    <a:pt x="749860" y="1163940"/>
                  </a:cubicBezTo>
                  <a:lnTo>
                    <a:pt x="748621" y="1167084"/>
                  </a:lnTo>
                  <a:cubicBezTo>
                    <a:pt x="748190" y="1168167"/>
                    <a:pt x="747681" y="1169217"/>
                    <a:pt x="747097" y="1170227"/>
                  </a:cubicBezTo>
                  <a:cubicBezTo>
                    <a:pt x="746526" y="1171465"/>
                    <a:pt x="745859" y="1172513"/>
                    <a:pt x="745192" y="1173656"/>
                  </a:cubicBezTo>
                  <a:lnTo>
                    <a:pt x="745192" y="1173656"/>
                  </a:lnTo>
                  <a:lnTo>
                    <a:pt x="745192" y="1173656"/>
                  </a:lnTo>
                  <a:lnTo>
                    <a:pt x="743383" y="1175561"/>
                  </a:lnTo>
                  <a:lnTo>
                    <a:pt x="741573" y="1176132"/>
                  </a:lnTo>
                  <a:lnTo>
                    <a:pt x="740144" y="1176132"/>
                  </a:lnTo>
                  <a:cubicBezTo>
                    <a:pt x="739133" y="1175948"/>
                    <a:pt x="738144" y="1175661"/>
                    <a:pt x="737191" y="1175275"/>
                  </a:cubicBezTo>
                  <a:lnTo>
                    <a:pt x="734905" y="1173942"/>
                  </a:lnTo>
                  <a:lnTo>
                    <a:pt x="733095" y="1172608"/>
                  </a:lnTo>
                  <a:lnTo>
                    <a:pt x="731667" y="1171370"/>
                  </a:lnTo>
                  <a:cubicBezTo>
                    <a:pt x="730021" y="1169801"/>
                    <a:pt x="728493" y="1168114"/>
                    <a:pt x="727095" y="1166322"/>
                  </a:cubicBezTo>
                  <a:lnTo>
                    <a:pt x="727095" y="1166322"/>
                  </a:lnTo>
                  <a:lnTo>
                    <a:pt x="727095" y="1166322"/>
                  </a:lnTo>
                  <a:lnTo>
                    <a:pt x="724618" y="1162321"/>
                  </a:lnTo>
                  <a:cubicBezTo>
                    <a:pt x="722069" y="1158082"/>
                    <a:pt x="719779" y="1153693"/>
                    <a:pt x="717760" y="1149177"/>
                  </a:cubicBezTo>
                  <a:lnTo>
                    <a:pt x="717760" y="1149177"/>
                  </a:lnTo>
                  <a:cubicBezTo>
                    <a:pt x="717719" y="1148988"/>
                    <a:pt x="717719" y="1148793"/>
                    <a:pt x="717760" y="1148605"/>
                  </a:cubicBezTo>
                  <a:cubicBezTo>
                    <a:pt x="717284" y="1147367"/>
                    <a:pt x="716808" y="1146129"/>
                    <a:pt x="716427" y="1144890"/>
                  </a:cubicBezTo>
                  <a:cubicBezTo>
                    <a:pt x="715379" y="1142033"/>
                    <a:pt x="714522" y="1138985"/>
                    <a:pt x="713569" y="1136032"/>
                  </a:cubicBezTo>
                  <a:cubicBezTo>
                    <a:pt x="712045" y="1130793"/>
                    <a:pt x="710807" y="1125364"/>
                    <a:pt x="709759" y="1120030"/>
                  </a:cubicBezTo>
                  <a:lnTo>
                    <a:pt x="708330" y="1111839"/>
                  </a:lnTo>
                  <a:cubicBezTo>
                    <a:pt x="708330" y="1110410"/>
                    <a:pt x="707854" y="1109076"/>
                    <a:pt x="707664" y="1107743"/>
                  </a:cubicBezTo>
                  <a:lnTo>
                    <a:pt x="707664" y="1105552"/>
                  </a:lnTo>
                  <a:cubicBezTo>
                    <a:pt x="706330" y="1094980"/>
                    <a:pt x="705663" y="1084311"/>
                    <a:pt x="704902" y="1073643"/>
                  </a:cubicBezTo>
                  <a:cubicBezTo>
                    <a:pt x="702901" y="1043068"/>
                    <a:pt x="703568" y="1012302"/>
                    <a:pt x="704902" y="981727"/>
                  </a:cubicBezTo>
                  <a:cubicBezTo>
                    <a:pt x="706235" y="951152"/>
                    <a:pt x="707187" y="917624"/>
                    <a:pt x="709283" y="885715"/>
                  </a:cubicBezTo>
                  <a:cubicBezTo>
                    <a:pt x="710902" y="860950"/>
                    <a:pt x="713569" y="835995"/>
                    <a:pt x="712998" y="811230"/>
                  </a:cubicBezTo>
                  <a:cubicBezTo>
                    <a:pt x="713205" y="786452"/>
                    <a:pt x="708846" y="761848"/>
                    <a:pt x="700139" y="738649"/>
                  </a:cubicBezTo>
                  <a:cubicBezTo>
                    <a:pt x="696663" y="729837"/>
                    <a:pt x="692458" y="721330"/>
                    <a:pt x="687566" y="713217"/>
                  </a:cubicBezTo>
                  <a:cubicBezTo>
                    <a:pt x="687485" y="711535"/>
                    <a:pt x="686848" y="709928"/>
                    <a:pt x="685756" y="708645"/>
                  </a:cubicBezTo>
                  <a:cubicBezTo>
                    <a:pt x="683470" y="705978"/>
                    <a:pt x="681184" y="703026"/>
                    <a:pt x="678708" y="700359"/>
                  </a:cubicBezTo>
                  <a:cubicBezTo>
                    <a:pt x="676231" y="697692"/>
                    <a:pt x="675945" y="696930"/>
                    <a:pt x="674421" y="695310"/>
                  </a:cubicBezTo>
                  <a:cubicBezTo>
                    <a:pt x="673759" y="691234"/>
                    <a:pt x="671219" y="687707"/>
                    <a:pt x="667563" y="685785"/>
                  </a:cubicBezTo>
                  <a:cubicBezTo>
                    <a:pt x="667283" y="684983"/>
                    <a:pt x="667091" y="684153"/>
                    <a:pt x="666992" y="683309"/>
                  </a:cubicBezTo>
                  <a:cubicBezTo>
                    <a:pt x="666442" y="678293"/>
                    <a:pt x="668234" y="673303"/>
                    <a:pt x="671850" y="669783"/>
                  </a:cubicBezTo>
                  <a:cubicBezTo>
                    <a:pt x="676517" y="664230"/>
                    <a:pt x="680425" y="658080"/>
                    <a:pt x="683470" y="651495"/>
                  </a:cubicBezTo>
                  <a:cubicBezTo>
                    <a:pt x="688900" y="637875"/>
                    <a:pt x="680899" y="622920"/>
                    <a:pt x="671564" y="613395"/>
                  </a:cubicBezTo>
                  <a:cubicBezTo>
                    <a:pt x="662052" y="604482"/>
                    <a:pt x="650355" y="598239"/>
                    <a:pt x="637655" y="595298"/>
                  </a:cubicBezTo>
                  <a:cubicBezTo>
                    <a:pt x="624220" y="592325"/>
                    <a:pt x="610197" y="593521"/>
                    <a:pt x="597460" y="598727"/>
                  </a:cubicBezTo>
                  <a:cubicBezTo>
                    <a:pt x="591662" y="600898"/>
                    <a:pt x="585747" y="602742"/>
                    <a:pt x="579743" y="604251"/>
                  </a:cubicBezTo>
                  <a:lnTo>
                    <a:pt x="579076" y="604251"/>
                  </a:lnTo>
                  <a:lnTo>
                    <a:pt x="577933" y="604251"/>
                  </a:lnTo>
                  <a:cubicBezTo>
                    <a:pt x="576475" y="604346"/>
                    <a:pt x="575011" y="604346"/>
                    <a:pt x="573552" y="604251"/>
                  </a:cubicBezTo>
                  <a:cubicBezTo>
                    <a:pt x="576695" y="604251"/>
                    <a:pt x="572123" y="603585"/>
                    <a:pt x="571742" y="603489"/>
                  </a:cubicBezTo>
                  <a:lnTo>
                    <a:pt x="570980" y="603489"/>
                  </a:lnTo>
                  <a:cubicBezTo>
                    <a:pt x="569961" y="602910"/>
                    <a:pt x="568975" y="602274"/>
                    <a:pt x="568027" y="601584"/>
                  </a:cubicBezTo>
                  <a:cubicBezTo>
                    <a:pt x="563415" y="597809"/>
                    <a:pt x="559115" y="593668"/>
                    <a:pt x="555169" y="589202"/>
                  </a:cubicBezTo>
                  <a:cubicBezTo>
                    <a:pt x="551549" y="585496"/>
                    <a:pt x="547666" y="582058"/>
                    <a:pt x="543548" y="578915"/>
                  </a:cubicBezTo>
                  <a:cubicBezTo>
                    <a:pt x="543602" y="578186"/>
                    <a:pt x="543602" y="577453"/>
                    <a:pt x="543548" y="576724"/>
                  </a:cubicBezTo>
                  <a:cubicBezTo>
                    <a:pt x="541929" y="570819"/>
                    <a:pt x="537643" y="570057"/>
                    <a:pt x="534023" y="567199"/>
                  </a:cubicBezTo>
                  <a:cubicBezTo>
                    <a:pt x="529979" y="563657"/>
                    <a:pt x="525498" y="560648"/>
                    <a:pt x="520688" y="558246"/>
                  </a:cubicBezTo>
                  <a:cubicBezTo>
                    <a:pt x="503916" y="550768"/>
                    <a:pt x="486745" y="544217"/>
                    <a:pt x="469253" y="538624"/>
                  </a:cubicBezTo>
                  <a:cubicBezTo>
                    <a:pt x="452870" y="532719"/>
                    <a:pt x="436487" y="526908"/>
                    <a:pt x="420199" y="520717"/>
                  </a:cubicBezTo>
                  <a:cubicBezTo>
                    <a:pt x="403911" y="514526"/>
                    <a:pt x="394863" y="510335"/>
                    <a:pt x="380861" y="503953"/>
                  </a:cubicBezTo>
                  <a:cubicBezTo>
                    <a:pt x="352966" y="491129"/>
                    <a:pt x="326632" y="475149"/>
                    <a:pt x="302375" y="456328"/>
                  </a:cubicBezTo>
                  <a:cubicBezTo>
                    <a:pt x="290960" y="447186"/>
                    <a:pt x="280083" y="437391"/>
                    <a:pt x="269800" y="426991"/>
                  </a:cubicBezTo>
                  <a:cubicBezTo>
                    <a:pt x="257100" y="416885"/>
                    <a:pt x="246378" y="404516"/>
                    <a:pt x="238177" y="390510"/>
                  </a:cubicBezTo>
                  <a:cubicBezTo>
                    <a:pt x="236462" y="386986"/>
                    <a:pt x="234557" y="383462"/>
                    <a:pt x="232843" y="379842"/>
                  </a:cubicBezTo>
                  <a:cubicBezTo>
                    <a:pt x="233349" y="378627"/>
                    <a:pt x="233670" y="377343"/>
                    <a:pt x="233795" y="376032"/>
                  </a:cubicBezTo>
                  <a:cubicBezTo>
                    <a:pt x="233568" y="372442"/>
                    <a:pt x="233059" y="368875"/>
                    <a:pt x="232271" y="365365"/>
                  </a:cubicBezTo>
                  <a:cubicBezTo>
                    <a:pt x="230763" y="357720"/>
                    <a:pt x="228563" y="350228"/>
                    <a:pt x="225699" y="342981"/>
                  </a:cubicBezTo>
                  <a:cubicBezTo>
                    <a:pt x="220084" y="330783"/>
                    <a:pt x="216851" y="317625"/>
                    <a:pt x="216174" y="304214"/>
                  </a:cubicBezTo>
                  <a:close/>
                  <a:moveTo>
                    <a:pt x="879400" y="865998"/>
                  </a:moveTo>
                  <a:lnTo>
                    <a:pt x="879400" y="865998"/>
                  </a:lnTo>
                  <a:lnTo>
                    <a:pt x="880257" y="865998"/>
                  </a:lnTo>
                  <a:lnTo>
                    <a:pt x="879495" y="865998"/>
                  </a:lnTo>
                  <a:close/>
                  <a:moveTo>
                    <a:pt x="853206" y="913623"/>
                  </a:moveTo>
                  <a:lnTo>
                    <a:pt x="853206" y="913623"/>
                  </a:lnTo>
                  <a:cubicBezTo>
                    <a:pt x="853663" y="910988"/>
                    <a:pt x="854267" y="908381"/>
                    <a:pt x="855016" y="905813"/>
                  </a:cubicBezTo>
                  <a:cubicBezTo>
                    <a:pt x="855016" y="905813"/>
                    <a:pt x="855873" y="903717"/>
                    <a:pt x="856159" y="903241"/>
                  </a:cubicBezTo>
                  <a:cubicBezTo>
                    <a:pt x="856123" y="903052"/>
                    <a:pt x="856123" y="902858"/>
                    <a:pt x="856159" y="902670"/>
                  </a:cubicBezTo>
                  <a:lnTo>
                    <a:pt x="856920" y="901717"/>
                  </a:lnTo>
                  <a:cubicBezTo>
                    <a:pt x="857332" y="901299"/>
                    <a:pt x="857778" y="900917"/>
                    <a:pt x="858254" y="900574"/>
                  </a:cubicBezTo>
                  <a:cubicBezTo>
                    <a:pt x="856903" y="908834"/>
                    <a:pt x="854734" y="916938"/>
                    <a:pt x="851777" y="924768"/>
                  </a:cubicBezTo>
                  <a:cubicBezTo>
                    <a:pt x="851777" y="924768"/>
                    <a:pt x="851777" y="924768"/>
                    <a:pt x="851777" y="925530"/>
                  </a:cubicBezTo>
                  <a:lnTo>
                    <a:pt x="852349" y="920862"/>
                  </a:lnTo>
                  <a:cubicBezTo>
                    <a:pt x="852349" y="919338"/>
                    <a:pt x="852349" y="917719"/>
                    <a:pt x="852825" y="916195"/>
                  </a:cubicBezTo>
                  <a:cubicBezTo>
                    <a:pt x="853301" y="914671"/>
                    <a:pt x="852825" y="914481"/>
                    <a:pt x="852825" y="913623"/>
                  </a:cubicBezTo>
                  <a:close/>
                  <a:moveTo>
                    <a:pt x="741001" y="1175085"/>
                  </a:moveTo>
                  <a:lnTo>
                    <a:pt x="741001" y="1175085"/>
                  </a:lnTo>
                  <a:cubicBezTo>
                    <a:pt x="743478" y="1174037"/>
                    <a:pt x="743383" y="1174132"/>
                    <a:pt x="741001" y="1175085"/>
                  </a:cubicBezTo>
                  <a:close/>
                  <a:moveTo>
                    <a:pt x="638227" y="654734"/>
                  </a:moveTo>
                  <a:lnTo>
                    <a:pt x="638227" y="654734"/>
                  </a:lnTo>
                  <a:cubicBezTo>
                    <a:pt x="638254" y="654923"/>
                    <a:pt x="638254" y="655116"/>
                    <a:pt x="638227" y="655305"/>
                  </a:cubicBezTo>
                  <a:lnTo>
                    <a:pt x="638227" y="655305"/>
                  </a:lnTo>
                  <a:lnTo>
                    <a:pt x="638227" y="655305"/>
                  </a:lnTo>
                  <a:close/>
                  <a:moveTo>
                    <a:pt x="786817" y="1711342"/>
                  </a:moveTo>
                  <a:lnTo>
                    <a:pt x="786817" y="1711342"/>
                  </a:lnTo>
                  <a:cubicBezTo>
                    <a:pt x="754450" y="1720661"/>
                    <a:pt x="721564" y="1728071"/>
                    <a:pt x="688328" y="1733535"/>
                  </a:cubicBezTo>
                  <a:cubicBezTo>
                    <a:pt x="680137" y="1734964"/>
                    <a:pt x="671945" y="1736298"/>
                    <a:pt x="663658" y="1737536"/>
                  </a:cubicBezTo>
                  <a:lnTo>
                    <a:pt x="657562" y="1738393"/>
                  </a:lnTo>
                  <a:lnTo>
                    <a:pt x="657277" y="1738393"/>
                  </a:lnTo>
                  <a:lnTo>
                    <a:pt x="655276" y="1738393"/>
                  </a:lnTo>
                  <a:lnTo>
                    <a:pt x="640894" y="1740203"/>
                  </a:lnTo>
                  <a:cubicBezTo>
                    <a:pt x="623844" y="1742203"/>
                    <a:pt x="606794" y="1743727"/>
                    <a:pt x="589649" y="1744775"/>
                  </a:cubicBezTo>
                  <a:cubicBezTo>
                    <a:pt x="524623" y="1749064"/>
                    <a:pt x="459336" y="1747151"/>
                    <a:pt x="394672" y="1739060"/>
                  </a:cubicBezTo>
                  <a:lnTo>
                    <a:pt x="388957" y="1738298"/>
                  </a:lnTo>
                  <a:lnTo>
                    <a:pt x="388291" y="1738298"/>
                  </a:lnTo>
                  <a:lnTo>
                    <a:pt x="386767" y="1738298"/>
                  </a:lnTo>
                  <a:lnTo>
                    <a:pt x="375336" y="1736584"/>
                  </a:lnTo>
                  <a:cubicBezTo>
                    <a:pt x="367050" y="1735250"/>
                    <a:pt x="358858" y="1733821"/>
                    <a:pt x="350571" y="1732297"/>
                  </a:cubicBezTo>
                  <a:cubicBezTo>
                    <a:pt x="334760" y="1729376"/>
                    <a:pt x="319044" y="1725916"/>
                    <a:pt x="303423" y="1721915"/>
                  </a:cubicBezTo>
                  <a:cubicBezTo>
                    <a:pt x="271986" y="1714252"/>
                    <a:pt x="241038" y="1704710"/>
                    <a:pt x="210744" y="1693340"/>
                  </a:cubicBezTo>
                  <a:cubicBezTo>
                    <a:pt x="197028" y="1688101"/>
                    <a:pt x="187027" y="1683815"/>
                    <a:pt x="175502" y="1678576"/>
                  </a:cubicBezTo>
                  <a:cubicBezTo>
                    <a:pt x="163977" y="1673337"/>
                    <a:pt x="150832" y="1666860"/>
                    <a:pt x="138831" y="1660384"/>
                  </a:cubicBezTo>
                  <a:cubicBezTo>
                    <a:pt x="129306" y="1655240"/>
                    <a:pt x="119781" y="1649811"/>
                    <a:pt x="111018" y="1644000"/>
                  </a:cubicBezTo>
                  <a:cubicBezTo>
                    <a:pt x="106446" y="1641048"/>
                    <a:pt x="101493" y="1638000"/>
                    <a:pt x="97492" y="1634475"/>
                  </a:cubicBezTo>
                  <a:lnTo>
                    <a:pt x="91682" y="1630094"/>
                  </a:lnTo>
                  <a:lnTo>
                    <a:pt x="89872" y="1628665"/>
                  </a:lnTo>
                  <a:lnTo>
                    <a:pt x="87396" y="1626665"/>
                  </a:lnTo>
                  <a:cubicBezTo>
                    <a:pt x="79879" y="1620371"/>
                    <a:pt x="72872" y="1613491"/>
                    <a:pt x="66441" y="1606091"/>
                  </a:cubicBezTo>
                  <a:lnTo>
                    <a:pt x="63012" y="1601900"/>
                  </a:lnTo>
                  <a:lnTo>
                    <a:pt x="61488" y="1599900"/>
                  </a:lnTo>
                  <a:lnTo>
                    <a:pt x="59202" y="1596566"/>
                  </a:lnTo>
                  <a:cubicBezTo>
                    <a:pt x="56392" y="1592328"/>
                    <a:pt x="53817" y="1587940"/>
                    <a:pt x="51486" y="1583421"/>
                  </a:cubicBezTo>
                  <a:cubicBezTo>
                    <a:pt x="50439" y="1581421"/>
                    <a:pt x="49486" y="1579230"/>
                    <a:pt x="48534" y="1577135"/>
                  </a:cubicBezTo>
                  <a:cubicBezTo>
                    <a:pt x="48319" y="1576814"/>
                    <a:pt x="48158" y="1576460"/>
                    <a:pt x="48058" y="1576087"/>
                  </a:cubicBezTo>
                  <a:cubicBezTo>
                    <a:pt x="48058" y="1576659"/>
                    <a:pt x="47200" y="1573992"/>
                    <a:pt x="47010" y="1573516"/>
                  </a:cubicBezTo>
                  <a:cubicBezTo>
                    <a:pt x="45198" y="1568494"/>
                    <a:pt x="43672" y="1563374"/>
                    <a:pt x="42438" y="1558180"/>
                  </a:cubicBezTo>
                  <a:cubicBezTo>
                    <a:pt x="41866" y="1555799"/>
                    <a:pt x="41390" y="1553322"/>
                    <a:pt x="40914" y="1550846"/>
                  </a:cubicBezTo>
                  <a:cubicBezTo>
                    <a:pt x="40437" y="1548369"/>
                    <a:pt x="40342" y="1547798"/>
                    <a:pt x="40152" y="1546274"/>
                  </a:cubicBezTo>
                  <a:lnTo>
                    <a:pt x="40152" y="1546274"/>
                  </a:lnTo>
                  <a:cubicBezTo>
                    <a:pt x="40152" y="1546274"/>
                    <a:pt x="40152" y="1545607"/>
                    <a:pt x="40152" y="1545131"/>
                  </a:cubicBezTo>
                  <a:cubicBezTo>
                    <a:pt x="41327" y="1537428"/>
                    <a:pt x="43176" y="1529842"/>
                    <a:pt x="45676" y="1522461"/>
                  </a:cubicBezTo>
                  <a:cubicBezTo>
                    <a:pt x="49598" y="1512050"/>
                    <a:pt x="54377" y="1501983"/>
                    <a:pt x="59964" y="1492362"/>
                  </a:cubicBezTo>
                  <a:cubicBezTo>
                    <a:pt x="60726" y="1490934"/>
                    <a:pt x="61488" y="1489505"/>
                    <a:pt x="62345" y="1488171"/>
                  </a:cubicBezTo>
                  <a:lnTo>
                    <a:pt x="65679" y="1485124"/>
                  </a:lnTo>
                  <a:cubicBezTo>
                    <a:pt x="74934" y="1477091"/>
                    <a:pt x="83157" y="1467940"/>
                    <a:pt x="90158" y="1457882"/>
                  </a:cubicBezTo>
                  <a:cubicBezTo>
                    <a:pt x="97045" y="1445841"/>
                    <a:pt x="101995" y="1432790"/>
                    <a:pt x="104827" y="1419211"/>
                  </a:cubicBezTo>
                  <a:cubicBezTo>
                    <a:pt x="108922" y="1404161"/>
                    <a:pt x="113494" y="1389207"/>
                    <a:pt x="116733" y="1373871"/>
                  </a:cubicBezTo>
                  <a:cubicBezTo>
                    <a:pt x="118542" y="1365080"/>
                    <a:pt x="119688" y="1356165"/>
                    <a:pt x="120162" y="1347201"/>
                  </a:cubicBezTo>
                  <a:cubicBezTo>
                    <a:pt x="120213" y="1346790"/>
                    <a:pt x="120213" y="1346374"/>
                    <a:pt x="120162" y="1345963"/>
                  </a:cubicBezTo>
                  <a:cubicBezTo>
                    <a:pt x="120733" y="1343201"/>
                    <a:pt x="121210" y="1340534"/>
                    <a:pt x="121686" y="1337676"/>
                  </a:cubicBezTo>
                  <a:cubicBezTo>
                    <a:pt x="124924" y="1320055"/>
                    <a:pt x="127305" y="1302243"/>
                    <a:pt x="129401" y="1284432"/>
                  </a:cubicBezTo>
                  <a:cubicBezTo>
                    <a:pt x="131496" y="1266620"/>
                    <a:pt x="133116" y="1250523"/>
                    <a:pt x="134926" y="1233473"/>
                  </a:cubicBezTo>
                  <a:cubicBezTo>
                    <a:pt x="136735" y="1216423"/>
                    <a:pt x="138450" y="1201564"/>
                    <a:pt x="140736" y="1185848"/>
                  </a:cubicBezTo>
                  <a:cubicBezTo>
                    <a:pt x="145975" y="1150701"/>
                    <a:pt x="152356" y="1115839"/>
                    <a:pt x="156928" y="1081073"/>
                  </a:cubicBezTo>
                  <a:cubicBezTo>
                    <a:pt x="161786" y="1044211"/>
                    <a:pt x="165882" y="1007349"/>
                    <a:pt x="169787" y="970392"/>
                  </a:cubicBezTo>
                  <a:cubicBezTo>
                    <a:pt x="173692" y="933435"/>
                    <a:pt x="177312" y="898098"/>
                    <a:pt x="181408" y="861998"/>
                  </a:cubicBezTo>
                  <a:cubicBezTo>
                    <a:pt x="183408" y="843996"/>
                    <a:pt x="185599" y="825898"/>
                    <a:pt x="187885" y="807896"/>
                  </a:cubicBezTo>
                  <a:cubicBezTo>
                    <a:pt x="187914" y="807388"/>
                    <a:pt x="187914" y="806880"/>
                    <a:pt x="187885" y="806372"/>
                  </a:cubicBezTo>
                  <a:cubicBezTo>
                    <a:pt x="187931" y="805674"/>
                    <a:pt x="187931" y="804974"/>
                    <a:pt x="187885" y="804276"/>
                  </a:cubicBezTo>
                  <a:cubicBezTo>
                    <a:pt x="188361" y="801133"/>
                    <a:pt x="188742" y="797990"/>
                    <a:pt x="189123" y="794751"/>
                  </a:cubicBezTo>
                  <a:cubicBezTo>
                    <a:pt x="189504" y="791513"/>
                    <a:pt x="189790" y="789608"/>
                    <a:pt x="190456" y="784655"/>
                  </a:cubicBezTo>
                  <a:cubicBezTo>
                    <a:pt x="191694" y="775130"/>
                    <a:pt x="193028" y="765605"/>
                    <a:pt x="194457" y="756080"/>
                  </a:cubicBezTo>
                  <a:cubicBezTo>
                    <a:pt x="199695" y="720361"/>
                    <a:pt x="205506" y="684642"/>
                    <a:pt x="210554" y="648924"/>
                  </a:cubicBezTo>
                  <a:cubicBezTo>
                    <a:pt x="215602" y="613205"/>
                    <a:pt x="220079" y="577962"/>
                    <a:pt x="225318" y="541291"/>
                  </a:cubicBezTo>
                  <a:cubicBezTo>
                    <a:pt x="228366" y="518145"/>
                    <a:pt x="232461" y="495000"/>
                    <a:pt x="236367" y="471568"/>
                  </a:cubicBezTo>
                  <a:cubicBezTo>
                    <a:pt x="244723" y="480513"/>
                    <a:pt x="255020" y="487421"/>
                    <a:pt x="266466" y="491761"/>
                  </a:cubicBezTo>
                  <a:cubicBezTo>
                    <a:pt x="287030" y="502698"/>
                    <a:pt x="308798" y="511201"/>
                    <a:pt x="331331" y="517098"/>
                  </a:cubicBezTo>
                  <a:lnTo>
                    <a:pt x="336475" y="520241"/>
                  </a:lnTo>
                  <a:cubicBezTo>
                    <a:pt x="364228" y="536226"/>
                    <a:pt x="393366" y="549679"/>
                    <a:pt x="423533" y="560436"/>
                  </a:cubicBezTo>
                  <a:cubicBezTo>
                    <a:pt x="439916" y="566723"/>
                    <a:pt x="456490" y="572533"/>
                    <a:pt x="472968" y="578439"/>
                  </a:cubicBezTo>
                  <a:lnTo>
                    <a:pt x="496780" y="586821"/>
                  </a:lnTo>
                  <a:cubicBezTo>
                    <a:pt x="502964" y="588749"/>
                    <a:pt x="509363" y="589901"/>
                    <a:pt x="515830" y="590250"/>
                  </a:cubicBezTo>
                  <a:cubicBezTo>
                    <a:pt x="517564" y="591478"/>
                    <a:pt x="519218" y="592814"/>
                    <a:pt x="520783" y="594250"/>
                  </a:cubicBezTo>
                  <a:cubicBezTo>
                    <a:pt x="515759" y="614389"/>
                    <a:pt x="519422" y="635712"/>
                    <a:pt x="530880" y="653019"/>
                  </a:cubicBezTo>
                  <a:cubicBezTo>
                    <a:pt x="541357" y="670355"/>
                    <a:pt x="556597" y="686071"/>
                    <a:pt x="577552" y="686547"/>
                  </a:cubicBezTo>
                  <a:cubicBezTo>
                    <a:pt x="594418" y="685408"/>
                    <a:pt x="609829" y="676596"/>
                    <a:pt x="619367" y="662640"/>
                  </a:cubicBezTo>
                  <a:cubicBezTo>
                    <a:pt x="622630" y="658587"/>
                    <a:pt x="625621" y="654323"/>
                    <a:pt x="628321" y="649876"/>
                  </a:cubicBezTo>
                  <a:lnTo>
                    <a:pt x="628320" y="649876"/>
                  </a:lnTo>
                  <a:lnTo>
                    <a:pt x="632416" y="651781"/>
                  </a:lnTo>
                  <a:cubicBezTo>
                    <a:pt x="634117" y="652551"/>
                    <a:pt x="635743" y="653476"/>
                    <a:pt x="637274" y="654543"/>
                  </a:cubicBezTo>
                  <a:cubicBezTo>
                    <a:pt x="637274" y="654543"/>
                    <a:pt x="637274" y="654543"/>
                    <a:pt x="637274" y="654543"/>
                  </a:cubicBezTo>
                  <a:cubicBezTo>
                    <a:pt x="637274" y="654543"/>
                    <a:pt x="639274" y="656925"/>
                    <a:pt x="637941" y="655020"/>
                  </a:cubicBezTo>
                  <a:lnTo>
                    <a:pt x="637941" y="655020"/>
                  </a:lnTo>
                  <a:cubicBezTo>
                    <a:pt x="639429" y="657147"/>
                    <a:pt x="641384" y="658906"/>
                    <a:pt x="643656" y="660163"/>
                  </a:cubicBezTo>
                  <a:cubicBezTo>
                    <a:pt x="639771" y="666770"/>
                    <a:pt x="638102" y="674447"/>
                    <a:pt x="638893" y="682071"/>
                  </a:cubicBezTo>
                  <a:cubicBezTo>
                    <a:pt x="639371" y="687021"/>
                    <a:pt x="640692" y="691853"/>
                    <a:pt x="642799" y="696358"/>
                  </a:cubicBezTo>
                  <a:cubicBezTo>
                    <a:pt x="641941" y="698835"/>
                    <a:pt x="641275" y="701502"/>
                    <a:pt x="640608" y="703883"/>
                  </a:cubicBezTo>
                  <a:cubicBezTo>
                    <a:pt x="634607" y="702740"/>
                    <a:pt x="628511" y="701502"/>
                    <a:pt x="622415" y="700454"/>
                  </a:cubicBezTo>
                  <a:cubicBezTo>
                    <a:pt x="606318" y="697596"/>
                    <a:pt x="590316" y="695882"/>
                    <a:pt x="574123" y="694453"/>
                  </a:cubicBezTo>
                  <a:cubicBezTo>
                    <a:pt x="542666" y="691754"/>
                    <a:pt x="511519" y="686207"/>
                    <a:pt x="481064" y="677880"/>
                  </a:cubicBezTo>
                  <a:cubicBezTo>
                    <a:pt x="451251" y="669688"/>
                    <a:pt x="422771" y="657210"/>
                    <a:pt x="393625" y="647114"/>
                  </a:cubicBezTo>
                  <a:cubicBezTo>
                    <a:pt x="379267" y="642006"/>
                    <a:pt x="365503" y="635364"/>
                    <a:pt x="352572" y="627302"/>
                  </a:cubicBezTo>
                  <a:cubicBezTo>
                    <a:pt x="338248" y="618887"/>
                    <a:pt x="323461" y="611286"/>
                    <a:pt x="308281" y="604537"/>
                  </a:cubicBezTo>
                  <a:cubicBezTo>
                    <a:pt x="305804" y="603394"/>
                    <a:pt x="303709" y="606918"/>
                    <a:pt x="306090" y="608252"/>
                  </a:cubicBezTo>
                  <a:cubicBezTo>
                    <a:pt x="320148" y="615832"/>
                    <a:pt x="333788" y="624163"/>
                    <a:pt x="346952" y="633207"/>
                  </a:cubicBezTo>
                  <a:cubicBezTo>
                    <a:pt x="353074" y="637940"/>
                    <a:pt x="359432" y="642359"/>
                    <a:pt x="366002" y="646447"/>
                  </a:cubicBezTo>
                  <a:cubicBezTo>
                    <a:pt x="373068" y="650464"/>
                    <a:pt x="380350" y="654089"/>
                    <a:pt x="387815" y="657306"/>
                  </a:cubicBezTo>
                  <a:cubicBezTo>
                    <a:pt x="401626" y="663306"/>
                    <a:pt x="415723" y="668831"/>
                    <a:pt x="429534" y="674832"/>
                  </a:cubicBezTo>
                  <a:cubicBezTo>
                    <a:pt x="444557" y="681378"/>
                    <a:pt x="459914" y="687133"/>
                    <a:pt x="475539" y="692072"/>
                  </a:cubicBezTo>
                  <a:cubicBezTo>
                    <a:pt x="506563" y="701904"/>
                    <a:pt x="538459" y="708730"/>
                    <a:pt x="570789" y="712455"/>
                  </a:cubicBezTo>
                  <a:cubicBezTo>
                    <a:pt x="586601" y="714170"/>
                    <a:pt x="602317" y="715884"/>
                    <a:pt x="618415" y="718837"/>
                  </a:cubicBezTo>
                  <a:lnTo>
                    <a:pt x="637465" y="722457"/>
                  </a:lnTo>
                  <a:cubicBezTo>
                    <a:pt x="636703" y="727029"/>
                    <a:pt x="636131" y="731982"/>
                    <a:pt x="635750" y="736268"/>
                  </a:cubicBezTo>
                  <a:cubicBezTo>
                    <a:pt x="634226" y="754461"/>
                    <a:pt x="639370" y="779226"/>
                    <a:pt x="655848" y="788941"/>
                  </a:cubicBezTo>
                  <a:lnTo>
                    <a:pt x="655276" y="798466"/>
                  </a:lnTo>
                  <a:cubicBezTo>
                    <a:pt x="653102" y="797673"/>
                    <a:pt x="650696" y="798792"/>
                    <a:pt x="649903" y="800967"/>
                  </a:cubicBezTo>
                  <a:cubicBezTo>
                    <a:pt x="649706" y="801507"/>
                    <a:pt x="649622" y="802083"/>
                    <a:pt x="649657" y="802657"/>
                  </a:cubicBezTo>
                  <a:cubicBezTo>
                    <a:pt x="649101" y="810200"/>
                    <a:pt x="648115" y="817705"/>
                    <a:pt x="646704" y="825136"/>
                  </a:cubicBezTo>
                  <a:cubicBezTo>
                    <a:pt x="645561" y="832661"/>
                    <a:pt x="644989" y="840186"/>
                    <a:pt x="643942" y="847615"/>
                  </a:cubicBezTo>
                  <a:cubicBezTo>
                    <a:pt x="641751" y="863617"/>
                    <a:pt x="639179" y="879524"/>
                    <a:pt x="636226" y="895240"/>
                  </a:cubicBezTo>
                  <a:cubicBezTo>
                    <a:pt x="630511" y="926990"/>
                    <a:pt x="625304" y="959089"/>
                    <a:pt x="620605" y="991538"/>
                  </a:cubicBezTo>
                  <a:cubicBezTo>
                    <a:pt x="615748" y="1023828"/>
                    <a:pt x="611080" y="1056117"/>
                    <a:pt x="607080" y="1088407"/>
                  </a:cubicBezTo>
                  <a:cubicBezTo>
                    <a:pt x="604889" y="1104981"/>
                    <a:pt x="602698" y="1121459"/>
                    <a:pt x="600317" y="1137937"/>
                  </a:cubicBezTo>
                  <a:cubicBezTo>
                    <a:pt x="597338" y="1154300"/>
                    <a:pt x="596347" y="1170962"/>
                    <a:pt x="597364" y="1187563"/>
                  </a:cubicBezTo>
                  <a:cubicBezTo>
                    <a:pt x="597364" y="1191944"/>
                    <a:pt x="604222" y="1195087"/>
                    <a:pt x="606889" y="1190039"/>
                  </a:cubicBezTo>
                  <a:cubicBezTo>
                    <a:pt x="613086" y="1175031"/>
                    <a:pt x="617126" y="1159221"/>
                    <a:pt x="618891" y="1143081"/>
                  </a:cubicBezTo>
                  <a:cubicBezTo>
                    <a:pt x="621304" y="1126571"/>
                    <a:pt x="623590" y="1110092"/>
                    <a:pt x="625749" y="1093646"/>
                  </a:cubicBezTo>
                  <a:cubicBezTo>
                    <a:pt x="630226" y="1060880"/>
                    <a:pt x="634226" y="1028209"/>
                    <a:pt x="638798" y="995538"/>
                  </a:cubicBezTo>
                  <a:cubicBezTo>
                    <a:pt x="638227" y="1003635"/>
                    <a:pt x="637750" y="1011731"/>
                    <a:pt x="637560" y="1019827"/>
                  </a:cubicBezTo>
                  <a:cubicBezTo>
                    <a:pt x="636924" y="1037933"/>
                    <a:pt x="637337" y="1056061"/>
                    <a:pt x="638798" y="1074120"/>
                  </a:cubicBezTo>
                  <a:cubicBezTo>
                    <a:pt x="639370" y="1081644"/>
                    <a:pt x="639274" y="1089264"/>
                    <a:pt x="640036" y="1096789"/>
                  </a:cubicBezTo>
                  <a:cubicBezTo>
                    <a:pt x="640903" y="1112485"/>
                    <a:pt x="644749" y="1127872"/>
                    <a:pt x="651371" y="1142128"/>
                  </a:cubicBezTo>
                  <a:cubicBezTo>
                    <a:pt x="655321" y="1150179"/>
                    <a:pt x="662105" y="1156489"/>
                    <a:pt x="670421" y="1159845"/>
                  </a:cubicBezTo>
                  <a:cubicBezTo>
                    <a:pt x="675086" y="1161607"/>
                    <a:pt x="680234" y="1161607"/>
                    <a:pt x="684899" y="1159845"/>
                  </a:cubicBezTo>
                  <a:cubicBezTo>
                    <a:pt x="687132" y="1164660"/>
                    <a:pt x="689710" y="1169308"/>
                    <a:pt x="692614" y="1173751"/>
                  </a:cubicBezTo>
                  <a:cubicBezTo>
                    <a:pt x="696994" y="1180433"/>
                    <a:pt x="702506" y="1186300"/>
                    <a:pt x="708902" y="1191087"/>
                  </a:cubicBezTo>
                  <a:cubicBezTo>
                    <a:pt x="705920" y="1198545"/>
                    <a:pt x="704089" y="1206414"/>
                    <a:pt x="703473" y="1214423"/>
                  </a:cubicBezTo>
                  <a:cubicBezTo>
                    <a:pt x="701663" y="1226710"/>
                    <a:pt x="700615" y="1239093"/>
                    <a:pt x="699758" y="1251570"/>
                  </a:cubicBezTo>
                  <a:cubicBezTo>
                    <a:pt x="698139" y="1275478"/>
                    <a:pt x="696138" y="1299195"/>
                    <a:pt x="694805" y="1323294"/>
                  </a:cubicBezTo>
                  <a:cubicBezTo>
                    <a:pt x="693471" y="1347392"/>
                    <a:pt x="693376" y="1372443"/>
                    <a:pt x="692328" y="1397017"/>
                  </a:cubicBezTo>
                  <a:cubicBezTo>
                    <a:pt x="691757" y="1409781"/>
                    <a:pt x="690804" y="1422449"/>
                    <a:pt x="689280" y="1435117"/>
                  </a:cubicBezTo>
                  <a:cubicBezTo>
                    <a:pt x="686397" y="1447115"/>
                    <a:pt x="685242" y="1459464"/>
                    <a:pt x="685852" y="1471789"/>
                  </a:cubicBezTo>
                  <a:cubicBezTo>
                    <a:pt x="686713" y="1475043"/>
                    <a:pt x="690050" y="1476983"/>
                    <a:pt x="693305" y="1476122"/>
                  </a:cubicBezTo>
                  <a:cubicBezTo>
                    <a:pt x="694340" y="1475847"/>
                    <a:pt x="695284" y="1475306"/>
                    <a:pt x="696043" y="1474551"/>
                  </a:cubicBezTo>
                  <a:cubicBezTo>
                    <a:pt x="702197" y="1464592"/>
                    <a:pt x="705645" y="1453199"/>
                    <a:pt x="706045" y="1441499"/>
                  </a:cubicBezTo>
                  <a:cubicBezTo>
                    <a:pt x="707950" y="1428831"/>
                    <a:pt x="708902" y="1415877"/>
                    <a:pt x="709664" y="1403399"/>
                  </a:cubicBezTo>
                  <a:cubicBezTo>
                    <a:pt x="711188" y="1378062"/>
                    <a:pt x="711188" y="1352726"/>
                    <a:pt x="712521" y="1327199"/>
                  </a:cubicBezTo>
                  <a:cubicBezTo>
                    <a:pt x="713760" y="1303958"/>
                    <a:pt x="715951" y="1280812"/>
                    <a:pt x="717094" y="1257476"/>
                  </a:cubicBezTo>
                  <a:cubicBezTo>
                    <a:pt x="717760" y="1245189"/>
                    <a:pt x="718522" y="1232901"/>
                    <a:pt x="719951" y="1220614"/>
                  </a:cubicBezTo>
                  <a:cubicBezTo>
                    <a:pt x="720713" y="1213756"/>
                    <a:pt x="722618" y="1206517"/>
                    <a:pt x="723380" y="1199278"/>
                  </a:cubicBezTo>
                  <a:lnTo>
                    <a:pt x="725761" y="1200231"/>
                  </a:lnTo>
                  <a:lnTo>
                    <a:pt x="729571" y="1201278"/>
                  </a:lnTo>
                  <a:cubicBezTo>
                    <a:pt x="736883" y="1203083"/>
                    <a:pt x="744601" y="1202169"/>
                    <a:pt x="751288" y="1198707"/>
                  </a:cubicBezTo>
                  <a:lnTo>
                    <a:pt x="753860" y="1197087"/>
                  </a:lnTo>
                  <a:lnTo>
                    <a:pt x="755765" y="1195468"/>
                  </a:lnTo>
                  <a:lnTo>
                    <a:pt x="758813" y="1193087"/>
                  </a:lnTo>
                  <a:cubicBezTo>
                    <a:pt x="762932" y="1188843"/>
                    <a:pt x="766169" y="1183825"/>
                    <a:pt x="768338" y="1178323"/>
                  </a:cubicBezTo>
                  <a:cubicBezTo>
                    <a:pt x="770972" y="1172360"/>
                    <a:pt x="773076" y="1166177"/>
                    <a:pt x="774625" y="1159845"/>
                  </a:cubicBezTo>
                  <a:cubicBezTo>
                    <a:pt x="779776" y="1160481"/>
                    <a:pt x="784960" y="1160831"/>
                    <a:pt x="790150" y="1160892"/>
                  </a:cubicBezTo>
                  <a:cubicBezTo>
                    <a:pt x="797294" y="1160892"/>
                    <a:pt x="809200" y="1159845"/>
                    <a:pt x="811010" y="1150701"/>
                  </a:cubicBezTo>
                  <a:cubicBezTo>
                    <a:pt x="811454" y="1148922"/>
                    <a:pt x="810461" y="1147099"/>
                    <a:pt x="808724" y="1146510"/>
                  </a:cubicBezTo>
                  <a:cubicBezTo>
                    <a:pt x="805881" y="1145558"/>
                    <a:pt x="802805" y="1145558"/>
                    <a:pt x="799961" y="1146510"/>
                  </a:cubicBezTo>
                  <a:cubicBezTo>
                    <a:pt x="796236" y="1147697"/>
                    <a:pt x="792345" y="1148276"/>
                    <a:pt x="788436" y="1148224"/>
                  </a:cubicBezTo>
                  <a:cubicBezTo>
                    <a:pt x="784650" y="1148271"/>
                    <a:pt x="780864" y="1148080"/>
                    <a:pt x="777101" y="1147653"/>
                  </a:cubicBezTo>
                  <a:cubicBezTo>
                    <a:pt x="779367" y="1133127"/>
                    <a:pt x="780450" y="1118443"/>
                    <a:pt x="780340" y="1103742"/>
                  </a:cubicBezTo>
                  <a:cubicBezTo>
                    <a:pt x="787647" y="1104511"/>
                    <a:pt x="795005" y="1102872"/>
                    <a:pt x="801295" y="1099075"/>
                  </a:cubicBezTo>
                  <a:cubicBezTo>
                    <a:pt x="802794" y="1098006"/>
                    <a:pt x="803143" y="1095925"/>
                    <a:pt x="802074" y="1094425"/>
                  </a:cubicBezTo>
                  <a:cubicBezTo>
                    <a:pt x="801860" y="1094124"/>
                    <a:pt x="801596" y="1093861"/>
                    <a:pt x="801295" y="1093646"/>
                  </a:cubicBezTo>
                  <a:cubicBezTo>
                    <a:pt x="795053" y="1089816"/>
                    <a:pt x="787714" y="1088174"/>
                    <a:pt x="780435" y="1088979"/>
                  </a:cubicBezTo>
                  <a:cubicBezTo>
                    <a:pt x="780435" y="1081644"/>
                    <a:pt x="780435" y="1074405"/>
                    <a:pt x="779959" y="1067071"/>
                  </a:cubicBezTo>
                  <a:cubicBezTo>
                    <a:pt x="780921" y="1066425"/>
                    <a:pt x="781602" y="1065438"/>
                    <a:pt x="781864" y="1064309"/>
                  </a:cubicBezTo>
                  <a:cubicBezTo>
                    <a:pt x="782985" y="1064217"/>
                    <a:pt x="784082" y="1063927"/>
                    <a:pt x="785102" y="1063452"/>
                  </a:cubicBezTo>
                  <a:lnTo>
                    <a:pt x="791008" y="1063452"/>
                  </a:lnTo>
                  <a:cubicBezTo>
                    <a:pt x="797435" y="1064190"/>
                    <a:pt x="803945" y="1063474"/>
                    <a:pt x="810058" y="1061356"/>
                  </a:cubicBezTo>
                  <a:cubicBezTo>
                    <a:pt x="812872" y="1059606"/>
                    <a:pt x="813735" y="1055906"/>
                    <a:pt x="811985" y="1053092"/>
                  </a:cubicBezTo>
                  <a:cubicBezTo>
                    <a:pt x="811499" y="1052310"/>
                    <a:pt x="810839" y="1051650"/>
                    <a:pt x="810058" y="1051164"/>
                  </a:cubicBezTo>
                  <a:cubicBezTo>
                    <a:pt x="805107" y="1049306"/>
                    <a:pt x="799792" y="1048621"/>
                    <a:pt x="794532" y="1049164"/>
                  </a:cubicBezTo>
                  <a:cubicBezTo>
                    <a:pt x="794532" y="1047640"/>
                    <a:pt x="795008" y="1046116"/>
                    <a:pt x="795199" y="1044402"/>
                  </a:cubicBezTo>
                  <a:cubicBezTo>
                    <a:pt x="795199" y="1047354"/>
                    <a:pt x="795961" y="1041354"/>
                    <a:pt x="796056" y="1040782"/>
                  </a:cubicBezTo>
                  <a:cubicBezTo>
                    <a:pt x="796056" y="1038591"/>
                    <a:pt x="797199" y="1036496"/>
                    <a:pt x="797866" y="1034400"/>
                  </a:cubicBezTo>
                  <a:cubicBezTo>
                    <a:pt x="799800" y="1028324"/>
                    <a:pt x="802188" y="1022402"/>
                    <a:pt x="805009" y="1016684"/>
                  </a:cubicBezTo>
                  <a:cubicBezTo>
                    <a:pt x="808015" y="1016861"/>
                    <a:pt x="811031" y="1016605"/>
                    <a:pt x="813963" y="1015922"/>
                  </a:cubicBezTo>
                  <a:cubicBezTo>
                    <a:pt x="817652" y="1014680"/>
                    <a:pt x="819637" y="1010683"/>
                    <a:pt x="818395" y="1006993"/>
                  </a:cubicBezTo>
                  <a:cubicBezTo>
                    <a:pt x="817892" y="1005498"/>
                    <a:pt x="816901" y="1004215"/>
                    <a:pt x="815582" y="1003349"/>
                  </a:cubicBezTo>
                  <a:cubicBezTo>
                    <a:pt x="814384" y="1002775"/>
                    <a:pt x="813141" y="1002297"/>
                    <a:pt x="811867" y="1001920"/>
                  </a:cubicBezTo>
                  <a:cubicBezTo>
                    <a:pt x="814058" y="997253"/>
                    <a:pt x="816153" y="992395"/>
                    <a:pt x="818059" y="987823"/>
                  </a:cubicBezTo>
                  <a:cubicBezTo>
                    <a:pt x="819963" y="983251"/>
                    <a:pt x="821297" y="979632"/>
                    <a:pt x="822535" y="975441"/>
                  </a:cubicBezTo>
                  <a:cubicBezTo>
                    <a:pt x="822535" y="974488"/>
                    <a:pt x="823202" y="973536"/>
                    <a:pt x="823583" y="972488"/>
                  </a:cubicBezTo>
                  <a:cubicBezTo>
                    <a:pt x="834054" y="966378"/>
                    <a:pt x="842399" y="957202"/>
                    <a:pt x="847491" y="946199"/>
                  </a:cubicBezTo>
                  <a:cubicBezTo>
                    <a:pt x="847491" y="947913"/>
                    <a:pt x="846824" y="949533"/>
                    <a:pt x="846538" y="951247"/>
                  </a:cubicBezTo>
                  <a:cubicBezTo>
                    <a:pt x="843776" y="968583"/>
                    <a:pt x="841966" y="986109"/>
                    <a:pt x="839966" y="1003539"/>
                  </a:cubicBezTo>
                  <a:cubicBezTo>
                    <a:pt x="837966" y="1020970"/>
                    <a:pt x="835680" y="1037067"/>
                    <a:pt x="832537" y="1053736"/>
                  </a:cubicBezTo>
                  <a:cubicBezTo>
                    <a:pt x="829393" y="1070405"/>
                    <a:pt x="825012" y="1088312"/>
                    <a:pt x="821773" y="1105743"/>
                  </a:cubicBezTo>
                  <a:cubicBezTo>
                    <a:pt x="815106" y="1141080"/>
                    <a:pt x="810248" y="1176799"/>
                    <a:pt x="805676" y="1212518"/>
                  </a:cubicBezTo>
                  <a:cubicBezTo>
                    <a:pt x="801104" y="1248237"/>
                    <a:pt x="796723" y="1283955"/>
                    <a:pt x="793484" y="1319865"/>
                  </a:cubicBezTo>
                  <a:cubicBezTo>
                    <a:pt x="792784" y="1326192"/>
                    <a:pt x="792402" y="1332550"/>
                    <a:pt x="792341" y="1338915"/>
                  </a:cubicBezTo>
                  <a:cubicBezTo>
                    <a:pt x="792149" y="1345096"/>
                    <a:pt x="792531" y="1351283"/>
                    <a:pt x="793484" y="1357393"/>
                  </a:cubicBezTo>
                  <a:cubicBezTo>
                    <a:pt x="794045" y="1359476"/>
                    <a:pt x="796188" y="1360709"/>
                    <a:pt x="798271" y="1360148"/>
                  </a:cubicBezTo>
                  <a:cubicBezTo>
                    <a:pt x="799263" y="1359881"/>
                    <a:pt x="800110" y="1359233"/>
                    <a:pt x="800628" y="1358346"/>
                  </a:cubicBezTo>
                  <a:cubicBezTo>
                    <a:pt x="802463" y="1354807"/>
                    <a:pt x="803779" y="1351021"/>
                    <a:pt x="804533" y="1347106"/>
                  </a:cubicBezTo>
                  <a:cubicBezTo>
                    <a:pt x="805486" y="1342915"/>
                    <a:pt x="807105" y="1338915"/>
                    <a:pt x="808057" y="1334628"/>
                  </a:cubicBezTo>
                  <a:cubicBezTo>
                    <a:pt x="810153" y="1325103"/>
                    <a:pt x="811296" y="1316055"/>
                    <a:pt x="812725" y="1306816"/>
                  </a:cubicBezTo>
                  <a:cubicBezTo>
                    <a:pt x="815487" y="1288909"/>
                    <a:pt x="817106" y="1270811"/>
                    <a:pt x="819202" y="1252809"/>
                  </a:cubicBezTo>
                  <a:cubicBezTo>
                    <a:pt x="823393" y="1217280"/>
                    <a:pt x="827774" y="1181752"/>
                    <a:pt x="833299" y="1146510"/>
                  </a:cubicBezTo>
                  <a:cubicBezTo>
                    <a:pt x="838823" y="1111267"/>
                    <a:pt x="847491" y="1077072"/>
                    <a:pt x="852349" y="1041735"/>
                  </a:cubicBezTo>
                  <a:cubicBezTo>
                    <a:pt x="855016" y="1024685"/>
                    <a:pt x="856825" y="1007635"/>
                    <a:pt x="858730" y="990490"/>
                  </a:cubicBezTo>
                  <a:cubicBezTo>
                    <a:pt x="860635" y="973345"/>
                    <a:pt x="861588" y="955438"/>
                    <a:pt x="864921" y="938388"/>
                  </a:cubicBezTo>
                  <a:cubicBezTo>
                    <a:pt x="867872" y="925688"/>
                    <a:pt x="869121" y="912652"/>
                    <a:pt x="868636" y="899622"/>
                  </a:cubicBezTo>
                  <a:lnTo>
                    <a:pt x="868636" y="899622"/>
                  </a:lnTo>
                  <a:lnTo>
                    <a:pt x="874732" y="900193"/>
                  </a:lnTo>
                  <a:cubicBezTo>
                    <a:pt x="891486" y="900864"/>
                    <a:pt x="906808" y="890790"/>
                    <a:pt x="912832" y="875142"/>
                  </a:cubicBezTo>
                  <a:cubicBezTo>
                    <a:pt x="916547" y="866760"/>
                    <a:pt x="918452" y="862188"/>
                    <a:pt x="921691" y="853044"/>
                  </a:cubicBezTo>
                  <a:cubicBezTo>
                    <a:pt x="924468" y="844715"/>
                    <a:pt x="926726" y="836221"/>
                    <a:pt x="928453" y="827613"/>
                  </a:cubicBezTo>
                  <a:cubicBezTo>
                    <a:pt x="931421" y="810880"/>
                    <a:pt x="933013" y="793932"/>
                    <a:pt x="933216" y="776940"/>
                  </a:cubicBezTo>
                  <a:cubicBezTo>
                    <a:pt x="932982" y="761042"/>
                    <a:pt x="933618" y="745143"/>
                    <a:pt x="935121" y="729315"/>
                  </a:cubicBezTo>
                  <a:lnTo>
                    <a:pt x="935692" y="726267"/>
                  </a:lnTo>
                  <a:cubicBezTo>
                    <a:pt x="938516" y="725086"/>
                    <a:pt x="941123" y="723444"/>
                    <a:pt x="943408" y="721409"/>
                  </a:cubicBezTo>
                  <a:cubicBezTo>
                    <a:pt x="944245" y="720985"/>
                    <a:pt x="945016" y="720439"/>
                    <a:pt x="945694" y="719790"/>
                  </a:cubicBezTo>
                  <a:cubicBezTo>
                    <a:pt x="947620" y="718377"/>
                    <a:pt x="949407" y="716783"/>
                    <a:pt x="951028" y="715027"/>
                  </a:cubicBezTo>
                  <a:cubicBezTo>
                    <a:pt x="953028" y="712932"/>
                    <a:pt x="955504" y="711027"/>
                    <a:pt x="957695" y="709122"/>
                  </a:cubicBezTo>
                  <a:cubicBezTo>
                    <a:pt x="954171" y="712074"/>
                    <a:pt x="958171" y="709122"/>
                    <a:pt x="959600" y="707788"/>
                  </a:cubicBezTo>
                  <a:lnTo>
                    <a:pt x="962267" y="706074"/>
                  </a:lnTo>
                  <a:lnTo>
                    <a:pt x="965125" y="704645"/>
                  </a:lnTo>
                  <a:lnTo>
                    <a:pt x="968363" y="703597"/>
                  </a:lnTo>
                  <a:cubicBezTo>
                    <a:pt x="971316" y="702645"/>
                    <a:pt x="974269" y="701311"/>
                    <a:pt x="977126" y="700073"/>
                  </a:cubicBezTo>
                  <a:cubicBezTo>
                    <a:pt x="981004" y="698443"/>
                    <a:pt x="984788" y="696599"/>
                    <a:pt x="988461" y="694548"/>
                  </a:cubicBezTo>
                  <a:cubicBezTo>
                    <a:pt x="987889" y="697120"/>
                    <a:pt x="987223" y="699787"/>
                    <a:pt x="986556" y="702359"/>
                  </a:cubicBezTo>
                  <a:cubicBezTo>
                    <a:pt x="978269" y="736554"/>
                    <a:pt x="973602" y="771510"/>
                    <a:pt x="968363" y="806277"/>
                  </a:cubicBezTo>
                  <a:cubicBezTo>
                    <a:pt x="957314" y="879524"/>
                    <a:pt x="945027" y="952581"/>
                    <a:pt x="935407" y="1026114"/>
                  </a:cubicBezTo>
                  <a:cubicBezTo>
                    <a:pt x="925786" y="1099647"/>
                    <a:pt x="919500" y="1170989"/>
                    <a:pt x="910927" y="1243379"/>
                  </a:cubicBezTo>
                  <a:cubicBezTo>
                    <a:pt x="906736" y="1279098"/>
                    <a:pt x="902164" y="1312721"/>
                    <a:pt x="896354" y="1349011"/>
                  </a:cubicBezTo>
                  <a:cubicBezTo>
                    <a:pt x="890544" y="1385301"/>
                    <a:pt x="884734" y="1420258"/>
                    <a:pt x="881304" y="1456263"/>
                  </a:cubicBezTo>
                  <a:cubicBezTo>
                    <a:pt x="880257" y="1467026"/>
                    <a:pt x="879495" y="1477884"/>
                    <a:pt x="879114" y="1488648"/>
                  </a:cubicBezTo>
                  <a:cubicBezTo>
                    <a:pt x="876780" y="1491265"/>
                    <a:pt x="875522" y="1494667"/>
                    <a:pt x="875590" y="1498173"/>
                  </a:cubicBezTo>
                  <a:cubicBezTo>
                    <a:pt x="875604" y="1500624"/>
                    <a:pt x="876191" y="1503038"/>
                    <a:pt x="877304" y="1505221"/>
                  </a:cubicBezTo>
                  <a:cubicBezTo>
                    <a:pt x="877304" y="1511032"/>
                    <a:pt x="877304" y="1516842"/>
                    <a:pt x="877304" y="1522652"/>
                  </a:cubicBezTo>
                  <a:cubicBezTo>
                    <a:pt x="877358" y="1522999"/>
                    <a:pt x="877358" y="1523352"/>
                    <a:pt x="877304" y="1523699"/>
                  </a:cubicBezTo>
                  <a:cubicBezTo>
                    <a:pt x="876398" y="1527728"/>
                    <a:pt x="876109" y="1531871"/>
                    <a:pt x="876447" y="1535987"/>
                  </a:cubicBezTo>
                  <a:cubicBezTo>
                    <a:pt x="876536" y="1538236"/>
                    <a:pt x="876856" y="1540470"/>
                    <a:pt x="877399" y="1542654"/>
                  </a:cubicBezTo>
                  <a:cubicBezTo>
                    <a:pt x="877399" y="1542654"/>
                    <a:pt x="878637" y="1552656"/>
                    <a:pt x="878447" y="1550941"/>
                  </a:cubicBezTo>
                  <a:cubicBezTo>
                    <a:pt x="878447" y="1552084"/>
                    <a:pt x="878447" y="1553132"/>
                    <a:pt x="878923" y="1554275"/>
                  </a:cubicBezTo>
                  <a:cubicBezTo>
                    <a:pt x="878923" y="1553132"/>
                    <a:pt x="879590" y="1559323"/>
                    <a:pt x="880066" y="1562085"/>
                  </a:cubicBezTo>
                  <a:cubicBezTo>
                    <a:pt x="881114" y="1574223"/>
                    <a:pt x="881114" y="1586428"/>
                    <a:pt x="880066" y="1598566"/>
                  </a:cubicBezTo>
                  <a:cubicBezTo>
                    <a:pt x="878678" y="1608258"/>
                    <a:pt x="876480" y="1617817"/>
                    <a:pt x="873494" y="1627141"/>
                  </a:cubicBezTo>
                  <a:cubicBezTo>
                    <a:pt x="869891" y="1637069"/>
                    <a:pt x="865693" y="1646770"/>
                    <a:pt x="860921" y="1656192"/>
                  </a:cubicBezTo>
                  <a:cubicBezTo>
                    <a:pt x="859873" y="1658574"/>
                    <a:pt x="858730" y="1661050"/>
                    <a:pt x="857492" y="1663432"/>
                  </a:cubicBezTo>
                  <a:lnTo>
                    <a:pt x="854539" y="1665908"/>
                  </a:lnTo>
                  <a:cubicBezTo>
                    <a:pt x="853301" y="1667051"/>
                    <a:pt x="847777" y="1673909"/>
                    <a:pt x="849967" y="1671433"/>
                  </a:cubicBezTo>
                  <a:cubicBezTo>
                    <a:pt x="848210" y="1673578"/>
                    <a:pt x="846942" y="1676081"/>
                    <a:pt x="846253" y="1678767"/>
                  </a:cubicBezTo>
                  <a:cubicBezTo>
                    <a:pt x="846253" y="1678767"/>
                    <a:pt x="846253" y="1679434"/>
                    <a:pt x="846253" y="1679719"/>
                  </a:cubicBezTo>
                  <a:cubicBezTo>
                    <a:pt x="846253" y="1680005"/>
                    <a:pt x="845586" y="1681434"/>
                    <a:pt x="845205" y="1682386"/>
                  </a:cubicBezTo>
                  <a:lnTo>
                    <a:pt x="845205" y="1683815"/>
                  </a:lnTo>
                  <a:cubicBezTo>
                    <a:pt x="843395" y="1685815"/>
                    <a:pt x="841585" y="1687720"/>
                    <a:pt x="839585" y="1689625"/>
                  </a:cubicBezTo>
                  <a:lnTo>
                    <a:pt x="836251" y="1692483"/>
                  </a:lnTo>
                  <a:cubicBezTo>
                    <a:pt x="834393" y="1693782"/>
                    <a:pt x="832452" y="1694959"/>
                    <a:pt x="830441" y="1696007"/>
                  </a:cubicBezTo>
                  <a:cubicBezTo>
                    <a:pt x="829257" y="1696569"/>
                    <a:pt x="828165" y="1697308"/>
                    <a:pt x="827203" y="1698198"/>
                  </a:cubicBezTo>
                  <a:lnTo>
                    <a:pt x="818249" y="1701436"/>
                  </a:lnTo>
                  <a:cubicBezTo>
                    <a:pt x="808724" y="1704960"/>
                    <a:pt x="798723" y="1707818"/>
                    <a:pt x="788912" y="1710961"/>
                  </a:cubicBezTo>
                  <a:close/>
                  <a:moveTo>
                    <a:pt x="1156005" y="1382920"/>
                  </a:moveTo>
                  <a:lnTo>
                    <a:pt x="1156005" y="1382920"/>
                  </a:lnTo>
                  <a:cubicBezTo>
                    <a:pt x="1151434" y="1388159"/>
                    <a:pt x="1146480" y="1393017"/>
                    <a:pt x="1141528" y="1397684"/>
                  </a:cubicBezTo>
                  <a:cubicBezTo>
                    <a:pt x="1139242" y="1399875"/>
                    <a:pt x="1136765" y="1401970"/>
                    <a:pt x="1134384" y="1403970"/>
                  </a:cubicBezTo>
                  <a:lnTo>
                    <a:pt x="1130764" y="1407018"/>
                  </a:lnTo>
                  <a:lnTo>
                    <a:pt x="1130098" y="1407590"/>
                  </a:lnTo>
                  <a:lnTo>
                    <a:pt x="1129526" y="1408066"/>
                  </a:lnTo>
                  <a:cubicBezTo>
                    <a:pt x="1124097" y="1412257"/>
                    <a:pt x="1118382" y="1416258"/>
                    <a:pt x="1112667" y="1420068"/>
                  </a:cubicBezTo>
                  <a:cubicBezTo>
                    <a:pt x="1101393" y="1427427"/>
                    <a:pt x="1089652" y="1434044"/>
                    <a:pt x="1077520" y="1439880"/>
                  </a:cubicBezTo>
                  <a:lnTo>
                    <a:pt x="1068757" y="1443975"/>
                  </a:lnTo>
                  <a:lnTo>
                    <a:pt x="1066090" y="1445214"/>
                  </a:lnTo>
                  <a:lnTo>
                    <a:pt x="1062661" y="1446642"/>
                  </a:lnTo>
                  <a:cubicBezTo>
                    <a:pt x="1055231" y="1449691"/>
                    <a:pt x="1047611" y="1452358"/>
                    <a:pt x="1039991" y="1454929"/>
                  </a:cubicBezTo>
                  <a:cubicBezTo>
                    <a:pt x="1023989" y="1460179"/>
                    <a:pt x="1007708" y="1464536"/>
                    <a:pt x="991223" y="1467978"/>
                  </a:cubicBezTo>
                  <a:lnTo>
                    <a:pt x="981698" y="1469979"/>
                  </a:lnTo>
                  <a:lnTo>
                    <a:pt x="981698" y="1469979"/>
                  </a:lnTo>
                  <a:cubicBezTo>
                    <a:pt x="981698" y="1469979"/>
                    <a:pt x="976554" y="1467026"/>
                    <a:pt x="977602" y="1467407"/>
                  </a:cubicBezTo>
                  <a:cubicBezTo>
                    <a:pt x="975221" y="1466359"/>
                    <a:pt x="972935" y="1465597"/>
                    <a:pt x="970554" y="1464740"/>
                  </a:cubicBezTo>
                  <a:cubicBezTo>
                    <a:pt x="966212" y="1462980"/>
                    <a:pt x="962063" y="1460777"/>
                    <a:pt x="958172" y="1458168"/>
                  </a:cubicBezTo>
                  <a:cubicBezTo>
                    <a:pt x="954803" y="1455986"/>
                    <a:pt x="951617" y="1453533"/>
                    <a:pt x="948647" y="1450834"/>
                  </a:cubicBezTo>
                  <a:cubicBezTo>
                    <a:pt x="942645" y="1436641"/>
                    <a:pt x="939121" y="1421401"/>
                    <a:pt x="928739" y="1409685"/>
                  </a:cubicBezTo>
                  <a:lnTo>
                    <a:pt x="932263" y="1409685"/>
                  </a:lnTo>
                  <a:cubicBezTo>
                    <a:pt x="942883" y="1409427"/>
                    <a:pt x="953477" y="1408505"/>
                    <a:pt x="963981" y="1406923"/>
                  </a:cubicBezTo>
                  <a:cubicBezTo>
                    <a:pt x="983787" y="1404927"/>
                    <a:pt x="1003365" y="1401101"/>
                    <a:pt x="1022465" y="1395493"/>
                  </a:cubicBezTo>
                  <a:cubicBezTo>
                    <a:pt x="1040261" y="1389910"/>
                    <a:pt x="1057434" y="1382504"/>
                    <a:pt x="1073710" y="1373395"/>
                  </a:cubicBezTo>
                  <a:cubicBezTo>
                    <a:pt x="1075493" y="1373634"/>
                    <a:pt x="1077305" y="1373265"/>
                    <a:pt x="1078853" y="1372347"/>
                  </a:cubicBezTo>
                  <a:cubicBezTo>
                    <a:pt x="1081227" y="1372429"/>
                    <a:pt x="1083600" y="1372172"/>
                    <a:pt x="1085902" y="1371585"/>
                  </a:cubicBezTo>
                  <a:cubicBezTo>
                    <a:pt x="1088664" y="1371014"/>
                    <a:pt x="1092188" y="1370538"/>
                    <a:pt x="1096760" y="1369776"/>
                  </a:cubicBezTo>
                  <a:lnTo>
                    <a:pt x="1104666" y="1368537"/>
                  </a:lnTo>
                  <a:cubicBezTo>
                    <a:pt x="1102189" y="1368537"/>
                    <a:pt x="1104666" y="1368537"/>
                    <a:pt x="1106666" y="1368537"/>
                  </a:cubicBezTo>
                  <a:lnTo>
                    <a:pt x="1109333" y="1369014"/>
                  </a:lnTo>
                  <a:lnTo>
                    <a:pt x="1110000" y="1369014"/>
                  </a:lnTo>
                  <a:lnTo>
                    <a:pt x="1114667" y="1369680"/>
                  </a:lnTo>
                  <a:cubicBezTo>
                    <a:pt x="1116382" y="1369680"/>
                    <a:pt x="1118191" y="1369680"/>
                    <a:pt x="1119906" y="1369680"/>
                  </a:cubicBezTo>
                  <a:cubicBezTo>
                    <a:pt x="1124954" y="1369680"/>
                    <a:pt x="1129907" y="1368633"/>
                    <a:pt x="1134860" y="1367775"/>
                  </a:cubicBezTo>
                  <a:cubicBezTo>
                    <a:pt x="1143935" y="1366258"/>
                    <a:pt x="1152428" y="1362308"/>
                    <a:pt x="1159435" y="1356345"/>
                  </a:cubicBezTo>
                  <a:cubicBezTo>
                    <a:pt x="1161371" y="1354573"/>
                    <a:pt x="1163068" y="1352556"/>
                    <a:pt x="1164483" y="1350345"/>
                  </a:cubicBezTo>
                  <a:cubicBezTo>
                    <a:pt x="1165286" y="1349234"/>
                    <a:pt x="1165927" y="1348016"/>
                    <a:pt x="1166388" y="1346725"/>
                  </a:cubicBezTo>
                  <a:lnTo>
                    <a:pt x="1167340" y="1344534"/>
                  </a:lnTo>
                  <a:cubicBezTo>
                    <a:pt x="1173715" y="1328429"/>
                    <a:pt x="1175173" y="1310796"/>
                    <a:pt x="1171531" y="1293861"/>
                  </a:cubicBezTo>
                  <a:lnTo>
                    <a:pt x="1171531" y="1293861"/>
                  </a:lnTo>
                  <a:lnTo>
                    <a:pt x="1171531" y="1293004"/>
                  </a:lnTo>
                  <a:lnTo>
                    <a:pt x="1172960" y="1292052"/>
                  </a:lnTo>
                  <a:lnTo>
                    <a:pt x="1185247" y="1283193"/>
                  </a:lnTo>
                  <a:cubicBezTo>
                    <a:pt x="1193455" y="1277428"/>
                    <a:pt x="1201224" y="1271060"/>
                    <a:pt x="1208488" y="1264143"/>
                  </a:cubicBezTo>
                  <a:lnTo>
                    <a:pt x="1208488" y="1264143"/>
                  </a:lnTo>
                  <a:cubicBezTo>
                    <a:pt x="1206298" y="1273668"/>
                    <a:pt x="1203821" y="1283670"/>
                    <a:pt x="1201154" y="1293290"/>
                  </a:cubicBezTo>
                  <a:cubicBezTo>
                    <a:pt x="1198963" y="1300910"/>
                    <a:pt x="1196582" y="1308530"/>
                    <a:pt x="1193915" y="1315959"/>
                  </a:cubicBezTo>
                  <a:cubicBezTo>
                    <a:pt x="1192677" y="1319674"/>
                    <a:pt x="1191343" y="1323389"/>
                    <a:pt x="1189915" y="1327009"/>
                  </a:cubicBezTo>
                  <a:cubicBezTo>
                    <a:pt x="1189915" y="1327009"/>
                    <a:pt x="1187533" y="1333009"/>
                    <a:pt x="1188771" y="1329771"/>
                  </a:cubicBezTo>
                  <a:cubicBezTo>
                    <a:pt x="1186771" y="1334819"/>
                    <a:pt x="1186295" y="1335867"/>
                    <a:pt x="1187533" y="1332914"/>
                  </a:cubicBezTo>
                  <a:cubicBezTo>
                    <a:pt x="1187533" y="1333962"/>
                    <a:pt x="1186676" y="1334914"/>
                    <a:pt x="1186200" y="1335962"/>
                  </a:cubicBezTo>
                  <a:cubicBezTo>
                    <a:pt x="1180695" y="1348390"/>
                    <a:pt x="1173894" y="1360203"/>
                    <a:pt x="1165912" y="1371205"/>
                  </a:cubicBezTo>
                  <a:lnTo>
                    <a:pt x="1165912" y="1371776"/>
                  </a:lnTo>
                  <a:lnTo>
                    <a:pt x="1165435" y="1372443"/>
                  </a:lnTo>
                  <a:lnTo>
                    <a:pt x="1162483" y="1376158"/>
                  </a:lnTo>
                  <a:cubicBezTo>
                    <a:pt x="1160482" y="1378634"/>
                    <a:pt x="1158387" y="1381110"/>
                    <a:pt x="1156291" y="1383396"/>
                  </a:cubicBezTo>
                  <a:close/>
                  <a:moveTo>
                    <a:pt x="1198392" y="1389778"/>
                  </a:moveTo>
                  <a:lnTo>
                    <a:pt x="1198392" y="1389778"/>
                  </a:lnTo>
                  <a:cubicBezTo>
                    <a:pt x="1202712" y="1383655"/>
                    <a:pt x="1206687" y="1377295"/>
                    <a:pt x="1210298" y="1370728"/>
                  </a:cubicBezTo>
                  <a:cubicBezTo>
                    <a:pt x="1211155" y="1369300"/>
                    <a:pt x="1212013" y="1367775"/>
                    <a:pt x="1212775" y="1366251"/>
                  </a:cubicBezTo>
                  <a:cubicBezTo>
                    <a:pt x="1215296" y="1371948"/>
                    <a:pt x="1218494" y="1377321"/>
                    <a:pt x="1222300" y="1382253"/>
                  </a:cubicBezTo>
                  <a:cubicBezTo>
                    <a:pt x="1226690" y="1387848"/>
                    <a:pt x="1231498" y="1393102"/>
                    <a:pt x="1236683" y="1397970"/>
                  </a:cubicBezTo>
                  <a:lnTo>
                    <a:pt x="1229443" y="1396541"/>
                  </a:lnTo>
                  <a:cubicBezTo>
                    <a:pt x="1219061" y="1394445"/>
                    <a:pt x="1208679" y="1391778"/>
                    <a:pt x="1198296" y="1389492"/>
                  </a:cubicBezTo>
                  <a:close/>
                  <a:moveTo>
                    <a:pt x="1684834" y="1387207"/>
                  </a:moveTo>
                  <a:lnTo>
                    <a:pt x="1684834" y="1387207"/>
                  </a:lnTo>
                  <a:cubicBezTo>
                    <a:pt x="1677865" y="1382516"/>
                    <a:pt x="1670220" y="1378918"/>
                    <a:pt x="1662164" y="1376539"/>
                  </a:cubicBezTo>
                  <a:cubicBezTo>
                    <a:pt x="1654007" y="1373675"/>
                    <a:pt x="1645709" y="1371227"/>
                    <a:pt x="1637304" y="1369204"/>
                  </a:cubicBezTo>
                  <a:cubicBezTo>
                    <a:pt x="1620081" y="1364971"/>
                    <a:pt x="1602355" y="1363144"/>
                    <a:pt x="1584631" y="1363775"/>
                  </a:cubicBezTo>
                  <a:cubicBezTo>
                    <a:pt x="1566991" y="1365175"/>
                    <a:pt x="1549439" y="1367528"/>
                    <a:pt x="1532053" y="1370824"/>
                  </a:cubicBezTo>
                  <a:lnTo>
                    <a:pt x="1527957" y="1371395"/>
                  </a:lnTo>
                  <a:lnTo>
                    <a:pt x="1521766" y="1372157"/>
                  </a:lnTo>
                  <a:lnTo>
                    <a:pt x="1509288" y="1373586"/>
                  </a:lnTo>
                  <a:lnTo>
                    <a:pt x="1482142" y="1376158"/>
                  </a:lnTo>
                  <a:cubicBezTo>
                    <a:pt x="1463854" y="1377967"/>
                    <a:pt x="1445661" y="1379967"/>
                    <a:pt x="1427563" y="1382634"/>
                  </a:cubicBezTo>
                  <a:cubicBezTo>
                    <a:pt x="1409466" y="1385301"/>
                    <a:pt x="1393654" y="1389111"/>
                    <a:pt x="1376890" y="1392921"/>
                  </a:cubicBezTo>
                  <a:cubicBezTo>
                    <a:pt x="1368889" y="1394826"/>
                    <a:pt x="1360793" y="1396541"/>
                    <a:pt x="1352697" y="1398160"/>
                  </a:cubicBezTo>
                  <a:cubicBezTo>
                    <a:pt x="1344601" y="1399779"/>
                    <a:pt x="1336409" y="1401208"/>
                    <a:pt x="1328979" y="1401970"/>
                  </a:cubicBezTo>
                  <a:lnTo>
                    <a:pt x="1324217" y="1402637"/>
                  </a:lnTo>
                  <a:lnTo>
                    <a:pt x="1323455" y="1402637"/>
                  </a:lnTo>
                  <a:lnTo>
                    <a:pt x="1317835" y="1403209"/>
                  </a:lnTo>
                  <a:lnTo>
                    <a:pt x="1306596" y="1403875"/>
                  </a:lnTo>
                  <a:cubicBezTo>
                    <a:pt x="1298214" y="1403875"/>
                    <a:pt x="1289927" y="1403875"/>
                    <a:pt x="1281640" y="1403875"/>
                  </a:cubicBezTo>
                  <a:cubicBezTo>
                    <a:pt x="1273354" y="1403875"/>
                    <a:pt x="1268020" y="1402923"/>
                    <a:pt x="1261543" y="1402256"/>
                  </a:cubicBezTo>
                  <a:cubicBezTo>
                    <a:pt x="1260078" y="1396758"/>
                    <a:pt x="1256701" y="1391962"/>
                    <a:pt x="1252018" y="1388730"/>
                  </a:cubicBezTo>
                  <a:cubicBezTo>
                    <a:pt x="1246750" y="1384273"/>
                    <a:pt x="1241726" y="1379536"/>
                    <a:pt x="1236968" y="1374538"/>
                  </a:cubicBezTo>
                  <a:cubicBezTo>
                    <a:pt x="1229322" y="1367062"/>
                    <a:pt x="1223997" y="1357536"/>
                    <a:pt x="1221633" y="1347106"/>
                  </a:cubicBezTo>
                  <a:lnTo>
                    <a:pt x="1224204" y="1340820"/>
                  </a:lnTo>
                  <a:cubicBezTo>
                    <a:pt x="1225919" y="1336502"/>
                    <a:pt x="1227538" y="1332215"/>
                    <a:pt x="1229062" y="1327961"/>
                  </a:cubicBezTo>
                  <a:cubicBezTo>
                    <a:pt x="1234604" y="1312373"/>
                    <a:pt x="1239216" y="1296470"/>
                    <a:pt x="1242874" y="1280336"/>
                  </a:cubicBezTo>
                  <a:cubicBezTo>
                    <a:pt x="1250684" y="1247760"/>
                    <a:pt x="1255446" y="1214518"/>
                    <a:pt x="1260304" y="1181466"/>
                  </a:cubicBezTo>
                  <a:cubicBezTo>
                    <a:pt x="1271970" y="1110926"/>
                    <a:pt x="1280076" y="1039843"/>
                    <a:pt x="1284593" y="968487"/>
                  </a:cubicBezTo>
                  <a:cubicBezTo>
                    <a:pt x="1285355" y="951152"/>
                    <a:pt x="1285260" y="933816"/>
                    <a:pt x="1285069" y="916386"/>
                  </a:cubicBezTo>
                  <a:cubicBezTo>
                    <a:pt x="1290594" y="915147"/>
                    <a:pt x="1295833" y="913052"/>
                    <a:pt x="1301167" y="911337"/>
                  </a:cubicBezTo>
                  <a:cubicBezTo>
                    <a:pt x="1306501" y="909623"/>
                    <a:pt x="1309263" y="909432"/>
                    <a:pt x="1313168" y="908004"/>
                  </a:cubicBezTo>
                  <a:cubicBezTo>
                    <a:pt x="1316273" y="916699"/>
                    <a:pt x="1321872" y="924286"/>
                    <a:pt x="1329265" y="929816"/>
                  </a:cubicBezTo>
                  <a:cubicBezTo>
                    <a:pt x="1331997" y="931289"/>
                    <a:pt x="1335406" y="930268"/>
                    <a:pt x="1336879" y="927536"/>
                  </a:cubicBezTo>
                  <a:cubicBezTo>
                    <a:pt x="1337322" y="926715"/>
                    <a:pt x="1337553" y="925796"/>
                    <a:pt x="1337552" y="924863"/>
                  </a:cubicBezTo>
                  <a:cubicBezTo>
                    <a:pt x="1336499" y="916033"/>
                    <a:pt x="1333988" y="907439"/>
                    <a:pt x="1330122" y="899431"/>
                  </a:cubicBezTo>
                  <a:cubicBezTo>
                    <a:pt x="1326408" y="890859"/>
                    <a:pt x="1323265" y="881905"/>
                    <a:pt x="1320121" y="873047"/>
                  </a:cubicBezTo>
                  <a:cubicBezTo>
                    <a:pt x="1318407" y="868380"/>
                    <a:pt x="1317264" y="863522"/>
                    <a:pt x="1315740" y="858569"/>
                  </a:cubicBezTo>
                  <a:cubicBezTo>
                    <a:pt x="1315576" y="857884"/>
                    <a:pt x="1315353" y="857215"/>
                    <a:pt x="1315073" y="856569"/>
                  </a:cubicBezTo>
                  <a:cubicBezTo>
                    <a:pt x="1317254" y="853929"/>
                    <a:pt x="1317003" y="850048"/>
                    <a:pt x="1314502" y="847710"/>
                  </a:cubicBezTo>
                  <a:cubicBezTo>
                    <a:pt x="1309844" y="843489"/>
                    <a:pt x="1304695" y="839843"/>
                    <a:pt x="1299166" y="836852"/>
                  </a:cubicBezTo>
                  <a:cubicBezTo>
                    <a:pt x="1293451" y="833328"/>
                    <a:pt x="1287736" y="829613"/>
                    <a:pt x="1282307" y="825612"/>
                  </a:cubicBezTo>
                  <a:cubicBezTo>
                    <a:pt x="1276878" y="821612"/>
                    <a:pt x="1269734" y="816087"/>
                    <a:pt x="1263257" y="811420"/>
                  </a:cubicBezTo>
                  <a:cubicBezTo>
                    <a:pt x="1262745" y="808843"/>
                    <a:pt x="1261407" y="806502"/>
                    <a:pt x="1259447" y="804753"/>
                  </a:cubicBezTo>
                  <a:cubicBezTo>
                    <a:pt x="1255292" y="801367"/>
                    <a:pt x="1250544" y="798783"/>
                    <a:pt x="1245445" y="797133"/>
                  </a:cubicBezTo>
                  <a:cubicBezTo>
                    <a:pt x="1237444" y="790560"/>
                    <a:pt x="1229634" y="783798"/>
                    <a:pt x="1221728" y="777130"/>
                  </a:cubicBezTo>
                  <a:cubicBezTo>
                    <a:pt x="1209536" y="766843"/>
                    <a:pt x="1198011" y="756366"/>
                    <a:pt x="1181818" y="754461"/>
                  </a:cubicBezTo>
                  <a:cubicBezTo>
                    <a:pt x="1170605" y="753919"/>
                    <a:pt x="1159605" y="757665"/>
                    <a:pt x="1151053" y="764938"/>
                  </a:cubicBezTo>
                  <a:cubicBezTo>
                    <a:pt x="1148100" y="767034"/>
                    <a:pt x="1145338" y="769320"/>
                    <a:pt x="1142480" y="771606"/>
                  </a:cubicBezTo>
                  <a:lnTo>
                    <a:pt x="1142480" y="771606"/>
                  </a:lnTo>
                  <a:lnTo>
                    <a:pt x="1141146" y="772749"/>
                  </a:lnTo>
                  <a:lnTo>
                    <a:pt x="1136765" y="776082"/>
                  </a:lnTo>
                  <a:cubicBezTo>
                    <a:pt x="1130870" y="780304"/>
                    <a:pt x="1124697" y="784123"/>
                    <a:pt x="1118287" y="787512"/>
                  </a:cubicBezTo>
                  <a:cubicBezTo>
                    <a:pt x="1105047" y="794581"/>
                    <a:pt x="1092457" y="802805"/>
                    <a:pt x="1080663" y="812087"/>
                  </a:cubicBezTo>
                  <a:cubicBezTo>
                    <a:pt x="1076853" y="815325"/>
                    <a:pt x="1072852" y="818373"/>
                    <a:pt x="1068757" y="821612"/>
                  </a:cubicBezTo>
                  <a:cubicBezTo>
                    <a:pt x="1062279" y="820659"/>
                    <a:pt x="1055707" y="819802"/>
                    <a:pt x="1049135" y="819231"/>
                  </a:cubicBezTo>
                  <a:lnTo>
                    <a:pt x="1043801" y="819231"/>
                  </a:lnTo>
                  <a:lnTo>
                    <a:pt x="1041896" y="817707"/>
                  </a:lnTo>
                  <a:cubicBezTo>
                    <a:pt x="1040875" y="816859"/>
                    <a:pt x="1039920" y="815936"/>
                    <a:pt x="1039039" y="814945"/>
                  </a:cubicBezTo>
                  <a:lnTo>
                    <a:pt x="1033419" y="809229"/>
                  </a:lnTo>
                  <a:lnTo>
                    <a:pt x="1032847" y="808563"/>
                  </a:lnTo>
                  <a:cubicBezTo>
                    <a:pt x="1032829" y="808341"/>
                    <a:pt x="1032829" y="808118"/>
                    <a:pt x="1032847" y="807896"/>
                  </a:cubicBezTo>
                  <a:cubicBezTo>
                    <a:pt x="1047888" y="809097"/>
                    <a:pt x="1062809" y="804419"/>
                    <a:pt x="1074471" y="794847"/>
                  </a:cubicBezTo>
                  <a:cubicBezTo>
                    <a:pt x="1083893" y="786275"/>
                    <a:pt x="1091784" y="776161"/>
                    <a:pt x="1097808" y="764938"/>
                  </a:cubicBezTo>
                  <a:cubicBezTo>
                    <a:pt x="1105335" y="753558"/>
                    <a:pt x="1109827" y="740443"/>
                    <a:pt x="1110857" y="726838"/>
                  </a:cubicBezTo>
                  <a:cubicBezTo>
                    <a:pt x="1111979" y="713863"/>
                    <a:pt x="1103154" y="702124"/>
                    <a:pt x="1090378" y="699597"/>
                  </a:cubicBezTo>
                  <a:cubicBezTo>
                    <a:pt x="1092379" y="696168"/>
                    <a:pt x="1094284" y="692834"/>
                    <a:pt x="1096474" y="690072"/>
                  </a:cubicBezTo>
                  <a:cubicBezTo>
                    <a:pt x="1098665" y="687309"/>
                    <a:pt x="1100284" y="684261"/>
                    <a:pt x="1102285" y="681404"/>
                  </a:cubicBezTo>
                  <a:lnTo>
                    <a:pt x="1104952" y="676260"/>
                  </a:lnTo>
                  <a:lnTo>
                    <a:pt x="1106857" y="673689"/>
                  </a:lnTo>
                  <a:cubicBezTo>
                    <a:pt x="1113932" y="664504"/>
                    <a:pt x="1121771" y="655933"/>
                    <a:pt x="1130288" y="648066"/>
                  </a:cubicBezTo>
                  <a:cubicBezTo>
                    <a:pt x="1132288" y="646257"/>
                    <a:pt x="1134288" y="644447"/>
                    <a:pt x="1136384" y="642732"/>
                  </a:cubicBezTo>
                  <a:lnTo>
                    <a:pt x="1137241" y="641970"/>
                  </a:lnTo>
                  <a:lnTo>
                    <a:pt x="1137908" y="641399"/>
                  </a:lnTo>
                  <a:cubicBezTo>
                    <a:pt x="1140004" y="639780"/>
                    <a:pt x="1142099" y="638256"/>
                    <a:pt x="1144099" y="636446"/>
                  </a:cubicBezTo>
                  <a:cubicBezTo>
                    <a:pt x="1146567" y="634311"/>
                    <a:pt x="1148831" y="631951"/>
                    <a:pt x="1150862" y="629397"/>
                  </a:cubicBezTo>
                  <a:lnTo>
                    <a:pt x="1152577" y="628635"/>
                  </a:lnTo>
                  <a:lnTo>
                    <a:pt x="1153243" y="628635"/>
                  </a:lnTo>
                  <a:lnTo>
                    <a:pt x="1154101" y="628635"/>
                  </a:lnTo>
                  <a:cubicBezTo>
                    <a:pt x="1156450" y="627779"/>
                    <a:pt x="1158873" y="627142"/>
                    <a:pt x="1161340" y="626730"/>
                  </a:cubicBezTo>
                  <a:lnTo>
                    <a:pt x="1165245" y="625968"/>
                  </a:lnTo>
                  <a:lnTo>
                    <a:pt x="1166007" y="625968"/>
                  </a:lnTo>
                  <a:lnTo>
                    <a:pt x="1167721" y="625968"/>
                  </a:lnTo>
                  <a:cubicBezTo>
                    <a:pt x="1179234" y="625345"/>
                    <a:pt x="1190780" y="625824"/>
                    <a:pt x="1202202" y="627397"/>
                  </a:cubicBezTo>
                  <a:lnTo>
                    <a:pt x="1208393" y="628254"/>
                  </a:lnTo>
                  <a:lnTo>
                    <a:pt x="1214203" y="629112"/>
                  </a:lnTo>
                  <a:cubicBezTo>
                    <a:pt x="1221728" y="630255"/>
                    <a:pt x="1232682" y="631112"/>
                    <a:pt x="1237540" y="631874"/>
                  </a:cubicBezTo>
                  <a:cubicBezTo>
                    <a:pt x="1253876" y="634455"/>
                    <a:pt x="1270037" y="638050"/>
                    <a:pt x="1285927" y="642637"/>
                  </a:cubicBezTo>
                  <a:cubicBezTo>
                    <a:pt x="1301738" y="647019"/>
                    <a:pt x="1317359" y="652162"/>
                    <a:pt x="1333552" y="656258"/>
                  </a:cubicBezTo>
                  <a:cubicBezTo>
                    <a:pt x="1349744" y="660354"/>
                    <a:pt x="1364032" y="661973"/>
                    <a:pt x="1379271" y="665783"/>
                  </a:cubicBezTo>
                  <a:cubicBezTo>
                    <a:pt x="1386495" y="667401"/>
                    <a:pt x="1393593" y="669533"/>
                    <a:pt x="1400512" y="672165"/>
                  </a:cubicBezTo>
                  <a:lnTo>
                    <a:pt x="1401465" y="672165"/>
                  </a:lnTo>
                  <a:lnTo>
                    <a:pt x="1402798" y="672831"/>
                  </a:lnTo>
                  <a:lnTo>
                    <a:pt x="1407656" y="675117"/>
                  </a:lnTo>
                  <a:cubicBezTo>
                    <a:pt x="1411450" y="676941"/>
                    <a:pt x="1415139" y="678977"/>
                    <a:pt x="1418705" y="681213"/>
                  </a:cubicBezTo>
                  <a:cubicBezTo>
                    <a:pt x="1421848" y="683214"/>
                    <a:pt x="1424896" y="685309"/>
                    <a:pt x="1428230" y="687405"/>
                  </a:cubicBezTo>
                  <a:lnTo>
                    <a:pt x="1432707" y="690643"/>
                  </a:lnTo>
                  <a:lnTo>
                    <a:pt x="1435660" y="692929"/>
                  </a:lnTo>
                  <a:cubicBezTo>
                    <a:pt x="1441660" y="697787"/>
                    <a:pt x="1447471" y="703026"/>
                    <a:pt x="1453186" y="708360"/>
                  </a:cubicBezTo>
                  <a:cubicBezTo>
                    <a:pt x="1474276" y="728753"/>
                    <a:pt x="1494274" y="750246"/>
                    <a:pt x="1513098" y="772749"/>
                  </a:cubicBezTo>
                  <a:cubicBezTo>
                    <a:pt x="1522623" y="784274"/>
                    <a:pt x="1532148" y="796085"/>
                    <a:pt x="1542721" y="807229"/>
                  </a:cubicBezTo>
                  <a:cubicBezTo>
                    <a:pt x="1547726" y="813424"/>
                    <a:pt x="1553272" y="819162"/>
                    <a:pt x="1559294" y="824374"/>
                  </a:cubicBezTo>
                  <a:cubicBezTo>
                    <a:pt x="1562152" y="826565"/>
                    <a:pt x="1564438" y="829708"/>
                    <a:pt x="1567104" y="832185"/>
                  </a:cubicBezTo>
                  <a:cubicBezTo>
                    <a:pt x="1570371" y="834718"/>
                    <a:pt x="1573773" y="837071"/>
                    <a:pt x="1577296" y="839233"/>
                  </a:cubicBezTo>
                  <a:cubicBezTo>
                    <a:pt x="1578633" y="840167"/>
                    <a:pt x="1580239" y="840636"/>
                    <a:pt x="1581868" y="840567"/>
                  </a:cubicBezTo>
                  <a:cubicBezTo>
                    <a:pt x="1586687" y="850875"/>
                    <a:pt x="1592159" y="860865"/>
                    <a:pt x="1598251" y="870475"/>
                  </a:cubicBezTo>
                  <a:cubicBezTo>
                    <a:pt x="1608614" y="889858"/>
                    <a:pt x="1625477" y="904967"/>
                    <a:pt x="1645876" y="913147"/>
                  </a:cubicBezTo>
                  <a:cubicBezTo>
                    <a:pt x="1665455" y="922239"/>
                    <a:pt x="1685556" y="930159"/>
                    <a:pt x="1706074" y="936864"/>
                  </a:cubicBezTo>
                  <a:cubicBezTo>
                    <a:pt x="1711885" y="938865"/>
                    <a:pt x="1717790" y="940770"/>
                    <a:pt x="1723696" y="942579"/>
                  </a:cubicBezTo>
                  <a:cubicBezTo>
                    <a:pt x="1726055" y="946798"/>
                    <a:pt x="1730581" y="949337"/>
                    <a:pt x="1735411" y="949152"/>
                  </a:cubicBezTo>
                  <a:lnTo>
                    <a:pt x="1739983" y="949152"/>
                  </a:lnTo>
                  <a:lnTo>
                    <a:pt x="1740745" y="949152"/>
                  </a:lnTo>
                  <a:lnTo>
                    <a:pt x="1743031" y="949152"/>
                  </a:lnTo>
                  <a:cubicBezTo>
                    <a:pt x="1748081" y="950136"/>
                    <a:pt x="1753049" y="951506"/>
                    <a:pt x="1757890" y="953247"/>
                  </a:cubicBezTo>
                  <a:cubicBezTo>
                    <a:pt x="1762558" y="954771"/>
                    <a:pt x="1767415" y="956486"/>
                    <a:pt x="1771797" y="958200"/>
                  </a:cubicBezTo>
                  <a:lnTo>
                    <a:pt x="1778274" y="960582"/>
                  </a:lnTo>
                  <a:lnTo>
                    <a:pt x="1779798" y="960582"/>
                  </a:lnTo>
                  <a:cubicBezTo>
                    <a:pt x="1772749" y="973917"/>
                    <a:pt x="1765320" y="986871"/>
                    <a:pt x="1759129" y="1000682"/>
                  </a:cubicBezTo>
                  <a:cubicBezTo>
                    <a:pt x="1752098" y="1016550"/>
                    <a:pt x="1746054" y="1032837"/>
                    <a:pt x="1741031" y="1049450"/>
                  </a:cubicBezTo>
                  <a:cubicBezTo>
                    <a:pt x="1730935" y="1082883"/>
                    <a:pt x="1723505" y="1117554"/>
                    <a:pt x="1716361" y="1151748"/>
                  </a:cubicBezTo>
                  <a:cubicBezTo>
                    <a:pt x="1715028" y="1158321"/>
                    <a:pt x="1713694" y="1164798"/>
                    <a:pt x="1712456" y="1171370"/>
                  </a:cubicBezTo>
                  <a:cubicBezTo>
                    <a:pt x="1702931" y="1168893"/>
                    <a:pt x="1693406" y="1167465"/>
                    <a:pt x="1683881" y="1165179"/>
                  </a:cubicBezTo>
                  <a:cubicBezTo>
                    <a:pt x="1669040" y="1161470"/>
                    <a:pt x="1654440" y="1156858"/>
                    <a:pt x="1640161" y="1151367"/>
                  </a:cubicBezTo>
                  <a:cubicBezTo>
                    <a:pt x="1633208" y="1148891"/>
                    <a:pt x="1630636" y="1159940"/>
                    <a:pt x="1637209" y="1162607"/>
                  </a:cubicBezTo>
                  <a:cubicBezTo>
                    <a:pt x="1651303" y="1168607"/>
                    <a:pt x="1665706" y="1173853"/>
                    <a:pt x="1680357" y="1178323"/>
                  </a:cubicBezTo>
                  <a:cubicBezTo>
                    <a:pt x="1689957" y="1181497"/>
                    <a:pt x="1699902" y="1183511"/>
                    <a:pt x="1709979" y="1184324"/>
                  </a:cubicBezTo>
                  <a:cubicBezTo>
                    <a:pt x="1705503" y="1208327"/>
                    <a:pt x="1701693" y="1232616"/>
                    <a:pt x="1698359" y="1256904"/>
                  </a:cubicBezTo>
                  <a:cubicBezTo>
                    <a:pt x="1695692" y="1276844"/>
                    <a:pt x="1693374" y="1296814"/>
                    <a:pt x="1691406" y="1316817"/>
                  </a:cubicBezTo>
                  <a:cubicBezTo>
                    <a:pt x="1689501" y="1336819"/>
                    <a:pt x="1687501" y="1356917"/>
                    <a:pt x="1687596" y="1377110"/>
                  </a:cubicBezTo>
                  <a:cubicBezTo>
                    <a:pt x="1687596" y="1381110"/>
                    <a:pt x="1687596" y="1385111"/>
                    <a:pt x="1687596" y="1389207"/>
                  </a:cubicBezTo>
                  <a:cubicBezTo>
                    <a:pt x="1687127" y="1388656"/>
                    <a:pt x="1686582" y="1388175"/>
                    <a:pt x="1685977" y="1387778"/>
                  </a:cubicBezTo>
                  <a:close/>
                  <a:moveTo>
                    <a:pt x="1959058" y="979917"/>
                  </a:moveTo>
                  <a:lnTo>
                    <a:pt x="1959058" y="979917"/>
                  </a:lnTo>
                  <a:cubicBezTo>
                    <a:pt x="1942859" y="989861"/>
                    <a:pt x="1929556" y="1003887"/>
                    <a:pt x="1920482" y="1020589"/>
                  </a:cubicBezTo>
                  <a:cubicBezTo>
                    <a:pt x="1910218" y="1038496"/>
                    <a:pt x="1901854" y="1057427"/>
                    <a:pt x="1895527" y="1077072"/>
                  </a:cubicBezTo>
                  <a:cubicBezTo>
                    <a:pt x="1889812" y="1093455"/>
                    <a:pt x="1885049" y="1110219"/>
                    <a:pt x="1880858" y="1127079"/>
                  </a:cubicBezTo>
                  <a:cubicBezTo>
                    <a:pt x="1875619" y="1148319"/>
                    <a:pt x="1871333" y="1169846"/>
                    <a:pt x="1867047" y="1191277"/>
                  </a:cubicBezTo>
                  <a:cubicBezTo>
                    <a:pt x="1860284" y="1223948"/>
                    <a:pt x="1853712" y="1256524"/>
                    <a:pt x="1848568" y="1289480"/>
                  </a:cubicBezTo>
                  <a:cubicBezTo>
                    <a:pt x="1842939" y="1323352"/>
                    <a:pt x="1839535" y="1357557"/>
                    <a:pt x="1838377" y="1391874"/>
                  </a:cubicBezTo>
                  <a:cubicBezTo>
                    <a:pt x="1837995" y="1407953"/>
                    <a:pt x="1838471" y="1424042"/>
                    <a:pt x="1839805" y="1440070"/>
                  </a:cubicBezTo>
                  <a:cubicBezTo>
                    <a:pt x="1839805" y="1443880"/>
                    <a:pt x="1840472" y="1447595"/>
                    <a:pt x="1840853" y="1451405"/>
                  </a:cubicBezTo>
                  <a:lnTo>
                    <a:pt x="1841996" y="1460168"/>
                  </a:lnTo>
                  <a:cubicBezTo>
                    <a:pt x="1841425" y="1455882"/>
                    <a:pt x="1841996" y="1461120"/>
                    <a:pt x="1841996" y="1461692"/>
                  </a:cubicBezTo>
                  <a:cubicBezTo>
                    <a:pt x="1842578" y="1469324"/>
                    <a:pt x="1843885" y="1476883"/>
                    <a:pt x="1845901" y="1484266"/>
                  </a:cubicBezTo>
                  <a:cubicBezTo>
                    <a:pt x="1848117" y="1491379"/>
                    <a:pt x="1851323" y="1498145"/>
                    <a:pt x="1855426" y="1504364"/>
                  </a:cubicBezTo>
                  <a:lnTo>
                    <a:pt x="1852093" y="1504364"/>
                  </a:lnTo>
                  <a:cubicBezTo>
                    <a:pt x="1846559" y="1504002"/>
                    <a:pt x="1841072" y="1503109"/>
                    <a:pt x="1835710" y="1501697"/>
                  </a:cubicBezTo>
                  <a:cubicBezTo>
                    <a:pt x="1824661" y="1499030"/>
                    <a:pt x="1813802" y="1495506"/>
                    <a:pt x="1802848" y="1492172"/>
                  </a:cubicBezTo>
                  <a:cubicBezTo>
                    <a:pt x="1779798" y="1485504"/>
                    <a:pt x="1755223" y="1480266"/>
                    <a:pt x="1735697" y="1465311"/>
                  </a:cubicBezTo>
                  <a:cubicBezTo>
                    <a:pt x="1733697" y="1463787"/>
                    <a:pt x="1731792" y="1467217"/>
                    <a:pt x="1733792" y="1468741"/>
                  </a:cubicBezTo>
                  <a:cubicBezTo>
                    <a:pt x="1754147" y="1484418"/>
                    <a:pt x="1776883" y="1496735"/>
                    <a:pt x="1801134" y="1505221"/>
                  </a:cubicBezTo>
                  <a:cubicBezTo>
                    <a:pt x="1812373" y="1509317"/>
                    <a:pt x="1823518" y="1514079"/>
                    <a:pt x="1835043" y="1517032"/>
                  </a:cubicBezTo>
                  <a:cubicBezTo>
                    <a:pt x="1841272" y="1518623"/>
                    <a:pt x="1847665" y="1519486"/>
                    <a:pt x="1854093" y="1519604"/>
                  </a:cubicBezTo>
                  <a:cubicBezTo>
                    <a:pt x="1856859" y="1519558"/>
                    <a:pt x="1859610" y="1519174"/>
                    <a:pt x="1862284" y="1518461"/>
                  </a:cubicBezTo>
                  <a:cubicBezTo>
                    <a:pt x="1863431" y="1518162"/>
                    <a:pt x="1864481" y="1517572"/>
                    <a:pt x="1865332" y="1516746"/>
                  </a:cubicBezTo>
                  <a:cubicBezTo>
                    <a:pt x="1866666" y="1518080"/>
                    <a:pt x="1867999" y="1519413"/>
                    <a:pt x="1869333" y="1520557"/>
                  </a:cubicBezTo>
                  <a:lnTo>
                    <a:pt x="1863046" y="1520557"/>
                  </a:lnTo>
                  <a:cubicBezTo>
                    <a:pt x="1850833" y="1521000"/>
                    <a:pt x="1838604" y="1520491"/>
                    <a:pt x="1826470" y="1519033"/>
                  </a:cubicBezTo>
                  <a:lnTo>
                    <a:pt x="1822755" y="1519033"/>
                  </a:lnTo>
                  <a:lnTo>
                    <a:pt x="1821994" y="1519033"/>
                  </a:lnTo>
                  <a:lnTo>
                    <a:pt x="1820279" y="1519033"/>
                  </a:lnTo>
                  <a:lnTo>
                    <a:pt x="1810754" y="1517509"/>
                  </a:lnTo>
                  <a:cubicBezTo>
                    <a:pt x="1803896" y="1516366"/>
                    <a:pt x="1796943" y="1514937"/>
                    <a:pt x="1790180" y="1513413"/>
                  </a:cubicBezTo>
                  <a:cubicBezTo>
                    <a:pt x="1780655" y="1511412"/>
                    <a:pt x="1771130" y="1509412"/>
                    <a:pt x="1761605" y="1506745"/>
                  </a:cubicBezTo>
                  <a:cubicBezTo>
                    <a:pt x="1757213" y="1505514"/>
                    <a:pt x="1752889" y="1504051"/>
                    <a:pt x="1748651" y="1502364"/>
                  </a:cubicBezTo>
                  <a:lnTo>
                    <a:pt x="1748651" y="1502364"/>
                  </a:lnTo>
                  <a:lnTo>
                    <a:pt x="1745698" y="1501030"/>
                  </a:lnTo>
                  <a:cubicBezTo>
                    <a:pt x="1743635" y="1500001"/>
                    <a:pt x="1741632" y="1498856"/>
                    <a:pt x="1739697" y="1497601"/>
                  </a:cubicBezTo>
                  <a:cubicBezTo>
                    <a:pt x="1738084" y="1496642"/>
                    <a:pt x="1736526" y="1495593"/>
                    <a:pt x="1735030" y="1494458"/>
                  </a:cubicBezTo>
                  <a:cubicBezTo>
                    <a:pt x="1736269" y="1495315"/>
                    <a:pt x="1732268" y="1491886"/>
                    <a:pt x="1731601" y="1491219"/>
                  </a:cubicBezTo>
                  <a:cubicBezTo>
                    <a:pt x="1730935" y="1490553"/>
                    <a:pt x="1729125" y="1488552"/>
                    <a:pt x="1727982" y="1487219"/>
                  </a:cubicBezTo>
                  <a:cubicBezTo>
                    <a:pt x="1729029" y="1488362"/>
                    <a:pt x="1726077" y="1484076"/>
                    <a:pt x="1725696" y="1483218"/>
                  </a:cubicBezTo>
                  <a:lnTo>
                    <a:pt x="1725696" y="1482647"/>
                  </a:lnTo>
                  <a:cubicBezTo>
                    <a:pt x="1725124" y="1481218"/>
                    <a:pt x="1724172" y="1478361"/>
                    <a:pt x="1723981" y="1478075"/>
                  </a:cubicBezTo>
                  <a:cubicBezTo>
                    <a:pt x="1723377" y="1475699"/>
                    <a:pt x="1722963" y="1473278"/>
                    <a:pt x="1722743" y="1470836"/>
                  </a:cubicBezTo>
                  <a:cubicBezTo>
                    <a:pt x="1722267" y="1467121"/>
                    <a:pt x="1721886" y="1463597"/>
                    <a:pt x="1721124" y="1460263"/>
                  </a:cubicBezTo>
                  <a:lnTo>
                    <a:pt x="1721124" y="1441213"/>
                  </a:lnTo>
                  <a:cubicBezTo>
                    <a:pt x="1727346" y="1445867"/>
                    <a:pt x="1733977" y="1449947"/>
                    <a:pt x="1740936" y="1453405"/>
                  </a:cubicBezTo>
                  <a:cubicBezTo>
                    <a:pt x="1747742" y="1458102"/>
                    <a:pt x="1756169" y="1459822"/>
                    <a:pt x="1764272" y="1458168"/>
                  </a:cubicBezTo>
                  <a:cubicBezTo>
                    <a:pt x="1766225" y="1457538"/>
                    <a:pt x="1767297" y="1455445"/>
                    <a:pt x="1766667" y="1453492"/>
                  </a:cubicBezTo>
                  <a:cubicBezTo>
                    <a:pt x="1766402" y="1452669"/>
                    <a:pt x="1765858" y="1451965"/>
                    <a:pt x="1765129" y="1451500"/>
                  </a:cubicBezTo>
                  <a:cubicBezTo>
                    <a:pt x="1758575" y="1447989"/>
                    <a:pt x="1751640" y="1445241"/>
                    <a:pt x="1744460" y="1443309"/>
                  </a:cubicBezTo>
                  <a:cubicBezTo>
                    <a:pt x="1737770" y="1440134"/>
                    <a:pt x="1731392" y="1436339"/>
                    <a:pt x="1725410" y="1431974"/>
                  </a:cubicBezTo>
                  <a:cubicBezTo>
                    <a:pt x="1724262" y="1431111"/>
                    <a:pt x="1722753" y="1430895"/>
                    <a:pt x="1721409" y="1431402"/>
                  </a:cubicBezTo>
                  <a:cubicBezTo>
                    <a:pt x="1721410" y="1417782"/>
                    <a:pt x="1721410" y="1404161"/>
                    <a:pt x="1722267" y="1390635"/>
                  </a:cubicBezTo>
                  <a:cubicBezTo>
                    <a:pt x="1723600" y="1354631"/>
                    <a:pt x="1726458" y="1318912"/>
                    <a:pt x="1730744" y="1283193"/>
                  </a:cubicBezTo>
                  <a:cubicBezTo>
                    <a:pt x="1739411" y="1213509"/>
                    <a:pt x="1752325" y="1144420"/>
                    <a:pt x="1769416" y="1076310"/>
                  </a:cubicBezTo>
                  <a:cubicBezTo>
                    <a:pt x="1776790" y="1045040"/>
                    <a:pt x="1788458" y="1014941"/>
                    <a:pt x="1804087" y="986871"/>
                  </a:cubicBezTo>
                  <a:cubicBezTo>
                    <a:pt x="1809802" y="976679"/>
                    <a:pt x="1814659" y="966106"/>
                    <a:pt x="1820851" y="956295"/>
                  </a:cubicBezTo>
                  <a:lnTo>
                    <a:pt x="1824565" y="950295"/>
                  </a:lnTo>
                  <a:lnTo>
                    <a:pt x="1826280" y="948104"/>
                  </a:lnTo>
                  <a:cubicBezTo>
                    <a:pt x="1827137" y="947056"/>
                    <a:pt x="1828090" y="946104"/>
                    <a:pt x="1828947" y="945151"/>
                  </a:cubicBezTo>
                  <a:lnTo>
                    <a:pt x="1830757" y="943437"/>
                  </a:lnTo>
                  <a:cubicBezTo>
                    <a:pt x="1829709" y="944484"/>
                    <a:pt x="1831900" y="942770"/>
                    <a:pt x="1832471" y="942389"/>
                  </a:cubicBezTo>
                  <a:cubicBezTo>
                    <a:pt x="1834476" y="941463"/>
                    <a:pt x="1836311" y="940208"/>
                    <a:pt x="1837900" y="938674"/>
                  </a:cubicBezTo>
                  <a:lnTo>
                    <a:pt x="1838567" y="938007"/>
                  </a:lnTo>
                  <a:lnTo>
                    <a:pt x="1839138" y="938007"/>
                  </a:lnTo>
                  <a:cubicBezTo>
                    <a:pt x="1841119" y="936745"/>
                    <a:pt x="1842756" y="935010"/>
                    <a:pt x="1843901" y="932959"/>
                  </a:cubicBezTo>
                  <a:lnTo>
                    <a:pt x="1843901" y="932959"/>
                  </a:lnTo>
                  <a:lnTo>
                    <a:pt x="1847235" y="932959"/>
                  </a:lnTo>
                  <a:cubicBezTo>
                    <a:pt x="1852854" y="932959"/>
                    <a:pt x="1858379" y="932102"/>
                    <a:pt x="1863999" y="932007"/>
                  </a:cubicBezTo>
                  <a:cubicBezTo>
                    <a:pt x="1868851" y="931674"/>
                    <a:pt x="1873720" y="931674"/>
                    <a:pt x="1878572" y="932007"/>
                  </a:cubicBezTo>
                  <a:lnTo>
                    <a:pt x="1882858" y="932578"/>
                  </a:lnTo>
                  <a:lnTo>
                    <a:pt x="1888192" y="933340"/>
                  </a:lnTo>
                  <a:cubicBezTo>
                    <a:pt x="1898066" y="934763"/>
                    <a:pt x="1907859" y="936702"/>
                    <a:pt x="1917529" y="939150"/>
                  </a:cubicBezTo>
                  <a:cubicBezTo>
                    <a:pt x="1927267" y="941648"/>
                    <a:pt x="1936816" y="944831"/>
                    <a:pt x="1946104" y="948675"/>
                  </a:cubicBezTo>
                  <a:lnTo>
                    <a:pt x="1946104" y="948675"/>
                  </a:lnTo>
                  <a:lnTo>
                    <a:pt x="1948962" y="950009"/>
                  </a:lnTo>
                  <a:cubicBezTo>
                    <a:pt x="1951343" y="951057"/>
                    <a:pt x="1953724" y="952295"/>
                    <a:pt x="1956105" y="953533"/>
                  </a:cubicBezTo>
                  <a:cubicBezTo>
                    <a:pt x="1960685" y="956056"/>
                    <a:pt x="1965106" y="958855"/>
                    <a:pt x="1969345" y="961915"/>
                  </a:cubicBezTo>
                  <a:cubicBezTo>
                    <a:pt x="1970012" y="961915"/>
                    <a:pt x="1970584" y="962868"/>
                    <a:pt x="1971250" y="963344"/>
                  </a:cubicBezTo>
                  <a:lnTo>
                    <a:pt x="1971917" y="963820"/>
                  </a:lnTo>
                  <a:cubicBezTo>
                    <a:pt x="1973822" y="965439"/>
                    <a:pt x="1975632" y="967154"/>
                    <a:pt x="1977442" y="968964"/>
                  </a:cubicBezTo>
                  <a:cubicBezTo>
                    <a:pt x="1979251" y="970773"/>
                    <a:pt x="1980299" y="972012"/>
                    <a:pt x="1981633" y="973536"/>
                  </a:cubicBezTo>
                  <a:lnTo>
                    <a:pt x="1981633" y="973536"/>
                  </a:lnTo>
                  <a:cubicBezTo>
                    <a:pt x="1973744" y="974057"/>
                    <a:pt x="1966053" y="976231"/>
                    <a:pt x="1959058" y="979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xmlns="" id="{47B86C88-53DD-4D4A-AE80-0A9F51E31607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xmlns="" id="{E3151BBF-06EA-4161-A05D-931234C50C57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xmlns="" id="{126BF4BC-22AB-4D90-8A10-F8AD228112EE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xmlns="" id="{91A7584E-544C-48D0-9260-90405012FD7D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xmlns="" id="{5CB8AEA7-9603-4B89-B77E-E6079AA34184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xmlns="" id="{C0AE8CC6-7B25-4DA6-8221-919A5534F8F4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xmlns="" id="{30EEBF6A-687C-4B31-AB4C-240E94E07BA5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xmlns="" id="{4375AB7D-F18F-4577-AC8E-05365DFA6211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xmlns="" id="{3FFC447C-2B25-489D-BAEC-8DF51E9604EC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xmlns="" id="{4D230ACE-82D9-4C00-ACC1-562D9CE20690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xmlns="" id="{0D8F262E-D7DB-4215-8180-05875288516E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xmlns="" id="{725C4C2A-C0F3-4C95-B0B2-CB7BCDCA79CB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xmlns="" id="{0D3304CF-9753-4231-84C8-5018805D74AD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xmlns="" id="{CDCFF1AB-B268-489E-A713-9A9503A3A81C}"/>
                </a:ext>
              </a:extLst>
            </p:cNvPr>
            <p:cNvSpPr/>
            <p:nvPr/>
          </p:nvSpPr>
          <p:spPr>
            <a:xfrm>
              <a:off x="7850129" y="3037134"/>
              <a:ext cx="17076" cy="81762"/>
            </a:xfrm>
            <a:custGeom>
              <a:avLst/>
              <a:gdLst>
                <a:gd name="connsiteX0" fmla="*/ 3334 w 10603"/>
                <a:gd name="connsiteY0" fmla="*/ 49816 h 50768"/>
                <a:gd name="connsiteX1" fmla="*/ 8001 w 10603"/>
                <a:gd name="connsiteY1" fmla="*/ 49816 h 50768"/>
                <a:gd name="connsiteX2" fmla="*/ 9621 w 10603"/>
                <a:gd name="connsiteY2" fmla="*/ 29432 h 50768"/>
                <a:gd name="connsiteX3" fmla="*/ 8001 w 10603"/>
                <a:gd name="connsiteY3" fmla="*/ 4000 h 50768"/>
                <a:gd name="connsiteX4" fmla="*/ 4001 w 10603"/>
                <a:gd name="connsiteY4" fmla="*/ 0 h 50768"/>
                <a:gd name="connsiteX5" fmla="*/ 0 w 10603"/>
                <a:gd name="connsiteY5" fmla="*/ 4000 h 50768"/>
                <a:gd name="connsiteX6" fmla="*/ 0 w 10603"/>
                <a:gd name="connsiteY6" fmla="*/ 29432 h 50768"/>
                <a:gd name="connsiteX7" fmla="*/ 3334 w 10603"/>
                <a:gd name="connsiteY7" fmla="*/ 49816 h 5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3" h="50768">
                  <a:moveTo>
                    <a:pt x="3334" y="49816"/>
                  </a:moveTo>
                  <a:cubicBezTo>
                    <a:pt x="4631" y="51086"/>
                    <a:pt x="6705" y="51086"/>
                    <a:pt x="8001" y="49816"/>
                  </a:cubicBezTo>
                  <a:cubicBezTo>
                    <a:pt x="12288" y="44387"/>
                    <a:pt x="10097" y="35909"/>
                    <a:pt x="9621" y="29432"/>
                  </a:cubicBezTo>
                  <a:cubicBezTo>
                    <a:pt x="8954" y="20955"/>
                    <a:pt x="8192" y="12478"/>
                    <a:pt x="8001" y="4000"/>
                  </a:cubicBezTo>
                  <a:cubicBezTo>
                    <a:pt x="8001" y="1791"/>
                    <a:pt x="6210" y="0"/>
                    <a:pt x="4001" y="0"/>
                  </a:cubicBezTo>
                  <a:cubicBezTo>
                    <a:pt x="1791" y="0"/>
                    <a:pt x="0" y="1791"/>
                    <a:pt x="0" y="4000"/>
                  </a:cubicBezTo>
                  <a:cubicBezTo>
                    <a:pt x="0" y="12478"/>
                    <a:pt x="0" y="20955"/>
                    <a:pt x="0" y="29432"/>
                  </a:cubicBezTo>
                  <a:cubicBezTo>
                    <a:pt x="572" y="35814"/>
                    <a:pt x="-952" y="44577"/>
                    <a:pt x="3334" y="49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xmlns="" id="{CB133D10-C210-484B-9DD6-F465376C7E08}"/>
                </a:ext>
              </a:extLst>
            </p:cNvPr>
            <p:cNvSpPr/>
            <p:nvPr/>
          </p:nvSpPr>
          <p:spPr>
            <a:xfrm>
              <a:off x="7882499" y="3058202"/>
              <a:ext cx="23493" cy="53131"/>
            </a:xfrm>
            <a:custGeom>
              <a:avLst/>
              <a:gdLst>
                <a:gd name="connsiteX0" fmla="*/ 5715 w 14587"/>
                <a:gd name="connsiteY0" fmla="*/ 31876 h 32990"/>
                <a:gd name="connsiteX1" fmla="*/ 10696 w 14587"/>
                <a:gd name="connsiteY1" fmla="*/ 32038 h 32990"/>
                <a:gd name="connsiteX2" fmla="*/ 10858 w 14587"/>
                <a:gd name="connsiteY2" fmla="*/ 31876 h 32990"/>
                <a:gd name="connsiteX3" fmla="*/ 13240 w 14587"/>
                <a:gd name="connsiteY3" fmla="*/ 5873 h 32990"/>
                <a:gd name="connsiteX4" fmla="*/ 5824 w 14587"/>
                <a:gd name="connsiteY4" fmla="*/ 48 h 32990"/>
                <a:gd name="connsiteX5" fmla="*/ 0 w 14587"/>
                <a:gd name="connsiteY5" fmla="*/ 5873 h 32990"/>
                <a:gd name="connsiteX6" fmla="*/ 1048 w 14587"/>
                <a:gd name="connsiteY6" fmla="*/ 19208 h 32990"/>
                <a:gd name="connsiteX7" fmla="*/ 5715 w 14587"/>
                <a:gd name="connsiteY7" fmla="*/ 31876 h 3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7" h="32990">
                  <a:moveTo>
                    <a:pt x="5715" y="31876"/>
                  </a:moveTo>
                  <a:cubicBezTo>
                    <a:pt x="7046" y="33296"/>
                    <a:pt x="9276" y="33369"/>
                    <a:pt x="10696" y="32038"/>
                  </a:cubicBezTo>
                  <a:cubicBezTo>
                    <a:pt x="10752" y="31986"/>
                    <a:pt x="10806" y="31932"/>
                    <a:pt x="10858" y="31876"/>
                  </a:cubicBezTo>
                  <a:cubicBezTo>
                    <a:pt x="17431" y="26256"/>
                    <a:pt x="13335" y="13397"/>
                    <a:pt x="13240" y="5873"/>
                  </a:cubicBezTo>
                  <a:cubicBezTo>
                    <a:pt x="12800" y="2217"/>
                    <a:pt x="9480" y="-391"/>
                    <a:pt x="5824" y="48"/>
                  </a:cubicBezTo>
                  <a:cubicBezTo>
                    <a:pt x="2773" y="415"/>
                    <a:pt x="367" y="2821"/>
                    <a:pt x="0" y="5873"/>
                  </a:cubicBezTo>
                  <a:cubicBezTo>
                    <a:pt x="0" y="10349"/>
                    <a:pt x="571" y="14731"/>
                    <a:pt x="1048" y="19208"/>
                  </a:cubicBezTo>
                  <a:cubicBezTo>
                    <a:pt x="931" y="23871"/>
                    <a:pt x="2600" y="28403"/>
                    <a:pt x="5715" y="318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xmlns="" id="{9801E4CD-90BC-4534-9649-DD2AEA039DA5}"/>
                </a:ext>
              </a:extLst>
            </p:cNvPr>
            <p:cNvSpPr/>
            <p:nvPr/>
          </p:nvSpPr>
          <p:spPr>
            <a:xfrm>
              <a:off x="7827361" y="3266683"/>
              <a:ext cx="33441" cy="63987"/>
            </a:xfrm>
            <a:custGeom>
              <a:avLst/>
              <a:gdLst>
                <a:gd name="connsiteX0" fmla="*/ 5946 w 20764"/>
                <a:gd name="connsiteY0" fmla="*/ 27965 h 39731"/>
                <a:gd name="connsiteX1" fmla="*/ 16138 w 20764"/>
                <a:gd name="connsiteY1" fmla="*/ 39491 h 39731"/>
                <a:gd name="connsiteX2" fmla="*/ 19281 w 20764"/>
                <a:gd name="connsiteY2" fmla="*/ 24156 h 39731"/>
                <a:gd name="connsiteX3" fmla="*/ 13471 w 20764"/>
                <a:gd name="connsiteY3" fmla="*/ 5106 h 39731"/>
                <a:gd name="connsiteX4" fmla="*/ 136 w 20764"/>
                <a:gd name="connsiteY4" fmla="*/ 8915 h 39731"/>
                <a:gd name="connsiteX5" fmla="*/ 5946 w 20764"/>
                <a:gd name="connsiteY5" fmla="*/ 27965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64" h="39731">
                  <a:moveTo>
                    <a:pt x="5946" y="27965"/>
                  </a:moveTo>
                  <a:cubicBezTo>
                    <a:pt x="7470" y="32442"/>
                    <a:pt x="9566" y="41301"/>
                    <a:pt x="16138" y="39491"/>
                  </a:cubicBezTo>
                  <a:cubicBezTo>
                    <a:pt x="22710" y="37681"/>
                    <a:pt x="20805" y="28918"/>
                    <a:pt x="19281" y="24156"/>
                  </a:cubicBezTo>
                  <a:cubicBezTo>
                    <a:pt x="16972" y="17925"/>
                    <a:pt x="15032" y="11564"/>
                    <a:pt x="13471" y="5106"/>
                  </a:cubicBezTo>
                  <a:cubicBezTo>
                    <a:pt x="11852" y="-3848"/>
                    <a:pt x="-1483" y="-38"/>
                    <a:pt x="136" y="8915"/>
                  </a:cubicBezTo>
                  <a:cubicBezTo>
                    <a:pt x="1667" y="15382"/>
                    <a:pt x="3608" y="21745"/>
                    <a:pt x="5946" y="279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xmlns="" id="{F305BE99-12F8-4DF4-BEF0-B1ECB48B44CC}"/>
                </a:ext>
              </a:extLst>
            </p:cNvPr>
            <p:cNvSpPr/>
            <p:nvPr/>
          </p:nvSpPr>
          <p:spPr>
            <a:xfrm>
              <a:off x="7879714" y="3298338"/>
              <a:ext cx="21658" cy="28521"/>
            </a:xfrm>
            <a:custGeom>
              <a:avLst/>
              <a:gdLst>
                <a:gd name="connsiteX0" fmla="*/ 2776 w 13448"/>
                <a:gd name="connsiteY0" fmla="*/ 15741 h 17709"/>
                <a:gd name="connsiteX1" fmla="*/ 9714 w 13448"/>
                <a:gd name="connsiteY1" fmla="*/ 16709 h 17709"/>
                <a:gd name="connsiteX2" fmla="*/ 10682 w 13448"/>
                <a:gd name="connsiteY2" fmla="*/ 15741 h 17709"/>
                <a:gd name="connsiteX3" fmla="*/ 13254 w 13448"/>
                <a:gd name="connsiteY3" fmla="*/ 8883 h 17709"/>
                <a:gd name="connsiteX4" fmla="*/ 12587 w 13448"/>
                <a:gd name="connsiteY4" fmla="*/ 3549 h 17709"/>
                <a:gd name="connsiteX5" fmla="*/ 3728 w 13448"/>
                <a:gd name="connsiteY5" fmla="*/ 739 h 17709"/>
                <a:gd name="connsiteX6" fmla="*/ 1919 w 13448"/>
                <a:gd name="connsiteY6" fmla="*/ 2120 h 17709"/>
                <a:gd name="connsiteX7" fmla="*/ 205 w 13448"/>
                <a:gd name="connsiteY7" fmla="*/ 8883 h 17709"/>
                <a:gd name="connsiteX8" fmla="*/ 2776 w 13448"/>
                <a:gd name="connsiteY8" fmla="*/ 15741 h 1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8" h="17709">
                  <a:moveTo>
                    <a:pt x="2776" y="15741"/>
                  </a:moveTo>
                  <a:cubicBezTo>
                    <a:pt x="4425" y="17924"/>
                    <a:pt x="7531" y="18357"/>
                    <a:pt x="9714" y="16709"/>
                  </a:cubicBezTo>
                  <a:cubicBezTo>
                    <a:pt x="10080" y="16433"/>
                    <a:pt x="10406" y="16107"/>
                    <a:pt x="10682" y="15741"/>
                  </a:cubicBezTo>
                  <a:cubicBezTo>
                    <a:pt x="12322" y="13830"/>
                    <a:pt x="13233" y="11401"/>
                    <a:pt x="13254" y="8883"/>
                  </a:cubicBezTo>
                  <a:cubicBezTo>
                    <a:pt x="13661" y="7081"/>
                    <a:pt x="13426" y="5194"/>
                    <a:pt x="12587" y="3549"/>
                  </a:cubicBezTo>
                  <a:cubicBezTo>
                    <a:pt x="10917" y="326"/>
                    <a:pt x="6950" y="-932"/>
                    <a:pt x="3728" y="739"/>
                  </a:cubicBezTo>
                  <a:cubicBezTo>
                    <a:pt x="3049" y="1091"/>
                    <a:pt x="2437" y="1558"/>
                    <a:pt x="1919" y="2120"/>
                  </a:cubicBezTo>
                  <a:cubicBezTo>
                    <a:pt x="274" y="3957"/>
                    <a:pt x="-366" y="6484"/>
                    <a:pt x="205" y="8883"/>
                  </a:cubicBezTo>
                  <a:cubicBezTo>
                    <a:pt x="226" y="11401"/>
                    <a:pt x="1137" y="13830"/>
                    <a:pt x="2776" y="157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xmlns="" id="{B83FBD25-7333-40D0-A7B4-A643474040C8}"/>
                </a:ext>
              </a:extLst>
            </p:cNvPr>
            <p:cNvSpPr/>
            <p:nvPr/>
          </p:nvSpPr>
          <p:spPr>
            <a:xfrm>
              <a:off x="7776848" y="3529848"/>
              <a:ext cx="39478" cy="63411"/>
            </a:xfrm>
            <a:custGeom>
              <a:avLst/>
              <a:gdLst>
                <a:gd name="connsiteX0" fmla="*/ 9307 w 24513"/>
                <a:gd name="connsiteY0" fmla="*/ 26867 h 39373"/>
                <a:gd name="connsiteX1" fmla="*/ 18832 w 24513"/>
                <a:gd name="connsiteY1" fmla="*/ 39249 h 39373"/>
                <a:gd name="connsiteX2" fmla="*/ 23881 w 24513"/>
                <a:gd name="connsiteY2" fmla="*/ 36296 h 39373"/>
                <a:gd name="connsiteX3" fmla="*/ 21023 w 24513"/>
                <a:gd name="connsiteY3" fmla="*/ 19913 h 39373"/>
                <a:gd name="connsiteX4" fmla="*/ 13213 w 24513"/>
                <a:gd name="connsiteY4" fmla="*/ 3149 h 39373"/>
                <a:gd name="connsiteX5" fmla="*/ 3150 w 24513"/>
                <a:gd name="connsiteY5" fmla="*/ 1267 h 39373"/>
                <a:gd name="connsiteX6" fmla="*/ 1267 w 24513"/>
                <a:gd name="connsiteY6" fmla="*/ 11330 h 39373"/>
                <a:gd name="connsiteX7" fmla="*/ 1878 w 24513"/>
                <a:gd name="connsiteY7" fmla="*/ 12103 h 39373"/>
                <a:gd name="connsiteX8" fmla="*/ 9307 w 24513"/>
                <a:gd name="connsiteY8" fmla="*/ 26867 h 3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3" h="39373">
                  <a:moveTo>
                    <a:pt x="9307" y="26867"/>
                  </a:moveTo>
                  <a:cubicBezTo>
                    <a:pt x="11117" y="31724"/>
                    <a:pt x="13498" y="38297"/>
                    <a:pt x="18832" y="39249"/>
                  </a:cubicBezTo>
                  <a:cubicBezTo>
                    <a:pt x="21037" y="39796"/>
                    <a:pt x="23276" y="38486"/>
                    <a:pt x="23881" y="36296"/>
                  </a:cubicBezTo>
                  <a:cubicBezTo>
                    <a:pt x="25881" y="31058"/>
                    <a:pt x="22643" y="24866"/>
                    <a:pt x="21023" y="19913"/>
                  </a:cubicBezTo>
                  <a:cubicBezTo>
                    <a:pt x="19223" y="13985"/>
                    <a:pt x="16593" y="8341"/>
                    <a:pt x="13213" y="3149"/>
                  </a:cubicBezTo>
                  <a:cubicBezTo>
                    <a:pt x="10954" y="-149"/>
                    <a:pt x="6448" y="-992"/>
                    <a:pt x="3150" y="1267"/>
                  </a:cubicBezTo>
                  <a:cubicBezTo>
                    <a:pt x="-149" y="3526"/>
                    <a:pt x="-992" y="8031"/>
                    <a:pt x="1267" y="11330"/>
                  </a:cubicBezTo>
                  <a:cubicBezTo>
                    <a:pt x="1453" y="11601"/>
                    <a:pt x="1657" y="11859"/>
                    <a:pt x="1878" y="12103"/>
                  </a:cubicBezTo>
                  <a:cubicBezTo>
                    <a:pt x="5078" y="16625"/>
                    <a:pt x="7582" y="21602"/>
                    <a:pt x="9307" y="268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xmlns="" id="{7EF8FAB5-6377-428E-8969-2AAA06AB7880}"/>
                </a:ext>
              </a:extLst>
            </p:cNvPr>
            <p:cNvSpPr/>
            <p:nvPr/>
          </p:nvSpPr>
          <p:spPr>
            <a:xfrm>
              <a:off x="7834721" y="3545742"/>
              <a:ext cx="29917" cy="30461"/>
            </a:xfrm>
            <a:custGeom>
              <a:avLst/>
              <a:gdLst>
                <a:gd name="connsiteX0" fmla="*/ 8805 w 18576"/>
                <a:gd name="connsiteY0" fmla="*/ 17188 h 18914"/>
                <a:gd name="connsiteX1" fmla="*/ 10615 w 18576"/>
                <a:gd name="connsiteY1" fmla="*/ 17950 h 18914"/>
                <a:gd name="connsiteX2" fmla="*/ 10615 w 18576"/>
                <a:gd name="connsiteY2" fmla="*/ 17950 h 18914"/>
                <a:gd name="connsiteX3" fmla="*/ 12235 w 18576"/>
                <a:gd name="connsiteY3" fmla="*/ 18712 h 18914"/>
                <a:gd name="connsiteX4" fmla="*/ 17283 w 18576"/>
                <a:gd name="connsiteY4" fmla="*/ 17569 h 18914"/>
                <a:gd name="connsiteX5" fmla="*/ 18426 w 18576"/>
                <a:gd name="connsiteY5" fmla="*/ 12425 h 18914"/>
                <a:gd name="connsiteX6" fmla="*/ 17473 w 18576"/>
                <a:gd name="connsiteY6" fmla="*/ 10521 h 18914"/>
                <a:gd name="connsiteX7" fmla="*/ 17473 w 18576"/>
                <a:gd name="connsiteY7" fmla="*/ 10520 h 18914"/>
                <a:gd name="connsiteX8" fmla="*/ 16616 w 18576"/>
                <a:gd name="connsiteY8" fmla="*/ 8615 h 18914"/>
                <a:gd name="connsiteX9" fmla="*/ 11377 w 18576"/>
                <a:gd name="connsiteY9" fmla="*/ 2043 h 18914"/>
                <a:gd name="connsiteX10" fmla="*/ 2086 w 18576"/>
                <a:gd name="connsiteY10" fmla="*/ 1810 h 18914"/>
                <a:gd name="connsiteX11" fmla="*/ 1852 w 18576"/>
                <a:gd name="connsiteY11" fmla="*/ 2043 h 18914"/>
                <a:gd name="connsiteX12" fmla="*/ 1852 w 18576"/>
                <a:gd name="connsiteY12" fmla="*/ 11568 h 18914"/>
                <a:gd name="connsiteX13" fmla="*/ 8806 w 18576"/>
                <a:gd name="connsiteY13" fmla="*/ 17188 h 1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6" h="18914">
                  <a:moveTo>
                    <a:pt x="8805" y="17188"/>
                  </a:moveTo>
                  <a:cubicBezTo>
                    <a:pt x="9352" y="17560"/>
                    <a:pt x="9967" y="17819"/>
                    <a:pt x="10615" y="17950"/>
                  </a:cubicBezTo>
                  <a:lnTo>
                    <a:pt x="10615" y="17950"/>
                  </a:lnTo>
                  <a:cubicBezTo>
                    <a:pt x="11105" y="18298"/>
                    <a:pt x="11654" y="18556"/>
                    <a:pt x="12235" y="18712"/>
                  </a:cubicBezTo>
                  <a:cubicBezTo>
                    <a:pt x="14002" y="19209"/>
                    <a:pt x="15902" y="18779"/>
                    <a:pt x="17283" y="17569"/>
                  </a:cubicBezTo>
                  <a:cubicBezTo>
                    <a:pt x="18411" y="16110"/>
                    <a:pt x="18830" y="14225"/>
                    <a:pt x="18426" y="12425"/>
                  </a:cubicBezTo>
                  <a:cubicBezTo>
                    <a:pt x="18224" y="11739"/>
                    <a:pt x="17902" y="11094"/>
                    <a:pt x="17473" y="10521"/>
                  </a:cubicBezTo>
                  <a:lnTo>
                    <a:pt x="17473" y="10520"/>
                  </a:lnTo>
                  <a:cubicBezTo>
                    <a:pt x="17246" y="9861"/>
                    <a:pt x="16959" y="9223"/>
                    <a:pt x="16616" y="8615"/>
                  </a:cubicBezTo>
                  <a:cubicBezTo>
                    <a:pt x="15143" y="6220"/>
                    <a:pt x="13384" y="4013"/>
                    <a:pt x="11377" y="2043"/>
                  </a:cubicBezTo>
                  <a:cubicBezTo>
                    <a:pt x="8876" y="-587"/>
                    <a:pt x="4716" y="-692"/>
                    <a:pt x="2086" y="1810"/>
                  </a:cubicBezTo>
                  <a:cubicBezTo>
                    <a:pt x="2006" y="1886"/>
                    <a:pt x="1928" y="1963"/>
                    <a:pt x="1852" y="2043"/>
                  </a:cubicBezTo>
                  <a:cubicBezTo>
                    <a:pt x="-617" y="4738"/>
                    <a:pt x="-617" y="8873"/>
                    <a:pt x="1852" y="11568"/>
                  </a:cubicBezTo>
                  <a:cubicBezTo>
                    <a:pt x="3968" y="13679"/>
                    <a:pt x="6298" y="15562"/>
                    <a:pt x="8806" y="171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xmlns="" id="{F1CB5FEC-7084-411E-9026-4C2034BD86F4}"/>
                </a:ext>
              </a:extLst>
            </p:cNvPr>
            <p:cNvSpPr/>
            <p:nvPr/>
          </p:nvSpPr>
          <p:spPr>
            <a:xfrm>
              <a:off x="7770776" y="3707956"/>
              <a:ext cx="22384" cy="29358"/>
            </a:xfrm>
            <a:custGeom>
              <a:avLst/>
              <a:gdLst>
                <a:gd name="connsiteX0" fmla="*/ 12792 w 13899"/>
                <a:gd name="connsiteY0" fmla="*/ 17145 h 18229"/>
                <a:gd name="connsiteX1" fmla="*/ 13363 w 13899"/>
                <a:gd name="connsiteY1" fmla="*/ 12383 h 18229"/>
                <a:gd name="connsiteX2" fmla="*/ 10411 w 13899"/>
                <a:gd name="connsiteY2" fmla="*/ 9335 h 18229"/>
                <a:gd name="connsiteX3" fmla="*/ 9554 w 13899"/>
                <a:gd name="connsiteY3" fmla="*/ 8001 h 18229"/>
                <a:gd name="connsiteX4" fmla="*/ 9554 w 13899"/>
                <a:gd name="connsiteY4" fmla="*/ 4763 h 18229"/>
                <a:gd name="connsiteX5" fmla="*/ 4791 w 13899"/>
                <a:gd name="connsiteY5" fmla="*/ 0 h 18229"/>
                <a:gd name="connsiteX6" fmla="*/ 29 w 13899"/>
                <a:gd name="connsiteY6" fmla="*/ 4763 h 18229"/>
                <a:gd name="connsiteX7" fmla="*/ 9554 w 13899"/>
                <a:gd name="connsiteY7" fmla="*/ 18193 h 18229"/>
                <a:gd name="connsiteX8" fmla="*/ 12792 w 13899"/>
                <a:gd name="connsiteY8" fmla="*/ 17145 h 1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9" h="18229">
                  <a:moveTo>
                    <a:pt x="12792" y="17145"/>
                  </a:moveTo>
                  <a:cubicBezTo>
                    <a:pt x="14019" y="15861"/>
                    <a:pt x="14251" y="13921"/>
                    <a:pt x="13363" y="12383"/>
                  </a:cubicBezTo>
                  <a:cubicBezTo>
                    <a:pt x="12479" y="11275"/>
                    <a:pt x="11490" y="10254"/>
                    <a:pt x="10411" y="9335"/>
                  </a:cubicBezTo>
                  <a:cubicBezTo>
                    <a:pt x="10059" y="8936"/>
                    <a:pt x="9770" y="8486"/>
                    <a:pt x="9554" y="8001"/>
                  </a:cubicBezTo>
                  <a:cubicBezTo>
                    <a:pt x="9352" y="6931"/>
                    <a:pt x="9352" y="5832"/>
                    <a:pt x="9554" y="4763"/>
                  </a:cubicBezTo>
                  <a:cubicBezTo>
                    <a:pt x="9554" y="2132"/>
                    <a:pt x="7421" y="0"/>
                    <a:pt x="4791" y="0"/>
                  </a:cubicBezTo>
                  <a:cubicBezTo>
                    <a:pt x="2161" y="0"/>
                    <a:pt x="29" y="2132"/>
                    <a:pt x="29" y="4763"/>
                  </a:cubicBezTo>
                  <a:cubicBezTo>
                    <a:pt x="-378" y="10930"/>
                    <a:pt x="3598" y="16537"/>
                    <a:pt x="9554" y="18193"/>
                  </a:cubicBezTo>
                  <a:cubicBezTo>
                    <a:pt x="10736" y="18357"/>
                    <a:pt x="11930" y="17971"/>
                    <a:pt x="12792" y="17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xmlns="" id="{6E8666BD-647D-4B09-8A1D-37F943A6BE6C}"/>
                </a:ext>
              </a:extLst>
            </p:cNvPr>
            <p:cNvSpPr/>
            <p:nvPr/>
          </p:nvSpPr>
          <p:spPr>
            <a:xfrm>
              <a:off x="7820940" y="3716394"/>
              <a:ext cx="20524" cy="24956"/>
            </a:xfrm>
            <a:custGeom>
              <a:avLst/>
              <a:gdLst>
                <a:gd name="connsiteX0" fmla="*/ 1266 w 12744"/>
                <a:gd name="connsiteY0" fmla="*/ 11240 h 15496"/>
                <a:gd name="connsiteX1" fmla="*/ 3647 w 12744"/>
                <a:gd name="connsiteY1" fmla="*/ 13907 h 15496"/>
                <a:gd name="connsiteX2" fmla="*/ 8696 w 12744"/>
                <a:gd name="connsiteY2" fmla="*/ 15335 h 15496"/>
                <a:gd name="connsiteX3" fmla="*/ 12601 w 12744"/>
                <a:gd name="connsiteY3" fmla="*/ 10097 h 15496"/>
                <a:gd name="connsiteX4" fmla="*/ 12601 w 12744"/>
                <a:gd name="connsiteY4" fmla="*/ 6573 h 15496"/>
                <a:gd name="connsiteX5" fmla="*/ 12601 w 12744"/>
                <a:gd name="connsiteY5" fmla="*/ 6572 h 15496"/>
                <a:gd name="connsiteX6" fmla="*/ 6413 w 12744"/>
                <a:gd name="connsiteY6" fmla="*/ 2 h 15496"/>
                <a:gd name="connsiteX7" fmla="*/ 6314 w 12744"/>
                <a:gd name="connsiteY7" fmla="*/ 0 h 15496"/>
                <a:gd name="connsiteX8" fmla="*/ 1837 w 12744"/>
                <a:gd name="connsiteY8" fmla="*/ 2000 h 15496"/>
                <a:gd name="connsiteX9" fmla="*/ 218 w 12744"/>
                <a:gd name="connsiteY9" fmla="*/ 8287 h 15496"/>
                <a:gd name="connsiteX10" fmla="*/ 1265 w 12744"/>
                <a:gd name="connsiteY10" fmla="*/ 11239 h 1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4" h="15496">
                  <a:moveTo>
                    <a:pt x="1266" y="11240"/>
                  </a:moveTo>
                  <a:cubicBezTo>
                    <a:pt x="1904" y="12256"/>
                    <a:pt x="2709" y="13158"/>
                    <a:pt x="3647" y="13907"/>
                  </a:cubicBezTo>
                  <a:cubicBezTo>
                    <a:pt x="4953" y="15252"/>
                    <a:pt x="6879" y="15797"/>
                    <a:pt x="8696" y="15335"/>
                  </a:cubicBezTo>
                  <a:cubicBezTo>
                    <a:pt x="10983" y="14603"/>
                    <a:pt x="12552" y="12498"/>
                    <a:pt x="12601" y="10097"/>
                  </a:cubicBezTo>
                  <a:cubicBezTo>
                    <a:pt x="12793" y="8930"/>
                    <a:pt x="12793" y="7739"/>
                    <a:pt x="12601" y="6573"/>
                  </a:cubicBezTo>
                  <a:lnTo>
                    <a:pt x="12601" y="6572"/>
                  </a:lnTo>
                  <a:cubicBezTo>
                    <a:pt x="12706" y="3049"/>
                    <a:pt x="9936" y="108"/>
                    <a:pt x="6413" y="2"/>
                  </a:cubicBezTo>
                  <a:cubicBezTo>
                    <a:pt x="6380" y="1"/>
                    <a:pt x="6347" y="1"/>
                    <a:pt x="6314" y="0"/>
                  </a:cubicBezTo>
                  <a:cubicBezTo>
                    <a:pt x="4607" y="11"/>
                    <a:pt x="2984" y="736"/>
                    <a:pt x="1837" y="2000"/>
                  </a:cubicBezTo>
                  <a:cubicBezTo>
                    <a:pt x="245" y="3674"/>
                    <a:pt x="-368" y="6052"/>
                    <a:pt x="218" y="8287"/>
                  </a:cubicBezTo>
                  <a:cubicBezTo>
                    <a:pt x="372" y="9330"/>
                    <a:pt x="727" y="10333"/>
                    <a:pt x="1265" y="11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xmlns="" id="{9C574890-BA17-4DA6-B7CE-2417BEC4A3FE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xmlns="" id="{38F36A6C-BA1E-4607-95C2-A28D41229C46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xmlns="" id="{32199166-57D8-4391-A63F-C0254F57A6F4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xmlns="" id="{7F669713-26E7-4FFB-844F-720C449DDCA2}"/>
                </a:ext>
              </a:extLst>
            </p:cNvPr>
            <p:cNvSpPr/>
            <p:nvPr/>
          </p:nvSpPr>
          <p:spPr>
            <a:xfrm>
              <a:off x="8132996" y="2969025"/>
              <a:ext cx="40979" cy="35146"/>
            </a:xfrm>
            <a:custGeom>
              <a:avLst/>
              <a:gdLst>
                <a:gd name="connsiteX0" fmla="*/ 24483 w 25445"/>
                <a:gd name="connsiteY0" fmla="*/ 9239 h 21823"/>
                <a:gd name="connsiteX1" fmla="*/ 16482 w 25445"/>
                <a:gd name="connsiteY1" fmla="*/ 952 h 21823"/>
                <a:gd name="connsiteX2" fmla="*/ 2385 w 25445"/>
                <a:gd name="connsiteY2" fmla="*/ 12192 h 21823"/>
                <a:gd name="connsiteX3" fmla="*/ 847 w 25445"/>
                <a:gd name="connsiteY3" fmla="*/ 19439 h 21823"/>
                <a:gd name="connsiteX4" fmla="*/ 6290 w 25445"/>
                <a:gd name="connsiteY4" fmla="*/ 21717 h 21823"/>
                <a:gd name="connsiteX5" fmla="*/ 24483 w 25445"/>
                <a:gd name="connsiteY5" fmla="*/ 9239 h 2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45" h="21823">
                  <a:moveTo>
                    <a:pt x="24483" y="9239"/>
                  </a:moveTo>
                  <a:cubicBezTo>
                    <a:pt x="28007" y="4476"/>
                    <a:pt x="21054" y="-2572"/>
                    <a:pt x="16482" y="952"/>
                  </a:cubicBezTo>
                  <a:cubicBezTo>
                    <a:pt x="12024" y="4992"/>
                    <a:pt x="7316" y="8746"/>
                    <a:pt x="2385" y="12192"/>
                  </a:cubicBezTo>
                  <a:cubicBezTo>
                    <a:pt x="-41" y="13768"/>
                    <a:pt x="-730" y="17013"/>
                    <a:pt x="847" y="19439"/>
                  </a:cubicBezTo>
                  <a:cubicBezTo>
                    <a:pt x="2021" y="21245"/>
                    <a:pt x="4180" y="22148"/>
                    <a:pt x="6290" y="21717"/>
                  </a:cubicBezTo>
                  <a:cubicBezTo>
                    <a:pt x="13739" y="20064"/>
                    <a:pt x="20258" y="15592"/>
                    <a:pt x="24483" y="9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xmlns="" id="{08E0AED8-F53E-447D-A053-333ABFEA41A2}"/>
                </a:ext>
              </a:extLst>
            </p:cNvPr>
            <p:cNvSpPr/>
            <p:nvPr/>
          </p:nvSpPr>
          <p:spPr>
            <a:xfrm>
              <a:off x="8155704" y="3008090"/>
              <a:ext cx="19991" cy="18919"/>
            </a:xfrm>
            <a:custGeom>
              <a:avLst/>
              <a:gdLst>
                <a:gd name="connsiteX0" fmla="*/ 9145 w 12413"/>
                <a:gd name="connsiteY0" fmla="*/ 127 h 11747"/>
                <a:gd name="connsiteX1" fmla="*/ 4002 w 12413"/>
                <a:gd name="connsiteY1" fmla="*/ 3079 h 11747"/>
                <a:gd name="connsiteX2" fmla="*/ 4002 w 12413"/>
                <a:gd name="connsiteY2" fmla="*/ 3080 h 11747"/>
                <a:gd name="connsiteX3" fmla="*/ 4002 w 12413"/>
                <a:gd name="connsiteY3" fmla="*/ 3080 h 11747"/>
                <a:gd name="connsiteX4" fmla="*/ 4002 w 12413"/>
                <a:gd name="connsiteY4" fmla="*/ 3080 h 11747"/>
                <a:gd name="connsiteX5" fmla="*/ 1 w 12413"/>
                <a:gd name="connsiteY5" fmla="*/ 7366 h 11747"/>
                <a:gd name="connsiteX6" fmla="*/ 4190 w 12413"/>
                <a:gd name="connsiteY6" fmla="*/ 11747 h 11747"/>
                <a:gd name="connsiteX7" fmla="*/ 4192 w 12413"/>
                <a:gd name="connsiteY7" fmla="*/ 11747 h 11747"/>
                <a:gd name="connsiteX8" fmla="*/ 12383 w 12413"/>
                <a:gd name="connsiteY8" fmla="*/ 4794 h 11747"/>
                <a:gd name="connsiteX9" fmla="*/ 9145 w 12413"/>
                <a:gd name="connsiteY9" fmla="*/ 127 h 1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13" h="11747">
                  <a:moveTo>
                    <a:pt x="9145" y="127"/>
                  </a:moveTo>
                  <a:cubicBezTo>
                    <a:pt x="6917" y="-426"/>
                    <a:pt x="4649" y="877"/>
                    <a:pt x="4002" y="3079"/>
                  </a:cubicBezTo>
                  <a:lnTo>
                    <a:pt x="4002" y="3080"/>
                  </a:lnTo>
                  <a:lnTo>
                    <a:pt x="4002" y="3080"/>
                  </a:lnTo>
                  <a:lnTo>
                    <a:pt x="4002" y="3080"/>
                  </a:lnTo>
                  <a:cubicBezTo>
                    <a:pt x="1747" y="3230"/>
                    <a:pt x="-4" y="5106"/>
                    <a:pt x="1" y="7366"/>
                  </a:cubicBezTo>
                  <a:cubicBezTo>
                    <a:pt x="-52" y="9732"/>
                    <a:pt x="1823" y="11694"/>
                    <a:pt x="4190" y="11747"/>
                  </a:cubicBezTo>
                  <a:cubicBezTo>
                    <a:pt x="4191" y="11747"/>
                    <a:pt x="4192" y="11747"/>
                    <a:pt x="4192" y="11747"/>
                  </a:cubicBezTo>
                  <a:cubicBezTo>
                    <a:pt x="8177" y="11539"/>
                    <a:pt x="11531" y="8692"/>
                    <a:pt x="12383" y="4794"/>
                  </a:cubicBezTo>
                  <a:cubicBezTo>
                    <a:pt x="12638" y="2644"/>
                    <a:pt x="11248" y="641"/>
                    <a:pt x="9145" y="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xmlns="" id="{F567B69F-B89B-4749-B1FF-BA29A1DBC7AF}"/>
                </a:ext>
              </a:extLst>
            </p:cNvPr>
            <p:cNvSpPr/>
            <p:nvPr/>
          </p:nvSpPr>
          <p:spPr>
            <a:xfrm>
              <a:off x="7791225" y="3997579"/>
              <a:ext cx="767" cy="15340"/>
            </a:xfrm>
            <a:custGeom>
              <a:avLst/>
              <a:gdLst>
                <a:gd name="connsiteX0" fmla="*/ 0 w 476"/>
                <a:gd name="connsiteY0" fmla="*/ 0 h 9525"/>
                <a:gd name="connsiteX1" fmla="*/ 476 w 476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" h="9525">
                  <a:moveTo>
                    <a:pt x="0" y="0"/>
                  </a:moveTo>
                  <a:lnTo>
                    <a:pt x="476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xmlns="" id="{DD4FF2C4-8BC6-4C9F-BCC6-E8D5ED985080}"/>
                </a:ext>
              </a:extLst>
            </p:cNvPr>
            <p:cNvSpPr/>
            <p:nvPr/>
          </p:nvSpPr>
          <p:spPr>
            <a:xfrm>
              <a:off x="6670476" y="1935869"/>
              <a:ext cx="725433" cy="364634"/>
            </a:xfrm>
            <a:custGeom>
              <a:avLst/>
              <a:gdLst>
                <a:gd name="connsiteX0" fmla="*/ 66675 w 450437"/>
                <a:gd name="connsiteY0" fmla="*/ 0 h 226409"/>
                <a:gd name="connsiteX1" fmla="*/ 0 w 450437"/>
                <a:gd name="connsiteY1" fmla="*/ 68199 h 226409"/>
                <a:gd name="connsiteX2" fmla="*/ 450437 w 450437"/>
                <a:gd name="connsiteY2" fmla="*/ 226409 h 226409"/>
                <a:gd name="connsiteX3" fmla="*/ 66675 w 450437"/>
                <a:gd name="connsiteY3" fmla="*/ 0 h 22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437" h="226409">
                  <a:moveTo>
                    <a:pt x="66675" y="0"/>
                  </a:moveTo>
                  <a:cubicBezTo>
                    <a:pt x="55699" y="31518"/>
                    <a:pt x="31261" y="56513"/>
                    <a:pt x="0" y="68199"/>
                  </a:cubicBezTo>
                  <a:cubicBezTo>
                    <a:pt x="0" y="68199"/>
                    <a:pt x="81058" y="199168"/>
                    <a:pt x="450437" y="226409"/>
                  </a:cubicBezTo>
                  <a:cubicBezTo>
                    <a:pt x="450532" y="226409"/>
                    <a:pt x="148590" y="145447"/>
                    <a:pt x="6667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-8202" y="3425374"/>
            <a:ext cx="2541596" cy="2910670"/>
            <a:chOff x="-5790" y="845824"/>
            <a:chExt cx="4094956" cy="46895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A959E747-D395-4AE5-A2D3-711CA172DB5C}"/>
                </a:ext>
              </a:extLst>
            </p:cNvPr>
            <p:cNvSpPr/>
            <p:nvPr/>
          </p:nvSpPr>
          <p:spPr>
            <a:xfrm>
              <a:off x="2322991" y="4148371"/>
              <a:ext cx="154321" cy="126095"/>
            </a:xfrm>
            <a:custGeom>
              <a:avLst/>
              <a:gdLst>
                <a:gd name="connsiteX0" fmla="*/ 31623 w 95821"/>
                <a:gd name="connsiteY0" fmla="*/ 72676 h 78295"/>
                <a:gd name="connsiteX1" fmla="*/ 31623 w 95821"/>
                <a:gd name="connsiteY1" fmla="*/ 72676 h 78295"/>
                <a:gd name="connsiteX2" fmla="*/ 22098 w 95821"/>
                <a:gd name="connsiteY2" fmla="*/ 71151 h 78295"/>
                <a:gd name="connsiteX3" fmla="*/ 0 w 95821"/>
                <a:gd name="connsiteY3" fmla="*/ 66008 h 78295"/>
                <a:gd name="connsiteX4" fmla="*/ 37338 w 95821"/>
                <a:gd name="connsiteY4" fmla="*/ 53721 h 78295"/>
                <a:gd name="connsiteX5" fmla="*/ 71723 w 95821"/>
                <a:gd name="connsiteY5" fmla="*/ 18097 h 78295"/>
                <a:gd name="connsiteX6" fmla="*/ 78200 w 95821"/>
                <a:gd name="connsiteY6" fmla="*/ 0 h 78295"/>
                <a:gd name="connsiteX7" fmla="*/ 95821 w 95821"/>
                <a:gd name="connsiteY7" fmla="*/ 78295 h 78295"/>
                <a:gd name="connsiteX8" fmla="*/ 86296 w 95821"/>
                <a:gd name="connsiteY8" fmla="*/ 77343 h 78295"/>
                <a:gd name="connsiteX9" fmla="*/ 53435 w 95821"/>
                <a:gd name="connsiteY9" fmla="*/ 74771 h 78295"/>
                <a:gd name="connsiteX10" fmla="*/ 37719 w 95821"/>
                <a:gd name="connsiteY10" fmla="*/ 73342 h 78295"/>
                <a:gd name="connsiteX11" fmla="*/ 33719 w 95821"/>
                <a:gd name="connsiteY11" fmla="*/ 73342 h 7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821" h="78295">
                  <a:moveTo>
                    <a:pt x="31623" y="72676"/>
                  </a:moveTo>
                  <a:lnTo>
                    <a:pt x="31623" y="72676"/>
                  </a:lnTo>
                  <a:lnTo>
                    <a:pt x="22098" y="71151"/>
                  </a:lnTo>
                  <a:cubicBezTo>
                    <a:pt x="14669" y="69818"/>
                    <a:pt x="7334" y="68008"/>
                    <a:pt x="0" y="66008"/>
                  </a:cubicBezTo>
                  <a:cubicBezTo>
                    <a:pt x="12982" y="63767"/>
                    <a:pt x="25563" y="59627"/>
                    <a:pt x="37338" y="53721"/>
                  </a:cubicBezTo>
                  <a:cubicBezTo>
                    <a:pt x="52411" y="45958"/>
                    <a:pt x="64498" y="33435"/>
                    <a:pt x="71723" y="18097"/>
                  </a:cubicBezTo>
                  <a:cubicBezTo>
                    <a:pt x="74387" y="12257"/>
                    <a:pt x="76553" y="6204"/>
                    <a:pt x="78200" y="0"/>
                  </a:cubicBezTo>
                  <a:cubicBezTo>
                    <a:pt x="84296" y="26003"/>
                    <a:pt x="90488" y="52006"/>
                    <a:pt x="95821" y="78295"/>
                  </a:cubicBezTo>
                  <a:cubicBezTo>
                    <a:pt x="92392" y="77819"/>
                    <a:pt x="89059" y="77533"/>
                    <a:pt x="86296" y="77343"/>
                  </a:cubicBezTo>
                  <a:lnTo>
                    <a:pt x="53435" y="74771"/>
                  </a:lnTo>
                  <a:lnTo>
                    <a:pt x="37719" y="73342"/>
                  </a:lnTo>
                  <a:lnTo>
                    <a:pt x="33719" y="73342"/>
                  </a:ln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2C1DF62E-4068-4AEB-AE12-77F8D494D1AB}"/>
                </a:ext>
              </a:extLst>
            </p:cNvPr>
            <p:cNvSpPr/>
            <p:nvPr/>
          </p:nvSpPr>
          <p:spPr>
            <a:xfrm>
              <a:off x="2187232" y="3223363"/>
              <a:ext cx="63354" cy="133919"/>
            </a:xfrm>
            <a:custGeom>
              <a:avLst/>
              <a:gdLst>
                <a:gd name="connsiteX0" fmla="*/ 23050 w 39338"/>
                <a:gd name="connsiteY0" fmla="*/ 11906 h 83153"/>
                <a:gd name="connsiteX1" fmla="*/ 23050 w 39338"/>
                <a:gd name="connsiteY1" fmla="*/ 11906 h 83153"/>
                <a:gd name="connsiteX2" fmla="*/ 39338 w 39338"/>
                <a:gd name="connsiteY2" fmla="*/ 80010 h 83153"/>
                <a:gd name="connsiteX3" fmla="*/ 24670 w 39338"/>
                <a:gd name="connsiteY3" fmla="*/ 80010 h 83153"/>
                <a:gd name="connsiteX4" fmla="*/ 0 w 39338"/>
                <a:gd name="connsiteY4" fmla="*/ 83153 h 83153"/>
                <a:gd name="connsiteX5" fmla="*/ 12763 w 39338"/>
                <a:gd name="connsiteY5" fmla="*/ 51245 h 83153"/>
                <a:gd name="connsiteX6" fmla="*/ 11811 w 39338"/>
                <a:gd name="connsiteY6" fmla="*/ 29813 h 83153"/>
                <a:gd name="connsiteX7" fmla="*/ 12382 w 39338"/>
                <a:gd name="connsiteY7" fmla="*/ 20288 h 83153"/>
                <a:gd name="connsiteX8" fmla="*/ 3334 w 39338"/>
                <a:gd name="connsiteY8" fmla="*/ 7811 h 83153"/>
                <a:gd name="connsiteX9" fmla="*/ 20002 w 39338"/>
                <a:gd name="connsiteY9" fmla="*/ 0 h 83153"/>
                <a:gd name="connsiteX10" fmla="*/ 23050 w 39338"/>
                <a:gd name="connsiteY10" fmla="*/ 11906 h 8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338" h="83153">
                  <a:moveTo>
                    <a:pt x="23050" y="11906"/>
                  </a:moveTo>
                  <a:lnTo>
                    <a:pt x="23050" y="11906"/>
                  </a:lnTo>
                  <a:cubicBezTo>
                    <a:pt x="28670" y="34576"/>
                    <a:pt x="34004" y="57245"/>
                    <a:pt x="39338" y="80010"/>
                  </a:cubicBezTo>
                  <a:cubicBezTo>
                    <a:pt x="34454" y="79676"/>
                    <a:pt x="29553" y="79676"/>
                    <a:pt x="24670" y="80010"/>
                  </a:cubicBezTo>
                  <a:cubicBezTo>
                    <a:pt x="16366" y="80287"/>
                    <a:pt x="8107" y="81339"/>
                    <a:pt x="0" y="83153"/>
                  </a:cubicBezTo>
                  <a:cubicBezTo>
                    <a:pt x="6738" y="73687"/>
                    <a:pt x="11114" y="62746"/>
                    <a:pt x="12763" y="51245"/>
                  </a:cubicBezTo>
                  <a:cubicBezTo>
                    <a:pt x="14022" y="44117"/>
                    <a:pt x="13696" y="36801"/>
                    <a:pt x="11811" y="29813"/>
                  </a:cubicBezTo>
                  <a:cubicBezTo>
                    <a:pt x="13298" y="26851"/>
                    <a:pt x="13505" y="23407"/>
                    <a:pt x="12382" y="20288"/>
                  </a:cubicBezTo>
                  <a:cubicBezTo>
                    <a:pt x="10566" y="15379"/>
                    <a:pt x="7436" y="11062"/>
                    <a:pt x="3334" y="7811"/>
                  </a:cubicBezTo>
                  <a:cubicBezTo>
                    <a:pt x="9217" y="5972"/>
                    <a:pt x="14825" y="3345"/>
                    <a:pt x="20002" y="0"/>
                  </a:cubicBezTo>
                  <a:cubicBezTo>
                    <a:pt x="21050" y="3620"/>
                    <a:pt x="22003" y="7715"/>
                    <a:pt x="23050" y="11906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DE368483-3253-4E83-9386-3681EC9933F8}"/>
                </a:ext>
              </a:extLst>
            </p:cNvPr>
            <p:cNvSpPr/>
            <p:nvPr/>
          </p:nvSpPr>
          <p:spPr>
            <a:xfrm>
              <a:off x="-5790" y="1982889"/>
              <a:ext cx="3951895" cy="3552534"/>
            </a:xfrm>
            <a:custGeom>
              <a:avLst/>
              <a:gdLst>
                <a:gd name="connsiteX0" fmla="*/ 2437162 w 2453816"/>
                <a:gd name="connsiteY0" fmla="*/ 1384314 h 2205844"/>
                <a:gd name="connsiteX1" fmla="*/ 2412873 w 2453816"/>
                <a:gd name="connsiteY1" fmla="*/ 1341547 h 2205844"/>
                <a:gd name="connsiteX2" fmla="*/ 2372963 w 2453816"/>
                <a:gd name="connsiteY2" fmla="*/ 1248487 h 2205844"/>
                <a:gd name="connsiteX3" fmla="*/ 2346484 w 2453816"/>
                <a:gd name="connsiteY3" fmla="*/ 1143712 h 2205844"/>
                <a:gd name="connsiteX4" fmla="*/ 2334387 w 2453816"/>
                <a:gd name="connsiteY4" fmla="*/ 1090086 h 2205844"/>
                <a:gd name="connsiteX5" fmla="*/ 2318861 w 2453816"/>
                <a:gd name="connsiteY5" fmla="*/ 1040175 h 2205844"/>
                <a:gd name="connsiteX6" fmla="*/ 2291906 w 2453816"/>
                <a:gd name="connsiteY6" fmla="*/ 930447 h 2205844"/>
                <a:gd name="connsiteX7" fmla="*/ 2279333 w 2453816"/>
                <a:gd name="connsiteY7" fmla="*/ 875774 h 2205844"/>
                <a:gd name="connsiteX8" fmla="*/ 2272570 w 2453816"/>
                <a:gd name="connsiteY8" fmla="*/ 850152 h 2205844"/>
                <a:gd name="connsiteX9" fmla="*/ 2267712 w 2453816"/>
                <a:gd name="connsiteY9" fmla="*/ 836626 h 2205844"/>
                <a:gd name="connsiteX10" fmla="*/ 2266093 w 2453816"/>
                <a:gd name="connsiteY10" fmla="*/ 833102 h 2205844"/>
                <a:gd name="connsiteX11" fmla="*/ 2266093 w 2453816"/>
                <a:gd name="connsiteY11" fmla="*/ 831864 h 2205844"/>
                <a:gd name="connsiteX12" fmla="*/ 2267426 w 2453816"/>
                <a:gd name="connsiteY12" fmla="*/ 827673 h 2205844"/>
                <a:gd name="connsiteX13" fmla="*/ 2268665 w 2453816"/>
                <a:gd name="connsiteY13" fmla="*/ 825387 h 2205844"/>
                <a:gd name="connsiteX14" fmla="*/ 2272665 w 2453816"/>
                <a:gd name="connsiteY14" fmla="*/ 818814 h 2205844"/>
                <a:gd name="connsiteX15" fmla="*/ 2274284 w 2453816"/>
                <a:gd name="connsiteY15" fmla="*/ 816528 h 2205844"/>
                <a:gd name="connsiteX16" fmla="*/ 2277999 w 2453816"/>
                <a:gd name="connsiteY16" fmla="*/ 811956 h 2205844"/>
                <a:gd name="connsiteX17" fmla="*/ 2302002 w 2453816"/>
                <a:gd name="connsiteY17" fmla="*/ 771666 h 2205844"/>
                <a:gd name="connsiteX18" fmla="*/ 2302002 w 2453816"/>
                <a:gd name="connsiteY18" fmla="*/ 722040 h 2205844"/>
                <a:gd name="connsiteX19" fmla="*/ 2292477 w 2453816"/>
                <a:gd name="connsiteY19" fmla="*/ 673272 h 2205844"/>
                <a:gd name="connsiteX20" fmla="*/ 2290667 w 2453816"/>
                <a:gd name="connsiteY20" fmla="*/ 661557 h 2205844"/>
                <a:gd name="connsiteX21" fmla="*/ 2290667 w 2453816"/>
                <a:gd name="connsiteY21" fmla="*/ 657747 h 2205844"/>
                <a:gd name="connsiteX22" fmla="*/ 2290001 w 2453816"/>
                <a:gd name="connsiteY22" fmla="*/ 651651 h 2205844"/>
                <a:gd name="connsiteX23" fmla="*/ 2288286 w 2453816"/>
                <a:gd name="connsiteY23" fmla="*/ 635649 h 2205844"/>
                <a:gd name="connsiteX24" fmla="*/ 2288286 w 2453816"/>
                <a:gd name="connsiteY24" fmla="*/ 633839 h 2205844"/>
                <a:gd name="connsiteX25" fmla="*/ 2288286 w 2453816"/>
                <a:gd name="connsiteY25" fmla="*/ 633267 h 2205844"/>
                <a:gd name="connsiteX26" fmla="*/ 2287429 w 2453816"/>
                <a:gd name="connsiteY26" fmla="*/ 625076 h 2205844"/>
                <a:gd name="connsiteX27" fmla="*/ 2288477 w 2453816"/>
                <a:gd name="connsiteY27" fmla="*/ 572784 h 2205844"/>
                <a:gd name="connsiteX28" fmla="*/ 2289429 w 2453816"/>
                <a:gd name="connsiteY28" fmla="*/ 495631 h 2205844"/>
                <a:gd name="connsiteX29" fmla="*/ 2267331 w 2453816"/>
                <a:gd name="connsiteY29" fmla="*/ 422860 h 2205844"/>
                <a:gd name="connsiteX30" fmla="*/ 2237613 w 2453816"/>
                <a:gd name="connsiteY30" fmla="*/ 368758 h 2205844"/>
                <a:gd name="connsiteX31" fmla="*/ 2229326 w 2453816"/>
                <a:gd name="connsiteY31" fmla="*/ 345136 h 2205844"/>
                <a:gd name="connsiteX32" fmla="*/ 2229326 w 2453816"/>
                <a:gd name="connsiteY32" fmla="*/ 344469 h 2205844"/>
                <a:gd name="connsiteX33" fmla="*/ 2229326 w 2453816"/>
                <a:gd name="connsiteY33" fmla="*/ 332087 h 2205844"/>
                <a:gd name="connsiteX34" fmla="*/ 2229993 w 2453816"/>
                <a:gd name="connsiteY34" fmla="*/ 305607 h 2205844"/>
                <a:gd name="connsiteX35" fmla="*/ 2233422 w 2453816"/>
                <a:gd name="connsiteY35" fmla="*/ 257982 h 2205844"/>
                <a:gd name="connsiteX36" fmla="*/ 2222754 w 2453816"/>
                <a:gd name="connsiteY36" fmla="*/ 216549 h 2205844"/>
                <a:gd name="connsiteX37" fmla="*/ 2188464 w 2453816"/>
                <a:gd name="connsiteY37" fmla="*/ 186640 h 2205844"/>
                <a:gd name="connsiteX38" fmla="*/ 2105311 w 2453816"/>
                <a:gd name="connsiteY38" fmla="*/ 165495 h 2205844"/>
                <a:gd name="connsiteX39" fmla="*/ 2095786 w 2453816"/>
                <a:gd name="connsiteY39" fmla="*/ 162828 h 2205844"/>
                <a:gd name="connsiteX40" fmla="*/ 2091595 w 2453816"/>
                <a:gd name="connsiteY40" fmla="*/ 161399 h 2205844"/>
                <a:gd name="connsiteX41" fmla="*/ 2089214 w 2453816"/>
                <a:gd name="connsiteY41" fmla="*/ 160446 h 2205844"/>
                <a:gd name="connsiteX42" fmla="*/ 2077974 w 2453816"/>
                <a:gd name="connsiteY42" fmla="*/ 153779 h 2205844"/>
                <a:gd name="connsiteX43" fmla="*/ 2073688 w 2453816"/>
                <a:gd name="connsiteY43" fmla="*/ 149969 h 2205844"/>
                <a:gd name="connsiteX44" fmla="*/ 2068449 w 2453816"/>
                <a:gd name="connsiteY44" fmla="*/ 144540 h 2205844"/>
                <a:gd name="connsiteX45" fmla="*/ 2063782 w 2453816"/>
                <a:gd name="connsiteY45" fmla="*/ 138920 h 2205844"/>
                <a:gd name="connsiteX46" fmla="*/ 2063782 w 2453816"/>
                <a:gd name="connsiteY46" fmla="*/ 138920 h 2205844"/>
                <a:gd name="connsiteX47" fmla="*/ 2060829 w 2453816"/>
                <a:gd name="connsiteY47" fmla="*/ 134634 h 2205844"/>
                <a:gd name="connsiteX48" fmla="*/ 2028254 w 2453816"/>
                <a:gd name="connsiteY48" fmla="*/ 88152 h 2205844"/>
                <a:gd name="connsiteX49" fmla="*/ 1978628 w 2453816"/>
                <a:gd name="connsiteY49" fmla="*/ 63768 h 2205844"/>
                <a:gd name="connsiteX50" fmla="*/ 1924907 w 2453816"/>
                <a:gd name="connsiteY50" fmla="*/ 63196 h 2205844"/>
                <a:gd name="connsiteX51" fmla="*/ 1903667 w 2453816"/>
                <a:gd name="connsiteY51" fmla="*/ 63196 h 2205844"/>
                <a:gd name="connsiteX52" fmla="*/ 1900714 w 2453816"/>
                <a:gd name="connsiteY52" fmla="*/ 62339 h 2205844"/>
                <a:gd name="connsiteX53" fmla="*/ 1863662 w 2453816"/>
                <a:gd name="connsiteY53" fmla="*/ 47861 h 2205844"/>
                <a:gd name="connsiteX54" fmla="*/ 1845278 w 2453816"/>
                <a:gd name="connsiteY54" fmla="*/ 35955 h 2205844"/>
                <a:gd name="connsiteX55" fmla="*/ 1821942 w 2453816"/>
                <a:gd name="connsiteY55" fmla="*/ 25096 h 2205844"/>
                <a:gd name="connsiteX56" fmla="*/ 1772222 w 2453816"/>
                <a:gd name="connsiteY56" fmla="*/ 13857 h 2205844"/>
                <a:gd name="connsiteX57" fmla="*/ 1722025 w 2453816"/>
                <a:gd name="connsiteY57" fmla="*/ 9285 h 2205844"/>
                <a:gd name="connsiteX58" fmla="*/ 1700975 w 2453816"/>
                <a:gd name="connsiteY58" fmla="*/ 6332 h 2205844"/>
                <a:gd name="connsiteX59" fmla="*/ 1672400 w 2453816"/>
                <a:gd name="connsiteY59" fmla="*/ 1855 h 2205844"/>
                <a:gd name="connsiteX60" fmla="*/ 1576197 w 2453816"/>
                <a:gd name="connsiteY60" fmla="*/ 20429 h 2205844"/>
                <a:gd name="connsiteX61" fmla="*/ 1543241 w 2453816"/>
                <a:gd name="connsiteY61" fmla="*/ 101677 h 2205844"/>
                <a:gd name="connsiteX62" fmla="*/ 1568577 w 2453816"/>
                <a:gd name="connsiteY62" fmla="*/ 136539 h 2205844"/>
                <a:gd name="connsiteX63" fmla="*/ 1584865 w 2453816"/>
                <a:gd name="connsiteY63" fmla="*/ 149016 h 2205844"/>
                <a:gd name="connsiteX64" fmla="*/ 1587151 w 2453816"/>
                <a:gd name="connsiteY64" fmla="*/ 150731 h 2205844"/>
                <a:gd name="connsiteX65" fmla="*/ 1589723 w 2453816"/>
                <a:gd name="connsiteY65" fmla="*/ 152826 h 2205844"/>
                <a:gd name="connsiteX66" fmla="*/ 1597057 w 2453816"/>
                <a:gd name="connsiteY66" fmla="*/ 159780 h 2205844"/>
                <a:gd name="connsiteX67" fmla="*/ 1599533 w 2453816"/>
                <a:gd name="connsiteY67" fmla="*/ 162637 h 2205844"/>
                <a:gd name="connsiteX68" fmla="*/ 1600962 w 2453816"/>
                <a:gd name="connsiteY68" fmla="*/ 164637 h 2205844"/>
                <a:gd name="connsiteX69" fmla="*/ 1605153 w 2453816"/>
                <a:gd name="connsiteY69" fmla="*/ 172353 h 2205844"/>
                <a:gd name="connsiteX70" fmla="*/ 1605915 w 2453816"/>
                <a:gd name="connsiteY70" fmla="*/ 174258 h 2205844"/>
                <a:gd name="connsiteX71" fmla="*/ 1606772 w 2453816"/>
                <a:gd name="connsiteY71" fmla="*/ 176925 h 2205844"/>
                <a:gd name="connsiteX72" fmla="*/ 1606772 w 2453816"/>
                <a:gd name="connsiteY72" fmla="*/ 177496 h 2205844"/>
                <a:gd name="connsiteX73" fmla="*/ 1606772 w 2453816"/>
                <a:gd name="connsiteY73" fmla="*/ 178163 h 2205844"/>
                <a:gd name="connsiteX74" fmla="*/ 1606772 w 2453816"/>
                <a:gd name="connsiteY74" fmla="*/ 179115 h 2205844"/>
                <a:gd name="connsiteX75" fmla="*/ 1606010 w 2453816"/>
                <a:gd name="connsiteY75" fmla="*/ 180258 h 2205844"/>
                <a:gd name="connsiteX76" fmla="*/ 1604391 w 2453816"/>
                <a:gd name="connsiteY76" fmla="*/ 181878 h 2205844"/>
                <a:gd name="connsiteX77" fmla="*/ 1602772 w 2453816"/>
                <a:gd name="connsiteY77" fmla="*/ 183306 h 2205844"/>
                <a:gd name="connsiteX78" fmla="*/ 1598105 w 2453816"/>
                <a:gd name="connsiteY78" fmla="*/ 186259 h 2205844"/>
                <a:gd name="connsiteX79" fmla="*/ 1595057 w 2453816"/>
                <a:gd name="connsiteY79" fmla="*/ 187878 h 2205844"/>
                <a:gd name="connsiteX80" fmla="*/ 1592009 w 2453816"/>
                <a:gd name="connsiteY80" fmla="*/ 189307 h 2205844"/>
                <a:gd name="connsiteX81" fmla="*/ 1534192 w 2453816"/>
                <a:gd name="connsiteY81" fmla="*/ 201213 h 2205844"/>
                <a:gd name="connsiteX82" fmla="*/ 1502188 w 2453816"/>
                <a:gd name="connsiteY82" fmla="*/ 212072 h 2205844"/>
                <a:gd name="connsiteX83" fmla="*/ 1481138 w 2453816"/>
                <a:gd name="connsiteY83" fmla="*/ 248553 h 2205844"/>
                <a:gd name="connsiteX84" fmla="*/ 1480566 w 2453816"/>
                <a:gd name="connsiteY84" fmla="*/ 253506 h 2205844"/>
                <a:gd name="connsiteX85" fmla="*/ 1480090 w 2453816"/>
                <a:gd name="connsiteY85" fmla="*/ 255315 h 2205844"/>
                <a:gd name="connsiteX86" fmla="*/ 1479042 w 2453816"/>
                <a:gd name="connsiteY86" fmla="*/ 259506 h 2205844"/>
                <a:gd name="connsiteX87" fmla="*/ 1479042 w 2453816"/>
                <a:gd name="connsiteY87" fmla="*/ 260745 h 2205844"/>
                <a:gd name="connsiteX88" fmla="*/ 1478280 w 2453816"/>
                <a:gd name="connsiteY88" fmla="*/ 262173 h 2205844"/>
                <a:gd name="connsiteX89" fmla="*/ 1477232 w 2453816"/>
                <a:gd name="connsiteY89" fmla="*/ 263126 h 2205844"/>
                <a:gd name="connsiteX90" fmla="*/ 1473803 w 2453816"/>
                <a:gd name="connsiteY90" fmla="*/ 266745 h 2205844"/>
                <a:gd name="connsiteX91" fmla="*/ 1470946 w 2453816"/>
                <a:gd name="connsiteY91" fmla="*/ 269412 h 2205844"/>
                <a:gd name="connsiteX92" fmla="*/ 1467803 w 2453816"/>
                <a:gd name="connsiteY92" fmla="*/ 271317 h 2205844"/>
                <a:gd name="connsiteX93" fmla="*/ 1459611 w 2453816"/>
                <a:gd name="connsiteY93" fmla="*/ 275413 h 2205844"/>
                <a:gd name="connsiteX94" fmla="*/ 1457992 w 2453816"/>
                <a:gd name="connsiteY94" fmla="*/ 275985 h 2205844"/>
                <a:gd name="connsiteX95" fmla="*/ 1449896 w 2453816"/>
                <a:gd name="connsiteY95" fmla="*/ 279985 h 2205844"/>
                <a:gd name="connsiteX96" fmla="*/ 1439418 w 2453816"/>
                <a:gd name="connsiteY96" fmla="*/ 286843 h 2205844"/>
                <a:gd name="connsiteX97" fmla="*/ 1436370 w 2453816"/>
                <a:gd name="connsiteY97" fmla="*/ 289129 h 2205844"/>
                <a:gd name="connsiteX98" fmla="*/ 1436370 w 2453816"/>
                <a:gd name="connsiteY98" fmla="*/ 289129 h 2205844"/>
                <a:gd name="connsiteX99" fmla="*/ 1419035 w 2453816"/>
                <a:gd name="connsiteY99" fmla="*/ 297225 h 2205844"/>
                <a:gd name="connsiteX100" fmla="*/ 1373981 w 2453816"/>
                <a:gd name="connsiteY100" fmla="*/ 315037 h 2205844"/>
                <a:gd name="connsiteX101" fmla="*/ 1325785 w 2453816"/>
                <a:gd name="connsiteY101" fmla="*/ 325610 h 2205844"/>
                <a:gd name="connsiteX102" fmla="*/ 1285018 w 2453816"/>
                <a:gd name="connsiteY102" fmla="*/ 343612 h 2205844"/>
                <a:gd name="connsiteX103" fmla="*/ 1234821 w 2453816"/>
                <a:gd name="connsiteY103" fmla="*/ 412668 h 2205844"/>
                <a:gd name="connsiteX104" fmla="*/ 1261396 w 2453816"/>
                <a:gd name="connsiteY104" fmla="*/ 467342 h 2205844"/>
                <a:gd name="connsiteX105" fmla="*/ 1284923 w 2453816"/>
                <a:gd name="connsiteY105" fmla="*/ 481534 h 2205844"/>
                <a:gd name="connsiteX106" fmla="*/ 1285589 w 2453816"/>
                <a:gd name="connsiteY106" fmla="*/ 482106 h 2205844"/>
                <a:gd name="connsiteX107" fmla="*/ 1287685 w 2453816"/>
                <a:gd name="connsiteY107" fmla="*/ 483915 h 2205844"/>
                <a:gd name="connsiteX108" fmla="*/ 1291400 w 2453816"/>
                <a:gd name="connsiteY108" fmla="*/ 487630 h 2205844"/>
                <a:gd name="connsiteX109" fmla="*/ 1291400 w 2453816"/>
                <a:gd name="connsiteY109" fmla="*/ 488392 h 2205844"/>
                <a:gd name="connsiteX110" fmla="*/ 1292352 w 2453816"/>
                <a:gd name="connsiteY110" fmla="*/ 490107 h 2205844"/>
                <a:gd name="connsiteX111" fmla="*/ 1294638 w 2453816"/>
                <a:gd name="connsiteY111" fmla="*/ 499632 h 2205844"/>
                <a:gd name="connsiteX112" fmla="*/ 1295686 w 2453816"/>
                <a:gd name="connsiteY112" fmla="*/ 504966 h 2205844"/>
                <a:gd name="connsiteX113" fmla="*/ 1296353 w 2453816"/>
                <a:gd name="connsiteY113" fmla="*/ 509538 h 2205844"/>
                <a:gd name="connsiteX114" fmla="*/ 1298543 w 2453816"/>
                <a:gd name="connsiteY114" fmla="*/ 532874 h 2205844"/>
                <a:gd name="connsiteX115" fmla="*/ 1314164 w 2453816"/>
                <a:gd name="connsiteY115" fmla="*/ 585928 h 2205844"/>
                <a:gd name="connsiteX116" fmla="*/ 1337501 w 2453816"/>
                <a:gd name="connsiteY116" fmla="*/ 598596 h 2205844"/>
                <a:gd name="connsiteX117" fmla="*/ 1338739 w 2453816"/>
                <a:gd name="connsiteY117" fmla="*/ 603930 h 2205844"/>
                <a:gd name="connsiteX118" fmla="*/ 1344549 w 2453816"/>
                <a:gd name="connsiteY118" fmla="*/ 625933 h 2205844"/>
                <a:gd name="connsiteX119" fmla="*/ 1322356 w 2453816"/>
                <a:gd name="connsiteY119" fmla="*/ 631553 h 2205844"/>
                <a:gd name="connsiteX120" fmla="*/ 1311497 w 2453816"/>
                <a:gd name="connsiteY120" fmla="*/ 633648 h 2205844"/>
                <a:gd name="connsiteX121" fmla="*/ 1308068 w 2453816"/>
                <a:gd name="connsiteY121" fmla="*/ 633648 h 2205844"/>
                <a:gd name="connsiteX122" fmla="*/ 1300925 w 2453816"/>
                <a:gd name="connsiteY122" fmla="*/ 634410 h 2205844"/>
                <a:gd name="connsiteX123" fmla="*/ 1246823 w 2453816"/>
                <a:gd name="connsiteY123" fmla="*/ 641554 h 2205844"/>
                <a:gd name="connsiteX124" fmla="*/ 1198626 w 2453816"/>
                <a:gd name="connsiteY124" fmla="*/ 664509 h 2205844"/>
                <a:gd name="connsiteX125" fmla="*/ 1178624 w 2453816"/>
                <a:gd name="connsiteY125" fmla="*/ 683559 h 2205844"/>
                <a:gd name="connsiteX126" fmla="*/ 1173194 w 2453816"/>
                <a:gd name="connsiteY126" fmla="*/ 691846 h 2205844"/>
                <a:gd name="connsiteX127" fmla="*/ 1159097 w 2453816"/>
                <a:gd name="connsiteY127" fmla="*/ 691846 h 2205844"/>
                <a:gd name="connsiteX128" fmla="*/ 1107091 w 2453816"/>
                <a:gd name="connsiteY128" fmla="*/ 701847 h 2205844"/>
                <a:gd name="connsiteX129" fmla="*/ 1059466 w 2453816"/>
                <a:gd name="connsiteY129" fmla="*/ 718611 h 2205844"/>
                <a:gd name="connsiteX130" fmla="*/ 971074 w 2453816"/>
                <a:gd name="connsiteY130" fmla="*/ 753187 h 2205844"/>
                <a:gd name="connsiteX131" fmla="*/ 899160 w 2453816"/>
                <a:gd name="connsiteY131" fmla="*/ 808242 h 2205844"/>
                <a:gd name="connsiteX132" fmla="*/ 836200 w 2453816"/>
                <a:gd name="connsiteY132" fmla="*/ 900253 h 2205844"/>
                <a:gd name="connsiteX133" fmla="*/ 813435 w 2453816"/>
                <a:gd name="connsiteY133" fmla="*/ 938353 h 2205844"/>
                <a:gd name="connsiteX134" fmla="*/ 813435 w 2453816"/>
                <a:gd name="connsiteY134" fmla="*/ 938353 h 2205844"/>
                <a:gd name="connsiteX135" fmla="*/ 808387 w 2453816"/>
                <a:gd name="connsiteY135" fmla="*/ 940830 h 2205844"/>
                <a:gd name="connsiteX136" fmla="*/ 805625 w 2453816"/>
                <a:gd name="connsiteY136" fmla="*/ 942068 h 2205844"/>
                <a:gd name="connsiteX137" fmla="*/ 802958 w 2453816"/>
                <a:gd name="connsiteY137" fmla="*/ 943116 h 2205844"/>
                <a:gd name="connsiteX138" fmla="*/ 779050 w 2453816"/>
                <a:gd name="connsiteY138" fmla="*/ 949878 h 2205844"/>
                <a:gd name="connsiteX139" fmla="*/ 721424 w 2453816"/>
                <a:gd name="connsiteY139" fmla="*/ 965404 h 2205844"/>
                <a:gd name="connsiteX140" fmla="*/ 657606 w 2453816"/>
                <a:gd name="connsiteY140" fmla="*/ 982073 h 2205844"/>
                <a:gd name="connsiteX141" fmla="*/ 642366 w 2453816"/>
                <a:gd name="connsiteY141" fmla="*/ 986645 h 2205844"/>
                <a:gd name="connsiteX142" fmla="*/ 641795 w 2453816"/>
                <a:gd name="connsiteY142" fmla="*/ 986073 h 2205844"/>
                <a:gd name="connsiteX143" fmla="*/ 620744 w 2453816"/>
                <a:gd name="connsiteY143" fmla="*/ 976548 h 2205844"/>
                <a:gd name="connsiteX144" fmla="*/ 615696 w 2453816"/>
                <a:gd name="connsiteY144" fmla="*/ 976548 h 2205844"/>
                <a:gd name="connsiteX145" fmla="*/ 606171 w 2453816"/>
                <a:gd name="connsiteY145" fmla="*/ 974548 h 2205844"/>
                <a:gd name="connsiteX146" fmla="*/ 590550 w 2453816"/>
                <a:gd name="connsiteY146" fmla="*/ 974739 h 2205844"/>
                <a:gd name="connsiteX147" fmla="*/ 588550 w 2453816"/>
                <a:gd name="connsiteY147" fmla="*/ 974739 h 2205844"/>
                <a:gd name="connsiteX148" fmla="*/ 583025 w 2453816"/>
                <a:gd name="connsiteY148" fmla="*/ 974739 h 2205844"/>
                <a:gd name="connsiteX149" fmla="*/ 571976 w 2453816"/>
                <a:gd name="connsiteY149" fmla="*/ 975310 h 2205844"/>
                <a:gd name="connsiteX150" fmla="*/ 560927 w 2453816"/>
                <a:gd name="connsiteY150" fmla="*/ 976263 h 2205844"/>
                <a:gd name="connsiteX151" fmla="*/ 555308 w 2453816"/>
                <a:gd name="connsiteY151" fmla="*/ 976929 h 2205844"/>
                <a:gd name="connsiteX152" fmla="*/ 547973 w 2453816"/>
                <a:gd name="connsiteY152" fmla="*/ 977977 h 2205844"/>
                <a:gd name="connsiteX153" fmla="*/ 547973 w 2453816"/>
                <a:gd name="connsiteY153" fmla="*/ 977977 h 2205844"/>
                <a:gd name="connsiteX154" fmla="*/ 497681 w 2453816"/>
                <a:gd name="connsiteY154" fmla="*/ 991026 h 2205844"/>
                <a:gd name="connsiteX155" fmla="*/ 451580 w 2453816"/>
                <a:gd name="connsiteY155" fmla="*/ 1007886 h 2205844"/>
                <a:gd name="connsiteX156" fmla="*/ 406908 w 2453816"/>
                <a:gd name="connsiteY156" fmla="*/ 1024840 h 2205844"/>
                <a:gd name="connsiteX157" fmla="*/ 358616 w 2453816"/>
                <a:gd name="connsiteY157" fmla="*/ 1039604 h 2205844"/>
                <a:gd name="connsiteX158" fmla="*/ 260033 w 2453816"/>
                <a:gd name="connsiteY158" fmla="*/ 1068179 h 2205844"/>
                <a:gd name="connsiteX159" fmla="*/ 59341 w 2453816"/>
                <a:gd name="connsiteY159" fmla="*/ 1118947 h 2205844"/>
                <a:gd name="connsiteX160" fmla="*/ 0 w 2453816"/>
                <a:gd name="connsiteY160" fmla="*/ 1130949 h 2205844"/>
                <a:gd name="connsiteX161" fmla="*/ 0 w 2453816"/>
                <a:gd name="connsiteY161" fmla="*/ 2205845 h 2205844"/>
                <a:gd name="connsiteX162" fmla="*/ 45148 w 2453816"/>
                <a:gd name="connsiteY162" fmla="*/ 2191176 h 2205844"/>
                <a:gd name="connsiteX163" fmla="*/ 241840 w 2453816"/>
                <a:gd name="connsiteY163" fmla="*/ 2134026 h 2205844"/>
                <a:gd name="connsiteX164" fmla="*/ 438722 w 2453816"/>
                <a:gd name="connsiteY164" fmla="*/ 2079639 h 2205844"/>
                <a:gd name="connsiteX165" fmla="*/ 537877 w 2453816"/>
                <a:gd name="connsiteY165" fmla="*/ 2049730 h 2205844"/>
                <a:gd name="connsiteX166" fmla="*/ 587597 w 2453816"/>
                <a:gd name="connsiteY166" fmla="*/ 2032585 h 2205844"/>
                <a:gd name="connsiteX167" fmla="*/ 598837 w 2453816"/>
                <a:gd name="connsiteY167" fmla="*/ 2027632 h 2205844"/>
                <a:gd name="connsiteX168" fmla="*/ 612077 w 2453816"/>
                <a:gd name="connsiteY168" fmla="*/ 2022489 h 2205844"/>
                <a:gd name="connsiteX169" fmla="*/ 636270 w 2453816"/>
                <a:gd name="connsiteY169" fmla="*/ 2009154 h 2205844"/>
                <a:gd name="connsiteX170" fmla="*/ 641128 w 2453816"/>
                <a:gd name="connsiteY170" fmla="*/ 2001439 h 2205844"/>
                <a:gd name="connsiteX171" fmla="*/ 641699 w 2453816"/>
                <a:gd name="connsiteY171" fmla="*/ 2000962 h 2205844"/>
                <a:gd name="connsiteX172" fmla="*/ 651986 w 2453816"/>
                <a:gd name="connsiteY172" fmla="*/ 1985246 h 2205844"/>
                <a:gd name="connsiteX173" fmla="*/ 653891 w 2453816"/>
                <a:gd name="connsiteY173" fmla="*/ 1980579 h 2205844"/>
                <a:gd name="connsiteX174" fmla="*/ 654749 w 2453816"/>
                <a:gd name="connsiteY174" fmla="*/ 1978769 h 2205844"/>
                <a:gd name="connsiteX175" fmla="*/ 657797 w 2453816"/>
                <a:gd name="connsiteY175" fmla="*/ 1971625 h 2205844"/>
                <a:gd name="connsiteX176" fmla="*/ 666179 w 2453816"/>
                <a:gd name="connsiteY176" fmla="*/ 1951527 h 2205844"/>
                <a:gd name="connsiteX177" fmla="*/ 679990 w 2453816"/>
                <a:gd name="connsiteY177" fmla="*/ 1911046 h 2205844"/>
                <a:gd name="connsiteX178" fmla="*/ 690563 w 2453816"/>
                <a:gd name="connsiteY178" fmla="*/ 1870279 h 2205844"/>
                <a:gd name="connsiteX179" fmla="*/ 694373 w 2453816"/>
                <a:gd name="connsiteY179" fmla="*/ 1848372 h 2205844"/>
                <a:gd name="connsiteX180" fmla="*/ 728758 w 2453816"/>
                <a:gd name="connsiteY180" fmla="*/ 1836751 h 2205844"/>
                <a:gd name="connsiteX181" fmla="*/ 775811 w 2453816"/>
                <a:gd name="connsiteY181" fmla="*/ 1821035 h 2205844"/>
                <a:gd name="connsiteX182" fmla="*/ 778669 w 2453816"/>
                <a:gd name="connsiteY182" fmla="*/ 1820273 h 2205844"/>
                <a:gd name="connsiteX183" fmla="*/ 816769 w 2453816"/>
                <a:gd name="connsiteY183" fmla="*/ 1807509 h 2205844"/>
                <a:gd name="connsiteX184" fmla="*/ 836486 w 2453816"/>
                <a:gd name="connsiteY184" fmla="*/ 1799413 h 2205844"/>
                <a:gd name="connsiteX185" fmla="*/ 837819 w 2453816"/>
                <a:gd name="connsiteY185" fmla="*/ 1798842 h 2205844"/>
                <a:gd name="connsiteX186" fmla="*/ 842486 w 2453816"/>
                <a:gd name="connsiteY186" fmla="*/ 1797032 h 2205844"/>
                <a:gd name="connsiteX187" fmla="*/ 850678 w 2453816"/>
                <a:gd name="connsiteY187" fmla="*/ 1793984 h 2205844"/>
                <a:gd name="connsiteX188" fmla="*/ 866775 w 2453816"/>
                <a:gd name="connsiteY188" fmla="*/ 1783697 h 2205844"/>
                <a:gd name="connsiteX189" fmla="*/ 871442 w 2453816"/>
                <a:gd name="connsiteY189" fmla="*/ 1776744 h 2205844"/>
                <a:gd name="connsiteX190" fmla="*/ 872395 w 2453816"/>
                <a:gd name="connsiteY190" fmla="*/ 1774839 h 2205844"/>
                <a:gd name="connsiteX191" fmla="*/ 873252 w 2453816"/>
                <a:gd name="connsiteY191" fmla="*/ 1772457 h 2205844"/>
                <a:gd name="connsiteX192" fmla="*/ 873252 w 2453816"/>
                <a:gd name="connsiteY192" fmla="*/ 1772457 h 2205844"/>
                <a:gd name="connsiteX193" fmla="*/ 873252 w 2453816"/>
                <a:gd name="connsiteY193" fmla="*/ 1772457 h 2205844"/>
                <a:gd name="connsiteX194" fmla="*/ 873252 w 2453816"/>
                <a:gd name="connsiteY194" fmla="*/ 1772457 h 2205844"/>
                <a:gd name="connsiteX195" fmla="*/ 914400 w 2453816"/>
                <a:gd name="connsiteY195" fmla="*/ 1700448 h 2205844"/>
                <a:gd name="connsiteX196" fmla="*/ 937070 w 2453816"/>
                <a:gd name="connsiteY196" fmla="*/ 1610342 h 2205844"/>
                <a:gd name="connsiteX197" fmla="*/ 930211 w 2453816"/>
                <a:gd name="connsiteY197" fmla="*/ 1489946 h 2205844"/>
                <a:gd name="connsiteX198" fmla="*/ 924020 w 2453816"/>
                <a:gd name="connsiteY198" fmla="*/ 1483374 h 2205844"/>
                <a:gd name="connsiteX199" fmla="*/ 1019270 w 2453816"/>
                <a:gd name="connsiteY199" fmla="*/ 1503281 h 2205844"/>
                <a:gd name="connsiteX200" fmla="*/ 1069658 w 2453816"/>
                <a:gd name="connsiteY200" fmla="*/ 1505852 h 2205844"/>
                <a:gd name="connsiteX201" fmla="*/ 1117283 w 2453816"/>
                <a:gd name="connsiteY201" fmla="*/ 1503852 h 2205844"/>
                <a:gd name="connsiteX202" fmla="*/ 1152525 w 2453816"/>
                <a:gd name="connsiteY202" fmla="*/ 1498614 h 2205844"/>
                <a:gd name="connsiteX203" fmla="*/ 1167479 w 2453816"/>
                <a:gd name="connsiteY203" fmla="*/ 1495089 h 2205844"/>
                <a:gd name="connsiteX204" fmla="*/ 1171575 w 2453816"/>
                <a:gd name="connsiteY204" fmla="*/ 1494327 h 2205844"/>
                <a:gd name="connsiteX205" fmla="*/ 1177957 w 2453816"/>
                <a:gd name="connsiteY205" fmla="*/ 1493661 h 2205844"/>
                <a:gd name="connsiteX206" fmla="*/ 1209961 w 2453816"/>
                <a:gd name="connsiteY206" fmla="*/ 1487470 h 2205844"/>
                <a:gd name="connsiteX207" fmla="*/ 1211580 w 2453816"/>
                <a:gd name="connsiteY207" fmla="*/ 1488613 h 2205844"/>
                <a:gd name="connsiteX208" fmla="*/ 1216152 w 2453816"/>
                <a:gd name="connsiteY208" fmla="*/ 1490137 h 2205844"/>
                <a:gd name="connsiteX209" fmla="*/ 1278541 w 2453816"/>
                <a:gd name="connsiteY209" fmla="*/ 1538619 h 2205844"/>
                <a:gd name="connsiteX210" fmla="*/ 1364266 w 2453816"/>
                <a:gd name="connsiteY210" fmla="*/ 1568813 h 2205844"/>
                <a:gd name="connsiteX211" fmla="*/ 1455230 w 2453816"/>
                <a:gd name="connsiteY211" fmla="*/ 1583672 h 2205844"/>
                <a:gd name="connsiteX212" fmla="*/ 1514856 w 2453816"/>
                <a:gd name="connsiteY212" fmla="*/ 1586815 h 2205844"/>
                <a:gd name="connsiteX213" fmla="*/ 1559433 w 2453816"/>
                <a:gd name="connsiteY213" fmla="*/ 1582434 h 2205844"/>
                <a:gd name="connsiteX214" fmla="*/ 1562005 w 2453816"/>
                <a:gd name="connsiteY214" fmla="*/ 1624534 h 2205844"/>
                <a:gd name="connsiteX215" fmla="*/ 1564386 w 2453816"/>
                <a:gd name="connsiteY215" fmla="*/ 1657681 h 2205844"/>
                <a:gd name="connsiteX216" fmla="*/ 1566005 w 2453816"/>
                <a:gd name="connsiteY216" fmla="*/ 1677493 h 2205844"/>
                <a:gd name="connsiteX217" fmla="*/ 1567053 w 2453816"/>
                <a:gd name="connsiteY217" fmla="*/ 1685780 h 2205844"/>
                <a:gd name="connsiteX218" fmla="*/ 1571339 w 2453816"/>
                <a:gd name="connsiteY218" fmla="*/ 1697210 h 2205844"/>
                <a:gd name="connsiteX219" fmla="*/ 1573435 w 2453816"/>
                <a:gd name="connsiteY219" fmla="*/ 1700353 h 2205844"/>
                <a:gd name="connsiteX220" fmla="*/ 1578483 w 2453816"/>
                <a:gd name="connsiteY220" fmla="*/ 1710355 h 2205844"/>
                <a:gd name="connsiteX221" fmla="*/ 1588008 w 2453816"/>
                <a:gd name="connsiteY221" fmla="*/ 1724261 h 2205844"/>
                <a:gd name="connsiteX222" fmla="*/ 1590389 w 2453816"/>
                <a:gd name="connsiteY222" fmla="*/ 1727404 h 2205844"/>
                <a:gd name="connsiteX223" fmla="*/ 1594771 w 2453816"/>
                <a:gd name="connsiteY223" fmla="*/ 1733310 h 2205844"/>
                <a:gd name="connsiteX224" fmla="*/ 1600867 w 2453816"/>
                <a:gd name="connsiteY224" fmla="*/ 1740454 h 2205844"/>
                <a:gd name="connsiteX225" fmla="*/ 1666780 w 2453816"/>
                <a:gd name="connsiteY225" fmla="*/ 1777887 h 2205844"/>
                <a:gd name="connsiteX226" fmla="*/ 1767554 w 2453816"/>
                <a:gd name="connsiteY226" fmla="*/ 1787412 h 2205844"/>
                <a:gd name="connsiteX227" fmla="*/ 1874520 w 2453816"/>
                <a:gd name="connsiteY227" fmla="*/ 1776744 h 2205844"/>
                <a:gd name="connsiteX228" fmla="*/ 2256187 w 2453816"/>
                <a:gd name="connsiteY228" fmla="*/ 1659586 h 2205844"/>
                <a:gd name="connsiteX229" fmla="*/ 2393442 w 2453816"/>
                <a:gd name="connsiteY229" fmla="*/ 1548715 h 2205844"/>
                <a:gd name="connsiteX230" fmla="*/ 2443829 w 2453816"/>
                <a:gd name="connsiteY230" fmla="*/ 1469848 h 2205844"/>
                <a:gd name="connsiteX231" fmla="*/ 2450783 w 2453816"/>
                <a:gd name="connsiteY231" fmla="*/ 1436892 h 2205844"/>
                <a:gd name="connsiteX232" fmla="*/ 2437162 w 2453816"/>
                <a:gd name="connsiteY232" fmla="*/ 1384314 h 220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</a:cxnLst>
              <a:rect l="l" t="t" r="r" b="b"/>
              <a:pathLst>
                <a:path w="2453816" h="220584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28" y="1214130"/>
                    <a:pt x="2353185" y="1179140"/>
                    <a:pt x="2346484" y="1143712"/>
                  </a:cubicBezTo>
                  <a:cubicBezTo>
                    <a:pt x="2342674" y="1125805"/>
                    <a:pt x="2338864" y="1107898"/>
                    <a:pt x="2334387" y="1090086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774"/>
                  </a:cubicBezTo>
                  <a:cubicBezTo>
                    <a:pt x="2277428" y="867201"/>
                    <a:pt x="2275332" y="858534"/>
                    <a:pt x="2272570" y="850152"/>
                  </a:cubicBezTo>
                  <a:cubicBezTo>
                    <a:pt x="2271141" y="845580"/>
                    <a:pt x="2269427" y="841103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86" y="800320"/>
                    <a:pt x="2296857" y="786604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655"/>
                    <a:pt x="2292477" y="673272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1" y="660287"/>
                    <a:pt x="2290731" y="659016"/>
                    <a:pt x="2290667" y="657747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cubicBezTo>
                    <a:pt x="2288286" y="633839"/>
                    <a:pt x="2288286" y="633839"/>
                    <a:pt x="2288286" y="633267"/>
                  </a:cubicBez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278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2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7"/>
                    <a:pt x="1978628" y="63768"/>
                  </a:cubicBezTo>
                  <a:cubicBezTo>
                    <a:pt x="1960781" y="61864"/>
                    <a:pt x="1942792" y="61672"/>
                    <a:pt x="1924907" y="63196"/>
                  </a:cubicBezTo>
                  <a:cubicBezTo>
                    <a:pt x="1917764" y="63196"/>
                    <a:pt x="1910715" y="63196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5955"/>
                  </a:cubicBezTo>
                  <a:cubicBezTo>
                    <a:pt x="1837731" y="31856"/>
                    <a:pt x="1829938" y="28230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49" y="172970"/>
                    <a:pt x="1605704" y="173606"/>
                    <a:pt x="1605915" y="174258"/>
                  </a:cubicBezTo>
                  <a:cubicBezTo>
                    <a:pt x="1605915" y="175115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lnTo>
                    <a:pt x="1604391" y="181878"/>
                  </a:lnTo>
                  <a:cubicBezTo>
                    <a:pt x="1603897" y="182403"/>
                    <a:pt x="1603355" y="182881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42" y="220448"/>
                    <a:pt x="1482311" y="233845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317"/>
                  </a:cubicBezTo>
                  <a:cubicBezTo>
                    <a:pt x="1465161" y="272853"/>
                    <a:pt x="1462425" y="274221"/>
                    <a:pt x="1459611" y="275413"/>
                  </a:cubicBezTo>
                  <a:cubicBezTo>
                    <a:pt x="1463040" y="273794"/>
                    <a:pt x="1458278" y="275889"/>
                    <a:pt x="1457992" y="275985"/>
                  </a:cubicBezTo>
                  <a:cubicBezTo>
                    <a:pt x="1455211" y="277145"/>
                    <a:pt x="1452507" y="278481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cubicBezTo>
                    <a:pt x="1430560" y="291796"/>
                    <a:pt x="1424845" y="294654"/>
                    <a:pt x="1419035" y="297225"/>
                  </a:cubicBezTo>
                  <a:cubicBezTo>
                    <a:pt x="1404366" y="304011"/>
                    <a:pt x="1389324" y="309958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6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cubicBezTo>
                    <a:pt x="1291417" y="487884"/>
                    <a:pt x="1291417" y="488138"/>
                    <a:pt x="1291400" y="488392"/>
                  </a:cubicBezTo>
                  <a:cubicBezTo>
                    <a:pt x="1291753" y="488943"/>
                    <a:pt x="1292071" y="489515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063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9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2" y="686133"/>
                    <a:pt x="1174723" y="688909"/>
                    <a:pt x="1173194" y="691846"/>
                  </a:cubicBezTo>
                  <a:cubicBezTo>
                    <a:pt x="1168513" y="691276"/>
                    <a:pt x="1163779" y="691276"/>
                    <a:pt x="1159097" y="691846"/>
                  </a:cubicBezTo>
                  <a:cubicBezTo>
                    <a:pt x="1141518" y="693755"/>
                    <a:pt x="1124124" y="697100"/>
                    <a:pt x="1107091" y="701847"/>
                  </a:cubicBezTo>
                  <a:cubicBezTo>
                    <a:pt x="1090994" y="706515"/>
                    <a:pt x="1075182" y="712515"/>
                    <a:pt x="1059466" y="718611"/>
                  </a:cubicBezTo>
                  <a:cubicBezTo>
                    <a:pt x="1030034" y="729946"/>
                    <a:pt x="999744" y="739662"/>
                    <a:pt x="971074" y="753187"/>
                  </a:cubicBezTo>
                  <a:cubicBezTo>
                    <a:pt x="943408" y="766130"/>
                    <a:pt x="918874" y="784912"/>
                    <a:pt x="899160" y="808242"/>
                  </a:cubicBezTo>
                  <a:cubicBezTo>
                    <a:pt x="875520" y="837010"/>
                    <a:pt x="854452" y="867799"/>
                    <a:pt x="836200" y="900253"/>
                  </a:cubicBezTo>
                  <a:cubicBezTo>
                    <a:pt x="828770" y="912953"/>
                    <a:pt x="821182" y="925653"/>
                    <a:pt x="813435" y="938353"/>
                  </a:cubicBezTo>
                  <a:lnTo>
                    <a:pt x="813435" y="938353"/>
                  </a:lnTo>
                  <a:lnTo>
                    <a:pt x="808387" y="940830"/>
                  </a:lnTo>
                  <a:lnTo>
                    <a:pt x="805625" y="942068"/>
                  </a:lnTo>
                  <a:lnTo>
                    <a:pt x="802958" y="943116"/>
                  </a:lnTo>
                  <a:cubicBezTo>
                    <a:pt x="795147" y="945973"/>
                    <a:pt x="787051" y="947592"/>
                    <a:pt x="779050" y="949878"/>
                  </a:cubicBezTo>
                  <a:cubicBezTo>
                    <a:pt x="760000" y="955308"/>
                    <a:pt x="740950" y="960165"/>
                    <a:pt x="721424" y="965404"/>
                  </a:cubicBezTo>
                  <a:cubicBezTo>
                    <a:pt x="700183" y="971214"/>
                    <a:pt x="678847" y="976453"/>
                    <a:pt x="657606" y="982073"/>
                  </a:cubicBezTo>
                  <a:cubicBezTo>
                    <a:pt x="652463" y="983502"/>
                    <a:pt x="647414" y="985026"/>
                    <a:pt x="642366" y="986645"/>
                  </a:cubicBezTo>
                  <a:lnTo>
                    <a:pt x="641795" y="986073"/>
                  </a:lnTo>
                  <a:cubicBezTo>
                    <a:pt x="635976" y="980730"/>
                    <a:pt x="628599" y="977392"/>
                    <a:pt x="620744" y="976548"/>
                  </a:cubicBezTo>
                  <a:cubicBezTo>
                    <a:pt x="619064" y="976407"/>
                    <a:pt x="617376" y="976407"/>
                    <a:pt x="615696" y="976548"/>
                  </a:cubicBezTo>
                  <a:cubicBezTo>
                    <a:pt x="612594" y="975572"/>
                    <a:pt x="609404" y="974902"/>
                    <a:pt x="606171" y="974548"/>
                  </a:cubicBezTo>
                  <a:cubicBezTo>
                    <a:pt x="600982" y="973856"/>
                    <a:pt x="595720" y="973920"/>
                    <a:pt x="590550" y="974739"/>
                  </a:cubicBezTo>
                  <a:cubicBezTo>
                    <a:pt x="590550" y="974739"/>
                    <a:pt x="590550" y="974739"/>
                    <a:pt x="588550" y="974739"/>
                  </a:cubicBezTo>
                  <a:lnTo>
                    <a:pt x="583025" y="974739"/>
                  </a:lnTo>
                  <a:cubicBezTo>
                    <a:pt x="579311" y="974739"/>
                    <a:pt x="575691" y="974739"/>
                    <a:pt x="571976" y="975310"/>
                  </a:cubicBezTo>
                  <a:lnTo>
                    <a:pt x="560927" y="976263"/>
                  </a:lnTo>
                  <a:lnTo>
                    <a:pt x="555308" y="976929"/>
                  </a:lnTo>
                  <a:lnTo>
                    <a:pt x="547973" y="977977"/>
                  </a:lnTo>
                  <a:cubicBezTo>
                    <a:pt x="545497" y="977977"/>
                    <a:pt x="545402" y="977977"/>
                    <a:pt x="547973" y="977977"/>
                  </a:cubicBezTo>
                  <a:cubicBezTo>
                    <a:pt x="530837" y="980740"/>
                    <a:pt x="513999" y="985109"/>
                    <a:pt x="497681" y="991026"/>
                  </a:cubicBezTo>
                  <a:cubicBezTo>
                    <a:pt x="482156" y="996170"/>
                    <a:pt x="466820" y="1001980"/>
                    <a:pt x="451580" y="1007886"/>
                  </a:cubicBezTo>
                  <a:cubicBezTo>
                    <a:pt x="436340" y="1013791"/>
                    <a:pt x="421862" y="1019506"/>
                    <a:pt x="406908" y="1024840"/>
                  </a:cubicBezTo>
                  <a:cubicBezTo>
                    <a:pt x="391954" y="1030174"/>
                    <a:pt x="374714" y="1034365"/>
                    <a:pt x="358616" y="1039604"/>
                  </a:cubicBezTo>
                  <a:cubicBezTo>
                    <a:pt x="325755" y="1049129"/>
                    <a:pt x="292989" y="1058654"/>
                    <a:pt x="260033" y="1068179"/>
                  </a:cubicBezTo>
                  <a:cubicBezTo>
                    <a:pt x="193358" y="1087229"/>
                    <a:pt x="126683" y="1104374"/>
                    <a:pt x="59341" y="1118947"/>
                  </a:cubicBezTo>
                  <a:cubicBezTo>
                    <a:pt x="39465" y="1123329"/>
                    <a:pt x="19685" y="1127329"/>
                    <a:pt x="0" y="1130949"/>
                  </a:cubicBezTo>
                  <a:lnTo>
                    <a:pt x="0" y="2205845"/>
                  </a:lnTo>
                  <a:cubicBezTo>
                    <a:pt x="15050" y="2200892"/>
                    <a:pt x="30099" y="2196320"/>
                    <a:pt x="45148" y="2191176"/>
                  </a:cubicBezTo>
                  <a:cubicBezTo>
                    <a:pt x="110300" y="2170602"/>
                    <a:pt x="176022" y="2152029"/>
                    <a:pt x="241840" y="2134026"/>
                  </a:cubicBezTo>
                  <a:cubicBezTo>
                    <a:pt x="307658" y="2116024"/>
                    <a:pt x="373380" y="2098689"/>
                    <a:pt x="438722" y="2079639"/>
                  </a:cubicBezTo>
                  <a:cubicBezTo>
                    <a:pt x="471869" y="2070050"/>
                    <a:pt x="504920" y="2060081"/>
                    <a:pt x="537877" y="2049730"/>
                  </a:cubicBezTo>
                  <a:cubicBezTo>
                    <a:pt x="554641" y="2044491"/>
                    <a:pt x="571024" y="2038300"/>
                    <a:pt x="587597" y="2032585"/>
                  </a:cubicBezTo>
                  <a:cubicBezTo>
                    <a:pt x="591693" y="2031252"/>
                    <a:pt x="595789" y="2028871"/>
                    <a:pt x="598837" y="2027632"/>
                  </a:cubicBezTo>
                  <a:cubicBezTo>
                    <a:pt x="601885" y="2026394"/>
                    <a:pt x="607600" y="2024203"/>
                    <a:pt x="612077" y="2022489"/>
                  </a:cubicBezTo>
                  <a:cubicBezTo>
                    <a:pt x="620535" y="2018799"/>
                    <a:pt x="628634" y="2014335"/>
                    <a:pt x="636270" y="2009154"/>
                  </a:cubicBezTo>
                  <a:cubicBezTo>
                    <a:pt x="638943" y="2007419"/>
                    <a:pt x="640719" y="2004599"/>
                    <a:pt x="641128" y="2001439"/>
                  </a:cubicBezTo>
                  <a:lnTo>
                    <a:pt x="641699" y="2000962"/>
                  </a:lnTo>
                  <a:cubicBezTo>
                    <a:pt x="646194" y="1996504"/>
                    <a:pt x="649700" y="1991149"/>
                    <a:pt x="651986" y="1985246"/>
                  </a:cubicBezTo>
                  <a:cubicBezTo>
                    <a:pt x="652558" y="1983722"/>
                    <a:pt x="653225" y="1982103"/>
                    <a:pt x="653891" y="1980579"/>
                  </a:cubicBezTo>
                  <a:cubicBezTo>
                    <a:pt x="652844" y="1983246"/>
                    <a:pt x="654653" y="1978864"/>
                    <a:pt x="654749" y="1978769"/>
                  </a:cubicBezTo>
                  <a:lnTo>
                    <a:pt x="657797" y="1971625"/>
                  </a:lnTo>
                  <a:cubicBezTo>
                    <a:pt x="660749" y="1965053"/>
                    <a:pt x="663512" y="1958290"/>
                    <a:pt x="666179" y="1951527"/>
                  </a:cubicBezTo>
                  <a:cubicBezTo>
                    <a:pt x="671513" y="1938288"/>
                    <a:pt x="675704" y="1924762"/>
                    <a:pt x="679990" y="1911046"/>
                  </a:cubicBezTo>
                  <a:cubicBezTo>
                    <a:pt x="684276" y="1897330"/>
                    <a:pt x="687038" y="1883900"/>
                    <a:pt x="690563" y="1870279"/>
                  </a:cubicBezTo>
                  <a:cubicBezTo>
                    <a:pt x="692657" y="1863144"/>
                    <a:pt x="693935" y="1855795"/>
                    <a:pt x="694373" y="1848372"/>
                  </a:cubicBezTo>
                  <a:lnTo>
                    <a:pt x="728758" y="1836751"/>
                  </a:lnTo>
                  <a:cubicBezTo>
                    <a:pt x="744474" y="1831513"/>
                    <a:pt x="760476" y="1827226"/>
                    <a:pt x="775811" y="1821035"/>
                  </a:cubicBezTo>
                  <a:lnTo>
                    <a:pt x="778669" y="1820273"/>
                  </a:lnTo>
                  <a:cubicBezTo>
                    <a:pt x="791337" y="1816558"/>
                    <a:pt x="803910" y="1812081"/>
                    <a:pt x="816769" y="1807509"/>
                  </a:cubicBezTo>
                  <a:cubicBezTo>
                    <a:pt x="823436" y="1805033"/>
                    <a:pt x="830009" y="1802366"/>
                    <a:pt x="836486" y="1799413"/>
                  </a:cubicBezTo>
                  <a:lnTo>
                    <a:pt x="837819" y="1798842"/>
                  </a:lnTo>
                  <a:lnTo>
                    <a:pt x="842486" y="1797032"/>
                  </a:lnTo>
                  <a:lnTo>
                    <a:pt x="850678" y="1793984"/>
                  </a:lnTo>
                  <a:cubicBezTo>
                    <a:pt x="856731" y="1791772"/>
                    <a:pt x="862225" y="1788261"/>
                    <a:pt x="866775" y="1783697"/>
                  </a:cubicBezTo>
                  <a:cubicBezTo>
                    <a:pt x="868578" y="1781556"/>
                    <a:pt x="870143" y="1779224"/>
                    <a:pt x="871442" y="1776744"/>
                  </a:cubicBezTo>
                  <a:lnTo>
                    <a:pt x="872395" y="1774839"/>
                  </a:lnTo>
                  <a:lnTo>
                    <a:pt x="873252" y="1772457"/>
                  </a:lnTo>
                  <a:lnTo>
                    <a:pt x="873252" y="1772457"/>
                  </a:lnTo>
                  <a:cubicBezTo>
                    <a:pt x="873252" y="1773315"/>
                    <a:pt x="873252" y="1773219"/>
                    <a:pt x="873252" y="1772457"/>
                  </a:cubicBezTo>
                  <a:cubicBezTo>
                    <a:pt x="873252" y="1771696"/>
                    <a:pt x="873252" y="1772457"/>
                    <a:pt x="873252" y="1772457"/>
                  </a:cubicBezTo>
                  <a:cubicBezTo>
                    <a:pt x="891279" y="1751189"/>
                    <a:pt x="905229" y="1726778"/>
                    <a:pt x="914400" y="1700448"/>
                  </a:cubicBezTo>
                  <a:cubicBezTo>
                    <a:pt x="925796" y="1671512"/>
                    <a:pt x="933416" y="1641227"/>
                    <a:pt x="937070" y="1610342"/>
                  </a:cubicBezTo>
                  <a:cubicBezTo>
                    <a:pt x="943487" y="1570185"/>
                    <a:pt x="941148" y="1529115"/>
                    <a:pt x="930211" y="1489946"/>
                  </a:cubicBezTo>
                  <a:cubicBezTo>
                    <a:pt x="929383" y="1486854"/>
                    <a:pt x="927057" y="1484385"/>
                    <a:pt x="924020" y="1483374"/>
                  </a:cubicBezTo>
                  <a:cubicBezTo>
                    <a:pt x="955834" y="1489374"/>
                    <a:pt x="986885" y="1498995"/>
                    <a:pt x="1019270" y="1503281"/>
                  </a:cubicBezTo>
                  <a:cubicBezTo>
                    <a:pt x="1036008" y="1505045"/>
                    <a:pt x="1052828" y="1505903"/>
                    <a:pt x="1069658" y="1505852"/>
                  </a:cubicBezTo>
                  <a:cubicBezTo>
                    <a:pt x="1085559" y="1506226"/>
                    <a:pt x="1101468" y="1505558"/>
                    <a:pt x="1117283" y="1503852"/>
                  </a:cubicBezTo>
                  <a:cubicBezTo>
                    <a:pt x="1129113" y="1502718"/>
                    <a:pt x="1140876" y="1500969"/>
                    <a:pt x="1152525" y="1498614"/>
                  </a:cubicBezTo>
                  <a:cubicBezTo>
                    <a:pt x="1157573" y="1497661"/>
                    <a:pt x="1162050" y="1496232"/>
                    <a:pt x="1167479" y="1495089"/>
                  </a:cubicBezTo>
                  <a:lnTo>
                    <a:pt x="1171575" y="1494327"/>
                  </a:lnTo>
                  <a:lnTo>
                    <a:pt x="1177957" y="1493661"/>
                  </a:lnTo>
                  <a:cubicBezTo>
                    <a:pt x="1188856" y="1493059"/>
                    <a:pt x="1199623" y="1490976"/>
                    <a:pt x="1209961" y="1487470"/>
                  </a:cubicBezTo>
                  <a:lnTo>
                    <a:pt x="1211580" y="1488613"/>
                  </a:lnTo>
                  <a:cubicBezTo>
                    <a:pt x="1212977" y="1489442"/>
                    <a:pt x="1214536" y="1489962"/>
                    <a:pt x="1216152" y="1490137"/>
                  </a:cubicBezTo>
                  <a:cubicBezTo>
                    <a:pt x="1233224" y="1510591"/>
                    <a:pt x="1254503" y="1527127"/>
                    <a:pt x="1278541" y="1538619"/>
                  </a:cubicBezTo>
                  <a:cubicBezTo>
                    <a:pt x="1305853" y="1551963"/>
                    <a:pt x="1334620" y="1562096"/>
                    <a:pt x="1364266" y="1568813"/>
                  </a:cubicBezTo>
                  <a:cubicBezTo>
                    <a:pt x="1394181" y="1575993"/>
                    <a:pt x="1424585" y="1580959"/>
                    <a:pt x="1455230" y="1583672"/>
                  </a:cubicBezTo>
                  <a:cubicBezTo>
                    <a:pt x="1475042" y="1585386"/>
                    <a:pt x="1494949" y="1586720"/>
                    <a:pt x="1514856" y="1586815"/>
                  </a:cubicBezTo>
                  <a:cubicBezTo>
                    <a:pt x="1529837" y="1587157"/>
                    <a:pt x="1544805" y="1585686"/>
                    <a:pt x="1559433" y="1582434"/>
                  </a:cubicBezTo>
                  <a:cubicBezTo>
                    <a:pt x="1560005" y="1596435"/>
                    <a:pt x="1560957" y="1610437"/>
                    <a:pt x="1562005" y="1624534"/>
                  </a:cubicBezTo>
                  <a:cubicBezTo>
                    <a:pt x="1562862" y="1635583"/>
                    <a:pt x="1563719" y="1646632"/>
                    <a:pt x="1564386" y="1657681"/>
                  </a:cubicBezTo>
                  <a:cubicBezTo>
                    <a:pt x="1564386" y="1664349"/>
                    <a:pt x="1565053" y="1670826"/>
                    <a:pt x="1566005" y="1677493"/>
                  </a:cubicBezTo>
                  <a:cubicBezTo>
                    <a:pt x="1566005" y="1680256"/>
                    <a:pt x="1566767" y="1683018"/>
                    <a:pt x="1567053" y="1685780"/>
                  </a:cubicBezTo>
                  <a:cubicBezTo>
                    <a:pt x="1568012" y="1689750"/>
                    <a:pt x="1569452" y="1693588"/>
                    <a:pt x="1571339" y="1697210"/>
                  </a:cubicBezTo>
                  <a:cubicBezTo>
                    <a:pt x="1571834" y="1698380"/>
                    <a:pt x="1572545" y="1699447"/>
                    <a:pt x="1573435" y="1700353"/>
                  </a:cubicBezTo>
                  <a:cubicBezTo>
                    <a:pt x="1574959" y="1703782"/>
                    <a:pt x="1576673" y="1707116"/>
                    <a:pt x="1578483" y="1710355"/>
                  </a:cubicBezTo>
                  <a:cubicBezTo>
                    <a:pt x="1581328" y="1715208"/>
                    <a:pt x="1584511" y="1719855"/>
                    <a:pt x="1588008" y="1724261"/>
                  </a:cubicBezTo>
                  <a:cubicBezTo>
                    <a:pt x="1586293" y="1721975"/>
                    <a:pt x="1594390" y="1733119"/>
                    <a:pt x="1590389" y="1727404"/>
                  </a:cubicBezTo>
                  <a:lnTo>
                    <a:pt x="1594771" y="1733310"/>
                  </a:lnTo>
                  <a:cubicBezTo>
                    <a:pt x="1596671" y="1735800"/>
                    <a:pt x="1598707" y="1738185"/>
                    <a:pt x="1600867" y="1740454"/>
                  </a:cubicBezTo>
                  <a:cubicBezTo>
                    <a:pt x="1619211" y="1758448"/>
                    <a:pt x="1641929" y="1771350"/>
                    <a:pt x="1666780" y="1777887"/>
                  </a:cubicBezTo>
                  <a:cubicBezTo>
                    <a:pt x="1699711" y="1786055"/>
                    <a:pt x="1733676" y="1789265"/>
                    <a:pt x="1767554" y="1787412"/>
                  </a:cubicBezTo>
                  <a:cubicBezTo>
                    <a:pt x="1803401" y="1786141"/>
                    <a:pt x="1839129" y="1782578"/>
                    <a:pt x="1874520" y="1776744"/>
                  </a:cubicBezTo>
                  <a:cubicBezTo>
                    <a:pt x="2005870" y="1756741"/>
                    <a:pt x="2138744" y="1725499"/>
                    <a:pt x="2256187" y="1659586"/>
                  </a:cubicBezTo>
                  <a:cubicBezTo>
                    <a:pt x="2308205" y="1631142"/>
                    <a:pt x="2354695" y="1593589"/>
                    <a:pt x="2393442" y="1548715"/>
                  </a:cubicBezTo>
                  <a:cubicBezTo>
                    <a:pt x="2414285" y="1525243"/>
                    <a:pt x="2431290" y="1498626"/>
                    <a:pt x="2443829" y="1469848"/>
                  </a:cubicBezTo>
                  <a:cubicBezTo>
                    <a:pt x="2448050" y="1459352"/>
                    <a:pt x="2450403" y="1448198"/>
                    <a:pt x="2450783" y="1436892"/>
                  </a:cubicBezTo>
                  <a:cubicBezTo>
                    <a:pt x="2460308" y="1420318"/>
                    <a:pt x="2445068" y="1398887"/>
                    <a:pt x="2437162" y="1384314"/>
                  </a:cubicBez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B66C645E-BA93-4870-86C1-FF6010C3975B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118 w 251238"/>
                <a:gd name="connsiteY38" fmla="*/ 19313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827" y="164752"/>
                    <a:pt x="24258" y="184945"/>
                    <a:pt x="49118" y="19313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D745784D-8DC1-418C-B627-006B054F2055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371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93" y="50235"/>
                    <a:pt x="183074" y="42218"/>
                    <a:pt x="176862" y="3637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F9D04EA3-ADED-48DF-BC56-801D3CD68B64}"/>
                </a:ext>
              </a:extLst>
            </p:cNvPr>
            <p:cNvSpPr/>
            <p:nvPr/>
          </p:nvSpPr>
          <p:spPr>
            <a:xfrm>
              <a:off x="2007739" y="1237574"/>
              <a:ext cx="544972" cy="300872"/>
            </a:xfrm>
            <a:custGeom>
              <a:avLst/>
              <a:gdLst>
                <a:gd name="connsiteX0" fmla="*/ 43156 w 338385"/>
                <a:gd name="connsiteY0" fmla="*/ 133548 h 186818"/>
                <a:gd name="connsiteX1" fmla="*/ 195556 w 338385"/>
                <a:gd name="connsiteY1" fmla="*/ 153264 h 186818"/>
                <a:gd name="connsiteX2" fmla="*/ 226512 w 338385"/>
                <a:gd name="connsiteY2" fmla="*/ 154503 h 186818"/>
                <a:gd name="connsiteX3" fmla="*/ 261946 w 338385"/>
                <a:gd name="connsiteY3" fmla="*/ 164028 h 186818"/>
                <a:gd name="connsiteX4" fmla="*/ 295474 w 338385"/>
                <a:gd name="connsiteY4" fmla="*/ 175267 h 186818"/>
                <a:gd name="connsiteX5" fmla="*/ 330145 w 338385"/>
                <a:gd name="connsiteY5" fmla="*/ 186697 h 186818"/>
                <a:gd name="connsiteX6" fmla="*/ 335098 w 338385"/>
                <a:gd name="connsiteY6" fmla="*/ 174601 h 186818"/>
                <a:gd name="connsiteX7" fmla="*/ 330907 w 338385"/>
                <a:gd name="connsiteY7" fmla="*/ 172695 h 186818"/>
                <a:gd name="connsiteX8" fmla="*/ 329192 w 338385"/>
                <a:gd name="connsiteY8" fmla="*/ 168028 h 186818"/>
                <a:gd name="connsiteX9" fmla="*/ 252992 w 338385"/>
                <a:gd name="connsiteY9" fmla="*/ 106783 h 186818"/>
                <a:gd name="connsiteX10" fmla="*/ 209177 w 338385"/>
                <a:gd name="connsiteY10" fmla="*/ 83732 h 186818"/>
                <a:gd name="connsiteX11" fmla="*/ 178126 w 338385"/>
                <a:gd name="connsiteY11" fmla="*/ 61729 h 186818"/>
                <a:gd name="connsiteX12" fmla="*/ 116404 w 338385"/>
                <a:gd name="connsiteY12" fmla="*/ 11723 h 186818"/>
                <a:gd name="connsiteX13" fmla="*/ 37537 w 338385"/>
                <a:gd name="connsiteY13" fmla="*/ 8294 h 186818"/>
                <a:gd name="connsiteX14" fmla="*/ 8 w 338385"/>
                <a:gd name="connsiteY14" fmla="*/ 68016 h 186818"/>
                <a:gd name="connsiteX15" fmla="*/ 43156 w 338385"/>
                <a:gd name="connsiteY15" fmla="*/ 133548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8385" h="186818">
                  <a:moveTo>
                    <a:pt x="43156" y="133548"/>
                  </a:moveTo>
                  <a:cubicBezTo>
                    <a:pt x="89257" y="162123"/>
                    <a:pt x="144979" y="153074"/>
                    <a:pt x="195556" y="153264"/>
                  </a:cubicBezTo>
                  <a:cubicBezTo>
                    <a:pt x="205889" y="153152"/>
                    <a:pt x="216221" y="153565"/>
                    <a:pt x="226512" y="154503"/>
                  </a:cubicBezTo>
                  <a:cubicBezTo>
                    <a:pt x="238601" y="156537"/>
                    <a:pt x="250467" y="159726"/>
                    <a:pt x="261946" y="164028"/>
                  </a:cubicBezTo>
                  <a:cubicBezTo>
                    <a:pt x="273185" y="167552"/>
                    <a:pt x="284425" y="171076"/>
                    <a:pt x="295474" y="175267"/>
                  </a:cubicBezTo>
                  <a:cubicBezTo>
                    <a:pt x="306684" y="180057"/>
                    <a:pt x="318283" y="183881"/>
                    <a:pt x="330145" y="186697"/>
                  </a:cubicBezTo>
                  <a:cubicBezTo>
                    <a:pt x="336812" y="188031"/>
                    <a:pt x="342051" y="178029"/>
                    <a:pt x="335098" y="174601"/>
                  </a:cubicBezTo>
                  <a:lnTo>
                    <a:pt x="330907" y="172695"/>
                  </a:lnTo>
                  <a:cubicBezTo>
                    <a:pt x="331194" y="170947"/>
                    <a:pt x="330543" y="169175"/>
                    <a:pt x="329192" y="168028"/>
                  </a:cubicBezTo>
                  <a:cubicBezTo>
                    <a:pt x="305602" y="145458"/>
                    <a:pt x="280107" y="124967"/>
                    <a:pt x="252992" y="106783"/>
                  </a:cubicBezTo>
                  <a:cubicBezTo>
                    <a:pt x="238895" y="98020"/>
                    <a:pt x="223560" y="91828"/>
                    <a:pt x="209177" y="83732"/>
                  </a:cubicBezTo>
                  <a:cubicBezTo>
                    <a:pt x="198017" y="77614"/>
                    <a:pt x="187597" y="70231"/>
                    <a:pt x="178126" y="61729"/>
                  </a:cubicBezTo>
                  <a:cubicBezTo>
                    <a:pt x="158123" y="44394"/>
                    <a:pt x="140026" y="24582"/>
                    <a:pt x="116404" y="11723"/>
                  </a:cubicBezTo>
                  <a:cubicBezTo>
                    <a:pt x="92357" y="-2587"/>
                    <a:pt x="62734" y="-3875"/>
                    <a:pt x="37537" y="8294"/>
                  </a:cubicBezTo>
                  <a:cubicBezTo>
                    <a:pt x="14979" y="19766"/>
                    <a:pt x="558" y="42714"/>
                    <a:pt x="8" y="68016"/>
                  </a:cubicBezTo>
                  <a:cubicBezTo>
                    <a:pt x="-468" y="96495"/>
                    <a:pt x="20391" y="119641"/>
                    <a:pt x="43156" y="1335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DBA994A2-B8A8-400D-A952-D81C18DBA9DD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2728 w 279977"/>
                <a:gd name="connsiteY40" fmla="*/ 180262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662" y="152347"/>
                    <a:pt x="27598" y="167502"/>
                    <a:pt x="42728" y="18026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E2D25FA2-C3BB-45CB-B247-04B4B7664059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84745 w 2454339"/>
                <a:gd name="connsiteY278" fmla="*/ 781953 h 2205654"/>
                <a:gd name="connsiteX279" fmla="*/ 1384745 w 2454339"/>
                <a:gd name="connsiteY279" fmla="*/ 781953 h 2205654"/>
                <a:gd name="connsiteX280" fmla="*/ 1401032 w 2454339"/>
                <a:gd name="connsiteY280" fmla="*/ 850056 h 2205654"/>
                <a:gd name="connsiteX281" fmla="*/ 1386364 w 2454339"/>
                <a:gd name="connsiteY281" fmla="*/ 850056 h 2205654"/>
                <a:gd name="connsiteX282" fmla="*/ 1361694 w 2454339"/>
                <a:gd name="connsiteY282" fmla="*/ 853200 h 2205654"/>
                <a:gd name="connsiteX283" fmla="*/ 1374458 w 2454339"/>
                <a:gd name="connsiteY283" fmla="*/ 821291 h 2205654"/>
                <a:gd name="connsiteX284" fmla="*/ 1373505 w 2454339"/>
                <a:gd name="connsiteY284" fmla="*/ 799860 h 2205654"/>
                <a:gd name="connsiteX285" fmla="*/ 1374077 w 2454339"/>
                <a:gd name="connsiteY285" fmla="*/ 790335 h 2205654"/>
                <a:gd name="connsiteX286" fmla="*/ 1365028 w 2454339"/>
                <a:gd name="connsiteY286" fmla="*/ 777857 h 2205654"/>
                <a:gd name="connsiteX287" fmla="*/ 1381697 w 2454339"/>
                <a:gd name="connsiteY287" fmla="*/ 770046 h 2205654"/>
                <a:gd name="connsiteX288" fmla="*/ 1384745 w 2454339"/>
                <a:gd name="connsiteY288" fmla="*/ 782524 h 2205654"/>
                <a:gd name="connsiteX289" fmla="*/ 1477613 w 2454339"/>
                <a:gd name="connsiteY289" fmla="*/ 1417080 h 2205654"/>
                <a:gd name="connsiteX290" fmla="*/ 1477613 w 2454339"/>
                <a:gd name="connsiteY290" fmla="*/ 1417080 h 2205654"/>
                <a:gd name="connsiteX291" fmla="*/ 1468088 w 2454339"/>
                <a:gd name="connsiteY291" fmla="*/ 1415556 h 2205654"/>
                <a:gd name="connsiteX292" fmla="*/ 1445990 w 2454339"/>
                <a:gd name="connsiteY292" fmla="*/ 1410412 h 2205654"/>
                <a:gd name="connsiteX293" fmla="*/ 1483328 w 2454339"/>
                <a:gd name="connsiteY293" fmla="*/ 1398220 h 2205654"/>
                <a:gd name="connsiteX294" fmla="*/ 1517714 w 2454339"/>
                <a:gd name="connsiteY294" fmla="*/ 1362501 h 2205654"/>
                <a:gd name="connsiteX295" fmla="*/ 1524190 w 2454339"/>
                <a:gd name="connsiteY295" fmla="*/ 1344404 h 2205654"/>
                <a:gd name="connsiteX296" fmla="*/ 1541812 w 2454339"/>
                <a:gd name="connsiteY296" fmla="*/ 1422699 h 2205654"/>
                <a:gd name="connsiteX297" fmla="*/ 1532287 w 2454339"/>
                <a:gd name="connsiteY297" fmla="*/ 1421652 h 2205654"/>
                <a:gd name="connsiteX298" fmla="*/ 1499426 w 2454339"/>
                <a:gd name="connsiteY298" fmla="*/ 1419175 h 2205654"/>
                <a:gd name="connsiteX299" fmla="*/ 1483709 w 2454339"/>
                <a:gd name="connsiteY299" fmla="*/ 1417747 h 2205654"/>
                <a:gd name="connsiteX300" fmla="*/ 1479709 w 2454339"/>
                <a:gd name="connsiteY300" fmla="*/ 1417270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84745" y="781953"/>
                  </a:moveTo>
                  <a:lnTo>
                    <a:pt x="1384745" y="781953"/>
                  </a:lnTo>
                  <a:cubicBezTo>
                    <a:pt x="1390364" y="804622"/>
                    <a:pt x="1395698" y="827292"/>
                    <a:pt x="1401032" y="850056"/>
                  </a:cubicBezTo>
                  <a:cubicBezTo>
                    <a:pt x="1396148" y="849722"/>
                    <a:pt x="1391248" y="849722"/>
                    <a:pt x="1386364" y="850056"/>
                  </a:cubicBezTo>
                  <a:cubicBezTo>
                    <a:pt x="1378061" y="850333"/>
                    <a:pt x="1369801" y="851386"/>
                    <a:pt x="1361694" y="853200"/>
                  </a:cubicBezTo>
                  <a:cubicBezTo>
                    <a:pt x="1368432" y="843733"/>
                    <a:pt x="1372808" y="832793"/>
                    <a:pt x="1374458" y="821291"/>
                  </a:cubicBezTo>
                  <a:cubicBezTo>
                    <a:pt x="1375716" y="814164"/>
                    <a:pt x="1375391" y="806847"/>
                    <a:pt x="1373505" y="799860"/>
                  </a:cubicBezTo>
                  <a:cubicBezTo>
                    <a:pt x="1374993" y="796897"/>
                    <a:pt x="1375199" y="793454"/>
                    <a:pt x="1374077" y="790335"/>
                  </a:cubicBezTo>
                  <a:cubicBezTo>
                    <a:pt x="1372260" y="785425"/>
                    <a:pt x="1369130" y="781109"/>
                    <a:pt x="1365028" y="777857"/>
                  </a:cubicBezTo>
                  <a:cubicBezTo>
                    <a:pt x="1370911" y="776019"/>
                    <a:pt x="1376519" y="773391"/>
                    <a:pt x="1381697" y="770046"/>
                  </a:cubicBezTo>
                  <a:cubicBezTo>
                    <a:pt x="1382744" y="774237"/>
                    <a:pt x="1383697" y="778428"/>
                    <a:pt x="1384745" y="782524"/>
                  </a:cubicBezTo>
                  <a:close/>
                  <a:moveTo>
                    <a:pt x="1477613" y="1417080"/>
                  </a:moveTo>
                  <a:lnTo>
                    <a:pt x="1477613" y="1417080"/>
                  </a:lnTo>
                  <a:lnTo>
                    <a:pt x="1468088" y="1415556"/>
                  </a:lnTo>
                  <a:cubicBezTo>
                    <a:pt x="1460640" y="1414214"/>
                    <a:pt x="1453265" y="1412497"/>
                    <a:pt x="1445990" y="1410412"/>
                  </a:cubicBezTo>
                  <a:cubicBezTo>
                    <a:pt x="1458957" y="1408161"/>
                    <a:pt x="1471532" y="1404054"/>
                    <a:pt x="1483328" y="1398220"/>
                  </a:cubicBezTo>
                  <a:cubicBezTo>
                    <a:pt x="1498386" y="1390393"/>
                    <a:pt x="1510464" y="1377846"/>
                    <a:pt x="1517714" y="1362501"/>
                  </a:cubicBezTo>
                  <a:cubicBezTo>
                    <a:pt x="1520377" y="1356661"/>
                    <a:pt x="1522543" y="1350608"/>
                    <a:pt x="1524190" y="1344404"/>
                  </a:cubicBezTo>
                  <a:cubicBezTo>
                    <a:pt x="1530287" y="1370407"/>
                    <a:pt x="1536478" y="1396410"/>
                    <a:pt x="1541812" y="1422699"/>
                  </a:cubicBezTo>
                  <a:cubicBezTo>
                    <a:pt x="1538383" y="1422223"/>
                    <a:pt x="1535049" y="1421937"/>
                    <a:pt x="1532287" y="1421652"/>
                  </a:cubicBezTo>
                  <a:cubicBezTo>
                    <a:pt x="1521333" y="1420794"/>
                    <a:pt x="1510379" y="1420128"/>
                    <a:pt x="1499426" y="1419175"/>
                  </a:cubicBezTo>
                  <a:lnTo>
                    <a:pt x="1483709" y="1417747"/>
                  </a:lnTo>
                  <a:lnTo>
                    <a:pt x="1479709" y="141727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xmlns="" id="{EBB1C0AF-D1A9-4E02-9DC3-B51E4757E1E5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xmlns="" id="{773566D3-D85C-47C6-ADDD-9896676C7477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xmlns="" id="{9E027C40-48C0-44CB-8E44-4937FA297530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xmlns="" id="{6489CF1F-D6B8-4D93-AF88-E10F48CD1213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xmlns="" id="{9891FB35-CA2B-44B1-98D9-C66972C39A73}"/>
                </a:ext>
              </a:extLst>
            </p:cNvPr>
            <p:cNvSpPr/>
            <p:nvPr/>
          </p:nvSpPr>
          <p:spPr>
            <a:xfrm>
              <a:off x="2164221" y="273063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xmlns="" id="{0B3D160A-4A4B-4B08-93ED-C502D5DB0AD6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xmlns="" id="{1F62331A-2F76-42EA-8FFB-B61C63A095F5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xmlns="" id="{88E9B561-15B0-4244-9130-EF060B197E66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xmlns="" id="{B3A60C73-079A-4203-89B5-65B0B3124E44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xmlns="" id="{F41D1CE0-5213-496E-83A6-02EA8832D10C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xmlns="" id="{945BE382-0855-45C2-84E1-4D6406EAE7A3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xmlns="" id="{2F87DFC1-5894-4FB0-B35B-597DD5F0273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xmlns="" id="{8905067E-BF37-4420-B2F4-548622E55396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xmlns="" id="{37162C27-0184-47E9-8DD2-B6723C9C0491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xmlns="" id="{048C1C83-B091-4535-A538-A7D353211792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xmlns="" id="{4446DE42-3C77-4A06-8EE0-AB6727545AA6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xmlns="" id="{5613D164-37F2-4D0A-97E3-EAA0A506188B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xmlns="" id="{08BE9B85-B331-4DF4-8C6A-558E4ABE7A40}"/>
                </a:ext>
              </a:extLst>
            </p:cNvPr>
            <p:cNvSpPr/>
            <p:nvPr/>
          </p:nvSpPr>
          <p:spPr>
            <a:xfrm>
              <a:off x="1904800" y="3026704"/>
              <a:ext cx="510997" cy="793695"/>
            </a:xfrm>
            <a:custGeom>
              <a:avLst/>
              <a:gdLst>
                <a:gd name="connsiteX0" fmla="*/ 306050 w 317289"/>
                <a:gd name="connsiteY0" fmla="*/ 447579 h 492822"/>
                <a:gd name="connsiteX1" fmla="*/ 306050 w 317289"/>
                <a:gd name="connsiteY1" fmla="*/ 447579 h 492822"/>
                <a:gd name="connsiteX2" fmla="*/ 302240 w 317289"/>
                <a:gd name="connsiteY2" fmla="*/ 455675 h 492822"/>
                <a:gd name="connsiteX3" fmla="*/ 293953 w 317289"/>
                <a:gd name="connsiteY3" fmla="*/ 469963 h 492822"/>
                <a:gd name="connsiteX4" fmla="*/ 293953 w 317289"/>
                <a:gd name="connsiteY4" fmla="*/ 470534 h 492822"/>
                <a:gd name="connsiteX5" fmla="*/ 291286 w 317289"/>
                <a:gd name="connsiteY5" fmla="*/ 473582 h 492822"/>
                <a:gd name="connsiteX6" fmla="*/ 288334 w 317289"/>
                <a:gd name="connsiteY6" fmla="*/ 476535 h 492822"/>
                <a:gd name="connsiteX7" fmla="*/ 286810 w 317289"/>
                <a:gd name="connsiteY7" fmla="*/ 477869 h 492822"/>
                <a:gd name="connsiteX8" fmla="*/ 286810 w 317289"/>
                <a:gd name="connsiteY8" fmla="*/ 477869 h 492822"/>
                <a:gd name="connsiteX9" fmla="*/ 279285 w 317289"/>
                <a:gd name="connsiteY9" fmla="*/ 482536 h 492822"/>
                <a:gd name="connsiteX10" fmla="*/ 276523 w 317289"/>
                <a:gd name="connsiteY10" fmla="*/ 483869 h 492822"/>
                <a:gd name="connsiteX11" fmla="*/ 273665 w 317289"/>
                <a:gd name="connsiteY11" fmla="*/ 485012 h 492822"/>
                <a:gd name="connsiteX12" fmla="*/ 254044 w 317289"/>
                <a:gd name="connsiteY12" fmla="*/ 490727 h 492822"/>
                <a:gd name="connsiteX13" fmla="*/ 250805 w 317289"/>
                <a:gd name="connsiteY13" fmla="*/ 491299 h 492822"/>
                <a:gd name="connsiteX14" fmla="*/ 247757 w 317289"/>
                <a:gd name="connsiteY14" fmla="*/ 491775 h 492822"/>
                <a:gd name="connsiteX15" fmla="*/ 238232 w 317289"/>
                <a:gd name="connsiteY15" fmla="*/ 492537 h 492822"/>
                <a:gd name="connsiteX16" fmla="*/ 216229 w 317289"/>
                <a:gd name="connsiteY16" fmla="*/ 492537 h 492822"/>
                <a:gd name="connsiteX17" fmla="*/ 205942 w 317289"/>
                <a:gd name="connsiteY17" fmla="*/ 491585 h 492822"/>
                <a:gd name="connsiteX18" fmla="*/ 202609 w 317289"/>
                <a:gd name="connsiteY18" fmla="*/ 491108 h 492822"/>
                <a:gd name="connsiteX19" fmla="*/ 198608 w 317289"/>
                <a:gd name="connsiteY19" fmla="*/ 490537 h 492822"/>
                <a:gd name="connsiteX20" fmla="*/ 176129 w 317289"/>
                <a:gd name="connsiteY20" fmla="*/ 485965 h 492822"/>
                <a:gd name="connsiteX21" fmla="*/ 147554 w 317289"/>
                <a:gd name="connsiteY21" fmla="*/ 477678 h 492822"/>
                <a:gd name="connsiteX22" fmla="*/ 154603 w 317289"/>
                <a:gd name="connsiteY22" fmla="*/ 453961 h 492822"/>
                <a:gd name="connsiteX23" fmla="*/ 153460 w 317289"/>
                <a:gd name="connsiteY23" fmla="*/ 451389 h 492822"/>
                <a:gd name="connsiteX24" fmla="*/ 152698 w 317289"/>
                <a:gd name="connsiteY24" fmla="*/ 447579 h 492822"/>
                <a:gd name="connsiteX25" fmla="*/ 143649 w 317289"/>
                <a:gd name="connsiteY25" fmla="*/ 430149 h 492822"/>
                <a:gd name="connsiteX26" fmla="*/ 219849 w 317289"/>
                <a:gd name="connsiteY26" fmla="*/ 435006 h 492822"/>
                <a:gd name="connsiteX27" fmla="*/ 264426 w 317289"/>
                <a:gd name="connsiteY27" fmla="*/ 430625 h 492822"/>
                <a:gd name="connsiteX28" fmla="*/ 267950 w 317289"/>
                <a:gd name="connsiteY28" fmla="*/ 429958 h 492822"/>
                <a:gd name="connsiteX29" fmla="*/ 268807 w 317289"/>
                <a:gd name="connsiteY29" fmla="*/ 434339 h 492822"/>
                <a:gd name="connsiteX30" fmla="*/ 273284 w 317289"/>
                <a:gd name="connsiteY30" fmla="*/ 452342 h 492822"/>
                <a:gd name="connsiteX31" fmla="*/ 281476 w 317289"/>
                <a:gd name="connsiteY31" fmla="*/ 461105 h 492822"/>
                <a:gd name="connsiteX32" fmla="*/ 286048 w 317289"/>
                <a:gd name="connsiteY32" fmla="*/ 445388 h 492822"/>
                <a:gd name="connsiteX33" fmla="*/ 280618 w 317289"/>
                <a:gd name="connsiteY33" fmla="*/ 427196 h 492822"/>
                <a:gd name="connsiteX34" fmla="*/ 280618 w 317289"/>
                <a:gd name="connsiteY34" fmla="*/ 427196 h 492822"/>
                <a:gd name="connsiteX35" fmla="*/ 304050 w 317289"/>
                <a:gd name="connsiteY35" fmla="*/ 416528 h 492822"/>
                <a:gd name="connsiteX36" fmla="*/ 315766 w 317289"/>
                <a:gd name="connsiteY36" fmla="*/ 406241 h 492822"/>
                <a:gd name="connsiteX37" fmla="*/ 316528 w 317289"/>
                <a:gd name="connsiteY37" fmla="*/ 407479 h 492822"/>
                <a:gd name="connsiteX38" fmla="*/ 317290 w 317289"/>
                <a:gd name="connsiteY38" fmla="*/ 409860 h 492822"/>
                <a:gd name="connsiteX39" fmla="*/ 317290 w 317289"/>
                <a:gd name="connsiteY39" fmla="*/ 409860 h 492822"/>
                <a:gd name="connsiteX40" fmla="*/ 317290 w 317289"/>
                <a:gd name="connsiteY40" fmla="*/ 410813 h 492822"/>
                <a:gd name="connsiteX41" fmla="*/ 317290 w 317289"/>
                <a:gd name="connsiteY41" fmla="*/ 415289 h 492822"/>
                <a:gd name="connsiteX42" fmla="*/ 317290 w 317289"/>
                <a:gd name="connsiteY42" fmla="*/ 418814 h 492822"/>
                <a:gd name="connsiteX43" fmla="*/ 317290 w 317289"/>
                <a:gd name="connsiteY43" fmla="*/ 422147 h 492822"/>
                <a:gd name="connsiteX44" fmla="*/ 315956 w 317289"/>
                <a:gd name="connsiteY44" fmla="*/ 430244 h 492822"/>
                <a:gd name="connsiteX45" fmla="*/ 310432 w 317289"/>
                <a:gd name="connsiteY45" fmla="*/ 441578 h 492822"/>
                <a:gd name="connsiteX46" fmla="*/ 308908 w 317289"/>
                <a:gd name="connsiteY46" fmla="*/ 445769 h 492822"/>
                <a:gd name="connsiteX47" fmla="*/ 308050 w 317289"/>
                <a:gd name="connsiteY47" fmla="*/ 447865 h 492822"/>
                <a:gd name="connsiteX48" fmla="*/ 85451 w 317289"/>
                <a:gd name="connsiteY48" fmla="*/ 451008 h 492822"/>
                <a:gd name="connsiteX49" fmla="*/ 85451 w 317289"/>
                <a:gd name="connsiteY49" fmla="*/ 451008 h 492822"/>
                <a:gd name="connsiteX50" fmla="*/ 81641 w 317289"/>
                <a:gd name="connsiteY50" fmla="*/ 447389 h 492822"/>
                <a:gd name="connsiteX51" fmla="*/ 80784 w 317289"/>
                <a:gd name="connsiteY51" fmla="*/ 445865 h 492822"/>
                <a:gd name="connsiteX52" fmla="*/ 80308 w 317289"/>
                <a:gd name="connsiteY52" fmla="*/ 444436 h 492822"/>
                <a:gd name="connsiteX53" fmla="*/ 80308 w 317289"/>
                <a:gd name="connsiteY53" fmla="*/ 442245 h 492822"/>
                <a:gd name="connsiteX54" fmla="*/ 81546 w 317289"/>
                <a:gd name="connsiteY54" fmla="*/ 440054 h 492822"/>
                <a:gd name="connsiteX55" fmla="*/ 91738 w 317289"/>
                <a:gd name="connsiteY55" fmla="*/ 427481 h 492822"/>
                <a:gd name="connsiteX56" fmla="*/ 106025 w 317289"/>
                <a:gd name="connsiteY56" fmla="*/ 427481 h 492822"/>
                <a:gd name="connsiteX57" fmla="*/ 127171 w 317289"/>
                <a:gd name="connsiteY57" fmla="*/ 428243 h 492822"/>
                <a:gd name="connsiteX58" fmla="*/ 126218 w 317289"/>
                <a:gd name="connsiteY58" fmla="*/ 433959 h 492822"/>
                <a:gd name="connsiteX59" fmla="*/ 133552 w 317289"/>
                <a:gd name="connsiteY59" fmla="*/ 444436 h 492822"/>
                <a:gd name="connsiteX60" fmla="*/ 140887 w 317289"/>
                <a:gd name="connsiteY60" fmla="*/ 453961 h 492822"/>
                <a:gd name="connsiteX61" fmla="*/ 135648 w 317289"/>
                <a:gd name="connsiteY61" fmla="*/ 468629 h 492822"/>
                <a:gd name="connsiteX62" fmla="*/ 130600 w 317289"/>
                <a:gd name="connsiteY62" fmla="*/ 471773 h 492822"/>
                <a:gd name="connsiteX63" fmla="*/ 115455 w 317289"/>
                <a:gd name="connsiteY63" fmla="*/ 466248 h 492822"/>
                <a:gd name="connsiteX64" fmla="*/ 111169 w 317289"/>
                <a:gd name="connsiteY64" fmla="*/ 464534 h 492822"/>
                <a:gd name="connsiteX65" fmla="*/ 110026 w 317289"/>
                <a:gd name="connsiteY65" fmla="*/ 464534 h 492822"/>
                <a:gd name="connsiteX66" fmla="*/ 103453 w 317289"/>
                <a:gd name="connsiteY66" fmla="*/ 461486 h 492822"/>
                <a:gd name="connsiteX67" fmla="*/ 90595 w 317289"/>
                <a:gd name="connsiteY67" fmla="*/ 454628 h 492822"/>
                <a:gd name="connsiteX68" fmla="*/ 87451 w 317289"/>
                <a:gd name="connsiteY68" fmla="*/ 452532 h 492822"/>
                <a:gd name="connsiteX69" fmla="*/ 85451 w 317289"/>
                <a:gd name="connsiteY69" fmla="*/ 451103 h 492822"/>
                <a:gd name="connsiteX70" fmla="*/ 197084 w 317289"/>
                <a:gd name="connsiteY70" fmla="*/ 128492 h 492822"/>
                <a:gd name="connsiteX71" fmla="*/ 197084 w 317289"/>
                <a:gd name="connsiteY71" fmla="*/ 128492 h 492822"/>
                <a:gd name="connsiteX72" fmla="*/ 202513 w 317289"/>
                <a:gd name="connsiteY72" fmla="*/ 127444 h 492822"/>
                <a:gd name="connsiteX73" fmla="*/ 220801 w 317289"/>
                <a:gd name="connsiteY73" fmla="*/ 125825 h 492822"/>
                <a:gd name="connsiteX74" fmla="*/ 240709 w 317289"/>
                <a:gd name="connsiteY74" fmla="*/ 125825 h 492822"/>
                <a:gd name="connsiteX75" fmla="*/ 254329 w 317289"/>
                <a:gd name="connsiteY75" fmla="*/ 129063 h 492822"/>
                <a:gd name="connsiteX76" fmla="*/ 264426 w 317289"/>
                <a:gd name="connsiteY76" fmla="*/ 166211 h 492822"/>
                <a:gd name="connsiteX77" fmla="*/ 263664 w 317289"/>
                <a:gd name="connsiteY77" fmla="*/ 168592 h 492822"/>
                <a:gd name="connsiteX78" fmla="*/ 255568 w 317289"/>
                <a:gd name="connsiteY78" fmla="*/ 200596 h 492822"/>
                <a:gd name="connsiteX79" fmla="*/ 250996 w 317289"/>
                <a:gd name="connsiteY79" fmla="*/ 213931 h 492822"/>
                <a:gd name="connsiteX80" fmla="*/ 243566 w 317289"/>
                <a:gd name="connsiteY80" fmla="*/ 228218 h 492822"/>
                <a:gd name="connsiteX81" fmla="*/ 238042 w 317289"/>
                <a:gd name="connsiteY81" fmla="*/ 238982 h 492822"/>
                <a:gd name="connsiteX82" fmla="*/ 220135 w 317289"/>
                <a:gd name="connsiteY82" fmla="*/ 247554 h 492822"/>
                <a:gd name="connsiteX83" fmla="*/ 186988 w 317289"/>
                <a:gd name="connsiteY83" fmla="*/ 258032 h 492822"/>
                <a:gd name="connsiteX84" fmla="*/ 159175 w 317289"/>
                <a:gd name="connsiteY84" fmla="*/ 266033 h 492822"/>
                <a:gd name="connsiteX85" fmla="*/ 82975 w 317289"/>
                <a:gd name="connsiteY85" fmla="*/ 282701 h 492822"/>
                <a:gd name="connsiteX86" fmla="*/ 93928 w 317289"/>
                <a:gd name="connsiteY86" fmla="*/ 271081 h 492822"/>
                <a:gd name="connsiteX87" fmla="*/ 90810 w 317289"/>
                <a:gd name="connsiteY87" fmla="*/ 262899 h 492822"/>
                <a:gd name="connsiteX88" fmla="*/ 83356 w 317289"/>
                <a:gd name="connsiteY88" fmla="*/ 264794 h 492822"/>
                <a:gd name="connsiteX89" fmla="*/ 68211 w 317289"/>
                <a:gd name="connsiteY89" fmla="*/ 272033 h 492822"/>
                <a:gd name="connsiteX90" fmla="*/ 48113 w 317289"/>
                <a:gd name="connsiteY90" fmla="*/ 276320 h 492822"/>
                <a:gd name="connsiteX91" fmla="*/ 35826 w 317289"/>
                <a:gd name="connsiteY91" fmla="*/ 281749 h 492822"/>
                <a:gd name="connsiteX92" fmla="*/ 24872 w 317289"/>
                <a:gd name="connsiteY92" fmla="*/ 287273 h 492822"/>
                <a:gd name="connsiteX93" fmla="*/ 19348 w 317289"/>
                <a:gd name="connsiteY93" fmla="*/ 288226 h 492822"/>
                <a:gd name="connsiteX94" fmla="*/ 18014 w 317289"/>
                <a:gd name="connsiteY94" fmla="*/ 288226 h 492822"/>
                <a:gd name="connsiteX95" fmla="*/ 11442 w 317289"/>
                <a:gd name="connsiteY95" fmla="*/ 288226 h 492822"/>
                <a:gd name="connsiteX96" fmla="*/ 10108 w 317289"/>
                <a:gd name="connsiteY96" fmla="*/ 288226 h 492822"/>
                <a:gd name="connsiteX97" fmla="*/ 8680 w 317289"/>
                <a:gd name="connsiteY97" fmla="*/ 288226 h 492822"/>
                <a:gd name="connsiteX98" fmla="*/ 3917 w 317289"/>
                <a:gd name="connsiteY98" fmla="*/ 286988 h 492822"/>
                <a:gd name="connsiteX99" fmla="*/ 1441 w 317289"/>
                <a:gd name="connsiteY99" fmla="*/ 286035 h 492822"/>
                <a:gd name="connsiteX100" fmla="*/ 107 w 317289"/>
                <a:gd name="connsiteY100" fmla="*/ 277463 h 492822"/>
                <a:gd name="connsiteX101" fmla="*/ 107 w 317289"/>
                <a:gd name="connsiteY101" fmla="*/ 275462 h 492822"/>
                <a:gd name="connsiteX102" fmla="*/ 107 w 317289"/>
                <a:gd name="connsiteY102" fmla="*/ 275462 h 492822"/>
                <a:gd name="connsiteX103" fmla="*/ 107 w 317289"/>
                <a:gd name="connsiteY103" fmla="*/ 268604 h 492822"/>
                <a:gd name="connsiteX104" fmla="*/ 107 w 317289"/>
                <a:gd name="connsiteY104" fmla="*/ 262889 h 492822"/>
                <a:gd name="connsiteX105" fmla="*/ 107 w 317289"/>
                <a:gd name="connsiteY105" fmla="*/ 261842 h 492822"/>
                <a:gd name="connsiteX106" fmla="*/ 679 w 317289"/>
                <a:gd name="connsiteY106" fmla="*/ 258508 h 492822"/>
                <a:gd name="connsiteX107" fmla="*/ 4012 w 317289"/>
                <a:gd name="connsiteY107" fmla="*/ 245173 h 492822"/>
                <a:gd name="connsiteX108" fmla="*/ 8013 w 317289"/>
                <a:gd name="connsiteY108" fmla="*/ 233457 h 492822"/>
                <a:gd name="connsiteX109" fmla="*/ 8013 w 317289"/>
                <a:gd name="connsiteY109" fmla="*/ 232219 h 492822"/>
                <a:gd name="connsiteX110" fmla="*/ 8870 w 317289"/>
                <a:gd name="connsiteY110" fmla="*/ 230314 h 492822"/>
                <a:gd name="connsiteX111" fmla="*/ 9537 w 317289"/>
                <a:gd name="connsiteY111" fmla="*/ 228695 h 492822"/>
                <a:gd name="connsiteX112" fmla="*/ 21443 w 317289"/>
                <a:gd name="connsiteY112" fmla="*/ 226409 h 492822"/>
                <a:gd name="connsiteX113" fmla="*/ 37921 w 317289"/>
                <a:gd name="connsiteY113" fmla="*/ 223456 h 492822"/>
                <a:gd name="connsiteX114" fmla="*/ 69068 w 317289"/>
                <a:gd name="connsiteY114" fmla="*/ 213931 h 492822"/>
                <a:gd name="connsiteX115" fmla="*/ 68865 w 317289"/>
                <a:gd name="connsiteY115" fmla="*/ 208951 h 492822"/>
                <a:gd name="connsiteX116" fmla="*/ 67639 w 317289"/>
                <a:gd name="connsiteY116" fmla="*/ 208216 h 492822"/>
                <a:gd name="connsiteX117" fmla="*/ 33921 w 317289"/>
                <a:gd name="connsiteY117" fmla="*/ 209168 h 492822"/>
                <a:gd name="connsiteX118" fmla="*/ 17347 w 317289"/>
                <a:gd name="connsiteY118" fmla="*/ 213264 h 492822"/>
                <a:gd name="connsiteX119" fmla="*/ 22967 w 317289"/>
                <a:gd name="connsiteY119" fmla="*/ 203739 h 492822"/>
                <a:gd name="connsiteX120" fmla="*/ 22967 w 317289"/>
                <a:gd name="connsiteY120" fmla="*/ 203739 h 492822"/>
                <a:gd name="connsiteX121" fmla="*/ 24872 w 317289"/>
                <a:gd name="connsiteY121" fmla="*/ 201739 h 492822"/>
                <a:gd name="connsiteX122" fmla="*/ 30778 w 317289"/>
                <a:gd name="connsiteY122" fmla="*/ 196119 h 492822"/>
                <a:gd name="connsiteX123" fmla="*/ 38302 w 317289"/>
                <a:gd name="connsiteY123" fmla="*/ 189452 h 492822"/>
                <a:gd name="connsiteX124" fmla="*/ 41922 w 317289"/>
                <a:gd name="connsiteY124" fmla="*/ 186404 h 492822"/>
                <a:gd name="connsiteX125" fmla="*/ 43065 w 317289"/>
                <a:gd name="connsiteY125" fmla="*/ 185451 h 492822"/>
                <a:gd name="connsiteX126" fmla="*/ 44875 w 317289"/>
                <a:gd name="connsiteY126" fmla="*/ 184022 h 492822"/>
                <a:gd name="connsiteX127" fmla="*/ 61353 w 317289"/>
                <a:gd name="connsiteY127" fmla="*/ 172973 h 492822"/>
                <a:gd name="connsiteX128" fmla="*/ 63925 w 317289"/>
                <a:gd name="connsiteY128" fmla="*/ 171640 h 492822"/>
                <a:gd name="connsiteX129" fmla="*/ 68687 w 317289"/>
                <a:gd name="connsiteY129" fmla="*/ 169354 h 492822"/>
                <a:gd name="connsiteX130" fmla="*/ 71830 w 317289"/>
                <a:gd name="connsiteY130" fmla="*/ 167354 h 492822"/>
                <a:gd name="connsiteX131" fmla="*/ 75926 w 317289"/>
                <a:gd name="connsiteY131" fmla="*/ 164401 h 492822"/>
                <a:gd name="connsiteX132" fmla="*/ 170414 w 317289"/>
                <a:gd name="connsiteY132" fmla="*/ 140684 h 492822"/>
                <a:gd name="connsiteX133" fmla="*/ 196513 w 317289"/>
                <a:gd name="connsiteY133" fmla="*/ 129920 h 492822"/>
                <a:gd name="connsiteX134" fmla="*/ 41541 w 317289"/>
                <a:gd name="connsiteY134" fmla="*/ 352901 h 492822"/>
                <a:gd name="connsiteX135" fmla="*/ 41541 w 317289"/>
                <a:gd name="connsiteY135" fmla="*/ 352901 h 492822"/>
                <a:gd name="connsiteX136" fmla="*/ 41541 w 317289"/>
                <a:gd name="connsiteY136" fmla="*/ 352901 h 492822"/>
                <a:gd name="connsiteX137" fmla="*/ 49828 w 317289"/>
                <a:gd name="connsiteY137" fmla="*/ 385952 h 492822"/>
                <a:gd name="connsiteX138" fmla="*/ 54304 w 317289"/>
                <a:gd name="connsiteY138" fmla="*/ 390620 h 492822"/>
                <a:gd name="connsiteX139" fmla="*/ 54304 w 317289"/>
                <a:gd name="connsiteY139" fmla="*/ 390620 h 492822"/>
                <a:gd name="connsiteX140" fmla="*/ 56781 w 317289"/>
                <a:gd name="connsiteY140" fmla="*/ 391477 h 492822"/>
                <a:gd name="connsiteX141" fmla="*/ 63639 w 317289"/>
                <a:gd name="connsiteY141" fmla="*/ 393096 h 492822"/>
                <a:gd name="connsiteX142" fmla="*/ 64210 w 317289"/>
                <a:gd name="connsiteY142" fmla="*/ 393096 h 492822"/>
                <a:gd name="connsiteX143" fmla="*/ 67544 w 317289"/>
                <a:gd name="connsiteY143" fmla="*/ 393096 h 492822"/>
                <a:gd name="connsiteX144" fmla="*/ 70973 w 317289"/>
                <a:gd name="connsiteY144" fmla="*/ 393096 h 492822"/>
                <a:gd name="connsiteX145" fmla="*/ 79641 w 317289"/>
                <a:gd name="connsiteY145" fmla="*/ 389953 h 492822"/>
                <a:gd name="connsiteX146" fmla="*/ 96976 w 317289"/>
                <a:gd name="connsiteY146" fmla="*/ 383571 h 492822"/>
                <a:gd name="connsiteX147" fmla="*/ 115264 w 317289"/>
                <a:gd name="connsiteY147" fmla="*/ 376713 h 492822"/>
                <a:gd name="connsiteX148" fmla="*/ 130790 w 317289"/>
                <a:gd name="connsiteY148" fmla="*/ 372617 h 492822"/>
                <a:gd name="connsiteX149" fmla="*/ 138982 w 317289"/>
                <a:gd name="connsiteY149" fmla="*/ 373951 h 492822"/>
                <a:gd name="connsiteX150" fmla="*/ 137648 w 317289"/>
                <a:gd name="connsiteY150" fmla="*/ 382142 h 492822"/>
                <a:gd name="connsiteX151" fmla="*/ 125361 w 317289"/>
                <a:gd name="connsiteY151" fmla="*/ 391668 h 492822"/>
                <a:gd name="connsiteX152" fmla="*/ 140887 w 317289"/>
                <a:gd name="connsiteY152" fmla="*/ 392810 h 492822"/>
                <a:gd name="connsiteX153" fmla="*/ 182320 w 317289"/>
                <a:gd name="connsiteY153" fmla="*/ 395954 h 492822"/>
                <a:gd name="connsiteX154" fmla="*/ 225183 w 317289"/>
                <a:gd name="connsiteY154" fmla="*/ 396811 h 492822"/>
                <a:gd name="connsiteX155" fmla="*/ 245757 w 317289"/>
                <a:gd name="connsiteY155" fmla="*/ 395192 h 492822"/>
                <a:gd name="connsiteX156" fmla="*/ 248424 w 317289"/>
                <a:gd name="connsiteY156" fmla="*/ 395192 h 492822"/>
                <a:gd name="connsiteX157" fmla="*/ 253186 w 317289"/>
                <a:gd name="connsiteY157" fmla="*/ 394335 h 492822"/>
                <a:gd name="connsiteX158" fmla="*/ 262711 w 317289"/>
                <a:gd name="connsiteY158" fmla="*/ 392334 h 492822"/>
                <a:gd name="connsiteX159" fmla="*/ 281761 w 317289"/>
                <a:gd name="connsiteY159" fmla="*/ 385952 h 492822"/>
                <a:gd name="connsiteX160" fmla="*/ 282904 w 317289"/>
                <a:gd name="connsiteY160" fmla="*/ 385476 h 492822"/>
                <a:gd name="connsiteX161" fmla="*/ 282904 w 317289"/>
                <a:gd name="connsiteY161" fmla="*/ 385476 h 492822"/>
                <a:gd name="connsiteX162" fmla="*/ 287191 w 317289"/>
                <a:gd name="connsiteY162" fmla="*/ 382809 h 492822"/>
                <a:gd name="connsiteX163" fmla="*/ 290048 w 317289"/>
                <a:gd name="connsiteY163" fmla="*/ 380904 h 492822"/>
                <a:gd name="connsiteX164" fmla="*/ 292334 w 317289"/>
                <a:gd name="connsiteY164" fmla="*/ 378809 h 492822"/>
                <a:gd name="connsiteX165" fmla="*/ 295668 w 317289"/>
                <a:gd name="connsiteY165" fmla="*/ 375189 h 492822"/>
                <a:gd name="connsiteX166" fmla="*/ 297382 w 317289"/>
                <a:gd name="connsiteY166" fmla="*/ 372617 h 492822"/>
                <a:gd name="connsiteX167" fmla="*/ 302145 w 317289"/>
                <a:gd name="connsiteY167" fmla="*/ 364712 h 492822"/>
                <a:gd name="connsiteX168" fmla="*/ 311670 w 317289"/>
                <a:gd name="connsiteY168" fmla="*/ 348424 h 492822"/>
                <a:gd name="connsiteX169" fmla="*/ 313099 w 317289"/>
                <a:gd name="connsiteY169" fmla="*/ 346328 h 492822"/>
                <a:gd name="connsiteX170" fmla="*/ 310622 w 317289"/>
                <a:gd name="connsiteY170" fmla="*/ 335660 h 492822"/>
                <a:gd name="connsiteX171" fmla="*/ 297859 w 317289"/>
                <a:gd name="connsiteY171" fmla="*/ 283082 h 492822"/>
                <a:gd name="connsiteX172" fmla="*/ 293477 w 317289"/>
                <a:gd name="connsiteY172" fmla="*/ 264032 h 492822"/>
                <a:gd name="connsiteX173" fmla="*/ 291477 w 317289"/>
                <a:gd name="connsiteY173" fmla="*/ 260603 h 492822"/>
                <a:gd name="connsiteX174" fmla="*/ 287381 w 317289"/>
                <a:gd name="connsiteY174" fmla="*/ 249364 h 492822"/>
                <a:gd name="connsiteX175" fmla="*/ 281476 w 317289"/>
                <a:gd name="connsiteY175" fmla="*/ 230314 h 492822"/>
                <a:gd name="connsiteX176" fmla="*/ 273379 w 317289"/>
                <a:gd name="connsiteY176" fmla="*/ 244316 h 492822"/>
                <a:gd name="connsiteX177" fmla="*/ 262902 w 317289"/>
                <a:gd name="connsiteY177" fmla="*/ 254507 h 492822"/>
                <a:gd name="connsiteX178" fmla="*/ 243280 w 317289"/>
                <a:gd name="connsiteY178" fmla="*/ 271271 h 492822"/>
                <a:gd name="connsiteX179" fmla="*/ 208324 w 317289"/>
                <a:gd name="connsiteY179" fmla="*/ 288035 h 492822"/>
                <a:gd name="connsiteX180" fmla="*/ 183844 w 317289"/>
                <a:gd name="connsiteY180" fmla="*/ 295751 h 492822"/>
                <a:gd name="connsiteX181" fmla="*/ 117169 w 317289"/>
                <a:gd name="connsiteY181" fmla="*/ 311848 h 492822"/>
                <a:gd name="connsiteX182" fmla="*/ 62496 w 317289"/>
                <a:gd name="connsiteY182" fmla="*/ 319944 h 492822"/>
                <a:gd name="connsiteX183" fmla="*/ 57638 w 317289"/>
                <a:gd name="connsiteY183" fmla="*/ 319944 h 492822"/>
                <a:gd name="connsiteX184" fmla="*/ 56305 w 317289"/>
                <a:gd name="connsiteY184" fmla="*/ 324040 h 492822"/>
                <a:gd name="connsiteX185" fmla="*/ 55352 w 317289"/>
                <a:gd name="connsiteY185" fmla="*/ 326231 h 492822"/>
                <a:gd name="connsiteX186" fmla="*/ 78117 w 317289"/>
                <a:gd name="connsiteY186" fmla="*/ 321659 h 492822"/>
                <a:gd name="connsiteX187" fmla="*/ 102882 w 317289"/>
                <a:gd name="connsiteY187" fmla="*/ 319944 h 492822"/>
                <a:gd name="connsiteX188" fmla="*/ 127552 w 317289"/>
                <a:gd name="connsiteY188" fmla="*/ 327279 h 492822"/>
                <a:gd name="connsiteX189" fmla="*/ 127116 w 317289"/>
                <a:gd name="connsiteY189" fmla="*/ 336698 h 492822"/>
                <a:gd name="connsiteX190" fmla="*/ 123075 w 317289"/>
                <a:gd name="connsiteY190" fmla="*/ 338423 h 492822"/>
                <a:gd name="connsiteX191" fmla="*/ 111264 w 317289"/>
                <a:gd name="connsiteY191" fmla="*/ 336708 h 492822"/>
                <a:gd name="connsiteX192" fmla="*/ 101072 w 317289"/>
                <a:gd name="connsiteY192" fmla="*/ 335851 h 492822"/>
                <a:gd name="connsiteX193" fmla="*/ 79260 w 317289"/>
                <a:gd name="connsiteY193" fmla="*/ 337089 h 492822"/>
                <a:gd name="connsiteX194" fmla="*/ 63163 w 317289"/>
                <a:gd name="connsiteY194" fmla="*/ 339090 h 492822"/>
                <a:gd name="connsiteX195" fmla="*/ 50113 w 317289"/>
                <a:gd name="connsiteY195" fmla="*/ 343757 h 492822"/>
                <a:gd name="connsiteX196" fmla="*/ 44779 w 317289"/>
                <a:gd name="connsiteY196" fmla="*/ 344614 h 492822"/>
                <a:gd name="connsiteX197" fmla="*/ 43922 w 317289"/>
                <a:gd name="connsiteY197" fmla="*/ 346233 h 492822"/>
                <a:gd name="connsiteX198" fmla="*/ 43351 w 317289"/>
                <a:gd name="connsiteY198" fmla="*/ 347471 h 492822"/>
                <a:gd name="connsiteX199" fmla="*/ 43351 w 317289"/>
                <a:gd name="connsiteY199" fmla="*/ 348519 h 492822"/>
                <a:gd name="connsiteX200" fmla="*/ 42208 w 317289"/>
                <a:gd name="connsiteY200" fmla="*/ 352710 h 492822"/>
                <a:gd name="connsiteX201" fmla="*/ 42208 w 317289"/>
                <a:gd name="connsiteY201" fmla="*/ 352710 h 492822"/>
                <a:gd name="connsiteX202" fmla="*/ 42208 w 317289"/>
                <a:gd name="connsiteY202" fmla="*/ 354139 h 492822"/>
                <a:gd name="connsiteX203" fmla="*/ 42208 w 317289"/>
                <a:gd name="connsiteY203" fmla="*/ 358901 h 492822"/>
                <a:gd name="connsiteX204" fmla="*/ 42208 w 317289"/>
                <a:gd name="connsiteY204" fmla="*/ 363473 h 492822"/>
                <a:gd name="connsiteX205" fmla="*/ 43065 w 317289"/>
                <a:gd name="connsiteY205" fmla="*/ 368617 h 492822"/>
                <a:gd name="connsiteX206" fmla="*/ 44875 w 317289"/>
                <a:gd name="connsiteY206" fmla="*/ 375380 h 492822"/>
                <a:gd name="connsiteX207" fmla="*/ 46208 w 317289"/>
                <a:gd name="connsiteY207" fmla="*/ 379190 h 492822"/>
                <a:gd name="connsiteX208" fmla="*/ 48589 w 317289"/>
                <a:gd name="connsiteY208" fmla="*/ 383666 h 492822"/>
                <a:gd name="connsiteX209" fmla="*/ 49447 w 317289"/>
                <a:gd name="connsiteY209" fmla="*/ 385000 h 492822"/>
                <a:gd name="connsiteX210" fmla="*/ 50304 w 317289"/>
                <a:gd name="connsiteY210" fmla="*/ 385952 h 492822"/>
                <a:gd name="connsiteX211" fmla="*/ 47827 w 317289"/>
                <a:gd name="connsiteY211" fmla="*/ 128682 h 492822"/>
                <a:gd name="connsiteX212" fmla="*/ 47827 w 317289"/>
                <a:gd name="connsiteY212" fmla="*/ 127634 h 492822"/>
                <a:gd name="connsiteX213" fmla="*/ 50494 w 317289"/>
                <a:gd name="connsiteY213" fmla="*/ 124967 h 492822"/>
                <a:gd name="connsiteX214" fmla="*/ 54495 w 317289"/>
                <a:gd name="connsiteY214" fmla="*/ 123348 h 492822"/>
                <a:gd name="connsiteX215" fmla="*/ 64020 w 317289"/>
                <a:gd name="connsiteY215" fmla="*/ 121062 h 492822"/>
                <a:gd name="connsiteX216" fmla="*/ 74974 w 317289"/>
                <a:gd name="connsiteY216" fmla="*/ 117633 h 492822"/>
                <a:gd name="connsiteX217" fmla="*/ 94500 w 317289"/>
                <a:gd name="connsiteY217" fmla="*/ 108108 h 492822"/>
                <a:gd name="connsiteX218" fmla="*/ 98405 w 317289"/>
                <a:gd name="connsiteY218" fmla="*/ 103441 h 492822"/>
                <a:gd name="connsiteX219" fmla="*/ 98405 w 317289"/>
                <a:gd name="connsiteY219" fmla="*/ 100679 h 492822"/>
                <a:gd name="connsiteX220" fmla="*/ 97262 w 317289"/>
                <a:gd name="connsiteY220" fmla="*/ 98583 h 492822"/>
                <a:gd name="connsiteX221" fmla="*/ 102215 w 317289"/>
                <a:gd name="connsiteY221" fmla="*/ 92106 h 492822"/>
                <a:gd name="connsiteX222" fmla="*/ 94976 w 317289"/>
                <a:gd name="connsiteY222" fmla="*/ 123729 h 492822"/>
                <a:gd name="connsiteX223" fmla="*/ 84308 w 317289"/>
                <a:gd name="connsiteY223" fmla="*/ 129254 h 492822"/>
                <a:gd name="connsiteX224" fmla="*/ 99167 w 317289"/>
                <a:gd name="connsiteY224" fmla="*/ 126301 h 492822"/>
                <a:gd name="connsiteX225" fmla="*/ 152222 w 317289"/>
                <a:gd name="connsiteY225" fmla="*/ 109156 h 492822"/>
                <a:gd name="connsiteX226" fmla="*/ 178034 w 317289"/>
                <a:gd name="connsiteY226" fmla="*/ 98678 h 492822"/>
                <a:gd name="connsiteX227" fmla="*/ 190702 w 317289"/>
                <a:gd name="connsiteY227" fmla="*/ 93344 h 492822"/>
                <a:gd name="connsiteX228" fmla="*/ 196036 w 317289"/>
                <a:gd name="connsiteY228" fmla="*/ 91154 h 492822"/>
                <a:gd name="connsiteX229" fmla="*/ 198894 w 317289"/>
                <a:gd name="connsiteY229" fmla="*/ 89915 h 492822"/>
                <a:gd name="connsiteX230" fmla="*/ 219754 w 317289"/>
                <a:gd name="connsiteY230" fmla="*/ 80390 h 492822"/>
                <a:gd name="connsiteX231" fmla="*/ 238804 w 317289"/>
                <a:gd name="connsiteY231" fmla="*/ 70008 h 492822"/>
                <a:gd name="connsiteX232" fmla="*/ 238804 w 317289"/>
                <a:gd name="connsiteY232" fmla="*/ 70008 h 492822"/>
                <a:gd name="connsiteX233" fmla="*/ 222325 w 317289"/>
                <a:gd name="connsiteY233" fmla="*/ 1333 h 492822"/>
                <a:gd name="connsiteX234" fmla="*/ 219754 w 317289"/>
                <a:gd name="connsiteY234" fmla="*/ 857 h 492822"/>
                <a:gd name="connsiteX235" fmla="*/ 216801 w 317289"/>
                <a:gd name="connsiteY235" fmla="*/ 285 h 492822"/>
                <a:gd name="connsiteX236" fmla="*/ 213943 w 317289"/>
                <a:gd name="connsiteY236" fmla="*/ 285 h 492822"/>
                <a:gd name="connsiteX237" fmla="*/ 196513 w 317289"/>
                <a:gd name="connsiteY237" fmla="*/ 285 h 492822"/>
                <a:gd name="connsiteX238" fmla="*/ 186988 w 317289"/>
                <a:gd name="connsiteY238" fmla="*/ 1142 h 492822"/>
                <a:gd name="connsiteX239" fmla="*/ 183940 w 317289"/>
                <a:gd name="connsiteY239" fmla="*/ 1142 h 492822"/>
                <a:gd name="connsiteX240" fmla="*/ 181368 w 317289"/>
                <a:gd name="connsiteY240" fmla="*/ 1142 h 492822"/>
                <a:gd name="connsiteX241" fmla="*/ 171843 w 317289"/>
                <a:gd name="connsiteY241" fmla="*/ 2952 h 492822"/>
                <a:gd name="connsiteX242" fmla="*/ 164985 w 317289"/>
                <a:gd name="connsiteY242" fmla="*/ 4000 h 492822"/>
                <a:gd name="connsiteX243" fmla="*/ 164985 w 317289"/>
                <a:gd name="connsiteY243" fmla="*/ 4000 h 492822"/>
                <a:gd name="connsiteX244" fmla="*/ 133076 w 317289"/>
                <a:gd name="connsiteY244" fmla="*/ 15335 h 492822"/>
                <a:gd name="connsiteX245" fmla="*/ 108692 w 317289"/>
                <a:gd name="connsiteY245" fmla="*/ 22097 h 492822"/>
                <a:gd name="connsiteX246" fmla="*/ 98405 w 317289"/>
                <a:gd name="connsiteY246" fmla="*/ 29336 h 492822"/>
                <a:gd name="connsiteX247" fmla="*/ 53352 w 317289"/>
                <a:gd name="connsiteY247" fmla="*/ 59721 h 492822"/>
                <a:gd name="connsiteX248" fmla="*/ 43160 w 317289"/>
                <a:gd name="connsiteY248" fmla="*/ 69246 h 492822"/>
                <a:gd name="connsiteX249" fmla="*/ 45541 w 317289"/>
                <a:gd name="connsiteY249" fmla="*/ 67627 h 492822"/>
                <a:gd name="connsiteX250" fmla="*/ 65353 w 317289"/>
                <a:gd name="connsiteY250" fmla="*/ 61817 h 492822"/>
                <a:gd name="connsiteX251" fmla="*/ 86594 w 317289"/>
                <a:gd name="connsiteY251" fmla="*/ 61817 h 492822"/>
                <a:gd name="connsiteX252" fmla="*/ 100691 w 317289"/>
                <a:gd name="connsiteY252" fmla="*/ 73056 h 492822"/>
                <a:gd name="connsiteX253" fmla="*/ 88594 w 317289"/>
                <a:gd name="connsiteY253" fmla="*/ 75247 h 492822"/>
                <a:gd name="connsiteX254" fmla="*/ 68401 w 317289"/>
                <a:gd name="connsiteY254" fmla="*/ 73532 h 492822"/>
                <a:gd name="connsiteX255" fmla="*/ 48113 w 317289"/>
                <a:gd name="connsiteY255" fmla="*/ 78676 h 492822"/>
                <a:gd name="connsiteX256" fmla="*/ 34683 w 317289"/>
                <a:gd name="connsiteY256" fmla="*/ 84296 h 492822"/>
                <a:gd name="connsiteX257" fmla="*/ 33540 w 317289"/>
                <a:gd name="connsiteY257" fmla="*/ 93821 h 492822"/>
                <a:gd name="connsiteX258" fmla="*/ 33540 w 317289"/>
                <a:gd name="connsiteY258" fmla="*/ 96392 h 492822"/>
                <a:gd name="connsiteX259" fmla="*/ 33540 w 317289"/>
                <a:gd name="connsiteY259" fmla="*/ 98012 h 492822"/>
                <a:gd name="connsiteX260" fmla="*/ 35064 w 317289"/>
                <a:gd name="connsiteY260" fmla="*/ 104679 h 492822"/>
                <a:gd name="connsiteX261" fmla="*/ 38969 w 317289"/>
                <a:gd name="connsiteY261" fmla="*/ 116300 h 492822"/>
                <a:gd name="connsiteX262" fmla="*/ 42779 w 317289"/>
                <a:gd name="connsiteY262" fmla="*/ 129920 h 492822"/>
                <a:gd name="connsiteX263" fmla="*/ 46780 w 317289"/>
                <a:gd name="connsiteY263" fmla="*/ 130777 h 492822"/>
                <a:gd name="connsiteX264" fmla="*/ 46780 w 317289"/>
                <a:gd name="connsiteY264" fmla="*/ 128110 h 492822"/>
                <a:gd name="connsiteX265" fmla="*/ 46780 w 317289"/>
                <a:gd name="connsiteY265" fmla="*/ 128111 h 492822"/>
                <a:gd name="connsiteX266" fmla="*/ 47827 w 317289"/>
                <a:gd name="connsiteY266" fmla="*/ 128682 h 49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317289" h="492822">
                  <a:moveTo>
                    <a:pt x="306050" y="447579"/>
                  </a:moveTo>
                  <a:lnTo>
                    <a:pt x="306050" y="447579"/>
                  </a:lnTo>
                  <a:cubicBezTo>
                    <a:pt x="304907" y="450246"/>
                    <a:pt x="303574" y="453008"/>
                    <a:pt x="302240" y="455675"/>
                  </a:cubicBezTo>
                  <a:cubicBezTo>
                    <a:pt x="299834" y="460636"/>
                    <a:pt x="297065" y="465411"/>
                    <a:pt x="293953" y="469963"/>
                  </a:cubicBezTo>
                  <a:lnTo>
                    <a:pt x="293953" y="470534"/>
                  </a:lnTo>
                  <a:cubicBezTo>
                    <a:pt x="293096" y="471582"/>
                    <a:pt x="292239" y="472630"/>
                    <a:pt x="291286" y="473582"/>
                  </a:cubicBezTo>
                  <a:lnTo>
                    <a:pt x="288334" y="476535"/>
                  </a:lnTo>
                  <a:lnTo>
                    <a:pt x="286810" y="477869"/>
                  </a:lnTo>
                  <a:lnTo>
                    <a:pt x="286810" y="477869"/>
                  </a:lnTo>
                  <a:cubicBezTo>
                    <a:pt x="284416" y="479603"/>
                    <a:pt x="281902" y="481162"/>
                    <a:pt x="279285" y="482536"/>
                  </a:cubicBezTo>
                  <a:lnTo>
                    <a:pt x="276523" y="483869"/>
                  </a:lnTo>
                  <a:lnTo>
                    <a:pt x="273665" y="485012"/>
                  </a:lnTo>
                  <a:cubicBezTo>
                    <a:pt x="267331" y="487566"/>
                    <a:pt x="260758" y="489480"/>
                    <a:pt x="254044" y="490727"/>
                  </a:cubicBezTo>
                  <a:cubicBezTo>
                    <a:pt x="252983" y="491011"/>
                    <a:pt x="251899" y="491202"/>
                    <a:pt x="250805" y="491299"/>
                  </a:cubicBezTo>
                  <a:lnTo>
                    <a:pt x="247757" y="491775"/>
                  </a:lnTo>
                  <a:cubicBezTo>
                    <a:pt x="244519" y="491775"/>
                    <a:pt x="241185" y="492347"/>
                    <a:pt x="238232" y="492537"/>
                  </a:cubicBezTo>
                  <a:cubicBezTo>
                    <a:pt x="230903" y="492918"/>
                    <a:pt x="223559" y="492918"/>
                    <a:pt x="216229" y="492537"/>
                  </a:cubicBezTo>
                  <a:lnTo>
                    <a:pt x="205942" y="491585"/>
                  </a:lnTo>
                  <a:lnTo>
                    <a:pt x="202609" y="491108"/>
                  </a:lnTo>
                  <a:lnTo>
                    <a:pt x="198608" y="490537"/>
                  </a:lnTo>
                  <a:cubicBezTo>
                    <a:pt x="191083" y="489298"/>
                    <a:pt x="183559" y="487679"/>
                    <a:pt x="176129" y="485965"/>
                  </a:cubicBezTo>
                  <a:cubicBezTo>
                    <a:pt x="166604" y="483584"/>
                    <a:pt x="157079" y="480821"/>
                    <a:pt x="147554" y="477678"/>
                  </a:cubicBezTo>
                  <a:cubicBezTo>
                    <a:pt x="153382" y="471252"/>
                    <a:pt x="155975" y="462527"/>
                    <a:pt x="154603" y="453961"/>
                  </a:cubicBezTo>
                  <a:cubicBezTo>
                    <a:pt x="154418" y="453029"/>
                    <a:pt x="154027" y="452150"/>
                    <a:pt x="153460" y="451389"/>
                  </a:cubicBezTo>
                  <a:cubicBezTo>
                    <a:pt x="153470" y="450080"/>
                    <a:pt x="153211" y="448783"/>
                    <a:pt x="152698" y="447579"/>
                  </a:cubicBezTo>
                  <a:cubicBezTo>
                    <a:pt x="150424" y="441413"/>
                    <a:pt x="147384" y="435556"/>
                    <a:pt x="143649" y="430149"/>
                  </a:cubicBezTo>
                  <a:cubicBezTo>
                    <a:pt x="168930" y="433283"/>
                    <a:pt x="194375" y="434905"/>
                    <a:pt x="219849" y="435006"/>
                  </a:cubicBezTo>
                  <a:cubicBezTo>
                    <a:pt x="234807" y="434836"/>
                    <a:pt x="249721" y="433370"/>
                    <a:pt x="264426" y="430625"/>
                  </a:cubicBezTo>
                  <a:lnTo>
                    <a:pt x="267950" y="429958"/>
                  </a:lnTo>
                  <a:cubicBezTo>
                    <a:pt x="267739" y="431473"/>
                    <a:pt x="268041" y="433015"/>
                    <a:pt x="268807" y="434339"/>
                  </a:cubicBezTo>
                  <a:cubicBezTo>
                    <a:pt x="271397" y="440013"/>
                    <a:pt x="272914" y="446116"/>
                    <a:pt x="273284" y="452342"/>
                  </a:cubicBezTo>
                  <a:cubicBezTo>
                    <a:pt x="273856" y="456818"/>
                    <a:pt x="276332" y="461867"/>
                    <a:pt x="281476" y="461105"/>
                  </a:cubicBezTo>
                  <a:cubicBezTo>
                    <a:pt x="286619" y="460343"/>
                    <a:pt x="286619" y="449865"/>
                    <a:pt x="286048" y="445388"/>
                  </a:cubicBezTo>
                  <a:cubicBezTo>
                    <a:pt x="285305" y="439056"/>
                    <a:pt x="283468" y="432900"/>
                    <a:pt x="280618" y="427196"/>
                  </a:cubicBezTo>
                  <a:lnTo>
                    <a:pt x="280618" y="427196"/>
                  </a:lnTo>
                  <a:cubicBezTo>
                    <a:pt x="288928" y="424859"/>
                    <a:pt x="296831" y="421261"/>
                    <a:pt x="304050" y="416528"/>
                  </a:cubicBezTo>
                  <a:cubicBezTo>
                    <a:pt x="308344" y="413569"/>
                    <a:pt x="312276" y="410116"/>
                    <a:pt x="315766" y="406241"/>
                  </a:cubicBezTo>
                  <a:lnTo>
                    <a:pt x="316528" y="407479"/>
                  </a:lnTo>
                  <a:cubicBezTo>
                    <a:pt x="316528" y="408146"/>
                    <a:pt x="317194" y="409384"/>
                    <a:pt x="317290" y="409860"/>
                  </a:cubicBezTo>
                  <a:lnTo>
                    <a:pt x="317290" y="409860"/>
                  </a:lnTo>
                  <a:cubicBezTo>
                    <a:pt x="317238" y="410175"/>
                    <a:pt x="317238" y="410497"/>
                    <a:pt x="317290" y="410813"/>
                  </a:cubicBezTo>
                  <a:cubicBezTo>
                    <a:pt x="317290" y="412241"/>
                    <a:pt x="317290" y="413765"/>
                    <a:pt x="317290" y="415289"/>
                  </a:cubicBezTo>
                  <a:cubicBezTo>
                    <a:pt x="317290" y="416813"/>
                    <a:pt x="317290" y="417671"/>
                    <a:pt x="317290" y="418814"/>
                  </a:cubicBezTo>
                  <a:cubicBezTo>
                    <a:pt x="317290" y="417575"/>
                    <a:pt x="317290" y="421481"/>
                    <a:pt x="317290" y="422147"/>
                  </a:cubicBezTo>
                  <a:cubicBezTo>
                    <a:pt x="316623" y="425577"/>
                    <a:pt x="316242" y="428053"/>
                    <a:pt x="315956" y="430244"/>
                  </a:cubicBezTo>
                  <a:cubicBezTo>
                    <a:pt x="313734" y="433824"/>
                    <a:pt x="311883" y="437622"/>
                    <a:pt x="310432" y="441578"/>
                  </a:cubicBezTo>
                  <a:cubicBezTo>
                    <a:pt x="309955" y="443007"/>
                    <a:pt x="309384" y="444436"/>
                    <a:pt x="308908" y="445769"/>
                  </a:cubicBezTo>
                  <a:lnTo>
                    <a:pt x="308050" y="447865"/>
                  </a:lnTo>
                  <a:close/>
                  <a:moveTo>
                    <a:pt x="85451" y="451008"/>
                  </a:moveTo>
                  <a:lnTo>
                    <a:pt x="85451" y="451008"/>
                  </a:lnTo>
                  <a:cubicBezTo>
                    <a:pt x="84118" y="449865"/>
                    <a:pt x="82879" y="448627"/>
                    <a:pt x="81641" y="447389"/>
                  </a:cubicBezTo>
                  <a:cubicBezTo>
                    <a:pt x="81641" y="447389"/>
                    <a:pt x="81641" y="446722"/>
                    <a:pt x="80784" y="445865"/>
                  </a:cubicBezTo>
                  <a:lnTo>
                    <a:pt x="80308" y="444436"/>
                  </a:lnTo>
                  <a:cubicBezTo>
                    <a:pt x="80405" y="443709"/>
                    <a:pt x="80405" y="442972"/>
                    <a:pt x="80308" y="442245"/>
                  </a:cubicBezTo>
                  <a:cubicBezTo>
                    <a:pt x="80647" y="441476"/>
                    <a:pt x="81062" y="440742"/>
                    <a:pt x="81546" y="440054"/>
                  </a:cubicBezTo>
                  <a:cubicBezTo>
                    <a:pt x="84308" y="435482"/>
                    <a:pt x="88880" y="432053"/>
                    <a:pt x="91738" y="427481"/>
                  </a:cubicBezTo>
                  <a:cubicBezTo>
                    <a:pt x="96500" y="427481"/>
                    <a:pt x="101263" y="427481"/>
                    <a:pt x="106025" y="427481"/>
                  </a:cubicBezTo>
                  <a:cubicBezTo>
                    <a:pt x="113169" y="427481"/>
                    <a:pt x="120122" y="427481"/>
                    <a:pt x="127171" y="428243"/>
                  </a:cubicBezTo>
                  <a:cubicBezTo>
                    <a:pt x="126159" y="429966"/>
                    <a:pt x="125820" y="432001"/>
                    <a:pt x="126218" y="433959"/>
                  </a:cubicBezTo>
                  <a:cubicBezTo>
                    <a:pt x="126885" y="438245"/>
                    <a:pt x="131076" y="441102"/>
                    <a:pt x="133552" y="444436"/>
                  </a:cubicBezTo>
                  <a:cubicBezTo>
                    <a:pt x="136029" y="447770"/>
                    <a:pt x="138315" y="450913"/>
                    <a:pt x="140887" y="453961"/>
                  </a:cubicBezTo>
                  <a:cubicBezTo>
                    <a:pt x="140645" y="459264"/>
                    <a:pt x="138820" y="464373"/>
                    <a:pt x="135648" y="468629"/>
                  </a:cubicBezTo>
                  <a:cubicBezTo>
                    <a:pt x="134241" y="470066"/>
                    <a:pt x="132509" y="471144"/>
                    <a:pt x="130600" y="471773"/>
                  </a:cubicBezTo>
                  <a:lnTo>
                    <a:pt x="115455" y="466248"/>
                  </a:lnTo>
                  <a:lnTo>
                    <a:pt x="111169" y="464534"/>
                  </a:lnTo>
                  <a:cubicBezTo>
                    <a:pt x="110407" y="464534"/>
                    <a:pt x="105835" y="462057"/>
                    <a:pt x="110026" y="464534"/>
                  </a:cubicBezTo>
                  <a:lnTo>
                    <a:pt x="103453" y="461486"/>
                  </a:lnTo>
                  <a:cubicBezTo>
                    <a:pt x="99050" y="459426"/>
                    <a:pt x="94758" y="457137"/>
                    <a:pt x="90595" y="454628"/>
                  </a:cubicBezTo>
                  <a:cubicBezTo>
                    <a:pt x="89511" y="453985"/>
                    <a:pt x="88462" y="453285"/>
                    <a:pt x="87451" y="452532"/>
                  </a:cubicBezTo>
                  <a:lnTo>
                    <a:pt x="85451" y="451103"/>
                  </a:lnTo>
                  <a:close/>
                  <a:moveTo>
                    <a:pt x="197084" y="128492"/>
                  </a:moveTo>
                  <a:lnTo>
                    <a:pt x="197084" y="128492"/>
                  </a:lnTo>
                  <a:lnTo>
                    <a:pt x="202513" y="127444"/>
                  </a:lnTo>
                  <a:cubicBezTo>
                    <a:pt x="208575" y="126569"/>
                    <a:pt x="214680" y="126029"/>
                    <a:pt x="220801" y="125825"/>
                  </a:cubicBezTo>
                  <a:cubicBezTo>
                    <a:pt x="227430" y="125396"/>
                    <a:pt x="234080" y="125396"/>
                    <a:pt x="240709" y="125825"/>
                  </a:cubicBezTo>
                  <a:cubicBezTo>
                    <a:pt x="245322" y="126568"/>
                    <a:pt x="249875" y="127651"/>
                    <a:pt x="254329" y="129063"/>
                  </a:cubicBezTo>
                  <a:cubicBezTo>
                    <a:pt x="257663" y="141446"/>
                    <a:pt x="261092" y="153828"/>
                    <a:pt x="264426" y="166211"/>
                  </a:cubicBezTo>
                  <a:cubicBezTo>
                    <a:pt x="264426" y="167068"/>
                    <a:pt x="263950" y="167830"/>
                    <a:pt x="263664" y="168592"/>
                  </a:cubicBezTo>
                  <a:cubicBezTo>
                    <a:pt x="259854" y="178784"/>
                    <a:pt x="258901" y="190118"/>
                    <a:pt x="255568" y="200596"/>
                  </a:cubicBezTo>
                  <a:cubicBezTo>
                    <a:pt x="254139" y="205073"/>
                    <a:pt x="252234" y="211073"/>
                    <a:pt x="250996" y="213931"/>
                  </a:cubicBezTo>
                  <a:cubicBezTo>
                    <a:pt x="248805" y="218884"/>
                    <a:pt x="245757" y="223456"/>
                    <a:pt x="243566" y="228218"/>
                  </a:cubicBezTo>
                  <a:cubicBezTo>
                    <a:pt x="241955" y="231920"/>
                    <a:pt x="240109" y="235515"/>
                    <a:pt x="238042" y="238982"/>
                  </a:cubicBezTo>
                  <a:cubicBezTo>
                    <a:pt x="232227" y="242151"/>
                    <a:pt x="226250" y="245012"/>
                    <a:pt x="220135" y="247554"/>
                  </a:cubicBezTo>
                  <a:cubicBezTo>
                    <a:pt x="209276" y="251840"/>
                    <a:pt x="197941" y="254222"/>
                    <a:pt x="186988" y="258032"/>
                  </a:cubicBezTo>
                  <a:cubicBezTo>
                    <a:pt x="177463" y="261080"/>
                    <a:pt x="168509" y="263556"/>
                    <a:pt x="159175" y="266033"/>
                  </a:cubicBezTo>
                  <a:cubicBezTo>
                    <a:pt x="134029" y="272700"/>
                    <a:pt x="108597" y="278320"/>
                    <a:pt x="82975" y="282701"/>
                  </a:cubicBezTo>
                  <a:cubicBezTo>
                    <a:pt x="87606" y="279885"/>
                    <a:pt x="91390" y="275870"/>
                    <a:pt x="93928" y="271081"/>
                  </a:cubicBezTo>
                  <a:cubicBezTo>
                    <a:pt x="95327" y="267961"/>
                    <a:pt x="93931" y="264297"/>
                    <a:pt x="90810" y="262899"/>
                  </a:cubicBezTo>
                  <a:cubicBezTo>
                    <a:pt x="88187" y="261723"/>
                    <a:pt x="85099" y="262508"/>
                    <a:pt x="83356" y="264794"/>
                  </a:cubicBezTo>
                  <a:cubicBezTo>
                    <a:pt x="79573" y="269260"/>
                    <a:pt x="74061" y="271895"/>
                    <a:pt x="68211" y="272033"/>
                  </a:cubicBezTo>
                  <a:cubicBezTo>
                    <a:pt x="61448" y="273462"/>
                    <a:pt x="54781" y="274319"/>
                    <a:pt x="48113" y="276320"/>
                  </a:cubicBezTo>
                  <a:cubicBezTo>
                    <a:pt x="43885" y="277813"/>
                    <a:pt x="39777" y="279628"/>
                    <a:pt x="35826" y="281749"/>
                  </a:cubicBezTo>
                  <a:cubicBezTo>
                    <a:pt x="32419" y="284040"/>
                    <a:pt x="28740" y="285896"/>
                    <a:pt x="24872" y="287273"/>
                  </a:cubicBezTo>
                  <a:lnTo>
                    <a:pt x="19348" y="288226"/>
                  </a:lnTo>
                  <a:lnTo>
                    <a:pt x="18014" y="288226"/>
                  </a:lnTo>
                  <a:lnTo>
                    <a:pt x="11442" y="288226"/>
                  </a:lnTo>
                  <a:lnTo>
                    <a:pt x="10108" y="288226"/>
                  </a:lnTo>
                  <a:lnTo>
                    <a:pt x="8680" y="288226"/>
                  </a:lnTo>
                  <a:cubicBezTo>
                    <a:pt x="7070" y="287903"/>
                    <a:pt x="5480" y="287489"/>
                    <a:pt x="3917" y="286988"/>
                  </a:cubicBezTo>
                  <a:lnTo>
                    <a:pt x="1441" y="286035"/>
                  </a:lnTo>
                  <a:cubicBezTo>
                    <a:pt x="1229" y="283146"/>
                    <a:pt x="783" y="280279"/>
                    <a:pt x="107" y="277463"/>
                  </a:cubicBezTo>
                  <a:cubicBezTo>
                    <a:pt x="62" y="276797"/>
                    <a:pt x="62" y="276129"/>
                    <a:pt x="107" y="275462"/>
                  </a:cubicBezTo>
                  <a:lnTo>
                    <a:pt x="107" y="275462"/>
                  </a:lnTo>
                  <a:cubicBezTo>
                    <a:pt x="-36" y="273179"/>
                    <a:pt x="-36" y="270888"/>
                    <a:pt x="107" y="268604"/>
                  </a:cubicBezTo>
                  <a:cubicBezTo>
                    <a:pt x="107" y="266699"/>
                    <a:pt x="107" y="264794"/>
                    <a:pt x="107" y="262889"/>
                  </a:cubicBezTo>
                  <a:cubicBezTo>
                    <a:pt x="143" y="262541"/>
                    <a:pt x="143" y="262190"/>
                    <a:pt x="107" y="261842"/>
                  </a:cubicBezTo>
                  <a:lnTo>
                    <a:pt x="679" y="258508"/>
                  </a:lnTo>
                  <a:cubicBezTo>
                    <a:pt x="1554" y="254007"/>
                    <a:pt x="2667" y="249556"/>
                    <a:pt x="4012" y="245173"/>
                  </a:cubicBezTo>
                  <a:cubicBezTo>
                    <a:pt x="5155" y="241172"/>
                    <a:pt x="6489" y="237362"/>
                    <a:pt x="8013" y="233457"/>
                  </a:cubicBezTo>
                  <a:cubicBezTo>
                    <a:pt x="8013" y="232886"/>
                    <a:pt x="8013" y="232409"/>
                    <a:pt x="8013" y="232219"/>
                  </a:cubicBezTo>
                  <a:lnTo>
                    <a:pt x="8870" y="230314"/>
                  </a:lnTo>
                  <a:cubicBezTo>
                    <a:pt x="8870" y="229742"/>
                    <a:pt x="8870" y="229266"/>
                    <a:pt x="9537" y="228695"/>
                  </a:cubicBezTo>
                  <a:cubicBezTo>
                    <a:pt x="13537" y="227933"/>
                    <a:pt x="17538" y="227361"/>
                    <a:pt x="21443" y="226409"/>
                  </a:cubicBezTo>
                  <a:cubicBezTo>
                    <a:pt x="26872" y="225170"/>
                    <a:pt x="32397" y="224408"/>
                    <a:pt x="37921" y="223456"/>
                  </a:cubicBezTo>
                  <a:cubicBezTo>
                    <a:pt x="48982" y="223208"/>
                    <a:pt x="59760" y="219912"/>
                    <a:pt x="69068" y="213931"/>
                  </a:cubicBezTo>
                  <a:cubicBezTo>
                    <a:pt x="70387" y="212500"/>
                    <a:pt x="70296" y="210270"/>
                    <a:pt x="68865" y="208951"/>
                  </a:cubicBezTo>
                  <a:cubicBezTo>
                    <a:pt x="68511" y="208625"/>
                    <a:pt x="68094" y="208375"/>
                    <a:pt x="67639" y="208216"/>
                  </a:cubicBezTo>
                  <a:cubicBezTo>
                    <a:pt x="56474" y="205961"/>
                    <a:pt x="44941" y="206287"/>
                    <a:pt x="33921" y="209168"/>
                  </a:cubicBezTo>
                  <a:cubicBezTo>
                    <a:pt x="28297" y="210094"/>
                    <a:pt x="22755" y="211464"/>
                    <a:pt x="17347" y="213264"/>
                  </a:cubicBezTo>
                  <a:cubicBezTo>
                    <a:pt x="19062" y="210121"/>
                    <a:pt x="20967" y="206978"/>
                    <a:pt x="22967" y="203739"/>
                  </a:cubicBezTo>
                  <a:lnTo>
                    <a:pt x="22967" y="203739"/>
                  </a:lnTo>
                  <a:lnTo>
                    <a:pt x="24872" y="201739"/>
                  </a:lnTo>
                  <a:lnTo>
                    <a:pt x="30778" y="196119"/>
                  </a:lnTo>
                  <a:lnTo>
                    <a:pt x="38302" y="189452"/>
                  </a:lnTo>
                  <a:lnTo>
                    <a:pt x="41922" y="186404"/>
                  </a:lnTo>
                  <a:lnTo>
                    <a:pt x="43065" y="185451"/>
                  </a:lnTo>
                  <a:lnTo>
                    <a:pt x="44875" y="184022"/>
                  </a:lnTo>
                  <a:cubicBezTo>
                    <a:pt x="50149" y="180024"/>
                    <a:pt x="55651" y="176335"/>
                    <a:pt x="61353" y="172973"/>
                  </a:cubicBezTo>
                  <a:lnTo>
                    <a:pt x="63925" y="171640"/>
                  </a:lnTo>
                  <a:cubicBezTo>
                    <a:pt x="63925" y="171640"/>
                    <a:pt x="67735" y="169925"/>
                    <a:pt x="68687" y="169354"/>
                  </a:cubicBezTo>
                  <a:cubicBezTo>
                    <a:pt x="69790" y="168778"/>
                    <a:pt x="70841" y="168108"/>
                    <a:pt x="71830" y="167354"/>
                  </a:cubicBezTo>
                  <a:cubicBezTo>
                    <a:pt x="73495" y="166870"/>
                    <a:pt x="74942" y="165827"/>
                    <a:pt x="75926" y="164401"/>
                  </a:cubicBezTo>
                  <a:cubicBezTo>
                    <a:pt x="108547" y="161962"/>
                    <a:pt x="140508" y="153940"/>
                    <a:pt x="170414" y="140684"/>
                  </a:cubicBezTo>
                  <a:lnTo>
                    <a:pt x="196513" y="129920"/>
                  </a:lnTo>
                  <a:close/>
                  <a:moveTo>
                    <a:pt x="41541" y="352901"/>
                  </a:moveTo>
                  <a:lnTo>
                    <a:pt x="41541" y="352901"/>
                  </a:lnTo>
                  <a:cubicBezTo>
                    <a:pt x="41541" y="356044"/>
                    <a:pt x="41541" y="354139"/>
                    <a:pt x="41541" y="352901"/>
                  </a:cubicBezTo>
                  <a:close/>
                  <a:moveTo>
                    <a:pt x="49828" y="385952"/>
                  </a:moveTo>
                  <a:lnTo>
                    <a:pt x="54304" y="390620"/>
                  </a:lnTo>
                  <a:lnTo>
                    <a:pt x="54304" y="390620"/>
                  </a:lnTo>
                  <a:lnTo>
                    <a:pt x="56781" y="391477"/>
                  </a:lnTo>
                  <a:cubicBezTo>
                    <a:pt x="59067" y="392048"/>
                    <a:pt x="61258" y="392715"/>
                    <a:pt x="63639" y="393096"/>
                  </a:cubicBezTo>
                  <a:lnTo>
                    <a:pt x="64210" y="393096"/>
                  </a:lnTo>
                  <a:lnTo>
                    <a:pt x="67544" y="393096"/>
                  </a:lnTo>
                  <a:lnTo>
                    <a:pt x="70973" y="393096"/>
                  </a:lnTo>
                  <a:cubicBezTo>
                    <a:pt x="73831" y="391858"/>
                    <a:pt x="76879" y="391001"/>
                    <a:pt x="79641" y="389953"/>
                  </a:cubicBezTo>
                  <a:cubicBezTo>
                    <a:pt x="85451" y="387857"/>
                    <a:pt x="91261" y="385952"/>
                    <a:pt x="96976" y="383571"/>
                  </a:cubicBezTo>
                  <a:cubicBezTo>
                    <a:pt x="102830" y="380685"/>
                    <a:pt x="108956" y="378388"/>
                    <a:pt x="115264" y="376713"/>
                  </a:cubicBezTo>
                  <a:cubicBezTo>
                    <a:pt x="120643" y="376286"/>
                    <a:pt x="125901" y="374899"/>
                    <a:pt x="130790" y="372617"/>
                  </a:cubicBezTo>
                  <a:cubicBezTo>
                    <a:pt x="133420" y="370724"/>
                    <a:pt x="137088" y="371321"/>
                    <a:pt x="138982" y="373951"/>
                  </a:cubicBezTo>
                  <a:cubicBezTo>
                    <a:pt x="140875" y="376581"/>
                    <a:pt x="140278" y="380249"/>
                    <a:pt x="137648" y="382142"/>
                  </a:cubicBezTo>
                  <a:cubicBezTo>
                    <a:pt x="133984" y="385839"/>
                    <a:pt x="129854" y="389040"/>
                    <a:pt x="125361" y="391668"/>
                  </a:cubicBezTo>
                  <a:lnTo>
                    <a:pt x="140887" y="392810"/>
                  </a:lnTo>
                  <a:lnTo>
                    <a:pt x="182320" y="395954"/>
                  </a:lnTo>
                  <a:cubicBezTo>
                    <a:pt x="196608" y="396811"/>
                    <a:pt x="210895" y="397382"/>
                    <a:pt x="225183" y="396811"/>
                  </a:cubicBezTo>
                  <a:cubicBezTo>
                    <a:pt x="232041" y="396811"/>
                    <a:pt x="238899" y="396049"/>
                    <a:pt x="245757" y="395192"/>
                  </a:cubicBezTo>
                  <a:lnTo>
                    <a:pt x="248424" y="395192"/>
                  </a:lnTo>
                  <a:cubicBezTo>
                    <a:pt x="250027" y="394999"/>
                    <a:pt x="251617" y="394712"/>
                    <a:pt x="253186" y="394335"/>
                  </a:cubicBezTo>
                  <a:cubicBezTo>
                    <a:pt x="256330" y="393763"/>
                    <a:pt x="259473" y="393096"/>
                    <a:pt x="262711" y="392334"/>
                  </a:cubicBezTo>
                  <a:cubicBezTo>
                    <a:pt x="269185" y="390594"/>
                    <a:pt x="275547" y="388463"/>
                    <a:pt x="281761" y="385952"/>
                  </a:cubicBezTo>
                  <a:lnTo>
                    <a:pt x="282904" y="385476"/>
                  </a:lnTo>
                  <a:lnTo>
                    <a:pt x="282904" y="385476"/>
                  </a:lnTo>
                  <a:cubicBezTo>
                    <a:pt x="284380" y="384665"/>
                    <a:pt x="285811" y="383774"/>
                    <a:pt x="287191" y="382809"/>
                  </a:cubicBezTo>
                  <a:lnTo>
                    <a:pt x="290048" y="380904"/>
                  </a:lnTo>
                  <a:cubicBezTo>
                    <a:pt x="290745" y="380138"/>
                    <a:pt x="291510" y="379436"/>
                    <a:pt x="292334" y="378809"/>
                  </a:cubicBezTo>
                  <a:cubicBezTo>
                    <a:pt x="293477" y="377570"/>
                    <a:pt x="294620" y="376427"/>
                    <a:pt x="295668" y="375189"/>
                  </a:cubicBezTo>
                  <a:cubicBezTo>
                    <a:pt x="296716" y="373951"/>
                    <a:pt x="297192" y="372808"/>
                    <a:pt x="297382" y="372617"/>
                  </a:cubicBezTo>
                  <a:cubicBezTo>
                    <a:pt x="299002" y="370046"/>
                    <a:pt x="300526" y="367379"/>
                    <a:pt x="302145" y="364712"/>
                  </a:cubicBezTo>
                  <a:cubicBezTo>
                    <a:pt x="305193" y="359282"/>
                    <a:pt x="308622" y="354044"/>
                    <a:pt x="311670" y="348424"/>
                  </a:cubicBezTo>
                  <a:cubicBezTo>
                    <a:pt x="312023" y="347649"/>
                    <a:pt x="312506" y="346940"/>
                    <a:pt x="313099" y="346328"/>
                  </a:cubicBezTo>
                  <a:cubicBezTo>
                    <a:pt x="312241" y="342709"/>
                    <a:pt x="311479" y="339185"/>
                    <a:pt x="310622" y="335660"/>
                  </a:cubicBezTo>
                  <a:cubicBezTo>
                    <a:pt x="306431" y="318134"/>
                    <a:pt x="302177" y="300608"/>
                    <a:pt x="297859" y="283082"/>
                  </a:cubicBezTo>
                  <a:cubicBezTo>
                    <a:pt x="296335" y="276701"/>
                    <a:pt x="294906" y="270319"/>
                    <a:pt x="293477" y="264032"/>
                  </a:cubicBezTo>
                  <a:cubicBezTo>
                    <a:pt x="292779" y="263016"/>
                    <a:pt x="292112" y="261873"/>
                    <a:pt x="291477" y="260603"/>
                  </a:cubicBezTo>
                  <a:cubicBezTo>
                    <a:pt x="289857" y="256955"/>
                    <a:pt x="288488" y="253199"/>
                    <a:pt x="287381" y="249364"/>
                  </a:cubicBezTo>
                  <a:cubicBezTo>
                    <a:pt x="285095" y="243077"/>
                    <a:pt x="283285" y="236696"/>
                    <a:pt x="281476" y="230314"/>
                  </a:cubicBezTo>
                  <a:cubicBezTo>
                    <a:pt x="279170" y="235198"/>
                    <a:pt x="276462" y="239881"/>
                    <a:pt x="273379" y="244316"/>
                  </a:cubicBezTo>
                  <a:cubicBezTo>
                    <a:pt x="270549" y="248333"/>
                    <a:pt x="266996" y="251789"/>
                    <a:pt x="262902" y="254507"/>
                  </a:cubicBezTo>
                  <a:cubicBezTo>
                    <a:pt x="257516" y="261320"/>
                    <a:pt x="250850" y="267015"/>
                    <a:pt x="243280" y="271271"/>
                  </a:cubicBezTo>
                  <a:cubicBezTo>
                    <a:pt x="232250" y="278073"/>
                    <a:pt x="220533" y="283692"/>
                    <a:pt x="208324" y="288035"/>
                  </a:cubicBezTo>
                  <a:cubicBezTo>
                    <a:pt x="200227" y="290798"/>
                    <a:pt x="192036" y="293465"/>
                    <a:pt x="183844" y="295751"/>
                  </a:cubicBezTo>
                  <a:cubicBezTo>
                    <a:pt x="161746" y="302101"/>
                    <a:pt x="139521" y="307466"/>
                    <a:pt x="117169" y="311848"/>
                  </a:cubicBezTo>
                  <a:cubicBezTo>
                    <a:pt x="99106" y="315543"/>
                    <a:pt x="80855" y="318246"/>
                    <a:pt x="62496" y="319944"/>
                  </a:cubicBezTo>
                  <a:lnTo>
                    <a:pt x="57638" y="319944"/>
                  </a:lnTo>
                  <a:cubicBezTo>
                    <a:pt x="57294" y="321340"/>
                    <a:pt x="56848" y="322709"/>
                    <a:pt x="56305" y="324040"/>
                  </a:cubicBezTo>
                  <a:cubicBezTo>
                    <a:pt x="56305" y="324802"/>
                    <a:pt x="55638" y="325564"/>
                    <a:pt x="55352" y="326231"/>
                  </a:cubicBezTo>
                  <a:cubicBezTo>
                    <a:pt x="62710" y="323724"/>
                    <a:pt x="70362" y="322187"/>
                    <a:pt x="78117" y="321659"/>
                  </a:cubicBezTo>
                  <a:cubicBezTo>
                    <a:pt x="86307" y="320374"/>
                    <a:pt x="94593" y="319800"/>
                    <a:pt x="102882" y="319944"/>
                  </a:cubicBezTo>
                  <a:cubicBezTo>
                    <a:pt x="111707" y="319453"/>
                    <a:pt x="120428" y="322046"/>
                    <a:pt x="127552" y="327279"/>
                  </a:cubicBezTo>
                  <a:cubicBezTo>
                    <a:pt x="130032" y="330000"/>
                    <a:pt x="129838" y="334217"/>
                    <a:pt x="127116" y="336698"/>
                  </a:cubicBezTo>
                  <a:cubicBezTo>
                    <a:pt x="126003" y="337713"/>
                    <a:pt x="124578" y="338321"/>
                    <a:pt x="123075" y="338423"/>
                  </a:cubicBezTo>
                  <a:cubicBezTo>
                    <a:pt x="119080" y="338367"/>
                    <a:pt x="115110" y="337790"/>
                    <a:pt x="111264" y="336708"/>
                  </a:cubicBezTo>
                  <a:cubicBezTo>
                    <a:pt x="107886" y="336230"/>
                    <a:pt x="104483" y="335943"/>
                    <a:pt x="101072" y="335851"/>
                  </a:cubicBezTo>
                  <a:cubicBezTo>
                    <a:pt x="93781" y="335742"/>
                    <a:pt x="86492" y="336155"/>
                    <a:pt x="79260" y="337089"/>
                  </a:cubicBezTo>
                  <a:cubicBezTo>
                    <a:pt x="73862" y="337463"/>
                    <a:pt x="68488" y="338130"/>
                    <a:pt x="63163" y="339090"/>
                  </a:cubicBezTo>
                  <a:cubicBezTo>
                    <a:pt x="58462" y="339393"/>
                    <a:pt x="53940" y="341010"/>
                    <a:pt x="50113" y="343757"/>
                  </a:cubicBezTo>
                  <a:cubicBezTo>
                    <a:pt x="48803" y="345341"/>
                    <a:pt x="46521" y="345708"/>
                    <a:pt x="44779" y="344614"/>
                  </a:cubicBezTo>
                  <a:lnTo>
                    <a:pt x="43922" y="346233"/>
                  </a:lnTo>
                  <a:lnTo>
                    <a:pt x="43351" y="347471"/>
                  </a:lnTo>
                  <a:lnTo>
                    <a:pt x="43351" y="348519"/>
                  </a:lnTo>
                  <a:cubicBezTo>
                    <a:pt x="43351" y="349948"/>
                    <a:pt x="42493" y="351281"/>
                    <a:pt x="42208" y="352710"/>
                  </a:cubicBezTo>
                  <a:lnTo>
                    <a:pt x="42208" y="352710"/>
                  </a:lnTo>
                  <a:cubicBezTo>
                    <a:pt x="42208" y="352710"/>
                    <a:pt x="42208" y="353663"/>
                    <a:pt x="42208" y="354139"/>
                  </a:cubicBezTo>
                  <a:cubicBezTo>
                    <a:pt x="42208" y="354615"/>
                    <a:pt x="42208" y="357377"/>
                    <a:pt x="42208" y="358901"/>
                  </a:cubicBezTo>
                  <a:cubicBezTo>
                    <a:pt x="42113" y="360424"/>
                    <a:pt x="42113" y="361951"/>
                    <a:pt x="42208" y="363473"/>
                  </a:cubicBezTo>
                  <a:cubicBezTo>
                    <a:pt x="42208" y="364235"/>
                    <a:pt x="42874" y="367760"/>
                    <a:pt x="43065" y="368617"/>
                  </a:cubicBezTo>
                  <a:cubicBezTo>
                    <a:pt x="43522" y="370908"/>
                    <a:pt x="44127" y="373167"/>
                    <a:pt x="44875" y="375380"/>
                  </a:cubicBezTo>
                  <a:cubicBezTo>
                    <a:pt x="44875" y="376332"/>
                    <a:pt x="46970" y="380714"/>
                    <a:pt x="46208" y="379190"/>
                  </a:cubicBezTo>
                  <a:cubicBezTo>
                    <a:pt x="46970" y="380714"/>
                    <a:pt x="47732" y="382238"/>
                    <a:pt x="48589" y="383666"/>
                  </a:cubicBezTo>
                  <a:lnTo>
                    <a:pt x="49447" y="385000"/>
                  </a:lnTo>
                  <a:cubicBezTo>
                    <a:pt x="49683" y="385359"/>
                    <a:pt x="49972" y="385680"/>
                    <a:pt x="50304" y="385952"/>
                  </a:cubicBezTo>
                  <a:close/>
                  <a:moveTo>
                    <a:pt x="47827" y="128682"/>
                  </a:moveTo>
                  <a:cubicBezTo>
                    <a:pt x="47851" y="128333"/>
                    <a:pt x="47851" y="127983"/>
                    <a:pt x="47827" y="127634"/>
                  </a:cubicBezTo>
                  <a:cubicBezTo>
                    <a:pt x="48461" y="126523"/>
                    <a:pt x="49383" y="125601"/>
                    <a:pt x="50494" y="124967"/>
                  </a:cubicBezTo>
                  <a:cubicBezTo>
                    <a:pt x="51760" y="124273"/>
                    <a:pt x="53103" y="123730"/>
                    <a:pt x="54495" y="123348"/>
                  </a:cubicBezTo>
                  <a:cubicBezTo>
                    <a:pt x="57622" y="122400"/>
                    <a:pt x="60803" y="121636"/>
                    <a:pt x="64020" y="121062"/>
                  </a:cubicBezTo>
                  <a:cubicBezTo>
                    <a:pt x="67735" y="120014"/>
                    <a:pt x="71354" y="118967"/>
                    <a:pt x="74974" y="117633"/>
                  </a:cubicBezTo>
                  <a:cubicBezTo>
                    <a:pt x="81973" y="115582"/>
                    <a:pt x="88575" y="112361"/>
                    <a:pt x="94500" y="108108"/>
                  </a:cubicBezTo>
                  <a:cubicBezTo>
                    <a:pt x="96213" y="106949"/>
                    <a:pt x="97566" y="105332"/>
                    <a:pt x="98405" y="103441"/>
                  </a:cubicBezTo>
                  <a:cubicBezTo>
                    <a:pt x="98405" y="103441"/>
                    <a:pt x="98405" y="102107"/>
                    <a:pt x="98405" y="100679"/>
                  </a:cubicBezTo>
                  <a:cubicBezTo>
                    <a:pt x="98153" y="99917"/>
                    <a:pt x="97766" y="99207"/>
                    <a:pt x="97262" y="98583"/>
                  </a:cubicBezTo>
                  <a:cubicBezTo>
                    <a:pt x="94595" y="95154"/>
                    <a:pt x="98024" y="89058"/>
                    <a:pt x="102215" y="92106"/>
                  </a:cubicBezTo>
                  <a:cubicBezTo>
                    <a:pt x="117836" y="101631"/>
                    <a:pt x="106597" y="116776"/>
                    <a:pt x="94976" y="123729"/>
                  </a:cubicBezTo>
                  <a:cubicBezTo>
                    <a:pt x="91521" y="125758"/>
                    <a:pt x="87960" y="127602"/>
                    <a:pt x="84308" y="129254"/>
                  </a:cubicBezTo>
                  <a:cubicBezTo>
                    <a:pt x="89261" y="128396"/>
                    <a:pt x="94309" y="127444"/>
                    <a:pt x="99167" y="126301"/>
                  </a:cubicBezTo>
                  <a:cubicBezTo>
                    <a:pt x="117241" y="121869"/>
                    <a:pt x="134972" y="116139"/>
                    <a:pt x="152222" y="109156"/>
                  </a:cubicBezTo>
                  <a:lnTo>
                    <a:pt x="178034" y="98678"/>
                  </a:lnTo>
                  <a:lnTo>
                    <a:pt x="190702" y="93344"/>
                  </a:lnTo>
                  <a:lnTo>
                    <a:pt x="196036" y="91154"/>
                  </a:lnTo>
                  <a:lnTo>
                    <a:pt x="198894" y="89915"/>
                  </a:lnTo>
                  <a:cubicBezTo>
                    <a:pt x="205847" y="86772"/>
                    <a:pt x="212896" y="83915"/>
                    <a:pt x="219754" y="80390"/>
                  </a:cubicBezTo>
                  <a:cubicBezTo>
                    <a:pt x="226612" y="76866"/>
                    <a:pt x="232041" y="73247"/>
                    <a:pt x="238804" y="70008"/>
                  </a:cubicBezTo>
                  <a:lnTo>
                    <a:pt x="238804" y="70008"/>
                  </a:lnTo>
                  <a:cubicBezTo>
                    <a:pt x="233089" y="47148"/>
                    <a:pt x="227659" y="24288"/>
                    <a:pt x="222325" y="1333"/>
                  </a:cubicBezTo>
                  <a:lnTo>
                    <a:pt x="219754" y="857"/>
                  </a:lnTo>
                  <a:lnTo>
                    <a:pt x="216801" y="285"/>
                  </a:lnTo>
                  <a:lnTo>
                    <a:pt x="213943" y="285"/>
                  </a:lnTo>
                  <a:cubicBezTo>
                    <a:pt x="208139" y="-95"/>
                    <a:pt x="202317" y="-95"/>
                    <a:pt x="196513" y="285"/>
                  </a:cubicBezTo>
                  <a:lnTo>
                    <a:pt x="186988" y="1142"/>
                  </a:lnTo>
                  <a:lnTo>
                    <a:pt x="183940" y="1142"/>
                  </a:lnTo>
                  <a:lnTo>
                    <a:pt x="181368" y="1142"/>
                  </a:lnTo>
                  <a:lnTo>
                    <a:pt x="171843" y="2952"/>
                  </a:lnTo>
                  <a:cubicBezTo>
                    <a:pt x="169557" y="2952"/>
                    <a:pt x="167271" y="3714"/>
                    <a:pt x="164985" y="4000"/>
                  </a:cubicBezTo>
                  <a:cubicBezTo>
                    <a:pt x="162699" y="4286"/>
                    <a:pt x="163175" y="4000"/>
                    <a:pt x="164985" y="4000"/>
                  </a:cubicBezTo>
                  <a:cubicBezTo>
                    <a:pt x="154006" y="6734"/>
                    <a:pt x="143319" y="10530"/>
                    <a:pt x="133076" y="15335"/>
                  </a:cubicBezTo>
                  <a:cubicBezTo>
                    <a:pt x="125492" y="19223"/>
                    <a:pt x="117195" y="21525"/>
                    <a:pt x="108692" y="22097"/>
                  </a:cubicBezTo>
                  <a:cubicBezTo>
                    <a:pt x="105263" y="24669"/>
                    <a:pt x="101929" y="27050"/>
                    <a:pt x="98405" y="29336"/>
                  </a:cubicBezTo>
                  <a:cubicBezTo>
                    <a:pt x="83260" y="38861"/>
                    <a:pt x="67544" y="48386"/>
                    <a:pt x="53352" y="59721"/>
                  </a:cubicBezTo>
                  <a:cubicBezTo>
                    <a:pt x="49709" y="62623"/>
                    <a:pt x="46301" y="65807"/>
                    <a:pt x="43160" y="69246"/>
                  </a:cubicBezTo>
                  <a:cubicBezTo>
                    <a:pt x="43916" y="68652"/>
                    <a:pt x="44711" y="68111"/>
                    <a:pt x="45541" y="67627"/>
                  </a:cubicBezTo>
                  <a:cubicBezTo>
                    <a:pt x="51565" y="64087"/>
                    <a:pt x="58371" y="62091"/>
                    <a:pt x="65353" y="61817"/>
                  </a:cubicBezTo>
                  <a:cubicBezTo>
                    <a:pt x="72391" y="60721"/>
                    <a:pt x="79556" y="60721"/>
                    <a:pt x="86594" y="61817"/>
                  </a:cubicBezTo>
                  <a:cubicBezTo>
                    <a:pt x="92119" y="62769"/>
                    <a:pt x="100691" y="65817"/>
                    <a:pt x="100691" y="73056"/>
                  </a:cubicBezTo>
                  <a:cubicBezTo>
                    <a:pt x="100691" y="80295"/>
                    <a:pt x="92119" y="76961"/>
                    <a:pt x="88594" y="75247"/>
                  </a:cubicBezTo>
                  <a:cubicBezTo>
                    <a:pt x="82119" y="72964"/>
                    <a:pt x="75169" y="72374"/>
                    <a:pt x="68401" y="73532"/>
                  </a:cubicBezTo>
                  <a:cubicBezTo>
                    <a:pt x="61338" y="73702"/>
                    <a:pt x="54404" y="75460"/>
                    <a:pt x="48113" y="78676"/>
                  </a:cubicBezTo>
                  <a:cubicBezTo>
                    <a:pt x="43858" y="81040"/>
                    <a:pt x="39354" y="82925"/>
                    <a:pt x="34683" y="84296"/>
                  </a:cubicBezTo>
                  <a:cubicBezTo>
                    <a:pt x="33717" y="87373"/>
                    <a:pt x="33329" y="90602"/>
                    <a:pt x="33540" y="93821"/>
                  </a:cubicBezTo>
                  <a:cubicBezTo>
                    <a:pt x="33493" y="94677"/>
                    <a:pt x="33493" y="95536"/>
                    <a:pt x="33540" y="96392"/>
                  </a:cubicBezTo>
                  <a:cubicBezTo>
                    <a:pt x="33540" y="96392"/>
                    <a:pt x="33540" y="96392"/>
                    <a:pt x="33540" y="98012"/>
                  </a:cubicBezTo>
                  <a:cubicBezTo>
                    <a:pt x="33540" y="99631"/>
                    <a:pt x="34492" y="102488"/>
                    <a:pt x="35064" y="104679"/>
                  </a:cubicBezTo>
                  <a:cubicBezTo>
                    <a:pt x="36165" y="108617"/>
                    <a:pt x="37468" y="112496"/>
                    <a:pt x="38969" y="116300"/>
                  </a:cubicBezTo>
                  <a:cubicBezTo>
                    <a:pt x="40877" y="120637"/>
                    <a:pt x="42160" y="125223"/>
                    <a:pt x="42779" y="129920"/>
                  </a:cubicBezTo>
                  <a:cubicBezTo>
                    <a:pt x="44094" y="130287"/>
                    <a:pt x="45430" y="130573"/>
                    <a:pt x="46780" y="130777"/>
                  </a:cubicBezTo>
                  <a:cubicBezTo>
                    <a:pt x="46600" y="129898"/>
                    <a:pt x="46600" y="128990"/>
                    <a:pt x="46780" y="128110"/>
                  </a:cubicBezTo>
                  <a:cubicBezTo>
                    <a:pt x="46780" y="128873"/>
                    <a:pt x="46303" y="129349"/>
                    <a:pt x="46780" y="128111"/>
                  </a:cubicBezTo>
                  <a:lnTo>
                    <a:pt x="47827" y="128682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xmlns="" id="{DC96080A-3D44-4559-AF9C-5820211D26EE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xmlns="" id="{19A42852-AAB4-4C66-8EB7-D0B4C9BF5CE1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xmlns="" id="{6E3C9EF0-45C4-4A34-9ACF-99E7BB4621DC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xmlns="" id="{6A44BAF7-D84A-4DB2-9E24-D1AD13D57CB2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xmlns="" id="{B96B5C49-EB84-4BDC-A6AF-1EC43314C9C0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xmlns="" id="{EED19F3F-9B76-4CD0-8BA7-F5B0F784B013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xmlns="" id="{018F1752-390A-4F6F-93F3-297C4D0EF8A5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xmlns="" id="{9380D805-E7E4-4679-B6B6-811F27DEDE19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xmlns="" id="{E35E3180-D1B8-41F8-9A75-70BB7208F344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xmlns="" id="{C76C5CDC-89D0-422A-A9BE-1904E150A1B1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xmlns="" id="{C31DA342-A3CB-49BC-A79F-31128B816647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xmlns="" id="{6EAFA3CA-B5B1-4EBC-8B97-6851C380477F}"/>
                </a:ext>
              </a:extLst>
            </p:cNvPr>
            <p:cNvSpPr/>
            <p:nvPr/>
          </p:nvSpPr>
          <p:spPr>
            <a:xfrm>
              <a:off x="1182454" y="2783639"/>
              <a:ext cx="971795" cy="1200439"/>
            </a:xfrm>
            <a:custGeom>
              <a:avLst/>
              <a:gdLst>
                <a:gd name="connsiteX0" fmla="*/ 520732 w 603408"/>
                <a:gd name="connsiteY0" fmla="*/ 74438 h 745378"/>
                <a:gd name="connsiteX1" fmla="*/ 520732 w 603408"/>
                <a:gd name="connsiteY1" fmla="*/ 74438 h 745378"/>
                <a:gd name="connsiteX2" fmla="*/ 519874 w 603408"/>
                <a:gd name="connsiteY2" fmla="*/ 73200 h 745378"/>
                <a:gd name="connsiteX3" fmla="*/ 519874 w 603408"/>
                <a:gd name="connsiteY3" fmla="*/ 72723 h 745378"/>
                <a:gd name="connsiteX4" fmla="*/ 519874 w 603408"/>
                <a:gd name="connsiteY4" fmla="*/ 72723 h 745378"/>
                <a:gd name="connsiteX5" fmla="*/ 519874 w 603408"/>
                <a:gd name="connsiteY5" fmla="*/ 70056 h 745378"/>
                <a:gd name="connsiteX6" fmla="*/ 523494 w 603408"/>
                <a:gd name="connsiteY6" fmla="*/ 61865 h 745378"/>
                <a:gd name="connsiteX7" fmla="*/ 535686 w 603408"/>
                <a:gd name="connsiteY7" fmla="*/ 45101 h 745378"/>
                <a:gd name="connsiteX8" fmla="*/ 537686 w 603408"/>
                <a:gd name="connsiteY8" fmla="*/ 43100 h 745378"/>
                <a:gd name="connsiteX9" fmla="*/ 569690 w 603408"/>
                <a:gd name="connsiteY9" fmla="*/ 59864 h 745378"/>
                <a:gd name="connsiteX10" fmla="*/ 595789 w 603408"/>
                <a:gd name="connsiteY10" fmla="*/ 70628 h 745378"/>
                <a:gd name="connsiteX11" fmla="*/ 603409 w 603408"/>
                <a:gd name="connsiteY11" fmla="*/ 73676 h 745378"/>
                <a:gd name="connsiteX12" fmla="*/ 602552 w 603408"/>
                <a:gd name="connsiteY12" fmla="*/ 76343 h 745378"/>
                <a:gd name="connsiteX13" fmla="*/ 600456 w 603408"/>
                <a:gd name="connsiteY13" fmla="*/ 81772 h 745378"/>
                <a:gd name="connsiteX14" fmla="*/ 595503 w 603408"/>
                <a:gd name="connsiteY14" fmla="*/ 91297 h 745378"/>
                <a:gd name="connsiteX15" fmla="*/ 592455 w 603408"/>
                <a:gd name="connsiteY15" fmla="*/ 95012 h 745378"/>
                <a:gd name="connsiteX16" fmla="*/ 588074 w 603408"/>
                <a:gd name="connsiteY16" fmla="*/ 99108 h 745378"/>
                <a:gd name="connsiteX17" fmla="*/ 586454 w 603408"/>
                <a:gd name="connsiteY17" fmla="*/ 100250 h 745378"/>
                <a:gd name="connsiteX18" fmla="*/ 580739 w 603408"/>
                <a:gd name="connsiteY18" fmla="*/ 103870 h 745378"/>
                <a:gd name="connsiteX19" fmla="*/ 570548 w 603408"/>
                <a:gd name="connsiteY19" fmla="*/ 109299 h 745378"/>
                <a:gd name="connsiteX20" fmla="*/ 565499 w 603408"/>
                <a:gd name="connsiteY20" fmla="*/ 111300 h 745378"/>
                <a:gd name="connsiteX21" fmla="*/ 558546 w 603408"/>
                <a:gd name="connsiteY21" fmla="*/ 113585 h 745378"/>
                <a:gd name="connsiteX22" fmla="*/ 544354 w 603408"/>
                <a:gd name="connsiteY22" fmla="*/ 117014 h 745378"/>
                <a:gd name="connsiteX23" fmla="*/ 538734 w 603408"/>
                <a:gd name="connsiteY23" fmla="*/ 118062 h 745378"/>
                <a:gd name="connsiteX24" fmla="*/ 535400 w 603408"/>
                <a:gd name="connsiteY24" fmla="*/ 118062 h 745378"/>
                <a:gd name="connsiteX25" fmla="*/ 521018 w 603408"/>
                <a:gd name="connsiteY25" fmla="*/ 118920 h 745378"/>
                <a:gd name="connsiteX26" fmla="*/ 507111 w 603408"/>
                <a:gd name="connsiteY26" fmla="*/ 118920 h 745378"/>
                <a:gd name="connsiteX27" fmla="*/ 500444 w 603408"/>
                <a:gd name="connsiteY27" fmla="*/ 118920 h 745378"/>
                <a:gd name="connsiteX28" fmla="*/ 495490 w 603408"/>
                <a:gd name="connsiteY28" fmla="*/ 118348 h 745378"/>
                <a:gd name="connsiteX29" fmla="*/ 491014 w 603408"/>
                <a:gd name="connsiteY29" fmla="*/ 117681 h 745378"/>
                <a:gd name="connsiteX30" fmla="*/ 481489 w 603408"/>
                <a:gd name="connsiteY30" fmla="*/ 115776 h 745378"/>
                <a:gd name="connsiteX31" fmla="*/ 462439 w 603408"/>
                <a:gd name="connsiteY31" fmla="*/ 110157 h 745378"/>
                <a:gd name="connsiteX32" fmla="*/ 443389 w 603408"/>
                <a:gd name="connsiteY32" fmla="*/ 104442 h 745378"/>
                <a:gd name="connsiteX33" fmla="*/ 431673 w 603408"/>
                <a:gd name="connsiteY33" fmla="*/ 102727 h 745378"/>
                <a:gd name="connsiteX34" fmla="*/ 426339 w 603408"/>
                <a:gd name="connsiteY34" fmla="*/ 103680 h 745378"/>
                <a:gd name="connsiteX35" fmla="*/ 421576 w 603408"/>
                <a:gd name="connsiteY35" fmla="*/ 106251 h 745378"/>
                <a:gd name="connsiteX36" fmla="*/ 416242 w 603408"/>
                <a:gd name="connsiteY36" fmla="*/ 107775 h 745378"/>
                <a:gd name="connsiteX37" fmla="*/ 416243 w 603408"/>
                <a:gd name="connsiteY37" fmla="*/ 107775 h 745378"/>
                <a:gd name="connsiteX38" fmla="*/ 408623 w 603408"/>
                <a:gd name="connsiteY38" fmla="*/ 112157 h 745378"/>
                <a:gd name="connsiteX39" fmla="*/ 408623 w 603408"/>
                <a:gd name="connsiteY39" fmla="*/ 112157 h 745378"/>
                <a:gd name="connsiteX40" fmla="*/ 407575 w 603408"/>
                <a:gd name="connsiteY40" fmla="*/ 112919 h 745378"/>
                <a:gd name="connsiteX41" fmla="*/ 403955 w 603408"/>
                <a:gd name="connsiteY41" fmla="*/ 115300 h 745378"/>
                <a:gd name="connsiteX42" fmla="*/ 389382 w 603408"/>
                <a:gd name="connsiteY42" fmla="*/ 123206 h 745378"/>
                <a:gd name="connsiteX43" fmla="*/ 356044 w 603408"/>
                <a:gd name="connsiteY43" fmla="*/ 141494 h 745378"/>
                <a:gd name="connsiteX44" fmla="*/ 352139 w 603408"/>
                <a:gd name="connsiteY44" fmla="*/ 143018 h 745378"/>
                <a:gd name="connsiteX45" fmla="*/ 343662 w 603408"/>
                <a:gd name="connsiteY45" fmla="*/ 145780 h 745378"/>
                <a:gd name="connsiteX46" fmla="*/ 326327 w 603408"/>
                <a:gd name="connsiteY46" fmla="*/ 149685 h 745378"/>
                <a:gd name="connsiteX47" fmla="*/ 309944 w 603408"/>
                <a:gd name="connsiteY47" fmla="*/ 153686 h 745378"/>
                <a:gd name="connsiteX48" fmla="*/ 290132 w 603408"/>
                <a:gd name="connsiteY48" fmla="*/ 162163 h 745378"/>
                <a:gd name="connsiteX49" fmla="*/ 286573 w 603408"/>
                <a:gd name="connsiteY49" fmla="*/ 177655 h 745378"/>
                <a:gd name="connsiteX50" fmla="*/ 290132 w 603408"/>
                <a:gd name="connsiteY50" fmla="*/ 181213 h 745378"/>
                <a:gd name="connsiteX51" fmla="*/ 336994 w 603408"/>
                <a:gd name="connsiteY51" fmla="*/ 188833 h 745378"/>
                <a:gd name="connsiteX52" fmla="*/ 337947 w 603408"/>
                <a:gd name="connsiteY52" fmla="*/ 188833 h 745378"/>
                <a:gd name="connsiteX53" fmla="*/ 334709 w 603408"/>
                <a:gd name="connsiteY53" fmla="*/ 203121 h 745378"/>
                <a:gd name="connsiteX54" fmla="*/ 327279 w 603408"/>
                <a:gd name="connsiteY54" fmla="*/ 239982 h 745378"/>
                <a:gd name="connsiteX55" fmla="*/ 319373 w 603408"/>
                <a:gd name="connsiteY55" fmla="*/ 276654 h 745378"/>
                <a:gd name="connsiteX56" fmla="*/ 314230 w 603408"/>
                <a:gd name="connsiteY56" fmla="*/ 313801 h 745378"/>
                <a:gd name="connsiteX57" fmla="*/ 323755 w 603408"/>
                <a:gd name="connsiteY57" fmla="*/ 317706 h 745378"/>
                <a:gd name="connsiteX58" fmla="*/ 344329 w 603408"/>
                <a:gd name="connsiteY58" fmla="*/ 261128 h 745378"/>
                <a:gd name="connsiteX59" fmla="*/ 349282 w 603408"/>
                <a:gd name="connsiteY59" fmla="*/ 253317 h 745378"/>
                <a:gd name="connsiteX60" fmla="*/ 364617 w 603408"/>
                <a:gd name="connsiteY60" fmla="*/ 235601 h 745378"/>
                <a:gd name="connsiteX61" fmla="*/ 383667 w 603408"/>
                <a:gd name="connsiteY61" fmla="*/ 220742 h 745378"/>
                <a:gd name="connsiteX62" fmla="*/ 382524 w 603408"/>
                <a:gd name="connsiteY62" fmla="*/ 297989 h 745378"/>
                <a:gd name="connsiteX63" fmla="*/ 395669 w 603408"/>
                <a:gd name="connsiteY63" fmla="*/ 504301 h 745378"/>
                <a:gd name="connsiteX64" fmla="*/ 422529 w 603408"/>
                <a:gd name="connsiteY64" fmla="*/ 631555 h 745378"/>
                <a:gd name="connsiteX65" fmla="*/ 441008 w 603408"/>
                <a:gd name="connsiteY65" fmla="*/ 693658 h 745378"/>
                <a:gd name="connsiteX66" fmla="*/ 452533 w 603408"/>
                <a:gd name="connsiteY66" fmla="*/ 725281 h 745378"/>
                <a:gd name="connsiteX67" fmla="*/ 453581 w 603408"/>
                <a:gd name="connsiteY67" fmla="*/ 727853 h 745378"/>
                <a:gd name="connsiteX68" fmla="*/ 447961 w 603408"/>
                <a:gd name="connsiteY68" fmla="*/ 727853 h 745378"/>
                <a:gd name="connsiteX69" fmla="*/ 429673 w 603408"/>
                <a:gd name="connsiteY69" fmla="*/ 728520 h 745378"/>
                <a:gd name="connsiteX70" fmla="*/ 429673 w 603408"/>
                <a:gd name="connsiteY70" fmla="*/ 728520 h 745378"/>
                <a:gd name="connsiteX71" fmla="*/ 418148 w 603408"/>
                <a:gd name="connsiteY71" fmla="*/ 729948 h 745378"/>
                <a:gd name="connsiteX72" fmla="*/ 408623 w 603408"/>
                <a:gd name="connsiteY72" fmla="*/ 731377 h 745378"/>
                <a:gd name="connsiteX73" fmla="*/ 312134 w 603408"/>
                <a:gd name="connsiteY73" fmla="*/ 730234 h 745378"/>
                <a:gd name="connsiteX74" fmla="*/ 287560 w 603408"/>
                <a:gd name="connsiteY74" fmla="*/ 727948 h 745378"/>
                <a:gd name="connsiteX75" fmla="*/ 281750 w 603408"/>
                <a:gd name="connsiteY75" fmla="*/ 727186 h 745378"/>
                <a:gd name="connsiteX76" fmla="*/ 281750 w 603408"/>
                <a:gd name="connsiteY76" fmla="*/ 727186 h 745378"/>
                <a:gd name="connsiteX77" fmla="*/ 280035 w 603408"/>
                <a:gd name="connsiteY77" fmla="*/ 727186 h 745378"/>
                <a:gd name="connsiteX78" fmla="*/ 266510 w 603408"/>
                <a:gd name="connsiteY78" fmla="*/ 724805 h 745378"/>
                <a:gd name="connsiteX79" fmla="*/ 218885 w 603408"/>
                <a:gd name="connsiteY79" fmla="*/ 713661 h 745378"/>
                <a:gd name="connsiteX80" fmla="*/ 167164 w 603408"/>
                <a:gd name="connsiteY80" fmla="*/ 704802 h 745378"/>
                <a:gd name="connsiteX81" fmla="*/ 115253 w 603408"/>
                <a:gd name="connsiteY81" fmla="*/ 709184 h 745378"/>
                <a:gd name="connsiteX82" fmla="*/ 85439 w 603408"/>
                <a:gd name="connsiteY82" fmla="*/ 717947 h 745378"/>
                <a:gd name="connsiteX83" fmla="*/ 69628 w 603408"/>
                <a:gd name="connsiteY83" fmla="*/ 724234 h 745378"/>
                <a:gd name="connsiteX84" fmla="*/ 64865 w 603408"/>
                <a:gd name="connsiteY84" fmla="*/ 724233 h 745378"/>
                <a:gd name="connsiteX85" fmla="*/ 55340 w 603408"/>
                <a:gd name="connsiteY85" fmla="*/ 726043 h 745378"/>
                <a:gd name="connsiteX86" fmla="*/ 47149 w 603408"/>
                <a:gd name="connsiteY86" fmla="*/ 728615 h 745378"/>
                <a:gd name="connsiteX87" fmla="*/ 13049 w 603408"/>
                <a:gd name="connsiteY87" fmla="*/ 741093 h 745378"/>
                <a:gd name="connsiteX88" fmla="*/ 2477 w 603408"/>
                <a:gd name="connsiteY88" fmla="*/ 745379 h 745378"/>
                <a:gd name="connsiteX89" fmla="*/ 1524 w 603408"/>
                <a:gd name="connsiteY89" fmla="*/ 726329 h 745378"/>
                <a:gd name="connsiteX90" fmla="*/ 15431 w 603408"/>
                <a:gd name="connsiteY90" fmla="*/ 724233 h 745378"/>
                <a:gd name="connsiteX91" fmla="*/ 44863 w 603408"/>
                <a:gd name="connsiteY91" fmla="*/ 713851 h 745378"/>
                <a:gd name="connsiteX92" fmla="*/ 44844 w 603408"/>
                <a:gd name="connsiteY92" fmla="*/ 707924 h 745378"/>
                <a:gd name="connsiteX93" fmla="*/ 42005 w 603408"/>
                <a:gd name="connsiteY93" fmla="*/ 706707 h 745378"/>
                <a:gd name="connsiteX94" fmla="*/ 8953 w 603408"/>
                <a:gd name="connsiteY94" fmla="*/ 711184 h 745378"/>
                <a:gd name="connsiteX95" fmla="*/ 1048 w 603408"/>
                <a:gd name="connsiteY95" fmla="*/ 712708 h 745378"/>
                <a:gd name="connsiteX96" fmla="*/ 1048 w 603408"/>
                <a:gd name="connsiteY96" fmla="*/ 706993 h 745378"/>
                <a:gd name="connsiteX97" fmla="*/ 9335 w 603408"/>
                <a:gd name="connsiteY97" fmla="*/ 705374 h 745378"/>
                <a:gd name="connsiteX98" fmla="*/ 29813 w 603408"/>
                <a:gd name="connsiteY98" fmla="*/ 694611 h 745378"/>
                <a:gd name="connsiteX99" fmla="*/ 28653 w 603408"/>
                <a:gd name="connsiteY99" fmla="*/ 690320 h 745378"/>
                <a:gd name="connsiteX100" fmla="*/ 28004 w 603408"/>
                <a:gd name="connsiteY100" fmla="*/ 690039 h 745378"/>
                <a:gd name="connsiteX101" fmla="*/ 4001 w 603408"/>
                <a:gd name="connsiteY101" fmla="*/ 693277 h 745378"/>
                <a:gd name="connsiteX102" fmla="*/ 667 w 603408"/>
                <a:gd name="connsiteY102" fmla="*/ 694230 h 745378"/>
                <a:gd name="connsiteX103" fmla="*/ 667 w 603408"/>
                <a:gd name="connsiteY103" fmla="*/ 682799 h 745378"/>
                <a:gd name="connsiteX104" fmla="*/ 14192 w 603408"/>
                <a:gd name="connsiteY104" fmla="*/ 676037 h 745378"/>
                <a:gd name="connsiteX105" fmla="*/ 30766 w 603408"/>
                <a:gd name="connsiteY105" fmla="*/ 663845 h 745378"/>
                <a:gd name="connsiteX106" fmla="*/ 29159 w 603408"/>
                <a:gd name="connsiteY106" fmla="*/ 658420 h 745378"/>
                <a:gd name="connsiteX107" fmla="*/ 27432 w 603408"/>
                <a:gd name="connsiteY107" fmla="*/ 657939 h 745378"/>
                <a:gd name="connsiteX108" fmla="*/ 9525 w 603408"/>
                <a:gd name="connsiteY108" fmla="*/ 664035 h 745378"/>
                <a:gd name="connsiteX109" fmla="*/ 0 w 603408"/>
                <a:gd name="connsiteY109" fmla="*/ 668322 h 745378"/>
                <a:gd name="connsiteX110" fmla="*/ 0 w 603408"/>
                <a:gd name="connsiteY110" fmla="*/ 657749 h 745378"/>
                <a:gd name="connsiteX111" fmla="*/ 0 w 603408"/>
                <a:gd name="connsiteY111" fmla="*/ 648224 h 745378"/>
                <a:gd name="connsiteX112" fmla="*/ 4763 w 603408"/>
                <a:gd name="connsiteY112" fmla="*/ 647557 h 745378"/>
                <a:gd name="connsiteX113" fmla="*/ 19336 w 603408"/>
                <a:gd name="connsiteY113" fmla="*/ 641652 h 745378"/>
                <a:gd name="connsiteX114" fmla="*/ 18878 w 603408"/>
                <a:gd name="connsiteY114" fmla="*/ 633313 h 745378"/>
                <a:gd name="connsiteX115" fmla="*/ 16859 w 603408"/>
                <a:gd name="connsiteY115" fmla="*/ 632127 h 745378"/>
                <a:gd name="connsiteX116" fmla="*/ 7334 w 603408"/>
                <a:gd name="connsiteY116" fmla="*/ 632793 h 745378"/>
                <a:gd name="connsiteX117" fmla="*/ 381 w 603408"/>
                <a:gd name="connsiteY117" fmla="*/ 634984 h 745378"/>
                <a:gd name="connsiteX118" fmla="*/ 381 w 603408"/>
                <a:gd name="connsiteY118" fmla="*/ 608981 h 745378"/>
                <a:gd name="connsiteX119" fmla="*/ 2191 w 603408"/>
                <a:gd name="connsiteY119" fmla="*/ 608981 h 745378"/>
                <a:gd name="connsiteX120" fmla="*/ 11049 w 603408"/>
                <a:gd name="connsiteY120" fmla="*/ 604504 h 745378"/>
                <a:gd name="connsiteX121" fmla="*/ 13430 w 603408"/>
                <a:gd name="connsiteY121" fmla="*/ 599837 h 745378"/>
                <a:gd name="connsiteX122" fmla="*/ 11523 w 603408"/>
                <a:gd name="connsiteY122" fmla="*/ 596428 h 745378"/>
                <a:gd name="connsiteX123" fmla="*/ 10096 w 603408"/>
                <a:gd name="connsiteY123" fmla="*/ 596408 h 745378"/>
                <a:gd name="connsiteX124" fmla="*/ 8287 w 603408"/>
                <a:gd name="connsiteY124" fmla="*/ 596979 h 745378"/>
                <a:gd name="connsiteX125" fmla="*/ 6858 w 603408"/>
                <a:gd name="connsiteY125" fmla="*/ 597551 h 745378"/>
                <a:gd name="connsiteX126" fmla="*/ 4477 w 603408"/>
                <a:gd name="connsiteY126" fmla="*/ 597551 h 745378"/>
                <a:gd name="connsiteX127" fmla="*/ 3048 w 603408"/>
                <a:gd name="connsiteY127" fmla="*/ 597551 h 745378"/>
                <a:gd name="connsiteX128" fmla="*/ 2191 w 603408"/>
                <a:gd name="connsiteY128" fmla="*/ 597551 h 745378"/>
                <a:gd name="connsiteX129" fmla="*/ 381 w 603408"/>
                <a:gd name="connsiteY129" fmla="*/ 597551 h 745378"/>
                <a:gd name="connsiteX130" fmla="*/ 4381 w 603408"/>
                <a:gd name="connsiteY130" fmla="*/ 467154 h 745378"/>
                <a:gd name="connsiteX131" fmla="*/ 6477 w 603408"/>
                <a:gd name="connsiteY131" fmla="*/ 445246 h 745378"/>
                <a:gd name="connsiteX132" fmla="*/ 9049 w 603408"/>
                <a:gd name="connsiteY132" fmla="*/ 424386 h 745378"/>
                <a:gd name="connsiteX133" fmla="*/ 17145 w 603408"/>
                <a:gd name="connsiteY133" fmla="*/ 379714 h 745378"/>
                <a:gd name="connsiteX134" fmla="*/ 41434 w 603408"/>
                <a:gd name="connsiteY134" fmla="*/ 293132 h 745378"/>
                <a:gd name="connsiteX135" fmla="*/ 51530 w 603408"/>
                <a:gd name="connsiteY135" fmla="*/ 270367 h 745378"/>
                <a:gd name="connsiteX136" fmla="*/ 53054 w 603408"/>
                <a:gd name="connsiteY136" fmla="*/ 269700 h 745378"/>
                <a:gd name="connsiteX137" fmla="*/ 60770 w 603408"/>
                <a:gd name="connsiteY137" fmla="*/ 263033 h 745378"/>
                <a:gd name="connsiteX138" fmla="*/ 67818 w 603408"/>
                <a:gd name="connsiteY138" fmla="*/ 254841 h 745378"/>
                <a:gd name="connsiteX139" fmla="*/ 82868 w 603408"/>
                <a:gd name="connsiteY139" fmla="*/ 235791 h 745378"/>
                <a:gd name="connsiteX140" fmla="*/ 109252 w 603408"/>
                <a:gd name="connsiteY140" fmla="*/ 196739 h 745378"/>
                <a:gd name="connsiteX141" fmla="*/ 165449 w 603408"/>
                <a:gd name="connsiteY141" fmla="*/ 124444 h 745378"/>
                <a:gd name="connsiteX142" fmla="*/ 195644 w 603408"/>
                <a:gd name="connsiteY142" fmla="*/ 93202 h 745378"/>
                <a:gd name="connsiteX143" fmla="*/ 203644 w 603408"/>
                <a:gd name="connsiteY143" fmla="*/ 86154 h 745378"/>
                <a:gd name="connsiteX144" fmla="*/ 204406 w 603408"/>
                <a:gd name="connsiteY144" fmla="*/ 85487 h 745378"/>
                <a:gd name="connsiteX145" fmla="*/ 205359 w 603408"/>
                <a:gd name="connsiteY145" fmla="*/ 84820 h 745378"/>
                <a:gd name="connsiteX146" fmla="*/ 209550 w 603408"/>
                <a:gd name="connsiteY146" fmla="*/ 81677 h 745378"/>
                <a:gd name="connsiteX147" fmla="*/ 228600 w 603408"/>
                <a:gd name="connsiteY147" fmla="*/ 69866 h 745378"/>
                <a:gd name="connsiteX148" fmla="*/ 238125 w 603408"/>
                <a:gd name="connsiteY148" fmla="*/ 65103 h 745378"/>
                <a:gd name="connsiteX149" fmla="*/ 242888 w 603408"/>
                <a:gd name="connsiteY149" fmla="*/ 62817 h 745378"/>
                <a:gd name="connsiteX150" fmla="*/ 245840 w 603408"/>
                <a:gd name="connsiteY150" fmla="*/ 61579 h 745378"/>
                <a:gd name="connsiteX151" fmla="*/ 265462 w 603408"/>
                <a:gd name="connsiteY151" fmla="*/ 53673 h 745378"/>
                <a:gd name="connsiteX152" fmla="*/ 306800 w 603408"/>
                <a:gd name="connsiteY152" fmla="*/ 38243 h 745378"/>
                <a:gd name="connsiteX153" fmla="*/ 409670 w 603408"/>
                <a:gd name="connsiteY153" fmla="*/ 3381 h 745378"/>
                <a:gd name="connsiteX154" fmla="*/ 421291 w 603408"/>
                <a:gd name="connsiteY154" fmla="*/ 1095 h 745378"/>
                <a:gd name="connsiteX155" fmla="*/ 427006 w 603408"/>
                <a:gd name="connsiteY155" fmla="*/ 143 h 745378"/>
                <a:gd name="connsiteX156" fmla="*/ 430530 w 603408"/>
                <a:gd name="connsiteY156" fmla="*/ 143 h 745378"/>
                <a:gd name="connsiteX157" fmla="*/ 441674 w 603408"/>
                <a:gd name="connsiteY157" fmla="*/ 143 h 745378"/>
                <a:gd name="connsiteX158" fmla="*/ 446151 w 603408"/>
                <a:gd name="connsiteY158" fmla="*/ 143 h 745378"/>
                <a:gd name="connsiteX159" fmla="*/ 446151 w 603408"/>
                <a:gd name="connsiteY159" fmla="*/ 143 h 745378"/>
                <a:gd name="connsiteX160" fmla="*/ 448913 w 603408"/>
                <a:gd name="connsiteY160" fmla="*/ 714 h 745378"/>
                <a:gd name="connsiteX161" fmla="*/ 467963 w 603408"/>
                <a:gd name="connsiteY161" fmla="*/ 6334 h 745378"/>
                <a:gd name="connsiteX162" fmla="*/ 482441 w 603408"/>
                <a:gd name="connsiteY162" fmla="*/ 8430 h 745378"/>
                <a:gd name="connsiteX163" fmla="*/ 521970 w 603408"/>
                <a:gd name="connsiteY163" fmla="*/ 33480 h 745378"/>
                <a:gd name="connsiteX164" fmla="*/ 526447 w 603408"/>
                <a:gd name="connsiteY164" fmla="*/ 36242 h 745378"/>
                <a:gd name="connsiteX165" fmla="*/ 516255 w 603408"/>
                <a:gd name="connsiteY165" fmla="*/ 48244 h 745378"/>
                <a:gd name="connsiteX166" fmla="*/ 506730 w 603408"/>
                <a:gd name="connsiteY166" fmla="*/ 66341 h 745378"/>
                <a:gd name="connsiteX167" fmla="*/ 511397 w 603408"/>
                <a:gd name="connsiteY167" fmla="*/ 84439 h 745378"/>
                <a:gd name="connsiteX168" fmla="*/ 521779 w 603408"/>
                <a:gd name="connsiteY168" fmla="*/ 82248 h 745378"/>
                <a:gd name="connsiteX169" fmla="*/ 521779 w 603408"/>
                <a:gd name="connsiteY169" fmla="*/ 76629 h 745378"/>
                <a:gd name="connsiteX170" fmla="*/ 520827 w 603408"/>
                <a:gd name="connsiteY170" fmla="*/ 74533 h 745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603408" h="745378">
                  <a:moveTo>
                    <a:pt x="520732" y="74438"/>
                  </a:moveTo>
                  <a:lnTo>
                    <a:pt x="520732" y="74438"/>
                  </a:lnTo>
                  <a:lnTo>
                    <a:pt x="519874" y="73200"/>
                  </a:lnTo>
                  <a:cubicBezTo>
                    <a:pt x="519874" y="73200"/>
                    <a:pt x="519874" y="71580"/>
                    <a:pt x="519874" y="72723"/>
                  </a:cubicBezTo>
                  <a:lnTo>
                    <a:pt x="519874" y="72723"/>
                  </a:lnTo>
                  <a:cubicBezTo>
                    <a:pt x="519874" y="71199"/>
                    <a:pt x="519874" y="71771"/>
                    <a:pt x="519874" y="70056"/>
                  </a:cubicBezTo>
                  <a:cubicBezTo>
                    <a:pt x="520643" y="67153"/>
                    <a:pt x="521864" y="64388"/>
                    <a:pt x="523494" y="61865"/>
                  </a:cubicBezTo>
                  <a:cubicBezTo>
                    <a:pt x="526914" y="55835"/>
                    <a:pt x="531004" y="50212"/>
                    <a:pt x="535686" y="45101"/>
                  </a:cubicBezTo>
                  <a:lnTo>
                    <a:pt x="537686" y="43100"/>
                  </a:lnTo>
                  <a:cubicBezTo>
                    <a:pt x="548164" y="49101"/>
                    <a:pt x="558832" y="54721"/>
                    <a:pt x="569690" y="59864"/>
                  </a:cubicBezTo>
                  <a:cubicBezTo>
                    <a:pt x="578263" y="63865"/>
                    <a:pt x="587026" y="67199"/>
                    <a:pt x="595789" y="70628"/>
                  </a:cubicBezTo>
                  <a:lnTo>
                    <a:pt x="603409" y="73676"/>
                  </a:lnTo>
                  <a:lnTo>
                    <a:pt x="602552" y="76343"/>
                  </a:lnTo>
                  <a:lnTo>
                    <a:pt x="600456" y="81772"/>
                  </a:lnTo>
                  <a:cubicBezTo>
                    <a:pt x="599002" y="85045"/>
                    <a:pt x="597348" y="88226"/>
                    <a:pt x="595503" y="91297"/>
                  </a:cubicBezTo>
                  <a:cubicBezTo>
                    <a:pt x="596074" y="90249"/>
                    <a:pt x="593407" y="93964"/>
                    <a:pt x="592455" y="95012"/>
                  </a:cubicBezTo>
                  <a:lnTo>
                    <a:pt x="588074" y="99108"/>
                  </a:lnTo>
                  <a:lnTo>
                    <a:pt x="586454" y="100250"/>
                  </a:lnTo>
                  <a:cubicBezTo>
                    <a:pt x="584645" y="101489"/>
                    <a:pt x="582740" y="102727"/>
                    <a:pt x="580739" y="103870"/>
                  </a:cubicBezTo>
                  <a:cubicBezTo>
                    <a:pt x="578739" y="105013"/>
                    <a:pt x="573977" y="107585"/>
                    <a:pt x="570548" y="109299"/>
                  </a:cubicBezTo>
                  <a:cubicBezTo>
                    <a:pt x="571214" y="108823"/>
                    <a:pt x="566547" y="110918"/>
                    <a:pt x="565499" y="111300"/>
                  </a:cubicBezTo>
                  <a:cubicBezTo>
                    <a:pt x="564452" y="111680"/>
                    <a:pt x="560927" y="112824"/>
                    <a:pt x="558546" y="113585"/>
                  </a:cubicBezTo>
                  <a:cubicBezTo>
                    <a:pt x="553879" y="115014"/>
                    <a:pt x="549021" y="116062"/>
                    <a:pt x="544354" y="117014"/>
                  </a:cubicBezTo>
                  <a:lnTo>
                    <a:pt x="538734" y="118062"/>
                  </a:lnTo>
                  <a:lnTo>
                    <a:pt x="535400" y="118062"/>
                  </a:lnTo>
                  <a:cubicBezTo>
                    <a:pt x="530638" y="118538"/>
                    <a:pt x="525875" y="118824"/>
                    <a:pt x="521018" y="118920"/>
                  </a:cubicBezTo>
                  <a:cubicBezTo>
                    <a:pt x="516160" y="119015"/>
                    <a:pt x="511493" y="118920"/>
                    <a:pt x="507111" y="118920"/>
                  </a:cubicBezTo>
                  <a:lnTo>
                    <a:pt x="500444" y="118920"/>
                  </a:lnTo>
                  <a:lnTo>
                    <a:pt x="495490" y="118348"/>
                  </a:lnTo>
                  <a:lnTo>
                    <a:pt x="491014" y="117681"/>
                  </a:lnTo>
                  <a:cubicBezTo>
                    <a:pt x="487870" y="117681"/>
                    <a:pt x="484727" y="116443"/>
                    <a:pt x="481489" y="115776"/>
                  </a:cubicBezTo>
                  <a:cubicBezTo>
                    <a:pt x="475048" y="114227"/>
                    <a:pt x="468690" y="112351"/>
                    <a:pt x="462439" y="110157"/>
                  </a:cubicBezTo>
                  <a:cubicBezTo>
                    <a:pt x="456242" y="107774"/>
                    <a:pt x="449874" y="105864"/>
                    <a:pt x="443389" y="104442"/>
                  </a:cubicBezTo>
                  <a:cubicBezTo>
                    <a:pt x="439531" y="103584"/>
                    <a:pt x="435615" y="103011"/>
                    <a:pt x="431673" y="102727"/>
                  </a:cubicBezTo>
                  <a:cubicBezTo>
                    <a:pt x="429859" y="102795"/>
                    <a:pt x="428064" y="103116"/>
                    <a:pt x="426339" y="103680"/>
                  </a:cubicBezTo>
                  <a:cubicBezTo>
                    <a:pt x="424804" y="104631"/>
                    <a:pt x="423214" y="105490"/>
                    <a:pt x="421576" y="106251"/>
                  </a:cubicBezTo>
                  <a:cubicBezTo>
                    <a:pt x="419701" y="106318"/>
                    <a:pt x="417870" y="106841"/>
                    <a:pt x="416242" y="107775"/>
                  </a:cubicBezTo>
                  <a:lnTo>
                    <a:pt x="416243" y="107775"/>
                  </a:lnTo>
                  <a:cubicBezTo>
                    <a:pt x="413410" y="108656"/>
                    <a:pt x="410808" y="110152"/>
                    <a:pt x="408623" y="112157"/>
                  </a:cubicBezTo>
                  <a:lnTo>
                    <a:pt x="408623" y="112157"/>
                  </a:lnTo>
                  <a:lnTo>
                    <a:pt x="407575" y="112919"/>
                  </a:lnTo>
                  <a:cubicBezTo>
                    <a:pt x="406432" y="113776"/>
                    <a:pt x="405098" y="114443"/>
                    <a:pt x="403955" y="115300"/>
                  </a:cubicBezTo>
                  <a:cubicBezTo>
                    <a:pt x="399254" y="118214"/>
                    <a:pt x="394388" y="120853"/>
                    <a:pt x="389382" y="123206"/>
                  </a:cubicBezTo>
                  <a:cubicBezTo>
                    <a:pt x="378143" y="129111"/>
                    <a:pt x="367570" y="136160"/>
                    <a:pt x="356044" y="141494"/>
                  </a:cubicBezTo>
                  <a:lnTo>
                    <a:pt x="352139" y="143018"/>
                  </a:lnTo>
                  <a:cubicBezTo>
                    <a:pt x="349377" y="144066"/>
                    <a:pt x="346519" y="144923"/>
                    <a:pt x="343662" y="145780"/>
                  </a:cubicBezTo>
                  <a:cubicBezTo>
                    <a:pt x="337988" y="147508"/>
                    <a:pt x="332194" y="148814"/>
                    <a:pt x="326327" y="149685"/>
                  </a:cubicBezTo>
                  <a:cubicBezTo>
                    <a:pt x="320783" y="150655"/>
                    <a:pt x="315310" y="151991"/>
                    <a:pt x="309944" y="153686"/>
                  </a:cubicBezTo>
                  <a:cubicBezTo>
                    <a:pt x="303040" y="155753"/>
                    <a:pt x="296394" y="158597"/>
                    <a:pt x="290132" y="162163"/>
                  </a:cubicBezTo>
                  <a:cubicBezTo>
                    <a:pt x="284871" y="165458"/>
                    <a:pt x="283278" y="172394"/>
                    <a:pt x="286573" y="177655"/>
                  </a:cubicBezTo>
                  <a:cubicBezTo>
                    <a:pt x="287475" y="179095"/>
                    <a:pt x="288692" y="180311"/>
                    <a:pt x="290132" y="181213"/>
                  </a:cubicBezTo>
                  <a:cubicBezTo>
                    <a:pt x="304505" y="188790"/>
                    <a:pt x="320961" y="191466"/>
                    <a:pt x="336994" y="188833"/>
                  </a:cubicBezTo>
                  <a:lnTo>
                    <a:pt x="337947" y="188833"/>
                  </a:lnTo>
                  <a:cubicBezTo>
                    <a:pt x="336709" y="193596"/>
                    <a:pt x="335756" y="198358"/>
                    <a:pt x="334709" y="203121"/>
                  </a:cubicBezTo>
                  <a:cubicBezTo>
                    <a:pt x="332137" y="215408"/>
                    <a:pt x="329756" y="227695"/>
                    <a:pt x="327279" y="239982"/>
                  </a:cubicBezTo>
                  <a:cubicBezTo>
                    <a:pt x="324803" y="252270"/>
                    <a:pt x="322136" y="264462"/>
                    <a:pt x="319373" y="276654"/>
                  </a:cubicBezTo>
                  <a:cubicBezTo>
                    <a:pt x="316290" y="288808"/>
                    <a:pt x="314565" y="301266"/>
                    <a:pt x="314230" y="313801"/>
                  </a:cubicBezTo>
                  <a:cubicBezTo>
                    <a:pt x="314230" y="318278"/>
                    <a:pt x="320326" y="321612"/>
                    <a:pt x="323755" y="317706"/>
                  </a:cubicBezTo>
                  <a:cubicBezTo>
                    <a:pt x="335191" y="300841"/>
                    <a:pt x="342261" y="281400"/>
                    <a:pt x="344329" y="261128"/>
                  </a:cubicBezTo>
                  <a:cubicBezTo>
                    <a:pt x="345853" y="258461"/>
                    <a:pt x="347567" y="255794"/>
                    <a:pt x="349282" y="253317"/>
                  </a:cubicBezTo>
                  <a:cubicBezTo>
                    <a:pt x="353742" y="246878"/>
                    <a:pt x="358883" y="240938"/>
                    <a:pt x="364617" y="235601"/>
                  </a:cubicBezTo>
                  <a:cubicBezTo>
                    <a:pt x="370518" y="230097"/>
                    <a:pt x="376892" y="225125"/>
                    <a:pt x="383667" y="220742"/>
                  </a:cubicBezTo>
                  <a:cubicBezTo>
                    <a:pt x="382143" y="246459"/>
                    <a:pt x="382524" y="272272"/>
                    <a:pt x="382524" y="297989"/>
                  </a:cubicBezTo>
                  <a:cubicBezTo>
                    <a:pt x="381830" y="366989"/>
                    <a:pt x="386224" y="435947"/>
                    <a:pt x="395669" y="504301"/>
                  </a:cubicBezTo>
                  <a:cubicBezTo>
                    <a:pt x="402128" y="547207"/>
                    <a:pt x="411097" y="589698"/>
                    <a:pt x="422529" y="631555"/>
                  </a:cubicBezTo>
                  <a:cubicBezTo>
                    <a:pt x="428149" y="652415"/>
                    <a:pt x="434245" y="673179"/>
                    <a:pt x="441008" y="693658"/>
                  </a:cubicBezTo>
                  <a:cubicBezTo>
                    <a:pt x="444532" y="704326"/>
                    <a:pt x="448246" y="714899"/>
                    <a:pt x="452533" y="725281"/>
                  </a:cubicBezTo>
                  <a:lnTo>
                    <a:pt x="453581" y="727853"/>
                  </a:lnTo>
                  <a:lnTo>
                    <a:pt x="447961" y="727853"/>
                  </a:lnTo>
                  <a:cubicBezTo>
                    <a:pt x="441865" y="727853"/>
                    <a:pt x="435769" y="727853"/>
                    <a:pt x="429673" y="728520"/>
                  </a:cubicBezTo>
                  <a:lnTo>
                    <a:pt x="429673" y="728520"/>
                  </a:lnTo>
                  <a:cubicBezTo>
                    <a:pt x="425768" y="728520"/>
                    <a:pt x="421958" y="729377"/>
                    <a:pt x="418148" y="729948"/>
                  </a:cubicBezTo>
                  <a:cubicBezTo>
                    <a:pt x="414338" y="730520"/>
                    <a:pt x="412909" y="730805"/>
                    <a:pt x="408623" y="731377"/>
                  </a:cubicBezTo>
                  <a:cubicBezTo>
                    <a:pt x="376501" y="734188"/>
                    <a:pt x="344180" y="733805"/>
                    <a:pt x="312134" y="730234"/>
                  </a:cubicBezTo>
                  <a:cubicBezTo>
                    <a:pt x="303943" y="729567"/>
                    <a:pt x="295751" y="728901"/>
                    <a:pt x="287560" y="727948"/>
                  </a:cubicBezTo>
                  <a:lnTo>
                    <a:pt x="281750" y="727186"/>
                  </a:lnTo>
                  <a:lnTo>
                    <a:pt x="281750" y="727186"/>
                  </a:lnTo>
                  <a:lnTo>
                    <a:pt x="280035" y="727186"/>
                  </a:lnTo>
                  <a:cubicBezTo>
                    <a:pt x="275463" y="726519"/>
                    <a:pt x="270510" y="725662"/>
                    <a:pt x="266510" y="724805"/>
                  </a:cubicBezTo>
                  <a:cubicBezTo>
                    <a:pt x="250412" y="721662"/>
                    <a:pt x="234601" y="717471"/>
                    <a:pt x="218885" y="713661"/>
                  </a:cubicBezTo>
                  <a:cubicBezTo>
                    <a:pt x="201917" y="709293"/>
                    <a:pt x="184618" y="706331"/>
                    <a:pt x="167164" y="704802"/>
                  </a:cubicBezTo>
                  <a:cubicBezTo>
                    <a:pt x="149747" y="704165"/>
                    <a:pt x="132316" y="705637"/>
                    <a:pt x="115253" y="709184"/>
                  </a:cubicBezTo>
                  <a:cubicBezTo>
                    <a:pt x="105108" y="711348"/>
                    <a:pt x="95142" y="714277"/>
                    <a:pt x="85439" y="717947"/>
                  </a:cubicBezTo>
                  <a:cubicBezTo>
                    <a:pt x="80025" y="719662"/>
                    <a:pt x="74741" y="721763"/>
                    <a:pt x="69628" y="724234"/>
                  </a:cubicBezTo>
                  <a:lnTo>
                    <a:pt x="64865" y="724233"/>
                  </a:lnTo>
                  <a:cubicBezTo>
                    <a:pt x="61628" y="724443"/>
                    <a:pt x="58429" y="725050"/>
                    <a:pt x="55340" y="726043"/>
                  </a:cubicBezTo>
                  <a:cubicBezTo>
                    <a:pt x="52578" y="726805"/>
                    <a:pt x="49911" y="727662"/>
                    <a:pt x="47149" y="728615"/>
                  </a:cubicBezTo>
                  <a:cubicBezTo>
                    <a:pt x="35719" y="732234"/>
                    <a:pt x="24289" y="736521"/>
                    <a:pt x="13049" y="741093"/>
                  </a:cubicBezTo>
                  <a:lnTo>
                    <a:pt x="2477" y="745379"/>
                  </a:lnTo>
                  <a:cubicBezTo>
                    <a:pt x="2477" y="738997"/>
                    <a:pt x="1810" y="732615"/>
                    <a:pt x="1524" y="726329"/>
                  </a:cubicBezTo>
                  <a:cubicBezTo>
                    <a:pt x="6287" y="725376"/>
                    <a:pt x="11049" y="724900"/>
                    <a:pt x="15431" y="724233"/>
                  </a:cubicBezTo>
                  <a:cubicBezTo>
                    <a:pt x="26084" y="723929"/>
                    <a:pt x="36376" y="720299"/>
                    <a:pt x="44863" y="713851"/>
                  </a:cubicBezTo>
                  <a:cubicBezTo>
                    <a:pt x="46494" y="712209"/>
                    <a:pt x="46486" y="709556"/>
                    <a:pt x="44844" y="707924"/>
                  </a:cubicBezTo>
                  <a:cubicBezTo>
                    <a:pt x="44087" y="707172"/>
                    <a:pt x="43072" y="706737"/>
                    <a:pt x="42005" y="706707"/>
                  </a:cubicBezTo>
                  <a:cubicBezTo>
                    <a:pt x="30881" y="707255"/>
                    <a:pt x="19823" y="708753"/>
                    <a:pt x="8953" y="711184"/>
                  </a:cubicBezTo>
                  <a:lnTo>
                    <a:pt x="1048" y="712708"/>
                  </a:lnTo>
                  <a:lnTo>
                    <a:pt x="1048" y="706993"/>
                  </a:lnTo>
                  <a:lnTo>
                    <a:pt x="9335" y="705374"/>
                  </a:lnTo>
                  <a:cubicBezTo>
                    <a:pt x="17424" y="705020"/>
                    <a:pt x="24934" y="701073"/>
                    <a:pt x="29813" y="694611"/>
                  </a:cubicBezTo>
                  <a:cubicBezTo>
                    <a:pt x="30678" y="693105"/>
                    <a:pt x="30158" y="691184"/>
                    <a:pt x="28653" y="690320"/>
                  </a:cubicBezTo>
                  <a:cubicBezTo>
                    <a:pt x="28448" y="690202"/>
                    <a:pt x="28230" y="690108"/>
                    <a:pt x="28004" y="690039"/>
                  </a:cubicBezTo>
                  <a:cubicBezTo>
                    <a:pt x="19857" y="689070"/>
                    <a:pt x="11599" y="690184"/>
                    <a:pt x="4001" y="693277"/>
                  </a:cubicBezTo>
                  <a:lnTo>
                    <a:pt x="667" y="694230"/>
                  </a:lnTo>
                  <a:lnTo>
                    <a:pt x="667" y="682799"/>
                  </a:lnTo>
                  <a:cubicBezTo>
                    <a:pt x="5144" y="680323"/>
                    <a:pt x="9620" y="678132"/>
                    <a:pt x="14192" y="676037"/>
                  </a:cubicBezTo>
                  <a:cubicBezTo>
                    <a:pt x="18764" y="673941"/>
                    <a:pt x="27718" y="670322"/>
                    <a:pt x="30766" y="663845"/>
                  </a:cubicBezTo>
                  <a:cubicBezTo>
                    <a:pt x="31820" y="661903"/>
                    <a:pt x="31101" y="659474"/>
                    <a:pt x="29159" y="658420"/>
                  </a:cubicBezTo>
                  <a:cubicBezTo>
                    <a:pt x="28627" y="658131"/>
                    <a:pt x="28037" y="657967"/>
                    <a:pt x="27432" y="657939"/>
                  </a:cubicBezTo>
                  <a:cubicBezTo>
                    <a:pt x="21063" y="658518"/>
                    <a:pt x="14924" y="660608"/>
                    <a:pt x="9525" y="664035"/>
                  </a:cubicBezTo>
                  <a:cubicBezTo>
                    <a:pt x="6477" y="665464"/>
                    <a:pt x="3429" y="666797"/>
                    <a:pt x="0" y="668322"/>
                  </a:cubicBezTo>
                  <a:cubicBezTo>
                    <a:pt x="0" y="664797"/>
                    <a:pt x="0" y="661273"/>
                    <a:pt x="0" y="657749"/>
                  </a:cubicBezTo>
                  <a:cubicBezTo>
                    <a:pt x="0" y="654224"/>
                    <a:pt x="0" y="651557"/>
                    <a:pt x="0" y="648224"/>
                  </a:cubicBezTo>
                  <a:cubicBezTo>
                    <a:pt x="1619" y="648472"/>
                    <a:pt x="3274" y="648240"/>
                    <a:pt x="4763" y="647557"/>
                  </a:cubicBezTo>
                  <a:cubicBezTo>
                    <a:pt x="9239" y="645366"/>
                    <a:pt x="15907" y="646033"/>
                    <a:pt x="19336" y="641652"/>
                  </a:cubicBezTo>
                  <a:cubicBezTo>
                    <a:pt x="21512" y="639223"/>
                    <a:pt x="21307" y="635489"/>
                    <a:pt x="18878" y="633313"/>
                  </a:cubicBezTo>
                  <a:cubicBezTo>
                    <a:pt x="18291" y="632786"/>
                    <a:pt x="17605" y="632383"/>
                    <a:pt x="16859" y="632127"/>
                  </a:cubicBezTo>
                  <a:cubicBezTo>
                    <a:pt x="13679" y="631537"/>
                    <a:pt x="10401" y="631766"/>
                    <a:pt x="7334" y="632793"/>
                  </a:cubicBezTo>
                  <a:cubicBezTo>
                    <a:pt x="4961" y="633336"/>
                    <a:pt x="2636" y="634068"/>
                    <a:pt x="381" y="634984"/>
                  </a:cubicBezTo>
                  <a:lnTo>
                    <a:pt x="381" y="608981"/>
                  </a:lnTo>
                  <a:cubicBezTo>
                    <a:pt x="980" y="609080"/>
                    <a:pt x="1592" y="609080"/>
                    <a:pt x="2191" y="608981"/>
                  </a:cubicBezTo>
                  <a:cubicBezTo>
                    <a:pt x="5525" y="608981"/>
                    <a:pt x="9620" y="607933"/>
                    <a:pt x="11049" y="604504"/>
                  </a:cubicBezTo>
                  <a:cubicBezTo>
                    <a:pt x="12174" y="603141"/>
                    <a:pt x="12987" y="601548"/>
                    <a:pt x="13430" y="599837"/>
                  </a:cubicBezTo>
                  <a:cubicBezTo>
                    <a:pt x="13845" y="598369"/>
                    <a:pt x="12991" y="596842"/>
                    <a:pt x="11523" y="596428"/>
                  </a:cubicBezTo>
                  <a:cubicBezTo>
                    <a:pt x="11057" y="596297"/>
                    <a:pt x="10565" y="596290"/>
                    <a:pt x="10096" y="596408"/>
                  </a:cubicBezTo>
                  <a:lnTo>
                    <a:pt x="8287" y="596979"/>
                  </a:lnTo>
                  <a:lnTo>
                    <a:pt x="6858" y="597551"/>
                  </a:lnTo>
                  <a:cubicBezTo>
                    <a:pt x="6075" y="597365"/>
                    <a:pt x="5260" y="597365"/>
                    <a:pt x="4477" y="597551"/>
                  </a:cubicBezTo>
                  <a:lnTo>
                    <a:pt x="3048" y="597551"/>
                  </a:lnTo>
                  <a:cubicBezTo>
                    <a:pt x="4000" y="597551"/>
                    <a:pt x="2191" y="597551"/>
                    <a:pt x="2191" y="597551"/>
                  </a:cubicBezTo>
                  <a:cubicBezTo>
                    <a:pt x="1592" y="597451"/>
                    <a:pt x="980" y="597451"/>
                    <a:pt x="381" y="597551"/>
                  </a:cubicBezTo>
                  <a:cubicBezTo>
                    <a:pt x="381" y="554022"/>
                    <a:pt x="1048" y="510588"/>
                    <a:pt x="4381" y="467154"/>
                  </a:cubicBezTo>
                  <a:cubicBezTo>
                    <a:pt x="4953" y="459819"/>
                    <a:pt x="5715" y="452485"/>
                    <a:pt x="6477" y="445246"/>
                  </a:cubicBezTo>
                  <a:cubicBezTo>
                    <a:pt x="7334" y="436483"/>
                    <a:pt x="8001" y="431721"/>
                    <a:pt x="9049" y="424386"/>
                  </a:cubicBezTo>
                  <a:cubicBezTo>
                    <a:pt x="11144" y="409432"/>
                    <a:pt x="13811" y="394478"/>
                    <a:pt x="17145" y="379714"/>
                  </a:cubicBezTo>
                  <a:cubicBezTo>
                    <a:pt x="23171" y="350312"/>
                    <a:pt x="31288" y="321378"/>
                    <a:pt x="41434" y="293132"/>
                  </a:cubicBezTo>
                  <a:cubicBezTo>
                    <a:pt x="44387" y="285417"/>
                    <a:pt x="47911" y="277797"/>
                    <a:pt x="51530" y="270367"/>
                  </a:cubicBezTo>
                  <a:cubicBezTo>
                    <a:pt x="52070" y="270226"/>
                    <a:pt x="52584" y="270001"/>
                    <a:pt x="53054" y="269700"/>
                  </a:cubicBezTo>
                  <a:cubicBezTo>
                    <a:pt x="55964" y="267902"/>
                    <a:pt x="58568" y="265651"/>
                    <a:pt x="60770" y="263033"/>
                  </a:cubicBezTo>
                  <a:cubicBezTo>
                    <a:pt x="62964" y="260173"/>
                    <a:pt x="65318" y="257438"/>
                    <a:pt x="67818" y="254841"/>
                  </a:cubicBezTo>
                  <a:cubicBezTo>
                    <a:pt x="73400" y="248959"/>
                    <a:pt x="78437" y="242583"/>
                    <a:pt x="82868" y="235791"/>
                  </a:cubicBezTo>
                  <a:cubicBezTo>
                    <a:pt x="92393" y="222933"/>
                    <a:pt x="100489" y="209788"/>
                    <a:pt x="109252" y="196739"/>
                  </a:cubicBezTo>
                  <a:cubicBezTo>
                    <a:pt x="126361" y="171421"/>
                    <a:pt x="145135" y="147270"/>
                    <a:pt x="165449" y="124444"/>
                  </a:cubicBezTo>
                  <a:cubicBezTo>
                    <a:pt x="174995" y="113540"/>
                    <a:pt x="185072" y="103114"/>
                    <a:pt x="195644" y="93202"/>
                  </a:cubicBezTo>
                  <a:cubicBezTo>
                    <a:pt x="198311" y="90821"/>
                    <a:pt x="200882" y="88439"/>
                    <a:pt x="203644" y="86154"/>
                  </a:cubicBezTo>
                  <a:lnTo>
                    <a:pt x="204406" y="85487"/>
                  </a:lnTo>
                  <a:lnTo>
                    <a:pt x="205359" y="84820"/>
                  </a:lnTo>
                  <a:cubicBezTo>
                    <a:pt x="206693" y="83677"/>
                    <a:pt x="208121" y="82725"/>
                    <a:pt x="209550" y="81677"/>
                  </a:cubicBezTo>
                  <a:cubicBezTo>
                    <a:pt x="215665" y="77372"/>
                    <a:pt x="222025" y="73428"/>
                    <a:pt x="228600" y="69866"/>
                  </a:cubicBezTo>
                  <a:cubicBezTo>
                    <a:pt x="231648" y="68151"/>
                    <a:pt x="234791" y="66627"/>
                    <a:pt x="238125" y="65103"/>
                  </a:cubicBezTo>
                  <a:lnTo>
                    <a:pt x="242888" y="62817"/>
                  </a:lnTo>
                  <a:lnTo>
                    <a:pt x="245840" y="61579"/>
                  </a:lnTo>
                  <a:cubicBezTo>
                    <a:pt x="252317" y="58817"/>
                    <a:pt x="258985" y="56245"/>
                    <a:pt x="265462" y="53673"/>
                  </a:cubicBezTo>
                  <a:cubicBezTo>
                    <a:pt x="279178" y="48244"/>
                    <a:pt x="292989" y="43386"/>
                    <a:pt x="306800" y="38243"/>
                  </a:cubicBezTo>
                  <a:cubicBezTo>
                    <a:pt x="340337" y="24508"/>
                    <a:pt x="374693" y="12866"/>
                    <a:pt x="409670" y="3381"/>
                  </a:cubicBezTo>
                  <a:cubicBezTo>
                    <a:pt x="413480" y="2524"/>
                    <a:pt x="417386" y="1762"/>
                    <a:pt x="421291" y="1095"/>
                  </a:cubicBezTo>
                  <a:lnTo>
                    <a:pt x="427006" y="143"/>
                  </a:lnTo>
                  <a:cubicBezTo>
                    <a:pt x="422815" y="905"/>
                    <a:pt x="429673" y="143"/>
                    <a:pt x="430530" y="143"/>
                  </a:cubicBezTo>
                  <a:cubicBezTo>
                    <a:pt x="434242" y="-48"/>
                    <a:pt x="437962" y="-48"/>
                    <a:pt x="441674" y="143"/>
                  </a:cubicBezTo>
                  <a:lnTo>
                    <a:pt x="446151" y="143"/>
                  </a:lnTo>
                  <a:lnTo>
                    <a:pt x="446151" y="143"/>
                  </a:lnTo>
                  <a:cubicBezTo>
                    <a:pt x="447090" y="232"/>
                    <a:pt x="448016" y="424"/>
                    <a:pt x="448913" y="714"/>
                  </a:cubicBezTo>
                  <a:cubicBezTo>
                    <a:pt x="455390" y="2143"/>
                    <a:pt x="461582" y="4429"/>
                    <a:pt x="467963" y="6334"/>
                  </a:cubicBezTo>
                  <a:cubicBezTo>
                    <a:pt x="472655" y="7762"/>
                    <a:pt x="477537" y="8469"/>
                    <a:pt x="482441" y="8430"/>
                  </a:cubicBezTo>
                  <a:cubicBezTo>
                    <a:pt x="495681" y="16716"/>
                    <a:pt x="508730" y="25193"/>
                    <a:pt x="521970" y="33480"/>
                  </a:cubicBezTo>
                  <a:lnTo>
                    <a:pt x="526447" y="36242"/>
                  </a:lnTo>
                  <a:cubicBezTo>
                    <a:pt x="522748" y="39977"/>
                    <a:pt x="519340" y="43989"/>
                    <a:pt x="516255" y="48244"/>
                  </a:cubicBezTo>
                  <a:cubicBezTo>
                    <a:pt x="512033" y="53665"/>
                    <a:pt x="508808" y="59793"/>
                    <a:pt x="506730" y="66341"/>
                  </a:cubicBezTo>
                  <a:cubicBezTo>
                    <a:pt x="505111" y="71771"/>
                    <a:pt x="505206" y="81677"/>
                    <a:pt x="511397" y="84439"/>
                  </a:cubicBezTo>
                  <a:cubicBezTo>
                    <a:pt x="514890" y="86582"/>
                    <a:pt x="519450" y="85620"/>
                    <a:pt x="521779" y="82248"/>
                  </a:cubicBezTo>
                  <a:cubicBezTo>
                    <a:pt x="522547" y="80454"/>
                    <a:pt x="522547" y="78423"/>
                    <a:pt x="521779" y="76629"/>
                  </a:cubicBezTo>
                  <a:cubicBezTo>
                    <a:pt x="521621" y="75868"/>
                    <a:pt x="521296" y="75152"/>
                    <a:pt x="520827" y="7453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xmlns="" id="{8C5A6F57-9F47-4988-AB22-3EF595400E16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xmlns="" id="{63F52EF8-7BDC-4DEA-BD46-623D99F5F6F3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xmlns="" id="{16BE7CD6-35D1-49F5-B50A-78AF0656DB23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xmlns="" id="{FA2344E8-3D95-4A3F-A505-12F17E8284A3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xmlns="" id="{AEA5190B-6B5D-4B55-83B9-4ACA7DEB22EF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xmlns="" id="{6A60A5BF-055E-47A3-AC34-16F1117C5544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xmlns="" id="{2FE42496-0A30-4EBC-857A-E13F67463D2E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xmlns="" id="{9C7BC261-93A2-4630-B227-AA71EE25D10C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xmlns="" id="{20A91361-76A2-45B2-8AF4-4DA67FAF648B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xmlns="" id="{43E93F1E-9D3E-4CF4-A674-9745EEF37391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xmlns="" id="{5684AFAE-5961-4209-9FCA-A13FD93935F4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xmlns="" id="{03422A30-AA15-497F-9FEE-3758ED29D3A8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xmlns="" id="{36FADDA9-543A-4635-9A1C-E9BEDD431EBF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xmlns="" id="{9296E1BE-08A9-41FB-8614-0024DDF1CCA9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xmlns="" id="{6EDE4AAC-6642-405A-9655-1ABE0EFE8AA9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xmlns="" id="{C1714994-F1C1-4C23-8E51-48564C86D6B6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xmlns="" id="{F0A4554A-AB96-45C1-A1A1-9E5C0C09748C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xmlns="" id="{4D99D070-6BBE-416D-B1AD-60BE04BE992F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xmlns="" id="{739C1F26-1155-4188-B851-1BAB3A9F0300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xmlns="" id="{A1B2A76F-B333-4730-833B-3E74C9D432C1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xmlns="" id="{754D9272-BA07-41FA-BD71-FC5597664724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xmlns="" id="{853A268F-B004-46DE-B341-D58E55C777D6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xmlns="" id="{B0055CD3-97E7-4358-8C34-9814C716546C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xmlns="" id="{67C6602C-23D8-479E-A4B2-B4804BC5798D}"/>
                </a:ext>
              </a:extLst>
            </p:cNvPr>
            <p:cNvSpPr/>
            <p:nvPr/>
          </p:nvSpPr>
          <p:spPr>
            <a:xfrm>
              <a:off x="2750979" y="387823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xmlns="" id="{28C8474D-E0DD-4EFE-9CAC-947599B5049D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xmlns="" id="{34B946FF-A6DB-4B74-923E-5BEC5569FD54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xmlns="" id="{4DD4D3A2-C8D2-48C7-83E2-A4A88A7A56FD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xmlns="" id="{03C0E648-E28F-4E96-89B5-F48F3E5EA7CF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xmlns="" id="{21BA8545-DD56-4C7E-858B-B9C20E5563E4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xmlns="" id="{5E310E03-E9C8-4C7E-987F-820D60929B03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xmlns="" id="{29641C67-22FC-4557-A4BA-8452C463DA42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xmlns="" id="{10B28A51-9EA2-4EAB-BA58-834A63F26460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xmlns="" id="{D3D196FB-A2C3-431F-805A-3D94F444E047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xmlns="" id="{C88FC127-2DFA-4CB7-BC53-1D2892C85660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xmlns="" id="{3E74AF19-8DDF-432D-8109-019DFA16E5DA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xmlns="" id="{5634E45D-DFB6-463C-9D54-D986FBAE73FD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xmlns="" id="{ED63B5F7-31CA-4020-87B8-652200FBF676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xmlns="" id="{80493D98-70E0-4BC4-B417-11B78A7B5176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xmlns="" id="{476EC204-8C64-489A-B0B7-E4079109B845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xmlns="" id="{5BD523FA-E3CA-4690-83CD-1E0A4F332660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xmlns="" id="{71C729DB-79E1-4DDB-882F-7059B0CD2C3C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xmlns="" id="{AB780E46-3284-4B98-BD2F-955B37D471C5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xmlns="" id="{D93E86FE-C58E-4A54-B594-0D34D379DB58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xmlns="" id="{35882D2F-B777-4BC7-A38A-EC0F913ECA7F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xmlns="" id="{9ED15C3F-4015-4CC6-BA06-F60D5511776C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xmlns="" id="{E3B88BCA-58C0-44C0-A79E-B13D91FDAAA7}"/>
                </a:ext>
              </a:extLst>
            </p:cNvPr>
            <p:cNvSpPr/>
            <p:nvPr/>
          </p:nvSpPr>
          <p:spPr>
            <a:xfrm>
              <a:off x="2771037" y="2002040"/>
              <a:ext cx="805" cy="1324"/>
            </a:xfrm>
            <a:custGeom>
              <a:avLst/>
              <a:gdLst>
                <a:gd name="connsiteX0" fmla="*/ 500 w 500"/>
                <a:gd name="connsiteY0" fmla="*/ 823 h 822"/>
                <a:gd name="connsiteX1" fmla="*/ 500 w 500"/>
                <a:gd name="connsiteY1" fmla="*/ 823 h 822"/>
                <a:gd name="connsiteX2" fmla="*/ 500 w 500"/>
                <a:gd name="connsiteY2" fmla="*/ 823 h 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0" h="822">
                  <a:moveTo>
                    <a:pt x="500" y="823"/>
                  </a:moveTo>
                  <a:lnTo>
                    <a:pt x="500" y="823"/>
                  </a:lnTo>
                  <a:cubicBezTo>
                    <a:pt x="-167" y="-701"/>
                    <a:pt x="-167" y="251"/>
                    <a:pt x="500" y="8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xmlns="" id="{5C7823C4-7D07-4331-9113-885CF4B76272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xmlns="" id="{CA5775D5-D6D4-4263-8D1E-7418EAD555CD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xmlns="" id="{17A467F0-C88F-4B72-B3D7-EB5111E6D3EE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xmlns="" id="{E47252B3-8F46-4895-B7F1-A8DD5EEBD857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xmlns="" id="{F21644D6-59F7-478B-9185-01679756FB2A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xmlns="" id="{6EC5707D-092C-4594-A5DE-E17C06801424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xmlns="" id="{43429999-AA66-422D-8A44-550D746C525E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xmlns="" id="{1BA34D4F-F2E4-4B8F-94B8-9A3ADEBF5F1E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xmlns="" id="{38C6C57C-C72C-44D9-B462-285D3C605875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xmlns="" id="{B889197B-CE26-46F8-AB95-F3F1D9CD233A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xmlns="" id="{67817D0E-03D0-4B24-8CF1-65A5E712C8B9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xmlns="" id="{C4A0EC7F-5409-4659-B6ED-A7A83907E4EE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xmlns="" id="{3163DE4A-5A17-4B39-91BA-874AC20AE4B1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xmlns="" id="{3E67ADCD-BC75-4F36-9455-EE0799D12527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xmlns="" id="{B84E8412-1AAF-4191-9B3D-9759E2D77875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xmlns="" id="{84259CD7-38F5-4ED9-91AB-21F982AFBAE3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xmlns="" id="{CADD702C-570F-436E-95CE-EEA45CA0706C}"/>
                </a:ext>
              </a:extLst>
            </p:cNvPr>
            <p:cNvSpPr/>
            <p:nvPr/>
          </p:nvSpPr>
          <p:spPr>
            <a:xfrm>
              <a:off x="2345385" y="1018554"/>
              <a:ext cx="264159" cy="238974"/>
            </a:xfrm>
            <a:custGeom>
              <a:avLst/>
              <a:gdLst>
                <a:gd name="connsiteX0" fmla="*/ 3812 w 164022"/>
                <a:gd name="connsiteY0" fmla="*/ 82186 h 148384"/>
                <a:gd name="connsiteX1" fmla="*/ 3812 w 164022"/>
                <a:gd name="connsiteY1" fmla="*/ 82186 h 148384"/>
                <a:gd name="connsiteX2" fmla="*/ 14099 w 164022"/>
                <a:gd name="connsiteY2" fmla="*/ 69327 h 148384"/>
                <a:gd name="connsiteX3" fmla="*/ 20290 w 164022"/>
                <a:gd name="connsiteY3" fmla="*/ 65136 h 148384"/>
                <a:gd name="connsiteX4" fmla="*/ 22195 w 164022"/>
                <a:gd name="connsiteY4" fmla="*/ 64279 h 148384"/>
                <a:gd name="connsiteX5" fmla="*/ 26005 w 164022"/>
                <a:gd name="connsiteY5" fmla="*/ 62755 h 148384"/>
                <a:gd name="connsiteX6" fmla="*/ 46293 w 164022"/>
                <a:gd name="connsiteY6" fmla="*/ 44467 h 148384"/>
                <a:gd name="connsiteX7" fmla="*/ 42864 w 164022"/>
                <a:gd name="connsiteY7" fmla="*/ 22559 h 148384"/>
                <a:gd name="connsiteX8" fmla="*/ 35244 w 164022"/>
                <a:gd name="connsiteY8" fmla="*/ 13891 h 148384"/>
                <a:gd name="connsiteX9" fmla="*/ 34196 w 164022"/>
                <a:gd name="connsiteY9" fmla="*/ 11891 h 148384"/>
                <a:gd name="connsiteX10" fmla="*/ 31339 w 164022"/>
                <a:gd name="connsiteY10" fmla="*/ 6176 h 148384"/>
                <a:gd name="connsiteX11" fmla="*/ 31339 w 164022"/>
                <a:gd name="connsiteY11" fmla="*/ 4462 h 148384"/>
                <a:gd name="connsiteX12" fmla="*/ 32006 w 164022"/>
                <a:gd name="connsiteY12" fmla="*/ 3700 h 148384"/>
                <a:gd name="connsiteX13" fmla="*/ 33339 w 164022"/>
                <a:gd name="connsiteY13" fmla="*/ 3033 h 148384"/>
                <a:gd name="connsiteX14" fmla="*/ 36197 w 164022"/>
                <a:gd name="connsiteY14" fmla="*/ 1509 h 148384"/>
                <a:gd name="connsiteX15" fmla="*/ 37149 w 164022"/>
                <a:gd name="connsiteY15" fmla="*/ 1509 h 148384"/>
                <a:gd name="connsiteX16" fmla="*/ 41721 w 164022"/>
                <a:gd name="connsiteY16" fmla="*/ 175 h 148384"/>
                <a:gd name="connsiteX17" fmla="*/ 42864 w 164022"/>
                <a:gd name="connsiteY17" fmla="*/ 175 h 148384"/>
                <a:gd name="connsiteX18" fmla="*/ 43817 w 164022"/>
                <a:gd name="connsiteY18" fmla="*/ 175 h 148384"/>
                <a:gd name="connsiteX19" fmla="*/ 53342 w 164022"/>
                <a:gd name="connsiteY19" fmla="*/ 175 h 148384"/>
                <a:gd name="connsiteX20" fmla="*/ 54294 w 164022"/>
                <a:gd name="connsiteY20" fmla="*/ 175 h 148384"/>
                <a:gd name="connsiteX21" fmla="*/ 55342 w 164022"/>
                <a:gd name="connsiteY21" fmla="*/ 175 h 148384"/>
                <a:gd name="connsiteX22" fmla="*/ 60104 w 164022"/>
                <a:gd name="connsiteY22" fmla="*/ 1318 h 148384"/>
                <a:gd name="connsiteX23" fmla="*/ 64867 w 164022"/>
                <a:gd name="connsiteY23" fmla="*/ 2842 h 148384"/>
                <a:gd name="connsiteX24" fmla="*/ 67820 w 164022"/>
                <a:gd name="connsiteY24" fmla="*/ 3890 h 148384"/>
                <a:gd name="connsiteX25" fmla="*/ 68486 w 164022"/>
                <a:gd name="connsiteY25" fmla="*/ 3890 h 148384"/>
                <a:gd name="connsiteX26" fmla="*/ 106586 w 164022"/>
                <a:gd name="connsiteY26" fmla="*/ 24655 h 148384"/>
                <a:gd name="connsiteX27" fmla="*/ 124779 w 164022"/>
                <a:gd name="connsiteY27" fmla="*/ 36561 h 148384"/>
                <a:gd name="connsiteX28" fmla="*/ 140305 w 164022"/>
                <a:gd name="connsiteY28" fmla="*/ 49515 h 148384"/>
                <a:gd name="connsiteX29" fmla="*/ 164022 w 164022"/>
                <a:gd name="connsiteY29" fmla="*/ 76852 h 148384"/>
                <a:gd name="connsiteX30" fmla="*/ 164022 w 164022"/>
                <a:gd name="connsiteY30" fmla="*/ 78471 h 148384"/>
                <a:gd name="connsiteX31" fmla="*/ 161736 w 164022"/>
                <a:gd name="connsiteY31" fmla="*/ 80662 h 148384"/>
                <a:gd name="connsiteX32" fmla="*/ 148592 w 164022"/>
                <a:gd name="connsiteY32" fmla="*/ 96283 h 148384"/>
                <a:gd name="connsiteX33" fmla="*/ 154783 w 164022"/>
                <a:gd name="connsiteY33" fmla="*/ 148384 h 148384"/>
                <a:gd name="connsiteX34" fmla="*/ 154783 w 164022"/>
                <a:gd name="connsiteY34" fmla="*/ 148384 h 148384"/>
                <a:gd name="connsiteX35" fmla="*/ 110777 w 164022"/>
                <a:gd name="connsiteY35" fmla="*/ 134097 h 148384"/>
                <a:gd name="connsiteX36" fmla="*/ 60676 w 164022"/>
                <a:gd name="connsiteY36" fmla="*/ 130096 h 148384"/>
                <a:gd name="connsiteX37" fmla="*/ 38483 w 164022"/>
                <a:gd name="connsiteY37" fmla="*/ 130096 h 148384"/>
                <a:gd name="connsiteX38" fmla="*/ 34292 w 164022"/>
                <a:gd name="connsiteY38" fmla="*/ 130096 h 148384"/>
                <a:gd name="connsiteX39" fmla="*/ 32768 w 164022"/>
                <a:gd name="connsiteY39" fmla="*/ 130096 h 148384"/>
                <a:gd name="connsiteX40" fmla="*/ 23243 w 164022"/>
                <a:gd name="connsiteY40" fmla="*/ 127525 h 148384"/>
                <a:gd name="connsiteX41" fmla="*/ 20671 w 164022"/>
                <a:gd name="connsiteY41" fmla="*/ 126572 h 148384"/>
                <a:gd name="connsiteX42" fmla="*/ 17813 w 164022"/>
                <a:gd name="connsiteY42" fmla="*/ 125048 h 148384"/>
                <a:gd name="connsiteX43" fmla="*/ 14289 w 164022"/>
                <a:gd name="connsiteY43" fmla="*/ 122857 h 148384"/>
                <a:gd name="connsiteX44" fmla="*/ 12289 w 164022"/>
                <a:gd name="connsiteY44" fmla="*/ 121524 h 148384"/>
                <a:gd name="connsiteX45" fmla="*/ 2764 w 164022"/>
                <a:gd name="connsiteY45" fmla="*/ 110380 h 148384"/>
                <a:gd name="connsiteX46" fmla="*/ 1716 w 164022"/>
                <a:gd name="connsiteY46" fmla="*/ 107998 h 148384"/>
                <a:gd name="connsiteX47" fmla="*/ 764 w 164022"/>
                <a:gd name="connsiteY47" fmla="*/ 105046 h 148384"/>
                <a:gd name="connsiteX48" fmla="*/ 2 w 164022"/>
                <a:gd name="connsiteY48" fmla="*/ 101331 h 148384"/>
                <a:gd name="connsiteX49" fmla="*/ 2 w 164022"/>
                <a:gd name="connsiteY49" fmla="*/ 98950 h 148384"/>
                <a:gd name="connsiteX50" fmla="*/ 3812 w 164022"/>
                <a:gd name="connsiteY50" fmla="*/ 82186 h 14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4022" h="148384">
                  <a:moveTo>
                    <a:pt x="3812" y="82186"/>
                  </a:moveTo>
                  <a:lnTo>
                    <a:pt x="3812" y="82186"/>
                  </a:lnTo>
                  <a:cubicBezTo>
                    <a:pt x="6213" y="77170"/>
                    <a:pt x="9732" y="72771"/>
                    <a:pt x="14099" y="69327"/>
                  </a:cubicBezTo>
                  <a:cubicBezTo>
                    <a:pt x="16022" y="67733"/>
                    <a:pt x="18096" y="66330"/>
                    <a:pt x="20290" y="65136"/>
                  </a:cubicBezTo>
                  <a:lnTo>
                    <a:pt x="22195" y="64279"/>
                  </a:lnTo>
                  <a:lnTo>
                    <a:pt x="26005" y="62755"/>
                  </a:lnTo>
                  <a:cubicBezTo>
                    <a:pt x="35160" y="59995"/>
                    <a:pt x="42602" y="53287"/>
                    <a:pt x="46293" y="44467"/>
                  </a:cubicBezTo>
                  <a:cubicBezTo>
                    <a:pt x="48697" y="37034"/>
                    <a:pt x="47424" y="28902"/>
                    <a:pt x="42864" y="22559"/>
                  </a:cubicBezTo>
                  <a:cubicBezTo>
                    <a:pt x="40588" y="19448"/>
                    <a:pt x="38038" y="16547"/>
                    <a:pt x="35244" y="13891"/>
                  </a:cubicBezTo>
                  <a:cubicBezTo>
                    <a:pt x="34817" y="13268"/>
                    <a:pt x="34465" y="12597"/>
                    <a:pt x="34196" y="11891"/>
                  </a:cubicBezTo>
                  <a:cubicBezTo>
                    <a:pt x="33720" y="10558"/>
                    <a:pt x="31910" y="7510"/>
                    <a:pt x="31339" y="6176"/>
                  </a:cubicBezTo>
                  <a:cubicBezTo>
                    <a:pt x="30767" y="4843"/>
                    <a:pt x="31339" y="4938"/>
                    <a:pt x="31339" y="4462"/>
                  </a:cubicBezTo>
                  <a:cubicBezTo>
                    <a:pt x="31339" y="3985"/>
                    <a:pt x="32006" y="3795"/>
                    <a:pt x="32006" y="3700"/>
                  </a:cubicBezTo>
                  <a:cubicBezTo>
                    <a:pt x="32006" y="3604"/>
                    <a:pt x="32006" y="3700"/>
                    <a:pt x="33339" y="3033"/>
                  </a:cubicBezTo>
                  <a:lnTo>
                    <a:pt x="36197" y="1509"/>
                  </a:lnTo>
                  <a:lnTo>
                    <a:pt x="37149" y="1509"/>
                  </a:lnTo>
                  <a:cubicBezTo>
                    <a:pt x="38646" y="977"/>
                    <a:pt x="40173" y="532"/>
                    <a:pt x="41721" y="175"/>
                  </a:cubicBezTo>
                  <a:lnTo>
                    <a:pt x="42864" y="175"/>
                  </a:lnTo>
                  <a:lnTo>
                    <a:pt x="43817" y="175"/>
                  </a:lnTo>
                  <a:cubicBezTo>
                    <a:pt x="46987" y="-58"/>
                    <a:pt x="50171" y="-58"/>
                    <a:pt x="53342" y="175"/>
                  </a:cubicBezTo>
                  <a:lnTo>
                    <a:pt x="54294" y="175"/>
                  </a:lnTo>
                  <a:lnTo>
                    <a:pt x="55342" y="175"/>
                  </a:lnTo>
                  <a:cubicBezTo>
                    <a:pt x="56952" y="455"/>
                    <a:pt x="58543" y="837"/>
                    <a:pt x="60104" y="1318"/>
                  </a:cubicBezTo>
                  <a:cubicBezTo>
                    <a:pt x="61722" y="1726"/>
                    <a:pt x="63313" y="2235"/>
                    <a:pt x="64867" y="2842"/>
                  </a:cubicBezTo>
                  <a:lnTo>
                    <a:pt x="67820" y="3890"/>
                  </a:lnTo>
                  <a:lnTo>
                    <a:pt x="68486" y="3890"/>
                  </a:lnTo>
                  <a:cubicBezTo>
                    <a:pt x="81564" y="10095"/>
                    <a:pt x="94284" y="17028"/>
                    <a:pt x="106586" y="24655"/>
                  </a:cubicBezTo>
                  <a:cubicBezTo>
                    <a:pt x="112778" y="28465"/>
                    <a:pt x="118874" y="32370"/>
                    <a:pt x="124779" y="36561"/>
                  </a:cubicBezTo>
                  <a:cubicBezTo>
                    <a:pt x="130333" y="40403"/>
                    <a:pt x="135530" y="44739"/>
                    <a:pt x="140305" y="49515"/>
                  </a:cubicBezTo>
                  <a:cubicBezTo>
                    <a:pt x="149690" y="57230"/>
                    <a:pt x="157709" y="66471"/>
                    <a:pt x="164022" y="76852"/>
                  </a:cubicBezTo>
                  <a:cubicBezTo>
                    <a:pt x="164022" y="76185"/>
                    <a:pt x="164022" y="77423"/>
                    <a:pt x="164022" y="78471"/>
                  </a:cubicBezTo>
                  <a:lnTo>
                    <a:pt x="161736" y="80662"/>
                  </a:lnTo>
                  <a:cubicBezTo>
                    <a:pt x="156556" y="85141"/>
                    <a:pt x="152120" y="90413"/>
                    <a:pt x="148592" y="96283"/>
                  </a:cubicBezTo>
                  <a:cubicBezTo>
                    <a:pt x="138114" y="113904"/>
                    <a:pt x="144305" y="132668"/>
                    <a:pt x="154783" y="148384"/>
                  </a:cubicBezTo>
                  <a:lnTo>
                    <a:pt x="154783" y="148384"/>
                  </a:lnTo>
                  <a:cubicBezTo>
                    <a:pt x="140630" y="142159"/>
                    <a:pt x="125888" y="137372"/>
                    <a:pt x="110777" y="134097"/>
                  </a:cubicBezTo>
                  <a:cubicBezTo>
                    <a:pt x="94240" y="131189"/>
                    <a:pt x="77465" y="129850"/>
                    <a:pt x="60676" y="130096"/>
                  </a:cubicBezTo>
                  <a:lnTo>
                    <a:pt x="38483" y="130096"/>
                  </a:lnTo>
                  <a:lnTo>
                    <a:pt x="34292" y="130096"/>
                  </a:lnTo>
                  <a:lnTo>
                    <a:pt x="32768" y="130096"/>
                  </a:lnTo>
                  <a:cubicBezTo>
                    <a:pt x="29534" y="129476"/>
                    <a:pt x="26350" y="128616"/>
                    <a:pt x="23243" y="127525"/>
                  </a:cubicBezTo>
                  <a:lnTo>
                    <a:pt x="20671" y="126572"/>
                  </a:lnTo>
                  <a:lnTo>
                    <a:pt x="17813" y="125048"/>
                  </a:lnTo>
                  <a:cubicBezTo>
                    <a:pt x="16575" y="124381"/>
                    <a:pt x="15432" y="123619"/>
                    <a:pt x="14289" y="122857"/>
                  </a:cubicBezTo>
                  <a:cubicBezTo>
                    <a:pt x="13146" y="122095"/>
                    <a:pt x="11146" y="120571"/>
                    <a:pt x="12289" y="121524"/>
                  </a:cubicBezTo>
                  <a:cubicBezTo>
                    <a:pt x="8233" y="118663"/>
                    <a:pt x="4958" y="114831"/>
                    <a:pt x="2764" y="110380"/>
                  </a:cubicBezTo>
                  <a:cubicBezTo>
                    <a:pt x="2764" y="110380"/>
                    <a:pt x="1907" y="108379"/>
                    <a:pt x="1716" y="107998"/>
                  </a:cubicBezTo>
                  <a:cubicBezTo>
                    <a:pt x="1526" y="107617"/>
                    <a:pt x="1049" y="105998"/>
                    <a:pt x="764" y="105046"/>
                  </a:cubicBezTo>
                  <a:cubicBezTo>
                    <a:pt x="478" y="104093"/>
                    <a:pt x="192" y="102569"/>
                    <a:pt x="2" y="101331"/>
                  </a:cubicBezTo>
                  <a:cubicBezTo>
                    <a:pt x="2" y="103236"/>
                    <a:pt x="2" y="99140"/>
                    <a:pt x="2" y="98950"/>
                  </a:cubicBezTo>
                  <a:cubicBezTo>
                    <a:pt x="-53" y="93141"/>
                    <a:pt x="1252" y="87400"/>
                    <a:pt x="3812" y="821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xmlns="" id="{0624DD8B-3D9F-4D8E-8B89-08AE4543048C}"/>
                </a:ext>
              </a:extLst>
            </p:cNvPr>
            <p:cNvSpPr/>
            <p:nvPr/>
          </p:nvSpPr>
          <p:spPr>
            <a:xfrm>
              <a:off x="2396777" y="1023271"/>
              <a:ext cx="467" cy="1238"/>
            </a:xfrm>
            <a:custGeom>
              <a:avLst/>
              <a:gdLst>
                <a:gd name="connsiteX0" fmla="*/ 0 w 290"/>
                <a:gd name="connsiteY0" fmla="*/ 770 h 769"/>
                <a:gd name="connsiteX1" fmla="*/ 0 w 290"/>
                <a:gd name="connsiteY1" fmla="*/ 770 h 769"/>
                <a:gd name="connsiteX2" fmla="*/ 0 w 290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0" h="769">
                  <a:moveTo>
                    <a:pt x="0" y="770"/>
                  </a:moveTo>
                  <a:lnTo>
                    <a:pt x="0" y="770"/>
                  </a:lnTo>
                  <a:cubicBezTo>
                    <a:pt x="476" y="-564"/>
                    <a:pt x="286" y="103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xmlns="" id="{F45F00AC-BA47-4986-AFE4-BDC6C0359938}"/>
                </a:ext>
              </a:extLst>
            </p:cNvPr>
            <p:cNvSpPr/>
            <p:nvPr/>
          </p:nvSpPr>
          <p:spPr>
            <a:xfrm>
              <a:off x="2182168" y="1631213"/>
              <a:ext cx="227953" cy="56147"/>
            </a:xfrm>
            <a:custGeom>
              <a:avLst/>
              <a:gdLst>
                <a:gd name="connsiteX0" fmla="*/ 114109 w 141541"/>
                <a:gd name="connsiteY0" fmla="*/ 23336 h 34863"/>
                <a:gd name="connsiteX1" fmla="*/ 114109 w 141541"/>
                <a:gd name="connsiteY1" fmla="*/ 23336 h 34863"/>
                <a:gd name="connsiteX2" fmla="*/ 67151 w 141541"/>
                <a:gd name="connsiteY2" fmla="*/ 32861 h 34863"/>
                <a:gd name="connsiteX3" fmla="*/ 49530 w 141541"/>
                <a:gd name="connsiteY3" fmla="*/ 34862 h 34863"/>
                <a:gd name="connsiteX4" fmla="*/ 43910 w 141541"/>
                <a:gd name="connsiteY4" fmla="*/ 34861 h 34863"/>
                <a:gd name="connsiteX5" fmla="*/ 42005 w 141541"/>
                <a:gd name="connsiteY5" fmla="*/ 34861 h 34863"/>
                <a:gd name="connsiteX6" fmla="*/ 38481 w 141541"/>
                <a:gd name="connsiteY6" fmla="*/ 34195 h 34863"/>
                <a:gd name="connsiteX7" fmla="*/ 11335 w 141541"/>
                <a:gd name="connsiteY7" fmla="*/ 24670 h 34863"/>
                <a:gd name="connsiteX8" fmla="*/ 8287 w 141541"/>
                <a:gd name="connsiteY8" fmla="*/ 22765 h 34863"/>
                <a:gd name="connsiteX9" fmla="*/ 6477 w 141541"/>
                <a:gd name="connsiteY9" fmla="*/ 21336 h 34863"/>
                <a:gd name="connsiteX10" fmla="*/ 2191 w 141541"/>
                <a:gd name="connsiteY10" fmla="*/ 17050 h 34863"/>
                <a:gd name="connsiteX11" fmla="*/ 762 w 141541"/>
                <a:gd name="connsiteY11" fmla="*/ 14478 h 34863"/>
                <a:gd name="connsiteX12" fmla="*/ 0 w 141541"/>
                <a:gd name="connsiteY12" fmla="*/ 11906 h 34863"/>
                <a:gd name="connsiteX13" fmla="*/ 0 w 141541"/>
                <a:gd name="connsiteY13" fmla="*/ 11906 h 34863"/>
                <a:gd name="connsiteX14" fmla="*/ 0 w 141541"/>
                <a:gd name="connsiteY14" fmla="*/ 11144 h 34863"/>
                <a:gd name="connsiteX15" fmla="*/ 0 w 141541"/>
                <a:gd name="connsiteY15" fmla="*/ 11144 h 34863"/>
                <a:gd name="connsiteX16" fmla="*/ 0 w 141541"/>
                <a:gd name="connsiteY16" fmla="*/ 11144 h 34863"/>
                <a:gd name="connsiteX17" fmla="*/ 571 w 141541"/>
                <a:gd name="connsiteY17" fmla="*/ 10573 h 34863"/>
                <a:gd name="connsiteX18" fmla="*/ 1524 w 141541"/>
                <a:gd name="connsiteY18" fmla="*/ 9716 h 34863"/>
                <a:gd name="connsiteX19" fmla="*/ 6382 w 141541"/>
                <a:gd name="connsiteY19" fmla="*/ 7144 h 34863"/>
                <a:gd name="connsiteX20" fmla="*/ 6382 w 141541"/>
                <a:gd name="connsiteY20" fmla="*/ 7144 h 34863"/>
                <a:gd name="connsiteX21" fmla="*/ 7144 w 141541"/>
                <a:gd name="connsiteY21" fmla="*/ 7144 h 34863"/>
                <a:gd name="connsiteX22" fmla="*/ 9715 w 141541"/>
                <a:gd name="connsiteY22" fmla="*/ 6287 h 34863"/>
                <a:gd name="connsiteX23" fmla="*/ 15240 w 141541"/>
                <a:gd name="connsiteY23" fmla="*/ 4572 h 34863"/>
                <a:gd name="connsiteX24" fmla="*/ 27718 w 141541"/>
                <a:gd name="connsiteY24" fmla="*/ 2000 h 34863"/>
                <a:gd name="connsiteX25" fmla="*/ 56293 w 141541"/>
                <a:gd name="connsiteY25" fmla="*/ 0 h 34863"/>
                <a:gd name="connsiteX26" fmla="*/ 76009 w 141541"/>
                <a:gd name="connsiteY26" fmla="*/ 0 h 34863"/>
                <a:gd name="connsiteX27" fmla="*/ 100203 w 141541"/>
                <a:gd name="connsiteY27" fmla="*/ 10763 h 34863"/>
                <a:gd name="connsiteX28" fmla="*/ 122110 w 141541"/>
                <a:gd name="connsiteY28" fmla="*/ 20288 h 34863"/>
                <a:gd name="connsiteX29" fmla="*/ 139351 w 141541"/>
                <a:gd name="connsiteY29" fmla="*/ 28861 h 34863"/>
                <a:gd name="connsiteX30" fmla="*/ 141541 w 141541"/>
                <a:gd name="connsiteY30" fmla="*/ 30385 h 34863"/>
                <a:gd name="connsiteX31" fmla="*/ 137160 w 141541"/>
                <a:gd name="connsiteY31" fmla="*/ 28956 h 34863"/>
                <a:gd name="connsiteX32" fmla="*/ 114109 w 141541"/>
                <a:gd name="connsiteY32" fmla="*/ 23336 h 3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41541" h="34863">
                  <a:moveTo>
                    <a:pt x="114109" y="23336"/>
                  </a:moveTo>
                  <a:lnTo>
                    <a:pt x="114109" y="23336"/>
                  </a:lnTo>
                  <a:cubicBezTo>
                    <a:pt x="98192" y="25026"/>
                    <a:pt x="82469" y="28215"/>
                    <a:pt x="67151" y="32861"/>
                  </a:cubicBezTo>
                  <a:cubicBezTo>
                    <a:pt x="61380" y="34237"/>
                    <a:pt x="55463" y="34908"/>
                    <a:pt x="49530" y="34862"/>
                  </a:cubicBezTo>
                  <a:lnTo>
                    <a:pt x="43910" y="34861"/>
                  </a:lnTo>
                  <a:lnTo>
                    <a:pt x="42005" y="34861"/>
                  </a:lnTo>
                  <a:lnTo>
                    <a:pt x="38481" y="34195"/>
                  </a:lnTo>
                  <a:cubicBezTo>
                    <a:pt x="28921" y="32724"/>
                    <a:pt x="19717" y="29494"/>
                    <a:pt x="11335" y="24670"/>
                  </a:cubicBezTo>
                  <a:lnTo>
                    <a:pt x="8287" y="22765"/>
                  </a:lnTo>
                  <a:lnTo>
                    <a:pt x="6477" y="21336"/>
                  </a:lnTo>
                  <a:cubicBezTo>
                    <a:pt x="4954" y="20004"/>
                    <a:pt x="3523" y="18572"/>
                    <a:pt x="2191" y="17050"/>
                  </a:cubicBezTo>
                  <a:cubicBezTo>
                    <a:pt x="3715" y="18764"/>
                    <a:pt x="476" y="13430"/>
                    <a:pt x="762" y="14478"/>
                  </a:cubicBezTo>
                  <a:cubicBezTo>
                    <a:pt x="421" y="13649"/>
                    <a:pt x="166" y="12787"/>
                    <a:pt x="0" y="11906"/>
                  </a:cubicBezTo>
                  <a:lnTo>
                    <a:pt x="0" y="11906"/>
                  </a:lnTo>
                  <a:cubicBezTo>
                    <a:pt x="0" y="11906"/>
                    <a:pt x="0" y="11906"/>
                    <a:pt x="0" y="11144"/>
                  </a:cubicBezTo>
                  <a:lnTo>
                    <a:pt x="0" y="11144"/>
                  </a:lnTo>
                  <a:lnTo>
                    <a:pt x="0" y="11144"/>
                  </a:lnTo>
                  <a:lnTo>
                    <a:pt x="571" y="10573"/>
                  </a:lnTo>
                  <a:lnTo>
                    <a:pt x="1524" y="9716"/>
                  </a:lnTo>
                  <a:cubicBezTo>
                    <a:pt x="3081" y="8746"/>
                    <a:pt x="4704" y="7886"/>
                    <a:pt x="6382" y="7144"/>
                  </a:cubicBezTo>
                  <a:lnTo>
                    <a:pt x="6382" y="7144"/>
                  </a:lnTo>
                  <a:lnTo>
                    <a:pt x="7144" y="7144"/>
                  </a:lnTo>
                  <a:lnTo>
                    <a:pt x="9715" y="6287"/>
                  </a:lnTo>
                  <a:cubicBezTo>
                    <a:pt x="11525" y="5620"/>
                    <a:pt x="13430" y="5048"/>
                    <a:pt x="15240" y="4572"/>
                  </a:cubicBezTo>
                  <a:cubicBezTo>
                    <a:pt x="19325" y="3387"/>
                    <a:pt x="23497" y="2527"/>
                    <a:pt x="27718" y="2000"/>
                  </a:cubicBezTo>
                  <a:cubicBezTo>
                    <a:pt x="37243" y="857"/>
                    <a:pt x="46768" y="381"/>
                    <a:pt x="56293" y="0"/>
                  </a:cubicBezTo>
                  <a:cubicBezTo>
                    <a:pt x="62865" y="0"/>
                    <a:pt x="69437" y="0"/>
                    <a:pt x="76009" y="0"/>
                  </a:cubicBezTo>
                  <a:cubicBezTo>
                    <a:pt x="83534" y="4697"/>
                    <a:pt x="91677" y="8319"/>
                    <a:pt x="100203" y="10763"/>
                  </a:cubicBezTo>
                  <a:cubicBezTo>
                    <a:pt x="107537" y="14192"/>
                    <a:pt x="114681" y="17812"/>
                    <a:pt x="122110" y="20288"/>
                  </a:cubicBezTo>
                  <a:cubicBezTo>
                    <a:pt x="128153" y="22508"/>
                    <a:pt x="133934" y="25383"/>
                    <a:pt x="139351" y="28861"/>
                  </a:cubicBezTo>
                  <a:cubicBezTo>
                    <a:pt x="140118" y="29314"/>
                    <a:pt x="140850" y="29823"/>
                    <a:pt x="141541" y="30385"/>
                  </a:cubicBezTo>
                  <a:lnTo>
                    <a:pt x="137160" y="28956"/>
                  </a:lnTo>
                  <a:cubicBezTo>
                    <a:pt x="129874" y="25720"/>
                    <a:pt x="122067" y="23816"/>
                    <a:pt x="114109" y="2333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xmlns="" id="{4767AC0D-A24D-4C4B-8C9E-2136A9D7672B}"/>
                </a:ext>
              </a:extLst>
            </p:cNvPr>
            <p:cNvSpPr/>
            <p:nvPr/>
          </p:nvSpPr>
          <p:spPr>
            <a:xfrm>
              <a:off x="2182015" y="1643909"/>
              <a:ext cx="242" cy="1723"/>
            </a:xfrm>
            <a:custGeom>
              <a:avLst/>
              <a:gdLst>
                <a:gd name="connsiteX0" fmla="*/ 0 w 150"/>
                <a:gd name="connsiteY0" fmla="*/ 1071 h 1070"/>
                <a:gd name="connsiteX1" fmla="*/ 0 w 150"/>
                <a:gd name="connsiteY1" fmla="*/ 1071 h 1070"/>
                <a:gd name="connsiteX2" fmla="*/ 0 w 150"/>
                <a:gd name="connsiteY2" fmla="*/ 1071 h 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" h="1070">
                  <a:moveTo>
                    <a:pt x="0" y="1071"/>
                  </a:moveTo>
                  <a:lnTo>
                    <a:pt x="0" y="1071"/>
                  </a:lnTo>
                  <a:cubicBezTo>
                    <a:pt x="95" y="213"/>
                    <a:pt x="286" y="-834"/>
                    <a:pt x="0" y="1071"/>
                  </a:cubicBezTo>
                  <a:close/>
                </a:path>
              </a:pathLst>
            </a:custGeom>
            <a:solidFill>
              <a:srgbClr val="E084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xmlns="" id="{6AF64006-0819-4868-B061-29E3E6FA7381}"/>
                </a:ext>
              </a:extLst>
            </p:cNvPr>
            <p:cNvSpPr/>
            <p:nvPr/>
          </p:nvSpPr>
          <p:spPr>
            <a:xfrm>
              <a:off x="2058238" y="1290355"/>
              <a:ext cx="440397" cy="210006"/>
            </a:xfrm>
            <a:custGeom>
              <a:avLst/>
              <a:gdLst>
                <a:gd name="connsiteX0" fmla="*/ 561 w 273452"/>
                <a:gd name="connsiteY0" fmla="*/ 33147 h 130397"/>
                <a:gd name="connsiteX1" fmla="*/ 561 w 273452"/>
                <a:gd name="connsiteY1" fmla="*/ 33147 h 130397"/>
                <a:gd name="connsiteX2" fmla="*/ 561 w 273452"/>
                <a:gd name="connsiteY2" fmla="*/ 30956 h 130397"/>
                <a:gd name="connsiteX3" fmla="*/ 1799 w 273452"/>
                <a:gd name="connsiteY3" fmla="*/ 26194 h 130397"/>
                <a:gd name="connsiteX4" fmla="*/ 2466 w 273452"/>
                <a:gd name="connsiteY4" fmla="*/ 24194 h 130397"/>
                <a:gd name="connsiteX5" fmla="*/ 3418 w 273452"/>
                <a:gd name="connsiteY5" fmla="*/ 22289 h 130397"/>
                <a:gd name="connsiteX6" fmla="*/ 7133 w 273452"/>
                <a:gd name="connsiteY6" fmla="*/ 16002 h 130397"/>
                <a:gd name="connsiteX7" fmla="*/ 7133 w 273452"/>
                <a:gd name="connsiteY7" fmla="*/ 16002 h 130397"/>
                <a:gd name="connsiteX8" fmla="*/ 7133 w 273452"/>
                <a:gd name="connsiteY8" fmla="*/ 16002 h 130397"/>
                <a:gd name="connsiteX9" fmla="*/ 9610 w 273452"/>
                <a:gd name="connsiteY9" fmla="*/ 13240 h 130397"/>
                <a:gd name="connsiteX10" fmla="*/ 12277 w 273452"/>
                <a:gd name="connsiteY10" fmla="*/ 10573 h 130397"/>
                <a:gd name="connsiteX11" fmla="*/ 15039 w 273452"/>
                <a:gd name="connsiteY11" fmla="*/ 8192 h 130397"/>
                <a:gd name="connsiteX12" fmla="*/ 20278 w 273452"/>
                <a:gd name="connsiteY12" fmla="*/ 4858 h 130397"/>
                <a:gd name="connsiteX13" fmla="*/ 23707 w 273452"/>
                <a:gd name="connsiteY13" fmla="*/ 3048 h 130397"/>
                <a:gd name="connsiteX14" fmla="*/ 23707 w 273452"/>
                <a:gd name="connsiteY14" fmla="*/ 3048 h 130397"/>
                <a:gd name="connsiteX15" fmla="*/ 24469 w 273452"/>
                <a:gd name="connsiteY15" fmla="*/ 3048 h 130397"/>
                <a:gd name="connsiteX16" fmla="*/ 32184 w 273452"/>
                <a:gd name="connsiteY16" fmla="*/ 667 h 130397"/>
                <a:gd name="connsiteX17" fmla="*/ 35518 w 273452"/>
                <a:gd name="connsiteY17" fmla="*/ 0 h 130397"/>
                <a:gd name="connsiteX18" fmla="*/ 38852 w 273452"/>
                <a:gd name="connsiteY18" fmla="*/ 0 h 130397"/>
                <a:gd name="connsiteX19" fmla="*/ 47424 w 273452"/>
                <a:gd name="connsiteY19" fmla="*/ 0 h 130397"/>
                <a:gd name="connsiteX20" fmla="*/ 48091 w 273452"/>
                <a:gd name="connsiteY20" fmla="*/ 0 h 130397"/>
                <a:gd name="connsiteX21" fmla="*/ 49139 w 273452"/>
                <a:gd name="connsiteY21" fmla="*/ 0 h 130397"/>
                <a:gd name="connsiteX22" fmla="*/ 53710 w 273452"/>
                <a:gd name="connsiteY22" fmla="*/ 1048 h 130397"/>
                <a:gd name="connsiteX23" fmla="*/ 69903 w 273452"/>
                <a:gd name="connsiteY23" fmla="*/ 7525 h 130397"/>
                <a:gd name="connsiteX24" fmla="*/ 99335 w 273452"/>
                <a:gd name="connsiteY24" fmla="*/ 28289 h 130397"/>
                <a:gd name="connsiteX25" fmla="*/ 131053 w 273452"/>
                <a:gd name="connsiteY25" fmla="*/ 54483 h 130397"/>
                <a:gd name="connsiteX26" fmla="*/ 167344 w 273452"/>
                <a:gd name="connsiteY26" fmla="*/ 74486 h 130397"/>
                <a:gd name="connsiteX27" fmla="*/ 213731 w 273452"/>
                <a:gd name="connsiteY27" fmla="*/ 90869 h 130397"/>
                <a:gd name="connsiteX28" fmla="*/ 273452 w 273452"/>
                <a:gd name="connsiteY28" fmla="*/ 130397 h 130397"/>
                <a:gd name="connsiteX29" fmla="*/ 258212 w 273452"/>
                <a:gd name="connsiteY29" fmla="*/ 124587 h 130397"/>
                <a:gd name="connsiteX30" fmla="*/ 212016 w 273452"/>
                <a:gd name="connsiteY30" fmla="*/ 107347 h 130397"/>
                <a:gd name="connsiteX31" fmla="*/ 166296 w 273452"/>
                <a:gd name="connsiteY31" fmla="*/ 97822 h 130397"/>
                <a:gd name="connsiteX32" fmla="*/ 129434 w 273452"/>
                <a:gd name="connsiteY32" fmla="*/ 96107 h 130397"/>
                <a:gd name="connsiteX33" fmla="*/ 55425 w 273452"/>
                <a:gd name="connsiteY33" fmla="*/ 87154 h 130397"/>
                <a:gd name="connsiteX34" fmla="*/ 23897 w 273452"/>
                <a:gd name="connsiteY34" fmla="*/ 73247 h 130397"/>
                <a:gd name="connsiteX35" fmla="*/ 1990 w 273452"/>
                <a:gd name="connsiteY35" fmla="*/ 49530 h 130397"/>
                <a:gd name="connsiteX36" fmla="*/ 1990 w 273452"/>
                <a:gd name="connsiteY36" fmla="*/ 49530 h 130397"/>
                <a:gd name="connsiteX37" fmla="*/ 1990 w 273452"/>
                <a:gd name="connsiteY37" fmla="*/ 48863 h 130397"/>
                <a:gd name="connsiteX38" fmla="*/ 847 w 273452"/>
                <a:gd name="connsiteY38" fmla="*/ 45053 h 130397"/>
                <a:gd name="connsiteX39" fmla="*/ 85 w 273452"/>
                <a:gd name="connsiteY39" fmla="*/ 41339 h 130397"/>
                <a:gd name="connsiteX40" fmla="*/ 85 w 273452"/>
                <a:gd name="connsiteY40" fmla="*/ 40577 h 130397"/>
                <a:gd name="connsiteX41" fmla="*/ 561 w 273452"/>
                <a:gd name="connsiteY41" fmla="*/ 33147 h 130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73452" h="130397">
                  <a:moveTo>
                    <a:pt x="561" y="33147"/>
                  </a:moveTo>
                  <a:lnTo>
                    <a:pt x="561" y="33147"/>
                  </a:lnTo>
                  <a:cubicBezTo>
                    <a:pt x="561" y="32576"/>
                    <a:pt x="561" y="31337"/>
                    <a:pt x="561" y="30956"/>
                  </a:cubicBezTo>
                  <a:cubicBezTo>
                    <a:pt x="872" y="29344"/>
                    <a:pt x="1286" y="27753"/>
                    <a:pt x="1799" y="26194"/>
                  </a:cubicBezTo>
                  <a:cubicBezTo>
                    <a:pt x="1978" y="25513"/>
                    <a:pt x="2201" y="24845"/>
                    <a:pt x="2466" y="24194"/>
                  </a:cubicBezTo>
                  <a:cubicBezTo>
                    <a:pt x="1990" y="25527"/>
                    <a:pt x="3037" y="22860"/>
                    <a:pt x="3418" y="22289"/>
                  </a:cubicBezTo>
                  <a:cubicBezTo>
                    <a:pt x="4508" y="20108"/>
                    <a:pt x="5749" y="18008"/>
                    <a:pt x="7133" y="16002"/>
                  </a:cubicBezTo>
                  <a:lnTo>
                    <a:pt x="7133" y="16002"/>
                  </a:lnTo>
                  <a:lnTo>
                    <a:pt x="7133" y="16002"/>
                  </a:lnTo>
                  <a:cubicBezTo>
                    <a:pt x="7908" y="15037"/>
                    <a:pt x="8735" y="14115"/>
                    <a:pt x="9610" y="13240"/>
                  </a:cubicBezTo>
                  <a:cubicBezTo>
                    <a:pt x="10450" y="12304"/>
                    <a:pt x="11341" y="11413"/>
                    <a:pt x="12277" y="10573"/>
                  </a:cubicBezTo>
                  <a:lnTo>
                    <a:pt x="15039" y="8192"/>
                  </a:lnTo>
                  <a:cubicBezTo>
                    <a:pt x="16753" y="7049"/>
                    <a:pt x="18468" y="5906"/>
                    <a:pt x="20278" y="4858"/>
                  </a:cubicBezTo>
                  <a:lnTo>
                    <a:pt x="23707" y="3048"/>
                  </a:lnTo>
                  <a:lnTo>
                    <a:pt x="23707" y="3048"/>
                  </a:lnTo>
                  <a:lnTo>
                    <a:pt x="24469" y="3048"/>
                  </a:lnTo>
                  <a:cubicBezTo>
                    <a:pt x="26984" y="2081"/>
                    <a:pt x="29561" y="1286"/>
                    <a:pt x="32184" y="667"/>
                  </a:cubicBezTo>
                  <a:lnTo>
                    <a:pt x="35518" y="0"/>
                  </a:lnTo>
                  <a:cubicBezTo>
                    <a:pt x="33136" y="476"/>
                    <a:pt x="38185" y="0"/>
                    <a:pt x="38852" y="0"/>
                  </a:cubicBezTo>
                  <a:cubicBezTo>
                    <a:pt x="41709" y="0"/>
                    <a:pt x="44566" y="0"/>
                    <a:pt x="47424" y="0"/>
                  </a:cubicBezTo>
                  <a:lnTo>
                    <a:pt x="48091" y="0"/>
                  </a:lnTo>
                  <a:lnTo>
                    <a:pt x="49139" y="0"/>
                  </a:lnTo>
                  <a:lnTo>
                    <a:pt x="53710" y="1048"/>
                  </a:lnTo>
                  <a:cubicBezTo>
                    <a:pt x="59379" y="2454"/>
                    <a:pt x="64828" y="4634"/>
                    <a:pt x="69903" y="7525"/>
                  </a:cubicBezTo>
                  <a:cubicBezTo>
                    <a:pt x="80471" y="13305"/>
                    <a:pt x="90346" y="20271"/>
                    <a:pt x="99335" y="28289"/>
                  </a:cubicBezTo>
                  <a:cubicBezTo>
                    <a:pt x="109718" y="37148"/>
                    <a:pt x="120100" y="46196"/>
                    <a:pt x="131053" y="54483"/>
                  </a:cubicBezTo>
                  <a:cubicBezTo>
                    <a:pt x="142074" y="62940"/>
                    <a:pt x="154309" y="69684"/>
                    <a:pt x="167344" y="74486"/>
                  </a:cubicBezTo>
                  <a:cubicBezTo>
                    <a:pt x="182774" y="80105"/>
                    <a:pt x="198776" y="84011"/>
                    <a:pt x="213731" y="90869"/>
                  </a:cubicBezTo>
                  <a:cubicBezTo>
                    <a:pt x="235372" y="101216"/>
                    <a:pt x="255471" y="114520"/>
                    <a:pt x="273452" y="130397"/>
                  </a:cubicBezTo>
                  <a:lnTo>
                    <a:pt x="258212" y="124587"/>
                  </a:lnTo>
                  <a:cubicBezTo>
                    <a:pt x="242782" y="118491"/>
                    <a:pt x="227923" y="112014"/>
                    <a:pt x="212016" y="107347"/>
                  </a:cubicBezTo>
                  <a:cubicBezTo>
                    <a:pt x="197164" y="102534"/>
                    <a:pt x="181835" y="99340"/>
                    <a:pt x="166296" y="97822"/>
                  </a:cubicBezTo>
                  <a:cubicBezTo>
                    <a:pt x="154009" y="96965"/>
                    <a:pt x="141721" y="96679"/>
                    <a:pt x="129434" y="96107"/>
                  </a:cubicBezTo>
                  <a:cubicBezTo>
                    <a:pt x="104509" y="95880"/>
                    <a:pt x="79686" y="92877"/>
                    <a:pt x="55425" y="87154"/>
                  </a:cubicBezTo>
                  <a:cubicBezTo>
                    <a:pt x="44118" y="84592"/>
                    <a:pt x="33413" y="79870"/>
                    <a:pt x="23897" y="73247"/>
                  </a:cubicBezTo>
                  <a:cubicBezTo>
                    <a:pt x="14562" y="67495"/>
                    <a:pt x="6984" y="59292"/>
                    <a:pt x="1990" y="49530"/>
                  </a:cubicBezTo>
                  <a:lnTo>
                    <a:pt x="1990" y="49530"/>
                  </a:lnTo>
                  <a:lnTo>
                    <a:pt x="1990" y="48863"/>
                  </a:lnTo>
                  <a:lnTo>
                    <a:pt x="847" y="45053"/>
                  </a:lnTo>
                  <a:cubicBezTo>
                    <a:pt x="847" y="43815"/>
                    <a:pt x="275" y="42577"/>
                    <a:pt x="85" y="41339"/>
                  </a:cubicBezTo>
                  <a:cubicBezTo>
                    <a:pt x="-106" y="40100"/>
                    <a:pt x="85" y="41339"/>
                    <a:pt x="85" y="40577"/>
                  </a:cubicBezTo>
                  <a:cubicBezTo>
                    <a:pt x="-8" y="38090"/>
                    <a:pt x="152" y="35601"/>
                    <a:pt x="561" y="3314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xmlns="" id="{30D0DCB2-C2B7-4DDF-92E2-66AD48FD93FB}"/>
                </a:ext>
              </a:extLst>
            </p:cNvPr>
            <p:cNvSpPr/>
            <p:nvPr/>
          </p:nvSpPr>
          <p:spPr>
            <a:xfrm>
              <a:off x="2915733" y="1135729"/>
              <a:ext cx="356504" cy="456981"/>
            </a:xfrm>
            <a:custGeom>
              <a:avLst/>
              <a:gdLst>
                <a:gd name="connsiteX0" fmla="*/ 8477 w 221361"/>
                <a:gd name="connsiteY0" fmla="*/ 91821 h 283749"/>
                <a:gd name="connsiteX1" fmla="*/ 8477 w 221361"/>
                <a:gd name="connsiteY1" fmla="*/ 91821 h 283749"/>
                <a:gd name="connsiteX2" fmla="*/ 23050 w 221361"/>
                <a:gd name="connsiteY2" fmla="*/ 92678 h 283749"/>
                <a:gd name="connsiteX3" fmla="*/ 53054 w 221361"/>
                <a:gd name="connsiteY3" fmla="*/ 96583 h 283749"/>
                <a:gd name="connsiteX4" fmla="*/ 74200 w 221361"/>
                <a:gd name="connsiteY4" fmla="*/ 84392 h 283749"/>
                <a:gd name="connsiteX5" fmla="*/ 70199 w 221361"/>
                <a:gd name="connsiteY5" fmla="*/ 57817 h 283749"/>
                <a:gd name="connsiteX6" fmla="*/ 54674 w 221361"/>
                <a:gd name="connsiteY6" fmla="*/ 32766 h 283749"/>
                <a:gd name="connsiteX7" fmla="*/ 45720 w 221361"/>
                <a:gd name="connsiteY7" fmla="*/ 11239 h 283749"/>
                <a:gd name="connsiteX8" fmla="*/ 44291 w 221361"/>
                <a:gd name="connsiteY8" fmla="*/ 5239 h 283749"/>
                <a:gd name="connsiteX9" fmla="*/ 44291 w 221361"/>
                <a:gd name="connsiteY9" fmla="*/ 3334 h 283749"/>
                <a:gd name="connsiteX10" fmla="*/ 44291 w 221361"/>
                <a:gd name="connsiteY10" fmla="*/ 1524 h 283749"/>
                <a:gd name="connsiteX11" fmla="*/ 44291 w 221361"/>
                <a:gd name="connsiteY11" fmla="*/ 0 h 283749"/>
                <a:gd name="connsiteX12" fmla="*/ 44767 w 221361"/>
                <a:gd name="connsiteY12" fmla="*/ 0 h 283749"/>
                <a:gd name="connsiteX13" fmla="*/ 48578 w 221361"/>
                <a:gd name="connsiteY13" fmla="*/ 952 h 283749"/>
                <a:gd name="connsiteX14" fmla="*/ 66104 w 221361"/>
                <a:gd name="connsiteY14" fmla="*/ 9334 h 283749"/>
                <a:gd name="connsiteX15" fmla="*/ 124682 w 221361"/>
                <a:gd name="connsiteY15" fmla="*/ 68485 h 283749"/>
                <a:gd name="connsiteX16" fmla="*/ 162782 w 221361"/>
                <a:gd name="connsiteY16" fmla="*/ 135160 h 283749"/>
                <a:gd name="connsiteX17" fmla="*/ 193834 w 221361"/>
                <a:gd name="connsiteY17" fmla="*/ 177832 h 283749"/>
                <a:gd name="connsiteX18" fmla="*/ 187833 w 221361"/>
                <a:gd name="connsiteY18" fmla="*/ 177260 h 283749"/>
                <a:gd name="connsiteX19" fmla="*/ 157829 w 221361"/>
                <a:gd name="connsiteY19" fmla="*/ 200882 h 283749"/>
                <a:gd name="connsiteX20" fmla="*/ 170212 w 221361"/>
                <a:gd name="connsiteY20" fmla="*/ 231553 h 283749"/>
                <a:gd name="connsiteX21" fmla="*/ 194501 w 221361"/>
                <a:gd name="connsiteY21" fmla="*/ 260699 h 283749"/>
                <a:gd name="connsiteX22" fmla="*/ 221361 w 221361"/>
                <a:gd name="connsiteY22" fmla="*/ 283750 h 283749"/>
                <a:gd name="connsiteX23" fmla="*/ 217075 w 221361"/>
                <a:gd name="connsiteY23" fmla="*/ 282035 h 283749"/>
                <a:gd name="connsiteX24" fmla="*/ 181642 w 221361"/>
                <a:gd name="connsiteY24" fmla="*/ 269843 h 283749"/>
                <a:gd name="connsiteX25" fmla="*/ 118205 w 221361"/>
                <a:gd name="connsiteY25" fmla="*/ 240221 h 283749"/>
                <a:gd name="connsiteX26" fmla="*/ 89630 w 221361"/>
                <a:gd name="connsiteY26" fmla="*/ 204978 h 283749"/>
                <a:gd name="connsiteX27" fmla="*/ 59055 w 221361"/>
                <a:gd name="connsiteY27" fmla="*/ 165640 h 283749"/>
                <a:gd name="connsiteX28" fmla="*/ 18859 w 221361"/>
                <a:gd name="connsiteY28" fmla="*/ 123920 h 283749"/>
                <a:gd name="connsiteX29" fmla="*/ 2096 w 221361"/>
                <a:gd name="connsiteY29" fmla="*/ 102298 h 283749"/>
                <a:gd name="connsiteX30" fmla="*/ 762 w 221361"/>
                <a:gd name="connsiteY30" fmla="*/ 99727 h 283749"/>
                <a:gd name="connsiteX31" fmla="*/ 762 w 221361"/>
                <a:gd name="connsiteY31" fmla="*/ 99727 h 283749"/>
                <a:gd name="connsiteX32" fmla="*/ 0 w 221361"/>
                <a:gd name="connsiteY32" fmla="*/ 97250 h 283749"/>
                <a:gd name="connsiteX33" fmla="*/ 0 w 221361"/>
                <a:gd name="connsiteY33" fmla="*/ 97250 h 283749"/>
                <a:gd name="connsiteX34" fmla="*/ 0 w 221361"/>
                <a:gd name="connsiteY34" fmla="*/ 96679 h 283749"/>
                <a:gd name="connsiteX35" fmla="*/ 0 w 221361"/>
                <a:gd name="connsiteY35" fmla="*/ 96679 h 283749"/>
                <a:gd name="connsiteX36" fmla="*/ 667 w 221361"/>
                <a:gd name="connsiteY36" fmla="*/ 96012 h 283749"/>
                <a:gd name="connsiteX37" fmla="*/ 667 w 221361"/>
                <a:gd name="connsiteY37" fmla="*/ 96012 h 283749"/>
                <a:gd name="connsiteX38" fmla="*/ 8477 w 221361"/>
                <a:gd name="connsiteY38" fmla="*/ 91821 h 28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1361" h="283749">
                  <a:moveTo>
                    <a:pt x="8477" y="91821"/>
                  </a:moveTo>
                  <a:lnTo>
                    <a:pt x="8477" y="91821"/>
                  </a:lnTo>
                  <a:cubicBezTo>
                    <a:pt x="13352" y="91534"/>
                    <a:pt x="18243" y="91821"/>
                    <a:pt x="23050" y="92678"/>
                  </a:cubicBezTo>
                  <a:cubicBezTo>
                    <a:pt x="32939" y="94733"/>
                    <a:pt x="42969" y="96039"/>
                    <a:pt x="53054" y="96583"/>
                  </a:cubicBezTo>
                  <a:cubicBezTo>
                    <a:pt x="61888" y="97033"/>
                    <a:pt x="70164" y="92262"/>
                    <a:pt x="74200" y="84392"/>
                  </a:cubicBezTo>
                  <a:cubicBezTo>
                    <a:pt x="76911" y="75381"/>
                    <a:pt x="75443" y="65630"/>
                    <a:pt x="70199" y="57817"/>
                  </a:cubicBezTo>
                  <a:cubicBezTo>
                    <a:pt x="65627" y="49054"/>
                    <a:pt x="59531" y="41338"/>
                    <a:pt x="54674" y="32766"/>
                  </a:cubicBezTo>
                  <a:cubicBezTo>
                    <a:pt x="50729" y="26028"/>
                    <a:pt x="47717" y="18787"/>
                    <a:pt x="45720" y="11239"/>
                  </a:cubicBezTo>
                  <a:cubicBezTo>
                    <a:pt x="45149" y="9239"/>
                    <a:pt x="44767" y="7239"/>
                    <a:pt x="44291" y="5239"/>
                  </a:cubicBezTo>
                  <a:lnTo>
                    <a:pt x="44291" y="3334"/>
                  </a:lnTo>
                  <a:cubicBezTo>
                    <a:pt x="44291" y="3334"/>
                    <a:pt x="44291" y="1810"/>
                    <a:pt x="44291" y="1524"/>
                  </a:cubicBezTo>
                  <a:lnTo>
                    <a:pt x="44291" y="0"/>
                  </a:lnTo>
                  <a:lnTo>
                    <a:pt x="44767" y="0"/>
                  </a:lnTo>
                  <a:cubicBezTo>
                    <a:pt x="46101" y="0"/>
                    <a:pt x="47339" y="667"/>
                    <a:pt x="48578" y="952"/>
                  </a:cubicBezTo>
                  <a:cubicBezTo>
                    <a:pt x="54690" y="3142"/>
                    <a:pt x="60562" y="5950"/>
                    <a:pt x="66104" y="9334"/>
                  </a:cubicBezTo>
                  <a:cubicBezTo>
                    <a:pt x="89894" y="24315"/>
                    <a:pt x="109933" y="44550"/>
                    <a:pt x="124682" y="68485"/>
                  </a:cubicBezTo>
                  <a:cubicBezTo>
                    <a:pt x="139160" y="89630"/>
                    <a:pt x="150114" y="112776"/>
                    <a:pt x="162782" y="135160"/>
                  </a:cubicBezTo>
                  <a:cubicBezTo>
                    <a:pt x="171249" y="150663"/>
                    <a:pt x="181686" y="165007"/>
                    <a:pt x="193834" y="177832"/>
                  </a:cubicBezTo>
                  <a:cubicBezTo>
                    <a:pt x="191802" y="177832"/>
                    <a:pt x="189802" y="177641"/>
                    <a:pt x="187833" y="177260"/>
                  </a:cubicBezTo>
                  <a:cubicBezTo>
                    <a:pt x="173355" y="176403"/>
                    <a:pt x="156115" y="182785"/>
                    <a:pt x="157829" y="200882"/>
                  </a:cubicBezTo>
                  <a:cubicBezTo>
                    <a:pt x="159625" y="211899"/>
                    <a:pt x="163855" y="222377"/>
                    <a:pt x="170212" y="231553"/>
                  </a:cubicBezTo>
                  <a:cubicBezTo>
                    <a:pt x="177029" y="242267"/>
                    <a:pt x="185191" y="252062"/>
                    <a:pt x="194501" y="260699"/>
                  </a:cubicBezTo>
                  <a:cubicBezTo>
                    <a:pt x="203073" y="268891"/>
                    <a:pt x="212217" y="276320"/>
                    <a:pt x="221361" y="283750"/>
                  </a:cubicBezTo>
                  <a:lnTo>
                    <a:pt x="217075" y="282035"/>
                  </a:lnTo>
                  <a:cubicBezTo>
                    <a:pt x="205454" y="277368"/>
                    <a:pt x="193548" y="273653"/>
                    <a:pt x="181642" y="269843"/>
                  </a:cubicBezTo>
                  <a:cubicBezTo>
                    <a:pt x="159067" y="262509"/>
                    <a:pt x="136112" y="256032"/>
                    <a:pt x="118205" y="240221"/>
                  </a:cubicBezTo>
                  <a:cubicBezTo>
                    <a:pt x="107553" y="229434"/>
                    <a:pt x="97982" y="217630"/>
                    <a:pt x="89630" y="204978"/>
                  </a:cubicBezTo>
                  <a:cubicBezTo>
                    <a:pt x="79534" y="191834"/>
                    <a:pt x="69723" y="178403"/>
                    <a:pt x="59055" y="165640"/>
                  </a:cubicBezTo>
                  <a:cubicBezTo>
                    <a:pt x="46577" y="150686"/>
                    <a:pt x="32195" y="138017"/>
                    <a:pt x="18859" y="123920"/>
                  </a:cubicBezTo>
                  <a:cubicBezTo>
                    <a:pt x="12350" y="117477"/>
                    <a:pt x="6714" y="110207"/>
                    <a:pt x="2096" y="102298"/>
                  </a:cubicBezTo>
                  <a:cubicBezTo>
                    <a:pt x="1619" y="101441"/>
                    <a:pt x="1143" y="100584"/>
                    <a:pt x="762" y="99727"/>
                  </a:cubicBezTo>
                  <a:lnTo>
                    <a:pt x="762" y="99727"/>
                  </a:lnTo>
                  <a:cubicBezTo>
                    <a:pt x="762" y="98965"/>
                    <a:pt x="762" y="98107"/>
                    <a:pt x="0" y="97250"/>
                  </a:cubicBezTo>
                  <a:lnTo>
                    <a:pt x="0" y="97250"/>
                  </a:lnTo>
                  <a:cubicBezTo>
                    <a:pt x="0" y="97250"/>
                    <a:pt x="0" y="96679"/>
                    <a:pt x="0" y="96679"/>
                  </a:cubicBezTo>
                  <a:lnTo>
                    <a:pt x="0" y="96679"/>
                  </a:lnTo>
                  <a:cubicBezTo>
                    <a:pt x="171" y="96411"/>
                    <a:pt x="399" y="96183"/>
                    <a:pt x="667" y="96012"/>
                  </a:cubicBezTo>
                  <a:lnTo>
                    <a:pt x="667" y="96012"/>
                  </a:lnTo>
                  <a:cubicBezTo>
                    <a:pt x="2842" y="93932"/>
                    <a:pt x="5542" y="92483"/>
                    <a:pt x="8477" y="918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xmlns="" id="{58B358DB-4D9F-4B65-B212-81D469A05392}"/>
                </a:ext>
              </a:extLst>
            </p:cNvPr>
            <p:cNvSpPr/>
            <p:nvPr/>
          </p:nvSpPr>
          <p:spPr>
            <a:xfrm>
              <a:off x="2986603" y="1131573"/>
              <a:ext cx="485" cy="1238"/>
            </a:xfrm>
            <a:custGeom>
              <a:avLst/>
              <a:gdLst>
                <a:gd name="connsiteX0" fmla="*/ 0 w 301"/>
                <a:gd name="connsiteY0" fmla="*/ 770 h 769"/>
                <a:gd name="connsiteX1" fmla="*/ 0 w 301"/>
                <a:gd name="connsiteY1" fmla="*/ 770 h 769"/>
                <a:gd name="connsiteX2" fmla="*/ 0 w 301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" h="769">
                  <a:moveTo>
                    <a:pt x="0" y="770"/>
                  </a:moveTo>
                  <a:lnTo>
                    <a:pt x="0" y="770"/>
                  </a:lnTo>
                  <a:cubicBezTo>
                    <a:pt x="190" y="103"/>
                    <a:pt x="571" y="-564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xmlns="" id="{02497C65-7E6C-4350-B464-3F9252016D13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xmlns="" id="{5F943024-27DF-440C-9290-F3B7A8C8EFF7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xmlns="" id="{B4D73692-A75B-4BF9-A2B7-EDD39E856AE4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xmlns="" id="{E53837C7-14F2-49C7-95A7-155F2FC397CF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xmlns="" id="{6763DC12-8CB6-46B1-835A-4AE930F9A602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xmlns="" id="{F99D605D-0F57-48DB-A4C0-B2153E9EEC93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xmlns="" id="{C6E4544B-D92C-45F6-895B-FBF957B6A4EC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xmlns="" id="{545F2D9A-4366-43A8-ABAF-2BBD172E29C2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xmlns="" id="{304E849C-65B9-47A1-9428-CCAC10E4218A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xmlns="" id="{6211A0A8-E222-4F5D-899F-5B7655898388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xmlns="" id="{B0F91E0E-B9CF-40A7-9FA3-AB2800B186B7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xmlns="" id="{70320713-9F74-4A3C-AF13-D77AC68B8ED1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xmlns="" id="{02792832-57EF-41C5-A879-742CE0B2198A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xmlns="" id="{33916883-3A72-4B4C-8F09-1BD0C963BB32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xmlns="" id="{F8C5D9EC-3745-4643-AB3C-56B51C063DCC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xmlns="" id="{3F77439C-12E2-494B-81A4-D19E35FD3A92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xmlns="" id="{0031A0A9-5690-4530-9E0A-A7DB6F19AC55}"/>
                </a:ext>
              </a:extLst>
            </p:cNvPr>
            <p:cNvSpPr/>
            <p:nvPr/>
          </p:nvSpPr>
          <p:spPr>
            <a:xfrm>
              <a:off x="2269300" y="2507133"/>
              <a:ext cx="1612705" cy="1907739"/>
            </a:xfrm>
            <a:custGeom>
              <a:avLst/>
              <a:gdLst>
                <a:gd name="connsiteX0" fmla="*/ 1001078 w 1001363"/>
                <a:gd name="connsiteY0" fmla="*/ 868775 h 1184556"/>
                <a:gd name="connsiteX1" fmla="*/ 1001078 w 1001363"/>
                <a:gd name="connsiteY1" fmla="*/ 868775 h 1184556"/>
                <a:gd name="connsiteX2" fmla="*/ 1001078 w 1001363"/>
                <a:gd name="connsiteY2" fmla="*/ 873538 h 1184556"/>
                <a:gd name="connsiteX3" fmla="*/ 996029 w 1001363"/>
                <a:gd name="connsiteY3" fmla="*/ 890683 h 1184556"/>
                <a:gd name="connsiteX4" fmla="*/ 994791 w 1001363"/>
                <a:gd name="connsiteY4" fmla="*/ 893540 h 1184556"/>
                <a:gd name="connsiteX5" fmla="*/ 992410 w 1001363"/>
                <a:gd name="connsiteY5" fmla="*/ 898398 h 1184556"/>
                <a:gd name="connsiteX6" fmla="*/ 986123 w 1001363"/>
                <a:gd name="connsiteY6" fmla="*/ 909447 h 1184556"/>
                <a:gd name="connsiteX7" fmla="*/ 973931 w 1001363"/>
                <a:gd name="connsiteY7" fmla="*/ 927926 h 1184556"/>
                <a:gd name="connsiteX8" fmla="*/ 967645 w 1001363"/>
                <a:gd name="connsiteY8" fmla="*/ 936688 h 1184556"/>
                <a:gd name="connsiteX9" fmla="*/ 965930 w 1001363"/>
                <a:gd name="connsiteY9" fmla="*/ 939070 h 1184556"/>
                <a:gd name="connsiteX10" fmla="*/ 962216 w 1001363"/>
                <a:gd name="connsiteY10" fmla="*/ 943832 h 1184556"/>
                <a:gd name="connsiteX11" fmla="*/ 932498 w 1001363"/>
                <a:gd name="connsiteY11" fmla="*/ 977360 h 1184556"/>
                <a:gd name="connsiteX12" fmla="*/ 899255 w 1001363"/>
                <a:gd name="connsiteY12" fmla="*/ 1008031 h 1184556"/>
                <a:gd name="connsiteX13" fmla="*/ 892302 w 1001363"/>
                <a:gd name="connsiteY13" fmla="*/ 1013841 h 1184556"/>
                <a:gd name="connsiteX14" fmla="*/ 889540 w 1001363"/>
                <a:gd name="connsiteY14" fmla="*/ 1016032 h 1184556"/>
                <a:gd name="connsiteX15" fmla="*/ 885158 w 1001363"/>
                <a:gd name="connsiteY15" fmla="*/ 1019365 h 1184556"/>
                <a:gd name="connsiteX16" fmla="*/ 866108 w 1001363"/>
                <a:gd name="connsiteY16" fmla="*/ 1033272 h 1184556"/>
                <a:gd name="connsiteX17" fmla="*/ 788194 w 1001363"/>
                <a:gd name="connsiteY17" fmla="*/ 1078326 h 1184556"/>
                <a:gd name="connsiteX18" fmla="*/ 768477 w 1001363"/>
                <a:gd name="connsiteY18" fmla="*/ 1087850 h 1184556"/>
                <a:gd name="connsiteX19" fmla="*/ 757428 w 1001363"/>
                <a:gd name="connsiteY19" fmla="*/ 1092898 h 1184556"/>
                <a:gd name="connsiteX20" fmla="*/ 752856 w 1001363"/>
                <a:gd name="connsiteY20" fmla="*/ 1094994 h 1184556"/>
                <a:gd name="connsiteX21" fmla="*/ 747617 w 1001363"/>
                <a:gd name="connsiteY21" fmla="*/ 1097185 h 1184556"/>
                <a:gd name="connsiteX22" fmla="*/ 700469 w 1001363"/>
                <a:gd name="connsiteY22" fmla="*/ 1115187 h 1184556"/>
                <a:gd name="connsiteX23" fmla="*/ 603790 w 1001363"/>
                <a:gd name="connsiteY23" fmla="*/ 1143762 h 1184556"/>
                <a:gd name="connsiteX24" fmla="*/ 505206 w 1001363"/>
                <a:gd name="connsiteY24" fmla="*/ 1165098 h 1184556"/>
                <a:gd name="connsiteX25" fmla="*/ 454247 w 1001363"/>
                <a:gd name="connsiteY25" fmla="*/ 1173575 h 1184556"/>
                <a:gd name="connsiteX26" fmla="*/ 430911 w 1001363"/>
                <a:gd name="connsiteY26" fmla="*/ 1177004 h 1184556"/>
                <a:gd name="connsiteX27" fmla="*/ 426815 w 1001363"/>
                <a:gd name="connsiteY27" fmla="*/ 1177576 h 1184556"/>
                <a:gd name="connsiteX28" fmla="*/ 420624 w 1001363"/>
                <a:gd name="connsiteY28" fmla="*/ 1178338 h 1184556"/>
                <a:gd name="connsiteX29" fmla="*/ 406146 w 1001363"/>
                <a:gd name="connsiteY29" fmla="*/ 1180148 h 1184556"/>
                <a:gd name="connsiteX30" fmla="*/ 321469 w 1001363"/>
                <a:gd name="connsiteY30" fmla="*/ 1184434 h 1184556"/>
                <a:gd name="connsiteX31" fmla="*/ 300990 w 1001363"/>
                <a:gd name="connsiteY31" fmla="*/ 1183291 h 1184556"/>
                <a:gd name="connsiteX32" fmla="*/ 290798 w 1001363"/>
                <a:gd name="connsiteY32" fmla="*/ 1182338 h 1184556"/>
                <a:gd name="connsiteX33" fmla="*/ 286703 w 1001363"/>
                <a:gd name="connsiteY33" fmla="*/ 1182338 h 1184556"/>
                <a:gd name="connsiteX34" fmla="*/ 282892 w 1001363"/>
                <a:gd name="connsiteY34" fmla="*/ 1181767 h 1184556"/>
                <a:gd name="connsiteX35" fmla="*/ 251555 w 1001363"/>
                <a:gd name="connsiteY35" fmla="*/ 1174147 h 1184556"/>
                <a:gd name="connsiteX36" fmla="*/ 244792 w 1001363"/>
                <a:gd name="connsiteY36" fmla="*/ 1171670 h 1184556"/>
                <a:gd name="connsiteX37" fmla="*/ 240030 w 1001363"/>
                <a:gd name="connsiteY37" fmla="*/ 1169765 h 1184556"/>
                <a:gd name="connsiteX38" fmla="*/ 229648 w 1001363"/>
                <a:gd name="connsiteY38" fmla="*/ 1164336 h 1184556"/>
                <a:gd name="connsiteX39" fmla="*/ 218504 w 1001363"/>
                <a:gd name="connsiteY39" fmla="*/ 1157097 h 1184556"/>
                <a:gd name="connsiteX40" fmla="*/ 216408 w 1001363"/>
                <a:gd name="connsiteY40" fmla="*/ 1155573 h 1184556"/>
                <a:gd name="connsiteX41" fmla="*/ 216408 w 1001363"/>
                <a:gd name="connsiteY41" fmla="*/ 1155573 h 1184556"/>
                <a:gd name="connsiteX42" fmla="*/ 210407 w 1001363"/>
                <a:gd name="connsiteY42" fmla="*/ 1150239 h 1184556"/>
                <a:gd name="connsiteX43" fmla="*/ 200882 w 1001363"/>
                <a:gd name="connsiteY43" fmla="*/ 1140714 h 1184556"/>
                <a:gd name="connsiteX44" fmla="*/ 200311 w 1001363"/>
                <a:gd name="connsiteY44" fmla="*/ 1140047 h 1184556"/>
                <a:gd name="connsiteX45" fmla="*/ 198692 w 1001363"/>
                <a:gd name="connsiteY45" fmla="*/ 1137761 h 1184556"/>
                <a:gd name="connsiteX46" fmla="*/ 194120 w 1001363"/>
                <a:gd name="connsiteY46" fmla="*/ 1130618 h 1184556"/>
                <a:gd name="connsiteX47" fmla="*/ 188214 w 1001363"/>
                <a:gd name="connsiteY47" fmla="*/ 1119664 h 1184556"/>
                <a:gd name="connsiteX48" fmla="*/ 188786 w 1001363"/>
                <a:gd name="connsiteY48" fmla="*/ 1108805 h 1184556"/>
                <a:gd name="connsiteX49" fmla="*/ 188786 w 1001363"/>
                <a:gd name="connsiteY49" fmla="*/ 1104614 h 1184556"/>
                <a:gd name="connsiteX50" fmla="*/ 252794 w 1001363"/>
                <a:gd name="connsiteY50" fmla="*/ 1138619 h 1184556"/>
                <a:gd name="connsiteX51" fmla="*/ 298228 w 1001363"/>
                <a:gd name="connsiteY51" fmla="*/ 1148144 h 1184556"/>
                <a:gd name="connsiteX52" fmla="*/ 320040 w 1001363"/>
                <a:gd name="connsiteY52" fmla="*/ 1149953 h 1184556"/>
                <a:gd name="connsiteX53" fmla="*/ 341471 w 1001363"/>
                <a:gd name="connsiteY53" fmla="*/ 1147191 h 1184556"/>
                <a:gd name="connsiteX54" fmla="*/ 342820 w 1001363"/>
                <a:gd name="connsiteY54" fmla="*/ 1142253 h 1184556"/>
                <a:gd name="connsiteX55" fmla="*/ 341471 w 1001363"/>
                <a:gd name="connsiteY55" fmla="*/ 1140905 h 1184556"/>
                <a:gd name="connsiteX56" fmla="*/ 323183 w 1001363"/>
                <a:gd name="connsiteY56" fmla="*/ 1137381 h 1184556"/>
                <a:gd name="connsiteX57" fmla="*/ 301371 w 1001363"/>
                <a:gd name="connsiteY57" fmla="*/ 1135666 h 1184556"/>
                <a:gd name="connsiteX58" fmla="*/ 258889 w 1001363"/>
                <a:gd name="connsiteY58" fmla="*/ 1128332 h 1184556"/>
                <a:gd name="connsiteX59" fmla="*/ 187833 w 1001363"/>
                <a:gd name="connsiteY59" fmla="*/ 1089470 h 1184556"/>
                <a:gd name="connsiteX60" fmla="*/ 187262 w 1001363"/>
                <a:gd name="connsiteY60" fmla="*/ 1081850 h 1184556"/>
                <a:gd name="connsiteX61" fmla="*/ 183642 w 1001363"/>
                <a:gd name="connsiteY61" fmla="*/ 1030605 h 1184556"/>
                <a:gd name="connsiteX62" fmla="*/ 182213 w 1001363"/>
                <a:gd name="connsiteY62" fmla="*/ 978503 h 1184556"/>
                <a:gd name="connsiteX63" fmla="*/ 176975 w 1001363"/>
                <a:gd name="connsiteY63" fmla="*/ 923068 h 1184556"/>
                <a:gd name="connsiteX64" fmla="*/ 131731 w 1001363"/>
                <a:gd name="connsiteY64" fmla="*/ 714756 h 1184556"/>
                <a:gd name="connsiteX65" fmla="*/ 116110 w 1001363"/>
                <a:gd name="connsiteY65" fmla="*/ 648081 h 1184556"/>
                <a:gd name="connsiteX66" fmla="*/ 97060 w 1001363"/>
                <a:gd name="connsiteY66" fmla="*/ 581406 h 1184556"/>
                <a:gd name="connsiteX67" fmla="*/ 83534 w 1001363"/>
                <a:gd name="connsiteY67" fmla="*/ 534638 h 1184556"/>
                <a:gd name="connsiteX68" fmla="*/ 73342 w 1001363"/>
                <a:gd name="connsiteY68" fmla="*/ 483584 h 1184556"/>
                <a:gd name="connsiteX69" fmla="*/ 47625 w 1001363"/>
                <a:gd name="connsiteY69" fmla="*/ 382619 h 1184556"/>
                <a:gd name="connsiteX70" fmla="*/ 0 w 1001363"/>
                <a:gd name="connsiteY70" fmla="*/ 185166 h 1184556"/>
                <a:gd name="connsiteX71" fmla="*/ 20003 w 1001363"/>
                <a:gd name="connsiteY71" fmla="*/ 195929 h 1184556"/>
                <a:gd name="connsiteX72" fmla="*/ 22003 w 1001363"/>
                <a:gd name="connsiteY72" fmla="*/ 196787 h 1184556"/>
                <a:gd name="connsiteX73" fmla="*/ 30956 w 1001363"/>
                <a:gd name="connsiteY73" fmla="*/ 224695 h 1184556"/>
                <a:gd name="connsiteX74" fmla="*/ 63246 w 1001363"/>
                <a:gd name="connsiteY74" fmla="*/ 325946 h 1184556"/>
                <a:gd name="connsiteX75" fmla="*/ 117538 w 1001363"/>
                <a:gd name="connsiteY75" fmla="*/ 534353 h 1184556"/>
                <a:gd name="connsiteX76" fmla="*/ 153734 w 1001363"/>
                <a:gd name="connsiteY76" fmla="*/ 684467 h 1184556"/>
                <a:gd name="connsiteX77" fmla="*/ 162211 w 1001363"/>
                <a:gd name="connsiteY77" fmla="*/ 722567 h 1184556"/>
                <a:gd name="connsiteX78" fmla="*/ 170593 w 1001363"/>
                <a:gd name="connsiteY78" fmla="*/ 760095 h 1184556"/>
                <a:gd name="connsiteX79" fmla="*/ 184880 w 1001363"/>
                <a:gd name="connsiteY79" fmla="*/ 834962 h 1184556"/>
                <a:gd name="connsiteX80" fmla="*/ 191643 w 1001363"/>
                <a:gd name="connsiteY80" fmla="*/ 834962 h 1184556"/>
                <a:gd name="connsiteX81" fmla="*/ 185738 w 1001363"/>
                <a:gd name="connsiteY81" fmla="*/ 785622 h 1184556"/>
                <a:gd name="connsiteX82" fmla="*/ 182213 w 1001363"/>
                <a:gd name="connsiteY82" fmla="*/ 760667 h 1184556"/>
                <a:gd name="connsiteX83" fmla="*/ 179927 w 1001363"/>
                <a:gd name="connsiteY83" fmla="*/ 733235 h 1184556"/>
                <a:gd name="connsiteX84" fmla="*/ 170402 w 1001363"/>
                <a:gd name="connsiteY84" fmla="*/ 679895 h 1184556"/>
                <a:gd name="connsiteX85" fmla="*/ 159258 w 1001363"/>
                <a:gd name="connsiteY85" fmla="*/ 627221 h 1184556"/>
                <a:gd name="connsiteX86" fmla="*/ 107728 w 1001363"/>
                <a:gd name="connsiteY86" fmla="*/ 418719 h 1184556"/>
                <a:gd name="connsiteX87" fmla="*/ 64294 w 1001363"/>
                <a:gd name="connsiteY87" fmla="*/ 265081 h 1184556"/>
                <a:gd name="connsiteX88" fmla="*/ 52673 w 1001363"/>
                <a:gd name="connsiteY88" fmla="*/ 229076 h 1184556"/>
                <a:gd name="connsiteX89" fmla="*/ 44005 w 1001363"/>
                <a:gd name="connsiteY89" fmla="*/ 204788 h 1184556"/>
                <a:gd name="connsiteX90" fmla="*/ 70199 w 1001363"/>
                <a:gd name="connsiteY90" fmla="*/ 210884 h 1184556"/>
                <a:gd name="connsiteX91" fmla="*/ 80867 w 1001363"/>
                <a:gd name="connsiteY91" fmla="*/ 212788 h 1184556"/>
                <a:gd name="connsiteX92" fmla="*/ 85725 w 1001363"/>
                <a:gd name="connsiteY92" fmla="*/ 213931 h 1184556"/>
                <a:gd name="connsiteX93" fmla="*/ 88011 w 1001363"/>
                <a:gd name="connsiteY93" fmla="*/ 214694 h 1184556"/>
                <a:gd name="connsiteX94" fmla="*/ 88011 w 1001363"/>
                <a:gd name="connsiteY94" fmla="*/ 214694 h 1184556"/>
                <a:gd name="connsiteX95" fmla="*/ 88773 w 1001363"/>
                <a:gd name="connsiteY95" fmla="*/ 214694 h 1184556"/>
                <a:gd name="connsiteX96" fmla="*/ 91059 w 1001363"/>
                <a:gd name="connsiteY96" fmla="*/ 216027 h 1184556"/>
                <a:gd name="connsiteX97" fmla="*/ 92012 w 1001363"/>
                <a:gd name="connsiteY97" fmla="*/ 218408 h 1184556"/>
                <a:gd name="connsiteX98" fmla="*/ 95345 w 1001363"/>
                <a:gd name="connsiteY98" fmla="*/ 227933 h 1184556"/>
                <a:gd name="connsiteX99" fmla="*/ 101727 w 1001363"/>
                <a:gd name="connsiteY99" fmla="*/ 246317 h 1184556"/>
                <a:gd name="connsiteX100" fmla="*/ 120777 w 1001363"/>
                <a:gd name="connsiteY100" fmla="*/ 283559 h 1184556"/>
                <a:gd name="connsiteX101" fmla="*/ 141923 w 1001363"/>
                <a:gd name="connsiteY101" fmla="*/ 297752 h 1184556"/>
                <a:gd name="connsiteX102" fmla="*/ 152305 w 1001363"/>
                <a:gd name="connsiteY102" fmla="*/ 333375 h 1184556"/>
                <a:gd name="connsiteX103" fmla="*/ 166307 w 1001363"/>
                <a:gd name="connsiteY103" fmla="*/ 381000 h 1184556"/>
                <a:gd name="connsiteX104" fmla="*/ 179927 w 1001363"/>
                <a:gd name="connsiteY104" fmla="*/ 429578 h 1184556"/>
                <a:gd name="connsiteX105" fmla="*/ 184213 w 1001363"/>
                <a:gd name="connsiteY105" fmla="*/ 479584 h 1184556"/>
                <a:gd name="connsiteX106" fmla="*/ 219075 w 1001363"/>
                <a:gd name="connsiteY106" fmla="*/ 690563 h 1184556"/>
                <a:gd name="connsiteX107" fmla="*/ 233934 w 1001363"/>
                <a:gd name="connsiteY107" fmla="*/ 768096 h 1184556"/>
                <a:gd name="connsiteX108" fmla="*/ 240316 w 1001363"/>
                <a:gd name="connsiteY108" fmla="*/ 804767 h 1184556"/>
                <a:gd name="connsiteX109" fmla="*/ 248602 w 1001363"/>
                <a:gd name="connsiteY109" fmla="*/ 844010 h 1184556"/>
                <a:gd name="connsiteX110" fmla="*/ 255696 w 1001363"/>
                <a:gd name="connsiteY110" fmla="*/ 847594 h 1184556"/>
                <a:gd name="connsiteX111" fmla="*/ 259556 w 1001363"/>
                <a:gd name="connsiteY111" fmla="*/ 842486 h 1184556"/>
                <a:gd name="connsiteX112" fmla="*/ 253270 w 1001363"/>
                <a:gd name="connsiteY112" fmla="*/ 790384 h 1184556"/>
                <a:gd name="connsiteX113" fmla="*/ 243745 w 1001363"/>
                <a:gd name="connsiteY113" fmla="*/ 739140 h 1184556"/>
                <a:gd name="connsiteX114" fmla="*/ 222980 w 1001363"/>
                <a:gd name="connsiteY114" fmla="*/ 633413 h 1184556"/>
                <a:gd name="connsiteX115" fmla="*/ 203930 w 1001363"/>
                <a:gd name="connsiteY115" fmla="*/ 527399 h 1184556"/>
                <a:gd name="connsiteX116" fmla="*/ 193358 w 1001363"/>
                <a:gd name="connsiteY116" fmla="*/ 425767 h 1184556"/>
                <a:gd name="connsiteX117" fmla="*/ 171450 w 1001363"/>
                <a:gd name="connsiteY117" fmla="*/ 352711 h 1184556"/>
                <a:gd name="connsiteX118" fmla="*/ 161068 w 1001363"/>
                <a:gd name="connsiteY118" fmla="*/ 315944 h 1184556"/>
                <a:gd name="connsiteX119" fmla="*/ 156020 w 1001363"/>
                <a:gd name="connsiteY119" fmla="*/ 299275 h 1184556"/>
                <a:gd name="connsiteX120" fmla="*/ 163640 w 1001363"/>
                <a:gd name="connsiteY120" fmla="*/ 298609 h 1184556"/>
                <a:gd name="connsiteX121" fmla="*/ 177641 w 1001363"/>
                <a:gd name="connsiteY121" fmla="*/ 293751 h 1184556"/>
                <a:gd name="connsiteX122" fmla="*/ 187833 w 1001363"/>
                <a:gd name="connsiteY122" fmla="*/ 303276 h 1184556"/>
                <a:gd name="connsiteX123" fmla="*/ 240983 w 1001363"/>
                <a:gd name="connsiteY123" fmla="*/ 284226 h 1184556"/>
                <a:gd name="connsiteX124" fmla="*/ 237649 w 1001363"/>
                <a:gd name="connsiteY124" fmla="*/ 278225 h 1184556"/>
                <a:gd name="connsiteX125" fmla="*/ 207550 w 1001363"/>
                <a:gd name="connsiteY125" fmla="*/ 281273 h 1184556"/>
                <a:gd name="connsiteX126" fmla="*/ 189928 w 1001363"/>
                <a:gd name="connsiteY126" fmla="*/ 285750 h 1184556"/>
                <a:gd name="connsiteX127" fmla="*/ 212884 w 1001363"/>
                <a:gd name="connsiteY127" fmla="*/ 251555 h 1184556"/>
                <a:gd name="connsiteX128" fmla="*/ 218027 w 1001363"/>
                <a:gd name="connsiteY128" fmla="*/ 250127 h 1184556"/>
                <a:gd name="connsiteX129" fmla="*/ 232600 w 1001363"/>
                <a:gd name="connsiteY129" fmla="*/ 244792 h 1184556"/>
                <a:gd name="connsiteX130" fmla="*/ 232600 w 1001363"/>
                <a:gd name="connsiteY130" fmla="*/ 236315 h 1184556"/>
                <a:gd name="connsiteX131" fmla="*/ 217551 w 1001363"/>
                <a:gd name="connsiteY131" fmla="*/ 233934 h 1184556"/>
                <a:gd name="connsiteX132" fmla="*/ 216694 w 1001363"/>
                <a:gd name="connsiteY132" fmla="*/ 205359 h 1184556"/>
                <a:gd name="connsiteX133" fmla="*/ 223647 w 1001363"/>
                <a:gd name="connsiteY133" fmla="*/ 202311 h 1184556"/>
                <a:gd name="connsiteX134" fmla="*/ 228219 w 1001363"/>
                <a:gd name="connsiteY134" fmla="*/ 193548 h 1184556"/>
                <a:gd name="connsiteX135" fmla="*/ 224409 w 1001363"/>
                <a:gd name="connsiteY135" fmla="*/ 190024 h 1184556"/>
                <a:gd name="connsiteX136" fmla="*/ 217265 w 1001363"/>
                <a:gd name="connsiteY136" fmla="*/ 189262 h 1184556"/>
                <a:gd name="connsiteX137" fmla="*/ 213360 w 1001363"/>
                <a:gd name="connsiteY137" fmla="*/ 190500 h 1184556"/>
                <a:gd name="connsiteX138" fmla="*/ 209359 w 1001363"/>
                <a:gd name="connsiteY138" fmla="*/ 177832 h 1184556"/>
                <a:gd name="connsiteX139" fmla="*/ 201454 w 1001363"/>
                <a:gd name="connsiteY139" fmla="*/ 157829 h 1184556"/>
                <a:gd name="connsiteX140" fmla="*/ 207550 w 1001363"/>
                <a:gd name="connsiteY140" fmla="*/ 156400 h 1184556"/>
                <a:gd name="connsiteX141" fmla="*/ 227648 w 1001363"/>
                <a:gd name="connsiteY141" fmla="*/ 145161 h 1184556"/>
                <a:gd name="connsiteX142" fmla="*/ 226409 w 1001363"/>
                <a:gd name="connsiteY142" fmla="*/ 140399 h 1184556"/>
                <a:gd name="connsiteX143" fmla="*/ 205454 w 1001363"/>
                <a:gd name="connsiteY143" fmla="*/ 140399 h 1184556"/>
                <a:gd name="connsiteX144" fmla="*/ 195929 w 1001363"/>
                <a:gd name="connsiteY144" fmla="*/ 143637 h 1184556"/>
                <a:gd name="connsiteX145" fmla="*/ 192691 w 1001363"/>
                <a:gd name="connsiteY145" fmla="*/ 136017 h 1184556"/>
                <a:gd name="connsiteX146" fmla="*/ 191834 w 1001363"/>
                <a:gd name="connsiteY146" fmla="*/ 133826 h 1184556"/>
                <a:gd name="connsiteX147" fmla="*/ 191834 w 1001363"/>
                <a:gd name="connsiteY147" fmla="*/ 133826 h 1184556"/>
                <a:gd name="connsiteX148" fmla="*/ 209550 w 1001363"/>
                <a:gd name="connsiteY148" fmla="*/ 127349 h 1184556"/>
                <a:gd name="connsiteX149" fmla="*/ 207931 w 1001363"/>
                <a:gd name="connsiteY149" fmla="*/ 121063 h 1184556"/>
                <a:gd name="connsiteX150" fmla="*/ 196310 w 1001363"/>
                <a:gd name="connsiteY150" fmla="*/ 119539 h 1184556"/>
                <a:gd name="connsiteX151" fmla="*/ 186785 w 1001363"/>
                <a:gd name="connsiteY151" fmla="*/ 119539 h 1184556"/>
                <a:gd name="connsiteX152" fmla="*/ 185166 w 1001363"/>
                <a:gd name="connsiteY152" fmla="*/ 114681 h 1184556"/>
                <a:gd name="connsiteX153" fmla="*/ 181546 w 1001363"/>
                <a:gd name="connsiteY153" fmla="*/ 100965 h 1184556"/>
                <a:gd name="connsiteX154" fmla="*/ 200596 w 1001363"/>
                <a:gd name="connsiteY154" fmla="*/ 102013 h 1184556"/>
                <a:gd name="connsiteX155" fmla="*/ 233267 w 1001363"/>
                <a:gd name="connsiteY155" fmla="*/ 93345 h 1184556"/>
                <a:gd name="connsiteX156" fmla="*/ 231967 w 1001363"/>
                <a:gd name="connsiteY156" fmla="*/ 88116 h 1184556"/>
                <a:gd name="connsiteX157" fmla="*/ 231077 w 1001363"/>
                <a:gd name="connsiteY157" fmla="*/ 87725 h 1184556"/>
                <a:gd name="connsiteX158" fmla="*/ 214694 w 1001363"/>
                <a:gd name="connsiteY158" fmla="*/ 88773 h 1184556"/>
                <a:gd name="connsiteX159" fmla="*/ 197072 w 1001363"/>
                <a:gd name="connsiteY159" fmla="*/ 88773 h 1184556"/>
                <a:gd name="connsiteX160" fmla="*/ 180308 w 1001363"/>
                <a:gd name="connsiteY160" fmla="*/ 88773 h 1184556"/>
                <a:gd name="connsiteX161" fmla="*/ 180308 w 1001363"/>
                <a:gd name="connsiteY161" fmla="*/ 81820 h 1184556"/>
                <a:gd name="connsiteX162" fmla="*/ 182309 w 1001363"/>
                <a:gd name="connsiteY162" fmla="*/ 64960 h 1184556"/>
                <a:gd name="connsiteX163" fmla="*/ 198977 w 1001363"/>
                <a:gd name="connsiteY163" fmla="*/ 64103 h 1184556"/>
                <a:gd name="connsiteX164" fmla="*/ 234125 w 1001363"/>
                <a:gd name="connsiteY164" fmla="*/ 60579 h 1184556"/>
                <a:gd name="connsiteX165" fmla="*/ 310325 w 1001363"/>
                <a:gd name="connsiteY165" fmla="*/ 46577 h 1184556"/>
                <a:gd name="connsiteX166" fmla="*/ 316040 w 1001363"/>
                <a:gd name="connsiteY166" fmla="*/ 45815 h 1184556"/>
                <a:gd name="connsiteX167" fmla="*/ 329470 w 1001363"/>
                <a:gd name="connsiteY167" fmla="*/ 44101 h 1184556"/>
                <a:gd name="connsiteX168" fmla="*/ 347663 w 1001363"/>
                <a:gd name="connsiteY168" fmla="*/ 38957 h 1184556"/>
                <a:gd name="connsiteX169" fmla="*/ 366713 w 1001363"/>
                <a:gd name="connsiteY169" fmla="*/ 31052 h 1184556"/>
                <a:gd name="connsiteX170" fmla="*/ 374713 w 1001363"/>
                <a:gd name="connsiteY170" fmla="*/ 27432 h 1184556"/>
                <a:gd name="connsiteX171" fmla="*/ 376333 w 1001363"/>
                <a:gd name="connsiteY171" fmla="*/ 26765 h 1184556"/>
                <a:gd name="connsiteX172" fmla="*/ 381762 w 1001363"/>
                <a:gd name="connsiteY172" fmla="*/ 24575 h 1184556"/>
                <a:gd name="connsiteX173" fmla="*/ 400241 w 1001363"/>
                <a:gd name="connsiteY173" fmla="*/ 16764 h 1184556"/>
                <a:gd name="connsiteX174" fmla="*/ 408432 w 1001363"/>
                <a:gd name="connsiteY174" fmla="*/ 12668 h 1184556"/>
                <a:gd name="connsiteX175" fmla="*/ 411766 w 1001363"/>
                <a:gd name="connsiteY175" fmla="*/ 11049 h 1184556"/>
                <a:gd name="connsiteX176" fmla="*/ 415100 w 1001363"/>
                <a:gd name="connsiteY176" fmla="*/ 9525 h 1184556"/>
                <a:gd name="connsiteX177" fmla="*/ 440912 w 1001363"/>
                <a:gd name="connsiteY177" fmla="*/ 0 h 1184556"/>
                <a:gd name="connsiteX178" fmla="*/ 441388 w 1001363"/>
                <a:gd name="connsiteY178" fmla="*/ 0 h 1184556"/>
                <a:gd name="connsiteX179" fmla="*/ 456247 w 1001363"/>
                <a:gd name="connsiteY179" fmla="*/ 12954 h 1184556"/>
                <a:gd name="connsiteX180" fmla="*/ 460629 w 1001363"/>
                <a:gd name="connsiteY180" fmla="*/ 18669 h 1184556"/>
                <a:gd name="connsiteX181" fmla="*/ 453866 w 1001363"/>
                <a:gd name="connsiteY181" fmla="*/ 22479 h 1184556"/>
                <a:gd name="connsiteX182" fmla="*/ 426625 w 1001363"/>
                <a:gd name="connsiteY182" fmla="*/ 36481 h 1184556"/>
                <a:gd name="connsiteX183" fmla="*/ 398526 w 1001363"/>
                <a:gd name="connsiteY183" fmla="*/ 46006 h 1184556"/>
                <a:gd name="connsiteX184" fmla="*/ 368999 w 1001363"/>
                <a:gd name="connsiteY184" fmla="*/ 57341 h 1184556"/>
                <a:gd name="connsiteX185" fmla="*/ 372046 w 1001363"/>
                <a:gd name="connsiteY185" fmla="*/ 64770 h 1184556"/>
                <a:gd name="connsiteX186" fmla="*/ 401860 w 1001363"/>
                <a:gd name="connsiteY186" fmla="*/ 58198 h 1184556"/>
                <a:gd name="connsiteX187" fmla="*/ 430435 w 1001363"/>
                <a:gd name="connsiteY187" fmla="*/ 48673 h 1184556"/>
                <a:gd name="connsiteX188" fmla="*/ 454247 w 1001363"/>
                <a:gd name="connsiteY188" fmla="*/ 36767 h 1184556"/>
                <a:gd name="connsiteX189" fmla="*/ 466916 w 1001363"/>
                <a:gd name="connsiteY189" fmla="*/ 30385 h 1184556"/>
                <a:gd name="connsiteX190" fmla="*/ 467487 w 1001363"/>
                <a:gd name="connsiteY190" fmla="*/ 31242 h 1184556"/>
                <a:gd name="connsiteX191" fmla="*/ 473202 w 1001363"/>
                <a:gd name="connsiteY191" fmla="*/ 39624 h 1184556"/>
                <a:gd name="connsiteX192" fmla="*/ 474631 w 1001363"/>
                <a:gd name="connsiteY192" fmla="*/ 44482 h 1184556"/>
                <a:gd name="connsiteX193" fmla="*/ 481870 w 1001363"/>
                <a:gd name="connsiteY193" fmla="*/ 65056 h 1184556"/>
                <a:gd name="connsiteX194" fmla="*/ 495967 w 1001363"/>
                <a:gd name="connsiteY194" fmla="*/ 107728 h 1184556"/>
                <a:gd name="connsiteX195" fmla="*/ 530352 w 1001363"/>
                <a:gd name="connsiteY195" fmla="*/ 198215 h 1184556"/>
                <a:gd name="connsiteX196" fmla="*/ 583883 w 1001363"/>
                <a:gd name="connsiteY196" fmla="*/ 260413 h 1184556"/>
                <a:gd name="connsiteX197" fmla="*/ 588645 w 1001363"/>
                <a:gd name="connsiteY197" fmla="*/ 261842 h 1184556"/>
                <a:gd name="connsiteX198" fmla="*/ 597408 w 1001363"/>
                <a:gd name="connsiteY198" fmla="*/ 295561 h 1184556"/>
                <a:gd name="connsiteX199" fmla="*/ 625983 w 1001363"/>
                <a:gd name="connsiteY199" fmla="*/ 398050 h 1184556"/>
                <a:gd name="connsiteX200" fmla="*/ 649415 w 1001363"/>
                <a:gd name="connsiteY200" fmla="*/ 502825 h 1184556"/>
                <a:gd name="connsiteX201" fmla="*/ 676275 w 1001363"/>
                <a:gd name="connsiteY201" fmla="*/ 606933 h 1184556"/>
                <a:gd name="connsiteX202" fmla="*/ 691039 w 1001363"/>
                <a:gd name="connsiteY202" fmla="*/ 653891 h 1184556"/>
                <a:gd name="connsiteX203" fmla="*/ 704945 w 1001363"/>
                <a:gd name="connsiteY203" fmla="*/ 695230 h 1184556"/>
                <a:gd name="connsiteX204" fmla="*/ 726758 w 1001363"/>
                <a:gd name="connsiteY204" fmla="*/ 784670 h 1184556"/>
                <a:gd name="connsiteX205" fmla="*/ 731996 w 1001363"/>
                <a:gd name="connsiteY205" fmla="*/ 783908 h 1184556"/>
                <a:gd name="connsiteX206" fmla="*/ 715518 w 1001363"/>
                <a:gd name="connsiteY206" fmla="*/ 688181 h 1184556"/>
                <a:gd name="connsiteX207" fmla="*/ 687991 w 1001363"/>
                <a:gd name="connsiteY207" fmla="*/ 590169 h 1184556"/>
                <a:gd name="connsiteX208" fmla="*/ 661892 w 1001363"/>
                <a:gd name="connsiteY208" fmla="*/ 485394 h 1184556"/>
                <a:gd name="connsiteX209" fmla="*/ 636937 w 1001363"/>
                <a:gd name="connsiteY209" fmla="*/ 380619 h 1184556"/>
                <a:gd name="connsiteX210" fmla="*/ 608362 w 1001363"/>
                <a:gd name="connsiteY210" fmla="*/ 282702 h 1184556"/>
                <a:gd name="connsiteX211" fmla="*/ 602361 w 1001363"/>
                <a:gd name="connsiteY211" fmla="*/ 261747 h 1184556"/>
                <a:gd name="connsiteX212" fmla="*/ 626555 w 1001363"/>
                <a:gd name="connsiteY212" fmla="*/ 253175 h 1184556"/>
                <a:gd name="connsiteX213" fmla="*/ 650843 w 1001363"/>
                <a:gd name="connsiteY213" fmla="*/ 216599 h 1184556"/>
                <a:gd name="connsiteX214" fmla="*/ 665702 w 1001363"/>
                <a:gd name="connsiteY214" fmla="*/ 197549 h 1184556"/>
                <a:gd name="connsiteX215" fmla="*/ 672370 w 1001363"/>
                <a:gd name="connsiteY215" fmla="*/ 171926 h 1184556"/>
                <a:gd name="connsiteX216" fmla="*/ 677132 w 1001363"/>
                <a:gd name="connsiteY216" fmla="*/ 174498 h 1184556"/>
                <a:gd name="connsiteX217" fmla="*/ 681038 w 1001363"/>
                <a:gd name="connsiteY217" fmla="*/ 177070 h 1184556"/>
                <a:gd name="connsiteX218" fmla="*/ 681038 w 1001363"/>
                <a:gd name="connsiteY218" fmla="*/ 177070 h 1184556"/>
                <a:gd name="connsiteX219" fmla="*/ 689038 w 1001363"/>
                <a:gd name="connsiteY219" fmla="*/ 209931 h 1184556"/>
                <a:gd name="connsiteX220" fmla="*/ 699992 w 1001363"/>
                <a:gd name="connsiteY220" fmla="*/ 260604 h 1184556"/>
                <a:gd name="connsiteX221" fmla="*/ 699516 w 1001363"/>
                <a:gd name="connsiteY221" fmla="*/ 268034 h 1184556"/>
                <a:gd name="connsiteX222" fmla="*/ 700088 w 1001363"/>
                <a:gd name="connsiteY222" fmla="*/ 314992 h 1184556"/>
                <a:gd name="connsiteX223" fmla="*/ 722852 w 1001363"/>
                <a:gd name="connsiteY223" fmla="*/ 395288 h 1184556"/>
                <a:gd name="connsiteX224" fmla="*/ 736473 w 1001363"/>
                <a:gd name="connsiteY224" fmla="*/ 408242 h 1184556"/>
                <a:gd name="connsiteX225" fmla="*/ 768382 w 1001363"/>
                <a:gd name="connsiteY225" fmla="*/ 515303 h 1184556"/>
                <a:gd name="connsiteX226" fmla="*/ 796004 w 1001363"/>
                <a:gd name="connsiteY226" fmla="*/ 598265 h 1184556"/>
                <a:gd name="connsiteX227" fmla="*/ 811721 w 1001363"/>
                <a:gd name="connsiteY227" fmla="*/ 640366 h 1184556"/>
                <a:gd name="connsiteX228" fmla="*/ 819055 w 1001363"/>
                <a:gd name="connsiteY228" fmla="*/ 660368 h 1184556"/>
                <a:gd name="connsiteX229" fmla="*/ 828580 w 1001363"/>
                <a:gd name="connsiteY229" fmla="*/ 681228 h 1184556"/>
                <a:gd name="connsiteX230" fmla="*/ 835944 w 1001363"/>
                <a:gd name="connsiteY230" fmla="*/ 683402 h 1184556"/>
                <a:gd name="connsiteX231" fmla="*/ 838772 w 1001363"/>
                <a:gd name="connsiteY231" fmla="*/ 678371 h 1184556"/>
                <a:gd name="connsiteX232" fmla="*/ 832866 w 1001363"/>
                <a:gd name="connsiteY232" fmla="*/ 654368 h 1184556"/>
                <a:gd name="connsiteX233" fmla="*/ 823341 w 1001363"/>
                <a:gd name="connsiteY233" fmla="*/ 628269 h 1184556"/>
                <a:gd name="connsiteX234" fmla="*/ 804291 w 1001363"/>
                <a:gd name="connsiteY234" fmla="*/ 578263 h 1184556"/>
                <a:gd name="connsiteX235" fmla="*/ 771811 w 1001363"/>
                <a:gd name="connsiteY235" fmla="*/ 476536 h 1184556"/>
                <a:gd name="connsiteX236" fmla="*/ 754285 w 1001363"/>
                <a:gd name="connsiteY236" fmla="*/ 417005 h 1184556"/>
                <a:gd name="connsiteX237" fmla="*/ 785908 w 1001363"/>
                <a:gd name="connsiteY237" fmla="*/ 417671 h 1184556"/>
                <a:gd name="connsiteX238" fmla="*/ 811721 w 1001363"/>
                <a:gd name="connsiteY238" fmla="*/ 400336 h 1184556"/>
                <a:gd name="connsiteX239" fmla="*/ 814292 w 1001363"/>
                <a:gd name="connsiteY239" fmla="*/ 409861 h 1184556"/>
                <a:gd name="connsiteX240" fmla="*/ 823246 w 1001363"/>
                <a:gd name="connsiteY240" fmla="*/ 457486 h 1184556"/>
                <a:gd name="connsiteX241" fmla="*/ 835152 w 1001363"/>
                <a:gd name="connsiteY241" fmla="*/ 506730 h 1184556"/>
                <a:gd name="connsiteX242" fmla="*/ 845915 w 1001363"/>
                <a:gd name="connsiteY242" fmla="*/ 558451 h 1184556"/>
                <a:gd name="connsiteX243" fmla="*/ 871538 w 1001363"/>
                <a:gd name="connsiteY243" fmla="*/ 659511 h 1184556"/>
                <a:gd name="connsiteX244" fmla="*/ 886587 w 1001363"/>
                <a:gd name="connsiteY244" fmla="*/ 706469 h 1184556"/>
                <a:gd name="connsiteX245" fmla="*/ 903256 w 1001363"/>
                <a:gd name="connsiteY245" fmla="*/ 752666 h 1184556"/>
                <a:gd name="connsiteX246" fmla="*/ 916781 w 1001363"/>
                <a:gd name="connsiteY246" fmla="*/ 744474 h 1184556"/>
                <a:gd name="connsiteX247" fmla="*/ 901922 w 1001363"/>
                <a:gd name="connsiteY247" fmla="*/ 702088 h 1184556"/>
                <a:gd name="connsiteX248" fmla="*/ 886778 w 1001363"/>
                <a:gd name="connsiteY248" fmla="*/ 655225 h 1184556"/>
                <a:gd name="connsiteX249" fmla="*/ 860012 w 1001363"/>
                <a:gd name="connsiteY249" fmla="*/ 556641 h 1184556"/>
                <a:gd name="connsiteX250" fmla="*/ 849535 w 1001363"/>
                <a:gd name="connsiteY250" fmla="*/ 509016 h 1184556"/>
                <a:gd name="connsiteX251" fmla="*/ 837057 w 1001363"/>
                <a:gd name="connsiteY251" fmla="*/ 459867 h 1184556"/>
                <a:gd name="connsiteX252" fmla="*/ 827532 w 1001363"/>
                <a:gd name="connsiteY252" fmla="*/ 411671 h 1184556"/>
                <a:gd name="connsiteX253" fmla="*/ 821817 w 1001363"/>
                <a:gd name="connsiteY253" fmla="*/ 388811 h 1184556"/>
                <a:gd name="connsiteX254" fmla="*/ 820484 w 1001363"/>
                <a:gd name="connsiteY254" fmla="*/ 380143 h 1184556"/>
                <a:gd name="connsiteX255" fmla="*/ 830485 w 1001363"/>
                <a:gd name="connsiteY255" fmla="*/ 370618 h 1184556"/>
                <a:gd name="connsiteX256" fmla="*/ 845820 w 1001363"/>
                <a:gd name="connsiteY256" fmla="*/ 343948 h 1184556"/>
                <a:gd name="connsiteX257" fmla="*/ 849821 w 1001363"/>
                <a:gd name="connsiteY257" fmla="*/ 368522 h 1184556"/>
                <a:gd name="connsiteX258" fmla="*/ 871347 w 1001363"/>
                <a:gd name="connsiteY258" fmla="*/ 471107 h 1184556"/>
                <a:gd name="connsiteX259" fmla="*/ 885539 w 1001363"/>
                <a:gd name="connsiteY259" fmla="*/ 521113 h 1184556"/>
                <a:gd name="connsiteX260" fmla="*/ 898112 w 1001363"/>
                <a:gd name="connsiteY260" fmla="*/ 574167 h 1184556"/>
                <a:gd name="connsiteX261" fmla="*/ 921639 w 1001363"/>
                <a:gd name="connsiteY261" fmla="*/ 680371 h 1184556"/>
                <a:gd name="connsiteX262" fmla="*/ 940213 w 1001363"/>
                <a:gd name="connsiteY262" fmla="*/ 734378 h 1184556"/>
                <a:gd name="connsiteX263" fmla="*/ 963454 w 1001363"/>
                <a:gd name="connsiteY263" fmla="*/ 788384 h 1184556"/>
                <a:gd name="connsiteX264" fmla="*/ 989362 w 1001363"/>
                <a:gd name="connsiteY264" fmla="*/ 834200 h 1184556"/>
                <a:gd name="connsiteX265" fmla="*/ 978408 w 1001363"/>
                <a:gd name="connsiteY265" fmla="*/ 865632 h 1184556"/>
                <a:gd name="connsiteX266" fmla="*/ 949833 w 1001363"/>
                <a:gd name="connsiteY266" fmla="*/ 899065 h 1184556"/>
                <a:gd name="connsiteX267" fmla="*/ 914495 w 1001363"/>
                <a:gd name="connsiteY267" fmla="*/ 927640 h 1184556"/>
                <a:gd name="connsiteX268" fmla="*/ 897827 w 1001363"/>
                <a:gd name="connsiteY268" fmla="*/ 941832 h 1184556"/>
                <a:gd name="connsiteX269" fmla="*/ 884873 w 1001363"/>
                <a:gd name="connsiteY269" fmla="*/ 958977 h 1184556"/>
                <a:gd name="connsiteX270" fmla="*/ 888057 w 1001363"/>
                <a:gd name="connsiteY270" fmla="*/ 964292 h 1184556"/>
                <a:gd name="connsiteX271" fmla="*/ 890111 w 1001363"/>
                <a:gd name="connsiteY271" fmla="*/ 964311 h 1184556"/>
                <a:gd name="connsiteX272" fmla="*/ 906590 w 1001363"/>
                <a:gd name="connsiteY272" fmla="*/ 953452 h 1184556"/>
                <a:gd name="connsiteX273" fmla="*/ 924973 w 1001363"/>
                <a:gd name="connsiteY273" fmla="*/ 938403 h 1184556"/>
                <a:gd name="connsiteX274" fmla="*/ 961168 w 1001363"/>
                <a:gd name="connsiteY274" fmla="*/ 906113 h 1184556"/>
                <a:gd name="connsiteX275" fmla="*/ 997744 w 1001363"/>
                <a:gd name="connsiteY275" fmla="*/ 848963 h 1184556"/>
                <a:gd name="connsiteX276" fmla="*/ 1001363 w 1001363"/>
                <a:gd name="connsiteY276" fmla="*/ 855726 h 1184556"/>
                <a:gd name="connsiteX277" fmla="*/ 1001363 w 1001363"/>
                <a:gd name="connsiteY277" fmla="*/ 858774 h 1184556"/>
                <a:gd name="connsiteX278" fmla="*/ 1001363 w 1001363"/>
                <a:gd name="connsiteY278" fmla="*/ 863727 h 1184556"/>
                <a:gd name="connsiteX279" fmla="*/ 1001078 w 1001363"/>
                <a:gd name="connsiteY279" fmla="*/ 868775 h 118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1001363" h="1184556">
                  <a:moveTo>
                    <a:pt x="1001078" y="868775"/>
                  </a:moveTo>
                  <a:lnTo>
                    <a:pt x="1001078" y="868775"/>
                  </a:lnTo>
                  <a:cubicBezTo>
                    <a:pt x="1001078" y="869442"/>
                    <a:pt x="1001078" y="873443"/>
                    <a:pt x="1001078" y="873538"/>
                  </a:cubicBezTo>
                  <a:cubicBezTo>
                    <a:pt x="999932" y="879397"/>
                    <a:pt x="998242" y="885137"/>
                    <a:pt x="996029" y="890683"/>
                  </a:cubicBezTo>
                  <a:cubicBezTo>
                    <a:pt x="996696" y="888968"/>
                    <a:pt x="994982" y="893159"/>
                    <a:pt x="994791" y="893540"/>
                  </a:cubicBezTo>
                  <a:cubicBezTo>
                    <a:pt x="994601" y="893921"/>
                    <a:pt x="993267" y="896779"/>
                    <a:pt x="992410" y="898398"/>
                  </a:cubicBezTo>
                  <a:cubicBezTo>
                    <a:pt x="990505" y="902113"/>
                    <a:pt x="988314" y="905828"/>
                    <a:pt x="986123" y="909447"/>
                  </a:cubicBezTo>
                  <a:cubicBezTo>
                    <a:pt x="982218" y="915734"/>
                    <a:pt x="978218" y="921925"/>
                    <a:pt x="973931" y="927926"/>
                  </a:cubicBezTo>
                  <a:lnTo>
                    <a:pt x="967645" y="936688"/>
                  </a:lnTo>
                  <a:lnTo>
                    <a:pt x="965930" y="939070"/>
                  </a:lnTo>
                  <a:lnTo>
                    <a:pt x="962216" y="943832"/>
                  </a:lnTo>
                  <a:cubicBezTo>
                    <a:pt x="952924" y="955538"/>
                    <a:pt x="943003" y="966730"/>
                    <a:pt x="932498" y="977360"/>
                  </a:cubicBezTo>
                  <a:cubicBezTo>
                    <a:pt x="921830" y="988092"/>
                    <a:pt x="910749" y="998315"/>
                    <a:pt x="899255" y="1008031"/>
                  </a:cubicBezTo>
                  <a:lnTo>
                    <a:pt x="892302" y="1013841"/>
                  </a:lnTo>
                  <a:lnTo>
                    <a:pt x="889540" y="1016032"/>
                  </a:lnTo>
                  <a:lnTo>
                    <a:pt x="885158" y="1019365"/>
                  </a:lnTo>
                  <a:cubicBezTo>
                    <a:pt x="878967" y="1024128"/>
                    <a:pt x="872585" y="1028890"/>
                    <a:pt x="866108" y="1033272"/>
                  </a:cubicBezTo>
                  <a:cubicBezTo>
                    <a:pt x="841385" y="1050352"/>
                    <a:pt x="815330" y="1065418"/>
                    <a:pt x="788194" y="1078326"/>
                  </a:cubicBezTo>
                  <a:cubicBezTo>
                    <a:pt x="781717" y="1081469"/>
                    <a:pt x="775049" y="1084421"/>
                    <a:pt x="768477" y="1087850"/>
                  </a:cubicBezTo>
                  <a:lnTo>
                    <a:pt x="757428" y="1092898"/>
                  </a:lnTo>
                  <a:lnTo>
                    <a:pt x="752856" y="1094994"/>
                  </a:lnTo>
                  <a:lnTo>
                    <a:pt x="747617" y="1097185"/>
                  </a:lnTo>
                  <a:cubicBezTo>
                    <a:pt x="732123" y="1103535"/>
                    <a:pt x="716407" y="1109536"/>
                    <a:pt x="700469" y="1115187"/>
                  </a:cubicBezTo>
                  <a:cubicBezTo>
                    <a:pt x="668750" y="1126331"/>
                    <a:pt x="636365" y="1135571"/>
                    <a:pt x="603790" y="1143762"/>
                  </a:cubicBezTo>
                  <a:cubicBezTo>
                    <a:pt x="571214" y="1151954"/>
                    <a:pt x="538258" y="1159573"/>
                    <a:pt x="505206" y="1165098"/>
                  </a:cubicBezTo>
                  <a:cubicBezTo>
                    <a:pt x="488252" y="1168051"/>
                    <a:pt x="471202" y="1170908"/>
                    <a:pt x="454247" y="1173575"/>
                  </a:cubicBezTo>
                  <a:cubicBezTo>
                    <a:pt x="446437" y="1174814"/>
                    <a:pt x="438721" y="1175956"/>
                    <a:pt x="430911" y="1177004"/>
                  </a:cubicBezTo>
                  <a:lnTo>
                    <a:pt x="426815" y="1177576"/>
                  </a:lnTo>
                  <a:lnTo>
                    <a:pt x="420624" y="1178338"/>
                  </a:lnTo>
                  <a:lnTo>
                    <a:pt x="406146" y="1180148"/>
                  </a:lnTo>
                  <a:cubicBezTo>
                    <a:pt x="378057" y="1183575"/>
                    <a:pt x="349760" y="1185007"/>
                    <a:pt x="321469" y="1184434"/>
                  </a:cubicBezTo>
                  <a:cubicBezTo>
                    <a:pt x="314611" y="1184434"/>
                    <a:pt x="307848" y="1183862"/>
                    <a:pt x="300990" y="1183291"/>
                  </a:cubicBezTo>
                  <a:lnTo>
                    <a:pt x="290798" y="1182338"/>
                  </a:lnTo>
                  <a:lnTo>
                    <a:pt x="286703" y="1182338"/>
                  </a:lnTo>
                  <a:lnTo>
                    <a:pt x="282892" y="1181767"/>
                  </a:lnTo>
                  <a:cubicBezTo>
                    <a:pt x="272248" y="1180129"/>
                    <a:pt x="261763" y="1177580"/>
                    <a:pt x="251555" y="1174147"/>
                  </a:cubicBezTo>
                  <a:lnTo>
                    <a:pt x="244792" y="1171670"/>
                  </a:lnTo>
                  <a:lnTo>
                    <a:pt x="240030" y="1169765"/>
                  </a:lnTo>
                  <a:cubicBezTo>
                    <a:pt x="236506" y="1168051"/>
                    <a:pt x="233077" y="1166241"/>
                    <a:pt x="229648" y="1164336"/>
                  </a:cubicBezTo>
                  <a:cubicBezTo>
                    <a:pt x="226219" y="1162431"/>
                    <a:pt x="222123" y="1159669"/>
                    <a:pt x="218504" y="1157097"/>
                  </a:cubicBezTo>
                  <a:lnTo>
                    <a:pt x="216408" y="1155573"/>
                  </a:lnTo>
                  <a:lnTo>
                    <a:pt x="216408" y="1155573"/>
                  </a:lnTo>
                  <a:lnTo>
                    <a:pt x="210407" y="1150239"/>
                  </a:lnTo>
                  <a:cubicBezTo>
                    <a:pt x="206971" y="1147336"/>
                    <a:pt x="203785" y="1144150"/>
                    <a:pt x="200882" y="1140714"/>
                  </a:cubicBezTo>
                  <a:lnTo>
                    <a:pt x="200311" y="1140047"/>
                  </a:lnTo>
                  <a:lnTo>
                    <a:pt x="198692" y="1137761"/>
                  </a:lnTo>
                  <a:cubicBezTo>
                    <a:pt x="197041" y="1135475"/>
                    <a:pt x="195517" y="1133094"/>
                    <a:pt x="194120" y="1130618"/>
                  </a:cubicBezTo>
                  <a:cubicBezTo>
                    <a:pt x="191965" y="1127070"/>
                    <a:pt x="189994" y="1123414"/>
                    <a:pt x="188214" y="1119664"/>
                  </a:cubicBezTo>
                  <a:cubicBezTo>
                    <a:pt x="188594" y="1116057"/>
                    <a:pt x="188785" y="1112432"/>
                    <a:pt x="188786" y="1108805"/>
                  </a:cubicBezTo>
                  <a:lnTo>
                    <a:pt x="188786" y="1104614"/>
                  </a:lnTo>
                  <a:cubicBezTo>
                    <a:pt x="207374" y="1120499"/>
                    <a:pt x="229225" y="1132107"/>
                    <a:pt x="252794" y="1138619"/>
                  </a:cubicBezTo>
                  <a:cubicBezTo>
                    <a:pt x="267654" y="1143026"/>
                    <a:pt x="282849" y="1146211"/>
                    <a:pt x="298228" y="1148144"/>
                  </a:cubicBezTo>
                  <a:cubicBezTo>
                    <a:pt x="305467" y="1149096"/>
                    <a:pt x="312706" y="1149572"/>
                    <a:pt x="320040" y="1149953"/>
                  </a:cubicBezTo>
                  <a:cubicBezTo>
                    <a:pt x="327302" y="1150824"/>
                    <a:pt x="334667" y="1149875"/>
                    <a:pt x="341471" y="1147191"/>
                  </a:cubicBezTo>
                  <a:cubicBezTo>
                    <a:pt x="343207" y="1146200"/>
                    <a:pt x="343811" y="1143989"/>
                    <a:pt x="342820" y="1142253"/>
                  </a:cubicBezTo>
                  <a:cubicBezTo>
                    <a:pt x="342499" y="1141691"/>
                    <a:pt x="342033" y="1141225"/>
                    <a:pt x="341471" y="1140905"/>
                  </a:cubicBezTo>
                  <a:cubicBezTo>
                    <a:pt x="335650" y="1138595"/>
                    <a:pt x="329446" y="1137400"/>
                    <a:pt x="323183" y="1137381"/>
                  </a:cubicBezTo>
                  <a:lnTo>
                    <a:pt x="301371" y="1135666"/>
                  </a:lnTo>
                  <a:cubicBezTo>
                    <a:pt x="287043" y="1134321"/>
                    <a:pt x="272840" y="1131868"/>
                    <a:pt x="258889" y="1128332"/>
                  </a:cubicBezTo>
                  <a:cubicBezTo>
                    <a:pt x="232039" y="1122269"/>
                    <a:pt x="207424" y="1108807"/>
                    <a:pt x="187833" y="1089470"/>
                  </a:cubicBezTo>
                  <a:lnTo>
                    <a:pt x="187262" y="1081850"/>
                  </a:lnTo>
                  <a:cubicBezTo>
                    <a:pt x="186023" y="1064800"/>
                    <a:pt x="184499" y="1047750"/>
                    <a:pt x="183642" y="1030605"/>
                  </a:cubicBezTo>
                  <a:cubicBezTo>
                    <a:pt x="182785" y="1013460"/>
                    <a:pt x="183071" y="995934"/>
                    <a:pt x="182213" y="978503"/>
                  </a:cubicBezTo>
                  <a:cubicBezTo>
                    <a:pt x="181356" y="961072"/>
                    <a:pt x="179451" y="941451"/>
                    <a:pt x="176975" y="923068"/>
                  </a:cubicBezTo>
                  <a:cubicBezTo>
                    <a:pt x="167450" y="852488"/>
                    <a:pt x="148400" y="783812"/>
                    <a:pt x="131731" y="714756"/>
                  </a:cubicBezTo>
                  <a:cubicBezTo>
                    <a:pt x="126397" y="692658"/>
                    <a:pt x="122206" y="670370"/>
                    <a:pt x="116110" y="648081"/>
                  </a:cubicBezTo>
                  <a:cubicBezTo>
                    <a:pt x="110014" y="625793"/>
                    <a:pt x="103442" y="603695"/>
                    <a:pt x="97060" y="581406"/>
                  </a:cubicBezTo>
                  <a:cubicBezTo>
                    <a:pt x="92678" y="565785"/>
                    <a:pt x="88487" y="550069"/>
                    <a:pt x="83534" y="534638"/>
                  </a:cubicBezTo>
                  <a:cubicBezTo>
                    <a:pt x="80296" y="517588"/>
                    <a:pt x="77153" y="500444"/>
                    <a:pt x="73342" y="483584"/>
                  </a:cubicBezTo>
                  <a:cubicBezTo>
                    <a:pt x="65627" y="449675"/>
                    <a:pt x="56007" y="416338"/>
                    <a:pt x="47625" y="382619"/>
                  </a:cubicBezTo>
                  <a:cubicBezTo>
                    <a:pt x="31337" y="316897"/>
                    <a:pt x="17431" y="250508"/>
                    <a:pt x="0" y="185166"/>
                  </a:cubicBezTo>
                  <a:cubicBezTo>
                    <a:pt x="6407" y="189218"/>
                    <a:pt x="13091" y="192814"/>
                    <a:pt x="20003" y="195929"/>
                  </a:cubicBezTo>
                  <a:lnTo>
                    <a:pt x="22003" y="196787"/>
                  </a:lnTo>
                  <a:cubicBezTo>
                    <a:pt x="24479" y="206312"/>
                    <a:pt x="27623" y="215837"/>
                    <a:pt x="30956" y="224695"/>
                  </a:cubicBezTo>
                  <a:cubicBezTo>
                    <a:pt x="42958" y="257937"/>
                    <a:pt x="53340" y="292037"/>
                    <a:pt x="63246" y="325946"/>
                  </a:cubicBezTo>
                  <a:cubicBezTo>
                    <a:pt x="83439" y="394811"/>
                    <a:pt x="100013" y="464725"/>
                    <a:pt x="117538" y="534353"/>
                  </a:cubicBezTo>
                  <a:cubicBezTo>
                    <a:pt x="130207" y="584263"/>
                    <a:pt x="142780" y="634175"/>
                    <a:pt x="153734" y="684467"/>
                  </a:cubicBezTo>
                  <a:cubicBezTo>
                    <a:pt x="156496" y="697230"/>
                    <a:pt x="158877" y="709994"/>
                    <a:pt x="162211" y="722567"/>
                  </a:cubicBezTo>
                  <a:cubicBezTo>
                    <a:pt x="165545" y="735139"/>
                    <a:pt x="168212" y="747522"/>
                    <a:pt x="170593" y="760095"/>
                  </a:cubicBezTo>
                  <a:cubicBezTo>
                    <a:pt x="175260" y="784765"/>
                    <a:pt x="185261" y="809720"/>
                    <a:pt x="184880" y="834962"/>
                  </a:cubicBezTo>
                  <a:cubicBezTo>
                    <a:pt x="184880" y="839534"/>
                    <a:pt x="191167" y="839343"/>
                    <a:pt x="191643" y="834962"/>
                  </a:cubicBezTo>
                  <a:cubicBezTo>
                    <a:pt x="192303" y="818306"/>
                    <a:pt x="190310" y="801651"/>
                    <a:pt x="185738" y="785622"/>
                  </a:cubicBezTo>
                  <a:cubicBezTo>
                    <a:pt x="183752" y="777438"/>
                    <a:pt x="182572" y="769080"/>
                    <a:pt x="182213" y="760667"/>
                  </a:cubicBezTo>
                  <a:cubicBezTo>
                    <a:pt x="181981" y="751486"/>
                    <a:pt x="181218" y="742327"/>
                    <a:pt x="179927" y="733235"/>
                  </a:cubicBezTo>
                  <a:cubicBezTo>
                    <a:pt x="177260" y="715328"/>
                    <a:pt x="173260" y="697611"/>
                    <a:pt x="170402" y="679895"/>
                  </a:cubicBezTo>
                  <a:cubicBezTo>
                    <a:pt x="167545" y="662178"/>
                    <a:pt x="163354" y="644747"/>
                    <a:pt x="159258" y="627221"/>
                  </a:cubicBezTo>
                  <a:cubicBezTo>
                    <a:pt x="143066" y="557498"/>
                    <a:pt x="125254" y="488061"/>
                    <a:pt x="107728" y="418719"/>
                  </a:cubicBezTo>
                  <a:cubicBezTo>
                    <a:pt x="94583" y="367094"/>
                    <a:pt x="80677" y="315659"/>
                    <a:pt x="64294" y="265081"/>
                  </a:cubicBezTo>
                  <a:cubicBezTo>
                    <a:pt x="60388" y="253079"/>
                    <a:pt x="56674" y="240983"/>
                    <a:pt x="52673" y="229076"/>
                  </a:cubicBezTo>
                  <a:cubicBezTo>
                    <a:pt x="49911" y="220885"/>
                    <a:pt x="46863" y="212884"/>
                    <a:pt x="44005" y="204788"/>
                  </a:cubicBezTo>
                  <a:cubicBezTo>
                    <a:pt x="52579" y="207446"/>
                    <a:pt x="61333" y="209484"/>
                    <a:pt x="70199" y="210884"/>
                  </a:cubicBezTo>
                  <a:lnTo>
                    <a:pt x="80867" y="212788"/>
                  </a:lnTo>
                  <a:cubicBezTo>
                    <a:pt x="82507" y="213079"/>
                    <a:pt x="84128" y="213460"/>
                    <a:pt x="85725" y="213931"/>
                  </a:cubicBezTo>
                  <a:lnTo>
                    <a:pt x="88011" y="214694"/>
                  </a:lnTo>
                  <a:lnTo>
                    <a:pt x="88011" y="214694"/>
                  </a:lnTo>
                  <a:lnTo>
                    <a:pt x="88773" y="214694"/>
                  </a:lnTo>
                  <a:lnTo>
                    <a:pt x="91059" y="216027"/>
                  </a:lnTo>
                  <a:lnTo>
                    <a:pt x="92012" y="218408"/>
                  </a:lnTo>
                  <a:cubicBezTo>
                    <a:pt x="93250" y="221552"/>
                    <a:pt x="94298" y="224695"/>
                    <a:pt x="95345" y="227933"/>
                  </a:cubicBezTo>
                  <a:cubicBezTo>
                    <a:pt x="97441" y="234029"/>
                    <a:pt x="99536" y="240221"/>
                    <a:pt x="101727" y="246317"/>
                  </a:cubicBezTo>
                  <a:cubicBezTo>
                    <a:pt x="105933" y="259716"/>
                    <a:pt x="112373" y="272307"/>
                    <a:pt x="120777" y="283559"/>
                  </a:cubicBezTo>
                  <a:cubicBezTo>
                    <a:pt x="126174" y="290378"/>
                    <a:pt x="133567" y="295340"/>
                    <a:pt x="141923" y="297752"/>
                  </a:cubicBezTo>
                  <a:cubicBezTo>
                    <a:pt x="145256" y="309658"/>
                    <a:pt x="149162" y="321469"/>
                    <a:pt x="152305" y="333375"/>
                  </a:cubicBezTo>
                  <a:cubicBezTo>
                    <a:pt x="156686" y="349472"/>
                    <a:pt x="160877" y="365665"/>
                    <a:pt x="166307" y="381000"/>
                  </a:cubicBezTo>
                  <a:cubicBezTo>
                    <a:pt x="172274" y="396758"/>
                    <a:pt x="176832" y="413014"/>
                    <a:pt x="179927" y="429578"/>
                  </a:cubicBezTo>
                  <a:cubicBezTo>
                    <a:pt x="182594" y="446056"/>
                    <a:pt x="183166" y="462915"/>
                    <a:pt x="184213" y="479584"/>
                  </a:cubicBezTo>
                  <a:cubicBezTo>
                    <a:pt x="188786" y="550736"/>
                    <a:pt x="205454" y="620840"/>
                    <a:pt x="219075" y="690563"/>
                  </a:cubicBezTo>
                  <a:cubicBezTo>
                    <a:pt x="224123" y="716375"/>
                    <a:pt x="229171" y="742188"/>
                    <a:pt x="233934" y="768096"/>
                  </a:cubicBezTo>
                  <a:cubicBezTo>
                    <a:pt x="236125" y="780288"/>
                    <a:pt x="238220" y="792575"/>
                    <a:pt x="240316" y="804767"/>
                  </a:cubicBezTo>
                  <a:cubicBezTo>
                    <a:pt x="241763" y="818092"/>
                    <a:pt x="244539" y="831238"/>
                    <a:pt x="248602" y="844010"/>
                  </a:cubicBezTo>
                  <a:cubicBezTo>
                    <a:pt x="249572" y="846959"/>
                    <a:pt x="252748" y="848563"/>
                    <a:pt x="255696" y="847594"/>
                  </a:cubicBezTo>
                  <a:cubicBezTo>
                    <a:pt x="257922" y="846862"/>
                    <a:pt x="259460" y="844827"/>
                    <a:pt x="259556" y="842486"/>
                  </a:cubicBezTo>
                  <a:cubicBezTo>
                    <a:pt x="259362" y="824942"/>
                    <a:pt x="257253" y="807471"/>
                    <a:pt x="253270" y="790384"/>
                  </a:cubicBezTo>
                  <a:cubicBezTo>
                    <a:pt x="250285" y="773239"/>
                    <a:pt x="247110" y="756158"/>
                    <a:pt x="243745" y="739140"/>
                  </a:cubicBezTo>
                  <a:cubicBezTo>
                    <a:pt x="236887" y="703898"/>
                    <a:pt x="229965" y="668655"/>
                    <a:pt x="222980" y="633413"/>
                  </a:cubicBezTo>
                  <a:cubicBezTo>
                    <a:pt x="216027" y="598170"/>
                    <a:pt x="209074" y="562928"/>
                    <a:pt x="203930" y="527399"/>
                  </a:cubicBezTo>
                  <a:cubicBezTo>
                    <a:pt x="198882" y="493681"/>
                    <a:pt x="198692" y="459391"/>
                    <a:pt x="193358" y="425767"/>
                  </a:cubicBezTo>
                  <a:cubicBezTo>
                    <a:pt x="189262" y="400431"/>
                    <a:pt x="178594" y="377190"/>
                    <a:pt x="171450" y="352711"/>
                  </a:cubicBezTo>
                  <a:cubicBezTo>
                    <a:pt x="167830" y="340519"/>
                    <a:pt x="164592" y="328136"/>
                    <a:pt x="161068" y="315944"/>
                  </a:cubicBezTo>
                  <a:cubicBezTo>
                    <a:pt x="159449" y="310420"/>
                    <a:pt x="157829" y="304800"/>
                    <a:pt x="156020" y="299275"/>
                  </a:cubicBezTo>
                  <a:cubicBezTo>
                    <a:pt x="158575" y="299286"/>
                    <a:pt x="161125" y="299063"/>
                    <a:pt x="163640" y="298609"/>
                  </a:cubicBezTo>
                  <a:cubicBezTo>
                    <a:pt x="168519" y="297682"/>
                    <a:pt x="173236" y="296045"/>
                    <a:pt x="177641" y="293751"/>
                  </a:cubicBezTo>
                  <a:cubicBezTo>
                    <a:pt x="175355" y="299752"/>
                    <a:pt x="181166" y="307658"/>
                    <a:pt x="187833" y="303276"/>
                  </a:cubicBezTo>
                  <a:cubicBezTo>
                    <a:pt x="203740" y="292799"/>
                    <a:pt x="228600" y="300800"/>
                    <a:pt x="240983" y="284226"/>
                  </a:cubicBezTo>
                  <a:cubicBezTo>
                    <a:pt x="242983" y="281559"/>
                    <a:pt x="240221" y="278606"/>
                    <a:pt x="237649" y="278225"/>
                  </a:cubicBezTo>
                  <a:cubicBezTo>
                    <a:pt x="227516" y="277575"/>
                    <a:pt x="217346" y="278605"/>
                    <a:pt x="207550" y="281273"/>
                  </a:cubicBezTo>
                  <a:cubicBezTo>
                    <a:pt x="201571" y="282316"/>
                    <a:pt x="195680" y="283813"/>
                    <a:pt x="189928" y="285750"/>
                  </a:cubicBezTo>
                  <a:cubicBezTo>
                    <a:pt x="200120" y="276279"/>
                    <a:pt x="207977" y="264575"/>
                    <a:pt x="212884" y="251555"/>
                  </a:cubicBezTo>
                  <a:cubicBezTo>
                    <a:pt x="214565" y="250967"/>
                    <a:pt x="216283" y="250490"/>
                    <a:pt x="218027" y="250127"/>
                  </a:cubicBezTo>
                  <a:cubicBezTo>
                    <a:pt x="222790" y="249269"/>
                    <a:pt x="229362" y="248984"/>
                    <a:pt x="232600" y="244792"/>
                  </a:cubicBezTo>
                  <a:cubicBezTo>
                    <a:pt x="234792" y="242392"/>
                    <a:pt x="234792" y="238716"/>
                    <a:pt x="232600" y="236315"/>
                  </a:cubicBezTo>
                  <a:cubicBezTo>
                    <a:pt x="228441" y="232732"/>
                    <a:pt x="222613" y="231810"/>
                    <a:pt x="217551" y="233934"/>
                  </a:cubicBezTo>
                  <a:cubicBezTo>
                    <a:pt x="218719" y="224421"/>
                    <a:pt x="218430" y="214785"/>
                    <a:pt x="216694" y="205359"/>
                  </a:cubicBezTo>
                  <a:cubicBezTo>
                    <a:pt x="218980" y="204216"/>
                    <a:pt x="221266" y="203359"/>
                    <a:pt x="223647" y="202311"/>
                  </a:cubicBezTo>
                  <a:cubicBezTo>
                    <a:pt x="226028" y="201263"/>
                    <a:pt x="230124" y="197263"/>
                    <a:pt x="228219" y="193548"/>
                  </a:cubicBezTo>
                  <a:cubicBezTo>
                    <a:pt x="227600" y="191822"/>
                    <a:pt x="226178" y="190507"/>
                    <a:pt x="224409" y="190024"/>
                  </a:cubicBezTo>
                  <a:cubicBezTo>
                    <a:pt x="222129" y="189178"/>
                    <a:pt x="219673" y="188916"/>
                    <a:pt x="217265" y="189262"/>
                  </a:cubicBezTo>
                  <a:cubicBezTo>
                    <a:pt x="215938" y="189588"/>
                    <a:pt x="214633" y="190001"/>
                    <a:pt x="213360" y="190500"/>
                  </a:cubicBezTo>
                  <a:cubicBezTo>
                    <a:pt x="212217" y="186214"/>
                    <a:pt x="210788" y="181928"/>
                    <a:pt x="209359" y="177832"/>
                  </a:cubicBezTo>
                  <a:cubicBezTo>
                    <a:pt x="206883" y="171069"/>
                    <a:pt x="204216" y="164497"/>
                    <a:pt x="201454" y="157829"/>
                  </a:cubicBezTo>
                  <a:lnTo>
                    <a:pt x="207550" y="156400"/>
                  </a:lnTo>
                  <a:cubicBezTo>
                    <a:pt x="214408" y="154591"/>
                    <a:pt x="225076" y="153162"/>
                    <a:pt x="227648" y="145161"/>
                  </a:cubicBezTo>
                  <a:cubicBezTo>
                    <a:pt x="228150" y="143467"/>
                    <a:pt x="227674" y="141633"/>
                    <a:pt x="226409" y="140399"/>
                  </a:cubicBezTo>
                  <a:cubicBezTo>
                    <a:pt x="220790" y="134969"/>
                    <a:pt x="211836" y="138779"/>
                    <a:pt x="205454" y="140399"/>
                  </a:cubicBezTo>
                  <a:lnTo>
                    <a:pt x="195929" y="143637"/>
                  </a:lnTo>
                  <a:cubicBezTo>
                    <a:pt x="194882" y="141065"/>
                    <a:pt x="193834" y="138494"/>
                    <a:pt x="192691" y="136017"/>
                  </a:cubicBezTo>
                  <a:lnTo>
                    <a:pt x="191834" y="133826"/>
                  </a:lnTo>
                  <a:lnTo>
                    <a:pt x="191834" y="133826"/>
                  </a:lnTo>
                  <a:cubicBezTo>
                    <a:pt x="198423" y="134522"/>
                    <a:pt x="204963" y="132131"/>
                    <a:pt x="209550" y="127349"/>
                  </a:cubicBezTo>
                  <a:cubicBezTo>
                    <a:pt x="210795" y="125160"/>
                    <a:pt x="210078" y="122378"/>
                    <a:pt x="207931" y="121063"/>
                  </a:cubicBezTo>
                  <a:cubicBezTo>
                    <a:pt x="204367" y="119173"/>
                    <a:pt x="200241" y="118632"/>
                    <a:pt x="196310" y="119539"/>
                  </a:cubicBezTo>
                  <a:cubicBezTo>
                    <a:pt x="193072" y="119539"/>
                    <a:pt x="189833" y="119539"/>
                    <a:pt x="186785" y="119539"/>
                  </a:cubicBezTo>
                  <a:cubicBezTo>
                    <a:pt x="186214" y="117920"/>
                    <a:pt x="185642" y="116300"/>
                    <a:pt x="185166" y="114681"/>
                  </a:cubicBezTo>
                  <a:cubicBezTo>
                    <a:pt x="183714" y="110177"/>
                    <a:pt x="182506" y="105599"/>
                    <a:pt x="181546" y="100965"/>
                  </a:cubicBezTo>
                  <a:cubicBezTo>
                    <a:pt x="188024" y="100965"/>
                    <a:pt x="194405" y="101632"/>
                    <a:pt x="200596" y="102013"/>
                  </a:cubicBezTo>
                  <a:cubicBezTo>
                    <a:pt x="210979" y="102679"/>
                    <a:pt x="227076" y="103918"/>
                    <a:pt x="233267" y="93345"/>
                  </a:cubicBezTo>
                  <a:cubicBezTo>
                    <a:pt x="234352" y="91542"/>
                    <a:pt x="233770" y="89201"/>
                    <a:pt x="231967" y="88116"/>
                  </a:cubicBezTo>
                  <a:cubicBezTo>
                    <a:pt x="231688" y="87948"/>
                    <a:pt x="231389" y="87817"/>
                    <a:pt x="231077" y="87725"/>
                  </a:cubicBezTo>
                  <a:cubicBezTo>
                    <a:pt x="225596" y="87124"/>
                    <a:pt x="220053" y="87478"/>
                    <a:pt x="214694" y="88773"/>
                  </a:cubicBezTo>
                  <a:cubicBezTo>
                    <a:pt x="208830" y="89249"/>
                    <a:pt x="202936" y="89249"/>
                    <a:pt x="197072" y="88773"/>
                  </a:cubicBezTo>
                  <a:cubicBezTo>
                    <a:pt x="191489" y="88440"/>
                    <a:pt x="185891" y="88440"/>
                    <a:pt x="180308" y="88773"/>
                  </a:cubicBezTo>
                  <a:cubicBezTo>
                    <a:pt x="180308" y="86487"/>
                    <a:pt x="180308" y="84201"/>
                    <a:pt x="180308" y="81820"/>
                  </a:cubicBezTo>
                  <a:cubicBezTo>
                    <a:pt x="180540" y="76157"/>
                    <a:pt x="181209" y="70520"/>
                    <a:pt x="182309" y="64960"/>
                  </a:cubicBezTo>
                  <a:cubicBezTo>
                    <a:pt x="187833" y="64961"/>
                    <a:pt x="193453" y="64961"/>
                    <a:pt x="198977" y="64103"/>
                  </a:cubicBezTo>
                  <a:cubicBezTo>
                    <a:pt x="210693" y="63246"/>
                    <a:pt x="222504" y="62103"/>
                    <a:pt x="234125" y="60579"/>
                  </a:cubicBezTo>
                  <a:cubicBezTo>
                    <a:pt x="259842" y="57245"/>
                    <a:pt x="284988" y="50387"/>
                    <a:pt x="310325" y="46577"/>
                  </a:cubicBezTo>
                  <a:lnTo>
                    <a:pt x="316040" y="45815"/>
                  </a:lnTo>
                  <a:cubicBezTo>
                    <a:pt x="320516" y="45244"/>
                    <a:pt x="324993" y="44863"/>
                    <a:pt x="329470" y="44101"/>
                  </a:cubicBezTo>
                  <a:cubicBezTo>
                    <a:pt x="335671" y="42912"/>
                    <a:pt x="341757" y="41191"/>
                    <a:pt x="347663" y="38957"/>
                  </a:cubicBezTo>
                  <a:cubicBezTo>
                    <a:pt x="354140" y="36671"/>
                    <a:pt x="360331" y="33814"/>
                    <a:pt x="366713" y="31052"/>
                  </a:cubicBezTo>
                  <a:lnTo>
                    <a:pt x="374713" y="27432"/>
                  </a:lnTo>
                  <a:lnTo>
                    <a:pt x="376333" y="26765"/>
                  </a:lnTo>
                  <a:lnTo>
                    <a:pt x="381762" y="24575"/>
                  </a:lnTo>
                  <a:cubicBezTo>
                    <a:pt x="387953" y="22098"/>
                    <a:pt x="394145" y="19526"/>
                    <a:pt x="400241" y="16764"/>
                  </a:cubicBezTo>
                  <a:cubicBezTo>
                    <a:pt x="403003" y="15526"/>
                    <a:pt x="405670" y="14097"/>
                    <a:pt x="408432" y="12668"/>
                  </a:cubicBezTo>
                  <a:lnTo>
                    <a:pt x="411766" y="11049"/>
                  </a:lnTo>
                  <a:lnTo>
                    <a:pt x="415100" y="9525"/>
                  </a:lnTo>
                  <a:cubicBezTo>
                    <a:pt x="423874" y="6832"/>
                    <a:pt x="432492" y="3653"/>
                    <a:pt x="440912" y="0"/>
                  </a:cubicBezTo>
                  <a:lnTo>
                    <a:pt x="441388" y="0"/>
                  </a:lnTo>
                  <a:cubicBezTo>
                    <a:pt x="447297" y="3081"/>
                    <a:pt x="452389" y="7521"/>
                    <a:pt x="456247" y="12954"/>
                  </a:cubicBezTo>
                  <a:cubicBezTo>
                    <a:pt x="457842" y="14752"/>
                    <a:pt x="459306" y="16662"/>
                    <a:pt x="460629" y="18669"/>
                  </a:cubicBezTo>
                  <a:lnTo>
                    <a:pt x="453866" y="22479"/>
                  </a:lnTo>
                  <a:cubicBezTo>
                    <a:pt x="444341" y="27242"/>
                    <a:pt x="435959" y="32004"/>
                    <a:pt x="426625" y="36481"/>
                  </a:cubicBezTo>
                  <a:cubicBezTo>
                    <a:pt x="417449" y="40191"/>
                    <a:pt x="408067" y="43372"/>
                    <a:pt x="398526" y="46006"/>
                  </a:cubicBezTo>
                  <a:cubicBezTo>
                    <a:pt x="388432" y="49093"/>
                    <a:pt x="378566" y="52881"/>
                    <a:pt x="368999" y="57341"/>
                  </a:cubicBezTo>
                  <a:cubicBezTo>
                    <a:pt x="364903" y="59246"/>
                    <a:pt x="367855" y="66294"/>
                    <a:pt x="372046" y="64770"/>
                  </a:cubicBezTo>
                  <a:cubicBezTo>
                    <a:pt x="381860" y="62051"/>
                    <a:pt x="391812" y="59857"/>
                    <a:pt x="401860" y="58198"/>
                  </a:cubicBezTo>
                  <a:cubicBezTo>
                    <a:pt x="411630" y="55812"/>
                    <a:pt x="421187" y="52626"/>
                    <a:pt x="430435" y="48673"/>
                  </a:cubicBezTo>
                  <a:cubicBezTo>
                    <a:pt x="438568" y="45108"/>
                    <a:pt x="446516" y="41134"/>
                    <a:pt x="454247" y="36767"/>
                  </a:cubicBezTo>
                  <a:cubicBezTo>
                    <a:pt x="458438" y="34576"/>
                    <a:pt x="462629" y="32385"/>
                    <a:pt x="466916" y="30385"/>
                  </a:cubicBezTo>
                  <a:lnTo>
                    <a:pt x="467487" y="31242"/>
                  </a:lnTo>
                  <a:cubicBezTo>
                    <a:pt x="469297" y="34100"/>
                    <a:pt x="471202" y="36862"/>
                    <a:pt x="473202" y="39624"/>
                  </a:cubicBezTo>
                  <a:cubicBezTo>
                    <a:pt x="473766" y="41216"/>
                    <a:pt x="474243" y="42838"/>
                    <a:pt x="474631" y="44482"/>
                  </a:cubicBezTo>
                  <a:cubicBezTo>
                    <a:pt x="476516" y="51514"/>
                    <a:pt x="478936" y="58392"/>
                    <a:pt x="481870" y="65056"/>
                  </a:cubicBezTo>
                  <a:cubicBezTo>
                    <a:pt x="486918" y="79153"/>
                    <a:pt x="491395" y="93631"/>
                    <a:pt x="495967" y="107728"/>
                  </a:cubicBezTo>
                  <a:cubicBezTo>
                    <a:pt x="505399" y="138623"/>
                    <a:pt x="516886" y="168853"/>
                    <a:pt x="530352" y="198215"/>
                  </a:cubicBezTo>
                  <a:cubicBezTo>
                    <a:pt x="541877" y="223647"/>
                    <a:pt x="556832" y="250412"/>
                    <a:pt x="583883" y="260413"/>
                  </a:cubicBezTo>
                  <a:cubicBezTo>
                    <a:pt x="585424" y="261033"/>
                    <a:pt x="587018" y="261511"/>
                    <a:pt x="588645" y="261842"/>
                  </a:cubicBezTo>
                  <a:cubicBezTo>
                    <a:pt x="591312" y="273177"/>
                    <a:pt x="594074" y="284512"/>
                    <a:pt x="597408" y="295561"/>
                  </a:cubicBezTo>
                  <a:cubicBezTo>
                    <a:pt x="607886" y="329375"/>
                    <a:pt x="616458" y="363760"/>
                    <a:pt x="625983" y="398050"/>
                  </a:cubicBezTo>
                  <a:cubicBezTo>
                    <a:pt x="635508" y="432340"/>
                    <a:pt x="641033" y="468249"/>
                    <a:pt x="649415" y="502825"/>
                  </a:cubicBezTo>
                  <a:cubicBezTo>
                    <a:pt x="657797" y="537401"/>
                    <a:pt x="666464" y="572548"/>
                    <a:pt x="676275" y="606933"/>
                  </a:cubicBezTo>
                  <a:cubicBezTo>
                    <a:pt x="680752" y="622745"/>
                    <a:pt x="685038" y="638651"/>
                    <a:pt x="691039" y="653891"/>
                  </a:cubicBezTo>
                  <a:cubicBezTo>
                    <a:pt x="696278" y="667417"/>
                    <a:pt x="700564" y="681419"/>
                    <a:pt x="704945" y="695230"/>
                  </a:cubicBezTo>
                  <a:cubicBezTo>
                    <a:pt x="713899" y="724662"/>
                    <a:pt x="719519" y="754761"/>
                    <a:pt x="726758" y="784670"/>
                  </a:cubicBezTo>
                  <a:cubicBezTo>
                    <a:pt x="727520" y="788003"/>
                    <a:pt x="731711" y="786860"/>
                    <a:pt x="731996" y="783908"/>
                  </a:cubicBezTo>
                  <a:cubicBezTo>
                    <a:pt x="736187" y="751713"/>
                    <a:pt x="725043" y="718471"/>
                    <a:pt x="715518" y="688181"/>
                  </a:cubicBezTo>
                  <a:cubicBezTo>
                    <a:pt x="705326" y="655701"/>
                    <a:pt x="696468" y="622935"/>
                    <a:pt x="687991" y="590169"/>
                  </a:cubicBezTo>
                  <a:cubicBezTo>
                    <a:pt x="678466" y="555593"/>
                    <a:pt x="669988" y="520827"/>
                    <a:pt x="661892" y="485394"/>
                  </a:cubicBezTo>
                  <a:cubicBezTo>
                    <a:pt x="653796" y="449961"/>
                    <a:pt x="646367" y="415481"/>
                    <a:pt x="636937" y="380619"/>
                  </a:cubicBezTo>
                  <a:cubicBezTo>
                    <a:pt x="627412" y="347853"/>
                    <a:pt x="618744" y="314992"/>
                    <a:pt x="608362" y="282702"/>
                  </a:cubicBezTo>
                  <a:cubicBezTo>
                    <a:pt x="606171" y="275844"/>
                    <a:pt x="604171" y="268796"/>
                    <a:pt x="602361" y="261747"/>
                  </a:cubicBezTo>
                  <a:cubicBezTo>
                    <a:pt x="611098" y="261357"/>
                    <a:pt x="619521" y="258373"/>
                    <a:pt x="626555" y="253175"/>
                  </a:cubicBezTo>
                  <a:cubicBezTo>
                    <a:pt x="638548" y="244074"/>
                    <a:pt x="647109" y="231183"/>
                    <a:pt x="650843" y="216599"/>
                  </a:cubicBezTo>
                  <a:cubicBezTo>
                    <a:pt x="656725" y="211031"/>
                    <a:pt x="661735" y="204609"/>
                    <a:pt x="665702" y="197549"/>
                  </a:cubicBezTo>
                  <a:cubicBezTo>
                    <a:pt x="670012" y="189692"/>
                    <a:pt x="672304" y="180888"/>
                    <a:pt x="672370" y="171926"/>
                  </a:cubicBezTo>
                  <a:lnTo>
                    <a:pt x="677132" y="174498"/>
                  </a:lnTo>
                  <a:cubicBezTo>
                    <a:pt x="678466" y="175260"/>
                    <a:pt x="679799" y="176213"/>
                    <a:pt x="681038" y="177070"/>
                  </a:cubicBezTo>
                  <a:lnTo>
                    <a:pt x="681038" y="177070"/>
                  </a:lnTo>
                  <a:cubicBezTo>
                    <a:pt x="683895" y="187928"/>
                    <a:pt x="686562" y="198882"/>
                    <a:pt x="689038" y="209931"/>
                  </a:cubicBezTo>
                  <a:cubicBezTo>
                    <a:pt x="692753" y="226790"/>
                    <a:pt x="696373" y="243745"/>
                    <a:pt x="699992" y="260604"/>
                  </a:cubicBezTo>
                  <a:cubicBezTo>
                    <a:pt x="699992" y="263081"/>
                    <a:pt x="699992" y="265557"/>
                    <a:pt x="699516" y="268034"/>
                  </a:cubicBezTo>
                  <a:cubicBezTo>
                    <a:pt x="698945" y="283750"/>
                    <a:pt x="699516" y="299371"/>
                    <a:pt x="700088" y="314992"/>
                  </a:cubicBezTo>
                  <a:cubicBezTo>
                    <a:pt x="700945" y="343567"/>
                    <a:pt x="704945" y="372618"/>
                    <a:pt x="722852" y="395288"/>
                  </a:cubicBezTo>
                  <a:cubicBezTo>
                    <a:pt x="726765" y="400221"/>
                    <a:pt x="731349" y="404582"/>
                    <a:pt x="736473" y="408242"/>
                  </a:cubicBezTo>
                  <a:cubicBezTo>
                    <a:pt x="746570" y="444056"/>
                    <a:pt x="757333" y="479774"/>
                    <a:pt x="768382" y="515303"/>
                  </a:cubicBezTo>
                  <a:cubicBezTo>
                    <a:pt x="777050" y="543116"/>
                    <a:pt x="785908" y="570929"/>
                    <a:pt x="796004" y="598265"/>
                  </a:cubicBezTo>
                  <a:cubicBezTo>
                    <a:pt x="801148" y="612267"/>
                    <a:pt x="806577" y="626269"/>
                    <a:pt x="811721" y="640366"/>
                  </a:cubicBezTo>
                  <a:cubicBezTo>
                    <a:pt x="814197" y="646938"/>
                    <a:pt x="816578" y="653701"/>
                    <a:pt x="819055" y="660368"/>
                  </a:cubicBezTo>
                  <a:cubicBezTo>
                    <a:pt x="821275" y="667719"/>
                    <a:pt x="824479" y="674736"/>
                    <a:pt x="828580" y="681228"/>
                  </a:cubicBezTo>
                  <a:cubicBezTo>
                    <a:pt x="830013" y="683862"/>
                    <a:pt x="833310" y="684835"/>
                    <a:pt x="835944" y="683402"/>
                  </a:cubicBezTo>
                  <a:cubicBezTo>
                    <a:pt x="837773" y="682406"/>
                    <a:pt x="838872" y="680451"/>
                    <a:pt x="838772" y="678371"/>
                  </a:cubicBezTo>
                  <a:cubicBezTo>
                    <a:pt x="838094" y="670106"/>
                    <a:pt x="836101" y="662003"/>
                    <a:pt x="832866" y="654368"/>
                  </a:cubicBezTo>
                  <a:cubicBezTo>
                    <a:pt x="829913" y="645605"/>
                    <a:pt x="826580" y="636937"/>
                    <a:pt x="823341" y="628269"/>
                  </a:cubicBezTo>
                  <a:cubicBezTo>
                    <a:pt x="817055" y="611600"/>
                    <a:pt x="810673" y="595027"/>
                    <a:pt x="804291" y="578263"/>
                  </a:cubicBezTo>
                  <a:cubicBezTo>
                    <a:pt x="792290" y="544735"/>
                    <a:pt x="782098" y="510540"/>
                    <a:pt x="771811" y="476536"/>
                  </a:cubicBezTo>
                  <a:cubicBezTo>
                    <a:pt x="765905" y="456724"/>
                    <a:pt x="760000" y="436912"/>
                    <a:pt x="754285" y="417005"/>
                  </a:cubicBezTo>
                  <a:cubicBezTo>
                    <a:pt x="764564" y="420132"/>
                    <a:pt x="775506" y="420363"/>
                    <a:pt x="785908" y="417671"/>
                  </a:cubicBezTo>
                  <a:cubicBezTo>
                    <a:pt x="796209" y="414943"/>
                    <a:pt x="805298" y="408839"/>
                    <a:pt x="811721" y="400336"/>
                  </a:cubicBezTo>
                  <a:cubicBezTo>
                    <a:pt x="812578" y="403670"/>
                    <a:pt x="813530" y="407003"/>
                    <a:pt x="814292" y="409861"/>
                  </a:cubicBezTo>
                  <a:cubicBezTo>
                    <a:pt x="818198" y="425767"/>
                    <a:pt x="819722" y="441960"/>
                    <a:pt x="823246" y="457486"/>
                  </a:cubicBezTo>
                  <a:cubicBezTo>
                    <a:pt x="826770" y="473012"/>
                    <a:pt x="831342" y="490252"/>
                    <a:pt x="835152" y="506730"/>
                  </a:cubicBezTo>
                  <a:cubicBezTo>
                    <a:pt x="838962" y="523208"/>
                    <a:pt x="842201" y="541211"/>
                    <a:pt x="845915" y="558451"/>
                  </a:cubicBezTo>
                  <a:cubicBezTo>
                    <a:pt x="853345" y="592455"/>
                    <a:pt x="861536" y="626269"/>
                    <a:pt x="871538" y="659511"/>
                  </a:cubicBezTo>
                  <a:cubicBezTo>
                    <a:pt x="876205" y="675323"/>
                    <a:pt x="881729" y="690753"/>
                    <a:pt x="886587" y="706469"/>
                  </a:cubicBezTo>
                  <a:cubicBezTo>
                    <a:pt x="890642" y="722369"/>
                    <a:pt x="896224" y="737840"/>
                    <a:pt x="903256" y="752666"/>
                  </a:cubicBezTo>
                  <a:cubicBezTo>
                    <a:pt x="908209" y="762190"/>
                    <a:pt x="920687" y="753809"/>
                    <a:pt x="916781" y="744474"/>
                  </a:cubicBezTo>
                  <a:cubicBezTo>
                    <a:pt x="911107" y="730609"/>
                    <a:pt x="906147" y="716461"/>
                    <a:pt x="901922" y="702088"/>
                  </a:cubicBezTo>
                  <a:cubicBezTo>
                    <a:pt x="897065" y="686372"/>
                    <a:pt x="891635" y="670941"/>
                    <a:pt x="886778" y="655225"/>
                  </a:cubicBezTo>
                  <a:cubicBezTo>
                    <a:pt x="877253" y="622554"/>
                    <a:pt x="867728" y="589788"/>
                    <a:pt x="860012" y="556641"/>
                  </a:cubicBezTo>
                  <a:cubicBezTo>
                    <a:pt x="856298" y="540925"/>
                    <a:pt x="853059" y="525018"/>
                    <a:pt x="849535" y="509016"/>
                  </a:cubicBezTo>
                  <a:cubicBezTo>
                    <a:pt x="846011" y="493014"/>
                    <a:pt x="841153" y="476345"/>
                    <a:pt x="837057" y="459867"/>
                  </a:cubicBezTo>
                  <a:cubicBezTo>
                    <a:pt x="832961" y="443389"/>
                    <a:pt x="831533" y="427577"/>
                    <a:pt x="827532" y="411671"/>
                  </a:cubicBezTo>
                  <a:cubicBezTo>
                    <a:pt x="825627" y="404050"/>
                    <a:pt x="823436" y="396431"/>
                    <a:pt x="821817" y="388811"/>
                  </a:cubicBezTo>
                  <a:cubicBezTo>
                    <a:pt x="821246" y="385953"/>
                    <a:pt x="820865" y="383000"/>
                    <a:pt x="820484" y="380143"/>
                  </a:cubicBezTo>
                  <a:cubicBezTo>
                    <a:pt x="824146" y="377332"/>
                    <a:pt x="827499" y="374139"/>
                    <a:pt x="830485" y="370618"/>
                  </a:cubicBezTo>
                  <a:cubicBezTo>
                    <a:pt x="837031" y="362633"/>
                    <a:pt x="842212" y="353622"/>
                    <a:pt x="845820" y="343948"/>
                  </a:cubicBezTo>
                  <a:cubicBezTo>
                    <a:pt x="846963" y="352139"/>
                    <a:pt x="848201" y="360331"/>
                    <a:pt x="849821" y="368522"/>
                  </a:cubicBezTo>
                  <a:cubicBezTo>
                    <a:pt x="856679" y="402812"/>
                    <a:pt x="862965" y="437198"/>
                    <a:pt x="871347" y="471107"/>
                  </a:cubicBezTo>
                  <a:cubicBezTo>
                    <a:pt x="875538" y="487871"/>
                    <a:pt x="880205" y="504635"/>
                    <a:pt x="885539" y="521113"/>
                  </a:cubicBezTo>
                  <a:cubicBezTo>
                    <a:pt x="890782" y="538532"/>
                    <a:pt x="894980" y="556248"/>
                    <a:pt x="898112" y="574167"/>
                  </a:cubicBezTo>
                  <a:cubicBezTo>
                    <a:pt x="905351" y="609695"/>
                    <a:pt x="911733" y="645509"/>
                    <a:pt x="921639" y="680371"/>
                  </a:cubicBezTo>
                  <a:cubicBezTo>
                    <a:pt x="926878" y="698659"/>
                    <a:pt x="933355" y="716661"/>
                    <a:pt x="940213" y="734378"/>
                  </a:cubicBezTo>
                  <a:cubicBezTo>
                    <a:pt x="947036" y="752764"/>
                    <a:pt x="954793" y="770789"/>
                    <a:pt x="963454" y="788384"/>
                  </a:cubicBezTo>
                  <a:cubicBezTo>
                    <a:pt x="971455" y="804005"/>
                    <a:pt x="980694" y="818960"/>
                    <a:pt x="989362" y="834200"/>
                  </a:cubicBezTo>
                  <a:cubicBezTo>
                    <a:pt x="987879" y="845312"/>
                    <a:pt x="984152" y="856006"/>
                    <a:pt x="978408" y="865632"/>
                  </a:cubicBezTo>
                  <a:cubicBezTo>
                    <a:pt x="970581" y="878122"/>
                    <a:pt x="960952" y="889388"/>
                    <a:pt x="949833" y="899065"/>
                  </a:cubicBezTo>
                  <a:cubicBezTo>
                    <a:pt x="938594" y="909542"/>
                    <a:pt x="926211" y="918115"/>
                    <a:pt x="914495" y="927640"/>
                  </a:cubicBezTo>
                  <a:cubicBezTo>
                    <a:pt x="908876" y="932307"/>
                    <a:pt x="903161" y="937165"/>
                    <a:pt x="897827" y="941832"/>
                  </a:cubicBezTo>
                  <a:cubicBezTo>
                    <a:pt x="892012" y="946245"/>
                    <a:pt x="887529" y="952178"/>
                    <a:pt x="884873" y="958977"/>
                  </a:cubicBezTo>
                  <a:cubicBezTo>
                    <a:pt x="884284" y="961324"/>
                    <a:pt x="885710" y="963704"/>
                    <a:pt x="888057" y="964292"/>
                  </a:cubicBezTo>
                  <a:cubicBezTo>
                    <a:pt x="888731" y="964461"/>
                    <a:pt x="889435" y="964468"/>
                    <a:pt x="890111" y="964311"/>
                  </a:cubicBezTo>
                  <a:cubicBezTo>
                    <a:pt x="896233" y="961750"/>
                    <a:pt x="901821" y="958067"/>
                    <a:pt x="906590" y="953452"/>
                  </a:cubicBezTo>
                  <a:cubicBezTo>
                    <a:pt x="912781" y="948690"/>
                    <a:pt x="918782" y="943356"/>
                    <a:pt x="924973" y="938403"/>
                  </a:cubicBezTo>
                  <a:cubicBezTo>
                    <a:pt x="937570" y="928252"/>
                    <a:pt x="949650" y="917475"/>
                    <a:pt x="961168" y="906113"/>
                  </a:cubicBezTo>
                  <a:cubicBezTo>
                    <a:pt x="978225" y="890654"/>
                    <a:pt x="990850" y="870927"/>
                    <a:pt x="997744" y="848963"/>
                  </a:cubicBezTo>
                  <a:lnTo>
                    <a:pt x="1001363" y="855726"/>
                  </a:lnTo>
                  <a:lnTo>
                    <a:pt x="1001363" y="858774"/>
                  </a:lnTo>
                  <a:lnTo>
                    <a:pt x="1001363" y="863727"/>
                  </a:lnTo>
                  <a:cubicBezTo>
                    <a:pt x="1001364" y="865414"/>
                    <a:pt x="1001268" y="867099"/>
                    <a:pt x="1001078" y="868775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xmlns="" id="{662876E8-AFEB-419A-A408-0AA5FBC29025}"/>
                </a:ext>
              </a:extLst>
            </p:cNvPr>
            <p:cNvSpPr/>
            <p:nvPr/>
          </p:nvSpPr>
          <p:spPr>
            <a:xfrm>
              <a:off x="3040217" y="2771443"/>
              <a:ext cx="533615" cy="1177086"/>
            </a:xfrm>
            <a:custGeom>
              <a:avLst/>
              <a:gdLst>
                <a:gd name="connsiteX0" fmla="*/ 36624 w 331333"/>
                <a:gd name="connsiteY0" fmla="*/ 0 h 730878"/>
                <a:gd name="connsiteX1" fmla="*/ 51197 w 331333"/>
                <a:gd name="connsiteY1" fmla="*/ 34099 h 730878"/>
                <a:gd name="connsiteX2" fmla="*/ 78057 w 331333"/>
                <a:gd name="connsiteY2" fmla="*/ 78010 h 730878"/>
                <a:gd name="connsiteX3" fmla="*/ 163782 w 331333"/>
                <a:gd name="connsiteY3" fmla="*/ 483680 h 730878"/>
                <a:gd name="connsiteX4" fmla="*/ 156639 w 331333"/>
                <a:gd name="connsiteY4" fmla="*/ 661321 h 730878"/>
                <a:gd name="connsiteX5" fmla="*/ 24432 w 331333"/>
                <a:gd name="connsiteY5" fmla="*/ 140875 h 730878"/>
                <a:gd name="connsiteX6" fmla="*/ 1953 w 331333"/>
                <a:gd name="connsiteY6" fmla="*/ 32956 h 730878"/>
                <a:gd name="connsiteX7" fmla="*/ 37005 w 331333"/>
                <a:gd name="connsiteY7" fmla="*/ 0 h 730878"/>
                <a:gd name="connsiteX8" fmla="*/ 253032 w 331333"/>
                <a:gd name="connsiteY8" fmla="*/ 613981 h 730878"/>
                <a:gd name="connsiteX9" fmla="*/ 280368 w 331333"/>
                <a:gd name="connsiteY9" fmla="*/ 704183 h 730878"/>
                <a:gd name="connsiteX10" fmla="*/ 291227 w 331333"/>
                <a:gd name="connsiteY10" fmla="*/ 435007 h 730878"/>
                <a:gd name="connsiteX11" fmla="*/ 246078 w 331333"/>
                <a:gd name="connsiteY11" fmla="*/ 235934 h 730878"/>
                <a:gd name="connsiteX12" fmla="*/ 243030 w 331333"/>
                <a:gd name="connsiteY12" fmla="*/ 232410 h 730878"/>
                <a:gd name="connsiteX13" fmla="*/ 220266 w 331333"/>
                <a:gd name="connsiteY13" fmla="*/ 152114 h 730878"/>
                <a:gd name="connsiteX14" fmla="*/ 219694 w 331333"/>
                <a:gd name="connsiteY14" fmla="*/ 105727 h 730878"/>
                <a:gd name="connsiteX15" fmla="*/ 203787 w 331333"/>
                <a:gd name="connsiteY15" fmla="*/ 24289 h 730878"/>
                <a:gd name="connsiteX16" fmla="*/ 201216 w 331333"/>
                <a:gd name="connsiteY16" fmla="*/ 14192 h 730878"/>
                <a:gd name="connsiteX17" fmla="*/ 201216 w 331333"/>
                <a:gd name="connsiteY17" fmla="*/ 14192 h 730878"/>
                <a:gd name="connsiteX18" fmla="*/ 197310 w 331333"/>
                <a:gd name="connsiteY18" fmla="*/ 11620 h 730878"/>
                <a:gd name="connsiteX19" fmla="*/ 192548 w 331333"/>
                <a:gd name="connsiteY19" fmla="*/ 9049 h 730878"/>
                <a:gd name="connsiteX20" fmla="*/ 185880 w 331333"/>
                <a:gd name="connsiteY20" fmla="*/ 34671 h 730878"/>
                <a:gd name="connsiteX21" fmla="*/ 171021 w 331333"/>
                <a:gd name="connsiteY21" fmla="*/ 53721 h 730878"/>
                <a:gd name="connsiteX22" fmla="*/ 146733 w 331333"/>
                <a:gd name="connsiteY22" fmla="*/ 90297 h 730878"/>
                <a:gd name="connsiteX23" fmla="*/ 124349 w 331333"/>
                <a:gd name="connsiteY23" fmla="*/ 98774 h 730878"/>
                <a:gd name="connsiteX24" fmla="*/ 131969 w 331333"/>
                <a:gd name="connsiteY24" fmla="*/ 130207 h 730878"/>
                <a:gd name="connsiteX25" fmla="*/ 157401 w 331333"/>
                <a:gd name="connsiteY25" fmla="*/ 217741 h 730878"/>
                <a:gd name="connsiteX26" fmla="*/ 182356 w 331333"/>
                <a:gd name="connsiteY26" fmla="*/ 322516 h 730878"/>
                <a:gd name="connsiteX27" fmla="*/ 208455 w 331333"/>
                <a:gd name="connsiteY27" fmla="*/ 427291 h 730878"/>
                <a:gd name="connsiteX28" fmla="*/ 235982 w 331333"/>
                <a:gd name="connsiteY28" fmla="*/ 525304 h 730878"/>
                <a:gd name="connsiteX29" fmla="*/ 253032 w 331333"/>
                <a:gd name="connsiteY29" fmla="*/ 613981 h 73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31333" h="730878">
                  <a:moveTo>
                    <a:pt x="36624" y="0"/>
                  </a:moveTo>
                  <a:cubicBezTo>
                    <a:pt x="41196" y="11430"/>
                    <a:pt x="46149" y="22860"/>
                    <a:pt x="51197" y="34099"/>
                  </a:cubicBezTo>
                  <a:cubicBezTo>
                    <a:pt x="57765" y="50068"/>
                    <a:pt x="66832" y="64890"/>
                    <a:pt x="78057" y="78010"/>
                  </a:cubicBezTo>
                  <a:cubicBezTo>
                    <a:pt x="99012" y="166688"/>
                    <a:pt x="123873" y="323755"/>
                    <a:pt x="163782" y="483680"/>
                  </a:cubicBezTo>
                  <a:cubicBezTo>
                    <a:pt x="218837" y="706469"/>
                    <a:pt x="173307" y="692563"/>
                    <a:pt x="156639" y="661321"/>
                  </a:cubicBezTo>
                  <a:cubicBezTo>
                    <a:pt x="142827" y="635889"/>
                    <a:pt x="56245" y="274606"/>
                    <a:pt x="24432" y="140875"/>
                  </a:cubicBezTo>
                  <a:cubicBezTo>
                    <a:pt x="16812" y="108871"/>
                    <a:pt x="-6906" y="58102"/>
                    <a:pt x="1953" y="32956"/>
                  </a:cubicBezTo>
                  <a:cubicBezTo>
                    <a:pt x="8525" y="13906"/>
                    <a:pt x="23098" y="286"/>
                    <a:pt x="37005" y="0"/>
                  </a:cubicBezTo>
                  <a:close/>
                  <a:moveTo>
                    <a:pt x="253032" y="613981"/>
                  </a:moveTo>
                  <a:cubicBezTo>
                    <a:pt x="260271" y="644585"/>
                    <a:pt x="269401" y="674710"/>
                    <a:pt x="280368" y="704183"/>
                  </a:cubicBezTo>
                  <a:cubicBezTo>
                    <a:pt x="306086" y="751808"/>
                    <a:pt x="374666" y="772668"/>
                    <a:pt x="291227" y="435007"/>
                  </a:cubicBezTo>
                  <a:cubicBezTo>
                    <a:pt x="274558" y="367665"/>
                    <a:pt x="259604" y="300609"/>
                    <a:pt x="246078" y="235934"/>
                  </a:cubicBezTo>
                  <a:cubicBezTo>
                    <a:pt x="245031" y="234791"/>
                    <a:pt x="243983" y="233648"/>
                    <a:pt x="243030" y="232410"/>
                  </a:cubicBezTo>
                  <a:cubicBezTo>
                    <a:pt x="225123" y="209740"/>
                    <a:pt x="221123" y="180403"/>
                    <a:pt x="220266" y="152114"/>
                  </a:cubicBezTo>
                  <a:cubicBezTo>
                    <a:pt x="219694" y="136684"/>
                    <a:pt x="219123" y="121158"/>
                    <a:pt x="219694" y="105727"/>
                  </a:cubicBezTo>
                  <a:cubicBezTo>
                    <a:pt x="214170" y="77629"/>
                    <a:pt x="208836" y="50387"/>
                    <a:pt x="203787" y="24289"/>
                  </a:cubicBezTo>
                  <a:lnTo>
                    <a:pt x="201216" y="14192"/>
                  </a:lnTo>
                  <a:lnTo>
                    <a:pt x="201216" y="14192"/>
                  </a:lnTo>
                  <a:cubicBezTo>
                    <a:pt x="199977" y="13335"/>
                    <a:pt x="198644" y="12382"/>
                    <a:pt x="197310" y="11620"/>
                  </a:cubicBezTo>
                  <a:lnTo>
                    <a:pt x="192548" y="9049"/>
                  </a:lnTo>
                  <a:cubicBezTo>
                    <a:pt x="192482" y="18010"/>
                    <a:pt x="190191" y="26814"/>
                    <a:pt x="185880" y="34671"/>
                  </a:cubicBezTo>
                  <a:cubicBezTo>
                    <a:pt x="181913" y="41732"/>
                    <a:pt x="176904" y="48154"/>
                    <a:pt x="171021" y="53721"/>
                  </a:cubicBezTo>
                  <a:cubicBezTo>
                    <a:pt x="167287" y="68306"/>
                    <a:pt x="158726" y="81197"/>
                    <a:pt x="146733" y="90297"/>
                  </a:cubicBezTo>
                  <a:cubicBezTo>
                    <a:pt x="140184" y="95110"/>
                    <a:pt x="132443" y="98042"/>
                    <a:pt x="124349" y="98774"/>
                  </a:cubicBezTo>
                  <a:lnTo>
                    <a:pt x="131969" y="130207"/>
                  </a:lnTo>
                  <a:cubicBezTo>
                    <a:pt x="141494" y="158782"/>
                    <a:pt x="149304" y="188500"/>
                    <a:pt x="157401" y="217741"/>
                  </a:cubicBezTo>
                  <a:cubicBezTo>
                    <a:pt x="166926" y="252222"/>
                    <a:pt x="174260" y="287274"/>
                    <a:pt x="182356" y="322516"/>
                  </a:cubicBezTo>
                  <a:cubicBezTo>
                    <a:pt x="190452" y="357759"/>
                    <a:pt x="199025" y="392239"/>
                    <a:pt x="208455" y="427291"/>
                  </a:cubicBezTo>
                  <a:cubicBezTo>
                    <a:pt x="217313" y="460057"/>
                    <a:pt x="225790" y="492823"/>
                    <a:pt x="235982" y="525304"/>
                  </a:cubicBezTo>
                  <a:cubicBezTo>
                    <a:pt x="244745" y="552736"/>
                    <a:pt x="255127" y="583692"/>
                    <a:pt x="253032" y="613981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xmlns="" id="{1A29398F-FFBB-4D55-A35A-08D380A21FC4}"/>
                </a:ext>
              </a:extLst>
            </p:cNvPr>
            <p:cNvSpPr/>
            <p:nvPr/>
          </p:nvSpPr>
          <p:spPr>
            <a:xfrm>
              <a:off x="2268533" y="2804732"/>
              <a:ext cx="1480355" cy="1609529"/>
            </a:xfrm>
            <a:custGeom>
              <a:avLst/>
              <a:gdLst>
                <a:gd name="connsiteX0" fmla="*/ 398431 w 919184"/>
                <a:gd name="connsiteY0" fmla="*/ 995839 h 999391"/>
                <a:gd name="connsiteX1" fmla="*/ 321469 w 919184"/>
                <a:gd name="connsiteY1" fmla="*/ 999268 h 999391"/>
                <a:gd name="connsiteX2" fmla="*/ 300990 w 919184"/>
                <a:gd name="connsiteY2" fmla="*/ 998125 h 999391"/>
                <a:gd name="connsiteX3" fmla="*/ 290798 w 919184"/>
                <a:gd name="connsiteY3" fmla="*/ 997172 h 999391"/>
                <a:gd name="connsiteX4" fmla="*/ 286703 w 919184"/>
                <a:gd name="connsiteY4" fmla="*/ 997172 h 999391"/>
                <a:gd name="connsiteX5" fmla="*/ 282893 w 919184"/>
                <a:gd name="connsiteY5" fmla="*/ 996601 h 999391"/>
                <a:gd name="connsiteX6" fmla="*/ 251555 w 919184"/>
                <a:gd name="connsiteY6" fmla="*/ 988981 h 999391"/>
                <a:gd name="connsiteX7" fmla="*/ 244793 w 919184"/>
                <a:gd name="connsiteY7" fmla="*/ 986504 h 999391"/>
                <a:gd name="connsiteX8" fmla="*/ 240030 w 919184"/>
                <a:gd name="connsiteY8" fmla="*/ 984599 h 999391"/>
                <a:gd name="connsiteX9" fmla="*/ 229648 w 919184"/>
                <a:gd name="connsiteY9" fmla="*/ 979170 h 999391"/>
                <a:gd name="connsiteX10" fmla="*/ 218504 w 919184"/>
                <a:gd name="connsiteY10" fmla="*/ 971931 h 999391"/>
                <a:gd name="connsiteX11" fmla="*/ 216408 w 919184"/>
                <a:gd name="connsiteY11" fmla="*/ 970407 h 999391"/>
                <a:gd name="connsiteX12" fmla="*/ 216408 w 919184"/>
                <a:gd name="connsiteY12" fmla="*/ 970407 h 999391"/>
                <a:gd name="connsiteX13" fmla="*/ 210407 w 919184"/>
                <a:gd name="connsiteY13" fmla="*/ 965073 h 999391"/>
                <a:gd name="connsiteX14" fmla="*/ 200882 w 919184"/>
                <a:gd name="connsiteY14" fmla="*/ 955548 h 999391"/>
                <a:gd name="connsiteX15" fmla="*/ 200311 w 919184"/>
                <a:gd name="connsiteY15" fmla="*/ 954881 h 999391"/>
                <a:gd name="connsiteX16" fmla="*/ 198692 w 919184"/>
                <a:gd name="connsiteY16" fmla="*/ 952595 h 999391"/>
                <a:gd name="connsiteX17" fmla="*/ 194120 w 919184"/>
                <a:gd name="connsiteY17" fmla="*/ 945451 h 999391"/>
                <a:gd name="connsiteX18" fmla="*/ 188214 w 919184"/>
                <a:gd name="connsiteY18" fmla="*/ 934498 h 999391"/>
                <a:gd name="connsiteX19" fmla="*/ 188786 w 919184"/>
                <a:gd name="connsiteY19" fmla="*/ 923639 h 999391"/>
                <a:gd name="connsiteX20" fmla="*/ 188786 w 919184"/>
                <a:gd name="connsiteY20" fmla="*/ 919448 h 999391"/>
                <a:gd name="connsiteX21" fmla="*/ 252794 w 919184"/>
                <a:gd name="connsiteY21" fmla="*/ 953452 h 999391"/>
                <a:gd name="connsiteX22" fmla="*/ 298228 w 919184"/>
                <a:gd name="connsiteY22" fmla="*/ 962977 h 999391"/>
                <a:gd name="connsiteX23" fmla="*/ 320040 w 919184"/>
                <a:gd name="connsiteY23" fmla="*/ 964787 h 999391"/>
                <a:gd name="connsiteX24" fmla="*/ 341471 w 919184"/>
                <a:gd name="connsiteY24" fmla="*/ 962025 h 999391"/>
                <a:gd name="connsiteX25" fmla="*/ 342820 w 919184"/>
                <a:gd name="connsiteY25" fmla="*/ 957087 h 999391"/>
                <a:gd name="connsiteX26" fmla="*/ 341471 w 919184"/>
                <a:gd name="connsiteY26" fmla="*/ 955739 h 999391"/>
                <a:gd name="connsiteX27" fmla="*/ 323183 w 919184"/>
                <a:gd name="connsiteY27" fmla="*/ 952214 h 999391"/>
                <a:gd name="connsiteX28" fmla="*/ 301371 w 919184"/>
                <a:gd name="connsiteY28" fmla="*/ 950500 h 999391"/>
                <a:gd name="connsiteX29" fmla="*/ 258889 w 919184"/>
                <a:gd name="connsiteY29" fmla="*/ 943166 h 999391"/>
                <a:gd name="connsiteX30" fmla="*/ 187833 w 919184"/>
                <a:gd name="connsiteY30" fmla="*/ 904304 h 999391"/>
                <a:gd name="connsiteX31" fmla="*/ 187262 w 919184"/>
                <a:gd name="connsiteY31" fmla="*/ 896684 h 999391"/>
                <a:gd name="connsiteX32" fmla="*/ 183642 w 919184"/>
                <a:gd name="connsiteY32" fmla="*/ 845439 h 999391"/>
                <a:gd name="connsiteX33" fmla="*/ 182213 w 919184"/>
                <a:gd name="connsiteY33" fmla="*/ 793337 h 999391"/>
                <a:gd name="connsiteX34" fmla="*/ 176975 w 919184"/>
                <a:gd name="connsiteY34" fmla="*/ 737902 h 999391"/>
                <a:gd name="connsiteX35" fmla="*/ 131731 w 919184"/>
                <a:gd name="connsiteY35" fmla="*/ 529590 h 999391"/>
                <a:gd name="connsiteX36" fmla="*/ 116110 w 919184"/>
                <a:gd name="connsiteY36" fmla="*/ 462915 h 999391"/>
                <a:gd name="connsiteX37" fmla="*/ 97060 w 919184"/>
                <a:gd name="connsiteY37" fmla="*/ 396240 h 999391"/>
                <a:gd name="connsiteX38" fmla="*/ 83534 w 919184"/>
                <a:gd name="connsiteY38" fmla="*/ 349472 h 999391"/>
                <a:gd name="connsiteX39" fmla="*/ 73343 w 919184"/>
                <a:gd name="connsiteY39" fmla="*/ 298418 h 999391"/>
                <a:gd name="connsiteX40" fmla="*/ 47625 w 919184"/>
                <a:gd name="connsiteY40" fmla="*/ 197453 h 999391"/>
                <a:gd name="connsiteX41" fmla="*/ 0 w 919184"/>
                <a:gd name="connsiteY41" fmla="*/ 0 h 999391"/>
                <a:gd name="connsiteX42" fmla="*/ 20003 w 919184"/>
                <a:gd name="connsiteY42" fmla="*/ 10763 h 999391"/>
                <a:gd name="connsiteX43" fmla="*/ 22003 w 919184"/>
                <a:gd name="connsiteY43" fmla="*/ 11621 h 999391"/>
                <a:gd name="connsiteX44" fmla="*/ 30956 w 919184"/>
                <a:gd name="connsiteY44" fmla="*/ 39529 h 999391"/>
                <a:gd name="connsiteX45" fmla="*/ 63246 w 919184"/>
                <a:gd name="connsiteY45" fmla="*/ 140779 h 999391"/>
                <a:gd name="connsiteX46" fmla="*/ 117539 w 919184"/>
                <a:gd name="connsiteY46" fmla="*/ 349186 h 999391"/>
                <a:gd name="connsiteX47" fmla="*/ 153734 w 919184"/>
                <a:gd name="connsiteY47" fmla="*/ 499300 h 999391"/>
                <a:gd name="connsiteX48" fmla="*/ 162211 w 919184"/>
                <a:gd name="connsiteY48" fmla="*/ 537401 h 999391"/>
                <a:gd name="connsiteX49" fmla="*/ 170593 w 919184"/>
                <a:gd name="connsiteY49" fmla="*/ 574929 h 999391"/>
                <a:gd name="connsiteX50" fmla="*/ 184880 w 919184"/>
                <a:gd name="connsiteY50" fmla="*/ 649795 h 999391"/>
                <a:gd name="connsiteX51" fmla="*/ 191643 w 919184"/>
                <a:gd name="connsiteY51" fmla="*/ 649795 h 999391"/>
                <a:gd name="connsiteX52" fmla="*/ 185738 w 919184"/>
                <a:gd name="connsiteY52" fmla="*/ 600456 h 999391"/>
                <a:gd name="connsiteX53" fmla="*/ 182213 w 919184"/>
                <a:gd name="connsiteY53" fmla="*/ 575501 h 999391"/>
                <a:gd name="connsiteX54" fmla="*/ 179927 w 919184"/>
                <a:gd name="connsiteY54" fmla="*/ 548068 h 999391"/>
                <a:gd name="connsiteX55" fmla="*/ 170402 w 919184"/>
                <a:gd name="connsiteY55" fmla="*/ 494728 h 999391"/>
                <a:gd name="connsiteX56" fmla="*/ 159258 w 919184"/>
                <a:gd name="connsiteY56" fmla="*/ 442055 h 999391"/>
                <a:gd name="connsiteX57" fmla="*/ 107728 w 919184"/>
                <a:gd name="connsiteY57" fmla="*/ 233553 h 999391"/>
                <a:gd name="connsiteX58" fmla="*/ 64294 w 919184"/>
                <a:gd name="connsiteY58" fmla="*/ 79915 h 999391"/>
                <a:gd name="connsiteX59" fmla="*/ 52673 w 919184"/>
                <a:gd name="connsiteY59" fmla="*/ 43910 h 999391"/>
                <a:gd name="connsiteX60" fmla="*/ 44006 w 919184"/>
                <a:gd name="connsiteY60" fmla="*/ 19621 h 999391"/>
                <a:gd name="connsiteX61" fmla="*/ 70199 w 919184"/>
                <a:gd name="connsiteY61" fmla="*/ 25717 h 999391"/>
                <a:gd name="connsiteX62" fmla="*/ 80867 w 919184"/>
                <a:gd name="connsiteY62" fmla="*/ 27622 h 999391"/>
                <a:gd name="connsiteX63" fmla="*/ 85725 w 919184"/>
                <a:gd name="connsiteY63" fmla="*/ 28765 h 999391"/>
                <a:gd name="connsiteX64" fmla="*/ 88011 w 919184"/>
                <a:gd name="connsiteY64" fmla="*/ 29527 h 999391"/>
                <a:gd name="connsiteX65" fmla="*/ 88011 w 919184"/>
                <a:gd name="connsiteY65" fmla="*/ 29527 h 999391"/>
                <a:gd name="connsiteX66" fmla="*/ 88773 w 919184"/>
                <a:gd name="connsiteY66" fmla="*/ 29527 h 999391"/>
                <a:gd name="connsiteX67" fmla="*/ 91059 w 919184"/>
                <a:gd name="connsiteY67" fmla="*/ 30861 h 999391"/>
                <a:gd name="connsiteX68" fmla="*/ 92012 w 919184"/>
                <a:gd name="connsiteY68" fmla="*/ 33242 h 999391"/>
                <a:gd name="connsiteX69" fmla="*/ 95345 w 919184"/>
                <a:gd name="connsiteY69" fmla="*/ 42767 h 999391"/>
                <a:gd name="connsiteX70" fmla="*/ 101727 w 919184"/>
                <a:gd name="connsiteY70" fmla="*/ 61150 h 999391"/>
                <a:gd name="connsiteX71" fmla="*/ 120777 w 919184"/>
                <a:gd name="connsiteY71" fmla="*/ 98393 h 999391"/>
                <a:gd name="connsiteX72" fmla="*/ 135636 w 919184"/>
                <a:gd name="connsiteY72" fmla="*/ 110204 h 999391"/>
                <a:gd name="connsiteX73" fmla="*/ 184880 w 919184"/>
                <a:gd name="connsiteY73" fmla="*/ 303943 h 999391"/>
                <a:gd name="connsiteX74" fmla="*/ 219075 w 919184"/>
                <a:gd name="connsiteY74" fmla="*/ 505777 h 999391"/>
                <a:gd name="connsiteX75" fmla="*/ 233934 w 919184"/>
                <a:gd name="connsiteY75" fmla="*/ 583311 h 999391"/>
                <a:gd name="connsiteX76" fmla="*/ 240316 w 919184"/>
                <a:gd name="connsiteY76" fmla="*/ 619982 h 999391"/>
                <a:gd name="connsiteX77" fmla="*/ 248603 w 919184"/>
                <a:gd name="connsiteY77" fmla="*/ 659225 h 999391"/>
                <a:gd name="connsiteX78" fmla="*/ 256089 w 919184"/>
                <a:gd name="connsiteY78" fmla="*/ 662927 h 999391"/>
                <a:gd name="connsiteX79" fmla="*/ 256318 w 919184"/>
                <a:gd name="connsiteY79" fmla="*/ 662845 h 999391"/>
                <a:gd name="connsiteX80" fmla="*/ 262795 w 919184"/>
                <a:gd name="connsiteY80" fmla="*/ 718471 h 999391"/>
                <a:gd name="connsiteX81" fmla="*/ 901732 w 919184"/>
                <a:gd name="connsiteY81" fmla="*/ 640937 h 999391"/>
                <a:gd name="connsiteX82" fmla="*/ 529495 w 919184"/>
                <a:gd name="connsiteY82" fmla="*/ 875157 h 999391"/>
                <a:gd name="connsiteX83" fmla="*/ 398431 w 919184"/>
                <a:gd name="connsiteY83" fmla="*/ 995839 h 99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919184" h="999391">
                  <a:moveTo>
                    <a:pt x="398431" y="995839"/>
                  </a:moveTo>
                  <a:cubicBezTo>
                    <a:pt x="372878" y="998649"/>
                    <a:pt x="347170" y="999794"/>
                    <a:pt x="321469" y="999268"/>
                  </a:cubicBezTo>
                  <a:cubicBezTo>
                    <a:pt x="314611" y="999268"/>
                    <a:pt x="307848" y="998696"/>
                    <a:pt x="300990" y="998125"/>
                  </a:cubicBezTo>
                  <a:lnTo>
                    <a:pt x="290798" y="997172"/>
                  </a:lnTo>
                  <a:lnTo>
                    <a:pt x="286703" y="997172"/>
                  </a:lnTo>
                  <a:lnTo>
                    <a:pt x="282893" y="996601"/>
                  </a:lnTo>
                  <a:cubicBezTo>
                    <a:pt x="272248" y="994963"/>
                    <a:pt x="261764" y="992414"/>
                    <a:pt x="251555" y="988981"/>
                  </a:cubicBezTo>
                  <a:lnTo>
                    <a:pt x="244793" y="986504"/>
                  </a:lnTo>
                  <a:lnTo>
                    <a:pt x="240030" y="984599"/>
                  </a:lnTo>
                  <a:cubicBezTo>
                    <a:pt x="236506" y="982885"/>
                    <a:pt x="233077" y="981075"/>
                    <a:pt x="229648" y="979170"/>
                  </a:cubicBezTo>
                  <a:cubicBezTo>
                    <a:pt x="226219" y="977265"/>
                    <a:pt x="222123" y="974503"/>
                    <a:pt x="218504" y="971931"/>
                  </a:cubicBezTo>
                  <a:lnTo>
                    <a:pt x="216408" y="970407"/>
                  </a:lnTo>
                  <a:lnTo>
                    <a:pt x="216408" y="970407"/>
                  </a:lnTo>
                  <a:lnTo>
                    <a:pt x="210407" y="965073"/>
                  </a:lnTo>
                  <a:cubicBezTo>
                    <a:pt x="206972" y="962170"/>
                    <a:pt x="203785" y="958984"/>
                    <a:pt x="200882" y="955548"/>
                  </a:cubicBezTo>
                  <a:lnTo>
                    <a:pt x="200311" y="954881"/>
                  </a:lnTo>
                  <a:lnTo>
                    <a:pt x="198692" y="952595"/>
                  </a:lnTo>
                  <a:cubicBezTo>
                    <a:pt x="197041" y="950309"/>
                    <a:pt x="195517" y="947928"/>
                    <a:pt x="194120" y="945451"/>
                  </a:cubicBezTo>
                  <a:cubicBezTo>
                    <a:pt x="191965" y="941904"/>
                    <a:pt x="189994" y="938248"/>
                    <a:pt x="188214" y="934498"/>
                  </a:cubicBezTo>
                  <a:cubicBezTo>
                    <a:pt x="188594" y="930891"/>
                    <a:pt x="188785" y="927266"/>
                    <a:pt x="188786" y="923639"/>
                  </a:cubicBezTo>
                  <a:lnTo>
                    <a:pt x="188786" y="919448"/>
                  </a:lnTo>
                  <a:cubicBezTo>
                    <a:pt x="207374" y="935333"/>
                    <a:pt x="229225" y="946941"/>
                    <a:pt x="252794" y="953452"/>
                  </a:cubicBezTo>
                  <a:cubicBezTo>
                    <a:pt x="267654" y="957859"/>
                    <a:pt x="282849" y="961045"/>
                    <a:pt x="298228" y="962977"/>
                  </a:cubicBezTo>
                  <a:cubicBezTo>
                    <a:pt x="305467" y="963930"/>
                    <a:pt x="312706" y="964406"/>
                    <a:pt x="320040" y="964787"/>
                  </a:cubicBezTo>
                  <a:cubicBezTo>
                    <a:pt x="327302" y="965658"/>
                    <a:pt x="334667" y="964709"/>
                    <a:pt x="341471" y="962025"/>
                  </a:cubicBezTo>
                  <a:cubicBezTo>
                    <a:pt x="343207" y="961034"/>
                    <a:pt x="343811" y="958823"/>
                    <a:pt x="342820" y="957087"/>
                  </a:cubicBezTo>
                  <a:cubicBezTo>
                    <a:pt x="342499" y="956525"/>
                    <a:pt x="342033" y="956059"/>
                    <a:pt x="341471" y="955739"/>
                  </a:cubicBezTo>
                  <a:cubicBezTo>
                    <a:pt x="335650" y="953429"/>
                    <a:pt x="329446" y="952234"/>
                    <a:pt x="323183" y="952214"/>
                  </a:cubicBezTo>
                  <a:lnTo>
                    <a:pt x="301371" y="950500"/>
                  </a:lnTo>
                  <a:cubicBezTo>
                    <a:pt x="287043" y="949154"/>
                    <a:pt x="272840" y="946702"/>
                    <a:pt x="258889" y="943166"/>
                  </a:cubicBezTo>
                  <a:cubicBezTo>
                    <a:pt x="232039" y="937103"/>
                    <a:pt x="207424" y="923640"/>
                    <a:pt x="187833" y="904304"/>
                  </a:cubicBezTo>
                  <a:lnTo>
                    <a:pt x="187262" y="896684"/>
                  </a:lnTo>
                  <a:cubicBezTo>
                    <a:pt x="186023" y="879634"/>
                    <a:pt x="184499" y="862584"/>
                    <a:pt x="183642" y="845439"/>
                  </a:cubicBezTo>
                  <a:cubicBezTo>
                    <a:pt x="182785" y="828294"/>
                    <a:pt x="183071" y="810768"/>
                    <a:pt x="182213" y="793337"/>
                  </a:cubicBezTo>
                  <a:cubicBezTo>
                    <a:pt x="181356" y="775907"/>
                    <a:pt x="179451" y="756285"/>
                    <a:pt x="176975" y="737902"/>
                  </a:cubicBezTo>
                  <a:cubicBezTo>
                    <a:pt x="167450" y="667321"/>
                    <a:pt x="148400" y="598646"/>
                    <a:pt x="131731" y="529590"/>
                  </a:cubicBezTo>
                  <a:cubicBezTo>
                    <a:pt x="126397" y="507492"/>
                    <a:pt x="122206" y="485203"/>
                    <a:pt x="116110" y="462915"/>
                  </a:cubicBezTo>
                  <a:cubicBezTo>
                    <a:pt x="110014" y="440626"/>
                    <a:pt x="103442" y="418528"/>
                    <a:pt x="97060" y="396240"/>
                  </a:cubicBezTo>
                  <a:cubicBezTo>
                    <a:pt x="92678" y="380619"/>
                    <a:pt x="88487" y="364903"/>
                    <a:pt x="83534" y="349472"/>
                  </a:cubicBezTo>
                  <a:cubicBezTo>
                    <a:pt x="80296" y="332422"/>
                    <a:pt x="77153" y="315277"/>
                    <a:pt x="73343" y="298418"/>
                  </a:cubicBezTo>
                  <a:cubicBezTo>
                    <a:pt x="65627" y="264509"/>
                    <a:pt x="56007" y="231172"/>
                    <a:pt x="47625" y="197453"/>
                  </a:cubicBezTo>
                  <a:cubicBezTo>
                    <a:pt x="31337" y="131731"/>
                    <a:pt x="17431" y="65342"/>
                    <a:pt x="0" y="0"/>
                  </a:cubicBezTo>
                  <a:cubicBezTo>
                    <a:pt x="6407" y="4051"/>
                    <a:pt x="13091" y="7648"/>
                    <a:pt x="20003" y="10763"/>
                  </a:cubicBezTo>
                  <a:lnTo>
                    <a:pt x="22003" y="11621"/>
                  </a:lnTo>
                  <a:cubicBezTo>
                    <a:pt x="24479" y="21146"/>
                    <a:pt x="27623" y="30671"/>
                    <a:pt x="30956" y="39529"/>
                  </a:cubicBezTo>
                  <a:cubicBezTo>
                    <a:pt x="42958" y="72771"/>
                    <a:pt x="53340" y="106871"/>
                    <a:pt x="63246" y="140779"/>
                  </a:cubicBezTo>
                  <a:cubicBezTo>
                    <a:pt x="83439" y="209645"/>
                    <a:pt x="100013" y="279559"/>
                    <a:pt x="117539" y="349186"/>
                  </a:cubicBezTo>
                  <a:cubicBezTo>
                    <a:pt x="130207" y="399097"/>
                    <a:pt x="142780" y="449009"/>
                    <a:pt x="153734" y="499300"/>
                  </a:cubicBezTo>
                  <a:cubicBezTo>
                    <a:pt x="156496" y="512064"/>
                    <a:pt x="158877" y="524827"/>
                    <a:pt x="162211" y="537401"/>
                  </a:cubicBezTo>
                  <a:cubicBezTo>
                    <a:pt x="165545" y="549974"/>
                    <a:pt x="168212" y="562356"/>
                    <a:pt x="170593" y="574929"/>
                  </a:cubicBezTo>
                  <a:cubicBezTo>
                    <a:pt x="175260" y="599599"/>
                    <a:pt x="185261" y="624554"/>
                    <a:pt x="184880" y="649795"/>
                  </a:cubicBezTo>
                  <a:cubicBezTo>
                    <a:pt x="184880" y="654368"/>
                    <a:pt x="191167" y="654177"/>
                    <a:pt x="191643" y="649795"/>
                  </a:cubicBezTo>
                  <a:cubicBezTo>
                    <a:pt x="192304" y="633140"/>
                    <a:pt x="190310" y="616485"/>
                    <a:pt x="185738" y="600456"/>
                  </a:cubicBezTo>
                  <a:cubicBezTo>
                    <a:pt x="183752" y="592272"/>
                    <a:pt x="182572" y="583914"/>
                    <a:pt x="182213" y="575501"/>
                  </a:cubicBezTo>
                  <a:cubicBezTo>
                    <a:pt x="181981" y="566320"/>
                    <a:pt x="181218" y="557161"/>
                    <a:pt x="179927" y="548068"/>
                  </a:cubicBezTo>
                  <a:cubicBezTo>
                    <a:pt x="177260" y="530161"/>
                    <a:pt x="173260" y="512445"/>
                    <a:pt x="170402" y="494728"/>
                  </a:cubicBezTo>
                  <a:cubicBezTo>
                    <a:pt x="167545" y="477012"/>
                    <a:pt x="163354" y="459581"/>
                    <a:pt x="159258" y="442055"/>
                  </a:cubicBezTo>
                  <a:cubicBezTo>
                    <a:pt x="143066" y="372332"/>
                    <a:pt x="125254" y="302895"/>
                    <a:pt x="107728" y="233553"/>
                  </a:cubicBezTo>
                  <a:cubicBezTo>
                    <a:pt x="94583" y="181927"/>
                    <a:pt x="80677" y="130492"/>
                    <a:pt x="64294" y="79915"/>
                  </a:cubicBezTo>
                  <a:cubicBezTo>
                    <a:pt x="60389" y="67913"/>
                    <a:pt x="56674" y="55817"/>
                    <a:pt x="52673" y="43910"/>
                  </a:cubicBezTo>
                  <a:cubicBezTo>
                    <a:pt x="49911" y="35719"/>
                    <a:pt x="46863" y="27718"/>
                    <a:pt x="44006" y="19621"/>
                  </a:cubicBezTo>
                  <a:cubicBezTo>
                    <a:pt x="52579" y="22280"/>
                    <a:pt x="61333" y="24318"/>
                    <a:pt x="70199" y="25717"/>
                  </a:cubicBezTo>
                  <a:lnTo>
                    <a:pt x="80867" y="27622"/>
                  </a:lnTo>
                  <a:cubicBezTo>
                    <a:pt x="82507" y="27913"/>
                    <a:pt x="84128" y="28294"/>
                    <a:pt x="85725" y="28765"/>
                  </a:cubicBezTo>
                  <a:lnTo>
                    <a:pt x="88011" y="29527"/>
                  </a:lnTo>
                  <a:lnTo>
                    <a:pt x="88011" y="29527"/>
                  </a:lnTo>
                  <a:lnTo>
                    <a:pt x="88773" y="29527"/>
                  </a:lnTo>
                  <a:lnTo>
                    <a:pt x="91059" y="30861"/>
                  </a:lnTo>
                  <a:lnTo>
                    <a:pt x="92012" y="33242"/>
                  </a:lnTo>
                  <a:cubicBezTo>
                    <a:pt x="93250" y="36385"/>
                    <a:pt x="94298" y="39529"/>
                    <a:pt x="95345" y="42767"/>
                  </a:cubicBezTo>
                  <a:cubicBezTo>
                    <a:pt x="97441" y="48863"/>
                    <a:pt x="99536" y="55054"/>
                    <a:pt x="101727" y="61150"/>
                  </a:cubicBezTo>
                  <a:cubicBezTo>
                    <a:pt x="105933" y="74550"/>
                    <a:pt x="112373" y="87141"/>
                    <a:pt x="120777" y="98393"/>
                  </a:cubicBezTo>
                  <a:cubicBezTo>
                    <a:pt x="124766" y="103410"/>
                    <a:pt x="129849" y="107450"/>
                    <a:pt x="135636" y="110204"/>
                  </a:cubicBezTo>
                  <a:cubicBezTo>
                    <a:pt x="151543" y="169735"/>
                    <a:pt x="168497" y="235934"/>
                    <a:pt x="184880" y="303943"/>
                  </a:cubicBezTo>
                  <a:cubicBezTo>
                    <a:pt x="190119" y="371951"/>
                    <a:pt x="206026" y="439102"/>
                    <a:pt x="219075" y="505777"/>
                  </a:cubicBezTo>
                  <a:cubicBezTo>
                    <a:pt x="224123" y="531590"/>
                    <a:pt x="229172" y="557403"/>
                    <a:pt x="233934" y="583311"/>
                  </a:cubicBezTo>
                  <a:cubicBezTo>
                    <a:pt x="236125" y="595503"/>
                    <a:pt x="238220" y="607790"/>
                    <a:pt x="240316" y="619982"/>
                  </a:cubicBezTo>
                  <a:cubicBezTo>
                    <a:pt x="241763" y="633307"/>
                    <a:pt x="244539" y="646453"/>
                    <a:pt x="248603" y="659225"/>
                  </a:cubicBezTo>
                  <a:cubicBezTo>
                    <a:pt x="249647" y="662315"/>
                    <a:pt x="252999" y="663972"/>
                    <a:pt x="256089" y="662927"/>
                  </a:cubicBezTo>
                  <a:cubicBezTo>
                    <a:pt x="256166" y="662902"/>
                    <a:pt x="256242" y="662874"/>
                    <a:pt x="256318" y="662845"/>
                  </a:cubicBezTo>
                  <a:cubicBezTo>
                    <a:pt x="258890" y="681895"/>
                    <a:pt x="261080" y="700945"/>
                    <a:pt x="262795" y="718471"/>
                  </a:cubicBezTo>
                  <a:cubicBezTo>
                    <a:pt x="289846" y="1010126"/>
                    <a:pt x="841534" y="715423"/>
                    <a:pt x="901732" y="640937"/>
                  </a:cubicBezTo>
                  <a:cubicBezTo>
                    <a:pt x="961930" y="566452"/>
                    <a:pt x="873157" y="789813"/>
                    <a:pt x="529495" y="875157"/>
                  </a:cubicBezTo>
                  <a:cubicBezTo>
                    <a:pt x="381762" y="911257"/>
                    <a:pt x="367094" y="956310"/>
                    <a:pt x="398431" y="995839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xmlns="" id="{AD33650A-8F07-45EA-AEFD-1A7D30E7F565}"/>
                </a:ext>
              </a:extLst>
            </p:cNvPr>
            <p:cNvSpPr/>
            <p:nvPr/>
          </p:nvSpPr>
          <p:spPr>
            <a:xfrm>
              <a:off x="1855357" y="2669739"/>
              <a:ext cx="615205" cy="1428624"/>
            </a:xfrm>
            <a:custGeom>
              <a:avLst/>
              <a:gdLst>
                <a:gd name="connsiteX0" fmla="*/ 324464 w 381994"/>
                <a:gd name="connsiteY0" fmla="*/ 884015 h 887063"/>
                <a:gd name="connsiteX1" fmla="*/ 324464 w 381994"/>
                <a:gd name="connsiteY1" fmla="*/ 884015 h 887063"/>
                <a:gd name="connsiteX2" fmla="*/ 281887 w 381994"/>
                <a:gd name="connsiteY2" fmla="*/ 879062 h 887063"/>
                <a:gd name="connsiteX3" fmla="*/ 276648 w 381994"/>
                <a:gd name="connsiteY3" fmla="*/ 878396 h 887063"/>
                <a:gd name="connsiteX4" fmla="*/ 273791 w 381994"/>
                <a:gd name="connsiteY4" fmla="*/ 878396 h 887063"/>
                <a:gd name="connsiteX5" fmla="*/ 264266 w 381994"/>
                <a:gd name="connsiteY5" fmla="*/ 876967 h 887063"/>
                <a:gd name="connsiteX6" fmla="*/ 241405 w 381994"/>
                <a:gd name="connsiteY6" fmla="*/ 873062 h 887063"/>
                <a:gd name="connsiteX7" fmla="*/ 156347 w 381994"/>
                <a:gd name="connsiteY7" fmla="*/ 849154 h 887063"/>
                <a:gd name="connsiteX8" fmla="*/ 148346 w 381994"/>
                <a:gd name="connsiteY8" fmla="*/ 845915 h 887063"/>
                <a:gd name="connsiteX9" fmla="*/ 145203 w 381994"/>
                <a:gd name="connsiteY9" fmla="*/ 844582 h 887063"/>
                <a:gd name="connsiteX10" fmla="*/ 140631 w 381994"/>
                <a:gd name="connsiteY10" fmla="*/ 842486 h 887063"/>
                <a:gd name="connsiteX11" fmla="*/ 121581 w 381994"/>
                <a:gd name="connsiteY11" fmla="*/ 832390 h 887063"/>
                <a:gd name="connsiteX12" fmla="*/ 106151 w 381994"/>
                <a:gd name="connsiteY12" fmla="*/ 821912 h 887063"/>
                <a:gd name="connsiteX13" fmla="*/ 103674 w 381994"/>
                <a:gd name="connsiteY13" fmla="*/ 819817 h 887063"/>
                <a:gd name="connsiteX14" fmla="*/ 100055 w 381994"/>
                <a:gd name="connsiteY14" fmla="*/ 816578 h 887063"/>
                <a:gd name="connsiteX15" fmla="*/ 92054 w 381994"/>
                <a:gd name="connsiteY15" fmla="*/ 808672 h 887063"/>
                <a:gd name="connsiteX16" fmla="*/ 84814 w 381994"/>
                <a:gd name="connsiteY16" fmla="*/ 800290 h 887063"/>
                <a:gd name="connsiteX17" fmla="*/ 82624 w 381994"/>
                <a:gd name="connsiteY17" fmla="*/ 797528 h 887063"/>
                <a:gd name="connsiteX18" fmla="*/ 79862 w 381994"/>
                <a:gd name="connsiteY18" fmla="*/ 793813 h 887063"/>
                <a:gd name="connsiteX19" fmla="*/ 66812 w 381994"/>
                <a:gd name="connsiteY19" fmla="*/ 772382 h 887063"/>
                <a:gd name="connsiteX20" fmla="*/ 61383 w 381994"/>
                <a:gd name="connsiteY20" fmla="*/ 762857 h 887063"/>
                <a:gd name="connsiteX21" fmla="*/ 47286 w 381994"/>
                <a:gd name="connsiteY21" fmla="*/ 716756 h 887063"/>
                <a:gd name="connsiteX22" fmla="*/ 22521 w 381994"/>
                <a:gd name="connsiteY22" fmla="*/ 616553 h 887063"/>
                <a:gd name="connsiteX23" fmla="*/ 7948 w 381994"/>
                <a:gd name="connsiteY23" fmla="*/ 521303 h 887063"/>
                <a:gd name="connsiteX24" fmla="*/ 10043 w 381994"/>
                <a:gd name="connsiteY24" fmla="*/ 523208 h 887063"/>
                <a:gd name="connsiteX25" fmla="*/ 12424 w 381994"/>
                <a:gd name="connsiteY25" fmla="*/ 526351 h 887063"/>
                <a:gd name="connsiteX26" fmla="*/ 44714 w 381994"/>
                <a:gd name="connsiteY26" fmla="*/ 541496 h 887063"/>
                <a:gd name="connsiteX27" fmla="*/ 54239 w 381994"/>
                <a:gd name="connsiteY27" fmla="*/ 542639 h 887063"/>
                <a:gd name="connsiteX28" fmla="*/ 46429 w 381994"/>
                <a:gd name="connsiteY28" fmla="*/ 553498 h 887063"/>
                <a:gd name="connsiteX29" fmla="*/ 40428 w 381994"/>
                <a:gd name="connsiteY29" fmla="*/ 594170 h 887063"/>
                <a:gd name="connsiteX30" fmla="*/ 54811 w 381994"/>
                <a:gd name="connsiteY30" fmla="*/ 630079 h 887063"/>
                <a:gd name="connsiteX31" fmla="*/ 82243 w 381994"/>
                <a:gd name="connsiteY31" fmla="*/ 640842 h 887063"/>
                <a:gd name="connsiteX32" fmla="*/ 93292 w 381994"/>
                <a:gd name="connsiteY32" fmla="*/ 645223 h 887063"/>
                <a:gd name="connsiteX33" fmla="*/ 85672 w 381994"/>
                <a:gd name="connsiteY33" fmla="*/ 654748 h 887063"/>
                <a:gd name="connsiteX34" fmla="*/ 92244 w 381994"/>
                <a:gd name="connsiteY34" fmla="*/ 694658 h 887063"/>
                <a:gd name="connsiteX35" fmla="*/ 119485 w 381994"/>
                <a:gd name="connsiteY35" fmla="*/ 713708 h 887063"/>
                <a:gd name="connsiteX36" fmla="*/ 149680 w 381994"/>
                <a:gd name="connsiteY36" fmla="*/ 727234 h 887063"/>
                <a:gd name="connsiteX37" fmla="*/ 167587 w 381994"/>
                <a:gd name="connsiteY37" fmla="*/ 743807 h 887063"/>
                <a:gd name="connsiteX38" fmla="*/ 197305 w 381994"/>
                <a:gd name="connsiteY38" fmla="*/ 760381 h 887063"/>
                <a:gd name="connsiteX39" fmla="*/ 266551 w 381994"/>
                <a:gd name="connsiteY39" fmla="*/ 785241 h 887063"/>
                <a:gd name="connsiteX40" fmla="*/ 339608 w 381994"/>
                <a:gd name="connsiteY40" fmla="*/ 797528 h 887063"/>
                <a:gd name="connsiteX41" fmla="*/ 372469 w 381994"/>
                <a:gd name="connsiteY41" fmla="*/ 797528 h 887063"/>
                <a:gd name="connsiteX42" fmla="*/ 381994 w 381994"/>
                <a:gd name="connsiteY42" fmla="*/ 797052 h 887063"/>
                <a:gd name="connsiteX43" fmla="*/ 381042 w 381994"/>
                <a:gd name="connsiteY43" fmla="*/ 808768 h 887063"/>
                <a:gd name="connsiteX44" fmla="*/ 381042 w 381994"/>
                <a:gd name="connsiteY44" fmla="*/ 834962 h 887063"/>
                <a:gd name="connsiteX45" fmla="*/ 381042 w 381994"/>
                <a:gd name="connsiteY45" fmla="*/ 860774 h 887063"/>
                <a:gd name="connsiteX46" fmla="*/ 381709 w 381994"/>
                <a:gd name="connsiteY46" fmla="*/ 886206 h 887063"/>
                <a:gd name="connsiteX47" fmla="*/ 381709 w 381994"/>
                <a:gd name="connsiteY47" fmla="*/ 887063 h 887063"/>
                <a:gd name="connsiteX48" fmla="*/ 369422 w 381994"/>
                <a:gd name="connsiteY48" fmla="*/ 887063 h 887063"/>
                <a:gd name="connsiteX49" fmla="*/ 323606 w 381994"/>
                <a:gd name="connsiteY49" fmla="*/ 884206 h 887063"/>
                <a:gd name="connsiteX50" fmla="*/ 71384 w 381994"/>
                <a:gd name="connsiteY50" fmla="*/ 28670 h 887063"/>
                <a:gd name="connsiteX51" fmla="*/ 71384 w 381994"/>
                <a:gd name="connsiteY51" fmla="*/ 28670 h 887063"/>
                <a:gd name="connsiteX52" fmla="*/ 76147 w 381994"/>
                <a:gd name="connsiteY52" fmla="*/ 26289 h 887063"/>
                <a:gd name="connsiteX53" fmla="*/ 78814 w 381994"/>
                <a:gd name="connsiteY53" fmla="*/ 25051 h 887063"/>
                <a:gd name="connsiteX54" fmla="*/ 79766 w 381994"/>
                <a:gd name="connsiteY54" fmla="*/ 25051 h 887063"/>
                <a:gd name="connsiteX55" fmla="*/ 102817 w 381994"/>
                <a:gd name="connsiteY55" fmla="*/ 17717 h 887063"/>
                <a:gd name="connsiteX56" fmla="*/ 113580 w 381994"/>
                <a:gd name="connsiteY56" fmla="*/ 15621 h 887063"/>
                <a:gd name="connsiteX57" fmla="*/ 117009 w 381994"/>
                <a:gd name="connsiteY57" fmla="*/ 15621 h 887063"/>
                <a:gd name="connsiteX58" fmla="*/ 124058 w 381994"/>
                <a:gd name="connsiteY58" fmla="*/ 14859 h 887063"/>
                <a:gd name="connsiteX59" fmla="*/ 149013 w 381994"/>
                <a:gd name="connsiteY59" fmla="*/ 12668 h 887063"/>
                <a:gd name="connsiteX60" fmla="*/ 176731 w 381994"/>
                <a:gd name="connsiteY60" fmla="*/ 8192 h 887063"/>
                <a:gd name="connsiteX61" fmla="*/ 188542 w 381994"/>
                <a:gd name="connsiteY61" fmla="*/ 4572 h 887063"/>
                <a:gd name="connsiteX62" fmla="*/ 197114 w 381994"/>
                <a:gd name="connsiteY62" fmla="*/ 0 h 887063"/>
                <a:gd name="connsiteX63" fmla="*/ 203020 w 381994"/>
                <a:gd name="connsiteY63" fmla="*/ 20479 h 887063"/>
                <a:gd name="connsiteX64" fmla="*/ 218546 w 381994"/>
                <a:gd name="connsiteY64" fmla="*/ 79058 h 887063"/>
                <a:gd name="connsiteX65" fmla="*/ 213307 w 381994"/>
                <a:gd name="connsiteY65" fmla="*/ 80010 h 887063"/>
                <a:gd name="connsiteX66" fmla="*/ 193114 w 381994"/>
                <a:gd name="connsiteY66" fmla="*/ 84487 h 887063"/>
                <a:gd name="connsiteX67" fmla="*/ 174064 w 381994"/>
                <a:gd name="connsiteY67" fmla="*/ 89154 h 887063"/>
                <a:gd name="connsiteX68" fmla="*/ 161681 w 381994"/>
                <a:gd name="connsiteY68" fmla="*/ 93917 h 887063"/>
                <a:gd name="connsiteX69" fmla="*/ 160634 w 381994"/>
                <a:gd name="connsiteY69" fmla="*/ 94583 h 887063"/>
                <a:gd name="connsiteX70" fmla="*/ 123391 w 381994"/>
                <a:gd name="connsiteY70" fmla="*/ 74676 h 887063"/>
                <a:gd name="connsiteX71" fmla="*/ 75766 w 381994"/>
                <a:gd name="connsiteY71" fmla="*/ 48577 h 887063"/>
                <a:gd name="connsiteX72" fmla="*/ 55668 w 381994"/>
                <a:gd name="connsiteY72" fmla="*/ 39814 h 887063"/>
                <a:gd name="connsiteX73" fmla="*/ 61193 w 381994"/>
                <a:gd name="connsiteY73" fmla="*/ 35909 h 887063"/>
                <a:gd name="connsiteX74" fmla="*/ 71670 w 381994"/>
                <a:gd name="connsiteY74" fmla="*/ 29528 h 887063"/>
                <a:gd name="connsiteX75" fmla="*/ 43381 w 381994"/>
                <a:gd name="connsiteY75" fmla="*/ 284512 h 887063"/>
                <a:gd name="connsiteX76" fmla="*/ 43381 w 381994"/>
                <a:gd name="connsiteY76" fmla="*/ 284512 h 887063"/>
                <a:gd name="connsiteX77" fmla="*/ 37380 w 381994"/>
                <a:gd name="connsiteY77" fmla="*/ 297942 h 887063"/>
                <a:gd name="connsiteX78" fmla="*/ 34427 w 381994"/>
                <a:gd name="connsiteY78" fmla="*/ 314516 h 887063"/>
                <a:gd name="connsiteX79" fmla="*/ 40238 w 381994"/>
                <a:gd name="connsiteY79" fmla="*/ 345281 h 887063"/>
                <a:gd name="connsiteX80" fmla="*/ 46810 w 381994"/>
                <a:gd name="connsiteY80" fmla="*/ 359759 h 887063"/>
                <a:gd name="connsiteX81" fmla="*/ 57192 w 381994"/>
                <a:gd name="connsiteY81" fmla="*/ 367760 h 887063"/>
                <a:gd name="connsiteX82" fmla="*/ 65955 w 381994"/>
                <a:gd name="connsiteY82" fmla="*/ 375095 h 887063"/>
                <a:gd name="connsiteX83" fmla="*/ 67574 w 381994"/>
                <a:gd name="connsiteY83" fmla="*/ 376142 h 887063"/>
                <a:gd name="connsiteX84" fmla="*/ 65193 w 381994"/>
                <a:gd name="connsiteY84" fmla="*/ 377476 h 887063"/>
                <a:gd name="connsiteX85" fmla="*/ 46143 w 381994"/>
                <a:gd name="connsiteY85" fmla="*/ 391192 h 887063"/>
                <a:gd name="connsiteX86" fmla="*/ 31379 w 381994"/>
                <a:gd name="connsiteY86" fmla="*/ 403860 h 887063"/>
                <a:gd name="connsiteX87" fmla="*/ 3661 w 381994"/>
                <a:gd name="connsiteY87" fmla="*/ 458629 h 887063"/>
                <a:gd name="connsiteX88" fmla="*/ 3661 w 381994"/>
                <a:gd name="connsiteY88" fmla="*/ 459772 h 887063"/>
                <a:gd name="connsiteX89" fmla="*/ 1852 w 381994"/>
                <a:gd name="connsiteY89" fmla="*/ 411671 h 887063"/>
                <a:gd name="connsiteX90" fmla="*/ 1090 w 381994"/>
                <a:gd name="connsiteY90" fmla="*/ 355473 h 887063"/>
                <a:gd name="connsiteX91" fmla="*/ 42 w 381994"/>
                <a:gd name="connsiteY91" fmla="*/ 299656 h 887063"/>
                <a:gd name="connsiteX92" fmla="*/ 2804 w 381994"/>
                <a:gd name="connsiteY92" fmla="*/ 243745 h 887063"/>
                <a:gd name="connsiteX93" fmla="*/ 4043 w 381994"/>
                <a:gd name="connsiteY93" fmla="*/ 233458 h 887063"/>
                <a:gd name="connsiteX94" fmla="*/ 6519 w 381994"/>
                <a:gd name="connsiteY94" fmla="*/ 219170 h 887063"/>
                <a:gd name="connsiteX95" fmla="*/ 7662 w 381994"/>
                <a:gd name="connsiteY95" fmla="*/ 213360 h 887063"/>
                <a:gd name="connsiteX96" fmla="*/ 9376 w 381994"/>
                <a:gd name="connsiteY96" fmla="*/ 211264 h 887063"/>
                <a:gd name="connsiteX97" fmla="*/ 11948 w 381994"/>
                <a:gd name="connsiteY97" fmla="*/ 207740 h 887063"/>
                <a:gd name="connsiteX98" fmla="*/ 19378 w 381994"/>
                <a:gd name="connsiteY98" fmla="*/ 219932 h 887063"/>
                <a:gd name="connsiteX99" fmla="*/ 31855 w 381994"/>
                <a:gd name="connsiteY99" fmla="*/ 236315 h 887063"/>
                <a:gd name="connsiteX100" fmla="*/ 33761 w 381994"/>
                <a:gd name="connsiteY100" fmla="*/ 238030 h 887063"/>
                <a:gd name="connsiteX101" fmla="*/ 36618 w 381994"/>
                <a:gd name="connsiteY101" fmla="*/ 240506 h 887063"/>
                <a:gd name="connsiteX102" fmla="*/ 44619 w 381994"/>
                <a:gd name="connsiteY102" fmla="*/ 246412 h 887063"/>
                <a:gd name="connsiteX103" fmla="*/ 59097 w 381994"/>
                <a:gd name="connsiteY103" fmla="*/ 253460 h 887063"/>
                <a:gd name="connsiteX104" fmla="*/ 71194 w 381994"/>
                <a:gd name="connsiteY104" fmla="*/ 258032 h 887063"/>
                <a:gd name="connsiteX105" fmla="*/ 66050 w 381994"/>
                <a:gd name="connsiteY105" fmla="*/ 261652 h 887063"/>
                <a:gd name="connsiteX106" fmla="*/ 43381 w 381994"/>
                <a:gd name="connsiteY106" fmla="*/ 284512 h 88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381994" h="887063">
                  <a:moveTo>
                    <a:pt x="324464" y="884015"/>
                  </a:moveTo>
                  <a:lnTo>
                    <a:pt x="324464" y="884015"/>
                  </a:lnTo>
                  <a:cubicBezTo>
                    <a:pt x="310271" y="882587"/>
                    <a:pt x="295889" y="880777"/>
                    <a:pt x="281887" y="879062"/>
                  </a:cubicBezTo>
                  <a:lnTo>
                    <a:pt x="276648" y="878396"/>
                  </a:lnTo>
                  <a:lnTo>
                    <a:pt x="273791" y="878396"/>
                  </a:lnTo>
                  <a:lnTo>
                    <a:pt x="264266" y="876967"/>
                  </a:lnTo>
                  <a:cubicBezTo>
                    <a:pt x="256646" y="875824"/>
                    <a:pt x="249026" y="874490"/>
                    <a:pt x="241405" y="873062"/>
                  </a:cubicBezTo>
                  <a:cubicBezTo>
                    <a:pt x="212381" y="867710"/>
                    <a:pt x="183909" y="859707"/>
                    <a:pt x="156347" y="849154"/>
                  </a:cubicBezTo>
                  <a:cubicBezTo>
                    <a:pt x="153680" y="848201"/>
                    <a:pt x="151013" y="847058"/>
                    <a:pt x="148346" y="845915"/>
                  </a:cubicBezTo>
                  <a:lnTo>
                    <a:pt x="145203" y="844582"/>
                  </a:lnTo>
                  <a:lnTo>
                    <a:pt x="140631" y="842486"/>
                  </a:lnTo>
                  <a:cubicBezTo>
                    <a:pt x="134059" y="839438"/>
                    <a:pt x="127677" y="836009"/>
                    <a:pt x="121581" y="832390"/>
                  </a:cubicBezTo>
                  <a:cubicBezTo>
                    <a:pt x="116248" y="829184"/>
                    <a:pt x="111097" y="825686"/>
                    <a:pt x="106151" y="821912"/>
                  </a:cubicBezTo>
                  <a:lnTo>
                    <a:pt x="103674" y="819817"/>
                  </a:lnTo>
                  <a:lnTo>
                    <a:pt x="100055" y="816578"/>
                  </a:lnTo>
                  <a:cubicBezTo>
                    <a:pt x="97292" y="814102"/>
                    <a:pt x="94625" y="811435"/>
                    <a:pt x="92054" y="808672"/>
                  </a:cubicBezTo>
                  <a:cubicBezTo>
                    <a:pt x="89482" y="805910"/>
                    <a:pt x="87196" y="803148"/>
                    <a:pt x="84814" y="800290"/>
                  </a:cubicBezTo>
                  <a:cubicBezTo>
                    <a:pt x="84052" y="799338"/>
                    <a:pt x="83291" y="798481"/>
                    <a:pt x="82624" y="797528"/>
                  </a:cubicBezTo>
                  <a:lnTo>
                    <a:pt x="79862" y="793813"/>
                  </a:lnTo>
                  <a:cubicBezTo>
                    <a:pt x="75099" y="786955"/>
                    <a:pt x="71098" y="779621"/>
                    <a:pt x="66812" y="772382"/>
                  </a:cubicBezTo>
                  <a:cubicBezTo>
                    <a:pt x="64907" y="769239"/>
                    <a:pt x="63193" y="765905"/>
                    <a:pt x="61383" y="762857"/>
                  </a:cubicBezTo>
                  <a:cubicBezTo>
                    <a:pt x="56240" y="747617"/>
                    <a:pt x="51858" y="732187"/>
                    <a:pt x="47286" y="716756"/>
                  </a:cubicBezTo>
                  <a:cubicBezTo>
                    <a:pt x="37761" y="683705"/>
                    <a:pt x="29284" y="650081"/>
                    <a:pt x="22521" y="616553"/>
                  </a:cubicBezTo>
                  <a:cubicBezTo>
                    <a:pt x="16139" y="584835"/>
                    <a:pt x="11377" y="553212"/>
                    <a:pt x="7948" y="521303"/>
                  </a:cubicBezTo>
                  <a:lnTo>
                    <a:pt x="10043" y="523208"/>
                  </a:lnTo>
                  <a:lnTo>
                    <a:pt x="12424" y="526351"/>
                  </a:lnTo>
                  <a:cubicBezTo>
                    <a:pt x="20971" y="535182"/>
                    <a:pt x="32460" y="540571"/>
                    <a:pt x="44714" y="541496"/>
                  </a:cubicBezTo>
                  <a:cubicBezTo>
                    <a:pt x="47953" y="541496"/>
                    <a:pt x="51191" y="542354"/>
                    <a:pt x="54239" y="542639"/>
                  </a:cubicBezTo>
                  <a:cubicBezTo>
                    <a:pt x="51309" y="546012"/>
                    <a:pt x="48694" y="549647"/>
                    <a:pt x="46429" y="553498"/>
                  </a:cubicBezTo>
                  <a:cubicBezTo>
                    <a:pt x="39862" y="565978"/>
                    <a:pt x="37745" y="580324"/>
                    <a:pt x="40428" y="594170"/>
                  </a:cubicBezTo>
                  <a:cubicBezTo>
                    <a:pt x="42028" y="607184"/>
                    <a:pt x="46985" y="619558"/>
                    <a:pt x="54811" y="630079"/>
                  </a:cubicBezTo>
                  <a:cubicBezTo>
                    <a:pt x="60896" y="638936"/>
                    <a:pt x="71758" y="643198"/>
                    <a:pt x="82243" y="640842"/>
                  </a:cubicBezTo>
                  <a:cubicBezTo>
                    <a:pt x="85759" y="642693"/>
                    <a:pt x="89463" y="644162"/>
                    <a:pt x="93292" y="645223"/>
                  </a:cubicBezTo>
                  <a:cubicBezTo>
                    <a:pt x="90303" y="648012"/>
                    <a:pt x="87736" y="651220"/>
                    <a:pt x="85672" y="654748"/>
                  </a:cubicBezTo>
                  <a:cubicBezTo>
                    <a:pt x="77766" y="668083"/>
                    <a:pt x="83767" y="683323"/>
                    <a:pt x="92244" y="694658"/>
                  </a:cubicBezTo>
                  <a:cubicBezTo>
                    <a:pt x="99967" y="702757"/>
                    <a:pt x="109228" y="709234"/>
                    <a:pt x="119485" y="713708"/>
                  </a:cubicBezTo>
                  <a:cubicBezTo>
                    <a:pt x="129300" y="718756"/>
                    <a:pt x="139379" y="723271"/>
                    <a:pt x="149680" y="727234"/>
                  </a:cubicBezTo>
                  <a:cubicBezTo>
                    <a:pt x="154327" y="734035"/>
                    <a:pt x="160447" y="739700"/>
                    <a:pt x="167587" y="743807"/>
                  </a:cubicBezTo>
                  <a:cubicBezTo>
                    <a:pt x="177162" y="749905"/>
                    <a:pt x="187085" y="755439"/>
                    <a:pt x="197305" y="760381"/>
                  </a:cubicBezTo>
                  <a:cubicBezTo>
                    <a:pt x="219643" y="770609"/>
                    <a:pt x="242808" y="778926"/>
                    <a:pt x="266551" y="785241"/>
                  </a:cubicBezTo>
                  <a:cubicBezTo>
                    <a:pt x="290426" y="791796"/>
                    <a:pt x="314903" y="795913"/>
                    <a:pt x="339608" y="797528"/>
                  </a:cubicBezTo>
                  <a:cubicBezTo>
                    <a:pt x="350562" y="798195"/>
                    <a:pt x="361611" y="797528"/>
                    <a:pt x="372469" y="797528"/>
                  </a:cubicBezTo>
                  <a:lnTo>
                    <a:pt x="381994" y="797052"/>
                  </a:lnTo>
                  <a:cubicBezTo>
                    <a:pt x="381423" y="800957"/>
                    <a:pt x="381233" y="804958"/>
                    <a:pt x="381042" y="808768"/>
                  </a:cubicBezTo>
                  <a:cubicBezTo>
                    <a:pt x="381042" y="817531"/>
                    <a:pt x="381042" y="826198"/>
                    <a:pt x="381042" y="834962"/>
                  </a:cubicBezTo>
                  <a:cubicBezTo>
                    <a:pt x="381042" y="843724"/>
                    <a:pt x="381042" y="852106"/>
                    <a:pt x="381042" y="860774"/>
                  </a:cubicBezTo>
                  <a:cubicBezTo>
                    <a:pt x="381042" y="869442"/>
                    <a:pt x="381042" y="877824"/>
                    <a:pt x="381709" y="886206"/>
                  </a:cubicBezTo>
                  <a:cubicBezTo>
                    <a:pt x="381662" y="886490"/>
                    <a:pt x="381662" y="886780"/>
                    <a:pt x="381709" y="887063"/>
                  </a:cubicBezTo>
                  <a:cubicBezTo>
                    <a:pt x="377613" y="887063"/>
                    <a:pt x="373517" y="887063"/>
                    <a:pt x="369422" y="887063"/>
                  </a:cubicBezTo>
                  <a:cubicBezTo>
                    <a:pt x="354086" y="887063"/>
                    <a:pt x="338846" y="885635"/>
                    <a:pt x="323606" y="884206"/>
                  </a:cubicBezTo>
                  <a:close/>
                  <a:moveTo>
                    <a:pt x="71384" y="28670"/>
                  </a:moveTo>
                  <a:lnTo>
                    <a:pt x="71384" y="28670"/>
                  </a:lnTo>
                  <a:lnTo>
                    <a:pt x="76147" y="26289"/>
                  </a:lnTo>
                  <a:lnTo>
                    <a:pt x="78814" y="25051"/>
                  </a:lnTo>
                  <a:lnTo>
                    <a:pt x="79766" y="25051"/>
                  </a:lnTo>
                  <a:cubicBezTo>
                    <a:pt x="87241" y="21993"/>
                    <a:pt x="94949" y="19540"/>
                    <a:pt x="102817" y="17717"/>
                  </a:cubicBezTo>
                  <a:cubicBezTo>
                    <a:pt x="106364" y="16826"/>
                    <a:pt x="109957" y="16127"/>
                    <a:pt x="113580" y="15621"/>
                  </a:cubicBezTo>
                  <a:lnTo>
                    <a:pt x="117009" y="15621"/>
                  </a:lnTo>
                  <a:lnTo>
                    <a:pt x="124058" y="14859"/>
                  </a:lnTo>
                  <a:cubicBezTo>
                    <a:pt x="132439" y="14097"/>
                    <a:pt x="140726" y="13525"/>
                    <a:pt x="149013" y="12668"/>
                  </a:cubicBezTo>
                  <a:cubicBezTo>
                    <a:pt x="158343" y="11804"/>
                    <a:pt x="167603" y="10308"/>
                    <a:pt x="176731" y="8192"/>
                  </a:cubicBezTo>
                  <a:cubicBezTo>
                    <a:pt x="180735" y="7217"/>
                    <a:pt x="184679" y="6008"/>
                    <a:pt x="188542" y="4572"/>
                  </a:cubicBezTo>
                  <a:cubicBezTo>
                    <a:pt x="191608" y="3477"/>
                    <a:pt x="194497" y="1937"/>
                    <a:pt x="197114" y="0"/>
                  </a:cubicBezTo>
                  <a:cubicBezTo>
                    <a:pt x="199114" y="6858"/>
                    <a:pt x="201115" y="13716"/>
                    <a:pt x="203020" y="20479"/>
                  </a:cubicBezTo>
                  <a:cubicBezTo>
                    <a:pt x="208544" y="39529"/>
                    <a:pt x="213593" y="59436"/>
                    <a:pt x="218546" y="79058"/>
                  </a:cubicBezTo>
                  <a:lnTo>
                    <a:pt x="213307" y="80010"/>
                  </a:lnTo>
                  <a:cubicBezTo>
                    <a:pt x="206449" y="81153"/>
                    <a:pt x="199781" y="82772"/>
                    <a:pt x="193114" y="84487"/>
                  </a:cubicBezTo>
                  <a:lnTo>
                    <a:pt x="174064" y="89154"/>
                  </a:lnTo>
                  <a:cubicBezTo>
                    <a:pt x="169721" y="90114"/>
                    <a:pt x="165547" y="91719"/>
                    <a:pt x="161681" y="93917"/>
                  </a:cubicBezTo>
                  <a:lnTo>
                    <a:pt x="160634" y="94583"/>
                  </a:lnTo>
                  <a:cubicBezTo>
                    <a:pt x="147965" y="88392"/>
                    <a:pt x="135583" y="81629"/>
                    <a:pt x="123391" y="74676"/>
                  </a:cubicBezTo>
                  <a:cubicBezTo>
                    <a:pt x="107484" y="65818"/>
                    <a:pt x="91387" y="57150"/>
                    <a:pt x="75766" y="48577"/>
                  </a:cubicBezTo>
                  <a:cubicBezTo>
                    <a:pt x="69290" y="45168"/>
                    <a:pt x="62573" y="42239"/>
                    <a:pt x="55668" y="39814"/>
                  </a:cubicBezTo>
                  <a:cubicBezTo>
                    <a:pt x="57478" y="38481"/>
                    <a:pt x="59288" y="37147"/>
                    <a:pt x="61193" y="35909"/>
                  </a:cubicBezTo>
                  <a:cubicBezTo>
                    <a:pt x="64536" y="33547"/>
                    <a:pt x="68037" y="31415"/>
                    <a:pt x="71670" y="29528"/>
                  </a:cubicBezTo>
                  <a:close/>
                  <a:moveTo>
                    <a:pt x="43381" y="284512"/>
                  </a:moveTo>
                  <a:lnTo>
                    <a:pt x="43381" y="284512"/>
                  </a:lnTo>
                  <a:cubicBezTo>
                    <a:pt x="40881" y="288748"/>
                    <a:pt x="38868" y="293254"/>
                    <a:pt x="37380" y="297942"/>
                  </a:cubicBezTo>
                  <a:cubicBezTo>
                    <a:pt x="35501" y="303269"/>
                    <a:pt x="34503" y="308867"/>
                    <a:pt x="34427" y="314516"/>
                  </a:cubicBezTo>
                  <a:cubicBezTo>
                    <a:pt x="34288" y="325056"/>
                    <a:pt x="36264" y="335517"/>
                    <a:pt x="40238" y="345281"/>
                  </a:cubicBezTo>
                  <a:cubicBezTo>
                    <a:pt x="41861" y="350345"/>
                    <a:pt x="44067" y="355204"/>
                    <a:pt x="46810" y="359759"/>
                  </a:cubicBezTo>
                  <a:cubicBezTo>
                    <a:pt x="49300" y="363492"/>
                    <a:pt x="52948" y="366303"/>
                    <a:pt x="57192" y="367760"/>
                  </a:cubicBezTo>
                  <a:cubicBezTo>
                    <a:pt x="59762" y="370596"/>
                    <a:pt x="62711" y="373064"/>
                    <a:pt x="65955" y="375095"/>
                  </a:cubicBezTo>
                  <a:lnTo>
                    <a:pt x="67574" y="376142"/>
                  </a:lnTo>
                  <a:cubicBezTo>
                    <a:pt x="66750" y="376529"/>
                    <a:pt x="65954" y="376975"/>
                    <a:pt x="65193" y="377476"/>
                  </a:cubicBezTo>
                  <a:cubicBezTo>
                    <a:pt x="58571" y="381658"/>
                    <a:pt x="52210" y="386239"/>
                    <a:pt x="46143" y="391192"/>
                  </a:cubicBezTo>
                  <a:cubicBezTo>
                    <a:pt x="40713" y="394783"/>
                    <a:pt x="35753" y="399038"/>
                    <a:pt x="31379" y="403860"/>
                  </a:cubicBezTo>
                  <a:cubicBezTo>
                    <a:pt x="18872" y="420270"/>
                    <a:pt x="9477" y="438833"/>
                    <a:pt x="3661" y="458629"/>
                  </a:cubicBezTo>
                  <a:cubicBezTo>
                    <a:pt x="3621" y="459009"/>
                    <a:pt x="3621" y="459392"/>
                    <a:pt x="3661" y="459772"/>
                  </a:cubicBezTo>
                  <a:cubicBezTo>
                    <a:pt x="2804" y="443865"/>
                    <a:pt x="2233" y="427863"/>
                    <a:pt x="1852" y="411671"/>
                  </a:cubicBezTo>
                  <a:cubicBezTo>
                    <a:pt x="1852" y="392621"/>
                    <a:pt x="1852" y="374237"/>
                    <a:pt x="1090" y="355473"/>
                  </a:cubicBezTo>
                  <a:cubicBezTo>
                    <a:pt x="328" y="336709"/>
                    <a:pt x="-149" y="318230"/>
                    <a:pt x="42" y="299656"/>
                  </a:cubicBezTo>
                  <a:cubicBezTo>
                    <a:pt x="232" y="281083"/>
                    <a:pt x="1185" y="262318"/>
                    <a:pt x="2804" y="243745"/>
                  </a:cubicBezTo>
                  <a:cubicBezTo>
                    <a:pt x="2804" y="239935"/>
                    <a:pt x="3661" y="235839"/>
                    <a:pt x="4043" y="233458"/>
                  </a:cubicBezTo>
                  <a:cubicBezTo>
                    <a:pt x="4709" y="228600"/>
                    <a:pt x="5662" y="223933"/>
                    <a:pt x="6519" y="219170"/>
                  </a:cubicBezTo>
                  <a:lnTo>
                    <a:pt x="7662" y="213360"/>
                  </a:lnTo>
                  <a:cubicBezTo>
                    <a:pt x="8284" y="212705"/>
                    <a:pt x="8858" y="212004"/>
                    <a:pt x="9376" y="211264"/>
                  </a:cubicBezTo>
                  <a:cubicBezTo>
                    <a:pt x="10317" y="210153"/>
                    <a:pt x="11177" y="208975"/>
                    <a:pt x="11948" y="207740"/>
                  </a:cubicBezTo>
                  <a:cubicBezTo>
                    <a:pt x="14065" y="212013"/>
                    <a:pt x="16551" y="216092"/>
                    <a:pt x="19378" y="219932"/>
                  </a:cubicBezTo>
                  <a:cubicBezTo>
                    <a:pt x="22735" y="225960"/>
                    <a:pt x="26937" y="231477"/>
                    <a:pt x="31855" y="236315"/>
                  </a:cubicBezTo>
                  <a:cubicBezTo>
                    <a:pt x="35951" y="239554"/>
                    <a:pt x="36618" y="240125"/>
                    <a:pt x="33761" y="238030"/>
                  </a:cubicBezTo>
                  <a:cubicBezTo>
                    <a:pt x="34618" y="238887"/>
                    <a:pt x="35666" y="239649"/>
                    <a:pt x="36618" y="240506"/>
                  </a:cubicBezTo>
                  <a:cubicBezTo>
                    <a:pt x="39285" y="242602"/>
                    <a:pt x="41857" y="244602"/>
                    <a:pt x="44619" y="246412"/>
                  </a:cubicBezTo>
                  <a:cubicBezTo>
                    <a:pt x="49200" y="249234"/>
                    <a:pt x="54050" y="251595"/>
                    <a:pt x="59097" y="253460"/>
                  </a:cubicBezTo>
                  <a:cubicBezTo>
                    <a:pt x="63047" y="255193"/>
                    <a:pt x="67085" y="256719"/>
                    <a:pt x="71194" y="258032"/>
                  </a:cubicBezTo>
                  <a:lnTo>
                    <a:pt x="66050" y="261652"/>
                  </a:lnTo>
                  <a:cubicBezTo>
                    <a:pt x="57081" y="267728"/>
                    <a:pt x="49382" y="275492"/>
                    <a:pt x="43381" y="2845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xmlns="" id="{D0B14516-78AF-4780-9EA6-2614423EA8F3}"/>
                </a:ext>
              </a:extLst>
            </p:cNvPr>
            <p:cNvSpPr/>
            <p:nvPr/>
          </p:nvSpPr>
          <p:spPr>
            <a:xfrm>
              <a:off x="1197794" y="404727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xmlns="" id="{209C81EE-EF69-4A08-881A-2925CE2630C4}"/>
                </a:ext>
              </a:extLst>
            </p:cNvPr>
            <p:cNvSpPr/>
            <p:nvPr/>
          </p:nvSpPr>
          <p:spPr>
            <a:xfrm>
              <a:off x="781572" y="3202501"/>
              <a:ext cx="697098" cy="1395182"/>
            </a:xfrm>
            <a:custGeom>
              <a:avLst/>
              <a:gdLst>
                <a:gd name="connsiteX0" fmla="*/ 150046 w 432843"/>
                <a:gd name="connsiteY0" fmla="*/ 832485 h 866298"/>
                <a:gd name="connsiteX1" fmla="*/ 150046 w 432843"/>
                <a:gd name="connsiteY1" fmla="*/ 832485 h 866298"/>
                <a:gd name="connsiteX2" fmla="*/ 99754 w 432843"/>
                <a:gd name="connsiteY2" fmla="*/ 845725 h 866298"/>
                <a:gd name="connsiteX3" fmla="*/ 49653 w 432843"/>
                <a:gd name="connsiteY3" fmla="*/ 859726 h 866298"/>
                <a:gd name="connsiteX4" fmla="*/ 37461 w 432843"/>
                <a:gd name="connsiteY4" fmla="*/ 866299 h 866298"/>
                <a:gd name="connsiteX5" fmla="*/ 23364 w 432843"/>
                <a:gd name="connsiteY5" fmla="*/ 819150 h 866298"/>
                <a:gd name="connsiteX6" fmla="*/ 6409 w 432843"/>
                <a:gd name="connsiteY6" fmla="*/ 719709 h 866298"/>
                <a:gd name="connsiteX7" fmla="*/ 409 w 432843"/>
                <a:gd name="connsiteY7" fmla="*/ 613410 h 866298"/>
                <a:gd name="connsiteX8" fmla="*/ 8600 w 432843"/>
                <a:gd name="connsiteY8" fmla="*/ 398431 h 866298"/>
                <a:gd name="connsiteX9" fmla="*/ 11362 w 432843"/>
                <a:gd name="connsiteY9" fmla="*/ 372618 h 866298"/>
                <a:gd name="connsiteX10" fmla="*/ 12791 w 432843"/>
                <a:gd name="connsiteY10" fmla="*/ 359759 h 866298"/>
                <a:gd name="connsiteX11" fmla="*/ 13458 w 432843"/>
                <a:gd name="connsiteY11" fmla="*/ 354521 h 866298"/>
                <a:gd name="connsiteX12" fmla="*/ 14315 w 432843"/>
                <a:gd name="connsiteY12" fmla="*/ 348520 h 866298"/>
                <a:gd name="connsiteX13" fmla="*/ 23078 w 432843"/>
                <a:gd name="connsiteY13" fmla="*/ 295180 h 866298"/>
                <a:gd name="connsiteX14" fmla="*/ 49653 w 432843"/>
                <a:gd name="connsiteY14" fmla="*/ 192881 h 866298"/>
                <a:gd name="connsiteX15" fmla="*/ 60607 w 432843"/>
                <a:gd name="connsiteY15" fmla="*/ 160496 h 866298"/>
                <a:gd name="connsiteX16" fmla="*/ 65179 w 432843"/>
                <a:gd name="connsiteY16" fmla="*/ 152972 h 866298"/>
                <a:gd name="connsiteX17" fmla="*/ 77275 w 432843"/>
                <a:gd name="connsiteY17" fmla="*/ 131159 h 866298"/>
                <a:gd name="connsiteX18" fmla="*/ 101469 w 432843"/>
                <a:gd name="connsiteY18" fmla="*/ 88201 h 866298"/>
                <a:gd name="connsiteX19" fmla="*/ 130044 w 432843"/>
                <a:gd name="connsiteY19" fmla="*/ 51054 h 866298"/>
                <a:gd name="connsiteX20" fmla="*/ 138140 w 432843"/>
                <a:gd name="connsiteY20" fmla="*/ 42577 h 866298"/>
                <a:gd name="connsiteX21" fmla="*/ 147665 w 432843"/>
                <a:gd name="connsiteY21" fmla="*/ 40291 h 866298"/>
                <a:gd name="connsiteX22" fmla="*/ 178812 w 432843"/>
                <a:gd name="connsiteY22" fmla="*/ 31718 h 866298"/>
                <a:gd name="connsiteX23" fmla="*/ 246535 w 432843"/>
                <a:gd name="connsiteY23" fmla="*/ 13525 h 866298"/>
                <a:gd name="connsiteX24" fmla="*/ 280348 w 432843"/>
                <a:gd name="connsiteY24" fmla="*/ 2191 h 866298"/>
                <a:gd name="connsiteX25" fmla="*/ 286349 w 432843"/>
                <a:gd name="connsiteY25" fmla="*/ 0 h 866298"/>
                <a:gd name="connsiteX26" fmla="*/ 284539 w 432843"/>
                <a:gd name="connsiteY26" fmla="*/ 2572 h 866298"/>
                <a:gd name="connsiteX27" fmla="*/ 262156 w 432843"/>
                <a:gd name="connsiteY27" fmla="*/ 41815 h 866298"/>
                <a:gd name="connsiteX28" fmla="*/ 230723 w 432843"/>
                <a:gd name="connsiteY28" fmla="*/ 127540 h 866298"/>
                <a:gd name="connsiteX29" fmla="*/ 211673 w 432843"/>
                <a:gd name="connsiteY29" fmla="*/ 312992 h 866298"/>
                <a:gd name="connsiteX30" fmla="*/ 215769 w 432843"/>
                <a:gd name="connsiteY30" fmla="*/ 517684 h 866298"/>
                <a:gd name="connsiteX31" fmla="*/ 228437 w 432843"/>
                <a:gd name="connsiteY31" fmla="*/ 626078 h 866298"/>
                <a:gd name="connsiteX32" fmla="*/ 247487 w 432843"/>
                <a:gd name="connsiteY32" fmla="*/ 711803 h 866298"/>
                <a:gd name="connsiteX33" fmla="*/ 287968 w 432843"/>
                <a:gd name="connsiteY33" fmla="*/ 786670 h 866298"/>
                <a:gd name="connsiteX34" fmla="*/ 293017 w 432843"/>
                <a:gd name="connsiteY34" fmla="*/ 791432 h 866298"/>
                <a:gd name="connsiteX35" fmla="*/ 283492 w 432843"/>
                <a:gd name="connsiteY35" fmla="*/ 794290 h 866298"/>
                <a:gd name="connsiteX36" fmla="*/ 277491 w 432843"/>
                <a:gd name="connsiteY36" fmla="*/ 796004 h 866298"/>
                <a:gd name="connsiteX37" fmla="*/ 250630 w 432843"/>
                <a:gd name="connsiteY37" fmla="*/ 802958 h 866298"/>
                <a:gd name="connsiteX38" fmla="*/ 150808 w 432843"/>
                <a:gd name="connsiteY38" fmla="*/ 832294 h 866298"/>
                <a:gd name="connsiteX39" fmla="*/ 273871 w 432843"/>
                <a:gd name="connsiteY39" fmla="*/ 667607 h 866298"/>
                <a:gd name="connsiteX40" fmla="*/ 273871 w 432843"/>
                <a:gd name="connsiteY40" fmla="*/ 667607 h 866298"/>
                <a:gd name="connsiteX41" fmla="*/ 273871 w 432843"/>
                <a:gd name="connsiteY41" fmla="*/ 668369 h 866298"/>
                <a:gd name="connsiteX42" fmla="*/ 273871 w 432843"/>
                <a:gd name="connsiteY42" fmla="*/ 667702 h 866298"/>
                <a:gd name="connsiteX43" fmla="*/ 421795 w 432843"/>
                <a:gd name="connsiteY43" fmla="*/ 500539 h 866298"/>
                <a:gd name="connsiteX44" fmla="*/ 421795 w 432843"/>
                <a:gd name="connsiteY44" fmla="*/ 500539 h 866298"/>
                <a:gd name="connsiteX45" fmla="*/ 416651 w 432843"/>
                <a:gd name="connsiteY45" fmla="*/ 587883 h 866298"/>
                <a:gd name="connsiteX46" fmla="*/ 416080 w 432843"/>
                <a:gd name="connsiteY46" fmla="*/ 592265 h 866298"/>
                <a:gd name="connsiteX47" fmla="*/ 416080 w 432843"/>
                <a:gd name="connsiteY47" fmla="*/ 595789 h 866298"/>
                <a:gd name="connsiteX48" fmla="*/ 414460 w 432843"/>
                <a:gd name="connsiteY48" fmla="*/ 606457 h 866298"/>
                <a:gd name="connsiteX49" fmla="*/ 410079 w 432843"/>
                <a:gd name="connsiteY49" fmla="*/ 629507 h 866298"/>
                <a:gd name="connsiteX50" fmla="*/ 398268 w 432843"/>
                <a:gd name="connsiteY50" fmla="*/ 673036 h 866298"/>
                <a:gd name="connsiteX51" fmla="*/ 391124 w 432843"/>
                <a:gd name="connsiteY51" fmla="*/ 693230 h 866298"/>
                <a:gd name="connsiteX52" fmla="*/ 389886 w 432843"/>
                <a:gd name="connsiteY52" fmla="*/ 696373 h 866298"/>
                <a:gd name="connsiteX53" fmla="*/ 388267 w 432843"/>
                <a:gd name="connsiteY53" fmla="*/ 700088 h 866298"/>
                <a:gd name="connsiteX54" fmla="*/ 383218 w 432843"/>
                <a:gd name="connsiteY54" fmla="*/ 711327 h 866298"/>
                <a:gd name="connsiteX55" fmla="*/ 362644 w 432843"/>
                <a:gd name="connsiteY55" fmla="*/ 748189 h 866298"/>
                <a:gd name="connsiteX56" fmla="*/ 360358 w 432843"/>
                <a:gd name="connsiteY56" fmla="*/ 750951 h 866298"/>
                <a:gd name="connsiteX57" fmla="*/ 356929 w 432843"/>
                <a:gd name="connsiteY57" fmla="*/ 754951 h 866298"/>
                <a:gd name="connsiteX58" fmla="*/ 349405 w 432843"/>
                <a:gd name="connsiteY58" fmla="*/ 762191 h 866298"/>
                <a:gd name="connsiteX59" fmla="*/ 349405 w 432843"/>
                <a:gd name="connsiteY59" fmla="*/ 762667 h 866298"/>
                <a:gd name="connsiteX60" fmla="*/ 348357 w 432843"/>
                <a:gd name="connsiteY60" fmla="*/ 763429 h 866298"/>
                <a:gd name="connsiteX61" fmla="*/ 344166 w 432843"/>
                <a:gd name="connsiteY61" fmla="*/ 766191 h 866298"/>
                <a:gd name="connsiteX62" fmla="*/ 339975 w 432843"/>
                <a:gd name="connsiteY62" fmla="*/ 768477 h 866298"/>
                <a:gd name="connsiteX63" fmla="*/ 336927 w 432843"/>
                <a:gd name="connsiteY63" fmla="*/ 769239 h 866298"/>
                <a:gd name="connsiteX64" fmla="*/ 334165 w 432843"/>
                <a:gd name="connsiteY64" fmla="*/ 769810 h 866298"/>
                <a:gd name="connsiteX65" fmla="*/ 330259 w 432843"/>
                <a:gd name="connsiteY65" fmla="*/ 769810 h 866298"/>
                <a:gd name="connsiteX66" fmla="*/ 329688 w 432843"/>
                <a:gd name="connsiteY66" fmla="*/ 769810 h 866298"/>
                <a:gd name="connsiteX67" fmla="*/ 325021 w 432843"/>
                <a:gd name="connsiteY67" fmla="*/ 768477 h 866298"/>
                <a:gd name="connsiteX68" fmla="*/ 325021 w 432843"/>
                <a:gd name="connsiteY68" fmla="*/ 768477 h 866298"/>
                <a:gd name="connsiteX69" fmla="*/ 346642 w 432843"/>
                <a:gd name="connsiteY69" fmla="*/ 750094 h 866298"/>
                <a:gd name="connsiteX70" fmla="*/ 368359 w 432843"/>
                <a:gd name="connsiteY70" fmla="*/ 700850 h 866298"/>
                <a:gd name="connsiteX71" fmla="*/ 388838 w 432843"/>
                <a:gd name="connsiteY71" fmla="*/ 616172 h 866298"/>
                <a:gd name="connsiteX72" fmla="*/ 398363 w 432843"/>
                <a:gd name="connsiteY72" fmla="*/ 551688 h 866298"/>
                <a:gd name="connsiteX73" fmla="*/ 395410 w 432843"/>
                <a:gd name="connsiteY73" fmla="*/ 505206 h 866298"/>
                <a:gd name="connsiteX74" fmla="*/ 391219 w 432843"/>
                <a:gd name="connsiteY74" fmla="*/ 486156 h 866298"/>
                <a:gd name="connsiteX75" fmla="*/ 409412 w 432843"/>
                <a:gd name="connsiteY75" fmla="*/ 487204 h 866298"/>
                <a:gd name="connsiteX76" fmla="*/ 411603 w 432843"/>
                <a:gd name="connsiteY76" fmla="*/ 487204 h 866298"/>
                <a:gd name="connsiteX77" fmla="*/ 421128 w 432843"/>
                <a:gd name="connsiteY77" fmla="*/ 488442 h 866298"/>
                <a:gd name="connsiteX78" fmla="*/ 421795 w 432843"/>
                <a:gd name="connsiteY78" fmla="*/ 488442 h 866298"/>
                <a:gd name="connsiteX79" fmla="*/ 423128 w 432843"/>
                <a:gd name="connsiteY79" fmla="*/ 488442 h 866298"/>
                <a:gd name="connsiteX80" fmla="*/ 430843 w 432843"/>
                <a:gd name="connsiteY80" fmla="*/ 489680 h 866298"/>
                <a:gd name="connsiteX81" fmla="*/ 432844 w 432843"/>
                <a:gd name="connsiteY81" fmla="*/ 489680 h 866298"/>
                <a:gd name="connsiteX82" fmla="*/ 422152 w 432843"/>
                <a:gd name="connsiteY82" fmla="*/ 497874 h 866298"/>
                <a:gd name="connsiteX83" fmla="*/ 422176 w 432843"/>
                <a:gd name="connsiteY83" fmla="*/ 500539 h 86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432843" h="866298">
                  <a:moveTo>
                    <a:pt x="150046" y="832485"/>
                  </a:moveTo>
                  <a:lnTo>
                    <a:pt x="150046" y="832485"/>
                  </a:lnTo>
                  <a:cubicBezTo>
                    <a:pt x="133378" y="837343"/>
                    <a:pt x="116614" y="842010"/>
                    <a:pt x="99754" y="845725"/>
                  </a:cubicBezTo>
                  <a:cubicBezTo>
                    <a:pt x="82753" y="849240"/>
                    <a:pt x="66013" y="853918"/>
                    <a:pt x="49653" y="859726"/>
                  </a:cubicBezTo>
                  <a:cubicBezTo>
                    <a:pt x="45222" y="861154"/>
                    <a:pt x="41089" y="863381"/>
                    <a:pt x="37461" y="866299"/>
                  </a:cubicBezTo>
                  <a:cubicBezTo>
                    <a:pt x="32032" y="850964"/>
                    <a:pt x="27364" y="835152"/>
                    <a:pt x="23364" y="819150"/>
                  </a:cubicBezTo>
                  <a:cubicBezTo>
                    <a:pt x="15420" y="786435"/>
                    <a:pt x="9755" y="753208"/>
                    <a:pt x="6409" y="719709"/>
                  </a:cubicBezTo>
                  <a:cubicBezTo>
                    <a:pt x="2695" y="684371"/>
                    <a:pt x="980" y="648843"/>
                    <a:pt x="409" y="613410"/>
                  </a:cubicBezTo>
                  <a:cubicBezTo>
                    <a:pt x="-1114" y="541651"/>
                    <a:pt x="1621" y="469866"/>
                    <a:pt x="8600" y="398431"/>
                  </a:cubicBezTo>
                  <a:cubicBezTo>
                    <a:pt x="9457" y="389858"/>
                    <a:pt x="10315" y="381286"/>
                    <a:pt x="11362" y="372618"/>
                  </a:cubicBezTo>
                  <a:lnTo>
                    <a:pt x="12791" y="359759"/>
                  </a:lnTo>
                  <a:cubicBezTo>
                    <a:pt x="12791" y="358045"/>
                    <a:pt x="12791" y="356330"/>
                    <a:pt x="13458" y="354521"/>
                  </a:cubicBezTo>
                  <a:lnTo>
                    <a:pt x="14315" y="348520"/>
                  </a:lnTo>
                  <a:cubicBezTo>
                    <a:pt x="16728" y="330613"/>
                    <a:pt x="19649" y="312833"/>
                    <a:pt x="23078" y="295180"/>
                  </a:cubicBezTo>
                  <a:cubicBezTo>
                    <a:pt x="29826" y="260567"/>
                    <a:pt x="38701" y="226402"/>
                    <a:pt x="49653" y="192881"/>
                  </a:cubicBezTo>
                  <a:cubicBezTo>
                    <a:pt x="53082" y="182023"/>
                    <a:pt x="56797" y="171259"/>
                    <a:pt x="60607" y="160496"/>
                  </a:cubicBezTo>
                  <a:cubicBezTo>
                    <a:pt x="62304" y="158098"/>
                    <a:pt x="63832" y="155583"/>
                    <a:pt x="65179" y="152972"/>
                  </a:cubicBezTo>
                  <a:cubicBezTo>
                    <a:pt x="69084" y="145637"/>
                    <a:pt x="73465" y="138589"/>
                    <a:pt x="77275" y="131159"/>
                  </a:cubicBezTo>
                  <a:cubicBezTo>
                    <a:pt x="84800" y="116586"/>
                    <a:pt x="92896" y="102584"/>
                    <a:pt x="101469" y="88201"/>
                  </a:cubicBezTo>
                  <a:cubicBezTo>
                    <a:pt x="109485" y="74728"/>
                    <a:pt x="119077" y="62258"/>
                    <a:pt x="130044" y="51054"/>
                  </a:cubicBezTo>
                  <a:lnTo>
                    <a:pt x="138140" y="42577"/>
                  </a:lnTo>
                  <a:cubicBezTo>
                    <a:pt x="141252" y="41942"/>
                    <a:pt x="144427" y="41180"/>
                    <a:pt x="147665" y="40291"/>
                  </a:cubicBezTo>
                  <a:lnTo>
                    <a:pt x="178812" y="31718"/>
                  </a:lnTo>
                  <a:cubicBezTo>
                    <a:pt x="201291" y="25527"/>
                    <a:pt x="223960" y="19907"/>
                    <a:pt x="246535" y="13525"/>
                  </a:cubicBezTo>
                  <a:cubicBezTo>
                    <a:pt x="257965" y="10287"/>
                    <a:pt x="269204" y="6287"/>
                    <a:pt x="280348" y="2191"/>
                  </a:cubicBezTo>
                  <a:lnTo>
                    <a:pt x="286349" y="0"/>
                  </a:lnTo>
                  <a:lnTo>
                    <a:pt x="284539" y="2572"/>
                  </a:lnTo>
                  <a:cubicBezTo>
                    <a:pt x="276214" y="15141"/>
                    <a:pt x="268736" y="28251"/>
                    <a:pt x="262156" y="41815"/>
                  </a:cubicBezTo>
                  <a:cubicBezTo>
                    <a:pt x="248209" y="68996"/>
                    <a:pt x="237652" y="97786"/>
                    <a:pt x="230723" y="127540"/>
                  </a:cubicBezTo>
                  <a:cubicBezTo>
                    <a:pt x="217581" y="188470"/>
                    <a:pt x="211192" y="250662"/>
                    <a:pt x="211673" y="312992"/>
                  </a:cubicBezTo>
                  <a:cubicBezTo>
                    <a:pt x="210911" y="381191"/>
                    <a:pt x="211006" y="449675"/>
                    <a:pt x="215769" y="517684"/>
                  </a:cubicBezTo>
                  <a:cubicBezTo>
                    <a:pt x="218341" y="553974"/>
                    <a:pt x="222436" y="590264"/>
                    <a:pt x="228437" y="626078"/>
                  </a:cubicBezTo>
                  <a:cubicBezTo>
                    <a:pt x="232759" y="655067"/>
                    <a:pt x="239124" y="683713"/>
                    <a:pt x="247487" y="711803"/>
                  </a:cubicBezTo>
                  <a:cubicBezTo>
                    <a:pt x="254958" y="739574"/>
                    <a:pt x="268821" y="765212"/>
                    <a:pt x="287968" y="786670"/>
                  </a:cubicBezTo>
                  <a:lnTo>
                    <a:pt x="293017" y="791432"/>
                  </a:lnTo>
                  <a:lnTo>
                    <a:pt x="283492" y="794290"/>
                  </a:lnTo>
                  <a:lnTo>
                    <a:pt x="277491" y="796004"/>
                  </a:lnTo>
                  <a:lnTo>
                    <a:pt x="250630" y="802958"/>
                  </a:lnTo>
                  <a:cubicBezTo>
                    <a:pt x="217007" y="811530"/>
                    <a:pt x="183955" y="822484"/>
                    <a:pt x="150808" y="832294"/>
                  </a:cubicBezTo>
                  <a:close/>
                  <a:moveTo>
                    <a:pt x="273871" y="667607"/>
                  </a:moveTo>
                  <a:lnTo>
                    <a:pt x="273871" y="667607"/>
                  </a:lnTo>
                  <a:cubicBezTo>
                    <a:pt x="273926" y="667859"/>
                    <a:pt x="273926" y="668118"/>
                    <a:pt x="273871" y="668369"/>
                  </a:cubicBezTo>
                  <a:cubicBezTo>
                    <a:pt x="273819" y="668150"/>
                    <a:pt x="273819" y="667922"/>
                    <a:pt x="273871" y="667702"/>
                  </a:cubicBezTo>
                  <a:close/>
                  <a:moveTo>
                    <a:pt x="421795" y="500539"/>
                  </a:moveTo>
                  <a:lnTo>
                    <a:pt x="421795" y="500539"/>
                  </a:lnTo>
                  <a:cubicBezTo>
                    <a:pt x="420556" y="529685"/>
                    <a:pt x="419794" y="559022"/>
                    <a:pt x="416651" y="587883"/>
                  </a:cubicBezTo>
                  <a:lnTo>
                    <a:pt x="416080" y="592265"/>
                  </a:lnTo>
                  <a:cubicBezTo>
                    <a:pt x="416080" y="592265"/>
                    <a:pt x="416080" y="595693"/>
                    <a:pt x="416080" y="595789"/>
                  </a:cubicBezTo>
                  <a:cubicBezTo>
                    <a:pt x="416080" y="599313"/>
                    <a:pt x="415032" y="602837"/>
                    <a:pt x="414460" y="606457"/>
                  </a:cubicBezTo>
                  <a:cubicBezTo>
                    <a:pt x="413127" y="614172"/>
                    <a:pt x="411698" y="621792"/>
                    <a:pt x="410079" y="629507"/>
                  </a:cubicBezTo>
                  <a:cubicBezTo>
                    <a:pt x="406936" y="644176"/>
                    <a:pt x="402840" y="658654"/>
                    <a:pt x="398268" y="673036"/>
                  </a:cubicBezTo>
                  <a:cubicBezTo>
                    <a:pt x="396172" y="679799"/>
                    <a:pt x="393696" y="686562"/>
                    <a:pt x="391124" y="693230"/>
                  </a:cubicBezTo>
                  <a:cubicBezTo>
                    <a:pt x="391124" y="693230"/>
                    <a:pt x="390076" y="695706"/>
                    <a:pt x="389886" y="696373"/>
                  </a:cubicBezTo>
                  <a:lnTo>
                    <a:pt x="388267" y="700088"/>
                  </a:lnTo>
                  <a:cubicBezTo>
                    <a:pt x="386647" y="703898"/>
                    <a:pt x="384933" y="707612"/>
                    <a:pt x="383218" y="711327"/>
                  </a:cubicBezTo>
                  <a:cubicBezTo>
                    <a:pt x="377378" y="724155"/>
                    <a:pt x="370497" y="736483"/>
                    <a:pt x="362644" y="748189"/>
                  </a:cubicBezTo>
                  <a:cubicBezTo>
                    <a:pt x="362644" y="748189"/>
                    <a:pt x="360549" y="750760"/>
                    <a:pt x="360358" y="750951"/>
                  </a:cubicBezTo>
                  <a:cubicBezTo>
                    <a:pt x="360168" y="751142"/>
                    <a:pt x="358072" y="753618"/>
                    <a:pt x="356929" y="754951"/>
                  </a:cubicBezTo>
                  <a:cubicBezTo>
                    <a:pt x="354563" y="757508"/>
                    <a:pt x="352051" y="759925"/>
                    <a:pt x="349405" y="762191"/>
                  </a:cubicBezTo>
                  <a:lnTo>
                    <a:pt x="349405" y="762667"/>
                  </a:lnTo>
                  <a:lnTo>
                    <a:pt x="348357" y="763429"/>
                  </a:lnTo>
                  <a:lnTo>
                    <a:pt x="344166" y="766191"/>
                  </a:lnTo>
                  <a:cubicBezTo>
                    <a:pt x="342832" y="767048"/>
                    <a:pt x="341404" y="767715"/>
                    <a:pt x="339975" y="768477"/>
                  </a:cubicBezTo>
                  <a:cubicBezTo>
                    <a:pt x="343499" y="766667"/>
                    <a:pt x="337784" y="768477"/>
                    <a:pt x="336927" y="769239"/>
                  </a:cubicBezTo>
                  <a:cubicBezTo>
                    <a:pt x="336070" y="770001"/>
                    <a:pt x="334831" y="769239"/>
                    <a:pt x="334165" y="769810"/>
                  </a:cubicBezTo>
                  <a:lnTo>
                    <a:pt x="330259" y="769810"/>
                  </a:lnTo>
                  <a:lnTo>
                    <a:pt x="329688" y="769810"/>
                  </a:lnTo>
                  <a:cubicBezTo>
                    <a:pt x="328094" y="769511"/>
                    <a:pt x="326532" y="769065"/>
                    <a:pt x="325021" y="768477"/>
                  </a:cubicBezTo>
                  <a:cubicBezTo>
                    <a:pt x="327021" y="769144"/>
                    <a:pt x="326259" y="768477"/>
                    <a:pt x="325021" y="768477"/>
                  </a:cubicBezTo>
                  <a:cubicBezTo>
                    <a:pt x="333837" y="764543"/>
                    <a:pt x="341341" y="758163"/>
                    <a:pt x="346642" y="750094"/>
                  </a:cubicBezTo>
                  <a:cubicBezTo>
                    <a:pt x="356397" y="734908"/>
                    <a:pt x="363724" y="718293"/>
                    <a:pt x="368359" y="700850"/>
                  </a:cubicBezTo>
                  <a:cubicBezTo>
                    <a:pt x="376752" y="673026"/>
                    <a:pt x="383589" y="644756"/>
                    <a:pt x="388838" y="616172"/>
                  </a:cubicBezTo>
                  <a:cubicBezTo>
                    <a:pt x="393861" y="594991"/>
                    <a:pt x="397048" y="573417"/>
                    <a:pt x="398363" y="551688"/>
                  </a:cubicBezTo>
                  <a:cubicBezTo>
                    <a:pt x="398667" y="536139"/>
                    <a:pt x="397680" y="520592"/>
                    <a:pt x="395410" y="505206"/>
                  </a:cubicBezTo>
                  <a:cubicBezTo>
                    <a:pt x="394514" y="498756"/>
                    <a:pt x="393113" y="492386"/>
                    <a:pt x="391219" y="486156"/>
                  </a:cubicBezTo>
                  <a:cubicBezTo>
                    <a:pt x="397298" y="486173"/>
                    <a:pt x="403372" y="486522"/>
                    <a:pt x="409412" y="487204"/>
                  </a:cubicBezTo>
                  <a:cubicBezTo>
                    <a:pt x="409984" y="487204"/>
                    <a:pt x="416461" y="488061"/>
                    <a:pt x="411603" y="487204"/>
                  </a:cubicBezTo>
                  <a:cubicBezTo>
                    <a:pt x="414746" y="487680"/>
                    <a:pt x="417889" y="488156"/>
                    <a:pt x="421128" y="488442"/>
                  </a:cubicBezTo>
                  <a:lnTo>
                    <a:pt x="421795" y="488442"/>
                  </a:lnTo>
                  <a:lnTo>
                    <a:pt x="423128" y="488442"/>
                  </a:lnTo>
                  <a:cubicBezTo>
                    <a:pt x="425700" y="488442"/>
                    <a:pt x="428272" y="489204"/>
                    <a:pt x="430843" y="489680"/>
                  </a:cubicBezTo>
                  <a:lnTo>
                    <a:pt x="432844" y="489680"/>
                  </a:lnTo>
                  <a:cubicBezTo>
                    <a:pt x="427629" y="488990"/>
                    <a:pt x="422842" y="492659"/>
                    <a:pt x="422152" y="497874"/>
                  </a:cubicBezTo>
                  <a:cubicBezTo>
                    <a:pt x="422035" y="498759"/>
                    <a:pt x="422043" y="499656"/>
                    <a:pt x="422176" y="50053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xmlns="" id="{394B8631-C0AA-4656-BDBA-CFAF4F7FF604}"/>
                </a:ext>
              </a:extLst>
            </p:cNvPr>
            <p:cNvSpPr/>
            <p:nvPr/>
          </p:nvSpPr>
          <p:spPr>
            <a:xfrm>
              <a:off x="3538847" y="3069962"/>
              <a:ext cx="1533" cy="15340"/>
            </a:xfrm>
            <a:custGeom>
              <a:avLst/>
              <a:gdLst>
                <a:gd name="connsiteX0" fmla="*/ 0 w 952"/>
                <a:gd name="connsiteY0" fmla="*/ 0 h 9525"/>
                <a:gd name="connsiteX1" fmla="*/ 0 w 952"/>
                <a:gd name="connsiteY1" fmla="*/ 0 h 9525"/>
                <a:gd name="connsiteX2" fmla="*/ 952 w 95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" h="9525">
                  <a:moveTo>
                    <a:pt x="0" y="0"/>
                  </a:moveTo>
                  <a:lnTo>
                    <a:pt x="0" y="0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xmlns="" id="{AD0F8470-608B-4A1A-A2F5-95641E391259}"/>
                </a:ext>
              </a:extLst>
            </p:cNvPr>
            <p:cNvSpPr/>
            <p:nvPr/>
          </p:nvSpPr>
          <p:spPr>
            <a:xfrm>
              <a:off x="3540996" y="3071343"/>
              <a:ext cx="1994" cy="15340"/>
            </a:xfrm>
            <a:custGeom>
              <a:avLst/>
              <a:gdLst>
                <a:gd name="connsiteX0" fmla="*/ 1238 w 1238"/>
                <a:gd name="connsiteY0" fmla="*/ 0 h 9525"/>
                <a:gd name="connsiteX1" fmla="*/ 1238 w 1238"/>
                <a:gd name="connsiteY1" fmla="*/ 0 h 9525"/>
                <a:gd name="connsiteX2" fmla="*/ 0 w 1238"/>
                <a:gd name="connsiteY2" fmla="*/ 0 h 9525"/>
                <a:gd name="connsiteX3" fmla="*/ 1238 w 1238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" h="9525">
                  <a:moveTo>
                    <a:pt x="1238" y="0"/>
                  </a:moveTo>
                  <a:lnTo>
                    <a:pt x="1238" y="0"/>
                  </a:lnTo>
                  <a:lnTo>
                    <a:pt x="0" y="0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xmlns="" id="{0350842E-2A4E-4610-8991-5BEA11928AB7}"/>
                </a:ext>
              </a:extLst>
            </p:cNvPr>
            <p:cNvSpPr/>
            <p:nvPr/>
          </p:nvSpPr>
          <p:spPr>
            <a:xfrm>
              <a:off x="3545136" y="3071803"/>
              <a:ext cx="1227" cy="15340"/>
            </a:xfrm>
            <a:custGeom>
              <a:avLst/>
              <a:gdLst>
                <a:gd name="connsiteX0" fmla="*/ 0 w 762"/>
                <a:gd name="connsiteY0" fmla="*/ 0 h 9525"/>
                <a:gd name="connsiteX1" fmla="*/ 0 w 762"/>
                <a:gd name="connsiteY1" fmla="*/ 0 h 9525"/>
                <a:gd name="connsiteX2" fmla="*/ 762 w 76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9525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xmlns="" id="{AB0B78D9-D7CA-4530-A953-2624B752C73E}"/>
                </a:ext>
              </a:extLst>
            </p:cNvPr>
            <p:cNvSpPr/>
            <p:nvPr/>
          </p:nvSpPr>
          <p:spPr>
            <a:xfrm>
              <a:off x="2456280" y="2413712"/>
              <a:ext cx="1127513" cy="657476"/>
            </a:xfrm>
            <a:custGeom>
              <a:avLst/>
              <a:gdLst>
                <a:gd name="connsiteX0" fmla="*/ 700098 w 700097"/>
                <a:gd name="connsiteY0" fmla="*/ 367094 h 408241"/>
                <a:gd name="connsiteX1" fmla="*/ 698383 w 700097"/>
                <a:gd name="connsiteY1" fmla="*/ 376619 h 408241"/>
                <a:gd name="connsiteX2" fmla="*/ 695621 w 700097"/>
                <a:gd name="connsiteY2" fmla="*/ 385001 h 408241"/>
                <a:gd name="connsiteX3" fmla="*/ 694383 w 700097"/>
                <a:gd name="connsiteY3" fmla="*/ 387953 h 408241"/>
                <a:gd name="connsiteX4" fmla="*/ 692097 w 700097"/>
                <a:gd name="connsiteY4" fmla="*/ 392621 h 408241"/>
                <a:gd name="connsiteX5" fmla="*/ 689430 w 700097"/>
                <a:gd name="connsiteY5" fmla="*/ 397097 h 408241"/>
                <a:gd name="connsiteX6" fmla="*/ 687334 w 700097"/>
                <a:gd name="connsiteY6" fmla="*/ 399955 h 408241"/>
                <a:gd name="connsiteX7" fmla="*/ 684762 w 700097"/>
                <a:gd name="connsiteY7" fmla="*/ 402908 h 408241"/>
                <a:gd name="connsiteX8" fmla="*/ 681333 w 700097"/>
                <a:gd name="connsiteY8" fmla="*/ 406337 h 408241"/>
                <a:gd name="connsiteX9" fmla="*/ 679143 w 700097"/>
                <a:gd name="connsiteY9" fmla="*/ 407670 h 408241"/>
                <a:gd name="connsiteX10" fmla="*/ 678095 w 700097"/>
                <a:gd name="connsiteY10" fmla="*/ 408242 h 408241"/>
                <a:gd name="connsiteX11" fmla="*/ 677047 w 700097"/>
                <a:gd name="connsiteY11" fmla="*/ 408242 h 408241"/>
                <a:gd name="connsiteX12" fmla="*/ 675523 w 700097"/>
                <a:gd name="connsiteY12" fmla="*/ 408242 h 408241"/>
                <a:gd name="connsiteX13" fmla="*/ 673999 w 700097"/>
                <a:gd name="connsiteY13" fmla="*/ 407765 h 408241"/>
                <a:gd name="connsiteX14" fmla="*/ 673047 w 700097"/>
                <a:gd name="connsiteY14" fmla="*/ 407765 h 408241"/>
                <a:gd name="connsiteX15" fmla="*/ 671618 w 700097"/>
                <a:gd name="connsiteY15" fmla="*/ 406813 h 408241"/>
                <a:gd name="connsiteX16" fmla="*/ 665712 w 700097"/>
                <a:gd name="connsiteY16" fmla="*/ 400717 h 408241"/>
                <a:gd name="connsiteX17" fmla="*/ 662664 w 700097"/>
                <a:gd name="connsiteY17" fmla="*/ 397193 h 408241"/>
                <a:gd name="connsiteX18" fmla="*/ 662093 w 700097"/>
                <a:gd name="connsiteY18" fmla="*/ 395097 h 408241"/>
                <a:gd name="connsiteX19" fmla="*/ 660569 w 700097"/>
                <a:gd name="connsiteY19" fmla="*/ 391764 h 408241"/>
                <a:gd name="connsiteX20" fmla="*/ 659045 w 700097"/>
                <a:gd name="connsiteY20" fmla="*/ 387572 h 408241"/>
                <a:gd name="connsiteX21" fmla="*/ 654854 w 700097"/>
                <a:gd name="connsiteY21" fmla="*/ 375190 h 408241"/>
                <a:gd name="connsiteX22" fmla="*/ 649234 w 700097"/>
                <a:gd name="connsiteY22" fmla="*/ 315468 h 408241"/>
                <a:gd name="connsiteX23" fmla="*/ 637518 w 700097"/>
                <a:gd name="connsiteY23" fmla="*/ 253746 h 408241"/>
                <a:gd name="connsiteX24" fmla="*/ 609896 w 700097"/>
                <a:gd name="connsiteY24" fmla="*/ 196596 h 408241"/>
                <a:gd name="connsiteX25" fmla="*/ 591513 w 700097"/>
                <a:gd name="connsiteY25" fmla="*/ 170783 h 408241"/>
                <a:gd name="connsiteX26" fmla="*/ 581988 w 700097"/>
                <a:gd name="connsiteY26" fmla="*/ 159449 h 408241"/>
                <a:gd name="connsiteX27" fmla="*/ 578654 w 700097"/>
                <a:gd name="connsiteY27" fmla="*/ 156210 h 408241"/>
                <a:gd name="connsiteX28" fmla="*/ 569796 w 700097"/>
                <a:gd name="connsiteY28" fmla="*/ 148114 h 408241"/>
                <a:gd name="connsiteX29" fmla="*/ 547698 w 700097"/>
                <a:gd name="connsiteY29" fmla="*/ 145256 h 408241"/>
                <a:gd name="connsiteX30" fmla="*/ 552174 w 700097"/>
                <a:gd name="connsiteY30" fmla="*/ 140780 h 408241"/>
                <a:gd name="connsiteX31" fmla="*/ 662188 w 700097"/>
                <a:gd name="connsiteY31" fmla="*/ 281940 h 408241"/>
                <a:gd name="connsiteX32" fmla="*/ 699526 w 700097"/>
                <a:gd name="connsiteY32" fmla="*/ 367665 h 408241"/>
                <a:gd name="connsiteX33" fmla="*/ 503883 w 700097"/>
                <a:gd name="connsiteY33" fmla="*/ 246602 h 408241"/>
                <a:gd name="connsiteX34" fmla="*/ 503883 w 700097"/>
                <a:gd name="connsiteY34" fmla="*/ 246602 h 408241"/>
                <a:gd name="connsiteX35" fmla="*/ 499596 w 700097"/>
                <a:gd name="connsiteY35" fmla="*/ 248889 h 408241"/>
                <a:gd name="connsiteX36" fmla="*/ 499596 w 700097"/>
                <a:gd name="connsiteY36" fmla="*/ 248889 h 408241"/>
                <a:gd name="connsiteX37" fmla="*/ 498930 w 700097"/>
                <a:gd name="connsiteY37" fmla="*/ 248889 h 408241"/>
                <a:gd name="connsiteX38" fmla="*/ 494358 w 700097"/>
                <a:gd name="connsiteY38" fmla="*/ 250317 h 408241"/>
                <a:gd name="connsiteX39" fmla="*/ 492167 w 700097"/>
                <a:gd name="connsiteY39" fmla="*/ 250317 h 408241"/>
                <a:gd name="connsiteX40" fmla="*/ 484261 w 700097"/>
                <a:gd name="connsiteY40" fmla="*/ 250317 h 408241"/>
                <a:gd name="connsiteX41" fmla="*/ 483785 w 700097"/>
                <a:gd name="connsiteY41" fmla="*/ 250317 h 408241"/>
                <a:gd name="connsiteX42" fmla="*/ 478260 w 700097"/>
                <a:gd name="connsiteY42" fmla="*/ 248698 h 408241"/>
                <a:gd name="connsiteX43" fmla="*/ 478260 w 700097"/>
                <a:gd name="connsiteY43" fmla="*/ 248698 h 408241"/>
                <a:gd name="connsiteX44" fmla="*/ 474450 w 700097"/>
                <a:gd name="connsiteY44" fmla="*/ 246507 h 408241"/>
                <a:gd name="connsiteX45" fmla="*/ 473022 w 700097"/>
                <a:gd name="connsiteY45" fmla="*/ 245555 h 408241"/>
                <a:gd name="connsiteX46" fmla="*/ 470640 w 700097"/>
                <a:gd name="connsiteY46" fmla="*/ 243650 h 408241"/>
                <a:gd name="connsiteX47" fmla="*/ 464544 w 700097"/>
                <a:gd name="connsiteY47" fmla="*/ 237268 h 408241"/>
                <a:gd name="connsiteX48" fmla="*/ 462830 w 700097"/>
                <a:gd name="connsiteY48" fmla="*/ 235172 h 408241"/>
                <a:gd name="connsiteX49" fmla="*/ 460639 w 700097"/>
                <a:gd name="connsiteY49" fmla="*/ 231839 h 408241"/>
                <a:gd name="connsiteX50" fmla="*/ 451971 w 700097"/>
                <a:gd name="connsiteY50" fmla="*/ 215932 h 408241"/>
                <a:gd name="connsiteX51" fmla="*/ 451209 w 700097"/>
                <a:gd name="connsiteY51" fmla="*/ 214218 h 408241"/>
                <a:gd name="connsiteX52" fmla="*/ 449876 w 700097"/>
                <a:gd name="connsiteY52" fmla="*/ 210884 h 408241"/>
                <a:gd name="connsiteX53" fmla="*/ 445399 w 700097"/>
                <a:gd name="connsiteY53" fmla="*/ 197072 h 408241"/>
                <a:gd name="connsiteX54" fmla="*/ 426349 w 700097"/>
                <a:gd name="connsiteY54" fmla="*/ 128207 h 408241"/>
                <a:gd name="connsiteX55" fmla="*/ 384249 w 700097"/>
                <a:gd name="connsiteY55" fmla="*/ 81725 h 408241"/>
                <a:gd name="connsiteX56" fmla="*/ 337576 w 700097"/>
                <a:gd name="connsiteY56" fmla="*/ 39434 h 408241"/>
                <a:gd name="connsiteX57" fmla="*/ 326908 w 700097"/>
                <a:gd name="connsiteY57" fmla="*/ 35624 h 408241"/>
                <a:gd name="connsiteX58" fmla="*/ 293952 w 700097"/>
                <a:gd name="connsiteY58" fmla="*/ 31718 h 408241"/>
                <a:gd name="connsiteX59" fmla="*/ 258423 w 700097"/>
                <a:gd name="connsiteY59" fmla="*/ 42005 h 408241"/>
                <a:gd name="connsiteX60" fmla="*/ 223943 w 700097"/>
                <a:gd name="connsiteY60" fmla="*/ 54959 h 408241"/>
                <a:gd name="connsiteX61" fmla="*/ 205845 w 700097"/>
                <a:gd name="connsiteY61" fmla="*/ 60675 h 408241"/>
                <a:gd name="connsiteX62" fmla="*/ 203369 w 700097"/>
                <a:gd name="connsiteY62" fmla="*/ 61151 h 408241"/>
                <a:gd name="connsiteX63" fmla="*/ 199368 w 700097"/>
                <a:gd name="connsiteY63" fmla="*/ 61722 h 408241"/>
                <a:gd name="connsiteX64" fmla="*/ 185938 w 700097"/>
                <a:gd name="connsiteY64" fmla="*/ 63532 h 408241"/>
                <a:gd name="connsiteX65" fmla="*/ 148600 w 700097"/>
                <a:gd name="connsiteY65" fmla="*/ 69818 h 408241"/>
                <a:gd name="connsiteX66" fmla="*/ 110500 w 700097"/>
                <a:gd name="connsiteY66" fmla="*/ 78677 h 408241"/>
                <a:gd name="connsiteX67" fmla="*/ 75734 w 700097"/>
                <a:gd name="connsiteY67" fmla="*/ 84297 h 408241"/>
                <a:gd name="connsiteX68" fmla="*/ 59922 w 700097"/>
                <a:gd name="connsiteY68" fmla="*/ 90202 h 408241"/>
                <a:gd name="connsiteX69" fmla="*/ 59922 w 700097"/>
                <a:gd name="connsiteY69" fmla="*/ 90202 h 408241"/>
                <a:gd name="connsiteX70" fmla="*/ 46968 w 700097"/>
                <a:gd name="connsiteY70" fmla="*/ 95631 h 408241"/>
                <a:gd name="connsiteX71" fmla="*/ 31062 w 700097"/>
                <a:gd name="connsiteY71" fmla="*/ 144495 h 408241"/>
                <a:gd name="connsiteX72" fmla="*/ 39063 w 700097"/>
                <a:gd name="connsiteY72" fmla="*/ 192120 h 408241"/>
                <a:gd name="connsiteX73" fmla="*/ 47826 w 700097"/>
                <a:gd name="connsiteY73" fmla="*/ 213932 h 408241"/>
                <a:gd name="connsiteX74" fmla="*/ 51826 w 700097"/>
                <a:gd name="connsiteY74" fmla="*/ 223457 h 408241"/>
                <a:gd name="connsiteX75" fmla="*/ 53922 w 700097"/>
                <a:gd name="connsiteY75" fmla="*/ 228314 h 408241"/>
                <a:gd name="connsiteX76" fmla="*/ 54874 w 700097"/>
                <a:gd name="connsiteY76" fmla="*/ 230696 h 408241"/>
                <a:gd name="connsiteX77" fmla="*/ 55446 w 700097"/>
                <a:gd name="connsiteY77" fmla="*/ 232124 h 408241"/>
                <a:gd name="connsiteX78" fmla="*/ 62494 w 700097"/>
                <a:gd name="connsiteY78" fmla="*/ 251746 h 408241"/>
                <a:gd name="connsiteX79" fmla="*/ 65161 w 700097"/>
                <a:gd name="connsiteY79" fmla="*/ 261271 h 408241"/>
                <a:gd name="connsiteX80" fmla="*/ 66209 w 700097"/>
                <a:gd name="connsiteY80" fmla="*/ 266224 h 408241"/>
                <a:gd name="connsiteX81" fmla="*/ 66876 w 700097"/>
                <a:gd name="connsiteY81" fmla="*/ 270891 h 408241"/>
                <a:gd name="connsiteX82" fmla="*/ 66876 w 700097"/>
                <a:gd name="connsiteY82" fmla="*/ 279368 h 408241"/>
                <a:gd name="connsiteX83" fmla="*/ 66876 w 700097"/>
                <a:gd name="connsiteY83" fmla="*/ 284226 h 408241"/>
                <a:gd name="connsiteX84" fmla="*/ 66876 w 700097"/>
                <a:gd name="connsiteY84" fmla="*/ 287560 h 408241"/>
                <a:gd name="connsiteX85" fmla="*/ 61161 w 700097"/>
                <a:gd name="connsiteY85" fmla="*/ 304705 h 408241"/>
                <a:gd name="connsiteX86" fmla="*/ 56208 w 700097"/>
                <a:gd name="connsiteY86" fmla="*/ 312801 h 408241"/>
                <a:gd name="connsiteX87" fmla="*/ 54207 w 700097"/>
                <a:gd name="connsiteY87" fmla="*/ 315087 h 408241"/>
                <a:gd name="connsiteX88" fmla="*/ 50683 w 700097"/>
                <a:gd name="connsiteY88" fmla="*/ 318707 h 408241"/>
                <a:gd name="connsiteX89" fmla="*/ 44682 w 700097"/>
                <a:gd name="connsiteY89" fmla="*/ 322993 h 408241"/>
                <a:gd name="connsiteX90" fmla="*/ 43539 w 700097"/>
                <a:gd name="connsiteY90" fmla="*/ 323660 h 408241"/>
                <a:gd name="connsiteX91" fmla="*/ 42587 w 700097"/>
                <a:gd name="connsiteY91" fmla="*/ 323660 h 408241"/>
                <a:gd name="connsiteX92" fmla="*/ 40206 w 700097"/>
                <a:gd name="connsiteY92" fmla="*/ 324326 h 408241"/>
                <a:gd name="connsiteX93" fmla="*/ 20394 w 700097"/>
                <a:gd name="connsiteY93" fmla="*/ 210026 h 408241"/>
                <a:gd name="connsiteX94" fmla="*/ 59541 w 700097"/>
                <a:gd name="connsiteY94" fmla="*/ 64199 h 408241"/>
                <a:gd name="connsiteX95" fmla="*/ 299190 w 700097"/>
                <a:gd name="connsiteY95" fmla="*/ 8382 h 408241"/>
                <a:gd name="connsiteX96" fmla="*/ 442065 w 700097"/>
                <a:gd name="connsiteY96" fmla="*/ 84582 h 408241"/>
                <a:gd name="connsiteX97" fmla="*/ 503883 w 700097"/>
                <a:gd name="connsiteY97" fmla="*/ 246602 h 4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700097" h="408241">
                  <a:moveTo>
                    <a:pt x="700098" y="367094"/>
                  </a:moveTo>
                  <a:cubicBezTo>
                    <a:pt x="699691" y="370296"/>
                    <a:pt x="699119" y="373476"/>
                    <a:pt x="698383" y="376619"/>
                  </a:cubicBezTo>
                  <a:cubicBezTo>
                    <a:pt x="697621" y="379476"/>
                    <a:pt x="696669" y="382143"/>
                    <a:pt x="695621" y="385001"/>
                  </a:cubicBezTo>
                  <a:cubicBezTo>
                    <a:pt x="695621" y="383953"/>
                    <a:pt x="694573" y="387477"/>
                    <a:pt x="694383" y="387953"/>
                  </a:cubicBezTo>
                  <a:lnTo>
                    <a:pt x="692097" y="392621"/>
                  </a:lnTo>
                  <a:lnTo>
                    <a:pt x="689430" y="397097"/>
                  </a:lnTo>
                  <a:lnTo>
                    <a:pt x="687334" y="399955"/>
                  </a:lnTo>
                  <a:lnTo>
                    <a:pt x="684762" y="402908"/>
                  </a:lnTo>
                  <a:cubicBezTo>
                    <a:pt x="684286" y="403479"/>
                    <a:pt x="681524" y="405956"/>
                    <a:pt x="681333" y="406337"/>
                  </a:cubicBezTo>
                  <a:lnTo>
                    <a:pt x="679143" y="407670"/>
                  </a:lnTo>
                  <a:lnTo>
                    <a:pt x="678095" y="408242"/>
                  </a:lnTo>
                  <a:lnTo>
                    <a:pt x="677047" y="408242"/>
                  </a:lnTo>
                  <a:lnTo>
                    <a:pt x="675523" y="408242"/>
                  </a:lnTo>
                  <a:lnTo>
                    <a:pt x="673999" y="407765"/>
                  </a:lnTo>
                  <a:lnTo>
                    <a:pt x="673047" y="407765"/>
                  </a:lnTo>
                  <a:lnTo>
                    <a:pt x="671618" y="406813"/>
                  </a:lnTo>
                  <a:cubicBezTo>
                    <a:pt x="669522" y="404908"/>
                    <a:pt x="667713" y="402717"/>
                    <a:pt x="665712" y="400717"/>
                  </a:cubicBezTo>
                  <a:lnTo>
                    <a:pt x="662664" y="397193"/>
                  </a:lnTo>
                  <a:cubicBezTo>
                    <a:pt x="665427" y="400526"/>
                    <a:pt x="662664" y="395669"/>
                    <a:pt x="662093" y="395097"/>
                  </a:cubicBezTo>
                  <a:lnTo>
                    <a:pt x="660569" y="391764"/>
                  </a:lnTo>
                  <a:cubicBezTo>
                    <a:pt x="660093" y="390430"/>
                    <a:pt x="659521" y="389001"/>
                    <a:pt x="659045" y="387572"/>
                  </a:cubicBezTo>
                  <a:cubicBezTo>
                    <a:pt x="657322" y="383563"/>
                    <a:pt x="655921" y="379422"/>
                    <a:pt x="654854" y="375190"/>
                  </a:cubicBezTo>
                  <a:cubicBezTo>
                    <a:pt x="651607" y="355436"/>
                    <a:pt x="649730" y="335481"/>
                    <a:pt x="649234" y="315468"/>
                  </a:cubicBezTo>
                  <a:cubicBezTo>
                    <a:pt x="647913" y="294487"/>
                    <a:pt x="643978" y="273752"/>
                    <a:pt x="637518" y="253746"/>
                  </a:cubicBezTo>
                  <a:cubicBezTo>
                    <a:pt x="630678" y="233640"/>
                    <a:pt x="621401" y="214448"/>
                    <a:pt x="609896" y="196596"/>
                  </a:cubicBezTo>
                  <a:cubicBezTo>
                    <a:pt x="604279" y="187640"/>
                    <a:pt x="598140" y="179021"/>
                    <a:pt x="591513" y="170783"/>
                  </a:cubicBezTo>
                  <a:cubicBezTo>
                    <a:pt x="588369" y="166878"/>
                    <a:pt x="585226" y="163068"/>
                    <a:pt x="581988" y="159449"/>
                  </a:cubicBezTo>
                  <a:cubicBezTo>
                    <a:pt x="580973" y="158274"/>
                    <a:pt x="579858" y="157190"/>
                    <a:pt x="578654" y="156210"/>
                  </a:cubicBezTo>
                  <a:cubicBezTo>
                    <a:pt x="576124" y="153082"/>
                    <a:pt x="573138" y="150353"/>
                    <a:pt x="569796" y="148114"/>
                  </a:cubicBezTo>
                  <a:cubicBezTo>
                    <a:pt x="563146" y="144135"/>
                    <a:pt x="555141" y="143100"/>
                    <a:pt x="547698" y="145256"/>
                  </a:cubicBezTo>
                  <a:cubicBezTo>
                    <a:pt x="548993" y="143580"/>
                    <a:pt x="550497" y="142075"/>
                    <a:pt x="552174" y="140780"/>
                  </a:cubicBezTo>
                  <a:cubicBezTo>
                    <a:pt x="594370" y="106680"/>
                    <a:pt x="651615" y="210598"/>
                    <a:pt x="662188" y="281940"/>
                  </a:cubicBezTo>
                  <a:cubicBezTo>
                    <a:pt x="671142" y="342519"/>
                    <a:pt x="693144" y="362807"/>
                    <a:pt x="699526" y="367665"/>
                  </a:cubicBezTo>
                  <a:close/>
                  <a:moveTo>
                    <a:pt x="503883" y="246602"/>
                  </a:moveTo>
                  <a:lnTo>
                    <a:pt x="503883" y="246602"/>
                  </a:lnTo>
                  <a:cubicBezTo>
                    <a:pt x="502494" y="247438"/>
                    <a:pt x="501064" y="248201"/>
                    <a:pt x="499596" y="248889"/>
                  </a:cubicBezTo>
                  <a:lnTo>
                    <a:pt x="499596" y="248889"/>
                  </a:lnTo>
                  <a:lnTo>
                    <a:pt x="498930" y="248889"/>
                  </a:lnTo>
                  <a:cubicBezTo>
                    <a:pt x="497434" y="249451"/>
                    <a:pt x="495908" y="249928"/>
                    <a:pt x="494358" y="250317"/>
                  </a:cubicBezTo>
                  <a:lnTo>
                    <a:pt x="492167" y="250317"/>
                  </a:lnTo>
                  <a:cubicBezTo>
                    <a:pt x="489595" y="250317"/>
                    <a:pt x="486833" y="250317"/>
                    <a:pt x="484261" y="250317"/>
                  </a:cubicBezTo>
                  <a:lnTo>
                    <a:pt x="483785" y="250317"/>
                  </a:lnTo>
                  <a:cubicBezTo>
                    <a:pt x="481904" y="249923"/>
                    <a:pt x="480057" y="249381"/>
                    <a:pt x="478260" y="248698"/>
                  </a:cubicBezTo>
                  <a:lnTo>
                    <a:pt x="478260" y="248698"/>
                  </a:lnTo>
                  <a:cubicBezTo>
                    <a:pt x="476927" y="248031"/>
                    <a:pt x="475689" y="247269"/>
                    <a:pt x="474450" y="246507"/>
                  </a:cubicBezTo>
                  <a:lnTo>
                    <a:pt x="473022" y="245555"/>
                  </a:lnTo>
                  <a:lnTo>
                    <a:pt x="470640" y="243650"/>
                  </a:lnTo>
                  <a:cubicBezTo>
                    <a:pt x="468442" y="241688"/>
                    <a:pt x="466403" y="239554"/>
                    <a:pt x="464544" y="237268"/>
                  </a:cubicBezTo>
                  <a:lnTo>
                    <a:pt x="462830" y="235172"/>
                  </a:lnTo>
                  <a:cubicBezTo>
                    <a:pt x="462068" y="234125"/>
                    <a:pt x="461306" y="232982"/>
                    <a:pt x="460639" y="231839"/>
                  </a:cubicBezTo>
                  <a:cubicBezTo>
                    <a:pt x="457324" y="226780"/>
                    <a:pt x="454425" y="221460"/>
                    <a:pt x="451971" y="215932"/>
                  </a:cubicBezTo>
                  <a:cubicBezTo>
                    <a:pt x="451678" y="215379"/>
                    <a:pt x="451423" y="214806"/>
                    <a:pt x="451209" y="214218"/>
                  </a:cubicBezTo>
                  <a:cubicBezTo>
                    <a:pt x="451209" y="213646"/>
                    <a:pt x="450066" y="211360"/>
                    <a:pt x="449876" y="210884"/>
                  </a:cubicBezTo>
                  <a:cubicBezTo>
                    <a:pt x="448257" y="206312"/>
                    <a:pt x="446828" y="201359"/>
                    <a:pt x="445399" y="197072"/>
                  </a:cubicBezTo>
                  <a:cubicBezTo>
                    <a:pt x="440357" y="173775"/>
                    <a:pt x="433997" y="150783"/>
                    <a:pt x="426349" y="128207"/>
                  </a:cubicBezTo>
                  <a:cubicBezTo>
                    <a:pt x="418158" y="108395"/>
                    <a:pt x="399393" y="94107"/>
                    <a:pt x="384249" y="81725"/>
                  </a:cubicBezTo>
                  <a:cubicBezTo>
                    <a:pt x="369104" y="69342"/>
                    <a:pt x="356150" y="49054"/>
                    <a:pt x="337576" y="39434"/>
                  </a:cubicBezTo>
                  <a:cubicBezTo>
                    <a:pt x="334191" y="37728"/>
                    <a:pt x="330608" y="36448"/>
                    <a:pt x="326908" y="35624"/>
                  </a:cubicBezTo>
                  <a:cubicBezTo>
                    <a:pt x="318431" y="28670"/>
                    <a:pt x="305286" y="29909"/>
                    <a:pt x="293952" y="31718"/>
                  </a:cubicBezTo>
                  <a:cubicBezTo>
                    <a:pt x="281940" y="34536"/>
                    <a:pt x="270082" y="37969"/>
                    <a:pt x="258423" y="42005"/>
                  </a:cubicBezTo>
                  <a:cubicBezTo>
                    <a:pt x="246612" y="45339"/>
                    <a:pt x="235468" y="50768"/>
                    <a:pt x="223943" y="54959"/>
                  </a:cubicBezTo>
                  <a:cubicBezTo>
                    <a:pt x="218019" y="57194"/>
                    <a:pt x="211978" y="59101"/>
                    <a:pt x="205845" y="60675"/>
                  </a:cubicBezTo>
                  <a:lnTo>
                    <a:pt x="203369" y="61151"/>
                  </a:lnTo>
                  <a:lnTo>
                    <a:pt x="199368" y="61722"/>
                  </a:lnTo>
                  <a:lnTo>
                    <a:pt x="185938" y="63532"/>
                  </a:lnTo>
                  <a:cubicBezTo>
                    <a:pt x="173460" y="65247"/>
                    <a:pt x="160983" y="67342"/>
                    <a:pt x="148600" y="69818"/>
                  </a:cubicBezTo>
                  <a:cubicBezTo>
                    <a:pt x="136218" y="72295"/>
                    <a:pt x="122978" y="76295"/>
                    <a:pt x="110500" y="78677"/>
                  </a:cubicBezTo>
                  <a:cubicBezTo>
                    <a:pt x="98022" y="81058"/>
                    <a:pt x="87069" y="81439"/>
                    <a:pt x="75734" y="84297"/>
                  </a:cubicBezTo>
                  <a:cubicBezTo>
                    <a:pt x="70259" y="85669"/>
                    <a:pt x="64956" y="87650"/>
                    <a:pt x="59922" y="90202"/>
                  </a:cubicBezTo>
                  <a:lnTo>
                    <a:pt x="59922" y="90202"/>
                  </a:lnTo>
                  <a:cubicBezTo>
                    <a:pt x="54878" y="88936"/>
                    <a:pt x="49603" y="91147"/>
                    <a:pt x="46968" y="95631"/>
                  </a:cubicBezTo>
                  <a:cubicBezTo>
                    <a:pt x="37505" y="110258"/>
                    <a:pt x="32022" y="127100"/>
                    <a:pt x="31062" y="144495"/>
                  </a:cubicBezTo>
                  <a:cubicBezTo>
                    <a:pt x="30265" y="160761"/>
                    <a:pt x="32994" y="177007"/>
                    <a:pt x="39063" y="192120"/>
                  </a:cubicBezTo>
                  <a:cubicBezTo>
                    <a:pt x="41730" y="199454"/>
                    <a:pt x="44778" y="206693"/>
                    <a:pt x="47826" y="213932"/>
                  </a:cubicBezTo>
                  <a:lnTo>
                    <a:pt x="51826" y="223457"/>
                  </a:lnTo>
                  <a:cubicBezTo>
                    <a:pt x="52588" y="225076"/>
                    <a:pt x="53255" y="226695"/>
                    <a:pt x="53922" y="228314"/>
                  </a:cubicBezTo>
                  <a:lnTo>
                    <a:pt x="54874" y="230696"/>
                  </a:lnTo>
                  <a:lnTo>
                    <a:pt x="55446" y="232124"/>
                  </a:lnTo>
                  <a:cubicBezTo>
                    <a:pt x="58113" y="238601"/>
                    <a:pt x="60399" y="245078"/>
                    <a:pt x="62494" y="251746"/>
                  </a:cubicBezTo>
                  <a:cubicBezTo>
                    <a:pt x="63542" y="254889"/>
                    <a:pt x="64399" y="258223"/>
                    <a:pt x="65161" y="261271"/>
                  </a:cubicBezTo>
                  <a:cubicBezTo>
                    <a:pt x="65161" y="262890"/>
                    <a:pt x="65923" y="264510"/>
                    <a:pt x="66209" y="266224"/>
                  </a:cubicBezTo>
                  <a:cubicBezTo>
                    <a:pt x="66495" y="267939"/>
                    <a:pt x="66780" y="270510"/>
                    <a:pt x="66876" y="270891"/>
                  </a:cubicBezTo>
                  <a:cubicBezTo>
                    <a:pt x="67020" y="273715"/>
                    <a:pt x="67020" y="276545"/>
                    <a:pt x="66876" y="279368"/>
                  </a:cubicBezTo>
                  <a:cubicBezTo>
                    <a:pt x="66876" y="280988"/>
                    <a:pt x="66876" y="282607"/>
                    <a:pt x="66876" y="284226"/>
                  </a:cubicBezTo>
                  <a:cubicBezTo>
                    <a:pt x="66876" y="285845"/>
                    <a:pt x="66876" y="287560"/>
                    <a:pt x="66876" y="287560"/>
                  </a:cubicBezTo>
                  <a:cubicBezTo>
                    <a:pt x="65976" y="293562"/>
                    <a:pt x="64043" y="299363"/>
                    <a:pt x="61161" y="304705"/>
                  </a:cubicBezTo>
                  <a:cubicBezTo>
                    <a:pt x="59679" y="307504"/>
                    <a:pt x="58025" y="310208"/>
                    <a:pt x="56208" y="312801"/>
                  </a:cubicBezTo>
                  <a:cubicBezTo>
                    <a:pt x="56970" y="311563"/>
                    <a:pt x="54207" y="315087"/>
                    <a:pt x="54207" y="315087"/>
                  </a:cubicBezTo>
                  <a:cubicBezTo>
                    <a:pt x="54207" y="315087"/>
                    <a:pt x="51921" y="317564"/>
                    <a:pt x="50683" y="318707"/>
                  </a:cubicBezTo>
                  <a:cubicBezTo>
                    <a:pt x="48861" y="320369"/>
                    <a:pt x="46846" y="321808"/>
                    <a:pt x="44682" y="322993"/>
                  </a:cubicBezTo>
                  <a:lnTo>
                    <a:pt x="43539" y="323660"/>
                  </a:lnTo>
                  <a:lnTo>
                    <a:pt x="42587" y="323660"/>
                  </a:lnTo>
                  <a:lnTo>
                    <a:pt x="40206" y="324326"/>
                  </a:lnTo>
                  <a:cubicBezTo>
                    <a:pt x="45600" y="285094"/>
                    <a:pt x="38677" y="245155"/>
                    <a:pt x="20394" y="210026"/>
                  </a:cubicBezTo>
                  <a:cubicBezTo>
                    <a:pt x="-24850" y="116967"/>
                    <a:pt x="12774" y="72009"/>
                    <a:pt x="59541" y="64199"/>
                  </a:cubicBezTo>
                  <a:cubicBezTo>
                    <a:pt x="106309" y="56388"/>
                    <a:pt x="255471" y="34766"/>
                    <a:pt x="299190" y="8382"/>
                  </a:cubicBezTo>
                  <a:cubicBezTo>
                    <a:pt x="342910" y="-18002"/>
                    <a:pt x="428826" y="20765"/>
                    <a:pt x="442065" y="84582"/>
                  </a:cubicBezTo>
                  <a:cubicBezTo>
                    <a:pt x="453876" y="147447"/>
                    <a:pt x="473974" y="236506"/>
                    <a:pt x="503883" y="246602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xmlns="" id="{30A68327-0EBC-45D0-AA90-59FD90EE14E3}"/>
                </a:ext>
              </a:extLst>
            </p:cNvPr>
            <p:cNvSpPr/>
            <p:nvPr/>
          </p:nvSpPr>
          <p:spPr>
            <a:xfrm>
              <a:off x="2016495" y="2177935"/>
              <a:ext cx="636733" cy="342697"/>
            </a:xfrm>
            <a:custGeom>
              <a:avLst/>
              <a:gdLst>
                <a:gd name="connsiteX0" fmla="*/ 56007 w 395361"/>
                <a:gd name="connsiteY0" fmla="*/ 108299 h 212788"/>
                <a:gd name="connsiteX1" fmla="*/ 56007 w 395361"/>
                <a:gd name="connsiteY1" fmla="*/ 108299 h 212788"/>
                <a:gd name="connsiteX2" fmla="*/ 6001 w 395361"/>
                <a:gd name="connsiteY2" fmla="*/ 79724 h 212788"/>
                <a:gd name="connsiteX3" fmla="*/ 3238 w 395361"/>
                <a:gd name="connsiteY3" fmla="*/ 77152 h 212788"/>
                <a:gd name="connsiteX4" fmla="*/ 1048 w 395361"/>
                <a:gd name="connsiteY4" fmla="*/ 74200 h 212788"/>
                <a:gd name="connsiteX5" fmla="*/ 571 w 395361"/>
                <a:gd name="connsiteY5" fmla="*/ 73342 h 212788"/>
                <a:gd name="connsiteX6" fmla="*/ 571 w 395361"/>
                <a:gd name="connsiteY6" fmla="*/ 73342 h 212788"/>
                <a:gd name="connsiteX7" fmla="*/ 571 w 395361"/>
                <a:gd name="connsiteY7" fmla="*/ 72676 h 212788"/>
                <a:gd name="connsiteX8" fmla="*/ 0 w 395361"/>
                <a:gd name="connsiteY8" fmla="*/ 70390 h 212788"/>
                <a:gd name="connsiteX9" fmla="*/ 0 w 395361"/>
                <a:gd name="connsiteY9" fmla="*/ 68294 h 212788"/>
                <a:gd name="connsiteX10" fmla="*/ 8858 w 395361"/>
                <a:gd name="connsiteY10" fmla="*/ 41434 h 212788"/>
                <a:gd name="connsiteX11" fmla="*/ 62198 w 395361"/>
                <a:gd name="connsiteY11" fmla="*/ 5334 h 212788"/>
                <a:gd name="connsiteX12" fmla="*/ 100298 w 395361"/>
                <a:gd name="connsiteY12" fmla="*/ 0 h 212788"/>
                <a:gd name="connsiteX13" fmla="*/ 103346 w 395361"/>
                <a:gd name="connsiteY13" fmla="*/ 0 h 212788"/>
                <a:gd name="connsiteX14" fmla="*/ 84296 w 395361"/>
                <a:gd name="connsiteY14" fmla="*/ 44863 h 212788"/>
                <a:gd name="connsiteX15" fmla="*/ 382619 w 395361"/>
                <a:gd name="connsiteY15" fmla="*/ 158305 h 212788"/>
                <a:gd name="connsiteX16" fmla="*/ 176117 w 395361"/>
                <a:gd name="connsiteY16" fmla="*/ 169164 h 212788"/>
                <a:gd name="connsiteX17" fmla="*/ 112014 w 395361"/>
                <a:gd name="connsiteY17" fmla="*/ 212788 h 212788"/>
                <a:gd name="connsiteX18" fmla="*/ 92392 w 395361"/>
                <a:gd name="connsiteY18" fmla="*/ 210693 h 212788"/>
                <a:gd name="connsiteX19" fmla="*/ 85154 w 395361"/>
                <a:gd name="connsiteY19" fmla="*/ 212788 h 212788"/>
                <a:gd name="connsiteX20" fmla="*/ 85154 w 395361"/>
                <a:gd name="connsiteY20" fmla="*/ 212788 h 212788"/>
                <a:gd name="connsiteX21" fmla="*/ 84487 w 395361"/>
                <a:gd name="connsiteY21" fmla="*/ 212788 h 212788"/>
                <a:gd name="connsiteX22" fmla="*/ 82486 w 395361"/>
                <a:gd name="connsiteY22" fmla="*/ 208883 h 212788"/>
                <a:gd name="connsiteX23" fmla="*/ 82487 w 395361"/>
                <a:gd name="connsiteY23" fmla="*/ 208121 h 212788"/>
                <a:gd name="connsiteX24" fmla="*/ 80772 w 395361"/>
                <a:gd name="connsiteY24" fmla="*/ 202787 h 212788"/>
                <a:gd name="connsiteX25" fmla="*/ 78581 w 395361"/>
                <a:gd name="connsiteY25" fmla="*/ 192024 h 212788"/>
                <a:gd name="connsiteX26" fmla="*/ 78581 w 395361"/>
                <a:gd name="connsiteY26" fmla="*/ 191452 h 212788"/>
                <a:gd name="connsiteX27" fmla="*/ 78581 w 395361"/>
                <a:gd name="connsiteY27" fmla="*/ 190024 h 212788"/>
                <a:gd name="connsiteX28" fmla="*/ 77914 w 395361"/>
                <a:gd name="connsiteY28" fmla="*/ 183071 h 212788"/>
                <a:gd name="connsiteX29" fmla="*/ 75533 w 395361"/>
                <a:gd name="connsiteY29" fmla="*/ 157639 h 212788"/>
                <a:gd name="connsiteX30" fmla="*/ 56007 w 395361"/>
                <a:gd name="connsiteY30" fmla="*/ 108299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95361" h="212788">
                  <a:moveTo>
                    <a:pt x="56007" y="108299"/>
                  </a:moveTo>
                  <a:lnTo>
                    <a:pt x="56007" y="108299"/>
                  </a:lnTo>
                  <a:cubicBezTo>
                    <a:pt x="41053" y="95821"/>
                    <a:pt x="21717" y="91250"/>
                    <a:pt x="6001" y="79724"/>
                  </a:cubicBezTo>
                  <a:cubicBezTo>
                    <a:pt x="6001" y="79724"/>
                    <a:pt x="3715" y="77629"/>
                    <a:pt x="3238" y="77152"/>
                  </a:cubicBezTo>
                  <a:cubicBezTo>
                    <a:pt x="2762" y="76676"/>
                    <a:pt x="1238" y="74390"/>
                    <a:pt x="1048" y="74200"/>
                  </a:cubicBezTo>
                  <a:cubicBezTo>
                    <a:pt x="854" y="73935"/>
                    <a:pt x="694" y="73647"/>
                    <a:pt x="571" y="73342"/>
                  </a:cubicBezTo>
                  <a:cubicBezTo>
                    <a:pt x="571" y="73342"/>
                    <a:pt x="571" y="73342"/>
                    <a:pt x="571" y="73342"/>
                  </a:cubicBezTo>
                  <a:cubicBezTo>
                    <a:pt x="603" y="73121"/>
                    <a:pt x="603" y="72897"/>
                    <a:pt x="571" y="72676"/>
                  </a:cubicBezTo>
                  <a:cubicBezTo>
                    <a:pt x="336" y="71926"/>
                    <a:pt x="145" y="71162"/>
                    <a:pt x="0" y="70390"/>
                  </a:cubicBezTo>
                  <a:cubicBezTo>
                    <a:pt x="0" y="71247"/>
                    <a:pt x="0" y="68675"/>
                    <a:pt x="0" y="68294"/>
                  </a:cubicBezTo>
                  <a:cubicBezTo>
                    <a:pt x="415" y="58694"/>
                    <a:pt x="3481" y="49397"/>
                    <a:pt x="8858" y="41434"/>
                  </a:cubicBezTo>
                  <a:cubicBezTo>
                    <a:pt x="20164" y="21859"/>
                    <a:pt x="39824" y="8554"/>
                    <a:pt x="62198" y="5334"/>
                  </a:cubicBezTo>
                  <a:cubicBezTo>
                    <a:pt x="74962" y="3238"/>
                    <a:pt x="86677" y="1905"/>
                    <a:pt x="100298" y="0"/>
                  </a:cubicBezTo>
                  <a:lnTo>
                    <a:pt x="103346" y="0"/>
                  </a:lnTo>
                  <a:cubicBezTo>
                    <a:pt x="88871" y="10026"/>
                    <a:pt x="81457" y="27485"/>
                    <a:pt x="84296" y="44863"/>
                  </a:cubicBezTo>
                  <a:cubicBezTo>
                    <a:pt x="88297" y="91630"/>
                    <a:pt x="323469" y="156400"/>
                    <a:pt x="382619" y="158305"/>
                  </a:cubicBezTo>
                  <a:cubicBezTo>
                    <a:pt x="441770" y="160210"/>
                    <a:pt x="281654" y="197072"/>
                    <a:pt x="176117" y="169164"/>
                  </a:cubicBezTo>
                  <a:cubicBezTo>
                    <a:pt x="110966" y="151924"/>
                    <a:pt x="106204" y="184975"/>
                    <a:pt x="112014" y="212788"/>
                  </a:cubicBezTo>
                  <a:cubicBezTo>
                    <a:pt x="105671" y="210825"/>
                    <a:pt x="99007" y="210114"/>
                    <a:pt x="92392" y="210693"/>
                  </a:cubicBezTo>
                  <a:cubicBezTo>
                    <a:pt x="89889" y="211029"/>
                    <a:pt x="87449" y="211736"/>
                    <a:pt x="85154" y="212788"/>
                  </a:cubicBezTo>
                  <a:lnTo>
                    <a:pt x="85154" y="212788"/>
                  </a:lnTo>
                  <a:lnTo>
                    <a:pt x="84487" y="212788"/>
                  </a:lnTo>
                  <a:cubicBezTo>
                    <a:pt x="83726" y="211537"/>
                    <a:pt x="83058" y="210232"/>
                    <a:pt x="82486" y="208883"/>
                  </a:cubicBezTo>
                  <a:lnTo>
                    <a:pt x="82487" y="208121"/>
                  </a:lnTo>
                  <a:cubicBezTo>
                    <a:pt x="81815" y="206377"/>
                    <a:pt x="81243" y="204596"/>
                    <a:pt x="80772" y="202787"/>
                  </a:cubicBezTo>
                  <a:cubicBezTo>
                    <a:pt x="79850" y="199241"/>
                    <a:pt x="79119" y="195648"/>
                    <a:pt x="78581" y="192024"/>
                  </a:cubicBezTo>
                  <a:cubicBezTo>
                    <a:pt x="78620" y="191835"/>
                    <a:pt x="78620" y="191641"/>
                    <a:pt x="78581" y="191452"/>
                  </a:cubicBezTo>
                  <a:cubicBezTo>
                    <a:pt x="78581" y="190976"/>
                    <a:pt x="78581" y="190500"/>
                    <a:pt x="78581" y="190024"/>
                  </a:cubicBezTo>
                  <a:cubicBezTo>
                    <a:pt x="78581" y="187642"/>
                    <a:pt x="78581" y="185356"/>
                    <a:pt x="77914" y="183071"/>
                  </a:cubicBezTo>
                  <a:cubicBezTo>
                    <a:pt x="77152" y="174593"/>
                    <a:pt x="76486" y="166116"/>
                    <a:pt x="75533" y="157639"/>
                  </a:cubicBezTo>
                  <a:cubicBezTo>
                    <a:pt x="72390" y="139255"/>
                    <a:pt x="69533" y="119634"/>
                    <a:pt x="56007" y="108299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xmlns="" id="{8C3A26EF-B05F-47BC-A1E5-2013E8CBE111}"/>
                </a:ext>
              </a:extLst>
            </p:cNvPr>
            <p:cNvSpPr/>
            <p:nvPr/>
          </p:nvSpPr>
          <p:spPr>
            <a:xfrm>
              <a:off x="-5790" y="3252816"/>
              <a:ext cx="1081783" cy="1829768"/>
            </a:xfrm>
            <a:custGeom>
              <a:avLst/>
              <a:gdLst>
                <a:gd name="connsiteX0" fmla="*/ 0 w 671702"/>
                <a:gd name="connsiteY0" fmla="*/ 152305 h 1136142"/>
                <a:gd name="connsiteX1" fmla="*/ 52007 w 671702"/>
                <a:gd name="connsiteY1" fmla="*/ 142304 h 1136142"/>
                <a:gd name="connsiteX2" fmla="*/ 253175 w 671702"/>
                <a:gd name="connsiteY2" fmla="*/ 92964 h 1136142"/>
                <a:gd name="connsiteX3" fmla="*/ 352044 w 671702"/>
                <a:gd name="connsiteY3" fmla="*/ 64389 h 1136142"/>
                <a:gd name="connsiteX4" fmla="*/ 446342 w 671702"/>
                <a:gd name="connsiteY4" fmla="*/ 33814 h 1136142"/>
                <a:gd name="connsiteX5" fmla="*/ 542354 w 671702"/>
                <a:gd name="connsiteY5" fmla="*/ 0 h 1136142"/>
                <a:gd name="connsiteX6" fmla="*/ 516922 w 671702"/>
                <a:gd name="connsiteY6" fmla="*/ 34671 h 1136142"/>
                <a:gd name="connsiteX7" fmla="*/ 469297 w 671702"/>
                <a:gd name="connsiteY7" fmla="*/ 120396 h 1136142"/>
                <a:gd name="connsiteX8" fmla="*/ 407384 w 671702"/>
                <a:gd name="connsiteY8" fmla="*/ 317468 h 1136142"/>
                <a:gd name="connsiteX9" fmla="*/ 394811 w 671702"/>
                <a:gd name="connsiteY9" fmla="*/ 399288 h 1136142"/>
                <a:gd name="connsiteX10" fmla="*/ 387096 w 671702"/>
                <a:gd name="connsiteY10" fmla="*/ 483489 h 1136142"/>
                <a:gd name="connsiteX11" fmla="*/ 390886 w 671702"/>
                <a:gd name="connsiteY11" fmla="*/ 488219 h 1136142"/>
                <a:gd name="connsiteX12" fmla="*/ 395573 w 671702"/>
                <a:gd name="connsiteY12" fmla="*/ 484727 h 1136142"/>
                <a:gd name="connsiteX13" fmla="*/ 405574 w 671702"/>
                <a:gd name="connsiteY13" fmla="*/ 433102 h 1136142"/>
                <a:gd name="connsiteX14" fmla="*/ 413766 w 671702"/>
                <a:gd name="connsiteY14" fmla="*/ 380524 h 1136142"/>
                <a:gd name="connsiteX15" fmla="*/ 434531 w 671702"/>
                <a:gd name="connsiteY15" fmla="*/ 277654 h 1136142"/>
                <a:gd name="connsiteX16" fmla="*/ 506063 w 671702"/>
                <a:gd name="connsiteY16" fmla="*/ 85916 h 1136142"/>
                <a:gd name="connsiteX17" fmla="*/ 545782 w 671702"/>
                <a:gd name="connsiteY17" fmla="*/ 25432 h 1136142"/>
                <a:gd name="connsiteX18" fmla="*/ 546545 w 671702"/>
                <a:gd name="connsiteY18" fmla="*/ 24289 h 1136142"/>
                <a:gd name="connsiteX19" fmla="*/ 531971 w 671702"/>
                <a:gd name="connsiteY19" fmla="*/ 56483 h 1136142"/>
                <a:gd name="connsiteX20" fmla="*/ 468820 w 671702"/>
                <a:gd name="connsiteY20" fmla="*/ 260795 h 1136142"/>
                <a:gd name="connsiteX21" fmla="*/ 449294 w 671702"/>
                <a:gd name="connsiteY21" fmla="*/ 479298 h 1136142"/>
                <a:gd name="connsiteX22" fmla="*/ 460438 w 671702"/>
                <a:gd name="connsiteY22" fmla="*/ 695230 h 1136142"/>
                <a:gd name="connsiteX23" fmla="*/ 495300 w 671702"/>
                <a:gd name="connsiteY23" fmla="*/ 843439 h 1136142"/>
                <a:gd name="connsiteX24" fmla="*/ 526256 w 671702"/>
                <a:gd name="connsiteY24" fmla="*/ 908876 h 1136142"/>
                <a:gd name="connsiteX25" fmla="*/ 555784 w 671702"/>
                <a:gd name="connsiteY25" fmla="*/ 955167 h 1136142"/>
                <a:gd name="connsiteX26" fmla="*/ 555117 w 671702"/>
                <a:gd name="connsiteY26" fmla="*/ 960025 h 1136142"/>
                <a:gd name="connsiteX27" fmla="*/ 565404 w 671702"/>
                <a:gd name="connsiteY27" fmla="*/ 977456 h 1136142"/>
                <a:gd name="connsiteX28" fmla="*/ 556927 w 671702"/>
                <a:gd name="connsiteY28" fmla="*/ 979837 h 1136142"/>
                <a:gd name="connsiteX29" fmla="*/ 555974 w 671702"/>
                <a:gd name="connsiteY29" fmla="*/ 979837 h 1136142"/>
                <a:gd name="connsiteX30" fmla="*/ 542354 w 671702"/>
                <a:gd name="connsiteY30" fmla="*/ 975360 h 1136142"/>
                <a:gd name="connsiteX31" fmla="*/ 514350 w 671702"/>
                <a:gd name="connsiteY31" fmla="*/ 956215 h 1136142"/>
                <a:gd name="connsiteX32" fmla="*/ 473678 w 671702"/>
                <a:gd name="connsiteY32" fmla="*/ 895826 h 1136142"/>
                <a:gd name="connsiteX33" fmla="*/ 443579 w 671702"/>
                <a:gd name="connsiteY33" fmla="*/ 809530 h 1136142"/>
                <a:gd name="connsiteX34" fmla="*/ 431578 w 671702"/>
                <a:gd name="connsiteY34" fmla="*/ 760381 h 1136142"/>
                <a:gd name="connsiteX35" fmla="*/ 417481 w 671702"/>
                <a:gd name="connsiteY35" fmla="*/ 711899 h 1136142"/>
                <a:gd name="connsiteX36" fmla="*/ 412147 w 671702"/>
                <a:gd name="connsiteY36" fmla="*/ 698659 h 1136142"/>
                <a:gd name="connsiteX37" fmla="*/ 408051 w 671702"/>
                <a:gd name="connsiteY37" fmla="*/ 696468 h 1136142"/>
                <a:gd name="connsiteX38" fmla="*/ 405860 w 671702"/>
                <a:gd name="connsiteY38" fmla="*/ 700564 h 1136142"/>
                <a:gd name="connsiteX39" fmla="*/ 453485 w 671702"/>
                <a:gd name="connsiteY39" fmla="*/ 892016 h 1136142"/>
                <a:gd name="connsiteX40" fmla="*/ 525113 w 671702"/>
                <a:gd name="connsiteY40" fmla="*/ 988314 h 1136142"/>
                <a:gd name="connsiteX41" fmla="*/ 433007 w 671702"/>
                <a:gd name="connsiteY41" fmla="*/ 1013365 h 1136142"/>
                <a:gd name="connsiteX42" fmla="*/ 235934 w 671702"/>
                <a:gd name="connsiteY42" fmla="*/ 1066419 h 1136142"/>
                <a:gd name="connsiteX43" fmla="*/ 39243 w 671702"/>
                <a:gd name="connsiteY43" fmla="*/ 1123569 h 1136142"/>
                <a:gd name="connsiteX44" fmla="*/ 0 w 671702"/>
                <a:gd name="connsiteY44" fmla="*/ 1136142 h 1136142"/>
                <a:gd name="connsiteX45" fmla="*/ 0 w 671702"/>
                <a:gd name="connsiteY45" fmla="*/ 152305 h 1136142"/>
                <a:gd name="connsiteX46" fmla="*/ 665226 w 671702"/>
                <a:gd name="connsiteY46" fmla="*/ 854107 h 1136142"/>
                <a:gd name="connsiteX47" fmla="*/ 665226 w 671702"/>
                <a:gd name="connsiteY47" fmla="*/ 854107 h 1136142"/>
                <a:gd name="connsiteX48" fmla="*/ 648748 w 671702"/>
                <a:gd name="connsiteY48" fmla="*/ 900970 h 1136142"/>
                <a:gd name="connsiteX49" fmla="*/ 629698 w 671702"/>
                <a:gd name="connsiteY49" fmla="*/ 943927 h 1136142"/>
                <a:gd name="connsiteX50" fmla="*/ 625983 w 671702"/>
                <a:gd name="connsiteY50" fmla="*/ 950119 h 1136142"/>
                <a:gd name="connsiteX51" fmla="*/ 624745 w 671702"/>
                <a:gd name="connsiteY51" fmla="*/ 951643 h 1136142"/>
                <a:gd name="connsiteX52" fmla="*/ 623126 w 671702"/>
                <a:gd name="connsiteY52" fmla="*/ 953262 h 1136142"/>
                <a:gd name="connsiteX53" fmla="*/ 622363 w 671702"/>
                <a:gd name="connsiteY53" fmla="*/ 953262 h 1136142"/>
                <a:gd name="connsiteX54" fmla="*/ 620459 w 671702"/>
                <a:gd name="connsiteY54" fmla="*/ 953262 h 1136142"/>
                <a:gd name="connsiteX55" fmla="*/ 617982 w 671702"/>
                <a:gd name="connsiteY55" fmla="*/ 954024 h 1136142"/>
                <a:gd name="connsiteX56" fmla="*/ 612553 w 671702"/>
                <a:gd name="connsiteY56" fmla="*/ 954500 h 1136142"/>
                <a:gd name="connsiteX57" fmla="*/ 608267 w 671702"/>
                <a:gd name="connsiteY57" fmla="*/ 954500 h 1136142"/>
                <a:gd name="connsiteX58" fmla="*/ 609029 w 671702"/>
                <a:gd name="connsiteY58" fmla="*/ 949262 h 1136142"/>
                <a:gd name="connsiteX59" fmla="*/ 609029 w 671702"/>
                <a:gd name="connsiteY59" fmla="*/ 948404 h 1136142"/>
                <a:gd name="connsiteX60" fmla="*/ 638175 w 671702"/>
                <a:gd name="connsiteY60" fmla="*/ 894112 h 1136142"/>
                <a:gd name="connsiteX61" fmla="*/ 650367 w 671702"/>
                <a:gd name="connsiteY61" fmla="*/ 860012 h 1136142"/>
                <a:gd name="connsiteX62" fmla="*/ 653701 w 671702"/>
                <a:gd name="connsiteY62" fmla="*/ 843629 h 1136142"/>
                <a:gd name="connsiteX63" fmla="*/ 654844 w 671702"/>
                <a:gd name="connsiteY63" fmla="*/ 838295 h 1136142"/>
                <a:gd name="connsiteX64" fmla="*/ 671703 w 671702"/>
                <a:gd name="connsiteY64" fmla="*/ 832866 h 1136142"/>
                <a:gd name="connsiteX65" fmla="*/ 665226 w 671702"/>
                <a:gd name="connsiteY65" fmla="*/ 854107 h 113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71702" h="1136142">
                  <a:moveTo>
                    <a:pt x="0" y="152305"/>
                  </a:moveTo>
                  <a:cubicBezTo>
                    <a:pt x="17336" y="149193"/>
                    <a:pt x="34671" y="145860"/>
                    <a:pt x="52007" y="142304"/>
                  </a:cubicBezTo>
                  <a:cubicBezTo>
                    <a:pt x="119634" y="128492"/>
                    <a:pt x="186595" y="111442"/>
                    <a:pt x="253175" y="92964"/>
                  </a:cubicBezTo>
                  <a:cubicBezTo>
                    <a:pt x="286226" y="83439"/>
                    <a:pt x="319088" y="73914"/>
                    <a:pt x="352044" y="64389"/>
                  </a:cubicBezTo>
                  <a:cubicBezTo>
                    <a:pt x="385000" y="54864"/>
                    <a:pt x="415385" y="45815"/>
                    <a:pt x="446342" y="33814"/>
                  </a:cubicBezTo>
                  <a:cubicBezTo>
                    <a:pt x="477669" y="20706"/>
                    <a:pt x="509726" y="9416"/>
                    <a:pt x="542354" y="0"/>
                  </a:cubicBezTo>
                  <a:cubicBezTo>
                    <a:pt x="533876" y="11525"/>
                    <a:pt x="525209" y="22955"/>
                    <a:pt x="516922" y="34671"/>
                  </a:cubicBezTo>
                  <a:cubicBezTo>
                    <a:pt x="498139" y="61531"/>
                    <a:pt x="482180" y="90258"/>
                    <a:pt x="469297" y="120396"/>
                  </a:cubicBezTo>
                  <a:cubicBezTo>
                    <a:pt x="441086" y="183463"/>
                    <a:pt x="420309" y="249599"/>
                    <a:pt x="407384" y="317468"/>
                  </a:cubicBezTo>
                  <a:cubicBezTo>
                    <a:pt x="402336" y="344615"/>
                    <a:pt x="398431" y="371951"/>
                    <a:pt x="394811" y="399288"/>
                  </a:cubicBezTo>
                  <a:cubicBezTo>
                    <a:pt x="389964" y="427100"/>
                    <a:pt x="387384" y="455259"/>
                    <a:pt x="387096" y="483489"/>
                  </a:cubicBezTo>
                  <a:cubicBezTo>
                    <a:pt x="386836" y="485842"/>
                    <a:pt x="388533" y="487960"/>
                    <a:pt x="390886" y="488219"/>
                  </a:cubicBezTo>
                  <a:cubicBezTo>
                    <a:pt x="393123" y="488466"/>
                    <a:pt x="395170" y="486941"/>
                    <a:pt x="395573" y="484727"/>
                  </a:cubicBezTo>
                  <a:cubicBezTo>
                    <a:pt x="400095" y="467770"/>
                    <a:pt x="403437" y="450521"/>
                    <a:pt x="405574" y="433102"/>
                  </a:cubicBezTo>
                  <a:cubicBezTo>
                    <a:pt x="408146" y="415576"/>
                    <a:pt x="410813" y="398050"/>
                    <a:pt x="413766" y="380524"/>
                  </a:cubicBezTo>
                  <a:cubicBezTo>
                    <a:pt x="419481" y="346139"/>
                    <a:pt x="425863" y="311467"/>
                    <a:pt x="434531" y="277654"/>
                  </a:cubicBezTo>
                  <a:cubicBezTo>
                    <a:pt x="451135" y="211269"/>
                    <a:pt x="475129" y="146955"/>
                    <a:pt x="506063" y="85916"/>
                  </a:cubicBezTo>
                  <a:cubicBezTo>
                    <a:pt x="517794" y="64803"/>
                    <a:pt x="531070" y="44587"/>
                    <a:pt x="545782" y="25432"/>
                  </a:cubicBezTo>
                  <a:lnTo>
                    <a:pt x="546545" y="24289"/>
                  </a:lnTo>
                  <a:cubicBezTo>
                    <a:pt x="541592" y="34957"/>
                    <a:pt x="537020" y="45625"/>
                    <a:pt x="531971" y="56483"/>
                  </a:cubicBezTo>
                  <a:cubicBezTo>
                    <a:pt x="503318" y="122001"/>
                    <a:pt x="482135" y="190536"/>
                    <a:pt x="468820" y="260795"/>
                  </a:cubicBezTo>
                  <a:cubicBezTo>
                    <a:pt x="455938" y="332919"/>
                    <a:pt x="449404" y="406033"/>
                    <a:pt x="449294" y="479298"/>
                  </a:cubicBezTo>
                  <a:cubicBezTo>
                    <a:pt x="448143" y="551444"/>
                    <a:pt x="451866" y="623586"/>
                    <a:pt x="460438" y="695230"/>
                  </a:cubicBezTo>
                  <a:cubicBezTo>
                    <a:pt x="466064" y="745854"/>
                    <a:pt x="477769" y="795616"/>
                    <a:pt x="495300" y="843439"/>
                  </a:cubicBezTo>
                  <a:cubicBezTo>
                    <a:pt x="504164" y="865910"/>
                    <a:pt x="514505" y="887770"/>
                    <a:pt x="526256" y="908876"/>
                  </a:cubicBezTo>
                  <a:cubicBezTo>
                    <a:pt x="534753" y="925125"/>
                    <a:pt x="544632" y="940612"/>
                    <a:pt x="555784" y="955167"/>
                  </a:cubicBezTo>
                  <a:cubicBezTo>
                    <a:pt x="555316" y="956743"/>
                    <a:pt x="555091" y="958381"/>
                    <a:pt x="555117" y="960025"/>
                  </a:cubicBezTo>
                  <a:cubicBezTo>
                    <a:pt x="555871" y="967047"/>
                    <a:pt x="559621" y="973402"/>
                    <a:pt x="565404" y="977456"/>
                  </a:cubicBezTo>
                  <a:lnTo>
                    <a:pt x="556927" y="979837"/>
                  </a:lnTo>
                  <a:lnTo>
                    <a:pt x="555974" y="979837"/>
                  </a:lnTo>
                  <a:cubicBezTo>
                    <a:pt x="551286" y="978839"/>
                    <a:pt x="546720" y="977338"/>
                    <a:pt x="542354" y="975360"/>
                  </a:cubicBezTo>
                  <a:cubicBezTo>
                    <a:pt x="531961" y="970684"/>
                    <a:pt x="522479" y="964202"/>
                    <a:pt x="514350" y="956215"/>
                  </a:cubicBezTo>
                  <a:cubicBezTo>
                    <a:pt x="497390" y="938599"/>
                    <a:pt x="483627" y="918164"/>
                    <a:pt x="473678" y="895826"/>
                  </a:cubicBezTo>
                  <a:cubicBezTo>
                    <a:pt x="460797" y="868135"/>
                    <a:pt x="450714" y="839226"/>
                    <a:pt x="443579" y="809530"/>
                  </a:cubicBezTo>
                  <a:cubicBezTo>
                    <a:pt x="439293" y="793147"/>
                    <a:pt x="435578" y="776764"/>
                    <a:pt x="431578" y="760381"/>
                  </a:cubicBezTo>
                  <a:cubicBezTo>
                    <a:pt x="428028" y="743908"/>
                    <a:pt x="423317" y="727707"/>
                    <a:pt x="417481" y="711899"/>
                  </a:cubicBezTo>
                  <a:cubicBezTo>
                    <a:pt x="415671" y="707517"/>
                    <a:pt x="413957" y="703135"/>
                    <a:pt x="412147" y="698659"/>
                  </a:cubicBezTo>
                  <a:cubicBezTo>
                    <a:pt x="411621" y="696923"/>
                    <a:pt x="409787" y="695942"/>
                    <a:pt x="408051" y="696468"/>
                  </a:cubicBezTo>
                  <a:cubicBezTo>
                    <a:pt x="406315" y="696994"/>
                    <a:pt x="405334" y="698828"/>
                    <a:pt x="405860" y="700564"/>
                  </a:cubicBezTo>
                  <a:cubicBezTo>
                    <a:pt x="421005" y="764476"/>
                    <a:pt x="429292" y="830961"/>
                    <a:pt x="453485" y="892016"/>
                  </a:cubicBezTo>
                  <a:cubicBezTo>
                    <a:pt x="468154" y="928402"/>
                    <a:pt x="490728" y="968216"/>
                    <a:pt x="525113" y="988314"/>
                  </a:cubicBezTo>
                  <a:cubicBezTo>
                    <a:pt x="494443" y="997013"/>
                    <a:pt x="463741" y="1005364"/>
                    <a:pt x="433007" y="1013365"/>
                  </a:cubicBezTo>
                  <a:cubicBezTo>
                    <a:pt x="367284" y="1030700"/>
                    <a:pt x="301593" y="1048385"/>
                    <a:pt x="235934" y="1066419"/>
                  </a:cubicBezTo>
                  <a:cubicBezTo>
                    <a:pt x="170117" y="1084421"/>
                    <a:pt x="104394" y="1102995"/>
                    <a:pt x="39243" y="1123569"/>
                  </a:cubicBezTo>
                  <a:lnTo>
                    <a:pt x="0" y="1136142"/>
                  </a:lnTo>
                  <a:lnTo>
                    <a:pt x="0" y="152305"/>
                  </a:lnTo>
                  <a:close/>
                  <a:moveTo>
                    <a:pt x="665226" y="854107"/>
                  </a:moveTo>
                  <a:lnTo>
                    <a:pt x="665226" y="854107"/>
                  </a:lnTo>
                  <a:cubicBezTo>
                    <a:pt x="660368" y="869918"/>
                    <a:pt x="655034" y="885730"/>
                    <a:pt x="648748" y="900970"/>
                  </a:cubicBezTo>
                  <a:cubicBezTo>
                    <a:pt x="642461" y="916210"/>
                    <a:pt x="636270" y="929545"/>
                    <a:pt x="629698" y="943927"/>
                  </a:cubicBezTo>
                  <a:cubicBezTo>
                    <a:pt x="628608" y="946077"/>
                    <a:pt x="627367" y="948146"/>
                    <a:pt x="625983" y="950119"/>
                  </a:cubicBezTo>
                  <a:cubicBezTo>
                    <a:pt x="626936" y="948785"/>
                    <a:pt x="625031" y="951262"/>
                    <a:pt x="624745" y="951643"/>
                  </a:cubicBezTo>
                  <a:cubicBezTo>
                    <a:pt x="624253" y="952229"/>
                    <a:pt x="623712" y="952771"/>
                    <a:pt x="623126" y="953262"/>
                  </a:cubicBezTo>
                  <a:cubicBezTo>
                    <a:pt x="623792" y="952595"/>
                    <a:pt x="623126" y="953262"/>
                    <a:pt x="622363" y="953262"/>
                  </a:cubicBezTo>
                  <a:lnTo>
                    <a:pt x="620459" y="953262"/>
                  </a:lnTo>
                  <a:cubicBezTo>
                    <a:pt x="619887" y="953262"/>
                    <a:pt x="616934" y="954119"/>
                    <a:pt x="617982" y="954024"/>
                  </a:cubicBezTo>
                  <a:lnTo>
                    <a:pt x="612553" y="954500"/>
                  </a:lnTo>
                  <a:cubicBezTo>
                    <a:pt x="611126" y="954595"/>
                    <a:pt x="609694" y="954595"/>
                    <a:pt x="608267" y="954500"/>
                  </a:cubicBezTo>
                  <a:cubicBezTo>
                    <a:pt x="608763" y="952798"/>
                    <a:pt x="609020" y="951035"/>
                    <a:pt x="609029" y="949262"/>
                  </a:cubicBezTo>
                  <a:lnTo>
                    <a:pt x="609029" y="948404"/>
                  </a:lnTo>
                  <a:cubicBezTo>
                    <a:pt x="619682" y="930826"/>
                    <a:pt x="629411" y="912704"/>
                    <a:pt x="638175" y="894112"/>
                  </a:cubicBezTo>
                  <a:cubicBezTo>
                    <a:pt x="643337" y="883168"/>
                    <a:pt x="647420" y="871748"/>
                    <a:pt x="650367" y="860012"/>
                  </a:cubicBezTo>
                  <a:cubicBezTo>
                    <a:pt x="651605" y="854583"/>
                    <a:pt x="652463" y="849154"/>
                    <a:pt x="653701" y="843629"/>
                  </a:cubicBezTo>
                  <a:cubicBezTo>
                    <a:pt x="654192" y="841877"/>
                    <a:pt x="654574" y="840095"/>
                    <a:pt x="654844" y="838295"/>
                  </a:cubicBezTo>
                  <a:lnTo>
                    <a:pt x="671703" y="832866"/>
                  </a:lnTo>
                  <a:cubicBezTo>
                    <a:pt x="669608" y="840010"/>
                    <a:pt x="667417" y="847058"/>
                    <a:pt x="665226" y="854107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xmlns="" id="{C0947AE0-6E18-46D2-BAA7-090F3F22C428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11688 w 2454339"/>
                <a:gd name="connsiteY278" fmla="*/ 463913 h 2205654"/>
                <a:gd name="connsiteX279" fmla="*/ 1311688 w 2454339"/>
                <a:gd name="connsiteY279" fmla="*/ 463913 h 2205654"/>
                <a:gd name="connsiteX280" fmla="*/ 1261682 w 2454339"/>
                <a:gd name="connsiteY280" fmla="*/ 435338 h 2205654"/>
                <a:gd name="connsiteX281" fmla="*/ 1258919 w 2454339"/>
                <a:gd name="connsiteY281" fmla="*/ 432766 h 2205654"/>
                <a:gd name="connsiteX282" fmla="*/ 1256729 w 2454339"/>
                <a:gd name="connsiteY282" fmla="*/ 429813 h 2205654"/>
                <a:gd name="connsiteX283" fmla="*/ 1256252 w 2454339"/>
                <a:gd name="connsiteY283" fmla="*/ 428956 h 2205654"/>
                <a:gd name="connsiteX284" fmla="*/ 1256252 w 2454339"/>
                <a:gd name="connsiteY284" fmla="*/ 428956 h 2205654"/>
                <a:gd name="connsiteX285" fmla="*/ 1256252 w 2454339"/>
                <a:gd name="connsiteY285" fmla="*/ 428289 h 2205654"/>
                <a:gd name="connsiteX286" fmla="*/ 1255681 w 2454339"/>
                <a:gd name="connsiteY286" fmla="*/ 426003 h 2205654"/>
                <a:gd name="connsiteX287" fmla="*/ 1255681 w 2454339"/>
                <a:gd name="connsiteY287" fmla="*/ 423908 h 2205654"/>
                <a:gd name="connsiteX288" fmla="*/ 1264539 w 2454339"/>
                <a:gd name="connsiteY288" fmla="*/ 397047 h 2205654"/>
                <a:gd name="connsiteX289" fmla="*/ 1317879 w 2454339"/>
                <a:gd name="connsiteY289" fmla="*/ 360948 h 2205654"/>
                <a:gd name="connsiteX290" fmla="*/ 1355979 w 2454339"/>
                <a:gd name="connsiteY290" fmla="*/ 355614 h 2205654"/>
                <a:gd name="connsiteX291" fmla="*/ 1399223 w 2454339"/>
                <a:gd name="connsiteY291" fmla="*/ 344755 h 2205654"/>
                <a:gd name="connsiteX292" fmla="*/ 1441323 w 2454339"/>
                <a:gd name="connsiteY292" fmla="*/ 327420 h 2205654"/>
                <a:gd name="connsiteX293" fmla="*/ 1473422 w 2454339"/>
                <a:gd name="connsiteY293" fmla="*/ 307417 h 2205654"/>
                <a:gd name="connsiteX294" fmla="*/ 1479709 w 2454339"/>
                <a:gd name="connsiteY294" fmla="*/ 304655 h 2205654"/>
                <a:gd name="connsiteX295" fmla="*/ 1508284 w 2454339"/>
                <a:gd name="connsiteY295" fmla="*/ 269603 h 2205654"/>
                <a:gd name="connsiteX296" fmla="*/ 1509617 w 2454339"/>
                <a:gd name="connsiteY296" fmla="*/ 248553 h 2205654"/>
                <a:gd name="connsiteX297" fmla="*/ 1509617 w 2454339"/>
                <a:gd name="connsiteY297" fmla="*/ 247219 h 2205654"/>
                <a:gd name="connsiteX298" fmla="*/ 1509617 w 2454339"/>
                <a:gd name="connsiteY298" fmla="*/ 246362 h 2205654"/>
                <a:gd name="connsiteX299" fmla="*/ 1510284 w 2454339"/>
                <a:gd name="connsiteY299" fmla="*/ 243885 h 2205654"/>
                <a:gd name="connsiteX300" fmla="*/ 1511237 w 2454339"/>
                <a:gd name="connsiteY300" fmla="*/ 241695 h 2205654"/>
                <a:gd name="connsiteX301" fmla="*/ 1512951 w 2454339"/>
                <a:gd name="connsiteY301" fmla="*/ 238742 h 2205654"/>
                <a:gd name="connsiteX302" fmla="*/ 1515999 w 2454339"/>
                <a:gd name="connsiteY302" fmla="*/ 235599 h 2205654"/>
                <a:gd name="connsiteX303" fmla="*/ 1517809 w 2454339"/>
                <a:gd name="connsiteY303" fmla="*/ 234265 h 2205654"/>
                <a:gd name="connsiteX304" fmla="*/ 1520857 w 2454339"/>
                <a:gd name="connsiteY304" fmla="*/ 232455 h 2205654"/>
                <a:gd name="connsiteX305" fmla="*/ 1523333 w 2454339"/>
                <a:gd name="connsiteY305" fmla="*/ 231122 h 2205654"/>
                <a:gd name="connsiteX306" fmla="*/ 1526191 w 2454339"/>
                <a:gd name="connsiteY306" fmla="*/ 229788 h 2205654"/>
                <a:gd name="connsiteX307" fmla="*/ 1533525 w 2454339"/>
                <a:gd name="connsiteY307" fmla="*/ 227217 h 2205654"/>
                <a:gd name="connsiteX308" fmla="*/ 1565148 w 2454339"/>
                <a:gd name="connsiteY308" fmla="*/ 221692 h 2205654"/>
                <a:gd name="connsiteX309" fmla="*/ 1566482 w 2454339"/>
                <a:gd name="connsiteY309" fmla="*/ 221692 h 2205654"/>
                <a:gd name="connsiteX310" fmla="*/ 1566482 w 2454339"/>
                <a:gd name="connsiteY310" fmla="*/ 221692 h 2205654"/>
                <a:gd name="connsiteX311" fmla="*/ 1572101 w 2454339"/>
                <a:gd name="connsiteY311" fmla="*/ 220930 h 2205654"/>
                <a:gd name="connsiteX312" fmla="*/ 1578293 w 2454339"/>
                <a:gd name="connsiteY312" fmla="*/ 219692 h 2205654"/>
                <a:gd name="connsiteX313" fmla="*/ 1592485 w 2454339"/>
                <a:gd name="connsiteY313" fmla="*/ 215977 h 2205654"/>
                <a:gd name="connsiteX314" fmla="*/ 1633538 w 2454339"/>
                <a:gd name="connsiteY314" fmla="*/ 171019 h 2205654"/>
                <a:gd name="connsiteX315" fmla="*/ 1631347 w 2454339"/>
                <a:gd name="connsiteY315" fmla="*/ 160732 h 2205654"/>
                <a:gd name="connsiteX316" fmla="*/ 1630109 w 2454339"/>
                <a:gd name="connsiteY316" fmla="*/ 157398 h 2205654"/>
                <a:gd name="connsiteX317" fmla="*/ 1628775 w 2454339"/>
                <a:gd name="connsiteY317" fmla="*/ 154446 h 2205654"/>
                <a:gd name="connsiteX318" fmla="*/ 1626870 w 2454339"/>
                <a:gd name="connsiteY318" fmla="*/ 150445 h 2205654"/>
                <a:gd name="connsiteX319" fmla="*/ 1614202 w 2454339"/>
                <a:gd name="connsiteY319" fmla="*/ 133205 h 2205654"/>
                <a:gd name="connsiteX320" fmla="*/ 1588103 w 2454339"/>
                <a:gd name="connsiteY320" fmla="*/ 107297 h 2205654"/>
                <a:gd name="connsiteX321" fmla="*/ 1583341 w 2454339"/>
                <a:gd name="connsiteY321" fmla="*/ 101582 h 2205654"/>
                <a:gd name="connsiteX322" fmla="*/ 1581912 w 2454339"/>
                <a:gd name="connsiteY322" fmla="*/ 99677 h 2205654"/>
                <a:gd name="connsiteX323" fmla="*/ 1579626 w 2454339"/>
                <a:gd name="connsiteY323" fmla="*/ 95962 h 2205654"/>
                <a:gd name="connsiteX324" fmla="*/ 1578102 w 2454339"/>
                <a:gd name="connsiteY324" fmla="*/ 92914 h 2205654"/>
                <a:gd name="connsiteX325" fmla="*/ 1577150 w 2454339"/>
                <a:gd name="connsiteY325" fmla="*/ 90152 h 2205654"/>
                <a:gd name="connsiteX326" fmla="*/ 1576102 w 2454339"/>
                <a:gd name="connsiteY326" fmla="*/ 85770 h 2205654"/>
                <a:gd name="connsiteX327" fmla="*/ 1576102 w 2454339"/>
                <a:gd name="connsiteY327" fmla="*/ 82532 h 2205654"/>
                <a:gd name="connsiteX328" fmla="*/ 1576102 w 2454339"/>
                <a:gd name="connsiteY328" fmla="*/ 79674 h 2205654"/>
                <a:gd name="connsiteX329" fmla="*/ 1576673 w 2454339"/>
                <a:gd name="connsiteY329" fmla="*/ 77198 h 2205654"/>
                <a:gd name="connsiteX330" fmla="*/ 1577340 w 2454339"/>
                <a:gd name="connsiteY330" fmla="*/ 74912 h 2205654"/>
                <a:gd name="connsiteX331" fmla="*/ 1578388 w 2454339"/>
                <a:gd name="connsiteY331" fmla="*/ 72054 h 2205654"/>
                <a:gd name="connsiteX332" fmla="*/ 1582198 w 2454339"/>
                <a:gd name="connsiteY332" fmla="*/ 65673 h 2205654"/>
                <a:gd name="connsiteX333" fmla="*/ 1584103 w 2454339"/>
                <a:gd name="connsiteY333" fmla="*/ 63387 h 2205654"/>
                <a:gd name="connsiteX334" fmla="*/ 1588389 w 2454339"/>
                <a:gd name="connsiteY334" fmla="*/ 58815 h 2205654"/>
                <a:gd name="connsiteX335" fmla="*/ 1591818 w 2454339"/>
                <a:gd name="connsiteY335" fmla="*/ 55671 h 2205654"/>
                <a:gd name="connsiteX336" fmla="*/ 1592485 w 2454339"/>
                <a:gd name="connsiteY336" fmla="*/ 55100 h 2205654"/>
                <a:gd name="connsiteX337" fmla="*/ 1592961 w 2454339"/>
                <a:gd name="connsiteY337" fmla="*/ 55100 h 2205654"/>
                <a:gd name="connsiteX338" fmla="*/ 1600772 w 2454339"/>
                <a:gd name="connsiteY338" fmla="*/ 49861 h 2205654"/>
                <a:gd name="connsiteX339" fmla="*/ 1608868 w 2454339"/>
                <a:gd name="connsiteY339" fmla="*/ 45480 h 2205654"/>
                <a:gd name="connsiteX340" fmla="*/ 1609344 w 2454339"/>
                <a:gd name="connsiteY340" fmla="*/ 45480 h 2205654"/>
                <a:gd name="connsiteX341" fmla="*/ 1610487 w 2454339"/>
                <a:gd name="connsiteY341" fmla="*/ 45480 h 2205654"/>
                <a:gd name="connsiteX342" fmla="*/ 1618488 w 2454339"/>
                <a:gd name="connsiteY342" fmla="*/ 42908 h 2205654"/>
                <a:gd name="connsiteX343" fmla="*/ 1629918 w 2454339"/>
                <a:gd name="connsiteY343" fmla="*/ 40527 h 2205654"/>
                <a:gd name="connsiteX344" fmla="*/ 1633538 w 2454339"/>
                <a:gd name="connsiteY344" fmla="*/ 40527 h 2205654"/>
                <a:gd name="connsiteX345" fmla="*/ 1639538 w 2454339"/>
                <a:gd name="connsiteY345" fmla="*/ 40527 h 2205654"/>
                <a:gd name="connsiteX346" fmla="*/ 1665542 w 2454339"/>
                <a:gd name="connsiteY346" fmla="*/ 41765 h 2205654"/>
                <a:gd name="connsiteX347" fmla="*/ 1686592 w 2454339"/>
                <a:gd name="connsiteY347" fmla="*/ 44718 h 2205654"/>
                <a:gd name="connsiteX348" fmla="*/ 1715643 w 2454339"/>
                <a:gd name="connsiteY348" fmla="*/ 48813 h 2205654"/>
                <a:gd name="connsiteX349" fmla="*/ 1765935 w 2454339"/>
                <a:gd name="connsiteY349" fmla="*/ 52719 h 2205654"/>
                <a:gd name="connsiteX350" fmla="*/ 1812607 w 2454339"/>
                <a:gd name="connsiteY350" fmla="*/ 60243 h 2205654"/>
                <a:gd name="connsiteX351" fmla="*/ 1834039 w 2454339"/>
                <a:gd name="connsiteY351" fmla="*/ 68911 h 2205654"/>
                <a:gd name="connsiteX352" fmla="*/ 1856137 w 2454339"/>
                <a:gd name="connsiteY352" fmla="*/ 76531 h 2205654"/>
                <a:gd name="connsiteX353" fmla="*/ 1876235 w 2454339"/>
                <a:gd name="connsiteY353" fmla="*/ 80532 h 2205654"/>
                <a:gd name="connsiteX354" fmla="*/ 1899571 w 2454339"/>
                <a:gd name="connsiteY354" fmla="*/ 83389 h 2205654"/>
                <a:gd name="connsiteX355" fmla="*/ 1907477 w 2454339"/>
                <a:gd name="connsiteY355" fmla="*/ 83389 h 2205654"/>
                <a:gd name="connsiteX356" fmla="*/ 1935004 w 2454339"/>
                <a:gd name="connsiteY356" fmla="*/ 88152 h 2205654"/>
                <a:gd name="connsiteX357" fmla="*/ 1967675 w 2454339"/>
                <a:gd name="connsiteY357" fmla="*/ 94438 h 2205654"/>
                <a:gd name="connsiteX358" fmla="*/ 1981010 w 2454339"/>
                <a:gd name="connsiteY358" fmla="*/ 98724 h 2205654"/>
                <a:gd name="connsiteX359" fmla="*/ 1983391 w 2454339"/>
                <a:gd name="connsiteY359" fmla="*/ 99867 h 2205654"/>
                <a:gd name="connsiteX360" fmla="*/ 1986725 w 2454339"/>
                <a:gd name="connsiteY360" fmla="*/ 101677 h 2205654"/>
                <a:gd name="connsiteX361" fmla="*/ 1992916 w 2454339"/>
                <a:gd name="connsiteY361" fmla="*/ 105678 h 2205654"/>
                <a:gd name="connsiteX362" fmla="*/ 1995107 w 2454339"/>
                <a:gd name="connsiteY362" fmla="*/ 107392 h 2205654"/>
                <a:gd name="connsiteX363" fmla="*/ 1998059 w 2454339"/>
                <a:gd name="connsiteY363" fmla="*/ 110154 h 2205654"/>
                <a:gd name="connsiteX364" fmla="*/ 2003679 w 2454339"/>
                <a:gd name="connsiteY364" fmla="*/ 116441 h 2205654"/>
                <a:gd name="connsiteX365" fmla="*/ 2003679 w 2454339"/>
                <a:gd name="connsiteY365" fmla="*/ 116441 h 2205654"/>
                <a:gd name="connsiteX366" fmla="*/ 2004346 w 2454339"/>
                <a:gd name="connsiteY366" fmla="*/ 117489 h 2205654"/>
                <a:gd name="connsiteX367" fmla="*/ 2006822 w 2454339"/>
                <a:gd name="connsiteY367" fmla="*/ 121394 h 2205654"/>
                <a:gd name="connsiteX368" fmla="*/ 2012061 w 2454339"/>
                <a:gd name="connsiteY368" fmla="*/ 130919 h 2205654"/>
                <a:gd name="connsiteX369" fmla="*/ 2029301 w 2454339"/>
                <a:gd name="connsiteY369" fmla="*/ 160923 h 2205654"/>
                <a:gd name="connsiteX370" fmla="*/ 2090833 w 2454339"/>
                <a:gd name="connsiteY370" fmla="*/ 206547 h 2205654"/>
                <a:gd name="connsiteX371" fmla="*/ 2152841 w 2454339"/>
                <a:gd name="connsiteY371" fmla="*/ 212929 h 2205654"/>
                <a:gd name="connsiteX372" fmla="*/ 2155127 w 2454339"/>
                <a:gd name="connsiteY372" fmla="*/ 212929 h 2205654"/>
                <a:gd name="connsiteX373" fmla="*/ 2156555 w 2454339"/>
                <a:gd name="connsiteY373" fmla="*/ 212929 h 2205654"/>
                <a:gd name="connsiteX374" fmla="*/ 2164747 w 2454339"/>
                <a:gd name="connsiteY374" fmla="*/ 214453 h 2205654"/>
                <a:gd name="connsiteX375" fmla="*/ 2179034 w 2454339"/>
                <a:gd name="connsiteY375" fmla="*/ 218454 h 2205654"/>
                <a:gd name="connsiteX376" fmla="*/ 2190464 w 2454339"/>
                <a:gd name="connsiteY376" fmla="*/ 223788 h 2205654"/>
                <a:gd name="connsiteX377" fmla="*/ 2201990 w 2454339"/>
                <a:gd name="connsiteY377" fmla="*/ 231693 h 2205654"/>
                <a:gd name="connsiteX378" fmla="*/ 2210181 w 2454339"/>
                <a:gd name="connsiteY378" fmla="*/ 285986 h 2205654"/>
                <a:gd name="connsiteX379" fmla="*/ 2207133 w 2454339"/>
                <a:gd name="connsiteY379" fmla="*/ 323133 h 2205654"/>
                <a:gd name="connsiteX380" fmla="*/ 2207133 w 2454339"/>
                <a:gd name="connsiteY380" fmla="*/ 333706 h 2205654"/>
                <a:gd name="connsiteX381" fmla="*/ 2206276 w 2454339"/>
                <a:gd name="connsiteY381" fmla="*/ 350375 h 2205654"/>
                <a:gd name="connsiteX382" fmla="*/ 2213705 w 2454339"/>
                <a:gd name="connsiteY382" fmla="*/ 392380 h 2205654"/>
                <a:gd name="connsiteX383" fmla="*/ 2229707 w 2454339"/>
                <a:gd name="connsiteY383" fmla="*/ 434385 h 2205654"/>
                <a:gd name="connsiteX384" fmla="*/ 2229707 w 2454339"/>
                <a:gd name="connsiteY384" fmla="*/ 435148 h 2205654"/>
                <a:gd name="connsiteX385" fmla="*/ 2229707 w 2454339"/>
                <a:gd name="connsiteY385" fmla="*/ 436100 h 2205654"/>
                <a:gd name="connsiteX386" fmla="*/ 2231517 w 2454339"/>
                <a:gd name="connsiteY386" fmla="*/ 440767 h 2205654"/>
                <a:gd name="connsiteX387" fmla="*/ 2235041 w 2454339"/>
                <a:gd name="connsiteY387" fmla="*/ 450292 h 2205654"/>
                <a:gd name="connsiteX388" fmla="*/ 2241614 w 2454339"/>
                <a:gd name="connsiteY388" fmla="*/ 470961 h 2205654"/>
                <a:gd name="connsiteX389" fmla="*/ 2244376 w 2454339"/>
                <a:gd name="connsiteY389" fmla="*/ 483725 h 2205654"/>
                <a:gd name="connsiteX390" fmla="*/ 2245233 w 2454339"/>
                <a:gd name="connsiteY390" fmla="*/ 489154 h 2205654"/>
                <a:gd name="connsiteX391" fmla="*/ 2245233 w 2454339"/>
                <a:gd name="connsiteY391" fmla="*/ 492774 h 2205654"/>
                <a:gd name="connsiteX392" fmla="*/ 2246471 w 2454339"/>
                <a:gd name="connsiteY392" fmla="*/ 519825 h 2205654"/>
                <a:gd name="connsiteX393" fmla="*/ 2243995 w 2454339"/>
                <a:gd name="connsiteY393" fmla="*/ 572022 h 2205654"/>
                <a:gd name="connsiteX394" fmla="*/ 2242661 w 2454339"/>
                <a:gd name="connsiteY394" fmla="*/ 624409 h 2205654"/>
                <a:gd name="connsiteX395" fmla="*/ 2253615 w 2454339"/>
                <a:gd name="connsiteY395" fmla="*/ 678702 h 2205654"/>
                <a:gd name="connsiteX396" fmla="*/ 2269046 w 2454339"/>
                <a:gd name="connsiteY396" fmla="*/ 726327 h 2205654"/>
                <a:gd name="connsiteX397" fmla="*/ 2271522 w 2454339"/>
                <a:gd name="connsiteY397" fmla="*/ 737090 h 2205654"/>
                <a:gd name="connsiteX398" fmla="*/ 2272760 w 2454339"/>
                <a:gd name="connsiteY398" fmla="*/ 745377 h 2205654"/>
                <a:gd name="connsiteX399" fmla="*/ 2272760 w 2454339"/>
                <a:gd name="connsiteY399" fmla="*/ 756140 h 2205654"/>
                <a:gd name="connsiteX400" fmla="*/ 2272760 w 2454339"/>
                <a:gd name="connsiteY400" fmla="*/ 759569 h 2205654"/>
                <a:gd name="connsiteX401" fmla="*/ 2271332 w 2454339"/>
                <a:gd name="connsiteY401" fmla="*/ 765951 h 2205654"/>
                <a:gd name="connsiteX402" fmla="*/ 2251139 w 2454339"/>
                <a:gd name="connsiteY402" fmla="*/ 796431 h 2205654"/>
                <a:gd name="connsiteX403" fmla="*/ 2234375 w 2454339"/>
                <a:gd name="connsiteY403" fmla="*/ 836721 h 2205654"/>
                <a:gd name="connsiteX404" fmla="*/ 2229993 w 2454339"/>
                <a:gd name="connsiteY404" fmla="*/ 857200 h 2205654"/>
                <a:gd name="connsiteX405" fmla="*/ 2225612 w 2454339"/>
                <a:gd name="connsiteY405" fmla="*/ 879298 h 2205654"/>
                <a:gd name="connsiteX406" fmla="*/ 2222849 w 2454339"/>
                <a:gd name="connsiteY406" fmla="*/ 887680 h 2205654"/>
                <a:gd name="connsiteX407" fmla="*/ 2221611 w 2454339"/>
                <a:gd name="connsiteY407" fmla="*/ 890633 h 2205654"/>
                <a:gd name="connsiteX408" fmla="*/ 2219325 w 2454339"/>
                <a:gd name="connsiteY408" fmla="*/ 895300 h 2205654"/>
                <a:gd name="connsiteX409" fmla="*/ 2216658 w 2454339"/>
                <a:gd name="connsiteY409" fmla="*/ 899777 h 2205654"/>
                <a:gd name="connsiteX410" fmla="*/ 2214563 w 2454339"/>
                <a:gd name="connsiteY410" fmla="*/ 902634 h 2205654"/>
                <a:gd name="connsiteX411" fmla="*/ 2211991 w 2454339"/>
                <a:gd name="connsiteY411" fmla="*/ 905587 h 2205654"/>
                <a:gd name="connsiteX412" fmla="*/ 2208562 w 2454339"/>
                <a:gd name="connsiteY412" fmla="*/ 909016 h 2205654"/>
                <a:gd name="connsiteX413" fmla="*/ 2206371 w 2454339"/>
                <a:gd name="connsiteY413" fmla="*/ 910350 h 2205654"/>
                <a:gd name="connsiteX414" fmla="*/ 2205323 w 2454339"/>
                <a:gd name="connsiteY414" fmla="*/ 910921 h 2205654"/>
                <a:gd name="connsiteX415" fmla="*/ 2204276 w 2454339"/>
                <a:gd name="connsiteY415" fmla="*/ 910921 h 2205654"/>
                <a:gd name="connsiteX416" fmla="*/ 2202752 w 2454339"/>
                <a:gd name="connsiteY416" fmla="*/ 910921 h 2205654"/>
                <a:gd name="connsiteX417" fmla="*/ 2201228 w 2454339"/>
                <a:gd name="connsiteY417" fmla="*/ 910445 h 2205654"/>
                <a:gd name="connsiteX418" fmla="*/ 2200275 w 2454339"/>
                <a:gd name="connsiteY418" fmla="*/ 910445 h 2205654"/>
                <a:gd name="connsiteX419" fmla="*/ 2198846 w 2454339"/>
                <a:gd name="connsiteY419" fmla="*/ 909492 h 2205654"/>
                <a:gd name="connsiteX420" fmla="*/ 2192941 w 2454339"/>
                <a:gd name="connsiteY420" fmla="*/ 903396 h 2205654"/>
                <a:gd name="connsiteX421" fmla="*/ 2189893 w 2454339"/>
                <a:gd name="connsiteY421" fmla="*/ 899872 h 2205654"/>
                <a:gd name="connsiteX422" fmla="*/ 2189321 w 2454339"/>
                <a:gd name="connsiteY422" fmla="*/ 897777 h 2205654"/>
                <a:gd name="connsiteX423" fmla="*/ 2187797 w 2454339"/>
                <a:gd name="connsiteY423" fmla="*/ 894443 h 2205654"/>
                <a:gd name="connsiteX424" fmla="*/ 2186273 w 2454339"/>
                <a:gd name="connsiteY424" fmla="*/ 890252 h 2205654"/>
                <a:gd name="connsiteX425" fmla="*/ 2182082 w 2454339"/>
                <a:gd name="connsiteY425" fmla="*/ 877869 h 2205654"/>
                <a:gd name="connsiteX426" fmla="*/ 2176463 w 2454339"/>
                <a:gd name="connsiteY426" fmla="*/ 818148 h 2205654"/>
                <a:gd name="connsiteX427" fmla="*/ 2164747 w 2454339"/>
                <a:gd name="connsiteY427" fmla="*/ 756426 h 2205654"/>
                <a:gd name="connsiteX428" fmla="*/ 2137124 w 2454339"/>
                <a:gd name="connsiteY428" fmla="*/ 699276 h 2205654"/>
                <a:gd name="connsiteX429" fmla="*/ 2118741 w 2454339"/>
                <a:gd name="connsiteY429" fmla="*/ 673463 h 2205654"/>
                <a:gd name="connsiteX430" fmla="*/ 2109216 w 2454339"/>
                <a:gd name="connsiteY430" fmla="*/ 662128 h 2205654"/>
                <a:gd name="connsiteX431" fmla="*/ 2105882 w 2454339"/>
                <a:gd name="connsiteY431" fmla="*/ 658890 h 2205654"/>
                <a:gd name="connsiteX432" fmla="*/ 2097024 w 2454339"/>
                <a:gd name="connsiteY432" fmla="*/ 650793 h 2205654"/>
                <a:gd name="connsiteX433" fmla="*/ 2072450 w 2454339"/>
                <a:gd name="connsiteY433" fmla="*/ 648126 h 2205654"/>
                <a:gd name="connsiteX434" fmla="*/ 2052923 w 2454339"/>
                <a:gd name="connsiteY434" fmla="*/ 666414 h 2205654"/>
                <a:gd name="connsiteX435" fmla="*/ 2052352 w 2454339"/>
                <a:gd name="connsiteY435" fmla="*/ 667653 h 2205654"/>
                <a:gd name="connsiteX436" fmla="*/ 2043303 w 2454339"/>
                <a:gd name="connsiteY436" fmla="*/ 695656 h 2205654"/>
                <a:gd name="connsiteX437" fmla="*/ 2045494 w 2454339"/>
                <a:gd name="connsiteY437" fmla="*/ 730899 h 2205654"/>
                <a:gd name="connsiteX438" fmla="*/ 2045494 w 2454339"/>
                <a:gd name="connsiteY438" fmla="*/ 730899 h 2205654"/>
                <a:gd name="connsiteX439" fmla="*/ 2045494 w 2454339"/>
                <a:gd name="connsiteY439" fmla="*/ 732613 h 2205654"/>
                <a:gd name="connsiteX440" fmla="*/ 2044351 w 2454339"/>
                <a:gd name="connsiteY440" fmla="*/ 735566 h 2205654"/>
                <a:gd name="connsiteX441" fmla="*/ 2041874 w 2454339"/>
                <a:gd name="connsiteY441" fmla="*/ 739757 h 2205654"/>
                <a:gd name="connsiteX442" fmla="*/ 2041874 w 2454339"/>
                <a:gd name="connsiteY442" fmla="*/ 740519 h 2205654"/>
                <a:gd name="connsiteX443" fmla="*/ 2041874 w 2454339"/>
                <a:gd name="connsiteY443" fmla="*/ 740519 h 2205654"/>
                <a:gd name="connsiteX444" fmla="*/ 2038636 w 2454339"/>
                <a:gd name="connsiteY444" fmla="*/ 744138 h 2205654"/>
                <a:gd name="connsiteX445" fmla="*/ 2035683 w 2454339"/>
                <a:gd name="connsiteY445" fmla="*/ 746805 h 2205654"/>
                <a:gd name="connsiteX446" fmla="*/ 2032540 w 2454339"/>
                <a:gd name="connsiteY446" fmla="*/ 748901 h 2205654"/>
                <a:gd name="connsiteX447" fmla="*/ 2028254 w 2454339"/>
                <a:gd name="connsiteY447" fmla="*/ 751187 h 2205654"/>
                <a:gd name="connsiteX448" fmla="*/ 2028254 w 2454339"/>
                <a:gd name="connsiteY448" fmla="*/ 751187 h 2205654"/>
                <a:gd name="connsiteX449" fmla="*/ 2027587 w 2454339"/>
                <a:gd name="connsiteY449" fmla="*/ 751187 h 2205654"/>
                <a:gd name="connsiteX450" fmla="*/ 2023015 w 2454339"/>
                <a:gd name="connsiteY450" fmla="*/ 752616 h 2205654"/>
                <a:gd name="connsiteX451" fmla="*/ 2020824 w 2454339"/>
                <a:gd name="connsiteY451" fmla="*/ 752616 h 2205654"/>
                <a:gd name="connsiteX452" fmla="*/ 2012918 w 2454339"/>
                <a:gd name="connsiteY452" fmla="*/ 752616 h 2205654"/>
                <a:gd name="connsiteX453" fmla="*/ 2012442 w 2454339"/>
                <a:gd name="connsiteY453" fmla="*/ 752616 h 2205654"/>
                <a:gd name="connsiteX454" fmla="*/ 2006918 w 2454339"/>
                <a:gd name="connsiteY454" fmla="*/ 750996 h 2205654"/>
                <a:gd name="connsiteX455" fmla="*/ 2006918 w 2454339"/>
                <a:gd name="connsiteY455" fmla="*/ 750996 h 2205654"/>
                <a:gd name="connsiteX456" fmla="*/ 2003108 w 2454339"/>
                <a:gd name="connsiteY456" fmla="*/ 748806 h 2205654"/>
                <a:gd name="connsiteX457" fmla="*/ 2001679 w 2454339"/>
                <a:gd name="connsiteY457" fmla="*/ 747853 h 2205654"/>
                <a:gd name="connsiteX458" fmla="*/ 1999298 w 2454339"/>
                <a:gd name="connsiteY458" fmla="*/ 745948 h 2205654"/>
                <a:gd name="connsiteX459" fmla="*/ 1993202 w 2454339"/>
                <a:gd name="connsiteY459" fmla="*/ 739566 h 2205654"/>
                <a:gd name="connsiteX460" fmla="*/ 1991487 w 2454339"/>
                <a:gd name="connsiteY460" fmla="*/ 737471 h 2205654"/>
                <a:gd name="connsiteX461" fmla="*/ 1989296 w 2454339"/>
                <a:gd name="connsiteY461" fmla="*/ 734137 h 2205654"/>
                <a:gd name="connsiteX462" fmla="*/ 1980629 w 2454339"/>
                <a:gd name="connsiteY462" fmla="*/ 718230 h 2205654"/>
                <a:gd name="connsiteX463" fmla="*/ 1979867 w 2454339"/>
                <a:gd name="connsiteY463" fmla="*/ 716516 h 2205654"/>
                <a:gd name="connsiteX464" fmla="*/ 1978533 w 2454339"/>
                <a:gd name="connsiteY464" fmla="*/ 713182 h 2205654"/>
                <a:gd name="connsiteX465" fmla="*/ 1974056 w 2454339"/>
                <a:gd name="connsiteY465" fmla="*/ 699371 h 2205654"/>
                <a:gd name="connsiteX466" fmla="*/ 1955006 w 2454339"/>
                <a:gd name="connsiteY466" fmla="*/ 630505 h 2205654"/>
                <a:gd name="connsiteX467" fmla="*/ 1912906 w 2454339"/>
                <a:gd name="connsiteY467" fmla="*/ 584023 h 2205654"/>
                <a:gd name="connsiteX468" fmla="*/ 1866233 w 2454339"/>
                <a:gd name="connsiteY468" fmla="*/ 541732 h 2205654"/>
                <a:gd name="connsiteX469" fmla="*/ 1855565 w 2454339"/>
                <a:gd name="connsiteY469" fmla="*/ 537922 h 2205654"/>
                <a:gd name="connsiteX470" fmla="*/ 1822609 w 2454339"/>
                <a:gd name="connsiteY470" fmla="*/ 534017 h 2205654"/>
                <a:gd name="connsiteX471" fmla="*/ 1787081 w 2454339"/>
                <a:gd name="connsiteY471" fmla="*/ 544304 h 2205654"/>
                <a:gd name="connsiteX472" fmla="*/ 1752600 w 2454339"/>
                <a:gd name="connsiteY472" fmla="*/ 557258 h 2205654"/>
                <a:gd name="connsiteX473" fmla="*/ 1734503 w 2454339"/>
                <a:gd name="connsiteY473" fmla="*/ 562973 h 2205654"/>
                <a:gd name="connsiteX474" fmla="*/ 1732026 w 2454339"/>
                <a:gd name="connsiteY474" fmla="*/ 563449 h 2205654"/>
                <a:gd name="connsiteX475" fmla="*/ 1728026 w 2454339"/>
                <a:gd name="connsiteY475" fmla="*/ 564021 h 2205654"/>
                <a:gd name="connsiteX476" fmla="*/ 1714595 w 2454339"/>
                <a:gd name="connsiteY476" fmla="*/ 565830 h 2205654"/>
                <a:gd name="connsiteX477" fmla="*/ 1677257 w 2454339"/>
                <a:gd name="connsiteY477" fmla="*/ 572117 h 2205654"/>
                <a:gd name="connsiteX478" fmla="*/ 1639157 w 2454339"/>
                <a:gd name="connsiteY478" fmla="*/ 580975 h 2205654"/>
                <a:gd name="connsiteX479" fmla="*/ 1604391 w 2454339"/>
                <a:gd name="connsiteY479" fmla="*/ 586595 h 2205654"/>
                <a:gd name="connsiteX480" fmla="*/ 1588580 w 2454339"/>
                <a:gd name="connsiteY480" fmla="*/ 592500 h 2205654"/>
                <a:gd name="connsiteX481" fmla="*/ 1588580 w 2454339"/>
                <a:gd name="connsiteY481" fmla="*/ 592500 h 2205654"/>
                <a:gd name="connsiteX482" fmla="*/ 1575626 w 2454339"/>
                <a:gd name="connsiteY482" fmla="*/ 597930 h 2205654"/>
                <a:gd name="connsiteX483" fmla="*/ 1559719 w 2454339"/>
                <a:gd name="connsiteY483" fmla="*/ 646793 h 2205654"/>
                <a:gd name="connsiteX484" fmla="*/ 1567720 w 2454339"/>
                <a:gd name="connsiteY484" fmla="*/ 694418 h 2205654"/>
                <a:gd name="connsiteX485" fmla="*/ 1576483 w 2454339"/>
                <a:gd name="connsiteY485" fmla="*/ 716230 h 2205654"/>
                <a:gd name="connsiteX486" fmla="*/ 1580483 w 2454339"/>
                <a:gd name="connsiteY486" fmla="*/ 725755 h 2205654"/>
                <a:gd name="connsiteX487" fmla="*/ 1582579 w 2454339"/>
                <a:gd name="connsiteY487" fmla="*/ 730613 h 2205654"/>
                <a:gd name="connsiteX488" fmla="*/ 1583531 w 2454339"/>
                <a:gd name="connsiteY488" fmla="*/ 732994 h 2205654"/>
                <a:gd name="connsiteX489" fmla="*/ 1584103 w 2454339"/>
                <a:gd name="connsiteY489" fmla="*/ 734423 h 2205654"/>
                <a:gd name="connsiteX490" fmla="*/ 1591151 w 2454339"/>
                <a:gd name="connsiteY490" fmla="*/ 754044 h 2205654"/>
                <a:gd name="connsiteX491" fmla="*/ 1593818 w 2454339"/>
                <a:gd name="connsiteY491" fmla="*/ 763569 h 2205654"/>
                <a:gd name="connsiteX492" fmla="*/ 1594866 w 2454339"/>
                <a:gd name="connsiteY492" fmla="*/ 768522 h 2205654"/>
                <a:gd name="connsiteX493" fmla="*/ 1595533 w 2454339"/>
                <a:gd name="connsiteY493" fmla="*/ 773190 h 2205654"/>
                <a:gd name="connsiteX494" fmla="*/ 1595533 w 2454339"/>
                <a:gd name="connsiteY494" fmla="*/ 781667 h 2205654"/>
                <a:gd name="connsiteX495" fmla="*/ 1595533 w 2454339"/>
                <a:gd name="connsiteY495" fmla="*/ 786525 h 2205654"/>
                <a:gd name="connsiteX496" fmla="*/ 1595533 w 2454339"/>
                <a:gd name="connsiteY496" fmla="*/ 789858 h 2205654"/>
                <a:gd name="connsiteX497" fmla="*/ 1589818 w 2454339"/>
                <a:gd name="connsiteY497" fmla="*/ 807003 h 2205654"/>
                <a:gd name="connsiteX498" fmla="*/ 1584865 w 2454339"/>
                <a:gd name="connsiteY498" fmla="*/ 815100 h 2205654"/>
                <a:gd name="connsiteX499" fmla="*/ 1582864 w 2454339"/>
                <a:gd name="connsiteY499" fmla="*/ 817386 h 2205654"/>
                <a:gd name="connsiteX500" fmla="*/ 1579340 w 2454339"/>
                <a:gd name="connsiteY500" fmla="*/ 821005 h 2205654"/>
                <a:gd name="connsiteX501" fmla="*/ 1573339 w 2454339"/>
                <a:gd name="connsiteY501" fmla="*/ 825291 h 2205654"/>
                <a:gd name="connsiteX502" fmla="*/ 1572197 w 2454339"/>
                <a:gd name="connsiteY502" fmla="*/ 825958 h 2205654"/>
                <a:gd name="connsiteX503" fmla="*/ 1571244 w 2454339"/>
                <a:gd name="connsiteY503" fmla="*/ 825958 h 2205654"/>
                <a:gd name="connsiteX504" fmla="*/ 1567529 w 2454339"/>
                <a:gd name="connsiteY504" fmla="*/ 827196 h 2205654"/>
                <a:gd name="connsiteX505" fmla="*/ 1560195 w 2454339"/>
                <a:gd name="connsiteY505" fmla="*/ 826530 h 2205654"/>
                <a:gd name="connsiteX506" fmla="*/ 1558290 w 2454339"/>
                <a:gd name="connsiteY506" fmla="*/ 825291 h 2205654"/>
                <a:gd name="connsiteX507" fmla="*/ 1557528 w 2454339"/>
                <a:gd name="connsiteY507" fmla="*/ 825291 h 2205654"/>
                <a:gd name="connsiteX508" fmla="*/ 1556766 w 2454339"/>
                <a:gd name="connsiteY508" fmla="*/ 824625 h 2205654"/>
                <a:gd name="connsiteX509" fmla="*/ 1553813 w 2454339"/>
                <a:gd name="connsiteY509" fmla="*/ 821577 h 2205654"/>
                <a:gd name="connsiteX510" fmla="*/ 1553051 w 2454339"/>
                <a:gd name="connsiteY510" fmla="*/ 820815 h 2205654"/>
                <a:gd name="connsiteX511" fmla="*/ 1553051 w 2454339"/>
                <a:gd name="connsiteY511" fmla="*/ 819957 h 2205654"/>
                <a:gd name="connsiteX512" fmla="*/ 1550670 w 2454339"/>
                <a:gd name="connsiteY512" fmla="*/ 816243 h 2205654"/>
                <a:gd name="connsiteX513" fmla="*/ 1548670 w 2454339"/>
                <a:gd name="connsiteY513" fmla="*/ 812814 h 2205654"/>
                <a:gd name="connsiteX514" fmla="*/ 1538383 w 2454339"/>
                <a:gd name="connsiteY514" fmla="*/ 776619 h 2205654"/>
                <a:gd name="connsiteX515" fmla="*/ 1512094 w 2454339"/>
                <a:gd name="connsiteY515" fmla="*/ 721850 h 2205654"/>
                <a:gd name="connsiteX516" fmla="*/ 1458944 w 2454339"/>
                <a:gd name="connsiteY516" fmla="*/ 683178 h 2205654"/>
                <a:gd name="connsiteX517" fmla="*/ 1453039 w 2454339"/>
                <a:gd name="connsiteY517" fmla="*/ 678987 h 2205654"/>
                <a:gd name="connsiteX518" fmla="*/ 1450943 w 2454339"/>
                <a:gd name="connsiteY518" fmla="*/ 677368 h 2205654"/>
                <a:gd name="connsiteX519" fmla="*/ 1449514 w 2454339"/>
                <a:gd name="connsiteY519" fmla="*/ 676225 h 2205654"/>
                <a:gd name="connsiteX520" fmla="*/ 1438085 w 2454339"/>
                <a:gd name="connsiteY520" fmla="*/ 665557 h 2205654"/>
                <a:gd name="connsiteX521" fmla="*/ 1433703 w 2454339"/>
                <a:gd name="connsiteY521" fmla="*/ 660604 h 2205654"/>
                <a:gd name="connsiteX522" fmla="*/ 1432465 w 2454339"/>
                <a:gd name="connsiteY522" fmla="*/ 659080 h 2205654"/>
                <a:gd name="connsiteX523" fmla="*/ 1430655 w 2454339"/>
                <a:gd name="connsiteY523" fmla="*/ 656413 h 2205654"/>
                <a:gd name="connsiteX524" fmla="*/ 1423035 w 2454339"/>
                <a:gd name="connsiteY524" fmla="*/ 643459 h 2205654"/>
                <a:gd name="connsiteX525" fmla="*/ 1420559 w 2454339"/>
                <a:gd name="connsiteY525" fmla="*/ 638125 h 2205654"/>
                <a:gd name="connsiteX526" fmla="*/ 1418844 w 2454339"/>
                <a:gd name="connsiteY526" fmla="*/ 633839 h 2205654"/>
                <a:gd name="connsiteX527" fmla="*/ 1413701 w 2454339"/>
                <a:gd name="connsiteY527" fmla="*/ 618599 h 2205654"/>
                <a:gd name="connsiteX528" fmla="*/ 1407128 w 2454339"/>
                <a:gd name="connsiteY528" fmla="*/ 600882 h 2205654"/>
                <a:gd name="connsiteX529" fmla="*/ 1404747 w 2454339"/>
                <a:gd name="connsiteY529" fmla="*/ 596691 h 2205654"/>
                <a:gd name="connsiteX530" fmla="*/ 1391602 w 2454339"/>
                <a:gd name="connsiteY530" fmla="*/ 580594 h 2205654"/>
                <a:gd name="connsiteX531" fmla="*/ 1370076 w 2454339"/>
                <a:gd name="connsiteY531" fmla="*/ 568688 h 2205654"/>
                <a:gd name="connsiteX532" fmla="*/ 1347692 w 2454339"/>
                <a:gd name="connsiteY532" fmla="*/ 565830 h 2205654"/>
                <a:gd name="connsiteX533" fmla="*/ 1340453 w 2454339"/>
                <a:gd name="connsiteY533" fmla="*/ 567926 h 2205654"/>
                <a:gd name="connsiteX534" fmla="*/ 1340453 w 2454339"/>
                <a:gd name="connsiteY534" fmla="*/ 567926 h 2205654"/>
                <a:gd name="connsiteX535" fmla="*/ 1339787 w 2454339"/>
                <a:gd name="connsiteY535" fmla="*/ 567926 h 2205654"/>
                <a:gd name="connsiteX536" fmla="*/ 1337786 w 2454339"/>
                <a:gd name="connsiteY536" fmla="*/ 564021 h 2205654"/>
                <a:gd name="connsiteX537" fmla="*/ 1337786 w 2454339"/>
                <a:gd name="connsiteY537" fmla="*/ 563259 h 2205654"/>
                <a:gd name="connsiteX538" fmla="*/ 1336072 w 2454339"/>
                <a:gd name="connsiteY538" fmla="*/ 557925 h 2205654"/>
                <a:gd name="connsiteX539" fmla="*/ 1333881 w 2454339"/>
                <a:gd name="connsiteY539" fmla="*/ 547161 h 2205654"/>
                <a:gd name="connsiteX540" fmla="*/ 1333881 w 2454339"/>
                <a:gd name="connsiteY540" fmla="*/ 546590 h 2205654"/>
                <a:gd name="connsiteX541" fmla="*/ 1333881 w 2454339"/>
                <a:gd name="connsiteY541" fmla="*/ 545161 h 2205654"/>
                <a:gd name="connsiteX542" fmla="*/ 1333214 w 2454339"/>
                <a:gd name="connsiteY542" fmla="*/ 538208 h 2205654"/>
                <a:gd name="connsiteX543" fmla="*/ 1330833 w 2454339"/>
                <a:gd name="connsiteY543" fmla="*/ 512776 h 2205654"/>
                <a:gd name="connsiteX544" fmla="*/ 1312545 w 2454339"/>
                <a:gd name="connsiteY544" fmla="*/ 465151 h 2205654"/>
                <a:gd name="connsiteX545" fmla="*/ 2204847 w 2454339"/>
                <a:gd name="connsiteY545" fmla="*/ 910635 h 2205654"/>
                <a:gd name="connsiteX546" fmla="*/ 2204847 w 2454339"/>
                <a:gd name="connsiteY546" fmla="*/ 910635 h 2205654"/>
                <a:gd name="connsiteX547" fmla="*/ 2205609 w 2454339"/>
                <a:gd name="connsiteY547" fmla="*/ 910635 h 2205654"/>
                <a:gd name="connsiteX548" fmla="*/ 2204847 w 2454339"/>
                <a:gd name="connsiteY548" fmla="*/ 910635 h 2205654"/>
                <a:gd name="connsiteX549" fmla="*/ 2203514 w 2454339"/>
                <a:gd name="connsiteY549" fmla="*/ 910159 h 2205654"/>
                <a:gd name="connsiteX550" fmla="*/ 2203514 w 2454339"/>
                <a:gd name="connsiteY550" fmla="*/ 910159 h 2205654"/>
                <a:gd name="connsiteX551" fmla="*/ 2202275 w 2454339"/>
                <a:gd name="connsiteY551" fmla="*/ 910159 h 2205654"/>
                <a:gd name="connsiteX552" fmla="*/ 2203514 w 2454339"/>
                <a:gd name="connsiteY552" fmla="*/ 910159 h 2205654"/>
                <a:gd name="connsiteX553" fmla="*/ 2200942 w 2454339"/>
                <a:gd name="connsiteY553" fmla="*/ 909302 h 2205654"/>
                <a:gd name="connsiteX554" fmla="*/ 2200942 w 2454339"/>
                <a:gd name="connsiteY554" fmla="*/ 909302 h 2205654"/>
                <a:gd name="connsiteX555" fmla="*/ 2201894 w 2454339"/>
                <a:gd name="connsiteY555" fmla="*/ 909302 h 2205654"/>
                <a:gd name="connsiteX556" fmla="*/ 2200942 w 2454339"/>
                <a:gd name="connsiteY556" fmla="*/ 909302 h 2205654"/>
                <a:gd name="connsiteX557" fmla="*/ 1477613 w 2454339"/>
                <a:gd name="connsiteY557" fmla="*/ 1416889 h 2205654"/>
                <a:gd name="connsiteX558" fmla="*/ 1477613 w 2454339"/>
                <a:gd name="connsiteY558" fmla="*/ 1416889 h 2205654"/>
                <a:gd name="connsiteX559" fmla="*/ 1468088 w 2454339"/>
                <a:gd name="connsiteY559" fmla="*/ 1415365 h 2205654"/>
                <a:gd name="connsiteX560" fmla="*/ 1445990 w 2454339"/>
                <a:gd name="connsiteY560" fmla="*/ 1410222 h 2205654"/>
                <a:gd name="connsiteX561" fmla="*/ 1483328 w 2454339"/>
                <a:gd name="connsiteY561" fmla="*/ 1398030 h 2205654"/>
                <a:gd name="connsiteX562" fmla="*/ 1517714 w 2454339"/>
                <a:gd name="connsiteY562" fmla="*/ 1362311 h 2205654"/>
                <a:gd name="connsiteX563" fmla="*/ 1524190 w 2454339"/>
                <a:gd name="connsiteY563" fmla="*/ 1344214 h 2205654"/>
                <a:gd name="connsiteX564" fmla="*/ 1541812 w 2454339"/>
                <a:gd name="connsiteY564" fmla="*/ 1422509 h 2205654"/>
                <a:gd name="connsiteX565" fmla="*/ 1532287 w 2454339"/>
                <a:gd name="connsiteY565" fmla="*/ 1421461 h 2205654"/>
                <a:gd name="connsiteX566" fmla="*/ 1499426 w 2454339"/>
                <a:gd name="connsiteY566" fmla="*/ 1418985 h 2205654"/>
                <a:gd name="connsiteX567" fmla="*/ 1483709 w 2454339"/>
                <a:gd name="connsiteY567" fmla="*/ 1417556 h 2205654"/>
                <a:gd name="connsiteX568" fmla="*/ 1479709 w 2454339"/>
                <a:gd name="connsiteY568" fmla="*/ 1417080 h 2205654"/>
                <a:gd name="connsiteX569" fmla="*/ 1477709 w 2454339"/>
                <a:gd name="connsiteY569" fmla="*/ 1417080 h 2205654"/>
                <a:gd name="connsiteX570" fmla="*/ 1271778 w 2454339"/>
                <a:gd name="connsiteY570" fmla="*/ 1333450 h 2205654"/>
                <a:gd name="connsiteX571" fmla="*/ 1271778 w 2454339"/>
                <a:gd name="connsiteY571" fmla="*/ 1333450 h 2205654"/>
                <a:gd name="connsiteX572" fmla="*/ 1267968 w 2454339"/>
                <a:gd name="connsiteY572" fmla="*/ 1329831 h 2205654"/>
                <a:gd name="connsiteX573" fmla="*/ 1267111 w 2454339"/>
                <a:gd name="connsiteY573" fmla="*/ 1328307 h 2205654"/>
                <a:gd name="connsiteX574" fmla="*/ 1266635 w 2454339"/>
                <a:gd name="connsiteY574" fmla="*/ 1326878 h 2205654"/>
                <a:gd name="connsiteX575" fmla="*/ 1266635 w 2454339"/>
                <a:gd name="connsiteY575" fmla="*/ 1324687 h 2205654"/>
                <a:gd name="connsiteX576" fmla="*/ 1267873 w 2454339"/>
                <a:gd name="connsiteY576" fmla="*/ 1322496 h 2205654"/>
                <a:gd name="connsiteX577" fmla="*/ 1278064 w 2454339"/>
                <a:gd name="connsiteY577" fmla="*/ 1309924 h 2205654"/>
                <a:gd name="connsiteX578" fmla="*/ 1292352 w 2454339"/>
                <a:gd name="connsiteY578" fmla="*/ 1309924 h 2205654"/>
                <a:gd name="connsiteX579" fmla="*/ 1313498 w 2454339"/>
                <a:gd name="connsiteY579" fmla="*/ 1310685 h 2205654"/>
                <a:gd name="connsiteX580" fmla="*/ 1312545 w 2454339"/>
                <a:gd name="connsiteY580" fmla="*/ 1316400 h 2205654"/>
                <a:gd name="connsiteX581" fmla="*/ 1319879 w 2454339"/>
                <a:gd name="connsiteY581" fmla="*/ 1326878 h 2205654"/>
                <a:gd name="connsiteX582" fmla="*/ 1327214 w 2454339"/>
                <a:gd name="connsiteY582" fmla="*/ 1336403 h 2205654"/>
                <a:gd name="connsiteX583" fmla="*/ 1321975 w 2454339"/>
                <a:gd name="connsiteY583" fmla="*/ 1351072 h 2205654"/>
                <a:gd name="connsiteX584" fmla="*/ 1316927 w 2454339"/>
                <a:gd name="connsiteY584" fmla="*/ 1354215 h 2205654"/>
                <a:gd name="connsiteX585" fmla="*/ 1301782 w 2454339"/>
                <a:gd name="connsiteY585" fmla="*/ 1348690 h 2205654"/>
                <a:gd name="connsiteX586" fmla="*/ 1297496 w 2454339"/>
                <a:gd name="connsiteY586" fmla="*/ 1346976 h 2205654"/>
                <a:gd name="connsiteX587" fmla="*/ 1296353 w 2454339"/>
                <a:gd name="connsiteY587" fmla="*/ 1346976 h 2205654"/>
                <a:gd name="connsiteX588" fmla="*/ 1289780 w 2454339"/>
                <a:gd name="connsiteY588" fmla="*/ 1343928 h 2205654"/>
                <a:gd name="connsiteX589" fmla="*/ 1276922 w 2454339"/>
                <a:gd name="connsiteY589" fmla="*/ 1337070 h 2205654"/>
                <a:gd name="connsiteX590" fmla="*/ 1273778 w 2454339"/>
                <a:gd name="connsiteY590" fmla="*/ 1334974 h 2205654"/>
                <a:gd name="connsiteX591" fmla="*/ 1271778 w 2454339"/>
                <a:gd name="connsiteY591" fmla="*/ 1333545 h 2205654"/>
                <a:gd name="connsiteX592" fmla="*/ 1384745 w 2454339"/>
                <a:gd name="connsiteY592" fmla="*/ 781762 h 2205654"/>
                <a:gd name="connsiteX593" fmla="*/ 1384745 w 2454339"/>
                <a:gd name="connsiteY593" fmla="*/ 781762 h 2205654"/>
                <a:gd name="connsiteX594" fmla="*/ 1401032 w 2454339"/>
                <a:gd name="connsiteY594" fmla="*/ 849866 h 2205654"/>
                <a:gd name="connsiteX595" fmla="*/ 1386364 w 2454339"/>
                <a:gd name="connsiteY595" fmla="*/ 849866 h 2205654"/>
                <a:gd name="connsiteX596" fmla="*/ 1361694 w 2454339"/>
                <a:gd name="connsiteY596" fmla="*/ 853009 h 2205654"/>
                <a:gd name="connsiteX597" fmla="*/ 1374458 w 2454339"/>
                <a:gd name="connsiteY597" fmla="*/ 821100 h 2205654"/>
                <a:gd name="connsiteX598" fmla="*/ 1373505 w 2454339"/>
                <a:gd name="connsiteY598" fmla="*/ 799669 h 2205654"/>
                <a:gd name="connsiteX599" fmla="*/ 1374077 w 2454339"/>
                <a:gd name="connsiteY599" fmla="*/ 790144 h 2205654"/>
                <a:gd name="connsiteX600" fmla="*/ 1365028 w 2454339"/>
                <a:gd name="connsiteY600" fmla="*/ 777666 h 2205654"/>
                <a:gd name="connsiteX601" fmla="*/ 1381697 w 2454339"/>
                <a:gd name="connsiteY601" fmla="*/ 769856 h 2205654"/>
                <a:gd name="connsiteX602" fmla="*/ 1384745 w 2454339"/>
                <a:gd name="connsiteY602" fmla="*/ 782334 h 2205654"/>
                <a:gd name="connsiteX603" fmla="*/ 1383411 w 2454339"/>
                <a:gd name="connsiteY603" fmla="*/ 1010934 h 2205654"/>
                <a:gd name="connsiteX604" fmla="*/ 1383411 w 2454339"/>
                <a:gd name="connsiteY604" fmla="*/ 1010934 h 2205654"/>
                <a:gd name="connsiteX605" fmla="*/ 1388840 w 2454339"/>
                <a:gd name="connsiteY605" fmla="*/ 1009886 h 2205654"/>
                <a:gd name="connsiteX606" fmla="*/ 1407128 w 2454339"/>
                <a:gd name="connsiteY606" fmla="*/ 1008267 h 2205654"/>
                <a:gd name="connsiteX607" fmla="*/ 1427035 w 2454339"/>
                <a:gd name="connsiteY607" fmla="*/ 1008267 h 2205654"/>
                <a:gd name="connsiteX608" fmla="*/ 1440656 w 2454339"/>
                <a:gd name="connsiteY608" fmla="*/ 1011505 h 2205654"/>
                <a:gd name="connsiteX609" fmla="*/ 1450753 w 2454339"/>
                <a:gd name="connsiteY609" fmla="*/ 1048653 h 2205654"/>
                <a:gd name="connsiteX610" fmla="*/ 1449991 w 2454339"/>
                <a:gd name="connsiteY610" fmla="*/ 1051034 h 2205654"/>
                <a:gd name="connsiteX611" fmla="*/ 1441895 w 2454339"/>
                <a:gd name="connsiteY611" fmla="*/ 1083038 h 2205654"/>
                <a:gd name="connsiteX612" fmla="*/ 1437323 w 2454339"/>
                <a:gd name="connsiteY612" fmla="*/ 1096373 h 2205654"/>
                <a:gd name="connsiteX613" fmla="*/ 1429893 w 2454339"/>
                <a:gd name="connsiteY613" fmla="*/ 1110660 h 2205654"/>
                <a:gd name="connsiteX614" fmla="*/ 1424368 w 2454339"/>
                <a:gd name="connsiteY614" fmla="*/ 1121424 h 2205654"/>
                <a:gd name="connsiteX615" fmla="*/ 1406461 w 2454339"/>
                <a:gd name="connsiteY615" fmla="*/ 1129996 h 2205654"/>
                <a:gd name="connsiteX616" fmla="*/ 1373314 w 2454339"/>
                <a:gd name="connsiteY616" fmla="*/ 1140474 h 2205654"/>
                <a:gd name="connsiteX617" fmla="*/ 1345502 w 2454339"/>
                <a:gd name="connsiteY617" fmla="*/ 1148475 h 2205654"/>
                <a:gd name="connsiteX618" fmla="*/ 1269302 w 2454339"/>
                <a:gd name="connsiteY618" fmla="*/ 1165143 h 2205654"/>
                <a:gd name="connsiteX619" fmla="*/ 1280255 w 2454339"/>
                <a:gd name="connsiteY619" fmla="*/ 1153523 h 2205654"/>
                <a:gd name="connsiteX620" fmla="*/ 1277137 w 2454339"/>
                <a:gd name="connsiteY620" fmla="*/ 1145341 h 2205654"/>
                <a:gd name="connsiteX621" fmla="*/ 1269682 w 2454339"/>
                <a:gd name="connsiteY621" fmla="*/ 1147236 h 2205654"/>
                <a:gd name="connsiteX622" fmla="*/ 1254538 w 2454339"/>
                <a:gd name="connsiteY622" fmla="*/ 1154475 h 2205654"/>
                <a:gd name="connsiteX623" fmla="*/ 1234440 w 2454339"/>
                <a:gd name="connsiteY623" fmla="*/ 1158762 h 2205654"/>
                <a:gd name="connsiteX624" fmla="*/ 1222153 w 2454339"/>
                <a:gd name="connsiteY624" fmla="*/ 1164191 h 2205654"/>
                <a:gd name="connsiteX625" fmla="*/ 1211199 w 2454339"/>
                <a:gd name="connsiteY625" fmla="*/ 1169716 h 2205654"/>
                <a:gd name="connsiteX626" fmla="*/ 1205675 w 2454339"/>
                <a:gd name="connsiteY626" fmla="*/ 1170668 h 2205654"/>
                <a:gd name="connsiteX627" fmla="*/ 1204341 w 2454339"/>
                <a:gd name="connsiteY627" fmla="*/ 1170668 h 2205654"/>
                <a:gd name="connsiteX628" fmla="*/ 1197769 w 2454339"/>
                <a:gd name="connsiteY628" fmla="*/ 1170668 h 2205654"/>
                <a:gd name="connsiteX629" fmla="*/ 1196435 w 2454339"/>
                <a:gd name="connsiteY629" fmla="*/ 1170668 h 2205654"/>
                <a:gd name="connsiteX630" fmla="*/ 1195007 w 2454339"/>
                <a:gd name="connsiteY630" fmla="*/ 1170668 h 2205654"/>
                <a:gd name="connsiteX631" fmla="*/ 1190244 w 2454339"/>
                <a:gd name="connsiteY631" fmla="*/ 1169430 h 2205654"/>
                <a:gd name="connsiteX632" fmla="*/ 1187768 w 2454339"/>
                <a:gd name="connsiteY632" fmla="*/ 1168477 h 2205654"/>
                <a:gd name="connsiteX633" fmla="*/ 1186434 w 2454339"/>
                <a:gd name="connsiteY633" fmla="*/ 1159905 h 2205654"/>
                <a:gd name="connsiteX634" fmla="*/ 1186434 w 2454339"/>
                <a:gd name="connsiteY634" fmla="*/ 1157904 h 2205654"/>
                <a:gd name="connsiteX635" fmla="*/ 1186434 w 2454339"/>
                <a:gd name="connsiteY635" fmla="*/ 1157904 h 2205654"/>
                <a:gd name="connsiteX636" fmla="*/ 1186434 w 2454339"/>
                <a:gd name="connsiteY636" fmla="*/ 1151046 h 2205654"/>
                <a:gd name="connsiteX637" fmla="*/ 1186434 w 2454339"/>
                <a:gd name="connsiteY637" fmla="*/ 1145331 h 2205654"/>
                <a:gd name="connsiteX638" fmla="*/ 1186434 w 2454339"/>
                <a:gd name="connsiteY638" fmla="*/ 1144284 h 2205654"/>
                <a:gd name="connsiteX639" fmla="*/ 1187006 w 2454339"/>
                <a:gd name="connsiteY639" fmla="*/ 1140950 h 2205654"/>
                <a:gd name="connsiteX640" fmla="*/ 1190339 w 2454339"/>
                <a:gd name="connsiteY640" fmla="*/ 1127615 h 2205654"/>
                <a:gd name="connsiteX641" fmla="*/ 1194340 w 2454339"/>
                <a:gd name="connsiteY641" fmla="*/ 1115899 h 2205654"/>
                <a:gd name="connsiteX642" fmla="*/ 1194340 w 2454339"/>
                <a:gd name="connsiteY642" fmla="*/ 1114661 h 2205654"/>
                <a:gd name="connsiteX643" fmla="*/ 1195197 w 2454339"/>
                <a:gd name="connsiteY643" fmla="*/ 1112756 h 2205654"/>
                <a:gd name="connsiteX644" fmla="*/ 1195864 w 2454339"/>
                <a:gd name="connsiteY644" fmla="*/ 1111137 h 2205654"/>
                <a:gd name="connsiteX645" fmla="*/ 1207770 w 2454339"/>
                <a:gd name="connsiteY645" fmla="*/ 1108851 h 2205654"/>
                <a:gd name="connsiteX646" fmla="*/ 1224248 w 2454339"/>
                <a:gd name="connsiteY646" fmla="*/ 1105898 h 2205654"/>
                <a:gd name="connsiteX647" fmla="*/ 1255395 w 2454339"/>
                <a:gd name="connsiteY647" fmla="*/ 1096373 h 2205654"/>
                <a:gd name="connsiteX648" fmla="*/ 1255191 w 2454339"/>
                <a:gd name="connsiteY648" fmla="*/ 1091393 h 2205654"/>
                <a:gd name="connsiteX649" fmla="*/ 1253966 w 2454339"/>
                <a:gd name="connsiteY649" fmla="*/ 1090658 h 2205654"/>
                <a:gd name="connsiteX650" fmla="*/ 1220248 w 2454339"/>
                <a:gd name="connsiteY650" fmla="*/ 1091610 h 2205654"/>
                <a:gd name="connsiteX651" fmla="*/ 1203674 w 2454339"/>
                <a:gd name="connsiteY651" fmla="*/ 1095706 h 2205654"/>
                <a:gd name="connsiteX652" fmla="*/ 1209294 w 2454339"/>
                <a:gd name="connsiteY652" fmla="*/ 1086181 h 2205654"/>
                <a:gd name="connsiteX653" fmla="*/ 1209294 w 2454339"/>
                <a:gd name="connsiteY653" fmla="*/ 1086181 h 2205654"/>
                <a:gd name="connsiteX654" fmla="*/ 1211199 w 2454339"/>
                <a:gd name="connsiteY654" fmla="*/ 1084181 h 2205654"/>
                <a:gd name="connsiteX655" fmla="*/ 1217105 w 2454339"/>
                <a:gd name="connsiteY655" fmla="*/ 1078561 h 2205654"/>
                <a:gd name="connsiteX656" fmla="*/ 1224629 w 2454339"/>
                <a:gd name="connsiteY656" fmla="*/ 1071894 h 2205654"/>
                <a:gd name="connsiteX657" fmla="*/ 1228249 w 2454339"/>
                <a:gd name="connsiteY657" fmla="*/ 1068846 h 2205654"/>
                <a:gd name="connsiteX658" fmla="*/ 1229392 w 2454339"/>
                <a:gd name="connsiteY658" fmla="*/ 1067893 h 2205654"/>
                <a:gd name="connsiteX659" fmla="*/ 1231202 w 2454339"/>
                <a:gd name="connsiteY659" fmla="*/ 1066464 h 2205654"/>
                <a:gd name="connsiteX660" fmla="*/ 1247680 w 2454339"/>
                <a:gd name="connsiteY660" fmla="*/ 1055415 h 2205654"/>
                <a:gd name="connsiteX661" fmla="*/ 1250252 w 2454339"/>
                <a:gd name="connsiteY661" fmla="*/ 1054082 h 2205654"/>
                <a:gd name="connsiteX662" fmla="*/ 1255014 w 2454339"/>
                <a:gd name="connsiteY662" fmla="*/ 1051796 h 2205654"/>
                <a:gd name="connsiteX663" fmla="*/ 1258157 w 2454339"/>
                <a:gd name="connsiteY663" fmla="*/ 1049796 h 2205654"/>
                <a:gd name="connsiteX664" fmla="*/ 1262253 w 2454339"/>
                <a:gd name="connsiteY664" fmla="*/ 1046843 h 2205654"/>
                <a:gd name="connsiteX665" fmla="*/ 1356741 w 2454339"/>
                <a:gd name="connsiteY665" fmla="*/ 1023126 h 2205654"/>
                <a:gd name="connsiteX666" fmla="*/ 1382839 w 2454339"/>
                <a:gd name="connsiteY666" fmla="*/ 1012362 h 2205654"/>
                <a:gd name="connsiteX667" fmla="*/ 1199007 w 2454339"/>
                <a:gd name="connsiteY667" fmla="*/ 945306 h 2205654"/>
                <a:gd name="connsiteX668" fmla="*/ 1199007 w 2454339"/>
                <a:gd name="connsiteY668" fmla="*/ 945306 h 2205654"/>
                <a:gd name="connsiteX669" fmla="*/ 1193006 w 2454339"/>
                <a:gd name="connsiteY669" fmla="*/ 958737 h 2205654"/>
                <a:gd name="connsiteX670" fmla="*/ 1190054 w 2454339"/>
                <a:gd name="connsiteY670" fmla="*/ 975310 h 2205654"/>
                <a:gd name="connsiteX671" fmla="*/ 1195864 w 2454339"/>
                <a:gd name="connsiteY671" fmla="*/ 1006076 h 2205654"/>
                <a:gd name="connsiteX672" fmla="*/ 1202436 w 2454339"/>
                <a:gd name="connsiteY672" fmla="*/ 1020554 h 2205654"/>
                <a:gd name="connsiteX673" fmla="*/ 1212818 w 2454339"/>
                <a:gd name="connsiteY673" fmla="*/ 1028555 h 2205654"/>
                <a:gd name="connsiteX674" fmla="*/ 1221581 w 2454339"/>
                <a:gd name="connsiteY674" fmla="*/ 1035889 h 2205654"/>
                <a:gd name="connsiteX675" fmla="*/ 1223201 w 2454339"/>
                <a:gd name="connsiteY675" fmla="*/ 1036937 h 2205654"/>
                <a:gd name="connsiteX676" fmla="*/ 1220819 w 2454339"/>
                <a:gd name="connsiteY676" fmla="*/ 1038270 h 2205654"/>
                <a:gd name="connsiteX677" fmla="*/ 1201769 w 2454339"/>
                <a:gd name="connsiteY677" fmla="*/ 1051987 h 2205654"/>
                <a:gd name="connsiteX678" fmla="*/ 1187006 w 2454339"/>
                <a:gd name="connsiteY678" fmla="*/ 1064655 h 2205654"/>
                <a:gd name="connsiteX679" fmla="*/ 1159288 w 2454339"/>
                <a:gd name="connsiteY679" fmla="*/ 1119424 h 2205654"/>
                <a:gd name="connsiteX680" fmla="*/ 1159288 w 2454339"/>
                <a:gd name="connsiteY680" fmla="*/ 1120566 h 2205654"/>
                <a:gd name="connsiteX681" fmla="*/ 1157478 w 2454339"/>
                <a:gd name="connsiteY681" fmla="*/ 1072465 h 2205654"/>
                <a:gd name="connsiteX682" fmla="*/ 1156716 w 2454339"/>
                <a:gd name="connsiteY682" fmla="*/ 1016268 h 2205654"/>
                <a:gd name="connsiteX683" fmla="*/ 1155668 w 2454339"/>
                <a:gd name="connsiteY683" fmla="*/ 960451 h 2205654"/>
                <a:gd name="connsiteX684" fmla="*/ 1158431 w 2454339"/>
                <a:gd name="connsiteY684" fmla="*/ 904539 h 2205654"/>
                <a:gd name="connsiteX685" fmla="*/ 1159669 w 2454339"/>
                <a:gd name="connsiteY685" fmla="*/ 894252 h 2205654"/>
                <a:gd name="connsiteX686" fmla="*/ 1162145 w 2454339"/>
                <a:gd name="connsiteY686" fmla="*/ 879965 h 2205654"/>
                <a:gd name="connsiteX687" fmla="*/ 1163288 w 2454339"/>
                <a:gd name="connsiteY687" fmla="*/ 874155 h 2205654"/>
                <a:gd name="connsiteX688" fmla="*/ 1165003 w 2454339"/>
                <a:gd name="connsiteY688" fmla="*/ 872059 h 2205654"/>
                <a:gd name="connsiteX689" fmla="*/ 1167575 w 2454339"/>
                <a:gd name="connsiteY689" fmla="*/ 868535 h 2205654"/>
                <a:gd name="connsiteX690" fmla="*/ 1175004 w 2454339"/>
                <a:gd name="connsiteY690" fmla="*/ 880727 h 2205654"/>
                <a:gd name="connsiteX691" fmla="*/ 1187482 w 2454339"/>
                <a:gd name="connsiteY691" fmla="*/ 897110 h 2205654"/>
                <a:gd name="connsiteX692" fmla="*/ 1189387 w 2454339"/>
                <a:gd name="connsiteY692" fmla="*/ 898824 h 2205654"/>
                <a:gd name="connsiteX693" fmla="*/ 1192244 w 2454339"/>
                <a:gd name="connsiteY693" fmla="*/ 901301 h 2205654"/>
                <a:gd name="connsiteX694" fmla="*/ 1200245 w 2454339"/>
                <a:gd name="connsiteY694" fmla="*/ 907206 h 2205654"/>
                <a:gd name="connsiteX695" fmla="*/ 1214723 w 2454339"/>
                <a:gd name="connsiteY695" fmla="*/ 914255 h 2205654"/>
                <a:gd name="connsiteX696" fmla="*/ 1226820 w 2454339"/>
                <a:gd name="connsiteY696" fmla="*/ 918827 h 2205654"/>
                <a:gd name="connsiteX697" fmla="*/ 1221677 w 2454339"/>
                <a:gd name="connsiteY697" fmla="*/ 922446 h 2205654"/>
                <a:gd name="connsiteX698" fmla="*/ 1199769 w 2454339"/>
                <a:gd name="connsiteY698" fmla="*/ 945306 h 2205654"/>
                <a:gd name="connsiteX699" fmla="*/ 1227582 w 2454339"/>
                <a:gd name="connsiteY699" fmla="*/ 1235343 h 2205654"/>
                <a:gd name="connsiteX700" fmla="*/ 1227582 w 2454339"/>
                <a:gd name="connsiteY700" fmla="*/ 1235343 h 2205654"/>
                <a:gd name="connsiteX701" fmla="*/ 1227582 w 2454339"/>
                <a:gd name="connsiteY701" fmla="*/ 1235343 h 2205654"/>
                <a:gd name="connsiteX702" fmla="*/ 1235869 w 2454339"/>
                <a:gd name="connsiteY702" fmla="*/ 1268394 h 2205654"/>
                <a:gd name="connsiteX703" fmla="*/ 1235869 w 2454339"/>
                <a:gd name="connsiteY703" fmla="*/ 1268394 h 2205654"/>
                <a:gd name="connsiteX704" fmla="*/ 1235012 w 2454339"/>
                <a:gd name="connsiteY704" fmla="*/ 1267442 h 2205654"/>
                <a:gd name="connsiteX705" fmla="*/ 1234154 w 2454339"/>
                <a:gd name="connsiteY705" fmla="*/ 1266108 h 2205654"/>
                <a:gd name="connsiteX706" fmla="*/ 1231773 w 2454339"/>
                <a:gd name="connsiteY706" fmla="*/ 1261632 h 2205654"/>
                <a:gd name="connsiteX707" fmla="*/ 1230439 w 2454339"/>
                <a:gd name="connsiteY707" fmla="*/ 1257822 h 2205654"/>
                <a:gd name="connsiteX708" fmla="*/ 1228630 w 2454339"/>
                <a:gd name="connsiteY708" fmla="*/ 1251059 h 2205654"/>
                <a:gd name="connsiteX709" fmla="*/ 1227773 w 2454339"/>
                <a:gd name="connsiteY709" fmla="*/ 1245916 h 2205654"/>
                <a:gd name="connsiteX710" fmla="*/ 1227773 w 2454339"/>
                <a:gd name="connsiteY710" fmla="*/ 1241344 h 2205654"/>
                <a:gd name="connsiteX711" fmla="*/ 1227773 w 2454339"/>
                <a:gd name="connsiteY711" fmla="*/ 1236581 h 2205654"/>
                <a:gd name="connsiteX712" fmla="*/ 1227773 w 2454339"/>
                <a:gd name="connsiteY712" fmla="*/ 1235152 h 2205654"/>
                <a:gd name="connsiteX713" fmla="*/ 1227773 w 2454339"/>
                <a:gd name="connsiteY713" fmla="*/ 1235152 h 2205654"/>
                <a:gd name="connsiteX714" fmla="*/ 1228916 w 2454339"/>
                <a:gd name="connsiteY714" fmla="*/ 1230961 h 2205654"/>
                <a:gd name="connsiteX715" fmla="*/ 1228916 w 2454339"/>
                <a:gd name="connsiteY715" fmla="*/ 1229913 h 2205654"/>
                <a:gd name="connsiteX716" fmla="*/ 1229487 w 2454339"/>
                <a:gd name="connsiteY716" fmla="*/ 1228675 h 2205654"/>
                <a:gd name="connsiteX717" fmla="*/ 1230344 w 2454339"/>
                <a:gd name="connsiteY717" fmla="*/ 1227056 h 2205654"/>
                <a:gd name="connsiteX718" fmla="*/ 1235678 w 2454339"/>
                <a:gd name="connsiteY718" fmla="*/ 1226199 h 2205654"/>
                <a:gd name="connsiteX719" fmla="*/ 1248727 w 2454339"/>
                <a:gd name="connsiteY719" fmla="*/ 1221531 h 2205654"/>
                <a:gd name="connsiteX720" fmla="*/ 1264825 w 2454339"/>
                <a:gd name="connsiteY720" fmla="*/ 1219531 h 2205654"/>
                <a:gd name="connsiteX721" fmla="*/ 1286637 w 2454339"/>
                <a:gd name="connsiteY721" fmla="*/ 1218293 h 2205654"/>
                <a:gd name="connsiteX722" fmla="*/ 1296829 w 2454339"/>
                <a:gd name="connsiteY722" fmla="*/ 1219150 h 2205654"/>
                <a:gd name="connsiteX723" fmla="*/ 1308640 w 2454339"/>
                <a:gd name="connsiteY723" fmla="*/ 1220864 h 2205654"/>
                <a:gd name="connsiteX724" fmla="*/ 1314842 w 2454339"/>
                <a:gd name="connsiteY724" fmla="*/ 1213762 h 2205654"/>
                <a:gd name="connsiteX725" fmla="*/ 1313117 w 2454339"/>
                <a:gd name="connsiteY725" fmla="*/ 1209720 h 2205654"/>
                <a:gd name="connsiteX726" fmla="*/ 1288447 w 2454339"/>
                <a:gd name="connsiteY726" fmla="*/ 1202386 h 2205654"/>
                <a:gd name="connsiteX727" fmla="*/ 1263682 w 2454339"/>
                <a:gd name="connsiteY727" fmla="*/ 1204100 h 2205654"/>
                <a:gd name="connsiteX728" fmla="*/ 1240917 w 2454339"/>
                <a:gd name="connsiteY728" fmla="*/ 1208672 h 2205654"/>
                <a:gd name="connsiteX729" fmla="*/ 1241870 w 2454339"/>
                <a:gd name="connsiteY729" fmla="*/ 1206482 h 2205654"/>
                <a:gd name="connsiteX730" fmla="*/ 1243203 w 2454339"/>
                <a:gd name="connsiteY730" fmla="*/ 1202386 h 2205654"/>
                <a:gd name="connsiteX731" fmla="*/ 1248061 w 2454339"/>
                <a:gd name="connsiteY731" fmla="*/ 1202386 h 2205654"/>
                <a:gd name="connsiteX732" fmla="*/ 1302734 w 2454339"/>
                <a:gd name="connsiteY732" fmla="*/ 1194290 h 2205654"/>
                <a:gd name="connsiteX733" fmla="*/ 1369409 w 2454339"/>
                <a:gd name="connsiteY733" fmla="*/ 1178193 h 2205654"/>
                <a:gd name="connsiteX734" fmla="*/ 1393889 w 2454339"/>
                <a:gd name="connsiteY734" fmla="*/ 1170477 h 2205654"/>
                <a:gd name="connsiteX735" fmla="*/ 1428845 w 2454339"/>
                <a:gd name="connsiteY735" fmla="*/ 1153713 h 2205654"/>
                <a:gd name="connsiteX736" fmla="*/ 1448467 w 2454339"/>
                <a:gd name="connsiteY736" fmla="*/ 1136949 h 2205654"/>
                <a:gd name="connsiteX737" fmla="*/ 1458944 w 2454339"/>
                <a:gd name="connsiteY737" fmla="*/ 1126758 h 2205654"/>
                <a:gd name="connsiteX738" fmla="*/ 1467041 w 2454339"/>
                <a:gd name="connsiteY738" fmla="*/ 1112756 h 2205654"/>
                <a:gd name="connsiteX739" fmla="*/ 1472946 w 2454339"/>
                <a:gd name="connsiteY739" fmla="*/ 1131806 h 2205654"/>
                <a:gd name="connsiteX740" fmla="*/ 1477042 w 2454339"/>
                <a:gd name="connsiteY740" fmla="*/ 1143045 h 2205654"/>
                <a:gd name="connsiteX741" fmla="*/ 1479042 w 2454339"/>
                <a:gd name="connsiteY741" fmla="*/ 1146474 h 2205654"/>
                <a:gd name="connsiteX742" fmla="*/ 1483424 w 2454339"/>
                <a:gd name="connsiteY742" fmla="*/ 1165524 h 2205654"/>
                <a:gd name="connsiteX743" fmla="*/ 1496187 w 2454339"/>
                <a:gd name="connsiteY743" fmla="*/ 1218102 h 2205654"/>
                <a:gd name="connsiteX744" fmla="*/ 1498664 w 2454339"/>
                <a:gd name="connsiteY744" fmla="*/ 1228770 h 2205654"/>
                <a:gd name="connsiteX745" fmla="*/ 1497235 w 2454339"/>
                <a:gd name="connsiteY745" fmla="*/ 1230866 h 2205654"/>
                <a:gd name="connsiteX746" fmla="*/ 1487710 w 2454339"/>
                <a:gd name="connsiteY746" fmla="*/ 1247154 h 2205654"/>
                <a:gd name="connsiteX747" fmla="*/ 1482947 w 2454339"/>
                <a:gd name="connsiteY747" fmla="*/ 1255059 h 2205654"/>
                <a:gd name="connsiteX748" fmla="*/ 1481233 w 2454339"/>
                <a:gd name="connsiteY748" fmla="*/ 1257631 h 2205654"/>
                <a:gd name="connsiteX749" fmla="*/ 1477899 w 2454339"/>
                <a:gd name="connsiteY749" fmla="*/ 1261251 h 2205654"/>
                <a:gd name="connsiteX750" fmla="*/ 1475613 w 2454339"/>
                <a:gd name="connsiteY750" fmla="*/ 1263346 h 2205654"/>
                <a:gd name="connsiteX751" fmla="*/ 1472756 w 2454339"/>
                <a:gd name="connsiteY751" fmla="*/ 1265251 h 2205654"/>
                <a:gd name="connsiteX752" fmla="*/ 1468469 w 2454339"/>
                <a:gd name="connsiteY752" fmla="*/ 1267918 h 2205654"/>
                <a:gd name="connsiteX753" fmla="*/ 1468469 w 2454339"/>
                <a:gd name="connsiteY753" fmla="*/ 1267918 h 2205654"/>
                <a:gd name="connsiteX754" fmla="*/ 1467326 w 2454339"/>
                <a:gd name="connsiteY754" fmla="*/ 1268394 h 2205654"/>
                <a:gd name="connsiteX755" fmla="*/ 1448276 w 2454339"/>
                <a:gd name="connsiteY755" fmla="*/ 1274776 h 2205654"/>
                <a:gd name="connsiteX756" fmla="*/ 1438751 w 2454339"/>
                <a:gd name="connsiteY756" fmla="*/ 1276776 h 2205654"/>
                <a:gd name="connsiteX757" fmla="*/ 1433989 w 2454339"/>
                <a:gd name="connsiteY757" fmla="*/ 1277634 h 2205654"/>
                <a:gd name="connsiteX758" fmla="*/ 1431322 w 2454339"/>
                <a:gd name="connsiteY758" fmla="*/ 1277634 h 2205654"/>
                <a:gd name="connsiteX759" fmla="*/ 1410748 w 2454339"/>
                <a:gd name="connsiteY759" fmla="*/ 1279253 h 2205654"/>
                <a:gd name="connsiteX760" fmla="*/ 1367885 w 2454339"/>
                <a:gd name="connsiteY760" fmla="*/ 1278396 h 2205654"/>
                <a:gd name="connsiteX761" fmla="*/ 1326452 w 2454339"/>
                <a:gd name="connsiteY761" fmla="*/ 1275252 h 2205654"/>
                <a:gd name="connsiteX762" fmla="*/ 1310926 w 2454339"/>
                <a:gd name="connsiteY762" fmla="*/ 1274109 h 2205654"/>
                <a:gd name="connsiteX763" fmla="*/ 1323213 w 2454339"/>
                <a:gd name="connsiteY763" fmla="*/ 1264584 h 2205654"/>
                <a:gd name="connsiteX764" fmla="*/ 1324547 w 2454339"/>
                <a:gd name="connsiteY764" fmla="*/ 1256393 h 2205654"/>
                <a:gd name="connsiteX765" fmla="*/ 1316355 w 2454339"/>
                <a:gd name="connsiteY765" fmla="*/ 1255059 h 2205654"/>
                <a:gd name="connsiteX766" fmla="*/ 1300829 w 2454339"/>
                <a:gd name="connsiteY766" fmla="*/ 1259155 h 2205654"/>
                <a:gd name="connsiteX767" fmla="*/ 1282541 w 2454339"/>
                <a:gd name="connsiteY767" fmla="*/ 1266013 h 2205654"/>
                <a:gd name="connsiteX768" fmla="*/ 1265206 w 2454339"/>
                <a:gd name="connsiteY768" fmla="*/ 1272395 h 2205654"/>
                <a:gd name="connsiteX769" fmla="*/ 1256538 w 2454339"/>
                <a:gd name="connsiteY769" fmla="*/ 1275538 h 2205654"/>
                <a:gd name="connsiteX770" fmla="*/ 1253109 w 2454339"/>
                <a:gd name="connsiteY770" fmla="*/ 1275538 h 2205654"/>
                <a:gd name="connsiteX771" fmla="*/ 1249775 w 2454339"/>
                <a:gd name="connsiteY771" fmla="*/ 1275538 h 2205654"/>
                <a:gd name="connsiteX772" fmla="*/ 1249204 w 2454339"/>
                <a:gd name="connsiteY772" fmla="*/ 1275538 h 2205654"/>
                <a:gd name="connsiteX773" fmla="*/ 1242346 w 2454339"/>
                <a:gd name="connsiteY773" fmla="*/ 1273919 h 2205654"/>
                <a:gd name="connsiteX774" fmla="*/ 1239869 w 2454339"/>
                <a:gd name="connsiteY774" fmla="*/ 1273062 h 2205654"/>
                <a:gd name="connsiteX775" fmla="*/ 1239869 w 2454339"/>
                <a:gd name="connsiteY775" fmla="*/ 1273062 h 2205654"/>
                <a:gd name="connsiteX776" fmla="*/ 1235393 w 2454339"/>
                <a:gd name="connsiteY776" fmla="*/ 1268394 h 2205654"/>
                <a:gd name="connsiteX777" fmla="*/ 1492091 w 2454339"/>
                <a:gd name="connsiteY777" fmla="*/ 1330021 h 2205654"/>
                <a:gd name="connsiteX778" fmla="*/ 1492091 w 2454339"/>
                <a:gd name="connsiteY778" fmla="*/ 1330021 h 2205654"/>
                <a:gd name="connsiteX779" fmla="*/ 1488281 w 2454339"/>
                <a:gd name="connsiteY779" fmla="*/ 1338117 h 2205654"/>
                <a:gd name="connsiteX780" fmla="*/ 1479995 w 2454339"/>
                <a:gd name="connsiteY780" fmla="*/ 1352405 h 2205654"/>
                <a:gd name="connsiteX781" fmla="*/ 1479995 w 2454339"/>
                <a:gd name="connsiteY781" fmla="*/ 1352976 h 2205654"/>
                <a:gd name="connsiteX782" fmla="*/ 1477328 w 2454339"/>
                <a:gd name="connsiteY782" fmla="*/ 1356024 h 2205654"/>
                <a:gd name="connsiteX783" fmla="*/ 1474375 w 2454339"/>
                <a:gd name="connsiteY783" fmla="*/ 1358977 h 2205654"/>
                <a:gd name="connsiteX784" fmla="*/ 1472851 w 2454339"/>
                <a:gd name="connsiteY784" fmla="*/ 1360311 h 2205654"/>
                <a:gd name="connsiteX785" fmla="*/ 1472851 w 2454339"/>
                <a:gd name="connsiteY785" fmla="*/ 1360311 h 2205654"/>
                <a:gd name="connsiteX786" fmla="*/ 1465326 w 2454339"/>
                <a:gd name="connsiteY786" fmla="*/ 1364978 h 2205654"/>
                <a:gd name="connsiteX787" fmla="*/ 1462564 w 2454339"/>
                <a:gd name="connsiteY787" fmla="*/ 1366311 h 2205654"/>
                <a:gd name="connsiteX788" fmla="*/ 1459706 w 2454339"/>
                <a:gd name="connsiteY788" fmla="*/ 1367454 h 2205654"/>
                <a:gd name="connsiteX789" fmla="*/ 1440085 w 2454339"/>
                <a:gd name="connsiteY789" fmla="*/ 1373169 h 2205654"/>
                <a:gd name="connsiteX790" fmla="*/ 1436846 w 2454339"/>
                <a:gd name="connsiteY790" fmla="*/ 1373741 h 2205654"/>
                <a:gd name="connsiteX791" fmla="*/ 1433798 w 2454339"/>
                <a:gd name="connsiteY791" fmla="*/ 1374217 h 2205654"/>
                <a:gd name="connsiteX792" fmla="*/ 1424273 w 2454339"/>
                <a:gd name="connsiteY792" fmla="*/ 1374979 h 2205654"/>
                <a:gd name="connsiteX793" fmla="*/ 1402271 w 2454339"/>
                <a:gd name="connsiteY793" fmla="*/ 1374979 h 2205654"/>
                <a:gd name="connsiteX794" fmla="*/ 1391984 w 2454339"/>
                <a:gd name="connsiteY794" fmla="*/ 1374027 h 2205654"/>
                <a:gd name="connsiteX795" fmla="*/ 1388650 w 2454339"/>
                <a:gd name="connsiteY795" fmla="*/ 1373550 h 2205654"/>
                <a:gd name="connsiteX796" fmla="*/ 1384649 w 2454339"/>
                <a:gd name="connsiteY796" fmla="*/ 1372979 h 2205654"/>
                <a:gd name="connsiteX797" fmla="*/ 1362170 w 2454339"/>
                <a:gd name="connsiteY797" fmla="*/ 1368407 h 2205654"/>
                <a:gd name="connsiteX798" fmla="*/ 1333595 w 2454339"/>
                <a:gd name="connsiteY798" fmla="*/ 1360120 h 2205654"/>
                <a:gd name="connsiteX799" fmla="*/ 1340644 w 2454339"/>
                <a:gd name="connsiteY799" fmla="*/ 1336403 h 2205654"/>
                <a:gd name="connsiteX800" fmla="*/ 1339501 w 2454339"/>
                <a:gd name="connsiteY800" fmla="*/ 1333831 h 2205654"/>
                <a:gd name="connsiteX801" fmla="*/ 1338739 w 2454339"/>
                <a:gd name="connsiteY801" fmla="*/ 1330021 h 2205654"/>
                <a:gd name="connsiteX802" fmla="*/ 1329690 w 2454339"/>
                <a:gd name="connsiteY802" fmla="*/ 1312591 h 2205654"/>
                <a:gd name="connsiteX803" fmla="*/ 1405890 w 2454339"/>
                <a:gd name="connsiteY803" fmla="*/ 1317449 h 2205654"/>
                <a:gd name="connsiteX804" fmla="*/ 1450467 w 2454339"/>
                <a:gd name="connsiteY804" fmla="*/ 1313067 h 2205654"/>
                <a:gd name="connsiteX805" fmla="*/ 1453991 w 2454339"/>
                <a:gd name="connsiteY805" fmla="*/ 1312400 h 2205654"/>
                <a:gd name="connsiteX806" fmla="*/ 1454848 w 2454339"/>
                <a:gd name="connsiteY806" fmla="*/ 1316781 h 2205654"/>
                <a:gd name="connsiteX807" fmla="*/ 1459325 w 2454339"/>
                <a:gd name="connsiteY807" fmla="*/ 1334784 h 2205654"/>
                <a:gd name="connsiteX808" fmla="*/ 1467517 w 2454339"/>
                <a:gd name="connsiteY808" fmla="*/ 1343547 h 2205654"/>
                <a:gd name="connsiteX809" fmla="*/ 1472089 w 2454339"/>
                <a:gd name="connsiteY809" fmla="*/ 1327831 h 2205654"/>
                <a:gd name="connsiteX810" fmla="*/ 1466660 w 2454339"/>
                <a:gd name="connsiteY810" fmla="*/ 1309638 h 2205654"/>
                <a:gd name="connsiteX811" fmla="*/ 1466660 w 2454339"/>
                <a:gd name="connsiteY811" fmla="*/ 1309638 h 2205654"/>
                <a:gd name="connsiteX812" fmla="*/ 1490091 w 2454339"/>
                <a:gd name="connsiteY812" fmla="*/ 1298970 h 2205654"/>
                <a:gd name="connsiteX813" fmla="*/ 1501807 w 2454339"/>
                <a:gd name="connsiteY813" fmla="*/ 1288683 h 2205654"/>
                <a:gd name="connsiteX814" fmla="*/ 1502569 w 2454339"/>
                <a:gd name="connsiteY814" fmla="*/ 1289921 h 2205654"/>
                <a:gd name="connsiteX815" fmla="*/ 1503331 w 2454339"/>
                <a:gd name="connsiteY815" fmla="*/ 1292302 h 2205654"/>
                <a:gd name="connsiteX816" fmla="*/ 1503331 w 2454339"/>
                <a:gd name="connsiteY816" fmla="*/ 1292302 h 2205654"/>
                <a:gd name="connsiteX817" fmla="*/ 1503331 w 2454339"/>
                <a:gd name="connsiteY817" fmla="*/ 1293255 h 2205654"/>
                <a:gd name="connsiteX818" fmla="*/ 1503331 w 2454339"/>
                <a:gd name="connsiteY818" fmla="*/ 1297732 h 2205654"/>
                <a:gd name="connsiteX819" fmla="*/ 1503331 w 2454339"/>
                <a:gd name="connsiteY819" fmla="*/ 1301256 h 2205654"/>
                <a:gd name="connsiteX820" fmla="*/ 1503331 w 2454339"/>
                <a:gd name="connsiteY820" fmla="*/ 1304590 h 2205654"/>
                <a:gd name="connsiteX821" fmla="*/ 1501997 w 2454339"/>
                <a:gd name="connsiteY821" fmla="*/ 1312686 h 2205654"/>
                <a:gd name="connsiteX822" fmla="*/ 1496473 w 2454339"/>
                <a:gd name="connsiteY822" fmla="*/ 1324020 h 2205654"/>
                <a:gd name="connsiteX823" fmla="*/ 1494949 w 2454339"/>
                <a:gd name="connsiteY823" fmla="*/ 1328211 h 2205654"/>
                <a:gd name="connsiteX824" fmla="*/ 1494092 w 2454339"/>
                <a:gd name="connsiteY824" fmla="*/ 1330307 h 2205654"/>
                <a:gd name="connsiteX825" fmla="*/ 1425321 w 2454339"/>
                <a:gd name="connsiteY825" fmla="*/ 952641 h 2205654"/>
                <a:gd name="connsiteX826" fmla="*/ 1425321 w 2454339"/>
                <a:gd name="connsiteY826" fmla="*/ 952641 h 2205654"/>
                <a:gd name="connsiteX827" fmla="*/ 1406271 w 2454339"/>
                <a:gd name="connsiteY827" fmla="*/ 963023 h 2205654"/>
                <a:gd name="connsiteX828" fmla="*/ 1385411 w 2454339"/>
                <a:gd name="connsiteY828" fmla="*/ 972548 h 2205654"/>
                <a:gd name="connsiteX829" fmla="*/ 1382554 w 2454339"/>
                <a:gd name="connsiteY829" fmla="*/ 973786 h 2205654"/>
                <a:gd name="connsiteX830" fmla="*/ 1377220 w 2454339"/>
                <a:gd name="connsiteY830" fmla="*/ 975977 h 2205654"/>
                <a:gd name="connsiteX831" fmla="*/ 1364552 w 2454339"/>
                <a:gd name="connsiteY831" fmla="*/ 981311 h 2205654"/>
                <a:gd name="connsiteX832" fmla="*/ 1338739 w 2454339"/>
                <a:gd name="connsiteY832" fmla="*/ 991788 h 2205654"/>
                <a:gd name="connsiteX833" fmla="*/ 1285875 w 2454339"/>
                <a:gd name="connsiteY833" fmla="*/ 1009219 h 2205654"/>
                <a:gd name="connsiteX834" fmla="*/ 1271016 w 2454339"/>
                <a:gd name="connsiteY834" fmla="*/ 1012172 h 2205654"/>
                <a:gd name="connsiteX835" fmla="*/ 1281684 w 2454339"/>
                <a:gd name="connsiteY835" fmla="*/ 1006647 h 2205654"/>
                <a:gd name="connsiteX836" fmla="*/ 1288923 w 2454339"/>
                <a:gd name="connsiteY836" fmla="*/ 975024 h 2205654"/>
                <a:gd name="connsiteX837" fmla="*/ 1283970 w 2454339"/>
                <a:gd name="connsiteY837" fmla="*/ 981501 h 2205654"/>
                <a:gd name="connsiteX838" fmla="*/ 1285113 w 2454339"/>
                <a:gd name="connsiteY838" fmla="*/ 983597 h 2205654"/>
                <a:gd name="connsiteX839" fmla="*/ 1285113 w 2454339"/>
                <a:gd name="connsiteY839" fmla="*/ 986359 h 2205654"/>
                <a:gd name="connsiteX840" fmla="*/ 1281208 w 2454339"/>
                <a:gd name="connsiteY840" fmla="*/ 991027 h 2205654"/>
                <a:gd name="connsiteX841" fmla="*/ 1261681 w 2454339"/>
                <a:gd name="connsiteY841" fmla="*/ 1000552 h 2205654"/>
                <a:gd name="connsiteX842" fmla="*/ 1250728 w 2454339"/>
                <a:gd name="connsiteY842" fmla="*/ 1003980 h 2205654"/>
                <a:gd name="connsiteX843" fmla="*/ 1241203 w 2454339"/>
                <a:gd name="connsiteY843" fmla="*/ 1006266 h 2205654"/>
                <a:gd name="connsiteX844" fmla="*/ 1237202 w 2454339"/>
                <a:gd name="connsiteY844" fmla="*/ 1007886 h 2205654"/>
                <a:gd name="connsiteX845" fmla="*/ 1234535 w 2454339"/>
                <a:gd name="connsiteY845" fmla="*/ 1010553 h 2205654"/>
                <a:gd name="connsiteX846" fmla="*/ 1234535 w 2454339"/>
                <a:gd name="connsiteY846" fmla="*/ 1011600 h 2205654"/>
                <a:gd name="connsiteX847" fmla="*/ 1234535 w 2454339"/>
                <a:gd name="connsiteY847" fmla="*/ 1014363 h 2205654"/>
                <a:gd name="connsiteX848" fmla="*/ 1230535 w 2454339"/>
                <a:gd name="connsiteY848" fmla="*/ 1013505 h 2205654"/>
                <a:gd name="connsiteX849" fmla="*/ 1226725 w 2454339"/>
                <a:gd name="connsiteY849" fmla="*/ 999885 h 2205654"/>
                <a:gd name="connsiteX850" fmla="*/ 1222820 w 2454339"/>
                <a:gd name="connsiteY850" fmla="*/ 988264 h 2205654"/>
                <a:gd name="connsiteX851" fmla="*/ 1221296 w 2454339"/>
                <a:gd name="connsiteY851" fmla="*/ 981597 h 2205654"/>
                <a:gd name="connsiteX852" fmla="*/ 1221296 w 2454339"/>
                <a:gd name="connsiteY852" fmla="*/ 979977 h 2205654"/>
                <a:gd name="connsiteX853" fmla="*/ 1221296 w 2454339"/>
                <a:gd name="connsiteY853" fmla="*/ 977406 h 2205654"/>
                <a:gd name="connsiteX854" fmla="*/ 1222439 w 2454339"/>
                <a:gd name="connsiteY854" fmla="*/ 967881 h 2205654"/>
                <a:gd name="connsiteX855" fmla="*/ 1235869 w 2454339"/>
                <a:gd name="connsiteY855" fmla="*/ 962261 h 2205654"/>
                <a:gd name="connsiteX856" fmla="*/ 1256157 w 2454339"/>
                <a:gd name="connsiteY856" fmla="*/ 957117 h 2205654"/>
                <a:gd name="connsiteX857" fmla="*/ 1276350 w 2454339"/>
                <a:gd name="connsiteY857" fmla="*/ 958832 h 2205654"/>
                <a:gd name="connsiteX858" fmla="*/ 1288447 w 2454339"/>
                <a:gd name="connsiteY858" fmla="*/ 956641 h 2205654"/>
                <a:gd name="connsiteX859" fmla="*/ 1274350 w 2454339"/>
                <a:gd name="connsiteY859" fmla="*/ 945402 h 2205654"/>
                <a:gd name="connsiteX860" fmla="*/ 1253109 w 2454339"/>
                <a:gd name="connsiteY860" fmla="*/ 945402 h 2205654"/>
                <a:gd name="connsiteX861" fmla="*/ 1233297 w 2454339"/>
                <a:gd name="connsiteY861" fmla="*/ 951212 h 2205654"/>
                <a:gd name="connsiteX862" fmla="*/ 1230916 w 2454339"/>
                <a:gd name="connsiteY862" fmla="*/ 952831 h 2205654"/>
                <a:gd name="connsiteX863" fmla="*/ 1241108 w 2454339"/>
                <a:gd name="connsiteY863" fmla="*/ 943306 h 2205654"/>
                <a:gd name="connsiteX864" fmla="*/ 1286161 w 2454339"/>
                <a:gd name="connsiteY864" fmla="*/ 912921 h 2205654"/>
                <a:gd name="connsiteX865" fmla="*/ 1296448 w 2454339"/>
                <a:gd name="connsiteY865" fmla="*/ 905682 h 2205654"/>
                <a:gd name="connsiteX866" fmla="*/ 1320832 w 2454339"/>
                <a:gd name="connsiteY866" fmla="*/ 898920 h 2205654"/>
                <a:gd name="connsiteX867" fmla="*/ 1352741 w 2454339"/>
                <a:gd name="connsiteY867" fmla="*/ 887585 h 2205654"/>
                <a:gd name="connsiteX868" fmla="*/ 1352741 w 2454339"/>
                <a:gd name="connsiteY868" fmla="*/ 887585 h 2205654"/>
                <a:gd name="connsiteX869" fmla="*/ 1359599 w 2454339"/>
                <a:gd name="connsiteY869" fmla="*/ 886537 h 2205654"/>
                <a:gd name="connsiteX870" fmla="*/ 1369124 w 2454339"/>
                <a:gd name="connsiteY870" fmla="*/ 884727 h 2205654"/>
                <a:gd name="connsiteX871" fmla="*/ 1371695 w 2454339"/>
                <a:gd name="connsiteY871" fmla="*/ 884727 h 2205654"/>
                <a:gd name="connsiteX872" fmla="*/ 1374743 w 2454339"/>
                <a:gd name="connsiteY872" fmla="*/ 884727 h 2205654"/>
                <a:gd name="connsiteX873" fmla="*/ 1384268 w 2454339"/>
                <a:gd name="connsiteY873" fmla="*/ 883870 h 2205654"/>
                <a:gd name="connsiteX874" fmla="*/ 1401699 w 2454339"/>
                <a:gd name="connsiteY874" fmla="*/ 883870 h 2205654"/>
                <a:gd name="connsiteX875" fmla="*/ 1404557 w 2454339"/>
                <a:gd name="connsiteY875" fmla="*/ 883870 h 2205654"/>
                <a:gd name="connsiteX876" fmla="*/ 1407509 w 2454339"/>
                <a:gd name="connsiteY876" fmla="*/ 884442 h 2205654"/>
                <a:gd name="connsiteX877" fmla="*/ 1410081 w 2454339"/>
                <a:gd name="connsiteY877" fmla="*/ 884918 h 2205654"/>
                <a:gd name="connsiteX878" fmla="*/ 1426559 w 2454339"/>
                <a:gd name="connsiteY878" fmla="*/ 953593 h 2205654"/>
                <a:gd name="connsiteX879" fmla="*/ 1227296 w 2454339"/>
                <a:gd name="connsiteY879" fmla="*/ 689655 h 2205654"/>
                <a:gd name="connsiteX880" fmla="*/ 1227296 w 2454339"/>
                <a:gd name="connsiteY880" fmla="*/ 689655 h 2205654"/>
                <a:gd name="connsiteX881" fmla="*/ 1232059 w 2454339"/>
                <a:gd name="connsiteY881" fmla="*/ 687274 h 2205654"/>
                <a:gd name="connsiteX882" fmla="*/ 1234726 w 2454339"/>
                <a:gd name="connsiteY882" fmla="*/ 686036 h 2205654"/>
                <a:gd name="connsiteX883" fmla="*/ 1235678 w 2454339"/>
                <a:gd name="connsiteY883" fmla="*/ 686036 h 2205654"/>
                <a:gd name="connsiteX884" fmla="*/ 1258729 w 2454339"/>
                <a:gd name="connsiteY884" fmla="*/ 678702 h 2205654"/>
                <a:gd name="connsiteX885" fmla="*/ 1269492 w 2454339"/>
                <a:gd name="connsiteY885" fmla="*/ 676606 h 2205654"/>
                <a:gd name="connsiteX886" fmla="*/ 1272921 w 2454339"/>
                <a:gd name="connsiteY886" fmla="*/ 676606 h 2205654"/>
                <a:gd name="connsiteX887" fmla="*/ 1279970 w 2454339"/>
                <a:gd name="connsiteY887" fmla="*/ 675844 h 2205654"/>
                <a:gd name="connsiteX888" fmla="*/ 1304925 w 2454339"/>
                <a:gd name="connsiteY888" fmla="*/ 673653 h 2205654"/>
                <a:gd name="connsiteX889" fmla="*/ 1332643 w 2454339"/>
                <a:gd name="connsiteY889" fmla="*/ 669177 h 2205654"/>
                <a:gd name="connsiteX890" fmla="*/ 1344454 w 2454339"/>
                <a:gd name="connsiteY890" fmla="*/ 665557 h 2205654"/>
                <a:gd name="connsiteX891" fmla="*/ 1353026 w 2454339"/>
                <a:gd name="connsiteY891" fmla="*/ 660985 h 2205654"/>
                <a:gd name="connsiteX892" fmla="*/ 1358932 w 2454339"/>
                <a:gd name="connsiteY892" fmla="*/ 681464 h 2205654"/>
                <a:gd name="connsiteX893" fmla="*/ 1374458 w 2454339"/>
                <a:gd name="connsiteY893" fmla="*/ 740043 h 2205654"/>
                <a:gd name="connsiteX894" fmla="*/ 1369219 w 2454339"/>
                <a:gd name="connsiteY894" fmla="*/ 740995 h 2205654"/>
                <a:gd name="connsiteX895" fmla="*/ 1349026 w 2454339"/>
                <a:gd name="connsiteY895" fmla="*/ 745472 h 2205654"/>
                <a:gd name="connsiteX896" fmla="*/ 1329976 w 2454339"/>
                <a:gd name="connsiteY896" fmla="*/ 750139 h 2205654"/>
                <a:gd name="connsiteX897" fmla="*/ 1317593 w 2454339"/>
                <a:gd name="connsiteY897" fmla="*/ 754902 h 2205654"/>
                <a:gd name="connsiteX898" fmla="*/ 1316546 w 2454339"/>
                <a:gd name="connsiteY898" fmla="*/ 755568 h 2205654"/>
                <a:gd name="connsiteX899" fmla="*/ 1279303 w 2454339"/>
                <a:gd name="connsiteY899" fmla="*/ 735661 h 2205654"/>
                <a:gd name="connsiteX900" fmla="*/ 1231678 w 2454339"/>
                <a:gd name="connsiteY900" fmla="*/ 709563 h 2205654"/>
                <a:gd name="connsiteX901" fmla="*/ 1211580 w 2454339"/>
                <a:gd name="connsiteY901" fmla="*/ 700800 h 2205654"/>
                <a:gd name="connsiteX902" fmla="*/ 1217105 w 2454339"/>
                <a:gd name="connsiteY902" fmla="*/ 696894 h 2205654"/>
                <a:gd name="connsiteX903" fmla="*/ 1227582 w 2454339"/>
                <a:gd name="connsiteY903" fmla="*/ 690513 h 2205654"/>
                <a:gd name="connsiteX904" fmla="*/ 665321 w 2454339"/>
                <a:gd name="connsiteY904" fmla="*/ 1877137 h 2205654"/>
                <a:gd name="connsiteX905" fmla="*/ 665321 w 2454339"/>
                <a:gd name="connsiteY905" fmla="*/ 1877137 h 2205654"/>
                <a:gd name="connsiteX906" fmla="*/ 648843 w 2454339"/>
                <a:gd name="connsiteY906" fmla="*/ 1924000 h 2205654"/>
                <a:gd name="connsiteX907" fmla="*/ 629793 w 2454339"/>
                <a:gd name="connsiteY907" fmla="*/ 1966958 h 2205654"/>
                <a:gd name="connsiteX908" fmla="*/ 626078 w 2454339"/>
                <a:gd name="connsiteY908" fmla="*/ 1973149 h 2205654"/>
                <a:gd name="connsiteX909" fmla="*/ 624840 w 2454339"/>
                <a:gd name="connsiteY909" fmla="*/ 1974673 h 2205654"/>
                <a:gd name="connsiteX910" fmla="*/ 623221 w 2454339"/>
                <a:gd name="connsiteY910" fmla="*/ 1976292 h 2205654"/>
                <a:gd name="connsiteX911" fmla="*/ 622459 w 2454339"/>
                <a:gd name="connsiteY911" fmla="*/ 1976292 h 2205654"/>
                <a:gd name="connsiteX912" fmla="*/ 620554 w 2454339"/>
                <a:gd name="connsiteY912" fmla="*/ 1976292 h 2205654"/>
                <a:gd name="connsiteX913" fmla="*/ 618077 w 2454339"/>
                <a:gd name="connsiteY913" fmla="*/ 1977054 h 2205654"/>
                <a:gd name="connsiteX914" fmla="*/ 612648 w 2454339"/>
                <a:gd name="connsiteY914" fmla="*/ 1977531 h 2205654"/>
                <a:gd name="connsiteX915" fmla="*/ 608362 w 2454339"/>
                <a:gd name="connsiteY915" fmla="*/ 1977531 h 2205654"/>
                <a:gd name="connsiteX916" fmla="*/ 609124 w 2454339"/>
                <a:gd name="connsiteY916" fmla="*/ 1972292 h 2205654"/>
                <a:gd name="connsiteX917" fmla="*/ 609124 w 2454339"/>
                <a:gd name="connsiteY917" fmla="*/ 1971435 h 2205654"/>
                <a:gd name="connsiteX918" fmla="*/ 638175 w 2454339"/>
                <a:gd name="connsiteY918" fmla="*/ 1917142 h 2205654"/>
                <a:gd name="connsiteX919" fmla="*/ 650367 w 2454339"/>
                <a:gd name="connsiteY919" fmla="*/ 1883043 h 2205654"/>
                <a:gd name="connsiteX920" fmla="*/ 653701 w 2454339"/>
                <a:gd name="connsiteY920" fmla="*/ 1866660 h 2205654"/>
                <a:gd name="connsiteX921" fmla="*/ 654844 w 2454339"/>
                <a:gd name="connsiteY921" fmla="*/ 1861326 h 2205654"/>
                <a:gd name="connsiteX922" fmla="*/ 671703 w 2454339"/>
                <a:gd name="connsiteY922" fmla="*/ 1855897 h 2205654"/>
                <a:gd name="connsiteX923" fmla="*/ 664940 w 2454339"/>
                <a:gd name="connsiteY923" fmla="*/ 1877137 h 2205654"/>
                <a:gd name="connsiteX924" fmla="*/ 639032 w 2454339"/>
                <a:gd name="connsiteY924" fmla="*/ 1824274 h 2205654"/>
                <a:gd name="connsiteX925" fmla="*/ 639032 w 2454339"/>
                <a:gd name="connsiteY925" fmla="*/ 1824274 h 2205654"/>
                <a:gd name="connsiteX926" fmla="*/ 588740 w 2454339"/>
                <a:gd name="connsiteY926" fmla="*/ 1837513 h 2205654"/>
                <a:gd name="connsiteX927" fmla="*/ 538639 w 2454339"/>
                <a:gd name="connsiteY927" fmla="*/ 1851515 h 2205654"/>
                <a:gd name="connsiteX928" fmla="*/ 526447 w 2454339"/>
                <a:gd name="connsiteY928" fmla="*/ 1858087 h 2205654"/>
                <a:gd name="connsiteX929" fmla="*/ 512350 w 2454339"/>
                <a:gd name="connsiteY929" fmla="*/ 1810939 h 2205654"/>
                <a:gd name="connsiteX930" fmla="*/ 495300 w 2454339"/>
                <a:gd name="connsiteY930" fmla="*/ 1711498 h 2205654"/>
                <a:gd name="connsiteX931" fmla="*/ 489299 w 2454339"/>
                <a:gd name="connsiteY931" fmla="*/ 1605199 h 2205654"/>
                <a:gd name="connsiteX932" fmla="*/ 497491 w 2454339"/>
                <a:gd name="connsiteY932" fmla="*/ 1390219 h 2205654"/>
                <a:gd name="connsiteX933" fmla="*/ 500253 w 2454339"/>
                <a:gd name="connsiteY933" fmla="*/ 1364407 h 2205654"/>
                <a:gd name="connsiteX934" fmla="*/ 501682 w 2454339"/>
                <a:gd name="connsiteY934" fmla="*/ 1351548 h 2205654"/>
                <a:gd name="connsiteX935" fmla="*/ 502349 w 2454339"/>
                <a:gd name="connsiteY935" fmla="*/ 1346309 h 2205654"/>
                <a:gd name="connsiteX936" fmla="*/ 503206 w 2454339"/>
                <a:gd name="connsiteY936" fmla="*/ 1340308 h 2205654"/>
                <a:gd name="connsiteX937" fmla="*/ 511969 w 2454339"/>
                <a:gd name="connsiteY937" fmla="*/ 1286968 h 2205654"/>
                <a:gd name="connsiteX938" fmla="*/ 538544 w 2454339"/>
                <a:gd name="connsiteY938" fmla="*/ 1184670 h 2205654"/>
                <a:gd name="connsiteX939" fmla="*/ 549497 w 2454339"/>
                <a:gd name="connsiteY939" fmla="*/ 1152285 h 2205654"/>
                <a:gd name="connsiteX940" fmla="*/ 554069 w 2454339"/>
                <a:gd name="connsiteY940" fmla="*/ 1144760 h 2205654"/>
                <a:gd name="connsiteX941" fmla="*/ 566166 w 2454339"/>
                <a:gd name="connsiteY941" fmla="*/ 1122948 h 2205654"/>
                <a:gd name="connsiteX942" fmla="*/ 590360 w 2454339"/>
                <a:gd name="connsiteY942" fmla="*/ 1079990 h 2205654"/>
                <a:gd name="connsiteX943" fmla="*/ 618934 w 2454339"/>
                <a:gd name="connsiteY943" fmla="*/ 1042842 h 2205654"/>
                <a:gd name="connsiteX944" fmla="*/ 627031 w 2454339"/>
                <a:gd name="connsiteY944" fmla="*/ 1034365 h 2205654"/>
                <a:gd name="connsiteX945" fmla="*/ 636556 w 2454339"/>
                <a:gd name="connsiteY945" fmla="*/ 1032079 h 2205654"/>
                <a:gd name="connsiteX946" fmla="*/ 667703 w 2454339"/>
                <a:gd name="connsiteY946" fmla="*/ 1023507 h 2205654"/>
                <a:gd name="connsiteX947" fmla="*/ 735425 w 2454339"/>
                <a:gd name="connsiteY947" fmla="*/ 1005314 h 2205654"/>
                <a:gd name="connsiteX948" fmla="*/ 769239 w 2454339"/>
                <a:gd name="connsiteY948" fmla="*/ 993979 h 2205654"/>
                <a:gd name="connsiteX949" fmla="*/ 775240 w 2454339"/>
                <a:gd name="connsiteY949" fmla="*/ 991788 h 2205654"/>
                <a:gd name="connsiteX950" fmla="*/ 773430 w 2454339"/>
                <a:gd name="connsiteY950" fmla="*/ 994360 h 2205654"/>
                <a:gd name="connsiteX951" fmla="*/ 751046 w 2454339"/>
                <a:gd name="connsiteY951" fmla="*/ 1033603 h 2205654"/>
                <a:gd name="connsiteX952" fmla="*/ 719614 w 2454339"/>
                <a:gd name="connsiteY952" fmla="*/ 1119328 h 2205654"/>
                <a:gd name="connsiteX953" fmla="*/ 700564 w 2454339"/>
                <a:gd name="connsiteY953" fmla="*/ 1304780 h 2205654"/>
                <a:gd name="connsiteX954" fmla="*/ 704660 w 2454339"/>
                <a:gd name="connsiteY954" fmla="*/ 1509472 h 2205654"/>
                <a:gd name="connsiteX955" fmla="*/ 717328 w 2454339"/>
                <a:gd name="connsiteY955" fmla="*/ 1617867 h 2205654"/>
                <a:gd name="connsiteX956" fmla="*/ 736378 w 2454339"/>
                <a:gd name="connsiteY956" fmla="*/ 1703592 h 2205654"/>
                <a:gd name="connsiteX957" fmla="*/ 776859 w 2454339"/>
                <a:gd name="connsiteY957" fmla="*/ 1778458 h 2205654"/>
                <a:gd name="connsiteX958" fmla="*/ 781907 w 2454339"/>
                <a:gd name="connsiteY958" fmla="*/ 1783221 h 2205654"/>
                <a:gd name="connsiteX959" fmla="*/ 772382 w 2454339"/>
                <a:gd name="connsiteY959" fmla="*/ 1786078 h 2205654"/>
                <a:gd name="connsiteX960" fmla="*/ 766382 w 2454339"/>
                <a:gd name="connsiteY960" fmla="*/ 1787793 h 2205654"/>
                <a:gd name="connsiteX961" fmla="*/ 739521 w 2454339"/>
                <a:gd name="connsiteY961" fmla="*/ 1794746 h 2205654"/>
                <a:gd name="connsiteX962" fmla="*/ 639699 w 2454339"/>
                <a:gd name="connsiteY962" fmla="*/ 1824083 h 2205654"/>
                <a:gd name="connsiteX963" fmla="*/ 747427 w 2454339"/>
                <a:gd name="connsiteY963" fmla="*/ 1516330 h 2205654"/>
                <a:gd name="connsiteX964" fmla="*/ 747427 w 2454339"/>
                <a:gd name="connsiteY964" fmla="*/ 1516330 h 2205654"/>
                <a:gd name="connsiteX965" fmla="*/ 747427 w 2454339"/>
                <a:gd name="connsiteY965" fmla="*/ 1516330 h 2205654"/>
                <a:gd name="connsiteX966" fmla="*/ 763238 w 2454339"/>
                <a:gd name="connsiteY966" fmla="*/ 1659205 h 2205654"/>
                <a:gd name="connsiteX967" fmla="*/ 763238 w 2454339"/>
                <a:gd name="connsiteY967" fmla="*/ 1659205 h 2205654"/>
                <a:gd name="connsiteX968" fmla="*/ 763238 w 2454339"/>
                <a:gd name="connsiteY968" fmla="*/ 1659872 h 2205654"/>
                <a:gd name="connsiteX969" fmla="*/ 763238 w 2454339"/>
                <a:gd name="connsiteY969" fmla="*/ 1659110 h 2205654"/>
                <a:gd name="connsiteX970" fmla="*/ 911162 w 2454339"/>
                <a:gd name="connsiteY970" fmla="*/ 1492137 h 2205654"/>
                <a:gd name="connsiteX971" fmla="*/ 911162 w 2454339"/>
                <a:gd name="connsiteY971" fmla="*/ 1492137 h 2205654"/>
                <a:gd name="connsiteX972" fmla="*/ 906018 w 2454339"/>
                <a:gd name="connsiteY972" fmla="*/ 1579481 h 2205654"/>
                <a:gd name="connsiteX973" fmla="*/ 905447 w 2454339"/>
                <a:gd name="connsiteY973" fmla="*/ 1583862 h 2205654"/>
                <a:gd name="connsiteX974" fmla="*/ 905447 w 2454339"/>
                <a:gd name="connsiteY974" fmla="*/ 1587387 h 2205654"/>
                <a:gd name="connsiteX975" fmla="*/ 903827 w 2454339"/>
                <a:gd name="connsiteY975" fmla="*/ 1598055 h 2205654"/>
                <a:gd name="connsiteX976" fmla="*/ 899446 w 2454339"/>
                <a:gd name="connsiteY976" fmla="*/ 1621105 h 2205654"/>
                <a:gd name="connsiteX977" fmla="*/ 887635 w 2454339"/>
                <a:gd name="connsiteY977" fmla="*/ 1664634 h 2205654"/>
                <a:gd name="connsiteX978" fmla="*/ 880491 w 2454339"/>
                <a:gd name="connsiteY978" fmla="*/ 1684827 h 2205654"/>
                <a:gd name="connsiteX979" fmla="*/ 879253 w 2454339"/>
                <a:gd name="connsiteY979" fmla="*/ 1687971 h 2205654"/>
                <a:gd name="connsiteX980" fmla="*/ 877634 w 2454339"/>
                <a:gd name="connsiteY980" fmla="*/ 1691685 h 2205654"/>
                <a:gd name="connsiteX981" fmla="*/ 872585 w 2454339"/>
                <a:gd name="connsiteY981" fmla="*/ 1702925 h 2205654"/>
                <a:gd name="connsiteX982" fmla="*/ 852011 w 2454339"/>
                <a:gd name="connsiteY982" fmla="*/ 1739787 h 2205654"/>
                <a:gd name="connsiteX983" fmla="*/ 849725 w 2454339"/>
                <a:gd name="connsiteY983" fmla="*/ 1742549 h 2205654"/>
                <a:gd name="connsiteX984" fmla="*/ 846296 w 2454339"/>
                <a:gd name="connsiteY984" fmla="*/ 1746549 h 2205654"/>
                <a:gd name="connsiteX985" fmla="*/ 838772 w 2454339"/>
                <a:gd name="connsiteY985" fmla="*/ 1753789 h 2205654"/>
                <a:gd name="connsiteX986" fmla="*/ 838772 w 2454339"/>
                <a:gd name="connsiteY986" fmla="*/ 1754265 h 2205654"/>
                <a:gd name="connsiteX987" fmla="*/ 837724 w 2454339"/>
                <a:gd name="connsiteY987" fmla="*/ 1755027 h 2205654"/>
                <a:gd name="connsiteX988" fmla="*/ 833533 w 2454339"/>
                <a:gd name="connsiteY988" fmla="*/ 1757789 h 2205654"/>
                <a:gd name="connsiteX989" fmla="*/ 829342 w 2454339"/>
                <a:gd name="connsiteY989" fmla="*/ 1760075 h 2205654"/>
                <a:gd name="connsiteX990" fmla="*/ 826294 w 2454339"/>
                <a:gd name="connsiteY990" fmla="*/ 1760837 h 2205654"/>
                <a:gd name="connsiteX991" fmla="*/ 823532 w 2454339"/>
                <a:gd name="connsiteY991" fmla="*/ 1761408 h 2205654"/>
                <a:gd name="connsiteX992" fmla="*/ 819150 w 2454339"/>
                <a:gd name="connsiteY992" fmla="*/ 1761408 h 2205654"/>
                <a:gd name="connsiteX993" fmla="*/ 818579 w 2454339"/>
                <a:gd name="connsiteY993" fmla="*/ 1761408 h 2205654"/>
                <a:gd name="connsiteX994" fmla="*/ 813911 w 2454339"/>
                <a:gd name="connsiteY994" fmla="*/ 1760075 h 2205654"/>
                <a:gd name="connsiteX995" fmla="*/ 813911 w 2454339"/>
                <a:gd name="connsiteY995" fmla="*/ 1760075 h 2205654"/>
                <a:gd name="connsiteX996" fmla="*/ 835533 w 2454339"/>
                <a:gd name="connsiteY996" fmla="*/ 1741692 h 2205654"/>
                <a:gd name="connsiteX997" fmla="*/ 857250 w 2454339"/>
                <a:gd name="connsiteY997" fmla="*/ 1692638 h 2205654"/>
                <a:gd name="connsiteX998" fmla="*/ 877729 w 2454339"/>
                <a:gd name="connsiteY998" fmla="*/ 1607961 h 2205654"/>
                <a:gd name="connsiteX999" fmla="*/ 887254 w 2454339"/>
                <a:gd name="connsiteY999" fmla="*/ 1543476 h 2205654"/>
                <a:gd name="connsiteX1000" fmla="*/ 884301 w 2454339"/>
                <a:gd name="connsiteY1000" fmla="*/ 1496994 h 2205654"/>
                <a:gd name="connsiteX1001" fmla="*/ 880110 w 2454339"/>
                <a:gd name="connsiteY1001" fmla="*/ 1477944 h 2205654"/>
                <a:gd name="connsiteX1002" fmla="*/ 898303 w 2454339"/>
                <a:gd name="connsiteY1002" fmla="*/ 1478992 h 2205654"/>
                <a:gd name="connsiteX1003" fmla="*/ 900494 w 2454339"/>
                <a:gd name="connsiteY1003" fmla="*/ 1478992 h 2205654"/>
                <a:gd name="connsiteX1004" fmla="*/ 910019 w 2454339"/>
                <a:gd name="connsiteY1004" fmla="*/ 1480231 h 2205654"/>
                <a:gd name="connsiteX1005" fmla="*/ 910685 w 2454339"/>
                <a:gd name="connsiteY1005" fmla="*/ 1480231 h 2205654"/>
                <a:gd name="connsiteX1006" fmla="*/ 912019 w 2454339"/>
                <a:gd name="connsiteY1006" fmla="*/ 1480231 h 2205654"/>
                <a:gd name="connsiteX1007" fmla="*/ 919734 w 2454339"/>
                <a:gd name="connsiteY1007" fmla="*/ 1481469 h 2205654"/>
                <a:gd name="connsiteX1008" fmla="*/ 921734 w 2454339"/>
                <a:gd name="connsiteY1008" fmla="*/ 1481469 h 2205654"/>
                <a:gd name="connsiteX1009" fmla="*/ 911655 w 2454339"/>
                <a:gd name="connsiteY1009" fmla="*/ 1490405 h 2205654"/>
                <a:gd name="connsiteX1010" fmla="*/ 911638 w 2454339"/>
                <a:gd name="connsiteY1010" fmla="*/ 1490994 h 2205654"/>
                <a:gd name="connsiteX1011" fmla="*/ 1167289 w 2454339"/>
                <a:gd name="connsiteY1011" fmla="*/ 1460037 h 2205654"/>
                <a:gd name="connsiteX1012" fmla="*/ 1167289 w 2454339"/>
                <a:gd name="connsiteY1012" fmla="*/ 1460037 h 2205654"/>
                <a:gd name="connsiteX1013" fmla="*/ 1155764 w 2454339"/>
                <a:gd name="connsiteY1013" fmla="*/ 1461466 h 2205654"/>
                <a:gd name="connsiteX1014" fmla="*/ 1146239 w 2454339"/>
                <a:gd name="connsiteY1014" fmla="*/ 1462895 h 2205654"/>
                <a:gd name="connsiteX1015" fmla="*/ 1049750 w 2454339"/>
                <a:gd name="connsiteY1015" fmla="*/ 1461752 h 2205654"/>
                <a:gd name="connsiteX1016" fmla="*/ 1025176 w 2454339"/>
                <a:gd name="connsiteY1016" fmla="*/ 1459466 h 2205654"/>
                <a:gd name="connsiteX1017" fmla="*/ 1019365 w 2454339"/>
                <a:gd name="connsiteY1017" fmla="*/ 1458704 h 2205654"/>
                <a:gd name="connsiteX1018" fmla="*/ 1019365 w 2454339"/>
                <a:gd name="connsiteY1018" fmla="*/ 1458704 h 2205654"/>
                <a:gd name="connsiteX1019" fmla="*/ 1017651 w 2454339"/>
                <a:gd name="connsiteY1019" fmla="*/ 1458704 h 2205654"/>
                <a:gd name="connsiteX1020" fmla="*/ 1004126 w 2454339"/>
                <a:gd name="connsiteY1020" fmla="*/ 1456323 h 2205654"/>
                <a:gd name="connsiteX1021" fmla="*/ 956501 w 2454339"/>
                <a:gd name="connsiteY1021" fmla="*/ 1445178 h 2205654"/>
                <a:gd name="connsiteX1022" fmla="*/ 904780 w 2454339"/>
                <a:gd name="connsiteY1022" fmla="*/ 1436320 h 2205654"/>
                <a:gd name="connsiteX1023" fmla="*/ 852869 w 2454339"/>
                <a:gd name="connsiteY1023" fmla="*/ 1440702 h 2205654"/>
                <a:gd name="connsiteX1024" fmla="*/ 823055 w 2454339"/>
                <a:gd name="connsiteY1024" fmla="*/ 1449465 h 2205654"/>
                <a:gd name="connsiteX1025" fmla="*/ 807244 w 2454339"/>
                <a:gd name="connsiteY1025" fmla="*/ 1455751 h 2205654"/>
                <a:gd name="connsiteX1026" fmla="*/ 802481 w 2454339"/>
                <a:gd name="connsiteY1026" fmla="*/ 1455751 h 2205654"/>
                <a:gd name="connsiteX1027" fmla="*/ 792956 w 2454339"/>
                <a:gd name="connsiteY1027" fmla="*/ 1457561 h 2205654"/>
                <a:gd name="connsiteX1028" fmla="*/ 784765 w 2454339"/>
                <a:gd name="connsiteY1028" fmla="*/ 1460133 h 2205654"/>
                <a:gd name="connsiteX1029" fmla="*/ 750665 w 2454339"/>
                <a:gd name="connsiteY1029" fmla="*/ 1472610 h 2205654"/>
                <a:gd name="connsiteX1030" fmla="*/ 740093 w 2454339"/>
                <a:gd name="connsiteY1030" fmla="*/ 1476897 h 2205654"/>
                <a:gd name="connsiteX1031" fmla="*/ 739140 w 2454339"/>
                <a:gd name="connsiteY1031" fmla="*/ 1457847 h 2205654"/>
                <a:gd name="connsiteX1032" fmla="*/ 753047 w 2454339"/>
                <a:gd name="connsiteY1032" fmla="*/ 1455751 h 2205654"/>
                <a:gd name="connsiteX1033" fmla="*/ 782479 w 2454339"/>
                <a:gd name="connsiteY1033" fmla="*/ 1445369 h 2205654"/>
                <a:gd name="connsiteX1034" fmla="*/ 782460 w 2454339"/>
                <a:gd name="connsiteY1034" fmla="*/ 1439442 h 2205654"/>
                <a:gd name="connsiteX1035" fmla="*/ 779621 w 2454339"/>
                <a:gd name="connsiteY1035" fmla="*/ 1438225 h 2205654"/>
                <a:gd name="connsiteX1036" fmla="*/ 746569 w 2454339"/>
                <a:gd name="connsiteY1036" fmla="*/ 1442702 h 2205654"/>
                <a:gd name="connsiteX1037" fmla="*/ 738664 w 2454339"/>
                <a:gd name="connsiteY1037" fmla="*/ 1444226 h 2205654"/>
                <a:gd name="connsiteX1038" fmla="*/ 738664 w 2454339"/>
                <a:gd name="connsiteY1038" fmla="*/ 1438511 h 2205654"/>
                <a:gd name="connsiteX1039" fmla="*/ 746951 w 2454339"/>
                <a:gd name="connsiteY1039" fmla="*/ 1436892 h 2205654"/>
                <a:gd name="connsiteX1040" fmla="*/ 767429 w 2454339"/>
                <a:gd name="connsiteY1040" fmla="*/ 1426128 h 2205654"/>
                <a:gd name="connsiteX1041" fmla="*/ 766269 w 2454339"/>
                <a:gd name="connsiteY1041" fmla="*/ 1421837 h 2205654"/>
                <a:gd name="connsiteX1042" fmla="*/ 765620 w 2454339"/>
                <a:gd name="connsiteY1042" fmla="*/ 1421556 h 2205654"/>
                <a:gd name="connsiteX1043" fmla="*/ 741617 w 2454339"/>
                <a:gd name="connsiteY1043" fmla="*/ 1424795 h 2205654"/>
                <a:gd name="connsiteX1044" fmla="*/ 738283 w 2454339"/>
                <a:gd name="connsiteY1044" fmla="*/ 1425748 h 2205654"/>
                <a:gd name="connsiteX1045" fmla="*/ 738283 w 2454339"/>
                <a:gd name="connsiteY1045" fmla="*/ 1414317 h 2205654"/>
                <a:gd name="connsiteX1046" fmla="*/ 751808 w 2454339"/>
                <a:gd name="connsiteY1046" fmla="*/ 1407555 h 2205654"/>
                <a:gd name="connsiteX1047" fmla="*/ 768382 w 2454339"/>
                <a:gd name="connsiteY1047" fmla="*/ 1395363 h 2205654"/>
                <a:gd name="connsiteX1048" fmla="*/ 766775 w 2454339"/>
                <a:gd name="connsiteY1048" fmla="*/ 1389938 h 2205654"/>
                <a:gd name="connsiteX1049" fmla="*/ 765048 w 2454339"/>
                <a:gd name="connsiteY1049" fmla="*/ 1389457 h 2205654"/>
                <a:gd name="connsiteX1050" fmla="*/ 747141 w 2454339"/>
                <a:gd name="connsiteY1050" fmla="*/ 1395553 h 2205654"/>
                <a:gd name="connsiteX1051" fmla="*/ 737616 w 2454339"/>
                <a:gd name="connsiteY1051" fmla="*/ 1399840 h 2205654"/>
                <a:gd name="connsiteX1052" fmla="*/ 737616 w 2454339"/>
                <a:gd name="connsiteY1052" fmla="*/ 1389267 h 2205654"/>
                <a:gd name="connsiteX1053" fmla="*/ 737616 w 2454339"/>
                <a:gd name="connsiteY1053" fmla="*/ 1379742 h 2205654"/>
                <a:gd name="connsiteX1054" fmla="*/ 742379 w 2454339"/>
                <a:gd name="connsiteY1054" fmla="*/ 1379075 h 2205654"/>
                <a:gd name="connsiteX1055" fmla="*/ 756952 w 2454339"/>
                <a:gd name="connsiteY1055" fmla="*/ 1373169 h 2205654"/>
                <a:gd name="connsiteX1056" fmla="*/ 756494 w 2454339"/>
                <a:gd name="connsiteY1056" fmla="*/ 1364830 h 2205654"/>
                <a:gd name="connsiteX1057" fmla="*/ 754475 w 2454339"/>
                <a:gd name="connsiteY1057" fmla="*/ 1363644 h 2205654"/>
                <a:gd name="connsiteX1058" fmla="*/ 744950 w 2454339"/>
                <a:gd name="connsiteY1058" fmla="*/ 1364311 h 2205654"/>
                <a:gd name="connsiteX1059" fmla="*/ 737997 w 2454339"/>
                <a:gd name="connsiteY1059" fmla="*/ 1366502 h 2205654"/>
                <a:gd name="connsiteX1060" fmla="*/ 737997 w 2454339"/>
                <a:gd name="connsiteY1060" fmla="*/ 1340499 h 2205654"/>
                <a:gd name="connsiteX1061" fmla="*/ 739807 w 2454339"/>
                <a:gd name="connsiteY1061" fmla="*/ 1340499 h 2205654"/>
                <a:gd name="connsiteX1062" fmla="*/ 748665 w 2454339"/>
                <a:gd name="connsiteY1062" fmla="*/ 1336022 h 2205654"/>
                <a:gd name="connsiteX1063" fmla="*/ 751046 w 2454339"/>
                <a:gd name="connsiteY1063" fmla="*/ 1331355 h 2205654"/>
                <a:gd name="connsiteX1064" fmla="*/ 749139 w 2454339"/>
                <a:gd name="connsiteY1064" fmla="*/ 1327946 h 2205654"/>
                <a:gd name="connsiteX1065" fmla="*/ 747712 w 2454339"/>
                <a:gd name="connsiteY1065" fmla="*/ 1327926 h 2205654"/>
                <a:gd name="connsiteX1066" fmla="*/ 745903 w 2454339"/>
                <a:gd name="connsiteY1066" fmla="*/ 1328497 h 2205654"/>
                <a:gd name="connsiteX1067" fmla="*/ 744474 w 2454339"/>
                <a:gd name="connsiteY1067" fmla="*/ 1329069 h 2205654"/>
                <a:gd name="connsiteX1068" fmla="*/ 742093 w 2454339"/>
                <a:gd name="connsiteY1068" fmla="*/ 1329069 h 2205654"/>
                <a:gd name="connsiteX1069" fmla="*/ 740664 w 2454339"/>
                <a:gd name="connsiteY1069" fmla="*/ 1329069 h 2205654"/>
                <a:gd name="connsiteX1070" fmla="*/ 739807 w 2454339"/>
                <a:gd name="connsiteY1070" fmla="*/ 1329069 h 2205654"/>
                <a:gd name="connsiteX1071" fmla="*/ 737997 w 2454339"/>
                <a:gd name="connsiteY1071" fmla="*/ 1329069 h 2205654"/>
                <a:gd name="connsiteX1072" fmla="*/ 741998 w 2454339"/>
                <a:gd name="connsiteY1072" fmla="*/ 1198671 h 2205654"/>
                <a:gd name="connsiteX1073" fmla="*/ 744093 w 2454339"/>
                <a:gd name="connsiteY1073" fmla="*/ 1176764 h 2205654"/>
                <a:gd name="connsiteX1074" fmla="*/ 746665 w 2454339"/>
                <a:gd name="connsiteY1074" fmla="*/ 1155904 h 2205654"/>
                <a:gd name="connsiteX1075" fmla="*/ 754761 w 2454339"/>
                <a:gd name="connsiteY1075" fmla="*/ 1111232 h 2205654"/>
                <a:gd name="connsiteX1076" fmla="*/ 779050 w 2454339"/>
                <a:gd name="connsiteY1076" fmla="*/ 1024650 h 2205654"/>
                <a:gd name="connsiteX1077" fmla="*/ 789146 w 2454339"/>
                <a:gd name="connsiteY1077" fmla="*/ 1001885 h 2205654"/>
                <a:gd name="connsiteX1078" fmla="*/ 790670 w 2454339"/>
                <a:gd name="connsiteY1078" fmla="*/ 1001218 h 2205654"/>
                <a:gd name="connsiteX1079" fmla="*/ 798386 w 2454339"/>
                <a:gd name="connsiteY1079" fmla="*/ 994551 h 2205654"/>
                <a:gd name="connsiteX1080" fmla="*/ 805434 w 2454339"/>
                <a:gd name="connsiteY1080" fmla="*/ 986359 h 2205654"/>
                <a:gd name="connsiteX1081" fmla="*/ 820484 w 2454339"/>
                <a:gd name="connsiteY1081" fmla="*/ 967309 h 2205654"/>
                <a:gd name="connsiteX1082" fmla="*/ 846868 w 2454339"/>
                <a:gd name="connsiteY1082" fmla="*/ 928257 h 2205654"/>
                <a:gd name="connsiteX1083" fmla="*/ 903065 w 2454339"/>
                <a:gd name="connsiteY1083" fmla="*/ 855962 h 2205654"/>
                <a:gd name="connsiteX1084" fmla="*/ 933450 w 2454339"/>
                <a:gd name="connsiteY1084" fmla="*/ 824911 h 2205654"/>
                <a:gd name="connsiteX1085" fmla="*/ 941451 w 2454339"/>
                <a:gd name="connsiteY1085" fmla="*/ 817862 h 2205654"/>
                <a:gd name="connsiteX1086" fmla="*/ 942213 w 2454339"/>
                <a:gd name="connsiteY1086" fmla="*/ 817195 h 2205654"/>
                <a:gd name="connsiteX1087" fmla="*/ 943165 w 2454339"/>
                <a:gd name="connsiteY1087" fmla="*/ 816528 h 2205654"/>
                <a:gd name="connsiteX1088" fmla="*/ 947357 w 2454339"/>
                <a:gd name="connsiteY1088" fmla="*/ 813385 h 2205654"/>
                <a:gd name="connsiteX1089" fmla="*/ 966407 w 2454339"/>
                <a:gd name="connsiteY1089" fmla="*/ 801574 h 2205654"/>
                <a:gd name="connsiteX1090" fmla="*/ 975932 w 2454339"/>
                <a:gd name="connsiteY1090" fmla="*/ 796812 h 2205654"/>
                <a:gd name="connsiteX1091" fmla="*/ 980694 w 2454339"/>
                <a:gd name="connsiteY1091" fmla="*/ 794526 h 2205654"/>
                <a:gd name="connsiteX1092" fmla="*/ 983647 w 2454339"/>
                <a:gd name="connsiteY1092" fmla="*/ 793287 h 2205654"/>
                <a:gd name="connsiteX1093" fmla="*/ 1003268 w 2454339"/>
                <a:gd name="connsiteY1093" fmla="*/ 785382 h 2205654"/>
                <a:gd name="connsiteX1094" fmla="*/ 1044607 w 2454339"/>
                <a:gd name="connsiteY1094" fmla="*/ 769951 h 2205654"/>
                <a:gd name="connsiteX1095" fmla="*/ 1147477 w 2454339"/>
                <a:gd name="connsiteY1095" fmla="*/ 735090 h 2205654"/>
                <a:gd name="connsiteX1096" fmla="*/ 1159097 w 2454339"/>
                <a:gd name="connsiteY1096" fmla="*/ 732804 h 2205654"/>
                <a:gd name="connsiteX1097" fmla="*/ 1164812 w 2454339"/>
                <a:gd name="connsiteY1097" fmla="*/ 731851 h 2205654"/>
                <a:gd name="connsiteX1098" fmla="*/ 1168337 w 2454339"/>
                <a:gd name="connsiteY1098" fmla="*/ 731851 h 2205654"/>
                <a:gd name="connsiteX1099" fmla="*/ 1179481 w 2454339"/>
                <a:gd name="connsiteY1099" fmla="*/ 731851 h 2205654"/>
                <a:gd name="connsiteX1100" fmla="*/ 1183958 w 2454339"/>
                <a:gd name="connsiteY1100" fmla="*/ 731851 h 2205654"/>
                <a:gd name="connsiteX1101" fmla="*/ 1183958 w 2454339"/>
                <a:gd name="connsiteY1101" fmla="*/ 731851 h 2205654"/>
                <a:gd name="connsiteX1102" fmla="*/ 1186720 w 2454339"/>
                <a:gd name="connsiteY1102" fmla="*/ 732423 h 2205654"/>
                <a:gd name="connsiteX1103" fmla="*/ 1205770 w 2454339"/>
                <a:gd name="connsiteY1103" fmla="*/ 738042 h 2205654"/>
                <a:gd name="connsiteX1104" fmla="*/ 1220248 w 2454339"/>
                <a:gd name="connsiteY1104" fmla="*/ 740138 h 2205654"/>
                <a:gd name="connsiteX1105" fmla="*/ 1259777 w 2454339"/>
                <a:gd name="connsiteY1105" fmla="*/ 765189 h 2205654"/>
                <a:gd name="connsiteX1106" fmla="*/ 1264253 w 2454339"/>
                <a:gd name="connsiteY1106" fmla="*/ 767951 h 2205654"/>
                <a:gd name="connsiteX1107" fmla="*/ 1254061 w 2454339"/>
                <a:gd name="connsiteY1107" fmla="*/ 779952 h 2205654"/>
                <a:gd name="connsiteX1108" fmla="*/ 1244536 w 2454339"/>
                <a:gd name="connsiteY1108" fmla="*/ 798050 h 2205654"/>
                <a:gd name="connsiteX1109" fmla="*/ 1249204 w 2454339"/>
                <a:gd name="connsiteY1109" fmla="*/ 816147 h 2205654"/>
                <a:gd name="connsiteX1110" fmla="*/ 1259586 w 2454339"/>
                <a:gd name="connsiteY1110" fmla="*/ 813957 h 2205654"/>
                <a:gd name="connsiteX1111" fmla="*/ 1259586 w 2454339"/>
                <a:gd name="connsiteY1111" fmla="*/ 808337 h 2205654"/>
                <a:gd name="connsiteX1112" fmla="*/ 1258633 w 2454339"/>
                <a:gd name="connsiteY1112" fmla="*/ 806241 h 2205654"/>
                <a:gd name="connsiteX1113" fmla="*/ 1257776 w 2454339"/>
                <a:gd name="connsiteY1113" fmla="*/ 805003 h 2205654"/>
                <a:gd name="connsiteX1114" fmla="*/ 1257776 w 2454339"/>
                <a:gd name="connsiteY1114" fmla="*/ 804527 h 2205654"/>
                <a:gd name="connsiteX1115" fmla="*/ 1257776 w 2454339"/>
                <a:gd name="connsiteY1115" fmla="*/ 804527 h 2205654"/>
                <a:gd name="connsiteX1116" fmla="*/ 1257776 w 2454339"/>
                <a:gd name="connsiteY1116" fmla="*/ 801860 h 2205654"/>
                <a:gd name="connsiteX1117" fmla="*/ 1261396 w 2454339"/>
                <a:gd name="connsiteY1117" fmla="*/ 793668 h 2205654"/>
                <a:gd name="connsiteX1118" fmla="*/ 1273588 w 2454339"/>
                <a:gd name="connsiteY1118" fmla="*/ 776904 h 2205654"/>
                <a:gd name="connsiteX1119" fmla="*/ 1275588 w 2454339"/>
                <a:gd name="connsiteY1119" fmla="*/ 774904 h 2205654"/>
                <a:gd name="connsiteX1120" fmla="*/ 1307592 w 2454339"/>
                <a:gd name="connsiteY1120" fmla="*/ 791668 h 2205654"/>
                <a:gd name="connsiteX1121" fmla="*/ 1333691 w 2454339"/>
                <a:gd name="connsiteY1121" fmla="*/ 802431 h 2205654"/>
                <a:gd name="connsiteX1122" fmla="*/ 1341311 w 2454339"/>
                <a:gd name="connsiteY1122" fmla="*/ 805479 h 2205654"/>
                <a:gd name="connsiteX1123" fmla="*/ 1340453 w 2454339"/>
                <a:gd name="connsiteY1123" fmla="*/ 808146 h 2205654"/>
                <a:gd name="connsiteX1124" fmla="*/ 1338358 w 2454339"/>
                <a:gd name="connsiteY1124" fmla="*/ 813576 h 2205654"/>
                <a:gd name="connsiteX1125" fmla="*/ 1333405 w 2454339"/>
                <a:gd name="connsiteY1125" fmla="*/ 823101 h 2205654"/>
                <a:gd name="connsiteX1126" fmla="*/ 1330357 w 2454339"/>
                <a:gd name="connsiteY1126" fmla="*/ 826815 h 2205654"/>
                <a:gd name="connsiteX1127" fmla="*/ 1325975 w 2454339"/>
                <a:gd name="connsiteY1127" fmla="*/ 830911 h 2205654"/>
                <a:gd name="connsiteX1128" fmla="*/ 1324356 w 2454339"/>
                <a:gd name="connsiteY1128" fmla="*/ 832054 h 2205654"/>
                <a:gd name="connsiteX1129" fmla="*/ 1318641 w 2454339"/>
                <a:gd name="connsiteY1129" fmla="*/ 835674 h 2205654"/>
                <a:gd name="connsiteX1130" fmla="*/ 1308449 w 2454339"/>
                <a:gd name="connsiteY1130" fmla="*/ 841103 h 2205654"/>
                <a:gd name="connsiteX1131" fmla="*/ 1303401 w 2454339"/>
                <a:gd name="connsiteY1131" fmla="*/ 843103 h 2205654"/>
                <a:gd name="connsiteX1132" fmla="*/ 1296448 w 2454339"/>
                <a:gd name="connsiteY1132" fmla="*/ 845389 h 2205654"/>
                <a:gd name="connsiteX1133" fmla="*/ 1282256 w 2454339"/>
                <a:gd name="connsiteY1133" fmla="*/ 848818 h 2205654"/>
                <a:gd name="connsiteX1134" fmla="*/ 1276636 w 2454339"/>
                <a:gd name="connsiteY1134" fmla="*/ 849866 h 2205654"/>
                <a:gd name="connsiteX1135" fmla="*/ 1273302 w 2454339"/>
                <a:gd name="connsiteY1135" fmla="*/ 849866 h 2205654"/>
                <a:gd name="connsiteX1136" fmla="*/ 1258919 w 2454339"/>
                <a:gd name="connsiteY1136" fmla="*/ 850723 h 2205654"/>
                <a:gd name="connsiteX1137" fmla="*/ 1245013 w 2454339"/>
                <a:gd name="connsiteY1137" fmla="*/ 850723 h 2205654"/>
                <a:gd name="connsiteX1138" fmla="*/ 1238345 w 2454339"/>
                <a:gd name="connsiteY1138" fmla="*/ 850723 h 2205654"/>
                <a:gd name="connsiteX1139" fmla="*/ 1233392 w 2454339"/>
                <a:gd name="connsiteY1139" fmla="*/ 850152 h 2205654"/>
                <a:gd name="connsiteX1140" fmla="*/ 1228916 w 2454339"/>
                <a:gd name="connsiteY1140" fmla="*/ 849485 h 2205654"/>
                <a:gd name="connsiteX1141" fmla="*/ 1219391 w 2454339"/>
                <a:gd name="connsiteY1141" fmla="*/ 847580 h 2205654"/>
                <a:gd name="connsiteX1142" fmla="*/ 1200341 w 2454339"/>
                <a:gd name="connsiteY1142" fmla="*/ 841960 h 2205654"/>
                <a:gd name="connsiteX1143" fmla="*/ 1181291 w 2454339"/>
                <a:gd name="connsiteY1143" fmla="*/ 836245 h 2205654"/>
                <a:gd name="connsiteX1144" fmla="*/ 1169575 w 2454339"/>
                <a:gd name="connsiteY1144" fmla="*/ 834531 h 2205654"/>
                <a:gd name="connsiteX1145" fmla="*/ 1164241 w 2454339"/>
                <a:gd name="connsiteY1145" fmla="*/ 835483 h 2205654"/>
                <a:gd name="connsiteX1146" fmla="*/ 1159478 w 2454339"/>
                <a:gd name="connsiteY1146" fmla="*/ 838055 h 2205654"/>
                <a:gd name="connsiteX1147" fmla="*/ 1154144 w 2454339"/>
                <a:gd name="connsiteY1147" fmla="*/ 839579 h 2205654"/>
                <a:gd name="connsiteX1148" fmla="*/ 1154144 w 2454339"/>
                <a:gd name="connsiteY1148" fmla="*/ 839579 h 2205654"/>
                <a:gd name="connsiteX1149" fmla="*/ 1146524 w 2454339"/>
                <a:gd name="connsiteY1149" fmla="*/ 843961 h 2205654"/>
                <a:gd name="connsiteX1150" fmla="*/ 1146524 w 2454339"/>
                <a:gd name="connsiteY1150" fmla="*/ 843960 h 2205654"/>
                <a:gd name="connsiteX1151" fmla="*/ 1145477 w 2454339"/>
                <a:gd name="connsiteY1151" fmla="*/ 844722 h 2205654"/>
                <a:gd name="connsiteX1152" fmla="*/ 1141857 w 2454339"/>
                <a:gd name="connsiteY1152" fmla="*/ 847104 h 2205654"/>
                <a:gd name="connsiteX1153" fmla="*/ 1127284 w 2454339"/>
                <a:gd name="connsiteY1153" fmla="*/ 855009 h 2205654"/>
                <a:gd name="connsiteX1154" fmla="*/ 1093946 w 2454339"/>
                <a:gd name="connsiteY1154" fmla="*/ 873297 h 2205654"/>
                <a:gd name="connsiteX1155" fmla="*/ 1090041 w 2454339"/>
                <a:gd name="connsiteY1155" fmla="*/ 874821 h 2205654"/>
                <a:gd name="connsiteX1156" fmla="*/ 1081564 w 2454339"/>
                <a:gd name="connsiteY1156" fmla="*/ 877584 h 2205654"/>
                <a:gd name="connsiteX1157" fmla="*/ 1064228 w 2454339"/>
                <a:gd name="connsiteY1157" fmla="*/ 881489 h 2205654"/>
                <a:gd name="connsiteX1158" fmla="*/ 1047750 w 2454339"/>
                <a:gd name="connsiteY1158" fmla="*/ 885394 h 2205654"/>
                <a:gd name="connsiteX1159" fmla="*/ 1027938 w 2454339"/>
                <a:gd name="connsiteY1159" fmla="*/ 893871 h 2205654"/>
                <a:gd name="connsiteX1160" fmla="*/ 1024380 w 2454339"/>
                <a:gd name="connsiteY1160" fmla="*/ 909363 h 2205654"/>
                <a:gd name="connsiteX1161" fmla="*/ 1027938 w 2454339"/>
                <a:gd name="connsiteY1161" fmla="*/ 912921 h 2205654"/>
                <a:gd name="connsiteX1162" fmla="*/ 1074801 w 2454339"/>
                <a:gd name="connsiteY1162" fmla="*/ 920541 h 2205654"/>
                <a:gd name="connsiteX1163" fmla="*/ 1075754 w 2454339"/>
                <a:gd name="connsiteY1163" fmla="*/ 920541 h 2205654"/>
                <a:gd name="connsiteX1164" fmla="*/ 1072515 w 2454339"/>
                <a:gd name="connsiteY1164" fmla="*/ 934829 h 2205654"/>
                <a:gd name="connsiteX1165" fmla="*/ 1065086 w 2454339"/>
                <a:gd name="connsiteY1165" fmla="*/ 971691 h 2205654"/>
                <a:gd name="connsiteX1166" fmla="*/ 1057180 w 2454339"/>
                <a:gd name="connsiteY1166" fmla="*/ 1008362 h 2205654"/>
                <a:gd name="connsiteX1167" fmla="*/ 1052036 w 2454339"/>
                <a:gd name="connsiteY1167" fmla="*/ 1045509 h 2205654"/>
                <a:gd name="connsiteX1168" fmla="*/ 1061561 w 2454339"/>
                <a:gd name="connsiteY1168" fmla="*/ 1049415 h 2205654"/>
                <a:gd name="connsiteX1169" fmla="*/ 1082135 w 2454339"/>
                <a:gd name="connsiteY1169" fmla="*/ 992836 h 2205654"/>
                <a:gd name="connsiteX1170" fmla="*/ 1087088 w 2454339"/>
                <a:gd name="connsiteY1170" fmla="*/ 985026 h 2205654"/>
                <a:gd name="connsiteX1171" fmla="*/ 1102424 w 2454339"/>
                <a:gd name="connsiteY1171" fmla="*/ 967309 h 2205654"/>
                <a:gd name="connsiteX1172" fmla="*/ 1121474 w 2454339"/>
                <a:gd name="connsiteY1172" fmla="*/ 952450 h 2205654"/>
                <a:gd name="connsiteX1173" fmla="*/ 1120331 w 2454339"/>
                <a:gd name="connsiteY1173" fmla="*/ 1029698 h 2205654"/>
                <a:gd name="connsiteX1174" fmla="*/ 1133475 w 2454339"/>
                <a:gd name="connsiteY1174" fmla="*/ 1236009 h 2205654"/>
                <a:gd name="connsiteX1175" fmla="*/ 1160336 w 2454339"/>
                <a:gd name="connsiteY1175" fmla="*/ 1363263 h 2205654"/>
                <a:gd name="connsiteX1176" fmla="*/ 1178814 w 2454339"/>
                <a:gd name="connsiteY1176" fmla="*/ 1425366 h 2205654"/>
                <a:gd name="connsiteX1177" fmla="*/ 1190339 w 2454339"/>
                <a:gd name="connsiteY1177" fmla="*/ 1456990 h 2205654"/>
                <a:gd name="connsiteX1178" fmla="*/ 1191387 w 2454339"/>
                <a:gd name="connsiteY1178" fmla="*/ 1459561 h 2205654"/>
                <a:gd name="connsiteX1179" fmla="*/ 1185767 w 2454339"/>
                <a:gd name="connsiteY1179" fmla="*/ 1459561 h 2205654"/>
                <a:gd name="connsiteX1180" fmla="*/ 1167479 w 2454339"/>
                <a:gd name="connsiteY1180" fmla="*/ 1460228 h 2205654"/>
                <a:gd name="connsiteX1181" fmla="*/ 1480185 w 2454339"/>
                <a:gd name="connsiteY1181" fmla="*/ 1544810 h 2205654"/>
                <a:gd name="connsiteX1182" fmla="*/ 1480185 w 2454339"/>
                <a:gd name="connsiteY1182" fmla="*/ 1544810 h 2205654"/>
                <a:gd name="connsiteX1183" fmla="*/ 1437608 w 2454339"/>
                <a:gd name="connsiteY1183" fmla="*/ 1539857 h 2205654"/>
                <a:gd name="connsiteX1184" fmla="*/ 1432370 w 2454339"/>
                <a:gd name="connsiteY1184" fmla="*/ 1539190 h 2205654"/>
                <a:gd name="connsiteX1185" fmla="*/ 1429512 w 2454339"/>
                <a:gd name="connsiteY1185" fmla="*/ 1539190 h 2205654"/>
                <a:gd name="connsiteX1186" fmla="*/ 1419987 w 2454339"/>
                <a:gd name="connsiteY1186" fmla="*/ 1537761 h 2205654"/>
                <a:gd name="connsiteX1187" fmla="*/ 1397127 w 2454339"/>
                <a:gd name="connsiteY1187" fmla="*/ 1533856 h 2205654"/>
                <a:gd name="connsiteX1188" fmla="*/ 1312069 w 2454339"/>
                <a:gd name="connsiteY1188" fmla="*/ 1509948 h 2205654"/>
                <a:gd name="connsiteX1189" fmla="*/ 1304068 w 2454339"/>
                <a:gd name="connsiteY1189" fmla="*/ 1506710 h 2205654"/>
                <a:gd name="connsiteX1190" fmla="*/ 1300925 w 2454339"/>
                <a:gd name="connsiteY1190" fmla="*/ 1505376 h 2205654"/>
                <a:gd name="connsiteX1191" fmla="*/ 1296353 w 2454339"/>
                <a:gd name="connsiteY1191" fmla="*/ 1503281 h 2205654"/>
                <a:gd name="connsiteX1192" fmla="*/ 1277303 w 2454339"/>
                <a:gd name="connsiteY1192" fmla="*/ 1493184 h 2205654"/>
                <a:gd name="connsiteX1193" fmla="*/ 1261872 w 2454339"/>
                <a:gd name="connsiteY1193" fmla="*/ 1482707 h 2205654"/>
                <a:gd name="connsiteX1194" fmla="*/ 1259396 w 2454339"/>
                <a:gd name="connsiteY1194" fmla="*/ 1480611 h 2205654"/>
                <a:gd name="connsiteX1195" fmla="*/ 1255776 w 2454339"/>
                <a:gd name="connsiteY1195" fmla="*/ 1477373 h 2205654"/>
                <a:gd name="connsiteX1196" fmla="*/ 1247775 w 2454339"/>
                <a:gd name="connsiteY1196" fmla="*/ 1469467 h 2205654"/>
                <a:gd name="connsiteX1197" fmla="*/ 1240536 w 2454339"/>
                <a:gd name="connsiteY1197" fmla="*/ 1461085 h 2205654"/>
                <a:gd name="connsiteX1198" fmla="*/ 1238345 w 2454339"/>
                <a:gd name="connsiteY1198" fmla="*/ 1458323 h 2205654"/>
                <a:gd name="connsiteX1199" fmla="*/ 1235583 w 2454339"/>
                <a:gd name="connsiteY1199" fmla="*/ 1454608 h 2205654"/>
                <a:gd name="connsiteX1200" fmla="*/ 1222534 w 2454339"/>
                <a:gd name="connsiteY1200" fmla="*/ 1433177 h 2205654"/>
                <a:gd name="connsiteX1201" fmla="*/ 1217105 w 2454339"/>
                <a:gd name="connsiteY1201" fmla="*/ 1423652 h 2205654"/>
                <a:gd name="connsiteX1202" fmla="*/ 1203008 w 2454339"/>
                <a:gd name="connsiteY1202" fmla="*/ 1377551 h 2205654"/>
                <a:gd name="connsiteX1203" fmla="*/ 1178243 w 2454339"/>
                <a:gd name="connsiteY1203" fmla="*/ 1277348 h 2205654"/>
                <a:gd name="connsiteX1204" fmla="*/ 1163669 w 2454339"/>
                <a:gd name="connsiteY1204" fmla="*/ 1182098 h 2205654"/>
                <a:gd name="connsiteX1205" fmla="*/ 1165765 w 2454339"/>
                <a:gd name="connsiteY1205" fmla="*/ 1184003 h 2205654"/>
                <a:gd name="connsiteX1206" fmla="*/ 1168146 w 2454339"/>
                <a:gd name="connsiteY1206" fmla="*/ 1187146 h 2205654"/>
                <a:gd name="connsiteX1207" fmla="*/ 1200436 w 2454339"/>
                <a:gd name="connsiteY1207" fmla="*/ 1202291 h 2205654"/>
                <a:gd name="connsiteX1208" fmla="*/ 1209961 w 2454339"/>
                <a:gd name="connsiteY1208" fmla="*/ 1203434 h 2205654"/>
                <a:gd name="connsiteX1209" fmla="*/ 1202150 w 2454339"/>
                <a:gd name="connsiteY1209" fmla="*/ 1214292 h 2205654"/>
                <a:gd name="connsiteX1210" fmla="*/ 1196150 w 2454339"/>
                <a:gd name="connsiteY1210" fmla="*/ 1254964 h 2205654"/>
                <a:gd name="connsiteX1211" fmla="*/ 1210532 w 2454339"/>
                <a:gd name="connsiteY1211" fmla="*/ 1290874 h 2205654"/>
                <a:gd name="connsiteX1212" fmla="*/ 1237964 w 2454339"/>
                <a:gd name="connsiteY1212" fmla="*/ 1301637 h 2205654"/>
                <a:gd name="connsiteX1213" fmla="*/ 1249013 w 2454339"/>
                <a:gd name="connsiteY1213" fmla="*/ 1306018 h 2205654"/>
                <a:gd name="connsiteX1214" fmla="*/ 1241393 w 2454339"/>
                <a:gd name="connsiteY1214" fmla="*/ 1315543 h 2205654"/>
                <a:gd name="connsiteX1215" fmla="*/ 1247966 w 2454339"/>
                <a:gd name="connsiteY1215" fmla="*/ 1355453 h 2205654"/>
                <a:gd name="connsiteX1216" fmla="*/ 1275207 w 2454339"/>
                <a:gd name="connsiteY1216" fmla="*/ 1374503 h 2205654"/>
                <a:gd name="connsiteX1217" fmla="*/ 1305401 w 2454339"/>
                <a:gd name="connsiteY1217" fmla="*/ 1388029 h 2205654"/>
                <a:gd name="connsiteX1218" fmla="*/ 1323308 w 2454339"/>
                <a:gd name="connsiteY1218" fmla="*/ 1404602 h 2205654"/>
                <a:gd name="connsiteX1219" fmla="*/ 1353026 w 2454339"/>
                <a:gd name="connsiteY1219" fmla="*/ 1421175 h 2205654"/>
                <a:gd name="connsiteX1220" fmla="*/ 1422273 w 2454339"/>
                <a:gd name="connsiteY1220" fmla="*/ 1446036 h 2205654"/>
                <a:gd name="connsiteX1221" fmla="*/ 1495330 w 2454339"/>
                <a:gd name="connsiteY1221" fmla="*/ 1458323 h 2205654"/>
                <a:gd name="connsiteX1222" fmla="*/ 1528191 w 2454339"/>
                <a:gd name="connsiteY1222" fmla="*/ 1458323 h 2205654"/>
                <a:gd name="connsiteX1223" fmla="*/ 1537716 w 2454339"/>
                <a:gd name="connsiteY1223" fmla="*/ 1457847 h 2205654"/>
                <a:gd name="connsiteX1224" fmla="*/ 1536764 w 2454339"/>
                <a:gd name="connsiteY1224" fmla="*/ 1469562 h 2205654"/>
                <a:gd name="connsiteX1225" fmla="*/ 1536764 w 2454339"/>
                <a:gd name="connsiteY1225" fmla="*/ 1495756 h 2205654"/>
                <a:gd name="connsiteX1226" fmla="*/ 1536764 w 2454339"/>
                <a:gd name="connsiteY1226" fmla="*/ 1521569 h 2205654"/>
                <a:gd name="connsiteX1227" fmla="*/ 1537430 w 2454339"/>
                <a:gd name="connsiteY1227" fmla="*/ 1547001 h 2205654"/>
                <a:gd name="connsiteX1228" fmla="*/ 1537430 w 2454339"/>
                <a:gd name="connsiteY1228" fmla="*/ 1547858 h 2205654"/>
                <a:gd name="connsiteX1229" fmla="*/ 1525143 w 2454339"/>
                <a:gd name="connsiteY1229" fmla="*/ 1547858 h 2205654"/>
                <a:gd name="connsiteX1230" fmla="*/ 1479328 w 2454339"/>
                <a:gd name="connsiteY1230" fmla="*/ 1545000 h 2205654"/>
                <a:gd name="connsiteX1231" fmla="*/ 2413635 w 2454339"/>
                <a:gd name="connsiteY1231" fmla="*/ 1428605 h 2205654"/>
                <a:gd name="connsiteX1232" fmla="*/ 2413635 w 2454339"/>
                <a:gd name="connsiteY1232" fmla="*/ 1428605 h 2205654"/>
                <a:gd name="connsiteX1233" fmla="*/ 2413635 w 2454339"/>
                <a:gd name="connsiteY1233" fmla="*/ 1433367 h 2205654"/>
                <a:gd name="connsiteX1234" fmla="*/ 2408587 w 2454339"/>
                <a:gd name="connsiteY1234" fmla="*/ 1450512 h 2205654"/>
                <a:gd name="connsiteX1235" fmla="*/ 2407349 w 2454339"/>
                <a:gd name="connsiteY1235" fmla="*/ 1453370 h 2205654"/>
                <a:gd name="connsiteX1236" fmla="*/ 2404967 w 2454339"/>
                <a:gd name="connsiteY1236" fmla="*/ 1458228 h 2205654"/>
                <a:gd name="connsiteX1237" fmla="*/ 2398681 w 2454339"/>
                <a:gd name="connsiteY1237" fmla="*/ 1469277 h 2205654"/>
                <a:gd name="connsiteX1238" fmla="*/ 2386489 w 2454339"/>
                <a:gd name="connsiteY1238" fmla="*/ 1487755 h 2205654"/>
                <a:gd name="connsiteX1239" fmla="*/ 2380202 w 2454339"/>
                <a:gd name="connsiteY1239" fmla="*/ 1496518 h 2205654"/>
                <a:gd name="connsiteX1240" fmla="*/ 2378488 w 2454339"/>
                <a:gd name="connsiteY1240" fmla="*/ 1498899 h 2205654"/>
                <a:gd name="connsiteX1241" fmla="*/ 2374773 w 2454339"/>
                <a:gd name="connsiteY1241" fmla="*/ 1503662 h 2205654"/>
                <a:gd name="connsiteX1242" fmla="*/ 2345055 w 2454339"/>
                <a:gd name="connsiteY1242" fmla="*/ 1537190 h 2205654"/>
                <a:gd name="connsiteX1243" fmla="*/ 2311813 w 2454339"/>
                <a:gd name="connsiteY1243" fmla="*/ 1567860 h 2205654"/>
                <a:gd name="connsiteX1244" fmla="*/ 2304860 w 2454339"/>
                <a:gd name="connsiteY1244" fmla="*/ 1573671 h 2205654"/>
                <a:gd name="connsiteX1245" fmla="*/ 2302097 w 2454339"/>
                <a:gd name="connsiteY1245" fmla="*/ 1575861 h 2205654"/>
                <a:gd name="connsiteX1246" fmla="*/ 2297716 w 2454339"/>
                <a:gd name="connsiteY1246" fmla="*/ 1579195 h 2205654"/>
                <a:gd name="connsiteX1247" fmla="*/ 2278666 w 2454339"/>
                <a:gd name="connsiteY1247" fmla="*/ 1593102 h 2205654"/>
                <a:gd name="connsiteX1248" fmla="*/ 2200751 w 2454339"/>
                <a:gd name="connsiteY1248" fmla="*/ 1638155 h 2205654"/>
                <a:gd name="connsiteX1249" fmla="*/ 2181035 w 2454339"/>
                <a:gd name="connsiteY1249" fmla="*/ 1647680 h 2205654"/>
                <a:gd name="connsiteX1250" fmla="*/ 2169986 w 2454339"/>
                <a:gd name="connsiteY1250" fmla="*/ 1652728 h 2205654"/>
                <a:gd name="connsiteX1251" fmla="*/ 2165414 w 2454339"/>
                <a:gd name="connsiteY1251" fmla="*/ 1654824 h 2205654"/>
                <a:gd name="connsiteX1252" fmla="*/ 2160175 w 2454339"/>
                <a:gd name="connsiteY1252" fmla="*/ 1657015 h 2205654"/>
                <a:gd name="connsiteX1253" fmla="*/ 2113026 w 2454339"/>
                <a:gd name="connsiteY1253" fmla="*/ 1675017 h 2205654"/>
                <a:gd name="connsiteX1254" fmla="*/ 2016347 w 2454339"/>
                <a:gd name="connsiteY1254" fmla="*/ 1703592 h 2205654"/>
                <a:gd name="connsiteX1255" fmla="*/ 1917764 w 2454339"/>
                <a:gd name="connsiteY1255" fmla="*/ 1724928 h 2205654"/>
                <a:gd name="connsiteX1256" fmla="*/ 1866805 w 2454339"/>
                <a:gd name="connsiteY1256" fmla="*/ 1733405 h 2205654"/>
                <a:gd name="connsiteX1257" fmla="*/ 1843468 w 2454339"/>
                <a:gd name="connsiteY1257" fmla="*/ 1736834 h 2205654"/>
                <a:gd name="connsiteX1258" fmla="*/ 1839373 w 2454339"/>
                <a:gd name="connsiteY1258" fmla="*/ 1737406 h 2205654"/>
                <a:gd name="connsiteX1259" fmla="*/ 1833182 w 2454339"/>
                <a:gd name="connsiteY1259" fmla="*/ 1738167 h 2205654"/>
                <a:gd name="connsiteX1260" fmla="*/ 1818704 w 2454339"/>
                <a:gd name="connsiteY1260" fmla="*/ 1739977 h 2205654"/>
                <a:gd name="connsiteX1261" fmla="*/ 1734026 w 2454339"/>
                <a:gd name="connsiteY1261" fmla="*/ 1744264 h 2205654"/>
                <a:gd name="connsiteX1262" fmla="*/ 1713548 w 2454339"/>
                <a:gd name="connsiteY1262" fmla="*/ 1743120 h 2205654"/>
                <a:gd name="connsiteX1263" fmla="*/ 1703356 w 2454339"/>
                <a:gd name="connsiteY1263" fmla="*/ 1742168 h 2205654"/>
                <a:gd name="connsiteX1264" fmla="*/ 1699260 w 2454339"/>
                <a:gd name="connsiteY1264" fmla="*/ 1742168 h 2205654"/>
                <a:gd name="connsiteX1265" fmla="*/ 1695450 w 2454339"/>
                <a:gd name="connsiteY1265" fmla="*/ 1741597 h 2205654"/>
                <a:gd name="connsiteX1266" fmla="*/ 1664113 w 2454339"/>
                <a:gd name="connsiteY1266" fmla="*/ 1733977 h 2205654"/>
                <a:gd name="connsiteX1267" fmla="*/ 1657350 w 2454339"/>
                <a:gd name="connsiteY1267" fmla="*/ 1731500 h 2205654"/>
                <a:gd name="connsiteX1268" fmla="*/ 1652588 w 2454339"/>
                <a:gd name="connsiteY1268" fmla="*/ 1729595 h 2205654"/>
                <a:gd name="connsiteX1269" fmla="*/ 1642205 w 2454339"/>
                <a:gd name="connsiteY1269" fmla="*/ 1724166 h 2205654"/>
                <a:gd name="connsiteX1270" fmla="*/ 1631061 w 2454339"/>
                <a:gd name="connsiteY1270" fmla="*/ 1716927 h 2205654"/>
                <a:gd name="connsiteX1271" fmla="*/ 1628966 w 2454339"/>
                <a:gd name="connsiteY1271" fmla="*/ 1715403 h 2205654"/>
                <a:gd name="connsiteX1272" fmla="*/ 1628966 w 2454339"/>
                <a:gd name="connsiteY1272" fmla="*/ 1715403 h 2205654"/>
                <a:gd name="connsiteX1273" fmla="*/ 1622965 w 2454339"/>
                <a:gd name="connsiteY1273" fmla="*/ 1710069 h 2205654"/>
                <a:gd name="connsiteX1274" fmla="*/ 1613440 w 2454339"/>
                <a:gd name="connsiteY1274" fmla="*/ 1700544 h 2205654"/>
                <a:gd name="connsiteX1275" fmla="*/ 1612868 w 2454339"/>
                <a:gd name="connsiteY1275" fmla="*/ 1699877 h 2205654"/>
                <a:gd name="connsiteX1276" fmla="*/ 1611249 w 2454339"/>
                <a:gd name="connsiteY1276" fmla="*/ 1697591 h 2205654"/>
                <a:gd name="connsiteX1277" fmla="*/ 1606677 w 2454339"/>
                <a:gd name="connsiteY1277" fmla="*/ 1690447 h 2205654"/>
                <a:gd name="connsiteX1278" fmla="*/ 1600772 w 2454339"/>
                <a:gd name="connsiteY1278" fmla="*/ 1679493 h 2205654"/>
                <a:gd name="connsiteX1279" fmla="*/ 1601343 w 2454339"/>
                <a:gd name="connsiteY1279" fmla="*/ 1668635 h 2205654"/>
                <a:gd name="connsiteX1280" fmla="*/ 1601343 w 2454339"/>
                <a:gd name="connsiteY1280" fmla="*/ 1664444 h 2205654"/>
                <a:gd name="connsiteX1281" fmla="*/ 1665351 w 2454339"/>
                <a:gd name="connsiteY1281" fmla="*/ 1698448 h 2205654"/>
                <a:gd name="connsiteX1282" fmla="*/ 1710785 w 2454339"/>
                <a:gd name="connsiteY1282" fmla="*/ 1707973 h 2205654"/>
                <a:gd name="connsiteX1283" fmla="*/ 1732598 w 2454339"/>
                <a:gd name="connsiteY1283" fmla="*/ 1709783 h 2205654"/>
                <a:gd name="connsiteX1284" fmla="*/ 1754029 w 2454339"/>
                <a:gd name="connsiteY1284" fmla="*/ 1707021 h 2205654"/>
                <a:gd name="connsiteX1285" fmla="*/ 1755377 w 2454339"/>
                <a:gd name="connsiteY1285" fmla="*/ 1702083 h 2205654"/>
                <a:gd name="connsiteX1286" fmla="*/ 1754029 w 2454339"/>
                <a:gd name="connsiteY1286" fmla="*/ 1700734 h 2205654"/>
                <a:gd name="connsiteX1287" fmla="*/ 1735741 w 2454339"/>
                <a:gd name="connsiteY1287" fmla="*/ 1697210 h 2205654"/>
                <a:gd name="connsiteX1288" fmla="*/ 1713929 w 2454339"/>
                <a:gd name="connsiteY1288" fmla="*/ 1695495 h 2205654"/>
                <a:gd name="connsiteX1289" fmla="*/ 1671447 w 2454339"/>
                <a:gd name="connsiteY1289" fmla="*/ 1688161 h 2205654"/>
                <a:gd name="connsiteX1290" fmla="*/ 1600390 w 2454339"/>
                <a:gd name="connsiteY1290" fmla="*/ 1649299 h 2205654"/>
                <a:gd name="connsiteX1291" fmla="*/ 1599819 w 2454339"/>
                <a:gd name="connsiteY1291" fmla="*/ 1641679 h 2205654"/>
                <a:gd name="connsiteX1292" fmla="*/ 1596200 w 2454339"/>
                <a:gd name="connsiteY1292" fmla="*/ 1590435 h 2205654"/>
                <a:gd name="connsiteX1293" fmla="*/ 1594771 w 2454339"/>
                <a:gd name="connsiteY1293" fmla="*/ 1538333 h 2205654"/>
                <a:gd name="connsiteX1294" fmla="*/ 1589532 w 2454339"/>
                <a:gd name="connsiteY1294" fmla="*/ 1482898 h 2205654"/>
                <a:gd name="connsiteX1295" fmla="*/ 1544288 w 2454339"/>
                <a:gd name="connsiteY1295" fmla="*/ 1274586 h 2205654"/>
                <a:gd name="connsiteX1296" fmla="*/ 1528667 w 2454339"/>
                <a:gd name="connsiteY1296" fmla="*/ 1207911 h 2205654"/>
                <a:gd name="connsiteX1297" fmla="*/ 1509617 w 2454339"/>
                <a:gd name="connsiteY1297" fmla="*/ 1141236 h 2205654"/>
                <a:gd name="connsiteX1298" fmla="*/ 1496092 w 2454339"/>
                <a:gd name="connsiteY1298" fmla="*/ 1094468 h 2205654"/>
                <a:gd name="connsiteX1299" fmla="*/ 1485900 w 2454339"/>
                <a:gd name="connsiteY1299" fmla="*/ 1043414 h 2205654"/>
                <a:gd name="connsiteX1300" fmla="*/ 1460183 w 2454339"/>
                <a:gd name="connsiteY1300" fmla="*/ 942449 h 2205654"/>
                <a:gd name="connsiteX1301" fmla="*/ 1412558 w 2454339"/>
                <a:gd name="connsiteY1301" fmla="*/ 744996 h 2205654"/>
                <a:gd name="connsiteX1302" fmla="*/ 1432560 w 2454339"/>
                <a:gd name="connsiteY1302" fmla="*/ 755759 h 2205654"/>
                <a:gd name="connsiteX1303" fmla="*/ 1434560 w 2454339"/>
                <a:gd name="connsiteY1303" fmla="*/ 756616 h 2205654"/>
                <a:gd name="connsiteX1304" fmla="*/ 1443514 w 2454339"/>
                <a:gd name="connsiteY1304" fmla="*/ 784524 h 2205654"/>
                <a:gd name="connsiteX1305" fmla="*/ 1475804 w 2454339"/>
                <a:gd name="connsiteY1305" fmla="*/ 885775 h 2205654"/>
                <a:gd name="connsiteX1306" fmla="*/ 1530096 w 2454339"/>
                <a:gd name="connsiteY1306" fmla="*/ 1094182 h 2205654"/>
                <a:gd name="connsiteX1307" fmla="*/ 1566291 w 2454339"/>
                <a:gd name="connsiteY1307" fmla="*/ 1244296 h 2205654"/>
                <a:gd name="connsiteX1308" fmla="*/ 1574768 w 2454339"/>
                <a:gd name="connsiteY1308" fmla="*/ 1282396 h 2205654"/>
                <a:gd name="connsiteX1309" fmla="*/ 1583150 w 2454339"/>
                <a:gd name="connsiteY1309" fmla="*/ 1319925 h 2205654"/>
                <a:gd name="connsiteX1310" fmla="*/ 1597438 w 2454339"/>
                <a:gd name="connsiteY1310" fmla="*/ 1394791 h 2205654"/>
                <a:gd name="connsiteX1311" fmla="*/ 1604201 w 2454339"/>
                <a:gd name="connsiteY1311" fmla="*/ 1394791 h 2205654"/>
                <a:gd name="connsiteX1312" fmla="*/ 1598295 w 2454339"/>
                <a:gd name="connsiteY1312" fmla="*/ 1345452 h 2205654"/>
                <a:gd name="connsiteX1313" fmla="*/ 1594771 w 2454339"/>
                <a:gd name="connsiteY1313" fmla="*/ 1320496 h 2205654"/>
                <a:gd name="connsiteX1314" fmla="*/ 1592485 w 2454339"/>
                <a:gd name="connsiteY1314" fmla="*/ 1293064 h 2205654"/>
                <a:gd name="connsiteX1315" fmla="*/ 1582960 w 2454339"/>
                <a:gd name="connsiteY1315" fmla="*/ 1239724 h 2205654"/>
                <a:gd name="connsiteX1316" fmla="*/ 1571816 w 2454339"/>
                <a:gd name="connsiteY1316" fmla="*/ 1187051 h 2205654"/>
                <a:gd name="connsiteX1317" fmla="*/ 1520285 w 2454339"/>
                <a:gd name="connsiteY1317" fmla="*/ 978549 h 2205654"/>
                <a:gd name="connsiteX1318" fmla="*/ 1476851 w 2454339"/>
                <a:gd name="connsiteY1318" fmla="*/ 824910 h 2205654"/>
                <a:gd name="connsiteX1319" fmla="*/ 1465231 w 2454339"/>
                <a:gd name="connsiteY1319" fmla="*/ 788906 h 2205654"/>
                <a:gd name="connsiteX1320" fmla="*/ 1456563 w 2454339"/>
                <a:gd name="connsiteY1320" fmla="*/ 764617 h 2205654"/>
                <a:gd name="connsiteX1321" fmla="*/ 1482757 w 2454339"/>
                <a:gd name="connsiteY1321" fmla="*/ 770713 h 2205654"/>
                <a:gd name="connsiteX1322" fmla="*/ 1493425 w 2454339"/>
                <a:gd name="connsiteY1322" fmla="*/ 772618 h 2205654"/>
                <a:gd name="connsiteX1323" fmla="*/ 1498282 w 2454339"/>
                <a:gd name="connsiteY1323" fmla="*/ 773761 h 2205654"/>
                <a:gd name="connsiteX1324" fmla="*/ 1500568 w 2454339"/>
                <a:gd name="connsiteY1324" fmla="*/ 774523 h 2205654"/>
                <a:gd name="connsiteX1325" fmla="*/ 1500568 w 2454339"/>
                <a:gd name="connsiteY1325" fmla="*/ 774523 h 2205654"/>
                <a:gd name="connsiteX1326" fmla="*/ 1501331 w 2454339"/>
                <a:gd name="connsiteY1326" fmla="*/ 774523 h 2205654"/>
                <a:gd name="connsiteX1327" fmla="*/ 1503617 w 2454339"/>
                <a:gd name="connsiteY1327" fmla="*/ 775857 h 2205654"/>
                <a:gd name="connsiteX1328" fmla="*/ 1504569 w 2454339"/>
                <a:gd name="connsiteY1328" fmla="*/ 778238 h 2205654"/>
                <a:gd name="connsiteX1329" fmla="*/ 1507903 w 2454339"/>
                <a:gd name="connsiteY1329" fmla="*/ 787763 h 2205654"/>
                <a:gd name="connsiteX1330" fmla="*/ 1514285 w 2454339"/>
                <a:gd name="connsiteY1330" fmla="*/ 806146 h 2205654"/>
                <a:gd name="connsiteX1331" fmla="*/ 1533335 w 2454339"/>
                <a:gd name="connsiteY1331" fmla="*/ 843389 h 2205654"/>
                <a:gd name="connsiteX1332" fmla="*/ 1554480 w 2454339"/>
                <a:gd name="connsiteY1332" fmla="*/ 857581 h 2205654"/>
                <a:gd name="connsiteX1333" fmla="*/ 1564862 w 2454339"/>
                <a:gd name="connsiteY1333" fmla="*/ 893205 h 2205654"/>
                <a:gd name="connsiteX1334" fmla="*/ 1578864 w 2454339"/>
                <a:gd name="connsiteY1334" fmla="*/ 940830 h 2205654"/>
                <a:gd name="connsiteX1335" fmla="*/ 1592485 w 2454339"/>
                <a:gd name="connsiteY1335" fmla="*/ 989407 h 2205654"/>
                <a:gd name="connsiteX1336" fmla="*/ 1596771 w 2454339"/>
                <a:gd name="connsiteY1336" fmla="*/ 1039413 h 2205654"/>
                <a:gd name="connsiteX1337" fmla="*/ 1631633 w 2454339"/>
                <a:gd name="connsiteY1337" fmla="*/ 1250392 h 2205654"/>
                <a:gd name="connsiteX1338" fmla="*/ 1646492 w 2454339"/>
                <a:gd name="connsiteY1338" fmla="*/ 1327926 h 2205654"/>
                <a:gd name="connsiteX1339" fmla="*/ 1652873 w 2454339"/>
                <a:gd name="connsiteY1339" fmla="*/ 1364597 h 2205654"/>
                <a:gd name="connsiteX1340" fmla="*/ 1661160 w 2454339"/>
                <a:gd name="connsiteY1340" fmla="*/ 1403840 h 2205654"/>
                <a:gd name="connsiteX1341" fmla="*/ 1668254 w 2454339"/>
                <a:gd name="connsiteY1341" fmla="*/ 1407424 h 2205654"/>
                <a:gd name="connsiteX1342" fmla="*/ 1672114 w 2454339"/>
                <a:gd name="connsiteY1342" fmla="*/ 1402316 h 2205654"/>
                <a:gd name="connsiteX1343" fmla="*/ 1665827 w 2454339"/>
                <a:gd name="connsiteY1343" fmla="*/ 1350214 h 2205654"/>
                <a:gd name="connsiteX1344" fmla="*/ 1656302 w 2454339"/>
                <a:gd name="connsiteY1344" fmla="*/ 1298970 h 2205654"/>
                <a:gd name="connsiteX1345" fmla="*/ 1635538 w 2454339"/>
                <a:gd name="connsiteY1345" fmla="*/ 1193242 h 2205654"/>
                <a:gd name="connsiteX1346" fmla="*/ 1616488 w 2454339"/>
                <a:gd name="connsiteY1346" fmla="*/ 1087229 h 2205654"/>
                <a:gd name="connsiteX1347" fmla="*/ 1605915 w 2454339"/>
                <a:gd name="connsiteY1347" fmla="*/ 985597 h 2205654"/>
                <a:gd name="connsiteX1348" fmla="*/ 1584008 w 2454339"/>
                <a:gd name="connsiteY1348" fmla="*/ 912540 h 2205654"/>
                <a:gd name="connsiteX1349" fmla="*/ 1573625 w 2454339"/>
                <a:gd name="connsiteY1349" fmla="*/ 875774 h 2205654"/>
                <a:gd name="connsiteX1350" fmla="*/ 1568577 w 2454339"/>
                <a:gd name="connsiteY1350" fmla="*/ 859105 h 2205654"/>
                <a:gd name="connsiteX1351" fmla="*/ 1576197 w 2454339"/>
                <a:gd name="connsiteY1351" fmla="*/ 858438 h 2205654"/>
                <a:gd name="connsiteX1352" fmla="*/ 1590199 w 2454339"/>
                <a:gd name="connsiteY1352" fmla="*/ 853581 h 2205654"/>
                <a:gd name="connsiteX1353" fmla="*/ 1600391 w 2454339"/>
                <a:gd name="connsiteY1353" fmla="*/ 863106 h 2205654"/>
                <a:gd name="connsiteX1354" fmla="*/ 1653540 w 2454339"/>
                <a:gd name="connsiteY1354" fmla="*/ 844056 h 2205654"/>
                <a:gd name="connsiteX1355" fmla="*/ 1650206 w 2454339"/>
                <a:gd name="connsiteY1355" fmla="*/ 838055 h 2205654"/>
                <a:gd name="connsiteX1356" fmla="*/ 1620107 w 2454339"/>
                <a:gd name="connsiteY1356" fmla="*/ 841103 h 2205654"/>
                <a:gd name="connsiteX1357" fmla="*/ 1602486 w 2454339"/>
                <a:gd name="connsiteY1357" fmla="*/ 845580 h 2205654"/>
                <a:gd name="connsiteX1358" fmla="*/ 1625441 w 2454339"/>
                <a:gd name="connsiteY1358" fmla="*/ 811385 h 2205654"/>
                <a:gd name="connsiteX1359" fmla="*/ 1630585 w 2454339"/>
                <a:gd name="connsiteY1359" fmla="*/ 809956 h 2205654"/>
                <a:gd name="connsiteX1360" fmla="*/ 1645158 w 2454339"/>
                <a:gd name="connsiteY1360" fmla="*/ 804622 h 2205654"/>
                <a:gd name="connsiteX1361" fmla="*/ 1645158 w 2454339"/>
                <a:gd name="connsiteY1361" fmla="*/ 796145 h 2205654"/>
                <a:gd name="connsiteX1362" fmla="*/ 1630109 w 2454339"/>
                <a:gd name="connsiteY1362" fmla="*/ 793764 h 2205654"/>
                <a:gd name="connsiteX1363" fmla="*/ 1629251 w 2454339"/>
                <a:gd name="connsiteY1363" fmla="*/ 765189 h 2205654"/>
                <a:gd name="connsiteX1364" fmla="*/ 1636205 w 2454339"/>
                <a:gd name="connsiteY1364" fmla="*/ 762141 h 2205654"/>
                <a:gd name="connsiteX1365" fmla="*/ 1640777 w 2454339"/>
                <a:gd name="connsiteY1365" fmla="*/ 753378 h 2205654"/>
                <a:gd name="connsiteX1366" fmla="*/ 1636967 w 2454339"/>
                <a:gd name="connsiteY1366" fmla="*/ 749853 h 2205654"/>
                <a:gd name="connsiteX1367" fmla="*/ 1629823 w 2454339"/>
                <a:gd name="connsiteY1367" fmla="*/ 749091 h 2205654"/>
                <a:gd name="connsiteX1368" fmla="*/ 1625918 w 2454339"/>
                <a:gd name="connsiteY1368" fmla="*/ 750330 h 2205654"/>
                <a:gd name="connsiteX1369" fmla="*/ 1621917 w 2454339"/>
                <a:gd name="connsiteY1369" fmla="*/ 737661 h 2205654"/>
                <a:gd name="connsiteX1370" fmla="*/ 1614011 w 2454339"/>
                <a:gd name="connsiteY1370" fmla="*/ 717659 h 2205654"/>
                <a:gd name="connsiteX1371" fmla="*/ 1620107 w 2454339"/>
                <a:gd name="connsiteY1371" fmla="*/ 716230 h 2205654"/>
                <a:gd name="connsiteX1372" fmla="*/ 1640205 w 2454339"/>
                <a:gd name="connsiteY1372" fmla="*/ 704991 h 2205654"/>
                <a:gd name="connsiteX1373" fmla="*/ 1638967 w 2454339"/>
                <a:gd name="connsiteY1373" fmla="*/ 700228 h 2205654"/>
                <a:gd name="connsiteX1374" fmla="*/ 1618012 w 2454339"/>
                <a:gd name="connsiteY1374" fmla="*/ 700228 h 2205654"/>
                <a:gd name="connsiteX1375" fmla="*/ 1608487 w 2454339"/>
                <a:gd name="connsiteY1375" fmla="*/ 703467 h 2205654"/>
                <a:gd name="connsiteX1376" fmla="*/ 1605248 w 2454339"/>
                <a:gd name="connsiteY1376" fmla="*/ 695847 h 2205654"/>
                <a:gd name="connsiteX1377" fmla="*/ 1604391 w 2454339"/>
                <a:gd name="connsiteY1377" fmla="*/ 693656 h 2205654"/>
                <a:gd name="connsiteX1378" fmla="*/ 1604391 w 2454339"/>
                <a:gd name="connsiteY1378" fmla="*/ 693656 h 2205654"/>
                <a:gd name="connsiteX1379" fmla="*/ 1622108 w 2454339"/>
                <a:gd name="connsiteY1379" fmla="*/ 687179 h 2205654"/>
                <a:gd name="connsiteX1380" fmla="*/ 1620488 w 2454339"/>
                <a:gd name="connsiteY1380" fmla="*/ 680892 h 2205654"/>
                <a:gd name="connsiteX1381" fmla="*/ 1608868 w 2454339"/>
                <a:gd name="connsiteY1381" fmla="*/ 679368 h 2205654"/>
                <a:gd name="connsiteX1382" fmla="*/ 1599343 w 2454339"/>
                <a:gd name="connsiteY1382" fmla="*/ 679368 h 2205654"/>
                <a:gd name="connsiteX1383" fmla="*/ 1597724 w 2454339"/>
                <a:gd name="connsiteY1383" fmla="*/ 674511 h 2205654"/>
                <a:gd name="connsiteX1384" fmla="*/ 1594104 w 2454339"/>
                <a:gd name="connsiteY1384" fmla="*/ 660795 h 2205654"/>
                <a:gd name="connsiteX1385" fmla="*/ 1613154 w 2454339"/>
                <a:gd name="connsiteY1385" fmla="*/ 661842 h 2205654"/>
                <a:gd name="connsiteX1386" fmla="*/ 1645825 w 2454339"/>
                <a:gd name="connsiteY1386" fmla="*/ 653175 h 2205654"/>
                <a:gd name="connsiteX1387" fmla="*/ 1644524 w 2454339"/>
                <a:gd name="connsiteY1387" fmla="*/ 647946 h 2205654"/>
                <a:gd name="connsiteX1388" fmla="*/ 1643634 w 2454339"/>
                <a:gd name="connsiteY1388" fmla="*/ 647555 h 2205654"/>
                <a:gd name="connsiteX1389" fmla="*/ 1627251 w 2454339"/>
                <a:gd name="connsiteY1389" fmla="*/ 648603 h 2205654"/>
                <a:gd name="connsiteX1390" fmla="*/ 1609630 w 2454339"/>
                <a:gd name="connsiteY1390" fmla="*/ 648603 h 2205654"/>
                <a:gd name="connsiteX1391" fmla="*/ 1592866 w 2454339"/>
                <a:gd name="connsiteY1391" fmla="*/ 648603 h 2205654"/>
                <a:gd name="connsiteX1392" fmla="*/ 1592866 w 2454339"/>
                <a:gd name="connsiteY1392" fmla="*/ 641649 h 2205654"/>
                <a:gd name="connsiteX1393" fmla="*/ 1594866 w 2454339"/>
                <a:gd name="connsiteY1393" fmla="*/ 624790 h 2205654"/>
                <a:gd name="connsiteX1394" fmla="*/ 1611535 w 2454339"/>
                <a:gd name="connsiteY1394" fmla="*/ 623933 h 2205654"/>
                <a:gd name="connsiteX1395" fmla="*/ 1646682 w 2454339"/>
                <a:gd name="connsiteY1395" fmla="*/ 620409 h 2205654"/>
                <a:gd name="connsiteX1396" fmla="*/ 1722882 w 2454339"/>
                <a:gd name="connsiteY1396" fmla="*/ 606407 h 2205654"/>
                <a:gd name="connsiteX1397" fmla="*/ 1728597 w 2454339"/>
                <a:gd name="connsiteY1397" fmla="*/ 605645 h 2205654"/>
                <a:gd name="connsiteX1398" fmla="*/ 1742027 w 2454339"/>
                <a:gd name="connsiteY1398" fmla="*/ 603930 h 2205654"/>
                <a:gd name="connsiteX1399" fmla="*/ 1760220 w 2454339"/>
                <a:gd name="connsiteY1399" fmla="*/ 598787 h 2205654"/>
                <a:gd name="connsiteX1400" fmla="*/ 1779270 w 2454339"/>
                <a:gd name="connsiteY1400" fmla="*/ 590881 h 2205654"/>
                <a:gd name="connsiteX1401" fmla="*/ 1787271 w 2454339"/>
                <a:gd name="connsiteY1401" fmla="*/ 587262 h 2205654"/>
                <a:gd name="connsiteX1402" fmla="*/ 1788890 w 2454339"/>
                <a:gd name="connsiteY1402" fmla="*/ 586595 h 2205654"/>
                <a:gd name="connsiteX1403" fmla="*/ 1794320 w 2454339"/>
                <a:gd name="connsiteY1403" fmla="*/ 584404 h 2205654"/>
                <a:gd name="connsiteX1404" fmla="*/ 1812798 w 2454339"/>
                <a:gd name="connsiteY1404" fmla="*/ 576594 h 2205654"/>
                <a:gd name="connsiteX1405" fmla="*/ 1820989 w 2454339"/>
                <a:gd name="connsiteY1405" fmla="*/ 572498 h 2205654"/>
                <a:gd name="connsiteX1406" fmla="*/ 1824323 w 2454339"/>
                <a:gd name="connsiteY1406" fmla="*/ 570879 h 2205654"/>
                <a:gd name="connsiteX1407" fmla="*/ 1827657 w 2454339"/>
                <a:gd name="connsiteY1407" fmla="*/ 569355 h 2205654"/>
                <a:gd name="connsiteX1408" fmla="*/ 1853470 w 2454339"/>
                <a:gd name="connsiteY1408" fmla="*/ 559830 h 2205654"/>
                <a:gd name="connsiteX1409" fmla="*/ 1853946 w 2454339"/>
                <a:gd name="connsiteY1409" fmla="*/ 559830 h 2205654"/>
                <a:gd name="connsiteX1410" fmla="*/ 1868805 w 2454339"/>
                <a:gd name="connsiteY1410" fmla="*/ 572784 h 2205654"/>
                <a:gd name="connsiteX1411" fmla="*/ 1873187 w 2454339"/>
                <a:gd name="connsiteY1411" fmla="*/ 578499 h 2205654"/>
                <a:gd name="connsiteX1412" fmla="*/ 1866424 w 2454339"/>
                <a:gd name="connsiteY1412" fmla="*/ 582309 h 2205654"/>
                <a:gd name="connsiteX1413" fmla="*/ 1839182 w 2454339"/>
                <a:gd name="connsiteY1413" fmla="*/ 596310 h 2205654"/>
                <a:gd name="connsiteX1414" fmla="*/ 1811084 w 2454339"/>
                <a:gd name="connsiteY1414" fmla="*/ 605835 h 2205654"/>
                <a:gd name="connsiteX1415" fmla="*/ 1781556 w 2454339"/>
                <a:gd name="connsiteY1415" fmla="*/ 617170 h 2205654"/>
                <a:gd name="connsiteX1416" fmla="*/ 1784604 w 2454339"/>
                <a:gd name="connsiteY1416" fmla="*/ 624600 h 2205654"/>
                <a:gd name="connsiteX1417" fmla="*/ 1814417 w 2454339"/>
                <a:gd name="connsiteY1417" fmla="*/ 618027 h 2205654"/>
                <a:gd name="connsiteX1418" fmla="*/ 1842992 w 2454339"/>
                <a:gd name="connsiteY1418" fmla="*/ 608502 h 2205654"/>
                <a:gd name="connsiteX1419" fmla="*/ 1866900 w 2454339"/>
                <a:gd name="connsiteY1419" fmla="*/ 596787 h 2205654"/>
                <a:gd name="connsiteX1420" fmla="*/ 1879568 w 2454339"/>
                <a:gd name="connsiteY1420" fmla="*/ 590405 h 2205654"/>
                <a:gd name="connsiteX1421" fmla="*/ 1880140 w 2454339"/>
                <a:gd name="connsiteY1421" fmla="*/ 591262 h 2205654"/>
                <a:gd name="connsiteX1422" fmla="*/ 1885855 w 2454339"/>
                <a:gd name="connsiteY1422" fmla="*/ 599644 h 2205654"/>
                <a:gd name="connsiteX1423" fmla="*/ 1887284 w 2454339"/>
                <a:gd name="connsiteY1423" fmla="*/ 604502 h 2205654"/>
                <a:gd name="connsiteX1424" fmla="*/ 1894523 w 2454339"/>
                <a:gd name="connsiteY1424" fmla="*/ 625076 h 2205654"/>
                <a:gd name="connsiteX1425" fmla="*/ 1908620 w 2454339"/>
                <a:gd name="connsiteY1425" fmla="*/ 667748 h 2205654"/>
                <a:gd name="connsiteX1426" fmla="*/ 1943005 w 2454339"/>
                <a:gd name="connsiteY1426" fmla="*/ 758235 h 2205654"/>
                <a:gd name="connsiteX1427" fmla="*/ 1996535 w 2454339"/>
                <a:gd name="connsiteY1427" fmla="*/ 820434 h 2205654"/>
                <a:gd name="connsiteX1428" fmla="*/ 2001298 w 2454339"/>
                <a:gd name="connsiteY1428" fmla="*/ 821862 h 2205654"/>
                <a:gd name="connsiteX1429" fmla="*/ 2010061 w 2454339"/>
                <a:gd name="connsiteY1429" fmla="*/ 855581 h 2205654"/>
                <a:gd name="connsiteX1430" fmla="*/ 2038636 w 2454339"/>
                <a:gd name="connsiteY1430" fmla="*/ 958070 h 2205654"/>
                <a:gd name="connsiteX1431" fmla="*/ 2062067 w 2454339"/>
                <a:gd name="connsiteY1431" fmla="*/ 1062845 h 2205654"/>
                <a:gd name="connsiteX1432" fmla="*/ 2088928 w 2454339"/>
                <a:gd name="connsiteY1432" fmla="*/ 1166953 h 2205654"/>
                <a:gd name="connsiteX1433" fmla="*/ 2103692 w 2454339"/>
                <a:gd name="connsiteY1433" fmla="*/ 1213912 h 2205654"/>
                <a:gd name="connsiteX1434" fmla="*/ 2117598 w 2454339"/>
                <a:gd name="connsiteY1434" fmla="*/ 1255250 h 2205654"/>
                <a:gd name="connsiteX1435" fmla="*/ 2139410 w 2454339"/>
                <a:gd name="connsiteY1435" fmla="*/ 1344690 h 2205654"/>
                <a:gd name="connsiteX1436" fmla="*/ 2144649 w 2454339"/>
                <a:gd name="connsiteY1436" fmla="*/ 1343928 h 2205654"/>
                <a:gd name="connsiteX1437" fmla="*/ 2128171 w 2454339"/>
                <a:gd name="connsiteY1437" fmla="*/ 1248201 h 2205654"/>
                <a:gd name="connsiteX1438" fmla="*/ 2100644 w 2454339"/>
                <a:gd name="connsiteY1438" fmla="*/ 1150189 h 2205654"/>
                <a:gd name="connsiteX1439" fmla="*/ 2074545 w 2454339"/>
                <a:gd name="connsiteY1439" fmla="*/ 1045414 h 2205654"/>
                <a:gd name="connsiteX1440" fmla="*/ 2049589 w 2454339"/>
                <a:gd name="connsiteY1440" fmla="*/ 940639 h 2205654"/>
                <a:gd name="connsiteX1441" fmla="*/ 2021014 w 2454339"/>
                <a:gd name="connsiteY1441" fmla="*/ 842722 h 2205654"/>
                <a:gd name="connsiteX1442" fmla="*/ 2015014 w 2454339"/>
                <a:gd name="connsiteY1442" fmla="*/ 821767 h 2205654"/>
                <a:gd name="connsiteX1443" fmla="*/ 2039207 w 2454339"/>
                <a:gd name="connsiteY1443" fmla="*/ 813195 h 2205654"/>
                <a:gd name="connsiteX1444" fmla="*/ 2063496 w 2454339"/>
                <a:gd name="connsiteY1444" fmla="*/ 776619 h 2205654"/>
                <a:gd name="connsiteX1445" fmla="*/ 2078355 w 2454339"/>
                <a:gd name="connsiteY1445" fmla="*/ 757569 h 2205654"/>
                <a:gd name="connsiteX1446" fmla="*/ 2085023 w 2454339"/>
                <a:gd name="connsiteY1446" fmla="*/ 731947 h 2205654"/>
                <a:gd name="connsiteX1447" fmla="*/ 2089785 w 2454339"/>
                <a:gd name="connsiteY1447" fmla="*/ 734518 h 2205654"/>
                <a:gd name="connsiteX1448" fmla="*/ 2093690 w 2454339"/>
                <a:gd name="connsiteY1448" fmla="*/ 737090 h 2205654"/>
                <a:gd name="connsiteX1449" fmla="*/ 2093690 w 2454339"/>
                <a:gd name="connsiteY1449" fmla="*/ 737090 h 2205654"/>
                <a:gd name="connsiteX1450" fmla="*/ 2101691 w 2454339"/>
                <a:gd name="connsiteY1450" fmla="*/ 769951 h 2205654"/>
                <a:gd name="connsiteX1451" fmla="*/ 2112645 w 2454339"/>
                <a:gd name="connsiteY1451" fmla="*/ 820624 h 2205654"/>
                <a:gd name="connsiteX1452" fmla="*/ 2112169 w 2454339"/>
                <a:gd name="connsiteY1452" fmla="*/ 828054 h 2205654"/>
                <a:gd name="connsiteX1453" fmla="*/ 2112740 w 2454339"/>
                <a:gd name="connsiteY1453" fmla="*/ 875012 h 2205654"/>
                <a:gd name="connsiteX1454" fmla="*/ 2135505 w 2454339"/>
                <a:gd name="connsiteY1454" fmla="*/ 955308 h 2205654"/>
                <a:gd name="connsiteX1455" fmla="*/ 2149126 w 2454339"/>
                <a:gd name="connsiteY1455" fmla="*/ 968262 h 2205654"/>
                <a:gd name="connsiteX1456" fmla="*/ 2181035 w 2454339"/>
                <a:gd name="connsiteY1456" fmla="*/ 1075323 h 2205654"/>
                <a:gd name="connsiteX1457" fmla="*/ 2208657 w 2454339"/>
                <a:gd name="connsiteY1457" fmla="*/ 1158285 h 2205654"/>
                <a:gd name="connsiteX1458" fmla="*/ 2224373 w 2454339"/>
                <a:gd name="connsiteY1458" fmla="*/ 1200386 h 2205654"/>
                <a:gd name="connsiteX1459" fmla="*/ 2231708 w 2454339"/>
                <a:gd name="connsiteY1459" fmla="*/ 1220388 h 2205654"/>
                <a:gd name="connsiteX1460" fmla="*/ 2241233 w 2454339"/>
                <a:gd name="connsiteY1460" fmla="*/ 1241248 h 2205654"/>
                <a:gd name="connsiteX1461" fmla="*/ 2248597 w 2454339"/>
                <a:gd name="connsiteY1461" fmla="*/ 1243422 h 2205654"/>
                <a:gd name="connsiteX1462" fmla="*/ 2251424 w 2454339"/>
                <a:gd name="connsiteY1462" fmla="*/ 1238391 h 2205654"/>
                <a:gd name="connsiteX1463" fmla="*/ 2245519 w 2454339"/>
                <a:gd name="connsiteY1463" fmla="*/ 1214388 h 2205654"/>
                <a:gd name="connsiteX1464" fmla="*/ 2235994 w 2454339"/>
                <a:gd name="connsiteY1464" fmla="*/ 1188289 h 2205654"/>
                <a:gd name="connsiteX1465" fmla="*/ 2216944 w 2454339"/>
                <a:gd name="connsiteY1465" fmla="*/ 1138283 h 2205654"/>
                <a:gd name="connsiteX1466" fmla="*/ 2184464 w 2454339"/>
                <a:gd name="connsiteY1466" fmla="*/ 1036556 h 2205654"/>
                <a:gd name="connsiteX1467" fmla="*/ 2166938 w 2454339"/>
                <a:gd name="connsiteY1467" fmla="*/ 977025 h 2205654"/>
                <a:gd name="connsiteX1468" fmla="*/ 2198561 w 2454339"/>
                <a:gd name="connsiteY1468" fmla="*/ 977691 h 2205654"/>
                <a:gd name="connsiteX1469" fmla="*/ 2224374 w 2454339"/>
                <a:gd name="connsiteY1469" fmla="*/ 960356 h 2205654"/>
                <a:gd name="connsiteX1470" fmla="*/ 2226945 w 2454339"/>
                <a:gd name="connsiteY1470" fmla="*/ 969881 h 2205654"/>
                <a:gd name="connsiteX1471" fmla="*/ 2235899 w 2454339"/>
                <a:gd name="connsiteY1471" fmla="*/ 1017506 h 2205654"/>
                <a:gd name="connsiteX1472" fmla="*/ 2247805 w 2454339"/>
                <a:gd name="connsiteY1472" fmla="*/ 1066750 h 2205654"/>
                <a:gd name="connsiteX1473" fmla="*/ 2258568 w 2454339"/>
                <a:gd name="connsiteY1473" fmla="*/ 1118471 h 2205654"/>
                <a:gd name="connsiteX1474" fmla="*/ 2284190 w 2454339"/>
                <a:gd name="connsiteY1474" fmla="*/ 1219531 h 2205654"/>
                <a:gd name="connsiteX1475" fmla="*/ 2299240 w 2454339"/>
                <a:gd name="connsiteY1475" fmla="*/ 1266490 h 2205654"/>
                <a:gd name="connsiteX1476" fmla="*/ 2315909 w 2454339"/>
                <a:gd name="connsiteY1476" fmla="*/ 1312686 h 2205654"/>
                <a:gd name="connsiteX1477" fmla="*/ 2329434 w 2454339"/>
                <a:gd name="connsiteY1477" fmla="*/ 1304494 h 2205654"/>
                <a:gd name="connsiteX1478" fmla="*/ 2314575 w 2454339"/>
                <a:gd name="connsiteY1478" fmla="*/ 1262108 h 2205654"/>
                <a:gd name="connsiteX1479" fmla="*/ 2299430 w 2454339"/>
                <a:gd name="connsiteY1479" fmla="*/ 1215245 h 2205654"/>
                <a:gd name="connsiteX1480" fmla="*/ 2272665 w 2454339"/>
                <a:gd name="connsiteY1480" fmla="*/ 1116661 h 2205654"/>
                <a:gd name="connsiteX1481" fmla="*/ 2262188 w 2454339"/>
                <a:gd name="connsiteY1481" fmla="*/ 1069036 h 2205654"/>
                <a:gd name="connsiteX1482" fmla="*/ 2249710 w 2454339"/>
                <a:gd name="connsiteY1482" fmla="*/ 1019887 h 2205654"/>
                <a:gd name="connsiteX1483" fmla="*/ 2240185 w 2454339"/>
                <a:gd name="connsiteY1483" fmla="*/ 971691 h 2205654"/>
                <a:gd name="connsiteX1484" fmla="*/ 2234470 w 2454339"/>
                <a:gd name="connsiteY1484" fmla="*/ 948831 h 2205654"/>
                <a:gd name="connsiteX1485" fmla="*/ 2233136 w 2454339"/>
                <a:gd name="connsiteY1485" fmla="*/ 940163 h 2205654"/>
                <a:gd name="connsiteX1486" fmla="*/ 2243138 w 2454339"/>
                <a:gd name="connsiteY1486" fmla="*/ 930638 h 2205654"/>
                <a:gd name="connsiteX1487" fmla="*/ 2258473 w 2454339"/>
                <a:gd name="connsiteY1487" fmla="*/ 903968 h 2205654"/>
                <a:gd name="connsiteX1488" fmla="*/ 2262473 w 2454339"/>
                <a:gd name="connsiteY1488" fmla="*/ 928542 h 2205654"/>
                <a:gd name="connsiteX1489" fmla="*/ 2284000 w 2454339"/>
                <a:gd name="connsiteY1489" fmla="*/ 1031127 h 2205654"/>
                <a:gd name="connsiteX1490" fmla="*/ 2298192 w 2454339"/>
                <a:gd name="connsiteY1490" fmla="*/ 1081133 h 2205654"/>
                <a:gd name="connsiteX1491" fmla="*/ 2310765 w 2454339"/>
                <a:gd name="connsiteY1491" fmla="*/ 1134187 h 2205654"/>
                <a:gd name="connsiteX1492" fmla="*/ 2334292 w 2454339"/>
                <a:gd name="connsiteY1492" fmla="*/ 1240391 h 2205654"/>
                <a:gd name="connsiteX1493" fmla="*/ 2352866 w 2454339"/>
                <a:gd name="connsiteY1493" fmla="*/ 1294398 h 2205654"/>
                <a:gd name="connsiteX1494" fmla="*/ 2376107 w 2454339"/>
                <a:gd name="connsiteY1494" fmla="*/ 1348405 h 2205654"/>
                <a:gd name="connsiteX1495" fmla="*/ 2402015 w 2454339"/>
                <a:gd name="connsiteY1495" fmla="*/ 1394220 h 2205654"/>
                <a:gd name="connsiteX1496" fmla="*/ 2391061 w 2454339"/>
                <a:gd name="connsiteY1496" fmla="*/ 1425652 h 2205654"/>
                <a:gd name="connsiteX1497" fmla="*/ 2362486 w 2454339"/>
                <a:gd name="connsiteY1497" fmla="*/ 1459085 h 2205654"/>
                <a:gd name="connsiteX1498" fmla="*/ 2327148 w 2454339"/>
                <a:gd name="connsiteY1498" fmla="*/ 1487660 h 2205654"/>
                <a:gd name="connsiteX1499" fmla="*/ 2310479 w 2454339"/>
                <a:gd name="connsiteY1499" fmla="*/ 1501852 h 2205654"/>
                <a:gd name="connsiteX1500" fmla="*/ 2297525 w 2454339"/>
                <a:gd name="connsiteY1500" fmla="*/ 1518997 h 2205654"/>
                <a:gd name="connsiteX1501" fmla="*/ 2300710 w 2454339"/>
                <a:gd name="connsiteY1501" fmla="*/ 1524312 h 2205654"/>
                <a:gd name="connsiteX1502" fmla="*/ 2302764 w 2454339"/>
                <a:gd name="connsiteY1502" fmla="*/ 1524331 h 2205654"/>
                <a:gd name="connsiteX1503" fmla="*/ 2319242 w 2454339"/>
                <a:gd name="connsiteY1503" fmla="*/ 1513472 h 2205654"/>
                <a:gd name="connsiteX1504" fmla="*/ 2337626 w 2454339"/>
                <a:gd name="connsiteY1504" fmla="*/ 1498423 h 2205654"/>
                <a:gd name="connsiteX1505" fmla="*/ 2373821 w 2454339"/>
                <a:gd name="connsiteY1505" fmla="*/ 1466133 h 2205654"/>
                <a:gd name="connsiteX1506" fmla="*/ 2410397 w 2454339"/>
                <a:gd name="connsiteY1506" fmla="*/ 1408983 h 2205654"/>
                <a:gd name="connsiteX1507" fmla="*/ 2414016 w 2454339"/>
                <a:gd name="connsiteY1507" fmla="*/ 1415746 h 2205654"/>
                <a:gd name="connsiteX1508" fmla="*/ 2414016 w 2454339"/>
                <a:gd name="connsiteY1508" fmla="*/ 1418794 h 2205654"/>
                <a:gd name="connsiteX1509" fmla="*/ 2414016 w 2454339"/>
                <a:gd name="connsiteY1509" fmla="*/ 1423747 h 2205654"/>
                <a:gd name="connsiteX1510" fmla="*/ 2413730 w 2454339"/>
                <a:gd name="connsiteY1510" fmla="*/ 1428795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11688" y="463913"/>
                  </a:moveTo>
                  <a:lnTo>
                    <a:pt x="1311688" y="463913"/>
                  </a:lnTo>
                  <a:cubicBezTo>
                    <a:pt x="1296734" y="451435"/>
                    <a:pt x="1277398" y="446863"/>
                    <a:pt x="1261682" y="435338"/>
                  </a:cubicBezTo>
                  <a:cubicBezTo>
                    <a:pt x="1261682" y="435338"/>
                    <a:pt x="1259396" y="433242"/>
                    <a:pt x="1258919" y="432766"/>
                  </a:cubicBezTo>
                  <a:cubicBezTo>
                    <a:pt x="1258443" y="432290"/>
                    <a:pt x="1256919" y="430004"/>
                    <a:pt x="1256729" y="429813"/>
                  </a:cubicBezTo>
                  <a:cubicBezTo>
                    <a:pt x="1256534" y="429549"/>
                    <a:pt x="1256374" y="429261"/>
                    <a:pt x="1256252" y="428956"/>
                  </a:cubicBezTo>
                  <a:cubicBezTo>
                    <a:pt x="1256252" y="428956"/>
                    <a:pt x="1256252" y="428956"/>
                    <a:pt x="1256252" y="428956"/>
                  </a:cubicBezTo>
                  <a:cubicBezTo>
                    <a:pt x="1256284" y="428735"/>
                    <a:pt x="1256284" y="428511"/>
                    <a:pt x="1256252" y="428289"/>
                  </a:cubicBezTo>
                  <a:cubicBezTo>
                    <a:pt x="1256017" y="427539"/>
                    <a:pt x="1255826" y="426776"/>
                    <a:pt x="1255681" y="426003"/>
                  </a:cubicBezTo>
                  <a:cubicBezTo>
                    <a:pt x="1255681" y="426861"/>
                    <a:pt x="1255681" y="424289"/>
                    <a:pt x="1255681" y="423908"/>
                  </a:cubicBezTo>
                  <a:cubicBezTo>
                    <a:pt x="1256095" y="414308"/>
                    <a:pt x="1259162" y="405011"/>
                    <a:pt x="1264539" y="397047"/>
                  </a:cubicBezTo>
                  <a:cubicBezTo>
                    <a:pt x="1275844" y="377473"/>
                    <a:pt x="1295505" y="364167"/>
                    <a:pt x="1317879" y="360948"/>
                  </a:cubicBezTo>
                  <a:cubicBezTo>
                    <a:pt x="1330643" y="358852"/>
                    <a:pt x="1342358" y="357519"/>
                    <a:pt x="1355979" y="355614"/>
                  </a:cubicBezTo>
                  <a:cubicBezTo>
                    <a:pt x="1370734" y="353516"/>
                    <a:pt x="1385227" y="349877"/>
                    <a:pt x="1399223" y="344755"/>
                  </a:cubicBezTo>
                  <a:cubicBezTo>
                    <a:pt x="1413510" y="339612"/>
                    <a:pt x="1427798" y="333611"/>
                    <a:pt x="1441323" y="327420"/>
                  </a:cubicBezTo>
                  <a:cubicBezTo>
                    <a:pt x="1453158" y="322776"/>
                    <a:pt x="1464039" y="315995"/>
                    <a:pt x="1473422" y="307417"/>
                  </a:cubicBezTo>
                  <a:lnTo>
                    <a:pt x="1479709" y="304655"/>
                  </a:lnTo>
                  <a:cubicBezTo>
                    <a:pt x="1494284" y="298204"/>
                    <a:pt x="1504902" y="285179"/>
                    <a:pt x="1508284" y="269603"/>
                  </a:cubicBezTo>
                  <a:cubicBezTo>
                    <a:pt x="1509108" y="262615"/>
                    <a:pt x="1509553" y="255588"/>
                    <a:pt x="1509617" y="248553"/>
                  </a:cubicBezTo>
                  <a:lnTo>
                    <a:pt x="1509617" y="247219"/>
                  </a:lnTo>
                  <a:cubicBezTo>
                    <a:pt x="1509637" y="246934"/>
                    <a:pt x="1509637" y="246647"/>
                    <a:pt x="1509617" y="246362"/>
                  </a:cubicBezTo>
                  <a:cubicBezTo>
                    <a:pt x="1509617" y="245505"/>
                    <a:pt x="1509617" y="244647"/>
                    <a:pt x="1510284" y="243885"/>
                  </a:cubicBezTo>
                  <a:cubicBezTo>
                    <a:pt x="1510951" y="243123"/>
                    <a:pt x="1510951" y="242076"/>
                    <a:pt x="1511237" y="241695"/>
                  </a:cubicBezTo>
                  <a:cubicBezTo>
                    <a:pt x="1511522" y="241314"/>
                    <a:pt x="1513046" y="238837"/>
                    <a:pt x="1512951" y="238742"/>
                  </a:cubicBezTo>
                  <a:lnTo>
                    <a:pt x="1515999" y="235599"/>
                  </a:lnTo>
                  <a:cubicBezTo>
                    <a:pt x="1515999" y="235599"/>
                    <a:pt x="1517523" y="234551"/>
                    <a:pt x="1517809" y="234265"/>
                  </a:cubicBezTo>
                  <a:cubicBezTo>
                    <a:pt x="1518791" y="233606"/>
                    <a:pt x="1519808" y="233002"/>
                    <a:pt x="1520857" y="232455"/>
                  </a:cubicBezTo>
                  <a:lnTo>
                    <a:pt x="1523333" y="231122"/>
                  </a:lnTo>
                  <a:cubicBezTo>
                    <a:pt x="1521905" y="231884"/>
                    <a:pt x="1526381" y="229788"/>
                    <a:pt x="1526191" y="229788"/>
                  </a:cubicBezTo>
                  <a:cubicBezTo>
                    <a:pt x="1528572" y="228836"/>
                    <a:pt x="1531049" y="228074"/>
                    <a:pt x="1533525" y="227217"/>
                  </a:cubicBezTo>
                  <a:cubicBezTo>
                    <a:pt x="1543907" y="224560"/>
                    <a:pt x="1554480" y="222713"/>
                    <a:pt x="1565148" y="221692"/>
                  </a:cubicBezTo>
                  <a:lnTo>
                    <a:pt x="1566482" y="221692"/>
                  </a:lnTo>
                  <a:lnTo>
                    <a:pt x="1566482" y="221692"/>
                  </a:lnTo>
                  <a:lnTo>
                    <a:pt x="1572101" y="220930"/>
                  </a:lnTo>
                  <a:cubicBezTo>
                    <a:pt x="1574197" y="220930"/>
                    <a:pt x="1576197" y="220168"/>
                    <a:pt x="1578293" y="219692"/>
                  </a:cubicBezTo>
                  <a:cubicBezTo>
                    <a:pt x="1583055" y="218644"/>
                    <a:pt x="1587818" y="217406"/>
                    <a:pt x="1592485" y="215977"/>
                  </a:cubicBezTo>
                  <a:cubicBezTo>
                    <a:pt x="1612583" y="209881"/>
                    <a:pt x="1635824" y="196070"/>
                    <a:pt x="1633538" y="171019"/>
                  </a:cubicBezTo>
                  <a:cubicBezTo>
                    <a:pt x="1633286" y="167505"/>
                    <a:pt x="1632549" y="164043"/>
                    <a:pt x="1631347" y="160732"/>
                  </a:cubicBezTo>
                  <a:cubicBezTo>
                    <a:pt x="1630775" y="159113"/>
                    <a:pt x="1630394" y="158065"/>
                    <a:pt x="1630109" y="157398"/>
                  </a:cubicBezTo>
                  <a:lnTo>
                    <a:pt x="1628775" y="154446"/>
                  </a:lnTo>
                  <a:cubicBezTo>
                    <a:pt x="1628108" y="153017"/>
                    <a:pt x="1627537" y="151683"/>
                    <a:pt x="1626870" y="150445"/>
                  </a:cubicBezTo>
                  <a:cubicBezTo>
                    <a:pt x="1623369" y="144201"/>
                    <a:pt x="1619114" y="138411"/>
                    <a:pt x="1614202" y="133205"/>
                  </a:cubicBezTo>
                  <a:cubicBezTo>
                    <a:pt x="1606106" y="123680"/>
                    <a:pt x="1596390" y="116346"/>
                    <a:pt x="1588103" y="107297"/>
                  </a:cubicBezTo>
                  <a:cubicBezTo>
                    <a:pt x="1586484" y="105487"/>
                    <a:pt x="1584865" y="103582"/>
                    <a:pt x="1583341" y="101582"/>
                  </a:cubicBezTo>
                  <a:cubicBezTo>
                    <a:pt x="1584579" y="103106"/>
                    <a:pt x="1582293" y="100248"/>
                    <a:pt x="1581912" y="99677"/>
                  </a:cubicBezTo>
                  <a:cubicBezTo>
                    <a:pt x="1581531" y="99105"/>
                    <a:pt x="1580388" y="97200"/>
                    <a:pt x="1579626" y="95962"/>
                  </a:cubicBezTo>
                  <a:lnTo>
                    <a:pt x="1578102" y="92914"/>
                  </a:lnTo>
                  <a:cubicBezTo>
                    <a:pt x="1579055" y="94724"/>
                    <a:pt x="1577340" y="90628"/>
                    <a:pt x="1577150" y="90152"/>
                  </a:cubicBezTo>
                  <a:cubicBezTo>
                    <a:pt x="1576711" y="88714"/>
                    <a:pt x="1576361" y="87251"/>
                    <a:pt x="1576102" y="85770"/>
                  </a:cubicBezTo>
                  <a:cubicBezTo>
                    <a:pt x="1576864" y="89485"/>
                    <a:pt x="1576102" y="83580"/>
                    <a:pt x="1576102" y="82532"/>
                  </a:cubicBezTo>
                  <a:cubicBezTo>
                    <a:pt x="1576102" y="81484"/>
                    <a:pt x="1576102" y="80341"/>
                    <a:pt x="1576102" y="79674"/>
                  </a:cubicBezTo>
                  <a:cubicBezTo>
                    <a:pt x="1576201" y="78831"/>
                    <a:pt x="1576393" y="78000"/>
                    <a:pt x="1576673" y="77198"/>
                  </a:cubicBezTo>
                  <a:cubicBezTo>
                    <a:pt x="1576851" y="76424"/>
                    <a:pt x="1577074" y="75661"/>
                    <a:pt x="1577340" y="74912"/>
                  </a:cubicBezTo>
                  <a:cubicBezTo>
                    <a:pt x="1577639" y="73942"/>
                    <a:pt x="1577989" y="72988"/>
                    <a:pt x="1578388" y="72054"/>
                  </a:cubicBezTo>
                  <a:cubicBezTo>
                    <a:pt x="1579488" y="69830"/>
                    <a:pt x="1580762" y="67696"/>
                    <a:pt x="1582198" y="65673"/>
                  </a:cubicBezTo>
                  <a:cubicBezTo>
                    <a:pt x="1581722" y="66435"/>
                    <a:pt x="1583722" y="63768"/>
                    <a:pt x="1584103" y="63387"/>
                  </a:cubicBezTo>
                  <a:cubicBezTo>
                    <a:pt x="1584484" y="63006"/>
                    <a:pt x="1586865" y="60339"/>
                    <a:pt x="1588389" y="58815"/>
                  </a:cubicBezTo>
                  <a:lnTo>
                    <a:pt x="1591818" y="55671"/>
                  </a:lnTo>
                  <a:lnTo>
                    <a:pt x="1592485" y="55100"/>
                  </a:lnTo>
                  <a:lnTo>
                    <a:pt x="1592961" y="55100"/>
                  </a:lnTo>
                  <a:cubicBezTo>
                    <a:pt x="1595467" y="53212"/>
                    <a:pt x="1598074" y="51463"/>
                    <a:pt x="1600772" y="49861"/>
                  </a:cubicBezTo>
                  <a:cubicBezTo>
                    <a:pt x="1603343" y="48337"/>
                    <a:pt x="1606106" y="46908"/>
                    <a:pt x="1608868" y="45480"/>
                  </a:cubicBezTo>
                  <a:lnTo>
                    <a:pt x="1609344" y="45480"/>
                  </a:lnTo>
                  <a:lnTo>
                    <a:pt x="1610487" y="45480"/>
                  </a:lnTo>
                  <a:cubicBezTo>
                    <a:pt x="1613106" y="44480"/>
                    <a:pt x="1615777" y="43621"/>
                    <a:pt x="1618488" y="42908"/>
                  </a:cubicBezTo>
                  <a:cubicBezTo>
                    <a:pt x="1622242" y="41868"/>
                    <a:pt x="1626061" y="41072"/>
                    <a:pt x="1629918" y="40527"/>
                  </a:cubicBezTo>
                  <a:cubicBezTo>
                    <a:pt x="1628108" y="40527"/>
                    <a:pt x="1633633" y="40527"/>
                    <a:pt x="1633538" y="40527"/>
                  </a:cubicBezTo>
                  <a:lnTo>
                    <a:pt x="1639538" y="40527"/>
                  </a:lnTo>
                  <a:cubicBezTo>
                    <a:pt x="1648225" y="40271"/>
                    <a:pt x="1656919" y="40685"/>
                    <a:pt x="1665542" y="41765"/>
                  </a:cubicBezTo>
                  <a:cubicBezTo>
                    <a:pt x="1673447" y="42622"/>
                    <a:pt x="1677448" y="43289"/>
                    <a:pt x="1686592" y="44718"/>
                  </a:cubicBezTo>
                  <a:cubicBezTo>
                    <a:pt x="1695736" y="46146"/>
                    <a:pt x="1705642" y="47670"/>
                    <a:pt x="1715643" y="48813"/>
                  </a:cubicBezTo>
                  <a:cubicBezTo>
                    <a:pt x="1732312" y="50718"/>
                    <a:pt x="1749171" y="51671"/>
                    <a:pt x="1765935" y="52719"/>
                  </a:cubicBezTo>
                  <a:cubicBezTo>
                    <a:pt x="1781742" y="53305"/>
                    <a:pt x="1797417" y="55832"/>
                    <a:pt x="1812607" y="60243"/>
                  </a:cubicBezTo>
                  <a:cubicBezTo>
                    <a:pt x="1821561" y="62910"/>
                    <a:pt x="1825371" y="66149"/>
                    <a:pt x="1834039" y="68911"/>
                  </a:cubicBezTo>
                  <a:cubicBezTo>
                    <a:pt x="1842707" y="71673"/>
                    <a:pt x="1848707" y="74245"/>
                    <a:pt x="1856137" y="76531"/>
                  </a:cubicBezTo>
                  <a:cubicBezTo>
                    <a:pt x="1862754" y="78248"/>
                    <a:pt x="1869464" y="79584"/>
                    <a:pt x="1876235" y="80532"/>
                  </a:cubicBezTo>
                  <a:cubicBezTo>
                    <a:pt x="1883940" y="82011"/>
                    <a:pt x="1891736" y="82965"/>
                    <a:pt x="1899571" y="83389"/>
                  </a:cubicBezTo>
                  <a:cubicBezTo>
                    <a:pt x="1902204" y="83532"/>
                    <a:pt x="1904843" y="83532"/>
                    <a:pt x="1907477" y="83389"/>
                  </a:cubicBezTo>
                  <a:cubicBezTo>
                    <a:pt x="1917002" y="85485"/>
                    <a:pt x="1925764" y="86818"/>
                    <a:pt x="1935004" y="88152"/>
                  </a:cubicBezTo>
                  <a:cubicBezTo>
                    <a:pt x="1945958" y="89771"/>
                    <a:pt x="1956816" y="91771"/>
                    <a:pt x="1967675" y="94438"/>
                  </a:cubicBezTo>
                  <a:cubicBezTo>
                    <a:pt x="1972207" y="95579"/>
                    <a:pt x="1976661" y="97010"/>
                    <a:pt x="1981010" y="98724"/>
                  </a:cubicBezTo>
                  <a:lnTo>
                    <a:pt x="1983391" y="99867"/>
                  </a:lnTo>
                  <a:cubicBezTo>
                    <a:pt x="1984532" y="100413"/>
                    <a:pt x="1985645" y="101017"/>
                    <a:pt x="1986725" y="101677"/>
                  </a:cubicBezTo>
                  <a:cubicBezTo>
                    <a:pt x="1988879" y="102865"/>
                    <a:pt x="1990948" y="104201"/>
                    <a:pt x="1992916" y="105678"/>
                  </a:cubicBezTo>
                  <a:lnTo>
                    <a:pt x="1995107" y="107392"/>
                  </a:lnTo>
                  <a:lnTo>
                    <a:pt x="1998059" y="110154"/>
                  </a:lnTo>
                  <a:cubicBezTo>
                    <a:pt x="2000058" y="112135"/>
                    <a:pt x="2001934" y="114234"/>
                    <a:pt x="2003679" y="116441"/>
                  </a:cubicBezTo>
                  <a:lnTo>
                    <a:pt x="2003679" y="116441"/>
                  </a:lnTo>
                  <a:lnTo>
                    <a:pt x="2004346" y="117489"/>
                  </a:lnTo>
                  <a:cubicBezTo>
                    <a:pt x="2005203" y="118727"/>
                    <a:pt x="2006060" y="120060"/>
                    <a:pt x="2006822" y="121394"/>
                  </a:cubicBezTo>
                  <a:cubicBezTo>
                    <a:pt x="2008727" y="124442"/>
                    <a:pt x="2010347" y="127585"/>
                    <a:pt x="2012061" y="130919"/>
                  </a:cubicBezTo>
                  <a:cubicBezTo>
                    <a:pt x="2017681" y="141111"/>
                    <a:pt x="2022824" y="151398"/>
                    <a:pt x="2029301" y="160923"/>
                  </a:cubicBezTo>
                  <a:cubicBezTo>
                    <a:pt x="2043402" y="183275"/>
                    <a:pt x="2065349" y="199548"/>
                    <a:pt x="2090833" y="206547"/>
                  </a:cubicBezTo>
                  <a:cubicBezTo>
                    <a:pt x="2111331" y="210100"/>
                    <a:pt x="2132049" y="212233"/>
                    <a:pt x="2152841" y="212929"/>
                  </a:cubicBezTo>
                  <a:lnTo>
                    <a:pt x="2155127" y="212929"/>
                  </a:lnTo>
                  <a:lnTo>
                    <a:pt x="2156555" y="212929"/>
                  </a:lnTo>
                  <a:lnTo>
                    <a:pt x="2164747" y="214453"/>
                  </a:lnTo>
                  <a:cubicBezTo>
                    <a:pt x="2169605" y="215501"/>
                    <a:pt x="2174272" y="216930"/>
                    <a:pt x="2179034" y="218454"/>
                  </a:cubicBezTo>
                  <a:cubicBezTo>
                    <a:pt x="2182979" y="219928"/>
                    <a:pt x="2186801" y="221712"/>
                    <a:pt x="2190464" y="223788"/>
                  </a:cubicBezTo>
                  <a:cubicBezTo>
                    <a:pt x="2194693" y="225809"/>
                    <a:pt x="2198581" y="228476"/>
                    <a:pt x="2201990" y="231693"/>
                  </a:cubicBezTo>
                  <a:cubicBezTo>
                    <a:pt x="2215229" y="245028"/>
                    <a:pt x="2212372" y="268746"/>
                    <a:pt x="2210181" y="285986"/>
                  </a:cubicBezTo>
                  <a:cubicBezTo>
                    <a:pt x="2208657" y="298273"/>
                    <a:pt x="2207514" y="310656"/>
                    <a:pt x="2207133" y="323133"/>
                  </a:cubicBezTo>
                  <a:cubicBezTo>
                    <a:pt x="2207133" y="326658"/>
                    <a:pt x="2207133" y="330182"/>
                    <a:pt x="2207133" y="333706"/>
                  </a:cubicBezTo>
                  <a:cubicBezTo>
                    <a:pt x="2206416" y="339232"/>
                    <a:pt x="2206129" y="344805"/>
                    <a:pt x="2206276" y="350375"/>
                  </a:cubicBezTo>
                  <a:cubicBezTo>
                    <a:pt x="2207273" y="364598"/>
                    <a:pt x="2209763" y="378678"/>
                    <a:pt x="2213705" y="392380"/>
                  </a:cubicBezTo>
                  <a:cubicBezTo>
                    <a:pt x="2218075" y="406731"/>
                    <a:pt x="2223421" y="420765"/>
                    <a:pt x="2229707" y="434385"/>
                  </a:cubicBezTo>
                  <a:cubicBezTo>
                    <a:pt x="2229677" y="434639"/>
                    <a:pt x="2229677" y="434894"/>
                    <a:pt x="2229707" y="435148"/>
                  </a:cubicBezTo>
                  <a:lnTo>
                    <a:pt x="2229707" y="436100"/>
                  </a:lnTo>
                  <a:cubicBezTo>
                    <a:pt x="2230279" y="437624"/>
                    <a:pt x="2230946" y="439148"/>
                    <a:pt x="2231517" y="440767"/>
                  </a:cubicBezTo>
                  <a:cubicBezTo>
                    <a:pt x="2232755" y="443910"/>
                    <a:pt x="2233994" y="447054"/>
                    <a:pt x="2235041" y="450292"/>
                  </a:cubicBezTo>
                  <a:cubicBezTo>
                    <a:pt x="2237518" y="457055"/>
                    <a:pt x="2239804" y="463913"/>
                    <a:pt x="2241614" y="470961"/>
                  </a:cubicBezTo>
                  <a:cubicBezTo>
                    <a:pt x="2242757" y="475152"/>
                    <a:pt x="2243519" y="479439"/>
                    <a:pt x="2244376" y="483725"/>
                  </a:cubicBezTo>
                  <a:lnTo>
                    <a:pt x="2245233" y="489154"/>
                  </a:lnTo>
                  <a:cubicBezTo>
                    <a:pt x="2245233" y="486773"/>
                    <a:pt x="2245233" y="492488"/>
                    <a:pt x="2245233" y="492774"/>
                  </a:cubicBezTo>
                  <a:cubicBezTo>
                    <a:pt x="2246186" y="502299"/>
                    <a:pt x="2246281" y="510776"/>
                    <a:pt x="2246471" y="519825"/>
                  </a:cubicBezTo>
                  <a:cubicBezTo>
                    <a:pt x="2246471" y="537255"/>
                    <a:pt x="2245424" y="554686"/>
                    <a:pt x="2243995" y="572022"/>
                  </a:cubicBezTo>
                  <a:cubicBezTo>
                    <a:pt x="2242170" y="589422"/>
                    <a:pt x="2241724" y="606939"/>
                    <a:pt x="2242661" y="624409"/>
                  </a:cubicBezTo>
                  <a:cubicBezTo>
                    <a:pt x="2244250" y="642862"/>
                    <a:pt x="2247925" y="661076"/>
                    <a:pt x="2253615" y="678702"/>
                  </a:cubicBezTo>
                  <a:cubicBezTo>
                    <a:pt x="2258568" y="694704"/>
                    <a:pt x="2264664" y="710515"/>
                    <a:pt x="2269046" y="726327"/>
                  </a:cubicBezTo>
                  <a:cubicBezTo>
                    <a:pt x="2269998" y="729851"/>
                    <a:pt x="2270760" y="733470"/>
                    <a:pt x="2271522" y="737090"/>
                  </a:cubicBezTo>
                  <a:cubicBezTo>
                    <a:pt x="2272219" y="739802"/>
                    <a:pt x="2272634" y="742579"/>
                    <a:pt x="2272760" y="745377"/>
                  </a:cubicBezTo>
                  <a:cubicBezTo>
                    <a:pt x="2273047" y="748959"/>
                    <a:pt x="2273047" y="752558"/>
                    <a:pt x="2272760" y="756140"/>
                  </a:cubicBezTo>
                  <a:cubicBezTo>
                    <a:pt x="2272760" y="756140"/>
                    <a:pt x="2272760" y="759855"/>
                    <a:pt x="2272760" y="759569"/>
                  </a:cubicBezTo>
                  <a:cubicBezTo>
                    <a:pt x="2272431" y="761726"/>
                    <a:pt x="2271954" y="763859"/>
                    <a:pt x="2271332" y="765951"/>
                  </a:cubicBezTo>
                  <a:cubicBezTo>
                    <a:pt x="2266694" y="777352"/>
                    <a:pt x="2259829" y="787714"/>
                    <a:pt x="2251139" y="796431"/>
                  </a:cubicBezTo>
                  <a:cubicBezTo>
                    <a:pt x="2241917" y="808043"/>
                    <a:pt x="2236112" y="821995"/>
                    <a:pt x="2234375" y="836721"/>
                  </a:cubicBezTo>
                  <a:cubicBezTo>
                    <a:pt x="2233417" y="843646"/>
                    <a:pt x="2231953" y="850490"/>
                    <a:pt x="2229993" y="857200"/>
                  </a:cubicBezTo>
                  <a:cubicBezTo>
                    <a:pt x="2227802" y="864249"/>
                    <a:pt x="2227421" y="872154"/>
                    <a:pt x="2225612" y="879298"/>
                  </a:cubicBezTo>
                  <a:cubicBezTo>
                    <a:pt x="2224850" y="882156"/>
                    <a:pt x="2223897" y="884823"/>
                    <a:pt x="2222849" y="887680"/>
                  </a:cubicBezTo>
                  <a:cubicBezTo>
                    <a:pt x="2222849" y="886632"/>
                    <a:pt x="2221802" y="890157"/>
                    <a:pt x="2221611" y="890633"/>
                  </a:cubicBezTo>
                  <a:lnTo>
                    <a:pt x="2219325" y="895300"/>
                  </a:lnTo>
                  <a:lnTo>
                    <a:pt x="2216658" y="899777"/>
                  </a:lnTo>
                  <a:lnTo>
                    <a:pt x="2214563" y="902634"/>
                  </a:lnTo>
                  <a:lnTo>
                    <a:pt x="2211991" y="905587"/>
                  </a:lnTo>
                  <a:cubicBezTo>
                    <a:pt x="2211515" y="906159"/>
                    <a:pt x="2208752" y="908635"/>
                    <a:pt x="2208562" y="909016"/>
                  </a:cubicBezTo>
                  <a:lnTo>
                    <a:pt x="2206371" y="910350"/>
                  </a:lnTo>
                  <a:lnTo>
                    <a:pt x="2205323" y="910921"/>
                  </a:lnTo>
                  <a:lnTo>
                    <a:pt x="2204276" y="910921"/>
                  </a:lnTo>
                  <a:lnTo>
                    <a:pt x="2202752" y="910921"/>
                  </a:lnTo>
                  <a:lnTo>
                    <a:pt x="2201228" y="910445"/>
                  </a:lnTo>
                  <a:lnTo>
                    <a:pt x="2200275" y="910445"/>
                  </a:lnTo>
                  <a:lnTo>
                    <a:pt x="2198846" y="909492"/>
                  </a:lnTo>
                  <a:cubicBezTo>
                    <a:pt x="2196751" y="907587"/>
                    <a:pt x="2194941" y="905397"/>
                    <a:pt x="2192941" y="903396"/>
                  </a:cubicBezTo>
                  <a:lnTo>
                    <a:pt x="2189893" y="899872"/>
                  </a:lnTo>
                  <a:cubicBezTo>
                    <a:pt x="2192655" y="903206"/>
                    <a:pt x="2189893" y="898348"/>
                    <a:pt x="2189321" y="897777"/>
                  </a:cubicBezTo>
                  <a:lnTo>
                    <a:pt x="2187797" y="894443"/>
                  </a:lnTo>
                  <a:cubicBezTo>
                    <a:pt x="2187321" y="893109"/>
                    <a:pt x="2186750" y="891681"/>
                    <a:pt x="2186273" y="890252"/>
                  </a:cubicBezTo>
                  <a:cubicBezTo>
                    <a:pt x="2184551" y="886242"/>
                    <a:pt x="2183149" y="882101"/>
                    <a:pt x="2182082" y="877869"/>
                  </a:cubicBezTo>
                  <a:cubicBezTo>
                    <a:pt x="2178836" y="858115"/>
                    <a:pt x="2176958" y="838161"/>
                    <a:pt x="2176463" y="818148"/>
                  </a:cubicBezTo>
                  <a:cubicBezTo>
                    <a:pt x="2175142" y="797166"/>
                    <a:pt x="2171206" y="776432"/>
                    <a:pt x="2164747" y="756426"/>
                  </a:cubicBezTo>
                  <a:cubicBezTo>
                    <a:pt x="2157906" y="736320"/>
                    <a:pt x="2148630" y="717127"/>
                    <a:pt x="2137124" y="699276"/>
                  </a:cubicBezTo>
                  <a:cubicBezTo>
                    <a:pt x="2131507" y="690319"/>
                    <a:pt x="2125369" y="681700"/>
                    <a:pt x="2118741" y="673463"/>
                  </a:cubicBezTo>
                  <a:cubicBezTo>
                    <a:pt x="2115598" y="669558"/>
                    <a:pt x="2112455" y="665748"/>
                    <a:pt x="2109216" y="662128"/>
                  </a:cubicBezTo>
                  <a:cubicBezTo>
                    <a:pt x="2108202" y="660953"/>
                    <a:pt x="2107086" y="659870"/>
                    <a:pt x="2105882" y="658890"/>
                  </a:cubicBezTo>
                  <a:cubicBezTo>
                    <a:pt x="2103352" y="655762"/>
                    <a:pt x="2100366" y="653033"/>
                    <a:pt x="2097024" y="650793"/>
                  </a:cubicBezTo>
                  <a:cubicBezTo>
                    <a:pt x="2089661" y="646224"/>
                    <a:pt x="2080622" y="645243"/>
                    <a:pt x="2072450" y="648126"/>
                  </a:cubicBezTo>
                  <a:cubicBezTo>
                    <a:pt x="2063995" y="651740"/>
                    <a:pt x="2057082" y="658215"/>
                    <a:pt x="2052923" y="666414"/>
                  </a:cubicBezTo>
                  <a:lnTo>
                    <a:pt x="2052352" y="667653"/>
                  </a:lnTo>
                  <a:cubicBezTo>
                    <a:pt x="2046595" y="675868"/>
                    <a:pt x="2043442" y="685625"/>
                    <a:pt x="2043303" y="695656"/>
                  </a:cubicBezTo>
                  <a:cubicBezTo>
                    <a:pt x="2042732" y="707467"/>
                    <a:pt x="2046161" y="718992"/>
                    <a:pt x="2045494" y="730899"/>
                  </a:cubicBezTo>
                  <a:lnTo>
                    <a:pt x="2045494" y="730899"/>
                  </a:lnTo>
                  <a:cubicBezTo>
                    <a:pt x="2045536" y="731469"/>
                    <a:pt x="2045536" y="732042"/>
                    <a:pt x="2045494" y="732613"/>
                  </a:cubicBezTo>
                  <a:cubicBezTo>
                    <a:pt x="2045494" y="732613"/>
                    <a:pt x="2044637" y="734994"/>
                    <a:pt x="2044351" y="735566"/>
                  </a:cubicBezTo>
                  <a:cubicBezTo>
                    <a:pt x="2043603" y="737007"/>
                    <a:pt x="2042776" y="738406"/>
                    <a:pt x="2041874" y="739757"/>
                  </a:cubicBezTo>
                  <a:cubicBezTo>
                    <a:pt x="2041840" y="740010"/>
                    <a:pt x="2041840" y="740266"/>
                    <a:pt x="2041874" y="740519"/>
                  </a:cubicBezTo>
                  <a:lnTo>
                    <a:pt x="2041874" y="740519"/>
                  </a:lnTo>
                  <a:cubicBezTo>
                    <a:pt x="2040922" y="741757"/>
                    <a:pt x="2039779" y="742900"/>
                    <a:pt x="2038636" y="744138"/>
                  </a:cubicBezTo>
                  <a:lnTo>
                    <a:pt x="2035683" y="746805"/>
                  </a:lnTo>
                  <a:cubicBezTo>
                    <a:pt x="2037969" y="744805"/>
                    <a:pt x="2033302" y="748425"/>
                    <a:pt x="2032540" y="748901"/>
                  </a:cubicBezTo>
                  <a:cubicBezTo>
                    <a:pt x="2031152" y="749736"/>
                    <a:pt x="2029721" y="750499"/>
                    <a:pt x="2028254" y="751187"/>
                  </a:cubicBezTo>
                  <a:lnTo>
                    <a:pt x="2028254" y="751187"/>
                  </a:lnTo>
                  <a:lnTo>
                    <a:pt x="2027587" y="751187"/>
                  </a:lnTo>
                  <a:cubicBezTo>
                    <a:pt x="2026091" y="751750"/>
                    <a:pt x="2024565" y="752227"/>
                    <a:pt x="2023015" y="752616"/>
                  </a:cubicBezTo>
                  <a:lnTo>
                    <a:pt x="2020824" y="752616"/>
                  </a:lnTo>
                  <a:cubicBezTo>
                    <a:pt x="2018252" y="752616"/>
                    <a:pt x="2015490" y="752616"/>
                    <a:pt x="2012918" y="752616"/>
                  </a:cubicBezTo>
                  <a:lnTo>
                    <a:pt x="2012442" y="752616"/>
                  </a:lnTo>
                  <a:cubicBezTo>
                    <a:pt x="2010561" y="752221"/>
                    <a:pt x="2008714" y="751680"/>
                    <a:pt x="2006918" y="750996"/>
                  </a:cubicBezTo>
                  <a:lnTo>
                    <a:pt x="2006918" y="750996"/>
                  </a:lnTo>
                  <a:cubicBezTo>
                    <a:pt x="2005584" y="750330"/>
                    <a:pt x="2004346" y="749568"/>
                    <a:pt x="2003108" y="748806"/>
                  </a:cubicBezTo>
                  <a:lnTo>
                    <a:pt x="2001679" y="747853"/>
                  </a:lnTo>
                  <a:lnTo>
                    <a:pt x="1999298" y="745948"/>
                  </a:lnTo>
                  <a:cubicBezTo>
                    <a:pt x="1997099" y="743987"/>
                    <a:pt x="1995060" y="741853"/>
                    <a:pt x="1993202" y="739566"/>
                  </a:cubicBezTo>
                  <a:lnTo>
                    <a:pt x="1991487" y="737471"/>
                  </a:lnTo>
                  <a:cubicBezTo>
                    <a:pt x="1990725" y="736423"/>
                    <a:pt x="1989963" y="735280"/>
                    <a:pt x="1989296" y="734137"/>
                  </a:cubicBezTo>
                  <a:cubicBezTo>
                    <a:pt x="1985981" y="729078"/>
                    <a:pt x="1983083" y="723759"/>
                    <a:pt x="1980629" y="718230"/>
                  </a:cubicBezTo>
                  <a:cubicBezTo>
                    <a:pt x="1980335" y="717677"/>
                    <a:pt x="1980081" y="717104"/>
                    <a:pt x="1979867" y="716516"/>
                  </a:cubicBezTo>
                  <a:cubicBezTo>
                    <a:pt x="1979867" y="715944"/>
                    <a:pt x="1978724" y="713658"/>
                    <a:pt x="1978533" y="713182"/>
                  </a:cubicBezTo>
                  <a:cubicBezTo>
                    <a:pt x="1976914" y="708610"/>
                    <a:pt x="1975485" y="703657"/>
                    <a:pt x="1974056" y="699371"/>
                  </a:cubicBezTo>
                  <a:cubicBezTo>
                    <a:pt x="1969014" y="676074"/>
                    <a:pt x="1962654" y="653082"/>
                    <a:pt x="1955006" y="630505"/>
                  </a:cubicBezTo>
                  <a:cubicBezTo>
                    <a:pt x="1946815" y="610693"/>
                    <a:pt x="1928051" y="596406"/>
                    <a:pt x="1912906" y="584023"/>
                  </a:cubicBezTo>
                  <a:cubicBezTo>
                    <a:pt x="1897761" y="571641"/>
                    <a:pt x="1884807" y="551352"/>
                    <a:pt x="1866233" y="541732"/>
                  </a:cubicBezTo>
                  <a:cubicBezTo>
                    <a:pt x="1862848" y="540027"/>
                    <a:pt x="1859265" y="538747"/>
                    <a:pt x="1855565" y="537922"/>
                  </a:cubicBezTo>
                  <a:cubicBezTo>
                    <a:pt x="1847088" y="530969"/>
                    <a:pt x="1833943" y="532207"/>
                    <a:pt x="1822609" y="534017"/>
                  </a:cubicBezTo>
                  <a:cubicBezTo>
                    <a:pt x="1810598" y="536834"/>
                    <a:pt x="1798739" y="540268"/>
                    <a:pt x="1787081" y="544304"/>
                  </a:cubicBezTo>
                  <a:cubicBezTo>
                    <a:pt x="1775270" y="547638"/>
                    <a:pt x="1764125" y="553067"/>
                    <a:pt x="1752600" y="557258"/>
                  </a:cubicBezTo>
                  <a:cubicBezTo>
                    <a:pt x="1746676" y="559492"/>
                    <a:pt x="1740635" y="561400"/>
                    <a:pt x="1734503" y="562973"/>
                  </a:cubicBezTo>
                  <a:lnTo>
                    <a:pt x="1732026" y="563449"/>
                  </a:lnTo>
                  <a:lnTo>
                    <a:pt x="1728026" y="564021"/>
                  </a:lnTo>
                  <a:lnTo>
                    <a:pt x="1714595" y="565830"/>
                  </a:lnTo>
                  <a:cubicBezTo>
                    <a:pt x="1702118" y="567545"/>
                    <a:pt x="1689640" y="569640"/>
                    <a:pt x="1677257" y="572117"/>
                  </a:cubicBezTo>
                  <a:cubicBezTo>
                    <a:pt x="1664875" y="574593"/>
                    <a:pt x="1651635" y="578594"/>
                    <a:pt x="1639157" y="580975"/>
                  </a:cubicBezTo>
                  <a:cubicBezTo>
                    <a:pt x="1626680" y="583356"/>
                    <a:pt x="1615726" y="583737"/>
                    <a:pt x="1604391" y="586595"/>
                  </a:cubicBezTo>
                  <a:cubicBezTo>
                    <a:pt x="1598917" y="587967"/>
                    <a:pt x="1593613" y="589948"/>
                    <a:pt x="1588580" y="592500"/>
                  </a:cubicBezTo>
                  <a:lnTo>
                    <a:pt x="1588580" y="592500"/>
                  </a:lnTo>
                  <a:cubicBezTo>
                    <a:pt x="1583535" y="591234"/>
                    <a:pt x="1578260" y="593445"/>
                    <a:pt x="1575626" y="597930"/>
                  </a:cubicBezTo>
                  <a:cubicBezTo>
                    <a:pt x="1566162" y="612556"/>
                    <a:pt x="1560679" y="629399"/>
                    <a:pt x="1559719" y="646793"/>
                  </a:cubicBezTo>
                  <a:cubicBezTo>
                    <a:pt x="1558922" y="663059"/>
                    <a:pt x="1561651" y="679305"/>
                    <a:pt x="1567720" y="694418"/>
                  </a:cubicBezTo>
                  <a:cubicBezTo>
                    <a:pt x="1570387" y="701752"/>
                    <a:pt x="1573435" y="708991"/>
                    <a:pt x="1576483" y="716230"/>
                  </a:cubicBezTo>
                  <a:lnTo>
                    <a:pt x="1580483" y="725755"/>
                  </a:lnTo>
                  <a:cubicBezTo>
                    <a:pt x="1581245" y="727374"/>
                    <a:pt x="1581912" y="728994"/>
                    <a:pt x="1582579" y="730613"/>
                  </a:cubicBezTo>
                  <a:lnTo>
                    <a:pt x="1583531" y="732994"/>
                  </a:lnTo>
                  <a:lnTo>
                    <a:pt x="1584103" y="734423"/>
                  </a:lnTo>
                  <a:cubicBezTo>
                    <a:pt x="1586770" y="740900"/>
                    <a:pt x="1589056" y="747377"/>
                    <a:pt x="1591151" y="754044"/>
                  </a:cubicBezTo>
                  <a:cubicBezTo>
                    <a:pt x="1592199" y="757188"/>
                    <a:pt x="1593056" y="760521"/>
                    <a:pt x="1593818" y="763569"/>
                  </a:cubicBezTo>
                  <a:cubicBezTo>
                    <a:pt x="1593818" y="765189"/>
                    <a:pt x="1594580" y="766808"/>
                    <a:pt x="1594866" y="768522"/>
                  </a:cubicBezTo>
                  <a:cubicBezTo>
                    <a:pt x="1595152" y="770237"/>
                    <a:pt x="1595438" y="772809"/>
                    <a:pt x="1595533" y="773190"/>
                  </a:cubicBezTo>
                  <a:cubicBezTo>
                    <a:pt x="1595677" y="776014"/>
                    <a:pt x="1595677" y="778843"/>
                    <a:pt x="1595533" y="781667"/>
                  </a:cubicBezTo>
                  <a:cubicBezTo>
                    <a:pt x="1595533" y="783286"/>
                    <a:pt x="1595533" y="784905"/>
                    <a:pt x="1595533" y="786525"/>
                  </a:cubicBezTo>
                  <a:cubicBezTo>
                    <a:pt x="1595533" y="788144"/>
                    <a:pt x="1595533" y="789858"/>
                    <a:pt x="1595533" y="789858"/>
                  </a:cubicBezTo>
                  <a:cubicBezTo>
                    <a:pt x="1594634" y="795861"/>
                    <a:pt x="1592700" y="801662"/>
                    <a:pt x="1589818" y="807003"/>
                  </a:cubicBezTo>
                  <a:cubicBezTo>
                    <a:pt x="1588337" y="809803"/>
                    <a:pt x="1586682" y="812506"/>
                    <a:pt x="1584865" y="815100"/>
                  </a:cubicBezTo>
                  <a:cubicBezTo>
                    <a:pt x="1585627" y="813861"/>
                    <a:pt x="1582864" y="817386"/>
                    <a:pt x="1582864" y="817386"/>
                  </a:cubicBezTo>
                  <a:cubicBezTo>
                    <a:pt x="1582864" y="817386"/>
                    <a:pt x="1580579" y="819862"/>
                    <a:pt x="1579340" y="821005"/>
                  </a:cubicBezTo>
                  <a:cubicBezTo>
                    <a:pt x="1577518" y="822668"/>
                    <a:pt x="1575503" y="824107"/>
                    <a:pt x="1573339" y="825291"/>
                  </a:cubicBezTo>
                  <a:lnTo>
                    <a:pt x="1572197" y="825958"/>
                  </a:lnTo>
                  <a:lnTo>
                    <a:pt x="1571244" y="825958"/>
                  </a:lnTo>
                  <a:cubicBezTo>
                    <a:pt x="1570673" y="825958"/>
                    <a:pt x="1565148" y="827577"/>
                    <a:pt x="1567529" y="827196"/>
                  </a:cubicBezTo>
                  <a:cubicBezTo>
                    <a:pt x="1565080" y="827819"/>
                    <a:pt x="1562492" y="827584"/>
                    <a:pt x="1560195" y="826530"/>
                  </a:cubicBezTo>
                  <a:cubicBezTo>
                    <a:pt x="1562195" y="827196"/>
                    <a:pt x="1558290" y="825291"/>
                    <a:pt x="1558290" y="825291"/>
                  </a:cubicBezTo>
                  <a:lnTo>
                    <a:pt x="1557528" y="825291"/>
                  </a:lnTo>
                  <a:lnTo>
                    <a:pt x="1556766" y="824625"/>
                  </a:lnTo>
                  <a:cubicBezTo>
                    <a:pt x="1555718" y="823672"/>
                    <a:pt x="1554766" y="822624"/>
                    <a:pt x="1553813" y="821577"/>
                  </a:cubicBezTo>
                  <a:cubicBezTo>
                    <a:pt x="1553612" y="821275"/>
                    <a:pt x="1553353" y="821016"/>
                    <a:pt x="1553051" y="820815"/>
                  </a:cubicBezTo>
                  <a:cubicBezTo>
                    <a:pt x="1553066" y="820529"/>
                    <a:pt x="1553066" y="820243"/>
                    <a:pt x="1553051" y="819957"/>
                  </a:cubicBezTo>
                  <a:cubicBezTo>
                    <a:pt x="1552194" y="818814"/>
                    <a:pt x="1551432" y="817481"/>
                    <a:pt x="1550670" y="816243"/>
                  </a:cubicBezTo>
                  <a:cubicBezTo>
                    <a:pt x="1549908" y="815004"/>
                    <a:pt x="1548384" y="811861"/>
                    <a:pt x="1548670" y="812814"/>
                  </a:cubicBezTo>
                  <a:cubicBezTo>
                    <a:pt x="1544533" y="800961"/>
                    <a:pt x="1541098" y="788875"/>
                    <a:pt x="1538383" y="776619"/>
                  </a:cubicBezTo>
                  <a:cubicBezTo>
                    <a:pt x="1534262" y="756477"/>
                    <a:pt x="1525232" y="737664"/>
                    <a:pt x="1512094" y="721850"/>
                  </a:cubicBezTo>
                  <a:cubicBezTo>
                    <a:pt x="1497330" y="705372"/>
                    <a:pt x="1476851" y="695561"/>
                    <a:pt x="1458944" y="683178"/>
                  </a:cubicBezTo>
                  <a:lnTo>
                    <a:pt x="1453039" y="678987"/>
                  </a:lnTo>
                  <a:lnTo>
                    <a:pt x="1450943" y="677368"/>
                  </a:lnTo>
                  <a:lnTo>
                    <a:pt x="1449514" y="676225"/>
                  </a:lnTo>
                  <a:cubicBezTo>
                    <a:pt x="1445522" y="672870"/>
                    <a:pt x="1441707" y="669309"/>
                    <a:pt x="1438085" y="665557"/>
                  </a:cubicBezTo>
                  <a:cubicBezTo>
                    <a:pt x="1436561" y="664033"/>
                    <a:pt x="1435132" y="662319"/>
                    <a:pt x="1433703" y="660604"/>
                  </a:cubicBezTo>
                  <a:cubicBezTo>
                    <a:pt x="1433319" y="660073"/>
                    <a:pt x="1432906" y="659564"/>
                    <a:pt x="1432465" y="659080"/>
                  </a:cubicBezTo>
                  <a:cubicBezTo>
                    <a:pt x="1433132" y="659747"/>
                    <a:pt x="1430846" y="656794"/>
                    <a:pt x="1430655" y="656413"/>
                  </a:cubicBezTo>
                  <a:cubicBezTo>
                    <a:pt x="1427823" y="652274"/>
                    <a:pt x="1425277" y="647946"/>
                    <a:pt x="1423035" y="643459"/>
                  </a:cubicBezTo>
                  <a:cubicBezTo>
                    <a:pt x="1422178" y="641745"/>
                    <a:pt x="1421321" y="639935"/>
                    <a:pt x="1420559" y="638125"/>
                  </a:cubicBezTo>
                  <a:cubicBezTo>
                    <a:pt x="1420063" y="636667"/>
                    <a:pt x="1419491" y="635236"/>
                    <a:pt x="1418844" y="633839"/>
                  </a:cubicBezTo>
                  <a:cubicBezTo>
                    <a:pt x="1417034" y="628791"/>
                    <a:pt x="1415320" y="623742"/>
                    <a:pt x="1413701" y="618599"/>
                  </a:cubicBezTo>
                  <a:cubicBezTo>
                    <a:pt x="1411936" y="612544"/>
                    <a:pt x="1409740" y="606623"/>
                    <a:pt x="1407128" y="600882"/>
                  </a:cubicBezTo>
                  <a:cubicBezTo>
                    <a:pt x="1406433" y="599432"/>
                    <a:pt x="1405637" y="598031"/>
                    <a:pt x="1404747" y="596691"/>
                  </a:cubicBezTo>
                  <a:cubicBezTo>
                    <a:pt x="1401900" y="590237"/>
                    <a:pt x="1397358" y="584674"/>
                    <a:pt x="1391602" y="580594"/>
                  </a:cubicBezTo>
                  <a:cubicBezTo>
                    <a:pt x="1385366" y="575125"/>
                    <a:pt x="1378024" y="571064"/>
                    <a:pt x="1370076" y="568688"/>
                  </a:cubicBezTo>
                  <a:cubicBezTo>
                    <a:pt x="1362886" y="566227"/>
                    <a:pt x="1355270" y="565254"/>
                    <a:pt x="1347692" y="565830"/>
                  </a:cubicBezTo>
                  <a:cubicBezTo>
                    <a:pt x="1345189" y="566167"/>
                    <a:pt x="1342749" y="566873"/>
                    <a:pt x="1340453" y="567926"/>
                  </a:cubicBezTo>
                  <a:lnTo>
                    <a:pt x="1340453" y="567926"/>
                  </a:lnTo>
                  <a:lnTo>
                    <a:pt x="1339787" y="567926"/>
                  </a:lnTo>
                  <a:cubicBezTo>
                    <a:pt x="1339026" y="566674"/>
                    <a:pt x="1338357" y="565369"/>
                    <a:pt x="1337786" y="564021"/>
                  </a:cubicBezTo>
                  <a:lnTo>
                    <a:pt x="1337786" y="563259"/>
                  </a:lnTo>
                  <a:cubicBezTo>
                    <a:pt x="1337115" y="561514"/>
                    <a:pt x="1336543" y="559733"/>
                    <a:pt x="1336072" y="557925"/>
                  </a:cubicBezTo>
                  <a:cubicBezTo>
                    <a:pt x="1335150" y="554379"/>
                    <a:pt x="1334419" y="550786"/>
                    <a:pt x="1333881" y="547161"/>
                  </a:cubicBezTo>
                  <a:cubicBezTo>
                    <a:pt x="1333920" y="546973"/>
                    <a:pt x="1333920" y="546778"/>
                    <a:pt x="1333881" y="546590"/>
                  </a:cubicBezTo>
                  <a:cubicBezTo>
                    <a:pt x="1333881" y="546114"/>
                    <a:pt x="1333881" y="545637"/>
                    <a:pt x="1333881" y="545161"/>
                  </a:cubicBezTo>
                  <a:cubicBezTo>
                    <a:pt x="1333881" y="542780"/>
                    <a:pt x="1333881" y="540494"/>
                    <a:pt x="1333214" y="538208"/>
                  </a:cubicBezTo>
                  <a:cubicBezTo>
                    <a:pt x="1332452" y="529731"/>
                    <a:pt x="1331786" y="521253"/>
                    <a:pt x="1330833" y="512776"/>
                  </a:cubicBezTo>
                  <a:cubicBezTo>
                    <a:pt x="1328928" y="496203"/>
                    <a:pt x="1326071" y="476200"/>
                    <a:pt x="1312545" y="465151"/>
                  </a:cubicBezTo>
                  <a:close/>
                  <a:moveTo>
                    <a:pt x="2204847" y="910635"/>
                  </a:moveTo>
                  <a:lnTo>
                    <a:pt x="2204847" y="910635"/>
                  </a:lnTo>
                  <a:lnTo>
                    <a:pt x="2205609" y="910635"/>
                  </a:lnTo>
                  <a:lnTo>
                    <a:pt x="2204847" y="910635"/>
                  </a:lnTo>
                  <a:close/>
                  <a:moveTo>
                    <a:pt x="2203514" y="910159"/>
                  </a:moveTo>
                  <a:lnTo>
                    <a:pt x="2203514" y="910159"/>
                  </a:lnTo>
                  <a:lnTo>
                    <a:pt x="2202275" y="910159"/>
                  </a:lnTo>
                  <a:lnTo>
                    <a:pt x="2203514" y="910159"/>
                  </a:lnTo>
                  <a:close/>
                  <a:moveTo>
                    <a:pt x="2200942" y="909302"/>
                  </a:moveTo>
                  <a:lnTo>
                    <a:pt x="2200942" y="909302"/>
                  </a:lnTo>
                  <a:lnTo>
                    <a:pt x="2201894" y="909302"/>
                  </a:lnTo>
                  <a:lnTo>
                    <a:pt x="2200942" y="909302"/>
                  </a:lnTo>
                  <a:close/>
                  <a:moveTo>
                    <a:pt x="1477613" y="1416889"/>
                  </a:moveTo>
                  <a:lnTo>
                    <a:pt x="1477613" y="1416889"/>
                  </a:lnTo>
                  <a:lnTo>
                    <a:pt x="1468088" y="1415365"/>
                  </a:lnTo>
                  <a:cubicBezTo>
                    <a:pt x="1460640" y="1414024"/>
                    <a:pt x="1453265" y="1412307"/>
                    <a:pt x="1445990" y="1410222"/>
                  </a:cubicBezTo>
                  <a:cubicBezTo>
                    <a:pt x="1458957" y="1407970"/>
                    <a:pt x="1471532" y="1403864"/>
                    <a:pt x="1483328" y="1398030"/>
                  </a:cubicBezTo>
                  <a:cubicBezTo>
                    <a:pt x="1498386" y="1390202"/>
                    <a:pt x="1510464" y="1377656"/>
                    <a:pt x="1517714" y="1362311"/>
                  </a:cubicBezTo>
                  <a:cubicBezTo>
                    <a:pt x="1520377" y="1356471"/>
                    <a:pt x="1522543" y="1350417"/>
                    <a:pt x="1524190" y="1344214"/>
                  </a:cubicBezTo>
                  <a:cubicBezTo>
                    <a:pt x="1530287" y="1370217"/>
                    <a:pt x="1536478" y="1396220"/>
                    <a:pt x="1541812" y="1422509"/>
                  </a:cubicBezTo>
                  <a:cubicBezTo>
                    <a:pt x="1538383" y="1422033"/>
                    <a:pt x="1535049" y="1421747"/>
                    <a:pt x="1532287" y="1421461"/>
                  </a:cubicBezTo>
                  <a:cubicBezTo>
                    <a:pt x="1521333" y="1420604"/>
                    <a:pt x="1510379" y="1419937"/>
                    <a:pt x="1499426" y="1418985"/>
                  </a:cubicBezTo>
                  <a:lnTo>
                    <a:pt x="1483709" y="1417556"/>
                  </a:lnTo>
                  <a:lnTo>
                    <a:pt x="1479709" y="1417080"/>
                  </a:lnTo>
                  <a:lnTo>
                    <a:pt x="1477709" y="1417080"/>
                  </a:lnTo>
                  <a:close/>
                  <a:moveTo>
                    <a:pt x="1271778" y="1333450"/>
                  </a:moveTo>
                  <a:lnTo>
                    <a:pt x="1271778" y="1333450"/>
                  </a:lnTo>
                  <a:cubicBezTo>
                    <a:pt x="1270445" y="1332307"/>
                    <a:pt x="1269206" y="1331069"/>
                    <a:pt x="1267968" y="1329831"/>
                  </a:cubicBezTo>
                  <a:cubicBezTo>
                    <a:pt x="1267968" y="1329831"/>
                    <a:pt x="1267968" y="1329164"/>
                    <a:pt x="1267111" y="1328307"/>
                  </a:cubicBezTo>
                  <a:lnTo>
                    <a:pt x="1266635" y="1326878"/>
                  </a:lnTo>
                  <a:cubicBezTo>
                    <a:pt x="1266731" y="1326151"/>
                    <a:pt x="1266731" y="1325414"/>
                    <a:pt x="1266635" y="1324687"/>
                  </a:cubicBezTo>
                  <a:cubicBezTo>
                    <a:pt x="1266974" y="1323918"/>
                    <a:pt x="1267389" y="1323184"/>
                    <a:pt x="1267873" y="1322496"/>
                  </a:cubicBezTo>
                  <a:cubicBezTo>
                    <a:pt x="1270635" y="1317924"/>
                    <a:pt x="1275207" y="1314495"/>
                    <a:pt x="1278064" y="1309924"/>
                  </a:cubicBezTo>
                  <a:cubicBezTo>
                    <a:pt x="1282827" y="1309924"/>
                    <a:pt x="1287589" y="1309924"/>
                    <a:pt x="1292352" y="1309924"/>
                  </a:cubicBezTo>
                  <a:cubicBezTo>
                    <a:pt x="1299496" y="1309924"/>
                    <a:pt x="1306449" y="1309924"/>
                    <a:pt x="1313498" y="1310685"/>
                  </a:cubicBezTo>
                  <a:cubicBezTo>
                    <a:pt x="1312486" y="1312408"/>
                    <a:pt x="1312147" y="1314443"/>
                    <a:pt x="1312545" y="1316400"/>
                  </a:cubicBezTo>
                  <a:cubicBezTo>
                    <a:pt x="1313212" y="1320687"/>
                    <a:pt x="1317403" y="1323544"/>
                    <a:pt x="1319879" y="1326878"/>
                  </a:cubicBezTo>
                  <a:cubicBezTo>
                    <a:pt x="1322356" y="1330212"/>
                    <a:pt x="1324642" y="1333355"/>
                    <a:pt x="1327214" y="1336403"/>
                  </a:cubicBezTo>
                  <a:cubicBezTo>
                    <a:pt x="1326972" y="1341706"/>
                    <a:pt x="1325147" y="1346815"/>
                    <a:pt x="1321975" y="1351072"/>
                  </a:cubicBezTo>
                  <a:cubicBezTo>
                    <a:pt x="1320568" y="1352508"/>
                    <a:pt x="1318836" y="1353586"/>
                    <a:pt x="1316927" y="1354215"/>
                  </a:cubicBezTo>
                  <a:lnTo>
                    <a:pt x="1301782" y="1348690"/>
                  </a:lnTo>
                  <a:lnTo>
                    <a:pt x="1297496" y="1346976"/>
                  </a:lnTo>
                  <a:cubicBezTo>
                    <a:pt x="1296734" y="1346976"/>
                    <a:pt x="1292162" y="1344499"/>
                    <a:pt x="1296353" y="1346976"/>
                  </a:cubicBezTo>
                  <a:lnTo>
                    <a:pt x="1289780" y="1343928"/>
                  </a:lnTo>
                  <a:cubicBezTo>
                    <a:pt x="1285377" y="1341868"/>
                    <a:pt x="1281085" y="1339579"/>
                    <a:pt x="1276922" y="1337070"/>
                  </a:cubicBezTo>
                  <a:cubicBezTo>
                    <a:pt x="1275838" y="1336427"/>
                    <a:pt x="1274789" y="1335727"/>
                    <a:pt x="1273778" y="1334974"/>
                  </a:cubicBezTo>
                  <a:lnTo>
                    <a:pt x="1271778" y="1333545"/>
                  </a:lnTo>
                  <a:close/>
                  <a:moveTo>
                    <a:pt x="1384745" y="781762"/>
                  </a:moveTo>
                  <a:lnTo>
                    <a:pt x="1384745" y="781762"/>
                  </a:lnTo>
                  <a:cubicBezTo>
                    <a:pt x="1390364" y="804432"/>
                    <a:pt x="1395698" y="827101"/>
                    <a:pt x="1401032" y="849866"/>
                  </a:cubicBezTo>
                  <a:cubicBezTo>
                    <a:pt x="1396148" y="849532"/>
                    <a:pt x="1391248" y="849532"/>
                    <a:pt x="1386364" y="849866"/>
                  </a:cubicBezTo>
                  <a:cubicBezTo>
                    <a:pt x="1378061" y="850143"/>
                    <a:pt x="1369801" y="851195"/>
                    <a:pt x="1361694" y="853009"/>
                  </a:cubicBezTo>
                  <a:cubicBezTo>
                    <a:pt x="1368432" y="843543"/>
                    <a:pt x="1372808" y="832602"/>
                    <a:pt x="1374458" y="821100"/>
                  </a:cubicBezTo>
                  <a:cubicBezTo>
                    <a:pt x="1375716" y="813973"/>
                    <a:pt x="1375391" y="806657"/>
                    <a:pt x="1373505" y="799669"/>
                  </a:cubicBezTo>
                  <a:cubicBezTo>
                    <a:pt x="1374993" y="796707"/>
                    <a:pt x="1375199" y="793263"/>
                    <a:pt x="1374077" y="790144"/>
                  </a:cubicBezTo>
                  <a:cubicBezTo>
                    <a:pt x="1372260" y="785235"/>
                    <a:pt x="1369130" y="780918"/>
                    <a:pt x="1365028" y="777666"/>
                  </a:cubicBezTo>
                  <a:cubicBezTo>
                    <a:pt x="1370911" y="775828"/>
                    <a:pt x="1376519" y="773201"/>
                    <a:pt x="1381697" y="769856"/>
                  </a:cubicBezTo>
                  <a:cubicBezTo>
                    <a:pt x="1382744" y="774047"/>
                    <a:pt x="1383697" y="778238"/>
                    <a:pt x="1384745" y="782334"/>
                  </a:cubicBezTo>
                  <a:close/>
                  <a:moveTo>
                    <a:pt x="1383411" y="1010934"/>
                  </a:moveTo>
                  <a:lnTo>
                    <a:pt x="1383411" y="1010934"/>
                  </a:lnTo>
                  <a:lnTo>
                    <a:pt x="1388840" y="1009886"/>
                  </a:lnTo>
                  <a:cubicBezTo>
                    <a:pt x="1394902" y="1009012"/>
                    <a:pt x="1401007" y="1008471"/>
                    <a:pt x="1407128" y="1008267"/>
                  </a:cubicBezTo>
                  <a:cubicBezTo>
                    <a:pt x="1413757" y="1007838"/>
                    <a:pt x="1420407" y="1007838"/>
                    <a:pt x="1427035" y="1008267"/>
                  </a:cubicBezTo>
                  <a:cubicBezTo>
                    <a:pt x="1431649" y="1009011"/>
                    <a:pt x="1436202" y="1010093"/>
                    <a:pt x="1440656" y="1011505"/>
                  </a:cubicBezTo>
                  <a:cubicBezTo>
                    <a:pt x="1443990" y="1023888"/>
                    <a:pt x="1447419" y="1036270"/>
                    <a:pt x="1450753" y="1048653"/>
                  </a:cubicBezTo>
                  <a:cubicBezTo>
                    <a:pt x="1450753" y="1049510"/>
                    <a:pt x="1450277" y="1050272"/>
                    <a:pt x="1449991" y="1051034"/>
                  </a:cubicBezTo>
                  <a:cubicBezTo>
                    <a:pt x="1446181" y="1061226"/>
                    <a:pt x="1445228" y="1072560"/>
                    <a:pt x="1441895" y="1083038"/>
                  </a:cubicBezTo>
                  <a:cubicBezTo>
                    <a:pt x="1440466" y="1087515"/>
                    <a:pt x="1438561" y="1093516"/>
                    <a:pt x="1437323" y="1096373"/>
                  </a:cubicBezTo>
                  <a:cubicBezTo>
                    <a:pt x="1435132" y="1101326"/>
                    <a:pt x="1432084" y="1105898"/>
                    <a:pt x="1429893" y="1110660"/>
                  </a:cubicBezTo>
                  <a:cubicBezTo>
                    <a:pt x="1428281" y="1114362"/>
                    <a:pt x="1426436" y="1117957"/>
                    <a:pt x="1424368" y="1121424"/>
                  </a:cubicBezTo>
                  <a:cubicBezTo>
                    <a:pt x="1418554" y="1124593"/>
                    <a:pt x="1412576" y="1127454"/>
                    <a:pt x="1406461" y="1129996"/>
                  </a:cubicBezTo>
                  <a:cubicBezTo>
                    <a:pt x="1395603" y="1134283"/>
                    <a:pt x="1384268" y="1136664"/>
                    <a:pt x="1373314" y="1140474"/>
                  </a:cubicBezTo>
                  <a:cubicBezTo>
                    <a:pt x="1363789" y="1143522"/>
                    <a:pt x="1354836" y="1145998"/>
                    <a:pt x="1345502" y="1148475"/>
                  </a:cubicBezTo>
                  <a:cubicBezTo>
                    <a:pt x="1320356" y="1155142"/>
                    <a:pt x="1294924" y="1160762"/>
                    <a:pt x="1269302" y="1165143"/>
                  </a:cubicBezTo>
                  <a:cubicBezTo>
                    <a:pt x="1273932" y="1162327"/>
                    <a:pt x="1277717" y="1158312"/>
                    <a:pt x="1280255" y="1153523"/>
                  </a:cubicBezTo>
                  <a:cubicBezTo>
                    <a:pt x="1281654" y="1150403"/>
                    <a:pt x="1280258" y="1146739"/>
                    <a:pt x="1277137" y="1145341"/>
                  </a:cubicBezTo>
                  <a:cubicBezTo>
                    <a:pt x="1274514" y="1144165"/>
                    <a:pt x="1271426" y="1144950"/>
                    <a:pt x="1269682" y="1147236"/>
                  </a:cubicBezTo>
                  <a:cubicBezTo>
                    <a:pt x="1265900" y="1151703"/>
                    <a:pt x="1260388" y="1154337"/>
                    <a:pt x="1254538" y="1154475"/>
                  </a:cubicBezTo>
                  <a:cubicBezTo>
                    <a:pt x="1247775" y="1155904"/>
                    <a:pt x="1241108" y="1156762"/>
                    <a:pt x="1234440" y="1158762"/>
                  </a:cubicBezTo>
                  <a:cubicBezTo>
                    <a:pt x="1230212" y="1160255"/>
                    <a:pt x="1226104" y="1162070"/>
                    <a:pt x="1222153" y="1164191"/>
                  </a:cubicBezTo>
                  <a:cubicBezTo>
                    <a:pt x="1218746" y="1166482"/>
                    <a:pt x="1215066" y="1168338"/>
                    <a:pt x="1211199" y="1169716"/>
                  </a:cubicBezTo>
                  <a:lnTo>
                    <a:pt x="1205675" y="1170668"/>
                  </a:lnTo>
                  <a:lnTo>
                    <a:pt x="1204341" y="1170668"/>
                  </a:lnTo>
                  <a:lnTo>
                    <a:pt x="1197769" y="1170668"/>
                  </a:lnTo>
                  <a:lnTo>
                    <a:pt x="1196435" y="1170668"/>
                  </a:lnTo>
                  <a:lnTo>
                    <a:pt x="1195007" y="1170668"/>
                  </a:lnTo>
                  <a:cubicBezTo>
                    <a:pt x="1193397" y="1170345"/>
                    <a:pt x="1191807" y="1169931"/>
                    <a:pt x="1190244" y="1169430"/>
                  </a:cubicBezTo>
                  <a:lnTo>
                    <a:pt x="1187768" y="1168477"/>
                  </a:lnTo>
                  <a:cubicBezTo>
                    <a:pt x="1187556" y="1165588"/>
                    <a:pt x="1187110" y="1162721"/>
                    <a:pt x="1186434" y="1159905"/>
                  </a:cubicBezTo>
                  <a:cubicBezTo>
                    <a:pt x="1186389" y="1159239"/>
                    <a:pt x="1186389" y="1158571"/>
                    <a:pt x="1186434" y="1157904"/>
                  </a:cubicBezTo>
                  <a:lnTo>
                    <a:pt x="1186434" y="1157904"/>
                  </a:lnTo>
                  <a:cubicBezTo>
                    <a:pt x="1186291" y="1155621"/>
                    <a:pt x="1186291" y="1153330"/>
                    <a:pt x="1186434" y="1151046"/>
                  </a:cubicBezTo>
                  <a:cubicBezTo>
                    <a:pt x="1186434" y="1149141"/>
                    <a:pt x="1186434" y="1147237"/>
                    <a:pt x="1186434" y="1145331"/>
                  </a:cubicBezTo>
                  <a:cubicBezTo>
                    <a:pt x="1186470" y="1144983"/>
                    <a:pt x="1186470" y="1144632"/>
                    <a:pt x="1186434" y="1144284"/>
                  </a:cubicBezTo>
                  <a:lnTo>
                    <a:pt x="1187006" y="1140950"/>
                  </a:lnTo>
                  <a:cubicBezTo>
                    <a:pt x="1187881" y="1136449"/>
                    <a:pt x="1188994" y="1131998"/>
                    <a:pt x="1190339" y="1127615"/>
                  </a:cubicBezTo>
                  <a:cubicBezTo>
                    <a:pt x="1191482" y="1123614"/>
                    <a:pt x="1192816" y="1119804"/>
                    <a:pt x="1194340" y="1115899"/>
                  </a:cubicBezTo>
                  <a:cubicBezTo>
                    <a:pt x="1194340" y="1115328"/>
                    <a:pt x="1194340" y="1114851"/>
                    <a:pt x="1194340" y="1114661"/>
                  </a:cubicBezTo>
                  <a:lnTo>
                    <a:pt x="1195197" y="1112756"/>
                  </a:lnTo>
                  <a:cubicBezTo>
                    <a:pt x="1195197" y="1112184"/>
                    <a:pt x="1195197" y="1111708"/>
                    <a:pt x="1195864" y="1111137"/>
                  </a:cubicBezTo>
                  <a:cubicBezTo>
                    <a:pt x="1199864" y="1110375"/>
                    <a:pt x="1203865" y="1109803"/>
                    <a:pt x="1207770" y="1108851"/>
                  </a:cubicBezTo>
                  <a:cubicBezTo>
                    <a:pt x="1213199" y="1107612"/>
                    <a:pt x="1218724" y="1106850"/>
                    <a:pt x="1224248" y="1105898"/>
                  </a:cubicBezTo>
                  <a:cubicBezTo>
                    <a:pt x="1235309" y="1105650"/>
                    <a:pt x="1246087" y="1102354"/>
                    <a:pt x="1255395" y="1096373"/>
                  </a:cubicBezTo>
                  <a:cubicBezTo>
                    <a:pt x="1256714" y="1094942"/>
                    <a:pt x="1256623" y="1092712"/>
                    <a:pt x="1255191" y="1091393"/>
                  </a:cubicBezTo>
                  <a:cubicBezTo>
                    <a:pt x="1254838" y="1091067"/>
                    <a:pt x="1254421" y="1090817"/>
                    <a:pt x="1253966" y="1090658"/>
                  </a:cubicBezTo>
                  <a:cubicBezTo>
                    <a:pt x="1242801" y="1088403"/>
                    <a:pt x="1231268" y="1088729"/>
                    <a:pt x="1220248" y="1091610"/>
                  </a:cubicBezTo>
                  <a:cubicBezTo>
                    <a:pt x="1214624" y="1092536"/>
                    <a:pt x="1209082" y="1093906"/>
                    <a:pt x="1203674" y="1095706"/>
                  </a:cubicBezTo>
                  <a:cubicBezTo>
                    <a:pt x="1205389" y="1092563"/>
                    <a:pt x="1207294" y="1089420"/>
                    <a:pt x="1209294" y="1086181"/>
                  </a:cubicBezTo>
                  <a:lnTo>
                    <a:pt x="1209294" y="1086181"/>
                  </a:lnTo>
                  <a:lnTo>
                    <a:pt x="1211199" y="1084181"/>
                  </a:lnTo>
                  <a:lnTo>
                    <a:pt x="1217105" y="1078561"/>
                  </a:lnTo>
                  <a:lnTo>
                    <a:pt x="1224629" y="1071894"/>
                  </a:lnTo>
                  <a:lnTo>
                    <a:pt x="1228249" y="1068846"/>
                  </a:lnTo>
                  <a:lnTo>
                    <a:pt x="1229392" y="1067893"/>
                  </a:lnTo>
                  <a:lnTo>
                    <a:pt x="1231202" y="1066464"/>
                  </a:lnTo>
                  <a:cubicBezTo>
                    <a:pt x="1236476" y="1062466"/>
                    <a:pt x="1241978" y="1058777"/>
                    <a:pt x="1247680" y="1055415"/>
                  </a:cubicBezTo>
                  <a:lnTo>
                    <a:pt x="1250252" y="1054082"/>
                  </a:lnTo>
                  <a:cubicBezTo>
                    <a:pt x="1250252" y="1054082"/>
                    <a:pt x="1254062" y="1052367"/>
                    <a:pt x="1255014" y="1051796"/>
                  </a:cubicBezTo>
                  <a:cubicBezTo>
                    <a:pt x="1256117" y="1051220"/>
                    <a:pt x="1257168" y="1050551"/>
                    <a:pt x="1258157" y="1049796"/>
                  </a:cubicBezTo>
                  <a:cubicBezTo>
                    <a:pt x="1259822" y="1049313"/>
                    <a:pt x="1261269" y="1048269"/>
                    <a:pt x="1262253" y="1046843"/>
                  </a:cubicBezTo>
                  <a:cubicBezTo>
                    <a:pt x="1294874" y="1044404"/>
                    <a:pt x="1326835" y="1036382"/>
                    <a:pt x="1356741" y="1023126"/>
                  </a:cubicBezTo>
                  <a:lnTo>
                    <a:pt x="1382839" y="1012362"/>
                  </a:lnTo>
                  <a:close/>
                  <a:moveTo>
                    <a:pt x="1199007" y="945306"/>
                  </a:moveTo>
                  <a:lnTo>
                    <a:pt x="1199007" y="945306"/>
                  </a:lnTo>
                  <a:cubicBezTo>
                    <a:pt x="1196508" y="949543"/>
                    <a:pt x="1194495" y="954048"/>
                    <a:pt x="1193006" y="958737"/>
                  </a:cubicBezTo>
                  <a:cubicBezTo>
                    <a:pt x="1191127" y="964064"/>
                    <a:pt x="1190130" y="969662"/>
                    <a:pt x="1190054" y="975310"/>
                  </a:cubicBezTo>
                  <a:cubicBezTo>
                    <a:pt x="1189915" y="985851"/>
                    <a:pt x="1191890" y="996312"/>
                    <a:pt x="1195864" y="1006076"/>
                  </a:cubicBezTo>
                  <a:cubicBezTo>
                    <a:pt x="1197487" y="1011140"/>
                    <a:pt x="1199693" y="1015998"/>
                    <a:pt x="1202436" y="1020554"/>
                  </a:cubicBezTo>
                  <a:cubicBezTo>
                    <a:pt x="1204927" y="1024286"/>
                    <a:pt x="1208575" y="1027097"/>
                    <a:pt x="1212818" y="1028555"/>
                  </a:cubicBezTo>
                  <a:cubicBezTo>
                    <a:pt x="1215388" y="1031391"/>
                    <a:pt x="1218337" y="1033859"/>
                    <a:pt x="1221581" y="1035889"/>
                  </a:cubicBezTo>
                  <a:lnTo>
                    <a:pt x="1223201" y="1036937"/>
                  </a:lnTo>
                  <a:cubicBezTo>
                    <a:pt x="1222376" y="1037324"/>
                    <a:pt x="1221580" y="1037770"/>
                    <a:pt x="1220819" y="1038270"/>
                  </a:cubicBezTo>
                  <a:cubicBezTo>
                    <a:pt x="1214198" y="1042453"/>
                    <a:pt x="1207836" y="1047033"/>
                    <a:pt x="1201769" y="1051987"/>
                  </a:cubicBezTo>
                  <a:cubicBezTo>
                    <a:pt x="1196339" y="1055577"/>
                    <a:pt x="1191380" y="1059833"/>
                    <a:pt x="1187006" y="1064655"/>
                  </a:cubicBezTo>
                  <a:cubicBezTo>
                    <a:pt x="1174498" y="1081065"/>
                    <a:pt x="1165104" y="1099627"/>
                    <a:pt x="1159288" y="1119424"/>
                  </a:cubicBezTo>
                  <a:cubicBezTo>
                    <a:pt x="1159247" y="1119803"/>
                    <a:pt x="1159247" y="1120187"/>
                    <a:pt x="1159288" y="1120566"/>
                  </a:cubicBezTo>
                  <a:cubicBezTo>
                    <a:pt x="1158431" y="1104660"/>
                    <a:pt x="1157859" y="1088658"/>
                    <a:pt x="1157478" y="1072465"/>
                  </a:cubicBezTo>
                  <a:cubicBezTo>
                    <a:pt x="1157478" y="1053415"/>
                    <a:pt x="1157478" y="1035032"/>
                    <a:pt x="1156716" y="1016268"/>
                  </a:cubicBezTo>
                  <a:cubicBezTo>
                    <a:pt x="1155954" y="997503"/>
                    <a:pt x="1155478" y="979025"/>
                    <a:pt x="1155668" y="960451"/>
                  </a:cubicBezTo>
                  <a:cubicBezTo>
                    <a:pt x="1155859" y="941877"/>
                    <a:pt x="1156811" y="923113"/>
                    <a:pt x="1158431" y="904539"/>
                  </a:cubicBezTo>
                  <a:cubicBezTo>
                    <a:pt x="1158431" y="900729"/>
                    <a:pt x="1159288" y="896634"/>
                    <a:pt x="1159669" y="894252"/>
                  </a:cubicBezTo>
                  <a:cubicBezTo>
                    <a:pt x="1160336" y="889395"/>
                    <a:pt x="1161288" y="884727"/>
                    <a:pt x="1162145" y="879965"/>
                  </a:cubicBezTo>
                  <a:lnTo>
                    <a:pt x="1163288" y="874155"/>
                  </a:lnTo>
                  <a:cubicBezTo>
                    <a:pt x="1163911" y="873500"/>
                    <a:pt x="1164484" y="872799"/>
                    <a:pt x="1165003" y="872059"/>
                  </a:cubicBezTo>
                  <a:cubicBezTo>
                    <a:pt x="1165944" y="870948"/>
                    <a:pt x="1166803" y="869770"/>
                    <a:pt x="1167575" y="868535"/>
                  </a:cubicBezTo>
                  <a:cubicBezTo>
                    <a:pt x="1169691" y="872807"/>
                    <a:pt x="1172177" y="876887"/>
                    <a:pt x="1175004" y="880727"/>
                  </a:cubicBezTo>
                  <a:cubicBezTo>
                    <a:pt x="1178361" y="886755"/>
                    <a:pt x="1182563" y="892272"/>
                    <a:pt x="1187482" y="897110"/>
                  </a:cubicBezTo>
                  <a:cubicBezTo>
                    <a:pt x="1191578" y="900348"/>
                    <a:pt x="1192244" y="900920"/>
                    <a:pt x="1189387" y="898824"/>
                  </a:cubicBezTo>
                  <a:cubicBezTo>
                    <a:pt x="1190244" y="899682"/>
                    <a:pt x="1191292" y="900444"/>
                    <a:pt x="1192244" y="901301"/>
                  </a:cubicBezTo>
                  <a:cubicBezTo>
                    <a:pt x="1194911" y="903396"/>
                    <a:pt x="1197483" y="905397"/>
                    <a:pt x="1200245" y="907206"/>
                  </a:cubicBezTo>
                  <a:cubicBezTo>
                    <a:pt x="1204826" y="910029"/>
                    <a:pt x="1209676" y="912390"/>
                    <a:pt x="1214723" y="914255"/>
                  </a:cubicBezTo>
                  <a:cubicBezTo>
                    <a:pt x="1218674" y="915988"/>
                    <a:pt x="1222711" y="917514"/>
                    <a:pt x="1226820" y="918827"/>
                  </a:cubicBezTo>
                  <a:lnTo>
                    <a:pt x="1221677" y="922446"/>
                  </a:lnTo>
                  <a:cubicBezTo>
                    <a:pt x="1212982" y="928598"/>
                    <a:pt x="1205546" y="936358"/>
                    <a:pt x="1199769" y="945306"/>
                  </a:cubicBezTo>
                  <a:close/>
                  <a:moveTo>
                    <a:pt x="1227582" y="1235343"/>
                  </a:moveTo>
                  <a:lnTo>
                    <a:pt x="1227582" y="1235343"/>
                  </a:lnTo>
                  <a:cubicBezTo>
                    <a:pt x="1227582" y="1238486"/>
                    <a:pt x="1227582" y="1236581"/>
                    <a:pt x="1227582" y="1235343"/>
                  </a:cubicBezTo>
                  <a:close/>
                  <a:moveTo>
                    <a:pt x="1235869" y="1268394"/>
                  </a:moveTo>
                  <a:lnTo>
                    <a:pt x="1235869" y="1268394"/>
                  </a:lnTo>
                  <a:cubicBezTo>
                    <a:pt x="1235537" y="1268122"/>
                    <a:pt x="1235248" y="1267801"/>
                    <a:pt x="1235012" y="1267442"/>
                  </a:cubicBezTo>
                  <a:lnTo>
                    <a:pt x="1234154" y="1266108"/>
                  </a:lnTo>
                  <a:cubicBezTo>
                    <a:pt x="1233297" y="1264680"/>
                    <a:pt x="1232535" y="1263156"/>
                    <a:pt x="1231773" y="1261632"/>
                  </a:cubicBezTo>
                  <a:cubicBezTo>
                    <a:pt x="1232535" y="1263156"/>
                    <a:pt x="1230725" y="1258774"/>
                    <a:pt x="1230439" y="1257822"/>
                  </a:cubicBezTo>
                  <a:cubicBezTo>
                    <a:pt x="1229692" y="1255609"/>
                    <a:pt x="1229087" y="1253350"/>
                    <a:pt x="1228630" y="1251059"/>
                  </a:cubicBezTo>
                  <a:cubicBezTo>
                    <a:pt x="1228630" y="1250202"/>
                    <a:pt x="1227868" y="1246677"/>
                    <a:pt x="1227773" y="1245916"/>
                  </a:cubicBezTo>
                  <a:cubicBezTo>
                    <a:pt x="1227678" y="1244393"/>
                    <a:pt x="1227678" y="1242866"/>
                    <a:pt x="1227773" y="1241344"/>
                  </a:cubicBezTo>
                  <a:cubicBezTo>
                    <a:pt x="1227773" y="1239820"/>
                    <a:pt x="1227773" y="1238200"/>
                    <a:pt x="1227773" y="1236581"/>
                  </a:cubicBezTo>
                  <a:cubicBezTo>
                    <a:pt x="1227773" y="1234962"/>
                    <a:pt x="1227773" y="1235628"/>
                    <a:pt x="1227773" y="1235152"/>
                  </a:cubicBezTo>
                  <a:lnTo>
                    <a:pt x="1227773" y="1235152"/>
                  </a:lnTo>
                  <a:cubicBezTo>
                    <a:pt x="1227773" y="1233724"/>
                    <a:pt x="1228535" y="1232390"/>
                    <a:pt x="1228916" y="1230961"/>
                  </a:cubicBezTo>
                  <a:lnTo>
                    <a:pt x="1228916" y="1229913"/>
                  </a:lnTo>
                  <a:lnTo>
                    <a:pt x="1229487" y="1228675"/>
                  </a:lnTo>
                  <a:lnTo>
                    <a:pt x="1230344" y="1227056"/>
                  </a:lnTo>
                  <a:cubicBezTo>
                    <a:pt x="1232085" y="1228149"/>
                    <a:pt x="1234367" y="1227783"/>
                    <a:pt x="1235678" y="1226199"/>
                  </a:cubicBezTo>
                  <a:cubicBezTo>
                    <a:pt x="1239505" y="1223451"/>
                    <a:pt x="1244026" y="1221834"/>
                    <a:pt x="1248727" y="1221531"/>
                  </a:cubicBezTo>
                  <a:cubicBezTo>
                    <a:pt x="1254053" y="1220572"/>
                    <a:pt x="1259427" y="1219904"/>
                    <a:pt x="1264825" y="1219531"/>
                  </a:cubicBezTo>
                  <a:cubicBezTo>
                    <a:pt x="1272057" y="1218597"/>
                    <a:pt x="1279346" y="1218183"/>
                    <a:pt x="1286637" y="1218293"/>
                  </a:cubicBezTo>
                  <a:cubicBezTo>
                    <a:pt x="1290048" y="1218385"/>
                    <a:pt x="1293450" y="1218671"/>
                    <a:pt x="1296829" y="1219150"/>
                  </a:cubicBezTo>
                  <a:cubicBezTo>
                    <a:pt x="1300675" y="1220232"/>
                    <a:pt x="1304645" y="1220808"/>
                    <a:pt x="1308640" y="1220864"/>
                  </a:cubicBezTo>
                  <a:cubicBezTo>
                    <a:pt x="1312314" y="1220616"/>
                    <a:pt x="1315090" y="1217436"/>
                    <a:pt x="1314842" y="1213762"/>
                  </a:cubicBezTo>
                  <a:cubicBezTo>
                    <a:pt x="1314740" y="1212258"/>
                    <a:pt x="1314132" y="1210834"/>
                    <a:pt x="1313117" y="1209720"/>
                  </a:cubicBezTo>
                  <a:cubicBezTo>
                    <a:pt x="1305993" y="1204488"/>
                    <a:pt x="1297272" y="1201895"/>
                    <a:pt x="1288447" y="1202386"/>
                  </a:cubicBezTo>
                  <a:cubicBezTo>
                    <a:pt x="1280158" y="1202242"/>
                    <a:pt x="1271872" y="1202816"/>
                    <a:pt x="1263682" y="1204100"/>
                  </a:cubicBezTo>
                  <a:cubicBezTo>
                    <a:pt x="1255927" y="1204629"/>
                    <a:pt x="1248274" y="1206166"/>
                    <a:pt x="1240917" y="1208672"/>
                  </a:cubicBezTo>
                  <a:cubicBezTo>
                    <a:pt x="1240917" y="1208006"/>
                    <a:pt x="1241584" y="1207244"/>
                    <a:pt x="1241870" y="1206482"/>
                  </a:cubicBezTo>
                  <a:cubicBezTo>
                    <a:pt x="1242413" y="1205151"/>
                    <a:pt x="1242859" y="1203782"/>
                    <a:pt x="1243203" y="1202386"/>
                  </a:cubicBezTo>
                  <a:lnTo>
                    <a:pt x="1248061" y="1202386"/>
                  </a:lnTo>
                  <a:cubicBezTo>
                    <a:pt x="1266419" y="1200688"/>
                    <a:pt x="1284671" y="1197985"/>
                    <a:pt x="1302734" y="1194290"/>
                  </a:cubicBezTo>
                  <a:cubicBezTo>
                    <a:pt x="1325340" y="1189781"/>
                    <a:pt x="1347565" y="1184416"/>
                    <a:pt x="1369409" y="1178193"/>
                  </a:cubicBezTo>
                  <a:cubicBezTo>
                    <a:pt x="1377601" y="1175907"/>
                    <a:pt x="1385792" y="1173240"/>
                    <a:pt x="1393889" y="1170477"/>
                  </a:cubicBezTo>
                  <a:cubicBezTo>
                    <a:pt x="1406098" y="1166134"/>
                    <a:pt x="1417815" y="1160515"/>
                    <a:pt x="1428845" y="1153713"/>
                  </a:cubicBezTo>
                  <a:cubicBezTo>
                    <a:pt x="1436415" y="1149457"/>
                    <a:pt x="1443080" y="1143762"/>
                    <a:pt x="1448467" y="1136949"/>
                  </a:cubicBezTo>
                  <a:cubicBezTo>
                    <a:pt x="1452561" y="1134231"/>
                    <a:pt x="1456114" y="1130775"/>
                    <a:pt x="1458944" y="1126758"/>
                  </a:cubicBezTo>
                  <a:cubicBezTo>
                    <a:pt x="1462027" y="1122323"/>
                    <a:pt x="1464735" y="1117640"/>
                    <a:pt x="1467041" y="1112756"/>
                  </a:cubicBezTo>
                  <a:cubicBezTo>
                    <a:pt x="1468850" y="1119138"/>
                    <a:pt x="1470660" y="1125520"/>
                    <a:pt x="1472946" y="1131806"/>
                  </a:cubicBezTo>
                  <a:cubicBezTo>
                    <a:pt x="1474053" y="1135641"/>
                    <a:pt x="1475422" y="1139397"/>
                    <a:pt x="1477042" y="1143045"/>
                  </a:cubicBezTo>
                  <a:cubicBezTo>
                    <a:pt x="1477677" y="1144252"/>
                    <a:pt x="1478344" y="1145395"/>
                    <a:pt x="1479042" y="1146474"/>
                  </a:cubicBezTo>
                  <a:cubicBezTo>
                    <a:pt x="1480471" y="1152856"/>
                    <a:pt x="1481900" y="1159238"/>
                    <a:pt x="1483424" y="1165524"/>
                  </a:cubicBezTo>
                  <a:cubicBezTo>
                    <a:pt x="1487742" y="1183050"/>
                    <a:pt x="1491996" y="1200576"/>
                    <a:pt x="1496187" y="1218102"/>
                  </a:cubicBezTo>
                  <a:cubicBezTo>
                    <a:pt x="1497044" y="1221627"/>
                    <a:pt x="1497806" y="1225151"/>
                    <a:pt x="1498664" y="1228770"/>
                  </a:cubicBezTo>
                  <a:cubicBezTo>
                    <a:pt x="1498071" y="1229382"/>
                    <a:pt x="1497587" y="1230091"/>
                    <a:pt x="1497235" y="1230866"/>
                  </a:cubicBezTo>
                  <a:cubicBezTo>
                    <a:pt x="1494473" y="1236486"/>
                    <a:pt x="1491043" y="1241724"/>
                    <a:pt x="1487710" y="1247154"/>
                  </a:cubicBezTo>
                  <a:cubicBezTo>
                    <a:pt x="1486091" y="1249821"/>
                    <a:pt x="1484567" y="1252488"/>
                    <a:pt x="1482947" y="1255059"/>
                  </a:cubicBezTo>
                  <a:cubicBezTo>
                    <a:pt x="1482947" y="1255059"/>
                    <a:pt x="1481328" y="1257441"/>
                    <a:pt x="1481233" y="1257631"/>
                  </a:cubicBezTo>
                  <a:cubicBezTo>
                    <a:pt x="1481138" y="1257822"/>
                    <a:pt x="1479042" y="1260012"/>
                    <a:pt x="1477899" y="1261251"/>
                  </a:cubicBezTo>
                  <a:cubicBezTo>
                    <a:pt x="1477075" y="1261878"/>
                    <a:pt x="1476310" y="1262580"/>
                    <a:pt x="1475613" y="1263346"/>
                  </a:cubicBezTo>
                  <a:lnTo>
                    <a:pt x="1472756" y="1265251"/>
                  </a:lnTo>
                  <a:cubicBezTo>
                    <a:pt x="1471376" y="1266217"/>
                    <a:pt x="1469945" y="1267107"/>
                    <a:pt x="1468469" y="1267918"/>
                  </a:cubicBezTo>
                  <a:lnTo>
                    <a:pt x="1468469" y="1267918"/>
                  </a:lnTo>
                  <a:lnTo>
                    <a:pt x="1467326" y="1268394"/>
                  </a:lnTo>
                  <a:cubicBezTo>
                    <a:pt x="1461111" y="1270905"/>
                    <a:pt x="1454750" y="1273037"/>
                    <a:pt x="1448276" y="1274776"/>
                  </a:cubicBezTo>
                  <a:cubicBezTo>
                    <a:pt x="1445228" y="1275538"/>
                    <a:pt x="1442085" y="1276205"/>
                    <a:pt x="1438751" y="1276776"/>
                  </a:cubicBezTo>
                  <a:cubicBezTo>
                    <a:pt x="1437182" y="1277154"/>
                    <a:pt x="1435592" y="1277441"/>
                    <a:pt x="1433989" y="1277634"/>
                  </a:cubicBezTo>
                  <a:lnTo>
                    <a:pt x="1431322" y="1277634"/>
                  </a:lnTo>
                  <a:cubicBezTo>
                    <a:pt x="1424464" y="1278491"/>
                    <a:pt x="1417606" y="1278967"/>
                    <a:pt x="1410748" y="1279253"/>
                  </a:cubicBezTo>
                  <a:cubicBezTo>
                    <a:pt x="1396460" y="1279824"/>
                    <a:pt x="1382173" y="1279253"/>
                    <a:pt x="1367885" y="1278396"/>
                  </a:cubicBezTo>
                  <a:lnTo>
                    <a:pt x="1326452" y="1275252"/>
                  </a:lnTo>
                  <a:lnTo>
                    <a:pt x="1310926" y="1274109"/>
                  </a:lnTo>
                  <a:cubicBezTo>
                    <a:pt x="1315418" y="1271483"/>
                    <a:pt x="1319549" y="1268280"/>
                    <a:pt x="1323213" y="1264584"/>
                  </a:cubicBezTo>
                  <a:cubicBezTo>
                    <a:pt x="1325843" y="1262691"/>
                    <a:pt x="1326440" y="1259023"/>
                    <a:pt x="1324547" y="1256393"/>
                  </a:cubicBezTo>
                  <a:cubicBezTo>
                    <a:pt x="1322653" y="1253763"/>
                    <a:pt x="1318985" y="1253166"/>
                    <a:pt x="1316355" y="1255059"/>
                  </a:cubicBezTo>
                  <a:cubicBezTo>
                    <a:pt x="1311466" y="1257341"/>
                    <a:pt x="1306208" y="1258729"/>
                    <a:pt x="1300829" y="1259155"/>
                  </a:cubicBezTo>
                  <a:cubicBezTo>
                    <a:pt x="1294521" y="1260830"/>
                    <a:pt x="1288395" y="1263127"/>
                    <a:pt x="1282541" y="1266013"/>
                  </a:cubicBezTo>
                  <a:cubicBezTo>
                    <a:pt x="1276826" y="1268394"/>
                    <a:pt x="1271016" y="1270299"/>
                    <a:pt x="1265206" y="1272395"/>
                  </a:cubicBezTo>
                  <a:cubicBezTo>
                    <a:pt x="1262443" y="1273443"/>
                    <a:pt x="1259396" y="1274300"/>
                    <a:pt x="1256538" y="1275538"/>
                  </a:cubicBezTo>
                  <a:lnTo>
                    <a:pt x="1253109" y="1275538"/>
                  </a:lnTo>
                  <a:lnTo>
                    <a:pt x="1249775" y="1275538"/>
                  </a:lnTo>
                  <a:lnTo>
                    <a:pt x="1249204" y="1275538"/>
                  </a:lnTo>
                  <a:cubicBezTo>
                    <a:pt x="1246823" y="1275538"/>
                    <a:pt x="1244632" y="1274491"/>
                    <a:pt x="1242346" y="1273919"/>
                  </a:cubicBezTo>
                  <a:lnTo>
                    <a:pt x="1239869" y="1273062"/>
                  </a:lnTo>
                  <a:lnTo>
                    <a:pt x="1239869" y="1273062"/>
                  </a:lnTo>
                  <a:lnTo>
                    <a:pt x="1235393" y="1268394"/>
                  </a:lnTo>
                  <a:close/>
                  <a:moveTo>
                    <a:pt x="1492091" y="1330021"/>
                  </a:moveTo>
                  <a:lnTo>
                    <a:pt x="1492091" y="1330021"/>
                  </a:lnTo>
                  <a:cubicBezTo>
                    <a:pt x="1490948" y="1332688"/>
                    <a:pt x="1489615" y="1335450"/>
                    <a:pt x="1488281" y="1338117"/>
                  </a:cubicBezTo>
                  <a:cubicBezTo>
                    <a:pt x="1485876" y="1343078"/>
                    <a:pt x="1483106" y="1347853"/>
                    <a:pt x="1479995" y="1352405"/>
                  </a:cubicBezTo>
                  <a:lnTo>
                    <a:pt x="1479995" y="1352976"/>
                  </a:lnTo>
                  <a:cubicBezTo>
                    <a:pt x="1479137" y="1354024"/>
                    <a:pt x="1478280" y="1355072"/>
                    <a:pt x="1477328" y="1356024"/>
                  </a:cubicBezTo>
                  <a:lnTo>
                    <a:pt x="1474375" y="1358977"/>
                  </a:lnTo>
                  <a:lnTo>
                    <a:pt x="1472851" y="1360311"/>
                  </a:lnTo>
                  <a:lnTo>
                    <a:pt x="1472851" y="1360311"/>
                  </a:lnTo>
                  <a:cubicBezTo>
                    <a:pt x="1470458" y="1362044"/>
                    <a:pt x="1467943" y="1363604"/>
                    <a:pt x="1465326" y="1364978"/>
                  </a:cubicBezTo>
                  <a:lnTo>
                    <a:pt x="1462564" y="1366311"/>
                  </a:lnTo>
                  <a:lnTo>
                    <a:pt x="1459706" y="1367454"/>
                  </a:lnTo>
                  <a:cubicBezTo>
                    <a:pt x="1453372" y="1370008"/>
                    <a:pt x="1446799" y="1371922"/>
                    <a:pt x="1440085" y="1373169"/>
                  </a:cubicBezTo>
                  <a:cubicBezTo>
                    <a:pt x="1439024" y="1373453"/>
                    <a:pt x="1437940" y="1373644"/>
                    <a:pt x="1436846" y="1373741"/>
                  </a:cubicBezTo>
                  <a:lnTo>
                    <a:pt x="1433798" y="1374217"/>
                  </a:lnTo>
                  <a:cubicBezTo>
                    <a:pt x="1430560" y="1374217"/>
                    <a:pt x="1427226" y="1374789"/>
                    <a:pt x="1424273" y="1374979"/>
                  </a:cubicBezTo>
                  <a:cubicBezTo>
                    <a:pt x="1416944" y="1375360"/>
                    <a:pt x="1409600" y="1375360"/>
                    <a:pt x="1402271" y="1374979"/>
                  </a:cubicBezTo>
                  <a:lnTo>
                    <a:pt x="1391984" y="1374027"/>
                  </a:lnTo>
                  <a:lnTo>
                    <a:pt x="1388650" y="1373550"/>
                  </a:lnTo>
                  <a:lnTo>
                    <a:pt x="1384649" y="1372979"/>
                  </a:lnTo>
                  <a:cubicBezTo>
                    <a:pt x="1377125" y="1371741"/>
                    <a:pt x="1369600" y="1370122"/>
                    <a:pt x="1362170" y="1368407"/>
                  </a:cubicBezTo>
                  <a:cubicBezTo>
                    <a:pt x="1352645" y="1366026"/>
                    <a:pt x="1343120" y="1363264"/>
                    <a:pt x="1333595" y="1360120"/>
                  </a:cubicBezTo>
                  <a:cubicBezTo>
                    <a:pt x="1339423" y="1353694"/>
                    <a:pt x="1342016" y="1344969"/>
                    <a:pt x="1340644" y="1336403"/>
                  </a:cubicBezTo>
                  <a:cubicBezTo>
                    <a:pt x="1340459" y="1335471"/>
                    <a:pt x="1340068" y="1334593"/>
                    <a:pt x="1339501" y="1333831"/>
                  </a:cubicBezTo>
                  <a:cubicBezTo>
                    <a:pt x="1339511" y="1332522"/>
                    <a:pt x="1339252" y="1331225"/>
                    <a:pt x="1338739" y="1330021"/>
                  </a:cubicBezTo>
                  <a:cubicBezTo>
                    <a:pt x="1336465" y="1323855"/>
                    <a:pt x="1333425" y="1317999"/>
                    <a:pt x="1329690" y="1312591"/>
                  </a:cubicBezTo>
                  <a:cubicBezTo>
                    <a:pt x="1354971" y="1315725"/>
                    <a:pt x="1380416" y="1317347"/>
                    <a:pt x="1405890" y="1317449"/>
                  </a:cubicBezTo>
                  <a:cubicBezTo>
                    <a:pt x="1420848" y="1317278"/>
                    <a:pt x="1435763" y="1315812"/>
                    <a:pt x="1450467" y="1313067"/>
                  </a:cubicBezTo>
                  <a:lnTo>
                    <a:pt x="1453991" y="1312400"/>
                  </a:lnTo>
                  <a:cubicBezTo>
                    <a:pt x="1453780" y="1313915"/>
                    <a:pt x="1454082" y="1315457"/>
                    <a:pt x="1454848" y="1316781"/>
                  </a:cubicBezTo>
                  <a:cubicBezTo>
                    <a:pt x="1457438" y="1322455"/>
                    <a:pt x="1458956" y="1328558"/>
                    <a:pt x="1459325" y="1334784"/>
                  </a:cubicBezTo>
                  <a:cubicBezTo>
                    <a:pt x="1459897" y="1339260"/>
                    <a:pt x="1462373" y="1344309"/>
                    <a:pt x="1467517" y="1343547"/>
                  </a:cubicBezTo>
                  <a:cubicBezTo>
                    <a:pt x="1472660" y="1342785"/>
                    <a:pt x="1472660" y="1332307"/>
                    <a:pt x="1472089" y="1327831"/>
                  </a:cubicBezTo>
                  <a:cubicBezTo>
                    <a:pt x="1471346" y="1321498"/>
                    <a:pt x="1469509" y="1315342"/>
                    <a:pt x="1466660" y="1309638"/>
                  </a:cubicBezTo>
                  <a:lnTo>
                    <a:pt x="1466660" y="1309638"/>
                  </a:lnTo>
                  <a:cubicBezTo>
                    <a:pt x="1474970" y="1307301"/>
                    <a:pt x="1482872" y="1303703"/>
                    <a:pt x="1490091" y="1298970"/>
                  </a:cubicBezTo>
                  <a:cubicBezTo>
                    <a:pt x="1494385" y="1296011"/>
                    <a:pt x="1498317" y="1292558"/>
                    <a:pt x="1501807" y="1288683"/>
                  </a:cubicBezTo>
                  <a:lnTo>
                    <a:pt x="1502569" y="1289921"/>
                  </a:lnTo>
                  <a:cubicBezTo>
                    <a:pt x="1502569" y="1290588"/>
                    <a:pt x="1503236" y="1291826"/>
                    <a:pt x="1503331" y="1292302"/>
                  </a:cubicBezTo>
                  <a:lnTo>
                    <a:pt x="1503331" y="1292302"/>
                  </a:lnTo>
                  <a:cubicBezTo>
                    <a:pt x="1503279" y="1292618"/>
                    <a:pt x="1503279" y="1292939"/>
                    <a:pt x="1503331" y="1293255"/>
                  </a:cubicBezTo>
                  <a:cubicBezTo>
                    <a:pt x="1503331" y="1294683"/>
                    <a:pt x="1503331" y="1296208"/>
                    <a:pt x="1503331" y="1297732"/>
                  </a:cubicBezTo>
                  <a:cubicBezTo>
                    <a:pt x="1503331" y="1299256"/>
                    <a:pt x="1503331" y="1300113"/>
                    <a:pt x="1503331" y="1301256"/>
                  </a:cubicBezTo>
                  <a:cubicBezTo>
                    <a:pt x="1503331" y="1300017"/>
                    <a:pt x="1503331" y="1303923"/>
                    <a:pt x="1503331" y="1304590"/>
                  </a:cubicBezTo>
                  <a:cubicBezTo>
                    <a:pt x="1502664" y="1308018"/>
                    <a:pt x="1502283" y="1310495"/>
                    <a:pt x="1501997" y="1312686"/>
                  </a:cubicBezTo>
                  <a:cubicBezTo>
                    <a:pt x="1499776" y="1316266"/>
                    <a:pt x="1497924" y="1320064"/>
                    <a:pt x="1496473" y="1324020"/>
                  </a:cubicBezTo>
                  <a:cubicBezTo>
                    <a:pt x="1495997" y="1325449"/>
                    <a:pt x="1495425" y="1326878"/>
                    <a:pt x="1494949" y="1328211"/>
                  </a:cubicBezTo>
                  <a:lnTo>
                    <a:pt x="1494092" y="1330307"/>
                  </a:lnTo>
                  <a:close/>
                  <a:moveTo>
                    <a:pt x="1425321" y="952641"/>
                  </a:moveTo>
                  <a:lnTo>
                    <a:pt x="1425321" y="952641"/>
                  </a:lnTo>
                  <a:cubicBezTo>
                    <a:pt x="1419035" y="955879"/>
                    <a:pt x="1413224" y="959880"/>
                    <a:pt x="1406271" y="963023"/>
                  </a:cubicBezTo>
                  <a:cubicBezTo>
                    <a:pt x="1399318" y="966166"/>
                    <a:pt x="1392364" y="969214"/>
                    <a:pt x="1385411" y="972548"/>
                  </a:cubicBezTo>
                  <a:lnTo>
                    <a:pt x="1382554" y="973786"/>
                  </a:lnTo>
                  <a:lnTo>
                    <a:pt x="1377220" y="975977"/>
                  </a:lnTo>
                  <a:lnTo>
                    <a:pt x="1364552" y="981311"/>
                  </a:lnTo>
                  <a:lnTo>
                    <a:pt x="1338739" y="991788"/>
                  </a:lnTo>
                  <a:cubicBezTo>
                    <a:pt x="1321559" y="998860"/>
                    <a:pt x="1303892" y="1004686"/>
                    <a:pt x="1285875" y="1009219"/>
                  </a:cubicBezTo>
                  <a:cubicBezTo>
                    <a:pt x="1281017" y="1010362"/>
                    <a:pt x="1276350" y="1011315"/>
                    <a:pt x="1271016" y="1012172"/>
                  </a:cubicBezTo>
                  <a:cubicBezTo>
                    <a:pt x="1274667" y="1010521"/>
                    <a:pt x="1278228" y="1008677"/>
                    <a:pt x="1281684" y="1006647"/>
                  </a:cubicBezTo>
                  <a:cubicBezTo>
                    <a:pt x="1293305" y="999694"/>
                    <a:pt x="1304544" y="984645"/>
                    <a:pt x="1288923" y="975024"/>
                  </a:cubicBezTo>
                  <a:cubicBezTo>
                    <a:pt x="1284732" y="972357"/>
                    <a:pt x="1281303" y="978072"/>
                    <a:pt x="1283970" y="981501"/>
                  </a:cubicBezTo>
                  <a:cubicBezTo>
                    <a:pt x="1284474" y="982125"/>
                    <a:pt x="1284861" y="982835"/>
                    <a:pt x="1285113" y="983597"/>
                  </a:cubicBezTo>
                  <a:cubicBezTo>
                    <a:pt x="1285113" y="985026"/>
                    <a:pt x="1285113" y="986264"/>
                    <a:pt x="1285113" y="986359"/>
                  </a:cubicBezTo>
                  <a:cubicBezTo>
                    <a:pt x="1284274" y="988250"/>
                    <a:pt x="1282921" y="989867"/>
                    <a:pt x="1281208" y="991027"/>
                  </a:cubicBezTo>
                  <a:cubicBezTo>
                    <a:pt x="1275283" y="995280"/>
                    <a:pt x="1268681" y="998500"/>
                    <a:pt x="1261681" y="1000552"/>
                  </a:cubicBezTo>
                  <a:cubicBezTo>
                    <a:pt x="1258062" y="1001885"/>
                    <a:pt x="1254443" y="1002933"/>
                    <a:pt x="1250728" y="1003980"/>
                  </a:cubicBezTo>
                  <a:cubicBezTo>
                    <a:pt x="1247511" y="1004555"/>
                    <a:pt x="1244330" y="1005318"/>
                    <a:pt x="1241203" y="1006266"/>
                  </a:cubicBezTo>
                  <a:cubicBezTo>
                    <a:pt x="1239811" y="1006648"/>
                    <a:pt x="1238468" y="1007192"/>
                    <a:pt x="1237202" y="1007886"/>
                  </a:cubicBezTo>
                  <a:cubicBezTo>
                    <a:pt x="1236090" y="1008520"/>
                    <a:pt x="1235169" y="1009441"/>
                    <a:pt x="1234535" y="1010553"/>
                  </a:cubicBezTo>
                  <a:cubicBezTo>
                    <a:pt x="1234559" y="1010901"/>
                    <a:pt x="1234559" y="1011252"/>
                    <a:pt x="1234535" y="1011600"/>
                  </a:cubicBezTo>
                  <a:cubicBezTo>
                    <a:pt x="1234306" y="1012507"/>
                    <a:pt x="1234306" y="1013456"/>
                    <a:pt x="1234535" y="1014363"/>
                  </a:cubicBezTo>
                  <a:cubicBezTo>
                    <a:pt x="1233186" y="1014159"/>
                    <a:pt x="1231850" y="1013872"/>
                    <a:pt x="1230535" y="1013505"/>
                  </a:cubicBezTo>
                  <a:cubicBezTo>
                    <a:pt x="1229915" y="1008808"/>
                    <a:pt x="1228632" y="1004222"/>
                    <a:pt x="1226725" y="999885"/>
                  </a:cubicBezTo>
                  <a:cubicBezTo>
                    <a:pt x="1225224" y="996081"/>
                    <a:pt x="1223921" y="992202"/>
                    <a:pt x="1222820" y="988264"/>
                  </a:cubicBezTo>
                  <a:cubicBezTo>
                    <a:pt x="1222248" y="986073"/>
                    <a:pt x="1221772" y="983883"/>
                    <a:pt x="1221296" y="981597"/>
                  </a:cubicBezTo>
                  <a:cubicBezTo>
                    <a:pt x="1220819" y="979311"/>
                    <a:pt x="1221296" y="979787"/>
                    <a:pt x="1221296" y="979977"/>
                  </a:cubicBezTo>
                  <a:cubicBezTo>
                    <a:pt x="1221248" y="979121"/>
                    <a:pt x="1221248" y="978262"/>
                    <a:pt x="1221296" y="977406"/>
                  </a:cubicBezTo>
                  <a:cubicBezTo>
                    <a:pt x="1221085" y="974187"/>
                    <a:pt x="1221472" y="970958"/>
                    <a:pt x="1222439" y="967881"/>
                  </a:cubicBezTo>
                  <a:cubicBezTo>
                    <a:pt x="1227109" y="966510"/>
                    <a:pt x="1231614" y="964625"/>
                    <a:pt x="1235869" y="962261"/>
                  </a:cubicBezTo>
                  <a:cubicBezTo>
                    <a:pt x="1242160" y="959045"/>
                    <a:pt x="1249094" y="957287"/>
                    <a:pt x="1256157" y="957117"/>
                  </a:cubicBezTo>
                  <a:cubicBezTo>
                    <a:pt x="1262924" y="955959"/>
                    <a:pt x="1269875" y="956549"/>
                    <a:pt x="1276350" y="958832"/>
                  </a:cubicBezTo>
                  <a:cubicBezTo>
                    <a:pt x="1279874" y="960546"/>
                    <a:pt x="1288447" y="963880"/>
                    <a:pt x="1288447" y="956641"/>
                  </a:cubicBezTo>
                  <a:cubicBezTo>
                    <a:pt x="1288447" y="949402"/>
                    <a:pt x="1279874" y="946354"/>
                    <a:pt x="1274350" y="945402"/>
                  </a:cubicBezTo>
                  <a:cubicBezTo>
                    <a:pt x="1267312" y="944306"/>
                    <a:pt x="1260147" y="944306"/>
                    <a:pt x="1253109" y="945402"/>
                  </a:cubicBezTo>
                  <a:cubicBezTo>
                    <a:pt x="1246127" y="945676"/>
                    <a:pt x="1239321" y="947672"/>
                    <a:pt x="1233297" y="951212"/>
                  </a:cubicBezTo>
                  <a:cubicBezTo>
                    <a:pt x="1232467" y="951697"/>
                    <a:pt x="1231671" y="952237"/>
                    <a:pt x="1230916" y="952831"/>
                  </a:cubicBezTo>
                  <a:cubicBezTo>
                    <a:pt x="1234057" y="949393"/>
                    <a:pt x="1237465" y="946208"/>
                    <a:pt x="1241108" y="943306"/>
                  </a:cubicBezTo>
                  <a:cubicBezTo>
                    <a:pt x="1255300" y="932067"/>
                    <a:pt x="1271016" y="922637"/>
                    <a:pt x="1286161" y="912921"/>
                  </a:cubicBezTo>
                  <a:cubicBezTo>
                    <a:pt x="1289685" y="910635"/>
                    <a:pt x="1293019" y="908254"/>
                    <a:pt x="1296448" y="905682"/>
                  </a:cubicBezTo>
                  <a:cubicBezTo>
                    <a:pt x="1304951" y="905110"/>
                    <a:pt x="1313248" y="902808"/>
                    <a:pt x="1320832" y="898920"/>
                  </a:cubicBezTo>
                  <a:cubicBezTo>
                    <a:pt x="1331075" y="894115"/>
                    <a:pt x="1341762" y="890319"/>
                    <a:pt x="1352741" y="887585"/>
                  </a:cubicBezTo>
                  <a:cubicBezTo>
                    <a:pt x="1351312" y="887585"/>
                    <a:pt x="1351407" y="887585"/>
                    <a:pt x="1352741" y="887585"/>
                  </a:cubicBezTo>
                  <a:cubicBezTo>
                    <a:pt x="1354074" y="887585"/>
                    <a:pt x="1357313" y="887013"/>
                    <a:pt x="1359599" y="886537"/>
                  </a:cubicBezTo>
                  <a:lnTo>
                    <a:pt x="1369124" y="884727"/>
                  </a:lnTo>
                  <a:lnTo>
                    <a:pt x="1371695" y="884727"/>
                  </a:lnTo>
                  <a:lnTo>
                    <a:pt x="1374743" y="884727"/>
                  </a:lnTo>
                  <a:lnTo>
                    <a:pt x="1384268" y="883870"/>
                  </a:lnTo>
                  <a:cubicBezTo>
                    <a:pt x="1390072" y="883490"/>
                    <a:pt x="1395895" y="883490"/>
                    <a:pt x="1401699" y="883870"/>
                  </a:cubicBezTo>
                  <a:lnTo>
                    <a:pt x="1404557" y="883870"/>
                  </a:lnTo>
                  <a:lnTo>
                    <a:pt x="1407509" y="884442"/>
                  </a:lnTo>
                  <a:lnTo>
                    <a:pt x="1410081" y="884918"/>
                  </a:lnTo>
                  <a:cubicBezTo>
                    <a:pt x="1415415" y="907873"/>
                    <a:pt x="1420844" y="930733"/>
                    <a:pt x="1426559" y="953593"/>
                  </a:cubicBezTo>
                  <a:close/>
                  <a:moveTo>
                    <a:pt x="1227296" y="689655"/>
                  </a:moveTo>
                  <a:lnTo>
                    <a:pt x="1227296" y="689655"/>
                  </a:lnTo>
                  <a:lnTo>
                    <a:pt x="1232059" y="687274"/>
                  </a:lnTo>
                  <a:lnTo>
                    <a:pt x="1234726" y="686036"/>
                  </a:lnTo>
                  <a:lnTo>
                    <a:pt x="1235678" y="686036"/>
                  </a:lnTo>
                  <a:cubicBezTo>
                    <a:pt x="1243153" y="682978"/>
                    <a:pt x="1250861" y="680525"/>
                    <a:pt x="1258729" y="678702"/>
                  </a:cubicBezTo>
                  <a:cubicBezTo>
                    <a:pt x="1262277" y="677811"/>
                    <a:pt x="1265869" y="677112"/>
                    <a:pt x="1269492" y="676606"/>
                  </a:cubicBezTo>
                  <a:lnTo>
                    <a:pt x="1272921" y="676606"/>
                  </a:lnTo>
                  <a:lnTo>
                    <a:pt x="1279970" y="675844"/>
                  </a:lnTo>
                  <a:cubicBezTo>
                    <a:pt x="1288352" y="675082"/>
                    <a:pt x="1296638" y="674511"/>
                    <a:pt x="1304925" y="673653"/>
                  </a:cubicBezTo>
                  <a:cubicBezTo>
                    <a:pt x="1314255" y="672789"/>
                    <a:pt x="1323515" y="671293"/>
                    <a:pt x="1332643" y="669177"/>
                  </a:cubicBezTo>
                  <a:cubicBezTo>
                    <a:pt x="1336647" y="668202"/>
                    <a:pt x="1340591" y="666994"/>
                    <a:pt x="1344454" y="665557"/>
                  </a:cubicBezTo>
                  <a:cubicBezTo>
                    <a:pt x="1347520" y="664462"/>
                    <a:pt x="1350409" y="662922"/>
                    <a:pt x="1353026" y="660985"/>
                  </a:cubicBezTo>
                  <a:cubicBezTo>
                    <a:pt x="1355027" y="667843"/>
                    <a:pt x="1357027" y="674701"/>
                    <a:pt x="1358932" y="681464"/>
                  </a:cubicBezTo>
                  <a:cubicBezTo>
                    <a:pt x="1364456" y="700514"/>
                    <a:pt x="1369505" y="720421"/>
                    <a:pt x="1374458" y="740043"/>
                  </a:cubicBezTo>
                  <a:lnTo>
                    <a:pt x="1369219" y="740995"/>
                  </a:lnTo>
                  <a:cubicBezTo>
                    <a:pt x="1362361" y="742138"/>
                    <a:pt x="1355693" y="743757"/>
                    <a:pt x="1349026" y="745472"/>
                  </a:cubicBezTo>
                  <a:lnTo>
                    <a:pt x="1329976" y="750139"/>
                  </a:lnTo>
                  <a:cubicBezTo>
                    <a:pt x="1325634" y="751099"/>
                    <a:pt x="1321460" y="752704"/>
                    <a:pt x="1317593" y="754902"/>
                  </a:cubicBezTo>
                  <a:lnTo>
                    <a:pt x="1316546" y="755568"/>
                  </a:lnTo>
                  <a:cubicBezTo>
                    <a:pt x="1303877" y="749377"/>
                    <a:pt x="1291495" y="742614"/>
                    <a:pt x="1279303" y="735661"/>
                  </a:cubicBezTo>
                  <a:cubicBezTo>
                    <a:pt x="1263396" y="726803"/>
                    <a:pt x="1247299" y="718135"/>
                    <a:pt x="1231678" y="709563"/>
                  </a:cubicBezTo>
                  <a:cubicBezTo>
                    <a:pt x="1225202" y="706153"/>
                    <a:pt x="1218485" y="703224"/>
                    <a:pt x="1211580" y="700800"/>
                  </a:cubicBezTo>
                  <a:cubicBezTo>
                    <a:pt x="1213390" y="699466"/>
                    <a:pt x="1215200" y="698133"/>
                    <a:pt x="1217105" y="696894"/>
                  </a:cubicBezTo>
                  <a:cubicBezTo>
                    <a:pt x="1220449" y="694532"/>
                    <a:pt x="1223949" y="692400"/>
                    <a:pt x="1227582" y="690513"/>
                  </a:cubicBezTo>
                  <a:close/>
                  <a:moveTo>
                    <a:pt x="665321" y="1877137"/>
                  </a:moveTo>
                  <a:lnTo>
                    <a:pt x="665321" y="1877137"/>
                  </a:lnTo>
                  <a:cubicBezTo>
                    <a:pt x="660463" y="1892949"/>
                    <a:pt x="655130" y="1908760"/>
                    <a:pt x="648843" y="1924000"/>
                  </a:cubicBezTo>
                  <a:cubicBezTo>
                    <a:pt x="642557" y="1939240"/>
                    <a:pt x="636365" y="1952575"/>
                    <a:pt x="629793" y="1966958"/>
                  </a:cubicBezTo>
                  <a:cubicBezTo>
                    <a:pt x="628704" y="1969107"/>
                    <a:pt x="627462" y="1971176"/>
                    <a:pt x="626078" y="1973149"/>
                  </a:cubicBezTo>
                  <a:cubicBezTo>
                    <a:pt x="627031" y="1971816"/>
                    <a:pt x="625126" y="1974292"/>
                    <a:pt x="624840" y="1974673"/>
                  </a:cubicBezTo>
                  <a:cubicBezTo>
                    <a:pt x="624349" y="1975259"/>
                    <a:pt x="623807" y="1975801"/>
                    <a:pt x="623221" y="1976292"/>
                  </a:cubicBezTo>
                  <a:cubicBezTo>
                    <a:pt x="623888" y="1975626"/>
                    <a:pt x="623221" y="1976292"/>
                    <a:pt x="622459" y="1976292"/>
                  </a:cubicBezTo>
                  <a:lnTo>
                    <a:pt x="620554" y="1976292"/>
                  </a:lnTo>
                  <a:cubicBezTo>
                    <a:pt x="619982" y="1976292"/>
                    <a:pt x="617030" y="1977150"/>
                    <a:pt x="618077" y="1977054"/>
                  </a:cubicBezTo>
                  <a:lnTo>
                    <a:pt x="612648" y="1977531"/>
                  </a:lnTo>
                  <a:cubicBezTo>
                    <a:pt x="611221" y="1977626"/>
                    <a:pt x="609789" y="1977626"/>
                    <a:pt x="608362" y="1977531"/>
                  </a:cubicBezTo>
                  <a:cubicBezTo>
                    <a:pt x="608858" y="1975829"/>
                    <a:pt x="609115" y="1974065"/>
                    <a:pt x="609124" y="1972292"/>
                  </a:cubicBezTo>
                  <a:lnTo>
                    <a:pt x="609124" y="1971435"/>
                  </a:lnTo>
                  <a:cubicBezTo>
                    <a:pt x="619745" y="1953855"/>
                    <a:pt x="629442" y="1935732"/>
                    <a:pt x="638175" y="1917142"/>
                  </a:cubicBezTo>
                  <a:cubicBezTo>
                    <a:pt x="643337" y="1906198"/>
                    <a:pt x="647420" y="1894778"/>
                    <a:pt x="650367" y="1883043"/>
                  </a:cubicBezTo>
                  <a:cubicBezTo>
                    <a:pt x="651605" y="1877614"/>
                    <a:pt x="652463" y="1872184"/>
                    <a:pt x="653701" y="1866660"/>
                  </a:cubicBezTo>
                  <a:cubicBezTo>
                    <a:pt x="654192" y="1864907"/>
                    <a:pt x="654574" y="1863126"/>
                    <a:pt x="654844" y="1861326"/>
                  </a:cubicBezTo>
                  <a:lnTo>
                    <a:pt x="671703" y="1855897"/>
                  </a:lnTo>
                  <a:cubicBezTo>
                    <a:pt x="669322" y="1863040"/>
                    <a:pt x="667131" y="1870089"/>
                    <a:pt x="664940" y="1877137"/>
                  </a:cubicBezTo>
                  <a:close/>
                  <a:moveTo>
                    <a:pt x="639032" y="1824274"/>
                  </a:moveTo>
                  <a:lnTo>
                    <a:pt x="639032" y="1824274"/>
                  </a:lnTo>
                  <a:cubicBezTo>
                    <a:pt x="622363" y="1829131"/>
                    <a:pt x="605600" y="1833799"/>
                    <a:pt x="588740" y="1837513"/>
                  </a:cubicBezTo>
                  <a:cubicBezTo>
                    <a:pt x="571739" y="1841028"/>
                    <a:pt x="554999" y="1845707"/>
                    <a:pt x="538639" y="1851515"/>
                  </a:cubicBezTo>
                  <a:cubicBezTo>
                    <a:pt x="534207" y="1852942"/>
                    <a:pt x="530075" y="1855170"/>
                    <a:pt x="526447" y="1858087"/>
                  </a:cubicBezTo>
                  <a:cubicBezTo>
                    <a:pt x="521018" y="1842752"/>
                    <a:pt x="516350" y="1826941"/>
                    <a:pt x="512350" y="1810939"/>
                  </a:cubicBezTo>
                  <a:cubicBezTo>
                    <a:pt x="504374" y="1778226"/>
                    <a:pt x="498677" y="1744999"/>
                    <a:pt x="495300" y="1711498"/>
                  </a:cubicBezTo>
                  <a:cubicBezTo>
                    <a:pt x="491585" y="1676160"/>
                    <a:pt x="489871" y="1640632"/>
                    <a:pt x="489299" y="1605199"/>
                  </a:cubicBezTo>
                  <a:cubicBezTo>
                    <a:pt x="487776" y="1533440"/>
                    <a:pt x="490511" y="1461654"/>
                    <a:pt x="497491" y="1390219"/>
                  </a:cubicBezTo>
                  <a:cubicBezTo>
                    <a:pt x="498348" y="1381647"/>
                    <a:pt x="499205" y="1373074"/>
                    <a:pt x="500253" y="1364407"/>
                  </a:cubicBezTo>
                  <a:lnTo>
                    <a:pt x="501682" y="1351548"/>
                  </a:lnTo>
                  <a:cubicBezTo>
                    <a:pt x="501682" y="1349833"/>
                    <a:pt x="501682" y="1348119"/>
                    <a:pt x="502349" y="1346309"/>
                  </a:cubicBezTo>
                  <a:lnTo>
                    <a:pt x="503206" y="1340308"/>
                  </a:lnTo>
                  <a:cubicBezTo>
                    <a:pt x="505619" y="1322401"/>
                    <a:pt x="508540" y="1304621"/>
                    <a:pt x="511969" y="1286968"/>
                  </a:cubicBezTo>
                  <a:cubicBezTo>
                    <a:pt x="518717" y="1252355"/>
                    <a:pt x="527592" y="1218191"/>
                    <a:pt x="538544" y="1184670"/>
                  </a:cubicBezTo>
                  <a:cubicBezTo>
                    <a:pt x="541973" y="1173811"/>
                    <a:pt x="545687" y="1163048"/>
                    <a:pt x="549497" y="1152285"/>
                  </a:cubicBezTo>
                  <a:cubicBezTo>
                    <a:pt x="551195" y="1149886"/>
                    <a:pt x="552722" y="1147372"/>
                    <a:pt x="554069" y="1144760"/>
                  </a:cubicBezTo>
                  <a:cubicBezTo>
                    <a:pt x="557975" y="1137426"/>
                    <a:pt x="562356" y="1130377"/>
                    <a:pt x="566166" y="1122948"/>
                  </a:cubicBezTo>
                  <a:cubicBezTo>
                    <a:pt x="573691" y="1108374"/>
                    <a:pt x="581787" y="1094373"/>
                    <a:pt x="590360" y="1079990"/>
                  </a:cubicBezTo>
                  <a:cubicBezTo>
                    <a:pt x="598375" y="1066516"/>
                    <a:pt x="607968" y="1054046"/>
                    <a:pt x="618934" y="1042842"/>
                  </a:cubicBezTo>
                  <a:lnTo>
                    <a:pt x="627031" y="1034365"/>
                  </a:lnTo>
                  <a:cubicBezTo>
                    <a:pt x="630142" y="1033730"/>
                    <a:pt x="633317" y="1032968"/>
                    <a:pt x="636556" y="1032079"/>
                  </a:cubicBezTo>
                  <a:lnTo>
                    <a:pt x="667703" y="1023507"/>
                  </a:lnTo>
                  <a:cubicBezTo>
                    <a:pt x="690182" y="1017315"/>
                    <a:pt x="712851" y="1011696"/>
                    <a:pt x="735425" y="1005314"/>
                  </a:cubicBezTo>
                  <a:cubicBezTo>
                    <a:pt x="746855" y="1002075"/>
                    <a:pt x="758095" y="998075"/>
                    <a:pt x="769239" y="993979"/>
                  </a:cubicBezTo>
                  <a:lnTo>
                    <a:pt x="775240" y="991788"/>
                  </a:lnTo>
                  <a:lnTo>
                    <a:pt x="773430" y="994360"/>
                  </a:lnTo>
                  <a:cubicBezTo>
                    <a:pt x="765105" y="1006929"/>
                    <a:pt x="757627" y="1020039"/>
                    <a:pt x="751046" y="1033603"/>
                  </a:cubicBezTo>
                  <a:cubicBezTo>
                    <a:pt x="737099" y="1060784"/>
                    <a:pt x="726543" y="1089574"/>
                    <a:pt x="719614" y="1119328"/>
                  </a:cubicBezTo>
                  <a:cubicBezTo>
                    <a:pt x="706471" y="1180258"/>
                    <a:pt x="700083" y="1242451"/>
                    <a:pt x="700564" y="1304780"/>
                  </a:cubicBezTo>
                  <a:cubicBezTo>
                    <a:pt x="699802" y="1372979"/>
                    <a:pt x="699897" y="1441464"/>
                    <a:pt x="704660" y="1509472"/>
                  </a:cubicBezTo>
                  <a:cubicBezTo>
                    <a:pt x="707231" y="1545762"/>
                    <a:pt x="711327" y="1582053"/>
                    <a:pt x="717328" y="1617867"/>
                  </a:cubicBezTo>
                  <a:cubicBezTo>
                    <a:pt x="721649" y="1646855"/>
                    <a:pt x="728015" y="1675501"/>
                    <a:pt x="736378" y="1703592"/>
                  </a:cubicBezTo>
                  <a:cubicBezTo>
                    <a:pt x="743849" y="1731362"/>
                    <a:pt x="757712" y="1757001"/>
                    <a:pt x="776859" y="1778458"/>
                  </a:cubicBezTo>
                  <a:lnTo>
                    <a:pt x="781907" y="1783221"/>
                  </a:lnTo>
                  <a:lnTo>
                    <a:pt x="772382" y="1786078"/>
                  </a:lnTo>
                  <a:lnTo>
                    <a:pt x="766382" y="1787793"/>
                  </a:lnTo>
                  <a:lnTo>
                    <a:pt x="739521" y="1794746"/>
                  </a:lnTo>
                  <a:cubicBezTo>
                    <a:pt x="705898" y="1803318"/>
                    <a:pt x="672846" y="1814272"/>
                    <a:pt x="639699" y="1824083"/>
                  </a:cubicBezTo>
                  <a:close/>
                  <a:moveTo>
                    <a:pt x="747427" y="1516330"/>
                  </a:moveTo>
                  <a:lnTo>
                    <a:pt x="747427" y="1516330"/>
                  </a:lnTo>
                  <a:lnTo>
                    <a:pt x="747427" y="1516330"/>
                  </a:lnTo>
                  <a:close/>
                  <a:moveTo>
                    <a:pt x="763238" y="1659205"/>
                  </a:moveTo>
                  <a:lnTo>
                    <a:pt x="763238" y="1659205"/>
                  </a:lnTo>
                  <a:cubicBezTo>
                    <a:pt x="763186" y="1659424"/>
                    <a:pt x="763186" y="1659653"/>
                    <a:pt x="763238" y="1659872"/>
                  </a:cubicBezTo>
                  <a:cubicBezTo>
                    <a:pt x="763292" y="1659621"/>
                    <a:pt x="763292" y="1659361"/>
                    <a:pt x="763238" y="1659110"/>
                  </a:cubicBezTo>
                  <a:close/>
                  <a:moveTo>
                    <a:pt x="911162" y="1492137"/>
                  </a:moveTo>
                  <a:lnTo>
                    <a:pt x="911162" y="1492137"/>
                  </a:lnTo>
                  <a:cubicBezTo>
                    <a:pt x="909923" y="1521283"/>
                    <a:pt x="909161" y="1550620"/>
                    <a:pt x="906018" y="1579481"/>
                  </a:cubicBezTo>
                  <a:lnTo>
                    <a:pt x="905447" y="1583862"/>
                  </a:lnTo>
                  <a:cubicBezTo>
                    <a:pt x="905447" y="1583862"/>
                    <a:pt x="905447" y="1587291"/>
                    <a:pt x="905447" y="1587387"/>
                  </a:cubicBezTo>
                  <a:cubicBezTo>
                    <a:pt x="905447" y="1590911"/>
                    <a:pt x="904399" y="1594435"/>
                    <a:pt x="903827" y="1598055"/>
                  </a:cubicBezTo>
                  <a:cubicBezTo>
                    <a:pt x="902494" y="1605770"/>
                    <a:pt x="901065" y="1613390"/>
                    <a:pt x="899446" y="1621105"/>
                  </a:cubicBezTo>
                  <a:cubicBezTo>
                    <a:pt x="896303" y="1635774"/>
                    <a:pt x="892207" y="1650252"/>
                    <a:pt x="887635" y="1664634"/>
                  </a:cubicBezTo>
                  <a:cubicBezTo>
                    <a:pt x="885539" y="1671397"/>
                    <a:pt x="883063" y="1678160"/>
                    <a:pt x="880491" y="1684827"/>
                  </a:cubicBezTo>
                  <a:cubicBezTo>
                    <a:pt x="880491" y="1684827"/>
                    <a:pt x="879443" y="1687304"/>
                    <a:pt x="879253" y="1687971"/>
                  </a:cubicBezTo>
                  <a:lnTo>
                    <a:pt x="877634" y="1691685"/>
                  </a:lnTo>
                  <a:cubicBezTo>
                    <a:pt x="876014" y="1695495"/>
                    <a:pt x="874300" y="1699210"/>
                    <a:pt x="872585" y="1702925"/>
                  </a:cubicBezTo>
                  <a:cubicBezTo>
                    <a:pt x="866744" y="1715753"/>
                    <a:pt x="859863" y="1728081"/>
                    <a:pt x="852011" y="1739787"/>
                  </a:cubicBezTo>
                  <a:cubicBezTo>
                    <a:pt x="852011" y="1739787"/>
                    <a:pt x="849916" y="1742358"/>
                    <a:pt x="849725" y="1742549"/>
                  </a:cubicBezTo>
                  <a:cubicBezTo>
                    <a:pt x="849535" y="1742740"/>
                    <a:pt x="847439" y="1745216"/>
                    <a:pt x="846296" y="1746549"/>
                  </a:cubicBezTo>
                  <a:cubicBezTo>
                    <a:pt x="843930" y="1749106"/>
                    <a:pt x="841418" y="1751523"/>
                    <a:pt x="838772" y="1753789"/>
                  </a:cubicBezTo>
                  <a:lnTo>
                    <a:pt x="838772" y="1754265"/>
                  </a:lnTo>
                  <a:lnTo>
                    <a:pt x="837724" y="1755027"/>
                  </a:lnTo>
                  <a:lnTo>
                    <a:pt x="833533" y="1757789"/>
                  </a:lnTo>
                  <a:cubicBezTo>
                    <a:pt x="832199" y="1758646"/>
                    <a:pt x="830771" y="1759313"/>
                    <a:pt x="829342" y="1760075"/>
                  </a:cubicBezTo>
                  <a:cubicBezTo>
                    <a:pt x="832866" y="1758265"/>
                    <a:pt x="827151" y="1760075"/>
                    <a:pt x="826294" y="1760837"/>
                  </a:cubicBezTo>
                  <a:cubicBezTo>
                    <a:pt x="825437" y="1761599"/>
                    <a:pt x="824198" y="1760837"/>
                    <a:pt x="823532" y="1761408"/>
                  </a:cubicBezTo>
                  <a:lnTo>
                    <a:pt x="819150" y="1761408"/>
                  </a:lnTo>
                  <a:lnTo>
                    <a:pt x="818579" y="1761408"/>
                  </a:lnTo>
                  <a:cubicBezTo>
                    <a:pt x="816985" y="1761109"/>
                    <a:pt x="815422" y="1760663"/>
                    <a:pt x="813911" y="1760075"/>
                  </a:cubicBezTo>
                  <a:cubicBezTo>
                    <a:pt x="815912" y="1760742"/>
                    <a:pt x="815150" y="1760075"/>
                    <a:pt x="813911" y="1760075"/>
                  </a:cubicBezTo>
                  <a:cubicBezTo>
                    <a:pt x="822728" y="1756141"/>
                    <a:pt x="830232" y="1749761"/>
                    <a:pt x="835533" y="1741692"/>
                  </a:cubicBezTo>
                  <a:cubicBezTo>
                    <a:pt x="845269" y="1726564"/>
                    <a:pt x="852596" y="1710015"/>
                    <a:pt x="857250" y="1692638"/>
                  </a:cubicBezTo>
                  <a:cubicBezTo>
                    <a:pt x="865643" y="1664814"/>
                    <a:pt x="872480" y="1636545"/>
                    <a:pt x="877729" y="1607961"/>
                  </a:cubicBezTo>
                  <a:cubicBezTo>
                    <a:pt x="882752" y="1586780"/>
                    <a:pt x="885938" y="1565205"/>
                    <a:pt x="887254" y="1543476"/>
                  </a:cubicBezTo>
                  <a:cubicBezTo>
                    <a:pt x="887558" y="1527927"/>
                    <a:pt x="886570" y="1512380"/>
                    <a:pt x="884301" y="1496994"/>
                  </a:cubicBezTo>
                  <a:cubicBezTo>
                    <a:pt x="883405" y="1490544"/>
                    <a:pt x="882003" y="1484175"/>
                    <a:pt x="880110" y="1477944"/>
                  </a:cubicBezTo>
                  <a:cubicBezTo>
                    <a:pt x="886189" y="1477961"/>
                    <a:pt x="892262" y="1478311"/>
                    <a:pt x="898303" y="1478992"/>
                  </a:cubicBezTo>
                  <a:cubicBezTo>
                    <a:pt x="898874" y="1478992"/>
                    <a:pt x="905351" y="1479849"/>
                    <a:pt x="900494" y="1478992"/>
                  </a:cubicBezTo>
                  <a:cubicBezTo>
                    <a:pt x="903637" y="1479468"/>
                    <a:pt x="906780" y="1479945"/>
                    <a:pt x="910019" y="1480231"/>
                  </a:cubicBezTo>
                  <a:lnTo>
                    <a:pt x="910685" y="1480231"/>
                  </a:lnTo>
                  <a:lnTo>
                    <a:pt x="912019" y="1480231"/>
                  </a:lnTo>
                  <a:cubicBezTo>
                    <a:pt x="914590" y="1480231"/>
                    <a:pt x="917162" y="1480992"/>
                    <a:pt x="919734" y="1481469"/>
                  </a:cubicBezTo>
                  <a:lnTo>
                    <a:pt x="921734" y="1481469"/>
                  </a:lnTo>
                  <a:cubicBezTo>
                    <a:pt x="916483" y="1481153"/>
                    <a:pt x="911971" y="1485154"/>
                    <a:pt x="911655" y="1490405"/>
                  </a:cubicBezTo>
                  <a:cubicBezTo>
                    <a:pt x="911643" y="1490601"/>
                    <a:pt x="911637" y="1490797"/>
                    <a:pt x="911638" y="1490994"/>
                  </a:cubicBezTo>
                  <a:close/>
                  <a:moveTo>
                    <a:pt x="1167289" y="1460037"/>
                  </a:moveTo>
                  <a:lnTo>
                    <a:pt x="1167289" y="1460037"/>
                  </a:lnTo>
                  <a:cubicBezTo>
                    <a:pt x="1163384" y="1460037"/>
                    <a:pt x="1159574" y="1460895"/>
                    <a:pt x="1155764" y="1461466"/>
                  </a:cubicBezTo>
                  <a:cubicBezTo>
                    <a:pt x="1151954" y="1462038"/>
                    <a:pt x="1150525" y="1462324"/>
                    <a:pt x="1146239" y="1462895"/>
                  </a:cubicBezTo>
                  <a:cubicBezTo>
                    <a:pt x="1114117" y="1465706"/>
                    <a:pt x="1081796" y="1465323"/>
                    <a:pt x="1049750" y="1461752"/>
                  </a:cubicBezTo>
                  <a:cubicBezTo>
                    <a:pt x="1041559" y="1461085"/>
                    <a:pt x="1033367" y="1460418"/>
                    <a:pt x="1025176" y="1459466"/>
                  </a:cubicBezTo>
                  <a:lnTo>
                    <a:pt x="1019365" y="1458704"/>
                  </a:lnTo>
                  <a:lnTo>
                    <a:pt x="1019365" y="1458704"/>
                  </a:lnTo>
                  <a:lnTo>
                    <a:pt x="1017651" y="1458704"/>
                  </a:lnTo>
                  <a:cubicBezTo>
                    <a:pt x="1013079" y="1458037"/>
                    <a:pt x="1008126" y="1457180"/>
                    <a:pt x="1004126" y="1456323"/>
                  </a:cubicBezTo>
                  <a:cubicBezTo>
                    <a:pt x="988028" y="1453179"/>
                    <a:pt x="972217" y="1448989"/>
                    <a:pt x="956501" y="1445178"/>
                  </a:cubicBezTo>
                  <a:cubicBezTo>
                    <a:pt x="939533" y="1440811"/>
                    <a:pt x="922234" y="1437848"/>
                    <a:pt x="904780" y="1436320"/>
                  </a:cubicBezTo>
                  <a:cubicBezTo>
                    <a:pt x="887363" y="1435683"/>
                    <a:pt x="869932" y="1437154"/>
                    <a:pt x="852869" y="1440702"/>
                  </a:cubicBezTo>
                  <a:cubicBezTo>
                    <a:pt x="842724" y="1442865"/>
                    <a:pt x="832757" y="1445795"/>
                    <a:pt x="823055" y="1449465"/>
                  </a:cubicBezTo>
                  <a:cubicBezTo>
                    <a:pt x="817641" y="1451179"/>
                    <a:pt x="812357" y="1453280"/>
                    <a:pt x="807244" y="1455751"/>
                  </a:cubicBezTo>
                  <a:lnTo>
                    <a:pt x="802481" y="1455751"/>
                  </a:lnTo>
                  <a:cubicBezTo>
                    <a:pt x="799244" y="1455961"/>
                    <a:pt x="796045" y="1456568"/>
                    <a:pt x="792956" y="1457561"/>
                  </a:cubicBezTo>
                  <a:cubicBezTo>
                    <a:pt x="790194" y="1458323"/>
                    <a:pt x="787527" y="1459180"/>
                    <a:pt x="784765" y="1460133"/>
                  </a:cubicBezTo>
                  <a:cubicBezTo>
                    <a:pt x="773335" y="1463752"/>
                    <a:pt x="761905" y="1468039"/>
                    <a:pt x="750665" y="1472610"/>
                  </a:cubicBezTo>
                  <a:lnTo>
                    <a:pt x="740093" y="1476897"/>
                  </a:lnTo>
                  <a:cubicBezTo>
                    <a:pt x="740093" y="1470515"/>
                    <a:pt x="739426" y="1464133"/>
                    <a:pt x="739140" y="1457847"/>
                  </a:cubicBezTo>
                  <a:cubicBezTo>
                    <a:pt x="743903" y="1456894"/>
                    <a:pt x="748665" y="1456418"/>
                    <a:pt x="753047" y="1455751"/>
                  </a:cubicBezTo>
                  <a:cubicBezTo>
                    <a:pt x="763700" y="1455447"/>
                    <a:pt x="773992" y="1451817"/>
                    <a:pt x="782479" y="1445369"/>
                  </a:cubicBezTo>
                  <a:cubicBezTo>
                    <a:pt x="784110" y="1443727"/>
                    <a:pt x="784102" y="1441074"/>
                    <a:pt x="782460" y="1439442"/>
                  </a:cubicBezTo>
                  <a:cubicBezTo>
                    <a:pt x="781703" y="1438690"/>
                    <a:pt x="780688" y="1438255"/>
                    <a:pt x="779621" y="1438225"/>
                  </a:cubicBezTo>
                  <a:cubicBezTo>
                    <a:pt x="768497" y="1438773"/>
                    <a:pt x="757439" y="1440271"/>
                    <a:pt x="746569" y="1442702"/>
                  </a:cubicBezTo>
                  <a:lnTo>
                    <a:pt x="738664" y="1444226"/>
                  </a:lnTo>
                  <a:lnTo>
                    <a:pt x="738664" y="1438511"/>
                  </a:lnTo>
                  <a:lnTo>
                    <a:pt x="746951" y="1436892"/>
                  </a:lnTo>
                  <a:cubicBezTo>
                    <a:pt x="755040" y="1436538"/>
                    <a:pt x="762550" y="1432591"/>
                    <a:pt x="767429" y="1426128"/>
                  </a:cubicBezTo>
                  <a:cubicBezTo>
                    <a:pt x="768294" y="1424623"/>
                    <a:pt x="767774" y="1422702"/>
                    <a:pt x="766269" y="1421837"/>
                  </a:cubicBezTo>
                  <a:cubicBezTo>
                    <a:pt x="766064" y="1421720"/>
                    <a:pt x="765846" y="1421625"/>
                    <a:pt x="765620" y="1421556"/>
                  </a:cubicBezTo>
                  <a:cubicBezTo>
                    <a:pt x="757473" y="1420588"/>
                    <a:pt x="749215" y="1421702"/>
                    <a:pt x="741617" y="1424795"/>
                  </a:cubicBezTo>
                  <a:lnTo>
                    <a:pt x="738283" y="1425748"/>
                  </a:lnTo>
                  <a:lnTo>
                    <a:pt x="738283" y="1414317"/>
                  </a:lnTo>
                  <a:cubicBezTo>
                    <a:pt x="742760" y="1411841"/>
                    <a:pt x="747236" y="1409650"/>
                    <a:pt x="751808" y="1407555"/>
                  </a:cubicBezTo>
                  <a:cubicBezTo>
                    <a:pt x="756380" y="1405459"/>
                    <a:pt x="765334" y="1401840"/>
                    <a:pt x="768382" y="1395363"/>
                  </a:cubicBezTo>
                  <a:cubicBezTo>
                    <a:pt x="769436" y="1393421"/>
                    <a:pt x="768717" y="1390992"/>
                    <a:pt x="766775" y="1389938"/>
                  </a:cubicBezTo>
                  <a:cubicBezTo>
                    <a:pt x="766243" y="1389649"/>
                    <a:pt x="765653" y="1389485"/>
                    <a:pt x="765048" y="1389457"/>
                  </a:cubicBezTo>
                  <a:cubicBezTo>
                    <a:pt x="758679" y="1390036"/>
                    <a:pt x="752540" y="1392126"/>
                    <a:pt x="747141" y="1395553"/>
                  </a:cubicBezTo>
                  <a:cubicBezTo>
                    <a:pt x="744093" y="1396982"/>
                    <a:pt x="741045" y="1398316"/>
                    <a:pt x="737616" y="1399840"/>
                  </a:cubicBezTo>
                  <a:cubicBezTo>
                    <a:pt x="737616" y="1396315"/>
                    <a:pt x="737616" y="1392791"/>
                    <a:pt x="737616" y="1389267"/>
                  </a:cubicBezTo>
                  <a:cubicBezTo>
                    <a:pt x="737616" y="1385742"/>
                    <a:pt x="737616" y="1383075"/>
                    <a:pt x="737616" y="1379742"/>
                  </a:cubicBezTo>
                  <a:cubicBezTo>
                    <a:pt x="739235" y="1379989"/>
                    <a:pt x="740890" y="1379758"/>
                    <a:pt x="742379" y="1379075"/>
                  </a:cubicBezTo>
                  <a:cubicBezTo>
                    <a:pt x="746855" y="1376884"/>
                    <a:pt x="753523" y="1377551"/>
                    <a:pt x="756952" y="1373169"/>
                  </a:cubicBezTo>
                  <a:cubicBezTo>
                    <a:pt x="759128" y="1370740"/>
                    <a:pt x="758924" y="1367007"/>
                    <a:pt x="756494" y="1364830"/>
                  </a:cubicBezTo>
                  <a:cubicBezTo>
                    <a:pt x="755907" y="1364304"/>
                    <a:pt x="755221" y="1363901"/>
                    <a:pt x="754475" y="1363644"/>
                  </a:cubicBezTo>
                  <a:cubicBezTo>
                    <a:pt x="751295" y="1363054"/>
                    <a:pt x="748017" y="1363284"/>
                    <a:pt x="744950" y="1364311"/>
                  </a:cubicBezTo>
                  <a:cubicBezTo>
                    <a:pt x="742577" y="1364853"/>
                    <a:pt x="740252" y="1365586"/>
                    <a:pt x="737997" y="1366502"/>
                  </a:cubicBezTo>
                  <a:lnTo>
                    <a:pt x="737997" y="1340499"/>
                  </a:lnTo>
                  <a:cubicBezTo>
                    <a:pt x="738596" y="1340598"/>
                    <a:pt x="739208" y="1340598"/>
                    <a:pt x="739807" y="1340499"/>
                  </a:cubicBezTo>
                  <a:cubicBezTo>
                    <a:pt x="743140" y="1340499"/>
                    <a:pt x="747236" y="1339451"/>
                    <a:pt x="748665" y="1336022"/>
                  </a:cubicBezTo>
                  <a:cubicBezTo>
                    <a:pt x="749790" y="1334659"/>
                    <a:pt x="750603" y="1333066"/>
                    <a:pt x="751046" y="1331355"/>
                  </a:cubicBezTo>
                  <a:cubicBezTo>
                    <a:pt x="751461" y="1329887"/>
                    <a:pt x="750607" y="1328360"/>
                    <a:pt x="749139" y="1327946"/>
                  </a:cubicBezTo>
                  <a:cubicBezTo>
                    <a:pt x="748673" y="1327815"/>
                    <a:pt x="748181" y="1327808"/>
                    <a:pt x="747712" y="1327926"/>
                  </a:cubicBezTo>
                  <a:lnTo>
                    <a:pt x="745903" y="1328497"/>
                  </a:lnTo>
                  <a:lnTo>
                    <a:pt x="744474" y="1329069"/>
                  </a:lnTo>
                  <a:cubicBezTo>
                    <a:pt x="743691" y="1328882"/>
                    <a:pt x="742876" y="1328882"/>
                    <a:pt x="742093" y="1329069"/>
                  </a:cubicBezTo>
                  <a:lnTo>
                    <a:pt x="740664" y="1329069"/>
                  </a:lnTo>
                  <a:cubicBezTo>
                    <a:pt x="741617" y="1329069"/>
                    <a:pt x="739807" y="1329069"/>
                    <a:pt x="739807" y="1329069"/>
                  </a:cubicBezTo>
                  <a:cubicBezTo>
                    <a:pt x="739208" y="1328969"/>
                    <a:pt x="738596" y="1328969"/>
                    <a:pt x="737997" y="1329069"/>
                  </a:cubicBezTo>
                  <a:cubicBezTo>
                    <a:pt x="737997" y="1285540"/>
                    <a:pt x="738664" y="1242105"/>
                    <a:pt x="741998" y="1198671"/>
                  </a:cubicBezTo>
                  <a:cubicBezTo>
                    <a:pt x="742569" y="1191337"/>
                    <a:pt x="743331" y="1184003"/>
                    <a:pt x="744093" y="1176764"/>
                  </a:cubicBezTo>
                  <a:cubicBezTo>
                    <a:pt x="744950" y="1168001"/>
                    <a:pt x="745617" y="1163238"/>
                    <a:pt x="746665" y="1155904"/>
                  </a:cubicBezTo>
                  <a:cubicBezTo>
                    <a:pt x="748760" y="1140950"/>
                    <a:pt x="751427" y="1125996"/>
                    <a:pt x="754761" y="1111232"/>
                  </a:cubicBezTo>
                  <a:cubicBezTo>
                    <a:pt x="760787" y="1081830"/>
                    <a:pt x="768904" y="1052896"/>
                    <a:pt x="779050" y="1024650"/>
                  </a:cubicBezTo>
                  <a:cubicBezTo>
                    <a:pt x="782003" y="1016934"/>
                    <a:pt x="785527" y="1009314"/>
                    <a:pt x="789146" y="1001885"/>
                  </a:cubicBezTo>
                  <a:cubicBezTo>
                    <a:pt x="789686" y="1001744"/>
                    <a:pt x="790200" y="1001519"/>
                    <a:pt x="790670" y="1001218"/>
                  </a:cubicBezTo>
                  <a:cubicBezTo>
                    <a:pt x="793580" y="999419"/>
                    <a:pt x="796184" y="997169"/>
                    <a:pt x="798386" y="994551"/>
                  </a:cubicBezTo>
                  <a:cubicBezTo>
                    <a:pt x="800580" y="991691"/>
                    <a:pt x="802934" y="988956"/>
                    <a:pt x="805434" y="986359"/>
                  </a:cubicBezTo>
                  <a:cubicBezTo>
                    <a:pt x="811016" y="980477"/>
                    <a:pt x="816053" y="974101"/>
                    <a:pt x="820484" y="967309"/>
                  </a:cubicBezTo>
                  <a:cubicBezTo>
                    <a:pt x="830009" y="954450"/>
                    <a:pt x="838105" y="941306"/>
                    <a:pt x="846868" y="928257"/>
                  </a:cubicBezTo>
                  <a:cubicBezTo>
                    <a:pt x="863977" y="902939"/>
                    <a:pt x="882751" y="878788"/>
                    <a:pt x="903065" y="855962"/>
                  </a:cubicBezTo>
                  <a:cubicBezTo>
                    <a:pt x="912677" y="845119"/>
                    <a:pt x="922818" y="834756"/>
                    <a:pt x="933450" y="824911"/>
                  </a:cubicBezTo>
                  <a:cubicBezTo>
                    <a:pt x="936117" y="822529"/>
                    <a:pt x="938689" y="820148"/>
                    <a:pt x="941451" y="817862"/>
                  </a:cubicBezTo>
                  <a:lnTo>
                    <a:pt x="942213" y="817195"/>
                  </a:lnTo>
                  <a:lnTo>
                    <a:pt x="943165" y="816528"/>
                  </a:lnTo>
                  <a:cubicBezTo>
                    <a:pt x="944499" y="815385"/>
                    <a:pt x="945928" y="814433"/>
                    <a:pt x="947357" y="813385"/>
                  </a:cubicBezTo>
                  <a:cubicBezTo>
                    <a:pt x="953471" y="809081"/>
                    <a:pt x="959832" y="805137"/>
                    <a:pt x="966407" y="801574"/>
                  </a:cubicBezTo>
                  <a:cubicBezTo>
                    <a:pt x="969455" y="799860"/>
                    <a:pt x="972598" y="798336"/>
                    <a:pt x="975932" y="796812"/>
                  </a:cubicBezTo>
                  <a:lnTo>
                    <a:pt x="980694" y="794526"/>
                  </a:lnTo>
                  <a:lnTo>
                    <a:pt x="983647" y="793287"/>
                  </a:lnTo>
                  <a:cubicBezTo>
                    <a:pt x="990124" y="790525"/>
                    <a:pt x="996791" y="787953"/>
                    <a:pt x="1003268" y="785382"/>
                  </a:cubicBezTo>
                  <a:cubicBezTo>
                    <a:pt x="1016984" y="779952"/>
                    <a:pt x="1030796" y="775095"/>
                    <a:pt x="1044607" y="769951"/>
                  </a:cubicBezTo>
                  <a:cubicBezTo>
                    <a:pt x="1078144" y="756217"/>
                    <a:pt x="1112500" y="744574"/>
                    <a:pt x="1147477" y="735090"/>
                  </a:cubicBezTo>
                  <a:cubicBezTo>
                    <a:pt x="1151287" y="734232"/>
                    <a:pt x="1155192" y="733470"/>
                    <a:pt x="1159097" y="732804"/>
                  </a:cubicBezTo>
                  <a:lnTo>
                    <a:pt x="1164812" y="731851"/>
                  </a:lnTo>
                  <a:cubicBezTo>
                    <a:pt x="1160621" y="732613"/>
                    <a:pt x="1167479" y="731851"/>
                    <a:pt x="1168337" y="731851"/>
                  </a:cubicBezTo>
                  <a:cubicBezTo>
                    <a:pt x="1172049" y="731661"/>
                    <a:pt x="1175769" y="731661"/>
                    <a:pt x="1179481" y="731851"/>
                  </a:cubicBezTo>
                  <a:lnTo>
                    <a:pt x="1183958" y="731851"/>
                  </a:lnTo>
                  <a:lnTo>
                    <a:pt x="1183958" y="731851"/>
                  </a:lnTo>
                  <a:cubicBezTo>
                    <a:pt x="1184896" y="731941"/>
                    <a:pt x="1185823" y="732132"/>
                    <a:pt x="1186720" y="732423"/>
                  </a:cubicBezTo>
                  <a:cubicBezTo>
                    <a:pt x="1193197" y="733851"/>
                    <a:pt x="1199388" y="736137"/>
                    <a:pt x="1205770" y="738042"/>
                  </a:cubicBezTo>
                  <a:cubicBezTo>
                    <a:pt x="1210462" y="739471"/>
                    <a:pt x="1215343" y="740177"/>
                    <a:pt x="1220248" y="740138"/>
                  </a:cubicBezTo>
                  <a:cubicBezTo>
                    <a:pt x="1233488" y="748425"/>
                    <a:pt x="1246537" y="756902"/>
                    <a:pt x="1259777" y="765189"/>
                  </a:cubicBezTo>
                  <a:lnTo>
                    <a:pt x="1264253" y="767951"/>
                  </a:lnTo>
                  <a:cubicBezTo>
                    <a:pt x="1260554" y="771685"/>
                    <a:pt x="1257147" y="775697"/>
                    <a:pt x="1254061" y="779952"/>
                  </a:cubicBezTo>
                  <a:cubicBezTo>
                    <a:pt x="1249840" y="785373"/>
                    <a:pt x="1246615" y="791501"/>
                    <a:pt x="1244536" y="798050"/>
                  </a:cubicBezTo>
                  <a:cubicBezTo>
                    <a:pt x="1242917" y="803479"/>
                    <a:pt x="1243013" y="813385"/>
                    <a:pt x="1249204" y="816147"/>
                  </a:cubicBezTo>
                  <a:cubicBezTo>
                    <a:pt x="1252697" y="818291"/>
                    <a:pt x="1257256" y="817329"/>
                    <a:pt x="1259586" y="813957"/>
                  </a:cubicBezTo>
                  <a:cubicBezTo>
                    <a:pt x="1260354" y="812162"/>
                    <a:pt x="1260354" y="810131"/>
                    <a:pt x="1259586" y="808337"/>
                  </a:cubicBezTo>
                  <a:cubicBezTo>
                    <a:pt x="1259428" y="807577"/>
                    <a:pt x="1259102" y="806861"/>
                    <a:pt x="1258633" y="806241"/>
                  </a:cubicBezTo>
                  <a:lnTo>
                    <a:pt x="1257776" y="805003"/>
                  </a:lnTo>
                  <a:cubicBezTo>
                    <a:pt x="1257776" y="805003"/>
                    <a:pt x="1257776" y="803384"/>
                    <a:pt x="1257776" y="804527"/>
                  </a:cubicBezTo>
                  <a:lnTo>
                    <a:pt x="1257776" y="804527"/>
                  </a:lnTo>
                  <a:cubicBezTo>
                    <a:pt x="1257776" y="803003"/>
                    <a:pt x="1257776" y="803574"/>
                    <a:pt x="1257776" y="801860"/>
                  </a:cubicBezTo>
                  <a:cubicBezTo>
                    <a:pt x="1258545" y="798956"/>
                    <a:pt x="1259766" y="796192"/>
                    <a:pt x="1261396" y="793668"/>
                  </a:cubicBezTo>
                  <a:cubicBezTo>
                    <a:pt x="1264815" y="787639"/>
                    <a:pt x="1268905" y="782015"/>
                    <a:pt x="1273588" y="776904"/>
                  </a:cubicBezTo>
                  <a:lnTo>
                    <a:pt x="1275588" y="774904"/>
                  </a:lnTo>
                  <a:cubicBezTo>
                    <a:pt x="1286066" y="780905"/>
                    <a:pt x="1296734" y="786525"/>
                    <a:pt x="1307592" y="791668"/>
                  </a:cubicBezTo>
                  <a:cubicBezTo>
                    <a:pt x="1316164" y="795669"/>
                    <a:pt x="1324928" y="799002"/>
                    <a:pt x="1333691" y="802431"/>
                  </a:cubicBezTo>
                  <a:lnTo>
                    <a:pt x="1341311" y="805479"/>
                  </a:lnTo>
                  <a:lnTo>
                    <a:pt x="1340453" y="808146"/>
                  </a:lnTo>
                  <a:lnTo>
                    <a:pt x="1338358" y="813576"/>
                  </a:lnTo>
                  <a:cubicBezTo>
                    <a:pt x="1336903" y="816849"/>
                    <a:pt x="1335249" y="820030"/>
                    <a:pt x="1333405" y="823101"/>
                  </a:cubicBezTo>
                  <a:cubicBezTo>
                    <a:pt x="1333976" y="822053"/>
                    <a:pt x="1331309" y="825768"/>
                    <a:pt x="1330357" y="826815"/>
                  </a:cubicBezTo>
                  <a:lnTo>
                    <a:pt x="1325975" y="830911"/>
                  </a:lnTo>
                  <a:lnTo>
                    <a:pt x="1324356" y="832054"/>
                  </a:lnTo>
                  <a:cubicBezTo>
                    <a:pt x="1322546" y="833292"/>
                    <a:pt x="1320641" y="834531"/>
                    <a:pt x="1318641" y="835674"/>
                  </a:cubicBezTo>
                  <a:cubicBezTo>
                    <a:pt x="1316641" y="836817"/>
                    <a:pt x="1311878" y="839388"/>
                    <a:pt x="1308449" y="841103"/>
                  </a:cubicBezTo>
                  <a:cubicBezTo>
                    <a:pt x="1309116" y="840627"/>
                    <a:pt x="1304449" y="842722"/>
                    <a:pt x="1303401" y="843103"/>
                  </a:cubicBezTo>
                  <a:cubicBezTo>
                    <a:pt x="1302353" y="843484"/>
                    <a:pt x="1298829" y="844627"/>
                    <a:pt x="1296448" y="845389"/>
                  </a:cubicBezTo>
                  <a:cubicBezTo>
                    <a:pt x="1291781" y="846818"/>
                    <a:pt x="1286923" y="847866"/>
                    <a:pt x="1282256" y="848818"/>
                  </a:cubicBezTo>
                  <a:lnTo>
                    <a:pt x="1276636" y="849866"/>
                  </a:lnTo>
                  <a:lnTo>
                    <a:pt x="1273302" y="849866"/>
                  </a:lnTo>
                  <a:cubicBezTo>
                    <a:pt x="1268539" y="850342"/>
                    <a:pt x="1263777" y="850628"/>
                    <a:pt x="1258919" y="850723"/>
                  </a:cubicBezTo>
                  <a:cubicBezTo>
                    <a:pt x="1254062" y="850818"/>
                    <a:pt x="1249394" y="850723"/>
                    <a:pt x="1245013" y="850723"/>
                  </a:cubicBezTo>
                  <a:lnTo>
                    <a:pt x="1238345" y="850723"/>
                  </a:lnTo>
                  <a:lnTo>
                    <a:pt x="1233392" y="850152"/>
                  </a:lnTo>
                  <a:lnTo>
                    <a:pt x="1228916" y="849485"/>
                  </a:lnTo>
                  <a:cubicBezTo>
                    <a:pt x="1225772" y="849485"/>
                    <a:pt x="1222629" y="848247"/>
                    <a:pt x="1219391" y="847580"/>
                  </a:cubicBezTo>
                  <a:cubicBezTo>
                    <a:pt x="1212950" y="846030"/>
                    <a:pt x="1206591" y="844155"/>
                    <a:pt x="1200341" y="841960"/>
                  </a:cubicBezTo>
                  <a:cubicBezTo>
                    <a:pt x="1194144" y="839577"/>
                    <a:pt x="1187776" y="837667"/>
                    <a:pt x="1181291" y="836245"/>
                  </a:cubicBezTo>
                  <a:cubicBezTo>
                    <a:pt x="1177433" y="835388"/>
                    <a:pt x="1173517" y="834815"/>
                    <a:pt x="1169575" y="834531"/>
                  </a:cubicBezTo>
                  <a:cubicBezTo>
                    <a:pt x="1167761" y="834599"/>
                    <a:pt x="1165966" y="834919"/>
                    <a:pt x="1164241" y="835483"/>
                  </a:cubicBezTo>
                  <a:cubicBezTo>
                    <a:pt x="1162706" y="836435"/>
                    <a:pt x="1161116" y="837293"/>
                    <a:pt x="1159478" y="838055"/>
                  </a:cubicBezTo>
                  <a:cubicBezTo>
                    <a:pt x="1157603" y="838121"/>
                    <a:pt x="1155772" y="838644"/>
                    <a:pt x="1154144" y="839579"/>
                  </a:cubicBezTo>
                  <a:lnTo>
                    <a:pt x="1154144" y="839579"/>
                  </a:lnTo>
                  <a:cubicBezTo>
                    <a:pt x="1151312" y="840459"/>
                    <a:pt x="1148710" y="841956"/>
                    <a:pt x="1146524" y="843961"/>
                  </a:cubicBezTo>
                  <a:lnTo>
                    <a:pt x="1146524" y="843960"/>
                  </a:lnTo>
                  <a:lnTo>
                    <a:pt x="1145477" y="844722"/>
                  </a:lnTo>
                  <a:cubicBezTo>
                    <a:pt x="1144334" y="845580"/>
                    <a:pt x="1143000" y="846246"/>
                    <a:pt x="1141857" y="847104"/>
                  </a:cubicBezTo>
                  <a:cubicBezTo>
                    <a:pt x="1137156" y="850017"/>
                    <a:pt x="1132290" y="852657"/>
                    <a:pt x="1127284" y="855009"/>
                  </a:cubicBezTo>
                  <a:cubicBezTo>
                    <a:pt x="1116044" y="860915"/>
                    <a:pt x="1105472" y="867963"/>
                    <a:pt x="1093946" y="873297"/>
                  </a:cubicBezTo>
                  <a:lnTo>
                    <a:pt x="1090041" y="874821"/>
                  </a:lnTo>
                  <a:cubicBezTo>
                    <a:pt x="1087279" y="875869"/>
                    <a:pt x="1084421" y="876726"/>
                    <a:pt x="1081564" y="877584"/>
                  </a:cubicBezTo>
                  <a:cubicBezTo>
                    <a:pt x="1075890" y="879312"/>
                    <a:pt x="1070095" y="880617"/>
                    <a:pt x="1064228" y="881489"/>
                  </a:cubicBezTo>
                  <a:cubicBezTo>
                    <a:pt x="1058655" y="882423"/>
                    <a:pt x="1053150" y="883728"/>
                    <a:pt x="1047750" y="885394"/>
                  </a:cubicBezTo>
                  <a:cubicBezTo>
                    <a:pt x="1040847" y="887461"/>
                    <a:pt x="1034200" y="890305"/>
                    <a:pt x="1027938" y="893871"/>
                  </a:cubicBezTo>
                  <a:cubicBezTo>
                    <a:pt x="1022678" y="897167"/>
                    <a:pt x="1021084" y="904102"/>
                    <a:pt x="1024380" y="909363"/>
                  </a:cubicBezTo>
                  <a:cubicBezTo>
                    <a:pt x="1025282" y="910803"/>
                    <a:pt x="1026498" y="912019"/>
                    <a:pt x="1027938" y="912921"/>
                  </a:cubicBezTo>
                  <a:cubicBezTo>
                    <a:pt x="1042312" y="920499"/>
                    <a:pt x="1058767" y="923174"/>
                    <a:pt x="1074801" y="920541"/>
                  </a:cubicBezTo>
                  <a:lnTo>
                    <a:pt x="1075754" y="920541"/>
                  </a:lnTo>
                  <a:cubicBezTo>
                    <a:pt x="1074515" y="925304"/>
                    <a:pt x="1073563" y="930066"/>
                    <a:pt x="1072515" y="934829"/>
                  </a:cubicBezTo>
                  <a:cubicBezTo>
                    <a:pt x="1069943" y="947116"/>
                    <a:pt x="1067562" y="959403"/>
                    <a:pt x="1065086" y="971691"/>
                  </a:cubicBezTo>
                  <a:cubicBezTo>
                    <a:pt x="1062609" y="983978"/>
                    <a:pt x="1059942" y="996170"/>
                    <a:pt x="1057180" y="1008362"/>
                  </a:cubicBezTo>
                  <a:cubicBezTo>
                    <a:pt x="1054096" y="1020516"/>
                    <a:pt x="1052371" y="1032975"/>
                    <a:pt x="1052036" y="1045509"/>
                  </a:cubicBezTo>
                  <a:cubicBezTo>
                    <a:pt x="1052036" y="1049986"/>
                    <a:pt x="1058132" y="1053320"/>
                    <a:pt x="1061561" y="1049415"/>
                  </a:cubicBezTo>
                  <a:cubicBezTo>
                    <a:pt x="1072998" y="1032549"/>
                    <a:pt x="1080067" y="1013108"/>
                    <a:pt x="1082135" y="992836"/>
                  </a:cubicBezTo>
                  <a:cubicBezTo>
                    <a:pt x="1083659" y="990169"/>
                    <a:pt x="1085374" y="987502"/>
                    <a:pt x="1087088" y="985026"/>
                  </a:cubicBezTo>
                  <a:cubicBezTo>
                    <a:pt x="1091548" y="978586"/>
                    <a:pt x="1096690" y="972646"/>
                    <a:pt x="1102424" y="967309"/>
                  </a:cubicBezTo>
                  <a:cubicBezTo>
                    <a:pt x="1108324" y="961805"/>
                    <a:pt x="1114699" y="956833"/>
                    <a:pt x="1121474" y="952450"/>
                  </a:cubicBezTo>
                  <a:cubicBezTo>
                    <a:pt x="1119950" y="978168"/>
                    <a:pt x="1120331" y="1003980"/>
                    <a:pt x="1120331" y="1029698"/>
                  </a:cubicBezTo>
                  <a:cubicBezTo>
                    <a:pt x="1119637" y="1098698"/>
                    <a:pt x="1124030" y="1167655"/>
                    <a:pt x="1133475" y="1236009"/>
                  </a:cubicBezTo>
                  <a:cubicBezTo>
                    <a:pt x="1139934" y="1278916"/>
                    <a:pt x="1148903" y="1321407"/>
                    <a:pt x="1160336" y="1363263"/>
                  </a:cubicBezTo>
                  <a:cubicBezTo>
                    <a:pt x="1165955" y="1384123"/>
                    <a:pt x="1172051" y="1404888"/>
                    <a:pt x="1178814" y="1425366"/>
                  </a:cubicBezTo>
                  <a:cubicBezTo>
                    <a:pt x="1182338" y="1436034"/>
                    <a:pt x="1186053" y="1446607"/>
                    <a:pt x="1190339" y="1456990"/>
                  </a:cubicBezTo>
                  <a:lnTo>
                    <a:pt x="1191387" y="1459561"/>
                  </a:lnTo>
                  <a:lnTo>
                    <a:pt x="1185767" y="1459561"/>
                  </a:lnTo>
                  <a:cubicBezTo>
                    <a:pt x="1179671" y="1459561"/>
                    <a:pt x="1173575" y="1459561"/>
                    <a:pt x="1167479" y="1460228"/>
                  </a:cubicBezTo>
                  <a:close/>
                  <a:moveTo>
                    <a:pt x="1480185" y="1544810"/>
                  </a:moveTo>
                  <a:lnTo>
                    <a:pt x="1480185" y="1544810"/>
                  </a:lnTo>
                  <a:cubicBezTo>
                    <a:pt x="1465993" y="1543381"/>
                    <a:pt x="1451610" y="1541572"/>
                    <a:pt x="1437608" y="1539857"/>
                  </a:cubicBezTo>
                  <a:lnTo>
                    <a:pt x="1432370" y="1539190"/>
                  </a:lnTo>
                  <a:lnTo>
                    <a:pt x="1429512" y="1539190"/>
                  </a:lnTo>
                  <a:lnTo>
                    <a:pt x="1419987" y="1537761"/>
                  </a:lnTo>
                  <a:cubicBezTo>
                    <a:pt x="1412367" y="1536618"/>
                    <a:pt x="1404747" y="1535285"/>
                    <a:pt x="1397127" y="1533856"/>
                  </a:cubicBezTo>
                  <a:cubicBezTo>
                    <a:pt x="1368103" y="1528505"/>
                    <a:pt x="1339631" y="1520502"/>
                    <a:pt x="1312069" y="1509948"/>
                  </a:cubicBezTo>
                  <a:cubicBezTo>
                    <a:pt x="1309402" y="1508996"/>
                    <a:pt x="1306735" y="1507853"/>
                    <a:pt x="1304068" y="1506710"/>
                  </a:cubicBezTo>
                  <a:lnTo>
                    <a:pt x="1300925" y="1505376"/>
                  </a:lnTo>
                  <a:lnTo>
                    <a:pt x="1296353" y="1503281"/>
                  </a:lnTo>
                  <a:cubicBezTo>
                    <a:pt x="1289780" y="1500233"/>
                    <a:pt x="1283399" y="1496804"/>
                    <a:pt x="1277303" y="1493184"/>
                  </a:cubicBezTo>
                  <a:cubicBezTo>
                    <a:pt x="1271970" y="1489979"/>
                    <a:pt x="1266819" y="1486481"/>
                    <a:pt x="1261872" y="1482707"/>
                  </a:cubicBezTo>
                  <a:lnTo>
                    <a:pt x="1259396" y="1480611"/>
                  </a:lnTo>
                  <a:lnTo>
                    <a:pt x="1255776" y="1477373"/>
                  </a:lnTo>
                  <a:cubicBezTo>
                    <a:pt x="1253014" y="1474897"/>
                    <a:pt x="1250347" y="1472229"/>
                    <a:pt x="1247775" y="1469467"/>
                  </a:cubicBezTo>
                  <a:cubicBezTo>
                    <a:pt x="1245203" y="1466705"/>
                    <a:pt x="1242917" y="1463943"/>
                    <a:pt x="1240536" y="1461085"/>
                  </a:cubicBezTo>
                  <a:cubicBezTo>
                    <a:pt x="1239774" y="1460133"/>
                    <a:pt x="1239012" y="1459275"/>
                    <a:pt x="1238345" y="1458323"/>
                  </a:cubicBezTo>
                  <a:lnTo>
                    <a:pt x="1235583" y="1454608"/>
                  </a:lnTo>
                  <a:cubicBezTo>
                    <a:pt x="1230821" y="1447750"/>
                    <a:pt x="1226820" y="1440416"/>
                    <a:pt x="1222534" y="1433177"/>
                  </a:cubicBezTo>
                  <a:cubicBezTo>
                    <a:pt x="1220629" y="1430034"/>
                    <a:pt x="1218914" y="1426700"/>
                    <a:pt x="1217105" y="1423652"/>
                  </a:cubicBezTo>
                  <a:cubicBezTo>
                    <a:pt x="1211961" y="1408412"/>
                    <a:pt x="1207580" y="1392982"/>
                    <a:pt x="1203008" y="1377551"/>
                  </a:cubicBezTo>
                  <a:cubicBezTo>
                    <a:pt x="1193483" y="1344499"/>
                    <a:pt x="1185005" y="1310876"/>
                    <a:pt x="1178243" y="1277348"/>
                  </a:cubicBezTo>
                  <a:cubicBezTo>
                    <a:pt x="1171861" y="1245630"/>
                    <a:pt x="1167098" y="1214007"/>
                    <a:pt x="1163669" y="1182098"/>
                  </a:cubicBezTo>
                  <a:lnTo>
                    <a:pt x="1165765" y="1184003"/>
                  </a:lnTo>
                  <a:lnTo>
                    <a:pt x="1168146" y="1187146"/>
                  </a:lnTo>
                  <a:cubicBezTo>
                    <a:pt x="1176693" y="1195977"/>
                    <a:pt x="1188182" y="1201365"/>
                    <a:pt x="1200436" y="1202291"/>
                  </a:cubicBezTo>
                  <a:cubicBezTo>
                    <a:pt x="1203674" y="1202291"/>
                    <a:pt x="1206913" y="1203148"/>
                    <a:pt x="1209961" y="1203434"/>
                  </a:cubicBezTo>
                  <a:cubicBezTo>
                    <a:pt x="1207030" y="1206807"/>
                    <a:pt x="1204416" y="1210441"/>
                    <a:pt x="1202150" y="1214292"/>
                  </a:cubicBezTo>
                  <a:cubicBezTo>
                    <a:pt x="1195583" y="1226773"/>
                    <a:pt x="1193467" y="1241119"/>
                    <a:pt x="1196150" y="1254964"/>
                  </a:cubicBezTo>
                  <a:cubicBezTo>
                    <a:pt x="1197750" y="1267978"/>
                    <a:pt x="1202706" y="1280353"/>
                    <a:pt x="1210532" y="1290874"/>
                  </a:cubicBezTo>
                  <a:cubicBezTo>
                    <a:pt x="1216617" y="1299731"/>
                    <a:pt x="1227480" y="1303993"/>
                    <a:pt x="1237964" y="1301637"/>
                  </a:cubicBezTo>
                  <a:cubicBezTo>
                    <a:pt x="1241480" y="1303488"/>
                    <a:pt x="1245184" y="1304957"/>
                    <a:pt x="1249013" y="1306018"/>
                  </a:cubicBezTo>
                  <a:cubicBezTo>
                    <a:pt x="1246024" y="1308806"/>
                    <a:pt x="1243457" y="1312015"/>
                    <a:pt x="1241393" y="1315543"/>
                  </a:cubicBezTo>
                  <a:cubicBezTo>
                    <a:pt x="1233488" y="1328878"/>
                    <a:pt x="1239488" y="1344118"/>
                    <a:pt x="1247966" y="1355453"/>
                  </a:cubicBezTo>
                  <a:cubicBezTo>
                    <a:pt x="1255688" y="1363552"/>
                    <a:pt x="1264950" y="1370029"/>
                    <a:pt x="1275207" y="1374503"/>
                  </a:cubicBezTo>
                  <a:cubicBezTo>
                    <a:pt x="1285021" y="1379551"/>
                    <a:pt x="1295101" y="1384066"/>
                    <a:pt x="1305401" y="1388029"/>
                  </a:cubicBezTo>
                  <a:cubicBezTo>
                    <a:pt x="1310048" y="1394829"/>
                    <a:pt x="1316169" y="1400494"/>
                    <a:pt x="1323308" y="1404602"/>
                  </a:cubicBezTo>
                  <a:cubicBezTo>
                    <a:pt x="1332884" y="1410700"/>
                    <a:pt x="1342807" y="1416234"/>
                    <a:pt x="1353026" y="1421175"/>
                  </a:cubicBezTo>
                  <a:cubicBezTo>
                    <a:pt x="1375365" y="1431404"/>
                    <a:pt x="1398530" y="1439721"/>
                    <a:pt x="1422273" y="1446036"/>
                  </a:cubicBezTo>
                  <a:cubicBezTo>
                    <a:pt x="1446147" y="1452591"/>
                    <a:pt x="1470625" y="1456708"/>
                    <a:pt x="1495330" y="1458323"/>
                  </a:cubicBezTo>
                  <a:cubicBezTo>
                    <a:pt x="1506284" y="1458990"/>
                    <a:pt x="1517333" y="1458323"/>
                    <a:pt x="1528191" y="1458323"/>
                  </a:cubicBezTo>
                  <a:lnTo>
                    <a:pt x="1537716" y="1457847"/>
                  </a:lnTo>
                  <a:cubicBezTo>
                    <a:pt x="1537145" y="1461752"/>
                    <a:pt x="1536954" y="1465752"/>
                    <a:pt x="1536764" y="1469562"/>
                  </a:cubicBezTo>
                  <a:cubicBezTo>
                    <a:pt x="1536764" y="1478325"/>
                    <a:pt x="1536764" y="1486993"/>
                    <a:pt x="1536764" y="1495756"/>
                  </a:cubicBezTo>
                  <a:cubicBezTo>
                    <a:pt x="1536764" y="1504519"/>
                    <a:pt x="1536764" y="1512901"/>
                    <a:pt x="1536764" y="1521569"/>
                  </a:cubicBezTo>
                  <a:cubicBezTo>
                    <a:pt x="1536764" y="1530237"/>
                    <a:pt x="1536764" y="1538619"/>
                    <a:pt x="1537430" y="1547001"/>
                  </a:cubicBezTo>
                  <a:cubicBezTo>
                    <a:pt x="1537384" y="1547285"/>
                    <a:pt x="1537384" y="1547574"/>
                    <a:pt x="1537430" y="1547858"/>
                  </a:cubicBezTo>
                  <a:cubicBezTo>
                    <a:pt x="1533335" y="1547858"/>
                    <a:pt x="1529239" y="1547858"/>
                    <a:pt x="1525143" y="1547858"/>
                  </a:cubicBezTo>
                  <a:cubicBezTo>
                    <a:pt x="1509808" y="1547858"/>
                    <a:pt x="1494568" y="1546429"/>
                    <a:pt x="1479328" y="1545000"/>
                  </a:cubicBezTo>
                  <a:close/>
                  <a:moveTo>
                    <a:pt x="2413635" y="1428605"/>
                  </a:moveTo>
                  <a:lnTo>
                    <a:pt x="2413635" y="1428605"/>
                  </a:lnTo>
                  <a:cubicBezTo>
                    <a:pt x="2413635" y="1429272"/>
                    <a:pt x="2413635" y="1433272"/>
                    <a:pt x="2413635" y="1433367"/>
                  </a:cubicBezTo>
                  <a:cubicBezTo>
                    <a:pt x="2412490" y="1439227"/>
                    <a:pt x="2410799" y="1444967"/>
                    <a:pt x="2408587" y="1450512"/>
                  </a:cubicBezTo>
                  <a:cubicBezTo>
                    <a:pt x="2409254" y="1448798"/>
                    <a:pt x="2407539" y="1452989"/>
                    <a:pt x="2407349" y="1453370"/>
                  </a:cubicBezTo>
                  <a:cubicBezTo>
                    <a:pt x="2407158" y="1453751"/>
                    <a:pt x="2405825" y="1456608"/>
                    <a:pt x="2404967" y="1458228"/>
                  </a:cubicBezTo>
                  <a:cubicBezTo>
                    <a:pt x="2403062" y="1461942"/>
                    <a:pt x="2400872" y="1465657"/>
                    <a:pt x="2398681" y="1469277"/>
                  </a:cubicBezTo>
                  <a:cubicBezTo>
                    <a:pt x="2394776" y="1475563"/>
                    <a:pt x="2390775" y="1481754"/>
                    <a:pt x="2386489" y="1487755"/>
                  </a:cubicBezTo>
                  <a:lnTo>
                    <a:pt x="2380202" y="1496518"/>
                  </a:lnTo>
                  <a:lnTo>
                    <a:pt x="2378488" y="1498899"/>
                  </a:lnTo>
                  <a:lnTo>
                    <a:pt x="2374773" y="1503662"/>
                  </a:lnTo>
                  <a:cubicBezTo>
                    <a:pt x="2365481" y="1515368"/>
                    <a:pt x="2355561" y="1526560"/>
                    <a:pt x="2345055" y="1537190"/>
                  </a:cubicBezTo>
                  <a:cubicBezTo>
                    <a:pt x="2334387" y="1547921"/>
                    <a:pt x="2323306" y="1558145"/>
                    <a:pt x="2311813" y="1567860"/>
                  </a:cubicBezTo>
                  <a:lnTo>
                    <a:pt x="2304860" y="1573671"/>
                  </a:lnTo>
                  <a:lnTo>
                    <a:pt x="2302097" y="1575861"/>
                  </a:lnTo>
                  <a:lnTo>
                    <a:pt x="2297716" y="1579195"/>
                  </a:lnTo>
                  <a:cubicBezTo>
                    <a:pt x="2291525" y="1583958"/>
                    <a:pt x="2285143" y="1588720"/>
                    <a:pt x="2278666" y="1593102"/>
                  </a:cubicBezTo>
                  <a:cubicBezTo>
                    <a:pt x="2253943" y="1610181"/>
                    <a:pt x="2227887" y="1625248"/>
                    <a:pt x="2200751" y="1638155"/>
                  </a:cubicBezTo>
                  <a:cubicBezTo>
                    <a:pt x="2194274" y="1641298"/>
                    <a:pt x="2187607" y="1644251"/>
                    <a:pt x="2181035" y="1647680"/>
                  </a:cubicBezTo>
                  <a:lnTo>
                    <a:pt x="2169986" y="1652728"/>
                  </a:lnTo>
                  <a:lnTo>
                    <a:pt x="2165414" y="1654824"/>
                  </a:lnTo>
                  <a:lnTo>
                    <a:pt x="2160175" y="1657015"/>
                  </a:lnTo>
                  <a:cubicBezTo>
                    <a:pt x="2144681" y="1663364"/>
                    <a:pt x="2128965" y="1669365"/>
                    <a:pt x="2113026" y="1675017"/>
                  </a:cubicBezTo>
                  <a:cubicBezTo>
                    <a:pt x="2081308" y="1686161"/>
                    <a:pt x="2048923" y="1695400"/>
                    <a:pt x="2016347" y="1703592"/>
                  </a:cubicBezTo>
                  <a:cubicBezTo>
                    <a:pt x="1983772" y="1711783"/>
                    <a:pt x="1950815" y="1719403"/>
                    <a:pt x="1917764" y="1724928"/>
                  </a:cubicBezTo>
                  <a:cubicBezTo>
                    <a:pt x="1900809" y="1727881"/>
                    <a:pt x="1883759" y="1730738"/>
                    <a:pt x="1866805" y="1733405"/>
                  </a:cubicBezTo>
                  <a:cubicBezTo>
                    <a:pt x="1858994" y="1734643"/>
                    <a:pt x="1851279" y="1735786"/>
                    <a:pt x="1843468" y="1736834"/>
                  </a:cubicBezTo>
                  <a:lnTo>
                    <a:pt x="1839373" y="1737406"/>
                  </a:lnTo>
                  <a:lnTo>
                    <a:pt x="1833182" y="1738167"/>
                  </a:lnTo>
                  <a:lnTo>
                    <a:pt x="1818704" y="1739977"/>
                  </a:lnTo>
                  <a:cubicBezTo>
                    <a:pt x="1790614" y="1743404"/>
                    <a:pt x="1762318" y="1744837"/>
                    <a:pt x="1734026" y="1744264"/>
                  </a:cubicBezTo>
                  <a:cubicBezTo>
                    <a:pt x="1727168" y="1744264"/>
                    <a:pt x="1720406" y="1743692"/>
                    <a:pt x="1713548" y="1743120"/>
                  </a:cubicBezTo>
                  <a:lnTo>
                    <a:pt x="1703356" y="1742168"/>
                  </a:lnTo>
                  <a:lnTo>
                    <a:pt x="1699260" y="1742168"/>
                  </a:lnTo>
                  <a:lnTo>
                    <a:pt x="1695450" y="1741597"/>
                  </a:lnTo>
                  <a:cubicBezTo>
                    <a:pt x="1684805" y="1739959"/>
                    <a:pt x="1674321" y="1737410"/>
                    <a:pt x="1664113" y="1733977"/>
                  </a:cubicBezTo>
                  <a:lnTo>
                    <a:pt x="1657350" y="1731500"/>
                  </a:lnTo>
                  <a:lnTo>
                    <a:pt x="1652588" y="1729595"/>
                  </a:lnTo>
                  <a:cubicBezTo>
                    <a:pt x="1649063" y="1727881"/>
                    <a:pt x="1645634" y="1726071"/>
                    <a:pt x="1642205" y="1724166"/>
                  </a:cubicBezTo>
                  <a:cubicBezTo>
                    <a:pt x="1638776" y="1722261"/>
                    <a:pt x="1634681" y="1719499"/>
                    <a:pt x="1631061" y="1716927"/>
                  </a:cubicBezTo>
                  <a:lnTo>
                    <a:pt x="1628966" y="1715403"/>
                  </a:lnTo>
                  <a:lnTo>
                    <a:pt x="1628966" y="1715403"/>
                  </a:lnTo>
                  <a:lnTo>
                    <a:pt x="1622965" y="1710069"/>
                  </a:lnTo>
                  <a:cubicBezTo>
                    <a:pt x="1619529" y="1707166"/>
                    <a:pt x="1616343" y="1703979"/>
                    <a:pt x="1613440" y="1700544"/>
                  </a:cubicBezTo>
                  <a:lnTo>
                    <a:pt x="1612868" y="1699877"/>
                  </a:lnTo>
                  <a:lnTo>
                    <a:pt x="1611249" y="1697591"/>
                  </a:lnTo>
                  <a:cubicBezTo>
                    <a:pt x="1609598" y="1695305"/>
                    <a:pt x="1608074" y="1692924"/>
                    <a:pt x="1606677" y="1690447"/>
                  </a:cubicBezTo>
                  <a:cubicBezTo>
                    <a:pt x="1604522" y="1686899"/>
                    <a:pt x="1602551" y="1683243"/>
                    <a:pt x="1600772" y="1679493"/>
                  </a:cubicBezTo>
                  <a:cubicBezTo>
                    <a:pt x="1601152" y="1675886"/>
                    <a:pt x="1601343" y="1672262"/>
                    <a:pt x="1601343" y="1668635"/>
                  </a:cubicBezTo>
                  <a:lnTo>
                    <a:pt x="1601343" y="1664444"/>
                  </a:lnTo>
                  <a:cubicBezTo>
                    <a:pt x="1619932" y="1680329"/>
                    <a:pt x="1641783" y="1691937"/>
                    <a:pt x="1665351" y="1698448"/>
                  </a:cubicBezTo>
                  <a:cubicBezTo>
                    <a:pt x="1680211" y="1702855"/>
                    <a:pt x="1695406" y="1706041"/>
                    <a:pt x="1710785" y="1707973"/>
                  </a:cubicBezTo>
                  <a:cubicBezTo>
                    <a:pt x="1718024" y="1708926"/>
                    <a:pt x="1725263" y="1709402"/>
                    <a:pt x="1732598" y="1709783"/>
                  </a:cubicBezTo>
                  <a:cubicBezTo>
                    <a:pt x="1739860" y="1710653"/>
                    <a:pt x="1747225" y="1709704"/>
                    <a:pt x="1754029" y="1707021"/>
                  </a:cubicBezTo>
                  <a:cubicBezTo>
                    <a:pt x="1755765" y="1706029"/>
                    <a:pt x="1756369" y="1703819"/>
                    <a:pt x="1755377" y="1702083"/>
                  </a:cubicBezTo>
                  <a:cubicBezTo>
                    <a:pt x="1755056" y="1701521"/>
                    <a:pt x="1754591" y="1701055"/>
                    <a:pt x="1754029" y="1700734"/>
                  </a:cubicBezTo>
                  <a:cubicBezTo>
                    <a:pt x="1748207" y="1698425"/>
                    <a:pt x="1742004" y="1697229"/>
                    <a:pt x="1735741" y="1697210"/>
                  </a:cubicBezTo>
                  <a:lnTo>
                    <a:pt x="1713929" y="1695495"/>
                  </a:lnTo>
                  <a:cubicBezTo>
                    <a:pt x="1699600" y="1694150"/>
                    <a:pt x="1685397" y="1691698"/>
                    <a:pt x="1671447" y="1688161"/>
                  </a:cubicBezTo>
                  <a:cubicBezTo>
                    <a:pt x="1644597" y="1682098"/>
                    <a:pt x="1619981" y="1668636"/>
                    <a:pt x="1600390" y="1649299"/>
                  </a:cubicBezTo>
                  <a:lnTo>
                    <a:pt x="1599819" y="1641679"/>
                  </a:lnTo>
                  <a:cubicBezTo>
                    <a:pt x="1598581" y="1624629"/>
                    <a:pt x="1597057" y="1607580"/>
                    <a:pt x="1596200" y="1590435"/>
                  </a:cubicBezTo>
                  <a:cubicBezTo>
                    <a:pt x="1595342" y="1573290"/>
                    <a:pt x="1595628" y="1555764"/>
                    <a:pt x="1594771" y="1538333"/>
                  </a:cubicBezTo>
                  <a:cubicBezTo>
                    <a:pt x="1593914" y="1520902"/>
                    <a:pt x="1592009" y="1501281"/>
                    <a:pt x="1589532" y="1482898"/>
                  </a:cubicBezTo>
                  <a:cubicBezTo>
                    <a:pt x="1580007" y="1412317"/>
                    <a:pt x="1560957" y="1343642"/>
                    <a:pt x="1544288" y="1274586"/>
                  </a:cubicBezTo>
                  <a:cubicBezTo>
                    <a:pt x="1538954" y="1252488"/>
                    <a:pt x="1534763" y="1230199"/>
                    <a:pt x="1528667" y="1207911"/>
                  </a:cubicBezTo>
                  <a:cubicBezTo>
                    <a:pt x="1522571" y="1185622"/>
                    <a:pt x="1515999" y="1163524"/>
                    <a:pt x="1509617" y="1141236"/>
                  </a:cubicBezTo>
                  <a:cubicBezTo>
                    <a:pt x="1505236" y="1125615"/>
                    <a:pt x="1501045" y="1109899"/>
                    <a:pt x="1496092" y="1094468"/>
                  </a:cubicBezTo>
                  <a:cubicBezTo>
                    <a:pt x="1492853" y="1077418"/>
                    <a:pt x="1489710" y="1060273"/>
                    <a:pt x="1485900" y="1043414"/>
                  </a:cubicBezTo>
                  <a:cubicBezTo>
                    <a:pt x="1478185" y="1009505"/>
                    <a:pt x="1468564" y="976167"/>
                    <a:pt x="1460183" y="942449"/>
                  </a:cubicBezTo>
                  <a:cubicBezTo>
                    <a:pt x="1443895" y="876726"/>
                    <a:pt x="1429988" y="810337"/>
                    <a:pt x="1412558" y="744996"/>
                  </a:cubicBezTo>
                  <a:cubicBezTo>
                    <a:pt x="1418965" y="749047"/>
                    <a:pt x="1425649" y="752644"/>
                    <a:pt x="1432560" y="755759"/>
                  </a:cubicBezTo>
                  <a:lnTo>
                    <a:pt x="1434560" y="756616"/>
                  </a:lnTo>
                  <a:cubicBezTo>
                    <a:pt x="1437037" y="766141"/>
                    <a:pt x="1440180" y="775666"/>
                    <a:pt x="1443514" y="784524"/>
                  </a:cubicBezTo>
                  <a:cubicBezTo>
                    <a:pt x="1455515" y="817767"/>
                    <a:pt x="1465898" y="851866"/>
                    <a:pt x="1475804" y="885775"/>
                  </a:cubicBezTo>
                  <a:cubicBezTo>
                    <a:pt x="1495997" y="954641"/>
                    <a:pt x="1512570" y="1024554"/>
                    <a:pt x="1530096" y="1094182"/>
                  </a:cubicBezTo>
                  <a:cubicBezTo>
                    <a:pt x="1542764" y="1144093"/>
                    <a:pt x="1555337" y="1194004"/>
                    <a:pt x="1566291" y="1244296"/>
                  </a:cubicBezTo>
                  <a:cubicBezTo>
                    <a:pt x="1569053" y="1257060"/>
                    <a:pt x="1571435" y="1269823"/>
                    <a:pt x="1574768" y="1282396"/>
                  </a:cubicBezTo>
                  <a:cubicBezTo>
                    <a:pt x="1578102" y="1294969"/>
                    <a:pt x="1580769" y="1307352"/>
                    <a:pt x="1583150" y="1319925"/>
                  </a:cubicBezTo>
                  <a:cubicBezTo>
                    <a:pt x="1587818" y="1344594"/>
                    <a:pt x="1597819" y="1369550"/>
                    <a:pt x="1597438" y="1394791"/>
                  </a:cubicBezTo>
                  <a:cubicBezTo>
                    <a:pt x="1597438" y="1399363"/>
                    <a:pt x="1603724" y="1399173"/>
                    <a:pt x="1604201" y="1394791"/>
                  </a:cubicBezTo>
                  <a:cubicBezTo>
                    <a:pt x="1604861" y="1378136"/>
                    <a:pt x="1602868" y="1361481"/>
                    <a:pt x="1598295" y="1345452"/>
                  </a:cubicBezTo>
                  <a:cubicBezTo>
                    <a:pt x="1596310" y="1337268"/>
                    <a:pt x="1595129" y="1328910"/>
                    <a:pt x="1594771" y="1320496"/>
                  </a:cubicBezTo>
                  <a:cubicBezTo>
                    <a:pt x="1594538" y="1311316"/>
                    <a:pt x="1593775" y="1302157"/>
                    <a:pt x="1592485" y="1293064"/>
                  </a:cubicBezTo>
                  <a:cubicBezTo>
                    <a:pt x="1589818" y="1275157"/>
                    <a:pt x="1585817" y="1257441"/>
                    <a:pt x="1582960" y="1239724"/>
                  </a:cubicBezTo>
                  <a:cubicBezTo>
                    <a:pt x="1580102" y="1222008"/>
                    <a:pt x="1575911" y="1204577"/>
                    <a:pt x="1571816" y="1187051"/>
                  </a:cubicBezTo>
                  <a:cubicBezTo>
                    <a:pt x="1555623" y="1117328"/>
                    <a:pt x="1537811" y="1047891"/>
                    <a:pt x="1520285" y="978549"/>
                  </a:cubicBezTo>
                  <a:cubicBezTo>
                    <a:pt x="1507141" y="926923"/>
                    <a:pt x="1493234" y="875488"/>
                    <a:pt x="1476851" y="824910"/>
                  </a:cubicBezTo>
                  <a:cubicBezTo>
                    <a:pt x="1472946" y="812909"/>
                    <a:pt x="1469231" y="800812"/>
                    <a:pt x="1465231" y="788906"/>
                  </a:cubicBezTo>
                  <a:cubicBezTo>
                    <a:pt x="1462468" y="780714"/>
                    <a:pt x="1459421" y="772713"/>
                    <a:pt x="1456563" y="764617"/>
                  </a:cubicBezTo>
                  <a:cubicBezTo>
                    <a:pt x="1465137" y="767276"/>
                    <a:pt x="1473890" y="769313"/>
                    <a:pt x="1482757" y="770713"/>
                  </a:cubicBezTo>
                  <a:lnTo>
                    <a:pt x="1493425" y="772618"/>
                  </a:lnTo>
                  <a:cubicBezTo>
                    <a:pt x="1495064" y="772909"/>
                    <a:pt x="1496686" y="773290"/>
                    <a:pt x="1498282" y="773761"/>
                  </a:cubicBezTo>
                  <a:lnTo>
                    <a:pt x="1500568" y="774523"/>
                  </a:lnTo>
                  <a:lnTo>
                    <a:pt x="1500568" y="774523"/>
                  </a:lnTo>
                  <a:lnTo>
                    <a:pt x="1501331" y="774523"/>
                  </a:lnTo>
                  <a:lnTo>
                    <a:pt x="1503617" y="775857"/>
                  </a:lnTo>
                  <a:lnTo>
                    <a:pt x="1504569" y="778238"/>
                  </a:lnTo>
                  <a:cubicBezTo>
                    <a:pt x="1505807" y="781381"/>
                    <a:pt x="1506855" y="784524"/>
                    <a:pt x="1507903" y="787763"/>
                  </a:cubicBezTo>
                  <a:cubicBezTo>
                    <a:pt x="1509998" y="793859"/>
                    <a:pt x="1512094" y="800050"/>
                    <a:pt x="1514285" y="806146"/>
                  </a:cubicBezTo>
                  <a:cubicBezTo>
                    <a:pt x="1518490" y="819545"/>
                    <a:pt x="1524931" y="832137"/>
                    <a:pt x="1533335" y="843389"/>
                  </a:cubicBezTo>
                  <a:cubicBezTo>
                    <a:pt x="1538732" y="850208"/>
                    <a:pt x="1546125" y="855170"/>
                    <a:pt x="1554480" y="857581"/>
                  </a:cubicBezTo>
                  <a:cubicBezTo>
                    <a:pt x="1557814" y="869487"/>
                    <a:pt x="1561719" y="881298"/>
                    <a:pt x="1564862" y="893205"/>
                  </a:cubicBezTo>
                  <a:cubicBezTo>
                    <a:pt x="1569244" y="909302"/>
                    <a:pt x="1573435" y="925494"/>
                    <a:pt x="1578864" y="940830"/>
                  </a:cubicBezTo>
                  <a:cubicBezTo>
                    <a:pt x="1584831" y="956588"/>
                    <a:pt x="1589390" y="972844"/>
                    <a:pt x="1592485" y="989407"/>
                  </a:cubicBezTo>
                  <a:cubicBezTo>
                    <a:pt x="1595152" y="1005885"/>
                    <a:pt x="1595723" y="1022745"/>
                    <a:pt x="1596771" y="1039413"/>
                  </a:cubicBezTo>
                  <a:cubicBezTo>
                    <a:pt x="1601343" y="1110565"/>
                    <a:pt x="1618012" y="1180669"/>
                    <a:pt x="1631633" y="1250392"/>
                  </a:cubicBezTo>
                  <a:cubicBezTo>
                    <a:pt x="1636681" y="1276205"/>
                    <a:pt x="1641729" y="1302018"/>
                    <a:pt x="1646492" y="1327926"/>
                  </a:cubicBezTo>
                  <a:cubicBezTo>
                    <a:pt x="1648682" y="1340118"/>
                    <a:pt x="1650778" y="1352405"/>
                    <a:pt x="1652873" y="1364597"/>
                  </a:cubicBezTo>
                  <a:cubicBezTo>
                    <a:pt x="1654321" y="1377921"/>
                    <a:pt x="1657097" y="1391068"/>
                    <a:pt x="1661160" y="1403840"/>
                  </a:cubicBezTo>
                  <a:cubicBezTo>
                    <a:pt x="1662129" y="1406788"/>
                    <a:pt x="1665305" y="1408393"/>
                    <a:pt x="1668254" y="1407424"/>
                  </a:cubicBezTo>
                  <a:cubicBezTo>
                    <a:pt x="1670479" y="1406692"/>
                    <a:pt x="1672018" y="1404657"/>
                    <a:pt x="1672114" y="1402316"/>
                  </a:cubicBezTo>
                  <a:cubicBezTo>
                    <a:pt x="1671919" y="1384772"/>
                    <a:pt x="1669811" y="1367301"/>
                    <a:pt x="1665827" y="1350214"/>
                  </a:cubicBezTo>
                  <a:cubicBezTo>
                    <a:pt x="1662843" y="1333069"/>
                    <a:pt x="1659668" y="1315988"/>
                    <a:pt x="1656302" y="1298970"/>
                  </a:cubicBezTo>
                  <a:cubicBezTo>
                    <a:pt x="1649444" y="1263727"/>
                    <a:pt x="1642523" y="1228485"/>
                    <a:pt x="1635538" y="1193242"/>
                  </a:cubicBezTo>
                  <a:cubicBezTo>
                    <a:pt x="1628585" y="1158000"/>
                    <a:pt x="1621631" y="1122757"/>
                    <a:pt x="1616488" y="1087229"/>
                  </a:cubicBezTo>
                  <a:cubicBezTo>
                    <a:pt x="1611439" y="1053510"/>
                    <a:pt x="1611249" y="1019220"/>
                    <a:pt x="1605915" y="985597"/>
                  </a:cubicBezTo>
                  <a:cubicBezTo>
                    <a:pt x="1601819" y="960261"/>
                    <a:pt x="1591151" y="937020"/>
                    <a:pt x="1584008" y="912540"/>
                  </a:cubicBezTo>
                  <a:cubicBezTo>
                    <a:pt x="1580388" y="900348"/>
                    <a:pt x="1577150" y="887966"/>
                    <a:pt x="1573625" y="875774"/>
                  </a:cubicBezTo>
                  <a:cubicBezTo>
                    <a:pt x="1572006" y="870249"/>
                    <a:pt x="1570387" y="864630"/>
                    <a:pt x="1568577" y="859105"/>
                  </a:cubicBezTo>
                  <a:cubicBezTo>
                    <a:pt x="1571132" y="859116"/>
                    <a:pt x="1573683" y="858893"/>
                    <a:pt x="1576197" y="858438"/>
                  </a:cubicBezTo>
                  <a:cubicBezTo>
                    <a:pt x="1581076" y="857511"/>
                    <a:pt x="1585794" y="855875"/>
                    <a:pt x="1590199" y="853581"/>
                  </a:cubicBezTo>
                  <a:cubicBezTo>
                    <a:pt x="1587913" y="859581"/>
                    <a:pt x="1593723" y="867487"/>
                    <a:pt x="1600391" y="863106"/>
                  </a:cubicBezTo>
                  <a:cubicBezTo>
                    <a:pt x="1616297" y="852628"/>
                    <a:pt x="1641158" y="860629"/>
                    <a:pt x="1653540" y="844056"/>
                  </a:cubicBezTo>
                  <a:cubicBezTo>
                    <a:pt x="1655540" y="841389"/>
                    <a:pt x="1652778" y="838436"/>
                    <a:pt x="1650206" y="838055"/>
                  </a:cubicBezTo>
                  <a:cubicBezTo>
                    <a:pt x="1640074" y="837405"/>
                    <a:pt x="1629904" y="838435"/>
                    <a:pt x="1620107" y="841103"/>
                  </a:cubicBezTo>
                  <a:cubicBezTo>
                    <a:pt x="1614128" y="842146"/>
                    <a:pt x="1608238" y="843642"/>
                    <a:pt x="1602486" y="845580"/>
                  </a:cubicBezTo>
                  <a:cubicBezTo>
                    <a:pt x="1612678" y="836109"/>
                    <a:pt x="1620535" y="824404"/>
                    <a:pt x="1625441" y="811385"/>
                  </a:cubicBezTo>
                  <a:cubicBezTo>
                    <a:pt x="1627123" y="810796"/>
                    <a:pt x="1628841" y="810319"/>
                    <a:pt x="1630585" y="809956"/>
                  </a:cubicBezTo>
                  <a:cubicBezTo>
                    <a:pt x="1635347" y="809099"/>
                    <a:pt x="1641920" y="808813"/>
                    <a:pt x="1645158" y="804622"/>
                  </a:cubicBezTo>
                  <a:cubicBezTo>
                    <a:pt x="1647350" y="802221"/>
                    <a:pt x="1647350" y="798546"/>
                    <a:pt x="1645158" y="796145"/>
                  </a:cubicBezTo>
                  <a:cubicBezTo>
                    <a:pt x="1640999" y="792562"/>
                    <a:pt x="1635171" y="791640"/>
                    <a:pt x="1630109" y="793764"/>
                  </a:cubicBezTo>
                  <a:cubicBezTo>
                    <a:pt x="1631277" y="784250"/>
                    <a:pt x="1630988" y="774615"/>
                    <a:pt x="1629251" y="765189"/>
                  </a:cubicBezTo>
                  <a:cubicBezTo>
                    <a:pt x="1631537" y="764046"/>
                    <a:pt x="1633823" y="763188"/>
                    <a:pt x="1636205" y="762141"/>
                  </a:cubicBezTo>
                  <a:cubicBezTo>
                    <a:pt x="1638586" y="761093"/>
                    <a:pt x="1642682" y="757092"/>
                    <a:pt x="1640777" y="753378"/>
                  </a:cubicBezTo>
                  <a:cubicBezTo>
                    <a:pt x="1640158" y="751652"/>
                    <a:pt x="1638735" y="750336"/>
                    <a:pt x="1636967" y="749853"/>
                  </a:cubicBezTo>
                  <a:cubicBezTo>
                    <a:pt x="1634686" y="749007"/>
                    <a:pt x="1632230" y="748745"/>
                    <a:pt x="1629823" y="749091"/>
                  </a:cubicBezTo>
                  <a:cubicBezTo>
                    <a:pt x="1628495" y="749417"/>
                    <a:pt x="1627190" y="749831"/>
                    <a:pt x="1625918" y="750330"/>
                  </a:cubicBezTo>
                  <a:cubicBezTo>
                    <a:pt x="1624775" y="746043"/>
                    <a:pt x="1623346" y="741757"/>
                    <a:pt x="1621917" y="737661"/>
                  </a:cubicBezTo>
                  <a:cubicBezTo>
                    <a:pt x="1619441" y="730899"/>
                    <a:pt x="1616774" y="724326"/>
                    <a:pt x="1614011" y="717659"/>
                  </a:cubicBezTo>
                  <a:lnTo>
                    <a:pt x="1620107" y="716230"/>
                  </a:lnTo>
                  <a:cubicBezTo>
                    <a:pt x="1626965" y="714420"/>
                    <a:pt x="1637633" y="712992"/>
                    <a:pt x="1640205" y="704991"/>
                  </a:cubicBezTo>
                  <a:cubicBezTo>
                    <a:pt x="1640708" y="703296"/>
                    <a:pt x="1640231" y="701463"/>
                    <a:pt x="1638967" y="700228"/>
                  </a:cubicBezTo>
                  <a:cubicBezTo>
                    <a:pt x="1633347" y="694799"/>
                    <a:pt x="1624393" y="698609"/>
                    <a:pt x="1618012" y="700228"/>
                  </a:cubicBezTo>
                  <a:lnTo>
                    <a:pt x="1608487" y="703467"/>
                  </a:lnTo>
                  <a:cubicBezTo>
                    <a:pt x="1607439" y="700895"/>
                    <a:pt x="1606391" y="698323"/>
                    <a:pt x="1605248" y="695847"/>
                  </a:cubicBezTo>
                  <a:lnTo>
                    <a:pt x="1604391" y="693656"/>
                  </a:lnTo>
                  <a:lnTo>
                    <a:pt x="1604391" y="693656"/>
                  </a:lnTo>
                  <a:cubicBezTo>
                    <a:pt x="1610980" y="694352"/>
                    <a:pt x="1617521" y="691960"/>
                    <a:pt x="1622108" y="687179"/>
                  </a:cubicBezTo>
                  <a:cubicBezTo>
                    <a:pt x="1623352" y="684990"/>
                    <a:pt x="1622636" y="682208"/>
                    <a:pt x="1620488" y="680892"/>
                  </a:cubicBezTo>
                  <a:cubicBezTo>
                    <a:pt x="1616924" y="679003"/>
                    <a:pt x="1612799" y="678462"/>
                    <a:pt x="1608868" y="679368"/>
                  </a:cubicBezTo>
                  <a:cubicBezTo>
                    <a:pt x="1605629" y="679368"/>
                    <a:pt x="1602391" y="679368"/>
                    <a:pt x="1599343" y="679368"/>
                  </a:cubicBezTo>
                  <a:cubicBezTo>
                    <a:pt x="1598771" y="677749"/>
                    <a:pt x="1598200" y="676130"/>
                    <a:pt x="1597724" y="674511"/>
                  </a:cubicBezTo>
                  <a:cubicBezTo>
                    <a:pt x="1596272" y="670007"/>
                    <a:pt x="1595064" y="665428"/>
                    <a:pt x="1594104" y="660795"/>
                  </a:cubicBezTo>
                  <a:cubicBezTo>
                    <a:pt x="1600581" y="660795"/>
                    <a:pt x="1606963" y="661461"/>
                    <a:pt x="1613154" y="661842"/>
                  </a:cubicBezTo>
                  <a:cubicBezTo>
                    <a:pt x="1623536" y="662509"/>
                    <a:pt x="1639634" y="663747"/>
                    <a:pt x="1645825" y="653175"/>
                  </a:cubicBezTo>
                  <a:cubicBezTo>
                    <a:pt x="1646910" y="651372"/>
                    <a:pt x="1646327" y="649031"/>
                    <a:pt x="1644524" y="647946"/>
                  </a:cubicBezTo>
                  <a:cubicBezTo>
                    <a:pt x="1644245" y="647778"/>
                    <a:pt x="1643946" y="647647"/>
                    <a:pt x="1643634" y="647555"/>
                  </a:cubicBezTo>
                  <a:cubicBezTo>
                    <a:pt x="1638154" y="646953"/>
                    <a:pt x="1632610" y="647308"/>
                    <a:pt x="1627251" y="648603"/>
                  </a:cubicBezTo>
                  <a:cubicBezTo>
                    <a:pt x="1621387" y="649079"/>
                    <a:pt x="1615494" y="649079"/>
                    <a:pt x="1609630" y="648603"/>
                  </a:cubicBezTo>
                  <a:cubicBezTo>
                    <a:pt x="1604047" y="648269"/>
                    <a:pt x="1598449" y="648269"/>
                    <a:pt x="1592866" y="648603"/>
                  </a:cubicBezTo>
                  <a:cubicBezTo>
                    <a:pt x="1592866" y="646317"/>
                    <a:pt x="1592866" y="644031"/>
                    <a:pt x="1592866" y="641649"/>
                  </a:cubicBezTo>
                  <a:cubicBezTo>
                    <a:pt x="1593098" y="635987"/>
                    <a:pt x="1593766" y="630350"/>
                    <a:pt x="1594866" y="624790"/>
                  </a:cubicBezTo>
                  <a:cubicBezTo>
                    <a:pt x="1600391" y="624790"/>
                    <a:pt x="1606010" y="624790"/>
                    <a:pt x="1611535" y="623933"/>
                  </a:cubicBezTo>
                  <a:cubicBezTo>
                    <a:pt x="1623251" y="623076"/>
                    <a:pt x="1635062" y="621933"/>
                    <a:pt x="1646682" y="620409"/>
                  </a:cubicBezTo>
                  <a:cubicBezTo>
                    <a:pt x="1672400" y="617075"/>
                    <a:pt x="1697546" y="610217"/>
                    <a:pt x="1722882" y="606407"/>
                  </a:cubicBezTo>
                  <a:lnTo>
                    <a:pt x="1728597" y="605645"/>
                  </a:lnTo>
                  <a:cubicBezTo>
                    <a:pt x="1733074" y="605073"/>
                    <a:pt x="1737551" y="604692"/>
                    <a:pt x="1742027" y="603930"/>
                  </a:cubicBezTo>
                  <a:cubicBezTo>
                    <a:pt x="1748228" y="602742"/>
                    <a:pt x="1754315" y="601021"/>
                    <a:pt x="1760220" y="598787"/>
                  </a:cubicBezTo>
                  <a:cubicBezTo>
                    <a:pt x="1766697" y="596501"/>
                    <a:pt x="1772888" y="593643"/>
                    <a:pt x="1779270" y="590881"/>
                  </a:cubicBezTo>
                  <a:lnTo>
                    <a:pt x="1787271" y="587262"/>
                  </a:lnTo>
                  <a:lnTo>
                    <a:pt x="1788890" y="586595"/>
                  </a:lnTo>
                  <a:lnTo>
                    <a:pt x="1794320" y="584404"/>
                  </a:lnTo>
                  <a:cubicBezTo>
                    <a:pt x="1800511" y="581928"/>
                    <a:pt x="1806702" y="579356"/>
                    <a:pt x="1812798" y="576594"/>
                  </a:cubicBezTo>
                  <a:cubicBezTo>
                    <a:pt x="1815560" y="575355"/>
                    <a:pt x="1818227" y="573927"/>
                    <a:pt x="1820989" y="572498"/>
                  </a:cubicBezTo>
                  <a:lnTo>
                    <a:pt x="1824323" y="570879"/>
                  </a:lnTo>
                  <a:lnTo>
                    <a:pt x="1827657" y="569355"/>
                  </a:lnTo>
                  <a:cubicBezTo>
                    <a:pt x="1836432" y="566662"/>
                    <a:pt x="1845049" y="563482"/>
                    <a:pt x="1853470" y="559830"/>
                  </a:cubicBezTo>
                  <a:lnTo>
                    <a:pt x="1853946" y="559830"/>
                  </a:lnTo>
                  <a:cubicBezTo>
                    <a:pt x="1859854" y="562911"/>
                    <a:pt x="1864947" y="567351"/>
                    <a:pt x="1868805" y="572784"/>
                  </a:cubicBezTo>
                  <a:cubicBezTo>
                    <a:pt x="1870400" y="574582"/>
                    <a:pt x="1871864" y="576492"/>
                    <a:pt x="1873187" y="578499"/>
                  </a:cubicBezTo>
                  <a:lnTo>
                    <a:pt x="1866424" y="582309"/>
                  </a:lnTo>
                  <a:cubicBezTo>
                    <a:pt x="1856899" y="587071"/>
                    <a:pt x="1848517" y="591834"/>
                    <a:pt x="1839182" y="596310"/>
                  </a:cubicBezTo>
                  <a:cubicBezTo>
                    <a:pt x="1830006" y="600021"/>
                    <a:pt x="1820625" y="603201"/>
                    <a:pt x="1811084" y="605835"/>
                  </a:cubicBezTo>
                  <a:cubicBezTo>
                    <a:pt x="1800990" y="608923"/>
                    <a:pt x="1791123" y="612710"/>
                    <a:pt x="1781556" y="617170"/>
                  </a:cubicBezTo>
                  <a:cubicBezTo>
                    <a:pt x="1777460" y="619075"/>
                    <a:pt x="1780413" y="626124"/>
                    <a:pt x="1784604" y="624600"/>
                  </a:cubicBezTo>
                  <a:cubicBezTo>
                    <a:pt x="1794418" y="621881"/>
                    <a:pt x="1804370" y="619687"/>
                    <a:pt x="1814417" y="618027"/>
                  </a:cubicBezTo>
                  <a:cubicBezTo>
                    <a:pt x="1824187" y="615641"/>
                    <a:pt x="1833745" y="612456"/>
                    <a:pt x="1842992" y="608502"/>
                  </a:cubicBezTo>
                  <a:cubicBezTo>
                    <a:pt x="1851154" y="605003"/>
                    <a:pt x="1859134" y="601093"/>
                    <a:pt x="1866900" y="596787"/>
                  </a:cubicBezTo>
                  <a:cubicBezTo>
                    <a:pt x="1871091" y="594596"/>
                    <a:pt x="1875282" y="592405"/>
                    <a:pt x="1879568" y="590405"/>
                  </a:cubicBezTo>
                  <a:lnTo>
                    <a:pt x="1880140" y="591262"/>
                  </a:lnTo>
                  <a:cubicBezTo>
                    <a:pt x="1881950" y="594120"/>
                    <a:pt x="1883855" y="596882"/>
                    <a:pt x="1885855" y="599644"/>
                  </a:cubicBezTo>
                  <a:cubicBezTo>
                    <a:pt x="1886418" y="601236"/>
                    <a:pt x="1886895" y="602858"/>
                    <a:pt x="1887284" y="604502"/>
                  </a:cubicBezTo>
                  <a:cubicBezTo>
                    <a:pt x="1889169" y="611534"/>
                    <a:pt x="1891589" y="618412"/>
                    <a:pt x="1894523" y="625076"/>
                  </a:cubicBezTo>
                  <a:cubicBezTo>
                    <a:pt x="1899571" y="639173"/>
                    <a:pt x="1904048" y="653651"/>
                    <a:pt x="1908620" y="667748"/>
                  </a:cubicBezTo>
                  <a:cubicBezTo>
                    <a:pt x="1918052" y="698643"/>
                    <a:pt x="1929539" y="728873"/>
                    <a:pt x="1943005" y="758235"/>
                  </a:cubicBezTo>
                  <a:cubicBezTo>
                    <a:pt x="1954530" y="783667"/>
                    <a:pt x="1969484" y="810432"/>
                    <a:pt x="1996535" y="820434"/>
                  </a:cubicBezTo>
                  <a:cubicBezTo>
                    <a:pt x="1998076" y="821053"/>
                    <a:pt x="1999670" y="821531"/>
                    <a:pt x="2001298" y="821862"/>
                  </a:cubicBezTo>
                  <a:cubicBezTo>
                    <a:pt x="2003965" y="833197"/>
                    <a:pt x="2006727" y="844532"/>
                    <a:pt x="2010061" y="855581"/>
                  </a:cubicBezTo>
                  <a:cubicBezTo>
                    <a:pt x="2020538" y="889395"/>
                    <a:pt x="2029111" y="923780"/>
                    <a:pt x="2038636" y="958070"/>
                  </a:cubicBezTo>
                  <a:cubicBezTo>
                    <a:pt x="2048161" y="992360"/>
                    <a:pt x="2053685" y="1028269"/>
                    <a:pt x="2062067" y="1062845"/>
                  </a:cubicBezTo>
                  <a:cubicBezTo>
                    <a:pt x="2070449" y="1097421"/>
                    <a:pt x="2079117" y="1132568"/>
                    <a:pt x="2088928" y="1166953"/>
                  </a:cubicBezTo>
                  <a:cubicBezTo>
                    <a:pt x="2093405" y="1182765"/>
                    <a:pt x="2097691" y="1198671"/>
                    <a:pt x="2103692" y="1213912"/>
                  </a:cubicBezTo>
                  <a:cubicBezTo>
                    <a:pt x="2108930" y="1227437"/>
                    <a:pt x="2113217" y="1241439"/>
                    <a:pt x="2117598" y="1255250"/>
                  </a:cubicBezTo>
                  <a:cubicBezTo>
                    <a:pt x="2126552" y="1284682"/>
                    <a:pt x="2132171" y="1314781"/>
                    <a:pt x="2139410" y="1344690"/>
                  </a:cubicBezTo>
                  <a:cubicBezTo>
                    <a:pt x="2140172" y="1348024"/>
                    <a:pt x="2144363" y="1346881"/>
                    <a:pt x="2144649" y="1343928"/>
                  </a:cubicBezTo>
                  <a:cubicBezTo>
                    <a:pt x="2148840" y="1311733"/>
                    <a:pt x="2137696" y="1278491"/>
                    <a:pt x="2128171" y="1248201"/>
                  </a:cubicBezTo>
                  <a:cubicBezTo>
                    <a:pt x="2117979" y="1215721"/>
                    <a:pt x="2109121" y="1182955"/>
                    <a:pt x="2100644" y="1150189"/>
                  </a:cubicBezTo>
                  <a:cubicBezTo>
                    <a:pt x="2091118" y="1115613"/>
                    <a:pt x="2082641" y="1080847"/>
                    <a:pt x="2074545" y="1045414"/>
                  </a:cubicBezTo>
                  <a:cubicBezTo>
                    <a:pt x="2066449" y="1009981"/>
                    <a:pt x="2059019" y="975501"/>
                    <a:pt x="2049589" y="940639"/>
                  </a:cubicBezTo>
                  <a:cubicBezTo>
                    <a:pt x="2040064" y="907873"/>
                    <a:pt x="2031397" y="875012"/>
                    <a:pt x="2021014" y="842722"/>
                  </a:cubicBezTo>
                  <a:cubicBezTo>
                    <a:pt x="2018824" y="835864"/>
                    <a:pt x="2016824" y="828816"/>
                    <a:pt x="2015014" y="821767"/>
                  </a:cubicBezTo>
                  <a:cubicBezTo>
                    <a:pt x="2023751" y="821377"/>
                    <a:pt x="2032174" y="818393"/>
                    <a:pt x="2039207" y="813195"/>
                  </a:cubicBezTo>
                  <a:cubicBezTo>
                    <a:pt x="2051201" y="804095"/>
                    <a:pt x="2059761" y="791203"/>
                    <a:pt x="2063496" y="776619"/>
                  </a:cubicBezTo>
                  <a:cubicBezTo>
                    <a:pt x="2069378" y="771052"/>
                    <a:pt x="2074388" y="764629"/>
                    <a:pt x="2078355" y="757569"/>
                  </a:cubicBezTo>
                  <a:cubicBezTo>
                    <a:pt x="2082665" y="749712"/>
                    <a:pt x="2084956" y="740908"/>
                    <a:pt x="2085023" y="731947"/>
                  </a:cubicBezTo>
                  <a:lnTo>
                    <a:pt x="2089785" y="734518"/>
                  </a:lnTo>
                  <a:cubicBezTo>
                    <a:pt x="2091118" y="735280"/>
                    <a:pt x="2092452" y="736233"/>
                    <a:pt x="2093690" y="737090"/>
                  </a:cubicBezTo>
                  <a:lnTo>
                    <a:pt x="2093690" y="737090"/>
                  </a:lnTo>
                  <a:cubicBezTo>
                    <a:pt x="2096548" y="747948"/>
                    <a:pt x="2099215" y="758902"/>
                    <a:pt x="2101691" y="769951"/>
                  </a:cubicBezTo>
                  <a:cubicBezTo>
                    <a:pt x="2105406" y="786810"/>
                    <a:pt x="2109026" y="803765"/>
                    <a:pt x="2112645" y="820624"/>
                  </a:cubicBezTo>
                  <a:cubicBezTo>
                    <a:pt x="2112645" y="823101"/>
                    <a:pt x="2112645" y="825577"/>
                    <a:pt x="2112169" y="828054"/>
                  </a:cubicBezTo>
                  <a:cubicBezTo>
                    <a:pt x="2111597" y="843770"/>
                    <a:pt x="2112169" y="859391"/>
                    <a:pt x="2112740" y="875012"/>
                  </a:cubicBezTo>
                  <a:cubicBezTo>
                    <a:pt x="2113598" y="903587"/>
                    <a:pt x="2117598" y="932638"/>
                    <a:pt x="2135505" y="955308"/>
                  </a:cubicBezTo>
                  <a:cubicBezTo>
                    <a:pt x="2139417" y="960241"/>
                    <a:pt x="2144002" y="964602"/>
                    <a:pt x="2149126" y="968262"/>
                  </a:cubicBezTo>
                  <a:cubicBezTo>
                    <a:pt x="2159222" y="1004076"/>
                    <a:pt x="2169986" y="1039794"/>
                    <a:pt x="2181035" y="1075323"/>
                  </a:cubicBezTo>
                  <a:cubicBezTo>
                    <a:pt x="2189702" y="1103136"/>
                    <a:pt x="2198561" y="1130949"/>
                    <a:pt x="2208657" y="1158285"/>
                  </a:cubicBezTo>
                  <a:cubicBezTo>
                    <a:pt x="2213801" y="1172287"/>
                    <a:pt x="2219230" y="1186289"/>
                    <a:pt x="2224373" y="1200386"/>
                  </a:cubicBezTo>
                  <a:cubicBezTo>
                    <a:pt x="2226850" y="1206958"/>
                    <a:pt x="2229231" y="1213721"/>
                    <a:pt x="2231708" y="1220388"/>
                  </a:cubicBezTo>
                  <a:cubicBezTo>
                    <a:pt x="2233928" y="1227739"/>
                    <a:pt x="2237132" y="1234756"/>
                    <a:pt x="2241233" y="1241248"/>
                  </a:cubicBezTo>
                  <a:cubicBezTo>
                    <a:pt x="2242666" y="1243882"/>
                    <a:pt x="2245963" y="1244855"/>
                    <a:pt x="2248597" y="1243422"/>
                  </a:cubicBezTo>
                  <a:cubicBezTo>
                    <a:pt x="2250426" y="1242426"/>
                    <a:pt x="2251525" y="1240471"/>
                    <a:pt x="2251424" y="1238391"/>
                  </a:cubicBezTo>
                  <a:cubicBezTo>
                    <a:pt x="2250747" y="1230126"/>
                    <a:pt x="2248754" y="1222023"/>
                    <a:pt x="2245519" y="1214388"/>
                  </a:cubicBezTo>
                  <a:cubicBezTo>
                    <a:pt x="2242566" y="1205625"/>
                    <a:pt x="2239232" y="1196957"/>
                    <a:pt x="2235994" y="1188289"/>
                  </a:cubicBezTo>
                  <a:cubicBezTo>
                    <a:pt x="2229707" y="1171620"/>
                    <a:pt x="2223326" y="1155047"/>
                    <a:pt x="2216944" y="1138283"/>
                  </a:cubicBezTo>
                  <a:cubicBezTo>
                    <a:pt x="2204942" y="1104755"/>
                    <a:pt x="2194751" y="1070560"/>
                    <a:pt x="2184464" y="1036556"/>
                  </a:cubicBezTo>
                  <a:cubicBezTo>
                    <a:pt x="2178558" y="1016744"/>
                    <a:pt x="2172653" y="996932"/>
                    <a:pt x="2166938" y="977025"/>
                  </a:cubicBezTo>
                  <a:cubicBezTo>
                    <a:pt x="2177217" y="980152"/>
                    <a:pt x="2188159" y="980383"/>
                    <a:pt x="2198561" y="977691"/>
                  </a:cubicBezTo>
                  <a:cubicBezTo>
                    <a:pt x="2208862" y="974964"/>
                    <a:pt x="2217951" y="968860"/>
                    <a:pt x="2224374" y="960356"/>
                  </a:cubicBezTo>
                  <a:cubicBezTo>
                    <a:pt x="2225231" y="963690"/>
                    <a:pt x="2226183" y="967023"/>
                    <a:pt x="2226945" y="969881"/>
                  </a:cubicBezTo>
                  <a:cubicBezTo>
                    <a:pt x="2230850" y="985788"/>
                    <a:pt x="2232374" y="1001980"/>
                    <a:pt x="2235899" y="1017506"/>
                  </a:cubicBezTo>
                  <a:cubicBezTo>
                    <a:pt x="2239423" y="1033032"/>
                    <a:pt x="2243995" y="1050272"/>
                    <a:pt x="2247805" y="1066750"/>
                  </a:cubicBezTo>
                  <a:cubicBezTo>
                    <a:pt x="2251615" y="1083228"/>
                    <a:pt x="2254853" y="1101231"/>
                    <a:pt x="2258568" y="1118471"/>
                  </a:cubicBezTo>
                  <a:cubicBezTo>
                    <a:pt x="2265998" y="1152475"/>
                    <a:pt x="2274189" y="1186289"/>
                    <a:pt x="2284190" y="1219531"/>
                  </a:cubicBezTo>
                  <a:cubicBezTo>
                    <a:pt x="2288858" y="1235343"/>
                    <a:pt x="2294382" y="1250773"/>
                    <a:pt x="2299240" y="1266490"/>
                  </a:cubicBezTo>
                  <a:cubicBezTo>
                    <a:pt x="2303295" y="1282389"/>
                    <a:pt x="2308877" y="1297860"/>
                    <a:pt x="2315909" y="1312686"/>
                  </a:cubicBezTo>
                  <a:cubicBezTo>
                    <a:pt x="2320862" y="1322211"/>
                    <a:pt x="2333339" y="1313829"/>
                    <a:pt x="2329434" y="1304494"/>
                  </a:cubicBezTo>
                  <a:cubicBezTo>
                    <a:pt x="2323760" y="1290629"/>
                    <a:pt x="2318800" y="1276481"/>
                    <a:pt x="2314575" y="1262108"/>
                  </a:cubicBezTo>
                  <a:cubicBezTo>
                    <a:pt x="2309717" y="1246392"/>
                    <a:pt x="2304288" y="1230961"/>
                    <a:pt x="2299430" y="1215245"/>
                  </a:cubicBezTo>
                  <a:cubicBezTo>
                    <a:pt x="2289905" y="1182574"/>
                    <a:pt x="2280380" y="1149808"/>
                    <a:pt x="2272665" y="1116661"/>
                  </a:cubicBezTo>
                  <a:cubicBezTo>
                    <a:pt x="2268950" y="1100945"/>
                    <a:pt x="2265712" y="1085038"/>
                    <a:pt x="2262188" y="1069036"/>
                  </a:cubicBezTo>
                  <a:cubicBezTo>
                    <a:pt x="2258663" y="1053034"/>
                    <a:pt x="2253806" y="1036365"/>
                    <a:pt x="2249710" y="1019887"/>
                  </a:cubicBezTo>
                  <a:cubicBezTo>
                    <a:pt x="2245614" y="1003409"/>
                    <a:pt x="2244185" y="987597"/>
                    <a:pt x="2240185" y="971691"/>
                  </a:cubicBezTo>
                  <a:cubicBezTo>
                    <a:pt x="2238280" y="964071"/>
                    <a:pt x="2236089" y="956451"/>
                    <a:pt x="2234470" y="948831"/>
                  </a:cubicBezTo>
                  <a:cubicBezTo>
                    <a:pt x="2233898" y="945973"/>
                    <a:pt x="2233517" y="943020"/>
                    <a:pt x="2233136" y="940163"/>
                  </a:cubicBezTo>
                  <a:cubicBezTo>
                    <a:pt x="2236799" y="937352"/>
                    <a:pt x="2240151" y="934159"/>
                    <a:pt x="2243138" y="930638"/>
                  </a:cubicBezTo>
                  <a:cubicBezTo>
                    <a:pt x="2249683" y="922653"/>
                    <a:pt x="2254865" y="913642"/>
                    <a:pt x="2258473" y="903968"/>
                  </a:cubicBezTo>
                  <a:cubicBezTo>
                    <a:pt x="2259616" y="912159"/>
                    <a:pt x="2260854" y="920351"/>
                    <a:pt x="2262473" y="928542"/>
                  </a:cubicBezTo>
                  <a:cubicBezTo>
                    <a:pt x="2269331" y="962832"/>
                    <a:pt x="2275618" y="997218"/>
                    <a:pt x="2284000" y="1031127"/>
                  </a:cubicBezTo>
                  <a:cubicBezTo>
                    <a:pt x="2288191" y="1047891"/>
                    <a:pt x="2292858" y="1064655"/>
                    <a:pt x="2298192" y="1081133"/>
                  </a:cubicBezTo>
                  <a:cubicBezTo>
                    <a:pt x="2303435" y="1098552"/>
                    <a:pt x="2307633" y="1116268"/>
                    <a:pt x="2310765" y="1134187"/>
                  </a:cubicBezTo>
                  <a:cubicBezTo>
                    <a:pt x="2318004" y="1169716"/>
                    <a:pt x="2324386" y="1205529"/>
                    <a:pt x="2334292" y="1240391"/>
                  </a:cubicBezTo>
                  <a:cubicBezTo>
                    <a:pt x="2339531" y="1258679"/>
                    <a:pt x="2346008" y="1276681"/>
                    <a:pt x="2352866" y="1294398"/>
                  </a:cubicBezTo>
                  <a:cubicBezTo>
                    <a:pt x="2359689" y="1312784"/>
                    <a:pt x="2367446" y="1330809"/>
                    <a:pt x="2376107" y="1348405"/>
                  </a:cubicBezTo>
                  <a:cubicBezTo>
                    <a:pt x="2384108" y="1364025"/>
                    <a:pt x="2393347" y="1378980"/>
                    <a:pt x="2402015" y="1394220"/>
                  </a:cubicBezTo>
                  <a:cubicBezTo>
                    <a:pt x="2400532" y="1405332"/>
                    <a:pt x="2396805" y="1416026"/>
                    <a:pt x="2391061" y="1425652"/>
                  </a:cubicBezTo>
                  <a:cubicBezTo>
                    <a:pt x="2383233" y="1438142"/>
                    <a:pt x="2373605" y="1449408"/>
                    <a:pt x="2362486" y="1459085"/>
                  </a:cubicBezTo>
                  <a:cubicBezTo>
                    <a:pt x="2351246" y="1469562"/>
                    <a:pt x="2338864" y="1478135"/>
                    <a:pt x="2327148" y="1487660"/>
                  </a:cubicBezTo>
                  <a:cubicBezTo>
                    <a:pt x="2321528" y="1492327"/>
                    <a:pt x="2315813" y="1497185"/>
                    <a:pt x="2310479" y="1501852"/>
                  </a:cubicBezTo>
                  <a:cubicBezTo>
                    <a:pt x="2304665" y="1506265"/>
                    <a:pt x="2300182" y="1512198"/>
                    <a:pt x="2297525" y="1518997"/>
                  </a:cubicBezTo>
                  <a:cubicBezTo>
                    <a:pt x="2296937" y="1521344"/>
                    <a:pt x="2298363" y="1523724"/>
                    <a:pt x="2300710" y="1524312"/>
                  </a:cubicBezTo>
                  <a:cubicBezTo>
                    <a:pt x="2301383" y="1524481"/>
                    <a:pt x="2302088" y="1524488"/>
                    <a:pt x="2302764" y="1524331"/>
                  </a:cubicBezTo>
                  <a:cubicBezTo>
                    <a:pt x="2308886" y="1521770"/>
                    <a:pt x="2314474" y="1518087"/>
                    <a:pt x="2319242" y="1513472"/>
                  </a:cubicBezTo>
                  <a:cubicBezTo>
                    <a:pt x="2325434" y="1508710"/>
                    <a:pt x="2331434" y="1503376"/>
                    <a:pt x="2337626" y="1498423"/>
                  </a:cubicBezTo>
                  <a:cubicBezTo>
                    <a:pt x="2350223" y="1488272"/>
                    <a:pt x="2362303" y="1477495"/>
                    <a:pt x="2373821" y="1466133"/>
                  </a:cubicBezTo>
                  <a:cubicBezTo>
                    <a:pt x="2390877" y="1450674"/>
                    <a:pt x="2403503" y="1430947"/>
                    <a:pt x="2410397" y="1408983"/>
                  </a:cubicBezTo>
                  <a:lnTo>
                    <a:pt x="2414016" y="1415746"/>
                  </a:lnTo>
                  <a:lnTo>
                    <a:pt x="2414016" y="1418794"/>
                  </a:lnTo>
                  <a:lnTo>
                    <a:pt x="2414016" y="1423747"/>
                  </a:lnTo>
                  <a:cubicBezTo>
                    <a:pt x="2414016" y="1425434"/>
                    <a:pt x="2413921" y="1427119"/>
                    <a:pt x="2413730" y="14287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xmlns="" id="{44280F54-B8A3-4C6A-B7B1-F1CAEAD5738A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xmlns="" id="{B8F71472-65F6-4593-8B47-5273B6ECBA92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xmlns="" id="{62DAA98F-6E0B-4F02-8111-B71E9880B418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xmlns="" id="{D2B3507C-02FA-458C-84F9-0CDA85DB032B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xmlns="" id="{C2014149-DF17-403B-B5DC-7FEB771C6445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xmlns="" id="{7F638DF5-A175-46DF-8058-71ED50AE1D58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xmlns="" id="{BB9849E0-1C86-4368-B54B-392F5F064BA6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xmlns="" id="{1554CA92-1A93-4BF5-97C5-6BCBC49AFD6D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xmlns="" id="{3F1C9101-D751-49E6-A1B3-E7F690110190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xmlns="" id="{6235E57D-8A48-48B5-A478-0ED9371E91F2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xmlns="" id="{A681431F-6625-4DCF-945A-849020EE6E37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xmlns="" id="{408247DC-E091-4306-B777-F21165CF615B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xmlns="" id="{35016749-6F12-42A9-B6CE-8D3DF8A7A86E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xmlns="" id="{860C3A7C-2DCC-4401-9418-DDAB046673FF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xmlns="" id="{B87F4776-F69E-4C9B-AD68-4A9CD8DA871B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xmlns="" id="{6728CFA5-489F-41E5-B7F6-C2DB8192CBCE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xmlns="" id="{289CDCF5-A9D1-4B57-898E-8D5A328008A1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3395 w 279977"/>
                <a:gd name="connsiteY40" fmla="*/ 180738 h 336305"/>
                <a:gd name="connsiteX41" fmla="*/ 64731 w 279977"/>
                <a:gd name="connsiteY41" fmla="*/ 20718 h 336305"/>
                <a:gd name="connsiteX42" fmla="*/ 64731 w 279977"/>
                <a:gd name="connsiteY42" fmla="*/ 20718 h 336305"/>
                <a:gd name="connsiteX43" fmla="*/ 64731 w 279977"/>
                <a:gd name="connsiteY43" fmla="*/ 20718 h 336305"/>
                <a:gd name="connsiteX44" fmla="*/ 29203 w 279977"/>
                <a:gd name="connsiteY44" fmla="*/ 114349 h 336305"/>
                <a:gd name="connsiteX45" fmla="*/ 29203 w 279977"/>
                <a:gd name="connsiteY45" fmla="*/ 114349 h 336305"/>
                <a:gd name="connsiteX46" fmla="*/ 43776 w 279977"/>
                <a:gd name="connsiteY46" fmla="*/ 115206 h 336305"/>
                <a:gd name="connsiteX47" fmla="*/ 73780 w 279977"/>
                <a:gd name="connsiteY47" fmla="*/ 119111 h 336305"/>
                <a:gd name="connsiteX48" fmla="*/ 94925 w 279977"/>
                <a:gd name="connsiteY48" fmla="*/ 106919 h 336305"/>
                <a:gd name="connsiteX49" fmla="*/ 90925 w 279977"/>
                <a:gd name="connsiteY49" fmla="*/ 80345 h 336305"/>
                <a:gd name="connsiteX50" fmla="*/ 75399 w 279977"/>
                <a:gd name="connsiteY50" fmla="*/ 55294 h 336305"/>
                <a:gd name="connsiteX51" fmla="*/ 66446 w 279977"/>
                <a:gd name="connsiteY51" fmla="*/ 33767 h 336305"/>
                <a:gd name="connsiteX52" fmla="*/ 65017 w 279977"/>
                <a:gd name="connsiteY52" fmla="*/ 27767 h 336305"/>
                <a:gd name="connsiteX53" fmla="*/ 65017 w 279977"/>
                <a:gd name="connsiteY53" fmla="*/ 25862 h 336305"/>
                <a:gd name="connsiteX54" fmla="*/ 65017 w 279977"/>
                <a:gd name="connsiteY54" fmla="*/ 24052 h 336305"/>
                <a:gd name="connsiteX55" fmla="*/ 65017 w 279977"/>
                <a:gd name="connsiteY55" fmla="*/ 22528 h 336305"/>
                <a:gd name="connsiteX56" fmla="*/ 65493 w 279977"/>
                <a:gd name="connsiteY56" fmla="*/ 22528 h 336305"/>
                <a:gd name="connsiteX57" fmla="*/ 69303 w 279977"/>
                <a:gd name="connsiteY57" fmla="*/ 23480 h 336305"/>
                <a:gd name="connsiteX58" fmla="*/ 86829 w 279977"/>
                <a:gd name="connsiteY58" fmla="*/ 31862 h 336305"/>
                <a:gd name="connsiteX59" fmla="*/ 145408 w 279977"/>
                <a:gd name="connsiteY59" fmla="*/ 91013 h 336305"/>
                <a:gd name="connsiteX60" fmla="*/ 183508 w 279977"/>
                <a:gd name="connsiteY60" fmla="*/ 157688 h 336305"/>
                <a:gd name="connsiteX61" fmla="*/ 214559 w 279977"/>
                <a:gd name="connsiteY61" fmla="*/ 200360 h 336305"/>
                <a:gd name="connsiteX62" fmla="*/ 208559 w 279977"/>
                <a:gd name="connsiteY62" fmla="*/ 199788 h 336305"/>
                <a:gd name="connsiteX63" fmla="*/ 178555 w 279977"/>
                <a:gd name="connsiteY63" fmla="*/ 223410 h 336305"/>
                <a:gd name="connsiteX64" fmla="*/ 190937 w 279977"/>
                <a:gd name="connsiteY64" fmla="*/ 254081 h 336305"/>
                <a:gd name="connsiteX65" fmla="*/ 215226 w 279977"/>
                <a:gd name="connsiteY65" fmla="*/ 283227 h 336305"/>
                <a:gd name="connsiteX66" fmla="*/ 242087 w 279977"/>
                <a:gd name="connsiteY66" fmla="*/ 306278 h 336305"/>
                <a:gd name="connsiteX67" fmla="*/ 237800 w 279977"/>
                <a:gd name="connsiteY67" fmla="*/ 304563 h 336305"/>
                <a:gd name="connsiteX68" fmla="*/ 202367 w 279977"/>
                <a:gd name="connsiteY68" fmla="*/ 292371 h 336305"/>
                <a:gd name="connsiteX69" fmla="*/ 138931 w 279977"/>
                <a:gd name="connsiteY69" fmla="*/ 262749 h 336305"/>
                <a:gd name="connsiteX70" fmla="*/ 110356 w 279977"/>
                <a:gd name="connsiteY70" fmla="*/ 227506 h 336305"/>
                <a:gd name="connsiteX71" fmla="*/ 79781 w 279977"/>
                <a:gd name="connsiteY71" fmla="*/ 188168 h 336305"/>
                <a:gd name="connsiteX72" fmla="*/ 39585 w 279977"/>
                <a:gd name="connsiteY72" fmla="*/ 146448 h 336305"/>
                <a:gd name="connsiteX73" fmla="*/ 22821 w 279977"/>
                <a:gd name="connsiteY73" fmla="*/ 124826 h 336305"/>
                <a:gd name="connsiteX74" fmla="*/ 21488 w 279977"/>
                <a:gd name="connsiteY74" fmla="*/ 122255 h 336305"/>
                <a:gd name="connsiteX75" fmla="*/ 21488 w 279977"/>
                <a:gd name="connsiteY75" fmla="*/ 122255 h 336305"/>
                <a:gd name="connsiteX76" fmla="*/ 20726 w 279977"/>
                <a:gd name="connsiteY76" fmla="*/ 119778 h 336305"/>
                <a:gd name="connsiteX77" fmla="*/ 20726 w 279977"/>
                <a:gd name="connsiteY77" fmla="*/ 119778 h 336305"/>
                <a:gd name="connsiteX78" fmla="*/ 20726 w 279977"/>
                <a:gd name="connsiteY78" fmla="*/ 119207 h 336305"/>
                <a:gd name="connsiteX79" fmla="*/ 20726 w 279977"/>
                <a:gd name="connsiteY79" fmla="*/ 119207 h 336305"/>
                <a:gd name="connsiteX80" fmla="*/ 21392 w 279977"/>
                <a:gd name="connsiteY80" fmla="*/ 118540 h 336305"/>
                <a:gd name="connsiteX81" fmla="*/ 21392 w 279977"/>
                <a:gd name="connsiteY81" fmla="*/ 118540 h 336305"/>
                <a:gd name="connsiteX82" fmla="*/ 29203 w 279977"/>
                <a:gd name="connsiteY82" fmla="*/ 114349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821" y="152567"/>
                    <a:pt x="27986" y="167889"/>
                    <a:pt x="43395" y="180738"/>
                  </a:cubicBezTo>
                  <a:close/>
                  <a:moveTo>
                    <a:pt x="64731" y="20718"/>
                  </a:moveTo>
                  <a:lnTo>
                    <a:pt x="64731" y="20718"/>
                  </a:lnTo>
                  <a:cubicBezTo>
                    <a:pt x="64731" y="20051"/>
                    <a:pt x="65303" y="19385"/>
                    <a:pt x="64731" y="20718"/>
                  </a:cubicBezTo>
                  <a:close/>
                  <a:moveTo>
                    <a:pt x="29203" y="114349"/>
                  </a:moveTo>
                  <a:lnTo>
                    <a:pt x="29203" y="114349"/>
                  </a:lnTo>
                  <a:cubicBezTo>
                    <a:pt x="34077" y="114062"/>
                    <a:pt x="38969" y="114349"/>
                    <a:pt x="43776" y="115206"/>
                  </a:cubicBezTo>
                  <a:cubicBezTo>
                    <a:pt x="53665" y="117261"/>
                    <a:pt x="63694" y="118567"/>
                    <a:pt x="73780" y="119111"/>
                  </a:cubicBezTo>
                  <a:cubicBezTo>
                    <a:pt x="82613" y="119561"/>
                    <a:pt x="90889" y="114790"/>
                    <a:pt x="94925" y="106919"/>
                  </a:cubicBezTo>
                  <a:cubicBezTo>
                    <a:pt x="97637" y="97909"/>
                    <a:pt x="96169" y="88158"/>
                    <a:pt x="90925" y="80345"/>
                  </a:cubicBezTo>
                  <a:cubicBezTo>
                    <a:pt x="86353" y="71582"/>
                    <a:pt x="80257" y="63866"/>
                    <a:pt x="75399" y="55294"/>
                  </a:cubicBezTo>
                  <a:cubicBezTo>
                    <a:pt x="71455" y="48556"/>
                    <a:pt x="68443" y="41315"/>
                    <a:pt x="66446" y="33767"/>
                  </a:cubicBezTo>
                  <a:cubicBezTo>
                    <a:pt x="65874" y="31767"/>
                    <a:pt x="65493" y="29767"/>
                    <a:pt x="65017" y="27767"/>
                  </a:cubicBezTo>
                  <a:lnTo>
                    <a:pt x="65017" y="25862"/>
                  </a:lnTo>
                  <a:cubicBezTo>
                    <a:pt x="65017" y="25862"/>
                    <a:pt x="65017" y="24338"/>
                    <a:pt x="65017" y="24052"/>
                  </a:cubicBezTo>
                  <a:lnTo>
                    <a:pt x="65017" y="22528"/>
                  </a:lnTo>
                  <a:lnTo>
                    <a:pt x="65493" y="22528"/>
                  </a:lnTo>
                  <a:cubicBezTo>
                    <a:pt x="66827" y="22528"/>
                    <a:pt x="68065" y="23195"/>
                    <a:pt x="69303" y="23480"/>
                  </a:cubicBezTo>
                  <a:cubicBezTo>
                    <a:pt x="75416" y="25670"/>
                    <a:pt x="81288" y="28478"/>
                    <a:pt x="86829" y="31862"/>
                  </a:cubicBezTo>
                  <a:cubicBezTo>
                    <a:pt x="110619" y="46843"/>
                    <a:pt x="130659" y="67078"/>
                    <a:pt x="145408" y="91013"/>
                  </a:cubicBezTo>
                  <a:cubicBezTo>
                    <a:pt x="159886" y="112158"/>
                    <a:pt x="170840" y="135304"/>
                    <a:pt x="183508" y="157688"/>
                  </a:cubicBezTo>
                  <a:cubicBezTo>
                    <a:pt x="191975" y="173191"/>
                    <a:pt x="202412" y="187534"/>
                    <a:pt x="214559" y="200360"/>
                  </a:cubicBezTo>
                  <a:cubicBezTo>
                    <a:pt x="212527" y="200360"/>
                    <a:pt x="210527" y="200169"/>
                    <a:pt x="208559" y="199788"/>
                  </a:cubicBezTo>
                  <a:cubicBezTo>
                    <a:pt x="194081" y="198931"/>
                    <a:pt x="176840" y="205313"/>
                    <a:pt x="178555" y="223410"/>
                  </a:cubicBezTo>
                  <a:cubicBezTo>
                    <a:pt x="180350" y="234427"/>
                    <a:pt x="184581" y="244905"/>
                    <a:pt x="190937" y="254081"/>
                  </a:cubicBezTo>
                  <a:cubicBezTo>
                    <a:pt x="197754" y="264795"/>
                    <a:pt x="205917" y="274590"/>
                    <a:pt x="215226" y="283227"/>
                  </a:cubicBezTo>
                  <a:cubicBezTo>
                    <a:pt x="223799" y="291419"/>
                    <a:pt x="232943" y="298848"/>
                    <a:pt x="242087" y="306278"/>
                  </a:cubicBezTo>
                  <a:lnTo>
                    <a:pt x="237800" y="304563"/>
                  </a:lnTo>
                  <a:cubicBezTo>
                    <a:pt x="226180" y="299896"/>
                    <a:pt x="214274" y="296181"/>
                    <a:pt x="202367" y="292371"/>
                  </a:cubicBezTo>
                  <a:cubicBezTo>
                    <a:pt x="179793" y="285037"/>
                    <a:pt x="156838" y="278560"/>
                    <a:pt x="138931" y="262749"/>
                  </a:cubicBezTo>
                  <a:cubicBezTo>
                    <a:pt x="128278" y="251962"/>
                    <a:pt x="118708" y="240158"/>
                    <a:pt x="110356" y="227506"/>
                  </a:cubicBezTo>
                  <a:cubicBezTo>
                    <a:pt x="100259" y="214361"/>
                    <a:pt x="90449" y="200931"/>
                    <a:pt x="79781" y="188168"/>
                  </a:cubicBezTo>
                  <a:cubicBezTo>
                    <a:pt x="67303" y="173213"/>
                    <a:pt x="52920" y="160545"/>
                    <a:pt x="39585" y="146448"/>
                  </a:cubicBezTo>
                  <a:cubicBezTo>
                    <a:pt x="33076" y="140005"/>
                    <a:pt x="27440" y="132735"/>
                    <a:pt x="22821" y="124826"/>
                  </a:cubicBezTo>
                  <a:cubicBezTo>
                    <a:pt x="22345" y="123969"/>
                    <a:pt x="21869" y="123112"/>
                    <a:pt x="21488" y="122255"/>
                  </a:cubicBezTo>
                  <a:lnTo>
                    <a:pt x="21488" y="122255"/>
                  </a:lnTo>
                  <a:cubicBezTo>
                    <a:pt x="21488" y="121493"/>
                    <a:pt x="21488" y="120635"/>
                    <a:pt x="20726" y="119778"/>
                  </a:cubicBezTo>
                  <a:lnTo>
                    <a:pt x="20726" y="119778"/>
                  </a:lnTo>
                  <a:cubicBezTo>
                    <a:pt x="20726" y="119778"/>
                    <a:pt x="20726" y="119207"/>
                    <a:pt x="20726" y="119207"/>
                  </a:cubicBezTo>
                  <a:lnTo>
                    <a:pt x="20726" y="119207"/>
                  </a:lnTo>
                  <a:cubicBezTo>
                    <a:pt x="20897" y="118939"/>
                    <a:pt x="21124" y="118711"/>
                    <a:pt x="21392" y="118540"/>
                  </a:cubicBezTo>
                  <a:lnTo>
                    <a:pt x="21392" y="118540"/>
                  </a:lnTo>
                  <a:cubicBezTo>
                    <a:pt x="23567" y="116460"/>
                    <a:pt x="26267" y="115011"/>
                    <a:pt x="29203" y="114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xmlns="" id="{5A00D3C0-CA32-4E57-BEB8-64A7FB0061E6}"/>
                </a:ext>
              </a:extLst>
            </p:cNvPr>
            <p:cNvSpPr/>
            <p:nvPr/>
          </p:nvSpPr>
          <p:spPr>
            <a:xfrm>
              <a:off x="2007752" y="1237574"/>
              <a:ext cx="544959" cy="300872"/>
            </a:xfrm>
            <a:custGeom>
              <a:avLst/>
              <a:gdLst>
                <a:gd name="connsiteX0" fmla="*/ 43148 w 338377"/>
                <a:gd name="connsiteY0" fmla="*/ 133548 h 186818"/>
                <a:gd name="connsiteX1" fmla="*/ 195548 w 338377"/>
                <a:gd name="connsiteY1" fmla="*/ 153264 h 186818"/>
                <a:gd name="connsiteX2" fmla="*/ 226504 w 338377"/>
                <a:gd name="connsiteY2" fmla="*/ 154503 h 186818"/>
                <a:gd name="connsiteX3" fmla="*/ 261938 w 338377"/>
                <a:gd name="connsiteY3" fmla="*/ 164028 h 186818"/>
                <a:gd name="connsiteX4" fmla="*/ 295466 w 338377"/>
                <a:gd name="connsiteY4" fmla="*/ 175267 h 186818"/>
                <a:gd name="connsiteX5" fmla="*/ 330137 w 338377"/>
                <a:gd name="connsiteY5" fmla="*/ 186697 h 186818"/>
                <a:gd name="connsiteX6" fmla="*/ 335090 w 338377"/>
                <a:gd name="connsiteY6" fmla="*/ 174601 h 186818"/>
                <a:gd name="connsiteX7" fmla="*/ 330899 w 338377"/>
                <a:gd name="connsiteY7" fmla="*/ 172695 h 186818"/>
                <a:gd name="connsiteX8" fmla="*/ 329184 w 338377"/>
                <a:gd name="connsiteY8" fmla="*/ 168028 h 186818"/>
                <a:gd name="connsiteX9" fmla="*/ 252984 w 338377"/>
                <a:gd name="connsiteY9" fmla="*/ 106783 h 186818"/>
                <a:gd name="connsiteX10" fmla="*/ 209169 w 338377"/>
                <a:gd name="connsiteY10" fmla="*/ 83732 h 186818"/>
                <a:gd name="connsiteX11" fmla="*/ 178118 w 338377"/>
                <a:gd name="connsiteY11" fmla="*/ 61729 h 186818"/>
                <a:gd name="connsiteX12" fmla="*/ 116396 w 338377"/>
                <a:gd name="connsiteY12" fmla="*/ 11723 h 186818"/>
                <a:gd name="connsiteX13" fmla="*/ 37529 w 338377"/>
                <a:gd name="connsiteY13" fmla="*/ 8294 h 186818"/>
                <a:gd name="connsiteX14" fmla="*/ 0 w 338377"/>
                <a:gd name="connsiteY14" fmla="*/ 68016 h 186818"/>
                <a:gd name="connsiteX15" fmla="*/ 43148 w 338377"/>
                <a:gd name="connsiteY15" fmla="*/ 134024 h 186818"/>
                <a:gd name="connsiteX16" fmla="*/ 31909 w 338377"/>
                <a:gd name="connsiteY16" fmla="*/ 65920 h 186818"/>
                <a:gd name="connsiteX17" fmla="*/ 31909 w 338377"/>
                <a:gd name="connsiteY17" fmla="*/ 65920 h 186818"/>
                <a:gd name="connsiteX18" fmla="*/ 31909 w 338377"/>
                <a:gd name="connsiteY18" fmla="*/ 63729 h 186818"/>
                <a:gd name="connsiteX19" fmla="*/ 33147 w 338377"/>
                <a:gd name="connsiteY19" fmla="*/ 58967 h 186818"/>
                <a:gd name="connsiteX20" fmla="*/ 33814 w 338377"/>
                <a:gd name="connsiteY20" fmla="*/ 56967 h 186818"/>
                <a:gd name="connsiteX21" fmla="*/ 34766 w 338377"/>
                <a:gd name="connsiteY21" fmla="*/ 55062 h 186818"/>
                <a:gd name="connsiteX22" fmla="*/ 38481 w 338377"/>
                <a:gd name="connsiteY22" fmla="*/ 48775 h 186818"/>
                <a:gd name="connsiteX23" fmla="*/ 38481 w 338377"/>
                <a:gd name="connsiteY23" fmla="*/ 48775 h 186818"/>
                <a:gd name="connsiteX24" fmla="*/ 38481 w 338377"/>
                <a:gd name="connsiteY24" fmla="*/ 48775 h 186818"/>
                <a:gd name="connsiteX25" fmla="*/ 40958 w 338377"/>
                <a:gd name="connsiteY25" fmla="*/ 46013 h 186818"/>
                <a:gd name="connsiteX26" fmla="*/ 43625 w 338377"/>
                <a:gd name="connsiteY26" fmla="*/ 43346 h 186818"/>
                <a:gd name="connsiteX27" fmla="*/ 46387 w 338377"/>
                <a:gd name="connsiteY27" fmla="*/ 40965 h 186818"/>
                <a:gd name="connsiteX28" fmla="*/ 51625 w 338377"/>
                <a:gd name="connsiteY28" fmla="*/ 37631 h 186818"/>
                <a:gd name="connsiteX29" fmla="*/ 55054 w 338377"/>
                <a:gd name="connsiteY29" fmla="*/ 35821 h 186818"/>
                <a:gd name="connsiteX30" fmla="*/ 55054 w 338377"/>
                <a:gd name="connsiteY30" fmla="*/ 35821 h 186818"/>
                <a:gd name="connsiteX31" fmla="*/ 55817 w 338377"/>
                <a:gd name="connsiteY31" fmla="*/ 35821 h 186818"/>
                <a:gd name="connsiteX32" fmla="*/ 63532 w 338377"/>
                <a:gd name="connsiteY32" fmla="*/ 33440 h 186818"/>
                <a:gd name="connsiteX33" fmla="*/ 66866 w 338377"/>
                <a:gd name="connsiteY33" fmla="*/ 32773 h 186818"/>
                <a:gd name="connsiteX34" fmla="*/ 70199 w 338377"/>
                <a:gd name="connsiteY34" fmla="*/ 32773 h 186818"/>
                <a:gd name="connsiteX35" fmla="*/ 78772 w 338377"/>
                <a:gd name="connsiteY35" fmla="*/ 32773 h 186818"/>
                <a:gd name="connsiteX36" fmla="*/ 79439 w 338377"/>
                <a:gd name="connsiteY36" fmla="*/ 32773 h 186818"/>
                <a:gd name="connsiteX37" fmla="*/ 80486 w 338377"/>
                <a:gd name="connsiteY37" fmla="*/ 32773 h 186818"/>
                <a:gd name="connsiteX38" fmla="*/ 85058 w 338377"/>
                <a:gd name="connsiteY38" fmla="*/ 33821 h 186818"/>
                <a:gd name="connsiteX39" fmla="*/ 101251 w 338377"/>
                <a:gd name="connsiteY39" fmla="*/ 40298 h 186818"/>
                <a:gd name="connsiteX40" fmla="*/ 130683 w 338377"/>
                <a:gd name="connsiteY40" fmla="*/ 61062 h 186818"/>
                <a:gd name="connsiteX41" fmla="*/ 162401 w 338377"/>
                <a:gd name="connsiteY41" fmla="*/ 87256 h 186818"/>
                <a:gd name="connsiteX42" fmla="*/ 198692 w 338377"/>
                <a:gd name="connsiteY42" fmla="*/ 107259 h 186818"/>
                <a:gd name="connsiteX43" fmla="*/ 245078 w 338377"/>
                <a:gd name="connsiteY43" fmla="*/ 123642 h 186818"/>
                <a:gd name="connsiteX44" fmla="*/ 304800 w 338377"/>
                <a:gd name="connsiteY44" fmla="*/ 163170 h 186818"/>
                <a:gd name="connsiteX45" fmla="*/ 289560 w 338377"/>
                <a:gd name="connsiteY45" fmla="*/ 157360 h 186818"/>
                <a:gd name="connsiteX46" fmla="*/ 243364 w 338377"/>
                <a:gd name="connsiteY46" fmla="*/ 140120 h 186818"/>
                <a:gd name="connsiteX47" fmla="*/ 197644 w 338377"/>
                <a:gd name="connsiteY47" fmla="*/ 130595 h 186818"/>
                <a:gd name="connsiteX48" fmla="*/ 160782 w 338377"/>
                <a:gd name="connsiteY48" fmla="*/ 128880 h 186818"/>
                <a:gd name="connsiteX49" fmla="*/ 86773 w 338377"/>
                <a:gd name="connsiteY49" fmla="*/ 119927 h 186818"/>
                <a:gd name="connsiteX50" fmla="*/ 55245 w 338377"/>
                <a:gd name="connsiteY50" fmla="*/ 106020 h 186818"/>
                <a:gd name="connsiteX51" fmla="*/ 33338 w 338377"/>
                <a:gd name="connsiteY51" fmla="*/ 82303 h 186818"/>
                <a:gd name="connsiteX52" fmla="*/ 33338 w 338377"/>
                <a:gd name="connsiteY52" fmla="*/ 82303 h 186818"/>
                <a:gd name="connsiteX53" fmla="*/ 33338 w 338377"/>
                <a:gd name="connsiteY53" fmla="*/ 81637 h 186818"/>
                <a:gd name="connsiteX54" fmla="*/ 32195 w 338377"/>
                <a:gd name="connsiteY54" fmla="*/ 77826 h 186818"/>
                <a:gd name="connsiteX55" fmla="*/ 31433 w 338377"/>
                <a:gd name="connsiteY55" fmla="*/ 74112 h 186818"/>
                <a:gd name="connsiteX56" fmla="*/ 31433 w 338377"/>
                <a:gd name="connsiteY56" fmla="*/ 73350 h 186818"/>
                <a:gd name="connsiteX57" fmla="*/ 31909 w 338377"/>
                <a:gd name="connsiteY57" fmla="*/ 65920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38377" h="186818">
                  <a:moveTo>
                    <a:pt x="43148" y="133548"/>
                  </a:moveTo>
                  <a:cubicBezTo>
                    <a:pt x="89249" y="162123"/>
                    <a:pt x="144971" y="153074"/>
                    <a:pt x="195548" y="153264"/>
                  </a:cubicBezTo>
                  <a:cubicBezTo>
                    <a:pt x="205881" y="153152"/>
                    <a:pt x="216213" y="153565"/>
                    <a:pt x="226504" y="154503"/>
                  </a:cubicBezTo>
                  <a:cubicBezTo>
                    <a:pt x="238593" y="156537"/>
                    <a:pt x="250459" y="159726"/>
                    <a:pt x="261938" y="164028"/>
                  </a:cubicBezTo>
                  <a:cubicBezTo>
                    <a:pt x="273177" y="167552"/>
                    <a:pt x="284417" y="171076"/>
                    <a:pt x="295466" y="175267"/>
                  </a:cubicBezTo>
                  <a:cubicBezTo>
                    <a:pt x="306676" y="180057"/>
                    <a:pt x="318275" y="183881"/>
                    <a:pt x="330137" y="186697"/>
                  </a:cubicBezTo>
                  <a:cubicBezTo>
                    <a:pt x="336804" y="188031"/>
                    <a:pt x="342043" y="178029"/>
                    <a:pt x="335090" y="174601"/>
                  </a:cubicBezTo>
                  <a:lnTo>
                    <a:pt x="330899" y="172695"/>
                  </a:lnTo>
                  <a:cubicBezTo>
                    <a:pt x="331186" y="170947"/>
                    <a:pt x="330535" y="169175"/>
                    <a:pt x="329184" y="168028"/>
                  </a:cubicBezTo>
                  <a:cubicBezTo>
                    <a:pt x="305594" y="145458"/>
                    <a:pt x="280099" y="124967"/>
                    <a:pt x="252984" y="106783"/>
                  </a:cubicBezTo>
                  <a:cubicBezTo>
                    <a:pt x="238887" y="98020"/>
                    <a:pt x="223552" y="91828"/>
                    <a:pt x="209169" y="83732"/>
                  </a:cubicBezTo>
                  <a:cubicBezTo>
                    <a:pt x="198009" y="77614"/>
                    <a:pt x="187589" y="70231"/>
                    <a:pt x="178118" y="61729"/>
                  </a:cubicBezTo>
                  <a:cubicBezTo>
                    <a:pt x="158115" y="44394"/>
                    <a:pt x="140018" y="24582"/>
                    <a:pt x="116396" y="11723"/>
                  </a:cubicBezTo>
                  <a:cubicBezTo>
                    <a:pt x="92349" y="-2587"/>
                    <a:pt x="62726" y="-3875"/>
                    <a:pt x="37529" y="8294"/>
                  </a:cubicBezTo>
                  <a:cubicBezTo>
                    <a:pt x="14971" y="19766"/>
                    <a:pt x="550" y="42714"/>
                    <a:pt x="0" y="68016"/>
                  </a:cubicBezTo>
                  <a:cubicBezTo>
                    <a:pt x="0" y="96591"/>
                    <a:pt x="20383" y="120118"/>
                    <a:pt x="43148" y="134024"/>
                  </a:cubicBezTo>
                  <a:close/>
                  <a:moveTo>
                    <a:pt x="31909" y="65920"/>
                  </a:moveTo>
                  <a:lnTo>
                    <a:pt x="31909" y="65920"/>
                  </a:lnTo>
                  <a:cubicBezTo>
                    <a:pt x="31909" y="65349"/>
                    <a:pt x="31909" y="64110"/>
                    <a:pt x="31909" y="63729"/>
                  </a:cubicBezTo>
                  <a:cubicBezTo>
                    <a:pt x="32220" y="62117"/>
                    <a:pt x="32634" y="60527"/>
                    <a:pt x="33147" y="58967"/>
                  </a:cubicBezTo>
                  <a:cubicBezTo>
                    <a:pt x="33326" y="58287"/>
                    <a:pt x="33549" y="57618"/>
                    <a:pt x="33814" y="56967"/>
                  </a:cubicBezTo>
                  <a:cubicBezTo>
                    <a:pt x="33338" y="58300"/>
                    <a:pt x="34385" y="55633"/>
                    <a:pt x="34766" y="55062"/>
                  </a:cubicBezTo>
                  <a:cubicBezTo>
                    <a:pt x="35856" y="52882"/>
                    <a:pt x="37097" y="50781"/>
                    <a:pt x="38481" y="48775"/>
                  </a:cubicBezTo>
                  <a:lnTo>
                    <a:pt x="38481" y="48775"/>
                  </a:lnTo>
                  <a:lnTo>
                    <a:pt x="38481" y="48775"/>
                  </a:lnTo>
                  <a:cubicBezTo>
                    <a:pt x="39256" y="47810"/>
                    <a:pt x="40083" y="46888"/>
                    <a:pt x="40958" y="46013"/>
                  </a:cubicBezTo>
                  <a:cubicBezTo>
                    <a:pt x="41798" y="45077"/>
                    <a:pt x="42689" y="44187"/>
                    <a:pt x="43625" y="43346"/>
                  </a:cubicBezTo>
                  <a:lnTo>
                    <a:pt x="46387" y="40965"/>
                  </a:lnTo>
                  <a:cubicBezTo>
                    <a:pt x="48101" y="39822"/>
                    <a:pt x="49816" y="38679"/>
                    <a:pt x="51625" y="37631"/>
                  </a:cubicBezTo>
                  <a:lnTo>
                    <a:pt x="55054" y="35821"/>
                  </a:lnTo>
                  <a:lnTo>
                    <a:pt x="55054" y="35821"/>
                  </a:lnTo>
                  <a:lnTo>
                    <a:pt x="55817" y="35821"/>
                  </a:lnTo>
                  <a:cubicBezTo>
                    <a:pt x="58332" y="34854"/>
                    <a:pt x="60909" y="34059"/>
                    <a:pt x="63532" y="33440"/>
                  </a:cubicBezTo>
                  <a:lnTo>
                    <a:pt x="66866" y="32773"/>
                  </a:lnTo>
                  <a:cubicBezTo>
                    <a:pt x="64484" y="33249"/>
                    <a:pt x="69533" y="32773"/>
                    <a:pt x="70199" y="32773"/>
                  </a:cubicBezTo>
                  <a:cubicBezTo>
                    <a:pt x="73057" y="32773"/>
                    <a:pt x="75914" y="32773"/>
                    <a:pt x="78772" y="32773"/>
                  </a:cubicBezTo>
                  <a:lnTo>
                    <a:pt x="79439" y="32773"/>
                  </a:lnTo>
                  <a:lnTo>
                    <a:pt x="80486" y="32773"/>
                  </a:lnTo>
                  <a:lnTo>
                    <a:pt x="85058" y="33821"/>
                  </a:lnTo>
                  <a:cubicBezTo>
                    <a:pt x="90727" y="35228"/>
                    <a:pt x="96176" y="37407"/>
                    <a:pt x="101251" y="40298"/>
                  </a:cubicBezTo>
                  <a:cubicBezTo>
                    <a:pt x="111819" y="46078"/>
                    <a:pt x="121694" y="53044"/>
                    <a:pt x="130683" y="61062"/>
                  </a:cubicBezTo>
                  <a:cubicBezTo>
                    <a:pt x="141065" y="69921"/>
                    <a:pt x="151448" y="78970"/>
                    <a:pt x="162401" y="87256"/>
                  </a:cubicBezTo>
                  <a:cubicBezTo>
                    <a:pt x="173422" y="95713"/>
                    <a:pt x="185657" y="102457"/>
                    <a:pt x="198692" y="107259"/>
                  </a:cubicBezTo>
                  <a:cubicBezTo>
                    <a:pt x="214122" y="112878"/>
                    <a:pt x="230124" y="116784"/>
                    <a:pt x="245078" y="123642"/>
                  </a:cubicBezTo>
                  <a:cubicBezTo>
                    <a:pt x="266720" y="133990"/>
                    <a:pt x="286819" y="147293"/>
                    <a:pt x="304800" y="163170"/>
                  </a:cubicBezTo>
                  <a:lnTo>
                    <a:pt x="289560" y="157360"/>
                  </a:lnTo>
                  <a:cubicBezTo>
                    <a:pt x="274130" y="151264"/>
                    <a:pt x="259271" y="144787"/>
                    <a:pt x="243364" y="140120"/>
                  </a:cubicBezTo>
                  <a:cubicBezTo>
                    <a:pt x="228511" y="135307"/>
                    <a:pt x="213182" y="132114"/>
                    <a:pt x="197644" y="130595"/>
                  </a:cubicBezTo>
                  <a:cubicBezTo>
                    <a:pt x="185357" y="129738"/>
                    <a:pt x="173069" y="129452"/>
                    <a:pt x="160782" y="128880"/>
                  </a:cubicBezTo>
                  <a:cubicBezTo>
                    <a:pt x="135856" y="128653"/>
                    <a:pt x="111034" y="125650"/>
                    <a:pt x="86773" y="119927"/>
                  </a:cubicBezTo>
                  <a:cubicBezTo>
                    <a:pt x="75466" y="117365"/>
                    <a:pt x="64761" y="112643"/>
                    <a:pt x="55245" y="106020"/>
                  </a:cubicBezTo>
                  <a:cubicBezTo>
                    <a:pt x="45910" y="100268"/>
                    <a:pt x="38332" y="92065"/>
                    <a:pt x="33338" y="82303"/>
                  </a:cubicBezTo>
                  <a:lnTo>
                    <a:pt x="33338" y="82303"/>
                  </a:lnTo>
                  <a:lnTo>
                    <a:pt x="33338" y="81637"/>
                  </a:lnTo>
                  <a:lnTo>
                    <a:pt x="32195" y="77826"/>
                  </a:lnTo>
                  <a:cubicBezTo>
                    <a:pt x="32195" y="76588"/>
                    <a:pt x="31623" y="75350"/>
                    <a:pt x="31433" y="74112"/>
                  </a:cubicBezTo>
                  <a:cubicBezTo>
                    <a:pt x="31242" y="72874"/>
                    <a:pt x="31433" y="74112"/>
                    <a:pt x="31433" y="73350"/>
                  </a:cubicBezTo>
                  <a:cubicBezTo>
                    <a:pt x="31340" y="70863"/>
                    <a:pt x="31500" y="68374"/>
                    <a:pt x="31909" y="659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xmlns="" id="{8D5B772A-5836-421C-88D6-EB42C6D2AA1B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656 h 78158"/>
                <a:gd name="connsiteX14" fmla="*/ 22271 w 187244"/>
                <a:gd name="connsiteY14" fmla="*/ 26846 h 78158"/>
                <a:gd name="connsiteX15" fmla="*/ 22271 w 187244"/>
                <a:gd name="connsiteY15" fmla="*/ 26846 h 78158"/>
                <a:gd name="connsiteX16" fmla="*/ 22271 w 187244"/>
                <a:gd name="connsiteY16" fmla="*/ 26846 h 78158"/>
                <a:gd name="connsiteX17" fmla="*/ 136571 w 187244"/>
                <a:gd name="connsiteY17" fmla="*/ 41228 h 78158"/>
                <a:gd name="connsiteX18" fmla="*/ 136571 w 187244"/>
                <a:gd name="connsiteY18" fmla="*/ 41228 h 78158"/>
                <a:gd name="connsiteX19" fmla="*/ 89613 w 187244"/>
                <a:gd name="connsiteY19" fmla="*/ 50753 h 78158"/>
                <a:gd name="connsiteX20" fmla="*/ 71991 w 187244"/>
                <a:gd name="connsiteY20" fmla="*/ 52754 h 78158"/>
                <a:gd name="connsiteX21" fmla="*/ 66372 w 187244"/>
                <a:gd name="connsiteY21" fmla="*/ 52754 h 78158"/>
                <a:gd name="connsiteX22" fmla="*/ 64467 w 187244"/>
                <a:gd name="connsiteY22" fmla="*/ 52754 h 78158"/>
                <a:gd name="connsiteX23" fmla="*/ 60942 w 187244"/>
                <a:gd name="connsiteY23" fmla="*/ 52087 h 78158"/>
                <a:gd name="connsiteX24" fmla="*/ 33796 w 187244"/>
                <a:gd name="connsiteY24" fmla="*/ 42562 h 78158"/>
                <a:gd name="connsiteX25" fmla="*/ 30748 w 187244"/>
                <a:gd name="connsiteY25" fmla="*/ 40657 h 78158"/>
                <a:gd name="connsiteX26" fmla="*/ 28938 w 187244"/>
                <a:gd name="connsiteY26" fmla="*/ 39228 h 78158"/>
                <a:gd name="connsiteX27" fmla="*/ 24652 w 187244"/>
                <a:gd name="connsiteY27" fmla="*/ 34942 h 78158"/>
                <a:gd name="connsiteX28" fmla="*/ 23223 w 187244"/>
                <a:gd name="connsiteY28" fmla="*/ 32370 h 78158"/>
                <a:gd name="connsiteX29" fmla="*/ 22461 w 187244"/>
                <a:gd name="connsiteY29" fmla="*/ 29798 h 78158"/>
                <a:gd name="connsiteX30" fmla="*/ 22461 w 187244"/>
                <a:gd name="connsiteY30" fmla="*/ 29798 h 78158"/>
                <a:gd name="connsiteX31" fmla="*/ 22461 w 187244"/>
                <a:gd name="connsiteY31" fmla="*/ 29036 h 78158"/>
                <a:gd name="connsiteX32" fmla="*/ 22461 w 187244"/>
                <a:gd name="connsiteY32" fmla="*/ 29036 h 78158"/>
                <a:gd name="connsiteX33" fmla="*/ 22461 w 187244"/>
                <a:gd name="connsiteY33" fmla="*/ 29036 h 78158"/>
                <a:gd name="connsiteX34" fmla="*/ 23033 w 187244"/>
                <a:gd name="connsiteY34" fmla="*/ 28465 h 78158"/>
                <a:gd name="connsiteX35" fmla="*/ 23985 w 187244"/>
                <a:gd name="connsiteY35" fmla="*/ 27608 h 78158"/>
                <a:gd name="connsiteX36" fmla="*/ 28843 w 187244"/>
                <a:gd name="connsiteY36" fmla="*/ 25036 h 78158"/>
                <a:gd name="connsiteX37" fmla="*/ 28843 w 187244"/>
                <a:gd name="connsiteY37" fmla="*/ 25036 h 78158"/>
                <a:gd name="connsiteX38" fmla="*/ 29605 w 187244"/>
                <a:gd name="connsiteY38" fmla="*/ 25036 h 78158"/>
                <a:gd name="connsiteX39" fmla="*/ 32177 w 187244"/>
                <a:gd name="connsiteY39" fmla="*/ 24179 h 78158"/>
                <a:gd name="connsiteX40" fmla="*/ 37701 w 187244"/>
                <a:gd name="connsiteY40" fmla="*/ 22464 h 78158"/>
                <a:gd name="connsiteX41" fmla="*/ 50179 w 187244"/>
                <a:gd name="connsiteY41" fmla="*/ 19892 h 78158"/>
                <a:gd name="connsiteX42" fmla="*/ 78754 w 187244"/>
                <a:gd name="connsiteY42" fmla="*/ 17892 h 78158"/>
                <a:gd name="connsiteX43" fmla="*/ 98471 w 187244"/>
                <a:gd name="connsiteY43" fmla="*/ 17892 h 78158"/>
                <a:gd name="connsiteX44" fmla="*/ 122664 w 187244"/>
                <a:gd name="connsiteY44" fmla="*/ 28655 h 78158"/>
                <a:gd name="connsiteX45" fmla="*/ 144572 w 187244"/>
                <a:gd name="connsiteY45" fmla="*/ 38180 h 78158"/>
                <a:gd name="connsiteX46" fmla="*/ 161812 w 187244"/>
                <a:gd name="connsiteY46" fmla="*/ 46753 h 78158"/>
                <a:gd name="connsiteX47" fmla="*/ 164003 w 187244"/>
                <a:gd name="connsiteY47" fmla="*/ 48277 h 78158"/>
                <a:gd name="connsiteX48" fmla="*/ 159621 w 187244"/>
                <a:gd name="connsiteY48" fmla="*/ 46848 h 78158"/>
                <a:gd name="connsiteX49" fmla="*/ 136476 w 187244"/>
                <a:gd name="connsiteY49" fmla="*/ 41228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21" y="50336"/>
                    <a:pt x="183008" y="42433"/>
                    <a:pt x="176862" y="36656"/>
                  </a:cubicBezTo>
                  <a:close/>
                  <a:moveTo>
                    <a:pt x="22271" y="26846"/>
                  </a:moveTo>
                  <a:lnTo>
                    <a:pt x="22271" y="26846"/>
                  </a:lnTo>
                  <a:cubicBezTo>
                    <a:pt x="22271" y="25988"/>
                    <a:pt x="22271" y="24941"/>
                    <a:pt x="22271" y="26846"/>
                  </a:cubicBezTo>
                  <a:close/>
                  <a:moveTo>
                    <a:pt x="136571" y="41228"/>
                  </a:moveTo>
                  <a:lnTo>
                    <a:pt x="136571" y="41228"/>
                  </a:lnTo>
                  <a:cubicBezTo>
                    <a:pt x="120653" y="42918"/>
                    <a:pt x="104931" y="46107"/>
                    <a:pt x="89613" y="50753"/>
                  </a:cubicBezTo>
                  <a:cubicBezTo>
                    <a:pt x="83841" y="52129"/>
                    <a:pt x="77924" y="52800"/>
                    <a:pt x="71991" y="52754"/>
                  </a:cubicBezTo>
                  <a:lnTo>
                    <a:pt x="66372" y="52754"/>
                  </a:lnTo>
                  <a:lnTo>
                    <a:pt x="64467" y="52754"/>
                  </a:lnTo>
                  <a:lnTo>
                    <a:pt x="60942" y="52087"/>
                  </a:lnTo>
                  <a:cubicBezTo>
                    <a:pt x="51383" y="50616"/>
                    <a:pt x="42179" y="47386"/>
                    <a:pt x="33796" y="42562"/>
                  </a:cubicBezTo>
                  <a:lnTo>
                    <a:pt x="30748" y="40657"/>
                  </a:lnTo>
                  <a:lnTo>
                    <a:pt x="28938" y="39228"/>
                  </a:lnTo>
                  <a:cubicBezTo>
                    <a:pt x="27416" y="37896"/>
                    <a:pt x="25984" y="36464"/>
                    <a:pt x="24652" y="34942"/>
                  </a:cubicBezTo>
                  <a:cubicBezTo>
                    <a:pt x="26176" y="36656"/>
                    <a:pt x="22938" y="31322"/>
                    <a:pt x="23223" y="32370"/>
                  </a:cubicBezTo>
                  <a:cubicBezTo>
                    <a:pt x="22882" y="31541"/>
                    <a:pt x="22627" y="30679"/>
                    <a:pt x="22461" y="29798"/>
                  </a:cubicBezTo>
                  <a:lnTo>
                    <a:pt x="22461" y="29798"/>
                  </a:lnTo>
                  <a:cubicBezTo>
                    <a:pt x="22461" y="29798"/>
                    <a:pt x="22461" y="29798"/>
                    <a:pt x="22461" y="29036"/>
                  </a:cubicBezTo>
                  <a:lnTo>
                    <a:pt x="22461" y="29036"/>
                  </a:lnTo>
                  <a:lnTo>
                    <a:pt x="22461" y="29036"/>
                  </a:lnTo>
                  <a:lnTo>
                    <a:pt x="23033" y="28465"/>
                  </a:lnTo>
                  <a:lnTo>
                    <a:pt x="23985" y="27608"/>
                  </a:lnTo>
                  <a:cubicBezTo>
                    <a:pt x="25542" y="26638"/>
                    <a:pt x="27166" y="25778"/>
                    <a:pt x="28843" y="25036"/>
                  </a:cubicBezTo>
                  <a:lnTo>
                    <a:pt x="28843" y="25036"/>
                  </a:lnTo>
                  <a:lnTo>
                    <a:pt x="29605" y="25036"/>
                  </a:lnTo>
                  <a:lnTo>
                    <a:pt x="32177" y="24179"/>
                  </a:lnTo>
                  <a:cubicBezTo>
                    <a:pt x="33987" y="23512"/>
                    <a:pt x="35892" y="22940"/>
                    <a:pt x="37701" y="22464"/>
                  </a:cubicBezTo>
                  <a:cubicBezTo>
                    <a:pt x="41786" y="21279"/>
                    <a:pt x="45959" y="20419"/>
                    <a:pt x="50179" y="19892"/>
                  </a:cubicBezTo>
                  <a:cubicBezTo>
                    <a:pt x="59704" y="18749"/>
                    <a:pt x="69229" y="18273"/>
                    <a:pt x="78754" y="17892"/>
                  </a:cubicBezTo>
                  <a:cubicBezTo>
                    <a:pt x="85326" y="17892"/>
                    <a:pt x="91899" y="17892"/>
                    <a:pt x="98471" y="17892"/>
                  </a:cubicBezTo>
                  <a:cubicBezTo>
                    <a:pt x="105995" y="22589"/>
                    <a:pt x="114138" y="26212"/>
                    <a:pt x="122664" y="28655"/>
                  </a:cubicBezTo>
                  <a:cubicBezTo>
                    <a:pt x="129999" y="32084"/>
                    <a:pt x="137142" y="35704"/>
                    <a:pt x="144572" y="38180"/>
                  </a:cubicBezTo>
                  <a:cubicBezTo>
                    <a:pt x="150614" y="40400"/>
                    <a:pt x="156395" y="43275"/>
                    <a:pt x="161812" y="46753"/>
                  </a:cubicBezTo>
                  <a:cubicBezTo>
                    <a:pt x="162579" y="47206"/>
                    <a:pt x="163312" y="47715"/>
                    <a:pt x="164003" y="48277"/>
                  </a:cubicBezTo>
                  <a:lnTo>
                    <a:pt x="159621" y="46848"/>
                  </a:lnTo>
                  <a:cubicBezTo>
                    <a:pt x="152306" y="43601"/>
                    <a:pt x="144466" y="41697"/>
                    <a:pt x="136476" y="412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xmlns="" id="{4C42D802-7B7B-493F-B81A-B15E35A1AE17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499 w 251238"/>
                <a:gd name="connsiteY38" fmla="*/ 191708 h 254763"/>
                <a:gd name="connsiteX39" fmla="*/ 58643 w 251238"/>
                <a:gd name="connsiteY39" fmla="*/ 38641 h 254763"/>
                <a:gd name="connsiteX40" fmla="*/ 58643 w 251238"/>
                <a:gd name="connsiteY40" fmla="*/ 38641 h 254763"/>
                <a:gd name="connsiteX41" fmla="*/ 58643 w 251238"/>
                <a:gd name="connsiteY41" fmla="*/ 38641 h 254763"/>
                <a:gd name="connsiteX42" fmla="*/ 30068 w 251238"/>
                <a:gd name="connsiteY42" fmla="*/ 117127 h 254763"/>
                <a:gd name="connsiteX43" fmla="*/ 30068 w 251238"/>
                <a:gd name="connsiteY43" fmla="*/ 117127 h 254763"/>
                <a:gd name="connsiteX44" fmla="*/ 40355 w 251238"/>
                <a:gd name="connsiteY44" fmla="*/ 104268 h 254763"/>
                <a:gd name="connsiteX45" fmla="*/ 46547 w 251238"/>
                <a:gd name="connsiteY45" fmla="*/ 100077 h 254763"/>
                <a:gd name="connsiteX46" fmla="*/ 48452 w 251238"/>
                <a:gd name="connsiteY46" fmla="*/ 99220 h 254763"/>
                <a:gd name="connsiteX47" fmla="*/ 52262 w 251238"/>
                <a:gd name="connsiteY47" fmla="*/ 97696 h 254763"/>
                <a:gd name="connsiteX48" fmla="*/ 72550 w 251238"/>
                <a:gd name="connsiteY48" fmla="*/ 79408 h 254763"/>
                <a:gd name="connsiteX49" fmla="*/ 69121 w 251238"/>
                <a:gd name="connsiteY49" fmla="*/ 57501 h 254763"/>
                <a:gd name="connsiteX50" fmla="*/ 61501 w 251238"/>
                <a:gd name="connsiteY50" fmla="*/ 48833 h 254763"/>
                <a:gd name="connsiteX51" fmla="*/ 60453 w 251238"/>
                <a:gd name="connsiteY51" fmla="*/ 46833 h 254763"/>
                <a:gd name="connsiteX52" fmla="*/ 57596 w 251238"/>
                <a:gd name="connsiteY52" fmla="*/ 41118 h 254763"/>
                <a:gd name="connsiteX53" fmla="*/ 57596 w 251238"/>
                <a:gd name="connsiteY53" fmla="*/ 39403 h 254763"/>
                <a:gd name="connsiteX54" fmla="*/ 58263 w 251238"/>
                <a:gd name="connsiteY54" fmla="*/ 38641 h 254763"/>
                <a:gd name="connsiteX55" fmla="*/ 59596 w 251238"/>
                <a:gd name="connsiteY55" fmla="*/ 37974 h 254763"/>
                <a:gd name="connsiteX56" fmla="*/ 62453 w 251238"/>
                <a:gd name="connsiteY56" fmla="*/ 36450 h 254763"/>
                <a:gd name="connsiteX57" fmla="*/ 63406 w 251238"/>
                <a:gd name="connsiteY57" fmla="*/ 36450 h 254763"/>
                <a:gd name="connsiteX58" fmla="*/ 67978 w 251238"/>
                <a:gd name="connsiteY58" fmla="*/ 35117 h 254763"/>
                <a:gd name="connsiteX59" fmla="*/ 69121 w 251238"/>
                <a:gd name="connsiteY59" fmla="*/ 35117 h 254763"/>
                <a:gd name="connsiteX60" fmla="*/ 70073 w 251238"/>
                <a:gd name="connsiteY60" fmla="*/ 35117 h 254763"/>
                <a:gd name="connsiteX61" fmla="*/ 79598 w 251238"/>
                <a:gd name="connsiteY61" fmla="*/ 35117 h 254763"/>
                <a:gd name="connsiteX62" fmla="*/ 80551 w 251238"/>
                <a:gd name="connsiteY62" fmla="*/ 35117 h 254763"/>
                <a:gd name="connsiteX63" fmla="*/ 81599 w 251238"/>
                <a:gd name="connsiteY63" fmla="*/ 35117 h 254763"/>
                <a:gd name="connsiteX64" fmla="*/ 86361 w 251238"/>
                <a:gd name="connsiteY64" fmla="*/ 36260 h 254763"/>
                <a:gd name="connsiteX65" fmla="*/ 91124 w 251238"/>
                <a:gd name="connsiteY65" fmla="*/ 37784 h 254763"/>
                <a:gd name="connsiteX66" fmla="*/ 94076 w 251238"/>
                <a:gd name="connsiteY66" fmla="*/ 38832 h 254763"/>
                <a:gd name="connsiteX67" fmla="*/ 94743 w 251238"/>
                <a:gd name="connsiteY67" fmla="*/ 38832 h 254763"/>
                <a:gd name="connsiteX68" fmla="*/ 132843 w 251238"/>
                <a:gd name="connsiteY68" fmla="*/ 59596 h 254763"/>
                <a:gd name="connsiteX69" fmla="*/ 151036 w 251238"/>
                <a:gd name="connsiteY69" fmla="*/ 71502 h 254763"/>
                <a:gd name="connsiteX70" fmla="*/ 167133 w 251238"/>
                <a:gd name="connsiteY70" fmla="*/ 84456 h 254763"/>
                <a:gd name="connsiteX71" fmla="*/ 190851 w 251238"/>
                <a:gd name="connsiteY71" fmla="*/ 111793 h 254763"/>
                <a:gd name="connsiteX72" fmla="*/ 190851 w 251238"/>
                <a:gd name="connsiteY72" fmla="*/ 113412 h 254763"/>
                <a:gd name="connsiteX73" fmla="*/ 188564 w 251238"/>
                <a:gd name="connsiteY73" fmla="*/ 115603 h 254763"/>
                <a:gd name="connsiteX74" fmla="*/ 175420 w 251238"/>
                <a:gd name="connsiteY74" fmla="*/ 131224 h 254763"/>
                <a:gd name="connsiteX75" fmla="*/ 181611 w 251238"/>
                <a:gd name="connsiteY75" fmla="*/ 183326 h 254763"/>
                <a:gd name="connsiteX76" fmla="*/ 181611 w 251238"/>
                <a:gd name="connsiteY76" fmla="*/ 183326 h 254763"/>
                <a:gd name="connsiteX77" fmla="*/ 137606 w 251238"/>
                <a:gd name="connsiteY77" fmla="*/ 169038 h 254763"/>
                <a:gd name="connsiteX78" fmla="*/ 87504 w 251238"/>
                <a:gd name="connsiteY78" fmla="*/ 165038 h 254763"/>
                <a:gd name="connsiteX79" fmla="*/ 65311 w 251238"/>
                <a:gd name="connsiteY79" fmla="*/ 165038 h 254763"/>
                <a:gd name="connsiteX80" fmla="*/ 61120 w 251238"/>
                <a:gd name="connsiteY80" fmla="*/ 165038 h 254763"/>
                <a:gd name="connsiteX81" fmla="*/ 59596 w 251238"/>
                <a:gd name="connsiteY81" fmla="*/ 165038 h 254763"/>
                <a:gd name="connsiteX82" fmla="*/ 50071 w 251238"/>
                <a:gd name="connsiteY82" fmla="*/ 162466 h 254763"/>
                <a:gd name="connsiteX83" fmla="*/ 47499 w 251238"/>
                <a:gd name="connsiteY83" fmla="*/ 161514 h 254763"/>
                <a:gd name="connsiteX84" fmla="*/ 44642 w 251238"/>
                <a:gd name="connsiteY84" fmla="*/ 159990 h 254763"/>
                <a:gd name="connsiteX85" fmla="*/ 41118 w 251238"/>
                <a:gd name="connsiteY85" fmla="*/ 157799 h 254763"/>
                <a:gd name="connsiteX86" fmla="*/ 39117 w 251238"/>
                <a:gd name="connsiteY86" fmla="*/ 156465 h 254763"/>
                <a:gd name="connsiteX87" fmla="*/ 29592 w 251238"/>
                <a:gd name="connsiteY87" fmla="*/ 145321 h 254763"/>
                <a:gd name="connsiteX88" fmla="*/ 28544 w 251238"/>
                <a:gd name="connsiteY88" fmla="*/ 142940 h 254763"/>
                <a:gd name="connsiteX89" fmla="*/ 27592 w 251238"/>
                <a:gd name="connsiteY89" fmla="*/ 139987 h 254763"/>
                <a:gd name="connsiteX90" fmla="*/ 26830 w 251238"/>
                <a:gd name="connsiteY90" fmla="*/ 136272 h 254763"/>
                <a:gd name="connsiteX91" fmla="*/ 26830 w 251238"/>
                <a:gd name="connsiteY91" fmla="*/ 133891 h 254763"/>
                <a:gd name="connsiteX92" fmla="*/ 30640 w 251238"/>
                <a:gd name="connsiteY92" fmla="*/ 11712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1208" y="163133"/>
                    <a:pt x="24258" y="183707"/>
                    <a:pt x="49499" y="191708"/>
                  </a:cubicBezTo>
                  <a:close/>
                  <a:moveTo>
                    <a:pt x="58643" y="38641"/>
                  </a:moveTo>
                  <a:lnTo>
                    <a:pt x="58643" y="38641"/>
                  </a:lnTo>
                  <a:cubicBezTo>
                    <a:pt x="58643" y="37308"/>
                    <a:pt x="58643" y="37974"/>
                    <a:pt x="58643" y="38641"/>
                  </a:cubicBezTo>
                  <a:close/>
                  <a:moveTo>
                    <a:pt x="30068" y="117127"/>
                  </a:moveTo>
                  <a:lnTo>
                    <a:pt x="30068" y="117127"/>
                  </a:lnTo>
                  <a:cubicBezTo>
                    <a:pt x="32470" y="112111"/>
                    <a:pt x="35989" y="107712"/>
                    <a:pt x="40355" y="104268"/>
                  </a:cubicBezTo>
                  <a:cubicBezTo>
                    <a:pt x="42279" y="102675"/>
                    <a:pt x="44352" y="101271"/>
                    <a:pt x="46547" y="100077"/>
                  </a:cubicBezTo>
                  <a:lnTo>
                    <a:pt x="48452" y="99220"/>
                  </a:lnTo>
                  <a:lnTo>
                    <a:pt x="52262" y="97696"/>
                  </a:lnTo>
                  <a:cubicBezTo>
                    <a:pt x="61417" y="94937"/>
                    <a:pt x="68859" y="88229"/>
                    <a:pt x="72550" y="79408"/>
                  </a:cubicBezTo>
                  <a:cubicBezTo>
                    <a:pt x="74954" y="71976"/>
                    <a:pt x="73681" y="63843"/>
                    <a:pt x="69121" y="57501"/>
                  </a:cubicBezTo>
                  <a:cubicBezTo>
                    <a:pt x="66845" y="54389"/>
                    <a:pt x="64295" y="51488"/>
                    <a:pt x="61501" y="48833"/>
                  </a:cubicBezTo>
                  <a:cubicBezTo>
                    <a:pt x="61074" y="48210"/>
                    <a:pt x="60722" y="47538"/>
                    <a:pt x="60453" y="46833"/>
                  </a:cubicBezTo>
                  <a:cubicBezTo>
                    <a:pt x="59977" y="45499"/>
                    <a:pt x="58167" y="42451"/>
                    <a:pt x="57596" y="41118"/>
                  </a:cubicBezTo>
                  <a:cubicBezTo>
                    <a:pt x="57024" y="39784"/>
                    <a:pt x="57596" y="39879"/>
                    <a:pt x="57596" y="39403"/>
                  </a:cubicBezTo>
                  <a:cubicBezTo>
                    <a:pt x="57596" y="38927"/>
                    <a:pt x="58263" y="38736"/>
                    <a:pt x="58263" y="38641"/>
                  </a:cubicBezTo>
                  <a:cubicBezTo>
                    <a:pt x="58263" y="38546"/>
                    <a:pt x="58263" y="38641"/>
                    <a:pt x="59596" y="37974"/>
                  </a:cubicBezTo>
                  <a:lnTo>
                    <a:pt x="62453" y="36450"/>
                  </a:lnTo>
                  <a:lnTo>
                    <a:pt x="63406" y="36450"/>
                  </a:lnTo>
                  <a:cubicBezTo>
                    <a:pt x="64903" y="35918"/>
                    <a:pt x="66430" y="35473"/>
                    <a:pt x="67978" y="35117"/>
                  </a:cubicBezTo>
                  <a:lnTo>
                    <a:pt x="69121" y="35117"/>
                  </a:lnTo>
                  <a:lnTo>
                    <a:pt x="70073" y="35117"/>
                  </a:lnTo>
                  <a:cubicBezTo>
                    <a:pt x="73244" y="34883"/>
                    <a:pt x="76428" y="34883"/>
                    <a:pt x="79598" y="35117"/>
                  </a:cubicBezTo>
                  <a:lnTo>
                    <a:pt x="80551" y="35117"/>
                  </a:lnTo>
                  <a:lnTo>
                    <a:pt x="81599" y="35117"/>
                  </a:lnTo>
                  <a:cubicBezTo>
                    <a:pt x="83209" y="35397"/>
                    <a:pt x="84800" y="35778"/>
                    <a:pt x="86361" y="36260"/>
                  </a:cubicBezTo>
                  <a:cubicBezTo>
                    <a:pt x="87979" y="36667"/>
                    <a:pt x="89570" y="37176"/>
                    <a:pt x="91124" y="37784"/>
                  </a:cubicBezTo>
                  <a:lnTo>
                    <a:pt x="94076" y="38832"/>
                  </a:lnTo>
                  <a:lnTo>
                    <a:pt x="94743" y="38832"/>
                  </a:lnTo>
                  <a:cubicBezTo>
                    <a:pt x="107821" y="45037"/>
                    <a:pt x="120541" y="51969"/>
                    <a:pt x="132843" y="59596"/>
                  </a:cubicBezTo>
                  <a:cubicBezTo>
                    <a:pt x="139034" y="63406"/>
                    <a:pt x="145130" y="67311"/>
                    <a:pt x="151036" y="71502"/>
                  </a:cubicBezTo>
                  <a:cubicBezTo>
                    <a:pt x="156788" y="75316"/>
                    <a:pt x="162177" y="79653"/>
                    <a:pt x="167133" y="84456"/>
                  </a:cubicBezTo>
                  <a:cubicBezTo>
                    <a:pt x="176519" y="92171"/>
                    <a:pt x="184537" y="101413"/>
                    <a:pt x="190851" y="111793"/>
                  </a:cubicBezTo>
                  <a:cubicBezTo>
                    <a:pt x="190851" y="111126"/>
                    <a:pt x="190851" y="112365"/>
                    <a:pt x="190851" y="113412"/>
                  </a:cubicBezTo>
                  <a:lnTo>
                    <a:pt x="188564" y="115603"/>
                  </a:lnTo>
                  <a:cubicBezTo>
                    <a:pt x="183385" y="120082"/>
                    <a:pt x="178948" y="125355"/>
                    <a:pt x="175420" y="131224"/>
                  </a:cubicBezTo>
                  <a:cubicBezTo>
                    <a:pt x="164943" y="148845"/>
                    <a:pt x="171134" y="167610"/>
                    <a:pt x="181611" y="183326"/>
                  </a:cubicBezTo>
                  <a:lnTo>
                    <a:pt x="181611" y="183326"/>
                  </a:lnTo>
                  <a:cubicBezTo>
                    <a:pt x="167459" y="177100"/>
                    <a:pt x="152716" y="172314"/>
                    <a:pt x="137606" y="169038"/>
                  </a:cubicBezTo>
                  <a:cubicBezTo>
                    <a:pt x="121068" y="166131"/>
                    <a:pt x="104293" y="164791"/>
                    <a:pt x="87504" y="165038"/>
                  </a:cubicBezTo>
                  <a:lnTo>
                    <a:pt x="65311" y="165038"/>
                  </a:lnTo>
                  <a:lnTo>
                    <a:pt x="61120" y="165038"/>
                  </a:lnTo>
                  <a:lnTo>
                    <a:pt x="59596" y="165038"/>
                  </a:lnTo>
                  <a:cubicBezTo>
                    <a:pt x="56362" y="164417"/>
                    <a:pt x="53178" y="163557"/>
                    <a:pt x="50071" y="162466"/>
                  </a:cubicBezTo>
                  <a:lnTo>
                    <a:pt x="47499" y="161514"/>
                  </a:lnTo>
                  <a:lnTo>
                    <a:pt x="44642" y="159990"/>
                  </a:lnTo>
                  <a:cubicBezTo>
                    <a:pt x="43403" y="159323"/>
                    <a:pt x="42260" y="158561"/>
                    <a:pt x="41118" y="157799"/>
                  </a:cubicBezTo>
                  <a:cubicBezTo>
                    <a:pt x="39974" y="157037"/>
                    <a:pt x="37974" y="155513"/>
                    <a:pt x="39117" y="156465"/>
                  </a:cubicBezTo>
                  <a:cubicBezTo>
                    <a:pt x="35061" y="153604"/>
                    <a:pt x="31787" y="149773"/>
                    <a:pt x="29592" y="145321"/>
                  </a:cubicBezTo>
                  <a:cubicBezTo>
                    <a:pt x="29592" y="145321"/>
                    <a:pt x="28735" y="143321"/>
                    <a:pt x="28544" y="142940"/>
                  </a:cubicBezTo>
                  <a:cubicBezTo>
                    <a:pt x="28354" y="142559"/>
                    <a:pt x="27878" y="140940"/>
                    <a:pt x="27592" y="139987"/>
                  </a:cubicBezTo>
                  <a:cubicBezTo>
                    <a:pt x="27306" y="139035"/>
                    <a:pt x="27020" y="137511"/>
                    <a:pt x="26830" y="136272"/>
                  </a:cubicBezTo>
                  <a:cubicBezTo>
                    <a:pt x="26830" y="138177"/>
                    <a:pt x="26830" y="134082"/>
                    <a:pt x="26830" y="133891"/>
                  </a:cubicBezTo>
                  <a:cubicBezTo>
                    <a:pt x="26775" y="128082"/>
                    <a:pt x="28080" y="122342"/>
                    <a:pt x="30640" y="117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xmlns="" id="{A62F4C25-B02F-45DD-81E0-09E87BE0BE60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xmlns="" id="{2B485823-BDA4-41C5-BF2C-FBF893E3F7B7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xmlns="" id="{85EB6386-38DC-4E80-B0F8-7F14A112928C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xmlns="" id="{DC4FF136-3EFD-40AD-87D8-25D9EEB58276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xmlns="" id="{10513FAE-0BD4-409C-AFEE-5F7E89C1DC51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xmlns="" id="{4F97E8BD-6DBC-4011-95D3-F37D774FF93A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xmlns="" id="{C0208AA0-182D-4788-9E2D-2A25C2561898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xmlns="" id="{4C250446-36CB-4429-BD78-5F093431752E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xmlns="" id="{C291A241-B3F7-4CB6-8825-6C353A77CAF3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xmlns="" id="{3B909F98-FA37-420E-BB68-ACB69FE8647F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xmlns="" id="{A612E5B1-298F-4E16-A87A-D259AB277EEC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xmlns="" id="{3A6DCC0C-F8E2-4A27-AB01-E7E7BAEADFE8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xmlns="" id="{574203B4-942C-4F41-8D60-19CF1295C35F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xmlns="" id="{8BD07D71-59D0-4DE5-92FD-935657328939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xmlns="" id="{9C9BCD92-030A-4081-9B72-57F2EF21B302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xmlns="" id="{88DCE80B-EAB4-450E-9C87-B9AF0F4C00BB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  <a:gd name="connsiteX14" fmla="*/ 3021 w 16260"/>
                <a:gd name="connsiteY14" fmla="*/ 13222 h 18803"/>
                <a:gd name="connsiteX15" fmla="*/ 3021 w 16260"/>
                <a:gd name="connsiteY15" fmla="*/ 13412 h 18803"/>
                <a:gd name="connsiteX16" fmla="*/ 3021 w 16260"/>
                <a:gd name="connsiteY16" fmla="*/ 13412 h 18803"/>
                <a:gd name="connsiteX17" fmla="*/ 3688 w 16260"/>
                <a:gd name="connsiteY17" fmla="*/ 14079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lnTo>
                    <a:pt x="3021" y="13222"/>
                  </a:lnTo>
                  <a:close/>
                  <a:moveTo>
                    <a:pt x="3021" y="13412"/>
                  </a:moveTo>
                  <a:lnTo>
                    <a:pt x="3021" y="13412"/>
                  </a:lnTo>
                  <a:cubicBezTo>
                    <a:pt x="3021" y="12555"/>
                    <a:pt x="3021" y="13508"/>
                    <a:pt x="3688" y="140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xmlns="" id="{A9E1B5BF-6A37-4512-A22C-A985864DD291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xmlns="" id="{27E1F352-743D-476C-B742-FD033CB32940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xmlns="" id="{E4897C31-A813-42D8-9206-4581C9B06B43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xmlns="" id="{B9ACABE8-C745-4DCE-9D1A-573B573052B0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xmlns="" id="{59B5405F-8AA1-4DF9-ACC0-AD48137029C5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xmlns="" id="{9BC9A66A-0F9B-4CD4-8E5E-04413FB56D17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xmlns="" id="{631E5CF5-B43E-470F-8D15-000634696812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xmlns="" id="{ACE53F9C-67F4-45BA-A8D2-8E47F92E318B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xmlns="" id="{F799E3DD-6B65-46AE-B5E7-E27E8AD055E3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xmlns="" id="{367D7EDD-029A-4102-BF78-2034630CCE76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xmlns="" id="{57D5B786-CFD9-4CAD-97F7-3A936BA4362E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xmlns="" id="{2FF205C8-9BB5-459D-B967-EA26E6ECFC1C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xmlns="" id="{AD0BAF95-4208-49C4-B2F1-A8E557232A0F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xmlns="" id="{4EFD179D-F256-4898-9486-D692753B4FD4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xmlns="" id="{2BB252E2-8550-4DF7-B4BF-16CD770933A6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xmlns="" id="{E9AEF4F3-07AE-4D2D-AF4B-F876C637971B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xmlns="" id="{7E75A73B-34A1-40FB-B913-D513CAC339CC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xmlns="" id="{1C5B3A71-1D7E-4A08-9BB1-8DF113A45CFA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xmlns="" id="{0FDC459E-B698-4840-B626-A434178ACF78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xmlns="" id="{A19E4846-55CC-4E4A-9BDF-B33D83B82685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xmlns="" id="{66D34756-829A-46FD-8A54-A71086190363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xmlns="" id="{874FA8AB-FA18-4A2E-8F9F-98C6676E7344}"/>
                </a:ext>
              </a:extLst>
            </p:cNvPr>
            <p:cNvSpPr/>
            <p:nvPr/>
          </p:nvSpPr>
          <p:spPr>
            <a:xfrm>
              <a:off x="2734760" y="3847776"/>
              <a:ext cx="92524" cy="34869"/>
            </a:xfrm>
            <a:custGeom>
              <a:avLst/>
              <a:gdLst>
                <a:gd name="connsiteX0" fmla="*/ 57125 w 57450"/>
                <a:gd name="connsiteY0" fmla="*/ 5004 h 21651"/>
                <a:gd name="connsiteX1" fmla="*/ 52553 w 57450"/>
                <a:gd name="connsiteY1" fmla="*/ 337 h 21651"/>
                <a:gd name="connsiteX2" fmla="*/ 25693 w 57450"/>
                <a:gd name="connsiteY2" fmla="*/ 2623 h 21651"/>
                <a:gd name="connsiteX3" fmla="*/ 1880 w 57450"/>
                <a:gd name="connsiteY3" fmla="*/ 10719 h 21651"/>
                <a:gd name="connsiteX4" fmla="*/ 261 w 57450"/>
                <a:gd name="connsiteY4" fmla="*/ 17101 h 21651"/>
                <a:gd name="connsiteX5" fmla="*/ 1023 w 57450"/>
                <a:gd name="connsiteY5" fmla="*/ 19101 h 21651"/>
                <a:gd name="connsiteX6" fmla="*/ 4642 w 57450"/>
                <a:gd name="connsiteY6" fmla="*/ 21578 h 21651"/>
                <a:gd name="connsiteX7" fmla="*/ 6262 w 57450"/>
                <a:gd name="connsiteY7" fmla="*/ 21578 h 21651"/>
                <a:gd name="connsiteX8" fmla="*/ 8071 w 57450"/>
                <a:gd name="connsiteY8" fmla="*/ 21578 h 21651"/>
                <a:gd name="connsiteX9" fmla="*/ 13501 w 57450"/>
                <a:gd name="connsiteY9" fmla="*/ 20816 h 21651"/>
                <a:gd name="connsiteX10" fmla="*/ 27598 w 57450"/>
                <a:gd name="connsiteY10" fmla="*/ 18625 h 21651"/>
                <a:gd name="connsiteX11" fmla="*/ 54172 w 57450"/>
                <a:gd name="connsiteY11" fmla="*/ 12529 h 21651"/>
                <a:gd name="connsiteX12" fmla="*/ 57411 w 57450"/>
                <a:gd name="connsiteY12" fmla="*/ 6719 h 21651"/>
                <a:gd name="connsiteX13" fmla="*/ 57411 w 57450"/>
                <a:gd name="connsiteY13" fmla="*/ 4909 h 21651"/>
                <a:gd name="connsiteX14" fmla="*/ 10072 w 57450"/>
                <a:gd name="connsiteY14" fmla="*/ 18911 h 21651"/>
                <a:gd name="connsiteX15" fmla="*/ 10072 w 57450"/>
                <a:gd name="connsiteY15" fmla="*/ 18911 h 21651"/>
                <a:gd name="connsiteX16" fmla="*/ 10072 w 57450"/>
                <a:gd name="connsiteY16" fmla="*/ 18911 h 2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450" h="21651">
                  <a:moveTo>
                    <a:pt x="57125" y="5004"/>
                  </a:moveTo>
                  <a:cubicBezTo>
                    <a:pt x="56593" y="2717"/>
                    <a:pt x="54829" y="916"/>
                    <a:pt x="52553" y="337"/>
                  </a:cubicBezTo>
                  <a:cubicBezTo>
                    <a:pt x="43535" y="-518"/>
                    <a:pt x="34437" y="257"/>
                    <a:pt x="25693" y="2623"/>
                  </a:cubicBezTo>
                  <a:cubicBezTo>
                    <a:pt x="17184" y="3193"/>
                    <a:pt x="8973" y="5985"/>
                    <a:pt x="1880" y="10719"/>
                  </a:cubicBezTo>
                  <a:cubicBezTo>
                    <a:pt x="219" y="12393"/>
                    <a:pt x="-401" y="14838"/>
                    <a:pt x="261" y="17101"/>
                  </a:cubicBezTo>
                  <a:cubicBezTo>
                    <a:pt x="414" y="17802"/>
                    <a:pt x="671" y="18476"/>
                    <a:pt x="1023" y="19101"/>
                  </a:cubicBezTo>
                  <a:cubicBezTo>
                    <a:pt x="1844" y="20383"/>
                    <a:pt x="3150" y="21277"/>
                    <a:pt x="4642" y="21578"/>
                  </a:cubicBezTo>
                  <a:cubicBezTo>
                    <a:pt x="5178" y="21676"/>
                    <a:pt x="5726" y="21676"/>
                    <a:pt x="6262" y="21578"/>
                  </a:cubicBezTo>
                  <a:lnTo>
                    <a:pt x="8071" y="21578"/>
                  </a:lnTo>
                  <a:lnTo>
                    <a:pt x="13501" y="20816"/>
                  </a:lnTo>
                  <a:cubicBezTo>
                    <a:pt x="17692" y="20054"/>
                    <a:pt x="23026" y="19387"/>
                    <a:pt x="27598" y="18625"/>
                  </a:cubicBezTo>
                  <a:cubicBezTo>
                    <a:pt x="36775" y="18392"/>
                    <a:pt x="45811" y="16319"/>
                    <a:pt x="54172" y="12529"/>
                  </a:cubicBezTo>
                  <a:cubicBezTo>
                    <a:pt x="56196" y="11293"/>
                    <a:pt x="57424" y="9089"/>
                    <a:pt x="57411" y="6719"/>
                  </a:cubicBezTo>
                  <a:cubicBezTo>
                    <a:pt x="57464" y="6117"/>
                    <a:pt x="57464" y="5511"/>
                    <a:pt x="57411" y="4909"/>
                  </a:cubicBezTo>
                  <a:close/>
                  <a:moveTo>
                    <a:pt x="10072" y="18911"/>
                  </a:moveTo>
                  <a:lnTo>
                    <a:pt x="10072" y="18911"/>
                  </a:lnTo>
                  <a:lnTo>
                    <a:pt x="10072" y="18911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xmlns="" id="{3BB438CF-5A74-4232-8A5D-C75397A9A0AA}"/>
                </a:ext>
              </a:extLst>
            </p:cNvPr>
            <p:cNvSpPr/>
            <p:nvPr/>
          </p:nvSpPr>
          <p:spPr>
            <a:xfrm>
              <a:off x="2744998" y="3882988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xmlns="" id="{8C69DD3D-CA1C-4520-ADD3-E37749EE0F47}"/>
                </a:ext>
              </a:extLst>
            </p:cNvPr>
            <p:cNvSpPr/>
            <p:nvPr/>
          </p:nvSpPr>
          <p:spPr>
            <a:xfrm>
              <a:off x="2747758" y="388268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xmlns="" id="{753813F2-6571-4F3F-84BA-D1CC5007CB42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xmlns="" id="{E9092E93-822A-4855-A24D-1CFA0301AF5A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xmlns="" id="{3FA891BA-478F-4787-83E8-FE4CB991B878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xmlns="" id="{38CE0D95-0C13-46C8-B9DD-3CDC91AF2BA6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xmlns="" id="{2FDF6010-91BC-4A78-AF5B-A7437485CEF1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xmlns="" id="{AB8D4D7E-4DBC-421D-8F27-18A71A51A1CB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xmlns="" id="{1524BAF4-AC38-4E27-BE8F-B31CFE1542B7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xmlns="" id="{6161A046-EF23-4AD9-BEFA-34A507BA35ED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xmlns="" id="{4B10D766-AB5C-4543-9DAC-2975804F4391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xmlns="" id="{E39C4598-5663-42D8-A4AE-E2DE161EB5F4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xmlns="" id="{C38643A1-5B8E-4DC7-8E63-328490979B43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xmlns="" id="{A914609C-9540-4A23-953C-3258958FA0F3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xmlns="" id="{3294B427-4A4B-4D38-B0D0-7252B9EE0E69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xmlns="" id="{0D1900BD-0608-499C-994E-1B1221CAE964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xmlns="" id="{23F027C7-504A-4719-BCF7-186A815BCEC5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xmlns="" id="{650C8DE2-C7EE-42D8-A0D1-AC194155D851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xmlns="" id="{851E54FB-7EAB-4508-9B2A-0D4D83862D18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xmlns="" id="{5BCE0953-3C71-4827-83D5-6F2F02A17F1F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xmlns="" id="{758BD74E-1C55-472C-844A-8B0CED68787E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xmlns="" id="{AB01048F-603E-4DC6-A546-7C155B47F9A1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xmlns="" id="{52B8C248-BB47-495E-8A64-C950CBA0D357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xmlns="" id="{603D30A8-B97F-4659-AA90-DE6D1236F798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xmlns="" id="{D4E137DD-08EE-45A3-B553-99C3CC7EA760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xmlns="" id="{C966363B-90CC-4A5F-AAE4-065892C2C812}"/>
                </a:ext>
              </a:extLst>
            </p:cNvPr>
            <p:cNvSpPr/>
            <p:nvPr/>
          </p:nvSpPr>
          <p:spPr>
            <a:xfrm>
              <a:off x="2021098" y="290352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xmlns="" id="{68AA8F0A-8E6F-438A-89B6-A5F807A987C6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xmlns="" id="{5405C37A-5345-4AD7-BBD5-6EA4055F5A43}"/>
                </a:ext>
              </a:extLst>
            </p:cNvPr>
            <p:cNvSpPr/>
            <p:nvPr/>
          </p:nvSpPr>
          <p:spPr>
            <a:xfrm>
              <a:off x="1981183" y="3233948"/>
              <a:ext cx="644" cy="1351"/>
            </a:xfrm>
            <a:custGeom>
              <a:avLst/>
              <a:gdLst>
                <a:gd name="connsiteX0" fmla="*/ 400 w 400"/>
                <a:gd name="connsiteY0" fmla="*/ 0 h 839"/>
                <a:gd name="connsiteX1" fmla="*/ 400 w 400"/>
                <a:gd name="connsiteY1" fmla="*/ 0 h 839"/>
                <a:gd name="connsiteX2" fmla="*/ 400 w 400"/>
                <a:gd name="connsiteY2" fmla="*/ 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" h="839">
                  <a:moveTo>
                    <a:pt x="400" y="0"/>
                  </a:moveTo>
                  <a:lnTo>
                    <a:pt x="400" y="0"/>
                  </a:lnTo>
                  <a:cubicBezTo>
                    <a:pt x="-267" y="1429"/>
                    <a:pt x="19" y="762"/>
                    <a:pt x="40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xmlns="" id="{53C88FC4-BBEB-4402-B090-6C5C51A29673}"/>
                </a:ext>
              </a:extLst>
            </p:cNvPr>
            <p:cNvSpPr/>
            <p:nvPr/>
          </p:nvSpPr>
          <p:spPr>
            <a:xfrm>
              <a:off x="2034232" y="3374342"/>
              <a:ext cx="39333" cy="65040"/>
            </a:xfrm>
            <a:custGeom>
              <a:avLst/>
              <a:gdLst>
                <a:gd name="connsiteX0" fmla="*/ 4989 w 24423"/>
                <a:gd name="connsiteY0" fmla="*/ 266 h 40385"/>
                <a:gd name="connsiteX1" fmla="*/ 1941 w 24423"/>
                <a:gd name="connsiteY1" fmla="*/ 7886 h 40385"/>
                <a:gd name="connsiteX2" fmla="*/ 11466 w 24423"/>
                <a:gd name="connsiteY2" fmla="*/ 37128 h 40385"/>
                <a:gd name="connsiteX3" fmla="*/ 20306 w 24423"/>
                <a:gd name="connsiteY3" fmla="*/ 39527 h 40385"/>
                <a:gd name="connsiteX4" fmla="*/ 22706 w 24423"/>
                <a:gd name="connsiteY4" fmla="*/ 37128 h 40385"/>
                <a:gd name="connsiteX5" fmla="*/ 20991 w 24423"/>
                <a:gd name="connsiteY5" fmla="*/ 13792 h 40385"/>
                <a:gd name="connsiteX6" fmla="*/ 4989 w 24423"/>
                <a:gd name="connsiteY6" fmla="*/ 266 h 4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23" h="40385">
                  <a:moveTo>
                    <a:pt x="4989" y="266"/>
                  </a:moveTo>
                  <a:cubicBezTo>
                    <a:pt x="703" y="-1449"/>
                    <a:pt x="-2059" y="5600"/>
                    <a:pt x="1941" y="7886"/>
                  </a:cubicBezTo>
                  <a:cubicBezTo>
                    <a:pt x="12990" y="14172"/>
                    <a:pt x="5846" y="27984"/>
                    <a:pt x="11466" y="37128"/>
                  </a:cubicBezTo>
                  <a:cubicBezTo>
                    <a:pt x="13245" y="40232"/>
                    <a:pt x="17202" y="41306"/>
                    <a:pt x="20306" y="39527"/>
                  </a:cubicBezTo>
                  <a:cubicBezTo>
                    <a:pt x="21305" y="38955"/>
                    <a:pt x="22133" y="38127"/>
                    <a:pt x="22706" y="37128"/>
                  </a:cubicBezTo>
                  <a:cubicBezTo>
                    <a:pt x="25491" y="29461"/>
                    <a:pt x="24867" y="20969"/>
                    <a:pt x="20991" y="13792"/>
                  </a:cubicBezTo>
                  <a:cubicBezTo>
                    <a:pt x="17771" y="7253"/>
                    <a:pt x="11973" y="2352"/>
                    <a:pt x="4989" y="2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xmlns="" id="{18FDB2D0-94AC-4A13-903A-D25FCDF2618B}"/>
                </a:ext>
              </a:extLst>
            </p:cNvPr>
            <p:cNvSpPr/>
            <p:nvPr/>
          </p:nvSpPr>
          <p:spPr>
            <a:xfrm>
              <a:off x="2116190" y="3575213"/>
              <a:ext cx="26446" cy="49285"/>
            </a:xfrm>
            <a:custGeom>
              <a:avLst/>
              <a:gdLst>
                <a:gd name="connsiteX0" fmla="*/ 2105 w 16421"/>
                <a:gd name="connsiteY0" fmla="*/ 17368 h 30602"/>
                <a:gd name="connsiteX1" fmla="*/ 4010 w 16421"/>
                <a:gd name="connsiteY1" fmla="*/ 27655 h 30602"/>
                <a:gd name="connsiteX2" fmla="*/ 10545 w 16421"/>
                <a:gd name="connsiteY2" fmla="*/ 30176 h 30602"/>
                <a:gd name="connsiteX3" fmla="*/ 12106 w 16421"/>
                <a:gd name="connsiteY3" fmla="*/ 29083 h 30602"/>
                <a:gd name="connsiteX4" fmla="*/ 13725 w 16421"/>
                <a:gd name="connsiteY4" fmla="*/ 28131 h 30602"/>
                <a:gd name="connsiteX5" fmla="*/ 15916 w 16421"/>
                <a:gd name="connsiteY5" fmla="*/ 24130 h 30602"/>
                <a:gd name="connsiteX6" fmla="*/ 15916 w 16421"/>
                <a:gd name="connsiteY6" fmla="*/ 14605 h 30602"/>
                <a:gd name="connsiteX7" fmla="*/ 7248 w 16421"/>
                <a:gd name="connsiteY7" fmla="*/ 1366 h 30602"/>
                <a:gd name="connsiteX8" fmla="*/ 1057 w 16421"/>
                <a:gd name="connsiteY8" fmla="*/ 7747 h 30602"/>
                <a:gd name="connsiteX9" fmla="*/ 2105 w 16421"/>
                <a:gd name="connsiteY9" fmla="*/ 17368 h 3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21" h="30602">
                  <a:moveTo>
                    <a:pt x="2105" y="17368"/>
                  </a:moveTo>
                  <a:cubicBezTo>
                    <a:pt x="1472" y="20914"/>
                    <a:pt x="2149" y="24570"/>
                    <a:pt x="4010" y="27655"/>
                  </a:cubicBezTo>
                  <a:cubicBezTo>
                    <a:pt x="5118" y="30155"/>
                    <a:pt x="8044" y="31284"/>
                    <a:pt x="10545" y="30176"/>
                  </a:cubicBezTo>
                  <a:cubicBezTo>
                    <a:pt x="11131" y="29916"/>
                    <a:pt x="11661" y="29545"/>
                    <a:pt x="12106" y="29083"/>
                  </a:cubicBezTo>
                  <a:cubicBezTo>
                    <a:pt x="8867" y="31941"/>
                    <a:pt x="13344" y="28512"/>
                    <a:pt x="13725" y="28131"/>
                  </a:cubicBezTo>
                  <a:cubicBezTo>
                    <a:pt x="14769" y="26994"/>
                    <a:pt x="15521" y="25622"/>
                    <a:pt x="15916" y="24130"/>
                  </a:cubicBezTo>
                  <a:cubicBezTo>
                    <a:pt x="16591" y="20991"/>
                    <a:pt x="16591" y="17745"/>
                    <a:pt x="15916" y="14605"/>
                  </a:cubicBezTo>
                  <a:cubicBezTo>
                    <a:pt x="14299" y="9479"/>
                    <a:pt x="11299" y="4898"/>
                    <a:pt x="7248" y="1366"/>
                  </a:cubicBezTo>
                  <a:cubicBezTo>
                    <a:pt x="2962" y="-2730"/>
                    <a:pt x="-2277" y="3271"/>
                    <a:pt x="1057" y="7747"/>
                  </a:cubicBezTo>
                  <a:cubicBezTo>
                    <a:pt x="2422" y="10761"/>
                    <a:pt x="2789" y="14131"/>
                    <a:pt x="2105" y="173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xmlns="" id="{FDDF2E43-DC56-4E7E-AAEC-F2352DDABA7B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xmlns="" id="{0E700C01-5C63-4909-BE48-1098FB3C4966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xmlns="" id="{FE001D3E-CA48-498F-AA59-BDB2DB31743D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xmlns="" id="{2BC4B2DA-89EB-4D38-88C0-3838565905F8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xmlns="" id="{9E8BDF1A-C999-4110-AF85-70BD69FD0AAA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xmlns="" id="{7219A818-B493-4D8A-A0DE-5F6D1F94F3C2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xmlns="" id="{BB30D67D-54FA-441F-BE6D-2458B5E9125E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xmlns="" id="{6C6647D3-53B4-4D95-B163-D78D380A49E2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xmlns="" id="{1325DCBF-587D-44AD-B392-D6FEF9EF9FE9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xmlns="" id="{4B2CEA03-0849-455A-AFDB-41866ABF7DB8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xmlns="" id="{FA62B0F6-075E-4B22-B564-CEE6F3CFF5BB}"/>
                </a:ext>
              </a:extLst>
            </p:cNvPr>
            <p:cNvSpPr/>
            <p:nvPr/>
          </p:nvSpPr>
          <p:spPr>
            <a:xfrm>
              <a:off x="2222046" y="3252651"/>
              <a:ext cx="49654" cy="131906"/>
            </a:xfrm>
            <a:custGeom>
              <a:avLst/>
              <a:gdLst>
                <a:gd name="connsiteX0" fmla="*/ 12482 w 30831"/>
                <a:gd name="connsiteY0" fmla="*/ 43441 h 81903"/>
                <a:gd name="connsiteX1" fmla="*/ 15435 w 30831"/>
                <a:gd name="connsiteY1" fmla="*/ 62491 h 81903"/>
                <a:gd name="connsiteX2" fmla="*/ 20483 w 30831"/>
                <a:gd name="connsiteY2" fmla="*/ 80589 h 81903"/>
                <a:gd name="connsiteX3" fmla="*/ 27341 w 30831"/>
                <a:gd name="connsiteY3" fmla="*/ 79636 h 81903"/>
                <a:gd name="connsiteX4" fmla="*/ 30389 w 30831"/>
                <a:gd name="connsiteY4" fmla="*/ 60586 h 81903"/>
                <a:gd name="connsiteX5" fmla="*/ 27055 w 30831"/>
                <a:gd name="connsiteY5" fmla="*/ 39822 h 81903"/>
                <a:gd name="connsiteX6" fmla="*/ 8005 w 30831"/>
                <a:gd name="connsiteY6" fmla="*/ 1722 h 81903"/>
                <a:gd name="connsiteX7" fmla="*/ 1722 w 30831"/>
                <a:gd name="connsiteY7" fmla="*/ 948 h 81903"/>
                <a:gd name="connsiteX8" fmla="*/ 386 w 30831"/>
                <a:gd name="connsiteY8" fmla="*/ 6294 h 81903"/>
                <a:gd name="connsiteX9" fmla="*/ 12482 w 30831"/>
                <a:gd name="connsiteY9" fmla="*/ 43441 h 8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31" h="81903">
                  <a:moveTo>
                    <a:pt x="12482" y="43441"/>
                  </a:moveTo>
                  <a:cubicBezTo>
                    <a:pt x="13816" y="49537"/>
                    <a:pt x="14482" y="55824"/>
                    <a:pt x="15435" y="62491"/>
                  </a:cubicBezTo>
                  <a:cubicBezTo>
                    <a:pt x="15495" y="68863"/>
                    <a:pt x="17237" y="75106"/>
                    <a:pt x="20483" y="80589"/>
                  </a:cubicBezTo>
                  <a:cubicBezTo>
                    <a:pt x="22388" y="83065"/>
                    <a:pt x="25817" y="81636"/>
                    <a:pt x="27341" y="79636"/>
                  </a:cubicBezTo>
                  <a:cubicBezTo>
                    <a:pt x="30454" y="73804"/>
                    <a:pt x="31527" y="67098"/>
                    <a:pt x="30389" y="60586"/>
                  </a:cubicBezTo>
                  <a:cubicBezTo>
                    <a:pt x="29945" y="53574"/>
                    <a:pt x="28829" y="46620"/>
                    <a:pt x="27055" y="39822"/>
                  </a:cubicBezTo>
                  <a:cubicBezTo>
                    <a:pt x="23487" y="25912"/>
                    <a:pt x="16993" y="12923"/>
                    <a:pt x="8005" y="1722"/>
                  </a:cubicBezTo>
                  <a:cubicBezTo>
                    <a:pt x="6484" y="-227"/>
                    <a:pt x="3671" y="-573"/>
                    <a:pt x="1722" y="948"/>
                  </a:cubicBezTo>
                  <a:cubicBezTo>
                    <a:pt x="103" y="2213"/>
                    <a:pt x="-448" y="4416"/>
                    <a:pt x="386" y="6294"/>
                  </a:cubicBezTo>
                  <a:cubicBezTo>
                    <a:pt x="6198" y="18024"/>
                    <a:pt x="10273" y="30538"/>
                    <a:pt x="12482" y="434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xmlns="" id="{0DA1FFFE-B217-48AD-AE07-06CDC71D5F33}"/>
                </a:ext>
              </a:extLst>
            </p:cNvPr>
            <p:cNvSpPr/>
            <p:nvPr/>
          </p:nvSpPr>
          <p:spPr>
            <a:xfrm>
              <a:off x="2257925" y="3248367"/>
              <a:ext cx="43247" cy="72152"/>
            </a:xfrm>
            <a:custGeom>
              <a:avLst/>
              <a:gdLst>
                <a:gd name="connsiteX0" fmla="*/ 7634 w 26853"/>
                <a:gd name="connsiteY0" fmla="*/ 25528 h 44801"/>
                <a:gd name="connsiteX1" fmla="*/ 14111 w 26853"/>
                <a:gd name="connsiteY1" fmla="*/ 41720 h 44801"/>
                <a:gd name="connsiteX2" fmla="*/ 23023 w 26853"/>
                <a:gd name="connsiteY2" fmla="*/ 43839 h 44801"/>
                <a:gd name="connsiteX3" fmla="*/ 25827 w 26853"/>
                <a:gd name="connsiteY3" fmla="*/ 40196 h 44801"/>
                <a:gd name="connsiteX4" fmla="*/ 12397 w 26853"/>
                <a:gd name="connsiteY4" fmla="*/ 3430 h 44801"/>
                <a:gd name="connsiteX5" fmla="*/ 300 w 26853"/>
                <a:gd name="connsiteY5" fmla="*/ 8573 h 44801"/>
                <a:gd name="connsiteX6" fmla="*/ 7634 w 26853"/>
                <a:gd name="connsiteY6" fmla="*/ 25528 h 44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53" h="44801">
                  <a:moveTo>
                    <a:pt x="7634" y="25528"/>
                  </a:moveTo>
                  <a:cubicBezTo>
                    <a:pt x="10111" y="30766"/>
                    <a:pt x="11159" y="36767"/>
                    <a:pt x="14111" y="41720"/>
                  </a:cubicBezTo>
                  <a:cubicBezTo>
                    <a:pt x="15987" y="44766"/>
                    <a:pt x="19977" y="45715"/>
                    <a:pt x="23023" y="43839"/>
                  </a:cubicBezTo>
                  <a:cubicBezTo>
                    <a:pt x="24371" y="43009"/>
                    <a:pt x="25369" y="41713"/>
                    <a:pt x="25827" y="40196"/>
                  </a:cubicBezTo>
                  <a:cubicBezTo>
                    <a:pt x="30685" y="27242"/>
                    <a:pt x="16969" y="14288"/>
                    <a:pt x="12397" y="3430"/>
                  </a:cubicBezTo>
                  <a:cubicBezTo>
                    <a:pt x="9444" y="-3714"/>
                    <a:pt x="-1986" y="1429"/>
                    <a:pt x="300" y="8573"/>
                  </a:cubicBezTo>
                  <a:cubicBezTo>
                    <a:pt x="2433" y="14355"/>
                    <a:pt x="4881" y="20015"/>
                    <a:pt x="7634" y="255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xmlns="" id="{4AA31609-D0C6-4DC4-B27D-3D8E5F6AF6BB}"/>
                </a:ext>
              </a:extLst>
            </p:cNvPr>
            <p:cNvSpPr/>
            <p:nvPr/>
          </p:nvSpPr>
          <p:spPr>
            <a:xfrm>
              <a:off x="2296712" y="3257875"/>
              <a:ext cx="11227" cy="11820"/>
            </a:xfrm>
            <a:custGeom>
              <a:avLst/>
              <a:gdLst>
                <a:gd name="connsiteX0" fmla="*/ 2030 w 6971"/>
                <a:gd name="connsiteY0" fmla="*/ 6003 h 7339"/>
                <a:gd name="connsiteX1" fmla="*/ 4220 w 6971"/>
                <a:gd name="connsiteY1" fmla="*/ 7337 h 7339"/>
                <a:gd name="connsiteX2" fmla="*/ 6792 w 6971"/>
                <a:gd name="connsiteY2" fmla="*/ 5336 h 7339"/>
                <a:gd name="connsiteX3" fmla="*/ 3990 w 6971"/>
                <a:gd name="connsiteY3" fmla="*/ 114 h 7339"/>
                <a:gd name="connsiteX4" fmla="*/ 3935 w 6971"/>
                <a:gd name="connsiteY4" fmla="*/ 98 h 7339"/>
                <a:gd name="connsiteX5" fmla="*/ 221 w 6971"/>
                <a:gd name="connsiteY5" fmla="*/ 2286 h 7339"/>
                <a:gd name="connsiteX6" fmla="*/ 220 w 6971"/>
                <a:gd name="connsiteY6" fmla="*/ 2289 h 7339"/>
                <a:gd name="connsiteX7" fmla="*/ 220 w 6971"/>
                <a:gd name="connsiteY7" fmla="*/ 4670 h 7339"/>
                <a:gd name="connsiteX8" fmla="*/ 1744 w 6971"/>
                <a:gd name="connsiteY8" fmla="*/ 6003 h 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1" h="7339">
                  <a:moveTo>
                    <a:pt x="2030" y="6003"/>
                  </a:moveTo>
                  <a:cubicBezTo>
                    <a:pt x="2418" y="6854"/>
                    <a:pt x="3286" y="7382"/>
                    <a:pt x="4220" y="7337"/>
                  </a:cubicBezTo>
                  <a:cubicBezTo>
                    <a:pt x="5433" y="7332"/>
                    <a:pt x="6489" y="6510"/>
                    <a:pt x="6792" y="5336"/>
                  </a:cubicBezTo>
                  <a:cubicBezTo>
                    <a:pt x="7460" y="3120"/>
                    <a:pt x="6206" y="782"/>
                    <a:pt x="3990" y="114"/>
                  </a:cubicBezTo>
                  <a:cubicBezTo>
                    <a:pt x="3971" y="108"/>
                    <a:pt x="3953" y="103"/>
                    <a:pt x="3935" y="98"/>
                  </a:cubicBezTo>
                  <a:cubicBezTo>
                    <a:pt x="2305" y="-324"/>
                    <a:pt x="642" y="656"/>
                    <a:pt x="221" y="2286"/>
                  </a:cubicBezTo>
                  <a:cubicBezTo>
                    <a:pt x="220" y="2287"/>
                    <a:pt x="220" y="2288"/>
                    <a:pt x="220" y="2289"/>
                  </a:cubicBezTo>
                  <a:cubicBezTo>
                    <a:pt x="-73" y="3055"/>
                    <a:pt x="-73" y="3903"/>
                    <a:pt x="220" y="4670"/>
                  </a:cubicBezTo>
                  <a:cubicBezTo>
                    <a:pt x="561" y="5275"/>
                    <a:pt x="1099" y="5745"/>
                    <a:pt x="1744" y="6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xmlns="" id="{C4D56725-76AC-4277-BE18-063E88D06A44}"/>
                </a:ext>
              </a:extLst>
            </p:cNvPr>
            <p:cNvSpPr/>
            <p:nvPr/>
          </p:nvSpPr>
          <p:spPr>
            <a:xfrm>
              <a:off x="2200760" y="3070151"/>
              <a:ext cx="37293" cy="75103"/>
            </a:xfrm>
            <a:custGeom>
              <a:avLst/>
              <a:gdLst>
                <a:gd name="connsiteX0" fmla="*/ 17126 w 23156"/>
                <a:gd name="connsiteY0" fmla="*/ 22076 h 46633"/>
                <a:gd name="connsiteX1" fmla="*/ 10554 w 23156"/>
                <a:gd name="connsiteY1" fmla="*/ 3597 h 46633"/>
                <a:gd name="connsiteX2" fmla="*/ 267 w 23156"/>
                <a:gd name="connsiteY2" fmla="*/ 6550 h 46633"/>
                <a:gd name="connsiteX3" fmla="*/ 10840 w 23156"/>
                <a:gd name="connsiteY3" fmla="*/ 43507 h 46633"/>
                <a:gd name="connsiteX4" fmla="*/ 20031 w 23156"/>
                <a:gd name="connsiteY4" fmla="*/ 45613 h 46633"/>
                <a:gd name="connsiteX5" fmla="*/ 22937 w 23156"/>
                <a:gd name="connsiteY5" fmla="*/ 38268 h 46633"/>
                <a:gd name="connsiteX6" fmla="*/ 17126 w 23156"/>
                <a:gd name="connsiteY6" fmla="*/ 22076 h 4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6" h="46633">
                  <a:moveTo>
                    <a:pt x="17126" y="22076"/>
                  </a:moveTo>
                  <a:cubicBezTo>
                    <a:pt x="14936" y="15885"/>
                    <a:pt x="13031" y="9693"/>
                    <a:pt x="10554" y="3597"/>
                  </a:cubicBezTo>
                  <a:cubicBezTo>
                    <a:pt x="8078" y="-2499"/>
                    <a:pt x="-1733" y="-403"/>
                    <a:pt x="267" y="6550"/>
                  </a:cubicBezTo>
                  <a:cubicBezTo>
                    <a:pt x="3696" y="18361"/>
                    <a:pt x="4077" y="33125"/>
                    <a:pt x="10840" y="43507"/>
                  </a:cubicBezTo>
                  <a:cubicBezTo>
                    <a:pt x="12796" y="46627"/>
                    <a:pt x="16911" y="47570"/>
                    <a:pt x="20031" y="45613"/>
                  </a:cubicBezTo>
                  <a:cubicBezTo>
                    <a:pt x="22502" y="44064"/>
                    <a:pt x="23679" y="41089"/>
                    <a:pt x="22937" y="38268"/>
                  </a:cubicBezTo>
                  <a:cubicBezTo>
                    <a:pt x="21603" y="32934"/>
                    <a:pt x="19031" y="27505"/>
                    <a:pt x="17126" y="220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xmlns="" id="{D78A06EE-0D88-4B43-8E42-0231F36F3C34}"/>
                </a:ext>
              </a:extLst>
            </p:cNvPr>
            <p:cNvSpPr/>
            <p:nvPr/>
          </p:nvSpPr>
          <p:spPr>
            <a:xfrm>
              <a:off x="2237041" y="3076860"/>
              <a:ext cx="24526" cy="25211"/>
            </a:xfrm>
            <a:custGeom>
              <a:avLst/>
              <a:gdLst>
                <a:gd name="connsiteX0" fmla="*/ 7553 w 15229"/>
                <a:gd name="connsiteY0" fmla="*/ 193 h 15654"/>
                <a:gd name="connsiteX1" fmla="*/ 238 w 15229"/>
                <a:gd name="connsiteY1" fmla="*/ 4497 h 15654"/>
                <a:gd name="connsiteX2" fmla="*/ 218 w 15229"/>
                <a:gd name="connsiteY2" fmla="*/ 4575 h 15654"/>
                <a:gd name="connsiteX3" fmla="*/ 4314 w 15229"/>
                <a:gd name="connsiteY3" fmla="*/ 12100 h 15654"/>
                <a:gd name="connsiteX4" fmla="*/ 4314 w 15229"/>
                <a:gd name="connsiteY4" fmla="*/ 12100 h 15654"/>
                <a:gd name="connsiteX5" fmla="*/ 4314 w 15229"/>
                <a:gd name="connsiteY5" fmla="*/ 12100 h 15654"/>
                <a:gd name="connsiteX6" fmla="*/ 5648 w 15229"/>
                <a:gd name="connsiteY6" fmla="*/ 13814 h 15654"/>
                <a:gd name="connsiteX7" fmla="*/ 9648 w 15229"/>
                <a:gd name="connsiteY7" fmla="*/ 15529 h 15654"/>
                <a:gd name="connsiteX8" fmla="*/ 9648 w 15229"/>
                <a:gd name="connsiteY8" fmla="*/ 15529 h 15654"/>
                <a:gd name="connsiteX9" fmla="*/ 13554 w 15229"/>
                <a:gd name="connsiteY9" fmla="*/ 13909 h 15654"/>
                <a:gd name="connsiteX10" fmla="*/ 13554 w 15229"/>
                <a:gd name="connsiteY10" fmla="*/ 13909 h 15654"/>
                <a:gd name="connsiteX11" fmla="*/ 14982 w 15229"/>
                <a:gd name="connsiteY11" fmla="*/ 8099 h 15654"/>
                <a:gd name="connsiteX12" fmla="*/ 7553 w 15229"/>
                <a:gd name="connsiteY12" fmla="*/ 193 h 1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29" h="15654">
                  <a:moveTo>
                    <a:pt x="7553" y="193"/>
                  </a:moveTo>
                  <a:cubicBezTo>
                    <a:pt x="4345" y="-638"/>
                    <a:pt x="1070" y="1288"/>
                    <a:pt x="238" y="4497"/>
                  </a:cubicBezTo>
                  <a:cubicBezTo>
                    <a:pt x="231" y="4523"/>
                    <a:pt x="225" y="4549"/>
                    <a:pt x="218" y="4575"/>
                  </a:cubicBezTo>
                  <a:cubicBezTo>
                    <a:pt x="-652" y="7775"/>
                    <a:pt x="1154" y="11094"/>
                    <a:pt x="4314" y="12100"/>
                  </a:cubicBezTo>
                  <a:lnTo>
                    <a:pt x="4314" y="12100"/>
                  </a:lnTo>
                  <a:lnTo>
                    <a:pt x="4314" y="12100"/>
                  </a:lnTo>
                  <a:lnTo>
                    <a:pt x="5648" y="13814"/>
                  </a:lnTo>
                  <a:cubicBezTo>
                    <a:pt x="6636" y="14984"/>
                    <a:pt x="8119" y="15620"/>
                    <a:pt x="9648" y="15529"/>
                  </a:cubicBezTo>
                  <a:lnTo>
                    <a:pt x="9648" y="15529"/>
                  </a:lnTo>
                  <a:cubicBezTo>
                    <a:pt x="11168" y="15951"/>
                    <a:pt x="12779" y="15283"/>
                    <a:pt x="13554" y="13909"/>
                  </a:cubicBezTo>
                  <a:lnTo>
                    <a:pt x="13554" y="13909"/>
                  </a:lnTo>
                  <a:cubicBezTo>
                    <a:pt x="15048" y="12375"/>
                    <a:pt x="15595" y="10152"/>
                    <a:pt x="14982" y="8099"/>
                  </a:cubicBezTo>
                  <a:cubicBezTo>
                    <a:pt x="13829" y="4476"/>
                    <a:pt x="11097" y="1570"/>
                    <a:pt x="7553" y="1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xmlns="" id="{5426EFFF-F7AF-4DA4-80AF-87ACD2AFB3C4}"/>
                </a:ext>
              </a:extLst>
            </p:cNvPr>
            <p:cNvSpPr/>
            <p:nvPr/>
          </p:nvSpPr>
          <p:spPr>
            <a:xfrm>
              <a:off x="2324032" y="3484297"/>
              <a:ext cx="41219" cy="130234"/>
            </a:xfrm>
            <a:custGeom>
              <a:avLst/>
              <a:gdLst>
                <a:gd name="connsiteX0" fmla="*/ 10689 w 25594"/>
                <a:gd name="connsiteY0" fmla="*/ 59723 h 80865"/>
                <a:gd name="connsiteX1" fmla="*/ 15070 w 25594"/>
                <a:gd name="connsiteY1" fmla="*/ 78773 h 80865"/>
                <a:gd name="connsiteX2" fmla="*/ 20646 w 25594"/>
                <a:gd name="connsiteY2" fmla="*/ 80341 h 80865"/>
                <a:gd name="connsiteX3" fmla="*/ 22214 w 25594"/>
                <a:gd name="connsiteY3" fmla="*/ 78773 h 80865"/>
                <a:gd name="connsiteX4" fmla="*/ 22214 w 25594"/>
                <a:gd name="connsiteY4" fmla="*/ 40101 h 80865"/>
                <a:gd name="connsiteX5" fmla="*/ 15166 w 25594"/>
                <a:gd name="connsiteY5" fmla="*/ 22290 h 80865"/>
                <a:gd name="connsiteX6" fmla="*/ 8879 w 25594"/>
                <a:gd name="connsiteY6" fmla="*/ 4287 h 80865"/>
                <a:gd name="connsiteX7" fmla="*/ 211 w 25594"/>
                <a:gd name="connsiteY7" fmla="*/ 4287 h 80865"/>
                <a:gd name="connsiteX8" fmla="*/ 7641 w 25594"/>
                <a:gd name="connsiteY8" fmla="*/ 40101 h 80865"/>
                <a:gd name="connsiteX9" fmla="*/ 10689 w 25594"/>
                <a:gd name="connsiteY9" fmla="*/ 59723 h 8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4" h="80865">
                  <a:moveTo>
                    <a:pt x="10689" y="59723"/>
                  </a:moveTo>
                  <a:cubicBezTo>
                    <a:pt x="10835" y="66305"/>
                    <a:pt x="12326" y="72788"/>
                    <a:pt x="15070" y="78773"/>
                  </a:cubicBezTo>
                  <a:cubicBezTo>
                    <a:pt x="16177" y="80746"/>
                    <a:pt x="18674" y="81447"/>
                    <a:pt x="20646" y="80341"/>
                  </a:cubicBezTo>
                  <a:cubicBezTo>
                    <a:pt x="21303" y="79972"/>
                    <a:pt x="21846" y="79430"/>
                    <a:pt x="22214" y="78773"/>
                  </a:cubicBezTo>
                  <a:cubicBezTo>
                    <a:pt x="28120" y="67152"/>
                    <a:pt x="25071" y="52293"/>
                    <a:pt x="22214" y="40101"/>
                  </a:cubicBezTo>
                  <a:cubicBezTo>
                    <a:pt x="20547" y="33916"/>
                    <a:pt x="18182" y="27941"/>
                    <a:pt x="15166" y="22290"/>
                  </a:cubicBezTo>
                  <a:cubicBezTo>
                    <a:pt x="11578" y="16919"/>
                    <a:pt x="9415" y="10724"/>
                    <a:pt x="8879" y="4287"/>
                  </a:cubicBezTo>
                  <a:cubicBezTo>
                    <a:pt x="8879" y="-1618"/>
                    <a:pt x="878" y="-1237"/>
                    <a:pt x="211" y="4287"/>
                  </a:cubicBezTo>
                  <a:cubicBezTo>
                    <a:pt x="-1218" y="16670"/>
                    <a:pt x="4974" y="28290"/>
                    <a:pt x="7641" y="40101"/>
                  </a:cubicBezTo>
                  <a:cubicBezTo>
                    <a:pt x="9110" y="46563"/>
                    <a:pt x="10129" y="53120"/>
                    <a:pt x="10689" y="597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xmlns="" id="{1E5F4136-4DEB-4A59-A490-EE0C16A17749}"/>
                </a:ext>
              </a:extLst>
            </p:cNvPr>
            <p:cNvSpPr/>
            <p:nvPr/>
          </p:nvSpPr>
          <p:spPr>
            <a:xfrm>
              <a:off x="2368697" y="3513840"/>
              <a:ext cx="24436" cy="62162"/>
            </a:xfrm>
            <a:custGeom>
              <a:avLst/>
              <a:gdLst>
                <a:gd name="connsiteX0" fmla="*/ 2004 w 15173"/>
                <a:gd name="connsiteY0" fmla="*/ 24615 h 38598"/>
                <a:gd name="connsiteX1" fmla="*/ 5814 w 15173"/>
                <a:gd name="connsiteY1" fmla="*/ 37474 h 38598"/>
                <a:gd name="connsiteX2" fmla="*/ 11529 w 15173"/>
                <a:gd name="connsiteY2" fmla="*/ 37474 h 38598"/>
                <a:gd name="connsiteX3" fmla="*/ 15053 w 15173"/>
                <a:gd name="connsiteY3" fmla="*/ 22615 h 38598"/>
                <a:gd name="connsiteX4" fmla="*/ 12863 w 15173"/>
                <a:gd name="connsiteY4" fmla="*/ 4898 h 38598"/>
                <a:gd name="connsiteX5" fmla="*/ 195 w 15173"/>
                <a:gd name="connsiteY5" fmla="*/ 8518 h 38598"/>
                <a:gd name="connsiteX6" fmla="*/ 2004 w 15173"/>
                <a:gd name="connsiteY6" fmla="*/ 24615 h 38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73" h="38598">
                  <a:moveTo>
                    <a:pt x="2004" y="24615"/>
                  </a:moveTo>
                  <a:cubicBezTo>
                    <a:pt x="1343" y="29251"/>
                    <a:pt x="2734" y="33946"/>
                    <a:pt x="5814" y="37474"/>
                  </a:cubicBezTo>
                  <a:cubicBezTo>
                    <a:pt x="7424" y="38974"/>
                    <a:pt x="9920" y="38974"/>
                    <a:pt x="11529" y="37474"/>
                  </a:cubicBezTo>
                  <a:cubicBezTo>
                    <a:pt x="15720" y="33949"/>
                    <a:pt x="15244" y="27949"/>
                    <a:pt x="15053" y="22615"/>
                  </a:cubicBezTo>
                  <a:cubicBezTo>
                    <a:pt x="14899" y="16652"/>
                    <a:pt x="14165" y="10719"/>
                    <a:pt x="12863" y="4898"/>
                  </a:cubicBezTo>
                  <a:cubicBezTo>
                    <a:pt x="10958" y="-3674"/>
                    <a:pt x="-1710" y="-55"/>
                    <a:pt x="195" y="8518"/>
                  </a:cubicBezTo>
                  <a:cubicBezTo>
                    <a:pt x="1272" y="13819"/>
                    <a:pt x="1878" y="19206"/>
                    <a:pt x="2004" y="246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xmlns="" id="{8FBFBA4C-FEF4-44F6-9E45-42F962E1A538}"/>
                </a:ext>
              </a:extLst>
            </p:cNvPr>
            <p:cNvSpPr/>
            <p:nvPr/>
          </p:nvSpPr>
          <p:spPr>
            <a:xfrm>
              <a:off x="2371234" y="3703969"/>
              <a:ext cx="23530" cy="30886"/>
            </a:xfrm>
            <a:custGeom>
              <a:avLst/>
              <a:gdLst>
                <a:gd name="connsiteX0" fmla="*/ 7669 w 14610"/>
                <a:gd name="connsiteY0" fmla="*/ 0 h 19178"/>
                <a:gd name="connsiteX1" fmla="*/ 144 w 14610"/>
                <a:gd name="connsiteY1" fmla="*/ 7716 h 19178"/>
                <a:gd name="connsiteX2" fmla="*/ 144 w 14610"/>
                <a:gd name="connsiteY2" fmla="*/ 12288 h 19178"/>
                <a:gd name="connsiteX3" fmla="*/ 906 w 14610"/>
                <a:gd name="connsiteY3" fmla="*/ 14193 h 19178"/>
                <a:gd name="connsiteX4" fmla="*/ 906 w 14610"/>
                <a:gd name="connsiteY4" fmla="*/ 14193 h 19178"/>
                <a:gd name="connsiteX5" fmla="*/ 1668 w 14610"/>
                <a:gd name="connsiteY5" fmla="*/ 16003 h 19178"/>
                <a:gd name="connsiteX6" fmla="*/ 10542 w 14610"/>
                <a:gd name="connsiteY6" fmla="*/ 18273 h 19178"/>
                <a:gd name="connsiteX7" fmla="*/ 12812 w 14610"/>
                <a:gd name="connsiteY7" fmla="*/ 16003 h 19178"/>
                <a:gd name="connsiteX8" fmla="*/ 13574 w 14610"/>
                <a:gd name="connsiteY8" fmla="*/ 14288 h 19178"/>
                <a:gd name="connsiteX9" fmla="*/ 14432 w 14610"/>
                <a:gd name="connsiteY9" fmla="*/ 12097 h 19178"/>
                <a:gd name="connsiteX10" fmla="*/ 14432 w 14610"/>
                <a:gd name="connsiteY10" fmla="*/ 7525 h 19178"/>
                <a:gd name="connsiteX11" fmla="*/ 7669 w 14610"/>
                <a:gd name="connsiteY11" fmla="*/ 0 h 1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0" h="19178">
                  <a:moveTo>
                    <a:pt x="7669" y="0"/>
                  </a:moveTo>
                  <a:cubicBezTo>
                    <a:pt x="3483" y="104"/>
                    <a:pt x="143" y="3528"/>
                    <a:pt x="144" y="7716"/>
                  </a:cubicBezTo>
                  <a:cubicBezTo>
                    <a:pt x="-48" y="9233"/>
                    <a:pt x="-48" y="10770"/>
                    <a:pt x="144" y="12288"/>
                  </a:cubicBezTo>
                  <a:cubicBezTo>
                    <a:pt x="439" y="12906"/>
                    <a:pt x="693" y="13542"/>
                    <a:pt x="906" y="14193"/>
                  </a:cubicBezTo>
                  <a:lnTo>
                    <a:pt x="906" y="14193"/>
                  </a:lnTo>
                  <a:cubicBezTo>
                    <a:pt x="1102" y="14819"/>
                    <a:pt x="1357" y="15425"/>
                    <a:pt x="1668" y="16003"/>
                  </a:cubicBezTo>
                  <a:cubicBezTo>
                    <a:pt x="3492" y="19080"/>
                    <a:pt x="7465" y="20096"/>
                    <a:pt x="10542" y="18273"/>
                  </a:cubicBezTo>
                  <a:cubicBezTo>
                    <a:pt x="11478" y="17718"/>
                    <a:pt x="12258" y="16938"/>
                    <a:pt x="12812" y="16003"/>
                  </a:cubicBezTo>
                  <a:lnTo>
                    <a:pt x="13574" y="14288"/>
                  </a:lnTo>
                  <a:cubicBezTo>
                    <a:pt x="13973" y="13607"/>
                    <a:pt x="14263" y="12868"/>
                    <a:pt x="14432" y="12097"/>
                  </a:cubicBezTo>
                  <a:cubicBezTo>
                    <a:pt x="14671" y="10582"/>
                    <a:pt x="14671" y="9040"/>
                    <a:pt x="14432" y="7525"/>
                  </a:cubicBezTo>
                  <a:cubicBezTo>
                    <a:pt x="14366" y="3682"/>
                    <a:pt x="11483" y="474"/>
                    <a:pt x="7669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xmlns="" id="{CF52A021-48C4-45A3-BD6B-1B9B6503E08C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xmlns="" id="{F8C7B7AA-1436-4A46-9AB5-C8CCC1D43488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xmlns="" id="{CC6AD756-F740-4C15-8409-01508B6C80D3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xmlns="" id="{6586D374-32FB-477F-AE6F-D78883F2276F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xmlns="" id="{3218E38A-7A9B-4794-B541-12A5986C53F2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xmlns="" id="{9D0B57D8-99D4-4C2C-B122-C00933A96FE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xmlns="" id="{B82D81E4-08C8-413E-AAB8-09C017F8C961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xmlns="" id="{73AAB4A4-9099-4AD9-BA2C-FC4C8CC1D3E2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xmlns="" id="{A09944DA-C997-455E-89C1-7DA25D5D011F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xmlns="" id="{53D0B6E0-443C-453D-9BAB-47755BF4EB24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xmlns="" id="{2A5083B7-CD14-471B-8F18-8A011B7A45B8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xmlns="" id="{BD5C1171-96F1-4FDE-816F-A8BA781274DB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  <a:gd name="connsiteX8" fmla="*/ 2245 w 14120"/>
                <a:gd name="connsiteY8" fmla="*/ 12011 h 18891"/>
                <a:gd name="connsiteX9" fmla="*/ 1959 w 14120"/>
                <a:gd name="connsiteY9" fmla="*/ 10868 h 18891"/>
                <a:gd name="connsiteX10" fmla="*/ 1959 w 14120"/>
                <a:gd name="connsiteY10" fmla="*/ 10868 h 18891"/>
                <a:gd name="connsiteX11" fmla="*/ 1959 w 14120"/>
                <a:gd name="connsiteY11" fmla="*/ 1086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lnTo>
                    <a:pt x="2245" y="12011"/>
                  </a:lnTo>
                  <a:close/>
                  <a:moveTo>
                    <a:pt x="1959" y="10868"/>
                  </a:moveTo>
                  <a:lnTo>
                    <a:pt x="1959" y="10868"/>
                  </a:lnTo>
                  <a:lnTo>
                    <a:pt x="1959" y="10868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xmlns="" id="{E6835B09-7BF9-4EC2-86C6-01985E10E861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xmlns="" id="{2BA2D34A-A73D-4BCA-8053-55192C184A4D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xmlns="" id="{86609244-33D3-4563-94D0-1E8D2AF42A5A}"/>
                </a:ext>
              </a:extLst>
            </p:cNvPr>
            <p:cNvSpPr/>
            <p:nvPr/>
          </p:nvSpPr>
          <p:spPr>
            <a:xfrm>
              <a:off x="628187" y="4122704"/>
              <a:ext cx="22797" cy="116652"/>
            </a:xfrm>
            <a:custGeom>
              <a:avLst/>
              <a:gdLst>
                <a:gd name="connsiteX0" fmla="*/ 12971 w 14155"/>
                <a:gd name="connsiteY0" fmla="*/ 3650 h 72432"/>
                <a:gd name="connsiteX1" fmla="*/ 8096 w 14155"/>
                <a:gd name="connsiteY1" fmla="*/ 48 h 72432"/>
                <a:gd name="connsiteX2" fmla="*/ 4494 w 14155"/>
                <a:gd name="connsiteY2" fmla="*/ 3650 h 72432"/>
                <a:gd name="connsiteX3" fmla="*/ 1351 w 14155"/>
                <a:gd name="connsiteY3" fmla="*/ 36987 h 72432"/>
                <a:gd name="connsiteX4" fmla="*/ 3065 w 14155"/>
                <a:gd name="connsiteY4" fmla="*/ 70325 h 72432"/>
                <a:gd name="connsiteX5" fmla="*/ 8483 w 14155"/>
                <a:gd name="connsiteY5" fmla="*/ 71956 h 72432"/>
                <a:gd name="connsiteX6" fmla="*/ 10114 w 14155"/>
                <a:gd name="connsiteY6" fmla="*/ 70325 h 72432"/>
                <a:gd name="connsiteX7" fmla="*/ 13829 w 14155"/>
                <a:gd name="connsiteY7" fmla="*/ 38987 h 72432"/>
                <a:gd name="connsiteX8" fmla="*/ 12971 w 14155"/>
                <a:gd name="connsiteY8" fmla="*/ 3650 h 7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55" h="72432">
                  <a:moveTo>
                    <a:pt x="12971" y="3650"/>
                  </a:moveTo>
                  <a:cubicBezTo>
                    <a:pt x="12619" y="1309"/>
                    <a:pt x="10436" y="-304"/>
                    <a:pt x="8096" y="48"/>
                  </a:cubicBezTo>
                  <a:cubicBezTo>
                    <a:pt x="6235" y="328"/>
                    <a:pt x="4774" y="1789"/>
                    <a:pt x="4494" y="3650"/>
                  </a:cubicBezTo>
                  <a:cubicBezTo>
                    <a:pt x="3637" y="14794"/>
                    <a:pt x="2303" y="25843"/>
                    <a:pt x="1351" y="36987"/>
                  </a:cubicBezTo>
                  <a:cubicBezTo>
                    <a:pt x="-914" y="48065"/>
                    <a:pt x="-324" y="59537"/>
                    <a:pt x="3065" y="70325"/>
                  </a:cubicBezTo>
                  <a:cubicBezTo>
                    <a:pt x="4111" y="72271"/>
                    <a:pt x="6536" y="73001"/>
                    <a:pt x="8483" y="71956"/>
                  </a:cubicBezTo>
                  <a:cubicBezTo>
                    <a:pt x="9175" y="71584"/>
                    <a:pt x="9742" y="71017"/>
                    <a:pt x="10114" y="70325"/>
                  </a:cubicBezTo>
                  <a:cubicBezTo>
                    <a:pt x="13553" y="60259"/>
                    <a:pt x="14819" y="49578"/>
                    <a:pt x="13829" y="38987"/>
                  </a:cubicBezTo>
                  <a:cubicBezTo>
                    <a:pt x="14161" y="27201"/>
                    <a:pt x="13875" y="15406"/>
                    <a:pt x="12971" y="3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xmlns="" id="{EE3E3A00-6101-4498-B796-883B6D6E7525}"/>
                </a:ext>
              </a:extLst>
            </p:cNvPr>
            <p:cNvSpPr/>
            <p:nvPr/>
          </p:nvSpPr>
          <p:spPr>
            <a:xfrm>
              <a:off x="937626" y="3305685"/>
              <a:ext cx="69131" cy="131374"/>
            </a:xfrm>
            <a:custGeom>
              <a:avLst/>
              <a:gdLst>
                <a:gd name="connsiteX0" fmla="*/ 32480 w 42925"/>
                <a:gd name="connsiteY0" fmla="*/ 2892 h 81573"/>
                <a:gd name="connsiteX1" fmla="*/ 15526 w 42925"/>
                <a:gd name="connsiteY1" fmla="*/ 40230 h 81573"/>
                <a:gd name="connsiteX2" fmla="*/ 6001 w 42925"/>
                <a:gd name="connsiteY2" fmla="*/ 58804 h 81573"/>
                <a:gd name="connsiteX3" fmla="*/ 0 w 42925"/>
                <a:gd name="connsiteY3" fmla="*/ 76996 h 81573"/>
                <a:gd name="connsiteX4" fmla="*/ 5525 w 42925"/>
                <a:gd name="connsiteY4" fmla="*/ 81283 h 81573"/>
                <a:gd name="connsiteX5" fmla="*/ 17621 w 42925"/>
                <a:gd name="connsiteY5" fmla="*/ 68233 h 81573"/>
                <a:gd name="connsiteX6" fmla="*/ 27146 w 42925"/>
                <a:gd name="connsiteY6" fmla="*/ 47850 h 81573"/>
                <a:gd name="connsiteX7" fmla="*/ 42863 w 42925"/>
                <a:gd name="connsiteY7" fmla="*/ 7178 h 81573"/>
                <a:gd name="connsiteX8" fmla="*/ 32480 w 42925"/>
                <a:gd name="connsiteY8" fmla="*/ 2892 h 8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25" h="81573">
                  <a:moveTo>
                    <a:pt x="32480" y="2892"/>
                  </a:moveTo>
                  <a:cubicBezTo>
                    <a:pt x="26098" y="14989"/>
                    <a:pt x="21336" y="27847"/>
                    <a:pt x="15526" y="40230"/>
                  </a:cubicBezTo>
                  <a:cubicBezTo>
                    <a:pt x="12573" y="46516"/>
                    <a:pt x="9430" y="52612"/>
                    <a:pt x="6001" y="58804"/>
                  </a:cubicBezTo>
                  <a:cubicBezTo>
                    <a:pt x="2350" y="64193"/>
                    <a:pt x="272" y="70493"/>
                    <a:pt x="0" y="76996"/>
                  </a:cubicBezTo>
                  <a:cubicBezTo>
                    <a:pt x="0" y="79568"/>
                    <a:pt x="2667" y="82521"/>
                    <a:pt x="5525" y="81283"/>
                  </a:cubicBezTo>
                  <a:cubicBezTo>
                    <a:pt x="10941" y="78458"/>
                    <a:pt x="15215" y="73848"/>
                    <a:pt x="17621" y="68233"/>
                  </a:cubicBezTo>
                  <a:cubicBezTo>
                    <a:pt x="21336" y="61566"/>
                    <a:pt x="24575" y="54803"/>
                    <a:pt x="27146" y="47850"/>
                  </a:cubicBezTo>
                  <a:cubicBezTo>
                    <a:pt x="33860" y="34909"/>
                    <a:pt x="39130" y="21270"/>
                    <a:pt x="42863" y="7178"/>
                  </a:cubicBezTo>
                  <a:cubicBezTo>
                    <a:pt x="43720" y="987"/>
                    <a:pt x="35528" y="-3014"/>
                    <a:pt x="32480" y="2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xmlns="" id="{3A008E6E-64ED-496D-A200-4C69D5E11B36}"/>
                </a:ext>
              </a:extLst>
            </p:cNvPr>
            <p:cNvSpPr/>
            <p:nvPr/>
          </p:nvSpPr>
          <p:spPr>
            <a:xfrm>
              <a:off x="999318" y="3321406"/>
              <a:ext cx="39197" cy="91904"/>
            </a:xfrm>
            <a:custGeom>
              <a:avLst/>
              <a:gdLst>
                <a:gd name="connsiteX0" fmla="*/ 13510 w 24338"/>
                <a:gd name="connsiteY0" fmla="*/ 4845 h 57065"/>
                <a:gd name="connsiteX1" fmla="*/ 7605 w 24338"/>
                <a:gd name="connsiteY1" fmla="*/ 31134 h 57065"/>
                <a:gd name="connsiteX2" fmla="*/ 175 w 24338"/>
                <a:gd name="connsiteY2" fmla="*/ 54661 h 57065"/>
                <a:gd name="connsiteX3" fmla="*/ 3970 w 24338"/>
                <a:gd name="connsiteY3" fmla="*/ 56976 h 57065"/>
                <a:gd name="connsiteX4" fmla="*/ 4081 w 24338"/>
                <a:gd name="connsiteY4" fmla="*/ 56947 h 57065"/>
                <a:gd name="connsiteX5" fmla="*/ 19987 w 24338"/>
                <a:gd name="connsiteY5" fmla="*/ 34659 h 57065"/>
                <a:gd name="connsiteX6" fmla="*/ 23035 w 24338"/>
                <a:gd name="connsiteY6" fmla="*/ 3512 h 57065"/>
                <a:gd name="connsiteX7" fmla="*/ 17021 w 24338"/>
                <a:gd name="connsiteY7" fmla="*/ 192 h 57065"/>
                <a:gd name="connsiteX8" fmla="*/ 13510 w 24338"/>
                <a:gd name="connsiteY8" fmla="*/ 4845 h 5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8" h="57065">
                  <a:moveTo>
                    <a:pt x="13510" y="4845"/>
                  </a:moveTo>
                  <a:cubicBezTo>
                    <a:pt x="12884" y="13857"/>
                    <a:pt x="10892" y="22721"/>
                    <a:pt x="7605" y="31134"/>
                  </a:cubicBezTo>
                  <a:cubicBezTo>
                    <a:pt x="4557" y="39136"/>
                    <a:pt x="-1063" y="45613"/>
                    <a:pt x="175" y="54661"/>
                  </a:cubicBezTo>
                  <a:cubicBezTo>
                    <a:pt x="584" y="56348"/>
                    <a:pt x="2283" y="57385"/>
                    <a:pt x="3970" y="56976"/>
                  </a:cubicBezTo>
                  <a:cubicBezTo>
                    <a:pt x="4007" y="56967"/>
                    <a:pt x="4044" y="56958"/>
                    <a:pt x="4081" y="56947"/>
                  </a:cubicBezTo>
                  <a:cubicBezTo>
                    <a:pt x="12844" y="53233"/>
                    <a:pt x="16558" y="43136"/>
                    <a:pt x="19987" y="34659"/>
                  </a:cubicBezTo>
                  <a:cubicBezTo>
                    <a:pt x="24440" y="24905"/>
                    <a:pt x="25512" y="13944"/>
                    <a:pt x="23035" y="3512"/>
                  </a:cubicBezTo>
                  <a:cubicBezTo>
                    <a:pt x="22291" y="934"/>
                    <a:pt x="19599" y="-552"/>
                    <a:pt x="17021" y="192"/>
                  </a:cubicBezTo>
                  <a:cubicBezTo>
                    <a:pt x="14947" y="790"/>
                    <a:pt x="13516" y="2686"/>
                    <a:pt x="13510" y="4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xmlns="" id="{E1AD5DA4-FEB1-468A-B13E-CFC6D11161D3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xmlns="" id="{52DCA3F8-F694-445D-A892-D7F10830436B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xmlns="" id="{77FD0EE8-B272-48BA-9A98-99B51441481B}"/>
                </a:ext>
              </a:extLst>
            </p:cNvPr>
            <p:cNvSpPr/>
            <p:nvPr/>
          </p:nvSpPr>
          <p:spPr>
            <a:xfrm>
              <a:off x="642716" y="3303676"/>
              <a:ext cx="142620" cy="214747"/>
            </a:xfrm>
            <a:custGeom>
              <a:avLst/>
              <a:gdLst>
                <a:gd name="connsiteX0" fmla="*/ 6904 w 88556"/>
                <a:gd name="connsiteY0" fmla="*/ 132345 h 133341"/>
                <a:gd name="connsiteX1" fmla="*/ 47480 w 88556"/>
                <a:gd name="connsiteY1" fmla="*/ 69956 h 133341"/>
                <a:gd name="connsiteX2" fmla="*/ 67197 w 88556"/>
                <a:gd name="connsiteY2" fmla="*/ 38143 h 133341"/>
                <a:gd name="connsiteX3" fmla="*/ 77389 w 88556"/>
                <a:gd name="connsiteY3" fmla="*/ 23093 h 133341"/>
                <a:gd name="connsiteX4" fmla="*/ 82342 w 88556"/>
                <a:gd name="connsiteY4" fmla="*/ 15854 h 133341"/>
                <a:gd name="connsiteX5" fmla="*/ 87295 w 88556"/>
                <a:gd name="connsiteY5" fmla="*/ 8139 h 133341"/>
                <a:gd name="connsiteX6" fmla="*/ 80723 w 88556"/>
                <a:gd name="connsiteY6" fmla="*/ 1376 h 133341"/>
                <a:gd name="connsiteX7" fmla="*/ 67197 w 88556"/>
                <a:gd name="connsiteY7" fmla="*/ 12806 h 133341"/>
                <a:gd name="connsiteX8" fmla="*/ 55386 w 88556"/>
                <a:gd name="connsiteY8" fmla="*/ 26427 h 133341"/>
                <a:gd name="connsiteX9" fmla="*/ 33193 w 88556"/>
                <a:gd name="connsiteY9" fmla="*/ 59383 h 133341"/>
                <a:gd name="connsiteX10" fmla="*/ 46 w 88556"/>
                <a:gd name="connsiteY10" fmla="*/ 128535 h 133341"/>
                <a:gd name="connsiteX11" fmla="*/ 3576 w 88556"/>
                <a:gd name="connsiteY11" fmla="*/ 133296 h 133341"/>
                <a:gd name="connsiteX12" fmla="*/ 6904 w 88556"/>
                <a:gd name="connsiteY12" fmla="*/ 132345 h 13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8556" h="133341">
                  <a:moveTo>
                    <a:pt x="6904" y="132345"/>
                  </a:moveTo>
                  <a:cubicBezTo>
                    <a:pt x="22636" y="113070"/>
                    <a:pt x="36240" y="92153"/>
                    <a:pt x="47480" y="69956"/>
                  </a:cubicBezTo>
                  <a:cubicBezTo>
                    <a:pt x="53672" y="59193"/>
                    <a:pt x="60434" y="48620"/>
                    <a:pt x="67197" y="38143"/>
                  </a:cubicBezTo>
                  <a:cubicBezTo>
                    <a:pt x="70531" y="33094"/>
                    <a:pt x="74055" y="28141"/>
                    <a:pt x="77389" y="23093"/>
                  </a:cubicBezTo>
                  <a:cubicBezTo>
                    <a:pt x="79008" y="20617"/>
                    <a:pt x="80627" y="18235"/>
                    <a:pt x="82342" y="15854"/>
                  </a:cubicBezTo>
                  <a:cubicBezTo>
                    <a:pt x="83859" y="13199"/>
                    <a:pt x="85513" y="10624"/>
                    <a:pt x="87295" y="8139"/>
                  </a:cubicBezTo>
                  <a:cubicBezTo>
                    <a:pt x="91200" y="3472"/>
                    <a:pt x="85199" y="-2815"/>
                    <a:pt x="80723" y="1376"/>
                  </a:cubicBezTo>
                  <a:cubicBezTo>
                    <a:pt x="76246" y="5567"/>
                    <a:pt x="71198" y="8615"/>
                    <a:pt x="67197" y="12806"/>
                  </a:cubicBezTo>
                  <a:cubicBezTo>
                    <a:pt x="62960" y="17077"/>
                    <a:pt x="59014" y="21628"/>
                    <a:pt x="55386" y="26427"/>
                  </a:cubicBezTo>
                  <a:cubicBezTo>
                    <a:pt x="47364" y="36979"/>
                    <a:pt x="39954" y="47982"/>
                    <a:pt x="33193" y="59383"/>
                  </a:cubicBezTo>
                  <a:cubicBezTo>
                    <a:pt x="19101" y="80848"/>
                    <a:pt x="7953" y="104106"/>
                    <a:pt x="46" y="128535"/>
                  </a:cubicBezTo>
                  <a:cubicBezTo>
                    <a:pt x="-294" y="130824"/>
                    <a:pt x="1287" y="132956"/>
                    <a:pt x="3576" y="133296"/>
                  </a:cubicBezTo>
                  <a:cubicBezTo>
                    <a:pt x="4771" y="133473"/>
                    <a:pt x="5984" y="133126"/>
                    <a:pt x="6904" y="1323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xmlns="" id="{35D34EE8-E7FA-4727-8EB0-EF4AE962B851}"/>
                </a:ext>
              </a:extLst>
            </p:cNvPr>
            <p:cNvSpPr/>
            <p:nvPr/>
          </p:nvSpPr>
          <p:spPr>
            <a:xfrm>
              <a:off x="612705" y="3355116"/>
              <a:ext cx="74604" cy="112262"/>
            </a:xfrm>
            <a:custGeom>
              <a:avLst/>
              <a:gdLst>
                <a:gd name="connsiteX0" fmla="*/ 39349 w 46323"/>
                <a:gd name="connsiteY0" fmla="*/ 1059 h 69706"/>
                <a:gd name="connsiteX1" fmla="*/ 106 w 46323"/>
                <a:gd name="connsiteY1" fmla="*/ 65543 h 69706"/>
                <a:gd name="connsiteX2" fmla="*/ 2505 w 46323"/>
                <a:gd name="connsiteY2" fmla="*/ 69601 h 69706"/>
                <a:gd name="connsiteX3" fmla="*/ 5535 w 46323"/>
                <a:gd name="connsiteY3" fmla="*/ 68877 h 69706"/>
                <a:gd name="connsiteX4" fmla="*/ 45635 w 46323"/>
                <a:gd name="connsiteY4" fmla="*/ 6203 h 69706"/>
                <a:gd name="connsiteX5" fmla="*/ 39349 w 46323"/>
                <a:gd name="connsiteY5" fmla="*/ 1059 h 69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3" h="69706">
                  <a:moveTo>
                    <a:pt x="39349" y="1059"/>
                  </a:moveTo>
                  <a:cubicBezTo>
                    <a:pt x="21143" y="18983"/>
                    <a:pt x="7661" y="41138"/>
                    <a:pt x="106" y="65543"/>
                  </a:cubicBezTo>
                  <a:cubicBezTo>
                    <a:pt x="-352" y="67327"/>
                    <a:pt x="722" y="69143"/>
                    <a:pt x="2505" y="69601"/>
                  </a:cubicBezTo>
                  <a:cubicBezTo>
                    <a:pt x="3573" y="69876"/>
                    <a:pt x="4707" y="69604"/>
                    <a:pt x="5535" y="68877"/>
                  </a:cubicBezTo>
                  <a:cubicBezTo>
                    <a:pt x="24585" y="52113"/>
                    <a:pt x="31824" y="26681"/>
                    <a:pt x="45635" y="6203"/>
                  </a:cubicBezTo>
                  <a:cubicBezTo>
                    <a:pt x="48302" y="2107"/>
                    <a:pt x="42587" y="-1989"/>
                    <a:pt x="39349" y="10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xmlns="" id="{B97DEC13-7FDC-4863-8DB2-DFE7AD8B275E}"/>
                </a:ext>
              </a:extLst>
            </p:cNvPr>
            <p:cNvSpPr/>
            <p:nvPr/>
          </p:nvSpPr>
          <p:spPr>
            <a:xfrm>
              <a:off x="539904" y="3388388"/>
              <a:ext cx="59552" cy="88826"/>
            </a:xfrm>
            <a:custGeom>
              <a:avLst/>
              <a:gdLst>
                <a:gd name="connsiteX0" fmla="*/ 5305 w 36977"/>
                <a:gd name="connsiteY0" fmla="*/ 54409 h 55154"/>
                <a:gd name="connsiteX1" fmla="*/ 35976 w 36977"/>
                <a:gd name="connsiteY1" fmla="*/ 8213 h 55154"/>
                <a:gd name="connsiteX2" fmla="*/ 26451 w 36977"/>
                <a:gd name="connsiteY2" fmla="*/ 2498 h 55154"/>
                <a:gd name="connsiteX3" fmla="*/ 66 w 36977"/>
                <a:gd name="connsiteY3" fmla="*/ 51266 h 55154"/>
                <a:gd name="connsiteX4" fmla="*/ 2590 w 36977"/>
                <a:gd name="connsiteY4" fmla="*/ 55088 h 55154"/>
                <a:gd name="connsiteX5" fmla="*/ 5305 w 36977"/>
                <a:gd name="connsiteY5" fmla="*/ 54409 h 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77" h="55154">
                  <a:moveTo>
                    <a:pt x="5305" y="54409"/>
                  </a:moveTo>
                  <a:cubicBezTo>
                    <a:pt x="18259" y="41646"/>
                    <a:pt x="25974" y="23453"/>
                    <a:pt x="35976" y="8213"/>
                  </a:cubicBezTo>
                  <a:cubicBezTo>
                    <a:pt x="40071" y="2022"/>
                    <a:pt x="30546" y="-3312"/>
                    <a:pt x="26451" y="2498"/>
                  </a:cubicBezTo>
                  <a:cubicBezTo>
                    <a:pt x="14520" y="16852"/>
                    <a:pt x="5553" y="33427"/>
                    <a:pt x="66" y="51266"/>
                  </a:cubicBezTo>
                  <a:cubicBezTo>
                    <a:pt x="-292" y="53018"/>
                    <a:pt x="838" y="54730"/>
                    <a:pt x="2590" y="55088"/>
                  </a:cubicBezTo>
                  <a:cubicBezTo>
                    <a:pt x="3551" y="55285"/>
                    <a:pt x="4550" y="55035"/>
                    <a:pt x="5305" y="544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xmlns="" id="{DC3014EE-DA2C-4D40-B1D9-FBC0A9CA7B80}"/>
                </a:ext>
              </a:extLst>
            </p:cNvPr>
            <p:cNvSpPr/>
            <p:nvPr/>
          </p:nvSpPr>
          <p:spPr>
            <a:xfrm>
              <a:off x="447066" y="3401169"/>
              <a:ext cx="76440" cy="89113"/>
            </a:xfrm>
            <a:custGeom>
              <a:avLst/>
              <a:gdLst>
                <a:gd name="connsiteX0" fmla="*/ 4562 w 47463"/>
                <a:gd name="connsiteY0" fmla="*/ 55332 h 55332"/>
                <a:gd name="connsiteX1" fmla="*/ 25993 w 47463"/>
                <a:gd name="connsiteY1" fmla="*/ 35805 h 55332"/>
                <a:gd name="connsiteX2" fmla="*/ 45043 w 47463"/>
                <a:gd name="connsiteY2" fmla="*/ 10659 h 55332"/>
                <a:gd name="connsiteX3" fmla="*/ 46329 w 47463"/>
                <a:gd name="connsiteY3" fmla="*/ 2420 h 55332"/>
                <a:gd name="connsiteX4" fmla="*/ 38090 w 47463"/>
                <a:gd name="connsiteY4" fmla="*/ 1134 h 55332"/>
                <a:gd name="connsiteX5" fmla="*/ 15134 w 47463"/>
                <a:gd name="connsiteY5" fmla="*/ 22566 h 55332"/>
                <a:gd name="connsiteX6" fmla="*/ 85 w 47463"/>
                <a:gd name="connsiteY6" fmla="*/ 51141 h 55332"/>
                <a:gd name="connsiteX7" fmla="*/ 4562 w 47463"/>
                <a:gd name="connsiteY7" fmla="*/ 55332 h 5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463" h="55332">
                  <a:moveTo>
                    <a:pt x="4562" y="55332"/>
                  </a:moveTo>
                  <a:cubicBezTo>
                    <a:pt x="14563" y="55332"/>
                    <a:pt x="20754" y="43140"/>
                    <a:pt x="25993" y="35805"/>
                  </a:cubicBezTo>
                  <a:cubicBezTo>
                    <a:pt x="31391" y="26743"/>
                    <a:pt x="37781" y="18309"/>
                    <a:pt x="45043" y="10659"/>
                  </a:cubicBezTo>
                  <a:cubicBezTo>
                    <a:pt x="47673" y="8739"/>
                    <a:pt x="48249" y="5051"/>
                    <a:pt x="46329" y="2420"/>
                  </a:cubicBezTo>
                  <a:cubicBezTo>
                    <a:pt x="44409" y="-210"/>
                    <a:pt x="40720" y="-786"/>
                    <a:pt x="38090" y="1134"/>
                  </a:cubicBezTo>
                  <a:cubicBezTo>
                    <a:pt x="29272" y="6917"/>
                    <a:pt x="21509" y="14166"/>
                    <a:pt x="15134" y="22566"/>
                  </a:cubicBezTo>
                  <a:cubicBezTo>
                    <a:pt x="9610" y="29519"/>
                    <a:pt x="-1058" y="40949"/>
                    <a:pt x="85" y="51141"/>
                  </a:cubicBezTo>
                  <a:cubicBezTo>
                    <a:pt x="188" y="53523"/>
                    <a:pt x="2178" y="55386"/>
                    <a:pt x="4562" y="553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xmlns="" id="{50AEF293-3B49-437B-9724-7C610F3D02BC}"/>
                </a:ext>
              </a:extLst>
            </p:cNvPr>
            <p:cNvSpPr/>
            <p:nvPr/>
          </p:nvSpPr>
          <p:spPr>
            <a:xfrm>
              <a:off x="372804" y="3453550"/>
              <a:ext cx="33254" cy="31231"/>
            </a:xfrm>
            <a:custGeom>
              <a:avLst/>
              <a:gdLst>
                <a:gd name="connsiteX0" fmla="*/ 4477 w 20648"/>
                <a:gd name="connsiteY0" fmla="*/ 18902 h 19392"/>
                <a:gd name="connsiteX1" fmla="*/ 17240 w 20648"/>
                <a:gd name="connsiteY1" fmla="*/ 9377 h 19392"/>
                <a:gd name="connsiteX2" fmla="*/ 20479 w 20648"/>
                <a:gd name="connsiteY2" fmla="*/ 3471 h 19392"/>
                <a:gd name="connsiteX3" fmla="*/ 14764 w 20648"/>
                <a:gd name="connsiteY3" fmla="*/ 137 h 19392"/>
                <a:gd name="connsiteX4" fmla="*/ 0 w 20648"/>
                <a:gd name="connsiteY4" fmla="*/ 15949 h 19392"/>
                <a:gd name="connsiteX5" fmla="*/ 4477 w 20648"/>
                <a:gd name="connsiteY5" fmla="*/ 18902 h 1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48" h="19392">
                  <a:moveTo>
                    <a:pt x="4477" y="18902"/>
                  </a:moveTo>
                  <a:cubicBezTo>
                    <a:pt x="8290" y="15174"/>
                    <a:pt x="12582" y="11971"/>
                    <a:pt x="17240" y="9377"/>
                  </a:cubicBezTo>
                  <a:cubicBezTo>
                    <a:pt x="19731" y="8597"/>
                    <a:pt x="21161" y="5990"/>
                    <a:pt x="20479" y="3471"/>
                  </a:cubicBezTo>
                  <a:cubicBezTo>
                    <a:pt x="19783" y="1002"/>
                    <a:pt x="17256" y="-472"/>
                    <a:pt x="14764" y="137"/>
                  </a:cubicBezTo>
                  <a:cubicBezTo>
                    <a:pt x="7810" y="2518"/>
                    <a:pt x="95" y="7567"/>
                    <a:pt x="0" y="15949"/>
                  </a:cubicBezTo>
                  <a:cubicBezTo>
                    <a:pt x="0" y="18425"/>
                    <a:pt x="3048" y="20330"/>
                    <a:pt x="4477" y="189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xmlns="" id="{18648B43-B1DB-4376-8884-0448B5FA1B38}"/>
                </a:ext>
              </a:extLst>
            </p:cNvPr>
            <p:cNvSpPr/>
            <p:nvPr/>
          </p:nvSpPr>
          <p:spPr>
            <a:xfrm>
              <a:off x="299746" y="3471255"/>
              <a:ext cx="41131" cy="35567"/>
            </a:xfrm>
            <a:custGeom>
              <a:avLst/>
              <a:gdLst>
                <a:gd name="connsiteX0" fmla="*/ 3739 w 25539"/>
                <a:gd name="connsiteY0" fmla="*/ 22005 h 22084"/>
                <a:gd name="connsiteX1" fmla="*/ 7453 w 25539"/>
                <a:gd name="connsiteY1" fmla="*/ 19910 h 22084"/>
                <a:gd name="connsiteX2" fmla="*/ 12502 w 25539"/>
                <a:gd name="connsiteY2" fmla="*/ 16385 h 22084"/>
                <a:gd name="connsiteX3" fmla="*/ 20217 w 25539"/>
                <a:gd name="connsiteY3" fmla="*/ 11337 h 22084"/>
                <a:gd name="connsiteX4" fmla="*/ 20217 w 25539"/>
                <a:gd name="connsiteY4" fmla="*/ 2 h 22084"/>
                <a:gd name="connsiteX5" fmla="*/ 6310 w 25539"/>
                <a:gd name="connsiteY5" fmla="*/ 6289 h 22084"/>
                <a:gd name="connsiteX6" fmla="*/ 119 w 25539"/>
                <a:gd name="connsiteY6" fmla="*/ 18195 h 22084"/>
                <a:gd name="connsiteX7" fmla="*/ 2208 w 25539"/>
                <a:gd name="connsiteY7" fmla="*/ 21966 h 22084"/>
                <a:gd name="connsiteX8" fmla="*/ 3739 w 25539"/>
                <a:gd name="connsiteY8" fmla="*/ 22005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539" h="22084">
                  <a:moveTo>
                    <a:pt x="3739" y="22005"/>
                  </a:moveTo>
                  <a:cubicBezTo>
                    <a:pt x="5067" y="21480"/>
                    <a:pt x="6317" y="20775"/>
                    <a:pt x="7453" y="19910"/>
                  </a:cubicBezTo>
                  <a:cubicBezTo>
                    <a:pt x="9281" y="18957"/>
                    <a:pt x="10978" y="17773"/>
                    <a:pt x="12502" y="16385"/>
                  </a:cubicBezTo>
                  <a:cubicBezTo>
                    <a:pt x="14299" y="13742"/>
                    <a:pt x="17076" y="11925"/>
                    <a:pt x="20217" y="11337"/>
                  </a:cubicBezTo>
                  <a:cubicBezTo>
                    <a:pt x="27265" y="11337"/>
                    <a:pt x="27361" y="-188"/>
                    <a:pt x="20217" y="2"/>
                  </a:cubicBezTo>
                  <a:cubicBezTo>
                    <a:pt x="14949" y="247"/>
                    <a:pt x="9974" y="2496"/>
                    <a:pt x="6310" y="6289"/>
                  </a:cubicBezTo>
                  <a:cubicBezTo>
                    <a:pt x="3240" y="9648"/>
                    <a:pt x="1106" y="13753"/>
                    <a:pt x="119" y="18195"/>
                  </a:cubicBezTo>
                  <a:cubicBezTo>
                    <a:pt x="-345" y="19813"/>
                    <a:pt x="590" y="21501"/>
                    <a:pt x="2208" y="21966"/>
                  </a:cubicBezTo>
                  <a:cubicBezTo>
                    <a:pt x="2706" y="22109"/>
                    <a:pt x="3233" y="22122"/>
                    <a:pt x="3739" y="220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xmlns="" id="{69A3DE75-EC1D-4915-9550-D505BE4871B7}"/>
                </a:ext>
              </a:extLst>
            </p:cNvPr>
            <p:cNvSpPr/>
            <p:nvPr/>
          </p:nvSpPr>
          <p:spPr>
            <a:xfrm>
              <a:off x="3610692" y="845824"/>
              <a:ext cx="478474" cy="827325"/>
            </a:xfrm>
            <a:custGeom>
              <a:avLst/>
              <a:gdLst>
                <a:gd name="connsiteX0" fmla="*/ 295624 w 297095"/>
                <a:gd name="connsiteY0" fmla="*/ 6176 h 513704"/>
                <a:gd name="connsiteX1" fmla="*/ 293528 w 297095"/>
                <a:gd name="connsiteY1" fmla="*/ 2271 h 513704"/>
                <a:gd name="connsiteX2" fmla="*/ 290385 w 297095"/>
                <a:gd name="connsiteY2" fmla="*/ 271 h 513704"/>
                <a:gd name="connsiteX3" fmla="*/ 282098 w 297095"/>
                <a:gd name="connsiteY3" fmla="*/ 3605 h 513704"/>
                <a:gd name="connsiteX4" fmla="*/ 281526 w 297095"/>
                <a:gd name="connsiteY4" fmla="*/ 4367 h 513704"/>
                <a:gd name="connsiteX5" fmla="*/ 278478 w 297095"/>
                <a:gd name="connsiteY5" fmla="*/ 8462 h 513704"/>
                <a:gd name="connsiteX6" fmla="*/ 273240 w 297095"/>
                <a:gd name="connsiteY6" fmla="*/ 21035 h 513704"/>
                <a:gd name="connsiteX7" fmla="*/ 263715 w 297095"/>
                <a:gd name="connsiteY7" fmla="*/ 47610 h 513704"/>
                <a:gd name="connsiteX8" fmla="*/ 260667 w 297095"/>
                <a:gd name="connsiteY8" fmla="*/ 57135 h 513704"/>
                <a:gd name="connsiteX9" fmla="*/ 241617 w 297095"/>
                <a:gd name="connsiteY9" fmla="*/ 96950 h 513704"/>
                <a:gd name="connsiteX10" fmla="*/ 220566 w 297095"/>
                <a:gd name="connsiteY10" fmla="*/ 143908 h 513704"/>
                <a:gd name="connsiteX11" fmla="*/ 199135 w 297095"/>
                <a:gd name="connsiteY11" fmla="*/ 191533 h 513704"/>
                <a:gd name="connsiteX12" fmla="*/ 182562 w 297095"/>
                <a:gd name="connsiteY12" fmla="*/ 233538 h 513704"/>
                <a:gd name="connsiteX13" fmla="*/ 171989 w 297095"/>
                <a:gd name="connsiteY13" fmla="*/ 251826 h 513704"/>
                <a:gd name="connsiteX14" fmla="*/ 169893 w 297095"/>
                <a:gd name="connsiteY14" fmla="*/ 254493 h 513704"/>
                <a:gd name="connsiteX15" fmla="*/ 169893 w 297095"/>
                <a:gd name="connsiteY15" fmla="*/ 254493 h 513704"/>
                <a:gd name="connsiteX16" fmla="*/ 168846 w 297095"/>
                <a:gd name="connsiteY16" fmla="*/ 252493 h 513704"/>
                <a:gd name="connsiteX17" fmla="*/ 168179 w 297095"/>
                <a:gd name="connsiteY17" fmla="*/ 250778 h 513704"/>
                <a:gd name="connsiteX18" fmla="*/ 167322 w 297095"/>
                <a:gd name="connsiteY18" fmla="*/ 248492 h 513704"/>
                <a:gd name="connsiteX19" fmla="*/ 165321 w 297095"/>
                <a:gd name="connsiteY19" fmla="*/ 241253 h 513704"/>
                <a:gd name="connsiteX20" fmla="*/ 161892 w 297095"/>
                <a:gd name="connsiteY20" fmla="*/ 231728 h 513704"/>
                <a:gd name="connsiteX21" fmla="*/ 157130 w 297095"/>
                <a:gd name="connsiteY21" fmla="*/ 189056 h 513704"/>
                <a:gd name="connsiteX22" fmla="*/ 151891 w 297095"/>
                <a:gd name="connsiteY22" fmla="*/ 135907 h 513704"/>
                <a:gd name="connsiteX23" fmla="*/ 141028 w 297095"/>
                <a:gd name="connsiteY23" fmla="*/ 124863 h 513704"/>
                <a:gd name="connsiteX24" fmla="*/ 130365 w 297095"/>
                <a:gd name="connsiteY24" fmla="*/ 132954 h 513704"/>
                <a:gd name="connsiteX25" fmla="*/ 107124 w 297095"/>
                <a:gd name="connsiteY25" fmla="*/ 236681 h 513704"/>
                <a:gd name="connsiteX26" fmla="*/ 91788 w 297095"/>
                <a:gd name="connsiteY26" fmla="*/ 337646 h 513704"/>
                <a:gd name="connsiteX27" fmla="*/ 86454 w 297095"/>
                <a:gd name="connsiteY27" fmla="*/ 361459 h 513704"/>
                <a:gd name="connsiteX28" fmla="*/ 79596 w 297095"/>
                <a:gd name="connsiteY28" fmla="*/ 384033 h 513704"/>
                <a:gd name="connsiteX29" fmla="*/ 79596 w 297095"/>
                <a:gd name="connsiteY29" fmla="*/ 384033 h 513704"/>
                <a:gd name="connsiteX30" fmla="*/ 79596 w 297095"/>
                <a:gd name="connsiteY30" fmla="*/ 384033 h 513704"/>
                <a:gd name="connsiteX31" fmla="*/ 71786 w 297095"/>
                <a:gd name="connsiteY31" fmla="*/ 372222 h 513704"/>
                <a:gd name="connsiteX32" fmla="*/ 25971 w 297095"/>
                <a:gd name="connsiteY32" fmla="*/ 281163 h 513704"/>
                <a:gd name="connsiteX33" fmla="*/ 24066 w 297095"/>
                <a:gd name="connsiteY33" fmla="*/ 276686 h 513704"/>
                <a:gd name="connsiteX34" fmla="*/ 9016 w 297095"/>
                <a:gd name="connsiteY34" fmla="*/ 267828 h 513704"/>
                <a:gd name="connsiteX35" fmla="*/ 444 w 297095"/>
                <a:gd name="connsiteY35" fmla="*/ 283354 h 513704"/>
                <a:gd name="connsiteX36" fmla="*/ 3873 w 297095"/>
                <a:gd name="connsiteY36" fmla="*/ 307547 h 513704"/>
                <a:gd name="connsiteX37" fmla="*/ 5968 w 297095"/>
                <a:gd name="connsiteY37" fmla="*/ 335360 h 513704"/>
                <a:gd name="connsiteX38" fmla="*/ 13207 w 297095"/>
                <a:gd name="connsiteY38" fmla="*/ 398416 h 513704"/>
                <a:gd name="connsiteX39" fmla="*/ 25113 w 297095"/>
                <a:gd name="connsiteY39" fmla="*/ 456899 h 513704"/>
                <a:gd name="connsiteX40" fmla="*/ 33305 w 297095"/>
                <a:gd name="connsiteY40" fmla="*/ 509858 h 513704"/>
                <a:gd name="connsiteX41" fmla="*/ 41539 w 297095"/>
                <a:gd name="connsiteY41" fmla="*/ 513210 h 513704"/>
                <a:gd name="connsiteX42" fmla="*/ 45307 w 297095"/>
                <a:gd name="connsiteY42" fmla="*/ 506429 h 513704"/>
                <a:gd name="connsiteX43" fmla="*/ 43116 w 297095"/>
                <a:gd name="connsiteY43" fmla="*/ 481569 h 513704"/>
                <a:gd name="connsiteX44" fmla="*/ 42068 w 297095"/>
                <a:gd name="connsiteY44" fmla="*/ 454518 h 513704"/>
                <a:gd name="connsiteX45" fmla="*/ 34448 w 297095"/>
                <a:gd name="connsiteY45" fmla="*/ 393368 h 513704"/>
                <a:gd name="connsiteX46" fmla="*/ 31114 w 297095"/>
                <a:gd name="connsiteY46" fmla="*/ 352696 h 513704"/>
                <a:gd name="connsiteX47" fmla="*/ 44354 w 297095"/>
                <a:gd name="connsiteY47" fmla="*/ 376985 h 513704"/>
                <a:gd name="connsiteX48" fmla="*/ 75120 w 297095"/>
                <a:gd name="connsiteY48" fmla="*/ 412608 h 513704"/>
                <a:gd name="connsiteX49" fmla="*/ 105695 w 297095"/>
                <a:gd name="connsiteY49" fmla="*/ 389462 h 513704"/>
                <a:gd name="connsiteX50" fmla="*/ 118554 w 297095"/>
                <a:gd name="connsiteY50" fmla="*/ 340694 h 513704"/>
                <a:gd name="connsiteX51" fmla="*/ 126650 w 297095"/>
                <a:gd name="connsiteY51" fmla="*/ 290212 h 513704"/>
                <a:gd name="connsiteX52" fmla="*/ 138842 w 297095"/>
                <a:gd name="connsiteY52" fmla="*/ 208487 h 513704"/>
                <a:gd name="connsiteX53" fmla="*/ 145128 w 297095"/>
                <a:gd name="connsiteY53" fmla="*/ 237824 h 513704"/>
                <a:gd name="connsiteX54" fmla="*/ 146081 w 297095"/>
                <a:gd name="connsiteY54" fmla="*/ 246206 h 513704"/>
                <a:gd name="connsiteX55" fmla="*/ 157416 w 297095"/>
                <a:gd name="connsiteY55" fmla="*/ 270209 h 513704"/>
                <a:gd name="connsiteX56" fmla="*/ 182465 w 297095"/>
                <a:gd name="connsiteY56" fmla="*/ 269652 h 513704"/>
                <a:gd name="connsiteX57" fmla="*/ 183324 w 297095"/>
                <a:gd name="connsiteY57" fmla="*/ 268685 h 513704"/>
                <a:gd name="connsiteX58" fmla="*/ 205231 w 297095"/>
                <a:gd name="connsiteY58" fmla="*/ 230585 h 513704"/>
                <a:gd name="connsiteX59" fmla="*/ 222090 w 297095"/>
                <a:gd name="connsiteY59" fmla="*/ 188294 h 513704"/>
                <a:gd name="connsiteX60" fmla="*/ 233044 w 297095"/>
                <a:gd name="connsiteY60" fmla="*/ 164577 h 513704"/>
                <a:gd name="connsiteX61" fmla="*/ 223519 w 297095"/>
                <a:gd name="connsiteY61" fmla="*/ 206106 h 513704"/>
                <a:gd name="connsiteX62" fmla="*/ 198468 w 297095"/>
                <a:gd name="connsiteY62" fmla="*/ 312215 h 513704"/>
                <a:gd name="connsiteX63" fmla="*/ 185800 w 297095"/>
                <a:gd name="connsiteY63" fmla="*/ 364793 h 513704"/>
                <a:gd name="connsiteX64" fmla="*/ 177513 w 297095"/>
                <a:gd name="connsiteY64" fmla="*/ 416418 h 513704"/>
                <a:gd name="connsiteX65" fmla="*/ 181704 w 297095"/>
                <a:gd name="connsiteY65" fmla="*/ 440421 h 513704"/>
                <a:gd name="connsiteX66" fmla="*/ 197611 w 297095"/>
                <a:gd name="connsiteY66" fmla="*/ 449946 h 513704"/>
                <a:gd name="connsiteX67" fmla="*/ 226186 w 297095"/>
                <a:gd name="connsiteY67" fmla="*/ 431944 h 513704"/>
                <a:gd name="connsiteX68" fmla="*/ 222567 w 297095"/>
                <a:gd name="connsiteY68" fmla="*/ 450994 h 513704"/>
                <a:gd name="connsiteX69" fmla="*/ 218852 w 297095"/>
                <a:gd name="connsiteY69" fmla="*/ 477759 h 513704"/>
                <a:gd name="connsiteX70" fmla="*/ 211327 w 297095"/>
                <a:gd name="connsiteY70" fmla="*/ 505477 h 513704"/>
                <a:gd name="connsiteX71" fmla="*/ 213037 w 297095"/>
                <a:gd name="connsiteY71" fmla="*/ 510158 h 513704"/>
                <a:gd name="connsiteX72" fmla="*/ 217328 w 297095"/>
                <a:gd name="connsiteY72" fmla="*/ 509096 h 513704"/>
                <a:gd name="connsiteX73" fmla="*/ 236378 w 297095"/>
                <a:gd name="connsiteY73" fmla="*/ 458233 h 513704"/>
                <a:gd name="connsiteX74" fmla="*/ 244665 w 297095"/>
                <a:gd name="connsiteY74" fmla="*/ 426991 h 513704"/>
                <a:gd name="connsiteX75" fmla="*/ 254190 w 297095"/>
                <a:gd name="connsiteY75" fmla="*/ 393749 h 513704"/>
                <a:gd name="connsiteX76" fmla="*/ 252570 w 297095"/>
                <a:gd name="connsiteY76" fmla="*/ 380509 h 513704"/>
                <a:gd name="connsiteX77" fmla="*/ 239712 w 297095"/>
                <a:gd name="connsiteY77" fmla="*/ 378890 h 513704"/>
                <a:gd name="connsiteX78" fmla="*/ 215613 w 297095"/>
                <a:gd name="connsiteY78" fmla="*/ 406417 h 513704"/>
                <a:gd name="connsiteX79" fmla="*/ 204564 w 297095"/>
                <a:gd name="connsiteY79" fmla="*/ 418228 h 513704"/>
                <a:gd name="connsiteX80" fmla="*/ 203231 w 297095"/>
                <a:gd name="connsiteY80" fmla="*/ 419180 h 513704"/>
                <a:gd name="connsiteX81" fmla="*/ 208374 w 297095"/>
                <a:gd name="connsiteY81" fmla="*/ 389558 h 513704"/>
                <a:gd name="connsiteX82" fmla="*/ 220948 w 297095"/>
                <a:gd name="connsiteY82" fmla="*/ 337170 h 513704"/>
                <a:gd name="connsiteX83" fmla="*/ 246665 w 297095"/>
                <a:gd name="connsiteY83" fmla="*/ 231347 h 513704"/>
                <a:gd name="connsiteX84" fmla="*/ 272192 w 297095"/>
                <a:gd name="connsiteY84" fmla="*/ 125144 h 513704"/>
                <a:gd name="connsiteX85" fmla="*/ 285908 w 297095"/>
                <a:gd name="connsiteY85" fmla="*/ 72185 h 513704"/>
                <a:gd name="connsiteX86" fmla="*/ 291432 w 297095"/>
                <a:gd name="connsiteY86" fmla="*/ 46753 h 513704"/>
                <a:gd name="connsiteX87" fmla="*/ 296862 w 297095"/>
                <a:gd name="connsiteY87" fmla="*/ 18178 h 513704"/>
                <a:gd name="connsiteX88" fmla="*/ 295433 w 297095"/>
                <a:gd name="connsiteY88" fmla="*/ 6462 h 513704"/>
                <a:gd name="connsiteX89" fmla="*/ 170370 w 297095"/>
                <a:gd name="connsiteY89" fmla="*/ 255541 h 513704"/>
                <a:gd name="connsiteX90" fmla="*/ 170370 w 297095"/>
                <a:gd name="connsiteY90" fmla="*/ 255541 h 513704"/>
                <a:gd name="connsiteX91" fmla="*/ 170370 w 297095"/>
                <a:gd name="connsiteY91" fmla="*/ 255541 h 513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297095" h="513704">
                  <a:moveTo>
                    <a:pt x="295624" y="6176"/>
                  </a:moveTo>
                  <a:cubicBezTo>
                    <a:pt x="295317" y="4699"/>
                    <a:pt x="294589" y="3343"/>
                    <a:pt x="293528" y="2271"/>
                  </a:cubicBezTo>
                  <a:cubicBezTo>
                    <a:pt x="292840" y="1160"/>
                    <a:pt x="291683" y="423"/>
                    <a:pt x="290385" y="271"/>
                  </a:cubicBezTo>
                  <a:cubicBezTo>
                    <a:pt x="287187" y="-622"/>
                    <a:pt x="283787" y="745"/>
                    <a:pt x="282098" y="3605"/>
                  </a:cubicBezTo>
                  <a:lnTo>
                    <a:pt x="281526" y="4367"/>
                  </a:lnTo>
                  <a:cubicBezTo>
                    <a:pt x="280266" y="5532"/>
                    <a:pt x="279233" y="6921"/>
                    <a:pt x="278478" y="8462"/>
                  </a:cubicBezTo>
                  <a:cubicBezTo>
                    <a:pt x="276360" y="12488"/>
                    <a:pt x="274607" y="16696"/>
                    <a:pt x="273240" y="21035"/>
                  </a:cubicBezTo>
                  <a:cubicBezTo>
                    <a:pt x="270096" y="29989"/>
                    <a:pt x="266667" y="38752"/>
                    <a:pt x="263715" y="47610"/>
                  </a:cubicBezTo>
                  <a:cubicBezTo>
                    <a:pt x="262667" y="50658"/>
                    <a:pt x="261619" y="53706"/>
                    <a:pt x="260667" y="57135"/>
                  </a:cubicBezTo>
                  <a:cubicBezTo>
                    <a:pt x="254571" y="70565"/>
                    <a:pt x="248094" y="83710"/>
                    <a:pt x="241617" y="96950"/>
                  </a:cubicBezTo>
                  <a:cubicBezTo>
                    <a:pt x="234092" y="112380"/>
                    <a:pt x="227520" y="128192"/>
                    <a:pt x="220566" y="143908"/>
                  </a:cubicBezTo>
                  <a:cubicBezTo>
                    <a:pt x="213613" y="159624"/>
                    <a:pt x="205803" y="175150"/>
                    <a:pt x="199135" y="191533"/>
                  </a:cubicBezTo>
                  <a:cubicBezTo>
                    <a:pt x="193420" y="205439"/>
                    <a:pt x="188943" y="220108"/>
                    <a:pt x="182562" y="233538"/>
                  </a:cubicBezTo>
                  <a:cubicBezTo>
                    <a:pt x="179639" y="239963"/>
                    <a:pt x="176098" y="246087"/>
                    <a:pt x="171989" y="251826"/>
                  </a:cubicBezTo>
                  <a:cubicBezTo>
                    <a:pt x="171322" y="252779"/>
                    <a:pt x="170560" y="253636"/>
                    <a:pt x="169893" y="254493"/>
                  </a:cubicBezTo>
                  <a:lnTo>
                    <a:pt x="169893" y="254493"/>
                  </a:lnTo>
                  <a:lnTo>
                    <a:pt x="168846" y="252493"/>
                  </a:lnTo>
                  <a:cubicBezTo>
                    <a:pt x="168846" y="252493"/>
                    <a:pt x="168274" y="250969"/>
                    <a:pt x="168179" y="250778"/>
                  </a:cubicBezTo>
                  <a:lnTo>
                    <a:pt x="167322" y="248492"/>
                  </a:lnTo>
                  <a:cubicBezTo>
                    <a:pt x="166560" y="246111"/>
                    <a:pt x="165893" y="243730"/>
                    <a:pt x="165321" y="241253"/>
                  </a:cubicBezTo>
                  <a:cubicBezTo>
                    <a:pt x="164449" y="237987"/>
                    <a:pt x="163302" y="234801"/>
                    <a:pt x="161892" y="231728"/>
                  </a:cubicBezTo>
                  <a:cubicBezTo>
                    <a:pt x="161892" y="217441"/>
                    <a:pt x="158940" y="203153"/>
                    <a:pt x="157130" y="189056"/>
                  </a:cubicBezTo>
                  <a:cubicBezTo>
                    <a:pt x="154939" y="171435"/>
                    <a:pt x="152939" y="153719"/>
                    <a:pt x="151891" y="135907"/>
                  </a:cubicBezTo>
                  <a:cubicBezTo>
                    <a:pt x="151941" y="129857"/>
                    <a:pt x="147077" y="124913"/>
                    <a:pt x="141028" y="124863"/>
                  </a:cubicBezTo>
                  <a:cubicBezTo>
                    <a:pt x="136047" y="124822"/>
                    <a:pt x="131666" y="128146"/>
                    <a:pt x="130365" y="132954"/>
                  </a:cubicBezTo>
                  <a:cubicBezTo>
                    <a:pt x="120443" y="167006"/>
                    <a:pt x="112680" y="201651"/>
                    <a:pt x="107124" y="236681"/>
                  </a:cubicBezTo>
                  <a:cubicBezTo>
                    <a:pt x="101409" y="270209"/>
                    <a:pt x="98265" y="304214"/>
                    <a:pt x="91788" y="337646"/>
                  </a:cubicBezTo>
                  <a:cubicBezTo>
                    <a:pt x="90264" y="345647"/>
                    <a:pt x="88455" y="353553"/>
                    <a:pt x="86454" y="361459"/>
                  </a:cubicBezTo>
                  <a:cubicBezTo>
                    <a:pt x="84805" y="369163"/>
                    <a:pt x="82511" y="376714"/>
                    <a:pt x="79596" y="384033"/>
                  </a:cubicBezTo>
                  <a:cubicBezTo>
                    <a:pt x="79596" y="384033"/>
                    <a:pt x="79596" y="384033"/>
                    <a:pt x="79596" y="384033"/>
                  </a:cubicBezTo>
                  <a:lnTo>
                    <a:pt x="79596" y="384033"/>
                  </a:lnTo>
                  <a:cubicBezTo>
                    <a:pt x="76834" y="380223"/>
                    <a:pt x="74358" y="376223"/>
                    <a:pt x="71786" y="372222"/>
                  </a:cubicBezTo>
                  <a:cubicBezTo>
                    <a:pt x="54103" y="343143"/>
                    <a:pt x="38782" y="312693"/>
                    <a:pt x="25971" y="281163"/>
                  </a:cubicBezTo>
                  <a:cubicBezTo>
                    <a:pt x="25304" y="279639"/>
                    <a:pt x="24637" y="278210"/>
                    <a:pt x="24066" y="276686"/>
                  </a:cubicBezTo>
                  <a:cubicBezTo>
                    <a:pt x="22295" y="270130"/>
                    <a:pt x="15607" y="266194"/>
                    <a:pt x="9016" y="267828"/>
                  </a:cubicBezTo>
                  <a:cubicBezTo>
                    <a:pt x="2443" y="269849"/>
                    <a:pt x="-1348" y="276714"/>
                    <a:pt x="444" y="283354"/>
                  </a:cubicBezTo>
                  <a:cubicBezTo>
                    <a:pt x="2775" y="291205"/>
                    <a:pt x="3930" y="299358"/>
                    <a:pt x="3873" y="307547"/>
                  </a:cubicBezTo>
                  <a:cubicBezTo>
                    <a:pt x="3873" y="317072"/>
                    <a:pt x="5206" y="326597"/>
                    <a:pt x="5968" y="335360"/>
                  </a:cubicBezTo>
                  <a:cubicBezTo>
                    <a:pt x="7778" y="356506"/>
                    <a:pt x="10350" y="377461"/>
                    <a:pt x="13207" y="398416"/>
                  </a:cubicBezTo>
                  <a:cubicBezTo>
                    <a:pt x="16065" y="419371"/>
                    <a:pt x="21113" y="437373"/>
                    <a:pt x="25113" y="456899"/>
                  </a:cubicBezTo>
                  <a:cubicBezTo>
                    <a:pt x="28638" y="474235"/>
                    <a:pt x="27114" y="493094"/>
                    <a:pt x="33305" y="509858"/>
                  </a:cubicBezTo>
                  <a:cubicBezTo>
                    <a:pt x="34653" y="513058"/>
                    <a:pt x="38340" y="514558"/>
                    <a:pt x="41539" y="513210"/>
                  </a:cubicBezTo>
                  <a:cubicBezTo>
                    <a:pt x="44206" y="512086"/>
                    <a:pt x="45761" y="509287"/>
                    <a:pt x="45307" y="506429"/>
                  </a:cubicBezTo>
                  <a:cubicBezTo>
                    <a:pt x="43198" y="498322"/>
                    <a:pt x="42457" y="489920"/>
                    <a:pt x="43116" y="481569"/>
                  </a:cubicBezTo>
                  <a:cubicBezTo>
                    <a:pt x="43480" y="472538"/>
                    <a:pt x="43130" y="463493"/>
                    <a:pt x="42068" y="454518"/>
                  </a:cubicBezTo>
                  <a:cubicBezTo>
                    <a:pt x="39687" y="434135"/>
                    <a:pt x="36162" y="413751"/>
                    <a:pt x="34448" y="393368"/>
                  </a:cubicBezTo>
                  <a:cubicBezTo>
                    <a:pt x="33210" y="379842"/>
                    <a:pt x="32067" y="366221"/>
                    <a:pt x="31114" y="352696"/>
                  </a:cubicBezTo>
                  <a:cubicBezTo>
                    <a:pt x="35305" y="360887"/>
                    <a:pt x="39687" y="368984"/>
                    <a:pt x="44354" y="376985"/>
                  </a:cubicBezTo>
                  <a:cubicBezTo>
                    <a:pt x="52164" y="390224"/>
                    <a:pt x="60356" y="406703"/>
                    <a:pt x="75120" y="412608"/>
                  </a:cubicBezTo>
                  <a:cubicBezTo>
                    <a:pt x="89883" y="418514"/>
                    <a:pt x="100932" y="401559"/>
                    <a:pt x="105695" y="389462"/>
                  </a:cubicBezTo>
                  <a:cubicBezTo>
                    <a:pt x="111382" y="373608"/>
                    <a:pt x="115684" y="357291"/>
                    <a:pt x="118554" y="340694"/>
                  </a:cubicBezTo>
                  <a:cubicBezTo>
                    <a:pt x="121887" y="324026"/>
                    <a:pt x="124364" y="307166"/>
                    <a:pt x="126650" y="290212"/>
                  </a:cubicBezTo>
                  <a:cubicBezTo>
                    <a:pt x="130365" y="262875"/>
                    <a:pt x="134556" y="235729"/>
                    <a:pt x="138842" y="208487"/>
                  </a:cubicBezTo>
                  <a:cubicBezTo>
                    <a:pt x="140065" y="218433"/>
                    <a:pt x="142169" y="228251"/>
                    <a:pt x="145128" y="237824"/>
                  </a:cubicBezTo>
                  <a:cubicBezTo>
                    <a:pt x="145263" y="240636"/>
                    <a:pt x="145581" y="243436"/>
                    <a:pt x="146081" y="246206"/>
                  </a:cubicBezTo>
                  <a:cubicBezTo>
                    <a:pt x="147596" y="255093"/>
                    <a:pt x="151516" y="263394"/>
                    <a:pt x="157416" y="270209"/>
                  </a:cubicBezTo>
                  <a:cubicBezTo>
                    <a:pt x="164487" y="276972"/>
                    <a:pt x="175701" y="276723"/>
                    <a:pt x="182465" y="269652"/>
                  </a:cubicBezTo>
                  <a:cubicBezTo>
                    <a:pt x="182763" y="269340"/>
                    <a:pt x="183049" y="269018"/>
                    <a:pt x="183324" y="268685"/>
                  </a:cubicBezTo>
                  <a:cubicBezTo>
                    <a:pt x="193160" y="257621"/>
                    <a:pt x="200617" y="244652"/>
                    <a:pt x="205231" y="230585"/>
                  </a:cubicBezTo>
                  <a:cubicBezTo>
                    <a:pt x="210946" y="216488"/>
                    <a:pt x="215899" y="202010"/>
                    <a:pt x="222090" y="188294"/>
                  </a:cubicBezTo>
                  <a:lnTo>
                    <a:pt x="233044" y="164577"/>
                  </a:lnTo>
                  <a:cubicBezTo>
                    <a:pt x="229710" y="178388"/>
                    <a:pt x="226472" y="192295"/>
                    <a:pt x="223519" y="206106"/>
                  </a:cubicBezTo>
                  <a:cubicBezTo>
                    <a:pt x="215328" y="241539"/>
                    <a:pt x="207136" y="276877"/>
                    <a:pt x="198468" y="312215"/>
                  </a:cubicBezTo>
                  <a:cubicBezTo>
                    <a:pt x="194087" y="329645"/>
                    <a:pt x="189610" y="347171"/>
                    <a:pt x="185800" y="364793"/>
                  </a:cubicBezTo>
                  <a:cubicBezTo>
                    <a:pt x="181336" y="381684"/>
                    <a:pt x="178560" y="398978"/>
                    <a:pt x="177513" y="416418"/>
                  </a:cubicBezTo>
                  <a:cubicBezTo>
                    <a:pt x="177424" y="424608"/>
                    <a:pt x="178845" y="432745"/>
                    <a:pt x="181704" y="440421"/>
                  </a:cubicBezTo>
                  <a:cubicBezTo>
                    <a:pt x="183571" y="447366"/>
                    <a:pt x="190608" y="451579"/>
                    <a:pt x="197611" y="449946"/>
                  </a:cubicBezTo>
                  <a:cubicBezTo>
                    <a:pt x="208790" y="447093"/>
                    <a:pt x="218787" y="440795"/>
                    <a:pt x="226186" y="431944"/>
                  </a:cubicBezTo>
                  <a:cubicBezTo>
                    <a:pt x="225043" y="438230"/>
                    <a:pt x="223900" y="444612"/>
                    <a:pt x="222567" y="450994"/>
                  </a:cubicBezTo>
                  <a:cubicBezTo>
                    <a:pt x="220757" y="459852"/>
                    <a:pt x="219995" y="468806"/>
                    <a:pt x="218852" y="477759"/>
                  </a:cubicBezTo>
                  <a:cubicBezTo>
                    <a:pt x="218210" y="487406"/>
                    <a:pt x="215652" y="496829"/>
                    <a:pt x="211327" y="505477"/>
                  </a:cubicBezTo>
                  <a:cubicBezTo>
                    <a:pt x="210507" y="507242"/>
                    <a:pt x="211272" y="509338"/>
                    <a:pt x="213037" y="510158"/>
                  </a:cubicBezTo>
                  <a:cubicBezTo>
                    <a:pt x="214539" y="510857"/>
                    <a:pt x="216325" y="510415"/>
                    <a:pt x="217328" y="509096"/>
                  </a:cubicBezTo>
                  <a:cubicBezTo>
                    <a:pt x="226497" y="493335"/>
                    <a:pt x="232937" y="476139"/>
                    <a:pt x="236378" y="458233"/>
                  </a:cubicBezTo>
                  <a:cubicBezTo>
                    <a:pt x="239140" y="447851"/>
                    <a:pt x="242093" y="437468"/>
                    <a:pt x="244665" y="426991"/>
                  </a:cubicBezTo>
                  <a:cubicBezTo>
                    <a:pt x="246915" y="415666"/>
                    <a:pt x="250100" y="404547"/>
                    <a:pt x="254190" y="393749"/>
                  </a:cubicBezTo>
                  <a:cubicBezTo>
                    <a:pt x="256489" y="389434"/>
                    <a:pt x="255841" y="384142"/>
                    <a:pt x="252570" y="380509"/>
                  </a:cubicBezTo>
                  <a:cubicBezTo>
                    <a:pt x="249206" y="376997"/>
                    <a:pt x="243842" y="376322"/>
                    <a:pt x="239712" y="378890"/>
                  </a:cubicBezTo>
                  <a:cubicBezTo>
                    <a:pt x="230593" y="387055"/>
                    <a:pt x="222500" y="396298"/>
                    <a:pt x="215613" y="406417"/>
                  </a:cubicBezTo>
                  <a:cubicBezTo>
                    <a:pt x="212315" y="410697"/>
                    <a:pt x="208615" y="414652"/>
                    <a:pt x="204564" y="418228"/>
                  </a:cubicBezTo>
                  <a:lnTo>
                    <a:pt x="203231" y="419180"/>
                  </a:lnTo>
                  <a:cubicBezTo>
                    <a:pt x="203627" y="409122"/>
                    <a:pt x="205356" y="399161"/>
                    <a:pt x="208374" y="389558"/>
                  </a:cubicBezTo>
                  <a:cubicBezTo>
                    <a:pt x="212946" y="372222"/>
                    <a:pt x="216375" y="354506"/>
                    <a:pt x="220948" y="337170"/>
                  </a:cubicBezTo>
                  <a:cubicBezTo>
                    <a:pt x="230473" y="302023"/>
                    <a:pt x="238378" y="266685"/>
                    <a:pt x="246665" y="231347"/>
                  </a:cubicBezTo>
                  <a:cubicBezTo>
                    <a:pt x="254952" y="196010"/>
                    <a:pt x="263048" y="160386"/>
                    <a:pt x="272192" y="125144"/>
                  </a:cubicBezTo>
                  <a:cubicBezTo>
                    <a:pt x="276859" y="107522"/>
                    <a:pt x="281717" y="89996"/>
                    <a:pt x="285908" y="72185"/>
                  </a:cubicBezTo>
                  <a:cubicBezTo>
                    <a:pt x="287908" y="63803"/>
                    <a:pt x="289813" y="55325"/>
                    <a:pt x="291432" y="46753"/>
                  </a:cubicBezTo>
                  <a:cubicBezTo>
                    <a:pt x="293052" y="38180"/>
                    <a:pt x="295909" y="27703"/>
                    <a:pt x="296862" y="18178"/>
                  </a:cubicBezTo>
                  <a:cubicBezTo>
                    <a:pt x="297438" y="14215"/>
                    <a:pt x="296944" y="10170"/>
                    <a:pt x="295433" y="6462"/>
                  </a:cubicBezTo>
                  <a:close/>
                  <a:moveTo>
                    <a:pt x="170370" y="255541"/>
                  </a:moveTo>
                  <a:lnTo>
                    <a:pt x="170370" y="255541"/>
                  </a:lnTo>
                  <a:cubicBezTo>
                    <a:pt x="170370" y="255541"/>
                    <a:pt x="170370" y="255541"/>
                    <a:pt x="170370" y="2555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xmlns="" id="{3A2F3DDF-A50F-4225-BBFA-F07FEBB7F437}"/>
                </a:ext>
              </a:extLst>
            </p:cNvPr>
            <p:cNvSpPr/>
            <p:nvPr/>
          </p:nvSpPr>
          <p:spPr>
            <a:xfrm>
              <a:off x="3610458" y="1621803"/>
              <a:ext cx="52826" cy="75074"/>
            </a:xfrm>
            <a:custGeom>
              <a:avLst/>
              <a:gdLst>
                <a:gd name="connsiteX0" fmla="*/ 8018 w 32801"/>
                <a:gd name="connsiteY0" fmla="*/ 1938 h 46615"/>
                <a:gd name="connsiteX1" fmla="*/ 1937 w 32801"/>
                <a:gd name="connsiteY1" fmla="*/ 746 h 46615"/>
                <a:gd name="connsiteX2" fmla="*/ 112 w 32801"/>
                <a:gd name="connsiteY2" fmla="*/ 5367 h 46615"/>
                <a:gd name="connsiteX3" fmla="*/ 8018 w 32801"/>
                <a:gd name="connsiteY3" fmla="*/ 25845 h 46615"/>
                <a:gd name="connsiteX4" fmla="*/ 21258 w 32801"/>
                <a:gd name="connsiteY4" fmla="*/ 44895 h 46615"/>
                <a:gd name="connsiteX5" fmla="*/ 32402 w 32801"/>
                <a:gd name="connsiteY5" fmla="*/ 38228 h 46615"/>
                <a:gd name="connsiteX6" fmla="*/ 8018 w 32801"/>
                <a:gd name="connsiteY6" fmla="*/ 1938 h 4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01" h="46615">
                  <a:moveTo>
                    <a:pt x="8018" y="1938"/>
                  </a:moveTo>
                  <a:cubicBezTo>
                    <a:pt x="6668" y="-71"/>
                    <a:pt x="3946" y="-604"/>
                    <a:pt x="1937" y="746"/>
                  </a:cubicBezTo>
                  <a:cubicBezTo>
                    <a:pt x="430" y="1759"/>
                    <a:pt x="-296" y="3597"/>
                    <a:pt x="112" y="5367"/>
                  </a:cubicBezTo>
                  <a:cubicBezTo>
                    <a:pt x="1879" y="12497"/>
                    <a:pt x="4535" y="19378"/>
                    <a:pt x="8018" y="25845"/>
                  </a:cubicBezTo>
                  <a:cubicBezTo>
                    <a:pt x="11319" y="32900"/>
                    <a:pt x="15796" y="39342"/>
                    <a:pt x="21258" y="44895"/>
                  </a:cubicBezTo>
                  <a:cubicBezTo>
                    <a:pt x="25925" y="49182"/>
                    <a:pt x="34783" y="44895"/>
                    <a:pt x="32402" y="38228"/>
                  </a:cubicBezTo>
                  <a:cubicBezTo>
                    <a:pt x="27735" y="24798"/>
                    <a:pt x="14971" y="14701"/>
                    <a:pt x="8018" y="19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xmlns="" id="{8A9DAAA5-CF8F-451E-9A31-73EA5F5BF020}"/>
                </a:ext>
              </a:extLst>
            </p:cNvPr>
            <p:cNvSpPr/>
            <p:nvPr/>
          </p:nvSpPr>
          <p:spPr>
            <a:xfrm>
              <a:off x="3589533" y="1670075"/>
              <a:ext cx="33549" cy="34832"/>
            </a:xfrm>
            <a:custGeom>
              <a:avLst/>
              <a:gdLst>
                <a:gd name="connsiteX0" fmla="*/ 10915 w 20831"/>
                <a:gd name="connsiteY0" fmla="*/ 1873 h 21628"/>
                <a:gd name="connsiteX1" fmla="*/ 2025 w 20831"/>
                <a:gd name="connsiteY1" fmla="*/ 1810 h 21628"/>
                <a:gd name="connsiteX2" fmla="*/ 1961 w 20831"/>
                <a:gd name="connsiteY2" fmla="*/ 1873 h 21628"/>
                <a:gd name="connsiteX3" fmla="*/ 1961 w 20831"/>
                <a:gd name="connsiteY3" fmla="*/ 11398 h 21628"/>
                <a:gd name="connsiteX4" fmla="*/ 12248 w 20831"/>
                <a:gd name="connsiteY4" fmla="*/ 20923 h 21628"/>
                <a:gd name="connsiteX5" fmla="*/ 20127 w 20831"/>
                <a:gd name="connsiteY5" fmla="*/ 18590 h 21628"/>
                <a:gd name="connsiteX6" fmla="*/ 20059 w 20831"/>
                <a:gd name="connsiteY6" fmla="*/ 12922 h 21628"/>
                <a:gd name="connsiteX7" fmla="*/ 10915 w 20831"/>
                <a:gd name="connsiteY7" fmla="*/ 1873 h 2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831" h="21628">
                  <a:moveTo>
                    <a:pt x="10915" y="1873"/>
                  </a:moveTo>
                  <a:cubicBezTo>
                    <a:pt x="8477" y="-599"/>
                    <a:pt x="4497" y="-628"/>
                    <a:pt x="2025" y="1810"/>
                  </a:cubicBezTo>
                  <a:cubicBezTo>
                    <a:pt x="2003" y="1831"/>
                    <a:pt x="1982" y="1852"/>
                    <a:pt x="1961" y="1873"/>
                  </a:cubicBezTo>
                  <a:cubicBezTo>
                    <a:pt x="-654" y="4510"/>
                    <a:pt x="-654" y="8762"/>
                    <a:pt x="1961" y="11398"/>
                  </a:cubicBezTo>
                  <a:cubicBezTo>
                    <a:pt x="4902" y="15063"/>
                    <a:pt x="8368" y="18273"/>
                    <a:pt x="12248" y="20923"/>
                  </a:cubicBezTo>
                  <a:cubicBezTo>
                    <a:pt x="15068" y="22454"/>
                    <a:pt x="18596" y="21410"/>
                    <a:pt x="20127" y="18590"/>
                  </a:cubicBezTo>
                  <a:cubicBezTo>
                    <a:pt x="21090" y="16817"/>
                    <a:pt x="21064" y="14671"/>
                    <a:pt x="20059" y="12922"/>
                  </a:cubicBezTo>
                  <a:cubicBezTo>
                    <a:pt x="17546" y="8827"/>
                    <a:pt x="14468" y="5107"/>
                    <a:pt x="10915" y="18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xmlns="" id="{4A5AC2E6-65CB-409A-8ED9-47B9E8E785C4}"/>
                </a:ext>
              </a:extLst>
            </p:cNvPr>
            <p:cNvSpPr/>
            <p:nvPr/>
          </p:nvSpPr>
          <p:spPr>
            <a:xfrm>
              <a:off x="3983321" y="1620927"/>
              <a:ext cx="39277" cy="73407"/>
            </a:xfrm>
            <a:custGeom>
              <a:avLst/>
              <a:gdLst>
                <a:gd name="connsiteX0" fmla="*/ 24340 w 24388"/>
                <a:gd name="connsiteY0" fmla="*/ 6958 h 45580"/>
                <a:gd name="connsiteX1" fmla="*/ 18963 w 24388"/>
                <a:gd name="connsiteY1" fmla="*/ 48 h 45580"/>
                <a:gd name="connsiteX2" fmla="*/ 12053 w 24388"/>
                <a:gd name="connsiteY2" fmla="*/ 5425 h 45580"/>
                <a:gd name="connsiteX3" fmla="*/ 12053 w 24388"/>
                <a:gd name="connsiteY3" fmla="*/ 6958 h 45580"/>
                <a:gd name="connsiteX4" fmla="*/ 5195 w 24388"/>
                <a:gd name="connsiteY4" fmla="*/ 26008 h 45580"/>
                <a:gd name="connsiteX5" fmla="*/ 814 w 24388"/>
                <a:gd name="connsiteY5" fmla="*/ 43629 h 45580"/>
                <a:gd name="connsiteX6" fmla="*/ 4147 w 24388"/>
                <a:gd name="connsiteY6" fmla="*/ 45534 h 45580"/>
                <a:gd name="connsiteX7" fmla="*/ 18721 w 24388"/>
                <a:gd name="connsiteY7" fmla="*/ 32009 h 45580"/>
                <a:gd name="connsiteX8" fmla="*/ 24340 w 24388"/>
                <a:gd name="connsiteY8" fmla="*/ 6958 h 4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8" h="45580">
                  <a:moveTo>
                    <a:pt x="24340" y="6958"/>
                  </a:moveTo>
                  <a:cubicBezTo>
                    <a:pt x="24764" y="3565"/>
                    <a:pt x="22356" y="472"/>
                    <a:pt x="18963" y="48"/>
                  </a:cubicBezTo>
                  <a:cubicBezTo>
                    <a:pt x="15570" y="-375"/>
                    <a:pt x="12476" y="2032"/>
                    <a:pt x="12053" y="5425"/>
                  </a:cubicBezTo>
                  <a:cubicBezTo>
                    <a:pt x="11990" y="5934"/>
                    <a:pt x="11990" y="6449"/>
                    <a:pt x="12053" y="6958"/>
                  </a:cubicBezTo>
                  <a:cubicBezTo>
                    <a:pt x="11000" y="13687"/>
                    <a:pt x="8672" y="20152"/>
                    <a:pt x="5195" y="26008"/>
                  </a:cubicBezTo>
                  <a:cubicBezTo>
                    <a:pt x="2338" y="31438"/>
                    <a:pt x="-1758" y="37343"/>
                    <a:pt x="814" y="43629"/>
                  </a:cubicBezTo>
                  <a:cubicBezTo>
                    <a:pt x="1527" y="44791"/>
                    <a:pt x="2784" y="45509"/>
                    <a:pt x="4147" y="45534"/>
                  </a:cubicBezTo>
                  <a:cubicBezTo>
                    <a:pt x="11291" y="46296"/>
                    <a:pt x="15958" y="37438"/>
                    <a:pt x="18721" y="32009"/>
                  </a:cubicBezTo>
                  <a:cubicBezTo>
                    <a:pt x="22693" y="24272"/>
                    <a:pt x="24627" y="15651"/>
                    <a:pt x="24340" y="69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xmlns="" id="{F7996EF6-D140-41C6-B6E0-65CEA54C4455}"/>
                </a:ext>
              </a:extLst>
            </p:cNvPr>
            <p:cNvSpPr/>
            <p:nvPr/>
          </p:nvSpPr>
          <p:spPr>
            <a:xfrm>
              <a:off x="4016270" y="1668944"/>
              <a:ext cx="31994" cy="34539"/>
            </a:xfrm>
            <a:custGeom>
              <a:avLst/>
              <a:gdLst>
                <a:gd name="connsiteX0" fmla="*/ 15311 w 19866"/>
                <a:gd name="connsiteY0" fmla="*/ 1336 h 21446"/>
                <a:gd name="connsiteX1" fmla="*/ 8263 w 19866"/>
                <a:gd name="connsiteY1" fmla="*/ 384 h 21446"/>
                <a:gd name="connsiteX2" fmla="*/ 2834 w 19866"/>
                <a:gd name="connsiteY2" fmla="*/ 4670 h 21446"/>
                <a:gd name="connsiteX3" fmla="*/ 643 w 19866"/>
                <a:gd name="connsiteY3" fmla="*/ 9147 h 21446"/>
                <a:gd name="connsiteX4" fmla="*/ 71 w 19866"/>
                <a:gd name="connsiteY4" fmla="*/ 14005 h 21446"/>
                <a:gd name="connsiteX5" fmla="*/ 1977 w 19866"/>
                <a:gd name="connsiteY5" fmla="*/ 19434 h 21446"/>
                <a:gd name="connsiteX6" fmla="*/ 8835 w 19866"/>
                <a:gd name="connsiteY6" fmla="*/ 21244 h 21446"/>
                <a:gd name="connsiteX7" fmla="*/ 10168 w 19866"/>
                <a:gd name="connsiteY7" fmla="*/ 21244 h 21446"/>
                <a:gd name="connsiteX8" fmla="*/ 13502 w 19866"/>
                <a:gd name="connsiteY8" fmla="*/ 20005 h 21446"/>
                <a:gd name="connsiteX9" fmla="*/ 18550 w 19866"/>
                <a:gd name="connsiteY9" fmla="*/ 14290 h 21446"/>
                <a:gd name="connsiteX10" fmla="*/ 15312 w 19866"/>
                <a:gd name="connsiteY10" fmla="*/ 1336 h 2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66" h="21446">
                  <a:moveTo>
                    <a:pt x="15311" y="1336"/>
                  </a:moveTo>
                  <a:cubicBezTo>
                    <a:pt x="13220" y="-12"/>
                    <a:pt x="10637" y="-361"/>
                    <a:pt x="8263" y="384"/>
                  </a:cubicBezTo>
                  <a:cubicBezTo>
                    <a:pt x="5942" y="1008"/>
                    <a:pt x="3979" y="2557"/>
                    <a:pt x="2834" y="4670"/>
                  </a:cubicBezTo>
                  <a:cubicBezTo>
                    <a:pt x="2167" y="6194"/>
                    <a:pt x="1309" y="7528"/>
                    <a:pt x="643" y="9147"/>
                  </a:cubicBezTo>
                  <a:cubicBezTo>
                    <a:pt x="75" y="10699"/>
                    <a:pt x="-120" y="12363"/>
                    <a:pt x="71" y="14005"/>
                  </a:cubicBezTo>
                  <a:cubicBezTo>
                    <a:pt x="-27" y="15994"/>
                    <a:pt x="656" y="17943"/>
                    <a:pt x="1977" y="19434"/>
                  </a:cubicBezTo>
                  <a:cubicBezTo>
                    <a:pt x="3817" y="21144"/>
                    <a:pt x="6390" y="21823"/>
                    <a:pt x="8835" y="21244"/>
                  </a:cubicBezTo>
                  <a:lnTo>
                    <a:pt x="10168" y="21244"/>
                  </a:lnTo>
                  <a:cubicBezTo>
                    <a:pt x="11353" y="21066"/>
                    <a:pt x="12488" y="20644"/>
                    <a:pt x="13502" y="20005"/>
                  </a:cubicBezTo>
                  <a:cubicBezTo>
                    <a:pt x="15590" y="18501"/>
                    <a:pt x="17315" y="16548"/>
                    <a:pt x="18550" y="14290"/>
                  </a:cubicBezTo>
                  <a:cubicBezTo>
                    <a:pt x="21184" y="9812"/>
                    <a:pt x="19744" y="4048"/>
                    <a:pt x="15312" y="1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xmlns="" id="{18EB8B40-E5F5-4E03-A223-A2FFC34A331F}"/>
                </a:ext>
              </a:extLst>
            </p:cNvPr>
            <p:cNvSpPr/>
            <p:nvPr/>
          </p:nvSpPr>
          <p:spPr>
            <a:xfrm>
              <a:off x="2689773" y="1967468"/>
              <a:ext cx="800907" cy="456061"/>
            </a:xfrm>
            <a:custGeom>
              <a:avLst/>
              <a:gdLst>
                <a:gd name="connsiteX0" fmla="*/ 388810 w 497300"/>
                <a:gd name="connsiteY0" fmla="*/ 0 h 283178"/>
                <a:gd name="connsiteX1" fmla="*/ 452533 w 497300"/>
                <a:gd name="connsiteY1" fmla="*/ 15430 h 283178"/>
                <a:gd name="connsiteX2" fmla="*/ 497300 w 497300"/>
                <a:gd name="connsiteY2" fmla="*/ 39624 h 283178"/>
                <a:gd name="connsiteX3" fmla="*/ 0 w 497300"/>
                <a:gd name="connsiteY3" fmla="*/ 283178 h 283178"/>
                <a:gd name="connsiteX4" fmla="*/ 388810 w 497300"/>
                <a:gd name="connsiteY4" fmla="*/ 0 h 28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0" h="283178">
                  <a:moveTo>
                    <a:pt x="388810" y="0"/>
                  </a:moveTo>
                  <a:cubicBezTo>
                    <a:pt x="388810" y="0"/>
                    <a:pt x="408622" y="14859"/>
                    <a:pt x="452533" y="15430"/>
                  </a:cubicBezTo>
                  <a:cubicBezTo>
                    <a:pt x="496443" y="16002"/>
                    <a:pt x="497300" y="39624"/>
                    <a:pt x="497300" y="39624"/>
                  </a:cubicBezTo>
                  <a:cubicBezTo>
                    <a:pt x="497300" y="39624"/>
                    <a:pt x="403193" y="216884"/>
                    <a:pt x="0" y="283178"/>
                  </a:cubicBezTo>
                  <a:cubicBezTo>
                    <a:pt x="0" y="283178"/>
                    <a:pt x="350139" y="195263"/>
                    <a:pt x="38881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xmlns="" id="{AEBCA715-4A72-4B76-BE14-80B5AF529F9B}"/>
                </a:ext>
              </a:extLst>
            </p:cNvPr>
            <p:cNvSpPr/>
            <p:nvPr/>
          </p:nvSpPr>
          <p:spPr>
            <a:xfrm>
              <a:off x="3911500" y="931120"/>
              <a:ext cx="60191" cy="55186"/>
            </a:xfrm>
            <a:custGeom>
              <a:avLst/>
              <a:gdLst>
                <a:gd name="connsiteX0" fmla="*/ 7309 w 37374"/>
                <a:gd name="connsiteY0" fmla="*/ 29319 h 34266"/>
                <a:gd name="connsiteX1" fmla="*/ 29121 w 37374"/>
                <a:gd name="connsiteY1" fmla="*/ 33415 h 34266"/>
                <a:gd name="connsiteX2" fmla="*/ 29979 w 37374"/>
                <a:gd name="connsiteY2" fmla="*/ 33415 h 34266"/>
                <a:gd name="connsiteX3" fmla="*/ 37027 w 37374"/>
                <a:gd name="connsiteY3" fmla="*/ 20652 h 34266"/>
                <a:gd name="connsiteX4" fmla="*/ 37027 w 37374"/>
                <a:gd name="connsiteY4" fmla="*/ 20652 h 34266"/>
                <a:gd name="connsiteX5" fmla="*/ 26168 w 37374"/>
                <a:gd name="connsiteY5" fmla="*/ 4554 h 34266"/>
                <a:gd name="connsiteX6" fmla="*/ 4481 w 37374"/>
                <a:gd name="connsiteY6" fmla="*/ 4429 h 34266"/>
                <a:gd name="connsiteX7" fmla="*/ 4356 w 37374"/>
                <a:gd name="connsiteY7" fmla="*/ 4554 h 34266"/>
                <a:gd name="connsiteX8" fmla="*/ 5259 w 37374"/>
                <a:gd name="connsiteY8" fmla="*/ 27706 h 34266"/>
                <a:gd name="connsiteX9" fmla="*/ 7309 w 37374"/>
                <a:gd name="connsiteY9" fmla="*/ 29319 h 3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74" h="34266">
                  <a:moveTo>
                    <a:pt x="7309" y="29319"/>
                  </a:moveTo>
                  <a:cubicBezTo>
                    <a:pt x="13597" y="33887"/>
                    <a:pt x="21604" y="35391"/>
                    <a:pt x="29121" y="33415"/>
                  </a:cubicBezTo>
                  <a:lnTo>
                    <a:pt x="29979" y="33415"/>
                  </a:lnTo>
                  <a:cubicBezTo>
                    <a:pt x="35355" y="31720"/>
                    <a:pt x="38456" y="26105"/>
                    <a:pt x="37027" y="20652"/>
                  </a:cubicBezTo>
                  <a:lnTo>
                    <a:pt x="37027" y="20652"/>
                  </a:lnTo>
                  <a:cubicBezTo>
                    <a:pt x="35771" y="14023"/>
                    <a:pt x="31844" y="8202"/>
                    <a:pt x="26168" y="4554"/>
                  </a:cubicBezTo>
                  <a:cubicBezTo>
                    <a:pt x="20214" y="-1469"/>
                    <a:pt x="10505" y="-1525"/>
                    <a:pt x="4481" y="4429"/>
                  </a:cubicBezTo>
                  <a:cubicBezTo>
                    <a:pt x="4439" y="4471"/>
                    <a:pt x="4398" y="4512"/>
                    <a:pt x="4356" y="4554"/>
                  </a:cubicBezTo>
                  <a:cubicBezTo>
                    <a:pt x="-1788" y="11197"/>
                    <a:pt x="-1384" y="21562"/>
                    <a:pt x="5259" y="27706"/>
                  </a:cubicBezTo>
                  <a:cubicBezTo>
                    <a:pt x="5898" y="28297"/>
                    <a:pt x="6584" y="28837"/>
                    <a:pt x="7309" y="293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xmlns="" id="{C77CA73D-8CBB-4330-B876-DFD79118FBAC}"/>
                </a:ext>
              </a:extLst>
            </p:cNvPr>
            <p:cNvSpPr/>
            <p:nvPr/>
          </p:nvSpPr>
          <p:spPr>
            <a:xfrm>
              <a:off x="3851956" y="924808"/>
              <a:ext cx="55030" cy="53683"/>
            </a:xfrm>
            <a:custGeom>
              <a:avLst/>
              <a:gdLst>
                <a:gd name="connsiteX0" fmla="*/ 12372 w 34169"/>
                <a:gd name="connsiteY0" fmla="*/ 24951 h 33333"/>
                <a:gd name="connsiteX1" fmla="*/ 26755 w 34169"/>
                <a:gd name="connsiteY1" fmla="*/ 33333 h 33333"/>
                <a:gd name="connsiteX2" fmla="*/ 34169 w 34169"/>
                <a:gd name="connsiteY2" fmla="*/ 25699 h 33333"/>
                <a:gd name="connsiteX3" fmla="*/ 33898 w 34169"/>
                <a:gd name="connsiteY3" fmla="*/ 23808 h 33333"/>
                <a:gd name="connsiteX4" fmla="*/ 24373 w 34169"/>
                <a:gd name="connsiteY4" fmla="*/ 12188 h 33333"/>
                <a:gd name="connsiteX5" fmla="*/ 14848 w 34169"/>
                <a:gd name="connsiteY5" fmla="*/ 2663 h 33333"/>
                <a:gd name="connsiteX6" fmla="*/ 2561 w 34169"/>
                <a:gd name="connsiteY6" fmla="*/ 15236 h 33333"/>
                <a:gd name="connsiteX7" fmla="*/ 12372 w 34169"/>
                <a:gd name="connsiteY7" fmla="*/ 24951 h 3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69" h="33333">
                  <a:moveTo>
                    <a:pt x="12372" y="24951"/>
                  </a:moveTo>
                  <a:cubicBezTo>
                    <a:pt x="15826" y="29586"/>
                    <a:pt x="21020" y="32613"/>
                    <a:pt x="26755" y="33333"/>
                  </a:cubicBezTo>
                  <a:cubicBezTo>
                    <a:pt x="30910" y="33272"/>
                    <a:pt x="34229" y="29855"/>
                    <a:pt x="34169" y="25699"/>
                  </a:cubicBezTo>
                  <a:cubicBezTo>
                    <a:pt x="34159" y="25060"/>
                    <a:pt x="34068" y="24425"/>
                    <a:pt x="33898" y="23808"/>
                  </a:cubicBezTo>
                  <a:cubicBezTo>
                    <a:pt x="32026" y="19029"/>
                    <a:pt x="28692" y="14962"/>
                    <a:pt x="24373" y="12188"/>
                  </a:cubicBezTo>
                  <a:cubicBezTo>
                    <a:pt x="21040" y="9045"/>
                    <a:pt x="17706" y="5711"/>
                    <a:pt x="14848" y="2663"/>
                  </a:cubicBezTo>
                  <a:cubicBezTo>
                    <a:pt x="6847" y="-5529"/>
                    <a:pt x="-5345" y="7044"/>
                    <a:pt x="2561" y="15236"/>
                  </a:cubicBezTo>
                  <a:cubicBezTo>
                    <a:pt x="5800" y="18379"/>
                    <a:pt x="9038" y="21999"/>
                    <a:pt x="12372" y="249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xmlns="" id="{4D8D7764-D9CB-458B-A257-73F6760BF7AF}"/>
                </a:ext>
              </a:extLst>
            </p:cNvPr>
            <p:cNvSpPr/>
            <p:nvPr/>
          </p:nvSpPr>
          <p:spPr>
            <a:xfrm>
              <a:off x="3762798" y="877554"/>
              <a:ext cx="73800" cy="100365"/>
            </a:xfrm>
            <a:custGeom>
              <a:avLst/>
              <a:gdLst>
                <a:gd name="connsiteX0" fmla="*/ 38109 w 45824"/>
                <a:gd name="connsiteY0" fmla="*/ 62102 h 62319"/>
                <a:gd name="connsiteX1" fmla="*/ 45813 w 45824"/>
                <a:gd name="connsiteY1" fmla="*/ 57666 h 62319"/>
                <a:gd name="connsiteX2" fmla="*/ 45824 w 45824"/>
                <a:gd name="connsiteY2" fmla="*/ 57626 h 62319"/>
                <a:gd name="connsiteX3" fmla="*/ 35728 w 45824"/>
                <a:gd name="connsiteY3" fmla="*/ 30003 h 62319"/>
                <a:gd name="connsiteX4" fmla="*/ 17821 w 45824"/>
                <a:gd name="connsiteY4" fmla="*/ 3714 h 62319"/>
                <a:gd name="connsiteX5" fmla="*/ 2676 w 45824"/>
                <a:gd name="connsiteY5" fmla="*/ 19335 h 62319"/>
                <a:gd name="connsiteX6" fmla="*/ 19059 w 45824"/>
                <a:gd name="connsiteY6" fmla="*/ 44005 h 62319"/>
                <a:gd name="connsiteX7" fmla="*/ 38109 w 45824"/>
                <a:gd name="connsiteY7" fmla="*/ 62102 h 6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24" h="62319">
                  <a:moveTo>
                    <a:pt x="38109" y="62102"/>
                  </a:moveTo>
                  <a:cubicBezTo>
                    <a:pt x="41462" y="63005"/>
                    <a:pt x="44911" y="61019"/>
                    <a:pt x="45813" y="57666"/>
                  </a:cubicBezTo>
                  <a:cubicBezTo>
                    <a:pt x="45817" y="57653"/>
                    <a:pt x="45821" y="57639"/>
                    <a:pt x="45824" y="57626"/>
                  </a:cubicBezTo>
                  <a:cubicBezTo>
                    <a:pt x="45781" y="47523"/>
                    <a:pt x="42210" y="37752"/>
                    <a:pt x="35728" y="30003"/>
                  </a:cubicBezTo>
                  <a:cubicBezTo>
                    <a:pt x="30324" y="20868"/>
                    <a:pt x="24343" y="12087"/>
                    <a:pt x="17821" y="3714"/>
                  </a:cubicBezTo>
                  <a:cubicBezTo>
                    <a:pt x="9058" y="-7240"/>
                    <a:pt x="-6182" y="8477"/>
                    <a:pt x="2676" y="19335"/>
                  </a:cubicBezTo>
                  <a:cubicBezTo>
                    <a:pt x="8670" y="27191"/>
                    <a:pt x="14143" y="35432"/>
                    <a:pt x="19059" y="44005"/>
                  </a:cubicBezTo>
                  <a:cubicBezTo>
                    <a:pt x="23631" y="51339"/>
                    <a:pt x="28774" y="60864"/>
                    <a:pt x="38109" y="621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55407" y="463002"/>
            <a:ext cx="22595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2400" b="1" smtClean="0">
                <a:latin typeface="Bahnschrift" pitchFamily="34" charset="0"/>
              </a:rPr>
              <a:t>Пример резултата упита након примењивања шаблона две колекције</a:t>
            </a:r>
            <a:endParaRPr lang="en-US" sz="2400" b="1">
              <a:latin typeface="Bahnschrift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137660" y="1227270"/>
            <a:ext cx="51968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>
              <a:latin typeface="Bahnschrift Light" pitchFamily="34" charset="0"/>
            </a:endParaRPr>
          </a:p>
          <a:p>
            <a:r>
              <a:rPr lang="en-US" b="1">
                <a:latin typeface="Bahnschrift Light" pitchFamily="34" charset="0"/>
              </a:rPr>
              <a:t>{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beer_name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"Georgia Belgique"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beer_ABV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</a:t>
            </a:r>
            <a:r>
              <a:rPr lang="sr-Cyrl-RS" smtClean="0">
                <a:latin typeface="Bahnschrift Light" pitchFamily="34" charset="0"/>
              </a:rPr>
              <a:t>4.2</a:t>
            </a:r>
            <a:r>
              <a:rPr lang="en-US" b="1" smtClean="0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</a:t>
            </a:r>
            <a:r>
              <a:rPr lang="en-US" b="1">
                <a:latin typeface="Bahnschrift Light" pitchFamily="34" charset="0"/>
              </a:rPr>
              <a:t>{</a:t>
            </a:r>
            <a:endParaRPr lang="en-US">
              <a:latin typeface="Bahnschrift Light" pitchFamily="34" charset="0"/>
            </a:endParaRPr>
          </a:p>
          <a:p>
            <a:pPr lvl="1"/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review_taste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3.0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pPr lvl="1"/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review_profileName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"ChainGangGuy"</a:t>
            </a:r>
            <a:r>
              <a:rPr lang="en-US" b="1">
                <a:latin typeface="Bahnschrift Light" pitchFamily="34" charset="0"/>
              </a:rPr>
              <a:t>,</a:t>
            </a:r>
            <a:endParaRPr lang="en-US">
              <a:latin typeface="Bahnschrift Light" pitchFamily="34" charset="0"/>
            </a:endParaRPr>
          </a:p>
          <a:p>
            <a:pPr lvl="1"/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review_text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"Appearance: Pours an amber-copper body displaying great clarity and sporting an inch of whitish </a:t>
            </a:r>
            <a:r>
              <a:rPr lang="en-US" smtClean="0">
                <a:latin typeface="Bahnschrift Light" pitchFamily="34" charset="0"/>
              </a:rPr>
              <a:t>Pale </a:t>
            </a:r>
            <a:r>
              <a:rPr lang="en-US">
                <a:latin typeface="Bahnschrift Light" pitchFamily="34" charset="0"/>
              </a:rPr>
              <a:t>Ale or a </a:t>
            </a:r>
            <a:r>
              <a:rPr lang="sr-Cyrl-RS" smtClean="0">
                <a:latin typeface="Bahnschrift Light" pitchFamily="34" charset="0"/>
              </a:rPr>
              <a:t>...</a:t>
            </a:r>
            <a:endParaRPr lang="en-US">
              <a:latin typeface="Bahnschrift Light" pitchFamily="34" charset="0"/>
            </a:endParaRPr>
          </a:p>
          <a:p>
            <a:pPr lvl="1"/>
            <a:r>
              <a:rPr lang="en-US" b="1">
                <a:latin typeface="Bahnschrift Light" pitchFamily="34" charset="0"/>
              </a:rPr>
              <a:t>},</a:t>
            </a:r>
            <a:endParaRPr lang="en-US">
              <a:latin typeface="Bahnschrift Light" pitchFamily="34" charset="0"/>
            </a:endParaRPr>
          </a:p>
          <a:p>
            <a:r>
              <a:rPr lang="en-US">
                <a:latin typeface="Bahnschrift Light" pitchFamily="34" charset="0"/>
              </a:rPr>
              <a:t>"</a:t>
            </a:r>
            <a:r>
              <a:rPr lang="en-US" b="1">
                <a:latin typeface="Bahnschrift Light" pitchFamily="34" charset="0"/>
              </a:rPr>
              <a:t>beer_style</a:t>
            </a:r>
            <a:r>
              <a:rPr lang="en-US">
                <a:latin typeface="Bahnschrift Light" pitchFamily="34" charset="0"/>
              </a:rPr>
              <a:t>" </a:t>
            </a:r>
            <a:r>
              <a:rPr lang="en-US" b="1">
                <a:latin typeface="Bahnschrift Light" pitchFamily="34" charset="0"/>
              </a:rPr>
              <a:t>:</a:t>
            </a:r>
            <a:r>
              <a:rPr lang="en-US">
                <a:latin typeface="Bahnschrift Light" pitchFamily="34" charset="0"/>
              </a:rPr>
              <a:t> "Belgian IPA"</a:t>
            </a:r>
          </a:p>
          <a:p>
            <a:r>
              <a:rPr lang="en-US" b="1">
                <a:latin typeface="Bahnschrift Light" pitchFamily="34" charset="0"/>
              </a:rPr>
              <a:t>},</a:t>
            </a:r>
            <a:endParaRPr lang="en-US">
              <a:latin typeface="Bahnschrift Light" pitchFamily="34" charset="0"/>
            </a:endParaRPr>
          </a:p>
          <a:p>
            <a:endParaRPr lang="en-US">
              <a:latin typeface="Bahnschrift Light" pitchFamily="34" charset="0"/>
            </a:endParaRPr>
          </a:p>
        </p:txBody>
      </p:sp>
      <p:pic>
        <p:nvPicPr>
          <p:cNvPr id="517" name="Graphic 36">
            <a:extLst>
              <a:ext uri="{FF2B5EF4-FFF2-40B4-BE49-F238E27FC236}">
                <a16:creationId xmlns:a16="http://schemas.microsoft.com/office/drawing/2014/main" xmlns="" id="{6D59A901-76F9-C02D-51EC-809A1F45D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1515807" y="6178389"/>
            <a:ext cx="563943" cy="59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119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9E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Rectangle 1839">
            <a:extLst>
              <a:ext uri="{FF2B5EF4-FFF2-40B4-BE49-F238E27FC236}">
                <a16:creationId xmlns:a16="http://schemas.microsoft.com/office/drawing/2014/main" xmlns="" id="{C9EF08DA-BBA4-42F9-862C-8EDC8F884387}"/>
              </a:ext>
            </a:extLst>
          </p:cNvPr>
          <p:cNvSpPr/>
          <p:nvPr/>
        </p:nvSpPr>
        <p:spPr>
          <a:xfrm>
            <a:off x="0" y="1"/>
            <a:ext cx="12192000" cy="1775460"/>
          </a:xfrm>
          <a:prstGeom prst="rect">
            <a:avLst/>
          </a:prstGeom>
          <a:solidFill>
            <a:srgbClr val="FCE9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47" name="Group 1846">
            <a:extLst>
              <a:ext uri="{FF2B5EF4-FFF2-40B4-BE49-F238E27FC236}">
                <a16:creationId xmlns:a16="http://schemas.microsoft.com/office/drawing/2014/main" xmlns="" id="{26654071-FC6F-41ED-8633-53B5F9879863}"/>
              </a:ext>
            </a:extLst>
          </p:cNvPr>
          <p:cNvGrpSpPr/>
          <p:nvPr/>
        </p:nvGrpSpPr>
        <p:grpSpPr>
          <a:xfrm>
            <a:off x="10340230" y="3325325"/>
            <a:ext cx="1858867" cy="1968066"/>
            <a:chOff x="6216785" y="959879"/>
            <a:chExt cx="3718218" cy="3936645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B8D918DA-E061-4895-AF47-1722ADCFB609}"/>
                </a:ext>
              </a:extLst>
            </p:cNvPr>
            <p:cNvSpPr/>
            <p:nvPr/>
          </p:nvSpPr>
          <p:spPr>
            <a:xfrm>
              <a:off x="7709921" y="4201909"/>
              <a:ext cx="123180" cy="33901"/>
            </a:xfrm>
            <a:custGeom>
              <a:avLst/>
              <a:gdLst>
                <a:gd name="connsiteX0" fmla="*/ 0 w 76485"/>
                <a:gd name="connsiteY0" fmla="*/ 21050 h 21050"/>
                <a:gd name="connsiteX1" fmla="*/ 0 w 76485"/>
                <a:gd name="connsiteY1" fmla="*/ 21050 h 21050"/>
                <a:gd name="connsiteX2" fmla="*/ 2667 w 76485"/>
                <a:gd name="connsiteY2" fmla="*/ 5048 h 21050"/>
                <a:gd name="connsiteX3" fmla="*/ 3429 w 76485"/>
                <a:gd name="connsiteY3" fmla="*/ 0 h 21050"/>
                <a:gd name="connsiteX4" fmla="*/ 15240 w 76485"/>
                <a:gd name="connsiteY4" fmla="*/ 2762 h 21050"/>
                <a:gd name="connsiteX5" fmla="*/ 39719 w 76485"/>
                <a:gd name="connsiteY5" fmla="*/ 6287 h 21050"/>
                <a:gd name="connsiteX6" fmla="*/ 76486 w 76485"/>
                <a:gd name="connsiteY6" fmla="*/ 8287 h 21050"/>
                <a:gd name="connsiteX7" fmla="*/ 30956 w 76485"/>
                <a:gd name="connsiteY7" fmla="*/ 17050 h 21050"/>
                <a:gd name="connsiteX8" fmla="*/ 1619 w 76485"/>
                <a:gd name="connsiteY8" fmla="*/ 20859 h 2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485" h="21050">
                  <a:moveTo>
                    <a:pt x="0" y="21050"/>
                  </a:moveTo>
                  <a:lnTo>
                    <a:pt x="0" y="21050"/>
                  </a:lnTo>
                  <a:cubicBezTo>
                    <a:pt x="857" y="15812"/>
                    <a:pt x="1715" y="10478"/>
                    <a:pt x="2667" y="5048"/>
                  </a:cubicBezTo>
                  <a:cubicBezTo>
                    <a:pt x="2667" y="3429"/>
                    <a:pt x="3143" y="1714"/>
                    <a:pt x="3429" y="0"/>
                  </a:cubicBezTo>
                  <a:cubicBezTo>
                    <a:pt x="7316" y="1125"/>
                    <a:pt x="11258" y="2047"/>
                    <a:pt x="15240" y="2762"/>
                  </a:cubicBezTo>
                  <a:cubicBezTo>
                    <a:pt x="23336" y="4381"/>
                    <a:pt x="31528" y="5334"/>
                    <a:pt x="39719" y="6287"/>
                  </a:cubicBezTo>
                  <a:cubicBezTo>
                    <a:pt x="51917" y="7765"/>
                    <a:pt x="64200" y="8433"/>
                    <a:pt x="76486" y="8287"/>
                  </a:cubicBezTo>
                  <a:cubicBezTo>
                    <a:pt x="61151" y="12382"/>
                    <a:pt x="46958" y="14097"/>
                    <a:pt x="30956" y="17050"/>
                  </a:cubicBezTo>
                  <a:cubicBezTo>
                    <a:pt x="21283" y="19033"/>
                    <a:pt x="11478" y="20306"/>
                    <a:pt x="1619" y="20859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5AB2CD98-4D1C-4E2F-92A2-E8A9E841D7FD}"/>
                </a:ext>
              </a:extLst>
            </p:cNvPr>
            <p:cNvSpPr/>
            <p:nvPr/>
          </p:nvSpPr>
          <p:spPr>
            <a:xfrm>
              <a:off x="6216785" y="2012899"/>
              <a:ext cx="3718218" cy="2883625"/>
            </a:xfrm>
            <a:custGeom>
              <a:avLst/>
              <a:gdLst>
                <a:gd name="connsiteX0" fmla="*/ 2305673 w 2308721"/>
                <a:gd name="connsiteY0" fmla="*/ 1036591 h 1790504"/>
                <a:gd name="connsiteX1" fmla="*/ 2104219 w 2308721"/>
                <a:gd name="connsiteY1" fmla="*/ 992871 h 1790504"/>
                <a:gd name="connsiteX2" fmla="*/ 2072787 w 2308721"/>
                <a:gd name="connsiteY2" fmla="*/ 986299 h 1790504"/>
                <a:gd name="connsiteX3" fmla="*/ 2043450 w 2308721"/>
                <a:gd name="connsiteY3" fmla="*/ 979060 h 1790504"/>
                <a:gd name="connsiteX4" fmla="*/ 2021542 w 2308721"/>
                <a:gd name="connsiteY4" fmla="*/ 974964 h 1790504"/>
                <a:gd name="connsiteX5" fmla="*/ 2015446 w 2308721"/>
                <a:gd name="connsiteY5" fmla="*/ 959439 h 1790504"/>
                <a:gd name="connsiteX6" fmla="*/ 1989634 w 2308721"/>
                <a:gd name="connsiteY6" fmla="*/ 932102 h 1790504"/>
                <a:gd name="connsiteX7" fmla="*/ 1926007 w 2308721"/>
                <a:gd name="connsiteY7" fmla="*/ 904194 h 1790504"/>
                <a:gd name="connsiteX8" fmla="*/ 1859332 w 2308721"/>
                <a:gd name="connsiteY8" fmla="*/ 897431 h 1790504"/>
                <a:gd name="connsiteX9" fmla="*/ 1821232 w 2308721"/>
                <a:gd name="connsiteY9" fmla="*/ 908289 h 1790504"/>
                <a:gd name="connsiteX10" fmla="*/ 1811707 w 2308721"/>
                <a:gd name="connsiteY10" fmla="*/ 916195 h 1790504"/>
                <a:gd name="connsiteX11" fmla="*/ 1805134 w 2308721"/>
                <a:gd name="connsiteY11" fmla="*/ 921624 h 1790504"/>
                <a:gd name="connsiteX12" fmla="*/ 1786084 w 2308721"/>
                <a:gd name="connsiteY12" fmla="*/ 918957 h 1790504"/>
                <a:gd name="connsiteX13" fmla="*/ 1784275 w 2308721"/>
                <a:gd name="connsiteY13" fmla="*/ 918195 h 1790504"/>
                <a:gd name="connsiteX14" fmla="*/ 1767416 w 2308721"/>
                <a:gd name="connsiteY14" fmla="*/ 916100 h 1790504"/>
                <a:gd name="connsiteX15" fmla="*/ 1762177 w 2308721"/>
                <a:gd name="connsiteY15" fmla="*/ 914862 h 1790504"/>
                <a:gd name="connsiteX16" fmla="*/ 1746175 w 2308721"/>
                <a:gd name="connsiteY16" fmla="*/ 910480 h 1790504"/>
                <a:gd name="connsiteX17" fmla="*/ 1714552 w 2308721"/>
                <a:gd name="connsiteY17" fmla="*/ 900955 h 1790504"/>
                <a:gd name="connsiteX18" fmla="*/ 1659688 w 2308721"/>
                <a:gd name="connsiteY18" fmla="*/ 881905 h 1790504"/>
                <a:gd name="connsiteX19" fmla="*/ 1658735 w 2308721"/>
                <a:gd name="connsiteY19" fmla="*/ 881429 h 1790504"/>
                <a:gd name="connsiteX20" fmla="*/ 1655592 w 2308721"/>
                <a:gd name="connsiteY20" fmla="*/ 880000 h 1790504"/>
                <a:gd name="connsiteX21" fmla="*/ 1649591 w 2308721"/>
                <a:gd name="connsiteY21" fmla="*/ 876952 h 1790504"/>
                <a:gd name="connsiteX22" fmla="*/ 1638066 w 2308721"/>
                <a:gd name="connsiteY22" fmla="*/ 869999 h 1790504"/>
                <a:gd name="connsiteX23" fmla="*/ 1634351 w 2308721"/>
                <a:gd name="connsiteY23" fmla="*/ 867427 h 1790504"/>
                <a:gd name="connsiteX24" fmla="*/ 1629588 w 2308721"/>
                <a:gd name="connsiteY24" fmla="*/ 862665 h 1790504"/>
                <a:gd name="connsiteX25" fmla="*/ 1619111 w 2308721"/>
                <a:gd name="connsiteY25" fmla="*/ 850473 h 1790504"/>
                <a:gd name="connsiteX26" fmla="*/ 1597775 w 2308721"/>
                <a:gd name="connsiteY26" fmla="*/ 826660 h 1790504"/>
                <a:gd name="connsiteX27" fmla="*/ 1586154 w 2308721"/>
                <a:gd name="connsiteY27" fmla="*/ 815706 h 1790504"/>
                <a:gd name="connsiteX28" fmla="*/ 1577772 w 2308721"/>
                <a:gd name="connsiteY28" fmla="*/ 808467 h 1790504"/>
                <a:gd name="connsiteX29" fmla="*/ 1576344 w 2308721"/>
                <a:gd name="connsiteY29" fmla="*/ 805800 h 1790504"/>
                <a:gd name="connsiteX30" fmla="*/ 1561485 w 2308721"/>
                <a:gd name="connsiteY30" fmla="*/ 783607 h 1790504"/>
                <a:gd name="connsiteX31" fmla="*/ 1529004 w 2308721"/>
                <a:gd name="connsiteY31" fmla="*/ 740649 h 1790504"/>
                <a:gd name="connsiteX32" fmla="*/ 1463091 w 2308721"/>
                <a:gd name="connsiteY32" fmla="*/ 667688 h 1790504"/>
                <a:gd name="connsiteX33" fmla="*/ 1423182 w 2308721"/>
                <a:gd name="connsiteY33" fmla="*/ 639875 h 1790504"/>
                <a:gd name="connsiteX34" fmla="*/ 1376223 w 2308721"/>
                <a:gd name="connsiteY34" fmla="*/ 625016 h 1790504"/>
                <a:gd name="connsiteX35" fmla="*/ 1330408 w 2308721"/>
                <a:gd name="connsiteY35" fmla="*/ 615491 h 1790504"/>
                <a:gd name="connsiteX36" fmla="*/ 1282307 w 2308721"/>
                <a:gd name="connsiteY36" fmla="*/ 602156 h 1790504"/>
                <a:gd name="connsiteX37" fmla="*/ 1230396 w 2308721"/>
                <a:gd name="connsiteY37" fmla="*/ 593774 h 1790504"/>
                <a:gd name="connsiteX38" fmla="*/ 1193915 w 2308721"/>
                <a:gd name="connsiteY38" fmla="*/ 590916 h 1790504"/>
                <a:gd name="connsiteX39" fmla="*/ 1146290 w 2308721"/>
                <a:gd name="connsiteY39" fmla="*/ 602918 h 1790504"/>
                <a:gd name="connsiteX40" fmla="*/ 1105523 w 2308721"/>
                <a:gd name="connsiteY40" fmla="*/ 622920 h 1790504"/>
                <a:gd name="connsiteX41" fmla="*/ 1099713 w 2308721"/>
                <a:gd name="connsiteY41" fmla="*/ 628540 h 1790504"/>
                <a:gd name="connsiteX42" fmla="*/ 1087140 w 2308721"/>
                <a:gd name="connsiteY42" fmla="*/ 626635 h 1790504"/>
                <a:gd name="connsiteX43" fmla="*/ 1061803 w 2308721"/>
                <a:gd name="connsiteY43" fmla="*/ 623397 h 1790504"/>
                <a:gd name="connsiteX44" fmla="*/ 1031800 w 2308721"/>
                <a:gd name="connsiteY44" fmla="*/ 622158 h 1790504"/>
                <a:gd name="connsiteX45" fmla="*/ 1031800 w 2308721"/>
                <a:gd name="connsiteY45" fmla="*/ 621682 h 1790504"/>
                <a:gd name="connsiteX46" fmla="*/ 1030276 w 2308721"/>
                <a:gd name="connsiteY46" fmla="*/ 613205 h 1790504"/>
                <a:gd name="connsiteX47" fmla="*/ 1054279 w 2308721"/>
                <a:gd name="connsiteY47" fmla="*/ 587202 h 1790504"/>
                <a:gd name="connsiteX48" fmla="*/ 1068185 w 2308721"/>
                <a:gd name="connsiteY48" fmla="*/ 568152 h 1790504"/>
                <a:gd name="connsiteX49" fmla="*/ 1072566 w 2308721"/>
                <a:gd name="connsiteY49" fmla="*/ 556341 h 1790504"/>
                <a:gd name="connsiteX50" fmla="*/ 1076662 w 2308721"/>
                <a:gd name="connsiteY50" fmla="*/ 545006 h 1790504"/>
                <a:gd name="connsiteX51" fmla="*/ 1090854 w 2308721"/>
                <a:gd name="connsiteY51" fmla="*/ 529671 h 1790504"/>
                <a:gd name="connsiteX52" fmla="*/ 1105428 w 2308721"/>
                <a:gd name="connsiteY52" fmla="*/ 514526 h 1790504"/>
                <a:gd name="connsiteX53" fmla="*/ 1095903 w 2308721"/>
                <a:gd name="connsiteY53" fmla="*/ 470044 h 1790504"/>
                <a:gd name="connsiteX54" fmla="*/ 1089140 w 2308721"/>
                <a:gd name="connsiteY54" fmla="*/ 462519 h 1790504"/>
                <a:gd name="connsiteX55" fmla="*/ 1083330 w 2308721"/>
                <a:gd name="connsiteY55" fmla="*/ 455185 h 1790504"/>
                <a:gd name="connsiteX56" fmla="*/ 1080853 w 2308721"/>
                <a:gd name="connsiteY56" fmla="*/ 450423 h 1790504"/>
                <a:gd name="connsiteX57" fmla="*/ 1080282 w 2308721"/>
                <a:gd name="connsiteY57" fmla="*/ 447946 h 1790504"/>
                <a:gd name="connsiteX58" fmla="*/ 1080282 w 2308721"/>
                <a:gd name="connsiteY58" fmla="*/ 444136 h 1790504"/>
                <a:gd name="connsiteX59" fmla="*/ 1080282 w 2308721"/>
                <a:gd name="connsiteY59" fmla="*/ 439945 h 1790504"/>
                <a:gd name="connsiteX60" fmla="*/ 1077424 w 2308721"/>
                <a:gd name="connsiteY60" fmla="*/ 428325 h 1790504"/>
                <a:gd name="connsiteX61" fmla="*/ 1092855 w 2308721"/>
                <a:gd name="connsiteY61" fmla="*/ 410322 h 1790504"/>
                <a:gd name="connsiteX62" fmla="*/ 1122478 w 2308721"/>
                <a:gd name="connsiteY62" fmla="*/ 376128 h 1790504"/>
                <a:gd name="connsiteX63" fmla="*/ 1130955 w 2308721"/>
                <a:gd name="connsiteY63" fmla="*/ 326788 h 1790504"/>
                <a:gd name="connsiteX64" fmla="*/ 1110191 w 2308721"/>
                <a:gd name="connsiteY64" fmla="*/ 286974 h 1790504"/>
                <a:gd name="connsiteX65" fmla="*/ 1100666 w 2308721"/>
                <a:gd name="connsiteY65" fmla="*/ 269829 h 1790504"/>
                <a:gd name="connsiteX66" fmla="*/ 1100189 w 2308721"/>
                <a:gd name="connsiteY66" fmla="*/ 268876 h 1790504"/>
                <a:gd name="connsiteX67" fmla="*/ 1100189 w 2308721"/>
                <a:gd name="connsiteY67" fmla="*/ 268209 h 1790504"/>
                <a:gd name="connsiteX68" fmla="*/ 1099046 w 2308721"/>
                <a:gd name="connsiteY68" fmla="*/ 264114 h 1790504"/>
                <a:gd name="connsiteX69" fmla="*/ 1098475 w 2308721"/>
                <a:gd name="connsiteY69" fmla="*/ 259923 h 1790504"/>
                <a:gd name="connsiteX70" fmla="*/ 1098475 w 2308721"/>
                <a:gd name="connsiteY70" fmla="*/ 254493 h 1790504"/>
                <a:gd name="connsiteX71" fmla="*/ 1102190 w 2308721"/>
                <a:gd name="connsiteY71" fmla="*/ 237063 h 1790504"/>
                <a:gd name="connsiteX72" fmla="*/ 1106762 w 2308721"/>
                <a:gd name="connsiteY72" fmla="*/ 215917 h 1790504"/>
                <a:gd name="connsiteX73" fmla="*/ 1085235 w 2308721"/>
                <a:gd name="connsiteY73" fmla="*/ 154481 h 1790504"/>
                <a:gd name="connsiteX74" fmla="*/ 1073995 w 2308721"/>
                <a:gd name="connsiteY74" fmla="*/ 144956 h 1790504"/>
                <a:gd name="connsiteX75" fmla="*/ 1059517 w 2308721"/>
                <a:gd name="connsiteY75" fmla="*/ 133812 h 1790504"/>
                <a:gd name="connsiteX76" fmla="*/ 1032466 w 2308721"/>
                <a:gd name="connsiteY76" fmla="*/ 118857 h 1790504"/>
                <a:gd name="connsiteX77" fmla="*/ 996938 w 2308721"/>
                <a:gd name="connsiteY77" fmla="*/ 100855 h 1790504"/>
                <a:gd name="connsiteX78" fmla="*/ 957695 w 2308721"/>
                <a:gd name="connsiteY78" fmla="*/ 77995 h 1790504"/>
                <a:gd name="connsiteX79" fmla="*/ 879304 w 2308721"/>
                <a:gd name="connsiteY79" fmla="*/ 32180 h 1790504"/>
                <a:gd name="connsiteX80" fmla="*/ 785293 w 2308721"/>
                <a:gd name="connsiteY80" fmla="*/ 4462 h 1790504"/>
                <a:gd name="connsiteX81" fmla="*/ 666325 w 2308721"/>
                <a:gd name="connsiteY81" fmla="*/ 5796 h 1790504"/>
                <a:gd name="connsiteX82" fmla="*/ 629845 w 2308721"/>
                <a:gd name="connsiteY82" fmla="*/ 32561 h 1790504"/>
                <a:gd name="connsiteX83" fmla="*/ 640703 w 2308721"/>
                <a:gd name="connsiteY83" fmla="*/ 61136 h 1790504"/>
                <a:gd name="connsiteX84" fmla="*/ 616033 w 2308721"/>
                <a:gd name="connsiteY84" fmla="*/ 61136 h 1790504"/>
                <a:gd name="connsiteX85" fmla="*/ 587458 w 2308721"/>
                <a:gd name="connsiteY85" fmla="*/ 61136 h 1790504"/>
                <a:gd name="connsiteX86" fmla="*/ 570694 w 2308721"/>
                <a:gd name="connsiteY86" fmla="*/ 59136 h 1790504"/>
                <a:gd name="connsiteX87" fmla="*/ 551644 w 2308721"/>
                <a:gd name="connsiteY87" fmla="*/ 60564 h 1790504"/>
                <a:gd name="connsiteX88" fmla="*/ 546215 w 2308721"/>
                <a:gd name="connsiteY88" fmla="*/ 64565 h 1790504"/>
                <a:gd name="connsiteX89" fmla="*/ 517640 w 2308721"/>
                <a:gd name="connsiteY89" fmla="*/ 76376 h 1790504"/>
                <a:gd name="connsiteX90" fmla="*/ 482397 w 2308721"/>
                <a:gd name="connsiteY90" fmla="*/ 61136 h 1790504"/>
                <a:gd name="connsiteX91" fmla="*/ 401625 w 2308721"/>
                <a:gd name="connsiteY91" fmla="*/ 40181 h 1790504"/>
                <a:gd name="connsiteX92" fmla="*/ 336760 w 2308721"/>
                <a:gd name="connsiteY92" fmla="*/ 91044 h 1790504"/>
                <a:gd name="connsiteX93" fmla="*/ 316567 w 2308721"/>
                <a:gd name="connsiteY93" fmla="*/ 134669 h 1790504"/>
                <a:gd name="connsiteX94" fmla="*/ 314662 w 2308721"/>
                <a:gd name="connsiteY94" fmla="*/ 139336 h 1790504"/>
                <a:gd name="connsiteX95" fmla="*/ 313329 w 2308721"/>
                <a:gd name="connsiteY95" fmla="*/ 142575 h 1790504"/>
                <a:gd name="connsiteX96" fmla="*/ 308661 w 2308721"/>
                <a:gd name="connsiteY96" fmla="*/ 153052 h 1790504"/>
                <a:gd name="connsiteX97" fmla="*/ 296755 w 2308721"/>
                <a:gd name="connsiteY97" fmla="*/ 174483 h 1790504"/>
                <a:gd name="connsiteX98" fmla="*/ 293803 w 2308721"/>
                <a:gd name="connsiteY98" fmla="*/ 178770 h 1790504"/>
                <a:gd name="connsiteX99" fmla="*/ 287992 w 2308721"/>
                <a:gd name="connsiteY99" fmla="*/ 185532 h 1790504"/>
                <a:gd name="connsiteX100" fmla="*/ 274753 w 2308721"/>
                <a:gd name="connsiteY100" fmla="*/ 198106 h 1790504"/>
                <a:gd name="connsiteX101" fmla="*/ 262561 w 2308721"/>
                <a:gd name="connsiteY101" fmla="*/ 207630 h 1790504"/>
                <a:gd name="connsiteX102" fmla="*/ 247702 w 2308721"/>
                <a:gd name="connsiteY102" fmla="*/ 218298 h 1790504"/>
                <a:gd name="connsiteX103" fmla="*/ 200553 w 2308721"/>
                <a:gd name="connsiteY103" fmla="*/ 264209 h 1790504"/>
                <a:gd name="connsiteX104" fmla="*/ 194171 w 2308721"/>
                <a:gd name="connsiteY104" fmla="*/ 324026 h 1790504"/>
                <a:gd name="connsiteX105" fmla="*/ 210078 w 2308721"/>
                <a:gd name="connsiteY105" fmla="*/ 355744 h 1790504"/>
                <a:gd name="connsiteX106" fmla="*/ 219603 w 2308721"/>
                <a:gd name="connsiteY106" fmla="*/ 371175 h 1790504"/>
                <a:gd name="connsiteX107" fmla="*/ 223508 w 2308721"/>
                <a:gd name="connsiteY107" fmla="*/ 379176 h 1790504"/>
                <a:gd name="connsiteX108" fmla="*/ 224746 w 2308721"/>
                <a:gd name="connsiteY108" fmla="*/ 381557 h 1790504"/>
                <a:gd name="connsiteX109" fmla="*/ 224746 w 2308721"/>
                <a:gd name="connsiteY109" fmla="*/ 381557 h 1790504"/>
                <a:gd name="connsiteX110" fmla="*/ 227032 w 2308721"/>
                <a:gd name="connsiteY110" fmla="*/ 400035 h 1790504"/>
                <a:gd name="connsiteX111" fmla="*/ 205506 w 2308721"/>
                <a:gd name="connsiteY111" fmla="*/ 493571 h 1790504"/>
                <a:gd name="connsiteX112" fmla="*/ 185408 w 2308721"/>
                <a:gd name="connsiteY112" fmla="*/ 597774 h 1790504"/>
                <a:gd name="connsiteX113" fmla="*/ 168739 w 2308721"/>
                <a:gd name="connsiteY113" fmla="*/ 704931 h 1790504"/>
                <a:gd name="connsiteX114" fmla="*/ 151689 w 2308721"/>
                <a:gd name="connsiteY114" fmla="*/ 815135 h 1790504"/>
                <a:gd name="connsiteX115" fmla="*/ 127686 w 2308721"/>
                <a:gd name="connsiteY115" fmla="*/ 1031543 h 1790504"/>
                <a:gd name="connsiteX116" fmla="*/ 121305 w 2308721"/>
                <a:gd name="connsiteY116" fmla="*/ 1082407 h 1790504"/>
                <a:gd name="connsiteX117" fmla="*/ 113399 w 2308721"/>
                <a:gd name="connsiteY117" fmla="*/ 1135842 h 1790504"/>
                <a:gd name="connsiteX118" fmla="*/ 98730 w 2308721"/>
                <a:gd name="connsiteY118" fmla="*/ 1240617 h 1790504"/>
                <a:gd name="connsiteX119" fmla="*/ 95016 w 2308721"/>
                <a:gd name="connsiteY119" fmla="*/ 1275288 h 1790504"/>
                <a:gd name="connsiteX120" fmla="*/ 92920 w 2308721"/>
                <a:gd name="connsiteY120" fmla="*/ 1293576 h 1790504"/>
                <a:gd name="connsiteX121" fmla="*/ 91872 w 2308721"/>
                <a:gd name="connsiteY121" fmla="*/ 1301672 h 1790504"/>
                <a:gd name="connsiteX122" fmla="*/ 91872 w 2308721"/>
                <a:gd name="connsiteY122" fmla="*/ 1305768 h 1790504"/>
                <a:gd name="connsiteX123" fmla="*/ 91872 w 2308721"/>
                <a:gd name="connsiteY123" fmla="*/ 1307196 h 1790504"/>
                <a:gd name="connsiteX124" fmla="*/ 91872 w 2308721"/>
                <a:gd name="connsiteY124" fmla="*/ 1308720 h 1790504"/>
                <a:gd name="connsiteX125" fmla="*/ 86443 w 2308721"/>
                <a:gd name="connsiteY125" fmla="*/ 1342629 h 1790504"/>
                <a:gd name="connsiteX126" fmla="*/ 83395 w 2308721"/>
                <a:gd name="connsiteY126" fmla="*/ 1360346 h 1790504"/>
                <a:gd name="connsiteX127" fmla="*/ 81490 w 2308721"/>
                <a:gd name="connsiteY127" fmla="*/ 1370919 h 1790504"/>
                <a:gd name="connsiteX128" fmla="*/ 81967 w 2308721"/>
                <a:gd name="connsiteY128" fmla="*/ 1378062 h 1790504"/>
                <a:gd name="connsiteX129" fmla="*/ 68251 w 2308721"/>
                <a:gd name="connsiteY129" fmla="*/ 1421687 h 1790504"/>
                <a:gd name="connsiteX130" fmla="*/ 66536 w 2308721"/>
                <a:gd name="connsiteY130" fmla="*/ 1426640 h 1790504"/>
                <a:gd name="connsiteX131" fmla="*/ 66536 w 2308721"/>
                <a:gd name="connsiteY131" fmla="*/ 1427402 h 1790504"/>
                <a:gd name="connsiteX132" fmla="*/ 66536 w 2308721"/>
                <a:gd name="connsiteY132" fmla="*/ 1428069 h 1790504"/>
                <a:gd name="connsiteX133" fmla="*/ 62250 w 2308721"/>
                <a:gd name="connsiteY133" fmla="*/ 1436165 h 1790504"/>
                <a:gd name="connsiteX134" fmla="*/ 59869 w 2308721"/>
                <a:gd name="connsiteY134" fmla="*/ 1439784 h 1790504"/>
                <a:gd name="connsiteX135" fmla="*/ 59869 w 2308721"/>
                <a:gd name="connsiteY135" fmla="*/ 1439784 h 1790504"/>
                <a:gd name="connsiteX136" fmla="*/ 59869 w 2308721"/>
                <a:gd name="connsiteY136" fmla="*/ 1439784 h 1790504"/>
                <a:gd name="connsiteX137" fmla="*/ 53392 w 2308721"/>
                <a:gd name="connsiteY137" fmla="*/ 1447214 h 1790504"/>
                <a:gd name="connsiteX138" fmla="*/ 24817 w 2308721"/>
                <a:gd name="connsiteY138" fmla="*/ 1473979 h 1790504"/>
                <a:gd name="connsiteX139" fmla="*/ 2528 w 2308721"/>
                <a:gd name="connsiteY139" fmla="*/ 1511222 h 1790504"/>
                <a:gd name="connsiteX140" fmla="*/ 52 w 2308721"/>
                <a:gd name="connsiteY140" fmla="*/ 1533034 h 1790504"/>
                <a:gd name="connsiteX141" fmla="*/ 9577 w 2308721"/>
                <a:gd name="connsiteY141" fmla="*/ 1552084 h 1790504"/>
                <a:gd name="connsiteX142" fmla="*/ 10148 w 2308721"/>
                <a:gd name="connsiteY142" fmla="*/ 1552084 h 1790504"/>
                <a:gd name="connsiteX143" fmla="*/ 13196 w 2308721"/>
                <a:gd name="connsiteY143" fmla="*/ 1569610 h 1790504"/>
                <a:gd name="connsiteX144" fmla="*/ 26912 w 2308721"/>
                <a:gd name="connsiteY144" fmla="*/ 1605615 h 1790504"/>
                <a:gd name="connsiteX145" fmla="*/ 74537 w 2308721"/>
                <a:gd name="connsiteY145" fmla="*/ 1660669 h 1790504"/>
                <a:gd name="connsiteX146" fmla="*/ 236462 w 2308721"/>
                <a:gd name="connsiteY146" fmla="*/ 1745346 h 1790504"/>
                <a:gd name="connsiteX147" fmla="*/ 428867 w 2308721"/>
                <a:gd name="connsiteY147" fmla="*/ 1785828 h 1790504"/>
                <a:gd name="connsiteX148" fmla="*/ 625749 w 2308721"/>
                <a:gd name="connsiteY148" fmla="*/ 1785828 h 1790504"/>
                <a:gd name="connsiteX149" fmla="*/ 813773 w 2308721"/>
                <a:gd name="connsiteY149" fmla="*/ 1747728 h 1790504"/>
                <a:gd name="connsiteX150" fmla="*/ 873780 w 2308721"/>
                <a:gd name="connsiteY150" fmla="*/ 1719153 h 1790504"/>
                <a:gd name="connsiteX151" fmla="*/ 887401 w 2308721"/>
                <a:gd name="connsiteY151" fmla="*/ 1706770 h 1790504"/>
                <a:gd name="connsiteX152" fmla="*/ 894735 w 2308721"/>
                <a:gd name="connsiteY152" fmla="*/ 1695150 h 1790504"/>
                <a:gd name="connsiteX153" fmla="*/ 908737 w 2308721"/>
                <a:gd name="connsiteY153" fmla="*/ 1676100 h 1790504"/>
                <a:gd name="connsiteX154" fmla="*/ 910070 w 2308721"/>
                <a:gd name="connsiteY154" fmla="*/ 1674290 h 1790504"/>
                <a:gd name="connsiteX155" fmla="*/ 927596 w 2308721"/>
                <a:gd name="connsiteY155" fmla="*/ 1622474 h 1790504"/>
                <a:gd name="connsiteX156" fmla="*/ 928644 w 2308721"/>
                <a:gd name="connsiteY156" fmla="*/ 1605234 h 1790504"/>
                <a:gd name="connsiteX157" fmla="*/ 931215 w 2308721"/>
                <a:gd name="connsiteY157" fmla="*/ 1583993 h 1790504"/>
                <a:gd name="connsiteX158" fmla="*/ 927215 w 2308721"/>
                <a:gd name="connsiteY158" fmla="*/ 1549608 h 1790504"/>
                <a:gd name="connsiteX159" fmla="*/ 921881 w 2308721"/>
                <a:gd name="connsiteY159" fmla="*/ 1534273 h 1790504"/>
                <a:gd name="connsiteX160" fmla="*/ 917023 w 2308721"/>
                <a:gd name="connsiteY160" fmla="*/ 1525319 h 1790504"/>
                <a:gd name="connsiteX161" fmla="*/ 917023 w 2308721"/>
                <a:gd name="connsiteY161" fmla="*/ 1518080 h 1790504"/>
                <a:gd name="connsiteX162" fmla="*/ 917023 w 2308721"/>
                <a:gd name="connsiteY162" fmla="*/ 1517413 h 1790504"/>
                <a:gd name="connsiteX163" fmla="*/ 941979 w 2308721"/>
                <a:gd name="connsiteY163" fmla="*/ 1515223 h 1790504"/>
                <a:gd name="connsiteX164" fmla="*/ 995128 w 2308721"/>
                <a:gd name="connsiteY164" fmla="*/ 1507317 h 1790504"/>
                <a:gd name="connsiteX165" fmla="*/ 1089902 w 2308721"/>
                <a:gd name="connsiteY165" fmla="*/ 1478075 h 1790504"/>
                <a:gd name="connsiteX166" fmla="*/ 1183247 w 2308721"/>
                <a:gd name="connsiteY166" fmla="*/ 1413400 h 1790504"/>
                <a:gd name="connsiteX167" fmla="*/ 1217632 w 2308721"/>
                <a:gd name="connsiteY167" fmla="*/ 1425782 h 1790504"/>
                <a:gd name="connsiteX168" fmla="*/ 1265257 w 2308721"/>
                <a:gd name="connsiteY168" fmla="*/ 1436831 h 1790504"/>
                <a:gd name="connsiteX169" fmla="*/ 1367937 w 2308721"/>
                <a:gd name="connsiteY169" fmla="*/ 1433974 h 1790504"/>
                <a:gd name="connsiteX170" fmla="*/ 1418324 w 2308721"/>
                <a:gd name="connsiteY170" fmla="*/ 1422925 h 1790504"/>
                <a:gd name="connsiteX171" fmla="*/ 1442803 w 2308721"/>
                <a:gd name="connsiteY171" fmla="*/ 1418544 h 1790504"/>
                <a:gd name="connsiteX172" fmla="*/ 1466902 w 2308721"/>
                <a:gd name="connsiteY172" fmla="*/ 1415686 h 1790504"/>
                <a:gd name="connsiteX173" fmla="*/ 1519194 w 2308721"/>
                <a:gd name="connsiteY173" fmla="*/ 1410448 h 1790504"/>
                <a:gd name="connsiteX174" fmla="*/ 1546626 w 2308721"/>
                <a:gd name="connsiteY174" fmla="*/ 1406923 h 1790504"/>
                <a:gd name="connsiteX175" fmla="*/ 1558913 w 2308721"/>
                <a:gd name="connsiteY175" fmla="*/ 1404828 h 1790504"/>
                <a:gd name="connsiteX176" fmla="*/ 1565009 w 2308721"/>
                <a:gd name="connsiteY176" fmla="*/ 1403780 h 1790504"/>
                <a:gd name="connsiteX177" fmla="*/ 1569010 w 2308721"/>
                <a:gd name="connsiteY177" fmla="*/ 1403208 h 1790504"/>
                <a:gd name="connsiteX178" fmla="*/ 1570914 w 2308721"/>
                <a:gd name="connsiteY178" fmla="*/ 1403208 h 1790504"/>
                <a:gd name="connsiteX179" fmla="*/ 1628636 w 2308721"/>
                <a:gd name="connsiteY179" fmla="*/ 1403208 h 1790504"/>
                <a:gd name="connsiteX180" fmla="*/ 1653687 w 2308721"/>
                <a:gd name="connsiteY180" fmla="*/ 1407114 h 1790504"/>
                <a:gd name="connsiteX181" fmla="*/ 1685881 w 2308721"/>
                <a:gd name="connsiteY181" fmla="*/ 1408828 h 1790504"/>
                <a:gd name="connsiteX182" fmla="*/ 1690453 w 2308721"/>
                <a:gd name="connsiteY182" fmla="*/ 1406161 h 1790504"/>
                <a:gd name="connsiteX183" fmla="*/ 1691406 w 2308721"/>
                <a:gd name="connsiteY183" fmla="*/ 1438832 h 1790504"/>
                <a:gd name="connsiteX184" fmla="*/ 1693025 w 2308721"/>
                <a:gd name="connsiteY184" fmla="*/ 1469502 h 1790504"/>
                <a:gd name="connsiteX185" fmla="*/ 1697978 w 2308721"/>
                <a:gd name="connsiteY185" fmla="*/ 1500840 h 1790504"/>
                <a:gd name="connsiteX186" fmla="*/ 1703026 w 2308721"/>
                <a:gd name="connsiteY186" fmla="*/ 1507222 h 1790504"/>
                <a:gd name="connsiteX187" fmla="*/ 1720076 w 2308721"/>
                <a:gd name="connsiteY187" fmla="*/ 1526272 h 1790504"/>
                <a:gd name="connsiteX188" fmla="*/ 1779703 w 2308721"/>
                <a:gd name="connsiteY188" fmla="*/ 1549894 h 1790504"/>
                <a:gd name="connsiteX189" fmla="*/ 1864189 w 2308721"/>
                <a:gd name="connsiteY189" fmla="*/ 1560943 h 1790504"/>
                <a:gd name="connsiteX190" fmla="*/ 1907052 w 2308721"/>
                <a:gd name="connsiteY190" fmla="*/ 1554466 h 1790504"/>
                <a:gd name="connsiteX191" fmla="*/ 1929150 w 2308721"/>
                <a:gd name="connsiteY191" fmla="*/ 1546274 h 1790504"/>
                <a:gd name="connsiteX192" fmla="*/ 1950105 w 2308721"/>
                <a:gd name="connsiteY192" fmla="*/ 1526367 h 1790504"/>
                <a:gd name="connsiteX193" fmla="*/ 1953534 w 2308721"/>
                <a:gd name="connsiteY193" fmla="*/ 1523319 h 1790504"/>
                <a:gd name="connsiteX194" fmla="*/ 1954963 w 2308721"/>
                <a:gd name="connsiteY194" fmla="*/ 1521604 h 1790504"/>
                <a:gd name="connsiteX195" fmla="*/ 1956487 w 2308721"/>
                <a:gd name="connsiteY195" fmla="*/ 1519794 h 1790504"/>
                <a:gd name="connsiteX196" fmla="*/ 1960773 w 2308721"/>
                <a:gd name="connsiteY196" fmla="*/ 1514175 h 1790504"/>
                <a:gd name="connsiteX197" fmla="*/ 1965345 w 2308721"/>
                <a:gd name="connsiteY197" fmla="*/ 1504174 h 1790504"/>
                <a:gd name="connsiteX198" fmla="*/ 2034306 w 2308721"/>
                <a:gd name="connsiteY198" fmla="*/ 1537892 h 1790504"/>
                <a:gd name="connsiteX199" fmla="*/ 2130794 w 2308721"/>
                <a:gd name="connsiteY199" fmla="*/ 1575135 h 1790504"/>
                <a:gd name="connsiteX200" fmla="*/ 2227759 w 2308721"/>
                <a:gd name="connsiteY200" fmla="*/ 1613235 h 1790504"/>
                <a:gd name="connsiteX201" fmla="*/ 2308721 w 2308721"/>
                <a:gd name="connsiteY201" fmla="*/ 1647239 h 1790504"/>
                <a:gd name="connsiteX202" fmla="*/ 2308721 w 2308721"/>
                <a:gd name="connsiteY202" fmla="*/ 1037639 h 1790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2308721" h="1790504">
                  <a:moveTo>
                    <a:pt x="2305673" y="1036591"/>
                  </a:moveTo>
                  <a:cubicBezTo>
                    <a:pt x="2238236" y="1023542"/>
                    <a:pt x="2171561" y="1006397"/>
                    <a:pt x="2104219" y="992871"/>
                  </a:cubicBezTo>
                  <a:cubicBezTo>
                    <a:pt x="2093742" y="990776"/>
                    <a:pt x="2083169" y="988966"/>
                    <a:pt x="2072787" y="986299"/>
                  </a:cubicBezTo>
                  <a:cubicBezTo>
                    <a:pt x="2062404" y="983632"/>
                    <a:pt x="2053261" y="981346"/>
                    <a:pt x="2043450" y="979060"/>
                  </a:cubicBezTo>
                  <a:cubicBezTo>
                    <a:pt x="2036116" y="977441"/>
                    <a:pt x="2028877" y="975917"/>
                    <a:pt x="2021542" y="974964"/>
                  </a:cubicBezTo>
                  <a:cubicBezTo>
                    <a:pt x="2020134" y="969566"/>
                    <a:pt x="2018087" y="964354"/>
                    <a:pt x="2015446" y="959439"/>
                  </a:cubicBezTo>
                  <a:cubicBezTo>
                    <a:pt x="2008846" y="948623"/>
                    <a:pt x="2000053" y="939311"/>
                    <a:pt x="1989634" y="932102"/>
                  </a:cubicBezTo>
                  <a:cubicBezTo>
                    <a:pt x="1970538" y="918578"/>
                    <a:pt x="1948890" y="909082"/>
                    <a:pt x="1926007" y="904194"/>
                  </a:cubicBezTo>
                  <a:cubicBezTo>
                    <a:pt x="1904282" y="898414"/>
                    <a:pt x="1881775" y="896131"/>
                    <a:pt x="1859332" y="897431"/>
                  </a:cubicBezTo>
                  <a:cubicBezTo>
                    <a:pt x="1845932" y="897863"/>
                    <a:pt x="1832846" y="901593"/>
                    <a:pt x="1821232" y="908289"/>
                  </a:cubicBezTo>
                  <a:cubicBezTo>
                    <a:pt x="1817799" y="910597"/>
                    <a:pt x="1814607" y="913246"/>
                    <a:pt x="1811707" y="916195"/>
                  </a:cubicBezTo>
                  <a:cubicBezTo>
                    <a:pt x="1809387" y="917842"/>
                    <a:pt x="1807190" y="919657"/>
                    <a:pt x="1805134" y="921624"/>
                  </a:cubicBezTo>
                  <a:cubicBezTo>
                    <a:pt x="1798960" y="919758"/>
                    <a:pt x="1792534" y="918858"/>
                    <a:pt x="1786084" y="918957"/>
                  </a:cubicBezTo>
                  <a:lnTo>
                    <a:pt x="1784275" y="918195"/>
                  </a:lnTo>
                  <a:cubicBezTo>
                    <a:pt x="1778917" y="916106"/>
                    <a:pt x="1773122" y="915385"/>
                    <a:pt x="1767416" y="916100"/>
                  </a:cubicBezTo>
                  <a:lnTo>
                    <a:pt x="1762177" y="914862"/>
                  </a:lnTo>
                  <a:lnTo>
                    <a:pt x="1746175" y="910480"/>
                  </a:lnTo>
                  <a:cubicBezTo>
                    <a:pt x="1735602" y="907527"/>
                    <a:pt x="1725029" y="904194"/>
                    <a:pt x="1714552" y="900955"/>
                  </a:cubicBezTo>
                  <a:cubicBezTo>
                    <a:pt x="1696073" y="894859"/>
                    <a:pt x="1677595" y="889049"/>
                    <a:pt x="1659688" y="881905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4" y="819421"/>
                    <a:pt x="1586154" y="815706"/>
                  </a:cubicBezTo>
                  <a:cubicBezTo>
                    <a:pt x="1582345" y="811992"/>
                    <a:pt x="1580535" y="810944"/>
                    <a:pt x="1577772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43" y="656487"/>
                    <a:pt x="1437792" y="647113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1"/>
                    <a:pt x="1298500" y="605966"/>
                    <a:pt x="1282307" y="602156"/>
                  </a:cubicBezTo>
                  <a:cubicBezTo>
                    <a:pt x="1265283" y="597845"/>
                    <a:pt x="1247912" y="595040"/>
                    <a:pt x="1230396" y="593774"/>
                  </a:cubicBezTo>
                  <a:cubicBezTo>
                    <a:pt x="1218299" y="592917"/>
                    <a:pt x="1206107" y="591393"/>
                    <a:pt x="1193915" y="590916"/>
                  </a:cubicBezTo>
                  <a:cubicBezTo>
                    <a:pt x="1177187" y="589964"/>
                    <a:pt x="1160569" y="594152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10" y="140818"/>
                    <a:pt x="1064665" y="137089"/>
                    <a:pt x="1059517" y="133812"/>
                  </a:cubicBezTo>
                  <a:cubicBezTo>
                    <a:pt x="1050754" y="128287"/>
                    <a:pt x="1041610" y="123429"/>
                    <a:pt x="1032466" y="118857"/>
                  </a:cubicBezTo>
                  <a:cubicBezTo>
                    <a:pt x="1020560" y="112857"/>
                    <a:pt x="1008463" y="107427"/>
                    <a:pt x="996938" y="100855"/>
                  </a:cubicBezTo>
                  <a:cubicBezTo>
                    <a:pt x="983698" y="93426"/>
                    <a:pt x="970649" y="85901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1136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042"/>
                    <a:pt x="482397" y="61136"/>
                  </a:cubicBezTo>
                  <a:cubicBezTo>
                    <a:pt x="460204" y="41957"/>
                    <a:pt x="430344" y="34210"/>
                    <a:pt x="401625" y="40181"/>
                  </a:cubicBezTo>
                  <a:cubicBezTo>
                    <a:pt x="374333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cubicBezTo>
                    <a:pt x="296755" y="174960"/>
                    <a:pt x="293803" y="178674"/>
                    <a:pt x="293803" y="178770"/>
                  </a:cubicBezTo>
                  <a:cubicBezTo>
                    <a:pt x="291897" y="181056"/>
                    <a:pt x="289993" y="183342"/>
                    <a:pt x="287992" y="185532"/>
                  </a:cubicBezTo>
                  <a:cubicBezTo>
                    <a:pt x="283838" y="189988"/>
                    <a:pt x="279416" y="194186"/>
                    <a:pt x="274753" y="198106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212"/>
                    <a:pt x="168739" y="704931"/>
                  </a:cubicBezTo>
                  <a:cubicBezTo>
                    <a:pt x="162929" y="740649"/>
                    <a:pt x="156357" y="778178"/>
                    <a:pt x="151689" y="815135"/>
                  </a:cubicBezTo>
                  <a:cubicBezTo>
                    <a:pt x="142164" y="887144"/>
                    <a:pt x="136069" y="959439"/>
                    <a:pt x="127686" y="1031543"/>
                  </a:cubicBezTo>
                  <a:cubicBezTo>
                    <a:pt x="125591" y="1049259"/>
                    <a:pt x="123400" y="1066690"/>
                    <a:pt x="121305" y="1082407"/>
                  </a:cubicBezTo>
                  <a:cubicBezTo>
                    <a:pt x="118955" y="1100314"/>
                    <a:pt x="116320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243"/>
                    <a:pt x="92158" y="1299005"/>
                    <a:pt x="91872" y="1301672"/>
                  </a:cubicBezTo>
                  <a:cubicBezTo>
                    <a:pt x="91587" y="1304339"/>
                    <a:pt x="91872" y="1304339"/>
                    <a:pt x="91872" y="1305768"/>
                  </a:cubicBezTo>
                  <a:cubicBezTo>
                    <a:pt x="91837" y="1306243"/>
                    <a:pt x="91837" y="1306721"/>
                    <a:pt x="91872" y="1307196"/>
                  </a:cubicBezTo>
                  <a:cubicBezTo>
                    <a:pt x="91847" y="1307704"/>
                    <a:pt x="91847" y="1308213"/>
                    <a:pt x="91872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14" y="1484035"/>
                    <a:pt x="6285" y="1496949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21" y="1540536"/>
                    <a:pt x="3557" y="154760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65" y="1766785"/>
                    <a:pt x="363299" y="1780384"/>
                    <a:pt x="428867" y="1785828"/>
                  </a:cubicBezTo>
                  <a:cubicBezTo>
                    <a:pt x="494346" y="1792064"/>
                    <a:pt x="560270" y="1792064"/>
                    <a:pt x="625749" y="1785828"/>
                  </a:cubicBezTo>
                  <a:cubicBezTo>
                    <a:pt x="689632" y="1780063"/>
                    <a:pt x="752686" y="1767286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96" y="1715459"/>
                    <a:pt x="883256" y="1711313"/>
                    <a:pt x="887401" y="1706770"/>
                  </a:cubicBezTo>
                  <a:cubicBezTo>
                    <a:pt x="890485" y="1703340"/>
                    <a:pt x="892965" y="1699410"/>
                    <a:pt x="894735" y="1695150"/>
                  </a:cubicBezTo>
                  <a:cubicBezTo>
                    <a:pt x="900100" y="1689344"/>
                    <a:pt x="904797" y="1682954"/>
                    <a:pt x="908737" y="1676100"/>
                  </a:cubicBezTo>
                  <a:lnTo>
                    <a:pt x="910070" y="1674290"/>
                  </a:lnTo>
                  <a:cubicBezTo>
                    <a:pt x="920020" y="1658691"/>
                    <a:pt x="926034" y="1640910"/>
                    <a:pt x="927596" y="1622474"/>
                  </a:cubicBezTo>
                  <a:cubicBezTo>
                    <a:pt x="928322" y="1616756"/>
                    <a:pt x="928672" y="1610997"/>
                    <a:pt x="928644" y="1605234"/>
                  </a:cubicBezTo>
                  <a:cubicBezTo>
                    <a:pt x="929975" y="1598219"/>
                    <a:pt x="930834" y="1591123"/>
                    <a:pt x="931215" y="1583993"/>
                  </a:cubicBezTo>
                  <a:cubicBezTo>
                    <a:pt x="931360" y="1572407"/>
                    <a:pt x="930016" y="1560851"/>
                    <a:pt x="927215" y="1549608"/>
                  </a:cubicBezTo>
                  <a:cubicBezTo>
                    <a:pt x="925765" y="1544387"/>
                    <a:pt x="923984" y="1539265"/>
                    <a:pt x="921881" y="1534273"/>
                  </a:cubicBezTo>
                  <a:cubicBezTo>
                    <a:pt x="920687" y="1531076"/>
                    <a:pt x="919052" y="1528062"/>
                    <a:pt x="917023" y="1525319"/>
                  </a:cubicBezTo>
                  <a:cubicBezTo>
                    <a:pt x="917023" y="1522842"/>
                    <a:pt x="917023" y="1520461"/>
                    <a:pt x="917023" y="1518080"/>
                  </a:cubicBezTo>
                  <a:lnTo>
                    <a:pt x="917023" y="1517413"/>
                  </a:lnTo>
                  <a:cubicBezTo>
                    <a:pt x="925215" y="1517413"/>
                    <a:pt x="933597" y="1516080"/>
                    <a:pt x="941979" y="1515223"/>
                  </a:cubicBezTo>
                  <a:cubicBezTo>
                    <a:pt x="959791" y="1513317"/>
                    <a:pt x="977507" y="1510746"/>
                    <a:pt x="995128" y="1507317"/>
                  </a:cubicBezTo>
                  <a:cubicBezTo>
                    <a:pt x="1027728" y="1501201"/>
                    <a:pt x="1059524" y="1491390"/>
                    <a:pt x="1089902" y="1478075"/>
                  </a:cubicBezTo>
                  <a:cubicBezTo>
                    <a:pt x="1125023" y="1462965"/>
                    <a:pt x="1156762" y="1440974"/>
                    <a:pt x="1183247" y="1413400"/>
                  </a:cubicBezTo>
                  <a:cubicBezTo>
                    <a:pt x="1194337" y="1418497"/>
                    <a:pt x="1205840" y="1422639"/>
                    <a:pt x="1217632" y="1425782"/>
                  </a:cubicBezTo>
                  <a:cubicBezTo>
                    <a:pt x="1233262" y="1430452"/>
                    <a:pt x="1249168" y="1434142"/>
                    <a:pt x="1265257" y="1436831"/>
                  </a:cubicBezTo>
                  <a:cubicBezTo>
                    <a:pt x="1299379" y="1442028"/>
                    <a:pt x="1334157" y="1441061"/>
                    <a:pt x="1367937" y="1433974"/>
                  </a:cubicBezTo>
                  <a:cubicBezTo>
                    <a:pt x="1384796" y="1430736"/>
                    <a:pt x="1401560" y="1426450"/>
                    <a:pt x="1418324" y="1422925"/>
                  </a:cubicBezTo>
                  <a:cubicBezTo>
                    <a:pt x="1426516" y="1421211"/>
                    <a:pt x="1434612" y="1419782"/>
                    <a:pt x="1442803" y="1418544"/>
                  </a:cubicBezTo>
                  <a:cubicBezTo>
                    <a:pt x="1448423" y="1417782"/>
                    <a:pt x="1459091" y="1416543"/>
                    <a:pt x="1466902" y="1415686"/>
                  </a:cubicBezTo>
                  <a:cubicBezTo>
                    <a:pt x="1484332" y="1413876"/>
                    <a:pt x="1501763" y="1412352"/>
                    <a:pt x="1519194" y="1410448"/>
                  </a:cubicBezTo>
                  <a:cubicBezTo>
                    <a:pt x="1528719" y="1409400"/>
                    <a:pt x="1537482" y="1408257"/>
                    <a:pt x="1546626" y="1406923"/>
                  </a:cubicBezTo>
                  <a:cubicBezTo>
                    <a:pt x="1550721" y="1406352"/>
                    <a:pt x="1554817" y="1405494"/>
                    <a:pt x="1558913" y="1404828"/>
                  </a:cubicBezTo>
                  <a:lnTo>
                    <a:pt x="1565009" y="1403780"/>
                  </a:lnTo>
                  <a:lnTo>
                    <a:pt x="1569010" y="1403208"/>
                  </a:lnTo>
                  <a:lnTo>
                    <a:pt x="1570914" y="1403208"/>
                  </a:lnTo>
                  <a:cubicBezTo>
                    <a:pt x="1590078" y="1400780"/>
                    <a:pt x="1609472" y="1400780"/>
                    <a:pt x="1628636" y="1403208"/>
                  </a:cubicBezTo>
                  <a:cubicBezTo>
                    <a:pt x="1635685" y="1403970"/>
                    <a:pt x="1645114" y="1405685"/>
                    <a:pt x="1653687" y="1407114"/>
                  </a:cubicBezTo>
                  <a:cubicBezTo>
                    <a:pt x="1664246" y="1409485"/>
                    <a:pt x="1675130" y="1410064"/>
                    <a:pt x="1685881" y="1408828"/>
                  </a:cubicBezTo>
                  <a:cubicBezTo>
                    <a:pt x="1687626" y="1408389"/>
                    <a:pt x="1689212" y="1407464"/>
                    <a:pt x="1690453" y="1406161"/>
                  </a:cubicBezTo>
                  <a:cubicBezTo>
                    <a:pt x="1690453" y="1417020"/>
                    <a:pt x="1691120" y="1427974"/>
                    <a:pt x="1691406" y="1438832"/>
                  </a:cubicBezTo>
                  <a:cubicBezTo>
                    <a:pt x="1691692" y="1449691"/>
                    <a:pt x="1692263" y="1459311"/>
                    <a:pt x="1693025" y="1469502"/>
                  </a:cubicBezTo>
                  <a:cubicBezTo>
                    <a:pt x="1693332" y="1480117"/>
                    <a:pt x="1694996" y="1490648"/>
                    <a:pt x="1697978" y="1500840"/>
                  </a:cubicBezTo>
                  <a:cubicBezTo>
                    <a:pt x="1698770" y="1503541"/>
                    <a:pt x="1700580" y="1505829"/>
                    <a:pt x="1703026" y="1507222"/>
                  </a:cubicBezTo>
                  <a:cubicBezTo>
                    <a:pt x="1707447" y="1514598"/>
                    <a:pt x="1713233" y="1521064"/>
                    <a:pt x="1720076" y="1526272"/>
                  </a:cubicBezTo>
                  <a:cubicBezTo>
                    <a:pt x="1738019" y="1538346"/>
                    <a:pt x="1758358" y="1546404"/>
                    <a:pt x="1779703" y="1549894"/>
                  </a:cubicBezTo>
                  <a:cubicBezTo>
                    <a:pt x="1807259" y="1557262"/>
                    <a:pt x="1835665" y="1560977"/>
                    <a:pt x="1864189" y="1560943"/>
                  </a:cubicBezTo>
                  <a:cubicBezTo>
                    <a:pt x="1878685" y="1560509"/>
                    <a:pt x="1893075" y="1558334"/>
                    <a:pt x="1907052" y="1554466"/>
                  </a:cubicBezTo>
                  <a:cubicBezTo>
                    <a:pt x="1914602" y="1552261"/>
                    <a:pt x="1921987" y="1549524"/>
                    <a:pt x="1929150" y="1546274"/>
                  </a:cubicBezTo>
                  <a:cubicBezTo>
                    <a:pt x="1938720" y="1543039"/>
                    <a:pt x="1946383" y="1535759"/>
                    <a:pt x="1950105" y="1526367"/>
                  </a:cubicBezTo>
                  <a:cubicBezTo>
                    <a:pt x="1951335" y="1525454"/>
                    <a:pt x="1952483" y="1524434"/>
                    <a:pt x="1953534" y="1523319"/>
                  </a:cubicBezTo>
                  <a:cubicBezTo>
                    <a:pt x="1956105" y="1519794"/>
                    <a:pt x="1956582" y="1519128"/>
                    <a:pt x="1954963" y="1521604"/>
                  </a:cubicBezTo>
                  <a:cubicBezTo>
                    <a:pt x="1955439" y="1521033"/>
                    <a:pt x="1956010" y="1520461"/>
                    <a:pt x="1956487" y="1519794"/>
                  </a:cubicBezTo>
                  <a:cubicBezTo>
                    <a:pt x="1958050" y="1518027"/>
                    <a:pt x="1959482" y="1516149"/>
                    <a:pt x="1960773" y="1514175"/>
                  </a:cubicBezTo>
                  <a:cubicBezTo>
                    <a:pt x="1963000" y="1511209"/>
                    <a:pt x="1964560" y="1507798"/>
                    <a:pt x="1965345" y="1504174"/>
                  </a:cubicBezTo>
                  <a:cubicBezTo>
                    <a:pt x="1988300" y="1515508"/>
                    <a:pt x="2011065" y="1527224"/>
                    <a:pt x="2034306" y="1537892"/>
                  </a:cubicBezTo>
                  <a:cubicBezTo>
                    <a:pt x="2065738" y="1552465"/>
                    <a:pt x="2098409" y="1563133"/>
                    <a:pt x="2130794" y="1575135"/>
                  </a:cubicBezTo>
                  <a:cubicBezTo>
                    <a:pt x="2163179" y="1587136"/>
                    <a:pt x="2195564" y="1600090"/>
                    <a:pt x="2227759" y="1613235"/>
                  </a:cubicBezTo>
                  <a:cubicBezTo>
                    <a:pt x="2254810" y="1624284"/>
                    <a:pt x="2281765" y="1635714"/>
                    <a:pt x="2308721" y="1647239"/>
                  </a:cubicBezTo>
                  <a:lnTo>
                    <a:pt x="2308721" y="1037639"/>
                  </a:ln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9BD49B8E-C3C0-4B1E-A956-9119FD043C61}"/>
                </a:ext>
              </a:extLst>
            </p:cNvPr>
            <p:cNvSpPr/>
            <p:nvPr/>
          </p:nvSpPr>
          <p:spPr>
            <a:xfrm>
              <a:off x="6628372" y="1044369"/>
              <a:ext cx="299548" cy="613176"/>
            </a:xfrm>
            <a:custGeom>
              <a:avLst/>
              <a:gdLst>
                <a:gd name="connsiteX0" fmla="*/ 5093 w 185996"/>
                <a:gd name="connsiteY0" fmla="*/ 380005 h 380734"/>
                <a:gd name="connsiteX1" fmla="*/ 13285 w 185996"/>
                <a:gd name="connsiteY1" fmla="*/ 376005 h 380734"/>
                <a:gd name="connsiteX2" fmla="*/ 21476 w 185996"/>
                <a:gd name="connsiteY2" fmla="*/ 380291 h 380734"/>
                <a:gd name="connsiteX3" fmla="*/ 36365 w 185996"/>
                <a:gd name="connsiteY3" fmla="*/ 371867 h 380734"/>
                <a:gd name="connsiteX4" fmla="*/ 36430 w 185996"/>
                <a:gd name="connsiteY4" fmla="*/ 371623 h 380734"/>
                <a:gd name="connsiteX5" fmla="*/ 68053 w 185996"/>
                <a:gd name="connsiteY5" fmla="*/ 304282 h 380734"/>
                <a:gd name="connsiteX6" fmla="*/ 122917 w 185996"/>
                <a:gd name="connsiteY6" fmla="*/ 248084 h 380734"/>
                <a:gd name="connsiteX7" fmla="*/ 165590 w 185996"/>
                <a:gd name="connsiteY7" fmla="*/ 174551 h 380734"/>
                <a:gd name="connsiteX8" fmla="*/ 158731 w 185996"/>
                <a:gd name="connsiteY8" fmla="*/ 154453 h 380734"/>
                <a:gd name="connsiteX9" fmla="*/ 155493 w 185996"/>
                <a:gd name="connsiteY9" fmla="*/ 133403 h 380734"/>
                <a:gd name="connsiteX10" fmla="*/ 167304 w 185996"/>
                <a:gd name="connsiteY10" fmla="*/ 91588 h 380734"/>
                <a:gd name="connsiteX11" fmla="*/ 180830 w 185996"/>
                <a:gd name="connsiteY11" fmla="*/ 59108 h 380734"/>
                <a:gd name="connsiteX12" fmla="*/ 184068 w 185996"/>
                <a:gd name="connsiteY12" fmla="*/ 21008 h 380734"/>
                <a:gd name="connsiteX13" fmla="*/ 163494 w 185996"/>
                <a:gd name="connsiteY13" fmla="*/ 815 h 380734"/>
                <a:gd name="connsiteX14" fmla="*/ 139300 w 185996"/>
                <a:gd name="connsiteY14" fmla="*/ 4625 h 380734"/>
                <a:gd name="connsiteX15" fmla="*/ 107011 w 185996"/>
                <a:gd name="connsiteY15" fmla="*/ 35677 h 380734"/>
                <a:gd name="connsiteX16" fmla="*/ 75578 w 185996"/>
                <a:gd name="connsiteY16" fmla="*/ 83302 h 380734"/>
                <a:gd name="connsiteX17" fmla="*/ 54433 w 185996"/>
                <a:gd name="connsiteY17" fmla="*/ 122735 h 380734"/>
                <a:gd name="connsiteX18" fmla="*/ 36240 w 185996"/>
                <a:gd name="connsiteY18" fmla="*/ 170360 h 380734"/>
                <a:gd name="connsiteX19" fmla="*/ 236 w 185996"/>
                <a:gd name="connsiteY19" fmla="*/ 371433 h 380734"/>
                <a:gd name="connsiteX20" fmla="*/ 5093 w 185996"/>
                <a:gd name="connsiteY20" fmla="*/ 380005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996" h="380734">
                  <a:moveTo>
                    <a:pt x="5093" y="380005"/>
                  </a:moveTo>
                  <a:cubicBezTo>
                    <a:pt x="8443" y="380942"/>
                    <a:pt x="11964" y="379223"/>
                    <a:pt x="13285" y="376005"/>
                  </a:cubicBezTo>
                  <a:cubicBezTo>
                    <a:pt x="15836" y="377753"/>
                    <a:pt x="18585" y="379192"/>
                    <a:pt x="21476" y="380291"/>
                  </a:cubicBezTo>
                  <a:cubicBezTo>
                    <a:pt x="27914" y="382076"/>
                    <a:pt x="34580" y="378305"/>
                    <a:pt x="36365" y="371867"/>
                  </a:cubicBezTo>
                  <a:cubicBezTo>
                    <a:pt x="36388" y="371786"/>
                    <a:pt x="36410" y="371705"/>
                    <a:pt x="36430" y="371623"/>
                  </a:cubicBezTo>
                  <a:cubicBezTo>
                    <a:pt x="40942" y="346810"/>
                    <a:pt x="51841" y="323601"/>
                    <a:pt x="68053" y="304282"/>
                  </a:cubicBezTo>
                  <a:cubicBezTo>
                    <a:pt x="85266" y="284529"/>
                    <a:pt x="103584" y="265766"/>
                    <a:pt x="122917" y="248084"/>
                  </a:cubicBezTo>
                  <a:cubicBezTo>
                    <a:pt x="141968" y="229034"/>
                    <a:pt x="171019" y="204936"/>
                    <a:pt x="165590" y="174551"/>
                  </a:cubicBezTo>
                  <a:cubicBezTo>
                    <a:pt x="163878" y="167669"/>
                    <a:pt x="161584" y="160946"/>
                    <a:pt x="158731" y="154453"/>
                  </a:cubicBezTo>
                  <a:cubicBezTo>
                    <a:pt x="156133" y="147756"/>
                    <a:pt x="155027" y="140572"/>
                    <a:pt x="155493" y="133403"/>
                  </a:cubicBezTo>
                  <a:cubicBezTo>
                    <a:pt x="156935" y="118878"/>
                    <a:pt x="160933" y="104721"/>
                    <a:pt x="167304" y="91588"/>
                  </a:cubicBezTo>
                  <a:cubicBezTo>
                    <a:pt x="171876" y="80730"/>
                    <a:pt x="176829" y="70157"/>
                    <a:pt x="180830" y="59108"/>
                  </a:cubicBezTo>
                  <a:cubicBezTo>
                    <a:pt x="186337" y="47179"/>
                    <a:pt x="187483" y="33695"/>
                    <a:pt x="184068" y="21008"/>
                  </a:cubicBezTo>
                  <a:cubicBezTo>
                    <a:pt x="180869" y="11352"/>
                    <a:pt x="173208" y="3833"/>
                    <a:pt x="163494" y="815"/>
                  </a:cubicBezTo>
                  <a:cubicBezTo>
                    <a:pt x="155239" y="-1050"/>
                    <a:pt x="146583" y="313"/>
                    <a:pt x="139300" y="4625"/>
                  </a:cubicBezTo>
                  <a:cubicBezTo>
                    <a:pt x="126443" y="12550"/>
                    <a:pt x="115432" y="23138"/>
                    <a:pt x="107011" y="35677"/>
                  </a:cubicBezTo>
                  <a:cubicBezTo>
                    <a:pt x="95480" y="50831"/>
                    <a:pt x="84980" y="66742"/>
                    <a:pt x="75578" y="83302"/>
                  </a:cubicBezTo>
                  <a:cubicBezTo>
                    <a:pt x="68085" y="96002"/>
                    <a:pt x="61037" y="109146"/>
                    <a:pt x="54433" y="122735"/>
                  </a:cubicBezTo>
                  <a:cubicBezTo>
                    <a:pt x="47188" y="138134"/>
                    <a:pt x="41106" y="154053"/>
                    <a:pt x="36240" y="170360"/>
                  </a:cubicBezTo>
                  <a:cubicBezTo>
                    <a:pt x="15571" y="235606"/>
                    <a:pt x="9189" y="303710"/>
                    <a:pt x="236" y="371433"/>
                  </a:cubicBezTo>
                  <a:cubicBezTo>
                    <a:pt x="-743" y="375136"/>
                    <a:pt x="1414" y="378942"/>
                    <a:pt x="5093" y="3800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B39FB15D-F2B3-4A8A-9606-F7EA037938C7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3828 w 202211"/>
                <a:gd name="connsiteY22" fmla="*/ 13318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7082" y="4392"/>
                    <a:pt x="105043" y="7900"/>
                    <a:pt x="93828" y="133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A1AB265E-C5F1-43CE-8B7E-3CACFAB10E5A}"/>
                </a:ext>
              </a:extLst>
            </p:cNvPr>
            <p:cNvSpPr/>
            <p:nvPr/>
          </p:nvSpPr>
          <p:spPr>
            <a:xfrm>
              <a:off x="7009984" y="959879"/>
              <a:ext cx="566548" cy="553271"/>
            </a:xfrm>
            <a:custGeom>
              <a:avLst/>
              <a:gdLst>
                <a:gd name="connsiteX0" fmla="*/ 61512 w 351782"/>
                <a:gd name="connsiteY0" fmla="*/ 336264 h 343538"/>
                <a:gd name="connsiteX1" fmla="*/ 127235 w 351782"/>
                <a:gd name="connsiteY1" fmla="*/ 295497 h 343538"/>
                <a:gd name="connsiteX2" fmla="*/ 153524 w 351782"/>
                <a:gd name="connsiteY2" fmla="*/ 265589 h 343538"/>
                <a:gd name="connsiteX3" fmla="*/ 179051 w 351782"/>
                <a:gd name="connsiteY3" fmla="*/ 232442 h 343538"/>
                <a:gd name="connsiteX4" fmla="*/ 182479 w 351782"/>
                <a:gd name="connsiteY4" fmla="*/ 228917 h 343538"/>
                <a:gd name="connsiteX5" fmla="*/ 184861 w 351782"/>
                <a:gd name="connsiteY5" fmla="*/ 226917 h 343538"/>
                <a:gd name="connsiteX6" fmla="*/ 191814 w 351782"/>
                <a:gd name="connsiteY6" fmla="*/ 222726 h 343538"/>
                <a:gd name="connsiteX7" fmla="*/ 192576 w 351782"/>
                <a:gd name="connsiteY7" fmla="*/ 222726 h 343538"/>
                <a:gd name="connsiteX8" fmla="*/ 193624 w 351782"/>
                <a:gd name="connsiteY8" fmla="*/ 222726 h 343538"/>
                <a:gd name="connsiteX9" fmla="*/ 197720 w 351782"/>
                <a:gd name="connsiteY9" fmla="*/ 221393 h 343538"/>
                <a:gd name="connsiteX10" fmla="*/ 201911 w 351782"/>
                <a:gd name="connsiteY10" fmla="*/ 220345 h 343538"/>
                <a:gd name="connsiteX11" fmla="*/ 205911 w 351782"/>
                <a:gd name="connsiteY11" fmla="*/ 219583 h 343538"/>
                <a:gd name="connsiteX12" fmla="*/ 242678 w 351782"/>
                <a:gd name="connsiteY12" fmla="*/ 221107 h 343538"/>
                <a:gd name="connsiteX13" fmla="*/ 301828 w 351782"/>
                <a:gd name="connsiteY13" fmla="*/ 220440 h 343538"/>
                <a:gd name="connsiteX14" fmla="*/ 321925 w 351782"/>
                <a:gd name="connsiteY14" fmla="*/ 197485 h 343538"/>
                <a:gd name="connsiteX15" fmla="*/ 307257 w 351782"/>
                <a:gd name="connsiteY15" fmla="*/ 163957 h 343538"/>
                <a:gd name="connsiteX16" fmla="*/ 296589 w 351782"/>
                <a:gd name="connsiteY16" fmla="*/ 135382 h 343538"/>
                <a:gd name="connsiteX17" fmla="*/ 297065 w 351782"/>
                <a:gd name="connsiteY17" fmla="*/ 132620 h 343538"/>
                <a:gd name="connsiteX18" fmla="*/ 298304 w 351782"/>
                <a:gd name="connsiteY18" fmla="*/ 128238 h 343538"/>
                <a:gd name="connsiteX19" fmla="*/ 302018 w 351782"/>
                <a:gd name="connsiteY19" fmla="*/ 120332 h 343538"/>
                <a:gd name="connsiteX20" fmla="*/ 309353 w 351782"/>
                <a:gd name="connsiteY20" fmla="*/ 110141 h 343538"/>
                <a:gd name="connsiteX21" fmla="*/ 346310 w 351782"/>
                <a:gd name="connsiteY21" fmla="*/ 58801 h 343538"/>
                <a:gd name="connsiteX22" fmla="*/ 350596 w 351782"/>
                <a:gd name="connsiteY22" fmla="*/ 25463 h 343538"/>
                <a:gd name="connsiteX23" fmla="*/ 327355 w 351782"/>
                <a:gd name="connsiteY23" fmla="*/ 1651 h 343538"/>
                <a:gd name="connsiteX24" fmla="*/ 271157 w 351782"/>
                <a:gd name="connsiteY24" fmla="*/ 23749 h 343538"/>
                <a:gd name="connsiteX25" fmla="*/ 181718 w 351782"/>
                <a:gd name="connsiteY25" fmla="*/ 134334 h 343538"/>
                <a:gd name="connsiteX26" fmla="*/ 153143 w 351782"/>
                <a:gd name="connsiteY26" fmla="*/ 167862 h 343538"/>
                <a:gd name="connsiteX27" fmla="*/ 141522 w 351782"/>
                <a:gd name="connsiteY27" fmla="*/ 176149 h 343538"/>
                <a:gd name="connsiteX28" fmla="*/ 114662 w 351782"/>
                <a:gd name="connsiteY28" fmla="*/ 194437 h 343538"/>
                <a:gd name="connsiteX29" fmla="*/ 70751 w 351782"/>
                <a:gd name="connsiteY29" fmla="*/ 222059 h 343538"/>
                <a:gd name="connsiteX30" fmla="*/ 40462 w 351782"/>
                <a:gd name="connsiteY30" fmla="*/ 240443 h 343538"/>
                <a:gd name="connsiteX31" fmla="*/ 29603 w 351782"/>
                <a:gd name="connsiteY31" fmla="*/ 264350 h 343538"/>
                <a:gd name="connsiteX32" fmla="*/ 34363 w 351782"/>
                <a:gd name="connsiteY32" fmla="*/ 275354 h 343538"/>
                <a:gd name="connsiteX33" fmla="*/ 36366 w 351782"/>
                <a:gd name="connsiteY33" fmla="*/ 275876 h 343538"/>
                <a:gd name="connsiteX34" fmla="*/ 39128 w 351782"/>
                <a:gd name="connsiteY34" fmla="*/ 276542 h 343538"/>
                <a:gd name="connsiteX35" fmla="*/ 39128 w 351782"/>
                <a:gd name="connsiteY35" fmla="*/ 276542 h 343538"/>
                <a:gd name="connsiteX36" fmla="*/ 33413 w 351782"/>
                <a:gd name="connsiteY36" fmla="*/ 279495 h 343538"/>
                <a:gd name="connsiteX37" fmla="*/ 31699 w 351782"/>
                <a:gd name="connsiteY37" fmla="*/ 280448 h 343538"/>
                <a:gd name="connsiteX38" fmla="*/ 17602 w 351782"/>
                <a:gd name="connsiteY38" fmla="*/ 290830 h 343538"/>
                <a:gd name="connsiteX39" fmla="*/ 647 w 351782"/>
                <a:gd name="connsiteY39" fmla="*/ 324644 h 343538"/>
                <a:gd name="connsiteX40" fmla="*/ 61512 w 351782"/>
                <a:gd name="connsiteY40" fmla="*/ 336264 h 34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51782" h="343538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01" y="352647"/>
                    <a:pt x="43129" y="343122"/>
                    <a:pt x="61512" y="3362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554F9465-DC3A-4AE2-8587-EEE657A05693}"/>
                </a:ext>
              </a:extLst>
            </p:cNvPr>
            <p:cNvSpPr/>
            <p:nvPr/>
          </p:nvSpPr>
          <p:spPr>
            <a:xfrm>
              <a:off x="9274108" y="3253275"/>
              <a:ext cx="655986" cy="970722"/>
            </a:xfrm>
            <a:custGeom>
              <a:avLst/>
              <a:gdLst>
                <a:gd name="connsiteX0" fmla="*/ 407316 w 407316"/>
                <a:gd name="connsiteY0" fmla="*/ 602742 h 602742"/>
                <a:gd name="connsiteX1" fmla="*/ 302541 w 407316"/>
                <a:gd name="connsiteY1" fmla="*/ 560070 h 602742"/>
                <a:gd name="connsiteX2" fmla="*/ 204720 w 407316"/>
                <a:gd name="connsiteY2" fmla="*/ 525018 h 602742"/>
                <a:gd name="connsiteX3" fmla="*/ 114137 w 407316"/>
                <a:gd name="connsiteY3" fmla="*/ 487490 h 602742"/>
                <a:gd name="connsiteX4" fmla="*/ 39842 w 407316"/>
                <a:gd name="connsiteY4" fmla="*/ 454247 h 602742"/>
                <a:gd name="connsiteX5" fmla="*/ 30317 w 407316"/>
                <a:gd name="connsiteY5" fmla="*/ 451294 h 602742"/>
                <a:gd name="connsiteX6" fmla="*/ 27459 w 407316"/>
                <a:gd name="connsiteY6" fmla="*/ 447294 h 602742"/>
                <a:gd name="connsiteX7" fmla="*/ 20982 w 407316"/>
                <a:gd name="connsiteY7" fmla="*/ 439388 h 602742"/>
                <a:gd name="connsiteX8" fmla="*/ 18791 w 407316"/>
                <a:gd name="connsiteY8" fmla="*/ 436531 h 602742"/>
                <a:gd name="connsiteX9" fmla="*/ 16791 w 407316"/>
                <a:gd name="connsiteY9" fmla="*/ 433578 h 602742"/>
                <a:gd name="connsiteX10" fmla="*/ 7742 w 407316"/>
                <a:gd name="connsiteY10" fmla="*/ 418338 h 602742"/>
                <a:gd name="connsiteX11" fmla="*/ 6599 w 407316"/>
                <a:gd name="connsiteY11" fmla="*/ 415290 h 602742"/>
                <a:gd name="connsiteX12" fmla="*/ 5171 w 407316"/>
                <a:gd name="connsiteY12" fmla="*/ 410432 h 602742"/>
                <a:gd name="connsiteX13" fmla="*/ 3932 w 407316"/>
                <a:gd name="connsiteY13" fmla="*/ 405384 h 602742"/>
                <a:gd name="connsiteX14" fmla="*/ 3932 w 407316"/>
                <a:gd name="connsiteY14" fmla="*/ 404146 h 602742"/>
                <a:gd name="connsiteX15" fmla="*/ 3932 w 407316"/>
                <a:gd name="connsiteY15" fmla="*/ 403003 h 602742"/>
                <a:gd name="connsiteX16" fmla="*/ 217 w 407316"/>
                <a:gd name="connsiteY16" fmla="*/ 304800 h 602742"/>
                <a:gd name="connsiteX17" fmla="*/ 7742 w 407316"/>
                <a:gd name="connsiteY17" fmla="*/ 208217 h 602742"/>
                <a:gd name="connsiteX18" fmla="*/ 14410 w 407316"/>
                <a:gd name="connsiteY18" fmla="*/ 160592 h 602742"/>
                <a:gd name="connsiteX19" fmla="*/ 16410 w 407316"/>
                <a:gd name="connsiteY19" fmla="*/ 145733 h 602742"/>
                <a:gd name="connsiteX20" fmla="*/ 36984 w 407316"/>
                <a:gd name="connsiteY20" fmla="*/ 72485 h 602742"/>
                <a:gd name="connsiteX21" fmla="*/ 39461 w 407316"/>
                <a:gd name="connsiteY21" fmla="*/ 65913 h 602742"/>
                <a:gd name="connsiteX22" fmla="*/ 40699 w 407316"/>
                <a:gd name="connsiteY22" fmla="*/ 62865 h 602742"/>
                <a:gd name="connsiteX23" fmla="*/ 40699 w 407316"/>
                <a:gd name="connsiteY23" fmla="*/ 62865 h 602742"/>
                <a:gd name="connsiteX24" fmla="*/ 46890 w 407316"/>
                <a:gd name="connsiteY24" fmla="*/ 49054 h 602742"/>
                <a:gd name="connsiteX25" fmla="*/ 60320 w 407316"/>
                <a:gd name="connsiteY25" fmla="*/ 24670 h 602742"/>
                <a:gd name="connsiteX26" fmla="*/ 63845 w 407316"/>
                <a:gd name="connsiteY26" fmla="*/ 19621 h 602742"/>
                <a:gd name="connsiteX27" fmla="*/ 65464 w 407316"/>
                <a:gd name="connsiteY27" fmla="*/ 17526 h 602742"/>
                <a:gd name="connsiteX28" fmla="*/ 73941 w 407316"/>
                <a:gd name="connsiteY28" fmla="*/ 8477 h 602742"/>
                <a:gd name="connsiteX29" fmla="*/ 76894 w 407316"/>
                <a:gd name="connsiteY29" fmla="*/ 5906 h 602742"/>
                <a:gd name="connsiteX30" fmla="*/ 79656 w 407316"/>
                <a:gd name="connsiteY30" fmla="*/ 4096 h 602742"/>
                <a:gd name="connsiteX31" fmla="*/ 84133 w 407316"/>
                <a:gd name="connsiteY31" fmla="*/ 1524 h 602742"/>
                <a:gd name="connsiteX32" fmla="*/ 84895 w 407316"/>
                <a:gd name="connsiteY32" fmla="*/ 1524 h 602742"/>
                <a:gd name="connsiteX33" fmla="*/ 84895 w 407316"/>
                <a:gd name="connsiteY33" fmla="*/ 1524 h 602742"/>
                <a:gd name="connsiteX34" fmla="*/ 85943 w 407316"/>
                <a:gd name="connsiteY34" fmla="*/ 1524 h 602742"/>
                <a:gd name="connsiteX35" fmla="*/ 91467 w 407316"/>
                <a:gd name="connsiteY35" fmla="*/ 0 h 602742"/>
                <a:gd name="connsiteX36" fmla="*/ 95182 w 407316"/>
                <a:gd name="connsiteY36" fmla="*/ 0 h 602742"/>
                <a:gd name="connsiteX37" fmla="*/ 102421 w 407316"/>
                <a:gd name="connsiteY37" fmla="*/ 1238 h 602742"/>
                <a:gd name="connsiteX38" fmla="*/ 123757 w 407316"/>
                <a:gd name="connsiteY38" fmla="*/ 5906 h 602742"/>
                <a:gd name="connsiteX39" fmla="*/ 164619 w 407316"/>
                <a:gd name="connsiteY39" fmla="*/ 17621 h 602742"/>
                <a:gd name="connsiteX40" fmla="*/ 212244 w 407316"/>
                <a:gd name="connsiteY40" fmla="*/ 28289 h 602742"/>
                <a:gd name="connsiteX41" fmla="*/ 263108 w 407316"/>
                <a:gd name="connsiteY41" fmla="*/ 40386 h 602742"/>
                <a:gd name="connsiteX42" fmla="*/ 365025 w 407316"/>
                <a:gd name="connsiteY42" fmla="*/ 64199 h 602742"/>
                <a:gd name="connsiteX43" fmla="*/ 407316 w 407316"/>
                <a:gd name="connsiteY43" fmla="*/ 71628 h 60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07316" h="602742">
                  <a:moveTo>
                    <a:pt x="407316" y="602742"/>
                  </a:moveTo>
                  <a:cubicBezTo>
                    <a:pt x="372645" y="588074"/>
                    <a:pt x="337784" y="573596"/>
                    <a:pt x="302541" y="560070"/>
                  </a:cubicBezTo>
                  <a:cubicBezTo>
                    <a:pt x="270251" y="547592"/>
                    <a:pt x="237771" y="534924"/>
                    <a:pt x="204720" y="525018"/>
                  </a:cubicBezTo>
                  <a:cubicBezTo>
                    <a:pt x="173605" y="514856"/>
                    <a:pt x="143322" y="502309"/>
                    <a:pt x="114137" y="487490"/>
                  </a:cubicBezTo>
                  <a:cubicBezTo>
                    <a:pt x="90217" y="474610"/>
                    <a:pt x="65385" y="463499"/>
                    <a:pt x="39842" y="454247"/>
                  </a:cubicBezTo>
                  <a:lnTo>
                    <a:pt x="30317" y="451294"/>
                  </a:lnTo>
                  <a:lnTo>
                    <a:pt x="27459" y="447294"/>
                  </a:lnTo>
                  <a:cubicBezTo>
                    <a:pt x="25364" y="444627"/>
                    <a:pt x="23078" y="442055"/>
                    <a:pt x="20982" y="439388"/>
                  </a:cubicBezTo>
                  <a:lnTo>
                    <a:pt x="18791" y="436531"/>
                  </a:lnTo>
                  <a:lnTo>
                    <a:pt x="16791" y="433578"/>
                  </a:lnTo>
                  <a:cubicBezTo>
                    <a:pt x="13338" y="428770"/>
                    <a:pt x="10311" y="423671"/>
                    <a:pt x="7742" y="418338"/>
                  </a:cubicBezTo>
                  <a:lnTo>
                    <a:pt x="6599" y="415290"/>
                  </a:lnTo>
                  <a:cubicBezTo>
                    <a:pt x="6028" y="413671"/>
                    <a:pt x="5647" y="412051"/>
                    <a:pt x="5171" y="410432"/>
                  </a:cubicBezTo>
                  <a:cubicBezTo>
                    <a:pt x="4694" y="408813"/>
                    <a:pt x="4313" y="407099"/>
                    <a:pt x="3932" y="405384"/>
                  </a:cubicBezTo>
                  <a:cubicBezTo>
                    <a:pt x="3963" y="404972"/>
                    <a:pt x="3963" y="404558"/>
                    <a:pt x="3932" y="404146"/>
                  </a:cubicBezTo>
                  <a:cubicBezTo>
                    <a:pt x="3972" y="403766"/>
                    <a:pt x="3972" y="403383"/>
                    <a:pt x="3932" y="403003"/>
                  </a:cubicBezTo>
                  <a:cubicBezTo>
                    <a:pt x="696" y="370375"/>
                    <a:pt x="-544" y="337580"/>
                    <a:pt x="217" y="304800"/>
                  </a:cubicBezTo>
                  <a:cubicBezTo>
                    <a:pt x="867" y="272488"/>
                    <a:pt x="3379" y="240240"/>
                    <a:pt x="7742" y="208217"/>
                  </a:cubicBezTo>
                  <a:cubicBezTo>
                    <a:pt x="9933" y="192215"/>
                    <a:pt x="12219" y="176308"/>
                    <a:pt x="14410" y="160592"/>
                  </a:cubicBezTo>
                  <a:cubicBezTo>
                    <a:pt x="14981" y="155639"/>
                    <a:pt x="15744" y="151067"/>
                    <a:pt x="16410" y="145733"/>
                  </a:cubicBezTo>
                  <a:cubicBezTo>
                    <a:pt x="21660" y="120893"/>
                    <a:pt x="28533" y="96425"/>
                    <a:pt x="36984" y="72485"/>
                  </a:cubicBezTo>
                  <a:cubicBezTo>
                    <a:pt x="37841" y="70295"/>
                    <a:pt x="38699" y="68104"/>
                    <a:pt x="39461" y="65913"/>
                  </a:cubicBezTo>
                  <a:cubicBezTo>
                    <a:pt x="40223" y="63722"/>
                    <a:pt x="40318" y="63913"/>
                    <a:pt x="40699" y="62865"/>
                  </a:cubicBezTo>
                  <a:lnTo>
                    <a:pt x="40699" y="62865"/>
                  </a:lnTo>
                  <a:cubicBezTo>
                    <a:pt x="42604" y="58198"/>
                    <a:pt x="44699" y="53340"/>
                    <a:pt x="46890" y="49054"/>
                  </a:cubicBezTo>
                  <a:cubicBezTo>
                    <a:pt x="50856" y="40655"/>
                    <a:pt x="55342" y="32511"/>
                    <a:pt x="60320" y="24670"/>
                  </a:cubicBezTo>
                  <a:cubicBezTo>
                    <a:pt x="61463" y="22955"/>
                    <a:pt x="62606" y="21241"/>
                    <a:pt x="63845" y="19621"/>
                  </a:cubicBezTo>
                  <a:lnTo>
                    <a:pt x="65464" y="17526"/>
                  </a:lnTo>
                  <a:cubicBezTo>
                    <a:pt x="68116" y="14352"/>
                    <a:pt x="70946" y="11331"/>
                    <a:pt x="73941" y="8477"/>
                  </a:cubicBezTo>
                  <a:lnTo>
                    <a:pt x="76894" y="5906"/>
                  </a:lnTo>
                  <a:lnTo>
                    <a:pt x="79656" y="4096"/>
                  </a:lnTo>
                  <a:cubicBezTo>
                    <a:pt x="81085" y="3143"/>
                    <a:pt x="82609" y="2381"/>
                    <a:pt x="84133" y="1524"/>
                  </a:cubicBezTo>
                  <a:lnTo>
                    <a:pt x="84895" y="1524"/>
                  </a:lnTo>
                  <a:cubicBezTo>
                    <a:pt x="81466" y="2953"/>
                    <a:pt x="81656" y="2858"/>
                    <a:pt x="84895" y="1524"/>
                  </a:cubicBezTo>
                  <a:lnTo>
                    <a:pt x="85943" y="1524"/>
                  </a:lnTo>
                  <a:cubicBezTo>
                    <a:pt x="87741" y="872"/>
                    <a:pt x="89589" y="362"/>
                    <a:pt x="91467" y="0"/>
                  </a:cubicBezTo>
                  <a:lnTo>
                    <a:pt x="95182" y="0"/>
                  </a:lnTo>
                  <a:lnTo>
                    <a:pt x="102421" y="1238"/>
                  </a:lnTo>
                  <a:cubicBezTo>
                    <a:pt x="109565" y="2667"/>
                    <a:pt x="116708" y="4191"/>
                    <a:pt x="123757" y="5906"/>
                  </a:cubicBezTo>
                  <a:cubicBezTo>
                    <a:pt x="137568" y="9144"/>
                    <a:pt x="151094" y="13525"/>
                    <a:pt x="164619" y="17621"/>
                  </a:cubicBezTo>
                  <a:cubicBezTo>
                    <a:pt x="180145" y="22384"/>
                    <a:pt x="196528" y="24765"/>
                    <a:pt x="212244" y="28289"/>
                  </a:cubicBezTo>
                  <a:cubicBezTo>
                    <a:pt x="227961" y="31814"/>
                    <a:pt x="246153" y="36290"/>
                    <a:pt x="263108" y="40386"/>
                  </a:cubicBezTo>
                  <a:cubicBezTo>
                    <a:pt x="297017" y="48768"/>
                    <a:pt x="330830" y="57245"/>
                    <a:pt x="365025" y="64199"/>
                  </a:cubicBezTo>
                  <a:lnTo>
                    <a:pt x="407316" y="71628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4F27A33C-9758-42A5-AA9F-0656D236EB29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926548 w 2305101"/>
                <a:gd name="connsiteY247" fmla="*/ 1380063 h 1790471"/>
                <a:gd name="connsiteX248" fmla="*/ 926548 w 2305101"/>
                <a:gd name="connsiteY248" fmla="*/ 1380063 h 1790471"/>
                <a:gd name="connsiteX249" fmla="*/ 929215 w 2305101"/>
                <a:gd name="connsiteY249" fmla="*/ 1364061 h 1790471"/>
                <a:gd name="connsiteX250" fmla="*/ 929977 w 2305101"/>
                <a:gd name="connsiteY250" fmla="*/ 1359012 h 1790471"/>
                <a:gd name="connsiteX251" fmla="*/ 941788 w 2305101"/>
                <a:gd name="connsiteY251" fmla="*/ 1361775 h 1790471"/>
                <a:gd name="connsiteX252" fmla="*/ 966268 w 2305101"/>
                <a:gd name="connsiteY252" fmla="*/ 1365299 h 1790471"/>
                <a:gd name="connsiteX253" fmla="*/ 1003034 w 2305101"/>
                <a:gd name="connsiteY253" fmla="*/ 1367299 h 1790471"/>
                <a:gd name="connsiteX254" fmla="*/ 957504 w 2305101"/>
                <a:gd name="connsiteY254" fmla="*/ 1376062 h 1790471"/>
                <a:gd name="connsiteX255" fmla="*/ 928168 w 2305101"/>
                <a:gd name="connsiteY255" fmla="*/ 137996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926548" y="1380063"/>
                  </a:moveTo>
                  <a:lnTo>
                    <a:pt x="926548" y="1380063"/>
                  </a:lnTo>
                  <a:cubicBezTo>
                    <a:pt x="927405" y="1374824"/>
                    <a:pt x="928263" y="1369490"/>
                    <a:pt x="929215" y="1364061"/>
                  </a:cubicBezTo>
                  <a:cubicBezTo>
                    <a:pt x="929215" y="1362442"/>
                    <a:pt x="929692" y="1360727"/>
                    <a:pt x="929977" y="1359012"/>
                  </a:cubicBezTo>
                  <a:cubicBezTo>
                    <a:pt x="933852" y="1360183"/>
                    <a:pt x="937797" y="1361106"/>
                    <a:pt x="941788" y="1361775"/>
                  </a:cubicBezTo>
                  <a:cubicBezTo>
                    <a:pt x="949885" y="1363394"/>
                    <a:pt x="958076" y="1364346"/>
                    <a:pt x="966268" y="1365299"/>
                  </a:cubicBezTo>
                  <a:cubicBezTo>
                    <a:pt x="978465" y="1366777"/>
                    <a:pt x="990748" y="1367446"/>
                    <a:pt x="1003034" y="1367299"/>
                  </a:cubicBezTo>
                  <a:cubicBezTo>
                    <a:pt x="987699" y="1371395"/>
                    <a:pt x="973507" y="1373109"/>
                    <a:pt x="957504" y="1376062"/>
                  </a:cubicBezTo>
                  <a:cubicBezTo>
                    <a:pt x="947826" y="1378030"/>
                    <a:pt x="938024" y="1379335"/>
                    <a:pt x="928168" y="13799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1506DD7C-94A4-4789-B2CE-AC7705A7B6F4}"/>
                </a:ext>
              </a:extLst>
            </p:cNvPr>
            <p:cNvSpPr/>
            <p:nvPr/>
          </p:nvSpPr>
          <p:spPr>
            <a:xfrm>
              <a:off x="7725414" y="2780800"/>
              <a:ext cx="467739" cy="991531"/>
            </a:xfrm>
            <a:custGeom>
              <a:avLst/>
              <a:gdLst>
                <a:gd name="connsiteX0" fmla="*/ 276320 w 290429"/>
                <a:gd name="connsiteY0" fmla="*/ 141256 h 615663"/>
                <a:gd name="connsiteX1" fmla="*/ 271177 w 290429"/>
                <a:gd name="connsiteY1" fmla="*/ 144209 h 615663"/>
                <a:gd name="connsiteX2" fmla="*/ 271177 w 290429"/>
                <a:gd name="connsiteY2" fmla="*/ 144209 h 615663"/>
                <a:gd name="connsiteX3" fmla="*/ 271177 w 290429"/>
                <a:gd name="connsiteY3" fmla="*/ 144209 h 615663"/>
                <a:gd name="connsiteX4" fmla="*/ 271177 w 290429"/>
                <a:gd name="connsiteY4" fmla="*/ 144209 h 615663"/>
                <a:gd name="connsiteX5" fmla="*/ 267176 w 290429"/>
                <a:gd name="connsiteY5" fmla="*/ 148495 h 615663"/>
                <a:gd name="connsiteX6" fmla="*/ 271365 w 290429"/>
                <a:gd name="connsiteY6" fmla="*/ 152876 h 615663"/>
                <a:gd name="connsiteX7" fmla="*/ 271367 w 290429"/>
                <a:gd name="connsiteY7" fmla="*/ 152876 h 615663"/>
                <a:gd name="connsiteX8" fmla="*/ 279559 w 290429"/>
                <a:gd name="connsiteY8" fmla="*/ 145923 h 615663"/>
                <a:gd name="connsiteX9" fmla="*/ 276701 w 290429"/>
                <a:gd name="connsiteY9" fmla="*/ 140684 h 615663"/>
                <a:gd name="connsiteX10" fmla="*/ 155829 w 290429"/>
                <a:gd name="connsiteY10" fmla="*/ 10192 h 615663"/>
                <a:gd name="connsiteX11" fmla="*/ 155829 w 290429"/>
                <a:gd name="connsiteY11" fmla="*/ 10192 h 615663"/>
                <a:gd name="connsiteX12" fmla="*/ 156401 w 290429"/>
                <a:gd name="connsiteY12" fmla="*/ 12287 h 615663"/>
                <a:gd name="connsiteX13" fmla="*/ 156401 w 290429"/>
                <a:gd name="connsiteY13" fmla="*/ 18955 h 615663"/>
                <a:gd name="connsiteX14" fmla="*/ 144875 w 290429"/>
                <a:gd name="connsiteY14" fmla="*/ 47530 h 615663"/>
                <a:gd name="connsiteX15" fmla="*/ 126683 w 290429"/>
                <a:gd name="connsiteY15" fmla="*/ 71533 h 615663"/>
                <a:gd name="connsiteX16" fmla="*/ 93155 w 290429"/>
                <a:gd name="connsiteY16" fmla="*/ 86773 h 615663"/>
                <a:gd name="connsiteX17" fmla="*/ 93155 w 290429"/>
                <a:gd name="connsiteY17" fmla="*/ 86011 h 615663"/>
                <a:gd name="connsiteX18" fmla="*/ 93154 w 290429"/>
                <a:gd name="connsiteY18" fmla="*/ 83344 h 615663"/>
                <a:gd name="connsiteX19" fmla="*/ 94964 w 290429"/>
                <a:gd name="connsiteY19" fmla="*/ 76962 h 615663"/>
                <a:gd name="connsiteX20" fmla="*/ 94964 w 290429"/>
                <a:gd name="connsiteY20" fmla="*/ 76200 h 615663"/>
                <a:gd name="connsiteX21" fmla="*/ 95631 w 290429"/>
                <a:gd name="connsiteY21" fmla="*/ 74867 h 615663"/>
                <a:gd name="connsiteX22" fmla="*/ 98107 w 290429"/>
                <a:gd name="connsiteY22" fmla="*/ 70104 h 615663"/>
                <a:gd name="connsiteX23" fmla="*/ 123920 w 290429"/>
                <a:gd name="connsiteY23" fmla="*/ 32004 h 615663"/>
                <a:gd name="connsiteX24" fmla="*/ 145732 w 290429"/>
                <a:gd name="connsiteY24" fmla="*/ 0 h 615663"/>
                <a:gd name="connsiteX25" fmla="*/ 151162 w 290429"/>
                <a:gd name="connsiteY25" fmla="*/ 4382 h 615663"/>
                <a:gd name="connsiteX26" fmla="*/ 154686 w 290429"/>
                <a:gd name="connsiteY26" fmla="*/ 8192 h 615663"/>
                <a:gd name="connsiteX27" fmla="*/ 155448 w 290429"/>
                <a:gd name="connsiteY27" fmla="*/ 9811 h 615663"/>
                <a:gd name="connsiteX28" fmla="*/ 106585 w 290429"/>
                <a:gd name="connsiteY28" fmla="*/ 106871 h 615663"/>
                <a:gd name="connsiteX29" fmla="*/ 106585 w 290429"/>
                <a:gd name="connsiteY29" fmla="*/ 106871 h 615663"/>
                <a:gd name="connsiteX30" fmla="*/ 107442 w 290429"/>
                <a:gd name="connsiteY30" fmla="*/ 107442 h 615663"/>
                <a:gd name="connsiteX31" fmla="*/ 107442 w 290429"/>
                <a:gd name="connsiteY31" fmla="*/ 107442 h 615663"/>
                <a:gd name="connsiteX32" fmla="*/ 106585 w 290429"/>
                <a:gd name="connsiteY32" fmla="*/ 106871 h 615663"/>
                <a:gd name="connsiteX33" fmla="*/ 64770 w 290429"/>
                <a:gd name="connsiteY33" fmla="*/ 110014 h 615663"/>
                <a:gd name="connsiteX34" fmla="*/ 64770 w 290429"/>
                <a:gd name="connsiteY34" fmla="*/ 110014 h 615663"/>
                <a:gd name="connsiteX35" fmla="*/ 64770 w 290429"/>
                <a:gd name="connsiteY35" fmla="*/ 109252 h 615663"/>
                <a:gd name="connsiteX36" fmla="*/ 65437 w 290429"/>
                <a:gd name="connsiteY36" fmla="*/ 110300 h 615663"/>
                <a:gd name="connsiteX37" fmla="*/ 64484 w 290429"/>
                <a:gd name="connsiteY37" fmla="*/ 110966 h 615663"/>
                <a:gd name="connsiteX38" fmla="*/ 64484 w 290429"/>
                <a:gd name="connsiteY38" fmla="*/ 110014 h 615663"/>
                <a:gd name="connsiteX39" fmla="*/ 74295 w 290429"/>
                <a:gd name="connsiteY39" fmla="*/ 44387 h 615663"/>
                <a:gd name="connsiteX40" fmla="*/ 74295 w 290429"/>
                <a:gd name="connsiteY40" fmla="*/ 44387 h 615663"/>
                <a:gd name="connsiteX41" fmla="*/ 77534 w 290429"/>
                <a:gd name="connsiteY41" fmla="*/ 25337 h 615663"/>
                <a:gd name="connsiteX42" fmla="*/ 80772 w 290429"/>
                <a:gd name="connsiteY42" fmla="*/ 26194 h 615663"/>
                <a:gd name="connsiteX43" fmla="*/ 85820 w 290429"/>
                <a:gd name="connsiteY43" fmla="*/ 27337 h 615663"/>
                <a:gd name="connsiteX44" fmla="*/ 74295 w 290429"/>
                <a:gd name="connsiteY44" fmla="*/ 44672 h 615663"/>
                <a:gd name="connsiteX45" fmla="*/ 48863 w 290429"/>
                <a:gd name="connsiteY45" fmla="*/ 218980 h 615663"/>
                <a:gd name="connsiteX46" fmla="*/ 48863 w 290429"/>
                <a:gd name="connsiteY46" fmla="*/ 218980 h 615663"/>
                <a:gd name="connsiteX47" fmla="*/ 50102 w 290429"/>
                <a:gd name="connsiteY47" fmla="*/ 210598 h 615663"/>
                <a:gd name="connsiteX48" fmla="*/ 56293 w 290429"/>
                <a:gd name="connsiteY48" fmla="*/ 223361 h 615663"/>
                <a:gd name="connsiteX49" fmla="*/ 63151 w 290429"/>
                <a:gd name="connsiteY49" fmla="*/ 225266 h 615663"/>
                <a:gd name="connsiteX50" fmla="*/ 64865 w 290429"/>
                <a:gd name="connsiteY50" fmla="*/ 224504 h 615663"/>
                <a:gd name="connsiteX51" fmla="*/ 68389 w 290429"/>
                <a:gd name="connsiteY51" fmla="*/ 218218 h 615663"/>
                <a:gd name="connsiteX52" fmla="*/ 65722 w 290429"/>
                <a:gd name="connsiteY52" fmla="*/ 200311 h 615663"/>
                <a:gd name="connsiteX53" fmla="*/ 64198 w 290429"/>
                <a:gd name="connsiteY53" fmla="*/ 180118 h 615663"/>
                <a:gd name="connsiteX54" fmla="*/ 61246 w 290429"/>
                <a:gd name="connsiteY54" fmla="*/ 161068 h 615663"/>
                <a:gd name="connsiteX55" fmla="*/ 59341 w 290429"/>
                <a:gd name="connsiteY55" fmla="*/ 148400 h 615663"/>
                <a:gd name="connsiteX56" fmla="*/ 62294 w 290429"/>
                <a:gd name="connsiteY56" fmla="*/ 127921 h 615663"/>
                <a:gd name="connsiteX57" fmla="*/ 74486 w 290429"/>
                <a:gd name="connsiteY57" fmla="*/ 135160 h 615663"/>
                <a:gd name="connsiteX58" fmla="*/ 91440 w 290429"/>
                <a:gd name="connsiteY58" fmla="*/ 135922 h 615663"/>
                <a:gd name="connsiteX59" fmla="*/ 93154 w 290429"/>
                <a:gd name="connsiteY59" fmla="*/ 135922 h 615663"/>
                <a:gd name="connsiteX60" fmla="*/ 101727 w 290429"/>
                <a:gd name="connsiteY60" fmla="*/ 139922 h 615663"/>
                <a:gd name="connsiteX61" fmla="*/ 121539 w 290429"/>
                <a:gd name="connsiteY61" fmla="*/ 141446 h 615663"/>
                <a:gd name="connsiteX62" fmla="*/ 125444 w 290429"/>
                <a:gd name="connsiteY62" fmla="*/ 140113 h 615663"/>
                <a:gd name="connsiteX63" fmla="*/ 145161 w 290429"/>
                <a:gd name="connsiteY63" fmla="*/ 144685 h 615663"/>
                <a:gd name="connsiteX64" fmla="*/ 211836 w 290429"/>
                <a:gd name="connsiteY64" fmla="*/ 166211 h 615663"/>
                <a:gd name="connsiteX65" fmla="*/ 218789 w 290429"/>
                <a:gd name="connsiteY65" fmla="*/ 168212 h 615663"/>
                <a:gd name="connsiteX66" fmla="*/ 197168 w 290429"/>
                <a:gd name="connsiteY66" fmla="*/ 171450 h 615663"/>
                <a:gd name="connsiteX67" fmla="*/ 175165 w 290429"/>
                <a:gd name="connsiteY67" fmla="*/ 185166 h 615663"/>
                <a:gd name="connsiteX68" fmla="*/ 176499 w 290429"/>
                <a:gd name="connsiteY68" fmla="*/ 211169 h 615663"/>
                <a:gd name="connsiteX69" fmla="*/ 182023 w 290429"/>
                <a:gd name="connsiteY69" fmla="*/ 211169 h 615663"/>
                <a:gd name="connsiteX70" fmla="*/ 187071 w 290429"/>
                <a:gd name="connsiteY70" fmla="*/ 203454 h 615663"/>
                <a:gd name="connsiteX71" fmla="*/ 189929 w 290429"/>
                <a:gd name="connsiteY71" fmla="*/ 195072 h 615663"/>
                <a:gd name="connsiteX72" fmla="*/ 193738 w 290429"/>
                <a:gd name="connsiteY72" fmla="*/ 191262 h 615663"/>
                <a:gd name="connsiteX73" fmla="*/ 203263 w 290429"/>
                <a:gd name="connsiteY73" fmla="*/ 187642 h 615663"/>
                <a:gd name="connsiteX74" fmla="*/ 225552 w 290429"/>
                <a:gd name="connsiteY74" fmla="*/ 183928 h 615663"/>
                <a:gd name="connsiteX75" fmla="*/ 236506 w 290429"/>
                <a:gd name="connsiteY75" fmla="*/ 183928 h 615663"/>
                <a:gd name="connsiteX76" fmla="*/ 240506 w 290429"/>
                <a:gd name="connsiteY76" fmla="*/ 184785 h 615663"/>
                <a:gd name="connsiteX77" fmla="*/ 243173 w 290429"/>
                <a:gd name="connsiteY77" fmla="*/ 185357 h 615663"/>
                <a:gd name="connsiteX78" fmla="*/ 244507 w 290429"/>
                <a:gd name="connsiteY78" fmla="*/ 185357 h 615663"/>
                <a:gd name="connsiteX79" fmla="*/ 249174 w 290429"/>
                <a:gd name="connsiteY79" fmla="*/ 182404 h 615663"/>
                <a:gd name="connsiteX80" fmla="*/ 249841 w 290429"/>
                <a:gd name="connsiteY80" fmla="*/ 183166 h 615663"/>
                <a:gd name="connsiteX81" fmla="*/ 251270 w 290429"/>
                <a:gd name="connsiteY81" fmla="*/ 185357 h 615663"/>
                <a:gd name="connsiteX82" fmla="*/ 253841 w 290429"/>
                <a:gd name="connsiteY82" fmla="*/ 190310 h 615663"/>
                <a:gd name="connsiteX83" fmla="*/ 254318 w 290429"/>
                <a:gd name="connsiteY83" fmla="*/ 191643 h 615663"/>
                <a:gd name="connsiteX84" fmla="*/ 255746 w 290429"/>
                <a:gd name="connsiteY84" fmla="*/ 196406 h 615663"/>
                <a:gd name="connsiteX85" fmla="*/ 256413 w 290429"/>
                <a:gd name="connsiteY85" fmla="*/ 199739 h 615663"/>
                <a:gd name="connsiteX86" fmla="*/ 256985 w 290429"/>
                <a:gd name="connsiteY86" fmla="*/ 203073 h 615663"/>
                <a:gd name="connsiteX87" fmla="*/ 256985 w 290429"/>
                <a:gd name="connsiteY87" fmla="*/ 210407 h 615663"/>
                <a:gd name="connsiteX88" fmla="*/ 256985 w 290429"/>
                <a:gd name="connsiteY88" fmla="*/ 227457 h 615663"/>
                <a:gd name="connsiteX89" fmla="*/ 256985 w 290429"/>
                <a:gd name="connsiteY89" fmla="*/ 232410 h 615663"/>
                <a:gd name="connsiteX90" fmla="*/ 248698 w 290429"/>
                <a:gd name="connsiteY90" fmla="*/ 233934 h 615663"/>
                <a:gd name="connsiteX91" fmla="*/ 224314 w 290429"/>
                <a:gd name="connsiteY91" fmla="*/ 233934 h 615663"/>
                <a:gd name="connsiteX92" fmla="*/ 187071 w 290429"/>
                <a:gd name="connsiteY92" fmla="*/ 221837 h 615663"/>
                <a:gd name="connsiteX93" fmla="*/ 180876 w 290429"/>
                <a:gd name="connsiteY93" fmla="*/ 221973 h 615663"/>
                <a:gd name="connsiteX94" fmla="*/ 179832 w 290429"/>
                <a:gd name="connsiteY94" fmla="*/ 226219 h 615663"/>
                <a:gd name="connsiteX95" fmla="*/ 219456 w 290429"/>
                <a:gd name="connsiteY95" fmla="*/ 250793 h 615663"/>
                <a:gd name="connsiteX96" fmla="*/ 222790 w 290429"/>
                <a:gd name="connsiteY96" fmla="*/ 251365 h 615663"/>
                <a:gd name="connsiteX97" fmla="*/ 221361 w 290429"/>
                <a:gd name="connsiteY97" fmla="*/ 251365 h 615663"/>
                <a:gd name="connsiteX98" fmla="*/ 218218 w 290429"/>
                <a:gd name="connsiteY98" fmla="*/ 251936 h 615663"/>
                <a:gd name="connsiteX99" fmla="*/ 215074 w 290429"/>
                <a:gd name="connsiteY99" fmla="*/ 251936 h 615663"/>
                <a:gd name="connsiteX100" fmla="*/ 179927 w 290429"/>
                <a:gd name="connsiteY100" fmla="*/ 253651 h 615663"/>
                <a:gd name="connsiteX101" fmla="*/ 146018 w 290429"/>
                <a:gd name="connsiteY101" fmla="*/ 251270 h 615663"/>
                <a:gd name="connsiteX102" fmla="*/ 142685 w 290429"/>
                <a:gd name="connsiteY102" fmla="*/ 251270 h 615663"/>
                <a:gd name="connsiteX103" fmla="*/ 139827 w 290429"/>
                <a:gd name="connsiteY103" fmla="*/ 251270 h 615663"/>
                <a:gd name="connsiteX104" fmla="*/ 132874 w 290429"/>
                <a:gd name="connsiteY104" fmla="*/ 250127 h 615663"/>
                <a:gd name="connsiteX105" fmla="*/ 115729 w 290429"/>
                <a:gd name="connsiteY105" fmla="*/ 246983 h 615663"/>
                <a:gd name="connsiteX106" fmla="*/ 80677 w 290429"/>
                <a:gd name="connsiteY106" fmla="*/ 238792 h 615663"/>
                <a:gd name="connsiteX107" fmla="*/ 61055 w 290429"/>
                <a:gd name="connsiteY107" fmla="*/ 234410 h 615663"/>
                <a:gd name="connsiteX108" fmla="*/ 47149 w 290429"/>
                <a:gd name="connsiteY108" fmla="*/ 232029 h 615663"/>
                <a:gd name="connsiteX109" fmla="*/ 49244 w 290429"/>
                <a:gd name="connsiteY109" fmla="*/ 219170 h 615663"/>
                <a:gd name="connsiteX110" fmla="*/ 33052 w 290429"/>
                <a:gd name="connsiteY110" fmla="*/ 324517 h 615663"/>
                <a:gd name="connsiteX111" fmla="*/ 33052 w 290429"/>
                <a:gd name="connsiteY111" fmla="*/ 324517 h 615663"/>
                <a:gd name="connsiteX112" fmla="*/ 33052 w 290429"/>
                <a:gd name="connsiteY112" fmla="*/ 324517 h 615663"/>
                <a:gd name="connsiteX113" fmla="*/ 34099 w 290429"/>
                <a:gd name="connsiteY113" fmla="*/ 328422 h 615663"/>
                <a:gd name="connsiteX114" fmla="*/ 42863 w 290429"/>
                <a:gd name="connsiteY114" fmla="*/ 341376 h 615663"/>
                <a:gd name="connsiteX115" fmla="*/ 47815 w 290429"/>
                <a:gd name="connsiteY115" fmla="*/ 339281 h 615663"/>
                <a:gd name="connsiteX116" fmla="*/ 47815 w 290429"/>
                <a:gd name="connsiteY116" fmla="*/ 326422 h 615663"/>
                <a:gd name="connsiteX117" fmla="*/ 43244 w 290429"/>
                <a:gd name="connsiteY117" fmla="*/ 309753 h 615663"/>
                <a:gd name="connsiteX118" fmla="*/ 39053 w 290429"/>
                <a:gd name="connsiteY118" fmla="*/ 281178 h 615663"/>
                <a:gd name="connsiteX119" fmla="*/ 41720 w 290429"/>
                <a:gd name="connsiteY119" fmla="*/ 263176 h 615663"/>
                <a:gd name="connsiteX120" fmla="*/ 49816 w 290429"/>
                <a:gd name="connsiteY120" fmla="*/ 266795 h 615663"/>
                <a:gd name="connsiteX121" fmla="*/ 70580 w 290429"/>
                <a:gd name="connsiteY121" fmla="*/ 274606 h 615663"/>
                <a:gd name="connsiteX122" fmla="*/ 108680 w 290429"/>
                <a:gd name="connsiteY122" fmla="*/ 284798 h 615663"/>
                <a:gd name="connsiteX123" fmla="*/ 186500 w 290429"/>
                <a:gd name="connsiteY123" fmla="*/ 293084 h 615663"/>
                <a:gd name="connsiteX124" fmla="*/ 242697 w 290429"/>
                <a:gd name="connsiteY124" fmla="*/ 285655 h 615663"/>
                <a:gd name="connsiteX125" fmla="*/ 244507 w 290429"/>
                <a:gd name="connsiteY125" fmla="*/ 285655 h 615663"/>
                <a:gd name="connsiteX126" fmla="*/ 252984 w 290429"/>
                <a:gd name="connsiteY126" fmla="*/ 287369 h 615663"/>
                <a:gd name="connsiteX127" fmla="*/ 250222 w 290429"/>
                <a:gd name="connsiteY127" fmla="*/ 287369 h 615663"/>
                <a:gd name="connsiteX128" fmla="*/ 218504 w 290429"/>
                <a:gd name="connsiteY128" fmla="*/ 296894 h 615663"/>
                <a:gd name="connsiteX129" fmla="*/ 194120 w 290429"/>
                <a:gd name="connsiteY129" fmla="*/ 318326 h 615663"/>
                <a:gd name="connsiteX130" fmla="*/ 191167 w 290429"/>
                <a:gd name="connsiteY130" fmla="*/ 326708 h 615663"/>
                <a:gd name="connsiteX131" fmla="*/ 191167 w 290429"/>
                <a:gd name="connsiteY131" fmla="*/ 326898 h 615663"/>
                <a:gd name="connsiteX132" fmla="*/ 191167 w 290429"/>
                <a:gd name="connsiteY132" fmla="*/ 326898 h 615663"/>
                <a:gd name="connsiteX133" fmla="*/ 191167 w 290429"/>
                <a:gd name="connsiteY133" fmla="*/ 328803 h 615663"/>
                <a:gd name="connsiteX134" fmla="*/ 192024 w 290429"/>
                <a:gd name="connsiteY134" fmla="*/ 333280 h 615663"/>
                <a:gd name="connsiteX135" fmla="*/ 202787 w 290429"/>
                <a:gd name="connsiteY135" fmla="*/ 333280 h 615663"/>
                <a:gd name="connsiteX136" fmla="*/ 216884 w 290429"/>
                <a:gd name="connsiteY136" fmla="*/ 319754 h 615663"/>
                <a:gd name="connsiteX137" fmla="*/ 235934 w 290429"/>
                <a:gd name="connsiteY137" fmla="*/ 308801 h 615663"/>
                <a:gd name="connsiteX138" fmla="*/ 258032 w 290429"/>
                <a:gd name="connsiteY138" fmla="*/ 302324 h 615663"/>
                <a:gd name="connsiteX139" fmla="*/ 269177 w 290429"/>
                <a:gd name="connsiteY139" fmla="*/ 300228 h 615663"/>
                <a:gd name="connsiteX140" fmla="*/ 279368 w 290429"/>
                <a:gd name="connsiteY140" fmla="*/ 298514 h 615663"/>
                <a:gd name="connsiteX141" fmla="*/ 282607 w 290429"/>
                <a:gd name="connsiteY141" fmla="*/ 301657 h 615663"/>
                <a:gd name="connsiteX142" fmla="*/ 284798 w 290429"/>
                <a:gd name="connsiteY142" fmla="*/ 304229 h 615663"/>
                <a:gd name="connsiteX143" fmla="*/ 284797 w 290429"/>
                <a:gd name="connsiteY143" fmla="*/ 304229 h 615663"/>
                <a:gd name="connsiteX144" fmla="*/ 288322 w 290429"/>
                <a:gd name="connsiteY144" fmla="*/ 310515 h 615663"/>
                <a:gd name="connsiteX145" fmla="*/ 288322 w 290429"/>
                <a:gd name="connsiteY145" fmla="*/ 310515 h 615663"/>
                <a:gd name="connsiteX146" fmla="*/ 289465 w 290429"/>
                <a:gd name="connsiteY146" fmla="*/ 313658 h 615663"/>
                <a:gd name="connsiteX147" fmla="*/ 290322 w 290429"/>
                <a:gd name="connsiteY147" fmla="*/ 317183 h 615663"/>
                <a:gd name="connsiteX148" fmla="*/ 290322 w 290429"/>
                <a:gd name="connsiteY148" fmla="*/ 317849 h 615663"/>
                <a:gd name="connsiteX149" fmla="*/ 290322 w 290429"/>
                <a:gd name="connsiteY149" fmla="*/ 318421 h 615663"/>
                <a:gd name="connsiteX150" fmla="*/ 290322 w 290429"/>
                <a:gd name="connsiteY150" fmla="*/ 324326 h 615663"/>
                <a:gd name="connsiteX151" fmla="*/ 290322 w 290429"/>
                <a:gd name="connsiteY151" fmla="*/ 326803 h 615663"/>
                <a:gd name="connsiteX152" fmla="*/ 289274 w 290429"/>
                <a:gd name="connsiteY152" fmla="*/ 331089 h 615663"/>
                <a:gd name="connsiteX153" fmla="*/ 287846 w 290429"/>
                <a:gd name="connsiteY153" fmla="*/ 335566 h 615663"/>
                <a:gd name="connsiteX154" fmla="*/ 287846 w 290429"/>
                <a:gd name="connsiteY154" fmla="*/ 335566 h 615663"/>
                <a:gd name="connsiteX155" fmla="*/ 287846 w 290429"/>
                <a:gd name="connsiteY155" fmla="*/ 336042 h 615663"/>
                <a:gd name="connsiteX156" fmla="*/ 284036 w 290429"/>
                <a:gd name="connsiteY156" fmla="*/ 343472 h 615663"/>
                <a:gd name="connsiteX157" fmla="*/ 280511 w 290429"/>
                <a:gd name="connsiteY157" fmla="*/ 348806 h 615663"/>
                <a:gd name="connsiteX158" fmla="*/ 280511 w 290429"/>
                <a:gd name="connsiteY158" fmla="*/ 348806 h 615663"/>
                <a:gd name="connsiteX159" fmla="*/ 280035 w 290429"/>
                <a:gd name="connsiteY159" fmla="*/ 349472 h 615663"/>
                <a:gd name="connsiteX160" fmla="*/ 274606 w 290429"/>
                <a:gd name="connsiteY160" fmla="*/ 349472 h 615663"/>
                <a:gd name="connsiteX161" fmla="*/ 271177 w 290429"/>
                <a:gd name="connsiteY161" fmla="*/ 350615 h 615663"/>
                <a:gd name="connsiteX162" fmla="*/ 262890 w 290429"/>
                <a:gd name="connsiteY162" fmla="*/ 353092 h 615663"/>
                <a:gd name="connsiteX163" fmla="*/ 261080 w 290429"/>
                <a:gd name="connsiteY163" fmla="*/ 353092 h 615663"/>
                <a:gd name="connsiteX164" fmla="*/ 260223 w 290429"/>
                <a:gd name="connsiteY164" fmla="*/ 353092 h 615663"/>
                <a:gd name="connsiteX165" fmla="*/ 254222 w 290429"/>
                <a:gd name="connsiteY165" fmla="*/ 353568 h 615663"/>
                <a:gd name="connsiteX166" fmla="*/ 242697 w 290429"/>
                <a:gd name="connsiteY166" fmla="*/ 353568 h 615663"/>
                <a:gd name="connsiteX167" fmla="*/ 222695 w 290429"/>
                <a:gd name="connsiteY167" fmla="*/ 350330 h 615663"/>
                <a:gd name="connsiteX168" fmla="*/ 217170 w 290429"/>
                <a:gd name="connsiteY168" fmla="*/ 347853 h 615663"/>
                <a:gd name="connsiteX169" fmla="*/ 214313 w 290429"/>
                <a:gd name="connsiteY169" fmla="*/ 345662 h 615663"/>
                <a:gd name="connsiteX170" fmla="*/ 213741 w 290429"/>
                <a:gd name="connsiteY170" fmla="*/ 343948 h 615663"/>
                <a:gd name="connsiteX171" fmla="*/ 208889 w 290429"/>
                <a:gd name="connsiteY171" fmla="*/ 341039 h 615663"/>
                <a:gd name="connsiteX172" fmla="*/ 206407 w 290429"/>
                <a:gd name="connsiteY172" fmla="*/ 342900 h 615663"/>
                <a:gd name="connsiteX173" fmla="*/ 236982 w 290429"/>
                <a:gd name="connsiteY173" fmla="*/ 372618 h 615663"/>
                <a:gd name="connsiteX174" fmla="*/ 244126 w 290429"/>
                <a:gd name="connsiteY174" fmla="*/ 373856 h 615663"/>
                <a:gd name="connsiteX175" fmla="*/ 218789 w 290429"/>
                <a:gd name="connsiteY175" fmla="*/ 381095 h 615663"/>
                <a:gd name="connsiteX176" fmla="*/ 211264 w 290429"/>
                <a:gd name="connsiteY176" fmla="*/ 382524 h 615663"/>
                <a:gd name="connsiteX177" fmla="*/ 205264 w 290429"/>
                <a:gd name="connsiteY177" fmla="*/ 383477 h 615663"/>
                <a:gd name="connsiteX178" fmla="*/ 190595 w 290429"/>
                <a:gd name="connsiteY178" fmla="*/ 385001 h 615663"/>
                <a:gd name="connsiteX179" fmla="*/ 110966 w 290429"/>
                <a:gd name="connsiteY179" fmla="*/ 382715 h 615663"/>
                <a:gd name="connsiteX180" fmla="*/ 102965 w 290429"/>
                <a:gd name="connsiteY180" fmla="*/ 381762 h 615663"/>
                <a:gd name="connsiteX181" fmla="*/ 102108 w 290429"/>
                <a:gd name="connsiteY181" fmla="*/ 381762 h 615663"/>
                <a:gd name="connsiteX182" fmla="*/ 98203 w 290429"/>
                <a:gd name="connsiteY182" fmla="*/ 381191 h 615663"/>
                <a:gd name="connsiteX183" fmla="*/ 68771 w 290429"/>
                <a:gd name="connsiteY183" fmla="*/ 375476 h 615663"/>
                <a:gd name="connsiteX184" fmla="*/ 38195 w 290429"/>
                <a:gd name="connsiteY184" fmla="*/ 368427 h 615663"/>
                <a:gd name="connsiteX185" fmla="*/ 27813 w 290429"/>
                <a:gd name="connsiteY185" fmla="*/ 366332 h 615663"/>
                <a:gd name="connsiteX186" fmla="*/ 32956 w 290429"/>
                <a:gd name="connsiteY186" fmla="*/ 322898 h 615663"/>
                <a:gd name="connsiteX187" fmla="*/ 23527 w 290429"/>
                <a:gd name="connsiteY187" fmla="*/ 613410 h 615663"/>
                <a:gd name="connsiteX188" fmla="*/ 23527 w 290429"/>
                <a:gd name="connsiteY188" fmla="*/ 613410 h 615663"/>
                <a:gd name="connsiteX189" fmla="*/ 21812 w 290429"/>
                <a:gd name="connsiteY189" fmla="*/ 613410 h 615663"/>
                <a:gd name="connsiteX190" fmla="*/ 16097 w 290429"/>
                <a:gd name="connsiteY190" fmla="*/ 612458 h 615663"/>
                <a:gd name="connsiteX191" fmla="*/ 0 w 290429"/>
                <a:gd name="connsiteY191" fmla="*/ 609315 h 615663"/>
                <a:gd name="connsiteX192" fmla="*/ 2762 w 290429"/>
                <a:gd name="connsiteY192" fmla="*/ 589407 h 615663"/>
                <a:gd name="connsiteX193" fmla="*/ 9716 w 290429"/>
                <a:gd name="connsiteY193" fmla="*/ 596265 h 615663"/>
                <a:gd name="connsiteX194" fmla="*/ 17336 w 290429"/>
                <a:gd name="connsiteY194" fmla="*/ 588455 h 615663"/>
                <a:gd name="connsiteX195" fmla="*/ 11239 w 290429"/>
                <a:gd name="connsiteY195" fmla="*/ 577596 h 615663"/>
                <a:gd name="connsiteX196" fmla="*/ 6382 w 290429"/>
                <a:gd name="connsiteY196" fmla="*/ 567214 h 615663"/>
                <a:gd name="connsiteX197" fmla="*/ 5810 w 290429"/>
                <a:gd name="connsiteY197" fmla="*/ 566166 h 615663"/>
                <a:gd name="connsiteX198" fmla="*/ 7144 w 290429"/>
                <a:gd name="connsiteY198" fmla="*/ 555593 h 615663"/>
                <a:gd name="connsiteX199" fmla="*/ 19717 w 290429"/>
                <a:gd name="connsiteY199" fmla="*/ 561308 h 615663"/>
                <a:gd name="connsiteX200" fmla="*/ 67342 w 290429"/>
                <a:gd name="connsiteY200" fmla="*/ 569500 h 615663"/>
                <a:gd name="connsiteX201" fmla="*/ 122968 w 290429"/>
                <a:gd name="connsiteY201" fmla="*/ 567880 h 615663"/>
                <a:gd name="connsiteX202" fmla="*/ 122968 w 290429"/>
                <a:gd name="connsiteY202" fmla="*/ 574071 h 615663"/>
                <a:gd name="connsiteX203" fmla="*/ 126778 w 290429"/>
                <a:gd name="connsiteY203" fmla="*/ 583596 h 615663"/>
                <a:gd name="connsiteX204" fmla="*/ 148114 w 290429"/>
                <a:gd name="connsiteY204" fmla="*/ 596836 h 615663"/>
                <a:gd name="connsiteX205" fmla="*/ 156877 w 290429"/>
                <a:gd name="connsiteY205" fmla="*/ 599122 h 615663"/>
                <a:gd name="connsiteX206" fmla="*/ 154210 w 290429"/>
                <a:gd name="connsiteY206" fmla="*/ 600075 h 615663"/>
                <a:gd name="connsiteX207" fmla="*/ 135160 w 290429"/>
                <a:gd name="connsiteY207" fmla="*/ 606171 h 615663"/>
                <a:gd name="connsiteX208" fmla="*/ 100203 w 290429"/>
                <a:gd name="connsiteY208" fmla="*/ 613696 h 615663"/>
                <a:gd name="connsiteX209" fmla="*/ 98107 w 290429"/>
                <a:gd name="connsiteY209" fmla="*/ 613696 h 615663"/>
                <a:gd name="connsiteX210" fmla="*/ 94774 w 290429"/>
                <a:gd name="connsiteY210" fmla="*/ 613696 h 615663"/>
                <a:gd name="connsiteX211" fmla="*/ 86106 w 290429"/>
                <a:gd name="connsiteY211" fmla="*/ 614553 h 615663"/>
                <a:gd name="connsiteX212" fmla="*/ 67056 w 290429"/>
                <a:gd name="connsiteY212" fmla="*/ 615601 h 615663"/>
                <a:gd name="connsiteX213" fmla="*/ 31718 w 290429"/>
                <a:gd name="connsiteY213" fmla="*/ 614077 h 615663"/>
                <a:gd name="connsiteX214" fmla="*/ 23051 w 290429"/>
                <a:gd name="connsiteY214" fmla="*/ 613029 h 615663"/>
                <a:gd name="connsiteX215" fmla="*/ 204978 w 290429"/>
                <a:gd name="connsiteY215" fmla="*/ 555498 h 615663"/>
                <a:gd name="connsiteX216" fmla="*/ 204978 w 290429"/>
                <a:gd name="connsiteY216" fmla="*/ 551021 h 615663"/>
                <a:gd name="connsiteX217" fmla="*/ 160972 w 290429"/>
                <a:gd name="connsiteY217" fmla="*/ 562261 h 615663"/>
                <a:gd name="connsiteX218" fmla="*/ 132874 w 290429"/>
                <a:gd name="connsiteY218" fmla="*/ 566452 h 615663"/>
                <a:gd name="connsiteX219" fmla="*/ 157353 w 290429"/>
                <a:gd name="connsiteY219" fmla="*/ 581216 h 615663"/>
                <a:gd name="connsiteX220" fmla="*/ 178308 w 290429"/>
                <a:gd name="connsiteY220" fmla="*/ 584073 h 615663"/>
                <a:gd name="connsiteX221" fmla="*/ 187166 w 290429"/>
                <a:gd name="connsiteY221" fmla="*/ 585311 h 615663"/>
                <a:gd name="connsiteX222" fmla="*/ 190786 w 290429"/>
                <a:gd name="connsiteY222" fmla="*/ 583216 h 615663"/>
                <a:gd name="connsiteX223" fmla="*/ 193167 w 290429"/>
                <a:gd name="connsiteY223" fmla="*/ 581501 h 615663"/>
                <a:gd name="connsiteX224" fmla="*/ 194596 w 290429"/>
                <a:gd name="connsiteY224" fmla="*/ 580263 h 615663"/>
                <a:gd name="connsiteX225" fmla="*/ 197644 w 290429"/>
                <a:gd name="connsiteY225" fmla="*/ 577120 h 615663"/>
                <a:gd name="connsiteX226" fmla="*/ 198215 w 290429"/>
                <a:gd name="connsiteY226" fmla="*/ 576453 h 615663"/>
                <a:gd name="connsiteX227" fmla="*/ 201263 w 290429"/>
                <a:gd name="connsiteY227" fmla="*/ 571310 h 615663"/>
                <a:gd name="connsiteX228" fmla="*/ 202502 w 290429"/>
                <a:gd name="connsiteY228" fmla="*/ 568928 h 615663"/>
                <a:gd name="connsiteX229" fmla="*/ 202978 w 290429"/>
                <a:gd name="connsiteY229" fmla="*/ 567595 h 615663"/>
                <a:gd name="connsiteX230" fmla="*/ 204692 w 290429"/>
                <a:gd name="connsiteY230" fmla="*/ 560737 h 615663"/>
                <a:gd name="connsiteX231" fmla="*/ 205264 w 290429"/>
                <a:gd name="connsiteY231" fmla="*/ 557213 h 615663"/>
                <a:gd name="connsiteX232" fmla="*/ 205264 w 290429"/>
                <a:gd name="connsiteY232" fmla="*/ 556070 h 615663"/>
                <a:gd name="connsiteX233" fmla="*/ 14478 w 290429"/>
                <a:gd name="connsiteY233" fmla="*/ 492728 h 615663"/>
                <a:gd name="connsiteX234" fmla="*/ 14478 w 290429"/>
                <a:gd name="connsiteY234" fmla="*/ 492728 h 615663"/>
                <a:gd name="connsiteX235" fmla="*/ 18669 w 290429"/>
                <a:gd name="connsiteY235" fmla="*/ 495491 h 615663"/>
                <a:gd name="connsiteX236" fmla="*/ 24670 w 290429"/>
                <a:gd name="connsiteY236" fmla="*/ 493014 h 615663"/>
                <a:gd name="connsiteX237" fmla="*/ 25717 w 290429"/>
                <a:gd name="connsiteY237" fmla="*/ 475107 h 615663"/>
                <a:gd name="connsiteX238" fmla="*/ 22955 w 290429"/>
                <a:gd name="connsiteY238" fmla="*/ 456057 h 615663"/>
                <a:gd name="connsiteX239" fmla="*/ 20288 w 290429"/>
                <a:gd name="connsiteY239" fmla="*/ 439484 h 615663"/>
                <a:gd name="connsiteX240" fmla="*/ 20955 w 290429"/>
                <a:gd name="connsiteY240" fmla="*/ 432816 h 615663"/>
                <a:gd name="connsiteX241" fmla="*/ 24384 w 290429"/>
                <a:gd name="connsiteY241" fmla="*/ 401098 h 615663"/>
                <a:gd name="connsiteX242" fmla="*/ 44005 w 290429"/>
                <a:gd name="connsiteY242" fmla="*/ 409766 h 615663"/>
                <a:gd name="connsiteX243" fmla="*/ 89154 w 290429"/>
                <a:gd name="connsiteY243" fmla="*/ 421386 h 615663"/>
                <a:gd name="connsiteX244" fmla="*/ 150400 w 290429"/>
                <a:gd name="connsiteY244" fmla="*/ 427673 h 615663"/>
                <a:gd name="connsiteX245" fmla="*/ 191548 w 290429"/>
                <a:gd name="connsiteY245" fmla="*/ 427101 h 615663"/>
                <a:gd name="connsiteX246" fmla="*/ 181356 w 290429"/>
                <a:gd name="connsiteY246" fmla="*/ 432911 h 615663"/>
                <a:gd name="connsiteX247" fmla="*/ 167449 w 290429"/>
                <a:gd name="connsiteY247" fmla="*/ 461486 h 615663"/>
                <a:gd name="connsiteX248" fmla="*/ 176974 w 290429"/>
                <a:gd name="connsiteY248" fmla="*/ 490919 h 615663"/>
                <a:gd name="connsiteX249" fmla="*/ 188786 w 290429"/>
                <a:gd name="connsiteY249" fmla="*/ 481394 h 615663"/>
                <a:gd name="connsiteX250" fmla="*/ 195263 w 290429"/>
                <a:gd name="connsiteY250" fmla="*/ 446437 h 615663"/>
                <a:gd name="connsiteX251" fmla="*/ 218027 w 290429"/>
                <a:gd name="connsiteY251" fmla="*/ 433388 h 615663"/>
                <a:gd name="connsiteX252" fmla="*/ 243745 w 290429"/>
                <a:gd name="connsiteY252" fmla="*/ 420338 h 615663"/>
                <a:gd name="connsiteX253" fmla="*/ 244983 w 290429"/>
                <a:gd name="connsiteY253" fmla="*/ 419767 h 615663"/>
                <a:gd name="connsiteX254" fmla="*/ 245650 w 290429"/>
                <a:gd name="connsiteY254" fmla="*/ 420719 h 615663"/>
                <a:gd name="connsiteX255" fmla="*/ 245650 w 290429"/>
                <a:gd name="connsiteY255" fmla="*/ 420719 h 615663"/>
                <a:gd name="connsiteX256" fmla="*/ 248507 w 290429"/>
                <a:gd name="connsiteY256" fmla="*/ 424434 h 615663"/>
                <a:gd name="connsiteX257" fmla="*/ 249269 w 290429"/>
                <a:gd name="connsiteY257" fmla="*/ 425768 h 615663"/>
                <a:gd name="connsiteX258" fmla="*/ 252222 w 290429"/>
                <a:gd name="connsiteY258" fmla="*/ 430721 h 615663"/>
                <a:gd name="connsiteX259" fmla="*/ 253841 w 290429"/>
                <a:gd name="connsiteY259" fmla="*/ 433959 h 615663"/>
                <a:gd name="connsiteX260" fmla="*/ 255175 w 290429"/>
                <a:gd name="connsiteY260" fmla="*/ 437483 h 615663"/>
                <a:gd name="connsiteX261" fmla="*/ 258032 w 290429"/>
                <a:gd name="connsiteY261" fmla="*/ 449771 h 615663"/>
                <a:gd name="connsiteX262" fmla="*/ 258032 w 290429"/>
                <a:gd name="connsiteY262" fmla="*/ 450342 h 615663"/>
                <a:gd name="connsiteX263" fmla="*/ 258032 w 290429"/>
                <a:gd name="connsiteY263" fmla="*/ 451199 h 615663"/>
                <a:gd name="connsiteX264" fmla="*/ 258032 w 290429"/>
                <a:gd name="connsiteY264" fmla="*/ 457772 h 615663"/>
                <a:gd name="connsiteX265" fmla="*/ 258032 w 290429"/>
                <a:gd name="connsiteY265" fmla="*/ 470916 h 615663"/>
                <a:gd name="connsiteX266" fmla="*/ 257556 w 290429"/>
                <a:gd name="connsiteY266" fmla="*/ 476155 h 615663"/>
                <a:gd name="connsiteX267" fmla="*/ 256127 w 290429"/>
                <a:gd name="connsiteY267" fmla="*/ 479108 h 615663"/>
                <a:gd name="connsiteX268" fmla="*/ 255366 w 290429"/>
                <a:gd name="connsiteY268" fmla="*/ 480536 h 615663"/>
                <a:gd name="connsiteX269" fmla="*/ 254127 w 290429"/>
                <a:gd name="connsiteY269" fmla="*/ 482251 h 615663"/>
                <a:gd name="connsiteX270" fmla="*/ 247936 w 290429"/>
                <a:gd name="connsiteY270" fmla="*/ 488061 h 615663"/>
                <a:gd name="connsiteX271" fmla="*/ 246126 w 290429"/>
                <a:gd name="connsiteY271" fmla="*/ 489585 h 615663"/>
                <a:gd name="connsiteX272" fmla="*/ 244507 w 290429"/>
                <a:gd name="connsiteY272" fmla="*/ 490823 h 615663"/>
                <a:gd name="connsiteX273" fmla="*/ 241363 w 290429"/>
                <a:gd name="connsiteY273" fmla="*/ 492824 h 615663"/>
                <a:gd name="connsiteX274" fmla="*/ 236506 w 290429"/>
                <a:gd name="connsiteY274" fmla="*/ 493395 h 615663"/>
                <a:gd name="connsiteX275" fmla="*/ 198406 w 290429"/>
                <a:gd name="connsiteY275" fmla="*/ 494348 h 615663"/>
                <a:gd name="connsiteX276" fmla="*/ 191953 w 290429"/>
                <a:gd name="connsiteY276" fmla="*/ 502469 h 615663"/>
                <a:gd name="connsiteX277" fmla="*/ 198406 w 290429"/>
                <a:gd name="connsiteY277" fmla="*/ 508921 h 615663"/>
                <a:gd name="connsiteX278" fmla="*/ 205169 w 290429"/>
                <a:gd name="connsiteY278" fmla="*/ 508921 h 615663"/>
                <a:gd name="connsiteX279" fmla="*/ 147447 w 290429"/>
                <a:gd name="connsiteY279" fmla="*/ 523780 h 615663"/>
                <a:gd name="connsiteX280" fmla="*/ 137922 w 290429"/>
                <a:gd name="connsiteY280" fmla="*/ 525304 h 615663"/>
                <a:gd name="connsiteX281" fmla="*/ 134207 w 290429"/>
                <a:gd name="connsiteY281" fmla="*/ 525304 h 615663"/>
                <a:gd name="connsiteX282" fmla="*/ 128683 w 290429"/>
                <a:gd name="connsiteY282" fmla="*/ 525971 h 615663"/>
                <a:gd name="connsiteX283" fmla="*/ 104775 w 290429"/>
                <a:gd name="connsiteY283" fmla="*/ 527876 h 615663"/>
                <a:gd name="connsiteX284" fmla="*/ 60674 w 290429"/>
                <a:gd name="connsiteY284" fmla="*/ 527876 h 615663"/>
                <a:gd name="connsiteX285" fmla="*/ 51149 w 290429"/>
                <a:gd name="connsiteY285" fmla="*/ 527114 h 615663"/>
                <a:gd name="connsiteX286" fmla="*/ 45434 w 290429"/>
                <a:gd name="connsiteY286" fmla="*/ 526352 h 615663"/>
                <a:gd name="connsiteX287" fmla="*/ 42005 w 290429"/>
                <a:gd name="connsiteY287" fmla="*/ 525780 h 615663"/>
                <a:gd name="connsiteX288" fmla="*/ 19240 w 290429"/>
                <a:gd name="connsiteY288" fmla="*/ 520827 h 615663"/>
                <a:gd name="connsiteX289" fmla="*/ 11525 w 290429"/>
                <a:gd name="connsiteY289" fmla="*/ 518446 h 615663"/>
                <a:gd name="connsiteX290" fmla="*/ 14478 w 290429"/>
                <a:gd name="connsiteY290" fmla="*/ 491681 h 615663"/>
                <a:gd name="connsiteX291" fmla="*/ 188976 w 290429"/>
                <a:gd name="connsiteY291" fmla="*/ 112205 h 615663"/>
                <a:gd name="connsiteX292" fmla="*/ 188976 w 290429"/>
                <a:gd name="connsiteY292" fmla="*/ 112205 h 615663"/>
                <a:gd name="connsiteX293" fmla="*/ 197834 w 290429"/>
                <a:gd name="connsiteY293" fmla="*/ 125921 h 615663"/>
                <a:gd name="connsiteX294" fmla="*/ 198501 w 290429"/>
                <a:gd name="connsiteY294" fmla="*/ 126968 h 615663"/>
                <a:gd name="connsiteX295" fmla="*/ 173355 w 290429"/>
                <a:gd name="connsiteY295" fmla="*/ 119063 h 615663"/>
                <a:gd name="connsiteX296" fmla="*/ 188976 w 290429"/>
                <a:gd name="connsiteY296" fmla="*/ 112205 h 615663"/>
                <a:gd name="connsiteX297" fmla="*/ 277559 w 290429"/>
                <a:gd name="connsiteY297" fmla="*/ 125825 h 615663"/>
                <a:gd name="connsiteX298" fmla="*/ 269557 w 290429"/>
                <a:gd name="connsiteY298" fmla="*/ 117539 h 615663"/>
                <a:gd name="connsiteX299" fmla="*/ 255460 w 290429"/>
                <a:gd name="connsiteY299" fmla="*/ 128778 h 615663"/>
                <a:gd name="connsiteX300" fmla="*/ 253922 w 290429"/>
                <a:gd name="connsiteY300" fmla="*/ 136025 h 615663"/>
                <a:gd name="connsiteX301" fmla="*/ 259366 w 290429"/>
                <a:gd name="connsiteY301" fmla="*/ 138303 h 615663"/>
                <a:gd name="connsiteX302" fmla="*/ 277558 w 290429"/>
                <a:gd name="connsiteY302" fmla="*/ 126111 h 61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90429" h="615663">
                  <a:moveTo>
                    <a:pt x="276320" y="141256"/>
                  </a:moveTo>
                  <a:cubicBezTo>
                    <a:pt x="274092" y="140703"/>
                    <a:pt x="271824" y="142006"/>
                    <a:pt x="271177" y="144209"/>
                  </a:cubicBezTo>
                  <a:lnTo>
                    <a:pt x="271177" y="144209"/>
                  </a:lnTo>
                  <a:lnTo>
                    <a:pt x="271177" y="144209"/>
                  </a:lnTo>
                  <a:lnTo>
                    <a:pt x="271177" y="144209"/>
                  </a:lnTo>
                  <a:cubicBezTo>
                    <a:pt x="268922" y="144359"/>
                    <a:pt x="267171" y="146235"/>
                    <a:pt x="267176" y="148495"/>
                  </a:cubicBezTo>
                  <a:cubicBezTo>
                    <a:pt x="267123" y="150861"/>
                    <a:pt x="268998" y="152823"/>
                    <a:pt x="271365" y="152876"/>
                  </a:cubicBezTo>
                  <a:cubicBezTo>
                    <a:pt x="271366" y="152876"/>
                    <a:pt x="271367" y="152876"/>
                    <a:pt x="271367" y="152876"/>
                  </a:cubicBezTo>
                  <a:cubicBezTo>
                    <a:pt x="275352" y="152668"/>
                    <a:pt x="278706" y="149821"/>
                    <a:pt x="279559" y="145923"/>
                  </a:cubicBezTo>
                  <a:cubicBezTo>
                    <a:pt x="280178" y="143692"/>
                    <a:pt x="278912" y="141372"/>
                    <a:pt x="276701" y="140684"/>
                  </a:cubicBezTo>
                  <a:close/>
                  <a:moveTo>
                    <a:pt x="155829" y="10192"/>
                  </a:moveTo>
                  <a:lnTo>
                    <a:pt x="155829" y="10192"/>
                  </a:lnTo>
                  <a:cubicBezTo>
                    <a:pt x="155983" y="10900"/>
                    <a:pt x="156174" y="11599"/>
                    <a:pt x="156401" y="12287"/>
                  </a:cubicBezTo>
                  <a:cubicBezTo>
                    <a:pt x="156591" y="14506"/>
                    <a:pt x="156591" y="16736"/>
                    <a:pt x="156401" y="18955"/>
                  </a:cubicBezTo>
                  <a:cubicBezTo>
                    <a:pt x="154355" y="29110"/>
                    <a:pt x="150448" y="38798"/>
                    <a:pt x="144875" y="47530"/>
                  </a:cubicBezTo>
                  <a:cubicBezTo>
                    <a:pt x="140166" y="56473"/>
                    <a:pt x="134020" y="64582"/>
                    <a:pt x="126683" y="71533"/>
                  </a:cubicBezTo>
                  <a:cubicBezTo>
                    <a:pt x="116689" y="78891"/>
                    <a:pt x="105269" y="84082"/>
                    <a:pt x="93155" y="86773"/>
                  </a:cubicBezTo>
                  <a:cubicBezTo>
                    <a:pt x="93114" y="86521"/>
                    <a:pt x="93114" y="86263"/>
                    <a:pt x="93155" y="86011"/>
                  </a:cubicBezTo>
                  <a:cubicBezTo>
                    <a:pt x="93154" y="86011"/>
                    <a:pt x="93154" y="84011"/>
                    <a:pt x="93154" y="83344"/>
                  </a:cubicBezTo>
                  <a:cubicBezTo>
                    <a:pt x="93631" y="81248"/>
                    <a:pt x="94297" y="79058"/>
                    <a:pt x="94964" y="76962"/>
                  </a:cubicBezTo>
                  <a:lnTo>
                    <a:pt x="94964" y="76200"/>
                  </a:lnTo>
                  <a:cubicBezTo>
                    <a:pt x="95146" y="75736"/>
                    <a:pt x="95369" y="75290"/>
                    <a:pt x="95631" y="74867"/>
                  </a:cubicBezTo>
                  <a:cubicBezTo>
                    <a:pt x="96393" y="73247"/>
                    <a:pt x="97250" y="71628"/>
                    <a:pt x="98107" y="70104"/>
                  </a:cubicBezTo>
                  <a:cubicBezTo>
                    <a:pt x="105871" y="56854"/>
                    <a:pt x="114493" y="44127"/>
                    <a:pt x="123920" y="32004"/>
                  </a:cubicBezTo>
                  <a:cubicBezTo>
                    <a:pt x="131445" y="21527"/>
                    <a:pt x="138779" y="10954"/>
                    <a:pt x="145732" y="0"/>
                  </a:cubicBezTo>
                  <a:cubicBezTo>
                    <a:pt x="147447" y="1524"/>
                    <a:pt x="150019" y="3429"/>
                    <a:pt x="151162" y="4382"/>
                  </a:cubicBezTo>
                  <a:cubicBezTo>
                    <a:pt x="152505" y="5485"/>
                    <a:pt x="153691" y="6767"/>
                    <a:pt x="154686" y="8192"/>
                  </a:cubicBezTo>
                  <a:cubicBezTo>
                    <a:pt x="154686" y="8192"/>
                    <a:pt x="155257" y="9525"/>
                    <a:pt x="155448" y="9811"/>
                  </a:cubicBezTo>
                  <a:close/>
                  <a:moveTo>
                    <a:pt x="106585" y="106871"/>
                  </a:moveTo>
                  <a:lnTo>
                    <a:pt x="106585" y="106871"/>
                  </a:lnTo>
                  <a:cubicBezTo>
                    <a:pt x="106912" y="106990"/>
                    <a:pt x="107206" y="107186"/>
                    <a:pt x="107442" y="107442"/>
                  </a:cubicBezTo>
                  <a:lnTo>
                    <a:pt x="107442" y="107442"/>
                  </a:lnTo>
                  <a:lnTo>
                    <a:pt x="106585" y="106871"/>
                  </a:lnTo>
                  <a:close/>
                  <a:moveTo>
                    <a:pt x="64770" y="110014"/>
                  </a:moveTo>
                  <a:lnTo>
                    <a:pt x="64770" y="110014"/>
                  </a:lnTo>
                  <a:cubicBezTo>
                    <a:pt x="64770" y="110014"/>
                    <a:pt x="64770" y="109442"/>
                    <a:pt x="64770" y="109252"/>
                  </a:cubicBezTo>
                  <a:lnTo>
                    <a:pt x="65437" y="110300"/>
                  </a:lnTo>
                  <a:lnTo>
                    <a:pt x="64484" y="110966"/>
                  </a:lnTo>
                  <a:cubicBezTo>
                    <a:pt x="64528" y="110650"/>
                    <a:pt x="64528" y="110330"/>
                    <a:pt x="64484" y="110014"/>
                  </a:cubicBezTo>
                  <a:close/>
                  <a:moveTo>
                    <a:pt x="74295" y="44387"/>
                  </a:moveTo>
                  <a:lnTo>
                    <a:pt x="74295" y="44387"/>
                  </a:lnTo>
                  <a:cubicBezTo>
                    <a:pt x="75343" y="37910"/>
                    <a:pt x="76390" y="31528"/>
                    <a:pt x="77534" y="25337"/>
                  </a:cubicBezTo>
                  <a:lnTo>
                    <a:pt x="80772" y="26194"/>
                  </a:lnTo>
                  <a:lnTo>
                    <a:pt x="85820" y="27337"/>
                  </a:lnTo>
                  <a:cubicBezTo>
                    <a:pt x="82010" y="32766"/>
                    <a:pt x="78010" y="38576"/>
                    <a:pt x="74295" y="44672"/>
                  </a:cubicBezTo>
                  <a:close/>
                  <a:moveTo>
                    <a:pt x="48863" y="218980"/>
                  </a:moveTo>
                  <a:lnTo>
                    <a:pt x="48863" y="218980"/>
                  </a:lnTo>
                  <a:cubicBezTo>
                    <a:pt x="48863" y="216122"/>
                    <a:pt x="49625" y="213360"/>
                    <a:pt x="50102" y="210598"/>
                  </a:cubicBezTo>
                  <a:cubicBezTo>
                    <a:pt x="51060" y="215305"/>
                    <a:pt x="53189" y="219695"/>
                    <a:pt x="56293" y="223361"/>
                  </a:cubicBezTo>
                  <a:cubicBezTo>
                    <a:pt x="58044" y="225226"/>
                    <a:pt x="60688" y="225960"/>
                    <a:pt x="63151" y="225266"/>
                  </a:cubicBezTo>
                  <a:lnTo>
                    <a:pt x="64865" y="224504"/>
                  </a:lnTo>
                  <a:cubicBezTo>
                    <a:pt x="67060" y="223170"/>
                    <a:pt x="68396" y="220786"/>
                    <a:pt x="68389" y="218218"/>
                  </a:cubicBezTo>
                  <a:cubicBezTo>
                    <a:pt x="67880" y="212198"/>
                    <a:pt x="66989" y="206217"/>
                    <a:pt x="65722" y="200311"/>
                  </a:cubicBezTo>
                  <a:cubicBezTo>
                    <a:pt x="64961" y="193643"/>
                    <a:pt x="64770" y="186785"/>
                    <a:pt x="64198" y="180118"/>
                  </a:cubicBezTo>
                  <a:cubicBezTo>
                    <a:pt x="63629" y="173710"/>
                    <a:pt x="62642" y="167347"/>
                    <a:pt x="61246" y="161068"/>
                  </a:cubicBezTo>
                  <a:cubicBezTo>
                    <a:pt x="60256" y="156906"/>
                    <a:pt x="59619" y="152668"/>
                    <a:pt x="59341" y="148400"/>
                  </a:cubicBezTo>
                  <a:cubicBezTo>
                    <a:pt x="60293" y="141542"/>
                    <a:pt x="61246" y="134684"/>
                    <a:pt x="62294" y="127921"/>
                  </a:cubicBezTo>
                  <a:cubicBezTo>
                    <a:pt x="64160" y="132892"/>
                    <a:pt x="69228" y="135900"/>
                    <a:pt x="74486" y="135160"/>
                  </a:cubicBezTo>
                  <a:cubicBezTo>
                    <a:pt x="80010" y="135731"/>
                    <a:pt x="85820" y="135160"/>
                    <a:pt x="91440" y="135922"/>
                  </a:cubicBezTo>
                  <a:lnTo>
                    <a:pt x="93154" y="135922"/>
                  </a:lnTo>
                  <a:cubicBezTo>
                    <a:pt x="95928" y="137429"/>
                    <a:pt x="98791" y="138765"/>
                    <a:pt x="101727" y="139922"/>
                  </a:cubicBezTo>
                  <a:cubicBezTo>
                    <a:pt x="108068" y="142229"/>
                    <a:pt x="114920" y="142756"/>
                    <a:pt x="121539" y="141446"/>
                  </a:cubicBezTo>
                  <a:cubicBezTo>
                    <a:pt x="122901" y="141204"/>
                    <a:pt x="124218" y="140754"/>
                    <a:pt x="125444" y="140113"/>
                  </a:cubicBezTo>
                  <a:cubicBezTo>
                    <a:pt x="132112" y="141446"/>
                    <a:pt x="138684" y="142970"/>
                    <a:pt x="145161" y="144685"/>
                  </a:cubicBezTo>
                  <a:cubicBezTo>
                    <a:pt x="167640" y="150590"/>
                    <a:pt x="188976" y="160020"/>
                    <a:pt x="211836" y="166211"/>
                  </a:cubicBezTo>
                  <a:lnTo>
                    <a:pt x="218789" y="168212"/>
                  </a:lnTo>
                  <a:cubicBezTo>
                    <a:pt x="211496" y="168609"/>
                    <a:pt x="204257" y="169693"/>
                    <a:pt x="197168" y="171450"/>
                  </a:cubicBezTo>
                  <a:cubicBezTo>
                    <a:pt x="188388" y="173140"/>
                    <a:pt x="180547" y="178027"/>
                    <a:pt x="175165" y="185166"/>
                  </a:cubicBezTo>
                  <a:cubicBezTo>
                    <a:pt x="169445" y="193070"/>
                    <a:pt x="170000" y="203891"/>
                    <a:pt x="176499" y="211169"/>
                  </a:cubicBezTo>
                  <a:cubicBezTo>
                    <a:pt x="178063" y="212598"/>
                    <a:pt x="180459" y="212598"/>
                    <a:pt x="182023" y="211169"/>
                  </a:cubicBezTo>
                  <a:cubicBezTo>
                    <a:pt x="184157" y="208923"/>
                    <a:pt x="185867" y="206309"/>
                    <a:pt x="187071" y="203454"/>
                  </a:cubicBezTo>
                  <a:cubicBezTo>
                    <a:pt x="188163" y="200710"/>
                    <a:pt x="189117" y="197912"/>
                    <a:pt x="189929" y="195072"/>
                  </a:cubicBezTo>
                  <a:cubicBezTo>
                    <a:pt x="190706" y="193390"/>
                    <a:pt x="192057" y="192040"/>
                    <a:pt x="193738" y="191262"/>
                  </a:cubicBezTo>
                  <a:cubicBezTo>
                    <a:pt x="196745" y="189653"/>
                    <a:pt x="199947" y="188436"/>
                    <a:pt x="203263" y="187642"/>
                  </a:cubicBezTo>
                  <a:cubicBezTo>
                    <a:pt x="210527" y="185559"/>
                    <a:pt x="218005" y="184313"/>
                    <a:pt x="225552" y="183928"/>
                  </a:cubicBezTo>
                  <a:cubicBezTo>
                    <a:pt x="229191" y="183499"/>
                    <a:pt x="232867" y="183499"/>
                    <a:pt x="236506" y="183928"/>
                  </a:cubicBezTo>
                  <a:lnTo>
                    <a:pt x="240506" y="184785"/>
                  </a:lnTo>
                  <a:cubicBezTo>
                    <a:pt x="241358" y="185120"/>
                    <a:pt x="242259" y="185313"/>
                    <a:pt x="243173" y="185357"/>
                  </a:cubicBezTo>
                  <a:cubicBezTo>
                    <a:pt x="243840" y="185357"/>
                    <a:pt x="249555" y="184785"/>
                    <a:pt x="244507" y="185357"/>
                  </a:cubicBezTo>
                  <a:cubicBezTo>
                    <a:pt x="246484" y="185296"/>
                    <a:pt x="248273" y="184165"/>
                    <a:pt x="249174" y="182404"/>
                  </a:cubicBezTo>
                  <a:lnTo>
                    <a:pt x="249841" y="183166"/>
                  </a:lnTo>
                  <a:cubicBezTo>
                    <a:pt x="250275" y="183923"/>
                    <a:pt x="250752" y="184654"/>
                    <a:pt x="251270" y="185357"/>
                  </a:cubicBezTo>
                  <a:cubicBezTo>
                    <a:pt x="252221" y="186957"/>
                    <a:pt x="253079" y="188611"/>
                    <a:pt x="253841" y="190310"/>
                  </a:cubicBezTo>
                  <a:cubicBezTo>
                    <a:pt x="253841" y="190310"/>
                    <a:pt x="253841" y="190976"/>
                    <a:pt x="254318" y="191643"/>
                  </a:cubicBezTo>
                  <a:cubicBezTo>
                    <a:pt x="254794" y="192310"/>
                    <a:pt x="255270" y="194786"/>
                    <a:pt x="255746" y="196406"/>
                  </a:cubicBezTo>
                  <a:cubicBezTo>
                    <a:pt x="256222" y="198025"/>
                    <a:pt x="255746" y="198596"/>
                    <a:pt x="256413" y="199739"/>
                  </a:cubicBezTo>
                  <a:cubicBezTo>
                    <a:pt x="257080" y="200882"/>
                    <a:pt x="256889" y="202787"/>
                    <a:pt x="256985" y="203073"/>
                  </a:cubicBezTo>
                  <a:cubicBezTo>
                    <a:pt x="256985" y="205454"/>
                    <a:pt x="256985" y="207931"/>
                    <a:pt x="256985" y="210407"/>
                  </a:cubicBezTo>
                  <a:cubicBezTo>
                    <a:pt x="256985" y="216122"/>
                    <a:pt x="256985" y="221837"/>
                    <a:pt x="256985" y="227457"/>
                  </a:cubicBezTo>
                  <a:cubicBezTo>
                    <a:pt x="256887" y="229107"/>
                    <a:pt x="256887" y="230760"/>
                    <a:pt x="256985" y="232410"/>
                  </a:cubicBezTo>
                  <a:cubicBezTo>
                    <a:pt x="254032" y="232982"/>
                    <a:pt x="251270" y="233648"/>
                    <a:pt x="248698" y="233934"/>
                  </a:cubicBezTo>
                  <a:cubicBezTo>
                    <a:pt x="240580" y="234505"/>
                    <a:pt x="232432" y="234505"/>
                    <a:pt x="224314" y="233934"/>
                  </a:cubicBezTo>
                  <a:cubicBezTo>
                    <a:pt x="212598" y="233934"/>
                    <a:pt x="195739" y="231458"/>
                    <a:pt x="187071" y="221837"/>
                  </a:cubicBezTo>
                  <a:cubicBezTo>
                    <a:pt x="185323" y="220164"/>
                    <a:pt x="182550" y="220225"/>
                    <a:pt x="180876" y="221973"/>
                  </a:cubicBezTo>
                  <a:cubicBezTo>
                    <a:pt x="179796" y="223101"/>
                    <a:pt x="179399" y="224719"/>
                    <a:pt x="179832" y="226219"/>
                  </a:cubicBezTo>
                  <a:cubicBezTo>
                    <a:pt x="186023" y="242411"/>
                    <a:pt x="204216" y="247841"/>
                    <a:pt x="219456" y="250793"/>
                  </a:cubicBezTo>
                  <a:lnTo>
                    <a:pt x="222790" y="251365"/>
                  </a:lnTo>
                  <a:lnTo>
                    <a:pt x="221361" y="251365"/>
                  </a:lnTo>
                  <a:lnTo>
                    <a:pt x="218218" y="251936"/>
                  </a:lnTo>
                  <a:lnTo>
                    <a:pt x="215074" y="251936"/>
                  </a:lnTo>
                  <a:cubicBezTo>
                    <a:pt x="203408" y="253270"/>
                    <a:pt x="191668" y="253843"/>
                    <a:pt x="179927" y="253651"/>
                  </a:cubicBezTo>
                  <a:cubicBezTo>
                    <a:pt x="168593" y="253651"/>
                    <a:pt x="157258" y="252508"/>
                    <a:pt x="146018" y="251270"/>
                  </a:cubicBezTo>
                  <a:lnTo>
                    <a:pt x="142685" y="251270"/>
                  </a:lnTo>
                  <a:lnTo>
                    <a:pt x="139827" y="251270"/>
                  </a:lnTo>
                  <a:lnTo>
                    <a:pt x="132874" y="250127"/>
                  </a:lnTo>
                  <a:cubicBezTo>
                    <a:pt x="127159" y="249269"/>
                    <a:pt x="121444" y="248126"/>
                    <a:pt x="115729" y="246983"/>
                  </a:cubicBezTo>
                  <a:cubicBezTo>
                    <a:pt x="103918" y="244602"/>
                    <a:pt x="92297" y="241554"/>
                    <a:pt x="80677" y="238792"/>
                  </a:cubicBezTo>
                  <a:cubicBezTo>
                    <a:pt x="74104" y="237268"/>
                    <a:pt x="67628" y="235744"/>
                    <a:pt x="61055" y="234410"/>
                  </a:cubicBezTo>
                  <a:cubicBezTo>
                    <a:pt x="56480" y="233300"/>
                    <a:pt x="51833" y="232504"/>
                    <a:pt x="47149" y="232029"/>
                  </a:cubicBezTo>
                  <a:cubicBezTo>
                    <a:pt x="47815" y="227648"/>
                    <a:pt x="48482" y="223361"/>
                    <a:pt x="49244" y="219170"/>
                  </a:cubicBezTo>
                  <a:close/>
                  <a:moveTo>
                    <a:pt x="33052" y="324517"/>
                  </a:moveTo>
                  <a:lnTo>
                    <a:pt x="33052" y="324517"/>
                  </a:lnTo>
                  <a:lnTo>
                    <a:pt x="33052" y="324517"/>
                  </a:lnTo>
                  <a:cubicBezTo>
                    <a:pt x="33052" y="325850"/>
                    <a:pt x="33719" y="327184"/>
                    <a:pt x="34099" y="328422"/>
                  </a:cubicBezTo>
                  <a:cubicBezTo>
                    <a:pt x="34688" y="333927"/>
                    <a:pt x="37971" y="338782"/>
                    <a:pt x="42863" y="341376"/>
                  </a:cubicBezTo>
                  <a:cubicBezTo>
                    <a:pt x="44801" y="341929"/>
                    <a:pt x="46863" y="341057"/>
                    <a:pt x="47815" y="339281"/>
                  </a:cubicBezTo>
                  <a:cubicBezTo>
                    <a:pt x="49625" y="335185"/>
                    <a:pt x="49625" y="330517"/>
                    <a:pt x="47815" y="326422"/>
                  </a:cubicBezTo>
                  <a:cubicBezTo>
                    <a:pt x="46101" y="320897"/>
                    <a:pt x="44577" y="315373"/>
                    <a:pt x="43244" y="309753"/>
                  </a:cubicBezTo>
                  <a:cubicBezTo>
                    <a:pt x="41045" y="300363"/>
                    <a:pt x="39644" y="290804"/>
                    <a:pt x="39053" y="281178"/>
                  </a:cubicBezTo>
                  <a:cubicBezTo>
                    <a:pt x="39910" y="275177"/>
                    <a:pt x="40862" y="269177"/>
                    <a:pt x="41720" y="263176"/>
                  </a:cubicBezTo>
                  <a:cubicBezTo>
                    <a:pt x="44387" y="264509"/>
                    <a:pt x="47149" y="265652"/>
                    <a:pt x="49816" y="266795"/>
                  </a:cubicBezTo>
                  <a:cubicBezTo>
                    <a:pt x="56674" y="269748"/>
                    <a:pt x="63532" y="272320"/>
                    <a:pt x="70580" y="274606"/>
                  </a:cubicBezTo>
                  <a:cubicBezTo>
                    <a:pt x="83075" y="278728"/>
                    <a:pt x="95796" y="282131"/>
                    <a:pt x="108680" y="284798"/>
                  </a:cubicBezTo>
                  <a:cubicBezTo>
                    <a:pt x="134275" y="290173"/>
                    <a:pt x="160347" y="292949"/>
                    <a:pt x="186500" y="293084"/>
                  </a:cubicBezTo>
                  <a:cubicBezTo>
                    <a:pt x="205494" y="293367"/>
                    <a:pt x="224428" y="290864"/>
                    <a:pt x="242697" y="285655"/>
                  </a:cubicBezTo>
                  <a:lnTo>
                    <a:pt x="244507" y="285655"/>
                  </a:lnTo>
                  <a:lnTo>
                    <a:pt x="252984" y="287369"/>
                  </a:lnTo>
                  <a:lnTo>
                    <a:pt x="250222" y="287369"/>
                  </a:lnTo>
                  <a:cubicBezTo>
                    <a:pt x="239174" y="288668"/>
                    <a:pt x="228439" y="291892"/>
                    <a:pt x="218504" y="296894"/>
                  </a:cubicBezTo>
                  <a:cubicBezTo>
                    <a:pt x="208510" y="301585"/>
                    <a:pt x="200054" y="309017"/>
                    <a:pt x="194120" y="318326"/>
                  </a:cubicBezTo>
                  <a:cubicBezTo>
                    <a:pt x="192468" y="320838"/>
                    <a:pt x="191455" y="323715"/>
                    <a:pt x="191167" y="326708"/>
                  </a:cubicBezTo>
                  <a:lnTo>
                    <a:pt x="191167" y="326898"/>
                  </a:lnTo>
                  <a:lnTo>
                    <a:pt x="191167" y="326898"/>
                  </a:lnTo>
                  <a:cubicBezTo>
                    <a:pt x="191221" y="327532"/>
                    <a:pt x="191221" y="328169"/>
                    <a:pt x="191167" y="328803"/>
                  </a:cubicBezTo>
                  <a:cubicBezTo>
                    <a:pt x="191086" y="330343"/>
                    <a:pt x="191380" y="331879"/>
                    <a:pt x="192024" y="333280"/>
                  </a:cubicBezTo>
                  <a:cubicBezTo>
                    <a:pt x="194691" y="338042"/>
                    <a:pt x="199454" y="336423"/>
                    <a:pt x="202787" y="333280"/>
                  </a:cubicBezTo>
                  <a:cubicBezTo>
                    <a:pt x="208407" y="330422"/>
                    <a:pt x="212312" y="323755"/>
                    <a:pt x="216884" y="319754"/>
                  </a:cubicBezTo>
                  <a:cubicBezTo>
                    <a:pt x="222486" y="314934"/>
                    <a:pt x="228950" y="311218"/>
                    <a:pt x="235934" y="308801"/>
                  </a:cubicBezTo>
                  <a:cubicBezTo>
                    <a:pt x="243124" y="306080"/>
                    <a:pt x="250511" y="303915"/>
                    <a:pt x="258032" y="302324"/>
                  </a:cubicBezTo>
                  <a:cubicBezTo>
                    <a:pt x="261747" y="301466"/>
                    <a:pt x="265462" y="300800"/>
                    <a:pt x="269177" y="300228"/>
                  </a:cubicBezTo>
                  <a:cubicBezTo>
                    <a:pt x="272891" y="299657"/>
                    <a:pt x="276035" y="298895"/>
                    <a:pt x="279368" y="298514"/>
                  </a:cubicBezTo>
                  <a:cubicBezTo>
                    <a:pt x="280511" y="299466"/>
                    <a:pt x="281559" y="300609"/>
                    <a:pt x="282607" y="301657"/>
                  </a:cubicBezTo>
                  <a:cubicBezTo>
                    <a:pt x="283387" y="302470"/>
                    <a:pt x="284119" y="303329"/>
                    <a:pt x="284798" y="304229"/>
                  </a:cubicBezTo>
                  <a:lnTo>
                    <a:pt x="284797" y="304229"/>
                  </a:lnTo>
                  <a:cubicBezTo>
                    <a:pt x="286191" y="306194"/>
                    <a:pt x="287372" y="308301"/>
                    <a:pt x="288322" y="310515"/>
                  </a:cubicBezTo>
                  <a:lnTo>
                    <a:pt x="288322" y="310515"/>
                  </a:lnTo>
                  <a:cubicBezTo>
                    <a:pt x="288798" y="311563"/>
                    <a:pt x="289084" y="312611"/>
                    <a:pt x="289465" y="313658"/>
                  </a:cubicBezTo>
                  <a:lnTo>
                    <a:pt x="290322" y="317183"/>
                  </a:lnTo>
                  <a:cubicBezTo>
                    <a:pt x="290310" y="317405"/>
                    <a:pt x="290310" y="317627"/>
                    <a:pt x="290322" y="317849"/>
                  </a:cubicBezTo>
                  <a:lnTo>
                    <a:pt x="290322" y="318421"/>
                  </a:lnTo>
                  <a:cubicBezTo>
                    <a:pt x="290465" y="320387"/>
                    <a:pt x="290465" y="322360"/>
                    <a:pt x="290322" y="324326"/>
                  </a:cubicBezTo>
                  <a:cubicBezTo>
                    <a:pt x="290322" y="324993"/>
                    <a:pt x="290322" y="326327"/>
                    <a:pt x="290322" y="326803"/>
                  </a:cubicBezTo>
                  <a:cubicBezTo>
                    <a:pt x="290322" y="327279"/>
                    <a:pt x="289655" y="329660"/>
                    <a:pt x="289274" y="331089"/>
                  </a:cubicBezTo>
                  <a:cubicBezTo>
                    <a:pt x="288893" y="332518"/>
                    <a:pt x="288322" y="334137"/>
                    <a:pt x="287846" y="335566"/>
                  </a:cubicBezTo>
                  <a:lnTo>
                    <a:pt x="287846" y="335566"/>
                  </a:lnTo>
                  <a:lnTo>
                    <a:pt x="287846" y="336042"/>
                  </a:lnTo>
                  <a:cubicBezTo>
                    <a:pt x="286703" y="338614"/>
                    <a:pt x="285369" y="341090"/>
                    <a:pt x="284036" y="343472"/>
                  </a:cubicBezTo>
                  <a:cubicBezTo>
                    <a:pt x="282702" y="345853"/>
                    <a:pt x="281749" y="347091"/>
                    <a:pt x="280511" y="348806"/>
                  </a:cubicBezTo>
                  <a:lnTo>
                    <a:pt x="280511" y="348806"/>
                  </a:lnTo>
                  <a:lnTo>
                    <a:pt x="280035" y="349472"/>
                  </a:lnTo>
                  <a:cubicBezTo>
                    <a:pt x="278257" y="348995"/>
                    <a:pt x="276384" y="348995"/>
                    <a:pt x="274606" y="349472"/>
                  </a:cubicBezTo>
                  <a:cubicBezTo>
                    <a:pt x="273463" y="349472"/>
                    <a:pt x="267176" y="352235"/>
                    <a:pt x="271177" y="350615"/>
                  </a:cubicBezTo>
                  <a:cubicBezTo>
                    <a:pt x="268504" y="351714"/>
                    <a:pt x="265728" y="352543"/>
                    <a:pt x="262890" y="353092"/>
                  </a:cubicBezTo>
                  <a:lnTo>
                    <a:pt x="261080" y="353092"/>
                  </a:lnTo>
                  <a:lnTo>
                    <a:pt x="260223" y="353092"/>
                  </a:lnTo>
                  <a:lnTo>
                    <a:pt x="254222" y="353568"/>
                  </a:lnTo>
                  <a:cubicBezTo>
                    <a:pt x="250317" y="353568"/>
                    <a:pt x="246507" y="353568"/>
                    <a:pt x="242697" y="353568"/>
                  </a:cubicBezTo>
                  <a:cubicBezTo>
                    <a:pt x="235898" y="353579"/>
                    <a:pt x="229143" y="352485"/>
                    <a:pt x="222695" y="350330"/>
                  </a:cubicBezTo>
                  <a:cubicBezTo>
                    <a:pt x="220748" y="349763"/>
                    <a:pt x="218889" y="348929"/>
                    <a:pt x="217170" y="347853"/>
                  </a:cubicBezTo>
                  <a:cubicBezTo>
                    <a:pt x="216155" y="347208"/>
                    <a:pt x="215199" y="346475"/>
                    <a:pt x="214313" y="345662"/>
                  </a:cubicBezTo>
                  <a:cubicBezTo>
                    <a:pt x="214313" y="345662"/>
                    <a:pt x="214313" y="344710"/>
                    <a:pt x="213741" y="343948"/>
                  </a:cubicBezTo>
                  <a:cubicBezTo>
                    <a:pt x="213204" y="341804"/>
                    <a:pt x="211032" y="340502"/>
                    <a:pt x="208889" y="341039"/>
                  </a:cubicBezTo>
                  <a:cubicBezTo>
                    <a:pt x="207845" y="341300"/>
                    <a:pt x="206950" y="341971"/>
                    <a:pt x="206407" y="342900"/>
                  </a:cubicBezTo>
                  <a:cubicBezTo>
                    <a:pt x="197548" y="360902"/>
                    <a:pt x="225457" y="369856"/>
                    <a:pt x="236982" y="372618"/>
                  </a:cubicBezTo>
                  <a:cubicBezTo>
                    <a:pt x="239363" y="373094"/>
                    <a:pt x="241745" y="373571"/>
                    <a:pt x="244126" y="373856"/>
                  </a:cubicBezTo>
                  <a:cubicBezTo>
                    <a:pt x="235880" y="376920"/>
                    <a:pt x="227409" y="379340"/>
                    <a:pt x="218789" y="381095"/>
                  </a:cubicBezTo>
                  <a:lnTo>
                    <a:pt x="211264" y="382524"/>
                  </a:lnTo>
                  <a:lnTo>
                    <a:pt x="205264" y="383477"/>
                  </a:lnTo>
                  <a:cubicBezTo>
                    <a:pt x="200406" y="384143"/>
                    <a:pt x="195739" y="384620"/>
                    <a:pt x="190595" y="385001"/>
                  </a:cubicBezTo>
                  <a:cubicBezTo>
                    <a:pt x="164040" y="386763"/>
                    <a:pt x="137377" y="385998"/>
                    <a:pt x="110966" y="382715"/>
                  </a:cubicBezTo>
                  <a:lnTo>
                    <a:pt x="102965" y="381762"/>
                  </a:lnTo>
                  <a:lnTo>
                    <a:pt x="102108" y="381762"/>
                  </a:lnTo>
                  <a:lnTo>
                    <a:pt x="98203" y="381191"/>
                  </a:lnTo>
                  <a:cubicBezTo>
                    <a:pt x="88678" y="379667"/>
                    <a:pt x="78581" y="377476"/>
                    <a:pt x="68771" y="375476"/>
                  </a:cubicBezTo>
                  <a:cubicBezTo>
                    <a:pt x="58960" y="373475"/>
                    <a:pt x="48292" y="370904"/>
                    <a:pt x="38195" y="368427"/>
                  </a:cubicBezTo>
                  <a:cubicBezTo>
                    <a:pt x="34766" y="367665"/>
                    <a:pt x="31242" y="366903"/>
                    <a:pt x="27813" y="366332"/>
                  </a:cubicBezTo>
                  <a:cubicBezTo>
                    <a:pt x="29464" y="351854"/>
                    <a:pt x="31179" y="337376"/>
                    <a:pt x="32956" y="322898"/>
                  </a:cubicBezTo>
                  <a:close/>
                  <a:moveTo>
                    <a:pt x="23527" y="613410"/>
                  </a:moveTo>
                  <a:lnTo>
                    <a:pt x="23527" y="613410"/>
                  </a:lnTo>
                  <a:lnTo>
                    <a:pt x="21812" y="613410"/>
                  </a:lnTo>
                  <a:lnTo>
                    <a:pt x="16097" y="612458"/>
                  </a:lnTo>
                  <a:cubicBezTo>
                    <a:pt x="10793" y="611118"/>
                    <a:pt x="5419" y="610068"/>
                    <a:pt x="0" y="609315"/>
                  </a:cubicBezTo>
                  <a:cubicBezTo>
                    <a:pt x="953" y="602647"/>
                    <a:pt x="1810" y="596075"/>
                    <a:pt x="2762" y="589407"/>
                  </a:cubicBezTo>
                  <a:cubicBezTo>
                    <a:pt x="4581" y="592149"/>
                    <a:pt x="6949" y="594484"/>
                    <a:pt x="9716" y="596265"/>
                  </a:cubicBezTo>
                  <a:cubicBezTo>
                    <a:pt x="14954" y="599408"/>
                    <a:pt x="19240" y="593408"/>
                    <a:pt x="17336" y="588455"/>
                  </a:cubicBezTo>
                  <a:cubicBezTo>
                    <a:pt x="15430" y="583502"/>
                    <a:pt x="13145" y="581311"/>
                    <a:pt x="11239" y="577596"/>
                  </a:cubicBezTo>
                  <a:cubicBezTo>
                    <a:pt x="9335" y="573881"/>
                    <a:pt x="8001" y="570643"/>
                    <a:pt x="6382" y="567214"/>
                  </a:cubicBezTo>
                  <a:lnTo>
                    <a:pt x="5810" y="566166"/>
                  </a:lnTo>
                  <a:cubicBezTo>
                    <a:pt x="6287" y="562642"/>
                    <a:pt x="6668" y="559118"/>
                    <a:pt x="7144" y="555593"/>
                  </a:cubicBezTo>
                  <a:cubicBezTo>
                    <a:pt x="11208" y="557562"/>
                    <a:pt x="15399" y="559467"/>
                    <a:pt x="19717" y="561308"/>
                  </a:cubicBezTo>
                  <a:cubicBezTo>
                    <a:pt x="34990" y="566805"/>
                    <a:pt x="51110" y="569577"/>
                    <a:pt x="67342" y="569500"/>
                  </a:cubicBezTo>
                  <a:cubicBezTo>
                    <a:pt x="85899" y="570199"/>
                    <a:pt x="104483" y="569658"/>
                    <a:pt x="122968" y="567880"/>
                  </a:cubicBezTo>
                  <a:cubicBezTo>
                    <a:pt x="122584" y="569926"/>
                    <a:pt x="122584" y="572026"/>
                    <a:pt x="122968" y="574071"/>
                  </a:cubicBezTo>
                  <a:cubicBezTo>
                    <a:pt x="123519" y="577489"/>
                    <a:pt x="124820" y="580742"/>
                    <a:pt x="126778" y="583596"/>
                  </a:cubicBezTo>
                  <a:cubicBezTo>
                    <a:pt x="132284" y="590185"/>
                    <a:pt x="139765" y="594827"/>
                    <a:pt x="148114" y="596836"/>
                  </a:cubicBezTo>
                  <a:cubicBezTo>
                    <a:pt x="150971" y="597694"/>
                    <a:pt x="153924" y="598456"/>
                    <a:pt x="156877" y="599122"/>
                  </a:cubicBezTo>
                  <a:lnTo>
                    <a:pt x="154210" y="600075"/>
                  </a:lnTo>
                  <a:cubicBezTo>
                    <a:pt x="148114" y="602361"/>
                    <a:pt x="141827" y="604266"/>
                    <a:pt x="135160" y="606171"/>
                  </a:cubicBezTo>
                  <a:cubicBezTo>
                    <a:pt x="123674" y="609399"/>
                    <a:pt x="112000" y="611912"/>
                    <a:pt x="100203" y="613696"/>
                  </a:cubicBezTo>
                  <a:lnTo>
                    <a:pt x="98107" y="613696"/>
                  </a:lnTo>
                  <a:lnTo>
                    <a:pt x="94774" y="613696"/>
                  </a:lnTo>
                  <a:cubicBezTo>
                    <a:pt x="91916" y="613696"/>
                    <a:pt x="88963" y="614363"/>
                    <a:pt x="86106" y="614553"/>
                  </a:cubicBezTo>
                  <a:cubicBezTo>
                    <a:pt x="79724" y="615125"/>
                    <a:pt x="73438" y="615410"/>
                    <a:pt x="67056" y="615601"/>
                  </a:cubicBezTo>
                  <a:cubicBezTo>
                    <a:pt x="55256" y="615854"/>
                    <a:pt x="43453" y="615345"/>
                    <a:pt x="31718" y="614077"/>
                  </a:cubicBezTo>
                  <a:lnTo>
                    <a:pt x="23051" y="613029"/>
                  </a:lnTo>
                  <a:close/>
                  <a:moveTo>
                    <a:pt x="204978" y="555498"/>
                  </a:moveTo>
                  <a:lnTo>
                    <a:pt x="204978" y="551021"/>
                  </a:lnTo>
                  <a:cubicBezTo>
                    <a:pt x="190610" y="555859"/>
                    <a:pt x="175901" y="559616"/>
                    <a:pt x="160972" y="562261"/>
                  </a:cubicBezTo>
                  <a:cubicBezTo>
                    <a:pt x="151447" y="563975"/>
                    <a:pt x="141922" y="565309"/>
                    <a:pt x="132874" y="566452"/>
                  </a:cubicBezTo>
                  <a:cubicBezTo>
                    <a:pt x="134588" y="575977"/>
                    <a:pt x="148971" y="579501"/>
                    <a:pt x="157353" y="581216"/>
                  </a:cubicBezTo>
                  <a:cubicBezTo>
                    <a:pt x="164274" y="582587"/>
                    <a:pt x="171272" y="583541"/>
                    <a:pt x="178308" y="584073"/>
                  </a:cubicBezTo>
                  <a:cubicBezTo>
                    <a:pt x="181289" y="584250"/>
                    <a:pt x="184251" y="584664"/>
                    <a:pt x="187166" y="585311"/>
                  </a:cubicBezTo>
                  <a:cubicBezTo>
                    <a:pt x="188404" y="584645"/>
                    <a:pt x="189643" y="583978"/>
                    <a:pt x="190786" y="583216"/>
                  </a:cubicBezTo>
                  <a:cubicBezTo>
                    <a:pt x="191929" y="582454"/>
                    <a:pt x="194120" y="580644"/>
                    <a:pt x="193167" y="581501"/>
                  </a:cubicBezTo>
                  <a:lnTo>
                    <a:pt x="194596" y="580263"/>
                  </a:lnTo>
                  <a:cubicBezTo>
                    <a:pt x="195644" y="579215"/>
                    <a:pt x="196691" y="578263"/>
                    <a:pt x="197644" y="577120"/>
                  </a:cubicBezTo>
                  <a:lnTo>
                    <a:pt x="198215" y="576453"/>
                  </a:lnTo>
                  <a:cubicBezTo>
                    <a:pt x="199377" y="574829"/>
                    <a:pt x="200397" y="573109"/>
                    <a:pt x="201263" y="571310"/>
                  </a:cubicBezTo>
                  <a:cubicBezTo>
                    <a:pt x="201263" y="570833"/>
                    <a:pt x="202692" y="568071"/>
                    <a:pt x="202502" y="568928"/>
                  </a:cubicBezTo>
                  <a:cubicBezTo>
                    <a:pt x="202618" y="568470"/>
                    <a:pt x="202777" y="568023"/>
                    <a:pt x="202978" y="567595"/>
                  </a:cubicBezTo>
                  <a:cubicBezTo>
                    <a:pt x="203613" y="565309"/>
                    <a:pt x="204184" y="563023"/>
                    <a:pt x="204692" y="560737"/>
                  </a:cubicBezTo>
                  <a:lnTo>
                    <a:pt x="205264" y="557213"/>
                  </a:lnTo>
                  <a:cubicBezTo>
                    <a:pt x="205264" y="557213"/>
                    <a:pt x="205264" y="556641"/>
                    <a:pt x="205264" y="556070"/>
                  </a:cubicBezTo>
                  <a:close/>
                  <a:moveTo>
                    <a:pt x="14478" y="492728"/>
                  </a:moveTo>
                  <a:lnTo>
                    <a:pt x="14478" y="492728"/>
                  </a:lnTo>
                  <a:cubicBezTo>
                    <a:pt x="15696" y="493896"/>
                    <a:pt x="17116" y="494832"/>
                    <a:pt x="18669" y="495491"/>
                  </a:cubicBezTo>
                  <a:cubicBezTo>
                    <a:pt x="20997" y="496084"/>
                    <a:pt x="23438" y="495076"/>
                    <a:pt x="24670" y="493014"/>
                  </a:cubicBezTo>
                  <a:cubicBezTo>
                    <a:pt x="27350" y="487412"/>
                    <a:pt x="27726" y="480983"/>
                    <a:pt x="25717" y="475107"/>
                  </a:cubicBezTo>
                  <a:cubicBezTo>
                    <a:pt x="24670" y="468821"/>
                    <a:pt x="23717" y="462534"/>
                    <a:pt x="22955" y="456057"/>
                  </a:cubicBezTo>
                  <a:cubicBezTo>
                    <a:pt x="22193" y="449580"/>
                    <a:pt x="21336" y="444913"/>
                    <a:pt x="20288" y="439484"/>
                  </a:cubicBezTo>
                  <a:cubicBezTo>
                    <a:pt x="20288" y="437198"/>
                    <a:pt x="20764" y="435102"/>
                    <a:pt x="20955" y="432816"/>
                  </a:cubicBezTo>
                  <a:lnTo>
                    <a:pt x="24384" y="401098"/>
                  </a:lnTo>
                  <a:cubicBezTo>
                    <a:pt x="30766" y="404336"/>
                    <a:pt x="37433" y="407099"/>
                    <a:pt x="44005" y="409766"/>
                  </a:cubicBezTo>
                  <a:cubicBezTo>
                    <a:pt x="58580" y="415294"/>
                    <a:pt x="73722" y="419192"/>
                    <a:pt x="89154" y="421386"/>
                  </a:cubicBezTo>
                  <a:cubicBezTo>
                    <a:pt x="109429" y="424672"/>
                    <a:pt x="129879" y="426771"/>
                    <a:pt x="150400" y="427673"/>
                  </a:cubicBezTo>
                  <a:cubicBezTo>
                    <a:pt x="164115" y="428289"/>
                    <a:pt x="177855" y="428098"/>
                    <a:pt x="191548" y="427101"/>
                  </a:cubicBezTo>
                  <a:cubicBezTo>
                    <a:pt x="187958" y="428678"/>
                    <a:pt x="184542" y="430625"/>
                    <a:pt x="181356" y="432911"/>
                  </a:cubicBezTo>
                  <a:cubicBezTo>
                    <a:pt x="172780" y="439956"/>
                    <a:pt x="167701" y="450391"/>
                    <a:pt x="167449" y="461486"/>
                  </a:cubicBezTo>
                  <a:cubicBezTo>
                    <a:pt x="165204" y="472291"/>
                    <a:pt x="168824" y="483479"/>
                    <a:pt x="176974" y="490919"/>
                  </a:cubicBezTo>
                  <a:cubicBezTo>
                    <a:pt x="183452" y="495395"/>
                    <a:pt x="189833" y="487966"/>
                    <a:pt x="188786" y="481394"/>
                  </a:cubicBezTo>
                  <a:cubicBezTo>
                    <a:pt x="186880" y="469868"/>
                    <a:pt x="183166" y="454057"/>
                    <a:pt x="195263" y="446437"/>
                  </a:cubicBezTo>
                  <a:cubicBezTo>
                    <a:pt x="202597" y="441770"/>
                    <a:pt x="210598" y="438055"/>
                    <a:pt x="218027" y="433388"/>
                  </a:cubicBezTo>
                  <a:cubicBezTo>
                    <a:pt x="225888" y="427758"/>
                    <a:pt x="234560" y="423358"/>
                    <a:pt x="243745" y="420338"/>
                  </a:cubicBezTo>
                  <a:cubicBezTo>
                    <a:pt x="244182" y="420206"/>
                    <a:pt x="244599" y="420013"/>
                    <a:pt x="244983" y="419767"/>
                  </a:cubicBezTo>
                  <a:cubicBezTo>
                    <a:pt x="245173" y="420106"/>
                    <a:pt x="245397" y="420425"/>
                    <a:pt x="245650" y="420719"/>
                  </a:cubicBezTo>
                  <a:lnTo>
                    <a:pt x="245650" y="420719"/>
                  </a:lnTo>
                  <a:cubicBezTo>
                    <a:pt x="246495" y="422037"/>
                    <a:pt x="247451" y="423280"/>
                    <a:pt x="248507" y="424434"/>
                  </a:cubicBezTo>
                  <a:cubicBezTo>
                    <a:pt x="248696" y="424913"/>
                    <a:pt x="248952" y="425362"/>
                    <a:pt x="249269" y="425768"/>
                  </a:cubicBezTo>
                  <a:cubicBezTo>
                    <a:pt x="250317" y="427387"/>
                    <a:pt x="251270" y="429101"/>
                    <a:pt x="252222" y="430721"/>
                  </a:cubicBezTo>
                  <a:lnTo>
                    <a:pt x="253841" y="433959"/>
                  </a:lnTo>
                  <a:cubicBezTo>
                    <a:pt x="252794" y="431768"/>
                    <a:pt x="254889" y="436721"/>
                    <a:pt x="255175" y="437483"/>
                  </a:cubicBezTo>
                  <a:cubicBezTo>
                    <a:pt x="256373" y="441518"/>
                    <a:pt x="257328" y="445621"/>
                    <a:pt x="258032" y="449771"/>
                  </a:cubicBezTo>
                  <a:cubicBezTo>
                    <a:pt x="258032" y="449771"/>
                    <a:pt x="258032" y="449771"/>
                    <a:pt x="258032" y="450342"/>
                  </a:cubicBezTo>
                  <a:cubicBezTo>
                    <a:pt x="258032" y="450914"/>
                    <a:pt x="258032" y="450818"/>
                    <a:pt x="258032" y="451199"/>
                  </a:cubicBezTo>
                  <a:cubicBezTo>
                    <a:pt x="258174" y="453388"/>
                    <a:pt x="258174" y="455583"/>
                    <a:pt x="258032" y="457772"/>
                  </a:cubicBezTo>
                  <a:cubicBezTo>
                    <a:pt x="258270" y="462150"/>
                    <a:pt x="258270" y="466538"/>
                    <a:pt x="258032" y="470916"/>
                  </a:cubicBezTo>
                  <a:cubicBezTo>
                    <a:pt x="258032" y="472631"/>
                    <a:pt x="258032" y="474345"/>
                    <a:pt x="257556" y="476155"/>
                  </a:cubicBezTo>
                  <a:cubicBezTo>
                    <a:pt x="257080" y="477965"/>
                    <a:pt x="256604" y="478155"/>
                    <a:pt x="256127" y="479108"/>
                  </a:cubicBezTo>
                  <a:cubicBezTo>
                    <a:pt x="255911" y="479603"/>
                    <a:pt x="255656" y="480081"/>
                    <a:pt x="255366" y="480536"/>
                  </a:cubicBezTo>
                  <a:lnTo>
                    <a:pt x="254127" y="482251"/>
                  </a:lnTo>
                  <a:cubicBezTo>
                    <a:pt x="252252" y="484379"/>
                    <a:pt x="250179" y="486325"/>
                    <a:pt x="247936" y="488061"/>
                  </a:cubicBezTo>
                  <a:lnTo>
                    <a:pt x="246126" y="489585"/>
                  </a:lnTo>
                  <a:lnTo>
                    <a:pt x="244507" y="490823"/>
                  </a:lnTo>
                  <a:lnTo>
                    <a:pt x="241363" y="492824"/>
                  </a:lnTo>
                  <a:lnTo>
                    <a:pt x="236506" y="493395"/>
                  </a:lnTo>
                  <a:cubicBezTo>
                    <a:pt x="223647" y="494443"/>
                    <a:pt x="210979" y="494252"/>
                    <a:pt x="198406" y="494348"/>
                  </a:cubicBezTo>
                  <a:cubicBezTo>
                    <a:pt x="194381" y="494808"/>
                    <a:pt x="191493" y="498444"/>
                    <a:pt x="191953" y="502469"/>
                  </a:cubicBezTo>
                  <a:cubicBezTo>
                    <a:pt x="192341" y="505858"/>
                    <a:pt x="195016" y="508533"/>
                    <a:pt x="198406" y="508921"/>
                  </a:cubicBezTo>
                  <a:cubicBezTo>
                    <a:pt x="200692" y="508921"/>
                    <a:pt x="202882" y="508921"/>
                    <a:pt x="205169" y="508921"/>
                  </a:cubicBezTo>
                  <a:cubicBezTo>
                    <a:pt x="186383" y="515498"/>
                    <a:pt x="167074" y="520469"/>
                    <a:pt x="147447" y="523780"/>
                  </a:cubicBezTo>
                  <a:lnTo>
                    <a:pt x="137922" y="525304"/>
                  </a:lnTo>
                  <a:lnTo>
                    <a:pt x="134207" y="525304"/>
                  </a:lnTo>
                  <a:lnTo>
                    <a:pt x="128683" y="525971"/>
                  </a:lnTo>
                  <a:cubicBezTo>
                    <a:pt x="120682" y="526828"/>
                    <a:pt x="112776" y="527495"/>
                    <a:pt x="104775" y="527876"/>
                  </a:cubicBezTo>
                  <a:cubicBezTo>
                    <a:pt x="90086" y="528685"/>
                    <a:pt x="75363" y="528685"/>
                    <a:pt x="60674" y="527876"/>
                  </a:cubicBezTo>
                  <a:lnTo>
                    <a:pt x="51149" y="527114"/>
                  </a:lnTo>
                  <a:lnTo>
                    <a:pt x="45434" y="526352"/>
                  </a:lnTo>
                  <a:lnTo>
                    <a:pt x="42005" y="525780"/>
                  </a:lnTo>
                  <a:cubicBezTo>
                    <a:pt x="34338" y="524514"/>
                    <a:pt x="26741" y="522861"/>
                    <a:pt x="19240" y="520827"/>
                  </a:cubicBezTo>
                  <a:cubicBezTo>
                    <a:pt x="16764" y="520160"/>
                    <a:pt x="14097" y="519303"/>
                    <a:pt x="11525" y="518446"/>
                  </a:cubicBezTo>
                  <a:cubicBezTo>
                    <a:pt x="12478" y="509492"/>
                    <a:pt x="13526" y="500539"/>
                    <a:pt x="14478" y="491681"/>
                  </a:cubicBezTo>
                  <a:close/>
                  <a:moveTo>
                    <a:pt x="188976" y="112205"/>
                  </a:moveTo>
                  <a:lnTo>
                    <a:pt x="188976" y="112205"/>
                  </a:lnTo>
                  <a:cubicBezTo>
                    <a:pt x="191613" y="116973"/>
                    <a:pt x="194572" y="121556"/>
                    <a:pt x="197834" y="125921"/>
                  </a:cubicBezTo>
                  <a:lnTo>
                    <a:pt x="198501" y="126968"/>
                  </a:lnTo>
                  <a:cubicBezTo>
                    <a:pt x="190119" y="124301"/>
                    <a:pt x="181832" y="121539"/>
                    <a:pt x="173355" y="119063"/>
                  </a:cubicBezTo>
                  <a:lnTo>
                    <a:pt x="188976" y="112205"/>
                  </a:lnTo>
                  <a:close/>
                  <a:moveTo>
                    <a:pt x="277559" y="125825"/>
                  </a:moveTo>
                  <a:cubicBezTo>
                    <a:pt x="281083" y="121063"/>
                    <a:pt x="274130" y="114014"/>
                    <a:pt x="269557" y="117539"/>
                  </a:cubicBezTo>
                  <a:cubicBezTo>
                    <a:pt x="265100" y="121578"/>
                    <a:pt x="260391" y="125332"/>
                    <a:pt x="255460" y="128778"/>
                  </a:cubicBezTo>
                  <a:cubicBezTo>
                    <a:pt x="253034" y="130355"/>
                    <a:pt x="252346" y="133599"/>
                    <a:pt x="253922" y="136025"/>
                  </a:cubicBezTo>
                  <a:cubicBezTo>
                    <a:pt x="255096" y="137831"/>
                    <a:pt x="257256" y="138735"/>
                    <a:pt x="259366" y="138303"/>
                  </a:cubicBezTo>
                  <a:cubicBezTo>
                    <a:pt x="266768" y="136721"/>
                    <a:pt x="273281" y="132357"/>
                    <a:pt x="277558" y="126111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36CAC58C-6013-4040-8524-E86364FC627B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8896D781-DCE0-4B04-AE91-4109F4BFD220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365EA40B-D3C1-422C-AD34-F798EF0C0AD9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8A7675B4-745F-414D-BE27-59B2FCDE3874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18A0999D-BCBC-4128-8407-AB39174C3DD4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1B9C943E-2DB6-4BF6-B078-63B91C693A4A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4C5986F1-B8F0-4540-9FAB-850FF2A4D34B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BDCA2711-FF42-495D-9786-5647E0810F26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EFFBC94E-5EDA-4C64-85C4-EE6E8E98C35D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4308D572-D9FB-48C1-9EE7-26C9FA4C8CD9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F9F729F9-EC58-4CAE-AB18-F0AA5F12EB9E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06D25D05-EEBF-470C-9CB5-EC0FAA81B6F1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50BC837-56DF-4E9D-9E27-8A4CFA2F5D5F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AEF343F1-BC17-4392-AA64-525CE6FAFCBC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53F5E64B-75AE-40B9-B706-80AD7066539F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B3C230D5-F4A2-430E-8C55-5C211B105379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869A4A84-3C76-43B3-AF07-99333CE74398}"/>
                </a:ext>
              </a:extLst>
            </p:cNvPr>
            <p:cNvSpPr/>
            <p:nvPr/>
          </p:nvSpPr>
          <p:spPr>
            <a:xfrm>
              <a:off x="8989594" y="3135829"/>
              <a:ext cx="419551" cy="948516"/>
            </a:xfrm>
            <a:custGeom>
              <a:avLst/>
              <a:gdLst>
                <a:gd name="connsiteX0" fmla="*/ 237935 w 260508"/>
                <a:gd name="connsiteY0" fmla="*/ 48161 h 588954"/>
                <a:gd name="connsiteX1" fmla="*/ 237935 w 260508"/>
                <a:gd name="connsiteY1" fmla="*/ 48161 h 588954"/>
                <a:gd name="connsiteX2" fmla="*/ 199358 w 260508"/>
                <a:gd name="connsiteY2" fmla="*/ 88832 h 588954"/>
                <a:gd name="connsiteX3" fmla="*/ 174403 w 260508"/>
                <a:gd name="connsiteY3" fmla="*/ 145316 h 588954"/>
                <a:gd name="connsiteX4" fmla="*/ 159734 w 260508"/>
                <a:gd name="connsiteY4" fmla="*/ 195322 h 588954"/>
                <a:gd name="connsiteX5" fmla="*/ 145923 w 260508"/>
                <a:gd name="connsiteY5" fmla="*/ 259520 h 588954"/>
                <a:gd name="connsiteX6" fmla="*/ 127445 w 260508"/>
                <a:gd name="connsiteY6" fmla="*/ 357723 h 588954"/>
                <a:gd name="connsiteX7" fmla="*/ 117253 w 260508"/>
                <a:gd name="connsiteY7" fmla="*/ 460117 h 588954"/>
                <a:gd name="connsiteX8" fmla="*/ 118681 w 260508"/>
                <a:gd name="connsiteY8" fmla="*/ 508313 h 588954"/>
                <a:gd name="connsiteX9" fmla="*/ 119729 w 260508"/>
                <a:gd name="connsiteY9" fmla="*/ 519648 h 588954"/>
                <a:gd name="connsiteX10" fmla="*/ 120872 w 260508"/>
                <a:gd name="connsiteY10" fmla="*/ 528411 h 588954"/>
                <a:gd name="connsiteX11" fmla="*/ 120872 w 260508"/>
                <a:gd name="connsiteY11" fmla="*/ 529935 h 588954"/>
                <a:gd name="connsiteX12" fmla="*/ 124778 w 260508"/>
                <a:gd name="connsiteY12" fmla="*/ 552509 h 588954"/>
                <a:gd name="connsiteX13" fmla="*/ 134303 w 260508"/>
                <a:gd name="connsiteY13" fmla="*/ 572607 h 588954"/>
                <a:gd name="connsiteX14" fmla="*/ 130969 w 260508"/>
                <a:gd name="connsiteY14" fmla="*/ 572607 h 588954"/>
                <a:gd name="connsiteX15" fmla="*/ 114586 w 260508"/>
                <a:gd name="connsiteY15" fmla="*/ 569940 h 588954"/>
                <a:gd name="connsiteX16" fmla="*/ 81724 w 260508"/>
                <a:gd name="connsiteY16" fmla="*/ 560415 h 588954"/>
                <a:gd name="connsiteX17" fmla="*/ 14573 w 260508"/>
                <a:gd name="connsiteY17" fmla="*/ 533555 h 588954"/>
                <a:gd name="connsiteX18" fmla="*/ 12668 w 260508"/>
                <a:gd name="connsiteY18" fmla="*/ 536984 h 588954"/>
                <a:gd name="connsiteX19" fmla="*/ 80010 w 260508"/>
                <a:gd name="connsiteY19" fmla="*/ 573464 h 588954"/>
                <a:gd name="connsiteX20" fmla="*/ 113919 w 260508"/>
                <a:gd name="connsiteY20" fmla="*/ 585275 h 588954"/>
                <a:gd name="connsiteX21" fmla="*/ 132969 w 260508"/>
                <a:gd name="connsiteY21" fmla="*/ 587847 h 588954"/>
                <a:gd name="connsiteX22" fmla="*/ 141160 w 260508"/>
                <a:gd name="connsiteY22" fmla="*/ 586704 h 588954"/>
                <a:gd name="connsiteX23" fmla="*/ 144208 w 260508"/>
                <a:gd name="connsiteY23" fmla="*/ 584989 h 588954"/>
                <a:gd name="connsiteX24" fmla="*/ 148209 w 260508"/>
                <a:gd name="connsiteY24" fmla="*/ 588800 h 588954"/>
                <a:gd name="connsiteX25" fmla="*/ 141922 w 260508"/>
                <a:gd name="connsiteY25" fmla="*/ 588800 h 588954"/>
                <a:gd name="connsiteX26" fmla="*/ 105346 w 260508"/>
                <a:gd name="connsiteY26" fmla="*/ 587276 h 588954"/>
                <a:gd name="connsiteX27" fmla="*/ 101632 w 260508"/>
                <a:gd name="connsiteY27" fmla="*/ 587276 h 588954"/>
                <a:gd name="connsiteX28" fmla="*/ 100870 w 260508"/>
                <a:gd name="connsiteY28" fmla="*/ 587276 h 588954"/>
                <a:gd name="connsiteX29" fmla="*/ 99155 w 260508"/>
                <a:gd name="connsiteY29" fmla="*/ 587276 h 588954"/>
                <a:gd name="connsiteX30" fmla="*/ 89630 w 260508"/>
                <a:gd name="connsiteY30" fmla="*/ 585752 h 588954"/>
                <a:gd name="connsiteX31" fmla="*/ 69056 w 260508"/>
                <a:gd name="connsiteY31" fmla="*/ 581656 h 588954"/>
                <a:gd name="connsiteX32" fmla="*/ 40481 w 260508"/>
                <a:gd name="connsiteY32" fmla="*/ 574988 h 588954"/>
                <a:gd name="connsiteX33" fmla="*/ 27527 w 260508"/>
                <a:gd name="connsiteY33" fmla="*/ 570607 h 588954"/>
                <a:gd name="connsiteX34" fmla="*/ 27527 w 260508"/>
                <a:gd name="connsiteY34" fmla="*/ 570607 h 588954"/>
                <a:gd name="connsiteX35" fmla="*/ 24574 w 260508"/>
                <a:gd name="connsiteY35" fmla="*/ 569273 h 588954"/>
                <a:gd name="connsiteX36" fmla="*/ 18574 w 260508"/>
                <a:gd name="connsiteY36" fmla="*/ 565844 h 588954"/>
                <a:gd name="connsiteX37" fmla="*/ 13906 w 260508"/>
                <a:gd name="connsiteY37" fmla="*/ 562701 h 588954"/>
                <a:gd name="connsiteX38" fmla="*/ 10478 w 260508"/>
                <a:gd name="connsiteY38" fmla="*/ 559463 h 588954"/>
                <a:gd name="connsiteX39" fmla="*/ 6858 w 260508"/>
                <a:gd name="connsiteY39" fmla="*/ 555462 h 588954"/>
                <a:gd name="connsiteX40" fmla="*/ 4572 w 260508"/>
                <a:gd name="connsiteY40" fmla="*/ 551462 h 588954"/>
                <a:gd name="connsiteX41" fmla="*/ 4572 w 260508"/>
                <a:gd name="connsiteY41" fmla="*/ 550890 h 588954"/>
                <a:gd name="connsiteX42" fmla="*/ 2857 w 260508"/>
                <a:gd name="connsiteY42" fmla="*/ 546318 h 588954"/>
                <a:gd name="connsiteX43" fmla="*/ 1619 w 260508"/>
                <a:gd name="connsiteY43" fmla="*/ 539079 h 588954"/>
                <a:gd name="connsiteX44" fmla="*/ 0 w 260508"/>
                <a:gd name="connsiteY44" fmla="*/ 528506 h 588954"/>
                <a:gd name="connsiteX45" fmla="*/ 0 w 260508"/>
                <a:gd name="connsiteY45" fmla="*/ 509456 h 588954"/>
                <a:gd name="connsiteX46" fmla="*/ 19812 w 260508"/>
                <a:gd name="connsiteY46" fmla="*/ 521648 h 588954"/>
                <a:gd name="connsiteX47" fmla="*/ 43148 w 260508"/>
                <a:gd name="connsiteY47" fmla="*/ 526411 h 588954"/>
                <a:gd name="connsiteX48" fmla="*/ 45543 w 260508"/>
                <a:gd name="connsiteY48" fmla="*/ 521735 h 588954"/>
                <a:gd name="connsiteX49" fmla="*/ 44005 w 260508"/>
                <a:gd name="connsiteY49" fmla="*/ 519743 h 588954"/>
                <a:gd name="connsiteX50" fmla="*/ 23336 w 260508"/>
                <a:gd name="connsiteY50" fmla="*/ 511552 h 588954"/>
                <a:gd name="connsiteX51" fmla="*/ 4286 w 260508"/>
                <a:gd name="connsiteY51" fmla="*/ 500217 h 588954"/>
                <a:gd name="connsiteX52" fmla="*/ 285 w 260508"/>
                <a:gd name="connsiteY52" fmla="*/ 499646 h 588954"/>
                <a:gd name="connsiteX53" fmla="*/ 1143 w 260508"/>
                <a:gd name="connsiteY53" fmla="*/ 458879 h 588954"/>
                <a:gd name="connsiteX54" fmla="*/ 9620 w 260508"/>
                <a:gd name="connsiteY54" fmla="*/ 351437 h 588954"/>
                <a:gd name="connsiteX55" fmla="*/ 48292 w 260508"/>
                <a:gd name="connsiteY55" fmla="*/ 144554 h 588954"/>
                <a:gd name="connsiteX56" fmla="*/ 82963 w 260508"/>
                <a:gd name="connsiteY56" fmla="*/ 55114 h 588954"/>
                <a:gd name="connsiteX57" fmla="*/ 99727 w 260508"/>
                <a:gd name="connsiteY57" fmla="*/ 24538 h 588954"/>
                <a:gd name="connsiteX58" fmla="*/ 103441 w 260508"/>
                <a:gd name="connsiteY58" fmla="*/ 18538 h 588954"/>
                <a:gd name="connsiteX59" fmla="*/ 105156 w 260508"/>
                <a:gd name="connsiteY59" fmla="*/ 16347 h 588954"/>
                <a:gd name="connsiteX60" fmla="*/ 107823 w 260508"/>
                <a:gd name="connsiteY60" fmla="*/ 13394 h 588954"/>
                <a:gd name="connsiteX61" fmla="*/ 109633 w 260508"/>
                <a:gd name="connsiteY61" fmla="*/ 11680 h 588954"/>
                <a:gd name="connsiteX62" fmla="*/ 111347 w 260508"/>
                <a:gd name="connsiteY62" fmla="*/ 10632 h 588954"/>
                <a:gd name="connsiteX63" fmla="*/ 116777 w 260508"/>
                <a:gd name="connsiteY63" fmla="*/ 6917 h 588954"/>
                <a:gd name="connsiteX64" fmla="*/ 117443 w 260508"/>
                <a:gd name="connsiteY64" fmla="*/ 6250 h 588954"/>
                <a:gd name="connsiteX65" fmla="*/ 118015 w 260508"/>
                <a:gd name="connsiteY65" fmla="*/ 6250 h 588954"/>
                <a:gd name="connsiteX66" fmla="*/ 122777 w 260508"/>
                <a:gd name="connsiteY66" fmla="*/ 1202 h 588954"/>
                <a:gd name="connsiteX67" fmla="*/ 122777 w 260508"/>
                <a:gd name="connsiteY67" fmla="*/ 1202 h 588954"/>
                <a:gd name="connsiteX68" fmla="*/ 126111 w 260508"/>
                <a:gd name="connsiteY68" fmla="*/ 1202 h 588954"/>
                <a:gd name="connsiteX69" fmla="*/ 142875 w 260508"/>
                <a:gd name="connsiteY69" fmla="*/ 250 h 588954"/>
                <a:gd name="connsiteX70" fmla="*/ 157448 w 260508"/>
                <a:gd name="connsiteY70" fmla="*/ 250 h 588954"/>
                <a:gd name="connsiteX71" fmla="*/ 161735 w 260508"/>
                <a:gd name="connsiteY71" fmla="*/ 821 h 588954"/>
                <a:gd name="connsiteX72" fmla="*/ 167069 w 260508"/>
                <a:gd name="connsiteY72" fmla="*/ 1583 h 588954"/>
                <a:gd name="connsiteX73" fmla="*/ 196405 w 260508"/>
                <a:gd name="connsiteY73" fmla="*/ 7394 h 588954"/>
                <a:gd name="connsiteX74" fmla="*/ 224980 w 260508"/>
                <a:gd name="connsiteY74" fmla="*/ 16919 h 588954"/>
                <a:gd name="connsiteX75" fmla="*/ 224980 w 260508"/>
                <a:gd name="connsiteY75" fmla="*/ 16919 h 588954"/>
                <a:gd name="connsiteX76" fmla="*/ 227838 w 260508"/>
                <a:gd name="connsiteY76" fmla="*/ 18252 h 588954"/>
                <a:gd name="connsiteX77" fmla="*/ 234982 w 260508"/>
                <a:gd name="connsiteY77" fmla="*/ 21776 h 588954"/>
                <a:gd name="connsiteX78" fmla="*/ 248221 w 260508"/>
                <a:gd name="connsiteY78" fmla="*/ 30158 h 588954"/>
                <a:gd name="connsiteX79" fmla="*/ 250127 w 260508"/>
                <a:gd name="connsiteY79" fmla="*/ 31587 h 588954"/>
                <a:gd name="connsiteX80" fmla="*/ 250793 w 260508"/>
                <a:gd name="connsiteY80" fmla="*/ 32063 h 588954"/>
                <a:gd name="connsiteX81" fmla="*/ 256318 w 260508"/>
                <a:gd name="connsiteY81" fmla="*/ 37207 h 588954"/>
                <a:gd name="connsiteX82" fmla="*/ 260509 w 260508"/>
                <a:gd name="connsiteY82" fmla="*/ 41779 h 588954"/>
                <a:gd name="connsiteX83" fmla="*/ 260509 w 260508"/>
                <a:gd name="connsiteY83" fmla="*/ 41779 h 588954"/>
                <a:gd name="connsiteX84" fmla="*/ 237935 w 260508"/>
                <a:gd name="connsiteY84" fmla="*/ 48161 h 58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60508" h="588954">
                  <a:moveTo>
                    <a:pt x="237935" y="48161"/>
                  </a:moveTo>
                  <a:lnTo>
                    <a:pt x="237935" y="48161"/>
                  </a:lnTo>
                  <a:cubicBezTo>
                    <a:pt x="221735" y="58104"/>
                    <a:pt x="208432" y="72130"/>
                    <a:pt x="199358" y="88832"/>
                  </a:cubicBezTo>
                  <a:cubicBezTo>
                    <a:pt x="189094" y="106739"/>
                    <a:pt x="180730" y="125670"/>
                    <a:pt x="174403" y="145316"/>
                  </a:cubicBezTo>
                  <a:cubicBezTo>
                    <a:pt x="168688" y="161699"/>
                    <a:pt x="163925" y="178463"/>
                    <a:pt x="159734" y="195322"/>
                  </a:cubicBezTo>
                  <a:cubicBezTo>
                    <a:pt x="154496" y="216563"/>
                    <a:pt x="150209" y="238089"/>
                    <a:pt x="145923" y="259520"/>
                  </a:cubicBezTo>
                  <a:cubicBezTo>
                    <a:pt x="139160" y="292191"/>
                    <a:pt x="132588" y="324767"/>
                    <a:pt x="127445" y="357723"/>
                  </a:cubicBezTo>
                  <a:cubicBezTo>
                    <a:pt x="121815" y="391595"/>
                    <a:pt x="118411" y="425800"/>
                    <a:pt x="117253" y="460117"/>
                  </a:cubicBezTo>
                  <a:cubicBezTo>
                    <a:pt x="116871" y="476196"/>
                    <a:pt x="117347" y="492285"/>
                    <a:pt x="118681" y="508313"/>
                  </a:cubicBezTo>
                  <a:cubicBezTo>
                    <a:pt x="118681" y="512123"/>
                    <a:pt x="119348" y="515838"/>
                    <a:pt x="119729" y="519648"/>
                  </a:cubicBezTo>
                  <a:lnTo>
                    <a:pt x="120872" y="528411"/>
                  </a:lnTo>
                  <a:cubicBezTo>
                    <a:pt x="120301" y="524125"/>
                    <a:pt x="120872" y="529364"/>
                    <a:pt x="120872" y="529935"/>
                  </a:cubicBezTo>
                  <a:cubicBezTo>
                    <a:pt x="121454" y="537567"/>
                    <a:pt x="122761" y="545126"/>
                    <a:pt x="124778" y="552509"/>
                  </a:cubicBezTo>
                  <a:cubicBezTo>
                    <a:pt x="126993" y="559622"/>
                    <a:pt x="130200" y="566388"/>
                    <a:pt x="134303" y="572607"/>
                  </a:cubicBezTo>
                  <a:lnTo>
                    <a:pt x="130969" y="572607"/>
                  </a:lnTo>
                  <a:cubicBezTo>
                    <a:pt x="125435" y="572245"/>
                    <a:pt x="119948" y="571352"/>
                    <a:pt x="114586" y="569940"/>
                  </a:cubicBezTo>
                  <a:cubicBezTo>
                    <a:pt x="103537" y="567273"/>
                    <a:pt x="92678" y="563749"/>
                    <a:pt x="81724" y="560415"/>
                  </a:cubicBezTo>
                  <a:cubicBezTo>
                    <a:pt x="58674" y="553747"/>
                    <a:pt x="34099" y="548509"/>
                    <a:pt x="14573" y="533555"/>
                  </a:cubicBezTo>
                  <a:cubicBezTo>
                    <a:pt x="12573" y="532030"/>
                    <a:pt x="10668" y="535460"/>
                    <a:pt x="12668" y="536984"/>
                  </a:cubicBezTo>
                  <a:cubicBezTo>
                    <a:pt x="33024" y="552662"/>
                    <a:pt x="55759" y="564978"/>
                    <a:pt x="80010" y="573464"/>
                  </a:cubicBezTo>
                  <a:cubicBezTo>
                    <a:pt x="91249" y="577560"/>
                    <a:pt x="102394" y="582322"/>
                    <a:pt x="113919" y="585275"/>
                  </a:cubicBezTo>
                  <a:cubicBezTo>
                    <a:pt x="120148" y="586866"/>
                    <a:pt x="126541" y="587729"/>
                    <a:pt x="132969" y="587847"/>
                  </a:cubicBezTo>
                  <a:cubicBezTo>
                    <a:pt x="135736" y="587801"/>
                    <a:pt x="138487" y="587417"/>
                    <a:pt x="141160" y="586704"/>
                  </a:cubicBezTo>
                  <a:cubicBezTo>
                    <a:pt x="142307" y="586405"/>
                    <a:pt x="143358" y="585815"/>
                    <a:pt x="144208" y="584989"/>
                  </a:cubicBezTo>
                  <a:cubicBezTo>
                    <a:pt x="145542" y="586323"/>
                    <a:pt x="146875" y="587656"/>
                    <a:pt x="148209" y="588800"/>
                  </a:cubicBezTo>
                  <a:lnTo>
                    <a:pt x="141922" y="588800"/>
                  </a:lnTo>
                  <a:cubicBezTo>
                    <a:pt x="129709" y="589243"/>
                    <a:pt x="117480" y="588734"/>
                    <a:pt x="105346" y="587276"/>
                  </a:cubicBezTo>
                  <a:lnTo>
                    <a:pt x="101632" y="587276"/>
                  </a:lnTo>
                  <a:lnTo>
                    <a:pt x="100870" y="587276"/>
                  </a:lnTo>
                  <a:lnTo>
                    <a:pt x="99155" y="587276"/>
                  </a:lnTo>
                  <a:lnTo>
                    <a:pt x="89630" y="585752"/>
                  </a:lnTo>
                  <a:cubicBezTo>
                    <a:pt x="82772" y="584609"/>
                    <a:pt x="75819" y="583180"/>
                    <a:pt x="69056" y="581656"/>
                  </a:cubicBezTo>
                  <a:cubicBezTo>
                    <a:pt x="59531" y="579655"/>
                    <a:pt x="50006" y="577655"/>
                    <a:pt x="40481" y="574988"/>
                  </a:cubicBezTo>
                  <a:cubicBezTo>
                    <a:pt x="36089" y="573757"/>
                    <a:pt x="31765" y="572294"/>
                    <a:pt x="27527" y="570607"/>
                  </a:cubicBezTo>
                  <a:lnTo>
                    <a:pt x="27527" y="570607"/>
                  </a:lnTo>
                  <a:lnTo>
                    <a:pt x="24574" y="569273"/>
                  </a:lnTo>
                  <a:cubicBezTo>
                    <a:pt x="22511" y="568244"/>
                    <a:pt x="20508" y="567099"/>
                    <a:pt x="18574" y="565844"/>
                  </a:cubicBezTo>
                  <a:cubicBezTo>
                    <a:pt x="16960" y="564885"/>
                    <a:pt x="15402" y="563836"/>
                    <a:pt x="13906" y="562701"/>
                  </a:cubicBezTo>
                  <a:cubicBezTo>
                    <a:pt x="15145" y="563558"/>
                    <a:pt x="11144" y="560129"/>
                    <a:pt x="10478" y="559463"/>
                  </a:cubicBezTo>
                  <a:cubicBezTo>
                    <a:pt x="9811" y="558796"/>
                    <a:pt x="8001" y="556796"/>
                    <a:pt x="6858" y="555462"/>
                  </a:cubicBezTo>
                  <a:cubicBezTo>
                    <a:pt x="7906" y="556605"/>
                    <a:pt x="4953" y="552319"/>
                    <a:pt x="4572" y="551462"/>
                  </a:cubicBezTo>
                  <a:lnTo>
                    <a:pt x="4572" y="550890"/>
                  </a:lnTo>
                  <a:cubicBezTo>
                    <a:pt x="4000" y="549461"/>
                    <a:pt x="3048" y="546604"/>
                    <a:pt x="2857" y="546318"/>
                  </a:cubicBezTo>
                  <a:cubicBezTo>
                    <a:pt x="2253" y="543942"/>
                    <a:pt x="1839" y="541521"/>
                    <a:pt x="1619" y="539079"/>
                  </a:cubicBezTo>
                  <a:cubicBezTo>
                    <a:pt x="1143" y="535364"/>
                    <a:pt x="762" y="531840"/>
                    <a:pt x="0" y="528506"/>
                  </a:cubicBezTo>
                  <a:lnTo>
                    <a:pt x="0" y="509456"/>
                  </a:lnTo>
                  <a:cubicBezTo>
                    <a:pt x="6223" y="514110"/>
                    <a:pt x="12854" y="518190"/>
                    <a:pt x="19812" y="521648"/>
                  </a:cubicBezTo>
                  <a:cubicBezTo>
                    <a:pt x="26618" y="526345"/>
                    <a:pt x="35046" y="528065"/>
                    <a:pt x="43148" y="526411"/>
                  </a:cubicBezTo>
                  <a:cubicBezTo>
                    <a:pt x="45101" y="525781"/>
                    <a:pt x="46173" y="523688"/>
                    <a:pt x="45543" y="521735"/>
                  </a:cubicBezTo>
                  <a:cubicBezTo>
                    <a:pt x="45278" y="520913"/>
                    <a:pt x="44734" y="520208"/>
                    <a:pt x="44005" y="519743"/>
                  </a:cubicBezTo>
                  <a:cubicBezTo>
                    <a:pt x="37451" y="516232"/>
                    <a:pt x="30516" y="513484"/>
                    <a:pt x="23336" y="511552"/>
                  </a:cubicBezTo>
                  <a:cubicBezTo>
                    <a:pt x="16646" y="508377"/>
                    <a:pt x="10268" y="504582"/>
                    <a:pt x="4286" y="500217"/>
                  </a:cubicBezTo>
                  <a:cubicBezTo>
                    <a:pt x="3138" y="499354"/>
                    <a:pt x="1629" y="499138"/>
                    <a:pt x="285" y="499646"/>
                  </a:cubicBezTo>
                  <a:cubicBezTo>
                    <a:pt x="286" y="486025"/>
                    <a:pt x="286" y="472404"/>
                    <a:pt x="1143" y="458879"/>
                  </a:cubicBezTo>
                  <a:cubicBezTo>
                    <a:pt x="2477" y="422874"/>
                    <a:pt x="5334" y="387155"/>
                    <a:pt x="9620" y="351437"/>
                  </a:cubicBezTo>
                  <a:cubicBezTo>
                    <a:pt x="18287" y="281753"/>
                    <a:pt x="31202" y="212663"/>
                    <a:pt x="48292" y="144554"/>
                  </a:cubicBezTo>
                  <a:cubicBezTo>
                    <a:pt x="55666" y="113283"/>
                    <a:pt x="67334" y="83184"/>
                    <a:pt x="82963" y="55114"/>
                  </a:cubicBezTo>
                  <a:cubicBezTo>
                    <a:pt x="88678" y="44922"/>
                    <a:pt x="93536" y="34349"/>
                    <a:pt x="99727" y="24538"/>
                  </a:cubicBezTo>
                  <a:lnTo>
                    <a:pt x="103441" y="18538"/>
                  </a:lnTo>
                  <a:lnTo>
                    <a:pt x="105156" y="16347"/>
                  </a:lnTo>
                  <a:cubicBezTo>
                    <a:pt x="106013" y="15299"/>
                    <a:pt x="106966" y="14347"/>
                    <a:pt x="107823" y="13394"/>
                  </a:cubicBezTo>
                  <a:lnTo>
                    <a:pt x="109633" y="11680"/>
                  </a:lnTo>
                  <a:cubicBezTo>
                    <a:pt x="108585" y="12728"/>
                    <a:pt x="110776" y="11013"/>
                    <a:pt x="111347" y="10632"/>
                  </a:cubicBezTo>
                  <a:cubicBezTo>
                    <a:pt x="113352" y="9707"/>
                    <a:pt x="115187" y="8451"/>
                    <a:pt x="116777" y="6917"/>
                  </a:cubicBezTo>
                  <a:lnTo>
                    <a:pt x="117443" y="6250"/>
                  </a:lnTo>
                  <a:lnTo>
                    <a:pt x="118015" y="6250"/>
                  </a:lnTo>
                  <a:cubicBezTo>
                    <a:pt x="119995" y="4988"/>
                    <a:pt x="121632" y="3253"/>
                    <a:pt x="122777" y="1202"/>
                  </a:cubicBezTo>
                  <a:lnTo>
                    <a:pt x="122777" y="1202"/>
                  </a:lnTo>
                  <a:lnTo>
                    <a:pt x="126111" y="1202"/>
                  </a:lnTo>
                  <a:cubicBezTo>
                    <a:pt x="131731" y="1202"/>
                    <a:pt x="137255" y="345"/>
                    <a:pt x="142875" y="250"/>
                  </a:cubicBezTo>
                  <a:cubicBezTo>
                    <a:pt x="147727" y="-83"/>
                    <a:pt x="152596" y="-83"/>
                    <a:pt x="157448" y="250"/>
                  </a:cubicBezTo>
                  <a:lnTo>
                    <a:pt x="161735" y="821"/>
                  </a:lnTo>
                  <a:lnTo>
                    <a:pt x="167069" y="1583"/>
                  </a:lnTo>
                  <a:cubicBezTo>
                    <a:pt x="176942" y="3006"/>
                    <a:pt x="186735" y="4945"/>
                    <a:pt x="196405" y="7394"/>
                  </a:cubicBezTo>
                  <a:cubicBezTo>
                    <a:pt x="206143" y="9891"/>
                    <a:pt x="215692" y="13074"/>
                    <a:pt x="224980" y="16919"/>
                  </a:cubicBezTo>
                  <a:lnTo>
                    <a:pt x="224980" y="16919"/>
                  </a:lnTo>
                  <a:lnTo>
                    <a:pt x="227838" y="18252"/>
                  </a:lnTo>
                  <a:cubicBezTo>
                    <a:pt x="230219" y="19300"/>
                    <a:pt x="232600" y="20538"/>
                    <a:pt x="234982" y="21776"/>
                  </a:cubicBezTo>
                  <a:cubicBezTo>
                    <a:pt x="239561" y="24299"/>
                    <a:pt x="243982" y="27098"/>
                    <a:pt x="248221" y="30158"/>
                  </a:cubicBezTo>
                  <a:cubicBezTo>
                    <a:pt x="248888" y="30158"/>
                    <a:pt x="249460" y="31111"/>
                    <a:pt x="250127" y="31587"/>
                  </a:cubicBezTo>
                  <a:lnTo>
                    <a:pt x="250793" y="32063"/>
                  </a:lnTo>
                  <a:cubicBezTo>
                    <a:pt x="252698" y="33683"/>
                    <a:pt x="254508" y="35397"/>
                    <a:pt x="256318" y="37207"/>
                  </a:cubicBezTo>
                  <a:cubicBezTo>
                    <a:pt x="258128" y="39017"/>
                    <a:pt x="259175" y="40255"/>
                    <a:pt x="260509" y="41779"/>
                  </a:cubicBezTo>
                  <a:lnTo>
                    <a:pt x="260509" y="41779"/>
                  </a:lnTo>
                  <a:cubicBezTo>
                    <a:pt x="252620" y="42300"/>
                    <a:pt x="244929" y="44474"/>
                    <a:pt x="237935" y="48161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3ECF19D3-1FD1-4845-8313-7CF8E413100D}"/>
                </a:ext>
              </a:extLst>
            </p:cNvPr>
            <p:cNvSpPr/>
            <p:nvPr/>
          </p:nvSpPr>
          <p:spPr>
            <a:xfrm>
              <a:off x="7881096" y="2642928"/>
              <a:ext cx="1202993" cy="1253252"/>
            </a:xfrm>
            <a:custGeom>
              <a:avLst/>
              <a:gdLst>
                <a:gd name="connsiteX0" fmla="*/ 652000 w 746964"/>
                <a:gd name="connsiteY0" fmla="*/ 761503 h 778171"/>
                <a:gd name="connsiteX1" fmla="*/ 652000 w 746964"/>
                <a:gd name="connsiteY1" fmla="*/ 761503 h 778171"/>
                <a:gd name="connsiteX2" fmla="*/ 629330 w 746964"/>
                <a:gd name="connsiteY2" fmla="*/ 750835 h 778171"/>
                <a:gd name="connsiteX3" fmla="*/ 604470 w 746964"/>
                <a:gd name="connsiteY3" fmla="*/ 743501 h 778171"/>
                <a:gd name="connsiteX4" fmla="*/ 551797 w 746964"/>
                <a:gd name="connsiteY4" fmla="*/ 738071 h 778171"/>
                <a:gd name="connsiteX5" fmla="*/ 499219 w 746964"/>
                <a:gd name="connsiteY5" fmla="*/ 745120 h 778171"/>
                <a:gd name="connsiteX6" fmla="*/ 495123 w 746964"/>
                <a:gd name="connsiteY6" fmla="*/ 745691 h 778171"/>
                <a:gd name="connsiteX7" fmla="*/ 488932 w 746964"/>
                <a:gd name="connsiteY7" fmla="*/ 746453 h 778171"/>
                <a:gd name="connsiteX8" fmla="*/ 476454 w 746964"/>
                <a:gd name="connsiteY8" fmla="*/ 747882 h 778171"/>
                <a:gd name="connsiteX9" fmla="*/ 449308 w 746964"/>
                <a:gd name="connsiteY9" fmla="*/ 750454 h 778171"/>
                <a:gd name="connsiteX10" fmla="*/ 394730 w 746964"/>
                <a:gd name="connsiteY10" fmla="*/ 756931 h 778171"/>
                <a:gd name="connsiteX11" fmla="*/ 344056 w 746964"/>
                <a:gd name="connsiteY11" fmla="*/ 767217 h 778171"/>
                <a:gd name="connsiteX12" fmla="*/ 319863 w 746964"/>
                <a:gd name="connsiteY12" fmla="*/ 772456 h 778171"/>
                <a:gd name="connsiteX13" fmla="*/ 296146 w 746964"/>
                <a:gd name="connsiteY13" fmla="*/ 776266 h 778171"/>
                <a:gd name="connsiteX14" fmla="*/ 291383 w 746964"/>
                <a:gd name="connsiteY14" fmla="*/ 776933 h 778171"/>
                <a:gd name="connsiteX15" fmla="*/ 290621 w 746964"/>
                <a:gd name="connsiteY15" fmla="*/ 776933 h 778171"/>
                <a:gd name="connsiteX16" fmla="*/ 285002 w 746964"/>
                <a:gd name="connsiteY16" fmla="*/ 777505 h 778171"/>
                <a:gd name="connsiteX17" fmla="*/ 273762 w 746964"/>
                <a:gd name="connsiteY17" fmla="*/ 778171 h 778171"/>
                <a:gd name="connsiteX18" fmla="*/ 248806 w 746964"/>
                <a:gd name="connsiteY18" fmla="*/ 778171 h 778171"/>
                <a:gd name="connsiteX19" fmla="*/ 228709 w 746964"/>
                <a:gd name="connsiteY19" fmla="*/ 776552 h 778171"/>
                <a:gd name="connsiteX20" fmla="*/ 219184 w 746964"/>
                <a:gd name="connsiteY20" fmla="*/ 763026 h 778171"/>
                <a:gd name="connsiteX21" fmla="*/ 204134 w 746964"/>
                <a:gd name="connsiteY21" fmla="*/ 748834 h 778171"/>
                <a:gd name="connsiteX22" fmla="*/ 188799 w 746964"/>
                <a:gd name="connsiteY22" fmla="*/ 721402 h 778171"/>
                <a:gd name="connsiteX23" fmla="*/ 191371 w 746964"/>
                <a:gd name="connsiteY23" fmla="*/ 715116 h 778171"/>
                <a:gd name="connsiteX24" fmla="*/ 196229 w 746964"/>
                <a:gd name="connsiteY24" fmla="*/ 702257 h 778171"/>
                <a:gd name="connsiteX25" fmla="*/ 210040 w 746964"/>
                <a:gd name="connsiteY25" fmla="*/ 654632 h 778171"/>
                <a:gd name="connsiteX26" fmla="*/ 227471 w 746964"/>
                <a:gd name="connsiteY26" fmla="*/ 555763 h 778171"/>
                <a:gd name="connsiteX27" fmla="*/ 251759 w 746964"/>
                <a:gd name="connsiteY27" fmla="*/ 342784 h 778171"/>
                <a:gd name="connsiteX28" fmla="*/ 252236 w 746964"/>
                <a:gd name="connsiteY28" fmla="*/ 290682 h 778171"/>
                <a:gd name="connsiteX29" fmla="*/ 268333 w 746964"/>
                <a:gd name="connsiteY29" fmla="*/ 285634 h 778171"/>
                <a:gd name="connsiteX30" fmla="*/ 280334 w 746964"/>
                <a:gd name="connsiteY30" fmla="*/ 282300 h 778171"/>
                <a:gd name="connsiteX31" fmla="*/ 296431 w 746964"/>
                <a:gd name="connsiteY31" fmla="*/ 304112 h 778171"/>
                <a:gd name="connsiteX32" fmla="*/ 304045 w 746964"/>
                <a:gd name="connsiteY32" fmla="*/ 301833 h 778171"/>
                <a:gd name="connsiteX33" fmla="*/ 304718 w 746964"/>
                <a:gd name="connsiteY33" fmla="*/ 299159 h 778171"/>
                <a:gd name="connsiteX34" fmla="*/ 297289 w 746964"/>
                <a:gd name="connsiteY34" fmla="*/ 273727 h 778171"/>
                <a:gd name="connsiteX35" fmla="*/ 287288 w 746964"/>
                <a:gd name="connsiteY35" fmla="*/ 247343 h 778171"/>
                <a:gd name="connsiteX36" fmla="*/ 282906 w 746964"/>
                <a:gd name="connsiteY36" fmla="*/ 232865 h 778171"/>
                <a:gd name="connsiteX37" fmla="*/ 282239 w 746964"/>
                <a:gd name="connsiteY37" fmla="*/ 230865 h 778171"/>
                <a:gd name="connsiteX38" fmla="*/ 281668 w 746964"/>
                <a:gd name="connsiteY38" fmla="*/ 222007 h 778171"/>
                <a:gd name="connsiteX39" fmla="*/ 266333 w 746964"/>
                <a:gd name="connsiteY39" fmla="*/ 211148 h 778171"/>
                <a:gd name="connsiteX40" fmla="*/ 249473 w 746964"/>
                <a:gd name="connsiteY40" fmla="*/ 199908 h 778171"/>
                <a:gd name="connsiteX41" fmla="*/ 230423 w 746964"/>
                <a:gd name="connsiteY41" fmla="*/ 185716 h 778171"/>
                <a:gd name="connsiteX42" fmla="*/ 226613 w 746964"/>
                <a:gd name="connsiteY42" fmla="*/ 179049 h 778171"/>
                <a:gd name="connsiteX43" fmla="*/ 212612 w 746964"/>
                <a:gd name="connsiteY43" fmla="*/ 171429 h 778171"/>
                <a:gd name="connsiteX44" fmla="*/ 188894 w 746964"/>
                <a:gd name="connsiteY44" fmla="*/ 151426 h 778171"/>
                <a:gd name="connsiteX45" fmla="*/ 148985 w 746964"/>
                <a:gd name="connsiteY45" fmla="*/ 128757 h 778171"/>
                <a:gd name="connsiteX46" fmla="*/ 118219 w 746964"/>
                <a:gd name="connsiteY46" fmla="*/ 139234 h 778171"/>
                <a:gd name="connsiteX47" fmla="*/ 109646 w 746964"/>
                <a:gd name="connsiteY47" fmla="*/ 145902 h 778171"/>
                <a:gd name="connsiteX48" fmla="*/ 109646 w 746964"/>
                <a:gd name="connsiteY48" fmla="*/ 145902 h 778171"/>
                <a:gd name="connsiteX49" fmla="*/ 108313 w 746964"/>
                <a:gd name="connsiteY49" fmla="*/ 147045 h 778171"/>
                <a:gd name="connsiteX50" fmla="*/ 103931 w 746964"/>
                <a:gd name="connsiteY50" fmla="*/ 150379 h 778171"/>
                <a:gd name="connsiteX51" fmla="*/ 85453 w 746964"/>
                <a:gd name="connsiteY51" fmla="*/ 161808 h 778171"/>
                <a:gd name="connsiteX52" fmla="*/ 47829 w 746964"/>
                <a:gd name="connsiteY52" fmla="*/ 186383 h 778171"/>
                <a:gd name="connsiteX53" fmla="*/ 35923 w 746964"/>
                <a:gd name="connsiteY53" fmla="*/ 195908 h 778171"/>
                <a:gd name="connsiteX54" fmla="*/ 16301 w 746964"/>
                <a:gd name="connsiteY54" fmla="*/ 193527 h 778171"/>
                <a:gd name="connsiteX55" fmla="*/ 10967 w 746964"/>
                <a:gd name="connsiteY55" fmla="*/ 193527 h 778171"/>
                <a:gd name="connsiteX56" fmla="*/ 9062 w 746964"/>
                <a:gd name="connsiteY56" fmla="*/ 192003 h 778171"/>
                <a:gd name="connsiteX57" fmla="*/ 6205 w 746964"/>
                <a:gd name="connsiteY57" fmla="*/ 189241 h 778171"/>
                <a:gd name="connsiteX58" fmla="*/ 585 w 746964"/>
                <a:gd name="connsiteY58" fmla="*/ 183526 h 778171"/>
                <a:gd name="connsiteX59" fmla="*/ 14 w 746964"/>
                <a:gd name="connsiteY59" fmla="*/ 182859 h 778171"/>
                <a:gd name="connsiteX60" fmla="*/ 14 w 746964"/>
                <a:gd name="connsiteY60" fmla="*/ 182192 h 778171"/>
                <a:gd name="connsiteX61" fmla="*/ 41638 w 746964"/>
                <a:gd name="connsiteY61" fmla="*/ 169143 h 778171"/>
                <a:gd name="connsiteX62" fmla="*/ 64974 w 746964"/>
                <a:gd name="connsiteY62" fmla="*/ 139234 h 778171"/>
                <a:gd name="connsiteX63" fmla="*/ 78023 w 746964"/>
                <a:gd name="connsiteY63" fmla="*/ 101134 h 778171"/>
                <a:gd name="connsiteX64" fmla="*/ 57545 w 746964"/>
                <a:gd name="connsiteY64" fmla="*/ 73893 h 778171"/>
                <a:gd name="connsiteX65" fmla="*/ 63640 w 746964"/>
                <a:gd name="connsiteY65" fmla="*/ 64368 h 778171"/>
                <a:gd name="connsiteX66" fmla="*/ 69451 w 746964"/>
                <a:gd name="connsiteY66" fmla="*/ 55700 h 778171"/>
                <a:gd name="connsiteX67" fmla="*/ 72118 w 746964"/>
                <a:gd name="connsiteY67" fmla="*/ 50557 h 778171"/>
                <a:gd name="connsiteX68" fmla="*/ 74023 w 746964"/>
                <a:gd name="connsiteY68" fmla="*/ 47985 h 778171"/>
                <a:gd name="connsiteX69" fmla="*/ 97454 w 746964"/>
                <a:gd name="connsiteY69" fmla="*/ 22362 h 778171"/>
                <a:gd name="connsiteX70" fmla="*/ 103550 w 746964"/>
                <a:gd name="connsiteY70" fmla="*/ 17029 h 778171"/>
                <a:gd name="connsiteX71" fmla="*/ 104408 w 746964"/>
                <a:gd name="connsiteY71" fmla="*/ 16266 h 778171"/>
                <a:gd name="connsiteX72" fmla="*/ 105074 w 746964"/>
                <a:gd name="connsiteY72" fmla="*/ 15695 h 778171"/>
                <a:gd name="connsiteX73" fmla="*/ 111265 w 746964"/>
                <a:gd name="connsiteY73" fmla="*/ 10742 h 778171"/>
                <a:gd name="connsiteX74" fmla="*/ 118028 w 746964"/>
                <a:gd name="connsiteY74" fmla="*/ 3694 h 778171"/>
                <a:gd name="connsiteX75" fmla="*/ 119743 w 746964"/>
                <a:gd name="connsiteY75" fmla="*/ 2932 h 778171"/>
                <a:gd name="connsiteX76" fmla="*/ 120410 w 746964"/>
                <a:gd name="connsiteY76" fmla="*/ 2932 h 778171"/>
                <a:gd name="connsiteX77" fmla="*/ 121267 w 746964"/>
                <a:gd name="connsiteY77" fmla="*/ 2932 h 778171"/>
                <a:gd name="connsiteX78" fmla="*/ 128506 w 746964"/>
                <a:gd name="connsiteY78" fmla="*/ 1027 h 778171"/>
                <a:gd name="connsiteX79" fmla="*/ 132411 w 746964"/>
                <a:gd name="connsiteY79" fmla="*/ 265 h 778171"/>
                <a:gd name="connsiteX80" fmla="*/ 133173 w 746964"/>
                <a:gd name="connsiteY80" fmla="*/ 265 h 778171"/>
                <a:gd name="connsiteX81" fmla="*/ 134888 w 746964"/>
                <a:gd name="connsiteY81" fmla="*/ 265 h 778171"/>
                <a:gd name="connsiteX82" fmla="*/ 169368 w 746964"/>
                <a:gd name="connsiteY82" fmla="*/ 1693 h 778171"/>
                <a:gd name="connsiteX83" fmla="*/ 175559 w 746964"/>
                <a:gd name="connsiteY83" fmla="*/ 2551 h 778171"/>
                <a:gd name="connsiteX84" fmla="*/ 181370 w 746964"/>
                <a:gd name="connsiteY84" fmla="*/ 3408 h 778171"/>
                <a:gd name="connsiteX85" fmla="*/ 204706 w 746964"/>
                <a:gd name="connsiteY85" fmla="*/ 6170 h 778171"/>
                <a:gd name="connsiteX86" fmla="*/ 253093 w 746964"/>
                <a:gd name="connsiteY86" fmla="*/ 16933 h 778171"/>
                <a:gd name="connsiteX87" fmla="*/ 300718 w 746964"/>
                <a:gd name="connsiteY87" fmla="*/ 30554 h 778171"/>
                <a:gd name="connsiteX88" fmla="*/ 346438 w 746964"/>
                <a:gd name="connsiteY88" fmla="*/ 40079 h 778171"/>
                <a:gd name="connsiteX89" fmla="*/ 367679 w 746964"/>
                <a:gd name="connsiteY89" fmla="*/ 46461 h 778171"/>
                <a:gd name="connsiteX90" fmla="*/ 368631 w 746964"/>
                <a:gd name="connsiteY90" fmla="*/ 46461 h 778171"/>
                <a:gd name="connsiteX91" fmla="*/ 369964 w 746964"/>
                <a:gd name="connsiteY91" fmla="*/ 47128 h 778171"/>
                <a:gd name="connsiteX92" fmla="*/ 374822 w 746964"/>
                <a:gd name="connsiteY92" fmla="*/ 49414 h 778171"/>
                <a:gd name="connsiteX93" fmla="*/ 385871 w 746964"/>
                <a:gd name="connsiteY93" fmla="*/ 55510 h 778171"/>
                <a:gd name="connsiteX94" fmla="*/ 395396 w 746964"/>
                <a:gd name="connsiteY94" fmla="*/ 61701 h 778171"/>
                <a:gd name="connsiteX95" fmla="*/ 399873 w 746964"/>
                <a:gd name="connsiteY95" fmla="*/ 64939 h 778171"/>
                <a:gd name="connsiteX96" fmla="*/ 402826 w 746964"/>
                <a:gd name="connsiteY96" fmla="*/ 67225 h 778171"/>
                <a:gd name="connsiteX97" fmla="*/ 420352 w 746964"/>
                <a:gd name="connsiteY97" fmla="*/ 82656 h 778171"/>
                <a:gd name="connsiteX98" fmla="*/ 480264 w 746964"/>
                <a:gd name="connsiteY98" fmla="*/ 147045 h 778171"/>
                <a:gd name="connsiteX99" fmla="*/ 509887 w 746964"/>
                <a:gd name="connsiteY99" fmla="*/ 181525 h 778171"/>
                <a:gd name="connsiteX100" fmla="*/ 526460 w 746964"/>
                <a:gd name="connsiteY100" fmla="*/ 198670 h 778171"/>
                <a:gd name="connsiteX101" fmla="*/ 534271 w 746964"/>
                <a:gd name="connsiteY101" fmla="*/ 206481 h 778171"/>
                <a:gd name="connsiteX102" fmla="*/ 544463 w 746964"/>
                <a:gd name="connsiteY102" fmla="*/ 213529 h 778171"/>
                <a:gd name="connsiteX103" fmla="*/ 549035 w 746964"/>
                <a:gd name="connsiteY103" fmla="*/ 214863 h 778171"/>
                <a:gd name="connsiteX104" fmla="*/ 565418 w 746964"/>
                <a:gd name="connsiteY104" fmla="*/ 244771 h 778171"/>
                <a:gd name="connsiteX105" fmla="*/ 613043 w 746964"/>
                <a:gd name="connsiteY105" fmla="*/ 287443 h 778171"/>
                <a:gd name="connsiteX106" fmla="*/ 673241 w 746964"/>
                <a:gd name="connsiteY106" fmla="*/ 311161 h 778171"/>
                <a:gd name="connsiteX107" fmla="*/ 690862 w 746964"/>
                <a:gd name="connsiteY107" fmla="*/ 316876 h 778171"/>
                <a:gd name="connsiteX108" fmla="*/ 702578 w 746964"/>
                <a:gd name="connsiteY108" fmla="*/ 323448 h 778171"/>
                <a:gd name="connsiteX109" fmla="*/ 707150 w 746964"/>
                <a:gd name="connsiteY109" fmla="*/ 323448 h 778171"/>
                <a:gd name="connsiteX110" fmla="*/ 707912 w 746964"/>
                <a:gd name="connsiteY110" fmla="*/ 323448 h 778171"/>
                <a:gd name="connsiteX111" fmla="*/ 710198 w 746964"/>
                <a:gd name="connsiteY111" fmla="*/ 323448 h 778171"/>
                <a:gd name="connsiteX112" fmla="*/ 725057 w 746964"/>
                <a:gd name="connsiteY112" fmla="*/ 327543 h 778171"/>
                <a:gd name="connsiteX113" fmla="*/ 738963 w 746964"/>
                <a:gd name="connsiteY113" fmla="*/ 332497 h 778171"/>
                <a:gd name="connsiteX114" fmla="*/ 745440 w 746964"/>
                <a:gd name="connsiteY114" fmla="*/ 334878 h 778171"/>
                <a:gd name="connsiteX115" fmla="*/ 746964 w 746964"/>
                <a:gd name="connsiteY115" fmla="*/ 334878 h 778171"/>
                <a:gd name="connsiteX116" fmla="*/ 726295 w 746964"/>
                <a:gd name="connsiteY116" fmla="*/ 374978 h 778171"/>
                <a:gd name="connsiteX117" fmla="*/ 708197 w 746964"/>
                <a:gd name="connsiteY117" fmla="*/ 423746 h 778171"/>
                <a:gd name="connsiteX118" fmla="*/ 683528 w 746964"/>
                <a:gd name="connsiteY118" fmla="*/ 526045 h 778171"/>
                <a:gd name="connsiteX119" fmla="*/ 679622 w 746964"/>
                <a:gd name="connsiteY119" fmla="*/ 545666 h 778171"/>
                <a:gd name="connsiteX120" fmla="*/ 651047 w 746964"/>
                <a:gd name="connsiteY120" fmla="*/ 539475 h 778171"/>
                <a:gd name="connsiteX121" fmla="*/ 607328 w 746964"/>
                <a:gd name="connsiteY121" fmla="*/ 525664 h 778171"/>
                <a:gd name="connsiteX122" fmla="*/ 604375 w 746964"/>
                <a:gd name="connsiteY122" fmla="*/ 536903 h 778171"/>
                <a:gd name="connsiteX123" fmla="*/ 647523 w 746964"/>
                <a:gd name="connsiteY123" fmla="*/ 552619 h 778171"/>
                <a:gd name="connsiteX124" fmla="*/ 677146 w 746964"/>
                <a:gd name="connsiteY124" fmla="*/ 558620 h 778171"/>
                <a:gd name="connsiteX125" fmla="*/ 665525 w 746964"/>
                <a:gd name="connsiteY125" fmla="*/ 631201 h 778171"/>
                <a:gd name="connsiteX126" fmla="*/ 658572 w 746964"/>
                <a:gd name="connsiteY126" fmla="*/ 691113 h 778171"/>
                <a:gd name="connsiteX127" fmla="*/ 654762 w 746964"/>
                <a:gd name="connsiteY127" fmla="*/ 751406 h 778171"/>
                <a:gd name="connsiteX128" fmla="*/ 654762 w 746964"/>
                <a:gd name="connsiteY128" fmla="*/ 763503 h 778171"/>
                <a:gd name="connsiteX129" fmla="*/ 652000 w 746964"/>
                <a:gd name="connsiteY129" fmla="*/ 761503 h 778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746964" h="778171">
                  <a:moveTo>
                    <a:pt x="652000" y="761503"/>
                  </a:moveTo>
                  <a:lnTo>
                    <a:pt x="652000" y="761503"/>
                  </a:lnTo>
                  <a:cubicBezTo>
                    <a:pt x="645031" y="756812"/>
                    <a:pt x="637387" y="753214"/>
                    <a:pt x="629330" y="750835"/>
                  </a:cubicBezTo>
                  <a:cubicBezTo>
                    <a:pt x="621173" y="747971"/>
                    <a:pt x="612876" y="745523"/>
                    <a:pt x="604470" y="743501"/>
                  </a:cubicBezTo>
                  <a:cubicBezTo>
                    <a:pt x="587247" y="739267"/>
                    <a:pt x="569521" y="737440"/>
                    <a:pt x="551797" y="738071"/>
                  </a:cubicBezTo>
                  <a:cubicBezTo>
                    <a:pt x="534157" y="739471"/>
                    <a:pt x="516605" y="741824"/>
                    <a:pt x="499219" y="745120"/>
                  </a:cubicBezTo>
                  <a:lnTo>
                    <a:pt x="495123" y="745691"/>
                  </a:lnTo>
                  <a:lnTo>
                    <a:pt x="488932" y="746453"/>
                  </a:lnTo>
                  <a:lnTo>
                    <a:pt x="476454" y="747882"/>
                  </a:lnTo>
                  <a:lnTo>
                    <a:pt x="449308" y="750454"/>
                  </a:lnTo>
                  <a:cubicBezTo>
                    <a:pt x="431020" y="752263"/>
                    <a:pt x="412827" y="754264"/>
                    <a:pt x="394730" y="756931"/>
                  </a:cubicBezTo>
                  <a:cubicBezTo>
                    <a:pt x="376632" y="759598"/>
                    <a:pt x="360821" y="763408"/>
                    <a:pt x="344056" y="767217"/>
                  </a:cubicBezTo>
                  <a:cubicBezTo>
                    <a:pt x="336056" y="769123"/>
                    <a:pt x="327959" y="770837"/>
                    <a:pt x="319863" y="772456"/>
                  </a:cubicBezTo>
                  <a:cubicBezTo>
                    <a:pt x="311767" y="774076"/>
                    <a:pt x="303575" y="775504"/>
                    <a:pt x="296146" y="776266"/>
                  </a:cubicBezTo>
                  <a:lnTo>
                    <a:pt x="291383" y="776933"/>
                  </a:lnTo>
                  <a:lnTo>
                    <a:pt x="290621" y="776933"/>
                  </a:lnTo>
                  <a:lnTo>
                    <a:pt x="285002" y="777505"/>
                  </a:lnTo>
                  <a:lnTo>
                    <a:pt x="273762" y="778171"/>
                  </a:lnTo>
                  <a:cubicBezTo>
                    <a:pt x="265380" y="778171"/>
                    <a:pt x="257093" y="778171"/>
                    <a:pt x="248806" y="778171"/>
                  </a:cubicBezTo>
                  <a:cubicBezTo>
                    <a:pt x="240520" y="778171"/>
                    <a:pt x="235186" y="777219"/>
                    <a:pt x="228709" y="776552"/>
                  </a:cubicBezTo>
                  <a:cubicBezTo>
                    <a:pt x="227244" y="771054"/>
                    <a:pt x="223867" y="766258"/>
                    <a:pt x="219184" y="763026"/>
                  </a:cubicBezTo>
                  <a:cubicBezTo>
                    <a:pt x="213916" y="758569"/>
                    <a:pt x="208892" y="753832"/>
                    <a:pt x="204134" y="748834"/>
                  </a:cubicBezTo>
                  <a:cubicBezTo>
                    <a:pt x="196488" y="741358"/>
                    <a:pt x="191163" y="731832"/>
                    <a:pt x="188799" y="721402"/>
                  </a:cubicBezTo>
                  <a:lnTo>
                    <a:pt x="191371" y="715116"/>
                  </a:lnTo>
                  <a:cubicBezTo>
                    <a:pt x="193085" y="710798"/>
                    <a:pt x="194705" y="706512"/>
                    <a:pt x="196229" y="702257"/>
                  </a:cubicBezTo>
                  <a:cubicBezTo>
                    <a:pt x="201771" y="686670"/>
                    <a:pt x="206383" y="670766"/>
                    <a:pt x="210040" y="654632"/>
                  </a:cubicBezTo>
                  <a:cubicBezTo>
                    <a:pt x="217850" y="622057"/>
                    <a:pt x="222613" y="588814"/>
                    <a:pt x="227471" y="555763"/>
                  </a:cubicBezTo>
                  <a:cubicBezTo>
                    <a:pt x="239136" y="485222"/>
                    <a:pt x="247243" y="414139"/>
                    <a:pt x="251759" y="342784"/>
                  </a:cubicBezTo>
                  <a:cubicBezTo>
                    <a:pt x="252521" y="325448"/>
                    <a:pt x="252426" y="308113"/>
                    <a:pt x="252236" y="290682"/>
                  </a:cubicBezTo>
                  <a:cubicBezTo>
                    <a:pt x="257760" y="289444"/>
                    <a:pt x="262999" y="287348"/>
                    <a:pt x="268333" y="285634"/>
                  </a:cubicBezTo>
                  <a:cubicBezTo>
                    <a:pt x="273667" y="283919"/>
                    <a:pt x="276429" y="283729"/>
                    <a:pt x="280334" y="282300"/>
                  </a:cubicBezTo>
                  <a:cubicBezTo>
                    <a:pt x="283439" y="290995"/>
                    <a:pt x="289038" y="298582"/>
                    <a:pt x="296431" y="304112"/>
                  </a:cubicBezTo>
                  <a:cubicBezTo>
                    <a:pt x="299163" y="305585"/>
                    <a:pt x="302572" y="304564"/>
                    <a:pt x="304045" y="301833"/>
                  </a:cubicBezTo>
                  <a:cubicBezTo>
                    <a:pt x="304488" y="301011"/>
                    <a:pt x="304719" y="300092"/>
                    <a:pt x="304718" y="299159"/>
                  </a:cubicBezTo>
                  <a:cubicBezTo>
                    <a:pt x="303665" y="290329"/>
                    <a:pt x="301155" y="281735"/>
                    <a:pt x="297289" y="273727"/>
                  </a:cubicBezTo>
                  <a:cubicBezTo>
                    <a:pt x="293574" y="265155"/>
                    <a:pt x="290431" y="256201"/>
                    <a:pt x="287288" y="247343"/>
                  </a:cubicBezTo>
                  <a:cubicBezTo>
                    <a:pt x="285573" y="242676"/>
                    <a:pt x="284430" y="237818"/>
                    <a:pt x="282906" y="232865"/>
                  </a:cubicBezTo>
                  <a:cubicBezTo>
                    <a:pt x="282742" y="232180"/>
                    <a:pt x="282519" y="231511"/>
                    <a:pt x="282239" y="230865"/>
                  </a:cubicBezTo>
                  <a:cubicBezTo>
                    <a:pt x="284420" y="228225"/>
                    <a:pt x="284170" y="224344"/>
                    <a:pt x="281668" y="222007"/>
                  </a:cubicBezTo>
                  <a:cubicBezTo>
                    <a:pt x="277010" y="217785"/>
                    <a:pt x="271861" y="214140"/>
                    <a:pt x="266333" y="211148"/>
                  </a:cubicBezTo>
                  <a:cubicBezTo>
                    <a:pt x="260618" y="207624"/>
                    <a:pt x="254903" y="203909"/>
                    <a:pt x="249473" y="199908"/>
                  </a:cubicBezTo>
                  <a:cubicBezTo>
                    <a:pt x="244044" y="195908"/>
                    <a:pt x="236900" y="190383"/>
                    <a:pt x="230423" y="185716"/>
                  </a:cubicBezTo>
                  <a:cubicBezTo>
                    <a:pt x="229911" y="183139"/>
                    <a:pt x="228574" y="180798"/>
                    <a:pt x="226613" y="179049"/>
                  </a:cubicBezTo>
                  <a:cubicBezTo>
                    <a:pt x="222459" y="175663"/>
                    <a:pt x="217711" y="173079"/>
                    <a:pt x="212612" y="171429"/>
                  </a:cubicBezTo>
                  <a:cubicBezTo>
                    <a:pt x="204611" y="164857"/>
                    <a:pt x="196800" y="158094"/>
                    <a:pt x="188894" y="151426"/>
                  </a:cubicBezTo>
                  <a:cubicBezTo>
                    <a:pt x="176702" y="141139"/>
                    <a:pt x="165177" y="130662"/>
                    <a:pt x="148985" y="128757"/>
                  </a:cubicBezTo>
                  <a:cubicBezTo>
                    <a:pt x="137771" y="128215"/>
                    <a:pt x="126771" y="131961"/>
                    <a:pt x="118219" y="139234"/>
                  </a:cubicBezTo>
                  <a:cubicBezTo>
                    <a:pt x="115266" y="141330"/>
                    <a:pt x="112504" y="143616"/>
                    <a:pt x="109646" y="145902"/>
                  </a:cubicBezTo>
                  <a:lnTo>
                    <a:pt x="109646" y="145902"/>
                  </a:lnTo>
                  <a:lnTo>
                    <a:pt x="108313" y="147045"/>
                  </a:lnTo>
                  <a:lnTo>
                    <a:pt x="103931" y="150379"/>
                  </a:lnTo>
                  <a:cubicBezTo>
                    <a:pt x="98036" y="154601"/>
                    <a:pt x="91863" y="158419"/>
                    <a:pt x="85453" y="161808"/>
                  </a:cubicBezTo>
                  <a:cubicBezTo>
                    <a:pt x="72213" y="168878"/>
                    <a:pt x="59623" y="177101"/>
                    <a:pt x="47829" y="186383"/>
                  </a:cubicBezTo>
                  <a:cubicBezTo>
                    <a:pt x="44019" y="189622"/>
                    <a:pt x="40019" y="192670"/>
                    <a:pt x="35923" y="195908"/>
                  </a:cubicBezTo>
                  <a:cubicBezTo>
                    <a:pt x="29446" y="194956"/>
                    <a:pt x="22873" y="194098"/>
                    <a:pt x="16301" y="193527"/>
                  </a:cubicBezTo>
                  <a:lnTo>
                    <a:pt x="10967" y="193527"/>
                  </a:lnTo>
                  <a:lnTo>
                    <a:pt x="9062" y="192003"/>
                  </a:lnTo>
                  <a:cubicBezTo>
                    <a:pt x="8042" y="191156"/>
                    <a:pt x="7086" y="190232"/>
                    <a:pt x="6205" y="189241"/>
                  </a:cubicBezTo>
                  <a:lnTo>
                    <a:pt x="585" y="183526"/>
                  </a:lnTo>
                  <a:lnTo>
                    <a:pt x="14" y="182859"/>
                  </a:lnTo>
                  <a:cubicBezTo>
                    <a:pt x="-5" y="182637"/>
                    <a:pt x="-5" y="182414"/>
                    <a:pt x="14" y="182192"/>
                  </a:cubicBezTo>
                  <a:cubicBezTo>
                    <a:pt x="15054" y="183393"/>
                    <a:pt x="29975" y="178716"/>
                    <a:pt x="41638" y="169143"/>
                  </a:cubicBezTo>
                  <a:cubicBezTo>
                    <a:pt x="51059" y="160571"/>
                    <a:pt x="58951" y="150457"/>
                    <a:pt x="64974" y="139234"/>
                  </a:cubicBezTo>
                  <a:cubicBezTo>
                    <a:pt x="72501" y="127855"/>
                    <a:pt x="76993" y="114739"/>
                    <a:pt x="78023" y="101134"/>
                  </a:cubicBezTo>
                  <a:cubicBezTo>
                    <a:pt x="79146" y="88159"/>
                    <a:pt x="70320" y="76420"/>
                    <a:pt x="57545" y="73893"/>
                  </a:cubicBezTo>
                  <a:cubicBezTo>
                    <a:pt x="59545" y="70464"/>
                    <a:pt x="61450" y="67130"/>
                    <a:pt x="63640" y="64368"/>
                  </a:cubicBezTo>
                  <a:cubicBezTo>
                    <a:pt x="65831" y="61606"/>
                    <a:pt x="67451" y="58558"/>
                    <a:pt x="69451" y="55700"/>
                  </a:cubicBezTo>
                  <a:lnTo>
                    <a:pt x="72118" y="50557"/>
                  </a:lnTo>
                  <a:lnTo>
                    <a:pt x="74023" y="47985"/>
                  </a:lnTo>
                  <a:cubicBezTo>
                    <a:pt x="81099" y="38800"/>
                    <a:pt x="88937" y="30229"/>
                    <a:pt x="97454" y="22362"/>
                  </a:cubicBezTo>
                  <a:cubicBezTo>
                    <a:pt x="99455" y="20553"/>
                    <a:pt x="101455" y="18743"/>
                    <a:pt x="103550" y="17029"/>
                  </a:cubicBezTo>
                  <a:lnTo>
                    <a:pt x="104408" y="16266"/>
                  </a:lnTo>
                  <a:lnTo>
                    <a:pt x="105074" y="15695"/>
                  </a:lnTo>
                  <a:cubicBezTo>
                    <a:pt x="107170" y="14076"/>
                    <a:pt x="109265" y="12552"/>
                    <a:pt x="111265" y="10742"/>
                  </a:cubicBezTo>
                  <a:cubicBezTo>
                    <a:pt x="113733" y="8607"/>
                    <a:pt x="115997" y="6247"/>
                    <a:pt x="118028" y="3694"/>
                  </a:cubicBezTo>
                  <a:lnTo>
                    <a:pt x="119743" y="2932"/>
                  </a:lnTo>
                  <a:lnTo>
                    <a:pt x="120410" y="2932"/>
                  </a:lnTo>
                  <a:lnTo>
                    <a:pt x="121267" y="2932"/>
                  </a:lnTo>
                  <a:cubicBezTo>
                    <a:pt x="123616" y="2075"/>
                    <a:pt x="126040" y="1438"/>
                    <a:pt x="128506" y="1027"/>
                  </a:cubicBezTo>
                  <a:lnTo>
                    <a:pt x="132411" y="265"/>
                  </a:lnTo>
                  <a:lnTo>
                    <a:pt x="133173" y="265"/>
                  </a:lnTo>
                  <a:lnTo>
                    <a:pt x="134888" y="265"/>
                  </a:lnTo>
                  <a:cubicBezTo>
                    <a:pt x="146400" y="-359"/>
                    <a:pt x="157946" y="120"/>
                    <a:pt x="169368" y="1693"/>
                  </a:cubicBezTo>
                  <a:lnTo>
                    <a:pt x="175559" y="2551"/>
                  </a:lnTo>
                  <a:lnTo>
                    <a:pt x="181370" y="3408"/>
                  </a:lnTo>
                  <a:cubicBezTo>
                    <a:pt x="188894" y="4551"/>
                    <a:pt x="199848" y="5408"/>
                    <a:pt x="204706" y="6170"/>
                  </a:cubicBezTo>
                  <a:cubicBezTo>
                    <a:pt x="221042" y="8751"/>
                    <a:pt x="237203" y="12346"/>
                    <a:pt x="253093" y="16933"/>
                  </a:cubicBezTo>
                  <a:cubicBezTo>
                    <a:pt x="268904" y="21315"/>
                    <a:pt x="284525" y="26458"/>
                    <a:pt x="300718" y="30554"/>
                  </a:cubicBezTo>
                  <a:cubicBezTo>
                    <a:pt x="316910" y="34650"/>
                    <a:pt x="331198" y="36269"/>
                    <a:pt x="346438" y="40079"/>
                  </a:cubicBezTo>
                  <a:cubicBezTo>
                    <a:pt x="353661" y="41697"/>
                    <a:pt x="360760" y="43829"/>
                    <a:pt x="367679" y="46461"/>
                  </a:cubicBezTo>
                  <a:lnTo>
                    <a:pt x="368631" y="46461"/>
                  </a:lnTo>
                  <a:lnTo>
                    <a:pt x="369964" y="47128"/>
                  </a:lnTo>
                  <a:lnTo>
                    <a:pt x="374822" y="49414"/>
                  </a:lnTo>
                  <a:cubicBezTo>
                    <a:pt x="378616" y="51237"/>
                    <a:pt x="382305" y="53273"/>
                    <a:pt x="385871" y="55510"/>
                  </a:cubicBezTo>
                  <a:cubicBezTo>
                    <a:pt x="389014" y="57510"/>
                    <a:pt x="392063" y="59605"/>
                    <a:pt x="395396" y="61701"/>
                  </a:cubicBezTo>
                  <a:lnTo>
                    <a:pt x="399873" y="64939"/>
                  </a:lnTo>
                  <a:lnTo>
                    <a:pt x="402826" y="67225"/>
                  </a:lnTo>
                  <a:cubicBezTo>
                    <a:pt x="408827" y="72083"/>
                    <a:pt x="414637" y="77322"/>
                    <a:pt x="420352" y="82656"/>
                  </a:cubicBezTo>
                  <a:cubicBezTo>
                    <a:pt x="441442" y="103049"/>
                    <a:pt x="461441" y="124542"/>
                    <a:pt x="480264" y="147045"/>
                  </a:cubicBezTo>
                  <a:cubicBezTo>
                    <a:pt x="489789" y="158570"/>
                    <a:pt x="499314" y="170381"/>
                    <a:pt x="509887" y="181525"/>
                  </a:cubicBezTo>
                  <a:cubicBezTo>
                    <a:pt x="514892" y="187720"/>
                    <a:pt x="520439" y="193458"/>
                    <a:pt x="526460" y="198670"/>
                  </a:cubicBezTo>
                  <a:cubicBezTo>
                    <a:pt x="529318" y="200861"/>
                    <a:pt x="531604" y="204004"/>
                    <a:pt x="534271" y="206481"/>
                  </a:cubicBezTo>
                  <a:cubicBezTo>
                    <a:pt x="537537" y="209014"/>
                    <a:pt x="540939" y="211367"/>
                    <a:pt x="544463" y="213529"/>
                  </a:cubicBezTo>
                  <a:cubicBezTo>
                    <a:pt x="545799" y="214463"/>
                    <a:pt x="547405" y="214932"/>
                    <a:pt x="549035" y="214863"/>
                  </a:cubicBezTo>
                  <a:cubicBezTo>
                    <a:pt x="553854" y="225171"/>
                    <a:pt x="559326" y="235161"/>
                    <a:pt x="565418" y="244771"/>
                  </a:cubicBezTo>
                  <a:cubicBezTo>
                    <a:pt x="575780" y="264154"/>
                    <a:pt x="592643" y="279263"/>
                    <a:pt x="613043" y="287443"/>
                  </a:cubicBezTo>
                  <a:cubicBezTo>
                    <a:pt x="632621" y="296535"/>
                    <a:pt x="652722" y="304455"/>
                    <a:pt x="673241" y="311161"/>
                  </a:cubicBezTo>
                  <a:cubicBezTo>
                    <a:pt x="679051" y="313161"/>
                    <a:pt x="684956" y="315066"/>
                    <a:pt x="690862" y="316876"/>
                  </a:cubicBezTo>
                  <a:cubicBezTo>
                    <a:pt x="693221" y="321094"/>
                    <a:pt x="697747" y="323633"/>
                    <a:pt x="702578" y="323448"/>
                  </a:cubicBezTo>
                  <a:lnTo>
                    <a:pt x="707150" y="323448"/>
                  </a:lnTo>
                  <a:lnTo>
                    <a:pt x="707912" y="323448"/>
                  </a:lnTo>
                  <a:lnTo>
                    <a:pt x="710198" y="323448"/>
                  </a:lnTo>
                  <a:cubicBezTo>
                    <a:pt x="715248" y="324432"/>
                    <a:pt x="720215" y="325802"/>
                    <a:pt x="725057" y="327543"/>
                  </a:cubicBezTo>
                  <a:cubicBezTo>
                    <a:pt x="729724" y="329068"/>
                    <a:pt x="734582" y="330782"/>
                    <a:pt x="738963" y="332497"/>
                  </a:cubicBezTo>
                  <a:lnTo>
                    <a:pt x="745440" y="334878"/>
                  </a:lnTo>
                  <a:lnTo>
                    <a:pt x="746964" y="334878"/>
                  </a:lnTo>
                  <a:cubicBezTo>
                    <a:pt x="739915" y="348213"/>
                    <a:pt x="732486" y="361167"/>
                    <a:pt x="726295" y="374978"/>
                  </a:cubicBezTo>
                  <a:cubicBezTo>
                    <a:pt x="719265" y="390846"/>
                    <a:pt x="713221" y="407133"/>
                    <a:pt x="708197" y="423746"/>
                  </a:cubicBezTo>
                  <a:cubicBezTo>
                    <a:pt x="698101" y="457179"/>
                    <a:pt x="690671" y="491850"/>
                    <a:pt x="683528" y="526045"/>
                  </a:cubicBezTo>
                  <a:cubicBezTo>
                    <a:pt x="682194" y="532617"/>
                    <a:pt x="680861" y="539094"/>
                    <a:pt x="679622" y="545666"/>
                  </a:cubicBezTo>
                  <a:cubicBezTo>
                    <a:pt x="670097" y="543190"/>
                    <a:pt x="660572" y="541761"/>
                    <a:pt x="651047" y="539475"/>
                  </a:cubicBezTo>
                  <a:cubicBezTo>
                    <a:pt x="636206" y="535767"/>
                    <a:pt x="621606" y="531154"/>
                    <a:pt x="607328" y="525664"/>
                  </a:cubicBezTo>
                  <a:cubicBezTo>
                    <a:pt x="600374" y="523187"/>
                    <a:pt x="597803" y="534236"/>
                    <a:pt x="604375" y="536903"/>
                  </a:cubicBezTo>
                  <a:cubicBezTo>
                    <a:pt x="618469" y="542903"/>
                    <a:pt x="632872" y="548149"/>
                    <a:pt x="647523" y="552619"/>
                  </a:cubicBezTo>
                  <a:cubicBezTo>
                    <a:pt x="657123" y="555793"/>
                    <a:pt x="667068" y="557807"/>
                    <a:pt x="677146" y="558620"/>
                  </a:cubicBezTo>
                  <a:cubicBezTo>
                    <a:pt x="672669" y="582623"/>
                    <a:pt x="668859" y="606912"/>
                    <a:pt x="665525" y="631201"/>
                  </a:cubicBezTo>
                  <a:cubicBezTo>
                    <a:pt x="662858" y="651140"/>
                    <a:pt x="660541" y="671110"/>
                    <a:pt x="658572" y="691113"/>
                  </a:cubicBezTo>
                  <a:cubicBezTo>
                    <a:pt x="656667" y="711115"/>
                    <a:pt x="654667" y="731213"/>
                    <a:pt x="654762" y="751406"/>
                  </a:cubicBezTo>
                  <a:cubicBezTo>
                    <a:pt x="654762" y="755407"/>
                    <a:pt x="654762" y="759407"/>
                    <a:pt x="654762" y="763503"/>
                  </a:cubicBezTo>
                  <a:cubicBezTo>
                    <a:pt x="654004" y="762636"/>
                    <a:pt x="653060" y="761952"/>
                    <a:pt x="652000" y="76150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DA574F2B-F937-43EC-A1C2-FA6C0922AD09}"/>
                </a:ext>
              </a:extLst>
            </p:cNvPr>
            <p:cNvSpPr/>
            <p:nvPr/>
          </p:nvSpPr>
          <p:spPr>
            <a:xfrm>
              <a:off x="8147729" y="3835588"/>
              <a:ext cx="61666" cy="51082"/>
            </a:xfrm>
            <a:custGeom>
              <a:avLst/>
              <a:gdLst>
                <a:gd name="connsiteX0" fmla="*/ 0 w 38290"/>
                <a:gd name="connsiteY0" fmla="*/ 23527 h 31718"/>
                <a:gd name="connsiteX1" fmla="*/ 0 w 38290"/>
                <a:gd name="connsiteY1" fmla="*/ 23527 h 31718"/>
                <a:gd name="connsiteX2" fmla="*/ 11906 w 38290"/>
                <a:gd name="connsiteY2" fmla="*/ 4477 h 31718"/>
                <a:gd name="connsiteX3" fmla="*/ 14383 w 38290"/>
                <a:gd name="connsiteY3" fmla="*/ 0 h 31718"/>
                <a:gd name="connsiteX4" fmla="*/ 23908 w 38290"/>
                <a:gd name="connsiteY4" fmla="*/ 16002 h 31718"/>
                <a:gd name="connsiteX5" fmla="*/ 38291 w 38290"/>
                <a:gd name="connsiteY5" fmla="*/ 31718 h 31718"/>
                <a:gd name="connsiteX6" fmla="*/ 31052 w 38290"/>
                <a:gd name="connsiteY6" fmla="*/ 30289 h 31718"/>
                <a:gd name="connsiteX7" fmla="*/ 0 w 38290"/>
                <a:gd name="connsiteY7" fmla="*/ 23527 h 3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90" h="31718">
                  <a:moveTo>
                    <a:pt x="0" y="23527"/>
                  </a:moveTo>
                  <a:lnTo>
                    <a:pt x="0" y="23527"/>
                  </a:lnTo>
                  <a:cubicBezTo>
                    <a:pt x="4320" y="17403"/>
                    <a:pt x="8295" y="11044"/>
                    <a:pt x="11906" y="4477"/>
                  </a:cubicBezTo>
                  <a:cubicBezTo>
                    <a:pt x="12763" y="3048"/>
                    <a:pt x="13621" y="1524"/>
                    <a:pt x="14383" y="0"/>
                  </a:cubicBezTo>
                  <a:cubicBezTo>
                    <a:pt x="16904" y="5697"/>
                    <a:pt x="20102" y="11069"/>
                    <a:pt x="23908" y="16002"/>
                  </a:cubicBezTo>
                  <a:cubicBezTo>
                    <a:pt x="28298" y="21597"/>
                    <a:pt x="33106" y="26850"/>
                    <a:pt x="38291" y="31718"/>
                  </a:cubicBezTo>
                  <a:lnTo>
                    <a:pt x="31052" y="30289"/>
                  </a:lnTo>
                  <a:cubicBezTo>
                    <a:pt x="20860" y="28480"/>
                    <a:pt x="10382" y="25813"/>
                    <a:pt x="0" y="235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19F5FD88-9A74-4E6D-A8DA-8DA6ABCE3838}"/>
                </a:ext>
              </a:extLst>
            </p:cNvPr>
            <p:cNvSpPr/>
            <p:nvPr/>
          </p:nvSpPr>
          <p:spPr>
            <a:xfrm>
              <a:off x="6282372" y="2394690"/>
              <a:ext cx="1527259" cy="2054096"/>
            </a:xfrm>
            <a:custGeom>
              <a:avLst/>
              <a:gdLst>
                <a:gd name="connsiteX0" fmla="*/ 746665 w 948308"/>
                <a:gd name="connsiteY0" fmla="*/ 1239774 h 1275432"/>
                <a:gd name="connsiteX1" fmla="*/ 746665 w 948308"/>
                <a:gd name="connsiteY1" fmla="*/ 1239774 h 1275432"/>
                <a:gd name="connsiteX2" fmla="*/ 648176 w 948308"/>
                <a:gd name="connsiteY2" fmla="*/ 1261967 h 1275432"/>
                <a:gd name="connsiteX3" fmla="*/ 623507 w 948308"/>
                <a:gd name="connsiteY3" fmla="*/ 1265968 h 1275432"/>
                <a:gd name="connsiteX4" fmla="*/ 617411 w 948308"/>
                <a:gd name="connsiteY4" fmla="*/ 1266825 h 1275432"/>
                <a:gd name="connsiteX5" fmla="*/ 617125 w 948308"/>
                <a:gd name="connsiteY5" fmla="*/ 1266825 h 1275432"/>
                <a:gd name="connsiteX6" fmla="*/ 615125 w 948308"/>
                <a:gd name="connsiteY6" fmla="*/ 1266825 h 1275432"/>
                <a:gd name="connsiteX7" fmla="*/ 600742 w 948308"/>
                <a:gd name="connsiteY7" fmla="*/ 1268635 h 1275432"/>
                <a:gd name="connsiteX8" fmla="*/ 549497 w 948308"/>
                <a:gd name="connsiteY8" fmla="*/ 1273207 h 1275432"/>
                <a:gd name="connsiteX9" fmla="*/ 354521 w 948308"/>
                <a:gd name="connsiteY9" fmla="*/ 1267492 h 1275432"/>
                <a:gd name="connsiteX10" fmla="*/ 348805 w 948308"/>
                <a:gd name="connsiteY10" fmla="*/ 1266730 h 1275432"/>
                <a:gd name="connsiteX11" fmla="*/ 348139 w 948308"/>
                <a:gd name="connsiteY11" fmla="*/ 1266730 h 1275432"/>
                <a:gd name="connsiteX12" fmla="*/ 346615 w 948308"/>
                <a:gd name="connsiteY12" fmla="*/ 1266730 h 1275432"/>
                <a:gd name="connsiteX13" fmla="*/ 335185 w 948308"/>
                <a:gd name="connsiteY13" fmla="*/ 1265015 h 1275432"/>
                <a:gd name="connsiteX14" fmla="*/ 310420 w 948308"/>
                <a:gd name="connsiteY14" fmla="*/ 1260729 h 1275432"/>
                <a:gd name="connsiteX15" fmla="*/ 263271 w 948308"/>
                <a:gd name="connsiteY15" fmla="*/ 1250347 h 1275432"/>
                <a:gd name="connsiteX16" fmla="*/ 170593 w 948308"/>
                <a:gd name="connsiteY16" fmla="*/ 1221772 h 1275432"/>
                <a:gd name="connsiteX17" fmla="*/ 135350 w 948308"/>
                <a:gd name="connsiteY17" fmla="*/ 1207008 h 1275432"/>
                <a:gd name="connsiteX18" fmla="*/ 98679 w 948308"/>
                <a:gd name="connsiteY18" fmla="*/ 1188815 h 1275432"/>
                <a:gd name="connsiteX19" fmla="*/ 70866 w 948308"/>
                <a:gd name="connsiteY19" fmla="*/ 1172432 h 1275432"/>
                <a:gd name="connsiteX20" fmla="*/ 57341 w 948308"/>
                <a:gd name="connsiteY20" fmla="*/ 1162907 h 1275432"/>
                <a:gd name="connsiteX21" fmla="*/ 51530 w 948308"/>
                <a:gd name="connsiteY21" fmla="*/ 1158526 h 1275432"/>
                <a:gd name="connsiteX22" fmla="*/ 49721 w 948308"/>
                <a:gd name="connsiteY22" fmla="*/ 1157097 h 1275432"/>
                <a:gd name="connsiteX23" fmla="*/ 47244 w 948308"/>
                <a:gd name="connsiteY23" fmla="*/ 1155097 h 1275432"/>
                <a:gd name="connsiteX24" fmla="*/ 26289 w 948308"/>
                <a:gd name="connsiteY24" fmla="*/ 1134523 h 1275432"/>
                <a:gd name="connsiteX25" fmla="*/ 22860 w 948308"/>
                <a:gd name="connsiteY25" fmla="*/ 1130332 h 1275432"/>
                <a:gd name="connsiteX26" fmla="*/ 21336 w 948308"/>
                <a:gd name="connsiteY26" fmla="*/ 1128332 h 1275432"/>
                <a:gd name="connsiteX27" fmla="*/ 19050 w 948308"/>
                <a:gd name="connsiteY27" fmla="*/ 1124998 h 1275432"/>
                <a:gd name="connsiteX28" fmla="*/ 11335 w 948308"/>
                <a:gd name="connsiteY28" fmla="*/ 1111853 h 1275432"/>
                <a:gd name="connsiteX29" fmla="*/ 8382 w 948308"/>
                <a:gd name="connsiteY29" fmla="*/ 1105567 h 1275432"/>
                <a:gd name="connsiteX30" fmla="*/ 7906 w 948308"/>
                <a:gd name="connsiteY30" fmla="*/ 1104519 h 1275432"/>
                <a:gd name="connsiteX31" fmla="*/ 6858 w 948308"/>
                <a:gd name="connsiteY31" fmla="*/ 1101947 h 1275432"/>
                <a:gd name="connsiteX32" fmla="*/ 2286 w 948308"/>
                <a:gd name="connsiteY32" fmla="*/ 1086612 h 1275432"/>
                <a:gd name="connsiteX33" fmla="*/ 762 w 948308"/>
                <a:gd name="connsiteY33" fmla="*/ 1079278 h 1275432"/>
                <a:gd name="connsiteX34" fmla="*/ 0 w 948308"/>
                <a:gd name="connsiteY34" fmla="*/ 1074706 h 1275432"/>
                <a:gd name="connsiteX35" fmla="*/ 0 w 948308"/>
                <a:gd name="connsiteY35" fmla="*/ 1074706 h 1275432"/>
                <a:gd name="connsiteX36" fmla="*/ 0 w 948308"/>
                <a:gd name="connsiteY36" fmla="*/ 1073563 h 1275432"/>
                <a:gd name="connsiteX37" fmla="*/ 5524 w 948308"/>
                <a:gd name="connsiteY37" fmla="*/ 1050893 h 1275432"/>
                <a:gd name="connsiteX38" fmla="*/ 19812 w 948308"/>
                <a:gd name="connsiteY38" fmla="*/ 1020794 h 1275432"/>
                <a:gd name="connsiteX39" fmla="*/ 22193 w 948308"/>
                <a:gd name="connsiteY39" fmla="*/ 1016603 h 1275432"/>
                <a:gd name="connsiteX40" fmla="*/ 25527 w 948308"/>
                <a:gd name="connsiteY40" fmla="*/ 1013555 h 1275432"/>
                <a:gd name="connsiteX41" fmla="*/ 50007 w 948308"/>
                <a:gd name="connsiteY41" fmla="*/ 986314 h 1275432"/>
                <a:gd name="connsiteX42" fmla="*/ 64675 w 948308"/>
                <a:gd name="connsiteY42" fmla="*/ 947643 h 1275432"/>
                <a:gd name="connsiteX43" fmla="*/ 76581 w 948308"/>
                <a:gd name="connsiteY43" fmla="*/ 902303 h 1275432"/>
                <a:gd name="connsiteX44" fmla="*/ 80010 w 948308"/>
                <a:gd name="connsiteY44" fmla="*/ 875633 h 1275432"/>
                <a:gd name="connsiteX45" fmla="*/ 80010 w 948308"/>
                <a:gd name="connsiteY45" fmla="*/ 874395 h 1275432"/>
                <a:gd name="connsiteX46" fmla="*/ 81534 w 948308"/>
                <a:gd name="connsiteY46" fmla="*/ 866108 h 1275432"/>
                <a:gd name="connsiteX47" fmla="*/ 89249 w 948308"/>
                <a:gd name="connsiteY47" fmla="*/ 812864 h 1275432"/>
                <a:gd name="connsiteX48" fmla="*/ 94774 w 948308"/>
                <a:gd name="connsiteY48" fmla="*/ 761905 h 1275432"/>
                <a:gd name="connsiteX49" fmla="*/ 100584 w 948308"/>
                <a:gd name="connsiteY49" fmla="*/ 714280 h 1275432"/>
                <a:gd name="connsiteX50" fmla="*/ 116777 w 948308"/>
                <a:gd name="connsiteY50" fmla="*/ 609505 h 1275432"/>
                <a:gd name="connsiteX51" fmla="*/ 129635 w 948308"/>
                <a:gd name="connsiteY51" fmla="*/ 498824 h 1275432"/>
                <a:gd name="connsiteX52" fmla="*/ 141256 w 948308"/>
                <a:gd name="connsiteY52" fmla="*/ 390430 h 1275432"/>
                <a:gd name="connsiteX53" fmla="*/ 147733 w 948308"/>
                <a:gd name="connsiteY53" fmla="*/ 336328 h 1275432"/>
                <a:gd name="connsiteX54" fmla="*/ 147733 w 948308"/>
                <a:gd name="connsiteY54" fmla="*/ 334804 h 1275432"/>
                <a:gd name="connsiteX55" fmla="*/ 147733 w 948308"/>
                <a:gd name="connsiteY55" fmla="*/ 332708 h 1275432"/>
                <a:gd name="connsiteX56" fmla="*/ 148971 w 948308"/>
                <a:gd name="connsiteY56" fmla="*/ 323183 h 1275432"/>
                <a:gd name="connsiteX57" fmla="*/ 150304 w 948308"/>
                <a:gd name="connsiteY57" fmla="*/ 313087 h 1275432"/>
                <a:gd name="connsiteX58" fmla="*/ 154305 w 948308"/>
                <a:gd name="connsiteY58" fmla="*/ 284512 h 1275432"/>
                <a:gd name="connsiteX59" fmla="*/ 170402 w 948308"/>
                <a:gd name="connsiteY59" fmla="*/ 177356 h 1275432"/>
                <a:gd name="connsiteX60" fmla="*/ 185166 w 948308"/>
                <a:gd name="connsiteY60" fmla="*/ 69723 h 1275432"/>
                <a:gd name="connsiteX61" fmla="*/ 196215 w 948308"/>
                <a:gd name="connsiteY61" fmla="*/ 0 h 1275432"/>
                <a:gd name="connsiteX62" fmla="*/ 226314 w 948308"/>
                <a:gd name="connsiteY62" fmla="*/ 20193 h 1275432"/>
                <a:gd name="connsiteX63" fmla="*/ 291179 w 948308"/>
                <a:gd name="connsiteY63" fmla="*/ 45529 h 1275432"/>
                <a:gd name="connsiteX64" fmla="*/ 296323 w 948308"/>
                <a:gd name="connsiteY64" fmla="*/ 48673 h 1275432"/>
                <a:gd name="connsiteX65" fmla="*/ 383382 w 948308"/>
                <a:gd name="connsiteY65" fmla="*/ 88868 h 1275432"/>
                <a:gd name="connsiteX66" fmla="*/ 432816 w 948308"/>
                <a:gd name="connsiteY66" fmla="*/ 106871 h 1275432"/>
                <a:gd name="connsiteX67" fmla="*/ 456629 w 948308"/>
                <a:gd name="connsiteY67" fmla="*/ 115253 h 1275432"/>
                <a:gd name="connsiteX68" fmla="*/ 475679 w 948308"/>
                <a:gd name="connsiteY68" fmla="*/ 118682 h 1275432"/>
                <a:gd name="connsiteX69" fmla="*/ 480631 w 948308"/>
                <a:gd name="connsiteY69" fmla="*/ 122682 h 1275432"/>
                <a:gd name="connsiteX70" fmla="*/ 490728 w 948308"/>
                <a:gd name="connsiteY70" fmla="*/ 181451 h 1275432"/>
                <a:gd name="connsiteX71" fmla="*/ 537401 w 948308"/>
                <a:gd name="connsiteY71" fmla="*/ 214979 h 1275432"/>
                <a:gd name="connsiteX72" fmla="*/ 579216 w 948308"/>
                <a:gd name="connsiteY72" fmla="*/ 191072 h 1275432"/>
                <a:gd name="connsiteX73" fmla="*/ 588169 w 948308"/>
                <a:gd name="connsiteY73" fmla="*/ 178308 h 1275432"/>
                <a:gd name="connsiteX74" fmla="*/ 588169 w 948308"/>
                <a:gd name="connsiteY74" fmla="*/ 178308 h 1275432"/>
                <a:gd name="connsiteX75" fmla="*/ 592265 w 948308"/>
                <a:gd name="connsiteY75" fmla="*/ 180213 h 1275432"/>
                <a:gd name="connsiteX76" fmla="*/ 597123 w 948308"/>
                <a:gd name="connsiteY76" fmla="*/ 182975 h 1275432"/>
                <a:gd name="connsiteX77" fmla="*/ 597122 w 948308"/>
                <a:gd name="connsiteY77" fmla="*/ 182975 h 1275432"/>
                <a:gd name="connsiteX78" fmla="*/ 597789 w 948308"/>
                <a:gd name="connsiteY78" fmla="*/ 183452 h 1275432"/>
                <a:gd name="connsiteX79" fmla="*/ 597789 w 948308"/>
                <a:gd name="connsiteY79" fmla="*/ 183452 h 1275432"/>
                <a:gd name="connsiteX80" fmla="*/ 603504 w 948308"/>
                <a:gd name="connsiteY80" fmla="*/ 188595 h 1275432"/>
                <a:gd name="connsiteX81" fmla="*/ 598742 w 948308"/>
                <a:gd name="connsiteY81" fmla="*/ 210503 h 1275432"/>
                <a:gd name="connsiteX82" fmla="*/ 602647 w 948308"/>
                <a:gd name="connsiteY82" fmla="*/ 224790 h 1275432"/>
                <a:gd name="connsiteX83" fmla="*/ 600456 w 948308"/>
                <a:gd name="connsiteY83" fmla="*/ 232315 h 1275432"/>
                <a:gd name="connsiteX84" fmla="*/ 582263 w 948308"/>
                <a:gd name="connsiteY84" fmla="*/ 228886 h 1275432"/>
                <a:gd name="connsiteX85" fmla="*/ 533972 w 948308"/>
                <a:gd name="connsiteY85" fmla="*/ 222885 h 1275432"/>
                <a:gd name="connsiteX86" fmla="*/ 440912 w 948308"/>
                <a:gd name="connsiteY86" fmla="*/ 206312 h 1275432"/>
                <a:gd name="connsiteX87" fmla="*/ 353473 w 948308"/>
                <a:gd name="connsiteY87" fmla="*/ 175546 h 1275432"/>
                <a:gd name="connsiteX88" fmla="*/ 312420 w 948308"/>
                <a:gd name="connsiteY88" fmla="*/ 155734 h 1275432"/>
                <a:gd name="connsiteX89" fmla="*/ 268129 w 948308"/>
                <a:gd name="connsiteY89" fmla="*/ 132969 h 1275432"/>
                <a:gd name="connsiteX90" fmla="*/ 265938 w 948308"/>
                <a:gd name="connsiteY90" fmla="*/ 136684 h 1275432"/>
                <a:gd name="connsiteX91" fmla="*/ 306800 w 948308"/>
                <a:gd name="connsiteY91" fmla="*/ 161639 h 1275432"/>
                <a:gd name="connsiteX92" fmla="*/ 325850 w 948308"/>
                <a:gd name="connsiteY92" fmla="*/ 174879 h 1275432"/>
                <a:gd name="connsiteX93" fmla="*/ 347663 w 948308"/>
                <a:gd name="connsiteY93" fmla="*/ 185738 h 1275432"/>
                <a:gd name="connsiteX94" fmla="*/ 389382 w 948308"/>
                <a:gd name="connsiteY94" fmla="*/ 203264 h 1275432"/>
                <a:gd name="connsiteX95" fmla="*/ 435388 w 948308"/>
                <a:gd name="connsiteY95" fmla="*/ 220504 h 1275432"/>
                <a:gd name="connsiteX96" fmla="*/ 530638 w 948308"/>
                <a:gd name="connsiteY96" fmla="*/ 240887 h 1275432"/>
                <a:gd name="connsiteX97" fmla="*/ 578263 w 948308"/>
                <a:gd name="connsiteY97" fmla="*/ 247269 h 1275432"/>
                <a:gd name="connsiteX98" fmla="*/ 597313 w 948308"/>
                <a:gd name="connsiteY98" fmla="*/ 250889 h 1275432"/>
                <a:gd name="connsiteX99" fmla="*/ 595598 w 948308"/>
                <a:gd name="connsiteY99" fmla="*/ 264700 h 1275432"/>
                <a:gd name="connsiteX100" fmla="*/ 615696 w 948308"/>
                <a:gd name="connsiteY100" fmla="*/ 317373 h 1275432"/>
                <a:gd name="connsiteX101" fmla="*/ 615125 w 948308"/>
                <a:gd name="connsiteY101" fmla="*/ 326898 h 1275432"/>
                <a:gd name="connsiteX102" fmla="*/ 609751 w 948308"/>
                <a:gd name="connsiteY102" fmla="*/ 329399 h 1275432"/>
                <a:gd name="connsiteX103" fmla="*/ 609505 w 948308"/>
                <a:gd name="connsiteY103" fmla="*/ 331089 h 1275432"/>
                <a:gd name="connsiteX104" fmla="*/ 606552 w 948308"/>
                <a:gd name="connsiteY104" fmla="*/ 353568 h 1275432"/>
                <a:gd name="connsiteX105" fmla="*/ 603790 w 948308"/>
                <a:gd name="connsiteY105" fmla="*/ 376047 h 1275432"/>
                <a:gd name="connsiteX106" fmla="*/ 596075 w 948308"/>
                <a:gd name="connsiteY106" fmla="*/ 423672 h 1275432"/>
                <a:gd name="connsiteX107" fmla="*/ 580454 w 948308"/>
                <a:gd name="connsiteY107" fmla="*/ 519970 h 1275432"/>
                <a:gd name="connsiteX108" fmla="*/ 566928 w 948308"/>
                <a:gd name="connsiteY108" fmla="*/ 616839 h 1275432"/>
                <a:gd name="connsiteX109" fmla="*/ 560165 w 948308"/>
                <a:gd name="connsiteY109" fmla="*/ 666369 h 1275432"/>
                <a:gd name="connsiteX110" fmla="*/ 557213 w 948308"/>
                <a:gd name="connsiteY110" fmla="*/ 715994 h 1275432"/>
                <a:gd name="connsiteX111" fmla="*/ 566738 w 948308"/>
                <a:gd name="connsiteY111" fmla="*/ 718471 h 1275432"/>
                <a:gd name="connsiteX112" fmla="*/ 578739 w 948308"/>
                <a:gd name="connsiteY112" fmla="*/ 671513 h 1275432"/>
                <a:gd name="connsiteX113" fmla="*/ 585597 w 948308"/>
                <a:gd name="connsiteY113" fmla="*/ 622078 h 1275432"/>
                <a:gd name="connsiteX114" fmla="*/ 598646 w 948308"/>
                <a:gd name="connsiteY114" fmla="*/ 523970 h 1275432"/>
                <a:gd name="connsiteX115" fmla="*/ 597408 w 948308"/>
                <a:gd name="connsiteY115" fmla="*/ 548259 h 1275432"/>
                <a:gd name="connsiteX116" fmla="*/ 598646 w 948308"/>
                <a:gd name="connsiteY116" fmla="*/ 602552 h 1275432"/>
                <a:gd name="connsiteX117" fmla="*/ 599885 w 948308"/>
                <a:gd name="connsiteY117" fmla="*/ 625221 h 1275432"/>
                <a:gd name="connsiteX118" fmla="*/ 611219 w 948308"/>
                <a:gd name="connsiteY118" fmla="*/ 670560 h 1275432"/>
                <a:gd name="connsiteX119" fmla="*/ 630269 w 948308"/>
                <a:gd name="connsiteY119" fmla="*/ 688276 h 1275432"/>
                <a:gd name="connsiteX120" fmla="*/ 644747 w 948308"/>
                <a:gd name="connsiteY120" fmla="*/ 688276 h 1275432"/>
                <a:gd name="connsiteX121" fmla="*/ 652463 w 948308"/>
                <a:gd name="connsiteY121" fmla="*/ 702183 h 1275432"/>
                <a:gd name="connsiteX122" fmla="*/ 668750 w 948308"/>
                <a:gd name="connsiteY122" fmla="*/ 719519 h 1275432"/>
                <a:gd name="connsiteX123" fmla="*/ 663321 w 948308"/>
                <a:gd name="connsiteY123" fmla="*/ 742855 h 1275432"/>
                <a:gd name="connsiteX124" fmla="*/ 659606 w 948308"/>
                <a:gd name="connsiteY124" fmla="*/ 780002 h 1275432"/>
                <a:gd name="connsiteX125" fmla="*/ 654653 w 948308"/>
                <a:gd name="connsiteY125" fmla="*/ 851726 h 1275432"/>
                <a:gd name="connsiteX126" fmla="*/ 652177 w 948308"/>
                <a:gd name="connsiteY126" fmla="*/ 925449 h 1275432"/>
                <a:gd name="connsiteX127" fmla="*/ 649129 w 948308"/>
                <a:gd name="connsiteY127" fmla="*/ 963549 h 1275432"/>
                <a:gd name="connsiteX128" fmla="*/ 645700 w 948308"/>
                <a:gd name="connsiteY128" fmla="*/ 1000221 h 1275432"/>
                <a:gd name="connsiteX129" fmla="*/ 653153 w 948308"/>
                <a:gd name="connsiteY129" fmla="*/ 1004553 h 1275432"/>
                <a:gd name="connsiteX130" fmla="*/ 655892 w 948308"/>
                <a:gd name="connsiteY130" fmla="*/ 1002983 h 1275432"/>
                <a:gd name="connsiteX131" fmla="*/ 665893 w 948308"/>
                <a:gd name="connsiteY131" fmla="*/ 969931 h 1275432"/>
                <a:gd name="connsiteX132" fmla="*/ 669512 w 948308"/>
                <a:gd name="connsiteY132" fmla="*/ 931831 h 1275432"/>
                <a:gd name="connsiteX133" fmla="*/ 672370 w 948308"/>
                <a:gd name="connsiteY133" fmla="*/ 855631 h 1275432"/>
                <a:gd name="connsiteX134" fmla="*/ 676942 w 948308"/>
                <a:gd name="connsiteY134" fmla="*/ 785908 h 1275432"/>
                <a:gd name="connsiteX135" fmla="*/ 679799 w 948308"/>
                <a:gd name="connsiteY135" fmla="*/ 749046 h 1275432"/>
                <a:gd name="connsiteX136" fmla="*/ 683228 w 948308"/>
                <a:gd name="connsiteY136" fmla="*/ 727710 h 1275432"/>
                <a:gd name="connsiteX137" fmla="*/ 685610 w 948308"/>
                <a:gd name="connsiteY137" fmla="*/ 728663 h 1275432"/>
                <a:gd name="connsiteX138" fmla="*/ 689420 w 948308"/>
                <a:gd name="connsiteY138" fmla="*/ 729710 h 1275432"/>
                <a:gd name="connsiteX139" fmla="*/ 711137 w 948308"/>
                <a:gd name="connsiteY139" fmla="*/ 727138 h 1275432"/>
                <a:gd name="connsiteX140" fmla="*/ 713709 w 948308"/>
                <a:gd name="connsiteY140" fmla="*/ 725519 h 1275432"/>
                <a:gd name="connsiteX141" fmla="*/ 715613 w 948308"/>
                <a:gd name="connsiteY141" fmla="*/ 723900 h 1275432"/>
                <a:gd name="connsiteX142" fmla="*/ 718661 w 948308"/>
                <a:gd name="connsiteY142" fmla="*/ 721519 h 1275432"/>
                <a:gd name="connsiteX143" fmla="*/ 728186 w 948308"/>
                <a:gd name="connsiteY143" fmla="*/ 706755 h 1275432"/>
                <a:gd name="connsiteX144" fmla="*/ 734473 w 948308"/>
                <a:gd name="connsiteY144" fmla="*/ 688276 h 1275432"/>
                <a:gd name="connsiteX145" fmla="*/ 749999 w 948308"/>
                <a:gd name="connsiteY145" fmla="*/ 689324 h 1275432"/>
                <a:gd name="connsiteX146" fmla="*/ 770859 w 948308"/>
                <a:gd name="connsiteY146" fmla="*/ 679133 h 1275432"/>
                <a:gd name="connsiteX147" fmla="*/ 768573 w 948308"/>
                <a:gd name="connsiteY147" fmla="*/ 674942 h 1275432"/>
                <a:gd name="connsiteX148" fmla="*/ 759809 w 948308"/>
                <a:gd name="connsiteY148" fmla="*/ 674942 h 1275432"/>
                <a:gd name="connsiteX149" fmla="*/ 748284 w 948308"/>
                <a:gd name="connsiteY149" fmla="*/ 676656 h 1275432"/>
                <a:gd name="connsiteX150" fmla="*/ 736950 w 948308"/>
                <a:gd name="connsiteY150" fmla="*/ 676084 h 1275432"/>
                <a:gd name="connsiteX151" fmla="*/ 740188 w 948308"/>
                <a:gd name="connsiteY151" fmla="*/ 632174 h 1275432"/>
                <a:gd name="connsiteX152" fmla="*/ 761143 w 948308"/>
                <a:gd name="connsiteY152" fmla="*/ 627507 h 1275432"/>
                <a:gd name="connsiteX153" fmla="*/ 761923 w 948308"/>
                <a:gd name="connsiteY153" fmla="*/ 622857 h 1275432"/>
                <a:gd name="connsiteX154" fmla="*/ 761143 w 948308"/>
                <a:gd name="connsiteY154" fmla="*/ 622078 h 1275432"/>
                <a:gd name="connsiteX155" fmla="*/ 740283 w 948308"/>
                <a:gd name="connsiteY155" fmla="*/ 617410 h 1275432"/>
                <a:gd name="connsiteX156" fmla="*/ 739807 w 948308"/>
                <a:gd name="connsiteY156" fmla="*/ 595503 h 1275432"/>
                <a:gd name="connsiteX157" fmla="*/ 741712 w 948308"/>
                <a:gd name="connsiteY157" fmla="*/ 592741 h 1275432"/>
                <a:gd name="connsiteX158" fmla="*/ 744950 w 948308"/>
                <a:gd name="connsiteY158" fmla="*/ 591884 h 1275432"/>
                <a:gd name="connsiteX159" fmla="*/ 750856 w 948308"/>
                <a:gd name="connsiteY159" fmla="*/ 591884 h 1275432"/>
                <a:gd name="connsiteX160" fmla="*/ 769906 w 948308"/>
                <a:gd name="connsiteY160" fmla="*/ 589788 h 1275432"/>
                <a:gd name="connsiteX161" fmla="*/ 771833 w 948308"/>
                <a:gd name="connsiteY161" fmla="*/ 581523 h 1275432"/>
                <a:gd name="connsiteX162" fmla="*/ 769906 w 948308"/>
                <a:gd name="connsiteY162" fmla="*/ 579596 h 1275432"/>
                <a:gd name="connsiteX163" fmla="*/ 754380 w 948308"/>
                <a:gd name="connsiteY163" fmla="*/ 577596 h 1275432"/>
                <a:gd name="connsiteX164" fmla="*/ 755047 w 948308"/>
                <a:gd name="connsiteY164" fmla="*/ 572834 h 1275432"/>
                <a:gd name="connsiteX165" fmla="*/ 755904 w 948308"/>
                <a:gd name="connsiteY165" fmla="*/ 569214 h 1275432"/>
                <a:gd name="connsiteX166" fmla="*/ 757714 w 948308"/>
                <a:gd name="connsiteY166" fmla="*/ 562832 h 1275432"/>
                <a:gd name="connsiteX167" fmla="*/ 764858 w 948308"/>
                <a:gd name="connsiteY167" fmla="*/ 545116 h 1275432"/>
                <a:gd name="connsiteX168" fmla="*/ 773811 w 948308"/>
                <a:gd name="connsiteY168" fmla="*/ 544354 h 1275432"/>
                <a:gd name="connsiteX169" fmla="*/ 778243 w 948308"/>
                <a:gd name="connsiteY169" fmla="*/ 535425 h 1275432"/>
                <a:gd name="connsiteX170" fmla="*/ 775430 w 948308"/>
                <a:gd name="connsiteY170" fmla="*/ 531781 h 1275432"/>
                <a:gd name="connsiteX171" fmla="*/ 771715 w 948308"/>
                <a:gd name="connsiteY171" fmla="*/ 530352 h 1275432"/>
                <a:gd name="connsiteX172" fmla="*/ 777907 w 948308"/>
                <a:gd name="connsiteY172" fmla="*/ 516255 h 1275432"/>
                <a:gd name="connsiteX173" fmla="*/ 782384 w 948308"/>
                <a:gd name="connsiteY173" fmla="*/ 503873 h 1275432"/>
                <a:gd name="connsiteX174" fmla="*/ 783431 w 948308"/>
                <a:gd name="connsiteY174" fmla="*/ 500920 h 1275432"/>
                <a:gd name="connsiteX175" fmla="*/ 807339 w 948308"/>
                <a:gd name="connsiteY175" fmla="*/ 474631 h 1275432"/>
                <a:gd name="connsiteX176" fmla="*/ 806387 w 948308"/>
                <a:gd name="connsiteY176" fmla="*/ 479679 h 1275432"/>
                <a:gd name="connsiteX177" fmla="*/ 799814 w 948308"/>
                <a:gd name="connsiteY177" fmla="*/ 531971 h 1275432"/>
                <a:gd name="connsiteX178" fmla="*/ 792385 w 948308"/>
                <a:gd name="connsiteY178" fmla="*/ 582168 h 1275432"/>
                <a:gd name="connsiteX179" fmla="*/ 781622 w 948308"/>
                <a:gd name="connsiteY179" fmla="*/ 634175 h 1275432"/>
                <a:gd name="connsiteX180" fmla="*/ 765524 w 948308"/>
                <a:gd name="connsiteY180" fmla="*/ 740950 h 1275432"/>
                <a:gd name="connsiteX181" fmla="*/ 753332 w 948308"/>
                <a:gd name="connsiteY181" fmla="*/ 848297 h 1275432"/>
                <a:gd name="connsiteX182" fmla="*/ 752189 w 948308"/>
                <a:gd name="connsiteY182" fmla="*/ 867347 h 1275432"/>
                <a:gd name="connsiteX183" fmla="*/ 753332 w 948308"/>
                <a:gd name="connsiteY183" fmla="*/ 885825 h 1275432"/>
                <a:gd name="connsiteX184" fmla="*/ 758119 w 948308"/>
                <a:gd name="connsiteY184" fmla="*/ 888580 h 1275432"/>
                <a:gd name="connsiteX185" fmla="*/ 760476 w 948308"/>
                <a:gd name="connsiteY185" fmla="*/ 886778 h 1275432"/>
                <a:gd name="connsiteX186" fmla="*/ 764381 w 948308"/>
                <a:gd name="connsiteY186" fmla="*/ 875538 h 1275432"/>
                <a:gd name="connsiteX187" fmla="*/ 767905 w 948308"/>
                <a:gd name="connsiteY187" fmla="*/ 863060 h 1275432"/>
                <a:gd name="connsiteX188" fmla="*/ 772573 w 948308"/>
                <a:gd name="connsiteY188" fmla="*/ 835247 h 1275432"/>
                <a:gd name="connsiteX189" fmla="*/ 779050 w 948308"/>
                <a:gd name="connsiteY189" fmla="*/ 781241 h 1275432"/>
                <a:gd name="connsiteX190" fmla="*/ 793147 w 948308"/>
                <a:gd name="connsiteY190" fmla="*/ 674942 h 1275432"/>
                <a:gd name="connsiteX191" fmla="*/ 812197 w 948308"/>
                <a:gd name="connsiteY191" fmla="*/ 570167 h 1275432"/>
                <a:gd name="connsiteX192" fmla="*/ 818579 w 948308"/>
                <a:gd name="connsiteY192" fmla="*/ 518922 h 1275432"/>
                <a:gd name="connsiteX193" fmla="*/ 824770 w 948308"/>
                <a:gd name="connsiteY193" fmla="*/ 466820 h 1275432"/>
                <a:gd name="connsiteX194" fmla="*/ 828485 w 948308"/>
                <a:gd name="connsiteY194" fmla="*/ 428054 h 1275432"/>
                <a:gd name="connsiteX195" fmla="*/ 828485 w 948308"/>
                <a:gd name="connsiteY195" fmla="*/ 428054 h 1275432"/>
                <a:gd name="connsiteX196" fmla="*/ 834580 w 948308"/>
                <a:gd name="connsiteY196" fmla="*/ 428625 h 1275432"/>
                <a:gd name="connsiteX197" fmla="*/ 872680 w 948308"/>
                <a:gd name="connsiteY197" fmla="*/ 403574 h 1275432"/>
                <a:gd name="connsiteX198" fmla="*/ 881539 w 948308"/>
                <a:gd name="connsiteY198" fmla="*/ 381476 h 1275432"/>
                <a:gd name="connsiteX199" fmla="*/ 888302 w 948308"/>
                <a:gd name="connsiteY199" fmla="*/ 356045 h 1275432"/>
                <a:gd name="connsiteX200" fmla="*/ 893064 w 948308"/>
                <a:gd name="connsiteY200" fmla="*/ 305371 h 1275432"/>
                <a:gd name="connsiteX201" fmla="*/ 894969 w 948308"/>
                <a:gd name="connsiteY201" fmla="*/ 257746 h 1275432"/>
                <a:gd name="connsiteX202" fmla="*/ 895541 w 948308"/>
                <a:gd name="connsiteY202" fmla="*/ 254699 h 1275432"/>
                <a:gd name="connsiteX203" fmla="*/ 903256 w 948308"/>
                <a:gd name="connsiteY203" fmla="*/ 249841 h 1275432"/>
                <a:gd name="connsiteX204" fmla="*/ 905542 w 948308"/>
                <a:gd name="connsiteY204" fmla="*/ 248222 h 1275432"/>
                <a:gd name="connsiteX205" fmla="*/ 910876 w 948308"/>
                <a:gd name="connsiteY205" fmla="*/ 243459 h 1275432"/>
                <a:gd name="connsiteX206" fmla="*/ 917543 w 948308"/>
                <a:gd name="connsiteY206" fmla="*/ 237554 h 1275432"/>
                <a:gd name="connsiteX207" fmla="*/ 919448 w 948308"/>
                <a:gd name="connsiteY207" fmla="*/ 236220 h 1275432"/>
                <a:gd name="connsiteX208" fmla="*/ 922115 w 948308"/>
                <a:gd name="connsiteY208" fmla="*/ 234506 h 1275432"/>
                <a:gd name="connsiteX209" fmla="*/ 924973 w 948308"/>
                <a:gd name="connsiteY209" fmla="*/ 233077 h 1275432"/>
                <a:gd name="connsiteX210" fmla="*/ 928211 w 948308"/>
                <a:gd name="connsiteY210" fmla="*/ 232029 h 1275432"/>
                <a:gd name="connsiteX211" fmla="*/ 936974 w 948308"/>
                <a:gd name="connsiteY211" fmla="*/ 228505 h 1275432"/>
                <a:gd name="connsiteX212" fmla="*/ 948309 w 948308"/>
                <a:gd name="connsiteY212" fmla="*/ 222980 h 1275432"/>
                <a:gd name="connsiteX213" fmla="*/ 946404 w 948308"/>
                <a:gd name="connsiteY213" fmla="*/ 230791 h 1275432"/>
                <a:gd name="connsiteX214" fmla="*/ 928211 w 948308"/>
                <a:gd name="connsiteY214" fmla="*/ 334709 h 1275432"/>
                <a:gd name="connsiteX215" fmla="*/ 895255 w 948308"/>
                <a:gd name="connsiteY215" fmla="*/ 554546 h 1275432"/>
                <a:gd name="connsiteX216" fmla="*/ 870776 w 948308"/>
                <a:gd name="connsiteY216" fmla="*/ 771811 h 1275432"/>
                <a:gd name="connsiteX217" fmla="*/ 856202 w 948308"/>
                <a:gd name="connsiteY217" fmla="*/ 877443 h 1275432"/>
                <a:gd name="connsiteX218" fmla="*/ 841153 w 948308"/>
                <a:gd name="connsiteY218" fmla="*/ 984695 h 1275432"/>
                <a:gd name="connsiteX219" fmla="*/ 838962 w 948308"/>
                <a:gd name="connsiteY219" fmla="*/ 1017080 h 1275432"/>
                <a:gd name="connsiteX220" fmla="*/ 835438 w 948308"/>
                <a:gd name="connsiteY220" fmla="*/ 1026605 h 1275432"/>
                <a:gd name="connsiteX221" fmla="*/ 837152 w 948308"/>
                <a:gd name="connsiteY221" fmla="*/ 1033653 h 1275432"/>
                <a:gd name="connsiteX222" fmla="*/ 837152 w 948308"/>
                <a:gd name="connsiteY222" fmla="*/ 1051084 h 1275432"/>
                <a:gd name="connsiteX223" fmla="*/ 837152 w 948308"/>
                <a:gd name="connsiteY223" fmla="*/ 1052131 h 1275432"/>
                <a:gd name="connsiteX224" fmla="*/ 836295 w 948308"/>
                <a:gd name="connsiteY224" fmla="*/ 1064419 h 1275432"/>
                <a:gd name="connsiteX225" fmla="*/ 837248 w 948308"/>
                <a:gd name="connsiteY225" fmla="*/ 1071086 h 1275432"/>
                <a:gd name="connsiteX226" fmla="*/ 838295 w 948308"/>
                <a:gd name="connsiteY226" fmla="*/ 1079373 h 1275432"/>
                <a:gd name="connsiteX227" fmla="*/ 838772 w 948308"/>
                <a:gd name="connsiteY227" fmla="*/ 1082707 h 1275432"/>
                <a:gd name="connsiteX228" fmla="*/ 839915 w 948308"/>
                <a:gd name="connsiteY228" fmla="*/ 1090517 h 1275432"/>
                <a:gd name="connsiteX229" fmla="*/ 839915 w 948308"/>
                <a:gd name="connsiteY229" fmla="*/ 1126998 h 1275432"/>
                <a:gd name="connsiteX230" fmla="*/ 833342 w 948308"/>
                <a:gd name="connsiteY230" fmla="*/ 1155573 h 1275432"/>
                <a:gd name="connsiteX231" fmla="*/ 820769 w 948308"/>
                <a:gd name="connsiteY231" fmla="*/ 1184624 h 1275432"/>
                <a:gd name="connsiteX232" fmla="*/ 817340 w 948308"/>
                <a:gd name="connsiteY232" fmla="*/ 1191864 h 1275432"/>
                <a:gd name="connsiteX233" fmla="*/ 814388 w 948308"/>
                <a:gd name="connsiteY233" fmla="*/ 1194340 h 1275432"/>
                <a:gd name="connsiteX234" fmla="*/ 809816 w 948308"/>
                <a:gd name="connsiteY234" fmla="*/ 1199864 h 1275432"/>
                <a:gd name="connsiteX235" fmla="*/ 806101 w 948308"/>
                <a:gd name="connsiteY235" fmla="*/ 1207199 h 1275432"/>
                <a:gd name="connsiteX236" fmla="*/ 806101 w 948308"/>
                <a:gd name="connsiteY236" fmla="*/ 1208151 h 1275432"/>
                <a:gd name="connsiteX237" fmla="*/ 805053 w 948308"/>
                <a:gd name="connsiteY237" fmla="*/ 1210818 h 1275432"/>
                <a:gd name="connsiteX238" fmla="*/ 805053 w 948308"/>
                <a:gd name="connsiteY238" fmla="*/ 1212247 h 1275432"/>
                <a:gd name="connsiteX239" fmla="*/ 799434 w 948308"/>
                <a:gd name="connsiteY239" fmla="*/ 1218057 h 1275432"/>
                <a:gd name="connsiteX240" fmla="*/ 796100 w 948308"/>
                <a:gd name="connsiteY240" fmla="*/ 1220915 h 1275432"/>
                <a:gd name="connsiteX241" fmla="*/ 790290 w 948308"/>
                <a:gd name="connsiteY241" fmla="*/ 1224439 h 1275432"/>
                <a:gd name="connsiteX242" fmla="*/ 787051 w 948308"/>
                <a:gd name="connsiteY242" fmla="*/ 1226630 h 1275432"/>
                <a:gd name="connsiteX243" fmla="*/ 778097 w 948308"/>
                <a:gd name="connsiteY243" fmla="*/ 1229868 h 1275432"/>
                <a:gd name="connsiteX244" fmla="*/ 746665 w 948308"/>
                <a:gd name="connsiteY244" fmla="*/ 1239774 h 127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</a:cxnLst>
              <a:rect l="l" t="t" r="r" b="b"/>
              <a:pathLst>
                <a:path w="948308" h="1275432">
                  <a:moveTo>
                    <a:pt x="746665" y="1239774"/>
                  </a:moveTo>
                  <a:lnTo>
                    <a:pt x="746665" y="1239774"/>
                  </a:lnTo>
                  <a:cubicBezTo>
                    <a:pt x="714298" y="1249093"/>
                    <a:pt x="681412" y="1256503"/>
                    <a:pt x="648176" y="1261967"/>
                  </a:cubicBezTo>
                  <a:cubicBezTo>
                    <a:pt x="639985" y="1263396"/>
                    <a:pt x="631793" y="1264730"/>
                    <a:pt x="623507" y="1265968"/>
                  </a:cubicBezTo>
                  <a:lnTo>
                    <a:pt x="617411" y="1266825"/>
                  </a:lnTo>
                  <a:lnTo>
                    <a:pt x="617125" y="1266825"/>
                  </a:lnTo>
                  <a:lnTo>
                    <a:pt x="615125" y="1266825"/>
                  </a:lnTo>
                  <a:lnTo>
                    <a:pt x="600742" y="1268635"/>
                  </a:lnTo>
                  <a:cubicBezTo>
                    <a:pt x="583692" y="1270635"/>
                    <a:pt x="566642" y="1272159"/>
                    <a:pt x="549497" y="1273207"/>
                  </a:cubicBezTo>
                  <a:cubicBezTo>
                    <a:pt x="484471" y="1277496"/>
                    <a:pt x="419184" y="1275583"/>
                    <a:pt x="354521" y="1267492"/>
                  </a:cubicBezTo>
                  <a:lnTo>
                    <a:pt x="348805" y="1266730"/>
                  </a:lnTo>
                  <a:lnTo>
                    <a:pt x="348139" y="1266730"/>
                  </a:lnTo>
                  <a:lnTo>
                    <a:pt x="346615" y="1266730"/>
                  </a:lnTo>
                  <a:lnTo>
                    <a:pt x="335185" y="1265015"/>
                  </a:lnTo>
                  <a:cubicBezTo>
                    <a:pt x="326898" y="1263682"/>
                    <a:pt x="318707" y="1262253"/>
                    <a:pt x="310420" y="1260729"/>
                  </a:cubicBezTo>
                  <a:cubicBezTo>
                    <a:pt x="294608" y="1257808"/>
                    <a:pt x="278892" y="1254347"/>
                    <a:pt x="263271" y="1250347"/>
                  </a:cubicBezTo>
                  <a:cubicBezTo>
                    <a:pt x="231835" y="1242684"/>
                    <a:pt x="200886" y="1233142"/>
                    <a:pt x="170593" y="1221772"/>
                  </a:cubicBezTo>
                  <a:cubicBezTo>
                    <a:pt x="156877" y="1216533"/>
                    <a:pt x="146876" y="1212247"/>
                    <a:pt x="135350" y="1207008"/>
                  </a:cubicBezTo>
                  <a:cubicBezTo>
                    <a:pt x="123825" y="1201769"/>
                    <a:pt x="110680" y="1195292"/>
                    <a:pt x="98679" y="1188815"/>
                  </a:cubicBezTo>
                  <a:cubicBezTo>
                    <a:pt x="89154" y="1183672"/>
                    <a:pt x="79629" y="1178243"/>
                    <a:pt x="70866" y="1172432"/>
                  </a:cubicBezTo>
                  <a:cubicBezTo>
                    <a:pt x="66294" y="1169480"/>
                    <a:pt x="61341" y="1166432"/>
                    <a:pt x="57341" y="1162907"/>
                  </a:cubicBezTo>
                  <a:lnTo>
                    <a:pt x="51530" y="1158526"/>
                  </a:lnTo>
                  <a:lnTo>
                    <a:pt x="49721" y="1157097"/>
                  </a:lnTo>
                  <a:lnTo>
                    <a:pt x="47244" y="1155097"/>
                  </a:lnTo>
                  <a:cubicBezTo>
                    <a:pt x="39728" y="1148802"/>
                    <a:pt x="32721" y="1141923"/>
                    <a:pt x="26289" y="1134523"/>
                  </a:cubicBezTo>
                  <a:lnTo>
                    <a:pt x="22860" y="1130332"/>
                  </a:lnTo>
                  <a:lnTo>
                    <a:pt x="21336" y="1128332"/>
                  </a:lnTo>
                  <a:lnTo>
                    <a:pt x="19050" y="1124998"/>
                  </a:lnTo>
                  <a:cubicBezTo>
                    <a:pt x="16241" y="1120760"/>
                    <a:pt x="13665" y="1116372"/>
                    <a:pt x="11335" y="1111853"/>
                  </a:cubicBezTo>
                  <a:cubicBezTo>
                    <a:pt x="10287" y="1109853"/>
                    <a:pt x="9335" y="1107662"/>
                    <a:pt x="8382" y="1105567"/>
                  </a:cubicBezTo>
                  <a:cubicBezTo>
                    <a:pt x="8167" y="1105246"/>
                    <a:pt x="8006" y="1104892"/>
                    <a:pt x="7906" y="1104519"/>
                  </a:cubicBezTo>
                  <a:cubicBezTo>
                    <a:pt x="7906" y="1105091"/>
                    <a:pt x="7049" y="1102424"/>
                    <a:pt x="6858" y="1101947"/>
                  </a:cubicBezTo>
                  <a:cubicBezTo>
                    <a:pt x="5047" y="1096926"/>
                    <a:pt x="3520" y="1091806"/>
                    <a:pt x="2286" y="1086612"/>
                  </a:cubicBezTo>
                  <a:cubicBezTo>
                    <a:pt x="1715" y="1084231"/>
                    <a:pt x="1238" y="1081754"/>
                    <a:pt x="762" y="1079278"/>
                  </a:cubicBezTo>
                  <a:cubicBezTo>
                    <a:pt x="286" y="1076801"/>
                    <a:pt x="191" y="1076230"/>
                    <a:pt x="0" y="1074706"/>
                  </a:cubicBezTo>
                  <a:lnTo>
                    <a:pt x="0" y="1074706"/>
                  </a:lnTo>
                  <a:cubicBezTo>
                    <a:pt x="0" y="1074706"/>
                    <a:pt x="0" y="1074039"/>
                    <a:pt x="0" y="1073563"/>
                  </a:cubicBezTo>
                  <a:cubicBezTo>
                    <a:pt x="1176" y="1065860"/>
                    <a:pt x="3024" y="1058274"/>
                    <a:pt x="5524" y="1050893"/>
                  </a:cubicBezTo>
                  <a:cubicBezTo>
                    <a:pt x="9446" y="1040482"/>
                    <a:pt x="14225" y="1030415"/>
                    <a:pt x="19812" y="1020794"/>
                  </a:cubicBezTo>
                  <a:cubicBezTo>
                    <a:pt x="20574" y="1019366"/>
                    <a:pt x="21336" y="1017937"/>
                    <a:pt x="22193" y="1016603"/>
                  </a:cubicBezTo>
                  <a:lnTo>
                    <a:pt x="25527" y="1013555"/>
                  </a:lnTo>
                  <a:cubicBezTo>
                    <a:pt x="34782" y="1005523"/>
                    <a:pt x="43005" y="996372"/>
                    <a:pt x="50007" y="986314"/>
                  </a:cubicBezTo>
                  <a:cubicBezTo>
                    <a:pt x="56893" y="974272"/>
                    <a:pt x="61843" y="961222"/>
                    <a:pt x="64675" y="947643"/>
                  </a:cubicBezTo>
                  <a:cubicBezTo>
                    <a:pt x="68771" y="932593"/>
                    <a:pt x="73343" y="917639"/>
                    <a:pt x="76581" y="902303"/>
                  </a:cubicBezTo>
                  <a:cubicBezTo>
                    <a:pt x="78391" y="893512"/>
                    <a:pt x="79537" y="884596"/>
                    <a:pt x="80010" y="875633"/>
                  </a:cubicBezTo>
                  <a:cubicBezTo>
                    <a:pt x="80061" y="875222"/>
                    <a:pt x="80061" y="874806"/>
                    <a:pt x="80010" y="874395"/>
                  </a:cubicBezTo>
                  <a:cubicBezTo>
                    <a:pt x="80582" y="871633"/>
                    <a:pt x="81058" y="868966"/>
                    <a:pt x="81534" y="866108"/>
                  </a:cubicBezTo>
                  <a:cubicBezTo>
                    <a:pt x="84772" y="848487"/>
                    <a:pt x="87154" y="830675"/>
                    <a:pt x="89249" y="812864"/>
                  </a:cubicBezTo>
                  <a:cubicBezTo>
                    <a:pt x="91345" y="795052"/>
                    <a:pt x="92964" y="778955"/>
                    <a:pt x="94774" y="761905"/>
                  </a:cubicBezTo>
                  <a:cubicBezTo>
                    <a:pt x="96584" y="744855"/>
                    <a:pt x="98298" y="729996"/>
                    <a:pt x="100584" y="714280"/>
                  </a:cubicBezTo>
                  <a:cubicBezTo>
                    <a:pt x="105823" y="679133"/>
                    <a:pt x="112204" y="644271"/>
                    <a:pt x="116777" y="609505"/>
                  </a:cubicBezTo>
                  <a:cubicBezTo>
                    <a:pt x="121634" y="572643"/>
                    <a:pt x="125730" y="535781"/>
                    <a:pt x="129635" y="498824"/>
                  </a:cubicBezTo>
                  <a:cubicBezTo>
                    <a:pt x="133541" y="461867"/>
                    <a:pt x="137160" y="426530"/>
                    <a:pt x="141256" y="390430"/>
                  </a:cubicBezTo>
                  <a:cubicBezTo>
                    <a:pt x="143256" y="372428"/>
                    <a:pt x="145447" y="354330"/>
                    <a:pt x="147733" y="336328"/>
                  </a:cubicBezTo>
                  <a:cubicBezTo>
                    <a:pt x="147763" y="335820"/>
                    <a:pt x="147763" y="335312"/>
                    <a:pt x="147733" y="334804"/>
                  </a:cubicBezTo>
                  <a:cubicBezTo>
                    <a:pt x="147780" y="334106"/>
                    <a:pt x="147780" y="333406"/>
                    <a:pt x="147733" y="332708"/>
                  </a:cubicBezTo>
                  <a:cubicBezTo>
                    <a:pt x="148209" y="329565"/>
                    <a:pt x="148590" y="326422"/>
                    <a:pt x="148971" y="323183"/>
                  </a:cubicBezTo>
                  <a:cubicBezTo>
                    <a:pt x="149352" y="319945"/>
                    <a:pt x="149638" y="318040"/>
                    <a:pt x="150304" y="313087"/>
                  </a:cubicBezTo>
                  <a:cubicBezTo>
                    <a:pt x="151543" y="303562"/>
                    <a:pt x="152876" y="294037"/>
                    <a:pt x="154305" y="284512"/>
                  </a:cubicBezTo>
                  <a:cubicBezTo>
                    <a:pt x="159544" y="248793"/>
                    <a:pt x="165354" y="213074"/>
                    <a:pt x="170402" y="177356"/>
                  </a:cubicBezTo>
                  <a:cubicBezTo>
                    <a:pt x="175451" y="141637"/>
                    <a:pt x="179927" y="106394"/>
                    <a:pt x="185166" y="69723"/>
                  </a:cubicBezTo>
                  <a:cubicBezTo>
                    <a:pt x="188214" y="46577"/>
                    <a:pt x="192310" y="23432"/>
                    <a:pt x="196215" y="0"/>
                  </a:cubicBezTo>
                  <a:cubicBezTo>
                    <a:pt x="204571" y="8945"/>
                    <a:pt x="214869" y="15853"/>
                    <a:pt x="226314" y="20193"/>
                  </a:cubicBezTo>
                  <a:cubicBezTo>
                    <a:pt x="246878" y="31130"/>
                    <a:pt x="268647" y="39633"/>
                    <a:pt x="291179" y="45529"/>
                  </a:cubicBezTo>
                  <a:lnTo>
                    <a:pt x="296323" y="48673"/>
                  </a:lnTo>
                  <a:cubicBezTo>
                    <a:pt x="324077" y="64658"/>
                    <a:pt x="353214" y="78111"/>
                    <a:pt x="383382" y="88868"/>
                  </a:cubicBezTo>
                  <a:cubicBezTo>
                    <a:pt x="399764" y="95155"/>
                    <a:pt x="416338" y="100965"/>
                    <a:pt x="432816" y="106871"/>
                  </a:cubicBezTo>
                  <a:lnTo>
                    <a:pt x="456629" y="115253"/>
                  </a:lnTo>
                  <a:cubicBezTo>
                    <a:pt x="462812" y="117181"/>
                    <a:pt x="469211" y="118333"/>
                    <a:pt x="475679" y="118682"/>
                  </a:cubicBezTo>
                  <a:cubicBezTo>
                    <a:pt x="477412" y="119910"/>
                    <a:pt x="479066" y="121246"/>
                    <a:pt x="480631" y="122682"/>
                  </a:cubicBezTo>
                  <a:cubicBezTo>
                    <a:pt x="475607" y="142821"/>
                    <a:pt x="479270" y="164144"/>
                    <a:pt x="490728" y="181451"/>
                  </a:cubicBezTo>
                  <a:cubicBezTo>
                    <a:pt x="501205" y="198787"/>
                    <a:pt x="516446" y="214503"/>
                    <a:pt x="537401" y="214979"/>
                  </a:cubicBezTo>
                  <a:cubicBezTo>
                    <a:pt x="554266" y="213840"/>
                    <a:pt x="569678" y="205028"/>
                    <a:pt x="579216" y="191072"/>
                  </a:cubicBezTo>
                  <a:cubicBezTo>
                    <a:pt x="582478" y="187019"/>
                    <a:pt x="585469" y="182755"/>
                    <a:pt x="588169" y="178308"/>
                  </a:cubicBezTo>
                  <a:lnTo>
                    <a:pt x="588169" y="178308"/>
                  </a:lnTo>
                  <a:lnTo>
                    <a:pt x="592265" y="180213"/>
                  </a:lnTo>
                  <a:cubicBezTo>
                    <a:pt x="593965" y="180983"/>
                    <a:pt x="595591" y="181908"/>
                    <a:pt x="597123" y="182975"/>
                  </a:cubicBezTo>
                  <a:cubicBezTo>
                    <a:pt x="597122" y="182975"/>
                    <a:pt x="597122" y="182975"/>
                    <a:pt x="597122" y="182975"/>
                  </a:cubicBezTo>
                  <a:cubicBezTo>
                    <a:pt x="597122" y="182975"/>
                    <a:pt x="599122" y="185357"/>
                    <a:pt x="597789" y="183452"/>
                  </a:cubicBezTo>
                  <a:lnTo>
                    <a:pt x="597789" y="183452"/>
                  </a:lnTo>
                  <a:cubicBezTo>
                    <a:pt x="599278" y="185579"/>
                    <a:pt x="601232" y="187338"/>
                    <a:pt x="603504" y="188595"/>
                  </a:cubicBezTo>
                  <a:cubicBezTo>
                    <a:pt x="599619" y="195202"/>
                    <a:pt x="597950" y="202879"/>
                    <a:pt x="598742" y="210503"/>
                  </a:cubicBezTo>
                  <a:cubicBezTo>
                    <a:pt x="599220" y="215453"/>
                    <a:pt x="600540" y="220285"/>
                    <a:pt x="602647" y="224790"/>
                  </a:cubicBezTo>
                  <a:cubicBezTo>
                    <a:pt x="601790" y="227267"/>
                    <a:pt x="601123" y="229934"/>
                    <a:pt x="600456" y="232315"/>
                  </a:cubicBezTo>
                  <a:cubicBezTo>
                    <a:pt x="594455" y="231172"/>
                    <a:pt x="588359" y="229934"/>
                    <a:pt x="582263" y="228886"/>
                  </a:cubicBezTo>
                  <a:cubicBezTo>
                    <a:pt x="566166" y="226028"/>
                    <a:pt x="550164" y="224314"/>
                    <a:pt x="533972" y="222885"/>
                  </a:cubicBezTo>
                  <a:cubicBezTo>
                    <a:pt x="502514" y="220186"/>
                    <a:pt x="471367" y="214639"/>
                    <a:pt x="440912" y="206312"/>
                  </a:cubicBezTo>
                  <a:cubicBezTo>
                    <a:pt x="411099" y="198120"/>
                    <a:pt x="382619" y="185642"/>
                    <a:pt x="353473" y="175546"/>
                  </a:cubicBezTo>
                  <a:cubicBezTo>
                    <a:pt x="339116" y="170438"/>
                    <a:pt x="325352" y="163796"/>
                    <a:pt x="312420" y="155734"/>
                  </a:cubicBezTo>
                  <a:cubicBezTo>
                    <a:pt x="298096" y="147319"/>
                    <a:pt x="283309" y="139718"/>
                    <a:pt x="268129" y="132969"/>
                  </a:cubicBezTo>
                  <a:cubicBezTo>
                    <a:pt x="265652" y="131826"/>
                    <a:pt x="263557" y="135350"/>
                    <a:pt x="265938" y="136684"/>
                  </a:cubicBezTo>
                  <a:cubicBezTo>
                    <a:pt x="279996" y="144264"/>
                    <a:pt x="293637" y="152595"/>
                    <a:pt x="306800" y="161639"/>
                  </a:cubicBezTo>
                  <a:cubicBezTo>
                    <a:pt x="312922" y="166372"/>
                    <a:pt x="319281" y="170791"/>
                    <a:pt x="325850" y="174879"/>
                  </a:cubicBezTo>
                  <a:cubicBezTo>
                    <a:pt x="332916" y="178896"/>
                    <a:pt x="340198" y="182521"/>
                    <a:pt x="347663" y="185738"/>
                  </a:cubicBezTo>
                  <a:cubicBezTo>
                    <a:pt x="361474" y="191738"/>
                    <a:pt x="375571" y="197263"/>
                    <a:pt x="389382" y="203264"/>
                  </a:cubicBezTo>
                  <a:cubicBezTo>
                    <a:pt x="404406" y="209810"/>
                    <a:pt x="419762" y="215565"/>
                    <a:pt x="435388" y="220504"/>
                  </a:cubicBezTo>
                  <a:cubicBezTo>
                    <a:pt x="466411" y="230336"/>
                    <a:pt x="498308" y="237161"/>
                    <a:pt x="530638" y="240887"/>
                  </a:cubicBezTo>
                  <a:cubicBezTo>
                    <a:pt x="546449" y="242602"/>
                    <a:pt x="562166" y="244316"/>
                    <a:pt x="578263" y="247269"/>
                  </a:cubicBezTo>
                  <a:lnTo>
                    <a:pt x="597313" y="250889"/>
                  </a:lnTo>
                  <a:cubicBezTo>
                    <a:pt x="596551" y="255461"/>
                    <a:pt x="595979" y="260414"/>
                    <a:pt x="595598" y="264700"/>
                  </a:cubicBezTo>
                  <a:cubicBezTo>
                    <a:pt x="594074" y="282893"/>
                    <a:pt x="599218" y="307658"/>
                    <a:pt x="615696" y="317373"/>
                  </a:cubicBezTo>
                  <a:lnTo>
                    <a:pt x="615125" y="326898"/>
                  </a:lnTo>
                  <a:cubicBezTo>
                    <a:pt x="612950" y="326105"/>
                    <a:pt x="610544" y="327224"/>
                    <a:pt x="609751" y="329399"/>
                  </a:cubicBezTo>
                  <a:cubicBezTo>
                    <a:pt x="609554" y="329939"/>
                    <a:pt x="609470" y="330515"/>
                    <a:pt x="609505" y="331089"/>
                  </a:cubicBezTo>
                  <a:cubicBezTo>
                    <a:pt x="608949" y="338632"/>
                    <a:pt x="607963" y="346137"/>
                    <a:pt x="606552" y="353568"/>
                  </a:cubicBezTo>
                  <a:cubicBezTo>
                    <a:pt x="605409" y="361093"/>
                    <a:pt x="604838" y="368618"/>
                    <a:pt x="603790" y="376047"/>
                  </a:cubicBezTo>
                  <a:cubicBezTo>
                    <a:pt x="601599" y="392049"/>
                    <a:pt x="599027" y="407956"/>
                    <a:pt x="596075" y="423672"/>
                  </a:cubicBezTo>
                  <a:cubicBezTo>
                    <a:pt x="590360" y="455422"/>
                    <a:pt x="585153" y="487521"/>
                    <a:pt x="580454" y="519970"/>
                  </a:cubicBezTo>
                  <a:cubicBezTo>
                    <a:pt x="575596" y="552260"/>
                    <a:pt x="570929" y="584549"/>
                    <a:pt x="566928" y="616839"/>
                  </a:cubicBezTo>
                  <a:cubicBezTo>
                    <a:pt x="564737" y="633413"/>
                    <a:pt x="562547" y="649891"/>
                    <a:pt x="560165" y="666369"/>
                  </a:cubicBezTo>
                  <a:cubicBezTo>
                    <a:pt x="557186" y="682732"/>
                    <a:pt x="556195" y="699394"/>
                    <a:pt x="557213" y="715994"/>
                  </a:cubicBezTo>
                  <a:cubicBezTo>
                    <a:pt x="557213" y="720376"/>
                    <a:pt x="564071" y="723519"/>
                    <a:pt x="566738" y="718471"/>
                  </a:cubicBezTo>
                  <a:cubicBezTo>
                    <a:pt x="572934" y="703463"/>
                    <a:pt x="576975" y="687653"/>
                    <a:pt x="578739" y="671513"/>
                  </a:cubicBezTo>
                  <a:cubicBezTo>
                    <a:pt x="581152" y="655003"/>
                    <a:pt x="583438" y="638524"/>
                    <a:pt x="585597" y="622078"/>
                  </a:cubicBezTo>
                  <a:cubicBezTo>
                    <a:pt x="590074" y="589312"/>
                    <a:pt x="594074" y="556641"/>
                    <a:pt x="598646" y="523970"/>
                  </a:cubicBezTo>
                  <a:cubicBezTo>
                    <a:pt x="598075" y="532067"/>
                    <a:pt x="597599" y="540163"/>
                    <a:pt x="597408" y="548259"/>
                  </a:cubicBezTo>
                  <a:cubicBezTo>
                    <a:pt x="596772" y="566365"/>
                    <a:pt x="597186" y="584493"/>
                    <a:pt x="598646" y="602552"/>
                  </a:cubicBezTo>
                  <a:cubicBezTo>
                    <a:pt x="599218" y="610076"/>
                    <a:pt x="599122" y="617696"/>
                    <a:pt x="599885" y="625221"/>
                  </a:cubicBezTo>
                  <a:cubicBezTo>
                    <a:pt x="600751" y="640916"/>
                    <a:pt x="604597" y="656303"/>
                    <a:pt x="611219" y="670560"/>
                  </a:cubicBezTo>
                  <a:cubicBezTo>
                    <a:pt x="615169" y="678611"/>
                    <a:pt x="621953" y="684920"/>
                    <a:pt x="630269" y="688276"/>
                  </a:cubicBezTo>
                  <a:cubicBezTo>
                    <a:pt x="634935" y="690039"/>
                    <a:pt x="640082" y="690039"/>
                    <a:pt x="644747" y="688276"/>
                  </a:cubicBezTo>
                  <a:cubicBezTo>
                    <a:pt x="646980" y="693092"/>
                    <a:pt x="649558" y="697740"/>
                    <a:pt x="652463" y="702183"/>
                  </a:cubicBezTo>
                  <a:cubicBezTo>
                    <a:pt x="656842" y="708865"/>
                    <a:pt x="662354" y="714731"/>
                    <a:pt x="668750" y="719519"/>
                  </a:cubicBezTo>
                  <a:cubicBezTo>
                    <a:pt x="665768" y="726977"/>
                    <a:pt x="663937" y="734846"/>
                    <a:pt x="663321" y="742855"/>
                  </a:cubicBezTo>
                  <a:cubicBezTo>
                    <a:pt x="661511" y="755142"/>
                    <a:pt x="660463" y="767525"/>
                    <a:pt x="659606" y="780002"/>
                  </a:cubicBezTo>
                  <a:cubicBezTo>
                    <a:pt x="657987" y="803910"/>
                    <a:pt x="655987" y="827627"/>
                    <a:pt x="654653" y="851726"/>
                  </a:cubicBezTo>
                  <a:cubicBezTo>
                    <a:pt x="653320" y="875824"/>
                    <a:pt x="653225" y="900875"/>
                    <a:pt x="652177" y="925449"/>
                  </a:cubicBezTo>
                  <a:cubicBezTo>
                    <a:pt x="651605" y="938213"/>
                    <a:pt x="650653" y="950881"/>
                    <a:pt x="649129" y="963549"/>
                  </a:cubicBezTo>
                  <a:cubicBezTo>
                    <a:pt x="646245" y="975547"/>
                    <a:pt x="645090" y="987896"/>
                    <a:pt x="645700" y="1000221"/>
                  </a:cubicBezTo>
                  <a:cubicBezTo>
                    <a:pt x="646561" y="1003475"/>
                    <a:pt x="649898" y="1005415"/>
                    <a:pt x="653153" y="1004553"/>
                  </a:cubicBezTo>
                  <a:cubicBezTo>
                    <a:pt x="654188" y="1004279"/>
                    <a:pt x="655132" y="1003738"/>
                    <a:pt x="655892" y="1002983"/>
                  </a:cubicBezTo>
                  <a:cubicBezTo>
                    <a:pt x="662046" y="993024"/>
                    <a:pt x="665493" y="981631"/>
                    <a:pt x="665893" y="969931"/>
                  </a:cubicBezTo>
                  <a:cubicBezTo>
                    <a:pt x="667798" y="957263"/>
                    <a:pt x="668750" y="944309"/>
                    <a:pt x="669512" y="931831"/>
                  </a:cubicBezTo>
                  <a:cubicBezTo>
                    <a:pt x="671036" y="906494"/>
                    <a:pt x="671036" y="881158"/>
                    <a:pt x="672370" y="855631"/>
                  </a:cubicBezTo>
                  <a:cubicBezTo>
                    <a:pt x="673608" y="832390"/>
                    <a:pt x="675799" y="809244"/>
                    <a:pt x="676942" y="785908"/>
                  </a:cubicBezTo>
                  <a:cubicBezTo>
                    <a:pt x="677609" y="773621"/>
                    <a:pt x="678371" y="761333"/>
                    <a:pt x="679799" y="749046"/>
                  </a:cubicBezTo>
                  <a:cubicBezTo>
                    <a:pt x="680561" y="742188"/>
                    <a:pt x="682466" y="734949"/>
                    <a:pt x="683228" y="727710"/>
                  </a:cubicBezTo>
                  <a:lnTo>
                    <a:pt x="685610" y="728663"/>
                  </a:lnTo>
                  <a:lnTo>
                    <a:pt x="689420" y="729710"/>
                  </a:lnTo>
                  <a:cubicBezTo>
                    <a:pt x="696731" y="731515"/>
                    <a:pt x="704449" y="730601"/>
                    <a:pt x="711137" y="727138"/>
                  </a:cubicBezTo>
                  <a:lnTo>
                    <a:pt x="713709" y="725519"/>
                  </a:lnTo>
                  <a:lnTo>
                    <a:pt x="715613" y="723900"/>
                  </a:lnTo>
                  <a:lnTo>
                    <a:pt x="718661" y="721519"/>
                  </a:lnTo>
                  <a:cubicBezTo>
                    <a:pt x="722780" y="717275"/>
                    <a:pt x="726018" y="712257"/>
                    <a:pt x="728186" y="706755"/>
                  </a:cubicBezTo>
                  <a:cubicBezTo>
                    <a:pt x="730820" y="700792"/>
                    <a:pt x="732924" y="694609"/>
                    <a:pt x="734473" y="688276"/>
                  </a:cubicBezTo>
                  <a:cubicBezTo>
                    <a:pt x="739625" y="688913"/>
                    <a:pt x="744808" y="689263"/>
                    <a:pt x="749999" y="689324"/>
                  </a:cubicBezTo>
                  <a:cubicBezTo>
                    <a:pt x="757142" y="689324"/>
                    <a:pt x="769049" y="688277"/>
                    <a:pt x="770859" y="679133"/>
                  </a:cubicBezTo>
                  <a:cubicBezTo>
                    <a:pt x="771303" y="677354"/>
                    <a:pt x="770309" y="675531"/>
                    <a:pt x="768573" y="674942"/>
                  </a:cubicBezTo>
                  <a:cubicBezTo>
                    <a:pt x="765729" y="673990"/>
                    <a:pt x="762653" y="673990"/>
                    <a:pt x="759809" y="674942"/>
                  </a:cubicBezTo>
                  <a:cubicBezTo>
                    <a:pt x="756085" y="676129"/>
                    <a:pt x="752193" y="676707"/>
                    <a:pt x="748284" y="676656"/>
                  </a:cubicBezTo>
                  <a:cubicBezTo>
                    <a:pt x="744498" y="676703"/>
                    <a:pt x="740712" y="676512"/>
                    <a:pt x="736950" y="676084"/>
                  </a:cubicBezTo>
                  <a:cubicBezTo>
                    <a:pt x="739215" y="661559"/>
                    <a:pt x="740298" y="646875"/>
                    <a:pt x="740188" y="632174"/>
                  </a:cubicBezTo>
                  <a:cubicBezTo>
                    <a:pt x="747495" y="632943"/>
                    <a:pt x="754853" y="631304"/>
                    <a:pt x="761143" y="627507"/>
                  </a:cubicBezTo>
                  <a:cubicBezTo>
                    <a:pt x="762642" y="626438"/>
                    <a:pt x="762991" y="624356"/>
                    <a:pt x="761923" y="622857"/>
                  </a:cubicBezTo>
                  <a:cubicBezTo>
                    <a:pt x="761708" y="622556"/>
                    <a:pt x="761445" y="622292"/>
                    <a:pt x="761143" y="622078"/>
                  </a:cubicBezTo>
                  <a:cubicBezTo>
                    <a:pt x="754902" y="618248"/>
                    <a:pt x="747562" y="616606"/>
                    <a:pt x="740283" y="617410"/>
                  </a:cubicBezTo>
                  <a:cubicBezTo>
                    <a:pt x="740283" y="610076"/>
                    <a:pt x="740283" y="602837"/>
                    <a:pt x="739807" y="595503"/>
                  </a:cubicBezTo>
                  <a:cubicBezTo>
                    <a:pt x="740769" y="594857"/>
                    <a:pt x="741450" y="593870"/>
                    <a:pt x="741712" y="592741"/>
                  </a:cubicBezTo>
                  <a:cubicBezTo>
                    <a:pt x="742834" y="592649"/>
                    <a:pt x="743930" y="592358"/>
                    <a:pt x="744950" y="591884"/>
                  </a:cubicBezTo>
                  <a:lnTo>
                    <a:pt x="750856" y="591884"/>
                  </a:lnTo>
                  <a:cubicBezTo>
                    <a:pt x="757283" y="592622"/>
                    <a:pt x="763793" y="591906"/>
                    <a:pt x="769906" y="589788"/>
                  </a:cubicBezTo>
                  <a:cubicBezTo>
                    <a:pt x="772720" y="588038"/>
                    <a:pt x="773583" y="584338"/>
                    <a:pt x="771833" y="581523"/>
                  </a:cubicBezTo>
                  <a:cubicBezTo>
                    <a:pt x="771347" y="580742"/>
                    <a:pt x="770688" y="580082"/>
                    <a:pt x="769906" y="579596"/>
                  </a:cubicBezTo>
                  <a:cubicBezTo>
                    <a:pt x="764955" y="577738"/>
                    <a:pt x="759641" y="577053"/>
                    <a:pt x="754380" y="577596"/>
                  </a:cubicBezTo>
                  <a:cubicBezTo>
                    <a:pt x="754380" y="576072"/>
                    <a:pt x="754856" y="574548"/>
                    <a:pt x="755047" y="572834"/>
                  </a:cubicBezTo>
                  <a:cubicBezTo>
                    <a:pt x="755047" y="575786"/>
                    <a:pt x="755809" y="569786"/>
                    <a:pt x="755904" y="569214"/>
                  </a:cubicBezTo>
                  <a:cubicBezTo>
                    <a:pt x="755904" y="567023"/>
                    <a:pt x="757047" y="564928"/>
                    <a:pt x="757714" y="562832"/>
                  </a:cubicBezTo>
                  <a:cubicBezTo>
                    <a:pt x="759648" y="556756"/>
                    <a:pt x="762036" y="550834"/>
                    <a:pt x="764858" y="545116"/>
                  </a:cubicBezTo>
                  <a:cubicBezTo>
                    <a:pt x="767863" y="545293"/>
                    <a:pt x="770879" y="545037"/>
                    <a:pt x="773811" y="544354"/>
                  </a:cubicBezTo>
                  <a:cubicBezTo>
                    <a:pt x="777501" y="543112"/>
                    <a:pt x="779485" y="539115"/>
                    <a:pt x="778243" y="535425"/>
                  </a:cubicBezTo>
                  <a:cubicBezTo>
                    <a:pt x="777740" y="533930"/>
                    <a:pt x="776749" y="532647"/>
                    <a:pt x="775430" y="531781"/>
                  </a:cubicBezTo>
                  <a:cubicBezTo>
                    <a:pt x="774232" y="531207"/>
                    <a:pt x="772990" y="530729"/>
                    <a:pt x="771715" y="530352"/>
                  </a:cubicBezTo>
                  <a:cubicBezTo>
                    <a:pt x="773906" y="525685"/>
                    <a:pt x="776002" y="520827"/>
                    <a:pt x="777907" y="516255"/>
                  </a:cubicBezTo>
                  <a:cubicBezTo>
                    <a:pt x="779812" y="511683"/>
                    <a:pt x="781145" y="508064"/>
                    <a:pt x="782384" y="503873"/>
                  </a:cubicBezTo>
                  <a:cubicBezTo>
                    <a:pt x="782384" y="502920"/>
                    <a:pt x="783050" y="501968"/>
                    <a:pt x="783431" y="500920"/>
                  </a:cubicBezTo>
                  <a:cubicBezTo>
                    <a:pt x="793903" y="494809"/>
                    <a:pt x="802247" y="485634"/>
                    <a:pt x="807339" y="474631"/>
                  </a:cubicBezTo>
                  <a:cubicBezTo>
                    <a:pt x="807339" y="476345"/>
                    <a:pt x="806672" y="477965"/>
                    <a:pt x="806387" y="479679"/>
                  </a:cubicBezTo>
                  <a:cubicBezTo>
                    <a:pt x="803624" y="497015"/>
                    <a:pt x="801815" y="514541"/>
                    <a:pt x="799814" y="531971"/>
                  </a:cubicBezTo>
                  <a:cubicBezTo>
                    <a:pt x="797814" y="549402"/>
                    <a:pt x="795528" y="565499"/>
                    <a:pt x="792385" y="582168"/>
                  </a:cubicBezTo>
                  <a:cubicBezTo>
                    <a:pt x="789242" y="598837"/>
                    <a:pt x="784860" y="616744"/>
                    <a:pt x="781622" y="634175"/>
                  </a:cubicBezTo>
                  <a:cubicBezTo>
                    <a:pt x="774954" y="669512"/>
                    <a:pt x="770096" y="705231"/>
                    <a:pt x="765524" y="740950"/>
                  </a:cubicBezTo>
                  <a:cubicBezTo>
                    <a:pt x="760952" y="776668"/>
                    <a:pt x="756571" y="812387"/>
                    <a:pt x="753332" y="848297"/>
                  </a:cubicBezTo>
                  <a:cubicBezTo>
                    <a:pt x="752632" y="854624"/>
                    <a:pt x="752251" y="860982"/>
                    <a:pt x="752189" y="867347"/>
                  </a:cubicBezTo>
                  <a:cubicBezTo>
                    <a:pt x="751997" y="873528"/>
                    <a:pt x="752380" y="879715"/>
                    <a:pt x="753332" y="885825"/>
                  </a:cubicBezTo>
                  <a:cubicBezTo>
                    <a:pt x="753893" y="887908"/>
                    <a:pt x="756036" y="889141"/>
                    <a:pt x="758119" y="888580"/>
                  </a:cubicBezTo>
                  <a:cubicBezTo>
                    <a:pt x="759111" y="888313"/>
                    <a:pt x="759958" y="887665"/>
                    <a:pt x="760476" y="886778"/>
                  </a:cubicBezTo>
                  <a:cubicBezTo>
                    <a:pt x="762312" y="883239"/>
                    <a:pt x="763627" y="879453"/>
                    <a:pt x="764381" y="875538"/>
                  </a:cubicBezTo>
                  <a:cubicBezTo>
                    <a:pt x="765334" y="871347"/>
                    <a:pt x="766953" y="867347"/>
                    <a:pt x="767905" y="863060"/>
                  </a:cubicBezTo>
                  <a:cubicBezTo>
                    <a:pt x="770001" y="853535"/>
                    <a:pt x="771144" y="844487"/>
                    <a:pt x="772573" y="835247"/>
                  </a:cubicBezTo>
                  <a:cubicBezTo>
                    <a:pt x="775335" y="817340"/>
                    <a:pt x="776954" y="799243"/>
                    <a:pt x="779050" y="781241"/>
                  </a:cubicBezTo>
                  <a:cubicBezTo>
                    <a:pt x="783241" y="745712"/>
                    <a:pt x="787622" y="710184"/>
                    <a:pt x="793147" y="674942"/>
                  </a:cubicBezTo>
                  <a:cubicBezTo>
                    <a:pt x="798671" y="639699"/>
                    <a:pt x="807339" y="605504"/>
                    <a:pt x="812197" y="570167"/>
                  </a:cubicBezTo>
                  <a:cubicBezTo>
                    <a:pt x="814864" y="553117"/>
                    <a:pt x="816674" y="536067"/>
                    <a:pt x="818579" y="518922"/>
                  </a:cubicBezTo>
                  <a:cubicBezTo>
                    <a:pt x="820484" y="501777"/>
                    <a:pt x="821436" y="483870"/>
                    <a:pt x="824770" y="466820"/>
                  </a:cubicBezTo>
                  <a:cubicBezTo>
                    <a:pt x="827720" y="454120"/>
                    <a:pt x="828969" y="441083"/>
                    <a:pt x="828485" y="428054"/>
                  </a:cubicBezTo>
                  <a:lnTo>
                    <a:pt x="828485" y="428054"/>
                  </a:lnTo>
                  <a:lnTo>
                    <a:pt x="834580" y="428625"/>
                  </a:lnTo>
                  <a:cubicBezTo>
                    <a:pt x="851335" y="429296"/>
                    <a:pt x="866656" y="419222"/>
                    <a:pt x="872680" y="403574"/>
                  </a:cubicBezTo>
                  <a:cubicBezTo>
                    <a:pt x="876395" y="395192"/>
                    <a:pt x="878300" y="390620"/>
                    <a:pt x="881539" y="381476"/>
                  </a:cubicBezTo>
                  <a:cubicBezTo>
                    <a:pt x="884316" y="373147"/>
                    <a:pt x="886574" y="364653"/>
                    <a:pt x="888302" y="356045"/>
                  </a:cubicBezTo>
                  <a:cubicBezTo>
                    <a:pt x="891269" y="339312"/>
                    <a:pt x="892862" y="322364"/>
                    <a:pt x="893064" y="305371"/>
                  </a:cubicBezTo>
                  <a:cubicBezTo>
                    <a:pt x="892831" y="289474"/>
                    <a:pt x="893466" y="273575"/>
                    <a:pt x="894969" y="257746"/>
                  </a:cubicBezTo>
                  <a:lnTo>
                    <a:pt x="895541" y="254699"/>
                  </a:lnTo>
                  <a:cubicBezTo>
                    <a:pt x="898364" y="253518"/>
                    <a:pt x="900971" y="251876"/>
                    <a:pt x="903256" y="249841"/>
                  </a:cubicBezTo>
                  <a:cubicBezTo>
                    <a:pt x="904094" y="249417"/>
                    <a:pt x="904864" y="248871"/>
                    <a:pt x="905542" y="248222"/>
                  </a:cubicBezTo>
                  <a:cubicBezTo>
                    <a:pt x="907469" y="246809"/>
                    <a:pt x="909255" y="245214"/>
                    <a:pt x="910876" y="243459"/>
                  </a:cubicBezTo>
                  <a:cubicBezTo>
                    <a:pt x="912876" y="241364"/>
                    <a:pt x="915353" y="239459"/>
                    <a:pt x="917543" y="237554"/>
                  </a:cubicBezTo>
                  <a:cubicBezTo>
                    <a:pt x="914019" y="240506"/>
                    <a:pt x="918020" y="237554"/>
                    <a:pt x="919448" y="236220"/>
                  </a:cubicBezTo>
                  <a:lnTo>
                    <a:pt x="922115" y="234506"/>
                  </a:lnTo>
                  <a:lnTo>
                    <a:pt x="924973" y="233077"/>
                  </a:lnTo>
                  <a:lnTo>
                    <a:pt x="928211" y="232029"/>
                  </a:lnTo>
                  <a:cubicBezTo>
                    <a:pt x="931164" y="231077"/>
                    <a:pt x="934117" y="229743"/>
                    <a:pt x="936974" y="228505"/>
                  </a:cubicBezTo>
                  <a:cubicBezTo>
                    <a:pt x="940852" y="226875"/>
                    <a:pt x="944636" y="225030"/>
                    <a:pt x="948309" y="222980"/>
                  </a:cubicBezTo>
                  <a:cubicBezTo>
                    <a:pt x="947738" y="225552"/>
                    <a:pt x="947071" y="228219"/>
                    <a:pt x="946404" y="230791"/>
                  </a:cubicBezTo>
                  <a:cubicBezTo>
                    <a:pt x="938117" y="264986"/>
                    <a:pt x="933450" y="299942"/>
                    <a:pt x="928211" y="334709"/>
                  </a:cubicBezTo>
                  <a:cubicBezTo>
                    <a:pt x="917162" y="407956"/>
                    <a:pt x="904875" y="481013"/>
                    <a:pt x="895255" y="554546"/>
                  </a:cubicBezTo>
                  <a:cubicBezTo>
                    <a:pt x="885635" y="628079"/>
                    <a:pt x="879348" y="699421"/>
                    <a:pt x="870776" y="771811"/>
                  </a:cubicBezTo>
                  <a:cubicBezTo>
                    <a:pt x="866585" y="807530"/>
                    <a:pt x="862013" y="841153"/>
                    <a:pt x="856202" y="877443"/>
                  </a:cubicBezTo>
                  <a:cubicBezTo>
                    <a:pt x="850392" y="913733"/>
                    <a:pt x="844582" y="948690"/>
                    <a:pt x="841153" y="984695"/>
                  </a:cubicBezTo>
                  <a:cubicBezTo>
                    <a:pt x="840105" y="995458"/>
                    <a:pt x="839343" y="1006316"/>
                    <a:pt x="838962" y="1017080"/>
                  </a:cubicBezTo>
                  <a:cubicBezTo>
                    <a:pt x="836629" y="1019697"/>
                    <a:pt x="835370" y="1023099"/>
                    <a:pt x="835438" y="1026605"/>
                  </a:cubicBezTo>
                  <a:cubicBezTo>
                    <a:pt x="835452" y="1029056"/>
                    <a:pt x="836039" y="1031469"/>
                    <a:pt x="837152" y="1033653"/>
                  </a:cubicBezTo>
                  <a:cubicBezTo>
                    <a:pt x="837152" y="1039463"/>
                    <a:pt x="837152" y="1045274"/>
                    <a:pt x="837152" y="1051084"/>
                  </a:cubicBezTo>
                  <a:cubicBezTo>
                    <a:pt x="837206" y="1051431"/>
                    <a:pt x="837206" y="1051784"/>
                    <a:pt x="837152" y="1052131"/>
                  </a:cubicBezTo>
                  <a:cubicBezTo>
                    <a:pt x="836246" y="1056160"/>
                    <a:pt x="835957" y="1060303"/>
                    <a:pt x="836295" y="1064419"/>
                  </a:cubicBezTo>
                  <a:cubicBezTo>
                    <a:pt x="836385" y="1066668"/>
                    <a:pt x="836704" y="1068902"/>
                    <a:pt x="837248" y="1071086"/>
                  </a:cubicBezTo>
                  <a:cubicBezTo>
                    <a:pt x="837247" y="1071086"/>
                    <a:pt x="838486" y="1081088"/>
                    <a:pt x="838295" y="1079373"/>
                  </a:cubicBezTo>
                  <a:cubicBezTo>
                    <a:pt x="838295" y="1080516"/>
                    <a:pt x="838295" y="1081564"/>
                    <a:pt x="838772" y="1082707"/>
                  </a:cubicBezTo>
                  <a:cubicBezTo>
                    <a:pt x="838772" y="1081564"/>
                    <a:pt x="839438" y="1087755"/>
                    <a:pt x="839915" y="1090517"/>
                  </a:cubicBezTo>
                  <a:cubicBezTo>
                    <a:pt x="840962" y="1102655"/>
                    <a:pt x="840962" y="1114860"/>
                    <a:pt x="839915" y="1126998"/>
                  </a:cubicBezTo>
                  <a:cubicBezTo>
                    <a:pt x="838527" y="1136690"/>
                    <a:pt x="836328" y="1146249"/>
                    <a:pt x="833342" y="1155573"/>
                  </a:cubicBezTo>
                  <a:cubicBezTo>
                    <a:pt x="829740" y="1165501"/>
                    <a:pt x="825541" y="1175202"/>
                    <a:pt x="820769" y="1184624"/>
                  </a:cubicBezTo>
                  <a:cubicBezTo>
                    <a:pt x="819722" y="1187006"/>
                    <a:pt x="818579" y="1189482"/>
                    <a:pt x="817340" y="1191864"/>
                  </a:cubicBezTo>
                  <a:lnTo>
                    <a:pt x="814388" y="1194340"/>
                  </a:lnTo>
                  <a:cubicBezTo>
                    <a:pt x="813149" y="1195483"/>
                    <a:pt x="807625" y="1202341"/>
                    <a:pt x="809816" y="1199864"/>
                  </a:cubicBezTo>
                  <a:cubicBezTo>
                    <a:pt x="808058" y="1202010"/>
                    <a:pt x="806791" y="1204513"/>
                    <a:pt x="806101" y="1207199"/>
                  </a:cubicBezTo>
                  <a:cubicBezTo>
                    <a:pt x="806101" y="1207199"/>
                    <a:pt x="806101" y="1207865"/>
                    <a:pt x="806101" y="1208151"/>
                  </a:cubicBezTo>
                  <a:cubicBezTo>
                    <a:pt x="806101" y="1208437"/>
                    <a:pt x="805434" y="1209866"/>
                    <a:pt x="805053" y="1210818"/>
                  </a:cubicBezTo>
                  <a:lnTo>
                    <a:pt x="805053" y="1212247"/>
                  </a:lnTo>
                  <a:cubicBezTo>
                    <a:pt x="803243" y="1214247"/>
                    <a:pt x="801434" y="1216152"/>
                    <a:pt x="799434" y="1218057"/>
                  </a:cubicBezTo>
                  <a:lnTo>
                    <a:pt x="796100" y="1220915"/>
                  </a:lnTo>
                  <a:cubicBezTo>
                    <a:pt x="794241" y="1222214"/>
                    <a:pt x="792300" y="1223391"/>
                    <a:pt x="790290" y="1224439"/>
                  </a:cubicBezTo>
                  <a:cubicBezTo>
                    <a:pt x="789105" y="1225001"/>
                    <a:pt x="788014" y="1225740"/>
                    <a:pt x="787051" y="1226630"/>
                  </a:cubicBezTo>
                  <a:lnTo>
                    <a:pt x="778097" y="1229868"/>
                  </a:lnTo>
                  <a:cubicBezTo>
                    <a:pt x="766382" y="1234059"/>
                    <a:pt x="756476" y="1236917"/>
                    <a:pt x="746665" y="1239774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5B59E716-4B2D-478E-BAC2-CA229A72484F}"/>
                </a:ext>
              </a:extLst>
            </p:cNvPr>
            <p:cNvSpPr/>
            <p:nvPr/>
          </p:nvSpPr>
          <p:spPr>
            <a:xfrm>
              <a:off x="6576664" y="2457738"/>
              <a:ext cx="440325" cy="1449113"/>
            </a:xfrm>
            <a:custGeom>
              <a:avLst/>
              <a:gdLst>
                <a:gd name="connsiteX0" fmla="*/ 86540 w 273407"/>
                <a:gd name="connsiteY0" fmla="*/ 0 h 899785"/>
                <a:gd name="connsiteX1" fmla="*/ 108638 w 273407"/>
                <a:gd name="connsiteY1" fmla="*/ 6477 h 899785"/>
                <a:gd name="connsiteX2" fmla="*/ 113781 w 273407"/>
                <a:gd name="connsiteY2" fmla="*/ 9620 h 899785"/>
                <a:gd name="connsiteX3" fmla="*/ 182933 w 273407"/>
                <a:gd name="connsiteY3" fmla="*/ 42863 h 899785"/>
                <a:gd name="connsiteX4" fmla="*/ 169884 w 273407"/>
                <a:gd name="connsiteY4" fmla="*/ 136208 h 899785"/>
                <a:gd name="connsiteX5" fmla="*/ 130069 w 273407"/>
                <a:gd name="connsiteY5" fmla="*/ 117158 h 899785"/>
                <a:gd name="connsiteX6" fmla="*/ 85778 w 273407"/>
                <a:gd name="connsiteY6" fmla="*/ 94393 h 899785"/>
                <a:gd name="connsiteX7" fmla="*/ 83587 w 273407"/>
                <a:gd name="connsiteY7" fmla="*/ 98108 h 899785"/>
                <a:gd name="connsiteX8" fmla="*/ 124450 w 273407"/>
                <a:gd name="connsiteY8" fmla="*/ 123063 h 899785"/>
                <a:gd name="connsiteX9" fmla="*/ 143500 w 273407"/>
                <a:gd name="connsiteY9" fmla="*/ 136303 h 899785"/>
                <a:gd name="connsiteX10" fmla="*/ 165312 w 273407"/>
                <a:gd name="connsiteY10" fmla="*/ 147161 h 899785"/>
                <a:gd name="connsiteX11" fmla="*/ 168550 w 273407"/>
                <a:gd name="connsiteY11" fmla="*/ 148495 h 899785"/>
                <a:gd name="connsiteX12" fmla="*/ 55107 w 273407"/>
                <a:gd name="connsiteY12" fmla="*/ 870299 h 899785"/>
                <a:gd name="connsiteX13" fmla="*/ 19008 w 273407"/>
                <a:gd name="connsiteY13" fmla="*/ 603599 h 899785"/>
                <a:gd name="connsiteX14" fmla="*/ 86921 w 273407"/>
                <a:gd name="connsiteY14" fmla="*/ 476 h 899785"/>
                <a:gd name="connsiteX15" fmla="*/ 267515 w 273407"/>
                <a:gd name="connsiteY15" fmla="*/ 169736 h 899785"/>
                <a:gd name="connsiteX16" fmla="*/ 258847 w 273407"/>
                <a:gd name="connsiteY16" fmla="*/ 167450 h 899785"/>
                <a:gd name="connsiteX17" fmla="*/ 216366 w 273407"/>
                <a:gd name="connsiteY17" fmla="*/ 153353 h 899785"/>
                <a:gd name="connsiteX18" fmla="*/ 267515 w 273407"/>
                <a:gd name="connsiteY18" fmla="*/ 169736 h 899785"/>
                <a:gd name="connsiteX19" fmla="*/ 210365 w 273407"/>
                <a:gd name="connsiteY19" fmla="*/ 165735 h 899785"/>
                <a:gd name="connsiteX20" fmla="*/ 151310 w 273407"/>
                <a:gd name="connsiteY20" fmla="*/ 638747 h 899785"/>
                <a:gd name="connsiteX21" fmla="*/ 175218 w 273407"/>
                <a:gd name="connsiteY21" fmla="*/ 814864 h 899785"/>
                <a:gd name="connsiteX22" fmla="*/ 257799 w 273407"/>
                <a:gd name="connsiteY22" fmla="*/ 283655 h 899785"/>
                <a:gd name="connsiteX23" fmla="*/ 273135 w 273407"/>
                <a:gd name="connsiteY23" fmla="*/ 187452 h 899785"/>
                <a:gd name="connsiteX24" fmla="*/ 253227 w 273407"/>
                <a:gd name="connsiteY24" fmla="*/ 181642 h 899785"/>
                <a:gd name="connsiteX25" fmla="*/ 209794 w 273407"/>
                <a:gd name="connsiteY25" fmla="*/ 165545 h 899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3407" h="899785">
                  <a:moveTo>
                    <a:pt x="86540" y="0"/>
                  </a:moveTo>
                  <a:cubicBezTo>
                    <a:pt x="93734" y="2708"/>
                    <a:pt x="101121" y="4873"/>
                    <a:pt x="108638" y="6477"/>
                  </a:cubicBezTo>
                  <a:lnTo>
                    <a:pt x="113781" y="9620"/>
                  </a:lnTo>
                  <a:cubicBezTo>
                    <a:pt x="135878" y="22584"/>
                    <a:pt x="159007" y="33703"/>
                    <a:pt x="182933" y="42863"/>
                  </a:cubicBezTo>
                  <a:lnTo>
                    <a:pt x="169884" y="136208"/>
                  </a:lnTo>
                  <a:cubicBezTo>
                    <a:pt x="155974" y="131289"/>
                    <a:pt x="142627" y="124903"/>
                    <a:pt x="130069" y="117158"/>
                  </a:cubicBezTo>
                  <a:cubicBezTo>
                    <a:pt x="115745" y="108742"/>
                    <a:pt x="100958" y="101142"/>
                    <a:pt x="85778" y="94393"/>
                  </a:cubicBezTo>
                  <a:cubicBezTo>
                    <a:pt x="83302" y="93250"/>
                    <a:pt x="81206" y="96774"/>
                    <a:pt x="83587" y="98108"/>
                  </a:cubicBezTo>
                  <a:cubicBezTo>
                    <a:pt x="97645" y="105688"/>
                    <a:pt x="111286" y="114018"/>
                    <a:pt x="124450" y="123063"/>
                  </a:cubicBezTo>
                  <a:cubicBezTo>
                    <a:pt x="130571" y="127796"/>
                    <a:pt x="136930" y="132215"/>
                    <a:pt x="143500" y="136303"/>
                  </a:cubicBezTo>
                  <a:cubicBezTo>
                    <a:pt x="150565" y="140320"/>
                    <a:pt x="157847" y="143945"/>
                    <a:pt x="165312" y="147161"/>
                  </a:cubicBezTo>
                  <a:lnTo>
                    <a:pt x="168550" y="148495"/>
                  </a:lnTo>
                  <a:cubicBezTo>
                    <a:pt x="134070" y="392525"/>
                    <a:pt x="70347" y="834295"/>
                    <a:pt x="55107" y="870299"/>
                  </a:cubicBezTo>
                  <a:cubicBezTo>
                    <a:pt x="34057" y="919925"/>
                    <a:pt x="-32237" y="947833"/>
                    <a:pt x="19008" y="603599"/>
                  </a:cubicBezTo>
                  <a:cubicBezTo>
                    <a:pt x="53869" y="368999"/>
                    <a:pt x="69204" y="140208"/>
                    <a:pt x="86921" y="476"/>
                  </a:cubicBezTo>
                  <a:close/>
                  <a:moveTo>
                    <a:pt x="267515" y="169736"/>
                  </a:moveTo>
                  <a:cubicBezTo>
                    <a:pt x="264562" y="169069"/>
                    <a:pt x="261705" y="168307"/>
                    <a:pt x="258847" y="167450"/>
                  </a:cubicBezTo>
                  <a:cubicBezTo>
                    <a:pt x="244369" y="163544"/>
                    <a:pt x="230272" y="158591"/>
                    <a:pt x="216366" y="153353"/>
                  </a:cubicBezTo>
                  <a:cubicBezTo>
                    <a:pt x="230367" y="135446"/>
                    <a:pt x="254942" y="147161"/>
                    <a:pt x="267515" y="169736"/>
                  </a:cubicBezTo>
                  <a:close/>
                  <a:moveTo>
                    <a:pt x="210365" y="165735"/>
                  </a:moveTo>
                  <a:cubicBezTo>
                    <a:pt x="190172" y="222885"/>
                    <a:pt x="182838" y="427101"/>
                    <a:pt x="151310" y="638747"/>
                  </a:cubicBezTo>
                  <a:cubicBezTo>
                    <a:pt x="117591" y="866013"/>
                    <a:pt x="160835" y="847630"/>
                    <a:pt x="175218" y="814864"/>
                  </a:cubicBezTo>
                  <a:cubicBezTo>
                    <a:pt x="186552" y="788194"/>
                    <a:pt x="238749" y="419957"/>
                    <a:pt x="257799" y="283655"/>
                  </a:cubicBezTo>
                  <a:cubicBezTo>
                    <a:pt x="261609" y="256223"/>
                    <a:pt x="275516" y="214503"/>
                    <a:pt x="273135" y="187452"/>
                  </a:cubicBezTo>
                  <a:cubicBezTo>
                    <a:pt x="266467" y="185642"/>
                    <a:pt x="259895" y="183737"/>
                    <a:pt x="253227" y="181642"/>
                  </a:cubicBezTo>
                  <a:cubicBezTo>
                    <a:pt x="238178" y="176975"/>
                    <a:pt x="223795" y="171736"/>
                    <a:pt x="209794" y="165545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3DE10D09-3054-4D67-BCB2-ECD6F5C5E285}"/>
                </a:ext>
              </a:extLst>
            </p:cNvPr>
            <p:cNvSpPr/>
            <p:nvPr/>
          </p:nvSpPr>
          <p:spPr>
            <a:xfrm>
              <a:off x="6585626" y="2753190"/>
              <a:ext cx="1222472" cy="1675138"/>
            </a:xfrm>
            <a:custGeom>
              <a:avLst/>
              <a:gdLst>
                <a:gd name="connsiteX0" fmla="*/ 558367 w 759059"/>
                <a:gd name="connsiteY0" fmla="*/ 1017175 h 1040129"/>
                <a:gd name="connsiteX1" fmla="*/ 558367 w 759059"/>
                <a:gd name="connsiteY1" fmla="*/ 1017175 h 1040129"/>
                <a:gd name="connsiteX2" fmla="*/ 459879 w 759059"/>
                <a:gd name="connsiteY2" fmla="*/ 1039368 h 1040129"/>
                <a:gd name="connsiteX3" fmla="*/ 455402 w 759059"/>
                <a:gd name="connsiteY3" fmla="*/ 1040130 h 1040129"/>
                <a:gd name="connsiteX4" fmla="*/ 343102 w 759059"/>
                <a:gd name="connsiteY4" fmla="*/ 954405 h 1040129"/>
                <a:gd name="connsiteX5" fmla="*/ 2488 w 759059"/>
                <a:gd name="connsiteY5" fmla="*/ 839629 h 1040129"/>
                <a:gd name="connsiteX6" fmla="*/ 548080 w 759059"/>
                <a:gd name="connsiteY6" fmla="*/ 740378 h 1040129"/>
                <a:gd name="connsiteX7" fmla="*/ 565130 w 759059"/>
                <a:gd name="connsiteY7" fmla="*/ 614077 h 1040129"/>
                <a:gd name="connsiteX8" fmla="*/ 564082 w 759059"/>
                <a:gd name="connsiteY8" fmla="*/ 625316 h 1040129"/>
                <a:gd name="connsiteX9" fmla="*/ 562939 w 759059"/>
                <a:gd name="connsiteY9" fmla="*/ 644366 h 1040129"/>
                <a:gd name="connsiteX10" fmla="*/ 564082 w 759059"/>
                <a:gd name="connsiteY10" fmla="*/ 662845 h 1040129"/>
                <a:gd name="connsiteX11" fmla="*/ 568869 w 759059"/>
                <a:gd name="connsiteY11" fmla="*/ 665600 h 1040129"/>
                <a:gd name="connsiteX12" fmla="*/ 571226 w 759059"/>
                <a:gd name="connsiteY12" fmla="*/ 663797 h 1040129"/>
                <a:gd name="connsiteX13" fmla="*/ 575131 w 759059"/>
                <a:gd name="connsiteY13" fmla="*/ 652558 h 1040129"/>
                <a:gd name="connsiteX14" fmla="*/ 578656 w 759059"/>
                <a:gd name="connsiteY14" fmla="*/ 640080 h 1040129"/>
                <a:gd name="connsiteX15" fmla="*/ 583323 w 759059"/>
                <a:gd name="connsiteY15" fmla="*/ 612267 h 1040129"/>
                <a:gd name="connsiteX16" fmla="*/ 589800 w 759059"/>
                <a:gd name="connsiteY16" fmla="*/ 558260 h 1040129"/>
                <a:gd name="connsiteX17" fmla="*/ 603897 w 759059"/>
                <a:gd name="connsiteY17" fmla="*/ 451961 h 1040129"/>
                <a:gd name="connsiteX18" fmla="*/ 622947 w 759059"/>
                <a:gd name="connsiteY18" fmla="*/ 347186 h 1040129"/>
                <a:gd name="connsiteX19" fmla="*/ 629328 w 759059"/>
                <a:gd name="connsiteY19" fmla="*/ 295942 h 1040129"/>
                <a:gd name="connsiteX20" fmla="*/ 635520 w 759059"/>
                <a:gd name="connsiteY20" fmla="*/ 243840 h 1040129"/>
                <a:gd name="connsiteX21" fmla="*/ 639235 w 759059"/>
                <a:gd name="connsiteY21" fmla="*/ 205073 h 1040129"/>
                <a:gd name="connsiteX22" fmla="*/ 639234 w 759059"/>
                <a:gd name="connsiteY22" fmla="*/ 205073 h 1040129"/>
                <a:gd name="connsiteX23" fmla="*/ 645331 w 759059"/>
                <a:gd name="connsiteY23" fmla="*/ 205645 h 1040129"/>
                <a:gd name="connsiteX24" fmla="*/ 683431 w 759059"/>
                <a:gd name="connsiteY24" fmla="*/ 180594 h 1040129"/>
                <a:gd name="connsiteX25" fmla="*/ 692289 w 759059"/>
                <a:gd name="connsiteY25" fmla="*/ 158496 h 1040129"/>
                <a:gd name="connsiteX26" fmla="*/ 699051 w 759059"/>
                <a:gd name="connsiteY26" fmla="*/ 133064 h 1040129"/>
                <a:gd name="connsiteX27" fmla="*/ 703814 w 759059"/>
                <a:gd name="connsiteY27" fmla="*/ 82391 h 1040129"/>
                <a:gd name="connsiteX28" fmla="*/ 705719 w 759059"/>
                <a:gd name="connsiteY28" fmla="*/ 34766 h 1040129"/>
                <a:gd name="connsiteX29" fmla="*/ 706290 w 759059"/>
                <a:gd name="connsiteY29" fmla="*/ 31718 h 1040129"/>
                <a:gd name="connsiteX30" fmla="*/ 714006 w 759059"/>
                <a:gd name="connsiteY30" fmla="*/ 26861 h 1040129"/>
                <a:gd name="connsiteX31" fmla="*/ 716292 w 759059"/>
                <a:gd name="connsiteY31" fmla="*/ 25241 h 1040129"/>
                <a:gd name="connsiteX32" fmla="*/ 721626 w 759059"/>
                <a:gd name="connsiteY32" fmla="*/ 20479 h 1040129"/>
                <a:gd name="connsiteX33" fmla="*/ 728293 w 759059"/>
                <a:gd name="connsiteY33" fmla="*/ 14573 h 1040129"/>
                <a:gd name="connsiteX34" fmla="*/ 730198 w 759059"/>
                <a:gd name="connsiteY34" fmla="*/ 13240 h 1040129"/>
                <a:gd name="connsiteX35" fmla="*/ 732865 w 759059"/>
                <a:gd name="connsiteY35" fmla="*/ 11525 h 1040129"/>
                <a:gd name="connsiteX36" fmla="*/ 735723 w 759059"/>
                <a:gd name="connsiteY36" fmla="*/ 10096 h 1040129"/>
                <a:gd name="connsiteX37" fmla="*/ 738961 w 759059"/>
                <a:gd name="connsiteY37" fmla="*/ 9049 h 1040129"/>
                <a:gd name="connsiteX38" fmla="*/ 747724 w 759059"/>
                <a:gd name="connsiteY38" fmla="*/ 5525 h 1040129"/>
                <a:gd name="connsiteX39" fmla="*/ 759059 w 759059"/>
                <a:gd name="connsiteY39" fmla="*/ 0 h 1040129"/>
                <a:gd name="connsiteX40" fmla="*/ 757154 w 759059"/>
                <a:gd name="connsiteY40" fmla="*/ 7810 h 1040129"/>
                <a:gd name="connsiteX41" fmla="*/ 738961 w 759059"/>
                <a:gd name="connsiteY41" fmla="*/ 111728 h 1040129"/>
                <a:gd name="connsiteX42" fmla="*/ 706005 w 759059"/>
                <a:gd name="connsiteY42" fmla="*/ 331565 h 1040129"/>
                <a:gd name="connsiteX43" fmla="*/ 681525 w 759059"/>
                <a:gd name="connsiteY43" fmla="*/ 548830 h 1040129"/>
                <a:gd name="connsiteX44" fmla="*/ 666952 w 759059"/>
                <a:gd name="connsiteY44" fmla="*/ 654463 h 1040129"/>
                <a:gd name="connsiteX45" fmla="*/ 651903 w 759059"/>
                <a:gd name="connsiteY45" fmla="*/ 761714 h 1040129"/>
                <a:gd name="connsiteX46" fmla="*/ 649712 w 759059"/>
                <a:gd name="connsiteY46" fmla="*/ 794099 h 1040129"/>
                <a:gd name="connsiteX47" fmla="*/ 646188 w 759059"/>
                <a:gd name="connsiteY47" fmla="*/ 803624 h 1040129"/>
                <a:gd name="connsiteX48" fmla="*/ 647902 w 759059"/>
                <a:gd name="connsiteY48" fmla="*/ 810673 h 1040129"/>
                <a:gd name="connsiteX49" fmla="*/ 647902 w 759059"/>
                <a:gd name="connsiteY49" fmla="*/ 828104 h 1040129"/>
                <a:gd name="connsiteX50" fmla="*/ 647902 w 759059"/>
                <a:gd name="connsiteY50" fmla="*/ 829151 h 1040129"/>
                <a:gd name="connsiteX51" fmla="*/ 647045 w 759059"/>
                <a:gd name="connsiteY51" fmla="*/ 841438 h 1040129"/>
                <a:gd name="connsiteX52" fmla="*/ 647998 w 759059"/>
                <a:gd name="connsiteY52" fmla="*/ 848106 h 1040129"/>
                <a:gd name="connsiteX53" fmla="*/ 649045 w 759059"/>
                <a:gd name="connsiteY53" fmla="*/ 856393 h 1040129"/>
                <a:gd name="connsiteX54" fmla="*/ 649522 w 759059"/>
                <a:gd name="connsiteY54" fmla="*/ 859727 h 1040129"/>
                <a:gd name="connsiteX55" fmla="*/ 650665 w 759059"/>
                <a:gd name="connsiteY55" fmla="*/ 867537 h 1040129"/>
                <a:gd name="connsiteX56" fmla="*/ 650665 w 759059"/>
                <a:gd name="connsiteY56" fmla="*/ 904018 h 1040129"/>
                <a:gd name="connsiteX57" fmla="*/ 644092 w 759059"/>
                <a:gd name="connsiteY57" fmla="*/ 932593 h 1040129"/>
                <a:gd name="connsiteX58" fmla="*/ 631519 w 759059"/>
                <a:gd name="connsiteY58" fmla="*/ 961644 h 1040129"/>
                <a:gd name="connsiteX59" fmla="*/ 628090 w 759059"/>
                <a:gd name="connsiteY59" fmla="*/ 968883 h 1040129"/>
                <a:gd name="connsiteX60" fmla="*/ 625137 w 759059"/>
                <a:gd name="connsiteY60" fmla="*/ 971359 h 1040129"/>
                <a:gd name="connsiteX61" fmla="*/ 620565 w 759059"/>
                <a:gd name="connsiteY61" fmla="*/ 976884 h 1040129"/>
                <a:gd name="connsiteX62" fmla="*/ 616851 w 759059"/>
                <a:gd name="connsiteY62" fmla="*/ 984218 h 1040129"/>
                <a:gd name="connsiteX63" fmla="*/ 616851 w 759059"/>
                <a:gd name="connsiteY63" fmla="*/ 985171 h 1040129"/>
                <a:gd name="connsiteX64" fmla="*/ 615803 w 759059"/>
                <a:gd name="connsiteY64" fmla="*/ 987838 h 1040129"/>
                <a:gd name="connsiteX65" fmla="*/ 615803 w 759059"/>
                <a:gd name="connsiteY65" fmla="*/ 989266 h 1040129"/>
                <a:gd name="connsiteX66" fmla="*/ 610183 w 759059"/>
                <a:gd name="connsiteY66" fmla="*/ 995077 h 1040129"/>
                <a:gd name="connsiteX67" fmla="*/ 606849 w 759059"/>
                <a:gd name="connsiteY67" fmla="*/ 997934 h 1040129"/>
                <a:gd name="connsiteX68" fmla="*/ 601039 w 759059"/>
                <a:gd name="connsiteY68" fmla="*/ 1001458 h 1040129"/>
                <a:gd name="connsiteX69" fmla="*/ 597801 w 759059"/>
                <a:gd name="connsiteY69" fmla="*/ 1003649 h 1040129"/>
                <a:gd name="connsiteX70" fmla="*/ 588847 w 759059"/>
                <a:gd name="connsiteY70" fmla="*/ 1006888 h 1040129"/>
                <a:gd name="connsiteX71" fmla="*/ 559510 w 759059"/>
                <a:gd name="connsiteY71" fmla="*/ 1016413 h 1040129"/>
                <a:gd name="connsiteX72" fmla="*/ 597134 w 759059"/>
                <a:gd name="connsiteY72" fmla="*/ 276511 h 1040129"/>
                <a:gd name="connsiteX73" fmla="*/ 573036 w 759059"/>
                <a:gd name="connsiteY73" fmla="*/ 544735 h 1040129"/>
                <a:gd name="connsiteX74" fmla="*/ 576274 w 759059"/>
                <a:gd name="connsiteY74" fmla="*/ 518446 h 1040129"/>
                <a:gd name="connsiteX75" fmla="*/ 592372 w 759059"/>
                <a:gd name="connsiteY75" fmla="*/ 411671 h 1040129"/>
                <a:gd name="connsiteX76" fmla="*/ 603135 w 759059"/>
                <a:gd name="connsiteY76" fmla="*/ 359664 h 1040129"/>
                <a:gd name="connsiteX77" fmla="*/ 610564 w 759059"/>
                <a:gd name="connsiteY77" fmla="*/ 309467 h 1040129"/>
                <a:gd name="connsiteX78" fmla="*/ 617136 w 759059"/>
                <a:gd name="connsiteY78" fmla="*/ 257175 h 1040129"/>
                <a:gd name="connsiteX79" fmla="*/ 618089 w 759059"/>
                <a:gd name="connsiteY79" fmla="*/ 252127 h 1040129"/>
                <a:gd name="connsiteX80" fmla="*/ 597134 w 759059"/>
                <a:gd name="connsiteY80" fmla="*/ 276511 h 104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759059" h="1040129">
                  <a:moveTo>
                    <a:pt x="558367" y="1017175"/>
                  </a:moveTo>
                  <a:lnTo>
                    <a:pt x="558367" y="1017175"/>
                  </a:lnTo>
                  <a:cubicBezTo>
                    <a:pt x="526000" y="1026493"/>
                    <a:pt x="493114" y="1033904"/>
                    <a:pt x="459879" y="1039368"/>
                  </a:cubicBezTo>
                  <a:lnTo>
                    <a:pt x="455402" y="1040130"/>
                  </a:lnTo>
                  <a:cubicBezTo>
                    <a:pt x="447401" y="996696"/>
                    <a:pt x="417302" y="961168"/>
                    <a:pt x="343102" y="954405"/>
                  </a:cubicBezTo>
                  <a:cubicBezTo>
                    <a:pt x="132123" y="935831"/>
                    <a:pt x="-21610" y="839629"/>
                    <a:pt x="2488" y="839629"/>
                  </a:cubicBezTo>
                  <a:cubicBezTo>
                    <a:pt x="26586" y="839629"/>
                    <a:pt x="502836" y="1035082"/>
                    <a:pt x="548080" y="740378"/>
                  </a:cubicBezTo>
                  <a:cubicBezTo>
                    <a:pt x="554176" y="700469"/>
                    <a:pt x="559891" y="657892"/>
                    <a:pt x="565130" y="614077"/>
                  </a:cubicBezTo>
                  <a:lnTo>
                    <a:pt x="564082" y="625316"/>
                  </a:lnTo>
                  <a:cubicBezTo>
                    <a:pt x="563382" y="631643"/>
                    <a:pt x="563001" y="638001"/>
                    <a:pt x="562939" y="644366"/>
                  </a:cubicBezTo>
                  <a:cubicBezTo>
                    <a:pt x="562747" y="650548"/>
                    <a:pt x="563130" y="656734"/>
                    <a:pt x="564082" y="662845"/>
                  </a:cubicBezTo>
                  <a:cubicBezTo>
                    <a:pt x="564643" y="664927"/>
                    <a:pt x="566786" y="666161"/>
                    <a:pt x="568869" y="665600"/>
                  </a:cubicBezTo>
                  <a:cubicBezTo>
                    <a:pt x="569861" y="665332"/>
                    <a:pt x="570708" y="664685"/>
                    <a:pt x="571226" y="663797"/>
                  </a:cubicBezTo>
                  <a:cubicBezTo>
                    <a:pt x="573062" y="660258"/>
                    <a:pt x="574377" y="656473"/>
                    <a:pt x="575131" y="652558"/>
                  </a:cubicBezTo>
                  <a:cubicBezTo>
                    <a:pt x="576084" y="648367"/>
                    <a:pt x="577703" y="644366"/>
                    <a:pt x="578656" y="640080"/>
                  </a:cubicBezTo>
                  <a:cubicBezTo>
                    <a:pt x="580751" y="630555"/>
                    <a:pt x="581894" y="621506"/>
                    <a:pt x="583323" y="612267"/>
                  </a:cubicBezTo>
                  <a:cubicBezTo>
                    <a:pt x="586085" y="594360"/>
                    <a:pt x="587704" y="576263"/>
                    <a:pt x="589800" y="558260"/>
                  </a:cubicBezTo>
                  <a:cubicBezTo>
                    <a:pt x="593991" y="522732"/>
                    <a:pt x="598372" y="487204"/>
                    <a:pt x="603897" y="451961"/>
                  </a:cubicBezTo>
                  <a:cubicBezTo>
                    <a:pt x="609421" y="416719"/>
                    <a:pt x="618089" y="382524"/>
                    <a:pt x="622947" y="347186"/>
                  </a:cubicBezTo>
                  <a:cubicBezTo>
                    <a:pt x="625614" y="330136"/>
                    <a:pt x="627423" y="313087"/>
                    <a:pt x="629328" y="295942"/>
                  </a:cubicBezTo>
                  <a:cubicBezTo>
                    <a:pt x="631233" y="278797"/>
                    <a:pt x="632186" y="260890"/>
                    <a:pt x="635520" y="243840"/>
                  </a:cubicBezTo>
                  <a:cubicBezTo>
                    <a:pt x="638470" y="231139"/>
                    <a:pt x="639719" y="218103"/>
                    <a:pt x="639235" y="205073"/>
                  </a:cubicBezTo>
                  <a:lnTo>
                    <a:pt x="639234" y="205073"/>
                  </a:lnTo>
                  <a:lnTo>
                    <a:pt x="645331" y="205645"/>
                  </a:lnTo>
                  <a:cubicBezTo>
                    <a:pt x="662085" y="206316"/>
                    <a:pt x="677406" y="196242"/>
                    <a:pt x="683431" y="180594"/>
                  </a:cubicBezTo>
                  <a:cubicBezTo>
                    <a:pt x="687145" y="172212"/>
                    <a:pt x="689050" y="167640"/>
                    <a:pt x="692289" y="158496"/>
                  </a:cubicBezTo>
                  <a:cubicBezTo>
                    <a:pt x="695066" y="150166"/>
                    <a:pt x="697324" y="141673"/>
                    <a:pt x="699051" y="133064"/>
                  </a:cubicBezTo>
                  <a:cubicBezTo>
                    <a:pt x="702019" y="116331"/>
                    <a:pt x="703611" y="99384"/>
                    <a:pt x="703814" y="82391"/>
                  </a:cubicBezTo>
                  <a:cubicBezTo>
                    <a:pt x="703580" y="66493"/>
                    <a:pt x="704216" y="50595"/>
                    <a:pt x="705719" y="34766"/>
                  </a:cubicBezTo>
                  <a:lnTo>
                    <a:pt x="706290" y="31718"/>
                  </a:lnTo>
                  <a:cubicBezTo>
                    <a:pt x="709114" y="30538"/>
                    <a:pt x="711721" y="28896"/>
                    <a:pt x="714006" y="26861"/>
                  </a:cubicBezTo>
                  <a:cubicBezTo>
                    <a:pt x="714843" y="26436"/>
                    <a:pt x="715614" y="25891"/>
                    <a:pt x="716292" y="25241"/>
                  </a:cubicBezTo>
                  <a:cubicBezTo>
                    <a:pt x="718219" y="23829"/>
                    <a:pt x="720005" y="22234"/>
                    <a:pt x="721626" y="20479"/>
                  </a:cubicBezTo>
                  <a:cubicBezTo>
                    <a:pt x="723626" y="18383"/>
                    <a:pt x="726102" y="16478"/>
                    <a:pt x="728293" y="14573"/>
                  </a:cubicBezTo>
                  <a:cubicBezTo>
                    <a:pt x="724769" y="17526"/>
                    <a:pt x="728769" y="14573"/>
                    <a:pt x="730198" y="13240"/>
                  </a:cubicBezTo>
                  <a:lnTo>
                    <a:pt x="732865" y="11525"/>
                  </a:lnTo>
                  <a:lnTo>
                    <a:pt x="735723" y="10096"/>
                  </a:lnTo>
                  <a:lnTo>
                    <a:pt x="738961" y="9049"/>
                  </a:lnTo>
                  <a:cubicBezTo>
                    <a:pt x="741914" y="8096"/>
                    <a:pt x="744867" y="6763"/>
                    <a:pt x="747724" y="5525"/>
                  </a:cubicBezTo>
                  <a:cubicBezTo>
                    <a:pt x="751602" y="3895"/>
                    <a:pt x="755386" y="2050"/>
                    <a:pt x="759059" y="0"/>
                  </a:cubicBezTo>
                  <a:cubicBezTo>
                    <a:pt x="758487" y="2572"/>
                    <a:pt x="757821" y="5239"/>
                    <a:pt x="757154" y="7810"/>
                  </a:cubicBezTo>
                  <a:cubicBezTo>
                    <a:pt x="748867" y="42005"/>
                    <a:pt x="744200" y="76962"/>
                    <a:pt x="738961" y="111728"/>
                  </a:cubicBezTo>
                  <a:cubicBezTo>
                    <a:pt x="727912" y="184975"/>
                    <a:pt x="715625" y="258032"/>
                    <a:pt x="706005" y="331565"/>
                  </a:cubicBezTo>
                  <a:cubicBezTo>
                    <a:pt x="696384" y="405098"/>
                    <a:pt x="690098" y="476440"/>
                    <a:pt x="681525" y="548830"/>
                  </a:cubicBezTo>
                  <a:cubicBezTo>
                    <a:pt x="677334" y="584549"/>
                    <a:pt x="672762" y="618172"/>
                    <a:pt x="666952" y="654463"/>
                  </a:cubicBezTo>
                  <a:cubicBezTo>
                    <a:pt x="661142" y="690753"/>
                    <a:pt x="655332" y="725710"/>
                    <a:pt x="651903" y="761714"/>
                  </a:cubicBezTo>
                  <a:cubicBezTo>
                    <a:pt x="650855" y="772478"/>
                    <a:pt x="650093" y="783336"/>
                    <a:pt x="649712" y="794099"/>
                  </a:cubicBezTo>
                  <a:cubicBezTo>
                    <a:pt x="647378" y="796717"/>
                    <a:pt x="646120" y="800118"/>
                    <a:pt x="646188" y="803624"/>
                  </a:cubicBezTo>
                  <a:cubicBezTo>
                    <a:pt x="646202" y="806075"/>
                    <a:pt x="646789" y="808489"/>
                    <a:pt x="647902" y="810673"/>
                  </a:cubicBezTo>
                  <a:cubicBezTo>
                    <a:pt x="647902" y="816483"/>
                    <a:pt x="647902" y="822293"/>
                    <a:pt x="647902" y="828104"/>
                  </a:cubicBezTo>
                  <a:cubicBezTo>
                    <a:pt x="647956" y="828451"/>
                    <a:pt x="647956" y="828804"/>
                    <a:pt x="647902" y="829151"/>
                  </a:cubicBezTo>
                  <a:cubicBezTo>
                    <a:pt x="646996" y="833180"/>
                    <a:pt x="646707" y="837323"/>
                    <a:pt x="647045" y="841438"/>
                  </a:cubicBezTo>
                  <a:cubicBezTo>
                    <a:pt x="647134" y="843687"/>
                    <a:pt x="647454" y="845922"/>
                    <a:pt x="647998" y="848106"/>
                  </a:cubicBezTo>
                  <a:cubicBezTo>
                    <a:pt x="647998" y="848106"/>
                    <a:pt x="649236" y="858107"/>
                    <a:pt x="649045" y="856393"/>
                  </a:cubicBezTo>
                  <a:cubicBezTo>
                    <a:pt x="649045" y="857536"/>
                    <a:pt x="649045" y="858583"/>
                    <a:pt x="649522" y="859727"/>
                  </a:cubicBezTo>
                  <a:cubicBezTo>
                    <a:pt x="649522" y="858583"/>
                    <a:pt x="650188" y="864775"/>
                    <a:pt x="650665" y="867537"/>
                  </a:cubicBezTo>
                  <a:cubicBezTo>
                    <a:pt x="651712" y="879675"/>
                    <a:pt x="651712" y="891880"/>
                    <a:pt x="650665" y="904018"/>
                  </a:cubicBezTo>
                  <a:cubicBezTo>
                    <a:pt x="649277" y="913710"/>
                    <a:pt x="647078" y="923268"/>
                    <a:pt x="644092" y="932593"/>
                  </a:cubicBezTo>
                  <a:cubicBezTo>
                    <a:pt x="640490" y="942520"/>
                    <a:pt x="636291" y="952222"/>
                    <a:pt x="631519" y="961644"/>
                  </a:cubicBezTo>
                  <a:cubicBezTo>
                    <a:pt x="630472" y="964025"/>
                    <a:pt x="629328" y="966502"/>
                    <a:pt x="628090" y="968883"/>
                  </a:cubicBezTo>
                  <a:lnTo>
                    <a:pt x="625137" y="971359"/>
                  </a:lnTo>
                  <a:cubicBezTo>
                    <a:pt x="623899" y="972503"/>
                    <a:pt x="618375" y="979361"/>
                    <a:pt x="620565" y="976884"/>
                  </a:cubicBezTo>
                  <a:cubicBezTo>
                    <a:pt x="618808" y="979029"/>
                    <a:pt x="617540" y="981532"/>
                    <a:pt x="616851" y="984218"/>
                  </a:cubicBezTo>
                  <a:cubicBezTo>
                    <a:pt x="616851" y="984218"/>
                    <a:pt x="616851" y="984885"/>
                    <a:pt x="616851" y="985171"/>
                  </a:cubicBezTo>
                  <a:cubicBezTo>
                    <a:pt x="616851" y="985456"/>
                    <a:pt x="616184" y="986885"/>
                    <a:pt x="615803" y="987838"/>
                  </a:cubicBezTo>
                  <a:lnTo>
                    <a:pt x="615803" y="989266"/>
                  </a:lnTo>
                  <a:cubicBezTo>
                    <a:pt x="613993" y="991267"/>
                    <a:pt x="612183" y="993172"/>
                    <a:pt x="610183" y="995077"/>
                  </a:cubicBezTo>
                  <a:lnTo>
                    <a:pt x="606849" y="997934"/>
                  </a:lnTo>
                  <a:cubicBezTo>
                    <a:pt x="604991" y="999233"/>
                    <a:pt x="603050" y="1000410"/>
                    <a:pt x="601039" y="1001458"/>
                  </a:cubicBezTo>
                  <a:cubicBezTo>
                    <a:pt x="599855" y="1002021"/>
                    <a:pt x="598763" y="1002759"/>
                    <a:pt x="597801" y="1003649"/>
                  </a:cubicBezTo>
                  <a:lnTo>
                    <a:pt x="588847" y="1006888"/>
                  </a:lnTo>
                  <a:cubicBezTo>
                    <a:pt x="579322" y="1010412"/>
                    <a:pt x="569321" y="1013270"/>
                    <a:pt x="559510" y="1016413"/>
                  </a:cubicBezTo>
                  <a:close/>
                  <a:moveTo>
                    <a:pt x="597134" y="276511"/>
                  </a:moveTo>
                  <a:cubicBezTo>
                    <a:pt x="590848" y="359473"/>
                    <a:pt x="582847" y="453009"/>
                    <a:pt x="573036" y="544735"/>
                  </a:cubicBezTo>
                  <a:lnTo>
                    <a:pt x="576274" y="518446"/>
                  </a:lnTo>
                  <a:cubicBezTo>
                    <a:pt x="580846" y="482727"/>
                    <a:pt x="585799" y="447008"/>
                    <a:pt x="592372" y="411671"/>
                  </a:cubicBezTo>
                  <a:cubicBezTo>
                    <a:pt x="595610" y="394240"/>
                    <a:pt x="599991" y="377095"/>
                    <a:pt x="603135" y="359664"/>
                  </a:cubicBezTo>
                  <a:cubicBezTo>
                    <a:pt x="606278" y="342233"/>
                    <a:pt x="608564" y="326326"/>
                    <a:pt x="610564" y="309467"/>
                  </a:cubicBezTo>
                  <a:cubicBezTo>
                    <a:pt x="612565" y="292608"/>
                    <a:pt x="614374" y="274510"/>
                    <a:pt x="617136" y="257175"/>
                  </a:cubicBezTo>
                  <a:cubicBezTo>
                    <a:pt x="617136" y="255460"/>
                    <a:pt x="617708" y="253841"/>
                    <a:pt x="618089" y="252127"/>
                  </a:cubicBezTo>
                  <a:cubicBezTo>
                    <a:pt x="613515" y="262050"/>
                    <a:pt x="606256" y="270496"/>
                    <a:pt x="597134" y="276511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D191EDF3-E960-43A5-887C-AC31CC0E0BB6}"/>
                </a:ext>
              </a:extLst>
            </p:cNvPr>
            <p:cNvSpPr/>
            <p:nvPr/>
          </p:nvSpPr>
          <p:spPr>
            <a:xfrm>
              <a:off x="7245578" y="2689681"/>
              <a:ext cx="32" cy="920"/>
            </a:xfrm>
            <a:custGeom>
              <a:avLst/>
              <a:gdLst>
                <a:gd name="connsiteX0" fmla="*/ 0 w 20"/>
                <a:gd name="connsiteY0" fmla="*/ 0 h 571"/>
                <a:gd name="connsiteX1" fmla="*/ 0 w 20"/>
                <a:gd name="connsiteY1" fmla="*/ 0 h 571"/>
                <a:gd name="connsiteX2" fmla="*/ 0 w 20"/>
                <a:gd name="connsiteY2" fmla="*/ 571 h 571"/>
                <a:gd name="connsiteX3" fmla="*/ 0 w 20"/>
                <a:gd name="connsiteY3" fmla="*/ 571 h 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" h="571">
                  <a:moveTo>
                    <a:pt x="0" y="0"/>
                  </a:moveTo>
                  <a:lnTo>
                    <a:pt x="0" y="0"/>
                  </a:lnTo>
                  <a:cubicBezTo>
                    <a:pt x="27" y="190"/>
                    <a:pt x="27" y="382"/>
                    <a:pt x="0" y="571"/>
                  </a:cubicBezTo>
                  <a:lnTo>
                    <a:pt x="0" y="571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xmlns="" id="{9C6225CC-2BA1-4BA3-A116-DA990C679BCD}"/>
                </a:ext>
              </a:extLst>
            </p:cNvPr>
            <p:cNvSpPr/>
            <p:nvPr/>
          </p:nvSpPr>
          <p:spPr>
            <a:xfrm>
              <a:off x="7411096" y="3526196"/>
              <a:ext cx="2933" cy="1208"/>
            </a:xfrm>
            <a:custGeom>
              <a:avLst/>
              <a:gdLst>
                <a:gd name="connsiteX0" fmla="*/ 0 w 1821"/>
                <a:gd name="connsiteY0" fmla="*/ 751 h 750"/>
                <a:gd name="connsiteX1" fmla="*/ 0 w 1821"/>
                <a:gd name="connsiteY1" fmla="*/ 751 h 750"/>
                <a:gd name="connsiteX2" fmla="*/ 0 w 1821"/>
                <a:gd name="connsiteY2" fmla="*/ 751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1" h="750">
                  <a:moveTo>
                    <a:pt x="0" y="751"/>
                  </a:moveTo>
                  <a:lnTo>
                    <a:pt x="0" y="751"/>
                  </a:lnTo>
                  <a:cubicBezTo>
                    <a:pt x="2476" y="-297"/>
                    <a:pt x="2381" y="-202"/>
                    <a:pt x="0" y="7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725AE8CC-5FCC-4AB3-A43A-D91C4A6C6466}"/>
                </a:ext>
              </a:extLst>
            </p:cNvPr>
            <p:cNvSpPr/>
            <p:nvPr/>
          </p:nvSpPr>
          <p:spPr>
            <a:xfrm>
              <a:off x="7589502" y="3085916"/>
              <a:ext cx="10430" cy="40190"/>
            </a:xfrm>
            <a:custGeom>
              <a:avLst/>
              <a:gdLst>
                <a:gd name="connsiteX0" fmla="*/ 1429 w 6476"/>
                <a:gd name="connsiteY0" fmla="*/ 13049 h 24955"/>
                <a:gd name="connsiteX1" fmla="*/ 1429 w 6476"/>
                <a:gd name="connsiteY1" fmla="*/ 13049 h 24955"/>
                <a:gd name="connsiteX2" fmla="*/ 3238 w 6476"/>
                <a:gd name="connsiteY2" fmla="*/ 5239 h 24955"/>
                <a:gd name="connsiteX3" fmla="*/ 4381 w 6476"/>
                <a:gd name="connsiteY3" fmla="*/ 2667 h 24955"/>
                <a:gd name="connsiteX4" fmla="*/ 4381 w 6476"/>
                <a:gd name="connsiteY4" fmla="*/ 2096 h 24955"/>
                <a:gd name="connsiteX5" fmla="*/ 5143 w 6476"/>
                <a:gd name="connsiteY5" fmla="*/ 1143 h 24955"/>
                <a:gd name="connsiteX6" fmla="*/ 6477 w 6476"/>
                <a:gd name="connsiteY6" fmla="*/ 0 h 24955"/>
                <a:gd name="connsiteX7" fmla="*/ 0 w 6476"/>
                <a:gd name="connsiteY7" fmla="*/ 24193 h 24955"/>
                <a:gd name="connsiteX8" fmla="*/ 0 w 6476"/>
                <a:gd name="connsiteY8" fmla="*/ 24955 h 24955"/>
                <a:gd name="connsiteX9" fmla="*/ 571 w 6476"/>
                <a:gd name="connsiteY9" fmla="*/ 20288 h 24955"/>
                <a:gd name="connsiteX10" fmla="*/ 1048 w 6476"/>
                <a:gd name="connsiteY10" fmla="*/ 15621 h 24955"/>
                <a:gd name="connsiteX11" fmla="*/ 1429 w 6476"/>
                <a:gd name="connsiteY11" fmla="*/ 13049 h 2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6" h="24955">
                  <a:moveTo>
                    <a:pt x="1429" y="13049"/>
                  </a:moveTo>
                  <a:lnTo>
                    <a:pt x="1429" y="13049"/>
                  </a:lnTo>
                  <a:cubicBezTo>
                    <a:pt x="1885" y="10414"/>
                    <a:pt x="2490" y="7806"/>
                    <a:pt x="3238" y="5239"/>
                  </a:cubicBezTo>
                  <a:cubicBezTo>
                    <a:pt x="3238" y="5239"/>
                    <a:pt x="4096" y="3143"/>
                    <a:pt x="4381" y="2667"/>
                  </a:cubicBezTo>
                  <a:cubicBezTo>
                    <a:pt x="4345" y="2478"/>
                    <a:pt x="4345" y="2284"/>
                    <a:pt x="4381" y="2096"/>
                  </a:cubicBezTo>
                  <a:lnTo>
                    <a:pt x="5143" y="1143"/>
                  </a:lnTo>
                  <a:cubicBezTo>
                    <a:pt x="5555" y="725"/>
                    <a:pt x="6001" y="343"/>
                    <a:pt x="6477" y="0"/>
                  </a:cubicBezTo>
                  <a:cubicBezTo>
                    <a:pt x="5126" y="8259"/>
                    <a:pt x="2957" y="16364"/>
                    <a:pt x="0" y="24193"/>
                  </a:cubicBezTo>
                  <a:cubicBezTo>
                    <a:pt x="0" y="24193"/>
                    <a:pt x="0" y="24193"/>
                    <a:pt x="0" y="24955"/>
                  </a:cubicBezTo>
                  <a:lnTo>
                    <a:pt x="571" y="20288"/>
                  </a:lnTo>
                  <a:cubicBezTo>
                    <a:pt x="571" y="18764"/>
                    <a:pt x="571" y="17145"/>
                    <a:pt x="1048" y="15621"/>
                  </a:cubicBezTo>
                  <a:cubicBezTo>
                    <a:pt x="1524" y="14097"/>
                    <a:pt x="1333" y="13621"/>
                    <a:pt x="1429" y="1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F37E66E3-A9E9-4B07-B348-79B1A4281882}"/>
                </a:ext>
              </a:extLst>
            </p:cNvPr>
            <p:cNvSpPr/>
            <p:nvPr/>
          </p:nvSpPr>
          <p:spPr>
            <a:xfrm>
              <a:off x="7633989" y="3030078"/>
              <a:ext cx="1380" cy="15340"/>
            </a:xfrm>
            <a:custGeom>
              <a:avLst/>
              <a:gdLst>
                <a:gd name="connsiteX0" fmla="*/ 0 w 857"/>
                <a:gd name="connsiteY0" fmla="*/ 0 h 9525"/>
                <a:gd name="connsiteX1" fmla="*/ 0 w 857"/>
                <a:gd name="connsiteY1" fmla="*/ 0 h 9525"/>
                <a:gd name="connsiteX2" fmla="*/ 857 w 857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" h="9525">
                  <a:moveTo>
                    <a:pt x="0" y="0"/>
                  </a:moveTo>
                  <a:lnTo>
                    <a:pt x="0" y="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D0E997DB-8CD8-4C99-9C50-8878EAFBDA4D}"/>
                </a:ext>
              </a:extLst>
            </p:cNvPr>
            <p:cNvSpPr/>
            <p:nvPr/>
          </p:nvSpPr>
          <p:spPr>
            <a:xfrm>
              <a:off x="7432397" y="3265395"/>
              <a:ext cx="21" cy="1073"/>
            </a:xfrm>
            <a:custGeom>
              <a:avLst/>
              <a:gdLst>
                <a:gd name="connsiteX0" fmla="*/ 14 w 13"/>
                <a:gd name="connsiteY0" fmla="*/ 0 h 666"/>
                <a:gd name="connsiteX1" fmla="*/ 14 w 13"/>
                <a:gd name="connsiteY1" fmla="*/ 667 h 666"/>
                <a:gd name="connsiteX2" fmla="*/ 14 w 13"/>
                <a:gd name="connsiteY2" fmla="*/ 0 h 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" h="666">
                  <a:moveTo>
                    <a:pt x="14" y="0"/>
                  </a:moveTo>
                  <a:cubicBezTo>
                    <a:pt x="14" y="0"/>
                    <a:pt x="14" y="476"/>
                    <a:pt x="14" y="667"/>
                  </a:cubicBezTo>
                  <a:cubicBezTo>
                    <a:pt x="-5" y="445"/>
                    <a:pt x="-5" y="222"/>
                    <a:pt x="14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4741E7A8-23C8-41FB-B7D8-EA049D710CCC}"/>
                </a:ext>
              </a:extLst>
            </p:cNvPr>
            <p:cNvSpPr/>
            <p:nvPr/>
          </p:nvSpPr>
          <p:spPr>
            <a:xfrm>
              <a:off x="7432419" y="326524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43EF94BF-5A38-4ACD-B14C-59EBD15BC3BA}"/>
                </a:ext>
              </a:extLst>
            </p:cNvPr>
            <p:cNvSpPr/>
            <p:nvPr/>
          </p:nvSpPr>
          <p:spPr>
            <a:xfrm>
              <a:off x="7712530" y="2686152"/>
              <a:ext cx="521870" cy="1317254"/>
            </a:xfrm>
            <a:custGeom>
              <a:avLst/>
              <a:gdLst>
                <a:gd name="connsiteX0" fmla="*/ 308038 w 324040"/>
                <a:gd name="connsiteY0" fmla="*/ 176594 h 817911"/>
                <a:gd name="connsiteX1" fmla="*/ 308038 w 324040"/>
                <a:gd name="connsiteY1" fmla="*/ 176594 h 817911"/>
                <a:gd name="connsiteX2" fmla="*/ 324040 w 324040"/>
                <a:gd name="connsiteY2" fmla="*/ 186785 h 817911"/>
                <a:gd name="connsiteX3" fmla="*/ 322802 w 324040"/>
                <a:gd name="connsiteY3" fmla="*/ 205835 h 817911"/>
                <a:gd name="connsiteX4" fmla="*/ 322802 w 324040"/>
                <a:gd name="connsiteY4" fmla="*/ 231648 h 817911"/>
                <a:gd name="connsiteX5" fmla="*/ 321373 w 324040"/>
                <a:gd name="connsiteY5" fmla="*/ 283178 h 817911"/>
                <a:gd name="connsiteX6" fmla="*/ 318325 w 324040"/>
                <a:gd name="connsiteY6" fmla="*/ 339376 h 817911"/>
                <a:gd name="connsiteX7" fmla="*/ 290417 w 324040"/>
                <a:gd name="connsiteY7" fmla="*/ 321564 h 817911"/>
                <a:gd name="connsiteX8" fmla="*/ 287750 w 324040"/>
                <a:gd name="connsiteY8" fmla="*/ 320516 h 817911"/>
                <a:gd name="connsiteX9" fmla="*/ 293084 w 324040"/>
                <a:gd name="connsiteY9" fmla="*/ 302609 h 817911"/>
                <a:gd name="connsiteX10" fmla="*/ 293084 w 324040"/>
                <a:gd name="connsiteY10" fmla="*/ 297656 h 817911"/>
                <a:gd name="connsiteX11" fmla="*/ 295180 w 324040"/>
                <a:gd name="connsiteY11" fmla="*/ 291941 h 817911"/>
                <a:gd name="connsiteX12" fmla="*/ 298132 w 324040"/>
                <a:gd name="connsiteY12" fmla="*/ 270605 h 817911"/>
                <a:gd name="connsiteX13" fmla="*/ 289465 w 324040"/>
                <a:gd name="connsiteY13" fmla="*/ 230886 h 817911"/>
                <a:gd name="connsiteX14" fmla="*/ 242792 w 324040"/>
                <a:gd name="connsiteY14" fmla="*/ 196882 h 817911"/>
                <a:gd name="connsiteX15" fmla="*/ 243269 w 324040"/>
                <a:gd name="connsiteY15" fmla="*/ 196882 h 817911"/>
                <a:gd name="connsiteX16" fmla="*/ 249841 w 324040"/>
                <a:gd name="connsiteY16" fmla="*/ 188690 h 817911"/>
                <a:gd name="connsiteX17" fmla="*/ 252794 w 324040"/>
                <a:gd name="connsiteY17" fmla="*/ 185642 h 817911"/>
                <a:gd name="connsiteX18" fmla="*/ 254413 w 324040"/>
                <a:gd name="connsiteY18" fmla="*/ 184214 h 817911"/>
                <a:gd name="connsiteX19" fmla="*/ 254984 w 324040"/>
                <a:gd name="connsiteY19" fmla="*/ 183737 h 817911"/>
                <a:gd name="connsiteX20" fmla="*/ 263080 w 324040"/>
                <a:gd name="connsiteY20" fmla="*/ 178499 h 817911"/>
                <a:gd name="connsiteX21" fmla="*/ 272034 w 324040"/>
                <a:gd name="connsiteY21" fmla="*/ 174212 h 817911"/>
                <a:gd name="connsiteX22" fmla="*/ 293084 w 324040"/>
                <a:gd name="connsiteY22" fmla="*/ 172403 h 817911"/>
                <a:gd name="connsiteX23" fmla="*/ 306991 w 324040"/>
                <a:gd name="connsiteY23" fmla="*/ 176213 h 817911"/>
                <a:gd name="connsiteX24" fmla="*/ 308134 w 324040"/>
                <a:gd name="connsiteY24" fmla="*/ 176975 h 817911"/>
                <a:gd name="connsiteX25" fmla="*/ 300609 w 324040"/>
                <a:gd name="connsiteY25" fmla="*/ 492728 h 817911"/>
                <a:gd name="connsiteX26" fmla="*/ 300609 w 324040"/>
                <a:gd name="connsiteY26" fmla="*/ 492728 h 817911"/>
                <a:gd name="connsiteX27" fmla="*/ 300609 w 324040"/>
                <a:gd name="connsiteY27" fmla="*/ 495776 h 817911"/>
                <a:gd name="connsiteX28" fmla="*/ 291655 w 324040"/>
                <a:gd name="connsiteY28" fmla="*/ 473107 h 817911"/>
                <a:gd name="connsiteX29" fmla="*/ 284702 w 324040"/>
                <a:gd name="connsiteY29" fmla="*/ 463582 h 817911"/>
                <a:gd name="connsiteX30" fmla="*/ 289179 w 324040"/>
                <a:gd name="connsiteY30" fmla="*/ 461010 h 817911"/>
                <a:gd name="connsiteX31" fmla="*/ 308229 w 324040"/>
                <a:gd name="connsiteY31" fmla="*/ 446437 h 817911"/>
                <a:gd name="connsiteX32" fmla="*/ 301466 w 324040"/>
                <a:gd name="connsiteY32" fmla="*/ 493109 h 817911"/>
                <a:gd name="connsiteX33" fmla="*/ 147447 w 324040"/>
                <a:gd name="connsiteY33" fmla="*/ 3905 h 817911"/>
                <a:gd name="connsiteX34" fmla="*/ 147447 w 324040"/>
                <a:gd name="connsiteY34" fmla="*/ 3905 h 817911"/>
                <a:gd name="connsiteX35" fmla="*/ 124015 w 324040"/>
                <a:gd name="connsiteY35" fmla="*/ 42005 h 817911"/>
                <a:gd name="connsiteX36" fmla="*/ 107442 w 324040"/>
                <a:gd name="connsiteY36" fmla="*/ 67247 h 817911"/>
                <a:gd name="connsiteX37" fmla="*/ 106966 w 324040"/>
                <a:gd name="connsiteY37" fmla="*/ 67247 h 817911"/>
                <a:gd name="connsiteX38" fmla="*/ 106966 w 324040"/>
                <a:gd name="connsiteY38" fmla="*/ 67247 h 817911"/>
                <a:gd name="connsiteX39" fmla="*/ 110680 w 324040"/>
                <a:gd name="connsiteY39" fmla="*/ 59436 h 817911"/>
                <a:gd name="connsiteX40" fmla="*/ 118300 w 324040"/>
                <a:gd name="connsiteY40" fmla="*/ 39433 h 817911"/>
                <a:gd name="connsiteX41" fmla="*/ 118300 w 324040"/>
                <a:gd name="connsiteY41" fmla="*/ 14002 h 817911"/>
                <a:gd name="connsiteX42" fmla="*/ 114681 w 324040"/>
                <a:gd name="connsiteY42" fmla="*/ 0 h 817911"/>
                <a:gd name="connsiteX43" fmla="*/ 127159 w 324040"/>
                <a:gd name="connsiteY43" fmla="*/ 1429 h 817911"/>
                <a:gd name="connsiteX44" fmla="*/ 147447 w 324040"/>
                <a:gd name="connsiteY44" fmla="*/ 4382 h 817911"/>
                <a:gd name="connsiteX45" fmla="*/ 48863 w 324040"/>
                <a:gd name="connsiteY45" fmla="*/ 814292 h 817911"/>
                <a:gd name="connsiteX46" fmla="*/ 49339 w 324040"/>
                <a:gd name="connsiteY46" fmla="*/ 814292 h 817911"/>
                <a:gd name="connsiteX47" fmla="*/ 48863 w 324040"/>
                <a:gd name="connsiteY47" fmla="*/ 814292 h 817911"/>
                <a:gd name="connsiteX48" fmla="*/ 41815 w 324040"/>
                <a:gd name="connsiteY48" fmla="*/ 811625 h 817911"/>
                <a:gd name="connsiteX49" fmla="*/ 29432 w 324040"/>
                <a:gd name="connsiteY49" fmla="*/ 805053 h 817911"/>
                <a:gd name="connsiteX50" fmla="*/ 19907 w 324040"/>
                <a:gd name="connsiteY50" fmla="*/ 797719 h 817911"/>
                <a:gd name="connsiteX51" fmla="*/ 0 w 324040"/>
                <a:gd name="connsiteY51" fmla="*/ 756571 h 817911"/>
                <a:gd name="connsiteX52" fmla="*/ 3524 w 324040"/>
                <a:gd name="connsiteY52" fmla="*/ 756571 h 817911"/>
                <a:gd name="connsiteX53" fmla="*/ 35242 w 324040"/>
                <a:gd name="connsiteY53" fmla="*/ 753809 h 817911"/>
                <a:gd name="connsiteX54" fmla="*/ 93726 w 324040"/>
                <a:gd name="connsiteY54" fmla="*/ 742378 h 817911"/>
                <a:gd name="connsiteX55" fmla="*/ 144971 w 324040"/>
                <a:gd name="connsiteY55" fmla="*/ 720280 h 817911"/>
                <a:gd name="connsiteX56" fmla="*/ 150114 w 324040"/>
                <a:gd name="connsiteY56" fmla="*/ 719233 h 817911"/>
                <a:gd name="connsiteX57" fmla="*/ 157734 w 324040"/>
                <a:gd name="connsiteY57" fmla="*/ 719042 h 817911"/>
                <a:gd name="connsiteX58" fmla="*/ 168593 w 324040"/>
                <a:gd name="connsiteY58" fmla="*/ 717233 h 817911"/>
                <a:gd name="connsiteX59" fmla="*/ 176498 w 324040"/>
                <a:gd name="connsiteY59" fmla="*/ 715994 h 817911"/>
                <a:gd name="connsiteX60" fmla="*/ 178498 w 324040"/>
                <a:gd name="connsiteY60" fmla="*/ 715994 h 817911"/>
                <a:gd name="connsiteX61" fmla="*/ 181165 w 324040"/>
                <a:gd name="connsiteY61" fmla="*/ 716471 h 817911"/>
                <a:gd name="connsiteX62" fmla="*/ 181832 w 324040"/>
                <a:gd name="connsiteY62" fmla="*/ 716471 h 817911"/>
                <a:gd name="connsiteX63" fmla="*/ 186499 w 324040"/>
                <a:gd name="connsiteY63" fmla="*/ 717137 h 817911"/>
                <a:gd name="connsiteX64" fmla="*/ 191738 w 324040"/>
                <a:gd name="connsiteY64" fmla="*/ 717137 h 817911"/>
                <a:gd name="connsiteX65" fmla="*/ 206693 w 324040"/>
                <a:gd name="connsiteY65" fmla="*/ 715232 h 817911"/>
                <a:gd name="connsiteX66" fmla="*/ 231267 w 324040"/>
                <a:gd name="connsiteY66" fmla="*/ 703802 h 817911"/>
                <a:gd name="connsiteX67" fmla="*/ 236315 w 324040"/>
                <a:gd name="connsiteY67" fmla="*/ 697801 h 817911"/>
                <a:gd name="connsiteX68" fmla="*/ 238220 w 324040"/>
                <a:gd name="connsiteY68" fmla="*/ 694182 h 817911"/>
                <a:gd name="connsiteX69" fmla="*/ 239173 w 324040"/>
                <a:gd name="connsiteY69" fmla="*/ 691991 h 817911"/>
                <a:gd name="connsiteX70" fmla="*/ 243364 w 324040"/>
                <a:gd name="connsiteY70" fmla="*/ 641318 h 817911"/>
                <a:gd name="connsiteX71" fmla="*/ 243364 w 324040"/>
                <a:gd name="connsiteY71" fmla="*/ 641318 h 817911"/>
                <a:gd name="connsiteX72" fmla="*/ 243364 w 324040"/>
                <a:gd name="connsiteY72" fmla="*/ 640461 h 817911"/>
                <a:gd name="connsiteX73" fmla="*/ 244793 w 324040"/>
                <a:gd name="connsiteY73" fmla="*/ 639509 h 817911"/>
                <a:gd name="connsiteX74" fmla="*/ 257080 w 324040"/>
                <a:gd name="connsiteY74" fmla="*/ 630650 h 817911"/>
                <a:gd name="connsiteX75" fmla="*/ 280321 w 324040"/>
                <a:gd name="connsiteY75" fmla="*/ 611600 h 817911"/>
                <a:gd name="connsiteX76" fmla="*/ 280321 w 324040"/>
                <a:gd name="connsiteY76" fmla="*/ 611600 h 817911"/>
                <a:gd name="connsiteX77" fmla="*/ 272987 w 324040"/>
                <a:gd name="connsiteY77" fmla="*/ 640747 h 817911"/>
                <a:gd name="connsiteX78" fmla="*/ 265747 w 324040"/>
                <a:gd name="connsiteY78" fmla="*/ 663416 h 817911"/>
                <a:gd name="connsiteX79" fmla="*/ 261747 w 324040"/>
                <a:gd name="connsiteY79" fmla="*/ 674465 h 817911"/>
                <a:gd name="connsiteX80" fmla="*/ 260604 w 324040"/>
                <a:gd name="connsiteY80" fmla="*/ 677227 h 817911"/>
                <a:gd name="connsiteX81" fmla="*/ 259366 w 324040"/>
                <a:gd name="connsiteY81" fmla="*/ 680371 h 817911"/>
                <a:gd name="connsiteX82" fmla="*/ 258032 w 324040"/>
                <a:gd name="connsiteY82" fmla="*/ 683419 h 817911"/>
                <a:gd name="connsiteX83" fmla="*/ 237744 w 324040"/>
                <a:gd name="connsiteY83" fmla="*/ 718662 h 817911"/>
                <a:gd name="connsiteX84" fmla="*/ 237744 w 324040"/>
                <a:gd name="connsiteY84" fmla="*/ 719233 h 817911"/>
                <a:gd name="connsiteX85" fmla="*/ 237268 w 324040"/>
                <a:gd name="connsiteY85" fmla="*/ 719900 h 817911"/>
                <a:gd name="connsiteX86" fmla="*/ 234315 w 324040"/>
                <a:gd name="connsiteY86" fmla="*/ 723614 h 817911"/>
                <a:gd name="connsiteX87" fmla="*/ 228124 w 324040"/>
                <a:gd name="connsiteY87" fmla="*/ 730853 h 817911"/>
                <a:gd name="connsiteX88" fmla="*/ 228124 w 324040"/>
                <a:gd name="connsiteY88" fmla="*/ 730853 h 817911"/>
                <a:gd name="connsiteX89" fmla="*/ 213646 w 324040"/>
                <a:gd name="connsiteY89" fmla="*/ 745617 h 817911"/>
                <a:gd name="connsiteX90" fmla="*/ 206502 w 324040"/>
                <a:gd name="connsiteY90" fmla="*/ 751904 h 817911"/>
                <a:gd name="connsiteX91" fmla="*/ 202882 w 324040"/>
                <a:gd name="connsiteY91" fmla="*/ 754951 h 817911"/>
                <a:gd name="connsiteX92" fmla="*/ 202216 w 324040"/>
                <a:gd name="connsiteY92" fmla="*/ 755523 h 817911"/>
                <a:gd name="connsiteX93" fmla="*/ 201644 w 324040"/>
                <a:gd name="connsiteY93" fmla="*/ 755999 h 817911"/>
                <a:gd name="connsiteX94" fmla="*/ 184785 w 324040"/>
                <a:gd name="connsiteY94" fmla="*/ 768001 h 817911"/>
                <a:gd name="connsiteX95" fmla="*/ 149638 w 324040"/>
                <a:gd name="connsiteY95" fmla="*/ 787813 h 817911"/>
                <a:gd name="connsiteX96" fmla="*/ 140875 w 324040"/>
                <a:gd name="connsiteY96" fmla="*/ 791909 h 817911"/>
                <a:gd name="connsiteX97" fmla="*/ 138208 w 324040"/>
                <a:gd name="connsiteY97" fmla="*/ 793147 h 817911"/>
                <a:gd name="connsiteX98" fmla="*/ 134779 w 324040"/>
                <a:gd name="connsiteY98" fmla="*/ 794576 h 817911"/>
                <a:gd name="connsiteX99" fmla="*/ 112109 w 324040"/>
                <a:gd name="connsiteY99" fmla="*/ 802862 h 817911"/>
                <a:gd name="connsiteX100" fmla="*/ 63341 w 324040"/>
                <a:gd name="connsiteY100" fmla="*/ 815911 h 817911"/>
                <a:gd name="connsiteX101" fmla="*/ 53816 w 324040"/>
                <a:gd name="connsiteY101" fmla="*/ 817912 h 817911"/>
                <a:gd name="connsiteX102" fmla="*/ 53816 w 324040"/>
                <a:gd name="connsiteY102" fmla="*/ 817912 h 817911"/>
                <a:gd name="connsiteX103" fmla="*/ 48863 w 324040"/>
                <a:gd name="connsiteY103" fmla="*/ 814292 h 81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4040" h="817911">
                  <a:moveTo>
                    <a:pt x="308038" y="176594"/>
                  </a:moveTo>
                  <a:lnTo>
                    <a:pt x="308038" y="176594"/>
                  </a:lnTo>
                  <a:cubicBezTo>
                    <a:pt x="313277" y="180213"/>
                    <a:pt x="318611" y="183642"/>
                    <a:pt x="324040" y="186785"/>
                  </a:cubicBezTo>
                  <a:cubicBezTo>
                    <a:pt x="324040" y="193262"/>
                    <a:pt x="322707" y="199358"/>
                    <a:pt x="322802" y="205835"/>
                  </a:cubicBezTo>
                  <a:cubicBezTo>
                    <a:pt x="322802" y="214503"/>
                    <a:pt x="322802" y="222980"/>
                    <a:pt x="322802" y="231648"/>
                  </a:cubicBezTo>
                  <a:cubicBezTo>
                    <a:pt x="322231" y="248793"/>
                    <a:pt x="322040" y="265938"/>
                    <a:pt x="321373" y="283178"/>
                  </a:cubicBezTo>
                  <a:cubicBezTo>
                    <a:pt x="320802" y="302228"/>
                    <a:pt x="319786" y="320961"/>
                    <a:pt x="318325" y="339376"/>
                  </a:cubicBezTo>
                  <a:cubicBezTo>
                    <a:pt x="310325" y="331609"/>
                    <a:pt x="300830" y="325549"/>
                    <a:pt x="290417" y="321564"/>
                  </a:cubicBezTo>
                  <a:lnTo>
                    <a:pt x="287750" y="320516"/>
                  </a:lnTo>
                  <a:cubicBezTo>
                    <a:pt x="291098" y="315132"/>
                    <a:pt x="292940" y="308948"/>
                    <a:pt x="293084" y="302609"/>
                  </a:cubicBezTo>
                  <a:cubicBezTo>
                    <a:pt x="293227" y="300961"/>
                    <a:pt x="293227" y="299304"/>
                    <a:pt x="293084" y="297656"/>
                  </a:cubicBezTo>
                  <a:cubicBezTo>
                    <a:pt x="293954" y="295818"/>
                    <a:pt x="294655" y="293905"/>
                    <a:pt x="295180" y="291941"/>
                  </a:cubicBezTo>
                  <a:cubicBezTo>
                    <a:pt x="296922" y="284955"/>
                    <a:pt x="297912" y="277802"/>
                    <a:pt x="298132" y="270605"/>
                  </a:cubicBezTo>
                  <a:cubicBezTo>
                    <a:pt x="298386" y="256870"/>
                    <a:pt x="295417" y="243267"/>
                    <a:pt x="289465" y="230886"/>
                  </a:cubicBezTo>
                  <a:cubicBezTo>
                    <a:pt x="280416" y="211836"/>
                    <a:pt x="261652" y="202311"/>
                    <a:pt x="242792" y="196882"/>
                  </a:cubicBezTo>
                  <a:lnTo>
                    <a:pt x="243269" y="196882"/>
                  </a:lnTo>
                  <a:cubicBezTo>
                    <a:pt x="245627" y="194290"/>
                    <a:pt x="247822" y="191554"/>
                    <a:pt x="249841" y="188690"/>
                  </a:cubicBezTo>
                  <a:cubicBezTo>
                    <a:pt x="250793" y="187643"/>
                    <a:pt x="251746" y="186595"/>
                    <a:pt x="252794" y="185642"/>
                  </a:cubicBezTo>
                  <a:lnTo>
                    <a:pt x="254413" y="184214"/>
                  </a:lnTo>
                  <a:lnTo>
                    <a:pt x="254984" y="183737"/>
                  </a:lnTo>
                  <a:cubicBezTo>
                    <a:pt x="257573" y="181827"/>
                    <a:pt x="260277" y="180077"/>
                    <a:pt x="263080" y="178499"/>
                  </a:cubicBezTo>
                  <a:cubicBezTo>
                    <a:pt x="265933" y="176809"/>
                    <a:pt x="268929" y="175374"/>
                    <a:pt x="272034" y="174212"/>
                  </a:cubicBezTo>
                  <a:cubicBezTo>
                    <a:pt x="278658" y="171301"/>
                    <a:pt x="286060" y="170665"/>
                    <a:pt x="293084" y="172403"/>
                  </a:cubicBezTo>
                  <a:cubicBezTo>
                    <a:pt x="297752" y="173355"/>
                    <a:pt x="302609" y="174879"/>
                    <a:pt x="306991" y="176213"/>
                  </a:cubicBezTo>
                  <a:lnTo>
                    <a:pt x="308134" y="176975"/>
                  </a:lnTo>
                  <a:close/>
                  <a:moveTo>
                    <a:pt x="300609" y="492728"/>
                  </a:moveTo>
                  <a:lnTo>
                    <a:pt x="300609" y="492728"/>
                  </a:lnTo>
                  <a:lnTo>
                    <a:pt x="300609" y="495776"/>
                  </a:lnTo>
                  <a:cubicBezTo>
                    <a:pt x="298777" y="487814"/>
                    <a:pt x="295759" y="480172"/>
                    <a:pt x="291655" y="473107"/>
                  </a:cubicBezTo>
                  <a:cubicBezTo>
                    <a:pt x="289587" y="469757"/>
                    <a:pt x="287262" y="466572"/>
                    <a:pt x="284702" y="463582"/>
                  </a:cubicBezTo>
                  <a:lnTo>
                    <a:pt x="289179" y="461010"/>
                  </a:lnTo>
                  <a:cubicBezTo>
                    <a:pt x="296031" y="456847"/>
                    <a:pt x="302418" y="451961"/>
                    <a:pt x="308229" y="446437"/>
                  </a:cubicBezTo>
                  <a:cubicBezTo>
                    <a:pt x="306133" y="461963"/>
                    <a:pt x="303847" y="477584"/>
                    <a:pt x="301466" y="493109"/>
                  </a:cubicBezTo>
                  <a:close/>
                  <a:moveTo>
                    <a:pt x="147447" y="3905"/>
                  </a:moveTo>
                  <a:lnTo>
                    <a:pt x="147447" y="3905"/>
                  </a:lnTo>
                  <a:cubicBezTo>
                    <a:pt x="138779" y="16002"/>
                    <a:pt x="131731" y="28956"/>
                    <a:pt x="124015" y="42005"/>
                  </a:cubicBezTo>
                  <a:cubicBezTo>
                    <a:pt x="118777" y="50673"/>
                    <a:pt x="113157" y="58960"/>
                    <a:pt x="107442" y="67247"/>
                  </a:cubicBezTo>
                  <a:lnTo>
                    <a:pt x="106966" y="67247"/>
                  </a:lnTo>
                  <a:cubicBezTo>
                    <a:pt x="107632" y="67247"/>
                    <a:pt x="107442" y="67247"/>
                    <a:pt x="106966" y="67247"/>
                  </a:cubicBezTo>
                  <a:cubicBezTo>
                    <a:pt x="108204" y="64579"/>
                    <a:pt x="109442" y="61913"/>
                    <a:pt x="110680" y="59436"/>
                  </a:cubicBezTo>
                  <a:cubicBezTo>
                    <a:pt x="114084" y="53130"/>
                    <a:pt x="116646" y="46406"/>
                    <a:pt x="118300" y="39433"/>
                  </a:cubicBezTo>
                  <a:cubicBezTo>
                    <a:pt x="120014" y="31043"/>
                    <a:pt x="120014" y="22392"/>
                    <a:pt x="118300" y="14002"/>
                  </a:cubicBezTo>
                  <a:cubicBezTo>
                    <a:pt x="117533" y="9232"/>
                    <a:pt x="116321" y="4544"/>
                    <a:pt x="114681" y="0"/>
                  </a:cubicBezTo>
                  <a:cubicBezTo>
                    <a:pt x="118967" y="0"/>
                    <a:pt x="123158" y="857"/>
                    <a:pt x="127159" y="1429"/>
                  </a:cubicBezTo>
                  <a:lnTo>
                    <a:pt x="147447" y="4382"/>
                  </a:lnTo>
                  <a:close/>
                  <a:moveTo>
                    <a:pt x="48863" y="814292"/>
                  </a:moveTo>
                  <a:lnTo>
                    <a:pt x="49339" y="814292"/>
                  </a:lnTo>
                  <a:lnTo>
                    <a:pt x="48863" y="814292"/>
                  </a:lnTo>
                  <a:cubicBezTo>
                    <a:pt x="46482" y="813245"/>
                    <a:pt x="44196" y="812483"/>
                    <a:pt x="41815" y="811625"/>
                  </a:cubicBezTo>
                  <a:cubicBezTo>
                    <a:pt x="37473" y="809865"/>
                    <a:pt x="33323" y="807663"/>
                    <a:pt x="29432" y="805053"/>
                  </a:cubicBezTo>
                  <a:cubicBezTo>
                    <a:pt x="26063" y="802871"/>
                    <a:pt x="22878" y="800418"/>
                    <a:pt x="19907" y="797719"/>
                  </a:cubicBezTo>
                  <a:cubicBezTo>
                    <a:pt x="13906" y="783526"/>
                    <a:pt x="10382" y="768287"/>
                    <a:pt x="0" y="756571"/>
                  </a:cubicBezTo>
                  <a:lnTo>
                    <a:pt x="3524" y="756571"/>
                  </a:lnTo>
                  <a:cubicBezTo>
                    <a:pt x="14144" y="756313"/>
                    <a:pt x="24738" y="755390"/>
                    <a:pt x="35242" y="753809"/>
                  </a:cubicBezTo>
                  <a:cubicBezTo>
                    <a:pt x="55048" y="751813"/>
                    <a:pt x="74626" y="747986"/>
                    <a:pt x="93726" y="742378"/>
                  </a:cubicBezTo>
                  <a:cubicBezTo>
                    <a:pt x="111522" y="736795"/>
                    <a:pt x="128695" y="729390"/>
                    <a:pt x="144971" y="720280"/>
                  </a:cubicBezTo>
                  <a:cubicBezTo>
                    <a:pt x="146754" y="720520"/>
                    <a:pt x="148566" y="720150"/>
                    <a:pt x="150114" y="719233"/>
                  </a:cubicBezTo>
                  <a:cubicBezTo>
                    <a:pt x="152649" y="719558"/>
                    <a:pt x="155219" y="719494"/>
                    <a:pt x="157734" y="719042"/>
                  </a:cubicBezTo>
                  <a:cubicBezTo>
                    <a:pt x="160496" y="718471"/>
                    <a:pt x="164021" y="717995"/>
                    <a:pt x="168593" y="717233"/>
                  </a:cubicBezTo>
                  <a:lnTo>
                    <a:pt x="176498" y="715994"/>
                  </a:lnTo>
                  <a:cubicBezTo>
                    <a:pt x="174022" y="715994"/>
                    <a:pt x="176498" y="715994"/>
                    <a:pt x="178498" y="715994"/>
                  </a:cubicBezTo>
                  <a:lnTo>
                    <a:pt x="181165" y="716471"/>
                  </a:lnTo>
                  <a:lnTo>
                    <a:pt x="181832" y="716471"/>
                  </a:lnTo>
                  <a:lnTo>
                    <a:pt x="186499" y="717137"/>
                  </a:lnTo>
                  <a:cubicBezTo>
                    <a:pt x="188214" y="717137"/>
                    <a:pt x="190024" y="717137"/>
                    <a:pt x="191738" y="717137"/>
                  </a:cubicBezTo>
                  <a:cubicBezTo>
                    <a:pt x="196787" y="717137"/>
                    <a:pt x="201739" y="716090"/>
                    <a:pt x="206693" y="715232"/>
                  </a:cubicBezTo>
                  <a:cubicBezTo>
                    <a:pt x="215767" y="713715"/>
                    <a:pt x="224260" y="709765"/>
                    <a:pt x="231267" y="703802"/>
                  </a:cubicBezTo>
                  <a:cubicBezTo>
                    <a:pt x="233204" y="702030"/>
                    <a:pt x="234900" y="700013"/>
                    <a:pt x="236315" y="697801"/>
                  </a:cubicBezTo>
                  <a:cubicBezTo>
                    <a:pt x="237118" y="696691"/>
                    <a:pt x="237760" y="695473"/>
                    <a:pt x="238220" y="694182"/>
                  </a:cubicBezTo>
                  <a:lnTo>
                    <a:pt x="239173" y="691991"/>
                  </a:lnTo>
                  <a:cubicBezTo>
                    <a:pt x="245547" y="675886"/>
                    <a:pt x="247005" y="658252"/>
                    <a:pt x="243364" y="641318"/>
                  </a:cubicBezTo>
                  <a:lnTo>
                    <a:pt x="243364" y="641318"/>
                  </a:lnTo>
                  <a:lnTo>
                    <a:pt x="243364" y="640461"/>
                  </a:lnTo>
                  <a:lnTo>
                    <a:pt x="244793" y="639509"/>
                  </a:lnTo>
                  <a:lnTo>
                    <a:pt x="257080" y="630650"/>
                  </a:lnTo>
                  <a:cubicBezTo>
                    <a:pt x="265288" y="624884"/>
                    <a:pt x="273056" y="618517"/>
                    <a:pt x="280321" y="611600"/>
                  </a:cubicBezTo>
                  <a:lnTo>
                    <a:pt x="280321" y="611600"/>
                  </a:lnTo>
                  <a:cubicBezTo>
                    <a:pt x="278130" y="621125"/>
                    <a:pt x="275654" y="631126"/>
                    <a:pt x="272987" y="640747"/>
                  </a:cubicBezTo>
                  <a:cubicBezTo>
                    <a:pt x="270796" y="648367"/>
                    <a:pt x="268414" y="655987"/>
                    <a:pt x="265747" y="663416"/>
                  </a:cubicBezTo>
                  <a:cubicBezTo>
                    <a:pt x="264509" y="667131"/>
                    <a:pt x="263176" y="670846"/>
                    <a:pt x="261747" y="674465"/>
                  </a:cubicBezTo>
                  <a:cubicBezTo>
                    <a:pt x="261747" y="674465"/>
                    <a:pt x="259366" y="680466"/>
                    <a:pt x="260604" y="677227"/>
                  </a:cubicBezTo>
                  <a:cubicBezTo>
                    <a:pt x="258604" y="682276"/>
                    <a:pt x="258128" y="683324"/>
                    <a:pt x="259366" y="680371"/>
                  </a:cubicBezTo>
                  <a:cubicBezTo>
                    <a:pt x="259366" y="681418"/>
                    <a:pt x="258508" y="682371"/>
                    <a:pt x="258032" y="683419"/>
                  </a:cubicBezTo>
                  <a:cubicBezTo>
                    <a:pt x="252527" y="695847"/>
                    <a:pt x="245727" y="707660"/>
                    <a:pt x="237744" y="718662"/>
                  </a:cubicBezTo>
                  <a:lnTo>
                    <a:pt x="237744" y="719233"/>
                  </a:lnTo>
                  <a:lnTo>
                    <a:pt x="237268" y="719900"/>
                  </a:lnTo>
                  <a:lnTo>
                    <a:pt x="234315" y="723614"/>
                  </a:lnTo>
                  <a:cubicBezTo>
                    <a:pt x="232315" y="726091"/>
                    <a:pt x="230219" y="728567"/>
                    <a:pt x="228124" y="730853"/>
                  </a:cubicBezTo>
                  <a:lnTo>
                    <a:pt x="228124" y="730853"/>
                  </a:lnTo>
                  <a:cubicBezTo>
                    <a:pt x="223552" y="736092"/>
                    <a:pt x="218599" y="740950"/>
                    <a:pt x="213646" y="745617"/>
                  </a:cubicBezTo>
                  <a:cubicBezTo>
                    <a:pt x="211360" y="747808"/>
                    <a:pt x="208883" y="749903"/>
                    <a:pt x="206502" y="751904"/>
                  </a:cubicBezTo>
                  <a:lnTo>
                    <a:pt x="202882" y="754951"/>
                  </a:lnTo>
                  <a:lnTo>
                    <a:pt x="202216" y="755523"/>
                  </a:lnTo>
                  <a:lnTo>
                    <a:pt x="201644" y="755999"/>
                  </a:lnTo>
                  <a:cubicBezTo>
                    <a:pt x="196215" y="760190"/>
                    <a:pt x="190500" y="764191"/>
                    <a:pt x="184785" y="768001"/>
                  </a:cubicBezTo>
                  <a:cubicBezTo>
                    <a:pt x="173511" y="775360"/>
                    <a:pt x="161770" y="781978"/>
                    <a:pt x="149638" y="787813"/>
                  </a:cubicBezTo>
                  <a:lnTo>
                    <a:pt x="140875" y="791909"/>
                  </a:lnTo>
                  <a:lnTo>
                    <a:pt x="138208" y="793147"/>
                  </a:lnTo>
                  <a:lnTo>
                    <a:pt x="134779" y="794576"/>
                  </a:lnTo>
                  <a:cubicBezTo>
                    <a:pt x="127349" y="797624"/>
                    <a:pt x="119729" y="800291"/>
                    <a:pt x="112109" y="802862"/>
                  </a:cubicBezTo>
                  <a:cubicBezTo>
                    <a:pt x="96108" y="808112"/>
                    <a:pt x="79827" y="812469"/>
                    <a:pt x="63341" y="815911"/>
                  </a:cubicBezTo>
                  <a:lnTo>
                    <a:pt x="53816" y="817912"/>
                  </a:lnTo>
                  <a:lnTo>
                    <a:pt x="53816" y="817912"/>
                  </a:lnTo>
                  <a:cubicBezTo>
                    <a:pt x="53816" y="817912"/>
                    <a:pt x="47815" y="814292"/>
                    <a:pt x="48863" y="8142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2941F4FC-5A5D-4E1F-8B4A-E71DE4676379}"/>
                </a:ext>
              </a:extLst>
            </p:cNvPr>
            <p:cNvSpPr/>
            <p:nvPr/>
          </p:nvSpPr>
          <p:spPr>
            <a:xfrm>
              <a:off x="8185465" y="3802298"/>
              <a:ext cx="767" cy="1841"/>
            </a:xfrm>
            <a:custGeom>
              <a:avLst/>
              <a:gdLst>
                <a:gd name="connsiteX0" fmla="*/ 0 w 476"/>
                <a:gd name="connsiteY0" fmla="*/ 1143 h 1143"/>
                <a:gd name="connsiteX1" fmla="*/ 0 w 476"/>
                <a:gd name="connsiteY1" fmla="*/ 1143 h 1143"/>
                <a:gd name="connsiteX2" fmla="*/ 476 w 476"/>
                <a:gd name="connsiteY2" fmla="*/ 0 h 1143"/>
                <a:gd name="connsiteX3" fmla="*/ 0 w 476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1143">
                  <a:moveTo>
                    <a:pt x="0" y="1143"/>
                  </a:moveTo>
                  <a:lnTo>
                    <a:pt x="0" y="1143"/>
                  </a:lnTo>
                  <a:lnTo>
                    <a:pt x="476" y="0"/>
                  </a:lnTo>
                  <a:cubicBezTo>
                    <a:pt x="476" y="571"/>
                    <a:pt x="476" y="953"/>
                    <a:pt x="0" y="114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0BB47571-A325-43F4-BFF3-CCDFA900AF0D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xmlns="" id="{C588514D-CFCE-4338-8A24-C0DA56ACE56E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xmlns="" id="{9A85F717-A341-4876-A100-61232F5F10F6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xmlns="" id="{E94268A8-1F98-4CB5-94AC-0C0B664BCF44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xmlns="" id="{E3DA292E-08F1-4F45-87EB-CE4A2FD7CAB2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65D765C8-46C1-45EE-8267-3028F238DE56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92E1931E-D8F4-4EBF-89C8-DF36CF4B2F39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xmlns="" id="{C4F4B7BF-BE77-4EFE-8807-11B62416BB9C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9DD96B43-2F5A-47D1-8523-994076102C5F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7653B555-D604-4FEF-98ED-87863C1130CD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xmlns="" id="{66575C9F-D86D-46F6-A2D3-A82DB170EA34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3313DF73-7E38-4F6E-BEB3-89495F60D537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xmlns="" id="{FFC86C87-A87E-4862-8CA7-1BE653C17121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xmlns="" id="{7689D871-D8FF-4E92-B763-B69A8E59A2E7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913C6B79-3D31-4279-9057-FCEA30259F3E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DC0E68A1-78B4-4BE8-AEA2-1FCB8A3D3EB6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6D0FF700-536D-403C-B980-2B9BDD93DB9D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2EE51B30-A831-474C-BC37-2A9A6B0E8DFF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11F0263C-73AF-4A5C-B5BB-81B1494AD155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763F0CD4-5A53-4EC2-B2E3-27C1CDD89498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E8C0B5C1-1662-4CA6-A7BF-76E6CB71EFC8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2B26CF68-F7BD-44A9-90F0-C96E4526786A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CBBDA67A-3466-477A-A25F-5917806D1709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8B14542D-0256-4AAF-A544-5A51D7EF795F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367176AD-A6EF-4304-B26D-592564E82613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7DB10750-8F26-4F36-8300-83E7FF4024F4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3C23182F-CDF6-4763-8DED-BA1BDE4541DC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07A9466E-E377-47AA-BE54-5CBE994B9A6F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E495A092-225C-4088-B606-64823312D220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61D95A45-2ADB-4279-B5E2-B7261073E6F0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2AE63294-BE9A-43FB-807A-89FC4688A506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3E486F4C-A41B-40F7-865A-B7C0F3E187EF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xmlns="" id="{D7A3DCF8-DBAF-4D64-BD44-87820F3D287B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26A325C4-16C2-4640-887A-C97B01807919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20D3F2AB-35B8-40EE-919B-57994055A5A8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E39D9C39-99D2-4993-98F6-B6ACAFFE84B4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xmlns="" id="{56BAC3EB-A4F1-4F34-AA73-48DF7FC8804D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xmlns="" id="{31118E5B-1326-44E3-88E6-FFD79DBBEACD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xmlns="" id="{701D8BCD-6D34-4D48-92EE-DD925ED67BB2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xmlns="" id="{D0D8CDAB-F314-4AEF-AD6F-0770BA65688F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xmlns="" id="{450D7297-0006-420E-A349-FCA075378B16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xmlns="" id="{E52D2E6E-6294-45F4-879A-AB390245FBE8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xmlns="" id="{42AFCC50-D136-4AB5-BF53-A6EA1919B505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xmlns="" id="{1064E7F6-A8D6-4AEE-ADCF-8859E06B6043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xmlns="" id="{2172A83A-4212-4EA3-BF85-0FFD89FB07E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xmlns="" id="{0035282F-0B1F-4E3F-9735-FB320CCCFCD7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xmlns="" id="{B8E34840-7203-4BB7-B610-1373D4B9590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1F152B2D-56A4-41B3-B1C7-811A86AE03F2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xmlns="" id="{8901E47A-FF99-47CF-9E44-3403925FCB71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xmlns="" id="{F89DA206-63EA-45A7-9E5F-BD2BFE63862A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xmlns="" id="{3D875F78-2232-4725-8CE6-B38A7F7CE6B7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xmlns="" id="{D4E371E1-0E29-4661-B0BC-B559DB60394E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xmlns="" id="{BBC22A41-3870-4D33-9532-226A90E3F289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xmlns="" id="{B0E82DBF-5765-4281-B8F7-DEA36F360AE4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xmlns="" id="{D16A588D-9ACF-440C-8F50-6CB8839BA2A3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xmlns="" id="{A400E285-9FF5-400E-8794-EDABB7ABB677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xmlns="" id="{A1EC4AF3-9ABC-4995-89E8-4F1A45800BB1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xmlns="" id="{02EEC6F5-5852-459B-BFD8-338EDA337ADC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xmlns="" id="{45201BE4-5FB7-4FE8-BEE1-E7B1DA4193DD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xmlns="" id="{97AB417F-4B12-4639-A977-F10D9E2F92FD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xmlns="" id="{2DC0CFFC-2911-4BAB-AC0D-368F870E99D9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xmlns="" id="{3D91AF75-ED89-4CB5-9002-6B74D51ECBD8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xmlns="" id="{D3242953-94D1-41F8-BD66-8FEF255D2B93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xmlns="" id="{6E1A9124-0A47-41E0-8C5D-58E2DAB56611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xmlns="" id="{C0809DC0-93F1-48F3-A2B9-72AFE53E074A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xmlns="" id="{BE0E1274-601E-446D-BC5D-062380F8033F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xmlns="" id="{957CF5B0-EC02-4D72-8664-D1472EDDD14B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xmlns="" id="{7685AE83-97DD-4423-92E6-367DA191B145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xmlns="" id="{3D8EA1BB-0118-4FCF-9C5B-E26EA9227B40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xmlns="" id="{FDA3F64F-7FD6-4D44-B31B-E3A74BB47368}"/>
                </a:ext>
              </a:extLst>
            </p:cNvPr>
            <p:cNvSpPr/>
            <p:nvPr/>
          </p:nvSpPr>
          <p:spPr>
            <a:xfrm>
              <a:off x="7364156" y="1407555"/>
              <a:ext cx="251423" cy="125307"/>
            </a:xfrm>
            <a:custGeom>
              <a:avLst/>
              <a:gdLst>
                <a:gd name="connsiteX0" fmla="*/ 113443 w 156114"/>
                <a:gd name="connsiteY0" fmla="*/ 1238 h 77806"/>
                <a:gd name="connsiteX1" fmla="*/ 113443 w 156114"/>
                <a:gd name="connsiteY1" fmla="*/ 1238 h 77806"/>
                <a:gd name="connsiteX2" fmla="*/ 115348 w 156114"/>
                <a:gd name="connsiteY2" fmla="*/ 1238 h 77806"/>
                <a:gd name="connsiteX3" fmla="*/ 122206 w 156114"/>
                <a:gd name="connsiteY3" fmla="*/ 571 h 77806"/>
                <a:gd name="connsiteX4" fmla="*/ 146399 w 156114"/>
                <a:gd name="connsiteY4" fmla="*/ 571 h 77806"/>
                <a:gd name="connsiteX5" fmla="*/ 147447 w 156114"/>
                <a:gd name="connsiteY5" fmla="*/ 571 h 77806"/>
                <a:gd name="connsiteX6" fmla="*/ 148876 w 156114"/>
                <a:gd name="connsiteY6" fmla="*/ 571 h 77806"/>
                <a:gd name="connsiteX7" fmla="*/ 153448 w 156114"/>
                <a:gd name="connsiteY7" fmla="*/ 1714 h 77806"/>
                <a:gd name="connsiteX8" fmla="*/ 155162 w 156114"/>
                <a:gd name="connsiteY8" fmla="*/ 2286 h 77806"/>
                <a:gd name="connsiteX9" fmla="*/ 156115 w 156114"/>
                <a:gd name="connsiteY9" fmla="*/ 2857 h 77806"/>
                <a:gd name="connsiteX10" fmla="*/ 156115 w 156114"/>
                <a:gd name="connsiteY10" fmla="*/ 3810 h 77806"/>
                <a:gd name="connsiteX11" fmla="*/ 156115 w 156114"/>
                <a:gd name="connsiteY11" fmla="*/ 4667 h 77806"/>
                <a:gd name="connsiteX12" fmla="*/ 156115 w 156114"/>
                <a:gd name="connsiteY12" fmla="*/ 5619 h 77806"/>
                <a:gd name="connsiteX13" fmla="*/ 154972 w 156114"/>
                <a:gd name="connsiteY13" fmla="*/ 8001 h 77806"/>
                <a:gd name="connsiteX14" fmla="*/ 154972 w 156114"/>
                <a:gd name="connsiteY14" fmla="*/ 8001 h 77806"/>
                <a:gd name="connsiteX15" fmla="*/ 154019 w 156114"/>
                <a:gd name="connsiteY15" fmla="*/ 9525 h 77806"/>
                <a:gd name="connsiteX16" fmla="*/ 151447 w 156114"/>
                <a:gd name="connsiteY16" fmla="*/ 12192 h 77806"/>
                <a:gd name="connsiteX17" fmla="*/ 146495 w 156114"/>
                <a:gd name="connsiteY17" fmla="*/ 15049 h 77806"/>
                <a:gd name="connsiteX18" fmla="*/ 144780 w 156114"/>
                <a:gd name="connsiteY18" fmla="*/ 15811 h 77806"/>
                <a:gd name="connsiteX19" fmla="*/ 141160 w 156114"/>
                <a:gd name="connsiteY19" fmla="*/ 17145 h 77806"/>
                <a:gd name="connsiteX20" fmla="*/ 95631 w 156114"/>
                <a:gd name="connsiteY20" fmla="*/ 36195 h 77806"/>
                <a:gd name="connsiteX21" fmla="*/ 59626 w 156114"/>
                <a:gd name="connsiteY21" fmla="*/ 74295 h 77806"/>
                <a:gd name="connsiteX22" fmla="*/ 28480 w 156114"/>
                <a:gd name="connsiteY22" fmla="*/ 77438 h 77806"/>
                <a:gd name="connsiteX23" fmla="*/ 14002 w 156114"/>
                <a:gd name="connsiteY23" fmla="*/ 74580 h 77806"/>
                <a:gd name="connsiteX24" fmla="*/ 7144 w 156114"/>
                <a:gd name="connsiteY24" fmla="*/ 72580 h 77806"/>
                <a:gd name="connsiteX25" fmla="*/ 4858 w 156114"/>
                <a:gd name="connsiteY25" fmla="*/ 71818 h 77806"/>
                <a:gd name="connsiteX26" fmla="*/ 4858 w 156114"/>
                <a:gd name="connsiteY26" fmla="*/ 71818 h 77806"/>
                <a:gd name="connsiteX27" fmla="*/ 4096 w 156114"/>
                <a:gd name="connsiteY27" fmla="*/ 71818 h 77806"/>
                <a:gd name="connsiteX28" fmla="*/ 2667 w 156114"/>
                <a:gd name="connsiteY28" fmla="*/ 70961 h 77806"/>
                <a:gd name="connsiteX29" fmla="*/ 2667 w 156114"/>
                <a:gd name="connsiteY29" fmla="*/ 70961 h 77806"/>
                <a:gd name="connsiteX30" fmla="*/ 2667 w 156114"/>
                <a:gd name="connsiteY30" fmla="*/ 70961 h 77806"/>
                <a:gd name="connsiteX31" fmla="*/ 2096 w 156114"/>
                <a:gd name="connsiteY31" fmla="*/ 69818 h 77806"/>
                <a:gd name="connsiteX32" fmla="*/ 1524 w 156114"/>
                <a:gd name="connsiteY32" fmla="*/ 67246 h 77806"/>
                <a:gd name="connsiteX33" fmla="*/ 1524 w 156114"/>
                <a:gd name="connsiteY33" fmla="*/ 67246 h 77806"/>
                <a:gd name="connsiteX34" fmla="*/ 1524 w 156114"/>
                <a:gd name="connsiteY34" fmla="*/ 64960 h 77806"/>
                <a:gd name="connsiteX35" fmla="*/ 0 w 156114"/>
                <a:gd name="connsiteY35" fmla="*/ 50482 h 77806"/>
                <a:gd name="connsiteX36" fmla="*/ 1048 w 156114"/>
                <a:gd name="connsiteY36" fmla="*/ 50482 h 77806"/>
                <a:gd name="connsiteX37" fmla="*/ 4191 w 156114"/>
                <a:gd name="connsiteY37" fmla="*/ 50482 h 77806"/>
                <a:gd name="connsiteX38" fmla="*/ 7144 w 156114"/>
                <a:gd name="connsiteY38" fmla="*/ 49053 h 77806"/>
                <a:gd name="connsiteX39" fmla="*/ 31432 w 156114"/>
                <a:gd name="connsiteY39" fmla="*/ 39528 h 77806"/>
                <a:gd name="connsiteX40" fmla="*/ 33814 w 156114"/>
                <a:gd name="connsiteY40" fmla="*/ 35623 h 77806"/>
                <a:gd name="connsiteX41" fmla="*/ 47720 w 156114"/>
                <a:gd name="connsiteY41" fmla="*/ 28194 h 77806"/>
                <a:gd name="connsiteX42" fmla="*/ 87058 w 156114"/>
                <a:gd name="connsiteY42" fmla="*/ 8286 h 77806"/>
                <a:gd name="connsiteX43" fmla="*/ 102679 w 156114"/>
                <a:gd name="connsiteY43" fmla="*/ 4572 h 77806"/>
                <a:gd name="connsiteX44" fmla="*/ 113347 w 156114"/>
                <a:gd name="connsiteY44" fmla="*/ 2667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6114" h="77806">
                  <a:moveTo>
                    <a:pt x="113443" y="1238"/>
                  </a:moveTo>
                  <a:lnTo>
                    <a:pt x="113443" y="1238"/>
                  </a:lnTo>
                  <a:lnTo>
                    <a:pt x="115348" y="1238"/>
                  </a:lnTo>
                  <a:lnTo>
                    <a:pt x="122206" y="571"/>
                  </a:lnTo>
                  <a:cubicBezTo>
                    <a:pt x="130252" y="-190"/>
                    <a:pt x="138353" y="-190"/>
                    <a:pt x="146399" y="571"/>
                  </a:cubicBezTo>
                  <a:lnTo>
                    <a:pt x="147447" y="571"/>
                  </a:lnTo>
                  <a:lnTo>
                    <a:pt x="148876" y="571"/>
                  </a:lnTo>
                  <a:lnTo>
                    <a:pt x="153448" y="1714"/>
                  </a:lnTo>
                  <a:lnTo>
                    <a:pt x="155162" y="2286"/>
                  </a:lnTo>
                  <a:lnTo>
                    <a:pt x="156115" y="2857"/>
                  </a:lnTo>
                  <a:cubicBezTo>
                    <a:pt x="156115" y="3619"/>
                    <a:pt x="156115" y="4476"/>
                    <a:pt x="156115" y="3810"/>
                  </a:cubicBezTo>
                  <a:cubicBezTo>
                    <a:pt x="156115" y="3143"/>
                    <a:pt x="156115" y="4381"/>
                    <a:pt x="156115" y="4667"/>
                  </a:cubicBezTo>
                  <a:cubicBezTo>
                    <a:pt x="156115" y="4953"/>
                    <a:pt x="154400" y="9239"/>
                    <a:pt x="156115" y="5619"/>
                  </a:cubicBezTo>
                  <a:lnTo>
                    <a:pt x="154972" y="8001"/>
                  </a:lnTo>
                  <a:cubicBezTo>
                    <a:pt x="154972" y="7048"/>
                    <a:pt x="154972" y="7143"/>
                    <a:pt x="154972" y="8001"/>
                  </a:cubicBezTo>
                  <a:cubicBezTo>
                    <a:pt x="154680" y="8525"/>
                    <a:pt x="154362" y="9033"/>
                    <a:pt x="154019" y="9525"/>
                  </a:cubicBezTo>
                  <a:cubicBezTo>
                    <a:pt x="152876" y="10668"/>
                    <a:pt x="150971" y="12382"/>
                    <a:pt x="151447" y="12192"/>
                  </a:cubicBezTo>
                  <a:cubicBezTo>
                    <a:pt x="149851" y="13235"/>
                    <a:pt x="148197" y="14189"/>
                    <a:pt x="146495" y="15049"/>
                  </a:cubicBezTo>
                  <a:lnTo>
                    <a:pt x="144780" y="15811"/>
                  </a:lnTo>
                  <a:lnTo>
                    <a:pt x="141160" y="17145"/>
                  </a:lnTo>
                  <a:cubicBezTo>
                    <a:pt x="125444" y="22574"/>
                    <a:pt x="108966" y="25336"/>
                    <a:pt x="95631" y="36195"/>
                  </a:cubicBezTo>
                  <a:cubicBezTo>
                    <a:pt x="82296" y="47053"/>
                    <a:pt x="77629" y="68770"/>
                    <a:pt x="59626" y="74295"/>
                  </a:cubicBezTo>
                  <a:cubicBezTo>
                    <a:pt x="49551" y="77378"/>
                    <a:pt x="38967" y="78446"/>
                    <a:pt x="28480" y="77438"/>
                  </a:cubicBezTo>
                  <a:cubicBezTo>
                    <a:pt x="23585" y="76872"/>
                    <a:pt x="18744" y="75916"/>
                    <a:pt x="14002" y="74580"/>
                  </a:cubicBezTo>
                  <a:cubicBezTo>
                    <a:pt x="11621" y="74009"/>
                    <a:pt x="9430" y="73152"/>
                    <a:pt x="7144" y="72580"/>
                  </a:cubicBezTo>
                  <a:lnTo>
                    <a:pt x="4858" y="71818"/>
                  </a:lnTo>
                  <a:lnTo>
                    <a:pt x="4858" y="71818"/>
                  </a:lnTo>
                  <a:lnTo>
                    <a:pt x="4096" y="71818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096" y="69818"/>
                  </a:lnTo>
                  <a:cubicBezTo>
                    <a:pt x="2857" y="71342"/>
                    <a:pt x="1619" y="67913"/>
                    <a:pt x="1524" y="67246"/>
                  </a:cubicBezTo>
                  <a:lnTo>
                    <a:pt x="1524" y="67246"/>
                  </a:lnTo>
                  <a:cubicBezTo>
                    <a:pt x="1524" y="66484"/>
                    <a:pt x="1524" y="65722"/>
                    <a:pt x="1524" y="64960"/>
                  </a:cubicBezTo>
                  <a:cubicBezTo>
                    <a:pt x="1524" y="60007"/>
                    <a:pt x="667" y="55435"/>
                    <a:pt x="0" y="50482"/>
                  </a:cubicBezTo>
                  <a:lnTo>
                    <a:pt x="1048" y="50482"/>
                  </a:lnTo>
                  <a:cubicBezTo>
                    <a:pt x="2054" y="50900"/>
                    <a:pt x="3185" y="50900"/>
                    <a:pt x="4191" y="50482"/>
                  </a:cubicBezTo>
                  <a:lnTo>
                    <a:pt x="7144" y="49053"/>
                  </a:lnTo>
                  <a:cubicBezTo>
                    <a:pt x="15805" y="47569"/>
                    <a:pt x="24071" y="44328"/>
                    <a:pt x="31432" y="39528"/>
                  </a:cubicBezTo>
                  <a:cubicBezTo>
                    <a:pt x="32581" y="38479"/>
                    <a:pt x="33407" y="37125"/>
                    <a:pt x="33814" y="35623"/>
                  </a:cubicBezTo>
                  <a:cubicBezTo>
                    <a:pt x="38481" y="33242"/>
                    <a:pt x="43339" y="30765"/>
                    <a:pt x="47720" y="28194"/>
                  </a:cubicBezTo>
                  <a:cubicBezTo>
                    <a:pt x="60283" y="20523"/>
                    <a:pt x="73437" y="13866"/>
                    <a:pt x="87058" y="8286"/>
                  </a:cubicBezTo>
                  <a:cubicBezTo>
                    <a:pt x="92155" y="6623"/>
                    <a:pt x="97380" y="5381"/>
                    <a:pt x="102679" y="4572"/>
                  </a:cubicBezTo>
                  <a:cubicBezTo>
                    <a:pt x="106204" y="3810"/>
                    <a:pt x="109728" y="3238"/>
                    <a:pt x="113347" y="266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xmlns="" id="{4DC20820-657A-48A8-BBF7-DDE4C53A305D}"/>
                </a:ext>
              </a:extLst>
            </p:cNvPr>
            <p:cNvSpPr/>
            <p:nvPr/>
          </p:nvSpPr>
          <p:spPr>
            <a:xfrm>
              <a:off x="7061496" y="1008099"/>
              <a:ext cx="468074" cy="458361"/>
            </a:xfrm>
            <a:custGeom>
              <a:avLst/>
              <a:gdLst>
                <a:gd name="connsiteX0" fmla="*/ 2286 w 290637"/>
                <a:gd name="connsiteY0" fmla="*/ 282130 h 284606"/>
                <a:gd name="connsiteX1" fmla="*/ 2286 w 290637"/>
                <a:gd name="connsiteY1" fmla="*/ 282130 h 284606"/>
                <a:gd name="connsiteX2" fmla="*/ 9906 w 290637"/>
                <a:gd name="connsiteY2" fmla="*/ 275082 h 284606"/>
                <a:gd name="connsiteX3" fmla="*/ 24575 w 290637"/>
                <a:gd name="connsiteY3" fmla="*/ 265557 h 284606"/>
                <a:gd name="connsiteX4" fmla="*/ 42577 w 290637"/>
                <a:gd name="connsiteY4" fmla="*/ 245078 h 284606"/>
                <a:gd name="connsiteX5" fmla="*/ 42577 w 290637"/>
                <a:gd name="connsiteY5" fmla="*/ 238125 h 284606"/>
                <a:gd name="connsiteX6" fmla="*/ 42577 w 290637"/>
                <a:gd name="connsiteY6" fmla="*/ 239744 h 284606"/>
                <a:gd name="connsiteX7" fmla="*/ 42577 w 290637"/>
                <a:gd name="connsiteY7" fmla="*/ 238125 h 284606"/>
                <a:gd name="connsiteX8" fmla="*/ 38576 w 290637"/>
                <a:gd name="connsiteY8" fmla="*/ 229934 h 284606"/>
                <a:gd name="connsiteX9" fmla="*/ 30671 w 290637"/>
                <a:gd name="connsiteY9" fmla="*/ 225647 h 284606"/>
                <a:gd name="connsiteX10" fmla="*/ 94583 w 290637"/>
                <a:gd name="connsiteY10" fmla="*/ 182023 h 284606"/>
                <a:gd name="connsiteX11" fmla="*/ 168783 w 290637"/>
                <a:gd name="connsiteY11" fmla="*/ 121063 h 284606"/>
                <a:gd name="connsiteX12" fmla="*/ 262699 w 290637"/>
                <a:gd name="connsiteY12" fmla="*/ 12478 h 284606"/>
                <a:gd name="connsiteX13" fmla="*/ 264128 w 290637"/>
                <a:gd name="connsiteY13" fmla="*/ 11240 h 284606"/>
                <a:gd name="connsiteX14" fmla="*/ 266319 w 290637"/>
                <a:gd name="connsiteY14" fmla="*/ 9620 h 284606"/>
                <a:gd name="connsiteX15" fmla="*/ 272034 w 290637"/>
                <a:gd name="connsiteY15" fmla="*/ 5715 h 284606"/>
                <a:gd name="connsiteX16" fmla="*/ 277654 w 290637"/>
                <a:gd name="connsiteY16" fmla="*/ 2381 h 284606"/>
                <a:gd name="connsiteX17" fmla="*/ 279368 w 290637"/>
                <a:gd name="connsiteY17" fmla="*/ 1619 h 284606"/>
                <a:gd name="connsiteX18" fmla="*/ 281654 w 290637"/>
                <a:gd name="connsiteY18" fmla="*/ 762 h 284606"/>
                <a:gd name="connsiteX19" fmla="*/ 285274 w 290637"/>
                <a:gd name="connsiteY19" fmla="*/ 0 h 284606"/>
                <a:gd name="connsiteX20" fmla="*/ 287750 w 290637"/>
                <a:gd name="connsiteY20" fmla="*/ 0 h 284606"/>
                <a:gd name="connsiteX21" fmla="*/ 287750 w 290637"/>
                <a:gd name="connsiteY21" fmla="*/ 0 h 284606"/>
                <a:gd name="connsiteX22" fmla="*/ 288798 w 290637"/>
                <a:gd name="connsiteY22" fmla="*/ 762 h 284606"/>
                <a:gd name="connsiteX23" fmla="*/ 289560 w 290637"/>
                <a:gd name="connsiteY23" fmla="*/ 1524 h 284606"/>
                <a:gd name="connsiteX24" fmla="*/ 290608 w 290637"/>
                <a:gd name="connsiteY24" fmla="*/ 2857 h 284606"/>
                <a:gd name="connsiteX25" fmla="*/ 290608 w 290637"/>
                <a:gd name="connsiteY25" fmla="*/ 2857 h 284606"/>
                <a:gd name="connsiteX26" fmla="*/ 290608 w 290637"/>
                <a:gd name="connsiteY26" fmla="*/ 3905 h 284606"/>
                <a:gd name="connsiteX27" fmla="*/ 290608 w 290637"/>
                <a:gd name="connsiteY27" fmla="*/ 5239 h 284606"/>
                <a:gd name="connsiteX28" fmla="*/ 290608 w 290637"/>
                <a:gd name="connsiteY28" fmla="*/ 6667 h 284606"/>
                <a:gd name="connsiteX29" fmla="*/ 290608 w 290637"/>
                <a:gd name="connsiteY29" fmla="*/ 8477 h 284606"/>
                <a:gd name="connsiteX30" fmla="*/ 288893 w 290637"/>
                <a:gd name="connsiteY30" fmla="*/ 14573 h 284606"/>
                <a:gd name="connsiteX31" fmla="*/ 287941 w 290637"/>
                <a:gd name="connsiteY31" fmla="*/ 16764 h 284606"/>
                <a:gd name="connsiteX32" fmla="*/ 286321 w 290637"/>
                <a:gd name="connsiteY32" fmla="*/ 20002 h 284606"/>
                <a:gd name="connsiteX33" fmla="*/ 282607 w 290637"/>
                <a:gd name="connsiteY33" fmla="*/ 26575 h 284606"/>
                <a:gd name="connsiteX34" fmla="*/ 278416 w 290637"/>
                <a:gd name="connsiteY34" fmla="*/ 32956 h 284606"/>
                <a:gd name="connsiteX35" fmla="*/ 276130 w 290637"/>
                <a:gd name="connsiteY35" fmla="*/ 36100 h 284606"/>
                <a:gd name="connsiteX36" fmla="*/ 274034 w 290637"/>
                <a:gd name="connsiteY36" fmla="*/ 39052 h 284606"/>
                <a:gd name="connsiteX37" fmla="*/ 256889 w 290637"/>
                <a:gd name="connsiteY37" fmla="*/ 60198 h 284606"/>
                <a:gd name="connsiteX38" fmla="*/ 253937 w 290637"/>
                <a:gd name="connsiteY38" fmla="*/ 63913 h 284606"/>
                <a:gd name="connsiteX39" fmla="*/ 251841 w 290637"/>
                <a:gd name="connsiteY39" fmla="*/ 66484 h 284606"/>
                <a:gd name="connsiteX40" fmla="*/ 251841 w 290637"/>
                <a:gd name="connsiteY40" fmla="*/ 66484 h 284606"/>
                <a:gd name="connsiteX41" fmla="*/ 251079 w 290637"/>
                <a:gd name="connsiteY41" fmla="*/ 67627 h 284606"/>
                <a:gd name="connsiteX42" fmla="*/ 247745 w 290637"/>
                <a:gd name="connsiteY42" fmla="*/ 73057 h 284606"/>
                <a:gd name="connsiteX43" fmla="*/ 239173 w 290637"/>
                <a:gd name="connsiteY43" fmla="*/ 94964 h 284606"/>
                <a:gd name="connsiteX44" fmla="*/ 247650 w 290637"/>
                <a:gd name="connsiteY44" fmla="*/ 135065 h 284606"/>
                <a:gd name="connsiteX45" fmla="*/ 257842 w 290637"/>
                <a:gd name="connsiteY45" fmla="*/ 152209 h 284606"/>
                <a:gd name="connsiteX46" fmla="*/ 262985 w 290637"/>
                <a:gd name="connsiteY46" fmla="*/ 160782 h 284606"/>
                <a:gd name="connsiteX47" fmla="*/ 263747 w 290637"/>
                <a:gd name="connsiteY47" fmla="*/ 162687 h 284606"/>
                <a:gd name="connsiteX48" fmla="*/ 261652 w 290637"/>
                <a:gd name="connsiteY48" fmla="*/ 162687 h 284606"/>
                <a:gd name="connsiteX49" fmla="*/ 260699 w 290637"/>
                <a:gd name="connsiteY49" fmla="*/ 162687 h 284606"/>
                <a:gd name="connsiteX50" fmla="*/ 260699 w 290637"/>
                <a:gd name="connsiteY50" fmla="*/ 162687 h 284606"/>
                <a:gd name="connsiteX51" fmla="*/ 234505 w 290637"/>
                <a:gd name="connsiteY51" fmla="*/ 162020 h 284606"/>
                <a:gd name="connsiteX52" fmla="*/ 228410 w 290637"/>
                <a:gd name="connsiteY52" fmla="*/ 161353 h 284606"/>
                <a:gd name="connsiteX53" fmla="*/ 227266 w 290637"/>
                <a:gd name="connsiteY53" fmla="*/ 161353 h 284606"/>
                <a:gd name="connsiteX54" fmla="*/ 226219 w 290637"/>
                <a:gd name="connsiteY54" fmla="*/ 161353 h 284606"/>
                <a:gd name="connsiteX55" fmla="*/ 221742 w 290637"/>
                <a:gd name="connsiteY55" fmla="*/ 160687 h 284606"/>
                <a:gd name="connsiteX56" fmla="*/ 199454 w 290637"/>
                <a:gd name="connsiteY56" fmla="*/ 157924 h 284606"/>
                <a:gd name="connsiteX57" fmla="*/ 160211 w 290637"/>
                <a:gd name="connsiteY57" fmla="*/ 160210 h 284606"/>
                <a:gd name="connsiteX58" fmla="*/ 124778 w 290637"/>
                <a:gd name="connsiteY58" fmla="*/ 182785 h 284606"/>
                <a:gd name="connsiteX59" fmla="*/ 111157 w 290637"/>
                <a:gd name="connsiteY59" fmla="*/ 200787 h 284606"/>
                <a:gd name="connsiteX60" fmla="*/ 99631 w 290637"/>
                <a:gd name="connsiteY60" fmla="*/ 216122 h 284606"/>
                <a:gd name="connsiteX61" fmla="*/ 42481 w 290637"/>
                <a:gd name="connsiteY61" fmla="*/ 268891 h 284606"/>
                <a:gd name="connsiteX62" fmla="*/ 34766 w 290637"/>
                <a:gd name="connsiteY62" fmla="*/ 272891 h 284606"/>
                <a:gd name="connsiteX63" fmla="*/ 31528 w 290637"/>
                <a:gd name="connsiteY63" fmla="*/ 274415 h 284606"/>
                <a:gd name="connsiteX64" fmla="*/ 31052 w 290637"/>
                <a:gd name="connsiteY64" fmla="*/ 274415 h 284606"/>
                <a:gd name="connsiteX65" fmla="*/ 30385 w 290637"/>
                <a:gd name="connsiteY65" fmla="*/ 274415 h 284606"/>
                <a:gd name="connsiteX66" fmla="*/ 21622 w 290637"/>
                <a:gd name="connsiteY66" fmla="*/ 277749 h 284606"/>
                <a:gd name="connsiteX67" fmla="*/ 10096 w 290637"/>
                <a:gd name="connsiteY67" fmla="*/ 281559 h 284606"/>
                <a:gd name="connsiteX68" fmla="*/ 3905 w 290637"/>
                <a:gd name="connsiteY68" fmla="*/ 283178 h 284606"/>
                <a:gd name="connsiteX69" fmla="*/ 0 w 290637"/>
                <a:gd name="connsiteY69" fmla="*/ 284607 h 284606"/>
                <a:gd name="connsiteX70" fmla="*/ 2286 w 290637"/>
                <a:gd name="connsiteY70" fmla="*/ 282130 h 28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90637" h="284606">
                  <a:moveTo>
                    <a:pt x="2286" y="282130"/>
                  </a:moveTo>
                  <a:lnTo>
                    <a:pt x="2286" y="282130"/>
                  </a:lnTo>
                  <a:cubicBezTo>
                    <a:pt x="4763" y="279654"/>
                    <a:pt x="7429" y="277463"/>
                    <a:pt x="9906" y="275082"/>
                  </a:cubicBezTo>
                  <a:cubicBezTo>
                    <a:pt x="15077" y="272364"/>
                    <a:pt x="19987" y="269175"/>
                    <a:pt x="24575" y="265557"/>
                  </a:cubicBezTo>
                  <a:cubicBezTo>
                    <a:pt x="32535" y="260740"/>
                    <a:pt x="38819" y="253590"/>
                    <a:pt x="42577" y="245078"/>
                  </a:cubicBezTo>
                  <a:cubicBezTo>
                    <a:pt x="42577" y="244030"/>
                    <a:pt x="42577" y="238030"/>
                    <a:pt x="42577" y="238125"/>
                  </a:cubicBezTo>
                  <a:cubicBezTo>
                    <a:pt x="42577" y="238220"/>
                    <a:pt x="42577" y="239173"/>
                    <a:pt x="42577" y="239744"/>
                  </a:cubicBezTo>
                  <a:cubicBezTo>
                    <a:pt x="42577" y="238601"/>
                    <a:pt x="42577" y="238125"/>
                    <a:pt x="42577" y="238125"/>
                  </a:cubicBezTo>
                  <a:cubicBezTo>
                    <a:pt x="42099" y="235054"/>
                    <a:pt x="40704" y="232199"/>
                    <a:pt x="38576" y="229934"/>
                  </a:cubicBezTo>
                  <a:cubicBezTo>
                    <a:pt x="36398" y="227787"/>
                    <a:pt x="33658" y="226301"/>
                    <a:pt x="30671" y="225647"/>
                  </a:cubicBezTo>
                  <a:cubicBezTo>
                    <a:pt x="51435" y="210217"/>
                    <a:pt x="73152" y="196024"/>
                    <a:pt x="94583" y="182023"/>
                  </a:cubicBezTo>
                  <a:cubicBezTo>
                    <a:pt x="121738" y="164844"/>
                    <a:pt x="146661" y="144368"/>
                    <a:pt x="168783" y="121063"/>
                  </a:cubicBezTo>
                  <a:cubicBezTo>
                    <a:pt x="201073" y="85915"/>
                    <a:pt x="225933" y="43244"/>
                    <a:pt x="262699" y="12478"/>
                  </a:cubicBezTo>
                  <a:lnTo>
                    <a:pt x="264128" y="11240"/>
                  </a:lnTo>
                  <a:lnTo>
                    <a:pt x="266319" y="9620"/>
                  </a:lnTo>
                  <a:cubicBezTo>
                    <a:pt x="268129" y="8192"/>
                    <a:pt x="270129" y="6953"/>
                    <a:pt x="272034" y="5715"/>
                  </a:cubicBezTo>
                  <a:lnTo>
                    <a:pt x="277654" y="2381"/>
                  </a:lnTo>
                  <a:lnTo>
                    <a:pt x="279368" y="1619"/>
                  </a:lnTo>
                  <a:cubicBezTo>
                    <a:pt x="277654" y="2381"/>
                    <a:pt x="280892" y="1048"/>
                    <a:pt x="281654" y="762"/>
                  </a:cubicBezTo>
                  <a:lnTo>
                    <a:pt x="285274" y="0"/>
                  </a:lnTo>
                  <a:lnTo>
                    <a:pt x="287750" y="0"/>
                  </a:lnTo>
                  <a:lnTo>
                    <a:pt x="287750" y="0"/>
                  </a:lnTo>
                  <a:lnTo>
                    <a:pt x="288798" y="762"/>
                  </a:lnTo>
                  <a:cubicBezTo>
                    <a:pt x="289098" y="965"/>
                    <a:pt x="289357" y="1224"/>
                    <a:pt x="289560" y="1524"/>
                  </a:cubicBezTo>
                  <a:lnTo>
                    <a:pt x="290608" y="2857"/>
                  </a:lnTo>
                  <a:lnTo>
                    <a:pt x="290608" y="2857"/>
                  </a:lnTo>
                  <a:lnTo>
                    <a:pt x="290608" y="3905"/>
                  </a:lnTo>
                  <a:cubicBezTo>
                    <a:pt x="290648" y="4349"/>
                    <a:pt x="290648" y="4795"/>
                    <a:pt x="290608" y="5239"/>
                  </a:cubicBezTo>
                  <a:lnTo>
                    <a:pt x="290608" y="6667"/>
                  </a:lnTo>
                  <a:cubicBezTo>
                    <a:pt x="290608" y="6667"/>
                    <a:pt x="290608" y="8096"/>
                    <a:pt x="290608" y="8477"/>
                  </a:cubicBezTo>
                  <a:cubicBezTo>
                    <a:pt x="290182" y="10547"/>
                    <a:pt x="289609" y="12585"/>
                    <a:pt x="288893" y="14573"/>
                  </a:cubicBezTo>
                  <a:cubicBezTo>
                    <a:pt x="288893" y="14573"/>
                    <a:pt x="288131" y="16383"/>
                    <a:pt x="287941" y="16764"/>
                  </a:cubicBezTo>
                  <a:cubicBezTo>
                    <a:pt x="287459" y="17871"/>
                    <a:pt x="286918" y="18952"/>
                    <a:pt x="286321" y="20002"/>
                  </a:cubicBezTo>
                  <a:cubicBezTo>
                    <a:pt x="285179" y="22288"/>
                    <a:pt x="283940" y="24384"/>
                    <a:pt x="282607" y="26575"/>
                  </a:cubicBezTo>
                  <a:cubicBezTo>
                    <a:pt x="281273" y="28765"/>
                    <a:pt x="279845" y="30861"/>
                    <a:pt x="278416" y="32956"/>
                  </a:cubicBezTo>
                  <a:lnTo>
                    <a:pt x="276130" y="36100"/>
                  </a:lnTo>
                  <a:lnTo>
                    <a:pt x="274034" y="39052"/>
                  </a:lnTo>
                  <a:cubicBezTo>
                    <a:pt x="268510" y="46292"/>
                    <a:pt x="262604" y="53149"/>
                    <a:pt x="256889" y="60198"/>
                  </a:cubicBezTo>
                  <a:cubicBezTo>
                    <a:pt x="255841" y="61436"/>
                    <a:pt x="254889" y="62579"/>
                    <a:pt x="253937" y="63913"/>
                  </a:cubicBezTo>
                  <a:lnTo>
                    <a:pt x="251841" y="66484"/>
                  </a:lnTo>
                  <a:cubicBezTo>
                    <a:pt x="255270" y="60960"/>
                    <a:pt x="250222" y="68294"/>
                    <a:pt x="251841" y="66484"/>
                  </a:cubicBezTo>
                  <a:lnTo>
                    <a:pt x="251079" y="67627"/>
                  </a:lnTo>
                  <a:lnTo>
                    <a:pt x="247745" y="73057"/>
                  </a:lnTo>
                  <a:cubicBezTo>
                    <a:pt x="243697" y="79835"/>
                    <a:pt x="240800" y="87238"/>
                    <a:pt x="239173" y="94964"/>
                  </a:cubicBezTo>
                  <a:cubicBezTo>
                    <a:pt x="237172" y="108913"/>
                    <a:pt x="240175" y="123119"/>
                    <a:pt x="247650" y="135065"/>
                  </a:cubicBezTo>
                  <a:cubicBezTo>
                    <a:pt x="250698" y="140970"/>
                    <a:pt x="254413" y="146494"/>
                    <a:pt x="257842" y="152209"/>
                  </a:cubicBezTo>
                  <a:cubicBezTo>
                    <a:pt x="259556" y="155067"/>
                    <a:pt x="261366" y="157924"/>
                    <a:pt x="262985" y="160782"/>
                  </a:cubicBezTo>
                  <a:lnTo>
                    <a:pt x="263747" y="162687"/>
                  </a:lnTo>
                  <a:lnTo>
                    <a:pt x="261652" y="162687"/>
                  </a:lnTo>
                  <a:lnTo>
                    <a:pt x="260699" y="162687"/>
                  </a:lnTo>
                  <a:lnTo>
                    <a:pt x="260699" y="162687"/>
                  </a:lnTo>
                  <a:cubicBezTo>
                    <a:pt x="251968" y="163369"/>
                    <a:pt x="243190" y="163146"/>
                    <a:pt x="234505" y="162020"/>
                  </a:cubicBezTo>
                  <a:lnTo>
                    <a:pt x="228410" y="161353"/>
                  </a:lnTo>
                  <a:lnTo>
                    <a:pt x="227266" y="161353"/>
                  </a:lnTo>
                  <a:lnTo>
                    <a:pt x="226219" y="161353"/>
                  </a:lnTo>
                  <a:lnTo>
                    <a:pt x="221742" y="160687"/>
                  </a:lnTo>
                  <a:cubicBezTo>
                    <a:pt x="214313" y="159544"/>
                    <a:pt x="206883" y="158591"/>
                    <a:pt x="199454" y="157924"/>
                  </a:cubicBezTo>
                  <a:cubicBezTo>
                    <a:pt x="186337" y="156489"/>
                    <a:pt x="173072" y="157262"/>
                    <a:pt x="160211" y="160210"/>
                  </a:cubicBezTo>
                  <a:cubicBezTo>
                    <a:pt x="146326" y="163837"/>
                    <a:pt x="133932" y="171733"/>
                    <a:pt x="124778" y="182785"/>
                  </a:cubicBezTo>
                  <a:cubicBezTo>
                    <a:pt x="120015" y="188595"/>
                    <a:pt x="115253" y="194786"/>
                    <a:pt x="111157" y="200787"/>
                  </a:cubicBezTo>
                  <a:cubicBezTo>
                    <a:pt x="107061" y="206788"/>
                    <a:pt x="104394" y="210312"/>
                    <a:pt x="99631" y="216122"/>
                  </a:cubicBezTo>
                  <a:cubicBezTo>
                    <a:pt x="84359" y="237407"/>
                    <a:pt x="64914" y="255361"/>
                    <a:pt x="42481" y="268891"/>
                  </a:cubicBezTo>
                  <a:lnTo>
                    <a:pt x="34766" y="272891"/>
                  </a:lnTo>
                  <a:lnTo>
                    <a:pt x="31528" y="274415"/>
                  </a:lnTo>
                  <a:lnTo>
                    <a:pt x="31052" y="274415"/>
                  </a:lnTo>
                  <a:lnTo>
                    <a:pt x="30385" y="274415"/>
                  </a:lnTo>
                  <a:lnTo>
                    <a:pt x="21622" y="277749"/>
                  </a:lnTo>
                  <a:cubicBezTo>
                    <a:pt x="17812" y="279178"/>
                    <a:pt x="14002" y="280416"/>
                    <a:pt x="10096" y="281559"/>
                  </a:cubicBezTo>
                  <a:cubicBezTo>
                    <a:pt x="8001" y="282226"/>
                    <a:pt x="5905" y="282702"/>
                    <a:pt x="3905" y="283178"/>
                  </a:cubicBezTo>
                  <a:lnTo>
                    <a:pt x="0" y="284607"/>
                  </a:lnTo>
                  <a:cubicBezTo>
                    <a:pt x="722" y="283745"/>
                    <a:pt x="1485" y="282919"/>
                    <a:pt x="2286" y="28213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xmlns="" id="{47313796-B946-40F5-9862-A5045D7FE30A}"/>
                </a:ext>
              </a:extLst>
            </p:cNvPr>
            <p:cNvSpPr/>
            <p:nvPr/>
          </p:nvSpPr>
          <p:spPr>
            <a:xfrm>
              <a:off x="7486877" y="1273635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xmlns="" id="{D5A60A99-70C3-440D-829C-288D57EDF97F}"/>
                </a:ext>
              </a:extLst>
            </p:cNvPr>
            <p:cNvSpPr/>
            <p:nvPr/>
          </p:nvSpPr>
          <p:spPr>
            <a:xfrm>
              <a:off x="6661119" y="1110571"/>
              <a:ext cx="207244" cy="471554"/>
            </a:xfrm>
            <a:custGeom>
              <a:avLst/>
              <a:gdLst>
                <a:gd name="connsiteX0" fmla="*/ 52006 w 128682"/>
                <a:gd name="connsiteY0" fmla="*/ 108871 h 292798"/>
                <a:gd name="connsiteX1" fmla="*/ 52006 w 128682"/>
                <a:gd name="connsiteY1" fmla="*/ 108871 h 292798"/>
                <a:gd name="connsiteX2" fmla="*/ 52006 w 128682"/>
                <a:gd name="connsiteY2" fmla="*/ 108109 h 292798"/>
                <a:gd name="connsiteX3" fmla="*/ 52959 w 128682"/>
                <a:gd name="connsiteY3" fmla="*/ 106013 h 292798"/>
                <a:gd name="connsiteX4" fmla="*/ 59817 w 128682"/>
                <a:gd name="connsiteY4" fmla="*/ 93631 h 292798"/>
                <a:gd name="connsiteX5" fmla="*/ 84868 w 128682"/>
                <a:gd name="connsiteY5" fmla="*/ 53721 h 292798"/>
                <a:gd name="connsiteX6" fmla="*/ 100679 w 128682"/>
                <a:gd name="connsiteY6" fmla="*/ 31432 h 292798"/>
                <a:gd name="connsiteX7" fmla="*/ 101441 w 128682"/>
                <a:gd name="connsiteY7" fmla="*/ 30385 h 292798"/>
                <a:gd name="connsiteX8" fmla="*/ 102584 w 128682"/>
                <a:gd name="connsiteY8" fmla="*/ 28861 h 292798"/>
                <a:gd name="connsiteX9" fmla="*/ 106489 w 128682"/>
                <a:gd name="connsiteY9" fmla="*/ 23908 h 292798"/>
                <a:gd name="connsiteX10" fmla="*/ 114871 w 128682"/>
                <a:gd name="connsiteY10" fmla="*/ 13811 h 292798"/>
                <a:gd name="connsiteX11" fmla="*/ 128683 w 128682"/>
                <a:gd name="connsiteY11" fmla="*/ 0 h 292798"/>
                <a:gd name="connsiteX12" fmla="*/ 128683 w 128682"/>
                <a:gd name="connsiteY12" fmla="*/ 1524 h 292798"/>
                <a:gd name="connsiteX13" fmla="*/ 125921 w 128682"/>
                <a:gd name="connsiteY13" fmla="*/ 11049 h 292798"/>
                <a:gd name="connsiteX14" fmla="*/ 114776 w 128682"/>
                <a:gd name="connsiteY14" fmla="*/ 42291 h 292798"/>
                <a:gd name="connsiteX15" fmla="*/ 105728 w 128682"/>
                <a:gd name="connsiteY15" fmla="*/ 92107 h 292798"/>
                <a:gd name="connsiteX16" fmla="*/ 118777 w 128682"/>
                <a:gd name="connsiteY16" fmla="*/ 131350 h 292798"/>
                <a:gd name="connsiteX17" fmla="*/ 121634 w 128682"/>
                <a:gd name="connsiteY17" fmla="*/ 144685 h 292798"/>
                <a:gd name="connsiteX18" fmla="*/ 114871 w 128682"/>
                <a:gd name="connsiteY18" fmla="*/ 157829 h 292798"/>
                <a:gd name="connsiteX19" fmla="*/ 89630 w 128682"/>
                <a:gd name="connsiteY19" fmla="*/ 184404 h 292798"/>
                <a:gd name="connsiteX20" fmla="*/ 64294 w 128682"/>
                <a:gd name="connsiteY20" fmla="*/ 208121 h 292798"/>
                <a:gd name="connsiteX21" fmla="*/ 17716 w 128682"/>
                <a:gd name="connsiteY21" fmla="*/ 258890 h 292798"/>
                <a:gd name="connsiteX22" fmla="*/ 0 w 128682"/>
                <a:gd name="connsiteY22" fmla="*/ 292798 h 292798"/>
                <a:gd name="connsiteX23" fmla="*/ 41338 w 128682"/>
                <a:gd name="connsiteY23" fmla="*/ 134112 h 292798"/>
                <a:gd name="connsiteX24" fmla="*/ 41338 w 128682"/>
                <a:gd name="connsiteY24" fmla="*/ 134112 h 292798"/>
                <a:gd name="connsiteX25" fmla="*/ 50197 w 128682"/>
                <a:gd name="connsiteY25" fmla="*/ 112490 h 292798"/>
                <a:gd name="connsiteX26" fmla="*/ 53340 w 128682"/>
                <a:gd name="connsiteY26" fmla="*/ 105346 h 29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8682" h="292798">
                  <a:moveTo>
                    <a:pt x="52006" y="108871"/>
                  </a:moveTo>
                  <a:lnTo>
                    <a:pt x="52006" y="108871"/>
                  </a:lnTo>
                  <a:cubicBezTo>
                    <a:pt x="51952" y="108620"/>
                    <a:pt x="51952" y="108360"/>
                    <a:pt x="52006" y="108109"/>
                  </a:cubicBezTo>
                  <a:lnTo>
                    <a:pt x="52959" y="106013"/>
                  </a:lnTo>
                  <a:cubicBezTo>
                    <a:pt x="55054" y="101822"/>
                    <a:pt x="57436" y="97726"/>
                    <a:pt x="59817" y="93631"/>
                  </a:cubicBezTo>
                  <a:cubicBezTo>
                    <a:pt x="67628" y="80010"/>
                    <a:pt x="76105" y="66770"/>
                    <a:pt x="84868" y="53721"/>
                  </a:cubicBezTo>
                  <a:cubicBezTo>
                    <a:pt x="90011" y="46196"/>
                    <a:pt x="95250" y="38767"/>
                    <a:pt x="100679" y="31432"/>
                  </a:cubicBezTo>
                  <a:lnTo>
                    <a:pt x="101441" y="30385"/>
                  </a:lnTo>
                  <a:lnTo>
                    <a:pt x="102584" y="28861"/>
                  </a:lnTo>
                  <a:cubicBezTo>
                    <a:pt x="103822" y="27146"/>
                    <a:pt x="105156" y="25527"/>
                    <a:pt x="106489" y="23908"/>
                  </a:cubicBezTo>
                  <a:cubicBezTo>
                    <a:pt x="109156" y="20479"/>
                    <a:pt x="112014" y="17145"/>
                    <a:pt x="114871" y="13811"/>
                  </a:cubicBezTo>
                  <a:cubicBezTo>
                    <a:pt x="119160" y="8903"/>
                    <a:pt x="123775" y="4289"/>
                    <a:pt x="128683" y="0"/>
                  </a:cubicBezTo>
                  <a:lnTo>
                    <a:pt x="128683" y="1524"/>
                  </a:lnTo>
                  <a:cubicBezTo>
                    <a:pt x="127921" y="4763"/>
                    <a:pt x="126968" y="8001"/>
                    <a:pt x="125921" y="11049"/>
                  </a:cubicBezTo>
                  <a:cubicBezTo>
                    <a:pt x="122587" y="21622"/>
                    <a:pt x="117824" y="31623"/>
                    <a:pt x="114776" y="42291"/>
                  </a:cubicBezTo>
                  <a:cubicBezTo>
                    <a:pt x="109204" y="58329"/>
                    <a:pt x="106152" y="75134"/>
                    <a:pt x="105728" y="92107"/>
                  </a:cubicBezTo>
                  <a:cubicBezTo>
                    <a:pt x="106723" y="106074"/>
                    <a:pt x="111210" y="119567"/>
                    <a:pt x="118777" y="131350"/>
                  </a:cubicBezTo>
                  <a:cubicBezTo>
                    <a:pt x="121247" y="135329"/>
                    <a:pt x="122257" y="140043"/>
                    <a:pt x="121634" y="144685"/>
                  </a:cubicBezTo>
                  <a:cubicBezTo>
                    <a:pt x="120354" y="149503"/>
                    <a:pt x="118047" y="153987"/>
                    <a:pt x="114871" y="157829"/>
                  </a:cubicBezTo>
                  <a:cubicBezTo>
                    <a:pt x="107103" y="167279"/>
                    <a:pt x="98668" y="176160"/>
                    <a:pt x="89630" y="184404"/>
                  </a:cubicBezTo>
                  <a:cubicBezTo>
                    <a:pt x="81344" y="192500"/>
                    <a:pt x="72771" y="200215"/>
                    <a:pt x="64294" y="208121"/>
                  </a:cubicBezTo>
                  <a:cubicBezTo>
                    <a:pt x="47024" y="223357"/>
                    <a:pt x="31412" y="240374"/>
                    <a:pt x="17716" y="258890"/>
                  </a:cubicBezTo>
                  <a:cubicBezTo>
                    <a:pt x="10346" y="269365"/>
                    <a:pt x="4390" y="280766"/>
                    <a:pt x="0" y="292798"/>
                  </a:cubicBezTo>
                  <a:cubicBezTo>
                    <a:pt x="8852" y="238741"/>
                    <a:pt x="22691" y="185618"/>
                    <a:pt x="41338" y="134112"/>
                  </a:cubicBezTo>
                  <a:lnTo>
                    <a:pt x="41338" y="134112"/>
                  </a:lnTo>
                  <a:cubicBezTo>
                    <a:pt x="44101" y="126778"/>
                    <a:pt x="47054" y="119634"/>
                    <a:pt x="50197" y="112490"/>
                  </a:cubicBezTo>
                  <a:lnTo>
                    <a:pt x="53340" y="1053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xmlns="" id="{9963C0D4-8B75-425E-997F-936E96FA685D}"/>
                </a:ext>
              </a:extLst>
            </p:cNvPr>
            <p:cNvSpPr/>
            <p:nvPr/>
          </p:nvSpPr>
          <p:spPr>
            <a:xfrm>
              <a:off x="6565857" y="1882177"/>
              <a:ext cx="862420" cy="1644919"/>
            </a:xfrm>
            <a:custGeom>
              <a:avLst/>
              <a:gdLst>
                <a:gd name="connsiteX0" fmla="*/ 129445 w 535495"/>
                <a:gd name="connsiteY0" fmla="*/ 0 h 1021365"/>
                <a:gd name="connsiteX1" fmla="*/ 130873 w 535495"/>
                <a:gd name="connsiteY1" fmla="*/ 0 h 1021365"/>
                <a:gd name="connsiteX2" fmla="*/ 109728 w 535495"/>
                <a:gd name="connsiteY2" fmla="*/ 91535 h 1021365"/>
                <a:gd name="connsiteX3" fmla="*/ 230314 w 535495"/>
                <a:gd name="connsiteY3" fmla="*/ 335090 h 1021365"/>
                <a:gd name="connsiteX4" fmla="*/ 488061 w 535495"/>
                <a:gd name="connsiteY4" fmla="*/ 518160 h 1021365"/>
                <a:gd name="connsiteX5" fmla="*/ 522732 w 535495"/>
                <a:gd name="connsiteY5" fmla="*/ 637604 h 1021365"/>
                <a:gd name="connsiteX6" fmla="*/ 535496 w 535495"/>
                <a:gd name="connsiteY6" fmla="*/ 994029 h 1021365"/>
                <a:gd name="connsiteX7" fmla="*/ 534257 w 535495"/>
                <a:gd name="connsiteY7" fmla="*/ 999649 h 1021365"/>
                <a:gd name="connsiteX8" fmla="*/ 531590 w 535495"/>
                <a:gd name="connsiteY8" fmla="*/ 1009174 h 1021365"/>
                <a:gd name="connsiteX9" fmla="*/ 530352 w 535495"/>
                <a:gd name="connsiteY9" fmla="*/ 1012317 h 1021365"/>
                <a:gd name="connsiteX10" fmla="*/ 528828 w 535495"/>
                <a:gd name="connsiteY10" fmla="*/ 1015460 h 1021365"/>
                <a:gd name="connsiteX11" fmla="*/ 526923 w 535495"/>
                <a:gd name="connsiteY11" fmla="*/ 1018889 h 1021365"/>
                <a:gd name="connsiteX12" fmla="*/ 526923 w 535495"/>
                <a:gd name="connsiteY12" fmla="*/ 1018889 h 1021365"/>
                <a:gd name="connsiteX13" fmla="*/ 526923 w 535495"/>
                <a:gd name="connsiteY13" fmla="*/ 1018889 h 1021365"/>
                <a:gd name="connsiteX14" fmla="*/ 525113 w 535495"/>
                <a:gd name="connsiteY14" fmla="*/ 1020794 h 1021365"/>
                <a:gd name="connsiteX15" fmla="*/ 523304 w 535495"/>
                <a:gd name="connsiteY15" fmla="*/ 1021366 h 1021365"/>
                <a:gd name="connsiteX16" fmla="*/ 521875 w 535495"/>
                <a:gd name="connsiteY16" fmla="*/ 1021366 h 1021365"/>
                <a:gd name="connsiteX17" fmla="*/ 518922 w 535495"/>
                <a:gd name="connsiteY17" fmla="*/ 1020509 h 1021365"/>
                <a:gd name="connsiteX18" fmla="*/ 516636 w 535495"/>
                <a:gd name="connsiteY18" fmla="*/ 1019175 h 1021365"/>
                <a:gd name="connsiteX19" fmla="*/ 514826 w 535495"/>
                <a:gd name="connsiteY19" fmla="*/ 1017842 h 1021365"/>
                <a:gd name="connsiteX20" fmla="*/ 513397 w 535495"/>
                <a:gd name="connsiteY20" fmla="*/ 1016603 h 1021365"/>
                <a:gd name="connsiteX21" fmla="*/ 508825 w 535495"/>
                <a:gd name="connsiteY21" fmla="*/ 1011555 h 1021365"/>
                <a:gd name="connsiteX22" fmla="*/ 508825 w 535495"/>
                <a:gd name="connsiteY22" fmla="*/ 1011555 h 1021365"/>
                <a:gd name="connsiteX23" fmla="*/ 508825 w 535495"/>
                <a:gd name="connsiteY23" fmla="*/ 1011555 h 1021365"/>
                <a:gd name="connsiteX24" fmla="*/ 506349 w 535495"/>
                <a:gd name="connsiteY24" fmla="*/ 1007555 h 1021365"/>
                <a:gd name="connsiteX25" fmla="*/ 499491 w 535495"/>
                <a:gd name="connsiteY25" fmla="*/ 994410 h 1021365"/>
                <a:gd name="connsiteX26" fmla="*/ 499491 w 535495"/>
                <a:gd name="connsiteY26" fmla="*/ 994410 h 1021365"/>
                <a:gd name="connsiteX27" fmla="*/ 499491 w 535495"/>
                <a:gd name="connsiteY27" fmla="*/ 993839 h 1021365"/>
                <a:gd name="connsiteX28" fmla="*/ 498157 w 535495"/>
                <a:gd name="connsiteY28" fmla="*/ 990124 h 1021365"/>
                <a:gd name="connsiteX29" fmla="*/ 495300 w 535495"/>
                <a:gd name="connsiteY29" fmla="*/ 981266 h 1021365"/>
                <a:gd name="connsiteX30" fmla="*/ 491490 w 535495"/>
                <a:gd name="connsiteY30" fmla="*/ 965264 h 1021365"/>
                <a:gd name="connsiteX31" fmla="*/ 490061 w 535495"/>
                <a:gd name="connsiteY31" fmla="*/ 957072 h 1021365"/>
                <a:gd name="connsiteX32" fmla="*/ 489395 w 535495"/>
                <a:gd name="connsiteY32" fmla="*/ 952976 h 1021365"/>
                <a:gd name="connsiteX33" fmla="*/ 489395 w 535495"/>
                <a:gd name="connsiteY33" fmla="*/ 950786 h 1021365"/>
                <a:gd name="connsiteX34" fmla="*/ 486632 w 535495"/>
                <a:gd name="connsiteY34" fmla="*/ 918877 h 1021365"/>
                <a:gd name="connsiteX35" fmla="*/ 486632 w 535495"/>
                <a:gd name="connsiteY35" fmla="*/ 826961 h 1021365"/>
                <a:gd name="connsiteX36" fmla="*/ 491014 w 535495"/>
                <a:gd name="connsiteY36" fmla="*/ 730949 h 1021365"/>
                <a:gd name="connsiteX37" fmla="*/ 494729 w 535495"/>
                <a:gd name="connsiteY37" fmla="*/ 656463 h 1021365"/>
                <a:gd name="connsiteX38" fmla="*/ 481870 w 535495"/>
                <a:gd name="connsiteY38" fmla="*/ 583883 h 1021365"/>
                <a:gd name="connsiteX39" fmla="*/ 469297 w 535495"/>
                <a:gd name="connsiteY39" fmla="*/ 558451 h 1021365"/>
                <a:gd name="connsiteX40" fmla="*/ 467487 w 535495"/>
                <a:gd name="connsiteY40" fmla="*/ 553879 h 1021365"/>
                <a:gd name="connsiteX41" fmla="*/ 460438 w 535495"/>
                <a:gd name="connsiteY41" fmla="*/ 545592 h 1021365"/>
                <a:gd name="connsiteX42" fmla="*/ 456152 w 535495"/>
                <a:gd name="connsiteY42" fmla="*/ 540544 h 1021365"/>
                <a:gd name="connsiteX43" fmla="*/ 449294 w 535495"/>
                <a:gd name="connsiteY43" fmla="*/ 531019 h 1021365"/>
                <a:gd name="connsiteX44" fmla="*/ 448723 w 535495"/>
                <a:gd name="connsiteY44" fmla="*/ 528542 h 1021365"/>
                <a:gd name="connsiteX45" fmla="*/ 453580 w 535495"/>
                <a:gd name="connsiteY45" fmla="*/ 515017 h 1021365"/>
                <a:gd name="connsiteX46" fmla="*/ 465201 w 535495"/>
                <a:gd name="connsiteY46" fmla="*/ 496729 h 1021365"/>
                <a:gd name="connsiteX47" fmla="*/ 453295 w 535495"/>
                <a:gd name="connsiteY47" fmla="*/ 458629 h 1021365"/>
                <a:gd name="connsiteX48" fmla="*/ 419386 w 535495"/>
                <a:gd name="connsiteY48" fmla="*/ 440531 h 1021365"/>
                <a:gd name="connsiteX49" fmla="*/ 379190 w 535495"/>
                <a:gd name="connsiteY49" fmla="*/ 443960 h 1021365"/>
                <a:gd name="connsiteX50" fmla="*/ 361474 w 535495"/>
                <a:gd name="connsiteY50" fmla="*/ 449485 h 1021365"/>
                <a:gd name="connsiteX51" fmla="*/ 360807 w 535495"/>
                <a:gd name="connsiteY51" fmla="*/ 449485 h 1021365"/>
                <a:gd name="connsiteX52" fmla="*/ 359664 w 535495"/>
                <a:gd name="connsiteY52" fmla="*/ 449485 h 1021365"/>
                <a:gd name="connsiteX53" fmla="*/ 355283 w 535495"/>
                <a:gd name="connsiteY53" fmla="*/ 449485 h 1021365"/>
                <a:gd name="connsiteX54" fmla="*/ 353473 w 535495"/>
                <a:gd name="connsiteY54" fmla="*/ 448723 h 1021365"/>
                <a:gd name="connsiteX55" fmla="*/ 352711 w 535495"/>
                <a:gd name="connsiteY55" fmla="*/ 448723 h 1021365"/>
                <a:gd name="connsiteX56" fmla="*/ 349758 w 535495"/>
                <a:gd name="connsiteY56" fmla="*/ 446818 h 1021365"/>
                <a:gd name="connsiteX57" fmla="*/ 336899 w 535495"/>
                <a:gd name="connsiteY57" fmla="*/ 434435 h 1021365"/>
                <a:gd name="connsiteX58" fmla="*/ 325279 w 535495"/>
                <a:gd name="connsiteY58" fmla="*/ 424148 h 1021365"/>
                <a:gd name="connsiteX59" fmla="*/ 325279 w 535495"/>
                <a:gd name="connsiteY59" fmla="*/ 421958 h 1021365"/>
                <a:gd name="connsiteX60" fmla="*/ 315754 w 535495"/>
                <a:gd name="connsiteY60" fmla="*/ 412433 h 1021365"/>
                <a:gd name="connsiteX61" fmla="*/ 302419 w 535495"/>
                <a:gd name="connsiteY61" fmla="*/ 403479 h 1021365"/>
                <a:gd name="connsiteX62" fmla="*/ 250984 w 535495"/>
                <a:gd name="connsiteY62" fmla="*/ 383858 h 1021365"/>
                <a:gd name="connsiteX63" fmla="*/ 201930 w 535495"/>
                <a:gd name="connsiteY63" fmla="*/ 365951 h 1021365"/>
                <a:gd name="connsiteX64" fmla="*/ 162592 w 535495"/>
                <a:gd name="connsiteY64" fmla="*/ 349187 h 1021365"/>
                <a:gd name="connsiteX65" fmla="*/ 84106 w 535495"/>
                <a:gd name="connsiteY65" fmla="*/ 301562 h 1021365"/>
                <a:gd name="connsiteX66" fmla="*/ 51530 w 535495"/>
                <a:gd name="connsiteY66" fmla="*/ 272225 h 1021365"/>
                <a:gd name="connsiteX67" fmla="*/ 22003 w 535495"/>
                <a:gd name="connsiteY67" fmla="*/ 237173 h 1021365"/>
                <a:gd name="connsiteX68" fmla="*/ 16669 w 535495"/>
                <a:gd name="connsiteY68" fmla="*/ 226505 h 1021365"/>
                <a:gd name="connsiteX69" fmla="*/ 17621 w 535495"/>
                <a:gd name="connsiteY69" fmla="*/ 222695 h 1021365"/>
                <a:gd name="connsiteX70" fmla="*/ 16097 w 535495"/>
                <a:gd name="connsiteY70" fmla="*/ 212027 h 1021365"/>
                <a:gd name="connsiteX71" fmla="*/ 9525 w 535495"/>
                <a:gd name="connsiteY71" fmla="*/ 189643 h 1021365"/>
                <a:gd name="connsiteX72" fmla="*/ 0 w 535495"/>
                <a:gd name="connsiteY72" fmla="*/ 150876 h 1021365"/>
                <a:gd name="connsiteX73" fmla="*/ 0 w 535495"/>
                <a:gd name="connsiteY73" fmla="*/ 150876 h 1021365"/>
                <a:gd name="connsiteX74" fmla="*/ 0 w 535495"/>
                <a:gd name="connsiteY74" fmla="*/ 147257 h 1021365"/>
                <a:gd name="connsiteX75" fmla="*/ 0 w 535495"/>
                <a:gd name="connsiteY75" fmla="*/ 144971 h 1021365"/>
                <a:gd name="connsiteX76" fmla="*/ 2191 w 535495"/>
                <a:gd name="connsiteY76" fmla="*/ 137255 h 1021365"/>
                <a:gd name="connsiteX77" fmla="*/ 2191 w 535495"/>
                <a:gd name="connsiteY77" fmla="*/ 137255 h 1021365"/>
                <a:gd name="connsiteX78" fmla="*/ 2191 w 535495"/>
                <a:gd name="connsiteY78" fmla="*/ 136303 h 1021365"/>
                <a:gd name="connsiteX79" fmla="*/ 4000 w 535495"/>
                <a:gd name="connsiteY79" fmla="*/ 132683 h 1021365"/>
                <a:gd name="connsiteX80" fmla="*/ 8287 w 535495"/>
                <a:gd name="connsiteY80" fmla="*/ 125540 h 1021365"/>
                <a:gd name="connsiteX81" fmla="*/ 10001 w 535495"/>
                <a:gd name="connsiteY81" fmla="*/ 123349 h 1021365"/>
                <a:gd name="connsiteX82" fmla="*/ 12763 w 535495"/>
                <a:gd name="connsiteY82" fmla="*/ 120110 h 1021365"/>
                <a:gd name="connsiteX83" fmla="*/ 19050 w 535495"/>
                <a:gd name="connsiteY83" fmla="*/ 113824 h 1021365"/>
                <a:gd name="connsiteX84" fmla="*/ 25241 w 535495"/>
                <a:gd name="connsiteY84" fmla="*/ 108490 h 1021365"/>
                <a:gd name="connsiteX85" fmla="*/ 27718 w 535495"/>
                <a:gd name="connsiteY85" fmla="*/ 106585 h 1021365"/>
                <a:gd name="connsiteX86" fmla="*/ 32956 w 535495"/>
                <a:gd name="connsiteY86" fmla="*/ 102680 h 1021365"/>
                <a:gd name="connsiteX87" fmla="*/ 69818 w 535495"/>
                <a:gd name="connsiteY87" fmla="*/ 77343 h 1021365"/>
                <a:gd name="connsiteX88" fmla="*/ 107728 w 535495"/>
                <a:gd name="connsiteY88" fmla="*/ 40958 h 1021365"/>
                <a:gd name="connsiteX89" fmla="*/ 129445 w 535495"/>
                <a:gd name="connsiteY89" fmla="*/ 0 h 102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5495" h="1021365">
                  <a:moveTo>
                    <a:pt x="129445" y="0"/>
                  </a:moveTo>
                  <a:lnTo>
                    <a:pt x="130873" y="0"/>
                  </a:lnTo>
                  <a:cubicBezTo>
                    <a:pt x="130873" y="0"/>
                    <a:pt x="144399" y="37243"/>
                    <a:pt x="109728" y="91535"/>
                  </a:cubicBezTo>
                  <a:cubicBezTo>
                    <a:pt x="75057" y="145828"/>
                    <a:pt x="58579" y="245078"/>
                    <a:pt x="230314" y="335090"/>
                  </a:cubicBezTo>
                  <a:cubicBezTo>
                    <a:pt x="402050" y="425101"/>
                    <a:pt x="555879" y="380048"/>
                    <a:pt x="488061" y="518160"/>
                  </a:cubicBezTo>
                  <a:cubicBezTo>
                    <a:pt x="488061" y="518160"/>
                    <a:pt x="518160" y="543020"/>
                    <a:pt x="522732" y="637604"/>
                  </a:cubicBezTo>
                  <a:cubicBezTo>
                    <a:pt x="527018" y="726281"/>
                    <a:pt x="504730" y="921353"/>
                    <a:pt x="535496" y="994029"/>
                  </a:cubicBezTo>
                  <a:cubicBezTo>
                    <a:pt x="535496" y="995839"/>
                    <a:pt x="534638" y="997744"/>
                    <a:pt x="534257" y="999649"/>
                  </a:cubicBezTo>
                  <a:cubicBezTo>
                    <a:pt x="533876" y="1001554"/>
                    <a:pt x="532543" y="1005935"/>
                    <a:pt x="531590" y="1009174"/>
                  </a:cubicBezTo>
                  <a:lnTo>
                    <a:pt x="530352" y="1012317"/>
                  </a:lnTo>
                  <a:cubicBezTo>
                    <a:pt x="529921" y="1013400"/>
                    <a:pt x="529411" y="1014451"/>
                    <a:pt x="528828" y="1015460"/>
                  </a:cubicBezTo>
                  <a:cubicBezTo>
                    <a:pt x="528256" y="1016699"/>
                    <a:pt x="527590" y="1017746"/>
                    <a:pt x="526923" y="1018889"/>
                  </a:cubicBezTo>
                  <a:lnTo>
                    <a:pt x="526923" y="1018889"/>
                  </a:lnTo>
                  <a:lnTo>
                    <a:pt x="526923" y="1018889"/>
                  </a:lnTo>
                  <a:lnTo>
                    <a:pt x="525113" y="1020794"/>
                  </a:lnTo>
                  <a:lnTo>
                    <a:pt x="523304" y="1021366"/>
                  </a:lnTo>
                  <a:lnTo>
                    <a:pt x="521875" y="1021366"/>
                  </a:lnTo>
                  <a:cubicBezTo>
                    <a:pt x="520864" y="1021182"/>
                    <a:pt x="519874" y="1020894"/>
                    <a:pt x="518922" y="1020509"/>
                  </a:cubicBezTo>
                  <a:lnTo>
                    <a:pt x="516636" y="1019175"/>
                  </a:lnTo>
                  <a:lnTo>
                    <a:pt x="514826" y="1017842"/>
                  </a:lnTo>
                  <a:lnTo>
                    <a:pt x="513397" y="1016603"/>
                  </a:lnTo>
                  <a:cubicBezTo>
                    <a:pt x="511752" y="1015035"/>
                    <a:pt x="510224" y="1013347"/>
                    <a:pt x="508825" y="1011555"/>
                  </a:cubicBezTo>
                  <a:lnTo>
                    <a:pt x="508825" y="1011555"/>
                  </a:lnTo>
                  <a:lnTo>
                    <a:pt x="508825" y="1011555"/>
                  </a:lnTo>
                  <a:lnTo>
                    <a:pt x="506349" y="1007555"/>
                  </a:lnTo>
                  <a:cubicBezTo>
                    <a:pt x="503800" y="1003316"/>
                    <a:pt x="501510" y="998926"/>
                    <a:pt x="499491" y="994410"/>
                  </a:cubicBezTo>
                  <a:lnTo>
                    <a:pt x="499491" y="994410"/>
                  </a:lnTo>
                  <a:cubicBezTo>
                    <a:pt x="499450" y="994222"/>
                    <a:pt x="499450" y="994027"/>
                    <a:pt x="499491" y="993839"/>
                  </a:cubicBezTo>
                  <a:cubicBezTo>
                    <a:pt x="499015" y="992600"/>
                    <a:pt x="498538" y="991362"/>
                    <a:pt x="498157" y="990124"/>
                  </a:cubicBezTo>
                  <a:cubicBezTo>
                    <a:pt x="497110" y="987266"/>
                    <a:pt x="496253" y="984218"/>
                    <a:pt x="495300" y="981266"/>
                  </a:cubicBezTo>
                  <a:cubicBezTo>
                    <a:pt x="493776" y="976027"/>
                    <a:pt x="492538" y="970598"/>
                    <a:pt x="491490" y="965264"/>
                  </a:cubicBezTo>
                  <a:lnTo>
                    <a:pt x="490061" y="957072"/>
                  </a:lnTo>
                  <a:cubicBezTo>
                    <a:pt x="490061" y="955643"/>
                    <a:pt x="489585" y="954310"/>
                    <a:pt x="489395" y="952976"/>
                  </a:cubicBezTo>
                  <a:lnTo>
                    <a:pt x="489395" y="950786"/>
                  </a:lnTo>
                  <a:cubicBezTo>
                    <a:pt x="488061" y="940213"/>
                    <a:pt x="487394" y="929545"/>
                    <a:pt x="486632" y="918877"/>
                  </a:cubicBezTo>
                  <a:cubicBezTo>
                    <a:pt x="484632" y="888302"/>
                    <a:pt x="485299" y="857536"/>
                    <a:pt x="486632" y="826961"/>
                  </a:cubicBezTo>
                  <a:cubicBezTo>
                    <a:pt x="487966" y="796385"/>
                    <a:pt x="488918" y="762857"/>
                    <a:pt x="491014" y="730949"/>
                  </a:cubicBezTo>
                  <a:cubicBezTo>
                    <a:pt x="492633" y="706184"/>
                    <a:pt x="495300" y="681228"/>
                    <a:pt x="494729" y="656463"/>
                  </a:cubicBezTo>
                  <a:cubicBezTo>
                    <a:pt x="494936" y="631685"/>
                    <a:pt x="490577" y="607081"/>
                    <a:pt x="481870" y="583883"/>
                  </a:cubicBezTo>
                  <a:cubicBezTo>
                    <a:pt x="478394" y="575070"/>
                    <a:pt x="474189" y="566563"/>
                    <a:pt x="469297" y="558451"/>
                  </a:cubicBezTo>
                  <a:cubicBezTo>
                    <a:pt x="469215" y="556769"/>
                    <a:pt x="468579" y="555161"/>
                    <a:pt x="467487" y="553879"/>
                  </a:cubicBezTo>
                  <a:cubicBezTo>
                    <a:pt x="465201" y="551212"/>
                    <a:pt x="462915" y="548259"/>
                    <a:pt x="460438" y="545592"/>
                  </a:cubicBezTo>
                  <a:cubicBezTo>
                    <a:pt x="457962" y="542925"/>
                    <a:pt x="457676" y="542163"/>
                    <a:pt x="456152" y="540544"/>
                  </a:cubicBezTo>
                  <a:cubicBezTo>
                    <a:pt x="455489" y="536468"/>
                    <a:pt x="452949" y="532940"/>
                    <a:pt x="449294" y="531019"/>
                  </a:cubicBezTo>
                  <a:cubicBezTo>
                    <a:pt x="449014" y="530217"/>
                    <a:pt x="448822" y="529386"/>
                    <a:pt x="448723" y="528542"/>
                  </a:cubicBezTo>
                  <a:cubicBezTo>
                    <a:pt x="448172" y="523526"/>
                    <a:pt x="449964" y="518537"/>
                    <a:pt x="453580" y="515017"/>
                  </a:cubicBezTo>
                  <a:cubicBezTo>
                    <a:pt x="458248" y="509463"/>
                    <a:pt x="462155" y="503313"/>
                    <a:pt x="465201" y="496729"/>
                  </a:cubicBezTo>
                  <a:cubicBezTo>
                    <a:pt x="470630" y="483108"/>
                    <a:pt x="462629" y="468154"/>
                    <a:pt x="453295" y="458629"/>
                  </a:cubicBezTo>
                  <a:cubicBezTo>
                    <a:pt x="443783" y="449715"/>
                    <a:pt x="432085" y="443472"/>
                    <a:pt x="419386" y="440531"/>
                  </a:cubicBezTo>
                  <a:cubicBezTo>
                    <a:pt x="405951" y="437558"/>
                    <a:pt x="391928" y="438755"/>
                    <a:pt x="379190" y="443960"/>
                  </a:cubicBezTo>
                  <a:cubicBezTo>
                    <a:pt x="373393" y="446131"/>
                    <a:pt x="367478" y="447976"/>
                    <a:pt x="361474" y="449485"/>
                  </a:cubicBezTo>
                  <a:lnTo>
                    <a:pt x="360807" y="449485"/>
                  </a:lnTo>
                  <a:lnTo>
                    <a:pt x="359664" y="449485"/>
                  </a:lnTo>
                  <a:cubicBezTo>
                    <a:pt x="358205" y="449579"/>
                    <a:pt x="356742" y="449579"/>
                    <a:pt x="355283" y="449485"/>
                  </a:cubicBezTo>
                  <a:cubicBezTo>
                    <a:pt x="358426" y="449485"/>
                    <a:pt x="353854" y="448818"/>
                    <a:pt x="353473" y="448723"/>
                  </a:cubicBezTo>
                  <a:lnTo>
                    <a:pt x="352711" y="448723"/>
                  </a:lnTo>
                  <a:cubicBezTo>
                    <a:pt x="351692" y="448144"/>
                    <a:pt x="350706" y="447508"/>
                    <a:pt x="349758" y="446818"/>
                  </a:cubicBezTo>
                  <a:cubicBezTo>
                    <a:pt x="345146" y="443042"/>
                    <a:pt x="340846" y="438902"/>
                    <a:pt x="336899" y="434435"/>
                  </a:cubicBezTo>
                  <a:cubicBezTo>
                    <a:pt x="333280" y="430730"/>
                    <a:pt x="329396" y="427292"/>
                    <a:pt x="325279" y="424148"/>
                  </a:cubicBezTo>
                  <a:cubicBezTo>
                    <a:pt x="325332" y="423419"/>
                    <a:pt x="325332" y="422687"/>
                    <a:pt x="325279" y="421958"/>
                  </a:cubicBezTo>
                  <a:cubicBezTo>
                    <a:pt x="323660" y="416052"/>
                    <a:pt x="319373" y="415290"/>
                    <a:pt x="315754" y="412433"/>
                  </a:cubicBezTo>
                  <a:cubicBezTo>
                    <a:pt x="311710" y="408890"/>
                    <a:pt x="307228" y="405881"/>
                    <a:pt x="302419" y="403479"/>
                  </a:cubicBezTo>
                  <a:cubicBezTo>
                    <a:pt x="285646" y="396001"/>
                    <a:pt x="268475" y="389451"/>
                    <a:pt x="250984" y="383858"/>
                  </a:cubicBezTo>
                  <a:cubicBezTo>
                    <a:pt x="234601" y="377952"/>
                    <a:pt x="218218" y="372142"/>
                    <a:pt x="201930" y="365951"/>
                  </a:cubicBezTo>
                  <a:cubicBezTo>
                    <a:pt x="185642" y="359759"/>
                    <a:pt x="176594" y="355568"/>
                    <a:pt x="162592" y="349187"/>
                  </a:cubicBezTo>
                  <a:cubicBezTo>
                    <a:pt x="134696" y="336362"/>
                    <a:pt x="108363" y="320383"/>
                    <a:pt x="84106" y="301562"/>
                  </a:cubicBezTo>
                  <a:cubicBezTo>
                    <a:pt x="72690" y="292419"/>
                    <a:pt x="61814" y="282624"/>
                    <a:pt x="51530" y="272225"/>
                  </a:cubicBezTo>
                  <a:cubicBezTo>
                    <a:pt x="39714" y="262357"/>
                    <a:pt x="29720" y="250493"/>
                    <a:pt x="22003" y="237173"/>
                  </a:cubicBezTo>
                  <a:cubicBezTo>
                    <a:pt x="20288" y="233648"/>
                    <a:pt x="18383" y="230124"/>
                    <a:pt x="16669" y="226505"/>
                  </a:cubicBezTo>
                  <a:cubicBezTo>
                    <a:pt x="17175" y="225289"/>
                    <a:pt x="17496" y="224005"/>
                    <a:pt x="17621" y="222695"/>
                  </a:cubicBezTo>
                  <a:cubicBezTo>
                    <a:pt x="17394" y="219104"/>
                    <a:pt x="16885" y="215537"/>
                    <a:pt x="16097" y="212027"/>
                  </a:cubicBezTo>
                  <a:cubicBezTo>
                    <a:pt x="14589" y="204382"/>
                    <a:pt x="12389" y="196890"/>
                    <a:pt x="9525" y="189643"/>
                  </a:cubicBezTo>
                  <a:cubicBezTo>
                    <a:pt x="3911" y="177445"/>
                    <a:pt x="678" y="164287"/>
                    <a:pt x="0" y="150876"/>
                  </a:cubicBezTo>
                  <a:lnTo>
                    <a:pt x="0" y="150876"/>
                  </a:lnTo>
                  <a:cubicBezTo>
                    <a:pt x="0" y="149638"/>
                    <a:pt x="0" y="148495"/>
                    <a:pt x="0" y="147257"/>
                  </a:cubicBezTo>
                  <a:cubicBezTo>
                    <a:pt x="0" y="148876"/>
                    <a:pt x="0" y="145256"/>
                    <a:pt x="0" y="144971"/>
                  </a:cubicBezTo>
                  <a:cubicBezTo>
                    <a:pt x="597" y="142363"/>
                    <a:pt x="1329" y="139788"/>
                    <a:pt x="2191" y="137255"/>
                  </a:cubicBezTo>
                  <a:lnTo>
                    <a:pt x="2191" y="137255"/>
                  </a:lnTo>
                  <a:cubicBezTo>
                    <a:pt x="2238" y="136939"/>
                    <a:pt x="2238" y="136619"/>
                    <a:pt x="2191" y="136303"/>
                  </a:cubicBezTo>
                  <a:cubicBezTo>
                    <a:pt x="2762" y="135065"/>
                    <a:pt x="3429" y="133922"/>
                    <a:pt x="4000" y="132683"/>
                  </a:cubicBezTo>
                  <a:cubicBezTo>
                    <a:pt x="5281" y="130216"/>
                    <a:pt x="6712" y="127830"/>
                    <a:pt x="8287" y="125540"/>
                  </a:cubicBezTo>
                  <a:cubicBezTo>
                    <a:pt x="8287" y="125540"/>
                    <a:pt x="9811" y="123635"/>
                    <a:pt x="10001" y="123349"/>
                  </a:cubicBezTo>
                  <a:lnTo>
                    <a:pt x="12763" y="120110"/>
                  </a:lnTo>
                  <a:cubicBezTo>
                    <a:pt x="14796" y="117888"/>
                    <a:pt x="16891" y="115792"/>
                    <a:pt x="19050" y="113824"/>
                  </a:cubicBezTo>
                  <a:lnTo>
                    <a:pt x="25241" y="108490"/>
                  </a:lnTo>
                  <a:lnTo>
                    <a:pt x="27718" y="106585"/>
                  </a:lnTo>
                  <a:lnTo>
                    <a:pt x="32956" y="102680"/>
                  </a:lnTo>
                  <a:cubicBezTo>
                    <a:pt x="45053" y="93821"/>
                    <a:pt x="57817" y="86106"/>
                    <a:pt x="69818" y="77343"/>
                  </a:cubicBezTo>
                  <a:cubicBezTo>
                    <a:pt x="84267" y="67256"/>
                    <a:pt x="97057" y="54980"/>
                    <a:pt x="107728" y="40958"/>
                  </a:cubicBezTo>
                  <a:cubicBezTo>
                    <a:pt x="116557" y="28209"/>
                    <a:pt x="123847" y="14461"/>
                    <a:pt x="129445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xmlns="" id="{FCBC8F82-3D31-4C3C-B274-C6F556B5F294}"/>
                </a:ext>
              </a:extLst>
            </p:cNvPr>
            <p:cNvSpPr/>
            <p:nvPr/>
          </p:nvSpPr>
          <p:spPr>
            <a:xfrm>
              <a:off x="7712614" y="1870980"/>
              <a:ext cx="270783" cy="787254"/>
            </a:xfrm>
            <a:custGeom>
              <a:avLst/>
              <a:gdLst>
                <a:gd name="connsiteX0" fmla="*/ 87387 w 168135"/>
                <a:gd name="connsiteY0" fmla="*/ 0 h 488823"/>
                <a:gd name="connsiteX1" fmla="*/ 110628 w 168135"/>
                <a:gd name="connsiteY1" fmla="*/ 64675 h 488823"/>
                <a:gd name="connsiteX2" fmla="*/ 110628 w 168135"/>
                <a:gd name="connsiteY2" fmla="*/ 190310 h 488823"/>
                <a:gd name="connsiteX3" fmla="*/ 95579 w 168135"/>
                <a:gd name="connsiteY3" fmla="*/ 314135 h 488823"/>
                <a:gd name="connsiteX4" fmla="*/ 36714 w 168135"/>
                <a:gd name="connsiteY4" fmla="*/ 424244 h 488823"/>
                <a:gd name="connsiteX5" fmla="*/ 233 w 168135"/>
                <a:gd name="connsiteY5" fmla="*/ 488823 h 488823"/>
                <a:gd name="connsiteX6" fmla="*/ 11759 w 168135"/>
                <a:gd name="connsiteY6" fmla="*/ 474821 h 488823"/>
                <a:gd name="connsiteX7" fmla="*/ 49859 w 168135"/>
                <a:gd name="connsiteY7" fmla="*/ 465296 h 488823"/>
                <a:gd name="connsiteX8" fmla="*/ 57479 w 168135"/>
                <a:gd name="connsiteY8" fmla="*/ 468821 h 488823"/>
                <a:gd name="connsiteX9" fmla="*/ 58336 w 168135"/>
                <a:gd name="connsiteY9" fmla="*/ 468821 h 488823"/>
                <a:gd name="connsiteX10" fmla="*/ 61670 w 168135"/>
                <a:gd name="connsiteY10" fmla="*/ 468344 h 488823"/>
                <a:gd name="connsiteX11" fmla="*/ 62241 w 168135"/>
                <a:gd name="connsiteY11" fmla="*/ 468344 h 488823"/>
                <a:gd name="connsiteX12" fmla="*/ 66718 w 168135"/>
                <a:gd name="connsiteY12" fmla="*/ 466344 h 488823"/>
                <a:gd name="connsiteX13" fmla="*/ 74624 w 168135"/>
                <a:gd name="connsiteY13" fmla="*/ 461772 h 488823"/>
                <a:gd name="connsiteX14" fmla="*/ 78053 w 168135"/>
                <a:gd name="connsiteY14" fmla="*/ 459486 h 488823"/>
                <a:gd name="connsiteX15" fmla="*/ 78053 w 168135"/>
                <a:gd name="connsiteY15" fmla="*/ 459486 h 488823"/>
                <a:gd name="connsiteX16" fmla="*/ 86721 w 168135"/>
                <a:gd name="connsiteY16" fmla="*/ 451675 h 488823"/>
                <a:gd name="connsiteX17" fmla="*/ 88911 w 168135"/>
                <a:gd name="connsiteY17" fmla="*/ 449580 h 488823"/>
                <a:gd name="connsiteX18" fmla="*/ 103580 w 168135"/>
                <a:gd name="connsiteY18" fmla="*/ 434721 h 488823"/>
                <a:gd name="connsiteX19" fmla="*/ 124630 w 168135"/>
                <a:gd name="connsiteY19" fmla="*/ 403288 h 488823"/>
                <a:gd name="connsiteX20" fmla="*/ 130154 w 168135"/>
                <a:gd name="connsiteY20" fmla="*/ 382714 h 488823"/>
                <a:gd name="connsiteX21" fmla="*/ 143489 w 168135"/>
                <a:gd name="connsiteY21" fmla="*/ 367189 h 488823"/>
                <a:gd name="connsiteX22" fmla="*/ 155586 w 168135"/>
                <a:gd name="connsiteY22" fmla="*/ 355378 h 488823"/>
                <a:gd name="connsiteX23" fmla="*/ 156253 w 168135"/>
                <a:gd name="connsiteY23" fmla="*/ 354235 h 488823"/>
                <a:gd name="connsiteX24" fmla="*/ 156253 w 168135"/>
                <a:gd name="connsiteY24" fmla="*/ 353378 h 488823"/>
                <a:gd name="connsiteX25" fmla="*/ 156253 w 168135"/>
                <a:gd name="connsiteY25" fmla="*/ 352520 h 488823"/>
                <a:gd name="connsiteX26" fmla="*/ 156253 w 168135"/>
                <a:gd name="connsiteY26" fmla="*/ 351092 h 488823"/>
                <a:gd name="connsiteX27" fmla="*/ 133393 w 168135"/>
                <a:gd name="connsiteY27" fmla="*/ 323279 h 488823"/>
                <a:gd name="connsiteX28" fmla="*/ 129583 w 168135"/>
                <a:gd name="connsiteY28" fmla="*/ 282797 h 488823"/>
                <a:gd name="connsiteX29" fmla="*/ 130154 w 168135"/>
                <a:gd name="connsiteY29" fmla="*/ 281845 h 488823"/>
                <a:gd name="connsiteX30" fmla="*/ 129488 w 168135"/>
                <a:gd name="connsiteY30" fmla="*/ 276130 h 488823"/>
                <a:gd name="connsiteX31" fmla="*/ 136536 w 168135"/>
                <a:gd name="connsiteY31" fmla="*/ 257080 h 488823"/>
                <a:gd name="connsiteX32" fmla="*/ 159873 w 168135"/>
                <a:gd name="connsiteY32" fmla="*/ 222028 h 488823"/>
                <a:gd name="connsiteX33" fmla="*/ 163016 w 168135"/>
                <a:gd name="connsiteY33" fmla="*/ 215932 h 488823"/>
                <a:gd name="connsiteX34" fmla="*/ 164064 w 168135"/>
                <a:gd name="connsiteY34" fmla="*/ 213836 h 488823"/>
                <a:gd name="connsiteX35" fmla="*/ 167207 w 168135"/>
                <a:gd name="connsiteY35" fmla="*/ 204311 h 488823"/>
                <a:gd name="connsiteX36" fmla="*/ 168064 w 168135"/>
                <a:gd name="connsiteY36" fmla="*/ 200692 h 488823"/>
                <a:gd name="connsiteX37" fmla="*/ 168064 w 168135"/>
                <a:gd name="connsiteY37" fmla="*/ 197644 h 488823"/>
                <a:gd name="connsiteX38" fmla="*/ 168064 w 168135"/>
                <a:gd name="connsiteY38" fmla="*/ 192500 h 488823"/>
                <a:gd name="connsiteX39" fmla="*/ 168064 w 168135"/>
                <a:gd name="connsiteY39" fmla="*/ 191072 h 488823"/>
                <a:gd name="connsiteX40" fmla="*/ 168064 w 168135"/>
                <a:gd name="connsiteY40" fmla="*/ 190214 h 488823"/>
                <a:gd name="connsiteX41" fmla="*/ 167207 w 168135"/>
                <a:gd name="connsiteY41" fmla="*/ 187643 h 488823"/>
                <a:gd name="connsiteX42" fmla="*/ 165302 w 168135"/>
                <a:gd name="connsiteY42" fmla="*/ 183833 h 488823"/>
                <a:gd name="connsiteX43" fmla="*/ 160253 w 168135"/>
                <a:gd name="connsiteY43" fmla="*/ 175165 h 488823"/>
                <a:gd name="connsiteX44" fmla="*/ 149109 w 168135"/>
                <a:gd name="connsiteY44" fmla="*/ 158401 h 488823"/>
                <a:gd name="connsiteX45" fmla="*/ 136155 w 168135"/>
                <a:gd name="connsiteY45" fmla="*/ 110776 h 488823"/>
                <a:gd name="connsiteX46" fmla="*/ 145680 w 168135"/>
                <a:gd name="connsiteY46" fmla="*/ 88964 h 488823"/>
                <a:gd name="connsiteX47" fmla="*/ 155205 w 168135"/>
                <a:gd name="connsiteY47" fmla="*/ 71247 h 488823"/>
                <a:gd name="connsiteX48" fmla="*/ 155967 w 168135"/>
                <a:gd name="connsiteY48" fmla="*/ 41053 h 488823"/>
                <a:gd name="connsiteX49" fmla="*/ 140346 w 168135"/>
                <a:gd name="connsiteY49" fmla="*/ 20669 h 488823"/>
                <a:gd name="connsiteX50" fmla="*/ 113676 w 168135"/>
                <a:gd name="connsiteY50" fmla="*/ 8096 h 488823"/>
                <a:gd name="connsiteX51" fmla="*/ 87387 w 168135"/>
                <a:gd name="connsiteY51" fmla="*/ 0 h 48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8135" h="488823">
                  <a:moveTo>
                    <a:pt x="87387" y="0"/>
                  </a:moveTo>
                  <a:cubicBezTo>
                    <a:pt x="102056" y="13240"/>
                    <a:pt x="125487" y="40100"/>
                    <a:pt x="110628" y="64675"/>
                  </a:cubicBezTo>
                  <a:cubicBezTo>
                    <a:pt x="89483" y="98774"/>
                    <a:pt x="97007" y="153067"/>
                    <a:pt x="110628" y="190310"/>
                  </a:cubicBezTo>
                  <a:cubicBezTo>
                    <a:pt x="124249" y="227552"/>
                    <a:pt x="85006" y="270986"/>
                    <a:pt x="95579" y="314135"/>
                  </a:cubicBezTo>
                  <a:cubicBezTo>
                    <a:pt x="106151" y="357283"/>
                    <a:pt x="75957" y="413385"/>
                    <a:pt x="36714" y="424244"/>
                  </a:cubicBezTo>
                  <a:cubicBezTo>
                    <a:pt x="10140" y="431673"/>
                    <a:pt x="-1862" y="459772"/>
                    <a:pt x="233" y="488823"/>
                  </a:cubicBezTo>
                  <a:cubicBezTo>
                    <a:pt x="3297" y="483566"/>
                    <a:pt x="7189" y="478839"/>
                    <a:pt x="11759" y="474821"/>
                  </a:cubicBezTo>
                  <a:cubicBezTo>
                    <a:pt x="21651" y="464724"/>
                    <a:pt x="36378" y="461043"/>
                    <a:pt x="49859" y="465296"/>
                  </a:cubicBezTo>
                  <a:cubicBezTo>
                    <a:pt x="52431" y="466249"/>
                    <a:pt x="54907" y="467582"/>
                    <a:pt x="57479" y="468821"/>
                  </a:cubicBezTo>
                  <a:lnTo>
                    <a:pt x="58336" y="468821"/>
                  </a:lnTo>
                  <a:lnTo>
                    <a:pt x="61670" y="468344"/>
                  </a:lnTo>
                  <a:cubicBezTo>
                    <a:pt x="59003" y="468344"/>
                    <a:pt x="63098" y="468344"/>
                    <a:pt x="62241" y="468344"/>
                  </a:cubicBezTo>
                  <a:lnTo>
                    <a:pt x="66718" y="466344"/>
                  </a:lnTo>
                  <a:cubicBezTo>
                    <a:pt x="69437" y="464970"/>
                    <a:pt x="72076" y="463443"/>
                    <a:pt x="74624" y="461772"/>
                  </a:cubicBezTo>
                  <a:cubicBezTo>
                    <a:pt x="75810" y="461077"/>
                    <a:pt x="76955" y="460313"/>
                    <a:pt x="78053" y="459486"/>
                  </a:cubicBezTo>
                  <a:lnTo>
                    <a:pt x="78053" y="459486"/>
                  </a:lnTo>
                  <a:cubicBezTo>
                    <a:pt x="79068" y="455352"/>
                    <a:pt x="82503" y="452256"/>
                    <a:pt x="86721" y="451675"/>
                  </a:cubicBezTo>
                  <a:lnTo>
                    <a:pt x="88911" y="449580"/>
                  </a:lnTo>
                  <a:cubicBezTo>
                    <a:pt x="93864" y="444722"/>
                    <a:pt x="98436" y="440055"/>
                    <a:pt x="103580" y="434721"/>
                  </a:cubicBezTo>
                  <a:cubicBezTo>
                    <a:pt x="113149" y="426199"/>
                    <a:pt x="120393" y="415382"/>
                    <a:pt x="124630" y="403288"/>
                  </a:cubicBezTo>
                  <a:cubicBezTo>
                    <a:pt x="125366" y="396180"/>
                    <a:pt x="127231" y="389235"/>
                    <a:pt x="130154" y="382714"/>
                  </a:cubicBezTo>
                  <a:cubicBezTo>
                    <a:pt x="133832" y="376927"/>
                    <a:pt x="138323" y="371698"/>
                    <a:pt x="143489" y="367189"/>
                  </a:cubicBezTo>
                  <a:cubicBezTo>
                    <a:pt x="147867" y="363621"/>
                    <a:pt x="151915" y="359669"/>
                    <a:pt x="155586" y="355378"/>
                  </a:cubicBezTo>
                  <a:lnTo>
                    <a:pt x="156253" y="354235"/>
                  </a:lnTo>
                  <a:cubicBezTo>
                    <a:pt x="156253" y="354235"/>
                    <a:pt x="156253" y="353282"/>
                    <a:pt x="156253" y="353378"/>
                  </a:cubicBezTo>
                  <a:cubicBezTo>
                    <a:pt x="156253" y="353473"/>
                    <a:pt x="156253" y="352711"/>
                    <a:pt x="156253" y="352520"/>
                  </a:cubicBezTo>
                  <a:cubicBezTo>
                    <a:pt x="156253" y="352330"/>
                    <a:pt x="155586" y="350615"/>
                    <a:pt x="156253" y="351092"/>
                  </a:cubicBezTo>
                  <a:cubicBezTo>
                    <a:pt x="149106" y="341442"/>
                    <a:pt x="141476" y="332159"/>
                    <a:pt x="133393" y="323279"/>
                  </a:cubicBezTo>
                  <a:cubicBezTo>
                    <a:pt x="124024" y="311809"/>
                    <a:pt x="122518" y="295814"/>
                    <a:pt x="129583" y="282797"/>
                  </a:cubicBezTo>
                  <a:lnTo>
                    <a:pt x="130154" y="281845"/>
                  </a:lnTo>
                  <a:cubicBezTo>
                    <a:pt x="130154" y="280035"/>
                    <a:pt x="129678" y="278130"/>
                    <a:pt x="129488" y="276130"/>
                  </a:cubicBezTo>
                  <a:cubicBezTo>
                    <a:pt x="129981" y="269239"/>
                    <a:pt x="132426" y="262632"/>
                    <a:pt x="136536" y="257080"/>
                  </a:cubicBezTo>
                  <a:cubicBezTo>
                    <a:pt x="144251" y="245269"/>
                    <a:pt x="153015" y="234506"/>
                    <a:pt x="159873" y="222028"/>
                  </a:cubicBezTo>
                  <a:cubicBezTo>
                    <a:pt x="160920" y="220028"/>
                    <a:pt x="162063" y="218027"/>
                    <a:pt x="163016" y="215932"/>
                  </a:cubicBezTo>
                  <a:cubicBezTo>
                    <a:pt x="163016" y="215932"/>
                    <a:pt x="165207" y="210788"/>
                    <a:pt x="164064" y="213836"/>
                  </a:cubicBezTo>
                  <a:cubicBezTo>
                    <a:pt x="165207" y="210788"/>
                    <a:pt x="166349" y="207645"/>
                    <a:pt x="167207" y="204311"/>
                  </a:cubicBezTo>
                  <a:lnTo>
                    <a:pt x="168064" y="200692"/>
                  </a:lnTo>
                  <a:cubicBezTo>
                    <a:pt x="168064" y="199930"/>
                    <a:pt x="168064" y="197929"/>
                    <a:pt x="168064" y="197644"/>
                  </a:cubicBezTo>
                  <a:cubicBezTo>
                    <a:pt x="168159" y="195931"/>
                    <a:pt x="168159" y="194213"/>
                    <a:pt x="168064" y="192500"/>
                  </a:cubicBezTo>
                  <a:cubicBezTo>
                    <a:pt x="168011" y="192025"/>
                    <a:pt x="168011" y="191546"/>
                    <a:pt x="168064" y="191072"/>
                  </a:cubicBezTo>
                  <a:lnTo>
                    <a:pt x="168064" y="190214"/>
                  </a:lnTo>
                  <a:cubicBezTo>
                    <a:pt x="168064" y="190214"/>
                    <a:pt x="166254" y="185547"/>
                    <a:pt x="167207" y="187643"/>
                  </a:cubicBezTo>
                  <a:cubicBezTo>
                    <a:pt x="166635" y="186309"/>
                    <a:pt x="165968" y="185071"/>
                    <a:pt x="165302" y="183833"/>
                  </a:cubicBezTo>
                  <a:cubicBezTo>
                    <a:pt x="163768" y="180859"/>
                    <a:pt x="162083" y="177966"/>
                    <a:pt x="160253" y="175165"/>
                  </a:cubicBezTo>
                  <a:cubicBezTo>
                    <a:pt x="156539" y="169545"/>
                    <a:pt x="152729" y="164021"/>
                    <a:pt x="149109" y="158401"/>
                  </a:cubicBezTo>
                  <a:cubicBezTo>
                    <a:pt x="138858" y="144767"/>
                    <a:pt x="134222" y="127723"/>
                    <a:pt x="136155" y="110776"/>
                  </a:cubicBezTo>
                  <a:cubicBezTo>
                    <a:pt x="138203" y="103063"/>
                    <a:pt x="141415" y="95708"/>
                    <a:pt x="145680" y="88964"/>
                  </a:cubicBezTo>
                  <a:cubicBezTo>
                    <a:pt x="148728" y="82963"/>
                    <a:pt x="152157" y="77153"/>
                    <a:pt x="155205" y="71247"/>
                  </a:cubicBezTo>
                  <a:cubicBezTo>
                    <a:pt x="159405" y="61671"/>
                    <a:pt x="159678" y="50829"/>
                    <a:pt x="155967" y="41053"/>
                  </a:cubicBezTo>
                  <a:cubicBezTo>
                    <a:pt x="152725" y="32956"/>
                    <a:pt x="147321" y="25905"/>
                    <a:pt x="140346" y="20669"/>
                  </a:cubicBezTo>
                  <a:cubicBezTo>
                    <a:pt x="132261" y="14949"/>
                    <a:pt x="123233" y="10694"/>
                    <a:pt x="113676" y="8096"/>
                  </a:cubicBezTo>
                  <a:cubicBezTo>
                    <a:pt x="105294" y="4858"/>
                    <a:pt x="96341" y="2381"/>
                    <a:pt x="87387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xmlns="" id="{CE8D539D-B686-4282-B1FA-19306DD20C68}"/>
                </a:ext>
              </a:extLst>
            </p:cNvPr>
            <p:cNvSpPr/>
            <p:nvPr/>
          </p:nvSpPr>
          <p:spPr>
            <a:xfrm>
              <a:off x="7431759" y="3265395"/>
              <a:ext cx="353" cy="2430"/>
            </a:xfrm>
            <a:custGeom>
              <a:avLst/>
              <a:gdLst>
                <a:gd name="connsiteX0" fmla="*/ 220 w 219"/>
                <a:gd name="connsiteY0" fmla="*/ 1143 h 1509"/>
                <a:gd name="connsiteX1" fmla="*/ 220 w 219"/>
                <a:gd name="connsiteY1" fmla="*/ 0 h 1509"/>
                <a:gd name="connsiteX2" fmla="*/ 220 w 219"/>
                <a:gd name="connsiteY2" fmla="*/ 0 h 1509"/>
                <a:gd name="connsiteX3" fmla="*/ 220 w 219"/>
                <a:gd name="connsiteY3" fmla="*/ 1143 h 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" h="1509">
                  <a:moveTo>
                    <a:pt x="220" y="1143"/>
                  </a:moveTo>
                  <a:cubicBezTo>
                    <a:pt x="166" y="764"/>
                    <a:pt x="166" y="379"/>
                    <a:pt x="220" y="0"/>
                  </a:cubicBezTo>
                  <a:lnTo>
                    <a:pt x="220" y="0"/>
                  </a:lnTo>
                  <a:cubicBezTo>
                    <a:pt x="-161" y="1810"/>
                    <a:pt x="30" y="1714"/>
                    <a:pt x="220" y="114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xmlns="" id="{9EC011A9-323C-457B-9A68-1445FC4C686A}"/>
                </a:ext>
              </a:extLst>
            </p:cNvPr>
            <p:cNvSpPr/>
            <p:nvPr/>
          </p:nvSpPr>
          <p:spPr>
            <a:xfrm>
              <a:off x="7441095" y="3216000"/>
              <a:ext cx="122" cy="2604"/>
            </a:xfrm>
            <a:custGeom>
              <a:avLst/>
              <a:gdLst>
                <a:gd name="connsiteX0" fmla="*/ 42 w 76"/>
                <a:gd name="connsiteY0" fmla="*/ 1238 h 1617"/>
                <a:gd name="connsiteX1" fmla="*/ 42 w 76"/>
                <a:gd name="connsiteY1" fmla="*/ 0 h 1617"/>
                <a:gd name="connsiteX2" fmla="*/ 42 w 76"/>
                <a:gd name="connsiteY2" fmla="*/ 1238 h 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" h="1617">
                  <a:moveTo>
                    <a:pt x="42" y="1238"/>
                  </a:moveTo>
                  <a:cubicBezTo>
                    <a:pt x="88" y="827"/>
                    <a:pt x="88" y="412"/>
                    <a:pt x="42" y="0"/>
                  </a:cubicBezTo>
                  <a:cubicBezTo>
                    <a:pt x="42" y="1810"/>
                    <a:pt x="-53" y="1905"/>
                    <a:pt x="42" y="12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xmlns="" id="{14FCFB1A-670D-41B8-8A8F-D412999FDC4B}"/>
                </a:ext>
              </a:extLst>
            </p:cNvPr>
            <p:cNvSpPr/>
            <p:nvPr/>
          </p:nvSpPr>
          <p:spPr>
            <a:xfrm>
              <a:off x="6628361" y="1044369"/>
              <a:ext cx="299560" cy="613176"/>
            </a:xfrm>
            <a:custGeom>
              <a:avLst/>
              <a:gdLst>
                <a:gd name="connsiteX0" fmla="*/ 5100 w 186003"/>
                <a:gd name="connsiteY0" fmla="*/ 380005 h 380734"/>
                <a:gd name="connsiteX1" fmla="*/ 13291 w 186003"/>
                <a:gd name="connsiteY1" fmla="*/ 376005 h 380734"/>
                <a:gd name="connsiteX2" fmla="*/ 21483 w 186003"/>
                <a:gd name="connsiteY2" fmla="*/ 380291 h 380734"/>
                <a:gd name="connsiteX3" fmla="*/ 36372 w 186003"/>
                <a:gd name="connsiteY3" fmla="*/ 371867 h 380734"/>
                <a:gd name="connsiteX4" fmla="*/ 36437 w 186003"/>
                <a:gd name="connsiteY4" fmla="*/ 371623 h 380734"/>
                <a:gd name="connsiteX5" fmla="*/ 68060 w 186003"/>
                <a:gd name="connsiteY5" fmla="*/ 304282 h 380734"/>
                <a:gd name="connsiteX6" fmla="*/ 122924 w 186003"/>
                <a:gd name="connsiteY6" fmla="*/ 248084 h 380734"/>
                <a:gd name="connsiteX7" fmla="*/ 165596 w 186003"/>
                <a:gd name="connsiteY7" fmla="*/ 174551 h 380734"/>
                <a:gd name="connsiteX8" fmla="*/ 158738 w 186003"/>
                <a:gd name="connsiteY8" fmla="*/ 154453 h 380734"/>
                <a:gd name="connsiteX9" fmla="*/ 155500 w 186003"/>
                <a:gd name="connsiteY9" fmla="*/ 133403 h 380734"/>
                <a:gd name="connsiteX10" fmla="*/ 167311 w 186003"/>
                <a:gd name="connsiteY10" fmla="*/ 91588 h 380734"/>
                <a:gd name="connsiteX11" fmla="*/ 180836 w 186003"/>
                <a:gd name="connsiteY11" fmla="*/ 59108 h 380734"/>
                <a:gd name="connsiteX12" fmla="*/ 184075 w 186003"/>
                <a:gd name="connsiteY12" fmla="*/ 21008 h 380734"/>
                <a:gd name="connsiteX13" fmla="*/ 163501 w 186003"/>
                <a:gd name="connsiteY13" fmla="*/ 815 h 380734"/>
                <a:gd name="connsiteX14" fmla="*/ 139307 w 186003"/>
                <a:gd name="connsiteY14" fmla="*/ 4625 h 380734"/>
                <a:gd name="connsiteX15" fmla="*/ 107017 w 186003"/>
                <a:gd name="connsiteY15" fmla="*/ 35677 h 380734"/>
                <a:gd name="connsiteX16" fmla="*/ 75585 w 186003"/>
                <a:gd name="connsiteY16" fmla="*/ 83302 h 380734"/>
                <a:gd name="connsiteX17" fmla="*/ 54440 w 186003"/>
                <a:gd name="connsiteY17" fmla="*/ 122735 h 380734"/>
                <a:gd name="connsiteX18" fmla="*/ 36247 w 186003"/>
                <a:gd name="connsiteY18" fmla="*/ 170360 h 380734"/>
                <a:gd name="connsiteX19" fmla="*/ 243 w 186003"/>
                <a:gd name="connsiteY19" fmla="*/ 371433 h 380734"/>
                <a:gd name="connsiteX20" fmla="*/ 5005 w 186003"/>
                <a:gd name="connsiteY20" fmla="*/ 380005 h 380734"/>
                <a:gd name="connsiteX21" fmla="*/ 61679 w 186003"/>
                <a:gd name="connsiteY21" fmla="*/ 175408 h 380734"/>
                <a:gd name="connsiteX22" fmla="*/ 61679 w 186003"/>
                <a:gd name="connsiteY22" fmla="*/ 175408 h 380734"/>
                <a:gd name="connsiteX23" fmla="*/ 70537 w 186003"/>
                <a:gd name="connsiteY23" fmla="*/ 153787 h 380734"/>
                <a:gd name="connsiteX24" fmla="*/ 73680 w 186003"/>
                <a:gd name="connsiteY24" fmla="*/ 146643 h 380734"/>
                <a:gd name="connsiteX25" fmla="*/ 72347 w 186003"/>
                <a:gd name="connsiteY25" fmla="*/ 149977 h 380734"/>
                <a:gd name="connsiteX26" fmla="*/ 72347 w 186003"/>
                <a:gd name="connsiteY26" fmla="*/ 149215 h 380734"/>
                <a:gd name="connsiteX27" fmla="*/ 73299 w 186003"/>
                <a:gd name="connsiteY27" fmla="*/ 147119 h 380734"/>
                <a:gd name="connsiteX28" fmla="*/ 80157 w 186003"/>
                <a:gd name="connsiteY28" fmla="*/ 134737 h 380734"/>
                <a:gd name="connsiteX29" fmla="*/ 105208 w 186003"/>
                <a:gd name="connsiteY29" fmla="*/ 94827 h 380734"/>
                <a:gd name="connsiteX30" fmla="*/ 121019 w 186003"/>
                <a:gd name="connsiteY30" fmla="*/ 72538 h 380734"/>
                <a:gd name="connsiteX31" fmla="*/ 121781 w 186003"/>
                <a:gd name="connsiteY31" fmla="*/ 71491 h 380734"/>
                <a:gd name="connsiteX32" fmla="*/ 122925 w 186003"/>
                <a:gd name="connsiteY32" fmla="*/ 69967 h 380734"/>
                <a:gd name="connsiteX33" fmla="*/ 126830 w 186003"/>
                <a:gd name="connsiteY33" fmla="*/ 65014 h 380734"/>
                <a:gd name="connsiteX34" fmla="*/ 135212 w 186003"/>
                <a:gd name="connsiteY34" fmla="*/ 54917 h 380734"/>
                <a:gd name="connsiteX35" fmla="*/ 149023 w 186003"/>
                <a:gd name="connsiteY35" fmla="*/ 41106 h 380734"/>
                <a:gd name="connsiteX36" fmla="*/ 149023 w 186003"/>
                <a:gd name="connsiteY36" fmla="*/ 42630 h 380734"/>
                <a:gd name="connsiteX37" fmla="*/ 146261 w 186003"/>
                <a:gd name="connsiteY37" fmla="*/ 52155 h 380734"/>
                <a:gd name="connsiteX38" fmla="*/ 135117 w 186003"/>
                <a:gd name="connsiteY38" fmla="*/ 83397 h 380734"/>
                <a:gd name="connsiteX39" fmla="*/ 126068 w 186003"/>
                <a:gd name="connsiteY39" fmla="*/ 133213 h 380734"/>
                <a:gd name="connsiteX40" fmla="*/ 139117 w 186003"/>
                <a:gd name="connsiteY40" fmla="*/ 172456 h 380734"/>
                <a:gd name="connsiteX41" fmla="*/ 141974 w 186003"/>
                <a:gd name="connsiteY41" fmla="*/ 185791 h 380734"/>
                <a:gd name="connsiteX42" fmla="*/ 135212 w 186003"/>
                <a:gd name="connsiteY42" fmla="*/ 198935 h 380734"/>
                <a:gd name="connsiteX43" fmla="*/ 109970 w 186003"/>
                <a:gd name="connsiteY43" fmla="*/ 225510 h 380734"/>
                <a:gd name="connsiteX44" fmla="*/ 84634 w 186003"/>
                <a:gd name="connsiteY44" fmla="*/ 249227 h 380734"/>
                <a:gd name="connsiteX45" fmla="*/ 38057 w 186003"/>
                <a:gd name="connsiteY45" fmla="*/ 299995 h 380734"/>
                <a:gd name="connsiteX46" fmla="*/ 20340 w 186003"/>
                <a:gd name="connsiteY46" fmla="*/ 333904 h 380734"/>
                <a:gd name="connsiteX47" fmla="*/ 61679 w 186003"/>
                <a:gd name="connsiteY47" fmla="*/ 175408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6003" h="380734">
                  <a:moveTo>
                    <a:pt x="5100" y="380005"/>
                  </a:moveTo>
                  <a:cubicBezTo>
                    <a:pt x="8450" y="380942"/>
                    <a:pt x="11971" y="379223"/>
                    <a:pt x="13291" y="376005"/>
                  </a:cubicBezTo>
                  <a:cubicBezTo>
                    <a:pt x="15843" y="377753"/>
                    <a:pt x="18592" y="379192"/>
                    <a:pt x="21483" y="380291"/>
                  </a:cubicBezTo>
                  <a:cubicBezTo>
                    <a:pt x="27921" y="382076"/>
                    <a:pt x="34587" y="378305"/>
                    <a:pt x="36372" y="371867"/>
                  </a:cubicBezTo>
                  <a:cubicBezTo>
                    <a:pt x="36395" y="371786"/>
                    <a:pt x="36416" y="371705"/>
                    <a:pt x="36437" y="371623"/>
                  </a:cubicBezTo>
                  <a:cubicBezTo>
                    <a:pt x="40949" y="346810"/>
                    <a:pt x="51848" y="323601"/>
                    <a:pt x="68060" y="304282"/>
                  </a:cubicBezTo>
                  <a:cubicBezTo>
                    <a:pt x="85273" y="284529"/>
                    <a:pt x="103591" y="265766"/>
                    <a:pt x="122924" y="248084"/>
                  </a:cubicBezTo>
                  <a:cubicBezTo>
                    <a:pt x="141975" y="229034"/>
                    <a:pt x="171026" y="204936"/>
                    <a:pt x="165596" y="174551"/>
                  </a:cubicBezTo>
                  <a:cubicBezTo>
                    <a:pt x="163885" y="167669"/>
                    <a:pt x="161591" y="160946"/>
                    <a:pt x="158738" y="154453"/>
                  </a:cubicBezTo>
                  <a:cubicBezTo>
                    <a:pt x="156139" y="147756"/>
                    <a:pt x="155034" y="140572"/>
                    <a:pt x="155500" y="133403"/>
                  </a:cubicBezTo>
                  <a:cubicBezTo>
                    <a:pt x="156941" y="118878"/>
                    <a:pt x="160940" y="104721"/>
                    <a:pt x="167311" y="91588"/>
                  </a:cubicBezTo>
                  <a:cubicBezTo>
                    <a:pt x="171883" y="80730"/>
                    <a:pt x="176836" y="70157"/>
                    <a:pt x="180836" y="59108"/>
                  </a:cubicBezTo>
                  <a:cubicBezTo>
                    <a:pt x="186344" y="47179"/>
                    <a:pt x="187490" y="33695"/>
                    <a:pt x="184075" y="21008"/>
                  </a:cubicBezTo>
                  <a:cubicBezTo>
                    <a:pt x="180876" y="11352"/>
                    <a:pt x="173215" y="3833"/>
                    <a:pt x="163501" y="815"/>
                  </a:cubicBezTo>
                  <a:cubicBezTo>
                    <a:pt x="155246" y="-1050"/>
                    <a:pt x="146590" y="313"/>
                    <a:pt x="139307" y="4625"/>
                  </a:cubicBezTo>
                  <a:cubicBezTo>
                    <a:pt x="126450" y="12550"/>
                    <a:pt x="115439" y="23138"/>
                    <a:pt x="107017" y="35677"/>
                  </a:cubicBezTo>
                  <a:cubicBezTo>
                    <a:pt x="95487" y="50831"/>
                    <a:pt x="84986" y="66742"/>
                    <a:pt x="75585" y="83302"/>
                  </a:cubicBezTo>
                  <a:cubicBezTo>
                    <a:pt x="68092" y="96002"/>
                    <a:pt x="61044" y="109146"/>
                    <a:pt x="54440" y="122735"/>
                  </a:cubicBezTo>
                  <a:cubicBezTo>
                    <a:pt x="47195" y="138134"/>
                    <a:pt x="41113" y="154053"/>
                    <a:pt x="36247" y="170360"/>
                  </a:cubicBezTo>
                  <a:cubicBezTo>
                    <a:pt x="15578" y="235606"/>
                    <a:pt x="9196" y="303710"/>
                    <a:pt x="243" y="371433"/>
                  </a:cubicBezTo>
                  <a:cubicBezTo>
                    <a:pt x="-744" y="375107"/>
                    <a:pt x="1364" y="378902"/>
                    <a:pt x="5005" y="380005"/>
                  </a:cubicBezTo>
                  <a:close/>
                  <a:moveTo>
                    <a:pt x="61679" y="175408"/>
                  </a:moveTo>
                  <a:lnTo>
                    <a:pt x="61679" y="175408"/>
                  </a:lnTo>
                  <a:cubicBezTo>
                    <a:pt x="64441" y="168074"/>
                    <a:pt x="67394" y="160930"/>
                    <a:pt x="70537" y="153787"/>
                  </a:cubicBezTo>
                  <a:lnTo>
                    <a:pt x="73680" y="146643"/>
                  </a:lnTo>
                  <a:lnTo>
                    <a:pt x="72347" y="149977"/>
                  </a:lnTo>
                  <a:cubicBezTo>
                    <a:pt x="72292" y="149725"/>
                    <a:pt x="72292" y="149466"/>
                    <a:pt x="72347" y="149215"/>
                  </a:cubicBezTo>
                  <a:lnTo>
                    <a:pt x="73299" y="147119"/>
                  </a:lnTo>
                  <a:cubicBezTo>
                    <a:pt x="75395" y="142928"/>
                    <a:pt x="77776" y="138832"/>
                    <a:pt x="80157" y="134737"/>
                  </a:cubicBezTo>
                  <a:cubicBezTo>
                    <a:pt x="87968" y="121116"/>
                    <a:pt x="96445" y="107876"/>
                    <a:pt x="105208" y="94827"/>
                  </a:cubicBezTo>
                  <a:cubicBezTo>
                    <a:pt x="110352" y="87302"/>
                    <a:pt x="115590" y="79873"/>
                    <a:pt x="121019" y="72538"/>
                  </a:cubicBezTo>
                  <a:lnTo>
                    <a:pt x="121781" y="71491"/>
                  </a:lnTo>
                  <a:lnTo>
                    <a:pt x="122925" y="69967"/>
                  </a:lnTo>
                  <a:cubicBezTo>
                    <a:pt x="124163" y="68252"/>
                    <a:pt x="125496" y="66633"/>
                    <a:pt x="126830" y="65014"/>
                  </a:cubicBezTo>
                  <a:cubicBezTo>
                    <a:pt x="129497" y="61585"/>
                    <a:pt x="132354" y="58251"/>
                    <a:pt x="135212" y="54917"/>
                  </a:cubicBezTo>
                  <a:cubicBezTo>
                    <a:pt x="139501" y="50009"/>
                    <a:pt x="144115" y="45395"/>
                    <a:pt x="149023" y="41106"/>
                  </a:cubicBezTo>
                  <a:lnTo>
                    <a:pt x="149023" y="42630"/>
                  </a:lnTo>
                  <a:cubicBezTo>
                    <a:pt x="148261" y="45868"/>
                    <a:pt x="147309" y="49107"/>
                    <a:pt x="146261" y="52155"/>
                  </a:cubicBezTo>
                  <a:cubicBezTo>
                    <a:pt x="142927" y="62728"/>
                    <a:pt x="138164" y="72729"/>
                    <a:pt x="135117" y="83397"/>
                  </a:cubicBezTo>
                  <a:cubicBezTo>
                    <a:pt x="129545" y="99435"/>
                    <a:pt x="126492" y="116239"/>
                    <a:pt x="126068" y="133213"/>
                  </a:cubicBezTo>
                  <a:cubicBezTo>
                    <a:pt x="127064" y="147180"/>
                    <a:pt x="131551" y="160673"/>
                    <a:pt x="139117" y="172456"/>
                  </a:cubicBezTo>
                  <a:cubicBezTo>
                    <a:pt x="141587" y="176435"/>
                    <a:pt x="142597" y="181149"/>
                    <a:pt x="141974" y="185791"/>
                  </a:cubicBezTo>
                  <a:cubicBezTo>
                    <a:pt x="140694" y="190608"/>
                    <a:pt x="138387" y="195092"/>
                    <a:pt x="135212" y="198935"/>
                  </a:cubicBezTo>
                  <a:cubicBezTo>
                    <a:pt x="127443" y="208385"/>
                    <a:pt x="119008" y="217266"/>
                    <a:pt x="109970" y="225510"/>
                  </a:cubicBezTo>
                  <a:cubicBezTo>
                    <a:pt x="101684" y="233606"/>
                    <a:pt x="93111" y="241321"/>
                    <a:pt x="84634" y="249227"/>
                  </a:cubicBezTo>
                  <a:cubicBezTo>
                    <a:pt x="67364" y="264463"/>
                    <a:pt x="51752" y="281480"/>
                    <a:pt x="38057" y="299995"/>
                  </a:cubicBezTo>
                  <a:cubicBezTo>
                    <a:pt x="30687" y="310471"/>
                    <a:pt x="24730" y="321872"/>
                    <a:pt x="20340" y="333904"/>
                  </a:cubicBezTo>
                  <a:cubicBezTo>
                    <a:pt x="29204" y="279911"/>
                    <a:pt x="43043" y="226853"/>
                    <a:pt x="61679" y="1754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xmlns="" id="{2AC3374E-AAA5-4681-99BC-6507313283A4}"/>
                </a:ext>
              </a:extLst>
            </p:cNvPr>
            <p:cNvSpPr/>
            <p:nvPr/>
          </p:nvSpPr>
          <p:spPr>
            <a:xfrm>
              <a:off x="7130373" y="1391908"/>
              <a:ext cx="68" cy="2607"/>
            </a:xfrm>
            <a:custGeom>
              <a:avLst/>
              <a:gdLst>
                <a:gd name="connsiteX0" fmla="*/ 0 w 42"/>
                <a:gd name="connsiteY0" fmla="*/ 0 h 1619"/>
                <a:gd name="connsiteX1" fmla="*/ 0 w 42"/>
                <a:gd name="connsiteY1" fmla="*/ 1619 h 1619"/>
                <a:gd name="connsiteX2" fmla="*/ 0 w 42"/>
                <a:gd name="connsiteY2" fmla="*/ 0 h 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" h="1619">
                  <a:moveTo>
                    <a:pt x="0" y="0"/>
                  </a:moveTo>
                  <a:cubicBezTo>
                    <a:pt x="0" y="571"/>
                    <a:pt x="0" y="1048"/>
                    <a:pt x="0" y="1619"/>
                  </a:cubicBezTo>
                  <a:cubicBezTo>
                    <a:pt x="95" y="47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xmlns="" id="{7FDEEF2B-DF43-4D2F-ADAB-5B0563C36E25}"/>
                </a:ext>
              </a:extLst>
            </p:cNvPr>
            <p:cNvSpPr/>
            <p:nvPr/>
          </p:nvSpPr>
          <p:spPr>
            <a:xfrm>
              <a:off x="7009984" y="959879"/>
              <a:ext cx="566548" cy="552880"/>
            </a:xfrm>
            <a:custGeom>
              <a:avLst/>
              <a:gdLst>
                <a:gd name="connsiteX0" fmla="*/ 61512 w 351782"/>
                <a:gd name="connsiteY0" fmla="*/ 336264 h 343295"/>
                <a:gd name="connsiteX1" fmla="*/ 127235 w 351782"/>
                <a:gd name="connsiteY1" fmla="*/ 295497 h 343295"/>
                <a:gd name="connsiteX2" fmla="*/ 153524 w 351782"/>
                <a:gd name="connsiteY2" fmla="*/ 265589 h 343295"/>
                <a:gd name="connsiteX3" fmla="*/ 179051 w 351782"/>
                <a:gd name="connsiteY3" fmla="*/ 232442 h 343295"/>
                <a:gd name="connsiteX4" fmla="*/ 182479 w 351782"/>
                <a:gd name="connsiteY4" fmla="*/ 228917 h 343295"/>
                <a:gd name="connsiteX5" fmla="*/ 184861 w 351782"/>
                <a:gd name="connsiteY5" fmla="*/ 226917 h 343295"/>
                <a:gd name="connsiteX6" fmla="*/ 191814 w 351782"/>
                <a:gd name="connsiteY6" fmla="*/ 222726 h 343295"/>
                <a:gd name="connsiteX7" fmla="*/ 192576 w 351782"/>
                <a:gd name="connsiteY7" fmla="*/ 222726 h 343295"/>
                <a:gd name="connsiteX8" fmla="*/ 193624 w 351782"/>
                <a:gd name="connsiteY8" fmla="*/ 222726 h 343295"/>
                <a:gd name="connsiteX9" fmla="*/ 197720 w 351782"/>
                <a:gd name="connsiteY9" fmla="*/ 221393 h 343295"/>
                <a:gd name="connsiteX10" fmla="*/ 201911 w 351782"/>
                <a:gd name="connsiteY10" fmla="*/ 220345 h 343295"/>
                <a:gd name="connsiteX11" fmla="*/ 205911 w 351782"/>
                <a:gd name="connsiteY11" fmla="*/ 219583 h 343295"/>
                <a:gd name="connsiteX12" fmla="*/ 242678 w 351782"/>
                <a:gd name="connsiteY12" fmla="*/ 221107 h 343295"/>
                <a:gd name="connsiteX13" fmla="*/ 301828 w 351782"/>
                <a:gd name="connsiteY13" fmla="*/ 220440 h 343295"/>
                <a:gd name="connsiteX14" fmla="*/ 321925 w 351782"/>
                <a:gd name="connsiteY14" fmla="*/ 197485 h 343295"/>
                <a:gd name="connsiteX15" fmla="*/ 307257 w 351782"/>
                <a:gd name="connsiteY15" fmla="*/ 163957 h 343295"/>
                <a:gd name="connsiteX16" fmla="*/ 296589 w 351782"/>
                <a:gd name="connsiteY16" fmla="*/ 135382 h 343295"/>
                <a:gd name="connsiteX17" fmla="*/ 297065 w 351782"/>
                <a:gd name="connsiteY17" fmla="*/ 132620 h 343295"/>
                <a:gd name="connsiteX18" fmla="*/ 298304 w 351782"/>
                <a:gd name="connsiteY18" fmla="*/ 128238 h 343295"/>
                <a:gd name="connsiteX19" fmla="*/ 302018 w 351782"/>
                <a:gd name="connsiteY19" fmla="*/ 120332 h 343295"/>
                <a:gd name="connsiteX20" fmla="*/ 309353 w 351782"/>
                <a:gd name="connsiteY20" fmla="*/ 110141 h 343295"/>
                <a:gd name="connsiteX21" fmla="*/ 346310 w 351782"/>
                <a:gd name="connsiteY21" fmla="*/ 58801 h 343295"/>
                <a:gd name="connsiteX22" fmla="*/ 350596 w 351782"/>
                <a:gd name="connsiteY22" fmla="*/ 25463 h 343295"/>
                <a:gd name="connsiteX23" fmla="*/ 327355 w 351782"/>
                <a:gd name="connsiteY23" fmla="*/ 1651 h 343295"/>
                <a:gd name="connsiteX24" fmla="*/ 271157 w 351782"/>
                <a:gd name="connsiteY24" fmla="*/ 23749 h 343295"/>
                <a:gd name="connsiteX25" fmla="*/ 181718 w 351782"/>
                <a:gd name="connsiteY25" fmla="*/ 134334 h 343295"/>
                <a:gd name="connsiteX26" fmla="*/ 153143 w 351782"/>
                <a:gd name="connsiteY26" fmla="*/ 167862 h 343295"/>
                <a:gd name="connsiteX27" fmla="*/ 141522 w 351782"/>
                <a:gd name="connsiteY27" fmla="*/ 176149 h 343295"/>
                <a:gd name="connsiteX28" fmla="*/ 114662 w 351782"/>
                <a:gd name="connsiteY28" fmla="*/ 194437 h 343295"/>
                <a:gd name="connsiteX29" fmla="*/ 70751 w 351782"/>
                <a:gd name="connsiteY29" fmla="*/ 222059 h 343295"/>
                <a:gd name="connsiteX30" fmla="*/ 40462 w 351782"/>
                <a:gd name="connsiteY30" fmla="*/ 240443 h 343295"/>
                <a:gd name="connsiteX31" fmla="*/ 29603 w 351782"/>
                <a:gd name="connsiteY31" fmla="*/ 264350 h 343295"/>
                <a:gd name="connsiteX32" fmla="*/ 34363 w 351782"/>
                <a:gd name="connsiteY32" fmla="*/ 275354 h 343295"/>
                <a:gd name="connsiteX33" fmla="*/ 36366 w 351782"/>
                <a:gd name="connsiteY33" fmla="*/ 275876 h 343295"/>
                <a:gd name="connsiteX34" fmla="*/ 39128 w 351782"/>
                <a:gd name="connsiteY34" fmla="*/ 276542 h 343295"/>
                <a:gd name="connsiteX35" fmla="*/ 39128 w 351782"/>
                <a:gd name="connsiteY35" fmla="*/ 276542 h 343295"/>
                <a:gd name="connsiteX36" fmla="*/ 33413 w 351782"/>
                <a:gd name="connsiteY36" fmla="*/ 279495 h 343295"/>
                <a:gd name="connsiteX37" fmla="*/ 31699 w 351782"/>
                <a:gd name="connsiteY37" fmla="*/ 280448 h 343295"/>
                <a:gd name="connsiteX38" fmla="*/ 17602 w 351782"/>
                <a:gd name="connsiteY38" fmla="*/ 290830 h 343295"/>
                <a:gd name="connsiteX39" fmla="*/ 647 w 351782"/>
                <a:gd name="connsiteY39" fmla="*/ 324644 h 343295"/>
                <a:gd name="connsiteX40" fmla="*/ 61607 w 351782"/>
                <a:gd name="connsiteY40" fmla="*/ 336074 h 343295"/>
                <a:gd name="connsiteX41" fmla="*/ 296113 w 351782"/>
                <a:gd name="connsiteY41" fmla="*/ 194818 h 343295"/>
                <a:gd name="connsiteX42" fmla="*/ 296113 w 351782"/>
                <a:gd name="connsiteY42" fmla="*/ 194818 h 343295"/>
                <a:gd name="connsiteX43" fmla="*/ 296113 w 351782"/>
                <a:gd name="connsiteY43" fmla="*/ 194818 h 343295"/>
                <a:gd name="connsiteX44" fmla="*/ 34270 w 351782"/>
                <a:gd name="connsiteY44" fmla="*/ 312071 h 343295"/>
                <a:gd name="connsiteX45" fmla="*/ 34270 w 351782"/>
                <a:gd name="connsiteY45" fmla="*/ 312071 h 343295"/>
                <a:gd name="connsiteX46" fmla="*/ 41891 w 351782"/>
                <a:gd name="connsiteY46" fmla="*/ 305022 h 343295"/>
                <a:gd name="connsiteX47" fmla="*/ 56559 w 351782"/>
                <a:gd name="connsiteY47" fmla="*/ 295497 h 343295"/>
                <a:gd name="connsiteX48" fmla="*/ 74562 w 351782"/>
                <a:gd name="connsiteY48" fmla="*/ 275018 h 343295"/>
                <a:gd name="connsiteX49" fmla="*/ 74561 w 351782"/>
                <a:gd name="connsiteY49" fmla="*/ 268065 h 343295"/>
                <a:gd name="connsiteX50" fmla="*/ 70561 w 351782"/>
                <a:gd name="connsiteY50" fmla="*/ 259874 h 343295"/>
                <a:gd name="connsiteX51" fmla="*/ 62655 w 351782"/>
                <a:gd name="connsiteY51" fmla="*/ 255587 h 343295"/>
                <a:gd name="connsiteX52" fmla="*/ 126568 w 351782"/>
                <a:gd name="connsiteY52" fmla="*/ 211963 h 343295"/>
                <a:gd name="connsiteX53" fmla="*/ 200768 w 351782"/>
                <a:gd name="connsiteY53" fmla="*/ 151003 h 343295"/>
                <a:gd name="connsiteX54" fmla="*/ 294684 w 351782"/>
                <a:gd name="connsiteY54" fmla="*/ 42418 h 343295"/>
                <a:gd name="connsiteX55" fmla="*/ 296113 w 351782"/>
                <a:gd name="connsiteY55" fmla="*/ 41180 h 343295"/>
                <a:gd name="connsiteX56" fmla="*/ 298304 w 351782"/>
                <a:gd name="connsiteY56" fmla="*/ 39560 h 343295"/>
                <a:gd name="connsiteX57" fmla="*/ 304019 w 351782"/>
                <a:gd name="connsiteY57" fmla="*/ 35655 h 343295"/>
                <a:gd name="connsiteX58" fmla="*/ 309638 w 351782"/>
                <a:gd name="connsiteY58" fmla="*/ 32321 h 343295"/>
                <a:gd name="connsiteX59" fmla="*/ 311353 w 351782"/>
                <a:gd name="connsiteY59" fmla="*/ 31559 h 343295"/>
                <a:gd name="connsiteX60" fmla="*/ 313639 w 351782"/>
                <a:gd name="connsiteY60" fmla="*/ 30702 h 343295"/>
                <a:gd name="connsiteX61" fmla="*/ 317258 w 351782"/>
                <a:gd name="connsiteY61" fmla="*/ 29940 h 343295"/>
                <a:gd name="connsiteX62" fmla="*/ 319735 w 351782"/>
                <a:gd name="connsiteY62" fmla="*/ 29940 h 343295"/>
                <a:gd name="connsiteX63" fmla="*/ 319735 w 351782"/>
                <a:gd name="connsiteY63" fmla="*/ 29940 h 343295"/>
                <a:gd name="connsiteX64" fmla="*/ 320783 w 351782"/>
                <a:gd name="connsiteY64" fmla="*/ 30702 h 343295"/>
                <a:gd name="connsiteX65" fmla="*/ 321545 w 351782"/>
                <a:gd name="connsiteY65" fmla="*/ 31464 h 343295"/>
                <a:gd name="connsiteX66" fmla="*/ 322592 w 351782"/>
                <a:gd name="connsiteY66" fmla="*/ 32798 h 343295"/>
                <a:gd name="connsiteX67" fmla="*/ 322592 w 351782"/>
                <a:gd name="connsiteY67" fmla="*/ 32798 h 343295"/>
                <a:gd name="connsiteX68" fmla="*/ 322592 w 351782"/>
                <a:gd name="connsiteY68" fmla="*/ 33845 h 343295"/>
                <a:gd name="connsiteX69" fmla="*/ 322592 w 351782"/>
                <a:gd name="connsiteY69" fmla="*/ 35179 h 343295"/>
                <a:gd name="connsiteX70" fmla="*/ 322592 w 351782"/>
                <a:gd name="connsiteY70" fmla="*/ 36608 h 343295"/>
                <a:gd name="connsiteX71" fmla="*/ 322592 w 351782"/>
                <a:gd name="connsiteY71" fmla="*/ 38417 h 343295"/>
                <a:gd name="connsiteX72" fmla="*/ 320878 w 351782"/>
                <a:gd name="connsiteY72" fmla="*/ 44513 h 343295"/>
                <a:gd name="connsiteX73" fmla="*/ 319925 w 351782"/>
                <a:gd name="connsiteY73" fmla="*/ 46704 h 343295"/>
                <a:gd name="connsiteX74" fmla="*/ 318306 w 351782"/>
                <a:gd name="connsiteY74" fmla="*/ 49943 h 343295"/>
                <a:gd name="connsiteX75" fmla="*/ 314591 w 351782"/>
                <a:gd name="connsiteY75" fmla="*/ 56515 h 343295"/>
                <a:gd name="connsiteX76" fmla="*/ 310400 w 351782"/>
                <a:gd name="connsiteY76" fmla="*/ 62897 h 343295"/>
                <a:gd name="connsiteX77" fmla="*/ 308114 w 351782"/>
                <a:gd name="connsiteY77" fmla="*/ 66040 h 343295"/>
                <a:gd name="connsiteX78" fmla="*/ 306019 w 351782"/>
                <a:gd name="connsiteY78" fmla="*/ 68993 h 343295"/>
                <a:gd name="connsiteX79" fmla="*/ 288874 w 351782"/>
                <a:gd name="connsiteY79" fmla="*/ 90138 h 343295"/>
                <a:gd name="connsiteX80" fmla="*/ 285921 w 351782"/>
                <a:gd name="connsiteY80" fmla="*/ 93853 h 343295"/>
                <a:gd name="connsiteX81" fmla="*/ 283826 w 351782"/>
                <a:gd name="connsiteY81" fmla="*/ 96425 h 343295"/>
                <a:gd name="connsiteX82" fmla="*/ 283063 w 351782"/>
                <a:gd name="connsiteY82" fmla="*/ 97568 h 343295"/>
                <a:gd name="connsiteX83" fmla="*/ 279730 w 351782"/>
                <a:gd name="connsiteY83" fmla="*/ 102997 h 343295"/>
                <a:gd name="connsiteX84" fmla="*/ 271157 w 351782"/>
                <a:gd name="connsiteY84" fmla="*/ 124904 h 343295"/>
                <a:gd name="connsiteX85" fmla="*/ 279635 w 351782"/>
                <a:gd name="connsiteY85" fmla="*/ 165005 h 343295"/>
                <a:gd name="connsiteX86" fmla="*/ 289826 w 351782"/>
                <a:gd name="connsiteY86" fmla="*/ 182150 h 343295"/>
                <a:gd name="connsiteX87" fmla="*/ 294970 w 351782"/>
                <a:gd name="connsiteY87" fmla="*/ 190722 h 343295"/>
                <a:gd name="connsiteX88" fmla="*/ 295732 w 351782"/>
                <a:gd name="connsiteY88" fmla="*/ 192627 h 343295"/>
                <a:gd name="connsiteX89" fmla="*/ 293636 w 351782"/>
                <a:gd name="connsiteY89" fmla="*/ 192627 h 343295"/>
                <a:gd name="connsiteX90" fmla="*/ 292684 w 351782"/>
                <a:gd name="connsiteY90" fmla="*/ 192627 h 343295"/>
                <a:gd name="connsiteX91" fmla="*/ 292684 w 351782"/>
                <a:gd name="connsiteY91" fmla="*/ 192627 h 343295"/>
                <a:gd name="connsiteX92" fmla="*/ 266490 w 351782"/>
                <a:gd name="connsiteY92" fmla="*/ 191960 h 343295"/>
                <a:gd name="connsiteX93" fmla="*/ 260394 w 351782"/>
                <a:gd name="connsiteY93" fmla="*/ 191294 h 343295"/>
                <a:gd name="connsiteX94" fmla="*/ 259251 w 351782"/>
                <a:gd name="connsiteY94" fmla="*/ 191294 h 343295"/>
                <a:gd name="connsiteX95" fmla="*/ 258203 w 351782"/>
                <a:gd name="connsiteY95" fmla="*/ 191294 h 343295"/>
                <a:gd name="connsiteX96" fmla="*/ 253727 w 351782"/>
                <a:gd name="connsiteY96" fmla="*/ 190627 h 343295"/>
                <a:gd name="connsiteX97" fmla="*/ 231438 w 351782"/>
                <a:gd name="connsiteY97" fmla="*/ 187865 h 343295"/>
                <a:gd name="connsiteX98" fmla="*/ 192195 w 351782"/>
                <a:gd name="connsiteY98" fmla="*/ 190151 h 343295"/>
                <a:gd name="connsiteX99" fmla="*/ 156762 w 351782"/>
                <a:gd name="connsiteY99" fmla="*/ 212725 h 343295"/>
                <a:gd name="connsiteX100" fmla="*/ 143141 w 351782"/>
                <a:gd name="connsiteY100" fmla="*/ 230727 h 343295"/>
                <a:gd name="connsiteX101" fmla="*/ 131616 w 351782"/>
                <a:gd name="connsiteY101" fmla="*/ 246062 h 343295"/>
                <a:gd name="connsiteX102" fmla="*/ 74466 w 351782"/>
                <a:gd name="connsiteY102" fmla="*/ 298831 h 343295"/>
                <a:gd name="connsiteX103" fmla="*/ 66751 w 351782"/>
                <a:gd name="connsiteY103" fmla="*/ 302831 h 343295"/>
                <a:gd name="connsiteX104" fmla="*/ 63512 w 351782"/>
                <a:gd name="connsiteY104" fmla="*/ 304355 h 343295"/>
                <a:gd name="connsiteX105" fmla="*/ 63036 w 351782"/>
                <a:gd name="connsiteY105" fmla="*/ 304355 h 343295"/>
                <a:gd name="connsiteX106" fmla="*/ 62369 w 351782"/>
                <a:gd name="connsiteY106" fmla="*/ 304355 h 343295"/>
                <a:gd name="connsiteX107" fmla="*/ 53606 w 351782"/>
                <a:gd name="connsiteY107" fmla="*/ 307689 h 343295"/>
                <a:gd name="connsiteX108" fmla="*/ 42081 w 351782"/>
                <a:gd name="connsiteY108" fmla="*/ 311499 h 343295"/>
                <a:gd name="connsiteX109" fmla="*/ 35890 w 351782"/>
                <a:gd name="connsiteY109" fmla="*/ 313118 h 343295"/>
                <a:gd name="connsiteX110" fmla="*/ 31985 w 351782"/>
                <a:gd name="connsiteY110" fmla="*/ 314547 h 343295"/>
                <a:gd name="connsiteX111" fmla="*/ 34270 w 351782"/>
                <a:gd name="connsiteY111" fmla="*/ 312071 h 34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51782" h="343295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96" y="352552"/>
                    <a:pt x="43224" y="342646"/>
                    <a:pt x="61607" y="336074"/>
                  </a:cubicBezTo>
                  <a:close/>
                  <a:moveTo>
                    <a:pt x="296113" y="194818"/>
                  </a:moveTo>
                  <a:lnTo>
                    <a:pt x="296113" y="194818"/>
                  </a:lnTo>
                  <a:lnTo>
                    <a:pt x="296113" y="194818"/>
                  </a:lnTo>
                  <a:close/>
                  <a:moveTo>
                    <a:pt x="34270" y="312071"/>
                  </a:moveTo>
                  <a:lnTo>
                    <a:pt x="34270" y="312071"/>
                  </a:lnTo>
                  <a:cubicBezTo>
                    <a:pt x="36747" y="309594"/>
                    <a:pt x="39414" y="307403"/>
                    <a:pt x="41891" y="305022"/>
                  </a:cubicBezTo>
                  <a:cubicBezTo>
                    <a:pt x="47062" y="302304"/>
                    <a:pt x="51972" y="299115"/>
                    <a:pt x="56559" y="295497"/>
                  </a:cubicBezTo>
                  <a:cubicBezTo>
                    <a:pt x="64519" y="290680"/>
                    <a:pt x="70804" y="283530"/>
                    <a:pt x="74562" y="275018"/>
                  </a:cubicBezTo>
                  <a:cubicBezTo>
                    <a:pt x="74561" y="273971"/>
                    <a:pt x="74561" y="267970"/>
                    <a:pt x="74561" y="268065"/>
                  </a:cubicBezTo>
                  <a:cubicBezTo>
                    <a:pt x="74083" y="264994"/>
                    <a:pt x="72689" y="262139"/>
                    <a:pt x="70561" y="259874"/>
                  </a:cubicBezTo>
                  <a:cubicBezTo>
                    <a:pt x="68383" y="257727"/>
                    <a:pt x="65642" y="256241"/>
                    <a:pt x="62655" y="255587"/>
                  </a:cubicBezTo>
                  <a:cubicBezTo>
                    <a:pt x="83420" y="240157"/>
                    <a:pt x="105137" y="225965"/>
                    <a:pt x="126568" y="211963"/>
                  </a:cubicBezTo>
                  <a:cubicBezTo>
                    <a:pt x="153723" y="194784"/>
                    <a:pt x="178646" y="174308"/>
                    <a:pt x="200768" y="151003"/>
                  </a:cubicBezTo>
                  <a:cubicBezTo>
                    <a:pt x="233057" y="115856"/>
                    <a:pt x="257918" y="73184"/>
                    <a:pt x="294684" y="42418"/>
                  </a:cubicBezTo>
                  <a:lnTo>
                    <a:pt x="296113" y="41180"/>
                  </a:lnTo>
                  <a:lnTo>
                    <a:pt x="298304" y="39560"/>
                  </a:lnTo>
                  <a:cubicBezTo>
                    <a:pt x="300113" y="38132"/>
                    <a:pt x="302113" y="36893"/>
                    <a:pt x="304019" y="35655"/>
                  </a:cubicBezTo>
                  <a:lnTo>
                    <a:pt x="309638" y="32321"/>
                  </a:lnTo>
                  <a:lnTo>
                    <a:pt x="311353" y="31559"/>
                  </a:lnTo>
                  <a:cubicBezTo>
                    <a:pt x="309638" y="32321"/>
                    <a:pt x="312877" y="30988"/>
                    <a:pt x="313639" y="30702"/>
                  </a:cubicBezTo>
                  <a:lnTo>
                    <a:pt x="317258" y="29940"/>
                  </a:lnTo>
                  <a:lnTo>
                    <a:pt x="319735" y="29940"/>
                  </a:lnTo>
                  <a:lnTo>
                    <a:pt x="319735" y="29940"/>
                  </a:lnTo>
                  <a:lnTo>
                    <a:pt x="320783" y="30702"/>
                  </a:lnTo>
                  <a:cubicBezTo>
                    <a:pt x="321083" y="30906"/>
                    <a:pt x="321341" y="31164"/>
                    <a:pt x="321545" y="31464"/>
                  </a:cubicBezTo>
                  <a:lnTo>
                    <a:pt x="322592" y="32798"/>
                  </a:lnTo>
                  <a:lnTo>
                    <a:pt x="322592" y="32798"/>
                  </a:lnTo>
                  <a:lnTo>
                    <a:pt x="322592" y="33845"/>
                  </a:lnTo>
                  <a:cubicBezTo>
                    <a:pt x="322633" y="34289"/>
                    <a:pt x="322633" y="34735"/>
                    <a:pt x="322592" y="35179"/>
                  </a:cubicBezTo>
                  <a:lnTo>
                    <a:pt x="322592" y="36608"/>
                  </a:lnTo>
                  <a:cubicBezTo>
                    <a:pt x="322592" y="36608"/>
                    <a:pt x="322592" y="38036"/>
                    <a:pt x="322592" y="38417"/>
                  </a:cubicBezTo>
                  <a:cubicBezTo>
                    <a:pt x="322167" y="40488"/>
                    <a:pt x="321594" y="42525"/>
                    <a:pt x="320878" y="44513"/>
                  </a:cubicBezTo>
                  <a:cubicBezTo>
                    <a:pt x="320878" y="44513"/>
                    <a:pt x="320116" y="46323"/>
                    <a:pt x="319925" y="46704"/>
                  </a:cubicBezTo>
                  <a:cubicBezTo>
                    <a:pt x="319443" y="47812"/>
                    <a:pt x="318903" y="48893"/>
                    <a:pt x="318306" y="49943"/>
                  </a:cubicBezTo>
                  <a:cubicBezTo>
                    <a:pt x="317163" y="52229"/>
                    <a:pt x="315925" y="54324"/>
                    <a:pt x="314591" y="56515"/>
                  </a:cubicBezTo>
                  <a:cubicBezTo>
                    <a:pt x="313258" y="58706"/>
                    <a:pt x="311829" y="60801"/>
                    <a:pt x="310400" y="62897"/>
                  </a:cubicBezTo>
                  <a:lnTo>
                    <a:pt x="308114" y="66040"/>
                  </a:lnTo>
                  <a:lnTo>
                    <a:pt x="306019" y="68993"/>
                  </a:lnTo>
                  <a:cubicBezTo>
                    <a:pt x="300494" y="76232"/>
                    <a:pt x="294589" y="83090"/>
                    <a:pt x="288874" y="90138"/>
                  </a:cubicBezTo>
                  <a:cubicBezTo>
                    <a:pt x="287826" y="91376"/>
                    <a:pt x="286874" y="92519"/>
                    <a:pt x="285921" y="93853"/>
                  </a:cubicBezTo>
                  <a:lnTo>
                    <a:pt x="283826" y="96425"/>
                  </a:lnTo>
                  <a:lnTo>
                    <a:pt x="283063" y="97568"/>
                  </a:lnTo>
                  <a:lnTo>
                    <a:pt x="279730" y="102997"/>
                  </a:lnTo>
                  <a:cubicBezTo>
                    <a:pt x="275681" y="109776"/>
                    <a:pt x="272785" y="117178"/>
                    <a:pt x="271157" y="124904"/>
                  </a:cubicBezTo>
                  <a:cubicBezTo>
                    <a:pt x="269156" y="138853"/>
                    <a:pt x="272159" y="153060"/>
                    <a:pt x="279635" y="165005"/>
                  </a:cubicBezTo>
                  <a:cubicBezTo>
                    <a:pt x="282683" y="170910"/>
                    <a:pt x="286397" y="176435"/>
                    <a:pt x="289826" y="182150"/>
                  </a:cubicBezTo>
                  <a:cubicBezTo>
                    <a:pt x="291541" y="185007"/>
                    <a:pt x="293351" y="187865"/>
                    <a:pt x="294970" y="190722"/>
                  </a:cubicBezTo>
                  <a:lnTo>
                    <a:pt x="295732" y="192627"/>
                  </a:lnTo>
                  <a:lnTo>
                    <a:pt x="293636" y="192627"/>
                  </a:lnTo>
                  <a:lnTo>
                    <a:pt x="292684" y="192627"/>
                  </a:lnTo>
                  <a:lnTo>
                    <a:pt x="292684" y="192627"/>
                  </a:lnTo>
                  <a:cubicBezTo>
                    <a:pt x="283953" y="193310"/>
                    <a:pt x="275175" y="193086"/>
                    <a:pt x="266490" y="191960"/>
                  </a:cubicBezTo>
                  <a:lnTo>
                    <a:pt x="260394" y="191294"/>
                  </a:lnTo>
                  <a:lnTo>
                    <a:pt x="259251" y="191294"/>
                  </a:lnTo>
                  <a:lnTo>
                    <a:pt x="258203" y="191294"/>
                  </a:lnTo>
                  <a:lnTo>
                    <a:pt x="253727" y="190627"/>
                  </a:lnTo>
                  <a:cubicBezTo>
                    <a:pt x="246297" y="189484"/>
                    <a:pt x="238868" y="188531"/>
                    <a:pt x="231438" y="187865"/>
                  </a:cubicBezTo>
                  <a:cubicBezTo>
                    <a:pt x="218321" y="186429"/>
                    <a:pt x="205057" y="187202"/>
                    <a:pt x="192195" y="190151"/>
                  </a:cubicBezTo>
                  <a:cubicBezTo>
                    <a:pt x="178311" y="193777"/>
                    <a:pt x="165916" y="201674"/>
                    <a:pt x="156762" y="212725"/>
                  </a:cubicBezTo>
                  <a:cubicBezTo>
                    <a:pt x="152000" y="218535"/>
                    <a:pt x="147237" y="224726"/>
                    <a:pt x="143141" y="230727"/>
                  </a:cubicBezTo>
                  <a:cubicBezTo>
                    <a:pt x="139045" y="236728"/>
                    <a:pt x="136378" y="240252"/>
                    <a:pt x="131616" y="246062"/>
                  </a:cubicBezTo>
                  <a:cubicBezTo>
                    <a:pt x="116343" y="267347"/>
                    <a:pt x="96899" y="285301"/>
                    <a:pt x="74466" y="298831"/>
                  </a:cubicBezTo>
                  <a:lnTo>
                    <a:pt x="66751" y="302831"/>
                  </a:lnTo>
                  <a:lnTo>
                    <a:pt x="63512" y="304355"/>
                  </a:lnTo>
                  <a:lnTo>
                    <a:pt x="63036" y="304355"/>
                  </a:lnTo>
                  <a:lnTo>
                    <a:pt x="62369" y="304355"/>
                  </a:lnTo>
                  <a:lnTo>
                    <a:pt x="53606" y="307689"/>
                  </a:lnTo>
                  <a:cubicBezTo>
                    <a:pt x="49796" y="309118"/>
                    <a:pt x="45986" y="310356"/>
                    <a:pt x="42081" y="311499"/>
                  </a:cubicBezTo>
                  <a:cubicBezTo>
                    <a:pt x="39986" y="312166"/>
                    <a:pt x="37890" y="312642"/>
                    <a:pt x="35890" y="313118"/>
                  </a:cubicBezTo>
                  <a:lnTo>
                    <a:pt x="31985" y="314547"/>
                  </a:lnTo>
                  <a:cubicBezTo>
                    <a:pt x="32707" y="313686"/>
                    <a:pt x="33470" y="312859"/>
                    <a:pt x="34270" y="31207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xmlns="" id="{442B5B6E-9C75-4467-8C2E-2050E84EF561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2971 w 202211"/>
                <a:gd name="connsiteY22" fmla="*/ 14175 h 130219"/>
                <a:gd name="connsiteX23" fmla="*/ 176124 w 202211"/>
                <a:gd name="connsiteY23" fmla="*/ 29796 h 130219"/>
                <a:gd name="connsiteX24" fmla="*/ 176124 w 202211"/>
                <a:gd name="connsiteY24" fmla="*/ 29796 h 130219"/>
                <a:gd name="connsiteX25" fmla="*/ 176124 w 202211"/>
                <a:gd name="connsiteY25" fmla="*/ 29796 h 130219"/>
                <a:gd name="connsiteX26" fmla="*/ 132786 w 202211"/>
                <a:gd name="connsiteY26" fmla="*/ 27986 h 130219"/>
                <a:gd name="connsiteX27" fmla="*/ 132786 w 202211"/>
                <a:gd name="connsiteY27" fmla="*/ 27986 h 130219"/>
                <a:gd name="connsiteX28" fmla="*/ 134690 w 202211"/>
                <a:gd name="connsiteY28" fmla="*/ 27986 h 130219"/>
                <a:gd name="connsiteX29" fmla="*/ 141548 w 202211"/>
                <a:gd name="connsiteY29" fmla="*/ 27319 h 130219"/>
                <a:gd name="connsiteX30" fmla="*/ 165742 w 202211"/>
                <a:gd name="connsiteY30" fmla="*/ 27319 h 130219"/>
                <a:gd name="connsiteX31" fmla="*/ 166790 w 202211"/>
                <a:gd name="connsiteY31" fmla="*/ 27319 h 130219"/>
                <a:gd name="connsiteX32" fmla="*/ 168218 w 202211"/>
                <a:gd name="connsiteY32" fmla="*/ 27319 h 130219"/>
                <a:gd name="connsiteX33" fmla="*/ 172790 w 202211"/>
                <a:gd name="connsiteY33" fmla="*/ 28462 h 130219"/>
                <a:gd name="connsiteX34" fmla="*/ 174505 w 202211"/>
                <a:gd name="connsiteY34" fmla="*/ 29034 h 130219"/>
                <a:gd name="connsiteX35" fmla="*/ 175457 w 202211"/>
                <a:gd name="connsiteY35" fmla="*/ 29605 h 130219"/>
                <a:gd name="connsiteX36" fmla="*/ 175457 w 202211"/>
                <a:gd name="connsiteY36" fmla="*/ 30558 h 130219"/>
                <a:gd name="connsiteX37" fmla="*/ 175457 w 202211"/>
                <a:gd name="connsiteY37" fmla="*/ 31415 h 130219"/>
                <a:gd name="connsiteX38" fmla="*/ 175457 w 202211"/>
                <a:gd name="connsiteY38" fmla="*/ 32368 h 130219"/>
                <a:gd name="connsiteX39" fmla="*/ 174314 w 202211"/>
                <a:gd name="connsiteY39" fmla="*/ 34749 h 130219"/>
                <a:gd name="connsiteX40" fmla="*/ 174314 w 202211"/>
                <a:gd name="connsiteY40" fmla="*/ 34749 h 130219"/>
                <a:gd name="connsiteX41" fmla="*/ 173362 w 202211"/>
                <a:gd name="connsiteY41" fmla="*/ 36273 h 130219"/>
                <a:gd name="connsiteX42" fmla="*/ 170790 w 202211"/>
                <a:gd name="connsiteY42" fmla="*/ 38940 h 130219"/>
                <a:gd name="connsiteX43" fmla="*/ 165837 w 202211"/>
                <a:gd name="connsiteY43" fmla="*/ 41797 h 130219"/>
                <a:gd name="connsiteX44" fmla="*/ 164123 w 202211"/>
                <a:gd name="connsiteY44" fmla="*/ 42559 h 130219"/>
                <a:gd name="connsiteX45" fmla="*/ 160503 w 202211"/>
                <a:gd name="connsiteY45" fmla="*/ 43893 h 130219"/>
                <a:gd name="connsiteX46" fmla="*/ 114974 w 202211"/>
                <a:gd name="connsiteY46" fmla="*/ 62943 h 130219"/>
                <a:gd name="connsiteX47" fmla="*/ 78969 w 202211"/>
                <a:gd name="connsiteY47" fmla="*/ 101043 h 130219"/>
                <a:gd name="connsiteX48" fmla="*/ 47822 w 202211"/>
                <a:gd name="connsiteY48" fmla="*/ 104186 h 130219"/>
                <a:gd name="connsiteX49" fmla="*/ 33345 w 202211"/>
                <a:gd name="connsiteY49" fmla="*/ 101329 h 130219"/>
                <a:gd name="connsiteX50" fmla="*/ 26487 w 202211"/>
                <a:gd name="connsiteY50" fmla="*/ 99328 h 130219"/>
                <a:gd name="connsiteX51" fmla="*/ 24200 w 202211"/>
                <a:gd name="connsiteY51" fmla="*/ 98566 h 130219"/>
                <a:gd name="connsiteX52" fmla="*/ 24200 w 202211"/>
                <a:gd name="connsiteY52" fmla="*/ 98566 h 130219"/>
                <a:gd name="connsiteX53" fmla="*/ 23438 w 202211"/>
                <a:gd name="connsiteY53" fmla="*/ 98566 h 130219"/>
                <a:gd name="connsiteX54" fmla="*/ 22010 w 202211"/>
                <a:gd name="connsiteY54" fmla="*/ 97709 h 130219"/>
                <a:gd name="connsiteX55" fmla="*/ 22010 w 202211"/>
                <a:gd name="connsiteY55" fmla="*/ 97709 h 130219"/>
                <a:gd name="connsiteX56" fmla="*/ 22010 w 202211"/>
                <a:gd name="connsiteY56" fmla="*/ 97709 h 130219"/>
                <a:gd name="connsiteX57" fmla="*/ 21438 w 202211"/>
                <a:gd name="connsiteY57" fmla="*/ 96566 h 130219"/>
                <a:gd name="connsiteX58" fmla="*/ 20867 w 202211"/>
                <a:gd name="connsiteY58" fmla="*/ 93994 h 130219"/>
                <a:gd name="connsiteX59" fmla="*/ 20867 w 202211"/>
                <a:gd name="connsiteY59" fmla="*/ 93994 h 130219"/>
                <a:gd name="connsiteX60" fmla="*/ 20867 w 202211"/>
                <a:gd name="connsiteY60" fmla="*/ 91708 h 130219"/>
                <a:gd name="connsiteX61" fmla="*/ 19343 w 202211"/>
                <a:gd name="connsiteY61" fmla="*/ 77230 h 130219"/>
                <a:gd name="connsiteX62" fmla="*/ 20390 w 202211"/>
                <a:gd name="connsiteY62" fmla="*/ 77230 h 130219"/>
                <a:gd name="connsiteX63" fmla="*/ 23533 w 202211"/>
                <a:gd name="connsiteY63" fmla="*/ 77230 h 130219"/>
                <a:gd name="connsiteX64" fmla="*/ 26487 w 202211"/>
                <a:gd name="connsiteY64" fmla="*/ 75802 h 130219"/>
                <a:gd name="connsiteX65" fmla="*/ 50775 w 202211"/>
                <a:gd name="connsiteY65" fmla="*/ 66277 h 130219"/>
                <a:gd name="connsiteX66" fmla="*/ 53156 w 202211"/>
                <a:gd name="connsiteY66" fmla="*/ 62371 h 130219"/>
                <a:gd name="connsiteX67" fmla="*/ 67063 w 202211"/>
                <a:gd name="connsiteY67" fmla="*/ 54942 h 130219"/>
                <a:gd name="connsiteX68" fmla="*/ 106401 w 202211"/>
                <a:gd name="connsiteY68" fmla="*/ 35035 h 130219"/>
                <a:gd name="connsiteX69" fmla="*/ 122022 w 202211"/>
                <a:gd name="connsiteY69" fmla="*/ 31320 h 130219"/>
                <a:gd name="connsiteX70" fmla="*/ 132690 w 202211"/>
                <a:gd name="connsiteY70" fmla="*/ 29415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6738" y="4567"/>
                    <a:pt x="104398" y="8369"/>
                    <a:pt x="92971" y="14175"/>
                  </a:cubicBezTo>
                  <a:close/>
                  <a:moveTo>
                    <a:pt x="176124" y="29796"/>
                  </a:moveTo>
                  <a:lnTo>
                    <a:pt x="176124" y="29796"/>
                  </a:lnTo>
                  <a:lnTo>
                    <a:pt x="176124" y="29796"/>
                  </a:lnTo>
                  <a:close/>
                  <a:moveTo>
                    <a:pt x="132786" y="27986"/>
                  </a:moveTo>
                  <a:lnTo>
                    <a:pt x="132786" y="27986"/>
                  </a:lnTo>
                  <a:lnTo>
                    <a:pt x="134690" y="27986"/>
                  </a:lnTo>
                  <a:lnTo>
                    <a:pt x="141548" y="27319"/>
                  </a:lnTo>
                  <a:cubicBezTo>
                    <a:pt x="149595" y="26558"/>
                    <a:pt x="157695" y="26558"/>
                    <a:pt x="165742" y="27319"/>
                  </a:cubicBezTo>
                  <a:lnTo>
                    <a:pt x="166790" y="27319"/>
                  </a:lnTo>
                  <a:lnTo>
                    <a:pt x="168218" y="27319"/>
                  </a:lnTo>
                  <a:lnTo>
                    <a:pt x="172790" y="28462"/>
                  </a:lnTo>
                  <a:lnTo>
                    <a:pt x="174505" y="29034"/>
                  </a:lnTo>
                  <a:lnTo>
                    <a:pt x="175457" y="29605"/>
                  </a:lnTo>
                  <a:cubicBezTo>
                    <a:pt x="175457" y="30367"/>
                    <a:pt x="175457" y="31225"/>
                    <a:pt x="175457" y="30558"/>
                  </a:cubicBezTo>
                  <a:cubicBezTo>
                    <a:pt x="175457" y="29891"/>
                    <a:pt x="175457" y="31129"/>
                    <a:pt x="175457" y="31415"/>
                  </a:cubicBezTo>
                  <a:cubicBezTo>
                    <a:pt x="175457" y="31701"/>
                    <a:pt x="173743" y="35987"/>
                    <a:pt x="175457" y="32368"/>
                  </a:cubicBezTo>
                  <a:lnTo>
                    <a:pt x="174314" y="34749"/>
                  </a:lnTo>
                  <a:cubicBezTo>
                    <a:pt x="174314" y="33796"/>
                    <a:pt x="174314" y="33892"/>
                    <a:pt x="174314" y="34749"/>
                  </a:cubicBezTo>
                  <a:cubicBezTo>
                    <a:pt x="174023" y="35273"/>
                    <a:pt x="173705" y="35782"/>
                    <a:pt x="173362" y="36273"/>
                  </a:cubicBezTo>
                  <a:cubicBezTo>
                    <a:pt x="172219" y="37416"/>
                    <a:pt x="170314" y="39130"/>
                    <a:pt x="170790" y="38940"/>
                  </a:cubicBezTo>
                  <a:cubicBezTo>
                    <a:pt x="169194" y="39984"/>
                    <a:pt x="167540" y="40938"/>
                    <a:pt x="165837" y="41797"/>
                  </a:cubicBezTo>
                  <a:lnTo>
                    <a:pt x="164123" y="42559"/>
                  </a:lnTo>
                  <a:lnTo>
                    <a:pt x="160503" y="43893"/>
                  </a:lnTo>
                  <a:cubicBezTo>
                    <a:pt x="144787" y="49322"/>
                    <a:pt x="128309" y="52084"/>
                    <a:pt x="114974" y="62943"/>
                  </a:cubicBezTo>
                  <a:cubicBezTo>
                    <a:pt x="101639" y="73801"/>
                    <a:pt x="96971" y="95518"/>
                    <a:pt x="78969" y="101043"/>
                  </a:cubicBezTo>
                  <a:cubicBezTo>
                    <a:pt x="68894" y="104126"/>
                    <a:pt x="58310" y="105195"/>
                    <a:pt x="47822" y="104186"/>
                  </a:cubicBezTo>
                  <a:cubicBezTo>
                    <a:pt x="42928" y="103620"/>
                    <a:pt x="38087" y="102664"/>
                    <a:pt x="33345" y="101329"/>
                  </a:cubicBezTo>
                  <a:cubicBezTo>
                    <a:pt x="30963" y="100757"/>
                    <a:pt x="28772" y="99900"/>
                    <a:pt x="26487" y="99328"/>
                  </a:cubicBezTo>
                  <a:lnTo>
                    <a:pt x="24200" y="98566"/>
                  </a:lnTo>
                  <a:lnTo>
                    <a:pt x="24200" y="98566"/>
                  </a:lnTo>
                  <a:lnTo>
                    <a:pt x="23438" y="98566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1438" y="96566"/>
                  </a:lnTo>
                  <a:cubicBezTo>
                    <a:pt x="22200" y="98090"/>
                    <a:pt x="20962" y="94661"/>
                    <a:pt x="20867" y="93994"/>
                  </a:cubicBezTo>
                  <a:lnTo>
                    <a:pt x="20867" y="93994"/>
                  </a:lnTo>
                  <a:cubicBezTo>
                    <a:pt x="20867" y="93232"/>
                    <a:pt x="20867" y="92470"/>
                    <a:pt x="20867" y="91708"/>
                  </a:cubicBezTo>
                  <a:cubicBezTo>
                    <a:pt x="20867" y="86755"/>
                    <a:pt x="20009" y="82183"/>
                    <a:pt x="19343" y="77230"/>
                  </a:cubicBezTo>
                  <a:lnTo>
                    <a:pt x="20390" y="77230"/>
                  </a:lnTo>
                  <a:cubicBezTo>
                    <a:pt x="21396" y="77648"/>
                    <a:pt x="22527" y="77648"/>
                    <a:pt x="23533" y="77230"/>
                  </a:cubicBezTo>
                  <a:lnTo>
                    <a:pt x="26487" y="75802"/>
                  </a:lnTo>
                  <a:cubicBezTo>
                    <a:pt x="35148" y="74317"/>
                    <a:pt x="43414" y="71076"/>
                    <a:pt x="50775" y="66277"/>
                  </a:cubicBezTo>
                  <a:cubicBezTo>
                    <a:pt x="51924" y="65227"/>
                    <a:pt x="52749" y="63873"/>
                    <a:pt x="53156" y="62371"/>
                  </a:cubicBezTo>
                  <a:cubicBezTo>
                    <a:pt x="57824" y="59990"/>
                    <a:pt x="62681" y="57514"/>
                    <a:pt x="67063" y="54942"/>
                  </a:cubicBezTo>
                  <a:cubicBezTo>
                    <a:pt x="79626" y="47271"/>
                    <a:pt x="92780" y="40615"/>
                    <a:pt x="106401" y="35035"/>
                  </a:cubicBezTo>
                  <a:cubicBezTo>
                    <a:pt x="111498" y="33371"/>
                    <a:pt x="116722" y="32129"/>
                    <a:pt x="122022" y="31320"/>
                  </a:cubicBezTo>
                  <a:cubicBezTo>
                    <a:pt x="125546" y="30558"/>
                    <a:pt x="129071" y="29986"/>
                    <a:pt x="132690" y="294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xmlns="" id="{C8128A04-C311-405E-9C54-D77D1612D651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xmlns="" id="{825D82EF-8B7B-4E0B-8FE4-38FF96729DFA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xmlns="" id="{48750ED1-82CB-42C9-A418-53C285175270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xmlns="" id="{507D4E9E-E35B-471C-8045-00B80AC0B350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xmlns="" id="{61E982AB-F135-45DC-AFE4-9B4141EB56A2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xmlns="" id="{5260A199-82E0-4BC5-9C9B-00DA5A53957D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xmlns="" id="{09816388-A6DE-4DB6-A301-05C250A5F9D8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xmlns="" id="{FCF4F205-207A-4D68-99C7-EE90A7E946E7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xmlns="" id="{C25EB4F7-51EE-4968-9561-B07A1AAB644C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xmlns="" id="{CC8DFBE2-74F3-41E1-92E8-188C50093699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xmlns="" id="{AB0D7EE6-403E-4EFC-8E22-30A35581C140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xmlns="" id="{2C5A3D3A-452E-48D4-BF37-269DA02A316F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xmlns="" id="{EAEB58DF-9E02-4A74-822B-4FE6B0B3A16B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xmlns="" id="{D3A2F354-667C-40D0-B4F0-A71CA9996404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xmlns="" id="{A87A224C-36A1-485A-AFDF-3F7A07B6940E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xmlns="" id="{BDE1F608-6F8C-413F-BA2B-08B69347F5D1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xmlns="" id="{323FFAD0-3B2D-4B08-A503-0782544DE131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xmlns="" id="{BA6AF7F6-83FC-4727-8507-591C4BFAA19B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xmlns="" id="{3468EAE6-972F-488E-A2C4-22DC384D71F6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xmlns="" id="{C448C119-1F96-43F9-8DD7-AA67CA5B4BD6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xmlns="" id="{74C8036B-4F23-4F8E-BD5C-6CBC8C2E7F9D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xmlns="" id="{1D46C483-C8AC-4DE9-8D9E-F55D51B2C489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xmlns="" id="{32DE4277-7F43-4322-A47C-0C56D1B5CBC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xmlns="" id="{3CE73497-3CE8-4D96-8CD9-4E8DC4BA0330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xmlns="" id="{16B74419-B084-4A85-9DB4-62679A8DD4D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xmlns="" id="{425CDB93-9059-4FFD-8D10-C08397F64101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xmlns="" id="{2E483BD7-8224-4B59-A99D-2C7B36774F92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xmlns="" id="{D44AFD12-7F8C-4689-AD91-0AE4FBD0894A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xmlns="" id="{CDA7C98D-59F6-45B7-A815-3AAB6EEE3F4F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xmlns="" id="{DB6A717E-F715-4927-BB40-7FC632C6CEFE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xmlns="" id="{BAF13740-7485-4E34-907E-A75351D25656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xmlns="" id="{E7C245D7-2E58-412A-9A5F-0BF0804616DC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xmlns="" id="{78A47975-FC68-4EC5-9B6C-3EA824E2EF81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xmlns="" id="{5D9EBDED-6229-4264-AB3F-3FB9A45577BB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xmlns="" id="{BB6FECD6-D54D-44B7-B383-04A1BA8D2994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xmlns="" id="{F1780D99-C919-4C0D-AEF3-0CDEAA54DEF5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xmlns="" id="{9E93F8D3-D356-4F58-BA94-59C78C3C71EA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xmlns="" id="{27EB26DE-F1CC-4E43-9480-CFC77D391428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xmlns="" id="{9A32C651-FDC2-4720-BDC7-E070957CCDBE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xmlns="" id="{12251AE5-80D9-4169-84A1-5761E52DB7F9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xmlns="" id="{43E42AC2-09B7-4EB1-8611-DCBD76EABAE3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xmlns="" id="{50A6B5DF-9C8E-4BA7-9ACC-1DE3377E0D87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xmlns="" id="{8B221A01-7F4E-4339-836A-0DDE586F14CD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xmlns="" id="{62755596-AE04-4DFB-8703-AD77CA90FAAB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xmlns="" id="{E646B3DC-60BD-4D71-B3C5-BEC2D8867DE7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xmlns="" id="{C2CB4E58-1787-4F3C-8661-569524607F09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xmlns="" id="{1F525A5C-8A05-4727-9D42-BD5EC6D294C2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xmlns="" id="{52DF9CE6-81F6-4637-863E-0E9B5B833A41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xmlns="" id="{58615E84-1812-476A-90A2-337E4D4FE6D3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xmlns="" id="{D9B0DF6E-759D-44C7-A572-F04BF59AB660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xmlns="" id="{8883D34E-0471-487F-8E39-AA1D86E53B57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xmlns="" id="{786583B2-14EA-439D-8636-7ED26DE0914A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xmlns="" id="{FC38B1E0-F0A1-48A6-AF08-DADA0C15323F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xmlns="" id="{74A91FB5-1391-484D-A1D2-22AF2AE16F43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xmlns="" id="{DD765427-7847-41DA-BDAB-62C0869D580A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xmlns="" id="{41441A01-5CB6-48F8-8EE9-4E41EDF1F462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xmlns="" id="{8E62F7E6-94C7-47D8-B255-F3FDBAB4B4DA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xmlns="" id="{6EFF94F6-DC6B-4845-860B-3668790104CF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xmlns="" id="{C5E52686-713E-4F5D-BA59-DDA805DA94BB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xmlns="" id="{17DE2E1E-EB55-4BB2-9E48-9357A297BDB9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xmlns="" id="{798E7DDC-054E-43F3-9A31-0445EFC6B24B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xmlns="" id="{7EE9F2BC-03F3-4072-9AA1-D695078682A0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xmlns="" id="{8A69DA1D-A3A9-4038-8913-5E4D14B1FA6F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xmlns="" id="{76A70EA7-53CA-4F32-BA1C-8CE211DB36EF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xmlns="" id="{D0C6EF74-9479-4B32-BDC3-70A78F1A46AF}"/>
                </a:ext>
              </a:extLst>
            </p:cNvPr>
            <p:cNvSpPr/>
            <p:nvPr/>
          </p:nvSpPr>
          <p:spPr>
            <a:xfrm>
              <a:off x="7377388" y="3722804"/>
              <a:ext cx="55339" cy="23562"/>
            </a:xfrm>
            <a:custGeom>
              <a:avLst/>
              <a:gdLst>
                <a:gd name="connsiteX0" fmla="*/ 4357 w 34361"/>
                <a:gd name="connsiteY0" fmla="*/ 12022 h 14630"/>
                <a:gd name="connsiteX1" fmla="*/ 4357 w 34361"/>
                <a:gd name="connsiteY1" fmla="*/ 12022 h 14630"/>
                <a:gd name="connsiteX2" fmla="*/ 4357 w 34361"/>
                <a:gd name="connsiteY2" fmla="*/ 12022 h 14630"/>
                <a:gd name="connsiteX3" fmla="*/ 7595 w 34361"/>
                <a:gd name="connsiteY3" fmla="*/ 13260 h 14630"/>
                <a:gd name="connsiteX4" fmla="*/ 17597 w 34361"/>
                <a:gd name="connsiteY4" fmla="*/ 14308 h 14630"/>
                <a:gd name="connsiteX5" fmla="*/ 34361 w 34361"/>
                <a:gd name="connsiteY5" fmla="*/ 7354 h 14630"/>
                <a:gd name="connsiteX6" fmla="*/ 17597 w 34361"/>
                <a:gd name="connsiteY6" fmla="*/ 306 h 14630"/>
                <a:gd name="connsiteX7" fmla="*/ 9215 w 34361"/>
                <a:gd name="connsiteY7" fmla="*/ 1163 h 14630"/>
                <a:gd name="connsiteX8" fmla="*/ 5691 w 34361"/>
                <a:gd name="connsiteY8" fmla="*/ 2021 h 14630"/>
                <a:gd name="connsiteX9" fmla="*/ 4357 w 34361"/>
                <a:gd name="connsiteY9" fmla="*/ 2021 h 14630"/>
                <a:gd name="connsiteX10" fmla="*/ 4357 w 34361"/>
                <a:gd name="connsiteY10" fmla="*/ 2021 h 14630"/>
                <a:gd name="connsiteX11" fmla="*/ 48 w 34361"/>
                <a:gd name="connsiteY11" fmla="*/ 7713 h 14630"/>
                <a:gd name="connsiteX12" fmla="*/ 4357 w 34361"/>
                <a:gd name="connsiteY12" fmla="*/ 12022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361" h="14630">
                  <a:moveTo>
                    <a:pt x="4357" y="12022"/>
                  </a:moveTo>
                  <a:lnTo>
                    <a:pt x="4357" y="12022"/>
                  </a:lnTo>
                  <a:lnTo>
                    <a:pt x="4357" y="12022"/>
                  </a:lnTo>
                  <a:cubicBezTo>
                    <a:pt x="5332" y="12669"/>
                    <a:pt x="6438" y="13092"/>
                    <a:pt x="7595" y="13260"/>
                  </a:cubicBezTo>
                  <a:cubicBezTo>
                    <a:pt x="10893" y="13897"/>
                    <a:pt x="14239" y="14247"/>
                    <a:pt x="17597" y="14308"/>
                  </a:cubicBezTo>
                  <a:cubicBezTo>
                    <a:pt x="23026" y="14879"/>
                    <a:pt x="34361" y="15641"/>
                    <a:pt x="34361" y="7354"/>
                  </a:cubicBezTo>
                  <a:cubicBezTo>
                    <a:pt x="34361" y="-932"/>
                    <a:pt x="23026" y="-265"/>
                    <a:pt x="17597" y="306"/>
                  </a:cubicBezTo>
                  <a:lnTo>
                    <a:pt x="9215" y="1163"/>
                  </a:lnTo>
                  <a:cubicBezTo>
                    <a:pt x="8000" y="1246"/>
                    <a:pt x="6808" y="1536"/>
                    <a:pt x="5691" y="2021"/>
                  </a:cubicBezTo>
                  <a:lnTo>
                    <a:pt x="4357" y="2021"/>
                  </a:lnTo>
                  <a:lnTo>
                    <a:pt x="4357" y="2021"/>
                  </a:lnTo>
                  <a:cubicBezTo>
                    <a:pt x="1595" y="2402"/>
                    <a:pt x="-334" y="4951"/>
                    <a:pt x="48" y="7713"/>
                  </a:cubicBezTo>
                  <a:cubicBezTo>
                    <a:pt x="358" y="9952"/>
                    <a:pt x="2118" y="11712"/>
                    <a:pt x="4357" y="120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xmlns="" id="{9EA12549-2EE6-462C-8EA1-1A4CCE5A9D00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xmlns="" id="{B2582B64-9F59-4859-96A7-9BC914CB1F8D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xmlns="" id="{349C890F-1039-4026-878E-49C83411FAF3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xmlns="" id="{ADA0E58E-F866-4453-A4E6-CCB2DC552B76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xmlns="" id="{889B68DB-EF5F-4EEC-BC25-5DF848E4A38F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xmlns="" id="{3725DE04-C897-46CC-9FA2-B606DB38BB72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1091998 w 2305101"/>
                <a:gd name="connsiteY247" fmla="*/ 721504 h 1790471"/>
                <a:gd name="connsiteX248" fmla="*/ 1091998 w 2305101"/>
                <a:gd name="connsiteY248" fmla="*/ 721504 h 1790471"/>
                <a:gd name="connsiteX249" fmla="*/ 1092569 w 2305101"/>
                <a:gd name="connsiteY249" fmla="*/ 723600 h 1790471"/>
                <a:gd name="connsiteX250" fmla="*/ 1092569 w 2305101"/>
                <a:gd name="connsiteY250" fmla="*/ 730267 h 1790471"/>
                <a:gd name="connsiteX251" fmla="*/ 1081044 w 2305101"/>
                <a:gd name="connsiteY251" fmla="*/ 758842 h 1790471"/>
                <a:gd name="connsiteX252" fmla="*/ 1062851 w 2305101"/>
                <a:gd name="connsiteY252" fmla="*/ 782845 h 1790471"/>
                <a:gd name="connsiteX253" fmla="*/ 1029323 w 2305101"/>
                <a:gd name="connsiteY253" fmla="*/ 798085 h 1790471"/>
                <a:gd name="connsiteX254" fmla="*/ 1029323 w 2305101"/>
                <a:gd name="connsiteY254" fmla="*/ 797323 h 1790471"/>
                <a:gd name="connsiteX255" fmla="*/ 1029323 w 2305101"/>
                <a:gd name="connsiteY255" fmla="*/ 794656 h 1790471"/>
                <a:gd name="connsiteX256" fmla="*/ 1031133 w 2305101"/>
                <a:gd name="connsiteY256" fmla="*/ 788274 h 1790471"/>
                <a:gd name="connsiteX257" fmla="*/ 1031133 w 2305101"/>
                <a:gd name="connsiteY257" fmla="*/ 787512 h 1790471"/>
                <a:gd name="connsiteX258" fmla="*/ 1031800 w 2305101"/>
                <a:gd name="connsiteY258" fmla="*/ 786179 h 1790471"/>
                <a:gd name="connsiteX259" fmla="*/ 1034276 w 2305101"/>
                <a:gd name="connsiteY259" fmla="*/ 781416 h 1790471"/>
                <a:gd name="connsiteX260" fmla="*/ 1060089 w 2305101"/>
                <a:gd name="connsiteY260" fmla="*/ 743316 h 1790471"/>
                <a:gd name="connsiteX261" fmla="*/ 1081901 w 2305101"/>
                <a:gd name="connsiteY261" fmla="*/ 711312 h 1790471"/>
                <a:gd name="connsiteX262" fmla="*/ 1087330 w 2305101"/>
                <a:gd name="connsiteY262" fmla="*/ 715694 h 1790471"/>
                <a:gd name="connsiteX263" fmla="*/ 1090854 w 2305101"/>
                <a:gd name="connsiteY263" fmla="*/ 719504 h 1790471"/>
                <a:gd name="connsiteX264" fmla="*/ 1091617 w 2305101"/>
                <a:gd name="connsiteY264" fmla="*/ 721123 h 1790471"/>
                <a:gd name="connsiteX265" fmla="*/ 1042753 w 2305101"/>
                <a:gd name="connsiteY265" fmla="*/ 818183 h 1790471"/>
                <a:gd name="connsiteX266" fmla="*/ 1042753 w 2305101"/>
                <a:gd name="connsiteY266" fmla="*/ 818183 h 1790471"/>
                <a:gd name="connsiteX267" fmla="*/ 1043611 w 2305101"/>
                <a:gd name="connsiteY267" fmla="*/ 818754 h 1790471"/>
                <a:gd name="connsiteX268" fmla="*/ 1043611 w 2305101"/>
                <a:gd name="connsiteY268" fmla="*/ 818754 h 1790471"/>
                <a:gd name="connsiteX269" fmla="*/ 1042753 w 2305101"/>
                <a:gd name="connsiteY269" fmla="*/ 818183 h 1790471"/>
                <a:gd name="connsiteX270" fmla="*/ 1221823 w 2305101"/>
                <a:gd name="connsiteY270" fmla="*/ 1346725 h 1790471"/>
                <a:gd name="connsiteX271" fmla="*/ 1221823 w 2305101"/>
                <a:gd name="connsiteY271" fmla="*/ 1346725 h 1790471"/>
                <a:gd name="connsiteX272" fmla="*/ 1222300 w 2305101"/>
                <a:gd name="connsiteY272" fmla="*/ 1345582 h 1790471"/>
                <a:gd name="connsiteX273" fmla="*/ 1221823 w 2305101"/>
                <a:gd name="connsiteY273" fmla="*/ 1346725 h 1790471"/>
                <a:gd name="connsiteX274" fmla="*/ 1000938 w 2305101"/>
                <a:gd name="connsiteY274" fmla="*/ 821326 h 1790471"/>
                <a:gd name="connsiteX275" fmla="*/ 1000938 w 2305101"/>
                <a:gd name="connsiteY275" fmla="*/ 821326 h 1790471"/>
                <a:gd name="connsiteX276" fmla="*/ 1000938 w 2305101"/>
                <a:gd name="connsiteY276" fmla="*/ 820564 h 1790471"/>
                <a:gd name="connsiteX277" fmla="*/ 1001605 w 2305101"/>
                <a:gd name="connsiteY277" fmla="*/ 821612 h 1790471"/>
                <a:gd name="connsiteX278" fmla="*/ 1000653 w 2305101"/>
                <a:gd name="connsiteY278" fmla="*/ 822279 h 1790471"/>
                <a:gd name="connsiteX279" fmla="*/ 1000653 w 2305101"/>
                <a:gd name="connsiteY279" fmla="*/ 821326 h 1790471"/>
                <a:gd name="connsiteX280" fmla="*/ 1010463 w 2305101"/>
                <a:gd name="connsiteY280" fmla="*/ 755699 h 1790471"/>
                <a:gd name="connsiteX281" fmla="*/ 1010463 w 2305101"/>
                <a:gd name="connsiteY281" fmla="*/ 755699 h 1790471"/>
                <a:gd name="connsiteX282" fmla="*/ 1013702 w 2305101"/>
                <a:gd name="connsiteY282" fmla="*/ 736649 h 1790471"/>
                <a:gd name="connsiteX283" fmla="*/ 1016941 w 2305101"/>
                <a:gd name="connsiteY283" fmla="*/ 737506 h 1790471"/>
                <a:gd name="connsiteX284" fmla="*/ 1021989 w 2305101"/>
                <a:gd name="connsiteY284" fmla="*/ 738649 h 1790471"/>
                <a:gd name="connsiteX285" fmla="*/ 1010463 w 2305101"/>
                <a:gd name="connsiteY285" fmla="*/ 755985 h 1790471"/>
                <a:gd name="connsiteX286" fmla="*/ 985032 w 2305101"/>
                <a:gd name="connsiteY286" fmla="*/ 930292 h 1790471"/>
                <a:gd name="connsiteX287" fmla="*/ 985032 w 2305101"/>
                <a:gd name="connsiteY287" fmla="*/ 930292 h 1790471"/>
                <a:gd name="connsiteX288" fmla="*/ 986270 w 2305101"/>
                <a:gd name="connsiteY288" fmla="*/ 921910 h 1790471"/>
                <a:gd name="connsiteX289" fmla="*/ 992461 w 2305101"/>
                <a:gd name="connsiteY289" fmla="*/ 934674 h 1790471"/>
                <a:gd name="connsiteX290" fmla="*/ 999319 w 2305101"/>
                <a:gd name="connsiteY290" fmla="*/ 936579 h 1790471"/>
                <a:gd name="connsiteX291" fmla="*/ 1001034 w 2305101"/>
                <a:gd name="connsiteY291" fmla="*/ 935817 h 1790471"/>
                <a:gd name="connsiteX292" fmla="*/ 1004558 w 2305101"/>
                <a:gd name="connsiteY292" fmla="*/ 929530 h 1790471"/>
                <a:gd name="connsiteX293" fmla="*/ 1001891 w 2305101"/>
                <a:gd name="connsiteY293" fmla="*/ 911623 h 1790471"/>
                <a:gd name="connsiteX294" fmla="*/ 1000367 w 2305101"/>
                <a:gd name="connsiteY294" fmla="*/ 891430 h 1790471"/>
                <a:gd name="connsiteX295" fmla="*/ 997414 w 2305101"/>
                <a:gd name="connsiteY295" fmla="*/ 872380 h 1790471"/>
                <a:gd name="connsiteX296" fmla="*/ 995509 w 2305101"/>
                <a:gd name="connsiteY296" fmla="*/ 859712 h 1790471"/>
                <a:gd name="connsiteX297" fmla="*/ 998462 w 2305101"/>
                <a:gd name="connsiteY297" fmla="*/ 839233 h 1790471"/>
                <a:gd name="connsiteX298" fmla="*/ 1010654 w 2305101"/>
                <a:gd name="connsiteY298" fmla="*/ 846472 h 1790471"/>
                <a:gd name="connsiteX299" fmla="*/ 1027609 w 2305101"/>
                <a:gd name="connsiteY299" fmla="*/ 847234 h 1790471"/>
                <a:gd name="connsiteX300" fmla="*/ 1029323 w 2305101"/>
                <a:gd name="connsiteY300" fmla="*/ 847234 h 1790471"/>
                <a:gd name="connsiteX301" fmla="*/ 1037895 w 2305101"/>
                <a:gd name="connsiteY301" fmla="*/ 851235 h 1790471"/>
                <a:gd name="connsiteX302" fmla="*/ 1057707 w 2305101"/>
                <a:gd name="connsiteY302" fmla="*/ 852759 h 1790471"/>
                <a:gd name="connsiteX303" fmla="*/ 1061613 w 2305101"/>
                <a:gd name="connsiteY303" fmla="*/ 851425 h 1790471"/>
                <a:gd name="connsiteX304" fmla="*/ 1081329 w 2305101"/>
                <a:gd name="connsiteY304" fmla="*/ 855997 h 1790471"/>
                <a:gd name="connsiteX305" fmla="*/ 1148004 w 2305101"/>
                <a:gd name="connsiteY305" fmla="*/ 877524 h 1790471"/>
                <a:gd name="connsiteX306" fmla="*/ 1154958 w 2305101"/>
                <a:gd name="connsiteY306" fmla="*/ 879524 h 1790471"/>
                <a:gd name="connsiteX307" fmla="*/ 1133336 w 2305101"/>
                <a:gd name="connsiteY307" fmla="*/ 882762 h 1790471"/>
                <a:gd name="connsiteX308" fmla="*/ 1111333 w 2305101"/>
                <a:gd name="connsiteY308" fmla="*/ 896478 h 1790471"/>
                <a:gd name="connsiteX309" fmla="*/ 1112667 w 2305101"/>
                <a:gd name="connsiteY309" fmla="*/ 922482 h 1790471"/>
                <a:gd name="connsiteX310" fmla="*/ 1118191 w 2305101"/>
                <a:gd name="connsiteY310" fmla="*/ 922482 h 1790471"/>
                <a:gd name="connsiteX311" fmla="*/ 1123240 w 2305101"/>
                <a:gd name="connsiteY311" fmla="*/ 914766 h 1790471"/>
                <a:gd name="connsiteX312" fmla="*/ 1126097 w 2305101"/>
                <a:gd name="connsiteY312" fmla="*/ 906384 h 1790471"/>
                <a:gd name="connsiteX313" fmla="*/ 1129907 w 2305101"/>
                <a:gd name="connsiteY313" fmla="*/ 902574 h 1790471"/>
                <a:gd name="connsiteX314" fmla="*/ 1139432 w 2305101"/>
                <a:gd name="connsiteY314" fmla="*/ 898955 h 1790471"/>
                <a:gd name="connsiteX315" fmla="*/ 1161721 w 2305101"/>
                <a:gd name="connsiteY315" fmla="*/ 895240 h 1790471"/>
                <a:gd name="connsiteX316" fmla="*/ 1172674 w 2305101"/>
                <a:gd name="connsiteY316" fmla="*/ 895240 h 1790471"/>
                <a:gd name="connsiteX317" fmla="*/ 1176675 w 2305101"/>
                <a:gd name="connsiteY317" fmla="*/ 896097 h 1790471"/>
                <a:gd name="connsiteX318" fmla="*/ 1179342 w 2305101"/>
                <a:gd name="connsiteY318" fmla="*/ 896669 h 1790471"/>
                <a:gd name="connsiteX319" fmla="*/ 1180675 w 2305101"/>
                <a:gd name="connsiteY319" fmla="*/ 896669 h 1790471"/>
                <a:gd name="connsiteX320" fmla="*/ 1185343 w 2305101"/>
                <a:gd name="connsiteY320" fmla="*/ 893716 h 1790471"/>
                <a:gd name="connsiteX321" fmla="*/ 1186009 w 2305101"/>
                <a:gd name="connsiteY321" fmla="*/ 894478 h 1790471"/>
                <a:gd name="connsiteX322" fmla="*/ 1187438 w 2305101"/>
                <a:gd name="connsiteY322" fmla="*/ 896669 h 1790471"/>
                <a:gd name="connsiteX323" fmla="*/ 1190010 w 2305101"/>
                <a:gd name="connsiteY323" fmla="*/ 901622 h 1790471"/>
                <a:gd name="connsiteX324" fmla="*/ 1190486 w 2305101"/>
                <a:gd name="connsiteY324" fmla="*/ 902955 h 1790471"/>
                <a:gd name="connsiteX325" fmla="*/ 1191915 w 2305101"/>
                <a:gd name="connsiteY325" fmla="*/ 907718 h 1790471"/>
                <a:gd name="connsiteX326" fmla="*/ 1192582 w 2305101"/>
                <a:gd name="connsiteY326" fmla="*/ 911052 h 1790471"/>
                <a:gd name="connsiteX327" fmla="*/ 1193153 w 2305101"/>
                <a:gd name="connsiteY327" fmla="*/ 914385 h 1790471"/>
                <a:gd name="connsiteX328" fmla="*/ 1193153 w 2305101"/>
                <a:gd name="connsiteY328" fmla="*/ 921720 h 1790471"/>
                <a:gd name="connsiteX329" fmla="*/ 1193153 w 2305101"/>
                <a:gd name="connsiteY329" fmla="*/ 938769 h 1790471"/>
                <a:gd name="connsiteX330" fmla="*/ 1193153 w 2305101"/>
                <a:gd name="connsiteY330" fmla="*/ 943722 h 1790471"/>
                <a:gd name="connsiteX331" fmla="*/ 1184866 w 2305101"/>
                <a:gd name="connsiteY331" fmla="*/ 945246 h 1790471"/>
                <a:gd name="connsiteX332" fmla="*/ 1160483 w 2305101"/>
                <a:gd name="connsiteY332" fmla="*/ 945246 h 1790471"/>
                <a:gd name="connsiteX333" fmla="*/ 1123240 w 2305101"/>
                <a:gd name="connsiteY333" fmla="*/ 933150 h 1790471"/>
                <a:gd name="connsiteX334" fmla="*/ 1117045 w 2305101"/>
                <a:gd name="connsiteY334" fmla="*/ 933285 h 1790471"/>
                <a:gd name="connsiteX335" fmla="*/ 1116001 w 2305101"/>
                <a:gd name="connsiteY335" fmla="*/ 937531 h 1790471"/>
                <a:gd name="connsiteX336" fmla="*/ 1155625 w 2305101"/>
                <a:gd name="connsiteY336" fmla="*/ 962106 h 1790471"/>
                <a:gd name="connsiteX337" fmla="*/ 1158958 w 2305101"/>
                <a:gd name="connsiteY337" fmla="*/ 962677 h 1790471"/>
                <a:gd name="connsiteX338" fmla="*/ 1157529 w 2305101"/>
                <a:gd name="connsiteY338" fmla="*/ 962677 h 1790471"/>
                <a:gd name="connsiteX339" fmla="*/ 1154386 w 2305101"/>
                <a:gd name="connsiteY339" fmla="*/ 963249 h 1790471"/>
                <a:gd name="connsiteX340" fmla="*/ 1151243 w 2305101"/>
                <a:gd name="connsiteY340" fmla="*/ 963249 h 1790471"/>
                <a:gd name="connsiteX341" fmla="*/ 1116096 w 2305101"/>
                <a:gd name="connsiteY341" fmla="*/ 964963 h 1790471"/>
                <a:gd name="connsiteX342" fmla="*/ 1082187 w 2305101"/>
                <a:gd name="connsiteY342" fmla="*/ 962582 h 1790471"/>
                <a:gd name="connsiteX343" fmla="*/ 1078853 w 2305101"/>
                <a:gd name="connsiteY343" fmla="*/ 962582 h 1790471"/>
                <a:gd name="connsiteX344" fmla="*/ 1075996 w 2305101"/>
                <a:gd name="connsiteY344" fmla="*/ 962582 h 1790471"/>
                <a:gd name="connsiteX345" fmla="*/ 1069042 w 2305101"/>
                <a:gd name="connsiteY345" fmla="*/ 961439 h 1790471"/>
                <a:gd name="connsiteX346" fmla="*/ 1051897 w 2305101"/>
                <a:gd name="connsiteY346" fmla="*/ 958296 h 1790471"/>
                <a:gd name="connsiteX347" fmla="*/ 1016845 w 2305101"/>
                <a:gd name="connsiteY347" fmla="*/ 950104 h 1790471"/>
                <a:gd name="connsiteX348" fmla="*/ 997224 w 2305101"/>
                <a:gd name="connsiteY348" fmla="*/ 945723 h 1790471"/>
                <a:gd name="connsiteX349" fmla="*/ 983317 w 2305101"/>
                <a:gd name="connsiteY349" fmla="*/ 943341 h 1790471"/>
                <a:gd name="connsiteX350" fmla="*/ 985413 w 2305101"/>
                <a:gd name="connsiteY350" fmla="*/ 930483 h 1790471"/>
                <a:gd name="connsiteX351" fmla="*/ 969220 w 2305101"/>
                <a:gd name="connsiteY351" fmla="*/ 1035829 h 1790471"/>
                <a:gd name="connsiteX352" fmla="*/ 969220 w 2305101"/>
                <a:gd name="connsiteY352" fmla="*/ 1035829 h 1790471"/>
                <a:gd name="connsiteX353" fmla="*/ 969220 w 2305101"/>
                <a:gd name="connsiteY353" fmla="*/ 1035829 h 1790471"/>
                <a:gd name="connsiteX354" fmla="*/ 970268 w 2305101"/>
                <a:gd name="connsiteY354" fmla="*/ 1039734 h 1790471"/>
                <a:gd name="connsiteX355" fmla="*/ 979031 w 2305101"/>
                <a:gd name="connsiteY355" fmla="*/ 1052688 h 1790471"/>
                <a:gd name="connsiteX356" fmla="*/ 983984 w 2305101"/>
                <a:gd name="connsiteY356" fmla="*/ 1050593 h 1790471"/>
                <a:gd name="connsiteX357" fmla="*/ 983984 w 2305101"/>
                <a:gd name="connsiteY357" fmla="*/ 1037734 h 1790471"/>
                <a:gd name="connsiteX358" fmla="*/ 979412 w 2305101"/>
                <a:gd name="connsiteY358" fmla="*/ 1021065 h 1790471"/>
                <a:gd name="connsiteX359" fmla="*/ 975221 w 2305101"/>
                <a:gd name="connsiteY359" fmla="*/ 992490 h 1790471"/>
                <a:gd name="connsiteX360" fmla="*/ 977888 w 2305101"/>
                <a:gd name="connsiteY360" fmla="*/ 974488 h 1790471"/>
                <a:gd name="connsiteX361" fmla="*/ 985984 w 2305101"/>
                <a:gd name="connsiteY361" fmla="*/ 978108 h 1790471"/>
                <a:gd name="connsiteX362" fmla="*/ 1006749 w 2305101"/>
                <a:gd name="connsiteY362" fmla="*/ 985918 h 1790471"/>
                <a:gd name="connsiteX363" fmla="*/ 1044849 w 2305101"/>
                <a:gd name="connsiteY363" fmla="*/ 996110 h 1790471"/>
                <a:gd name="connsiteX364" fmla="*/ 1122668 w 2305101"/>
                <a:gd name="connsiteY364" fmla="*/ 1004397 h 1790471"/>
                <a:gd name="connsiteX365" fmla="*/ 1178866 w 2305101"/>
                <a:gd name="connsiteY365" fmla="*/ 996967 h 1790471"/>
                <a:gd name="connsiteX366" fmla="*/ 1180675 w 2305101"/>
                <a:gd name="connsiteY366" fmla="*/ 996967 h 1790471"/>
                <a:gd name="connsiteX367" fmla="*/ 1189153 w 2305101"/>
                <a:gd name="connsiteY367" fmla="*/ 998682 h 1790471"/>
                <a:gd name="connsiteX368" fmla="*/ 1186390 w 2305101"/>
                <a:gd name="connsiteY368" fmla="*/ 998682 h 1790471"/>
                <a:gd name="connsiteX369" fmla="*/ 1154672 w 2305101"/>
                <a:gd name="connsiteY369" fmla="*/ 1008207 h 1790471"/>
                <a:gd name="connsiteX370" fmla="*/ 1130288 w 2305101"/>
                <a:gd name="connsiteY370" fmla="*/ 1029638 h 1790471"/>
                <a:gd name="connsiteX371" fmla="*/ 1127335 w 2305101"/>
                <a:gd name="connsiteY371" fmla="*/ 1038020 h 1790471"/>
                <a:gd name="connsiteX372" fmla="*/ 1127335 w 2305101"/>
                <a:gd name="connsiteY372" fmla="*/ 1038210 h 1790471"/>
                <a:gd name="connsiteX373" fmla="*/ 1127335 w 2305101"/>
                <a:gd name="connsiteY373" fmla="*/ 1040115 h 1790471"/>
                <a:gd name="connsiteX374" fmla="*/ 1128193 w 2305101"/>
                <a:gd name="connsiteY374" fmla="*/ 1044592 h 1790471"/>
                <a:gd name="connsiteX375" fmla="*/ 1138956 w 2305101"/>
                <a:gd name="connsiteY375" fmla="*/ 1044592 h 1790471"/>
                <a:gd name="connsiteX376" fmla="*/ 1153053 w 2305101"/>
                <a:gd name="connsiteY376" fmla="*/ 1031067 h 1790471"/>
                <a:gd name="connsiteX377" fmla="*/ 1172103 w 2305101"/>
                <a:gd name="connsiteY377" fmla="*/ 1020113 h 1790471"/>
                <a:gd name="connsiteX378" fmla="*/ 1194201 w 2305101"/>
                <a:gd name="connsiteY378" fmla="*/ 1013636 h 1790471"/>
                <a:gd name="connsiteX379" fmla="*/ 1205345 w 2305101"/>
                <a:gd name="connsiteY379" fmla="*/ 1011540 h 1790471"/>
                <a:gd name="connsiteX380" fmla="*/ 1215537 w 2305101"/>
                <a:gd name="connsiteY380" fmla="*/ 1009826 h 1790471"/>
                <a:gd name="connsiteX381" fmla="*/ 1218775 w 2305101"/>
                <a:gd name="connsiteY381" fmla="*/ 1012969 h 1790471"/>
                <a:gd name="connsiteX382" fmla="*/ 1220966 w 2305101"/>
                <a:gd name="connsiteY382" fmla="*/ 1015541 h 1790471"/>
                <a:gd name="connsiteX383" fmla="*/ 1220966 w 2305101"/>
                <a:gd name="connsiteY383" fmla="*/ 1015541 h 1790471"/>
                <a:gd name="connsiteX384" fmla="*/ 1224490 w 2305101"/>
                <a:gd name="connsiteY384" fmla="*/ 1021827 h 1790471"/>
                <a:gd name="connsiteX385" fmla="*/ 1224490 w 2305101"/>
                <a:gd name="connsiteY385" fmla="*/ 1021827 h 1790471"/>
                <a:gd name="connsiteX386" fmla="*/ 1225633 w 2305101"/>
                <a:gd name="connsiteY386" fmla="*/ 1024971 h 1790471"/>
                <a:gd name="connsiteX387" fmla="*/ 1226491 w 2305101"/>
                <a:gd name="connsiteY387" fmla="*/ 1028495 h 1790471"/>
                <a:gd name="connsiteX388" fmla="*/ 1226491 w 2305101"/>
                <a:gd name="connsiteY388" fmla="*/ 1029162 h 1790471"/>
                <a:gd name="connsiteX389" fmla="*/ 1226491 w 2305101"/>
                <a:gd name="connsiteY389" fmla="*/ 1029733 h 1790471"/>
                <a:gd name="connsiteX390" fmla="*/ 1226491 w 2305101"/>
                <a:gd name="connsiteY390" fmla="*/ 1035639 h 1790471"/>
                <a:gd name="connsiteX391" fmla="*/ 1226491 w 2305101"/>
                <a:gd name="connsiteY391" fmla="*/ 1038115 h 1790471"/>
                <a:gd name="connsiteX392" fmla="*/ 1225443 w 2305101"/>
                <a:gd name="connsiteY392" fmla="*/ 1042401 h 1790471"/>
                <a:gd name="connsiteX393" fmla="*/ 1224014 w 2305101"/>
                <a:gd name="connsiteY393" fmla="*/ 1046878 h 1790471"/>
                <a:gd name="connsiteX394" fmla="*/ 1224014 w 2305101"/>
                <a:gd name="connsiteY394" fmla="*/ 1046878 h 1790471"/>
                <a:gd name="connsiteX395" fmla="*/ 1224014 w 2305101"/>
                <a:gd name="connsiteY395" fmla="*/ 1047354 h 1790471"/>
                <a:gd name="connsiteX396" fmla="*/ 1220204 w 2305101"/>
                <a:gd name="connsiteY396" fmla="*/ 1054784 h 1790471"/>
                <a:gd name="connsiteX397" fmla="*/ 1216680 w 2305101"/>
                <a:gd name="connsiteY397" fmla="*/ 1060118 h 1790471"/>
                <a:gd name="connsiteX398" fmla="*/ 1216680 w 2305101"/>
                <a:gd name="connsiteY398" fmla="*/ 1060118 h 1790471"/>
                <a:gd name="connsiteX399" fmla="*/ 1216204 w 2305101"/>
                <a:gd name="connsiteY399" fmla="*/ 1060785 h 1790471"/>
                <a:gd name="connsiteX400" fmla="*/ 1210774 w 2305101"/>
                <a:gd name="connsiteY400" fmla="*/ 1060785 h 1790471"/>
                <a:gd name="connsiteX401" fmla="*/ 1207345 w 2305101"/>
                <a:gd name="connsiteY401" fmla="*/ 1061928 h 1790471"/>
                <a:gd name="connsiteX402" fmla="*/ 1199059 w 2305101"/>
                <a:gd name="connsiteY402" fmla="*/ 1064404 h 1790471"/>
                <a:gd name="connsiteX403" fmla="*/ 1197249 w 2305101"/>
                <a:gd name="connsiteY403" fmla="*/ 1064404 h 1790471"/>
                <a:gd name="connsiteX404" fmla="*/ 1196392 w 2305101"/>
                <a:gd name="connsiteY404" fmla="*/ 1064404 h 1790471"/>
                <a:gd name="connsiteX405" fmla="*/ 1190391 w 2305101"/>
                <a:gd name="connsiteY405" fmla="*/ 1064880 h 1790471"/>
                <a:gd name="connsiteX406" fmla="*/ 1178866 w 2305101"/>
                <a:gd name="connsiteY406" fmla="*/ 1064880 h 1790471"/>
                <a:gd name="connsiteX407" fmla="*/ 1158863 w 2305101"/>
                <a:gd name="connsiteY407" fmla="*/ 1061642 h 1790471"/>
                <a:gd name="connsiteX408" fmla="*/ 1153339 w 2305101"/>
                <a:gd name="connsiteY408" fmla="*/ 1059166 h 1790471"/>
                <a:gd name="connsiteX409" fmla="*/ 1150481 w 2305101"/>
                <a:gd name="connsiteY409" fmla="*/ 1056975 h 1790471"/>
                <a:gd name="connsiteX410" fmla="*/ 1149910 w 2305101"/>
                <a:gd name="connsiteY410" fmla="*/ 1055260 h 1790471"/>
                <a:gd name="connsiteX411" fmla="*/ 1145057 w 2305101"/>
                <a:gd name="connsiteY411" fmla="*/ 1052351 h 1790471"/>
                <a:gd name="connsiteX412" fmla="*/ 1142575 w 2305101"/>
                <a:gd name="connsiteY412" fmla="*/ 1054212 h 1790471"/>
                <a:gd name="connsiteX413" fmla="*/ 1173151 w 2305101"/>
                <a:gd name="connsiteY413" fmla="*/ 1083930 h 1790471"/>
                <a:gd name="connsiteX414" fmla="*/ 1180294 w 2305101"/>
                <a:gd name="connsiteY414" fmla="*/ 1085169 h 1790471"/>
                <a:gd name="connsiteX415" fmla="*/ 1154958 w 2305101"/>
                <a:gd name="connsiteY415" fmla="*/ 1092408 h 1790471"/>
                <a:gd name="connsiteX416" fmla="*/ 1147433 w 2305101"/>
                <a:gd name="connsiteY416" fmla="*/ 1093836 h 1790471"/>
                <a:gd name="connsiteX417" fmla="*/ 1141432 w 2305101"/>
                <a:gd name="connsiteY417" fmla="*/ 1094789 h 1790471"/>
                <a:gd name="connsiteX418" fmla="*/ 1126764 w 2305101"/>
                <a:gd name="connsiteY418" fmla="*/ 1096313 h 1790471"/>
                <a:gd name="connsiteX419" fmla="*/ 1047135 w 2305101"/>
                <a:gd name="connsiteY419" fmla="*/ 1094027 h 1790471"/>
                <a:gd name="connsiteX420" fmla="*/ 1039134 w 2305101"/>
                <a:gd name="connsiteY420" fmla="*/ 1093074 h 1790471"/>
                <a:gd name="connsiteX421" fmla="*/ 1038277 w 2305101"/>
                <a:gd name="connsiteY421" fmla="*/ 1093074 h 1790471"/>
                <a:gd name="connsiteX422" fmla="*/ 1034371 w 2305101"/>
                <a:gd name="connsiteY422" fmla="*/ 1092503 h 1790471"/>
                <a:gd name="connsiteX423" fmla="*/ 1004939 w 2305101"/>
                <a:gd name="connsiteY423" fmla="*/ 1086788 h 1790471"/>
                <a:gd name="connsiteX424" fmla="*/ 974364 w 2305101"/>
                <a:gd name="connsiteY424" fmla="*/ 1079739 h 1790471"/>
                <a:gd name="connsiteX425" fmla="*/ 963982 w 2305101"/>
                <a:gd name="connsiteY425" fmla="*/ 1077644 h 1790471"/>
                <a:gd name="connsiteX426" fmla="*/ 969125 w 2305101"/>
                <a:gd name="connsiteY426" fmla="*/ 1034210 h 1790471"/>
                <a:gd name="connsiteX427" fmla="*/ 959695 w 2305101"/>
                <a:gd name="connsiteY427" fmla="*/ 1324722 h 1790471"/>
                <a:gd name="connsiteX428" fmla="*/ 959695 w 2305101"/>
                <a:gd name="connsiteY428" fmla="*/ 1324722 h 1790471"/>
                <a:gd name="connsiteX429" fmla="*/ 957981 w 2305101"/>
                <a:gd name="connsiteY429" fmla="*/ 1324722 h 1790471"/>
                <a:gd name="connsiteX430" fmla="*/ 952266 w 2305101"/>
                <a:gd name="connsiteY430" fmla="*/ 1323770 h 1790471"/>
                <a:gd name="connsiteX431" fmla="*/ 936169 w 2305101"/>
                <a:gd name="connsiteY431" fmla="*/ 1320627 h 1790471"/>
                <a:gd name="connsiteX432" fmla="*/ 938931 w 2305101"/>
                <a:gd name="connsiteY432" fmla="*/ 1300719 h 1790471"/>
                <a:gd name="connsiteX433" fmla="*/ 945884 w 2305101"/>
                <a:gd name="connsiteY433" fmla="*/ 1307577 h 1790471"/>
                <a:gd name="connsiteX434" fmla="*/ 953504 w 2305101"/>
                <a:gd name="connsiteY434" fmla="*/ 1299767 h 1790471"/>
                <a:gd name="connsiteX435" fmla="*/ 947408 w 2305101"/>
                <a:gd name="connsiteY435" fmla="*/ 1288909 h 1790471"/>
                <a:gd name="connsiteX436" fmla="*/ 942550 w 2305101"/>
                <a:gd name="connsiteY436" fmla="*/ 1278526 h 1790471"/>
                <a:gd name="connsiteX437" fmla="*/ 941979 w 2305101"/>
                <a:gd name="connsiteY437" fmla="*/ 1277478 h 1790471"/>
                <a:gd name="connsiteX438" fmla="*/ 943312 w 2305101"/>
                <a:gd name="connsiteY438" fmla="*/ 1266906 h 1790471"/>
                <a:gd name="connsiteX439" fmla="*/ 955885 w 2305101"/>
                <a:gd name="connsiteY439" fmla="*/ 1272621 h 1790471"/>
                <a:gd name="connsiteX440" fmla="*/ 1003510 w 2305101"/>
                <a:gd name="connsiteY440" fmla="*/ 1280812 h 1790471"/>
                <a:gd name="connsiteX441" fmla="*/ 1059136 w 2305101"/>
                <a:gd name="connsiteY441" fmla="*/ 1279193 h 1790471"/>
                <a:gd name="connsiteX442" fmla="*/ 1059136 w 2305101"/>
                <a:gd name="connsiteY442" fmla="*/ 1285384 h 1790471"/>
                <a:gd name="connsiteX443" fmla="*/ 1062946 w 2305101"/>
                <a:gd name="connsiteY443" fmla="*/ 1294909 h 1790471"/>
                <a:gd name="connsiteX444" fmla="*/ 1084282 w 2305101"/>
                <a:gd name="connsiteY444" fmla="*/ 1308149 h 1790471"/>
                <a:gd name="connsiteX445" fmla="*/ 1093045 w 2305101"/>
                <a:gd name="connsiteY445" fmla="*/ 1310435 h 1790471"/>
                <a:gd name="connsiteX446" fmla="*/ 1090378 w 2305101"/>
                <a:gd name="connsiteY446" fmla="*/ 1311387 h 1790471"/>
                <a:gd name="connsiteX447" fmla="*/ 1071328 w 2305101"/>
                <a:gd name="connsiteY447" fmla="*/ 1317484 h 1790471"/>
                <a:gd name="connsiteX448" fmla="*/ 1036371 w 2305101"/>
                <a:gd name="connsiteY448" fmla="*/ 1325008 h 1790471"/>
                <a:gd name="connsiteX449" fmla="*/ 1034276 w 2305101"/>
                <a:gd name="connsiteY449" fmla="*/ 1325008 h 1790471"/>
                <a:gd name="connsiteX450" fmla="*/ 1030942 w 2305101"/>
                <a:gd name="connsiteY450" fmla="*/ 1325008 h 1790471"/>
                <a:gd name="connsiteX451" fmla="*/ 1022275 w 2305101"/>
                <a:gd name="connsiteY451" fmla="*/ 1325866 h 1790471"/>
                <a:gd name="connsiteX452" fmla="*/ 1003225 w 2305101"/>
                <a:gd name="connsiteY452" fmla="*/ 1326913 h 1790471"/>
                <a:gd name="connsiteX453" fmla="*/ 967887 w 2305101"/>
                <a:gd name="connsiteY453" fmla="*/ 1325389 h 1790471"/>
                <a:gd name="connsiteX454" fmla="*/ 959219 w 2305101"/>
                <a:gd name="connsiteY454" fmla="*/ 1324342 h 1790471"/>
                <a:gd name="connsiteX455" fmla="*/ 1141146 w 2305101"/>
                <a:gd name="connsiteY455" fmla="*/ 1266810 h 1790471"/>
                <a:gd name="connsiteX456" fmla="*/ 1141146 w 2305101"/>
                <a:gd name="connsiteY456" fmla="*/ 1266810 h 1790471"/>
                <a:gd name="connsiteX457" fmla="*/ 1141146 w 2305101"/>
                <a:gd name="connsiteY457" fmla="*/ 1267953 h 1790471"/>
                <a:gd name="connsiteX458" fmla="*/ 1140575 w 2305101"/>
                <a:gd name="connsiteY458" fmla="*/ 1271478 h 1790471"/>
                <a:gd name="connsiteX459" fmla="*/ 1138861 w 2305101"/>
                <a:gd name="connsiteY459" fmla="*/ 1278336 h 1790471"/>
                <a:gd name="connsiteX460" fmla="*/ 1138384 w 2305101"/>
                <a:gd name="connsiteY460" fmla="*/ 1279669 h 1790471"/>
                <a:gd name="connsiteX461" fmla="*/ 1137146 w 2305101"/>
                <a:gd name="connsiteY461" fmla="*/ 1282050 h 1790471"/>
                <a:gd name="connsiteX462" fmla="*/ 1134098 w 2305101"/>
                <a:gd name="connsiteY462" fmla="*/ 1287194 h 1790471"/>
                <a:gd name="connsiteX463" fmla="*/ 1133527 w 2305101"/>
                <a:gd name="connsiteY463" fmla="*/ 1287861 h 1790471"/>
                <a:gd name="connsiteX464" fmla="*/ 1130479 w 2305101"/>
                <a:gd name="connsiteY464" fmla="*/ 1291004 h 1790471"/>
                <a:gd name="connsiteX465" fmla="*/ 1129050 w 2305101"/>
                <a:gd name="connsiteY465" fmla="*/ 1292242 h 1790471"/>
                <a:gd name="connsiteX466" fmla="*/ 1126669 w 2305101"/>
                <a:gd name="connsiteY466" fmla="*/ 1293957 h 1790471"/>
                <a:gd name="connsiteX467" fmla="*/ 1123049 w 2305101"/>
                <a:gd name="connsiteY467" fmla="*/ 1296052 h 1790471"/>
                <a:gd name="connsiteX468" fmla="*/ 1114477 w 2305101"/>
                <a:gd name="connsiteY468" fmla="*/ 1295385 h 1790471"/>
                <a:gd name="connsiteX469" fmla="*/ 1094188 w 2305101"/>
                <a:gd name="connsiteY469" fmla="*/ 1293100 h 1790471"/>
                <a:gd name="connsiteX470" fmla="*/ 1069709 w 2305101"/>
                <a:gd name="connsiteY470" fmla="*/ 1278336 h 1790471"/>
                <a:gd name="connsiteX471" fmla="*/ 1097808 w 2305101"/>
                <a:gd name="connsiteY471" fmla="*/ 1274145 h 1790471"/>
                <a:gd name="connsiteX472" fmla="*/ 1141813 w 2305101"/>
                <a:gd name="connsiteY472" fmla="*/ 1262905 h 1790471"/>
                <a:gd name="connsiteX473" fmla="*/ 1141813 w 2305101"/>
                <a:gd name="connsiteY473" fmla="*/ 1267382 h 1790471"/>
                <a:gd name="connsiteX474" fmla="*/ 950646 w 2305101"/>
                <a:gd name="connsiteY474" fmla="*/ 1204041 h 1790471"/>
                <a:gd name="connsiteX475" fmla="*/ 950646 w 2305101"/>
                <a:gd name="connsiteY475" fmla="*/ 1204041 h 1790471"/>
                <a:gd name="connsiteX476" fmla="*/ 954837 w 2305101"/>
                <a:gd name="connsiteY476" fmla="*/ 1206803 h 1790471"/>
                <a:gd name="connsiteX477" fmla="*/ 960838 w 2305101"/>
                <a:gd name="connsiteY477" fmla="*/ 1204326 h 1790471"/>
                <a:gd name="connsiteX478" fmla="*/ 961886 w 2305101"/>
                <a:gd name="connsiteY478" fmla="*/ 1186419 h 1790471"/>
                <a:gd name="connsiteX479" fmla="*/ 959124 w 2305101"/>
                <a:gd name="connsiteY479" fmla="*/ 1167369 h 1790471"/>
                <a:gd name="connsiteX480" fmla="*/ 956457 w 2305101"/>
                <a:gd name="connsiteY480" fmla="*/ 1150796 h 1790471"/>
                <a:gd name="connsiteX481" fmla="*/ 957124 w 2305101"/>
                <a:gd name="connsiteY481" fmla="*/ 1144128 h 1790471"/>
                <a:gd name="connsiteX482" fmla="*/ 960553 w 2305101"/>
                <a:gd name="connsiteY482" fmla="*/ 1112410 h 1790471"/>
                <a:gd name="connsiteX483" fmla="*/ 980174 w 2305101"/>
                <a:gd name="connsiteY483" fmla="*/ 1121078 h 1790471"/>
                <a:gd name="connsiteX484" fmla="*/ 1025322 w 2305101"/>
                <a:gd name="connsiteY484" fmla="*/ 1132698 h 1790471"/>
                <a:gd name="connsiteX485" fmla="*/ 1086568 w 2305101"/>
                <a:gd name="connsiteY485" fmla="*/ 1138985 h 1790471"/>
                <a:gd name="connsiteX486" fmla="*/ 1127716 w 2305101"/>
                <a:gd name="connsiteY486" fmla="*/ 1138413 h 1790471"/>
                <a:gd name="connsiteX487" fmla="*/ 1117524 w 2305101"/>
                <a:gd name="connsiteY487" fmla="*/ 1144224 h 1790471"/>
                <a:gd name="connsiteX488" fmla="*/ 1103618 w 2305101"/>
                <a:gd name="connsiteY488" fmla="*/ 1172799 h 1790471"/>
                <a:gd name="connsiteX489" fmla="*/ 1113143 w 2305101"/>
                <a:gd name="connsiteY489" fmla="*/ 1202231 h 1790471"/>
                <a:gd name="connsiteX490" fmla="*/ 1124954 w 2305101"/>
                <a:gd name="connsiteY490" fmla="*/ 1192706 h 1790471"/>
                <a:gd name="connsiteX491" fmla="*/ 1131431 w 2305101"/>
                <a:gd name="connsiteY491" fmla="*/ 1157749 h 1790471"/>
                <a:gd name="connsiteX492" fmla="*/ 1154196 w 2305101"/>
                <a:gd name="connsiteY492" fmla="*/ 1144700 h 1790471"/>
                <a:gd name="connsiteX493" fmla="*/ 1179914 w 2305101"/>
                <a:gd name="connsiteY493" fmla="*/ 1131651 h 1790471"/>
                <a:gd name="connsiteX494" fmla="*/ 1181152 w 2305101"/>
                <a:gd name="connsiteY494" fmla="*/ 1131079 h 1790471"/>
                <a:gd name="connsiteX495" fmla="*/ 1181819 w 2305101"/>
                <a:gd name="connsiteY495" fmla="*/ 1132032 h 1790471"/>
                <a:gd name="connsiteX496" fmla="*/ 1181818 w 2305101"/>
                <a:gd name="connsiteY496" fmla="*/ 1132032 h 1790471"/>
                <a:gd name="connsiteX497" fmla="*/ 1184676 w 2305101"/>
                <a:gd name="connsiteY497" fmla="*/ 1135746 h 1790471"/>
                <a:gd name="connsiteX498" fmla="*/ 1185438 w 2305101"/>
                <a:gd name="connsiteY498" fmla="*/ 1137080 h 1790471"/>
                <a:gd name="connsiteX499" fmla="*/ 1188391 w 2305101"/>
                <a:gd name="connsiteY499" fmla="*/ 1142033 h 1790471"/>
                <a:gd name="connsiteX500" fmla="*/ 1190010 w 2305101"/>
                <a:gd name="connsiteY500" fmla="*/ 1145271 h 1790471"/>
                <a:gd name="connsiteX501" fmla="*/ 1191343 w 2305101"/>
                <a:gd name="connsiteY501" fmla="*/ 1148796 h 1790471"/>
                <a:gd name="connsiteX502" fmla="*/ 1194201 w 2305101"/>
                <a:gd name="connsiteY502" fmla="*/ 1161083 h 1790471"/>
                <a:gd name="connsiteX503" fmla="*/ 1194201 w 2305101"/>
                <a:gd name="connsiteY503" fmla="*/ 1161655 h 1790471"/>
                <a:gd name="connsiteX504" fmla="*/ 1194201 w 2305101"/>
                <a:gd name="connsiteY504" fmla="*/ 1162512 h 1790471"/>
                <a:gd name="connsiteX505" fmla="*/ 1194201 w 2305101"/>
                <a:gd name="connsiteY505" fmla="*/ 1169084 h 1790471"/>
                <a:gd name="connsiteX506" fmla="*/ 1194201 w 2305101"/>
                <a:gd name="connsiteY506" fmla="*/ 1182229 h 1790471"/>
                <a:gd name="connsiteX507" fmla="*/ 1193725 w 2305101"/>
                <a:gd name="connsiteY507" fmla="*/ 1187467 h 1790471"/>
                <a:gd name="connsiteX508" fmla="*/ 1192296 w 2305101"/>
                <a:gd name="connsiteY508" fmla="*/ 1190420 h 1790471"/>
                <a:gd name="connsiteX509" fmla="*/ 1191534 w 2305101"/>
                <a:gd name="connsiteY509" fmla="*/ 1191849 h 1790471"/>
                <a:gd name="connsiteX510" fmla="*/ 1190296 w 2305101"/>
                <a:gd name="connsiteY510" fmla="*/ 1193563 h 1790471"/>
                <a:gd name="connsiteX511" fmla="*/ 1184104 w 2305101"/>
                <a:gd name="connsiteY511" fmla="*/ 1199373 h 1790471"/>
                <a:gd name="connsiteX512" fmla="*/ 1182295 w 2305101"/>
                <a:gd name="connsiteY512" fmla="*/ 1200897 h 1790471"/>
                <a:gd name="connsiteX513" fmla="*/ 1180675 w 2305101"/>
                <a:gd name="connsiteY513" fmla="*/ 1202136 h 1790471"/>
                <a:gd name="connsiteX514" fmla="*/ 1177532 w 2305101"/>
                <a:gd name="connsiteY514" fmla="*/ 1204136 h 1790471"/>
                <a:gd name="connsiteX515" fmla="*/ 1172674 w 2305101"/>
                <a:gd name="connsiteY515" fmla="*/ 1204707 h 1790471"/>
                <a:gd name="connsiteX516" fmla="*/ 1134574 w 2305101"/>
                <a:gd name="connsiteY516" fmla="*/ 1205660 h 1790471"/>
                <a:gd name="connsiteX517" fmla="*/ 1128122 w 2305101"/>
                <a:gd name="connsiteY517" fmla="*/ 1213781 h 1790471"/>
                <a:gd name="connsiteX518" fmla="*/ 1134574 w 2305101"/>
                <a:gd name="connsiteY518" fmla="*/ 1220233 h 1790471"/>
                <a:gd name="connsiteX519" fmla="*/ 1141337 w 2305101"/>
                <a:gd name="connsiteY519" fmla="*/ 1220233 h 1790471"/>
                <a:gd name="connsiteX520" fmla="*/ 1083616 w 2305101"/>
                <a:gd name="connsiteY520" fmla="*/ 1235092 h 1790471"/>
                <a:gd name="connsiteX521" fmla="*/ 1074091 w 2305101"/>
                <a:gd name="connsiteY521" fmla="*/ 1236616 h 1790471"/>
                <a:gd name="connsiteX522" fmla="*/ 1070376 w 2305101"/>
                <a:gd name="connsiteY522" fmla="*/ 1236616 h 1790471"/>
                <a:gd name="connsiteX523" fmla="*/ 1064851 w 2305101"/>
                <a:gd name="connsiteY523" fmla="*/ 1237283 h 1790471"/>
                <a:gd name="connsiteX524" fmla="*/ 1040944 w 2305101"/>
                <a:gd name="connsiteY524" fmla="*/ 1239188 h 1790471"/>
                <a:gd name="connsiteX525" fmla="*/ 996843 w 2305101"/>
                <a:gd name="connsiteY525" fmla="*/ 1239188 h 1790471"/>
                <a:gd name="connsiteX526" fmla="*/ 987318 w 2305101"/>
                <a:gd name="connsiteY526" fmla="*/ 1238426 h 1790471"/>
                <a:gd name="connsiteX527" fmla="*/ 981603 w 2305101"/>
                <a:gd name="connsiteY527" fmla="*/ 1237664 h 1790471"/>
                <a:gd name="connsiteX528" fmla="*/ 978174 w 2305101"/>
                <a:gd name="connsiteY528" fmla="*/ 1237092 h 1790471"/>
                <a:gd name="connsiteX529" fmla="*/ 955409 w 2305101"/>
                <a:gd name="connsiteY529" fmla="*/ 1232139 h 1790471"/>
                <a:gd name="connsiteX530" fmla="*/ 947694 w 2305101"/>
                <a:gd name="connsiteY530" fmla="*/ 1229758 h 1790471"/>
                <a:gd name="connsiteX531" fmla="*/ 950646 w 2305101"/>
                <a:gd name="connsiteY531" fmla="*/ 1202993 h 1790471"/>
                <a:gd name="connsiteX532" fmla="*/ 926834 w 2305101"/>
                <a:gd name="connsiteY532" fmla="*/ 1379967 h 1790471"/>
                <a:gd name="connsiteX533" fmla="*/ 926834 w 2305101"/>
                <a:gd name="connsiteY533" fmla="*/ 1379967 h 1790471"/>
                <a:gd name="connsiteX534" fmla="*/ 929501 w 2305101"/>
                <a:gd name="connsiteY534" fmla="*/ 1363966 h 1790471"/>
                <a:gd name="connsiteX535" fmla="*/ 930263 w 2305101"/>
                <a:gd name="connsiteY535" fmla="*/ 1358917 h 1790471"/>
                <a:gd name="connsiteX536" fmla="*/ 942074 w 2305101"/>
                <a:gd name="connsiteY536" fmla="*/ 1361680 h 1790471"/>
                <a:gd name="connsiteX537" fmla="*/ 966553 w 2305101"/>
                <a:gd name="connsiteY537" fmla="*/ 1365204 h 1790471"/>
                <a:gd name="connsiteX538" fmla="*/ 1003320 w 2305101"/>
                <a:gd name="connsiteY538" fmla="*/ 1367204 h 1790471"/>
                <a:gd name="connsiteX539" fmla="*/ 957790 w 2305101"/>
                <a:gd name="connsiteY539" fmla="*/ 1375967 h 1790471"/>
                <a:gd name="connsiteX540" fmla="*/ 928453 w 2305101"/>
                <a:gd name="connsiteY540" fmla="*/ 1379872 h 1790471"/>
                <a:gd name="connsiteX541" fmla="*/ 1228777 w 2305101"/>
                <a:gd name="connsiteY541" fmla="*/ 1145271 h 1790471"/>
                <a:gd name="connsiteX542" fmla="*/ 1228777 w 2305101"/>
                <a:gd name="connsiteY542" fmla="*/ 1145271 h 1790471"/>
                <a:gd name="connsiteX543" fmla="*/ 1228777 w 2305101"/>
                <a:gd name="connsiteY543" fmla="*/ 1148319 h 1790471"/>
                <a:gd name="connsiteX544" fmla="*/ 1219823 w 2305101"/>
                <a:gd name="connsiteY544" fmla="*/ 1125650 h 1790471"/>
                <a:gd name="connsiteX545" fmla="*/ 1212870 w 2305101"/>
                <a:gd name="connsiteY545" fmla="*/ 1116125 h 1790471"/>
                <a:gd name="connsiteX546" fmla="*/ 1217346 w 2305101"/>
                <a:gd name="connsiteY546" fmla="*/ 1113553 h 1790471"/>
                <a:gd name="connsiteX547" fmla="*/ 1236396 w 2305101"/>
                <a:gd name="connsiteY547" fmla="*/ 1098980 h 1790471"/>
                <a:gd name="connsiteX548" fmla="*/ 1229634 w 2305101"/>
                <a:gd name="connsiteY548" fmla="*/ 1145652 h 1790471"/>
                <a:gd name="connsiteX549" fmla="*/ 1236587 w 2305101"/>
                <a:gd name="connsiteY549" fmla="*/ 829137 h 1790471"/>
                <a:gd name="connsiteX550" fmla="*/ 1236587 w 2305101"/>
                <a:gd name="connsiteY550" fmla="*/ 829137 h 1790471"/>
                <a:gd name="connsiteX551" fmla="*/ 1252589 w 2305101"/>
                <a:gd name="connsiteY551" fmla="*/ 839328 h 1790471"/>
                <a:gd name="connsiteX552" fmla="*/ 1251351 w 2305101"/>
                <a:gd name="connsiteY552" fmla="*/ 858378 h 1790471"/>
                <a:gd name="connsiteX553" fmla="*/ 1251351 w 2305101"/>
                <a:gd name="connsiteY553" fmla="*/ 884191 h 1790471"/>
                <a:gd name="connsiteX554" fmla="*/ 1249922 w 2305101"/>
                <a:gd name="connsiteY554" fmla="*/ 935721 h 1790471"/>
                <a:gd name="connsiteX555" fmla="*/ 1246874 w 2305101"/>
                <a:gd name="connsiteY555" fmla="*/ 991919 h 1790471"/>
                <a:gd name="connsiteX556" fmla="*/ 1218966 w 2305101"/>
                <a:gd name="connsiteY556" fmla="*/ 974107 h 1790471"/>
                <a:gd name="connsiteX557" fmla="*/ 1216299 w 2305101"/>
                <a:gd name="connsiteY557" fmla="*/ 973059 h 1790471"/>
                <a:gd name="connsiteX558" fmla="*/ 1221633 w 2305101"/>
                <a:gd name="connsiteY558" fmla="*/ 955152 h 1790471"/>
                <a:gd name="connsiteX559" fmla="*/ 1221633 w 2305101"/>
                <a:gd name="connsiteY559" fmla="*/ 950199 h 1790471"/>
                <a:gd name="connsiteX560" fmla="*/ 1223728 w 2305101"/>
                <a:gd name="connsiteY560" fmla="*/ 944484 h 1790471"/>
                <a:gd name="connsiteX561" fmla="*/ 1226681 w 2305101"/>
                <a:gd name="connsiteY561" fmla="*/ 923148 h 1790471"/>
                <a:gd name="connsiteX562" fmla="*/ 1218013 w 2305101"/>
                <a:gd name="connsiteY562" fmla="*/ 883429 h 1790471"/>
                <a:gd name="connsiteX563" fmla="*/ 1171341 w 2305101"/>
                <a:gd name="connsiteY563" fmla="*/ 849425 h 1790471"/>
                <a:gd name="connsiteX564" fmla="*/ 1171817 w 2305101"/>
                <a:gd name="connsiteY564" fmla="*/ 849425 h 1790471"/>
                <a:gd name="connsiteX565" fmla="*/ 1178389 w 2305101"/>
                <a:gd name="connsiteY565" fmla="*/ 841233 h 1790471"/>
                <a:gd name="connsiteX566" fmla="*/ 1181342 w 2305101"/>
                <a:gd name="connsiteY566" fmla="*/ 838185 h 1790471"/>
                <a:gd name="connsiteX567" fmla="*/ 1182961 w 2305101"/>
                <a:gd name="connsiteY567" fmla="*/ 836757 h 1790471"/>
                <a:gd name="connsiteX568" fmla="*/ 1183533 w 2305101"/>
                <a:gd name="connsiteY568" fmla="*/ 836280 h 1790471"/>
                <a:gd name="connsiteX569" fmla="*/ 1191629 w 2305101"/>
                <a:gd name="connsiteY569" fmla="*/ 831042 h 1790471"/>
                <a:gd name="connsiteX570" fmla="*/ 1200583 w 2305101"/>
                <a:gd name="connsiteY570" fmla="*/ 826755 h 1790471"/>
                <a:gd name="connsiteX571" fmla="*/ 1221633 w 2305101"/>
                <a:gd name="connsiteY571" fmla="*/ 824946 h 1790471"/>
                <a:gd name="connsiteX572" fmla="*/ 1235539 w 2305101"/>
                <a:gd name="connsiteY572" fmla="*/ 828756 h 1790471"/>
                <a:gd name="connsiteX573" fmla="*/ 1236682 w 2305101"/>
                <a:gd name="connsiteY573" fmla="*/ 829518 h 1790471"/>
                <a:gd name="connsiteX574" fmla="*/ 1125526 w 2305101"/>
                <a:gd name="connsiteY574" fmla="*/ 823803 h 1790471"/>
                <a:gd name="connsiteX575" fmla="*/ 1125526 w 2305101"/>
                <a:gd name="connsiteY575" fmla="*/ 823803 h 1790471"/>
                <a:gd name="connsiteX576" fmla="*/ 1134384 w 2305101"/>
                <a:gd name="connsiteY576" fmla="*/ 837519 h 1790471"/>
                <a:gd name="connsiteX577" fmla="*/ 1135051 w 2305101"/>
                <a:gd name="connsiteY577" fmla="*/ 838566 h 1790471"/>
                <a:gd name="connsiteX578" fmla="*/ 1109904 w 2305101"/>
                <a:gd name="connsiteY578" fmla="*/ 830661 h 1790471"/>
                <a:gd name="connsiteX579" fmla="*/ 1125526 w 2305101"/>
                <a:gd name="connsiteY579" fmla="*/ 823803 h 1790471"/>
                <a:gd name="connsiteX580" fmla="*/ 1075615 w 2305101"/>
                <a:gd name="connsiteY580" fmla="*/ 656448 h 1790471"/>
                <a:gd name="connsiteX581" fmla="*/ 1075615 w 2305101"/>
                <a:gd name="connsiteY581" fmla="*/ 656448 h 1790471"/>
                <a:gd name="connsiteX582" fmla="*/ 1052183 w 2305101"/>
                <a:gd name="connsiteY582" fmla="*/ 694548 h 1790471"/>
                <a:gd name="connsiteX583" fmla="*/ 1035610 w 2305101"/>
                <a:gd name="connsiteY583" fmla="*/ 719790 h 1790471"/>
                <a:gd name="connsiteX584" fmla="*/ 1035133 w 2305101"/>
                <a:gd name="connsiteY584" fmla="*/ 719790 h 1790471"/>
                <a:gd name="connsiteX585" fmla="*/ 1035133 w 2305101"/>
                <a:gd name="connsiteY585" fmla="*/ 719790 h 1790471"/>
                <a:gd name="connsiteX586" fmla="*/ 1038848 w 2305101"/>
                <a:gd name="connsiteY586" fmla="*/ 711979 h 1790471"/>
                <a:gd name="connsiteX587" fmla="*/ 1046468 w 2305101"/>
                <a:gd name="connsiteY587" fmla="*/ 691977 h 1790471"/>
                <a:gd name="connsiteX588" fmla="*/ 1046468 w 2305101"/>
                <a:gd name="connsiteY588" fmla="*/ 666545 h 1790471"/>
                <a:gd name="connsiteX589" fmla="*/ 1042848 w 2305101"/>
                <a:gd name="connsiteY589" fmla="*/ 652543 h 1790471"/>
                <a:gd name="connsiteX590" fmla="*/ 1055326 w 2305101"/>
                <a:gd name="connsiteY590" fmla="*/ 653972 h 1790471"/>
                <a:gd name="connsiteX591" fmla="*/ 1075615 w 2305101"/>
                <a:gd name="connsiteY591" fmla="*/ 656925 h 1790471"/>
                <a:gd name="connsiteX592" fmla="*/ 216078 w 2305101"/>
                <a:gd name="connsiteY592" fmla="*/ 304023 h 1790471"/>
                <a:gd name="connsiteX593" fmla="*/ 216078 w 2305101"/>
                <a:gd name="connsiteY593" fmla="*/ 304023 h 1790471"/>
                <a:gd name="connsiteX594" fmla="*/ 216078 w 2305101"/>
                <a:gd name="connsiteY594" fmla="*/ 300404 h 1790471"/>
                <a:gd name="connsiteX595" fmla="*/ 216078 w 2305101"/>
                <a:gd name="connsiteY595" fmla="*/ 298118 h 1790471"/>
                <a:gd name="connsiteX596" fmla="*/ 218269 w 2305101"/>
                <a:gd name="connsiteY596" fmla="*/ 290403 h 1790471"/>
                <a:gd name="connsiteX597" fmla="*/ 218269 w 2305101"/>
                <a:gd name="connsiteY597" fmla="*/ 290403 h 1790471"/>
                <a:gd name="connsiteX598" fmla="*/ 218269 w 2305101"/>
                <a:gd name="connsiteY598" fmla="*/ 289450 h 1790471"/>
                <a:gd name="connsiteX599" fmla="*/ 220079 w 2305101"/>
                <a:gd name="connsiteY599" fmla="*/ 285831 h 1790471"/>
                <a:gd name="connsiteX600" fmla="*/ 224365 w 2305101"/>
                <a:gd name="connsiteY600" fmla="*/ 278687 h 1790471"/>
                <a:gd name="connsiteX601" fmla="*/ 226080 w 2305101"/>
                <a:gd name="connsiteY601" fmla="*/ 276496 h 1790471"/>
                <a:gd name="connsiteX602" fmla="*/ 228842 w 2305101"/>
                <a:gd name="connsiteY602" fmla="*/ 273258 h 1790471"/>
                <a:gd name="connsiteX603" fmla="*/ 235128 w 2305101"/>
                <a:gd name="connsiteY603" fmla="*/ 266971 h 1790471"/>
                <a:gd name="connsiteX604" fmla="*/ 241320 w 2305101"/>
                <a:gd name="connsiteY604" fmla="*/ 261637 h 1790471"/>
                <a:gd name="connsiteX605" fmla="*/ 243796 w 2305101"/>
                <a:gd name="connsiteY605" fmla="*/ 259732 h 1790471"/>
                <a:gd name="connsiteX606" fmla="*/ 249035 w 2305101"/>
                <a:gd name="connsiteY606" fmla="*/ 255827 h 1790471"/>
                <a:gd name="connsiteX607" fmla="*/ 285897 w 2305101"/>
                <a:gd name="connsiteY607" fmla="*/ 230490 h 1790471"/>
                <a:gd name="connsiteX608" fmla="*/ 323902 w 2305101"/>
                <a:gd name="connsiteY608" fmla="*/ 194295 h 1790471"/>
                <a:gd name="connsiteX609" fmla="*/ 346095 w 2305101"/>
                <a:gd name="connsiteY609" fmla="*/ 152671 h 1790471"/>
                <a:gd name="connsiteX610" fmla="*/ 365145 w 2305101"/>
                <a:gd name="connsiteY610" fmla="*/ 111047 h 1790471"/>
                <a:gd name="connsiteX611" fmla="*/ 368574 w 2305101"/>
                <a:gd name="connsiteY611" fmla="*/ 105522 h 1790471"/>
                <a:gd name="connsiteX612" fmla="*/ 370384 w 2305101"/>
                <a:gd name="connsiteY612" fmla="*/ 102951 h 1790471"/>
                <a:gd name="connsiteX613" fmla="*/ 370860 w 2305101"/>
                <a:gd name="connsiteY613" fmla="*/ 102189 h 1790471"/>
                <a:gd name="connsiteX614" fmla="*/ 371336 w 2305101"/>
                <a:gd name="connsiteY614" fmla="*/ 101617 h 1790471"/>
                <a:gd name="connsiteX615" fmla="*/ 380861 w 2305101"/>
                <a:gd name="connsiteY615" fmla="*/ 91330 h 1790471"/>
                <a:gd name="connsiteX616" fmla="*/ 385338 w 2305101"/>
                <a:gd name="connsiteY616" fmla="*/ 87234 h 1790471"/>
                <a:gd name="connsiteX617" fmla="*/ 386290 w 2305101"/>
                <a:gd name="connsiteY617" fmla="*/ 86377 h 1790471"/>
                <a:gd name="connsiteX618" fmla="*/ 388576 w 2305101"/>
                <a:gd name="connsiteY618" fmla="*/ 84567 h 1790471"/>
                <a:gd name="connsiteX619" fmla="*/ 401054 w 2305101"/>
                <a:gd name="connsiteY619" fmla="*/ 76947 h 1790471"/>
                <a:gd name="connsiteX620" fmla="*/ 404674 w 2305101"/>
                <a:gd name="connsiteY620" fmla="*/ 75233 h 1790471"/>
                <a:gd name="connsiteX621" fmla="*/ 410008 w 2305101"/>
                <a:gd name="connsiteY621" fmla="*/ 73233 h 1790471"/>
                <a:gd name="connsiteX622" fmla="*/ 422581 w 2305101"/>
                <a:gd name="connsiteY622" fmla="*/ 69899 h 1790471"/>
                <a:gd name="connsiteX623" fmla="*/ 424962 w 2305101"/>
                <a:gd name="connsiteY623" fmla="*/ 69899 h 1790471"/>
                <a:gd name="connsiteX624" fmla="*/ 424962 w 2305101"/>
                <a:gd name="connsiteY624" fmla="*/ 69899 h 1790471"/>
                <a:gd name="connsiteX625" fmla="*/ 432391 w 2305101"/>
                <a:gd name="connsiteY625" fmla="*/ 69899 h 1790471"/>
                <a:gd name="connsiteX626" fmla="*/ 445536 w 2305101"/>
                <a:gd name="connsiteY626" fmla="*/ 70566 h 1790471"/>
                <a:gd name="connsiteX627" fmla="*/ 472777 w 2305101"/>
                <a:gd name="connsiteY627" fmla="*/ 80091 h 1790471"/>
                <a:gd name="connsiteX628" fmla="*/ 502781 w 2305101"/>
                <a:gd name="connsiteY628" fmla="*/ 94854 h 1790471"/>
                <a:gd name="connsiteX629" fmla="*/ 534976 w 2305101"/>
                <a:gd name="connsiteY629" fmla="*/ 90663 h 1790471"/>
                <a:gd name="connsiteX630" fmla="*/ 556502 w 2305101"/>
                <a:gd name="connsiteY630" fmla="*/ 80091 h 1790471"/>
                <a:gd name="connsiteX631" fmla="*/ 567361 w 2305101"/>
                <a:gd name="connsiteY631" fmla="*/ 81996 h 1790471"/>
                <a:gd name="connsiteX632" fmla="*/ 586411 w 2305101"/>
                <a:gd name="connsiteY632" fmla="*/ 83996 h 1790471"/>
                <a:gd name="connsiteX633" fmla="*/ 617653 w 2305101"/>
                <a:gd name="connsiteY633" fmla="*/ 83996 h 1790471"/>
                <a:gd name="connsiteX634" fmla="*/ 644894 w 2305101"/>
                <a:gd name="connsiteY634" fmla="*/ 83996 h 1790471"/>
                <a:gd name="connsiteX635" fmla="*/ 659849 w 2305101"/>
                <a:gd name="connsiteY635" fmla="*/ 81710 h 1790471"/>
                <a:gd name="connsiteX636" fmla="*/ 667088 w 2305101"/>
                <a:gd name="connsiteY636" fmla="*/ 79043 h 1790471"/>
                <a:gd name="connsiteX637" fmla="*/ 667087 w 2305101"/>
                <a:gd name="connsiteY637" fmla="*/ 79043 h 1790471"/>
                <a:gd name="connsiteX638" fmla="*/ 671659 w 2305101"/>
                <a:gd name="connsiteY638" fmla="*/ 76947 h 1790471"/>
                <a:gd name="connsiteX639" fmla="*/ 675619 w 2305101"/>
                <a:gd name="connsiteY639" fmla="*/ 60028 h 1790471"/>
                <a:gd name="connsiteX640" fmla="*/ 673945 w 2305101"/>
                <a:gd name="connsiteY640" fmla="*/ 57897 h 1790471"/>
                <a:gd name="connsiteX641" fmla="*/ 662039 w 2305101"/>
                <a:gd name="connsiteY641" fmla="*/ 45324 h 1790471"/>
                <a:gd name="connsiteX642" fmla="*/ 659562 w 2305101"/>
                <a:gd name="connsiteY642" fmla="*/ 42086 h 1790471"/>
                <a:gd name="connsiteX643" fmla="*/ 662039 w 2305101"/>
                <a:gd name="connsiteY643" fmla="*/ 41324 h 1790471"/>
                <a:gd name="connsiteX644" fmla="*/ 669183 w 2305101"/>
                <a:gd name="connsiteY644" fmla="*/ 39705 h 1790471"/>
                <a:gd name="connsiteX645" fmla="*/ 670993 w 2305101"/>
                <a:gd name="connsiteY645" fmla="*/ 39705 h 1790471"/>
                <a:gd name="connsiteX646" fmla="*/ 673564 w 2305101"/>
                <a:gd name="connsiteY646" fmla="*/ 39705 h 1790471"/>
                <a:gd name="connsiteX647" fmla="*/ 716808 w 2305101"/>
                <a:gd name="connsiteY647" fmla="*/ 36752 h 1790471"/>
                <a:gd name="connsiteX648" fmla="*/ 740049 w 2305101"/>
                <a:gd name="connsiteY648" fmla="*/ 37800 h 1790471"/>
                <a:gd name="connsiteX649" fmla="*/ 751765 w 2305101"/>
                <a:gd name="connsiteY649" fmla="*/ 38847 h 1790471"/>
                <a:gd name="connsiteX650" fmla="*/ 757575 w 2305101"/>
                <a:gd name="connsiteY650" fmla="*/ 39514 h 1790471"/>
                <a:gd name="connsiteX651" fmla="*/ 758623 w 2305101"/>
                <a:gd name="connsiteY651" fmla="*/ 39514 h 1790471"/>
                <a:gd name="connsiteX652" fmla="*/ 762337 w 2305101"/>
                <a:gd name="connsiteY652" fmla="*/ 40086 h 1790471"/>
                <a:gd name="connsiteX653" fmla="*/ 809962 w 2305101"/>
                <a:gd name="connsiteY653" fmla="*/ 50658 h 1790471"/>
                <a:gd name="connsiteX654" fmla="*/ 831965 w 2305101"/>
                <a:gd name="connsiteY654" fmla="*/ 57612 h 1790471"/>
                <a:gd name="connsiteX655" fmla="*/ 842443 w 2305101"/>
                <a:gd name="connsiteY655" fmla="*/ 61612 h 1790471"/>
                <a:gd name="connsiteX656" fmla="*/ 847491 w 2305101"/>
                <a:gd name="connsiteY656" fmla="*/ 63612 h 1790471"/>
                <a:gd name="connsiteX657" fmla="*/ 847967 w 2305101"/>
                <a:gd name="connsiteY657" fmla="*/ 63612 h 1790471"/>
                <a:gd name="connsiteX658" fmla="*/ 851110 w 2305101"/>
                <a:gd name="connsiteY658" fmla="*/ 65041 h 1790471"/>
                <a:gd name="connsiteX659" fmla="*/ 930168 w 2305101"/>
                <a:gd name="connsiteY659" fmla="*/ 109713 h 1790471"/>
                <a:gd name="connsiteX660" fmla="*/ 1013226 w 2305101"/>
                <a:gd name="connsiteY660" fmla="*/ 147813 h 1790471"/>
                <a:gd name="connsiteX661" fmla="*/ 1042277 w 2305101"/>
                <a:gd name="connsiteY661" fmla="*/ 156386 h 1790471"/>
                <a:gd name="connsiteX662" fmla="*/ 1068947 w 2305101"/>
                <a:gd name="connsiteY662" fmla="*/ 168959 h 1790471"/>
                <a:gd name="connsiteX663" fmla="*/ 1084568 w 2305101"/>
                <a:gd name="connsiteY663" fmla="*/ 189342 h 1790471"/>
                <a:gd name="connsiteX664" fmla="*/ 1083806 w 2305101"/>
                <a:gd name="connsiteY664" fmla="*/ 219537 h 1790471"/>
                <a:gd name="connsiteX665" fmla="*/ 1074281 w 2305101"/>
                <a:gd name="connsiteY665" fmla="*/ 237253 h 1790471"/>
                <a:gd name="connsiteX666" fmla="*/ 1064756 w 2305101"/>
                <a:gd name="connsiteY666" fmla="*/ 259065 h 1790471"/>
                <a:gd name="connsiteX667" fmla="*/ 1077710 w 2305101"/>
                <a:gd name="connsiteY667" fmla="*/ 306690 h 1790471"/>
                <a:gd name="connsiteX668" fmla="*/ 1088854 w 2305101"/>
                <a:gd name="connsiteY668" fmla="*/ 323454 h 1790471"/>
                <a:gd name="connsiteX669" fmla="*/ 1093903 w 2305101"/>
                <a:gd name="connsiteY669" fmla="*/ 332122 h 1790471"/>
                <a:gd name="connsiteX670" fmla="*/ 1095808 w 2305101"/>
                <a:gd name="connsiteY670" fmla="*/ 335932 h 1790471"/>
                <a:gd name="connsiteX671" fmla="*/ 1096665 w 2305101"/>
                <a:gd name="connsiteY671" fmla="*/ 338504 h 1790471"/>
                <a:gd name="connsiteX672" fmla="*/ 1096665 w 2305101"/>
                <a:gd name="connsiteY672" fmla="*/ 339361 h 1790471"/>
                <a:gd name="connsiteX673" fmla="*/ 1096665 w 2305101"/>
                <a:gd name="connsiteY673" fmla="*/ 340790 h 1790471"/>
                <a:gd name="connsiteX674" fmla="*/ 1096665 w 2305101"/>
                <a:gd name="connsiteY674" fmla="*/ 345933 h 1790471"/>
                <a:gd name="connsiteX675" fmla="*/ 1096665 w 2305101"/>
                <a:gd name="connsiteY675" fmla="*/ 348981 h 1790471"/>
                <a:gd name="connsiteX676" fmla="*/ 1095808 w 2305101"/>
                <a:gd name="connsiteY676" fmla="*/ 352601 h 1790471"/>
                <a:gd name="connsiteX677" fmla="*/ 1092664 w 2305101"/>
                <a:gd name="connsiteY677" fmla="*/ 362126 h 1790471"/>
                <a:gd name="connsiteX678" fmla="*/ 1091617 w 2305101"/>
                <a:gd name="connsiteY678" fmla="*/ 364221 h 1790471"/>
                <a:gd name="connsiteX679" fmla="*/ 1088473 w 2305101"/>
                <a:gd name="connsiteY679" fmla="*/ 370317 h 1790471"/>
                <a:gd name="connsiteX680" fmla="*/ 1065137 w 2305101"/>
                <a:gd name="connsiteY680" fmla="*/ 405369 h 1790471"/>
                <a:gd name="connsiteX681" fmla="*/ 1058089 w 2305101"/>
                <a:gd name="connsiteY681" fmla="*/ 424419 h 1790471"/>
                <a:gd name="connsiteX682" fmla="*/ 1058755 w 2305101"/>
                <a:gd name="connsiteY682" fmla="*/ 430134 h 1790471"/>
                <a:gd name="connsiteX683" fmla="*/ 1058184 w 2305101"/>
                <a:gd name="connsiteY683" fmla="*/ 431087 h 1790471"/>
                <a:gd name="connsiteX684" fmla="*/ 1061994 w 2305101"/>
                <a:gd name="connsiteY684" fmla="*/ 471568 h 1790471"/>
                <a:gd name="connsiteX685" fmla="*/ 1084854 w 2305101"/>
                <a:gd name="connsiteY685" fmla="*/ 499381 h 1790471"/>
                <a:gd name="connsiteX686" fmla="*/ 1084854 w 2305101"/>
                <a:gd name="connsiteY686" fmla="*/ 500810 h 1790471"/>
                <a:gd name="connsiteX687" fmla="*/ 1084854 w 2305101"/>
                <a:gd name="connsiteY687" fmla="*/ 501667 h 1790471"/>
                <a:gd name="connsiteX688" fmla="*/ 1084854 w 2305101"/>
                <a:gd name="connsiteY688" fmla="*/ 502524 h 1790471"/>
                <a:gd name="connsiteX689" fmla="*/ 1084187 w 2305101"/>
                <a:gd name="connsiteY689" fmla="*/ 503667 h 1790471"/>
                <a:gd name="connsiteX690" fmla="*/ 1072091 w 2305101"/>
                <a:gd name="connsiteY690" fmla="*/ 515478 h 1790471"/>
                <a:gd name="connsiteX691" fmla="*/ 1058756 w 2305101"/>
                <a:gd name="connsiteY691" fmla="*/ 531004 h 1790471"/>
                <a:gd name="connsiteX692" fmla="*/ 1053231 w 2305101"/>
                <a:gd name="connsiteY692" fmla="*/ 551578 h 1790471"/>
                <a:gd name="connsiteX693" fmla="*/ 1032181 w 2305101"/>
                <a:gd name="connsiteY693" fmla="*/ 583011 h 1790471"/>
                <a:gd name="connsiteX694" fmla="*/ 1017512 w 2305101"/>
                <a:gd name="connsiteY694" fmla="*/ 597870 h 1790471"/>
                <a:gd name="connsiteX695" fmla="*/ 1015321 w 2305101"/>
                <a:gd name="connsiteY695" fmla="*/ 599965 h 1790471"/>
                <a:gd name="connsiteX696" fmla="*/ 1006653 w 2305101"/>
                <a:gd name="connsiteY696" fmla="*/ 607776 h 1790471"/>
                <a:gd name="connsiteX697" fmla="*/ 1006653 w 2305101"/>
                <a:gd name="connsiteY697" fmla="*/ 607776 h 1790471"/>
                <a:gd name="connsiteX698" fmla="*/ 1003225 w 2305101"/>
                <a:gd name="connsiteY698" fmla="*/ 610062 h 1790471"/>
                <a:gd name="connsiteX699" fmla="*/ 995319 w 2305101"/>
                <a:gd name="connsiteY699" fmla="*/ 614634 h 1790471"/>
                <a:gd name="connsiteX700" fmla="*/ 990842 w 2305101"/>
                <a:gd name="connsiteY700" fmla="*/ 616634 h 1790471"/>
                <a:gd name="connsiteX701" fmla="*/ 990270 w 2305101"/>
                <a:gd name="connsiteY701" fmla="*/ 616634 h 1790471"/>
                <a:gd name="connsiteX702" fmla="*/ 986937 w 2305101"/>
                <a:gd name="connsiteY702" fmla="*/ 617110 h 1790471"/>
                <a:gd name="connsiteX703" fmla="*/ 986079 w 2305101"/>
                <a:gd name="connsiteY703" fmla="*/ 617110 h 1790471"/>
                <a:gd name="connsiteX704" fmla="*/ 978460 w 2305101"/>
                <a:gd name="connsiteY704" fmla="*/ 613586 h 1790471"/>
                <a:gd name="connsiteX705" fmla="*/ 940360 w 2305101"/>
                <a:gd name="connsiteY705" fmla="*/ 623111 h 1790471"/>
                <a:gd name="connsiteX706" fmla="*/ 912642 w 2305101"/>
                <a:gd name="connsiteY706" fmla="*/ 683976 h 1790471"/>
                <a:gd name="connsiteX707" fmla="*/ 905784 w 2305101"/>
                <a:gd name="connsiteY707" fmla="*/ 781321 h 1790471"/>
                <a:gd name="connsiteX708" fmla="*/ 900164 w 2305101"/>
                <a:gd name="connsiteY708" fmla="*/ 828279 h 1790471"/>
                <a:gd name="connsiteX709" fmla="*/ 891877 w 2305101"/>
                <a:gd name="connsiteY709" fmla="*/ 849425 h 1790471"/>
                <a:gd name="connsiteX710" fmla="*/ 886829 w 2305101"/>
                <a:gd name="connsiteY710" fmla="*/ 858950 h 1790471"/>
                <a:gd name="connsiteX711" fmla="*/ 884638 w 2305101"/>
                <a:gd name="connsiteY711" fmla="*/ 862950 h 1790471"/>
                <a:gd name="connsiteX712" fmla="*/ 883210 w 2305101"/>
                <a:gd name="connsiteY712" fmla="*/ 865141 h 1790471"/>
                <a:gd name="connsiteX713" fmla="*/ 883210 w 2305101"/>
                <a:gd name="connsiteY713" fmla="*/ 865141 h 1790471"/>
                <a:gd name="connsiteX714" fmla="*/ 881495 w 2305101"/>
                <a:gd name="connsiteY714" fmla="*/ 866760 h 1790471"/>
                <a:gd name="connsiteX715" fmla="*/ 879780 w 2305101"/>
                <a:gd name="connsiteY715" fmla="*/ 867618 h 1790471"/>
                <a:gd name="connsiteX716" fmla="*/ 879209 w 2305101"/>
                <a:gd name="connsiteY716" fmla="*/ 867618 h 1790471"/>
                <a:gd name="connsiteX717" fmla="*/ 874828 w 2305101"/>
                <a:gd name="connsiteY717" fmla="*/ 867618 h 1790471"/>
                <a:gd name="connsiteX718" fmla="*/ 853872 w 2305101"/>
                <a:gd name="connsiteY718" fmla="*/ 867618 h 1790471"/>
                <a:gd name="connsiteX719" fmla="*/ 822535 w 2305101"/>
                <a:gd name="connsiteY719" fmla="*/ 901241 h 1790471"/>
                <a:gd name="connsiteX720" fmla="*/ 820440 w 2305101"/>
                <a:gd name="connsiteY720" fmla="*/ 914862 h 1790471"/>
                <a:gd name="connsiteX721" fmla="*/ 819773 w 2305101"/>
                <a:gd name="connsiteY721" fmla="*/ 921148 h 1790471"/>
                <a:gd name="connsiteX722" fmla="*/ 819773 w 2305101"/>
                <a:gd name="connsiteY722" fmla="*/ 923625 h 1790471"/>
                <a:gd name="connsiteX723" fmla="*/ 819773 w 2305101"/>
                <a:gd name="connsiteY723" fmla="*/ 924291 h 1790471"/>
                <a:gd name="connsiteX724" fmla="*/ 818535 w 2305101"/>
                <a:gd name="connsiteY724" fmla="*/ 930387 h 1790471"/>
                <a:gd name="connsiteX725" fmla="*/ 817678 w 2305101"/>
                <a:gd name="connsiteY725" fmla="*/ 933054 h 1790471"/>
                <a:gd name="connsiteX726" fmla="*/ 817678 w 2305101"/>
                <a:gd name="connsiteY726" fmla="*/ 933054 h 1790471"/>
                <a:gd name="connsiteX727" fmla="*/ 814534 w 2305101"/>
                <a:gd name="connsiteY727" fmla="*/ 938674 h 1790471"/>
                <a:gd name="connsiteX728" fmla="*/ 813868 w 2305101"/>
                <a:gd name="connsiteY728" fmla="*/ 939817 h 1790471"/>
                <a:gd name="connsiteX729" fmla="*/ 812153 w 2305101"/>
                <a:gd name="connsiteY729" fmla="*/ 941627 h 1790471"/>
                <a:gd name="connsiteX730" fmla="*/ 808724 w 2305101"/>
                <a:gd name="connsiteY730" fmla="*/ 944865 h 1790471"/>
                <a:gd name="connsiteX731" fmla="*/ 805676 w 2305101"/>
                <a:gd name="connsiteY731" fmla="*/ 946675 h 1790471"/>
                <a:gd name="connsiteX732" fmla="*/ 800152 w 2305101"/>
                <a:gd name="connsiteY732" fmla="*/ 949628 h 1790471"/>
                <a:gd name="connsiteX733" fmla="*/ 798723 w 2305101"/>
                <a:gd name="connsiteY733" fmla="*/ 950295 h 1790471"/>
                <a:gd name="connsiteX734" fmla="*/ 796723 w 2305101"/>
                <a:gd name="connsiteY734" fmla="*/ 951152 h 1790471"/>
                <a:gd name="connsiteX735" fmla="*/ 774530 w 2305101"/>
                <a:gd name="connsiteY735" fmla="*/ 961820 h 1790471"/>
                <a:gd name="connsiteX736" fmla="*/ 761861 w 2305101"/>
                <a:gd name="connsiteY736" fmla="*/ 979155 h 1790471"/>
                <a:gd name="connsiteX737" fmla="*/ 760814 w 2305101"/>
                <a:gd name="connsiteY737" fmla="*/ 984204 h 1790471"/>
                <a:gd name="connsiteX738" fmla="*/ 760337 w 2305101"/>
                <a:gd name="connsiteY738" fmla="*/ 989633 h 1790471"/>
                <a:gd name="connsiteX739" fmla="*/ 760813 w 2305101"/>
                <a:gd name="connsiteY739" fmla="*/ 999729 h 1790471"/>
                <a:gd name="connsiteX740" fmla="*/ 760813 w 2305101"/>
                <a:gd name="connsiteY740" fmla="*/ 1000206 h 1790471"/>
                <a:gd name="connsiteX741" fmla="*/ 756146 w 2305101"/>
                <a:gd name="connsiteY741" fmla="*/ 1007254 h 1790471"/>
                <a:gd name="connsiteX742" fmla="*/ 755670 w 2305101"/>
                <a:gd name="connsiteY742" fmla="*/ 1011540 h 1790471"/>
                <a:gd name="connsiteX743" fmla="*/ 755670 w 2305101"/>
                <a:gd name="connsiteY743" fmla="*/ 1013541 h 1790471"/>
                <a:gd name="connsiteX744" fmla="*/ 755670 w 2305101"/>
                <a:gd name="connsiteY744" fmla="*/ 1013541 h 1790471"/>
                <a:gd name="connsiteX745" fmla="*/ 755670 w 2305101"/>
                <a:gd name="connsiteY745" fmla="*/ 1014207 h 1790471"/>
                <a:gd name="connsiteX746" fmla="*/ 755670 w 2305101"/>
                <a:gd name="connsiteY746" fmla="*/ 1017065 h 1790471"/>
                <a:gd name="connsiteX747" fmla="*/ 755670 w 2305101"/>
                <a:gd name="connsiteY747" fmla="*/ 1034115 h 1790471"/>
                <a:gd name="connsiteX748" fmla="*/ 757670 w 2305101"/>
                <a:gd name="connsiteY748" fmla="*/ 1081740 h 1790471"/>
                <a:gd name="connsiteX749" fmla="*/ 755860 w 2305101"/>
                <a:gd name="connsiteY749" fmla="*/ 1133842 h 1790471"/>
                <a:gd name="connsiteX750" fmla="*/ 755289 w 2305101"/>
                <a:gd name="connsiteY750" fmla="*/ 1138699 h 1790471"/>
                <a:gd name="connsiteX751" fmla="*/ 754717 w 2305101"/>
                <a:gd name="connsiteY751" fmla="*/ 1142985 h 1790471"/>
                <a:gd name="connsiteX752" fmla="*/ 752527 w 2305101"/>
                <a:gd name="connsiteY752" fmla="*/ 1154415 h 1790471"/>
                <a:gd name="connsiteX753" fmla="*/ 749860 w 2305101"/>
                <a:gd name="connsiteY753" fmla="*/ 1163940 h 1790471"/>
                <a:gd name="connsiteX754" fmla="*/ 748621 w 2305101"/>
                <a:gd name="connsiteY754" fmla="*/ 1167084 h 1790471"/>
                <a:gd name="connsiteX755" fmla="*/ 747097 w 2305101"/>
                <a:gd name="connsiteY755" fmla="*/ 1170227 h 1790471"/>
                <a:gd name="connsiteX756" fmla="*/ 745192 w 2305101"/>
                <a:gd name="connsiteY756" fmla="*/ 1173656 h 1790471"/>
                <a:gd name="connsiteX757" fmla="*/ 745192 w 2305101"/>
                <a:gd name="connsiteY757" fmla="*/ 1173656 h 1790471"/>
                <a:gd name="connsiteX758" fmla="*/ 745192 w 2305101"/>
                <a:gd name="connsiteY758" fmla="*/ 1173656 h 1790471"/>
                <a:gd name="connsiteX759" fmla="*/ 743383 w 2305101"/>
                <a:gd name="connsiteY759" fmla="*/ 1175561 h 1790471"/>
                <a:gd name="connsiteX760" fmla="*/ 741573 w 2305101"/>
                <a:gd name="connsiteY760" fmla="*/ 1176132 h 1790471"/>
                <a:gd name="connsiteX761" fmla="*/ 740144 w 2305101"/>
                <a:gd name="connsiteY761" fmla="*/ 1176132 h 1790471"/>
                <a:gd name="connsiteX762" fmla="*/ 737191 w 2305101"/>
                <a:gd name="connsiteY762" fmla="*/ 1175275 h 1790471"/>
                <a:gd name="connsiteX763" fmla="*/ 734905 w 2305101"/>
                <a:gd name="connsiteY763" fmla="*/ 1173942 h 1790471"/>
                <a:gd name="connsiteX764" fmla="*/ 733095 w 2305101"/>
                <a:gd name="connsiteY764" fmla="*/ 1172608 h 1790471"/>
                <a:gd name="connsiteX765" fmla="*/ 731667 w 2305101"/>
                <a:gd name="connsiteY765" fmla="*/ 1171370 h 1790471"/>
                <a:gd name="connsiteX766" fmla="*/ 727095 w 2305101"/>
                <a:gd name="connsiteY766" fmla="*/ 1166322 h 1790471"/>
                <a:gd name="connsiteX767" fmla="*/ 727095 w 2305101"/>
                <a:gd name="connsiteY767" fmla="*/ 1166322 h 1790471"/>
                <a:gd name="connsiteX768" fmla="*/ 727095 w 2305101"/>
                <a:gd name="connsiteY768" fmla="*/ 1166322 h 1790471"/>
                <a:gd name="connsiteX769" fmla="*/ 724618 w 2305101"/>
                <a:gd name="connsiteY769" fmla="*/ 1162321 h 1790471"/>
                <a:gd name="connsiteX770" fmla="*/ 717760 w 2305101"/>
                <a:gd name="connsiteY770" fmla="*/ 1149177 h 1790471"/>
                <a:gd name="connsiteX771" fmla="*/ 717760 w 2305101"/>
                <a:gd name="connsiteY771" fmla="*/ 1149177 h 1790471"/>
                <a:gd name="connsiteX772" fmla="*/ 717760 w 2305101"/>
                <a:gd name="connsiteY772" fmla="*/ 1148605 h 1790471"/>
                <a:gd name="connsiteX773" fmla="*/ 716427 w 2305101"/>
                <a:gd name="connsiteY773" fmla="*/ 1144890 h 1790471"/>
                <a:gd name="connsiteX774" fmla="*/ 713569 w 2305101"/>
                <a:gd name="connsiteY774" fmla="*/ 1136032 h 1790471"/>
                <a:gd name="connsiteX775" fmla="*/ 709759 w 2305101"/>
                <a:gd name="connsiteY775" fmla="*/ 1120030 h 1790471"/>
                <a:gd name="connsiteX776" fmla="*/ 708330 w 2305101"/>
                <a:gd name="connsiteY776" fmla="*/ 1111839 h 1790471"/>
                <a:gd name="connsiteX777" fmla="*/ 707664 w 2305101"/>
                <a:gd name="connsiteY777" fmla="*/ 1107743 h 1790471"/>
                <a:gd name="connsiteX778" fmla="*/ 707664 w 2305101"/>
                <a:gd name="connsiteY778" fmla="*/ 1105552 h 1790471"/>
                <a:gd name="connsiteX779" fmla="*/ 704902 w 2305101"/>
                <a:gd name="connsiteY779" fmla="*/ 1073643 h 1790471"/>
                <a:gd name="connsiteX780" fmla="*/ 704902 w 2305101"/>
                <a:gd name="connsiteY780" fmla="*/ 981727 h 1790471"/>
                <a:gd name="connsiteX781" fmla="*/ 709283 w 2305101"/>
                <a:gd name="connsiteY781" fmla="*/ 885715 h 1790471"/>
                <a:gd name="connsiteX782" fmla="*/ 712998 w 2305101"/>
                <a:gd name="connsiteY782" fmla="*/ 811230 h 1790471"/>
                <a:gd name="connsiteX783" fmla="*/ 700139 w 2305101"/>
                <a:gd name="connsiteY783" fmla="*/ 738649 h 1790471"/>
                <a:gd name="connsiteX784" fmla="*/ 687566 w 2305101"/>
                <a:gd name="connsiteY784" fmla="*/ 713217 h 1790471"/>
                <a:gd name="connsiteX785" fmla="*/ 685756 w 2305101"/>
                <a:gd name="connsiteY785" fmla="*/ 708645 h 1790471"/>
                <a:gd name="connsiteX786" fmla="*/ 678708 w 2305101"/>
                <a:gd name="connsiteY786" fmla="*/ 700359 h 1790471"/>
                <a:gd name="connsiteX787" fmla="*/ 674421 w 2305101"/>
                <a:gd name="connsiteY787" fmla="*/ 695310 h 1790471"/>
                <a:gd name="connsiteX788" fmla="*/ 667563 w 2305101"/>
                <a:gd name="connsiteY788" fmla="*/ 685785 h 1790471"/>
                <a:gd name="connsiteX789" fmla="*/ 666992 w 2305101"/>
                <a:gd name="connsiteY789" fmla="*/ 683309 h 1790471"/>
                <a:gd name="connsiteX790" fmla="*/ 671850 w 2305101"/>
                <a:gd name="connsiteY790" fmla="*/ 669783 h 1790471"/>
                <a:gd name="connsiteX791" fmla="*/ 683470 w 2305101"/>
                <a:gd name="connsiteY791" fmla="*/ 651495 h 1790471"/>
                <a:gd name="connsiteX792" fmla="*/ 671564 w 2305101"/>
                <a:gd name="connsiteY792" fmla="*/ 613395 h 1790471"/>
                <a:gd name="connsiteX793" fmla="*/ 637655 w 2305101"/>
                <a:gd name="connsiteY793" fmla="*/ 595298 h 1790471"/>
                <a:gd name="connsiteX794" fmla="*/ 597460 w 2305101"/>
                <a:gd name="connsiteY794" fmla="*/ 598727 h 1790471"/>
                <a:gd name="connsiteX795" fmla="*/ 579743 w 2305101"/>
                <a:gd name="connsiteY795" fmla="*/ 604251 h 1790471"/>
                <a:gd name="connsiteX796" fmla="*/ 579076 w 2305101"/>
                <a:gd name="connsiteY796" fmla="*/ 604251 h 1790471"/>
                <a:gd name="connsiteX797" fmla="*/ 577933 w 2305101"/>
                <a:gd name="connsiteY797" fmla="*/ 604251 h 1790471"/>
                <a:gd name="connsiteX798" fmla="*/ 573552 w 2305101"/>
                <a:gd name="connsiteY798" fmla="*/ 604251 h 1790471"/>
                <a:gd name="connsiteX799" fmla="*/ 571742 w 2305101"/>
                <a:gd name="connsiteY799" fmla="*/ 603489 h 1790471"/>
                <a:gd name="connsiteX800" fmla="*/ 570980 w 2305101"/>
                <a:gd name="connsiteY800" fmla="*/ 603489 h 1790471"/>
                <a:gd name="connsiteX801" fmla="*/ 568027 w 2305101"/>
                <a:gd name="connsiteY801" fmla="*/ 601584 h 1790471"/>
                <a:gd name="connsiteX802" fmla="*/ 555169 w 2305101"/>
                <a:gd name="connsiteY802" fmla="*/ 589202 h 1790471"/>
                <a:gd name="connsiteX803" fmla="*/ 543548 w 2305101"/>
                <a:gd name="connsiteY803" fmla="*/ 578915 h 1790471"/>
                <a:gd name="connsiteX804" fmla="*/ 543548 w 2305101"/>
                <a:gd name="connsiteY804" fmla="*/ 576724 h 1790471"/>
                <a:gd name="connsiteX805" fmla="*/ 534023 w 2305101"/>
                <a:gd name="connsiteY805" fmla="*/ 567199 h 1790471"/>
                <a:gd name="connsiteX806" fmla="*/ 520688 w 2305101"/>
                <a:gd name="connsiteY806" fmla="*/ 558246 h 1790471"/>
                <a:gd name="connsiteX807" fmla="*/ 469253 w 2305101"/>
                <a:gd name="connsiteY807" fmla="*/ 538624 h 1790471"/>
                <a:gd name="connsiteX808" fmla="*/ 420199 w 2305101"/>
                <a:gd name="connsiteY808" fmla="*/ 520717 h 1790471"/>
                <a:gd name="connsiteX809" fmla="*/ 380861 w 2305101"/>
                <a:gd name="connsiteY809" fmla="*/ 503953 h 1790471"/>
                <a:gd name="connsiteX810" fmla="*/ 302375 w 2305101"/>
                <a:gd name="connsiteY810" fmla="*/ 456328 h 1790471"/>
                <a:gd name="connsiteX811" fmla="*/ 269800 w 2305101"/>
                <a:gd name="connsiteY811" fmla="*/ 426991 h 1790471"/>
                <a:gd name="connsiteX812" fmla="*/ 238177 w 2305101"/>
                <a:gd name="connsiteY812" fmla="*/ 390510 h 1790471"/>
                <a:gd name="connsiteX813" fmla="*/ 232843 w 2305101"/>
                <a:gd name="connsiteY813" fmla="*/ 379842 h 1790471"/>
                <a:gd name="connsiteX814" fmla="*/ 233795 w 2305101"/>
                <a:gd name="connsiteY814" fmla="*/ 376032 h 1790471"/>
                <a:gd name="connsiteX815" fmla="*/ 232271 w 2305101"/>
                <a:gd name="connsiteY815" fmla="*/ 365365 h 1790471"/>
                <a:gd name="connsiteX816" fmla="*/ 225699 w 2305101"/>
                <a:gd name="connsiteY816" fmla="*/ 342981 h 1790471"/>
                <a:gd name="connsiteX817" fmla="*/ 216174 w 2305101"/>
                <a:gd name="connsiteY817" fmla="*/ 304214 h 1790471"/>
                <a:gd name="connsiteX818" fmla="*/ 879400 w 2305101"/>
                <a:gd name="connsiteY818" fmla="*/ 865998 h 1790471"/>
                <a:gd name="connsiteX819" fmla="*/ 879400 w 2305101"/>
                <a:gd name="connsiteY819" fmla="*/ 865998 h 1790471"/>
                <a:gd name="connsiteX820" fmla="*/ 880257 w 2305101"/>
                <a:gd name="connsiteY820" fmla="*/ 865998 h 1790471"/>
                <a:gd name="connsiteX821" fmla="*/ 879495 w 2305101"/>
                <a:gd name="connsiteY821" fmla="*/ 865998 h 1790471"/>
                <a:gd name="connsiteX822" fmla="*/ 853206 w 2305101"/>
                <a:gd name="connsiteY822" fmla="*/ 913623 h 1790471"/>
                <a:gd name="connsiteX823" fmla="*/ 853206 w 2305101"/>
                <a:gd name="connsiteY823" fmla="*/ 913623 h 1790471"/>
                <a:gd name="connsiteX824" fmla="*/ 855016 w 2305101"/>
                <a:gd name="connsiteY824" fmla="*/ 905813 h 1790471"/>
                <a:gd name="connsiteX825" fmla="*/ 856159 w 2305101"/>
                <a:gd name="connsiteY825" fmla="*/ 903241 h 1790471"/>
                <a:gd name="connsiteX826" fmla="*/ 856159 w 2305101"/>
                <a:gd name="connsiteY826" fmla="*/ 902670 h 1790471"/>
                <a:gd name="connsiteX827" fmla="*/ 856920 w 2305101"/>
                <a:gd name="connsiteY827" fmla="*/ 901717 h 1790471"/>
                <a:gd name="connsiteX828" fmla="*/ 858254 w 2305101"/>
                <a:gd name="connsiteY828" fmla="*/ 900574 h 1790471"/>
                <a:gd name="connsiteX829" fmla="*/ 851777 w 2305101"/>
                <a:gd name="connsiteY829" fmla="*/ 924768 h 1790471"/>
                <a:gd name="connsiteX830" fmla="*/ 851777 w 2305101"/>
                <a:gd name="connsiteY830" fmla="*/ 925530 h 1790471"/>
                <a:gd name="connsiteX831" fmla="*/ 852349 w 2305101"/>
                <a:gd name="connsiteY831" fmla="*/ 920862 h 1790471"/>
                <a:gd name="connsiteX832" fmla="*/ 852825 w 2305101"/>
                <a:gd name="connsiteY832" fmla="*/ 916195 h 1790471"/>
                <a:gd name="connsiteX833" fmla="*/ 852825 w 2305101"/>
                <a:gd name="connsiteY833" fmla="*/ 913623 h 1790471"/>
                <a:gd name="connsiteX834" fmla="*/ 741001 w 2305101"/>
                <a:gd name="connsiteY834" fmla="*/ 1175085 h 1790471"/>
                <a:gd name="connsiteX835" fmla="*/ 741001 w 2305101"/>
                <a:gd name="connsiteY835" fmla="*/ 1175085 h 1790471"/>
                <a:gd name="connsiteX836" fmla="*/ 741001 w 2305101"/>
                <a:gd name="connsiteY836" fmla="*/ 1175085 h 1790471"/>
                <a:gd name="connsiteX837" fmla="*/ 638227 w 2305101"/>
                <a:gd name="connsiteY837" fmla="*/ 654734 h 1790471"/>
                <a:gd name="connsiteX838" fmla="*/ 638227 w 2305101"/>
                <a:gd name="connsiteY838" fmla="*/ 654734 h 1790471"/>
                <a:gd name="connsiteX839" fmla="*/ 638227 w 2305101"/>
                <a:gd name="connsiteY839" fmla="*/ 655305 h 1790471"/>
                <a:gd name="connsiteX840" fmla="*/ 638227 w 2305101"/>
                <a:gd name="connsiteY840" fmla="*/ 655305 h 1790471"/>
                <a:gd name="connsiteX841" fmla="*/ 638227 w 2305101"/>
                <a:gd name="connsiteY841" fmla="*/ 655305 h 1790471"/>
                <a:gd name="connsiteX842" fmla="*/ 786817 w 2305101"/>
                <a:gd name="connsiteY842" fmla="*/ 1711342 h 1790471"/>
                <a:gd name="connsiteX843" fmla="*/ 786817 w 2305101"/>
                <a:gd name="connsiteY843" fmla="*/ 1711342 h 1790471"/>
                <a:gd name="connsiteX844" fmla="*/ 688328 w 2305101"/>
                <a:gd name="connsiteY844" fmla="*/ 1733535 h 1790471"/>
                <a:gd name="connsiteX845" fmla="*/ 663658 w 2305101"/>
                <a:gd name="connsiteY845" fmla="*/ 1737536 h 1790471"/>
                <a:gd name="connsiteX846" fmla="*/ 657562 w 2305101"/>
                <a:gd name="connsiteY846" fmla="*/ 1738393 h 1790471"/>
                <a:gd name="connsiteX847" fmla="*/ 657277 w 2305101"/>
                <a:gd name="connsiteY847" fmla="*/ 1738393 h 1790471"/>
                <a:gd name="connsiteX848" fmla="*/ 655276 w 2305101"/>
                <a:gd name="connsiteY848" fmla="*/ 1738393 h 1790471"/>
                <a:gd name="connsiteX849" fmla="*/ 640894 w 2305101"/>
                <a:gd name="connsiteY849" fmla="*/ 1740203 h 1790471"/>
                <a:gd name="connsiteX850" fmla="*/ 589649 w 2305101"/>
                <a:gd name="connsiteY850" fmla="*/ 1744775 h 1790471"/>
                <a:gd name="connsiteX851" fmla="*/ 394672 w 2305101"/>
                <a:gd name="connsiteY851" fmla="*/ 1739060 h 1790471"/>
                <a:gd name="connsiteX852" fmla="*/ 388957 w 2305101"/>
                <a:gd name="connsiteY852" fmla="*/ 1738298 h 1790471"/>
                <a:gd name="connsiteX853" fmla="*/ 388291 w 2305101"/>
                <a:gd name="connsiteY853" fmla="*/ 1738298 h 1790471"/>
                <a:gd name="connsiteX854" fmla="*/ 386767 w 2305101"/>
                <a:gd name="connsiteY854" fmla="*/ 1738298 h 1790471"/>
                <a:gd name="connsiteX855" fmla="*/ 375336 w 2305101"/>
                <a:gd name="connsiteY855" fmla="*/ 1736584 h 1790471"/>
                <a:gd name="connsiteX856" fmla="*/ 350571 w 2305101"/>
                <a:gd name="connsiteY856" fmla="*/ 1732297 h 1790471"/>
                <a:gd name="connsiteX857" fmla="*/ 303423 w 2305101"/>
                <a:gd name="connsiteY857" fmla="*/ 1721915 h 1790471"/>
                <a:gd name="connsiteX858" fmla="*/ 210744 w 2305101"/>
                <a:gd name="connsiteY858" fmla="*/ 1693340 h 1790471"/>
                <a:gd name="connsiteX859" fmla="*/ 175502 w 2305101"/>
                <a:gd name="connsiteY859" fmla="*/ 1678576 h 1790471"/>
                <a:gd name="connsiteX860" fmla="*/ 138831 w 2305101"/>
                <a:gd name="connsiteY860" fmla="*/ 1660384 h 1790471"/>
                <a:gd name="connsiteX861" fmla="*/ 111018 w 2305101"/>
                <a:gd name="connsiteY861" fmla="*/ 1644000 h 1790471"/>
                <a:gd name="connsiteX862" fmla="*/ 97492 w 2305101"/>
                <a:gd name="connsiteY862" fmla="*/ 1634475 h 1790471"/>
                <a:gd name="connsiteX863" fmla="*/ 91682 w 2305101"/>
                <a:gd name="connsiteY863" fmla="*/ 1630094 h 1790471"/>
                <a:gd name="connsiteX864" fmla="*/ 89872 w 2305101"/>
                <a:gd name="connsiteY864" fmla="*/ 1628665 h 1790471"/>
                <a:gd name="connsiteX865" fmla="*/ 87396 w 2305101"/>
                <a:gd name="connsiteY865" fmla="*/ 1626665 h 1790471"/>
                <a:gd name="connsiteX866" fmla="*/ 66441 w 2305101"/>
                <a:gd name="connsiteY866" fmla="*/ 1606091 h 1790471"/>
                <a:gd name="connsiteX867" fmla="*/ 63012 w 2305101"/>
                <a:gd name="connsiteY867" fmla="*/ 1601900 h 1790471"/>
                <a:gd name="connsiteX868" fmla="*/ 61488 w 2305101"/>
                <a:gd name="connsiteY868" fmla="*/ 1599900 h 1790471"/>
                <a:gd name="connsiteX869" fmla="*/ 59202 w 2305101"/>
                <a:gd name="connsiteY869" fmla="*/ 1596566 h 1790471"/>
                <a:gd name="connsiteX870" fmla="*/ 51486 w 2305101"/>
                <a:gd name="connsiteY870" fmla="*/ 1583421 h 1790471"/>
                <a:gd name="connsiteX871" fmla="*/ 48534 w 2305101"/>
                <a:gd name="connsiteY871" fmla="*/ 1577135 h 1790471"/>
                <a:gd name="connsiteX872" fmla="*/ 48058 w 2305101"/>
                <a:gd name="connsiteY872" fmla="*/ 1576087 h 1790471"/>
                <a:gd name="connsiteX873" fmla="*/ 47010 w 2305101"/>
                <a:gd name="connsiteY873" fmla="*/ 1573516 h 1790471"/>
                <a:gd name="connsiteX874" fmla="*/ 42438 w 2305101"/>
                <a:gd name="connsiteY874" fmla="*/ 1558180 h 1790471"/>
                <a:gd name="connsiteX875" fmla="*/ 40914 w 2305101"/>
                <a:gd name="connsiteY875" fmla="*/ 1550846 h 1790471"/>
                <a:gd name="connsiteX876" fmla="*/ 40152 w 2305101"/>
                <a:gd name="connsiteY876" fmla="*/ 1546274 h 1790471"/>
                <a:gd name="connsiteX877" fmla="*/ 40152 w 2305101"/>
                <a:gd name="connsiteY877" fmla="*/ 1546274 h 1790471"/>
                <a:gd name="connsiteX878" fmla="*/ 40152 w 2305101"/>
                <a:gd name="connsiteY878" fmla="*/ 1545131 h 1790471"/>
                <a:gd name="connsiteX879" fmla="*/ 45676 w 2305101"/>
                <a:gd name="connsiteY879" fmla="*/ 1522461 h 1790471"/>
                <a:gd name="connsiteX880" fmla="*/ 59964 w 2305101"/>
                <a:gd name="connsiteY880" fmla="*/ 1492362 h 1790471"/>
                <a:gd name="connsiteX881" fmla="*/ 62345 w 2305101"/>
                <a:gd name="connsiteY881" fmla="*/ 1488171 h 1790471"/>
                <a:gd name="connsiteX882" fmla="*/ 65679 w 2305101"/>
                <a:gd name="connsiteY882" fmla="*/ 1485124 h 1790471"/>
                <a:gd name="connsiteX883" fmla="*/ 90158 w 2305101"/>
                <a:gd name="connsiteY883" fmla="*/ 1457882 h 1790471"/>
                <a:gd name="connsiteX884" fmla="*/ 104827 w 2305101"/>
                <a:gd name="connsiteY884" fmla="*/ 1419211 h 1790471"/>
                <a:gd name="connsiteX885" fmla="*/ 116733 w 2305101"/>
                <a:gd name="connsiteY885" fmla="*/ 1373871 h 1790471"/>
                <a:gd name="connsiteX886" fmla="*/ 120162 w 2305101"/>
                <a:gd name="connsiteY886" fmla="*/ 1347201 h 1790471"/>
                <a:gd name="connsiteX887" fmla="*/ 120162 w 2305101"/>
                <a:gd name="connsiteY887" fmla="*/ 1345963 h 1790471"/>
                <a:gd name="connsiteX888" fmla="*/ 121686 w 2305101"/>
                <a:gd name="connsiteY888" fmla="*/ 1337676 h 1790471"/>
                <a:gd name="connsiteX889" fmla="*/ 129401 w 2305101"/>
                <a:gd name="connsiteY889" fmla="*/ 1284432 h 1790471"/>
                <a:gd name="connsiteX890" fmla="*/ 134926 w 2305101"/>
                <a:gd name="connsiteY890" fmla="*/ 1233473 h 1790471"/>
                <a:gd name="connsiteX891" fmla="*/ 140736 w 2305101"/>
                <a:gd name="connsiteY891" fmla="*/ 1185848 h 1790471"/>
                <a:gd name="connsiteX892" fmla="*/ 156928 w 2305101"/>
                <a:gd name="connsiteY892" fmla="*/ 1081073 h 1790471"/>
                <a:gd name="connsiteX893" fmla="*/ 169787 w 2305101"/>
                <a:gd name="connsiteY893" fmla="*/ 970392 h 1790471"/>
                <a:gd name="connsiteX894" fmla="*/ 181408 w 2305101"/>
                <a:gd name="connsiteY894" fmla="*/ 861998 h 1790471"/>
                <a:gd name="connsiteX895" fmla="*/ 187885 w 2305101"/>
                <a:gd name="connsiteY895" fmla="*/ 807896 h 1790471"/>
                <a:gd name="connsiteX896" fmla="*/ 187885 w 2305101"/>
                <a:gd name="connsiteY896" fmla="*/ 806372 h 1790471"/>
                <a:gd name="connsiteX897" fmla="*/ 187885 w 2305101"/>
                <a:gd name="connsiteY897" fmla="*/ 804276 h 1790471"/>
                <a:gd name="connsiteX898" fmla="*/ 189123 w 2305101"/>
                <a:gd name="connsiteY898" fmla="*/ 794751 h 1790471"/>
                <a:gd name="connsiteX899" fmla="*/ 190456 w 2305101"/>
                <a:gd name="connsiteY899" fmla="*/ 784655 h 1790471"/>
                <a:gd name="connsiteX900" fmla="*/ 194457 w 2305101"/>
                <a:gd name="connsiteY900" fmla="*/ 756080 h 1790471"/>
                <a:gd name="connsiteX901" fmla="*/ 210554 w 2305101"/>
                <a:gd name="connsiteY901" fmla="*/ 648924 h 1790471"/>
                <a:gd name="connsiteX902" fmla="*/ 225318 w 2305101"/>
                <a:gd name="connsiteY902" fmla="*/ 541291 h 1790471"/>
                <a:gd name="connsiteX903" fmla="*/ 236367 w 2305101"/>
                <a:gd name="connsiteY903" fmla="*/ 471568 h 1790471"/>
                <a:gd name="connsiteX904" fmla="*/ 266466 w 2305101"/>
                <a:gd name="connsiteY904" fmla="*/ 491761 h 1790471"/>
                <a:gd name="connsiteX905" fmla="*/ 331331 w 2305101"/>
                <a:gd name="connsiteY905" fmla="*/ 517098 h 1790471"/>
                <a:gd name="connsiteX906" fmla="*/ 336475 w 2305101"/>
                <a:gd name="connsiteY906" fmla="*/ 520241 h 1790471"/>
                <a:gd name="connsiteX907" fmla="*/ 423533 w 2305101"/>
                <a:gd name="connsiteY907" fmla="*/ 560436 h 1790471"/>
                <a:gd name="connsiteX908" fmla="*/ 472968 w 2305101"/>
                <a:gd name="connsiteY908" fmla="*/ 578439 h 1790471"/>
                <a:gd name="connsiteX909" fmla="*/ 496780 w 2305101"/>
                <a:gd name="connsiteY909" fmla="*/ 586821 h 1790471"/>
                <a:gd name="connsiteX910" fmla="*/ 515830 w 2305101"/>
                <a:gd name="connsiteY910" fmla="*/ 590250 h 1790471"/>
                <a:gd name="connsiteX911" fmla="*/ 520783 w 2305101"/>
                <a:gd name="connsiteY911" fmla="*/ 594250 h 1790471"/>
                <a:gd name="connsiteX912" fmla="*/ 530880 w 2305101"/>
                <a:gd name="connsiteY912" fmla="*/ 653019 h 1790471"/>
                <a:gd name="connsiteX913" fmla="*/ 577552 w 2305101"/>
                <a:gd name="connsiteY913" fmla="*/ 686547 h 1790471"/>
                <a:gd name="connsiteX914" fmla="*/ 619367 w 2305101"/>
                <a:gd name="connsiteY914" fmla="*/ 662640 h 1790471"/>
                <a:gd name="connsiteX915" fmla="*/ 628321 w 2305101"/>
                <a:gd name="connsiteY915" fmla="*/ 649876 h 1790471"/>
                <a:gd name="connsiteX916" fmla="*/ 628320 w 2305101"/>
                <a:gd name="connsiteY916" fmla="*/ 649876 h 1790471"/>
                <a:gd name="connsiteX917" fmla="*/ 632416 w 2305101"/>
                <a:gd name="connsiteY917" fmla="*/ 651781 h 1790471"/>
                <a:gd name="connsiteX918" fmla="*/ 637274 w 2305101"/>
                <a:gd name="connsiteY918" fmla="*/ 654543 h 1790471"/>
                <a:gd name="connsiteX919" fmla="*/ 637274 w 2305101"/>
                <a:gd name="connsiteY919" fmla="*/ 654543 h 1790471"/>
                <a:gd name="connsiteX920" fmla="*/ 637941 w 2305101"/>
                <a:gd name="connsiteY920" fmla="*/ 655020 h 1790471"/>
                <a:gd name="connsiteX921" fmla="*/ 637941 w 2305101"/>
                <a:gd name="connsiteY921" fmla="*/ 655020 h 1790471"/>
                <a:gd name="connsiteX922" fmla="*/ 643656 w 2305101"/>
                <a:gd name="connsiteY922" fmla="*/ 660163 h 1790471"/>
                <a:gd name="connsiteX923" fmla="*/ 638893 w 2305101"/>
                <a:gd name="connsiteY923" fmla="*/ 682071 h 1790471"/>
                <a:gd name="connsiteX924" fmla="*/ 642799 w 2305101"/>
                <a:gd name="connsiteY924" fmla="*/ 696358 h 1790471"/>
                <a:gd name="connsiteX925" fmla="*/ 640608 w 2305101"/>
                <a:gd name="connsiteY925" fmla="*/ 703883 h 1790471"/>
                <a:gd name="connsiteX926" fmla="*/ 622415 w 2305101"/>
                <a:gd name="connsiteY926" fmla="*/ 700454 h 1790471"/>
                <a:gd name="connsiteX927" fmla="*/ 574123 w 2305101"/>
                <a:gd name="connsiteY927" fmla="*/ 694453 h 1790471"/>
                <a:gd name="connsiteX928" fmla="*/ 481064 w 2305101"/>
                <a:gd name="connsiteY928" fmla="*/ 677880 h 1790471"/>
                <a:gd name="connsiteX929" fmla="*/ 393625 w 2305101"/>
                <a:gd name="connsiteY929" fmla="*/ 647114 h 1790471"/>
                <a:gd name="connsiteX930" fmla="*/ 352572 w 2305101"/>
                <a:gd name="connsiteY930" fmla="*/ 627302 h 1790471"/>
                <a:gd name="connsiteX931" fmla="*/ 308281 w 2305101"/>
                <a:gd name="connsiteY931" fmla="*/ 604537 h 1790471"/>
                <a:gd name="connsiteX932" fmla="*/ 306090 w 2305101"/>
                <a:gd name="connsiteY932" fmla="*/ 608252 h 1790471"/>
                <a:gd name="connsiteX933" fmla="*/ 346952 w 2305101"/>
                <a:gd name="connsiteY933" fmla="*/ 633207 h 1790471"/>
                <a:gd name="connsiteX934" fmla="*/ 366002 w 2305101"/>
                <a:gd name="connsiteY934" fmla="*/ 646447 h 1790471"/>
                <a:gd name="connsiteX935" fmla="*/ 387815 w 2305101"/>
                <a:gd name="connsiteY935" fmla="*/ 657306 h 1790471"/>
                <a:gd name="connsiteX936" fmla="*/ 429534 w 2305101"/>
                <a:gd name="connsiteY936" fmla="*/ 674832 h 1790471"/>
                <a:gd name="connsiteX937" fmla="*/ 475539 w 2305101"/>
                <a:gd name="connsiteY937" fmla="*/ 692072 h 1790471"/>
                <a:gd name="connsiteX938" fmla="*/ 570789 w 2305101"/>
                <a:gd name="connsiteY938" fmla="*/ 712455 h 1790471"/>
                <a:gd name="connsiteX939" fmla="*/ 618415 w 2305101"/>
                <a:gd name="connsiteY939" fmla="*/ 718837 h 1790471"/>
                <a:gd name="connsiteX940" fmla="*/ 637465 w 2305101"/>
                <a:gd name="connsiteY940" fmla="*/ 722457 h 1790471"/>
                <a:gd name="connsiteX941" fmla="*/ 635750 w 2305101"/>
                <a:gd name="connsiteY941" fmla="*/ 736268 h 1790471"/>
                <a:gd name="connsiteX942" fmla="*/ 655848 w 2305101"/>
                <a:gd name="connsiteY942" fmla="*/ 788941 h 1790471"/>
                <a:gd name="connsiteX943" fmla="*/ 655276 w 2305101"/>
                <a:gd name="connsiteY943" fmla="*/ 798466 h 1790471"/>
                <a:gd name="connsiteX944" fmla="*/ 649903 w 2305101"/>
                <a:gd name="connsiteY944" fmla="*/ 800967 h 1790471"/>
                <a:gd name="connsiteX945" fmla="*/ 649657 w 2305101"/>
                <a:gd name="connsiteY945" fmla="*/ 802657 h 1790471"/>
                <a:gd name="connsiteX946" fmla="*/ 646704 w 2305101"/>
                <a:gd name="connsiteY946" fmla="*/ 825136 h 1790471"/>
                <a:gd name="connsiteX947" fmla="*/ 643942 w 2305101"/>
                <a:gd name="connsiteY947" fmla="*/ 847615 h 1790471"/>
                <a:gd name="connsiteX948" fmla="*/ 636226 w 2305101"/>
                <a:gd name="connsiteY948" fmla="*/ 895240 h 1790471"/>
                <a:gd name="connsiteX949" fmla="*/ 620605 w 2305101"/>
                <a:gd name="connsiteY949" fmla="*/ 991538 h 1790471"/>
                <a:gd name="connsiteX950" fmla="*/ 607080 w 2305101"/>
                <a:gd name="connsiteY950" fmla="*/ 1088407 h 1790471"/>
                <a:gd name="connsiteX951" fmla="*/ 600317 w 2305101"/>
                <a:gd name="connsiteY951" fmla="*/ 1137937 h 1790471"/>
                <a:gd name="connsiteX952" fmla="*/ 597364 w 2305101"/>
                <a:gd name="connsiteY952" fmla="*/ 1187563 h 1790471"/>
                <a:gd name="connsiteX953" fmla="*/ 606889 w 2305101"/>
                <a:gd name="connsiteY953" fmla="*/ 1190039 h 1790471"/>
                <a:gd name="connsiteX954" fmla="*/ 618891 w 2305101"/>
                <a:gd name="connsiteY954" fmla="*/ 1143081 h 1790471"/>
                <a:gd name="connsiteX955" fmla="*/ 625749 w 2305101"/>
                <a:gd name="connsiteY955" fmla="*/ 1093646 h 1790471"/>
                <a:gd name="connsiteX956" fmla="*/ 638798 w 2305101"/>
                <a:gd name="connsiteY956" fmla="*/ 995538 h 1790471"/>
                <a:gd name="connsiteX957" fmla="*/ 637560 w 2305101"/>
                <a:gd name="connsiteY957" fmla="*/ 1019827 h 1790471"/>
                <a:gd name="connsiteX958" fmla="*/ 638798 w 2305101"/>
                <a:gd name="connsiteY958" fmla="*/ 1074120 h 1790471"/>
                <a:gd name="connsiteX959" fmla="*/ 640036 w 2305101"/>
                <a:gd name="connsiteY959" fmla="*/ 1096789 h 1790471"/>
                <a:gd name="connsiteX960" fmla="*/ 651371 w 2305101"/>
                <a:gd name="connsiteY960" fmla="*/ 1142128 h 1790471"/>
                <a:gd name="connsiteX961" fmla="*/ 670421 w 2305101"/>
                <a:gd name="connsiteY961" fmla="*/ 1159845 h 1790471"/>
                <a:gd name="connsiteX962" fmla="*/ 684899 w 2305101"/>
                <a:gd name="connsiteY962" fmla="*/ 1159845 h 1790471"/>
                <a:gd name="connsiteX963" fmla="*/ 692614 w 2305101"/>
                <a:gd name="connsiteY963" fmla="*/ 1173751 h 1790471"/>
                <a:gd name="connsiteX964" fmla="*/ 708902 w 2305101"/>
                <a:gd name="connsiteY964" fmla="*/ 1191087 h 1790471"/>
                <a:gd name="connsiteX965" fmla="*/ 703473 w 2305101"/>
                <a:gd name="connsiteY965" fmla="*/ 1214423 h 1790471"/>
                <a:gd name="connsiteX966" fmla="*/ 699758 w 2305101"/>
                <a:gd name="connsiteY966" fmla="*/ 1251570 h 1790471"/>
                <a:gd name="connsiteX967" fmla="*/ 694805 w 2305101"/>
                <a:gd name="connsiteY967" fmla="*/ 1323294 h 1790471"/>
                <a:gd name="connsiteX968" fmla="*/ 692328 w 2305101"/>
                <a:gd name="connsiteY968" fmla="*/ 1397017 h 1790471"/>
                <a:gd name="connsiteX969" fmla="*/ 689280 w 2305101"/>
                <a:gd name="connsiteY969" fmla="*/ 1435117 h 1790471"/>
                <a:gd name="connsiteX970" fmla="*/ 685852 w 2305101"/>
                <a:gd name="connsiteY970" fmla="*/ 1471789 h 1790471"/>
                <a:gd name="connsiteX971" fmla="*/ 693305 w 2305101"/>
                <a:gd name="connsiteY971" fmla="*/ 1476122 h 1790471"/>
                <a:gd name="connsiteX972" fmla="*/ 696043 w 2305101"/>
                <a:gd name="connsiteY972" fmla="*/ 1474551 h 1790471"/>
                <a:gd name="connsiteX973" fmla="*/ 706045 w 2305101"/>
                <a:gd name="connsiteY973" fmla="*/ 1441499 h 1790471"/>
                <a:gd name="connsiteX974" fmla="*/ 709664 w 2305101"/>
                <a:gd name="connsiteY974" fmla="*/ 1403399 h 1790471"/>
                <a:gd name="connsiteX975" fmla="*/ 712521 w 2305101"/>
                <a:gd name="connsiteY975" fmla="*/ 1327199 h 1790471"/>
                <a:gd name="connsiteX976" fmla="*/ 717094 w 2305101"/>
                <a:gd name="connsiteY976" fmla="*/ 1257476 h 1790471"/>
                <a:gd name="connsiteX977" fmla="*/ 719951 w 2305101"/>
                <a:gd name="connsiteY977" fmla="*/ 1220614 h 1790471"/>
                <a:gd name="connsiteX978" fmla="*/ 723380 w 2305101"/>
                <a:gd name="connsiteY978" fmla="*/ 1199278 h 1790471"/>
                <a:gd name="connsiteX979" fmla="*/ 725761 w 2305101"/>
                <a:gd name="connsiteY979" fmla="*/ 1200231 h 1790471"/>
                <a:gd name="connsiteX980" fmla="*/ 729571 w 2305101"/>
                <a:gd name="connsiteY980" fmla="*/ 1201278 h 1790471"/>
                <a:gd name="connsiteX981" fmla="*/ 751288 w 2305101"/>
                <a:gd name="connsiteY981" fmla="*/ 1198707 h 1790471"/>
                <a:gd name="connsiteX982" fmla="*/ 753860 w 2305101"/>
                <a:gd name="connsiteY982" fmla="*/ 1197087 h 1790471"/>
                <a:gd name="connsiteX983" fmla="*/ 755765 w 2305101"/>
                <a:gd name="connsiteY983" fmla="*/ 1195468 h 1790471"/>
                <a:gd name="connsiteX984" fmla="*/ 758813 w 2305101"/>
                <a:gd name="connsiteY984" fmla="*/ 1193087 h 1790471"/>
                <a:gd name="connsiteX985" fmla="*/ 768338 w 2305101"/>
                <a:gd name="connsiteY985" fmla="*/ 1178323 h 1790471"/>
                <a:gd name="connsiteX986" fmla="*/ 774625 w 2305101"/>
                <a:gd name="connsiteY986" fmla="*/ 1159845 h 1790471"/>
                <a:gd name="connsiteX987" fmla="*/ 790150 w 2305101"/>
                <a:gd name="connsiteY987" fmla="*/ 1160892 h 1790471"/>
                <a:gd name="connsiteX988" fmla="*/ 811010 w 2305101"/>
                <a:gd name="connsiteY988" fmla="*/ 1150701 h 1790471"/>
                <a:gd name="connsiteX989" fmla="*/ 808724 w 2305101"/>
                <a:gd name="connsiteY989" fmla="*/ 1146510 h 1790471"/>
                <a:gd name="connsiteX990" fmla="*/ 799961 w 2305101"/>
                <a:gd name="connsiteY990" fmla="*/ 1146510 h 1790471"/>
                <a:gd name="connsiteX991" fmla="*/ 788436 w 2305101"/>
                <a:gd name="connsiteY991" fmla="*/ 1148224 h 1790471"/>
                <a:gd name="connsiteX992" fmla="*/ 777101 w 2305101"/>
                <a:gd name="connsiteY992" fmla="*/ 1147653 h 1790471"/>
                <a:gd name="connsiteX993" fmla="*/ 780340 w 2305101"/>
                <a:gd name="connsiteY993" fmla="*/ 1103742 h 1790471"/>
                <a:gd name="connsiteX994" fmla="*/ 801295 w 2305101"/>
                <a:gd name="connsiteY994" fmla="*/ 1099075 h 1790471"/>
                <a:gd name="connsiteX995" fmla="*/ 802074 w 2305101"/>
                <a:gd name="connsiteY995" fmla="*/ 1094425 h 1790471"/>
                <a:gd name="connsiteX996" fmla="*/ 801295 w 2305101"/>
                <a:gd name="connsiteY996" fmla="*/ 1093646 h 1790471"/>
                <a:gd name="connsiteX997" fmla="*/ 780435 w 2305101"/>
                <a:gd name="connsiteY997" fmla="*/ 1088979 h 1790471"/>
                <a:gd name="connsiteX998" fmla="*/ 779959 w 2305101"/>
                <a:gd name="connsiteY998" fmla="*/ 1067071 h 1790471"/>
                <a:gd name="connsiteX999" fmla="*/ 781864 w 2305101"/>
                <a:gd name="connsiteY999" fmla="*/ 1064309 h 1790471"/>
                <a:gd name="connsiteX1000" fmla="*/ 785102 w 2305101"/>
                <a:gd name="connsiteY1000" fmla="*/ 1063452 h 1790471"/>
                <a:gd name="connsiteX1001" fmla="*/ 791008 w 2305101"/>
                <a:gd name="connsiteY1001" fmla="*/ 1063452 h 1790471"/>
                <a:gd name="connsiteX1002" fmla="*/ 810058 w 2305101"/>
                <a:gd name="connsiteY1002" fmla="*/ 1061356 h 1790471"/>
                <a:gd name="connsiteX1003" fmla="*/ 811985 w 2305101"/>
                <a:gd name="connsiteY1003" fmla="*/ 1053092 h 1790471"/>
                <a:gd name="connsiteX1004" fmla="*/ 810058 w 2305101"/>
                <a:gd name="connsiteY1004" fmla="*/ 1051164 h 1790471"/>
                <a:gd name="connsiteX1005" fmla="*/ 794532 w 2305101"/>
                <a:gd name="connsiteY1005" fmla="*/ 1049164 h 1790471"/>
                <a:gd name="connsiteX1006" fmla="*/ 795199 w 2305101"/>
                <a:gd name="connsiteY1006" fmla="*/ 1044402 h 1790471"/>
                <a:gd name="connsiteX1007" fmla="*/ 796056 w 2305101"/>
                <a:gd name="connsiteY1007" fmla="*/ 1040782 h 1790471"/>
                <a:gd name="connsiteX1008" fmla="*/ 797866 w 2305101"/>
                <a:gd name="connsiteY1008" fmla="*/ 1034400 h 1790471"/>
                <a:gd name="connsiteX1009" fmla="*/ 805009 w 2305101"/>
                <a:gd name="connsiteY1009" fmla="*/ 1016684 h 1790471"/>
                <a:gd name="connsiteX1010" fmla="*/ 813963 w 2305101"/>
                <a:gd name="connsiteY1010" fmla="*/ 1015922 h 1790471"/>
                <a:gd name="connsiteX1011" fmla="*/ 818395 w 2305101"/>
                <a:gd name="connsiteY1011" fmla="*/ 1006993 h 1790471"/>
                <a:gd name="connsiteX1012" fmla="*/ 815582 w 2305101"/>
                <a:gd name="connsiteY1012" fmla="*/ 1003349 h 1790471"/>
                <a:gd name="connsiteX1013" fmla="*/ 811867 w 2305101"/>
                <a:gd name="connsiteY1013" fmla="*/ 1001920 h 1790471"/>
                <a:gd name="connsiteX1014" fmla="*/ 818059 w 2305101"/>
                <a:gd name="connsiteY1014" fmla="*/ 987823 h 1790471"/>
                <a:gd name="connsiteX1015" fmla="*/ 822535 w 2305101"/>
                <a:gd name="connsiteY1015" fmla="*/ 975441 h 1790471"/>
                <a:gd name="connsiteX1016" fmla="*/ 823583 w 2305101"/>
                <a:gd name="connsiteY1016" fmla="*/ 972488 h 1790471"/>
                <a:gd name="connsiteX1017" fmla="*/ 847491 w 2305101"/>
                <a:gd name="connsiteY1017" fmla="*/ 946199 h 1790471"/>
                <a:gd name="connsiteX1018" fmla="*/ 846538 w 2305101"/>
                <a:gd name="connsiteY1018" fmla="*/ 951247 h 1790471"/>
                <a:gd name="connsiteX1019" fmla="*/ 839966 w 2305101"/>
                <a:gd name="connsiteY1019" fmla="*/ 1003539 h 1790471"/>
                <a:gd name="connsiteX1020" fmla="*/ 832537 w 2305101"/>
                <a:gd name="connsiteY1020" fmla="*/ 1053736 h 1790471"/>
                <a:gd name="connsiteX1021" fmla="*/ 821773 w 2305101"/>
                <a:gd name="connsiteY1021" fmla="*/ 1105743 h 1790471"/>
                <a:gd name="connsiteX1022" fmla="*/ 805676 w 2305101"/>
                <a:gd name="connsiteY1022" fmla="*/ 1212518 h 1790471"/>
                <a:gd name="connsiteX1023" fmla="*/ 793484 w 2305101"/>
                <a:gd name="connsiteY1023" fmla="*/ 1319865 h 1790471"/>
                <a:gd name="connsiteX1024" fmla="*/ 792341 w 2305101"/>
                <a:gd name="connsiteY1024" fmla="*/ 1338915 h 1790471"/>
                <a:gd name="connsiteX1025" fmla="*/ 793484 w 2305101"/>
                <a:gd name="connsiteY1025" fmla="*/ 1357393 h 1790471"/>
                <a:gd name="connsiteX1026" fmla="*/ 798271 w 2305101"/>
                <a:gd name="connsiteY1026" fmla="*/ 1360148 h 1790471"/>
                <a:gd name="connsiteX1027" fmla="*/ 800628 w 2305101"/>
                <a:gd name="connsiteY1027" fmla="*/ 1358346 h 1790471"/>
                <a:gd name="connsiteX1028" fmla="*/ 804533 w 2305101"/>
                <a:gd name="connsiteY1028" fmla="*/ 1347106 h 1790471"/>
                <a:gd name="connsiteX1029" fmla="*/ 808057 w 2305101"/>
                <a:gd name="connsiteY1029" fmla="*/ 1334628 h 1790471"/>
                <a:gd name="connsiteX1030" fmla="*/ 812725 w 2305101"/>
                <a:gd name="connsiteY1030" fmla="*/ 1306816 h 1790471"/>
                <a:gd name="connsiteX1031" fmla="*/ 819202 w 2305101"/>
                <a:gd name="connsiteY1031" fmla="*/ 1252809 h 1790471"/>
                <a:gd name="connsiteX1032" fmla="*/ 833299 w 2305101"/>
                <a:gd name="connsiteY1032" fmla="*/ 1146510 h 1790471"/>
                <a:gd name="connsiteX1033" fmla="*/ 852349 w 2305101"/>
                <a:gd name="connsiteY1033" fmla="*/ 1041735 h 1790471"/>
                <a:gd name="connsiteX1034" fmla="*/ 858730 w 2305101"/>
                <a:gd name="connsiteY1034" fmla="*/ 990490 h 1790471"/>
                <a:gd name="connsiteX1035" fmla="*/ 864921 w 2305101"/>
                <a:gd name="connsiteY1035" fmla="*/ 938388 h 1790471"/>
                <a:gd name="connsiteX1036" fmla="*/ 868636 w 2305101"/>
                <a:gd name="connsiteY1036" fmla="*/ 899622 h 1790471"/>
                <a:gd name="connsiteX1037" fmla="*/ 868636 w 2305101"/>
                <a:gd name="connsiteY1037" fmla="*/ 899622 h 1790471"/>
                <a:gd name="connsiteX1038" fmla="*/ 874732 w 2305101"/>
                <a:gd name="connsiteY1038" fmla="*/ 900193 h 1790471"/>
                <a:gd name="connsiteX1039" fmla="*/ 912832 w 2305101"/>
                <a:gd name="connsiteY1039" fmla="*/ 875142 h 1790471"/>
                <a:gd name="connsiteX1040" fmla="*/ 921691 w 2305101"/>
                <a:gd name="connsiteY1040" fmla="*/ 853044 h 1790471"/>
                <a:gd name="connsiteX1041" fmla="*/ 928453 w 2305101"/>
                <a:gd name="connsiteY1041" fmla="*/ 827613 h 1790471"/>
                <a:gd name="connsiteX1042" fmla="*/ 933216 w 2305101"/>
                <a:gd name="connsiteY1042" fmla="*/ 776940 h 1790471"/>
                <a:gd name="connsiteX1043" fmla="*/ 935121 w 2305101"/>
                <a:gd name="connsiteY1043" fmla="*/ 729315 h 1790471"/>
                <a:gd name="connsiteX1044" fmla="*/ 935692 w 2305101"/>
                <a:gd name="connsiteY1044" fmla="*/ 726267 h 1790471"/>
                <a:gd name="connsiteX1045" fmla="*/ 943408 w 2305101"/>
                <a:gd name="connsiteY1045" fmla="*/ 721409 h 1790471"/>
                <a:gd name="connsiteX1046" fmla="*/ 945694 w 2305101"/>
                <a:gd name="connsiteY1046" fmla="*/ 719790 h 1790471"/>
                <a:gd name="connsiteX1047" fmla="*/ 951028 w 2305101"/>
                <a:gd name="connsiteY1047" fmla="*/ 715027 h 1790471"/>
                <a:gd name="connsiteX1048" fmla="*/ 957695 w 2305101"/>
                <a:gd name="connsiteY1048" fmla="*/ 709122 h 1790471"/>
                <a:gd name="connsiteX1049" fmla="*/ 959600 w 2305101"/>
                <a:gd name="connsiteY1049" fmla="*/ 707788 h 1790471"/>
                <a:gd name="connsiteX1050" fmla="*/ 962267 w 2305101"/>
                <a:gd name="connsiteY1050" fmla="*/ 706074 h 1790471"/>
                <a:gd name="connsiteX1051" fmla="*/ 965125 w 2305101"/>
                <a:gd name="connsiteY1051" fmla="*/ 704645 h 1790471"/>
                <a:gd name="connsiteX1052" fmla="*/ 968363 w 2305101"/>
                <a:gd name="connsiteY1052" fmla="*/ 703597 h 1790471"/>
                <a:gd name="connsiteX1053" fmla="*/ 977126 w 2305101"/>
                <a:gd name="connsiteY1053" fmla="*/ 700073 h 1790471"/>
                <a:gd name="connsiteX1054" fmla="*/ 988461 w 2305101"/>
                <a:gd name="connsiteY1054" fmla="*/ 694548 h 1790471"/>
                <a:gd name="connsiteX1055" fmla="*/ 986556 w 2305101"/>
                <a:gd name="connsiteY1055" fmla="*/ 702359 h 1790471"/>
                <a:gd name="connsiteX1056" fmla="*/ 968363 w 2305101"/>
                <a:gd name="connsiteY1056" fmla="*/ 806277 h 1790471"/>
                <a:gd name="connsiteX1057" fmla="*/ 935407 w 2305101"/>
                <a:gd name="connsiteY1057" fmla="*/ 1026114 h 1790471"/>
                <a:gd name="connsiteX1058" fmla="*/ 910927 w 2305101"/>
                <a:gd name="connsiteY1058" fmla="*/ 1243379 h 1790471"/>
                <a:gd name="connsiteX1059" fmla="*/ 896354 w 2305101"/>
                <a:gd name="connsiteY1059" fmla="*/ 1349011 h 1790471"/>
                <a:gd name="connsiteX1060" fmla="*/ 881304 w 2305101"/>
                <a:gd name="connsiteY1060" fmla="*/ 1456263 h 1790471"/>
                <a:gd name="connsiteX1061" fmla="*/ 879114 w 2305101"/>
                <a:gd name="connsiteY1061" fmla="*/ 1488648 h 1790471"/>
                <a:gd name="connsiteX1062" fmla="*/ 875590 w 2305101"/>
                <a:gd name="connsiteY1062" fmla="*/ 1498173 h 1790471"/>
                <a:gd name="connsiteX1063" fmla="*/ 877304 w 2305101"/>
                <a:gd name="connsiteY1063" fmla="*/ 1505221 h 1790471"/>
                <a:gd name="connsiteX1064" fmla="*/ 877304 w 2305101"/>
                <a:gd name="connsiteY1064" fmla="*/ 1522652 h 1790471"/>
                <a:gd name="connsiteX1065" fmla="*/ 877304 w 2305101"/>
                <a:gd name="connsiteY1065" fmla="*/ 1523699 h 1790471"/>
                <a:gd name="connsiteX1066" fmla="*/ 876447 w 2305101"/>
                <a:gd name="connsiteY1066" fmla="*/ 1535987 h 1790471"/>
                <a:gd name="connsiteX1067" fmla="*/ 877399 w 2305101"/>
                <a:gd name="connsiteY1067" fmla="*/ 1542654 h 1790471"/>
                <a:gd name="connsiteX1068" fmla="*/ 878447 w 2305101"/>
                <a:gd name="connsiteY1068" fmla="*/ 1550941 h 1790471"/>
                <a:gd name="connsiteX1069" fmla="*/ 878923 w 2305101"/>
                <a:gd name="connsiteY1069" fmla="*/ 1554275 h 1790471"/>
                <a:gd name="connsiteX1070" fmla="*/ 880066 w 2305101"/>
                <a:gd name="connsiteY1070" fmla="*/ 1562085 h 1790471"/>
                <a:gd name="connsiteX1071" fmla="*/ 880066 w 2305101"/>
                <a:gd name="connsiteY1071" fmla="*/ 1598566 h 1790471"/>
                <a:gd name="connsiteX1072" fmla="*/ 873494 w 2305101"/>
                <a:gd name="connsiteY1072" fmla="*/ 1627141 h 1790471"/>
                <a:gd name="connsiteX1073" fmla="*/ 860921 w 2305101"/>
                <a:gd name="connsiteY1073" fmla="*/ 1656192 h 1790471"/>
                <a:gd name="connsiteX1074" fmla="*/ 857492 w 2305101"/>
                <a:gd name="connsiteY1074" fmla="*/ 1663432 h 1790471"/>
                <a:gd name="connsiteX1075" fmla="*/ 854539 w 2305101"/>
                <a:gd name="connsiteY1075" fmla="*/ 1665908 h 1790471"/>
                <a:gd name="connsiteX1076" fmla="*/ 849967 w 2305101"/>
                <a:gd name="connsiteY1076" fmla="*/ 1671433 h 1790471"/>
                <a:gd name="connsiteX1077" fmla="*/ 846253 w 2305101"/>
                <a:gd name="connsiteY1077" fmla="*/ 1678767 h 1790471"/>
                <a:gd name="connsiteX1078" fmla="*/ 846253 w 2305101"/>
                <a:gd name="connsiteY1078" fmla="*/ 1679719 h 1790471"/>
                <a:gd name="connsiteX1079" fmla="*/ 845205 w 2305101"/>
                <a:gd name="connsiteY1079" fmla="*/ 1682386 h 1790471"/>
                <a:gd name="connsiteX1080" fmla="*/ 845205 w 2305101"/>
                <a:gd name="connsiteY1080" fmla="*/ 1683815 h 1790471"/>
                <a:gd name="connsiteX1081" fmla="*/ 839585 w 2305101"/>
                <a:gd name="connsiteY1081" fmla="*/ 1689625 h 1790471"/>
                <a:gd name="connsiteX1082" fmla="*/ 836251 w 2305101"/>
                <a:gd name="connsiteY1082" fmla="*/ 1692483 h 1790471"/>
                <a:gd name="connsiteX1083" fmla="*/ 830441 w 2305101"/>
                <a:gd name="connsiteY1083" fmla="*/ 1696007 h 1790471"/>
                <a:gd name="connsiteX1084" fmla="*/ 827203 w 2305101"/>
                <a:gd name="connsiteY1084" fmla="*/ 1698198 h 1790471"/>
                <a:gd name="connsiteX1085" fmla="*/ 818249 w 2305101"/>
                <a:gd name="connsiteY1085" fmla="*/ 1701436 h 1790471"/>
                <a:gd name="connsiteX1086" fmla="*/ 788912 w 2305101"/>
                <a:gd name="connsiteY1086" fmla="*/ 1710961 h 1790471"/>
                <a:gd name="connsiteX1087" fmla="*/ 1156005 w 2305101"/>
                <a:gd name="connsiteY1087" fmla="*/ 1382920 h 1790471"/>
                <a:gd name="connsiteX1088" fmla="*/ 1156005 w 2305101"/>
                <a:gd name="connsiteY1088" fmla="*/ 1382920 h 1790471"/>
                <a:gd name="connsiteX1089" fmla="*/ 1141528 w 2305101"/>
                <a:gd name="connsiteY1089" fmla="*/ 1397684 h 1790471"/>
                <a:gd name="connsiteX1090" fmla="*/ 1134384 w 2305101"/>
                <a:gd name="connsiteY1090" fmla="*/ 1403970 h 1790471"/>
                <a:gd name="connsiteX1091" fmla="*/ 1130764 w 2305101"/>
                <a:gd name="connsiteY1091" fmla="*/ 1407018 h 1790471"/>
                <a:gd name="connsiteX1092" fmla="*/ 1130098 w 2305101"/>
                <a:gd name="connsiteY1092" fmla="*/ 1407590 h 1790471"/>
                <a:gd name="connsiteX1093" fmla="*/ 1129526 w 2305101"/>
                <a:gd name="connsiteY1093" fmla="*/ 1408066 h 1790471"/>
                <a:gd name="connsiteX1094" fmla="*/ 1112667 w 2305101"/>
                <a:gd name="connsiteY1094" fmla="*/ 1420068 h 1790471"/>
                <a:gd name="connsiteX1095" fmla="*/ 1077520 w 2305101"/>
                <a:gd name="connsiteY1095" fmla="*/ 1439880 h 1790471"/>
                <a:gd name="connsiteX1096" fmla="*/ 1068757 w 2305101"/>
                <a:gd name="connsiteY1096" fmla="*/ 1443975 h 1790471"/>
                <a:gd name="connsiteX1097" fmla="*/ 1066090 w 2305101"/>
                <a:gd name="connsiteY1097" fmla="*/ 1445214 h 1790471"/>
                <a:gd name="connsiteX1098" fmla="*/ 1062661 w 2305101"/>
                <a:gd name="connsiteY1098" fmla="*/ 1446642 h 1790471"/>
                <a:gd name="connsiteX1099" fmla="*/ 1039991 w 2305101"/>
                <a:gd name="connsiteY1099" fmla="*/ 1454929 h 1790471"/>
                <a:gd name="connsiteX1100" fmla="*/ 991223 w 2305101"/>
                <a:gd name="connsiteY1100" fmla="*/ 1467978 h 1790471"/>
                <a:gd name="connsiteX1101" fmla="*/ 981698 w 2305101"/>
                <a:gd name="connsiteY1101" fmla="*/ 1469979 h 1790471"/>
                <a:gd name="connsiteX1102" fmla="*/ 981698 w 2305101"/>
                <a:gd name="connsiteY1102" fmla="*/ 1469979 h 1790471"/>
                <a:gd name="connsiteX1103" fmla="*/ 977602 w 2305101"/>
                <a:gd name="connsiteY1103" fmla="*/ 1467407 h 1790471"/>
                <a:gd name="connsiteX1104" fmla="*/ 970554 w 2305101"/>
                <a:gd name="connsiteY1104" fmla="*/ 1464740 h 1790471"/>
                <a:gd name="connsiteX1105" fmla="*/ 958172 w 2305101"/>
                <a:gd name="connsiteY1105" fmla="*/ 1458168 h 1790471"/>
                <a:gd name="connsiteX1106" fmla="*/ 948647 w 2305101"/>
                <a:gd name="connsiteY1106" fmla="*/ 1450834 h 1790471"/>
                <a:gd name="connsiteX1107" fmla="*/ 928739 w 2305101"/>
                <a:gd name="connsiteY1107" fmla="*/ 1409685 h 1790471"/>
                <a:gd name="connsiteX1108" fmla="*/ 932263 w 2305101"/>
                <a:gd name="connsiteY1108" fmla="*/ 1409685 h 1790471"/>
                <a:gd name="connsiteX1109" fmla="*/ 963981 w 2305101"/>
                <a:gd name="connsiteY1109" fmla="*/ 1406923 h 1790471"/>
                <a:gd name="connsiteX1110" fmla="*/ 1022465 w 2305101"/>
                <a:gd name="connsiteY1110" fmla="*/ 1395493 h 1790471"/>
                <a:gd name="connsiteX1111" fmla="*/ 1073710 w 2305101"/>
                <a:gd name="connsiteY1111" fmla="*/ 1373395 h 1790471"/>
                <a:gd name="connsiteX1112" fmla="*/ 1078853 w 2305101"/>
                <a:gd name="connsiteY1112" fmla="*/ 1372347 h 1790471"/>
                <a:gd name="connsiteX1113" fmla="*/ 1085902 w 2305101"/>
                <a:gd name="connsiteY1113" fmla="*/ 1371585 h 1790471"/>
                <a:gd name="connsiteX1114" fmla="*/ 1096760 w 2305101"/>
                <a:gd name="connsiteY1114" fmla="*/ 1369776 h 1790471"/>
                <a:gd name="connsiteX1115" fmla="*/ 1104666 w 2305101"/>
                <a:gd name="connsiteY1115" fmla="*/ 1368537 h 1790471"/>
                <a:gd name="connsiteX1116" fmla="*/ 1106666 w 2305101"/>
                <a:gd name="connsiteY1116" fmla="*/ 1368537 h 1790471"/>
                <a:gd name="connsiteX1117" fmla="*/ 1109333 w 2305101"/>
                <a:gd name="connsiteY1117" fmla="*/ 1369014 h 1790471"/>
                <a:gd name="connsiteX1118" fmla="*/ 1110000 w 2305101"/>
                <a:gd name="connsiteY1118" fmla="*/ 1369014 h 1790471"/>
                <a:gd name="connsiteX1119" fmla="*/ 1114667 w 2305101"/>
                <a:gd name="connsiteY1119" fmla="*/ 1369680 h 1790471"/>
                <a:gd name="connsiteX1120" fmla="*/ 1119906 w 2305101"/>
                <a:gd name="connsiteY1120" fmla="*/ 1369680 h 1790471"/>
                <a:gd name="connsiteX1121" fmla="*/ 1134860 w 2305101"/>
                <a:gd name="connsiteY1121" fmla="*/ 1367775 h 1790471"/>
                <a:gd name="connsiteX1122" fmla="*/ 1159435 w 2305101"/>
                <a:gd name="connsiteY1122" fmla="*/ 1356345 h 1790471"/>
                <a:gd name="connsiteX1123" fmla="*/ 1164483 w 2305101"/>
                <a:gd name="connsiteY1123" fmla="*/ 1350345 h 1790471"/>
                <a:gd name="connsiteX1124" fmla="*/ 1166388 w 2305101"/>
                <a:gd name="connsiteY1124" fmla="*/ 1346725 h 1790471"/>
                <a:gd name="connsiteX1125" fmla="*/ 1167340 w 2305101"/>
                <a:gd name="connsiteY1125" fmla="*/ 1344534 h 1790471"/>
                <a:gd name="connsiteX1126" fmla="*/ 1171531 w 2305101"/>
                <a:gd name="connsiteY1126" fmla="*/ 1293861 h 1790471"/>
                <a:gd name="connsiteX1127" fmla="*/ 1171531 w 2305101"/>
                <a:gd name="connsiteY1127" fmla="*/ 1293861 h 1790471"/>
                <a:gd name="connsiteX1128" fmla="*/ 1171531 w 2305101"/>
                <a:gd name="connsiteY1128" fmla="*/ 1293004 h 1790471"/>
                <a:gd name="connsiteX1129" fmla="*/ 1172960 w 2305101"/>
                <a:gd name="connsiteY1129" fmla="*/ 1292052 h 1790471"/>
                <a:gd name="connsiteX1130" fmla="*/ 1185247 w 2305101"/>
                <a:gd name="connsiteY1130" fmla="*/ 1283193 h 1790471"/>
                <a:gd name="connsiteX1131" fmla="*/ 1208488 w 2305101"/>
                <a:gd name="connsiteY1131" fmla="*/ 1264143 h 1790471"/>
                <a:gd name="connsiteX1132" fmla="*/ 1208488 w 2305101"/>
                <a:gd name="connsiteY1132" fmla="*/ 1264143 h 1790471"/>
                <a:gd name="connsiteX1133" fmla="*/ 1201154 w 2305101"/>
                <a:gd name="connsiteY1133" fmla="*/ 1293290 h 1790471"/>
                <a:gd name="connsiteX1134" fmla="*/ 1193915 w 2305101"/>
                <a:gd name="connsiteY1134" fmla="*/ 1315959 h 1790471"/>
                <a:gd name="connsiteX1135" fmla="*/ 1189915 w 2305101"/>
                <a:gd name="connsiteY1135" fmla="*/ 1327009 h 1790471"/>
                <a:gd name="connsiteX1136" fmla="*/ 1188771 w 2305101"/>
                <a:gd name="connsiteY1136" fmla="*/ 1329771 h 1790471"/>
                <a:gd name="connsiteX1137" fmla="*/ 1187533 w 2305101"/>
                <a:gd name="connsiteY1137" fmla="*/ 1332914 h 1790471"/>
                <a:gd name="connsiteX1138" fmla="*/ 1186200 w 2305101"/>
                <a:gd name="connsiteY1138" fmla="*/ 1335962 h 1790471"/>
                <a:gd name="connsiteX1139" fmla="*/ 1165912 w 2305101"/>
                <a:gd name="connsiteY1139" fmla="*/ 1371205 h 1790471"/>
                <a:gd name="connsiteX1140" fmla="*/ 1165912 w 2305101"/>
                <a:gd name="connsiteY1140" fmla="*/ 1371776 h 1790471"/>
                <a:gd name="connsiteX1141" fmla="*/ 1165435 w 2305101"/>
                <a:gd name="connsiteY1141" fmla="*/ 1372443 h 1790471"/>
                <a:gd name="connsiteX1142" fmla="*/ 1162483 w 2305101"/>
                <a:gd name="connsiteY1142" fmla="*/ 1376158 h 1790471"/>
                <a:gd name="connsiteX1143" fmla="*/ 1156291 w 2305101"/>
                <a:gd name="connsiteY1143" fmla="*/ 1383396 h 1790471"/>
                <a:gd name="connsiteX1144" fmla="*/ 1198392 w 2305101"/>
                <a:gd name="connsiteY1144" fmla="*/ 1389778 h 1790471"/>
                <a:gd name="connsiteX1145" fmla="*/ 1198392 w 2305101"/>
                <a:gd name="connsiteY1145" fmla="*/ 1389778 h 1790471"/>
                <a:gd name="connsiteX1146" fmla="*/ 1210298 w 2305101"/>
                <a:gd name="connsiteY1146" fmla="*/ 1370728 h 1790471"/>
                <a:gd name="connsiteX1147" fmla="*/ 1212775 w 2305101"/>
                <a:gd name="connsiteY1147" fmla="*/ 1366251 h 1790471"/>
                <a:gd name="connsiteX1148" fmla="*/ 1222300 w 2305101"/>
                <a:gd name="connsiteY1148" fmla="*/ 1382253 h 1790471"/>
                <a:gd name="connsiteX1149" fmla="*/ 1236683 w 2305101"/>
                <a:gd name="connsiteY1149" fmla="*/ 1397970 h 1790471"/>
                <a:gd name="connsiteX1150" fmla="*/ 1229443 w 2305101"/>
                <a:gd name="connsiteY1150" fmla="*/ 1396541 h 1790471"/>
                <a:gd name="connsiteX1151" fmla="*/ 1198296 w 2305101"/>
                <a:gd name="connsiteY1151" fmla="*/ 1389492 h 1790471"/>
                <a:gd name="connsiteX1152" fmla="*/ 1684834 w 2305101"/>
                <a:gd name="connsiteY1152" fmla="*/ 1387207 h 1790471"/>
                <a:gd name="connsiteX1153" fmla="*/ 1684834 w 2305101"/>
                <a:gd name="connsiteY1153" fmla="*/ 1387207 h 1790471"/>
                <a:gd name="connsiteX1154" fmla="*/ 1662164 w 2305101"/>
                <a:gd name="connsiteY1154" fmla="*/ 1376539 h 1790471"/>
                <a:gd name="connsiteX1155" fmla="*/ 1637304 w 2305101"/>
                <a:gd name="connsiteY1155" fmla="*/ 1369204 h 1790471"/>
                <a:gd name="connsiteX1156" fmla="*/ 1584631 w 2305101"/>
                <a:gd name="connsiteY1156" fmla="*/ 1363775 h 1790471"/>
                <a:gd name="connsiteX1157" fmla="*/ 1532053 w 2305101"/>
                <a:gd name="connsiteY1157" fmla="*/ 1370824 h 1790471"/>
                <a:gd name="connsiteX1158" fmla="*/ 1527957 w 2305101"/>
                <a:gd name="connsiteY1158" fmla="*/ 1371395 h 1790471"/>
                <a:gd name="connsiteX1159" fmla="*/ 1521766 w 2305101"/>
                <a:gd name="connsiteY1159" fmla="*/ 1372157 h 1790471"/>
                <a:gd name="connsiteX1160" fmla="*/ 1509288 w 2305101"/>
                <a:gd name="connsiteY1160" fmla="*/ 1373586 h 1790471"/>
                <a:gd name="connsiteX1161" fmla="*/ 1482142 w 2305101"/>
                <a:gd name="connsiteY1161" fmla="*/ 1376158 h 1790471"/>
                <a:gd name="connsiteX1162" fmla="*/ 1427563 w 2305101"/>
                <a:gd name="connsiteY1162" fmla="*/ 1382634 h 1790471"/>
                <a:gd name="connsiteX1163" fmla="*/ 1376890 w 2305101"/>
                <a:gd name="connsiteY1163" fmla="*/ 1392921 h 1790471"/>
                <a:gd name="connsiteX1164" fmla="*/ 1352697 w 2305101"/>
                <a:gd name="connsiteY1164" fmla="*/ 1398160 h 1790471"/>
                <a:gd name="connsiteX1165" fmla="*/ 1328979 w 2305101"/>
                <a:gd name="connsiteY1165" fmla="*/ 1401970 h 1790471"/>
                <a:gd name="connsiteX1166" fmla="*/ 1324217 w 2305101"/>
                <a:gd name="connsiteY1166" fmla="*/ 1402637 h 1790471"/>
                <a:gd name="connsiteX1167" fmla="*/ 1323455 w 2305101"/>
                <a:gd name="connsiteY1167" fmla="*/ 1402637 h 1790471"/>
                <a:gd name="connsiteX1168" fmla="*/ 1317835 w 2305101"/>
                <a:gd name="connsiteY1168" fmla="*/ 1403209 h 1790471"/>
                <a:gd name="connsiteX1169" fmla="*/ 1306596 w 2305101"/>
                <a:gd name="connsiteY1169" fmla="*/ 1403875 h 1790471"/>
                <a:gd name="connsiteX1170" fmla="*/ 1281640 w 2305101"/>
                <a:gd name="connsiteY1170" fmla="*/ 1403875 h 1790471"/>
                <a:gd name="connsiteX1171" fmla="*/ 1261543 w 2305101"/>
                <a:gd name="connsiteY1171" fmla="*/ 1402256 h 1790471"/>
                <a:gd name="connsiteX1172" fmla="*/ 1252018 w 2305101"/>
                <a:gd name="connsiteY1172" fmla="*/ 1388730 h 1790471"/>
                <a:gd name="connsiteX1173" fmla="*/ 1236968 w 2305101"/>
                <a:gd name="connsiteY1173" fmla="*/ 1374538 h 1790471"/>
                <a:gd name="connsiteX1174" fmla="*/ 1221633 w 2305101"/>
                <a:gd name="connsiteY1174" fmla="*/ 1347106 h 1790471"/>
                <a:gd name="connsiteX1175" fmla="*/ 1224204 w 2305101"/>
                <a:gd name="connsiteY1175" fmla="*/ 1340820 h 1790471"/>
                <a:gd name="connsiteX1176" fmla="*/ 1229062 w 2305101"/>
                <a:gd name="connsiteY1176" fmla="*/ 1327961 h 1790471"/>
                <a:gd name="connsiteX1177" fmla="*/ 1242874 w 2305101"/>
                <a:gd name="connsiteY1177" fmla="*/ 1280336 h 1790471"/>
                <a:gd name="connsiteX1178" fmla="*/ 1260304 w 2305101"/>
                <a:gd name="connsiteY1178" fmla="*/ 1181466 h 1790471"/>
                <a:gd name="connsiteX1179" fmla="*/ 1284593 w 2305101"/>
                <a:gd name="connsiteY1179" fmla="*/ 968487 h 1790471"/>
                <a:gd name="connsiteX1180" fmla="*/ 1285069 w 2305101"/>
                <a:gd name="connsiteY1180" fmla="*/ 916386 h 1790471"/>
                <a:gd name="connsiteX1181" fmla="*/ 1301167 w 2305101"/>
                <a:gd name="connsiteY1181" fmla="*/ 911337 h 1790471"/>
                <a:gd name="connsiteX1182" fmla="*/ 1313168 w 2305101"/>
                <a:gd name="connsiteY1182" fmla="*/ 908004 h 1790471"/>
                <a:gd name="connsiteX1183" fmla="*/ 1329265 w 2305101"/>
                <a:gd name="connsiteY1183" fmla="*/ 929816 h 1790471"/>
                <a:gd name="connsiteX1184" fmla="*/ 1336879 w 2305101"/>
                <a:gd name="connsiteY1184" fmla="*/ 927536 h 1790471"/>
                <a:gd name="connsiteX1185" fmla="*/ 1337552 w 2305101"/>
                <a:gd name="connsiteY1185" fmla="*/ 924863 h 1790471"/>
                <a:gd name="connsiteX1186" fmla="*/ 1330122 w 2305101"/>
                <a:gd name="connsiteY1186" fmla="*/ 899431 h 1790471"/>
                <a:gd name="connsiteX1187" fmla="*/ 1320121 w 2305101"/>
                <a:gd name="connsiteY1187" fmla="*/ 873047 h 1790471"/>
                <a:gd name="connsiteX1188" fmla="*/ 1315740 w 2305101"/>
                <a:gd name="connsiteY1188" fmla="*/ 858569 h 1790471"/>
                <a:gd name="connsiteX1189" fmla="*/ 1315073 w 2305101"/>
                <a:gd name="connsiteY1189" fmla="*/ 856569 h 1790471"/>
                <a:gd name="connsiteX1190" fmla="*/ 1314502 w 2305101"/>
                <a:gd name="connsiteY1190" fmla="*/ 847710 h 1790471"/>
                <a:gd name="connsiteX1191" fmla="*/ 1299166 w 2305101"/>
                <a:gd name="connsiteY1191" fmla="*/ 836852 h 1790471"/>
                <a:gd name="connsiteX1192" fmla="*/ 1282307 w 2305101"/>
                <a:gd name="connsiteY1192" fmla="*/ 825612 h 1790471"/>
                <a:gd name="connsiteX1193" fmla="*/ 1263257 w 2305101"/>
                <a:gd name="connsiteY1193" fmla="*/ 811420 h 1790471"/>
                <a:gd name="connsiteX1194" fmla="*/ 1259447 w 2305101"/>
                <a:gd name="connsiteY1194" fmla="*/ 804753 h 1790471"/>
                <a:gd name="connsiteX1195" fmla="*/ 1245445 w 2305101"/>
                <a:gd name="connsiteY1195" fmla="*/ 797133 h 1790471"/>
                <a:gd name="connsiteX1196" fmla="*/ 1221728 w 2305101"/>
                <a:gd name="connsiteY1196" fmla="*/ 777130 h 1790471"/>
                <a:gd name="connsiteX1197" fmla="*/ 1181818 w 2305101"/>
                <a:gd name="connsiteY1197" fmla="*/ 754461 h 1790471"/>
                <a:gd name="connsiteX1198" fmla="*/ 1151053 w 2305101"/>
                <a:gd name="connsiteY1198" fmla="*/ 764938 h 1790471"/>
                <a:gd name="connsiteX1199" fmla="*/ 1142480 w 2305101"/>
                <a:gd name="connsiteY1199" fmla="*/ 771606 h 1790471"/>
                <a:gd name="connsiteX1200" fmla="*/ 1142480 w 2305101"/>
                <a:gd name="connsiteY1200" fmla="*/ 771606 h 1790471"/>
                <a:gd name="connsiteX1201" fmla="*/ 1141146 w 2305101"/>
                <a:gd name="connsiteY1201" fmla="*/ 772749 h 1790471"/>
                <a:gd name="connsiteX1202" fmla="*/ 1136765 w 2305101"/>
                <a:gd name="connsiteY1202" fmla="*/ 776082 h 1790471"/>
                <a:gd name="connsiteX1203" fmla="*/ 1118287 w 2305101"/>
                <a:gd name="connsiteY1203" fmla="*/ 787512 h 1790471"/>
                <a:gd name="connsiteX1204" fmla="*/ 1080663 w 2305101"/>
                <a:gd name="connsiteY1204" fmla="*/ 812087 h 1790471"/>
                <a:gd name="connsiteX1205" fmla="*/ 1068757 w 2305101"/>
                <a:gd name="connsiteY1205" fmla="*/ 821612 h 1790471"/>
                <a:gd name="connsiteX1206" fmla="*/ 1049135 w 2305101"/>
                <a:gd name="connsiteY1206" fmla="*/ 819231 h 1790471"/>
                <a:gd name="connsiteX1207" fmla="*/ 1043801 w 2305101"/>
                <a:gd name="connsiteY1207" fmla="*/ 819231 h 1790471"/>
                <a:gd name="connsiteX1208" fmla="*/ 1041896 w 2305101"/>
                <a:gd name="connsiteY1208" fmla="*/ 817707 h 1790471"/>
                <a:gd name="connsiteX1209" fmla="*/ 1039039 w 2305101"/>
                <a:gd name="connsiteY1209" fmla="*/ 814945 h 1790471"/>
                <a:gd name="connsiteX1210" fmla="*/ 1033419 w 2305101"/>
                <a:gd name="connsiteY1210" fmla="*/ 809229 h 1790471"/>
                <a:gd name="connsiteX1211" fmla="*/ 1032847 w 2305101"/>
                <a:gd name="connsiteY1211" fmla="*/ 808563 h 1790471"/>
                <a:gd name="connsiteX1212" fmla="*/ 1032847 w 2305101"/>
                <a:gd name="connsiteY1212" fmla="*/ 807896 h 1790471"/>
                <a:gd name="connsiteX1213" fmla="*/ 1074471 w 2305101"/>
                <a:gd name="connsiteY1213" fmla="*/ 794847 h 1790471"/>
                <a:gd name="connsiteX1214" fmla="*/ 1097808 w 2305101"/>
                <a:gd name="connsiteY1214" fmla="*/ 764938 h 1790471"/>
                <a:gd name="connsiteX1215" fmla="*/ 1110857 w 2305101"/>
                <a:gd name="connsiteY1215" fmla="*/ 726838 h 1790471"/>
                <a:gd name="connsiteX1216" fmla="*/ 1090378 w 2305101"/>
                <a:gd name="connsiteY1216" fmla="*/ 699597 h 1790471"/>
                <a:gd name="connsiteX1217" fmla="*/ 1096474 w 2305101"/>
                <a:gd name="connsiteY1217" fmla="*/ 690072 h 1790471"/>
                <a:gd name="connsiteX1218" fmla="*/ 1102285 w 2305101"/>
                <a:gd name="connsiteY1218" fmla="*/ 681404 h 1790471"/>
                <a:gd name="connsiteX1219" fmla="*/ 1104952 w 2305101"/>
                <a:gd name="connsiteY1219" fmla="*/ 676260 h 1790471"/>
                <a:gd name="connsiteX1220" fmla="*/ 1106857 w 2305101"/>
                <a:gd name="connsiteY1220" fmla="*/ 673689 h 1790471"/>
                <a:gd name="connsiteX1221" fmla="*/ 1130288 w 2305101"/>
                <a:gd name="connsiteY1221" fmla="*/ 648066 h 1790471"/>
                <a:gd name="connsiteX1222" fmla="*/ 1136384 w 2305101"/>
                <a:gd name="connsiteY1222" fmla="*/ 642732 h 1790471"/>
                <a:gd name="connsiteX1223" fmla="*/ 1137241 w 2305101"/>
                <a:gd name="connsiteY1223" fmla="*/ 641970 h 1790471"/>
                <a:gd name="connsiteX1224" fmla="*/ 1137908 w 2305101"/>
                <a:gd name="connsiteY1224" fmla="*/ 641399 h 1790471"/>
                <a:gd name="connsiteX1225" fmla="*/ 1144099 w 2305101"/>
                <a:gd name="connsiteY1225" fmla="*/ 636446 h 1790471"/>
                <a:gd name="connsiteX1226" fmla="*/ 1150862 w 2305101"/>
                <a:gd name="connsiteY1226" fmla="*/ 629397 h 1790471"/>
                <a:gd name="connsiteX1227" fmla="*/ 1152577 w 2305101"/>
                <a:gd name="connsiteY1227" fmla="*/ 628635 h 1790471"/>
                <a:gd name="connsiteX1228" fmla="*/ 1153243 w 2305101"/>
                <a:gd name="connsiteY1228" fmla="*/ 628635 h 1790471"/>
                <a:gd name="connsiteX1229" fmla="*/ 1154101 w 2305101"/>
                <a:gd name="connsiteY1229" fmla="*/ 628635 h 1790471"/>
                <a:gd name="connsiteX1230" fmla="*/ 1161340 w 2305101"/>
                <a:gd name="connsiteY1230" fmla="*/ 626730 h 1790471"/>
                <a:gd name="connsiteX1231" fmla="*/ 1165245 w 2305101"/>
                <a:gd name="connsiteY1231" fmla="*/ 625968 h 1790471"/>
                <a:gd name="connsiteX1232" fmla="*/ 1166007 w 2305101"/>
                <a:gd name="connsiteY1232" fmla="*/ 625968 h 1790471"/>
                <a:gd name="connsiteX1233" fmla="*/ 1167721 w 2305101"/>
                <a:gd name="connsiteY1233" fmla="*/ 625968 h 1790471"/>
                <a:gd name="connsiteX1234" fmla="*/ 1202202 w 2305101"/>
                <a:gd name="connsiteY1234" fmla="*/ 627397 h 1790471"/>
                <a:gd name="connsiteX1235" fmla="*/ 1208393 w 2305101"/>
                <a:gd name="connsiteY1235" fmla="*/ 628254 h 1790471"/>
                <a:gd name="connsiteX1236" fmla="*/ 1214203 w 2305101"/>
                <a:gd name="connsiteY1236" fmla="*/ 629112 h 1790471"/>
                <a:gd name="connsiteX1237" fmla="*/ 1237540 w 2305101"/>
                <a:gd name="connsiteY1237" fmla="*/ 631874 h 1790471"/>
                <a:gd name="connsiteX1238" fmla="*/ 1285927 w 2305101"/>
                <a:gd name="connsiteY1238" fmla="*/ 642637 h 1790471"/>
                <a:gd name="connsiteX1239" fmla="*/ 1333552 w 2305101"/>
                <a:gd name="connsiteY1239" fmla="*/ 656258 h 1790471"/>
                <a:gd name="connsiteX1240" fmla="*/ 1379271 w 2305101"/>
                <a:gd name="connsiteY1240" fmla="*/ 665783 h 1790471"/>
                <a:gd name="connsiteX1241" fmla="*/ 1400512 w 2305101"/>
                <a:gd name="connsiteY1241" fmla="*/ 672165 h 1790471"/>
                <a:gd name="connsiteX1242" fmla="*/ 1401465 w 2305101"/>
                <a:gd name="connsiteY1242" fmla="*/ 672165 h 1790471"/>
                <a:gd name="connsiteX1243" fmla="*/ 1402798 w 2305101"/>
                <a:gd name="connsiteY1243" fmla="*/ 672831 h 1790471"/>
                <a:gd name="connsiteX1244" fmla="*/ 1407656 w 2305101"/>
                <a:gd name="connsiteY1244" fmla="*/ 675117 h 1790471"/>
                <a:gd name="connsiteX1245" fmla="*/ 1418705 w 2305101"/>
                <a:gd name="connsiteY1245" fmla="*/ 681213 h 1790471"/>
                <a:gd name="connsiteX1246" fmla="*/ 1428230 w 2305101"/>
                <a:gd name="connsiteY1246" fmla="*/ 687405 h 1790471"/>
                <a:gd name="connsiteX1247" fmla="*/ 1432707 w 2305101"/>
                <a:gd name="connsiteY1247" fmla="*/ 690643 h 1790471"/>
                <a:gd name="connsiteX1248" fmla="*/ 1435660 w 2305101"/>
                <a:gd name="connsiteY1248" fmla="*/ 692929 h 1790471"/>
                <a:gd name="connsiteX1249" fmla="*/ 1453186 w 2305101"/>
                <a:gd name="connsiteY1249" fmla="*/ 708360 h 1790471"/>
                <a:gd name="connsiteX1250" fmla="*/ 1513098 w 2305101"/>
                <a:gd name="connsiteY1250" fmla="*/ 772749 h 1790471"/>
                <a:gd name="connsiteX1251" fmla="*/ 1542721 w 2305101"/>
                <a:gd name="connsiteY1251" fmla="*/ 807229 h 1790471"/>
                <a:gd name="connsiteX1252" fmla="*/ 1559294 w 2305101"/>
                <a:gd name="connsiteY1252" fmla="*/ 824374 h 1790471"/>
                <a:gd name="connsiteX1253" fmla="*/ 1567104 w 2305101"/>
                <a:gd name="connsiteY1253" fmla="*/ 832185 h 1790471"/>
                <a:gd name="connsiteX1254" fmla="*/ 1577296 w 2305101"/>
                <a:gd name="connsiteY1254" fmla="*/ 839233 h 1790471"/>
                <a:gd name="connsiteX1255" fmla="*/ 1581868 w 2305101"/>
                <a:gd name="connsiteY1255" fmla="*/ 840567 h 1790471"/>
                <a:gd name="connsiteX1256" fmla="*/ 1598251 w 2305101"/>
                <a:gd name="connsiteY1256" fmla="*/ 870475 h 1790471"/>
                <a:gd name="connsiteX1257" fmla="*/ 1645876 w 2305101"/>
                <a:gd name="connsiteY1257" fmla="*/ 913147 h 1790471"/>
                <a:gd name="connsiteX1258" fmla="*/ 1706074 w 2305101"/>
                <a:gd name="connsiteY1258" fmla="*/ 936864 h 1790471"/>
                <a:gd name="connsiteX1259" fmla="*/ 1723696 w 2305101"/>
                <a:gd name="connsiteY1259" fmla="*/ 942579 h 1790471"/>
                <a:gd name="connsiteX1260" fmla="*/ 1735411 w 2305101"/>
                <a:gd name="connsiteY1260" fmla="*/ 949152 h 1790471"/>
                <a:gd name="connsiteX1261" fmla="*/ 1739983 w 2305101"/>
                <a:gd name="connsiteY1261" fmla="*/ 949152 h 1790471"/>
                <a:gd name="connsiteX1262" fmla="*/ 1740745 w 2305101"/>
                <a:gd name="connsiteY1262" fmla="*/ 949152 h 1790471"/>
                <a:gd name="connsiteX1263" fmla="*/ 1743031 w 2305101"/>
                <a:gd name="connsiteY1263" fmla="*/ 949152 h 1790471"/>
                <a:gd name="connsiteX1264" fmla="*/ 1757890 w 2305101"/>
                <a:gd name="connsiteY1264" fmla="*/ 953247 h 1790471"/>
                <a:gd name="connsiteX1265" fmla="*/ 1771797 w 2305101"/>
                <a:gd name="connsiteY1265" fmla="*/ 958200 h 1790471"/>
                <a:gd name="connsiteX1266" fmla="*/ 1778274 w 2305101"/>
                <a:gd name="connsiteY1266" fmla="*/ 960582 h 1790471"/>
                <a:gd name="connsiteX1267" fmla="*/ 1779798 w 2305101"/>
                <a:gd name="connsiteY1267" fmla="*/ 960582 h 1790471"/>
                <a:gd name="connsiteX1268" fmla="*/ 1759129 w 2305101"/>
                <a:gd name="connsiteY1268" fmla="*/ 1000682 h 1790471"/>
                <a:gd name="connsiteX1269" fmla="*/ 1741031 w 2305101"/>
                <a:gd name="connsiteY1269" fmla="*/ 1049450 h 1790471"/>
                <a:gd name="connsiteX1270" fmla="*/ 1716361 w 2305101"/>
                <a:gd name="connsiteY1270" fmla="*/ 1151748 h 1790471"/>
                <a:gd name="connsiteX1271" fmla="*/ 1712456 w 2305101"/>
                <a:gd name="connsiteY1271" fmla="*/ 1171370 h 1790471"/>
                <a:gd name="connsiteX1272" fmla="*/ 1683881 w 2305101"/>
                <a:gd name="connsiteY1272" fmla="*/ 1165179 h 1790471"/>
                <a:gd name="connsiteX1273" fmla="*/ 1640161 w 2305101"/>
                <a:gd name="connsiteY1273" fmla="*/ 1151367 h 1790471"/>
                <a:gd name="connsiteX1274" fmla="*/ 1637209 w 2305101"/>
                <a:gd name="connsiteY1274" fmla="*/ 1162607 h 1790471"/>
                <a:gd name="connsiteX1275" fmla="*/ 1680357 w 2305101"/>
                <a:gd name="connsiteY1275" fmla="*/ 1178323 h 1790471"/>
                <a:gd name="connsiteX1276" fmla="*/ 1709979 w 2305101"/>
                <a:gd name="connsiteY1276" fmla="*/ 1184324 h 1790471"/>
                <a:gd name="connsiteX1277" fmla="*/ 1698359 w 2305101"/>
                <a:gd name="connsiteY1277" fmla="*/ 1256904 h 1790471"/>
                <a:gd name="connsiteX1278" fmla="*/ 1691406 w 2305101"/>
                <a:gd name="connsiteY1278" fmla="*/ 1316817 h 1790471"/>
                <a:gd name="connsiteX1279" fmla="*/ 1687596 w 2305101"/>
                <a:gd name="connsiteY1279" fmla="*/ 1377110 h 1790471"/>
                <a:gd name="connsiteX1280" fmla="*/ 1687596 w 2305101"/>
                <a:gd name="connsiteY1280" fmla="*/ 1389207 h 1790471"/>
                <a:gd name="connsiteX1281" fmla="*/ 1685977 w 2305101"/>
                <a:gd name="connsiteY1281" fmla="*/ 1387778 h 1790471"/>
                <a:gd name="connsiteX1282" fmla="*/ 1959058 w 2305101"/>
                <a:gd name="connsiteY1282" fmla="*/ 979917 h 1790471"/>
                <a:gd name="connsiteX1283" fmla="*/ 1959058 w 2305101"/>
                <a:gd name="connsiteY1283" fmla="*/ 979917 h 1790471"/>
                <a:gd name="connsiteX1284" fmla="*/ 1920482 w 2305101"/>
                <a:gd name="connsiteY1284" fmla="*/ 1020589 h 1790471"/>
                <a:gd name="connsiteX1285" fmla="*/ 1895527 w 2305101"/>
                <a:gd name="connsiteY1285" fmla="*/ 1077072 h 1790471"/>
                <a:gd name="connsiteX1286" fmla="*/ 1880858 w 2305101"/>
                <a:gd name="connsiteY1286" fmla="*/ 1127079 h 1790471"/>
                <a:gd name="connsiteX1287" fmla="*/ 1867047 w 2305101"/>
                <a:gd name="connsiteY1287" fmla="*/ 1191277 h 1790471"/>
                <a:gd name="connsiteX1288" fmla="*/ 1848568 w 2305101"/>
                <a:gd name="connsiteY1288" fmla="*/ 1289480 h 1790471"/>
                <a:gd name="connsiteX1289" fmla="*/ 1838377 w 2305101"/>
                <a:gd name="connsiteY1289" fmla="*/ 1391874 h 1790471"/>
                <a:gd name="connsiteX1290" fmla="*/ 1839805 w 2305101"/>
                <a:gd name="connsiteY1290" fmla="*/ 1440070 h 1790471"/>
                <a:gd name="connsiteX1291" fmla="*/ 1840853 w 2305101"/>
                <a:gd name="connsiteY1291" fmla="*/ 1451405 h 1790471"/>
                <a:gd name="connsiteX1292" fmla="*/ 1841996 w 2305101"/>
                <a:gd name="connsiteY1292" fmla="*/ 1460168 h 1790471"/>
                <a:gd name="connsiteX1293" fmla="*/ 1841996 w 2305101"/>
                <a:gd name="connsiteY1293" fmla="*/ 1461692 h 1790471"/>
                <a:gd name="connsiteX1294" fmla="*/ 1845901 w 2305101"/>
                <a:gd name="connsiteY1294" fmla="*/ 1484266 h 1790471"/>
                <a:gd name="connsiteX1295" fmla="*/ 1855426 w 2305101"/>
                <a:gd name="connsiteY1295" fmla="*/ 1504364 h 1790471"/>
                <a:gd name="connsiteX1296" fmla="*/ 1852093 w 2305101"/>
                <a:gd name="connsiteY1296" fmla="*/ 1504364 h 1790471"/>
                <a:gd name="connsiteX1297" fmla="*/ 1835710 w 2305101"/>
                <a:gd name="connsiteY1297" fmla="*/ 1501697 h 1790471"/>
                <a:gd name="connsiteX1298" fmla="*/ 1802848 w 2305101"/>
                <a:gd name="connsiteY1298" fmla="*/ 1492172 h 1790471"/>
                <a:gd name="connsiteX1299" fmla="*/ 1735697 w 2305101"/>
                <a:gd name="connsiteY1299" fmla="*/ 1465311 h 1790471"/>
                <a:gd name="connsiteX1300" fmla="*/ 1733792 w 2305101"/>
                <a:gd name="connsiteY1300" fmla="*/ 1468741 h 1790471"/>
                <a:gd name="connsiteX1301" fmla="*/ 1801134 w 2305101"/>
                <a:gd name="connsiteY1301" fmla="*/ 1505221 h 1790471"/>
                <a:gd name="connsiteX1302" fmla="*/ 1835043 w 2305101"/>
                <a:gd name="connsiteY1302" fmla="*/ 1517032 h 1790471"/>
                <a:gd name="connsiteX1303" fmla="*/ 1854093 w 2305101"/>
                <a:gd name="connsiteY1303" fmla="*/ 1519604 h 1790471"/>
                <a:gd name="connsiteX1304" fmla="*/ 1862284 w 2305101"/>
                <a:gd name="connsiteY1304" fmla="*/ 1518461 h 1790471"/>
                <a:gd name="connsiteX1305" fmla="*/ 1865332 w 2305101"/>
                <a:gd name="connsiteY1305" fmla="*/ 1516746 h 1790471"/>
                <a:gd name="connsiteX1306" fmla="*/ 1869333 w 2305101"/>
                <a:gd name="connsiteY1306" fmla="*/ 1520557 h 1790471"/>
                <a:gd name="connsiteX1307" fmla="*/ 1863046 w 2305101"/>
                <a:gd name="connsiteY1307" fmla="*/ 1520557 h 1790471"/>
                <a:gd name="connsiteX1308" fmla="*/ 1826470 w 2305101"/>
                <a:gd name="connsiteY1308" fmla="*/ 1519033 h 1790471"/>
                <a:gd name="connsiteX1309" fmla="*/ 1822755 w 2305101"/>
                <a:gd name="connsiteY1309" fmla="*/ 1519033 h 1790471"/>
                <a:gd name="connsiteX1310" fmla="*/ 1821994 w 2305101"/>
                <a:gd name="connsiteY1310" fmla="*/ 1519033 h 1790471"/>
                <a:gd name="connsiteX1311" fmla="*/ 1820279 w 2305101"/>
                <a:gd name="connsiteY1311" fmla="*/ 1519033 h 1790471"/>
                <a:gd name="connsiteX1312" fmla="*/ 1810754 w 2305101"/>
                <a:gd name="connsiteY1312" fmla="*/ 1517509 h 1790471"/>
                <a:gd name="connsiteX1313" fmla="*/ 1790180 w 2305101"/>
                <a:gd name="connsiteY1313" fmla="*/ 1513413 h 1790471"/>
                <a:gd name="connsiteX1314" fmla="*/ 1761605 w 2305101"/>
                <a:gd name="connsiteY1314" fmla="*/ 1506745 h 1790471"/>
                <a:gd name="connsiteX1315" fmla="*/ 1748651 w 2305101"/>
                <a:gd name="connsiteY1315" fmla="*/ 1502364 h 1790471"/>
                <a:gd name="connsiteX1316" fmla="*/ 1748651 w 2305101"/>
                <a:gd name="connsiteY1316" fmla="*/ 1502364 h 1790471"/>
                <a:gd name="connsiteX1317" fmla="*/ 1745698 w 2305101"/>
                <a:gd name="connsiteY1317" fmla="*/ 1501030 h 1790471"/>
                <a:gd name="connsiteX1318" fmla="*/ 1739697 w 2305101"/>
                <a:gd name="connsiteY1318" fmla="*/ 1497601 h 1790471"/>
                <a:gd name="connsiteX1319" fmla="*/ 1735030 w 2305101"/>
                <a:gd name="connsiteY1319" fmla="*/ 1494458 h 1790471"/>
                <a:gd name="connsiteX1320" fmla="*/ 1731601 w 2305101"/>
                <a:gd name="connsiteY1320" fmla="*/ 1491219 h 1790471"/>
                <a:gd name="connsiteX1321" fmla="*/ 1727982 w 2305101"/>
                <a:gd name="connsiteY1321" fmla="*/ 1487219 h 1790471"/>
                <a:gd name="connsiteX1322" fmla="*/ 1725696 w 2305101"/>
                <a:gd name="connsiteY1322" fmla="*/ 1483218 h 1790471"/>
                <a:gd name="connsiteX1323" fmla="*/ 1725696 w 2305101"/>
                <a:gd name="connsiteY1323" fmla="*/ 1482647 h 1790471"/>
                <a:gd name="connsiteX1324" fmla="*/ 1723981 w 2305101"/>
                <a:gd name="connsiteY1324" fmla="*/ 1478075 h 1790471"/>
                <a:gd name="connsiteX1325" fmla="*/ 1722743 w 2305101"/>
                <a:gd name="connsiteY1325" fmla="*/ 1470836 h 1790471"/>
                <a:gd name="connsiteX1326" fmla="*/ 1721124 w 2305101"/>
                <a:gd name="connsiteY1326" fmla="*/ 1460263 h 1790471"/>
                <a:gd name="connsiteX1327" fmla="*/ 1721124 w 2305101"/>
                <a:gd name="connsiteY1327" fmla="*/ 1441213 h 1790471"/>
                <a:gd name="connsiteX1328" fmla="*/ 1740936 w 2305101"/>
                <a:gd name="connsiteY1328" fmla="*/ 1453405 h 1790471"/>
                <a:gd name="connsiteX1329" fmla="*/ 1764272 w 2305101"/>
                <a:gd name="connsiteY1329" fmla="*/ 1458168 h 1790471"/>
                <a:gd name="connsiteX1330" fmla="*/ 1766667 w 2305101"/>
                <a:gd name="connsiteY1330" fmla="*/ 1453492 h 1790471"/>
                <a:gd name="connsiteX1331" fmla="*/ 1765129 w 2305101"/>
                <a:gd name="connsiteY1331" fmla="*/ 1451500 h 1790471"/>
                <a:gd name="connsiteX1332" fmla="*/ 1744460 w 2305101"/>
                <a:gd name="connsiteY1332" fmla="*/ 1443309 h 1790471"/>
                <a:gd name="connsiteX1333" fmla="*/ 1725410 w 2305101"/>
                <a:gd name="connsiteY1333" fmla="*/ 1431974 h 1790471"/>
                <a:gd name="connsiteX1334" fmla="*/ 1721409 w 2305101"/>
                <a:gd name="connsiteY1334" fmla="*/ 1431402 h 1790471"/>
                <a:gd name="connsiteX1335" fmla="*/ 1722267 w 2305101"/>
                <a:gd name="connsiteY1335" fmla="*/ 1390635 h 1790471"/>
                <a:gd name="connsiteX1336" fmla="*/ 1730744 w 2305101"/>
                <a:gd name="connsiteY1336" fmla="*/ 1283193 h 1790471"/>
                <a:gd name="connsiteX1337" fmla="*/ 1769416 w 2305101"/>
                <a:gd name="connsiteY1337" fmla="*/ 1076310 h 1790471"/>
                <a:gd name="connsiteX1338" fmla="*/ 1804087 w 2305101"/>
                <a:gd name="connsiteY1338" fmla="*/ 986871 h 1790471"/>
                <a:gd name="connsiteX1339" fmla="*/ 1820851 w 2305101"/>
                <a:gd name="connsiteY1339" fmla="*/ 956295 h 1790471"/>
                <a:gd name="connsiteX1340" fmla="*/ 1824565 w 2305101"/>
                <a:gd name="connsiteY1340" fmla="*/ 950295 h 1790471"/>
                <a:gd name="connsiteX1341" fmla="*/ 1826280 w 2305101"/>
                <a:gd name="connsiteY1341" fmla="*/ 948104 h 1790471"/>
                <a:gd name="connsiteX1342" fmla="*/ 1828947 w 2305101"/>
                <a:gd name="connsiteY1342" fmla="*/ 945151 h 1790471"/>
                <a:gd name="connsiteX1343" fmla="*/ 1830757 w 2305101"/>
                <a:gd name="connsiteY1343" fmla="*/ 943437 h 1790471"/>
                <a:gd name="connsiteX1344" fmla="*/ 1832471 w 2305101"/>
                <a:gd name="connsiteY1344" fmla="*/ 942389 h 1790471"/>
                <a:gd name="connsiteX1345" fmla="*/ 1837900 w 2305101"/>
                <a:gd name="connsiteY1345" fmla="*/ 938674 h 1790471"/>
                <a:gd name="connsiteX1346" fmla="*/ 1838567 w 2305101"/>
                <a:gd name="connsiteY1346" fmla="*/ 938007 h 1790471"/>
                <a:gd name="connsiteX1347" fmla="*/ 1839138 w 2305101"/>
                <a:gd name="connsiteY1347" fmla="*/ 938007 h 1790471"/>
                <a:gd name="connsiteX1348" fmla="*/ 1843901 w 2305101"/>
                <a:gd name="connsiteY1348" fmla="*/ 932959 h 1790471"/>
                <a:gd name="connsiteX1349" fmla="*/ 1843901 w 2305101"/>
                <a:gd name="connsiteY1349" fmla="*/ 932959 h 1790471"/>
                <a:gd name="connsiteX1350" fmla="*/ 1847235 w 2305101"/>
                <a:gd name="connsiteY1350" fmla="*/ 932959 h 1790471"/>
                <a:gd name="connsiteX1351" fmla="*/ 1863999 w 2305101"/>
                <a:gd name="connsiteY1351" fmla="*/ 932007 h 1790471"/>
                <a:gd name="connsiteX1352" fmla="*/ 1878572 w 2305101"/>
                <a:gd name="connsiteY1352" fmla="*/ 932007 h 1790471"/>
                <a:gd name="connsiteX1353" fmla="*/ 1882858 w 2305101"/>
                <a:gd name="connsiteY1353" fmla="*/ 932578 h 1790471"/>
                <a:gd name="connsiteX1354" fmla="*/ 1888192 w 2305101"/>
                <a:gd name="connsiteY1354" fmla="*/ 933340 h 1790471"/>
                <a:gd name="connsiteX1355" fmla="*/ 1917529 w 2305101"/>
                <a:gd name="connsiteY1355" fmla="*/ 939150 h 1790471"/>
                <a:gd name="connsiteX1356" fmla="*/ 1946104 w 2305101"/>
                <a:gd name="connsiteY1356" fmla="*/ 948675 h 1790471"/>
                <a:gd name="connsiteX1357" fmla="*/ 1946104 w 2305101"/>
                <a:gd name="connsiteY1357" fmla="*/ 948675 h 1790471"/>
                <a:gd name="connsiteX1358" fmla="*/ 1948962 w 2305101"/>
                <a:gd name="connsiteY1358" fmla="*/ 950009 h 1790471"/>
                <a:gd name="connsiteX1359" fmla="*/ 1956105 w 2305101"/>
                <a:gd name="connsiteY1359" fmla="*/ 953533 h 1790471"/>
                <a:gd name="connsiteX1360" fmla="*/ 1969345 w 2305101"/>
                <a:gd name="connsiteY1360" fmla="*/ 961915 h 1790471"/>
                <a:gd name="connsiteX1361" fmla="*/ 1971250 w 2305101"/>
                <a:gd name="connsiteY1361" fmla="*/ 963344 h 1790471"/>
                <a:gd name="connsiteX1362" fmla="*/ 1971917 w 2305101"/>
                <a:gd name="connsiteY1362" fmla="*/ 963820 h 1790471"/>
                <a:gd name="connsiteX1363" fmla="*/ 1977442 w 2305101"/>
                <a:gd name="connsiteY1363" fmla="*/ 968964 h 1790471"/>
                <a:gd name="connsiteX1364" fmla="*/ 1981633 w 2305101"/>
                <a:gd name="connsiteY1364" fmla="*/ 973536 h 1790471"/>
                <a:gd name="connsiteX1365" fmla="*/ 1981633 w 2305101"/>
                <a:gd name="connsiteY1365" fmla="*/ 973536 h 1790471"/>
                <a:gd name="connsiteX1366" fmla="*/ 1959058 w 2305101"/>
                <a:gd name="connsiteY1366" fmla="*/ 97991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1091998" y="721504"/>
                  </a:moveTo>
                  <a:lnTo>
                    <a:pt x="1091998" y="721504"/>
                  </a:lnTo>
                  <a:cubicBezTo>
                    <a:pt x="1092152" y="722212"/>
                    <a:pt x="1092343" y="722911"/>
                    <a:pt x="1092569" y="723600"/>
                  </a:cubicBezTo>
                  <a:cubicBezTo>
                    <a:pt x="1092760" y="725818"/>
                    <a:pt x="1092760" y="728049"/>
                    <a:pt x="1092569" y="730267"/>
                  </a:cubicBezTo>
                  <a:cubicBezTo>
                    <a:pt x="1090524" y="740422"/>
                    <a:pt x="1086616" y="750110"/>
                    <a:pt x="1081044" y="758842"/>
                  </a:cubicBezTo>
                  <a:cubicBezTo>
                    <a:pt x="1076335" y="767785"/>
                    <a:pt x="1070189" y="775894"/>
                    <a:pt x="1062851" y="782845"/>
                  </a:cubicBezTo>
                  <a:cubicBezTo>
                    <a:pt x="1052858" y="790203"/>
                    <a:pt x="1041438" y="795394"/>
                    <a:pt x="1029323" y="798085"/>
                  </a:cubicBezTo>
                  <a:cubicBezTo>
                    <a:pt x="1029282" y="797833"/>
                    <a:pt x="1029282" y="797576"/>
                    <a:pt x="1029323" y="797323"/>
                  </a:cubicBezTo>
                  <a:cubicBezTo>
                    <a:pt x="1029323" y="797323"/>
                    <a:pt x="1029323" y="795323"/>
                    <a:pt x="1029323" y="794656"/>
                  </a:cubicBezTo>
                  <a:cubicBezTo>
                    <a:pt x="1029799" y="792561"/>
                    <a:pt x="1030466" y="790370"/>
                    <a:pt x="1031133" y="788274"/>
                  </a:cubicBezTo>
                  <a:lnTo>
                    <a:pt x="1031133" y="787512"/>
                  </a:lnTo>
                  <a:cubicBezTo>
                    <a:pt x="1031314" y="787049"/>
                    <a:pt x="1031537" y="786602"/>
                    <a:pt x="1031800" y="786179"/>
                  </a:cubicBezTo>
                  <a:cubicBezTo>
                    <a:pt x="1032562" y="784560"/>
                    <a:pt x="1033419" y="782940"/>
                    <a:pt x="1034276" y="781416"/>
                  </a:cubicBezTo>
                  <a:cubicBezTo>
                    <a:pt x="1042039" y="768167"/>
                    <a:pt x="1050662" y="755439"/>
                    <a:pt x="1060089" y="743316"/>
                  </a:cubicBezTo>
                  <a:cubicBezTo>
                    <a:pt x="1067613" y="732839"/>
                    <a:pt x="1074948" y="722266"/>
                    <a:pt x="1081901" y="711312"/>
                  </a:cubicBezTo>
                  <a:cubicBezTo>
                    <a:pt x="1083616" y="712836"/>
                    <a:pt x="1086187" y="714741"/>
                    <a:pt x="1087330" y="715694"/>
                  </a:cubicBezTo>
                  <a:cubicBezTo>
                    <a:pt x="1088673" y="716797"/>
                    <a:pt x="1089859" y="718079"/>
                    <a:pt x="1090854" y="719504"/>
                  </a:cubicBezTo>
                  <a:cubicBezTo>
                    <a:pt x="1090854" y="719504"/>
                    <a:pt x="1091426" y="720837"/>
                    <a:pt x="1091617" y="721123"/>
                  </a:cubicBezTo>
                  <a:close/>
                  <a:moveTo>
                    <a:pt x="1042753" y="818183"/>
                  </a:moveTo>
                  <a:lnTo>
                    <a:pt x="1042753" y="818183"/>
                  </a:lnTo>
                  <a:cubicBezTo>
                    <a:pt x="1043080" y="818302"/>
                    <a:pt x="1043374" y="818498"/>
                    <a:pt x="1043611" y="818754"/>
                  </a:cubicBezTo>
                  <a:lnTo>
                    <a:pt x="1043611" y="818754"/>
                  </a:lnTo>
                  <a:lnTo>
                    <a:pt x="1042753" y="818183"/>
                  </a:lnTo>
                  <a:close/>
                  <a:moveTo>
                    <a:pt x="1221823" y="1346725"/>
                  </a:moveTo>
                  <a:lnTo>
                    <a:pt x="1221823" y="1346725"/>
                  </a:lnTo>
                  <a:cubicBezTo>
                    <a:pt x="1221823" y="1346725"/>
                    <a:pt x="1221823" y="1346154"/>
                    <a:pt x="1222300" y="1345582"/>
                  </a:cubicBezTo>
                  <a:lnTo>
                    <a:pt x="1221823" y="1346725"/>
                  </a:lnTo>
                  <a:close/>
                  <a:moveTo>
                    <a:pt x="1000938" y="821326"/>
                  </a:moveTo>
                  <a:lnTo>
                    <a:pt x="1000938" y="821326"/>
                  </a:lnTo>
                  <a:cubicBezTo>
                    <a:pt x="1000938" y="821326"/>
                    <a:pt x="1000938" y="820755"/>
                    <a:pt x="1000938" y="820564"/>
                  </a:cubicBezTo>
                  <a:lnTo>
                    <a:pt x="1001605" y="821612"/>
                  </a:lnTo>
                  <a:lnTo>
                    <a:pt x="1000653" y="822279"/>
                  </a:lnTo>
                  <a:cubicBezTo>
                    <a:pt x="1000697" y="821963"/>
                    <a:pt x="1000697" y="821642"/>
                    <a:pt x="1000653" y="821326"/>
                  </a:cubicBezTo>
                  <a:close/>
                  <a:moveTo>
                    <a:pt x="1010463" y="755699"/>
                  </a:moveTo>
                  <a:lnTo>
                    <a:pt x="1010463" y="755699"/>
                  </a:lnTo>
                  <a:cubicBezTo>
                    <a:pt x="1011511" y="749222"/>
                    <a:pt x="1012559" y="742840"/>
                    <a:pt x="1013702" y="736649"/>
                  </a:cubicBezTo>
                  <a:lnTo>
                    <a:pt x="1016941" y="737506"/>
                  </a:lnTo>
                  <a:lnTo>
                    <a:pt x="1021989" y="738649"/>
                  </a:lnTo>
                  <a:cubicBezTo>
                    <a:pt x="1018179" y="744078"/>
                    <a:pt x="1014178" y="749889"/>
                    <a:pt x="1010463" y="755985"/>
                  </a:cubicBezTo>
                  <a:close/>
                  <a:moveTo>
                    <a:pt x="985032" y="930292"/>
                  </a:moveTo>
                  <a:lnTo>
                    <a:pt x="985032" y="930292"/>
                  </a:lnTo>
                  <a:cubicBezTo>
                    <a:pt x="985032" y="927435"/>
                    <a:pt x="985794" y="924672"/>
                    <a:pt x="986270" y="921910"/>
                  </a:cubicBezTo>
                  <a:cubicBezTo>
                    <a:pt x="987228" y="926617"/>
                    <a:pt x="989358" y="931007"/>
                    <a:pt x="992461" y="934674"/>
                  </a:cubicBezTo>
                  <a:cubicBezTo>
                    <a:pt x="994213" y="936538"/>
                    <a:pt x="996857" y="937272"/>
                    <a:pt x="999319" y="936579"/>
                  </a:cubicBezTo>
                  <a:lnTo>
                    <a:pt x="1001034" y="935817"/>
                  </a:lnTo>
                  <a:cubicBezTo>
                    <a:pt x="1003228" y="934483"/>
                    <a:pt x="1004565" y="932098"/>
                    <a:pt x="1004558" y="929530"/>
                  </a:cubicBezTo>
                  <a:cubicBezTo>
                    <a:pt x="1004048" y="923511"/>
                    <a:pt x="1003158" y="917530"/>
                    <a:pt x="1001891" y="911623"/>
                  </a:cubicBezTo>
                  <a:cubicBezTo>
                    <a:pt x="1001129" y="904956"/>
                    <a:pt x="1000938" y="898098"/>
                    <a:pt x="1000367" y="891430"/>
                  </a:cubicBezTo>
                  <a:cubicBezTo>
                    <a:pt x="999798" y="885023"/>
                    <a:pt x="998811" y="878659"/>
                    <a:pt x="997414" y="872380"/>
                  </a:cubicBezTo>
                  <a:cubicBezTo>
                    <a:pt x="996425" y="868218"/>
                    <a:pt x="995788" y="863981"/>
                    <a:pt x="995509" y="859712"/>
                  </a:cubicBezTo>
                  <a:cubicBezTo>
                    <a:pt x="996462" y="852854"/>
                    <a:pt x="997414" y="845996"/>
                    <a:pt x="998462" y="839233"/>
                  </a:cubicBezTo>
                  <a:cubicBezTo>
                    <a:pt x="1000329" y="844204"/>
                    <a:pt x="1005396" y="847213"/>
                    <a:pt x="1010654" y="846472"/>
                  </a:cubicBezTo>
                  <a:cubicBezTo>
                    <a:pt x="1016178" y="847044"/>
                    <a:pt x="1021989" y="846472"/>
                    <a:pt x="1027609" y="847234"/>
                  </a:cubicBezTo>
                  <a:lnTo>
                    <a:pt x="1029323" y="847234"/>
                  </a:lnTo>
                  <a:cubicBezTo>
                    <a:pt x="1032096" y="848741"/>
                    <a:pt x="1034959" y="850077"/>
                    <a:pt x="1037895" y="851235"/>
                  </a:cubicBezTo>
                  <a:cubicBezTo>
                    <a:pt x="1044236" y="853542"/>
                    <a:pt x="1051088" y="854069"/>
                    <a:pt x="1057707" y="852759"/>
                  </a:cubicBezTo>
                  <a:cubicBezTo>
                    <a:pt x="1059070" y="852517"/>
                    <a:pt x="1060387" y="852067"/>
                    <a:pt x="1061613" y="851425"/>
                  </a:cubicBezTo>
                  <a:cubicBezTo>
                    <a:pt x="1068280" y="852759"/>
                    <a:pt x="1074853" y="854283"/>
                    <a:pt x="1081329" y="855997"/>
                  </a:cubicBezTo>
                  <a:cubicBezTo>
                    <a:pt x="1103809" y="861903"/>
                    <a:pt x="1125145" y="871332"/>
                    <a:pt x="1148004" y="877524"/>
                  </a:cubicBezTo>
                  <a:lnTo>
                    <a:pt x="1154958" y="879524"/>
                  </a:lnTo>
                  <a:cubicBezTo>
                    <a:pt x="1147665" y="879921"/>
                    <a:pt x="1140425" y="881005"/>
                    <a:pt x="1133336" y="882762"/>
                  </a:cubicBezTo>
                  <a:cubicBezTo>
                    <a:pt x="1124557" y="884452"/>
                    <a:pt x="1116716" y="889339"/>
                    <a:pt x="1111333" y="896478"/>
                  </a:cubicBezTo>
                  <a:cubicBezTo>
                    <a:pt x="1105613" y="904383"/>
                    <a:pt x="1106168" y="915204"/>
                    <a:pt x="1112667" y="922482"/>
                  </a:cubicBezTo>
                  <a:cubicBezTo>
                    <a:pt x="1114232" y="923910"/>
                    <a:pt x="1116627" y="923910"/>
                    <a:pt x="1118191" y="922482"/>
                  </a:cubicBezTo>
                  <a:cubicBezTo>
                    <a:pt x="1120325" y="920235"/>
                    <a:pt x="1122035" y="917621"/>
                    <a:pt x="1123240" y="914766"/>
                  </a:cubicBezTo>
                  <a:cubicBezTo>
                    <a:pt x="1124332" y="912022"/>
                    <a:pt x="1125285" y="909224"/>
                    <a:pt x="1126097" y="906384"/>
                  </a:cubicBezTo>
                  <a:cubicBezTo>
                    <a:pt x="1126875" y="904703"/>
                    <a:pt x="1128225" y="903352"/>
                    <a:pt x="1129907" y="902574"/>
                  </a:cubicBezTo>
                  <a:cubicBezTo>
                    <a:pt x="1132914" y="900965"/>
                    <a:pt x="1136115" y="899748"/>
                    <a:pt x="1139432" y="898955"/>
                  </a:cubicBezTo>
                  <a:cubicBezTo>
                    <a:pt x="1146696" y="896871"/>
                    <a:pt x="1154174" y="895625"/>
                    <a:pt x="1161721" y="895240"/>
                  </a:cubicBezTo>
                  <a:cubicBezTo>
                    <a:pt x="1165359" y="894811"/>
                    <a:pt x="1169035" y="894811"/>
                    <a:pt x="1172674" y="895240"/>
                  </a:cubicBezTo>
                  <a:lnTo>
                    <a:pt x="1176675" y="896097"/>
                  </a:lnTo>
                  <a:cubicBezTo>
                    <a:pt x="1177527" y="896432"/>
                    <a:pt x="1178428" y="896625"/>
                    <a:pt x="1179342" y="896669"/>
                  </a:cubicBezTo>
                  <a:cubicBezTo>
                    <a:pt x="1180009" y="896669"/>
                    <a:pt x="1185724" y="896097"/>
                    <a:pt x="1180675" y="896669"/>
                  </a:cubicBezTo>
                  <a:cubicBezTo>
                    <a:pt x="1182653" y="896609"/>
                    <a:pt x="1184441" y="895477"/>
                    <a:pt x="1185343" y="893716"/>
                  </a:cubicBezTo>
                  <a:lnTo>
                    <a:pt x="1186009" y="894478"/>
                  </a:lnTo>
                  <a:cubicBezTo>
                    <a:pt x="1186443" y="895235"/>
                    <a:pt x="1186920" y="895967"/>
                    <a:pt x="1187438" y="896669"/>
                  </a:cubicBezTo>
                  <a:cubicBezTo>
                    <a:pt x="1188389" y="898269"/>
                    <a:pt x="1189248" y="899923"/>
                    <a:pt x="1190010" y="901622"/>
                  </a:cubicBezTo>
                  <a:cubicBezTo>
                    <a:pt x="1190010" y="901622"/>
                    <a:pt x="1190010" y="902289"/>
                    <a:pt x="1190486" y="902955"/>
                  </a:cubicBezTo>
                  <a:cubicBezTo>
                    <a:pt x="1190962" y="903622"/>
                    <a:pt x="1191438" y="906099"/>
                    <a:pt x="1191915" y="907718"/>
                  </a:cubicBezTo>
                  <a:cubicBezTo>
                    <a:pt x="1192391" y="909337"/>
                    <a:pt x="1191915" y="909909"/>
                    <a:pt x="1192582" y="911052"/>
                  </a:cubicBezTo>
                  <a:cubicBezTo>
                    <a:pt x="1193248" y="912195"/>
                    <a:pt x="1193058" y="914100"/>
                    <a:pt x="1193153" y="914385"/>
                  </a:cubicBezTo>
                  <a:cubicBezTo>
                    <a:pt x="1193153" y="916767"/>
                    <a:pt x="1193153" y="919243"/>
                    <a:pt x="1193153" y="921720"/>
                  </a:cubicBezTo>
                  <a:cubicBezTo>
                    <a:pt x="1193153" y="927435"/>
                    <a:pt x="1193153" y="933150"/>
                    <a:pt x="1193153" y="938769"/>
                  </a:cubicBezTo>
                  <a:cubicBezTo>
                    <a:pt x="1193055" y="940419"/>
                    <a:pt x="1193055" y="942073"/>
                    <a:pt x="1193153" y="943722"/>
                  </a:cubicBezTo>
                  <a:cubicBezTo>
                    <a:pt x="1190200" y="944294"/>
                    <a:pt x="1187438" y="944961"/>
                    <a:pt x="1184866" y="945246"/>
                  </a:cubicBezTo>
                  <a:cubicBezTo>
                    <a:pt x="1176749" y="945818"/>
                    <a:pt x="1168600" y="945818"/>
                    <a:pt x="1160483" y="945246"/>
                  </a:cubicBezTo>
                  <a:cubicBezTo>
                    <a:pt x="1148767" y="945246"/>
                    <a:pt x="1131907" y="942770"/>
                    <a:pt x="1123240" y="933150"/>
                  </a:cubicBezTo>
                  <a:cubicBezTo>
                    <a:pt x="1121492" y="931476"/>
                    <a:pt x="1118718" y="931537"/>
                    <a:pt x="1117045" y="933285"/>
                  </a:cubicBezTo>
                  <a:cubicBezTo>
                    <a:pt x="1115965" y="934413"/>
                    <a:pt x="1115567" y="936031"/>
                    <a:pt x="1116001" y="937531"/>
                  </a:cubicBezTo>
                  <a:cubicBezTo>
                    <a:pt x="1122192" y="953724"/>
                    <a:pt x="1140385" y="959153"/>
                    <a:pt x="1155625" y="962106"/>
                  </a:cubicBezTo>
                  <a:lnTo>
                    <a:pt x="1158958" y="962677"/>
                  </a:lnTo>
                  <a:lnTo>
                    <a:pt x="1157529" y="962677"/>
                  </a:lnTo>
                  <a:lnTo>
                    <a:pt x="1154386" y="963249"/>
                  </a:lnTo>
                  <a:lnTo>
                    <a:pt x="1151243" y="963249"/>
                  </a:lnTo>
                  <a:cubicBezTo>
                    <a:pt x="1139577" y="964582"/>
                    <a:pt x="1127836" y="965155"/>
                    <a:pt x="1116096" y="964963"/>
                  </a:cubicBezTo>
                  <a:cubicBezTo>
                    <a:pt x="1104761" y="964963"/>
                    <a:pt x="1093426" y="963820"/>
                    <a:pt x="1082187" y="962582"/>
                  </a:cubicBezTo>
                  <a:lnTo>
                    <a:pt x="1078853" y="962582"/>
                  </a:lnTo>
                  <a:lnTo>
                    <a:pt x="1075996" y="962582"/>
                  </a:lnTo>
                  <a:lnTo>
                    <a:pt x="1069042" y="961439"/>
                  </a:lnTo>
                  <a:cubicBezTo>
                    <a:pt x="1063327" y="960582"/>
                    <a:pt x="1057612" y="959439"/>
                    <a:pt x="1051897" y="958296"/>
                  </a:cubicBezTo>
                  <a:cubicBezTo>
                    <a:pt x="1040086" y="955914"/>
                    <a:pt x="1028466" y="952866"/>
                    <a:pt x="1016845" y="950104"/>
                  </a:cubicBezTo>
                  <a:cubicBezTo>
                    <a:pt x="1010273" y="948580"/>
                    <a:pt x="1003796" y="947056"/>
                    <a:pt x="997224" y="945723"/>
                  </a:cubicBezTo>
                  <a:cubicBezTo>
                    <a:pt x="992648" y="944612"/>
                    <a:pt x="988002" y="943817"/>
                    <a:pt x="983317" y="943341"/>
                  </a:cubicBezTo>
                  <a:cubicBezTo>
                    <a:pt x="983984" y="938960"/>
                    <a:pt x="984651" y="934674"/>
                    <a:pt x="985413" y="930483"/>
                  </a:cubicBezTo>
                  <a:close/>
                  <a:moveTo>
                    <a:pt x="969220" y="1035829"/>
                  </a:moveTo>
                  <a:lnTo>
                    <a:pt x="969220" y="1035829"/>
                  </a:lnTo>
                  <a:lnTo>
                    <a:pt x="969220" y="1035829"/>
                  </a:lnTo>
                  <a:cubicBezTo>
                    <a:pt x="969220" y="1037163"/>
                    <a:pt x="969887" y="1038496"/>
                    <a:pt x="970268" y="1039734"/>
                  </a:cubicBezTo>
                  <a:cubicBezTo>
                    <a:pt x="970856" y="1045240"/>
                    <a:pt x="974140" y="1050094"/>
                    <a:pt x="979031" y="1052688"/>
                  </a:cubicBezTo>
                  <a:cubicBezTo>
                    <a:pt x="980969" y="1053242"/>
                    <a:pt x="983031" y="1052369"/>
                    <a:pt x="983984" y="1050593"/>
                  </a:cubicBezTo>
                  <a:cubicBezTo>
                    <a:pt x="985794" y="1046498"/>
                    <a:pt x="985794" y="1041829"/>
                    <a:pt x="983984" y="1037734"/>
                  </a:cubicBezTo>
                  <a:cubicBezTo>
                    <a:pt x="982270" y="1032210"/>
                    <a:pt x="980745" y="1026685"/>
                    <a:pt x="979412" y="1021065"/>
                  </a:cubicBezTo>
                  <a:cubicBezTo>
                    <a:pt x="977214" y="1011675"/>
                    <a:pt x="975812" y="1002116"/>
                    <a:pt x="975221" y="992490"/>
                  </a:cubicBezTo>
                  <a:cubicBezTo>
                    <a:pt x="976078" y="986490"/>
                    <a:pt x="977031" y="980489"/>
                    <a:pt x="977888" y="974488"/>
                  </a:cubicBezTo>
                  <a:cubicBezTo>
                    <a:pt x="980555" y="975822"/>
                    <a:pt x="983317" y="976965"/>
                    <a:pt x="985984" y="978108"/>
                  </a:cubicBezTo>
                  <a:cubicBezTo>
                    <a:pt x="992842" y="981060"/>
                    <a:pt x="999700" y="983632"/>
                    <a:pt x="1006749" y="985918"/>
                  </a:cubicBezTo>
                  <a:cubicBezTo>
                    <a:pt x="1019244" y="990040"/>
                    <a:pt x="1031965" y="993443"/>
                    <a:pt x="1044849" y="996110"/>
                  </a:cubicBezTo>
                  <a:cubicBezTo>
                    <a:pt x="1070444" y="1001485"/>
                    <a:pt x="1096515" y="1004261"/>
                    <a:pt x="1122668" y="1004397"/>
                  </a:cubicBezTo>
                  <a:cubicBezTo>
                    <a:pt x="1141663" y="1004679"/>
                    <a:pt x="1160597" y="1002176"/>
                    <a:pt x="1178866" y="996967"/>
                  </a:cubicBezTo>
                  <a:lnTo>
                    <a:pt x="1180675" y="996967"/>
                  </a:lnTo>
                  <a:lnTo>
                    <a:pt x="1189153" y="998682"/>
                  </a:lnTo>
                  <a:lnTo>
                    <a:pt x="1186390" y="998682"/>
                  </a:lnTo>
                  <a:cubicBezTo>
                    <a:pt x="1175342" y="999980"/>
                    <a:pt x="1164608" y="1003204"/>
                    <a:pt x="1154672" y="1008207"/>
                  </a:cubicBezTo>
                  <a:cubicBezTo>
                    <a:pt x="1144679" y="1012897"/>
                    <a:pt x="1136223" y="1020329"/>
                    <a:pt x="1130288" y="1029638"/>
                  </a:cubicBezTo>
                  <a:cubicBezTo>
                    <a:pt x="1128637" y="1032150"/>
                    <a:pt x="1127623" y="1035027"/>
                    <a:pt x="1127335" y="1038020"/>
                  </a:cubicBezTo>
                  <a:lnTo>
                    <a:pt x="1127335" y="1038210"/>
                  </a:lnTo>
                  <a:cubicBezTo>
                    <a:pt x="1127390" y="1038844"/>
                    <a:pt x="1127390" y="1039482"/>
                    <a:pt x="1127335" y="1040115"/>
                  </a:cubicBezTo>
                  <a:cubicBezTo>
                    <a:pt x="1127255" y="1041655"/>
                    <a:pt x="1127549" y="1043191"/>
                    <a:pt x="1128193" y="1044592"/>
                  </a:cubicBezTo>
                  <a:cubicBezTo>
                    <a:pt x="1130860" y="1049355"/>
                    <a:pt x="1135622" y="1047735"/>
                    <a:pt x="1138956" y="1044592"/>
                  </a:cubicBezTo>
                  <a:cubicBezTo>
                    <a:pt x="1144576" y="1041735"/>
                    <a:pt x="1148481" y="1035067"/>
                    <a:pt x="1153053" y="1031067"/>
                  </a:cubicBezTo>
                  <a:cubicBezTo>
                    <a:pt x="1158655" y="1026246"/>
                    <a:pt x="1165119" y="1022530"/>
                    <a:pt x="1172103" y="1020113"/>
                  </a:cubicBezTo>
                  <a:cubicBezTo>
                    <a:pt x="1179292" y="1017392"/>
                    <a:pt x="1186680" y="1015227"/>
                    <a:pt x="1194201" y="1013636"/>
                  </a:cubicBezTo>
                  <a:cubicBezTo>
                    <a:pt x="1197916" y="1012779"/>
                    <a:pt x="1201630" y="1012112"/>
                    <a:pt x="1205345" y="1011540"/>
                  </a:cubicBezTo>
                  <a:cubicBezTo>
                    <a:pt x="1209060" y="1010969"/>
                    <a:pt x="1212203" y="1010207"/>
                    <a:pt x="1215537" y="1009826"/>
                  </a:cubicBezTo>
                  <a:cubicBezTo>
                    <a:pt x="1216680" y="1010778"/>
                    <a:pt x="1217728" y="1011921"/>
                    <a:pt x="1218775" y="1012969"/>
                  </a:cubicBezTo>
                  <a:cubicBezTo>
                    <a:pt x="1219556" y="1013783"/>
                    <a:pt x="1220287" y="1014641"/>
                    <a:pt x="1220966" y="1015541"/>
                  </a:cubicBezTo>
                  <a:lnTo>
                    <a:pt x="1220966" y="1015541"/>
                  </a:lnTo>
                  <a:cubicBezTo>
                    <a:pt x="1222360" y="1017506"/>
                    <a:pt x="1223541" y="1019613"/>
                    <a:pt x="1224490" y="1021827"/>
                  </a:cubicBezTo>
                  <a:lnTo>
                    <a:pt x="1224490" y="1021827"/>
                  </a:lnTo>
                  <a:cubicBezTo>
                    <a:pt x="1224967" y="1022875"/>
                    <a:pt x="1225252" y="1023923"/>
                    <a:pt x="1225633" y="1024971"/>
                  </a:cubicBezTo>
                  <a:lnTo>
                    <a:pt x="1226491" y="1028495"/>
                  </a:lnTo>
                  <a:cubicBezTo>
                    <a:pt x="1226478" y="1028717"/>
                    <a:pt x="1226478" y="1028939"/>
                    <a:pt x="1226491" y="1029162"/>
                  </a:cubicBezTo>
                  <a:lnTo>
                    <a:pt x="1226491" y="1029733"/>
                  </a:lnTo>
                  <a:cubicBezTo>
                    <a:pt x="1226633" y="1031699"/>
                    <a:pt x="1226633" y="1033673"/>
                    <a:pt x="1226491" y="1035639"/>
                  </a:cubicBezTo>
                  <a:cubicBezTo>
                    <a:pt x="1226491" y="1036305"/>
                    <a:pt x="1226491" y="1037639"/>
                    <a:pt x="1226491" y="1038115"/>
                  </a:cubicBezTo>
                  <a:cubicBezTo>
                    <a:pt x="1226491" y="1038591"/>
                    <a:pt x="1225824" y="1040973"/>
                    <a:pt x="1225443" y="1042401"/>
                  </a:cubicBezTo>
                  <a:cubicBezTo>
                    <a:pt x="1225062" y="1043830"/>
                    <a:pt x="1224490" y="1045449"/>
                    <a:pt x="1224014" y="1046878"/>
                  </a:cubicBezTo>
                  <a:lnTo>
                    <a:pt x="1224014" y="1046878"/>
                  </a:lnTo>
                  <a:lnTo>
                    <a:pt x="1224014" y="1047354"/>
                  </a:lnTo>
                  <a:cubicBezTo>
                    <a:pt x="1222871" y="1049926"/>
                    <a:pt x="1221538" y="1052403"/>
                    <a:pt x="1220204" y="1054784"/>
                  </a:cubicBezTo>
                  <a:cubicBezTo>
                    <a:pt x="1218871" y="1057165"/>
                    <a:pt x="1217918" y="1058403"/>
                    <a:pt x="1216680" y="1060118"/>
                  </a:cubicBezTo>
                  <a:lnTo>
                    <a:pt x="1216680" y="1060118"/>
                  </a:lnTo>
                  <a:lnTo>
                    <a:pt x="1216204" y="1060785"/>
                  </a:lnTo>
                  <a:cubicBezTo>
                    <a:pt x="1214425" y="1060308"/>
                    <a:pt x="1212553" y="1060308"/>
                    <a:pt x="1210774" y="1060785"/>
                  </a:cubicBezTo>
                  <a:cubicBezTo>
                    <a:pt x="1209631" y="1060785"/>
                    <a:pt x="1203345" y="1063547"/>
                    <a:pt x="1207345" y="1061928"/>
                  </a:cubicBezTo>
                  <a:cubicBezTo>
                    <a:pt x="1204672" y="1063026"/>
                    <a:pt x="1201896" y="1063856"/>
                    <a:pt x="1199059" y="1064404"/>
                  </a:cubicBezTo>
                  <a:lnTo>
                    <a:pt x="1197249" y="1064404"/>
                  </a:lnTo>
                  <a:lnTo>
                    <a:pt x="1196392" y="1064404"/>
                  </a:lnTo>
                  <a:lnTo>
                    <a:pt x="1190391" y="1064880"/>
                  </a:lnTo>
                  <a:cubicBezTo>
                    <a:pt x="1186486" y="1064880"/>
                    <a:pt x="1182676" y="1064880"/>
                    <a:pt x="1178866" y="1064880"/>
                  </a:cubicBezTo>
                  <a:cubicBezTo>
                    <a:pt x="1172067" y="1064891"/>
                    <a:pt x="1165311" y="1063798"/>
                    <a:pt x="1158863" y="1061642"/>
                  </a:cubicBezTo>
                  <a:cubicBezTo>
                    <a:pt x="1156916" y="1061075"/>
                    <a:pt x="1155057" y="1060242"/>
                    <a:pt x="1153339" y="1059166"/>
                  </a:cubicBezTo>
                  <a:cubicBezTo>
                    <a:pt x="1152324" y="1058521"/>
                    <a:pt x="1151368" y="1057788"/>
                    <a:pt x="1150481" y="1056975"/>
                  </a:cubicBezTo>
                  <a:cubicBezTo>
                    <a:pt x="1150481" y="1056975"/>
                    <a:pt x="1150481" y="1056022"/>
                    <a:pt x="1149910" y="1055260"/>
                  </a:cubicBezTo>
                  <a:cubicBezTo>
                    <a:pt x="1149373" y="1053117"/>
                    <a:pt x="1147201" y="1051814"/>
                    <a:pt x="1145057" y="1052351"/>
                  </a:cubicBezTo>
                  <a:cubicBezTo>
                    <a:pt x="1144013" y="1052612"/>
                    <a:pt x="1143118" y="1053283"/>
                    <a:pt x="1142575" y="1054212"/>
                  </a:cubicBezTo>
                  <a:cubicBezTo>
                    <a:pt x="1133717" y="1072215"/>
                    <a:pt x="1161625" y="1081168"/>
                    <a:pt x="1173151" y="1083930"/>
                  </a:cubicBezTo>
                  <a:cubicBezTo>
                    <a:pt x="1175532" y="1084407"/>
                    <a:pt x="1177913" y="1084883"/>
                    <a:pt x="1180294" y="1085169"/>
                  </a:cubicBezTo>
                  <a:cubicBezTo>
                    <a:pt x="1172048" y="1088232"/>
                    <a:pt x="1163578" y="1090653"/>
                    <a:pt x="1154958" y="1092408"/>
                  </a:cubicBezTo>
                  <a:lnTo>
                    <a:pt x="1147433" y="1093836"/>
                  </a:lnTo>
                  <a:lnTo>
                    <a:pt x="1141432" y="1094789"/>
                  </a:lnTo>
                  <a:cubicBezTo>
                    <a:pt x="1136575" y="1095456"/>
                    <a:pt x="1131907" y="1095932"/>
                    <a:pt x="1126764" y="1096313"/>
                  </a:cubicBezTo>
                  <a:cubicBezTo>
                    <a:pt x="1100209" y="1098076"/>
                    <a:pt x="1073546" y="1097310"/>
                    <a:pt x="1047135" y="1094027"/>
                  </a:cubicBezTo>
                  <a:lnTo>
                    <a:pt x="1039134" y="1093074"/>
                  </a:lnTo>
                  <a:lnTo>
                    <a:pt x="1038277" y="1093074"/>
                  </a:lnTo>
                  <a:lnTo>
                    <a:pt x="1034371" y="1092503"/>
                  </a:lnTo>
                  <a:cubicBezTo>
                    <a:pt x="1024846" y="1090979"/>
                    <a:pt x="1014750" y="1088788"/>
                    <a:pt x="1004939" y="1086788"/>
                  </a:cubicBezTo>
                  <a:cubicBezTo>
                    <a:pt x="995128" y="1084788"/>
                    <a:pt x="984460" y="1082216"/>
                    <a:pt x="974364" y="1079739"/>
                  </a:cubicBezTo>
                  <a:cubicBezTo>
                    <a:pt x="970935" y="1078977"/>
                    <a:pt x="967411" y="1078215"/>
                    <a:pt x="963982" y="1077644"/>
                  </a:cubicBezTo>
                  <a:cubicBezTo>
                    <a:pt x="965633" y="1063166"/>
                    <a:pt x="967347" y="1048688"/>
                    <a:pt x="969125" y="1034210"/>
                  </a:cubicBezTo>
                  <a:close/>
                  <a:moveTo>
                    <a:pt x="959695" y="1324722"/>
                  </a:moveTo>
                  <a:lnTo>
                    <a:pt x="959695" y="1324722"/>
                  </a:lnTo>
                  <a:lnTo>
                    <a:pt x="957981" y="1324722"/>
                  </a:lnTo>
                  <a:lnTo>
                    <a:pt x="952266" y="1323770"/>
                  </a:lnTo>
                  <a:cubicBezTo>
                    <a:pt x="946961" y="1322430"/>
                    <a:pt x="941588" y="1321381"/>
                    <a:pt x="936169" y="1320627"/>
                  </a:cubicBezTo>
                  <a:cubicBezTo>
                    <a:pt x="937121" y="1313959"/>
                    <a:pt x="937978" y="1307387"/>
                    <a:pt x="938931" y="1300719"/>
                  </a:cubicBezTo>
                  <a:cubicBezTo>
                    <a:pt x="940750" y="1303461"/>
                    <a:pt x="943118" y="1305796"/>
                    <a:pt x="945884" y="1307577"/>
                  </a:cubicBezTo>
                  <a:cubicBezTo>
                    <a:pt x="951123" y="1310721"/>
                    <a:pt x="955409" y="1304720"/>
                    <a:pt x="953504" y="1299767"/>
                  </a:cubicBezTo>
                  <a:cubicBezTo>
                    <a:pt x="951599" y="1294814"/>
                    <a:pt x="949313" y="1292623"/>
                    <a:pt x="947408" y="1288909"/>
                  </a:cubicBezTo>
                  <a:cubicBezTo>
                    <a:pt x="945503" y="1285194"/>
                    <a:pt x="944170" y="1281955"/>
                    <a:pt x="942550" y="1278526"/>
                  </a:cubicBezTo>
                  <a:lnTo>
                    <a:pt x="941979" y="1277478"/>
                  </a:lnTo>
                  <a:cubicBezTo>
                    <a:pt x="942455" y="1273954"/>
                    <a:pt x="942836" y="1270430"/>
                    <a:pt x="943312" y="1266906"/>
                  </a:cubicBezTo>
                  <a:cubicBezTo>
                    <a:pt x="947376" y="1268874"/>
                    <a:pt x="951567" y="1270779"/>
                    <a:pt x="955885" y="1272621"/>
                  </a:cubicBezTo>
                  <a:cubicBezTo>
                    <a:pt x="971159" y="1278117"/>
                    <a:pt x="987278" y="1280890"/>
                    <a:pt x="1003510" y="1280812"/>
                  </a:cubicBezTo>
                  <a:cubicBezTo>
                    <a:pt x="1022068" y="1281511"/>
                    <a:pt x="1040651" y="1280970"/>
                    <a:pt x="1059136" y="1279193"/>
                  </a:cubicBezTo>
                  <a:cubicBezTo>
                    <a:pt x="1058752" y="1281238"/>
                    <a:pt x="1058752" y="1283338"/>
                    <a:pt x="1059136" y="1285384"/>
                  </a:cubicBezTo>
                  <a:cubicBezTo>
                    <a:pt x="1059687" y="1288801"/>
                    <a:pt x="1060988" y="1292054"/>
                    <a:pt x="1062946" y="1294909"/>
                  </a:cubicBezTo>
                  <a:cubicBezTo>
                    <a:pt x="1068453" y="1301498"/>
                    <a:pt x="1075934" y="1306139"/>
                    <a:pt x="1084282" y="1308149"/>
                  </a:cubicBezTo>
                  <a:cubicBezTo>
                    <a:pt x="1087140" y="1309006"/>
                    <a:pt x="1090093" y="1309768"/>
                    <a:pt x="1093045" y="1310435"/>
                  </a:cubicBezTo>
                  <a:lnTo>
                    <a:pt x="1090378" y="1311387"/>
                  </a:lnTo>
                  <a:cubicBezTo>
                    <a:pt x="1084282" y="1313674"/>
                    <a:pt x="1077996" y="1315578"/>
                    <a:pt x="1071328" y="1317484"/>
                  </a:cubicBezTo>
                  <a:cubicBezTo>
                    <a:pt x="1059843" y="1320711"/>
                    <a:pt x="1048168" y="1323224"/>
                    <a:pt x="1036371" y="1325008"/>
                  </a:cubicBezTo>
                  <a:lnTo>
                    <a:pt x="1034276" y="1325008"/>
                  </a:lnTo>
                  <a:lnTo>
                    <a:pt x="1030942" y="1325008"/>
                  </a:lnTo>
                  <a:cubicBezTo>
                    <a:pt x="1028085" y="1325008"/>
                    <a:pt x="1025132" y="1325675"/>
                    <a:pt x="1022275" y="1325866"/>
                  </a:cubicBezTo>
                  <a:cubicBezTo>
                    <a:pt x="1015893" y="1326437"/>
                    <a:pt x="1009606" y="1326723"/>
                    <a:pt x="1003225" y="1326913"/>
                  </a:cubicBezTo>
                  <a:cubicBezTo>
                    <a:pt x="991425" y="1327166"/>
                    <a:pt x="979621" y="1326657"/>
                    <a:pt x="967887" y="1325389"/>
                  </a:cubicBezTo>
                  <a:lnTo>
                    <a:pt x="959219" y="1324342"/>
                  </a:lnTo>
                  <a:close/>
                  <a:moveTo>
                    <a:pt x="1141146" y="1266810"/>
                  </a:moveTo>
                  <a:lnTo>
                    <a:pt x="1141146" y="1266810"/>
                  </a:lnTo>
                  <a:cubicBezTo>
                    <a:pt x="1141146" y="1267382"/>
                    <a:pt x="1141146" y="1267763"/>
                    <a:pt x="1141146" y="1267953"/>
                  </a:cubicBezTo>
                  <a:lnTo>
                    <a:pt x="1140575" y="1271478"/>
                  </a:lnTo>
                  <a:cubicBezTo>
                    <a:pt x="1140067" y="1273764"/>
                    <a:pt x="1139496" y="1276050"/>
                    <a:pt x="1138861" y="1278336"/>
                  </a:cubicBezTo>
                  <a:cubicBezTo>
                    <a:pt x="1138660" y="1278764"/>
                    <a:pt x="1138500" y="1279211"/>
                    <a:pt x="1138384" y="1279669"/>
                  </a:cubicBezTo>
                  <a:cubicBezTo>
                    <a:pt x="1138384" y="1278812"/>
                    <a:pt x="1137432" y="1281574"/>
                    <a:pt x="1137146" y="1282050"/>
                  </a:cubicBezTo>
                  <a:cubicBezTo>
                    <a:pt x="1136280" y="1283849"/>
                    <a:pt x="1135260" y="1285570"/>
                    <a:pt x="1134098" y="1287194"/>
                  </a:cubicBezTo>
                  <a:lnTo>
                    <a:pt x="1133527" y="1287861"/>
                  </a:lnTo>
                  <a:cubicBezTo>
                    <a:pt x="1132574" y="1289004"/>
                    <a:pt x="1131526" y="1289956"/>
                    <a:pt x="1130479" y="1291004"/>
                  </a:cubicBezTo>
                  <a:lnTo>
                    <a:pt x="1129050" y="1292242"/>
                  </a:lnTo>
                  <a:cubicBezTo>
                    <a:pt x="1130002" y="1291385"/>
                    <a:pt x="1126954" y="1293671"/>
                    <a:pt x="1126669" y="1293957"/>
                  </a:cubicBezTo>
                  <a:cubicBezTo>
                    <a:pt x="1126383" y="1294242"/>
                    <a:pt x="1124287" y="1295385"/>
                    <a:pt x="1123049" y="1296052"/>
                  </a:cubicBezTo>
                  <a:cubicBezTo>
                    <a:pt x="1120213" y="1295611"/>
                    <a:pt x="1117347" y="1295389"/>
                    <a:pt x="1114477" y="1295385"/>
                  </a:cubicBezTo>
                  <a:cubicBezTo>
                    <a:pt x="1107675" y="1295016"/>
                    <a:pt x="1100901" y="1294253"/>
                    <a:pt x="1094188" y="1293100"/>
                  </a:cubicBezTo>
                  <a:cubicBezTo>
                    <a:pt x="1085806" y="1291385"/>
                    <a:pt x="1071424" y="1287861"/>
                    <a:pt x="1069709" y="1278336"/>
                  </a:cubicBezTo>
                  <a:cubicBezTo>
                    <a:pt x="1079234" y="1277193"/>
                    <a:pt x="1088759" y="1275859"/>
                    <a:pt x="1097808" y="1274145"/>
                  </a:cubicBezTo>
                  <a:cubicBezTo>
                    <a:pt x="1112736" y="1271500"/>
                    <a:pt x="1127446" y="1267743"/>
                    <a:pt x="1141813" y="1262905"/>
                  </a:cubicBezTo>
                  <a:lnTo>
                    <a:pt x="1141813" y="1267382"/>
                  </a:lnTo>
                  <a:close/>
                  <a:moveTo>
                    <a:pt x="950646" y="1204041"/>
                  </a:moveTo>
                  <a:lnTo>
                    <a:pt x="950646" y="1204041"/>
                  </a:lnTo>
                  <a:cubicBezTo>
                    <a:pt x="951864" y="1205208"/>
                    <a:pt x="953284" y="1206144"/>
                    <a:pt x="954837" y="1206803"/>
                  </a:cubicBezTo>
                  <a:cubicBezTo>
                    <a:pt x="957165" y="1207396"/>
                    <a:pt x="959606" y="1206389"/>
                    <a:pt x="960838" y="1204326"/>
                  </a:cubicBezTo>
                  <a:cubicBezTo>
                    <a:pt x="963518" y="1198725"/>
                    <a:pt x="963894" y="1192296"/>
                    <a:pt x="961886" y="1186419"/>
                  </a:cubicBezTo>
                  <a:cubicBezTo>
                    <a:pt x="960838" y="1180133"/>
                    <a:pt x="959886" y="1173846"/>
                    <a:pt x="959124" y="1167369"/>
                  </a:cubicBezTo>
                  <a:cubicBezTo>
                    <a:pt x="958362" y="1160892"/>
                    <a:pt x="957504" y="1156225"/>
                    <a:pt x="956457" y="1150796"/>
                  </a:cubicBezTo>
                  <a:cubicBezTo>
                    <a:pt x="956457" y="1148510"/>
                    <a:pt x="956933" y="1146414"/>
                    <a:pt x="957124" y="1144128"/>
                  </a:cubicBezTo>
                  <a:lnTo>
                    <a:pt x="960553" y="1112410"/>
                  </a:lnTo>
                  <a:cubicBezTo>
                    <a:pt x="966934" y="1115649"/>
                    <a:pt x="973602" y="1118411"/>
                    <a:pt x="980174" y="1121078"/>
                  </a:cubicBezTo>
                  <a:cubicBezTo>
                    <a:pt x="994748" y="1126607"/>
                    <a:pt x="1009890" y="1130504"/>
                    <a:pt x="1025322" y="1132698"/>
                  </a:cubicBezTo>
                  <a:cubicBezTo>
                    <a:pt x="1045598" y="1135985"/>
                    <a:pt x="1066048" y="1138084"/>
                    <a:pt x="1086568" y="1138985"/>
                  </a:cubicBezTo>
                  <a:cubicBezTo>
                    <a:pt x="1100284" y="1139601"/>
                    <a:pt x="1114023" y="1139410"/>
                    <a:pt x="1127716" y="1138413"/>
                  </a:cubicBezTo>
                  <a:cubicBezTo>
                    <a:pt x="1124126" y="1139991"/>
                    <a:pt x="1120711" y="1141938"/>
                    <a:pt x="1117524" y="1144224"/>
                  </a:cubicBezTo>
                  <a:cubicBezTo>
                    <a:pt x="1108948" y="1151269"/>
                    <a:pt x="1103870" y="1161703"/>
                    <a:pt x="1103618" y="1172799"/>
                  </a:cubicBezTo>
                  <a:cubicBezTo>
                    <a:pt x="1101372" y="1183603"/>
                    <a:pt x="1104993" y="1194791"/>
                    <a:pt x="1113143" y="1202231"/>
                  </a:cubicBezTo>
                  <a:cubicBezTo>
                    <a:pt x="1119620" y="1206708"/>
                    <a:pt x="1126002" y="1199278"/>
                    <a:pt x="1124954" y="1192706"/>
                  </a:cubicBezTo>
                  <a:cubicBezTo>
                    <a:pt x="1123049" y="1181181"/>
                    <a:pt x="1119334" y="1165369"/>
                    <a:pt x="1131431" y="1157749"/>
                  </a:cubicBezTo>
                  <a:cubicBezTo>
                    <a:pt x="1138765" y="1153082"/>
                    <a:pt x="1146766" y="1149367"/>
                    <a:pt x="1154196" y="1144700"/>
                  </a:cubicBezTo>
                  <a:cubicBezTo>
                    <a:pt x="1162057" y="1139070"/>
                    <a:pt x="1170728" y="1134670"/>
                    <a:pt x="1179914" y="1131651"/>
                  </a:cubicBezTo>
                  <a:cubicBezTo>
                    <a:pt x="1180351" y="1131518"/>
                    <a:pt x="1180767" y="1131326"/>
                    <a:pt x="1181152" y="1131079"/>
                  </a:cubicBezTo>
                  <a:cubicBezTo>
                    <a:pt x="1181342" y="1131418"/>
                    <a:pt x="1181565" y="1131737"/>
                    <a:pt x="1181819" y="1132032"/>
                  </a:cubicBezTo>
                  <a:lnTo>
                    <a:pt x="1181818" y="1132032"/>
                  </a:lnTo>
                  <a:cubicBezTo>
                    <a:pt x="1182663" y="1133349"/>
                    <a:pt x="1183619" y="1134592"/>
                    <a:pt x="1184676" y="1135746"/>
                  </a:cubicBezTo>
                  <a:cubicBezTo>
                    <a:pt x="1184864" y="1136225"/>
                    <a:pt x="1185121" y="1136675"/>
                    <a:pt x="1185438" y="1137080"/>
                  </a:cubicBezTo>
                  <a:cubicBezTo>
                    <a:pt x="1186486" y="1138699"/>
                    <a:pt x="1187438" y="1140414"/>
                    <a:pt x="1188391" y="1142033"/>
                  </a:cubicBezTo>
                  <a:lnTo>
                    <a:pt x="1190010" y="1145271"/>
                  </a:lnTo>
                  <a:cubicBezTo>
                    <a:pt x="1188962" y="1143081"/>
                    <a:pt x="1191058" y="1148034"/>
                    <a:pt x="1191343" y="1148796"/>
                  </a:cubicBezTo>
                  <a:cubicBezTo>
                    <a:pt x="1192542" y="1152830"/>
                    <a:pt x="1193496" y="1156934"/>
                    <a:pt x="1194201" y="1161083"/>
                  </a:cubicBezTo>
                  <a:cubicBezTo>
                    <a:pt x="1194201" y="1161083"/>
                    <a:pt x="1194201" y="1161083"/>
                    <a:pt x="1194201" y="1161655"/>
                  </a:cubicBezTo>
                  <a:cubicBezTo>
                    <a:pt x="1194201" y="1162226"/>
                    <a:pt x="1194201" y="1162131"/>
                    <a:pt x="1194201" y="1162512"/>
                  </a:cubicBezTo>
                  <a:cubicBezTo>
                    <a:pt x="1194343" y="1164700"/>
                    <a:pt x="1194343" y="1166895"/>
                    <a:pt x="1194201" y="1169084"/>
                  </a:cubicBezTo>
                  <a:cubicBezTo>
                    <a:pt x="1194439" y="1173462"/>
                    <a:pt x="1194439" y="1177850"/>
                    <a:pt x="1194201" y="1182229"/>
                  </a:cubicBezTo>
                  <a:cubicBezTo>
                    <a:pt x="1194201" y="1183943"/>
                    <a:pt x="1194201" y="1185657"/>
                    <a:pt x="1193725" y="1187467"/>
                  </a:cubicBezTo>
                  <a:cubicBezTo>
                    <a:pt x="1193248" y="1189277"/>
                    <a:pt x="1192772" y="1189467"/>
                    <a:pt x="1192296" y="1190420"/>
                  </a:cubicBezTo>
                  <a:cubicBezTo>
                    <a:pt x="1192079" y="1190915"/>
                    <a:pt x="1191825" y="1191393"/>
                    <a:pt x="1191534" y="1191849"/>
                  </a:cubicBezTo>
                  <a:lnTo>
                    <a:pt x="1190296" y="1193563"/>
                  </a:lnTo>
                  <a:cubicBezTo>
                    <a:pt x="1188421" y="1195692"/>
                    <a:pt x="1186347" y="1197637"/>
                    <a:pt x="1184104" y="1199373"/>
                  </a:cubicBezTo>
                  <a:lnTo>
                    <a:pt x="1182295" y="1200897"/>
                  </a:lnTo>
                  <a:lnTo>
                    <a:pt x="1180675" y="1202136"/>
                  </a:lnTo>
                  <a:lnTo>
                    <a:pt x="1177532" y="1204136"/>
                  </a:lnTo>
                  <a:lnTo>
                    <a:pt x="1172674" y="1204707"/>
                  </a:lnTo>
                  <a:cubicBezTo>
                    <a:pt x="1159816" y="1205755"/>
                    <a:pt x="1147147" y="1205565"/>
                    <a:pt x="1134574" y="1205660"/>
                  </a:cubicBezTo>
                  <a:cubicBezTo>
                    <a:pt x="1130550" y="1206121"/>
                    <a:pt x="1127661" y="1209757"/>
                    <a:pt x="1128122" y="1213781"/>
                  </a:cubicBezTo>
                  <a:cubicBezTo>
                    <a:pt x="1128510" y="1217171"/>
                    <a:pt x="1131185" y="1219845"/>
                    <a:pt x="1134574" y="1220233"/>
                  </a:cubicBezTo>
                  <a:cubicBezTo>
                    <a:pt x="1136860" y="1220233"/>
                    <a:pt x="1139051" y="1220233"/>
                    <a:pt x="1141337" y="1220233"/>
                  </a:cubicBezTo>
                  <a:cubicBezTo>
                    <a:pt x="1122552" y="1226811"/>
                    <a:pt x="1103242" y="1231782"/>
                    <a:pt x="1083616" y="1235092"/>
                  </a:cubicBezTo>
                  <a:lnTo>
                    <a:pt x="1074091" y="1236616"/>
                  </a:lnTo>
                  <a:lnTo>
                    <a:pt x="1070376" y="1236616"/>
                  </a:lnTo>
                  <a:lnTo>
                    <a:pt x="1064851" y="1237283"/>
                  </a:lnTo>
                  <a:cubicBezTo>
                    <a:pt x="1056850" y="1238140"/>
                    <a:pt x="1048945" y="1238807"/>
                    <a:pt x="1040944" y="1239188"/>
                  </a:cubicBezTo>
                  <a:cubicBezTo>
                    <a:pt x="1026254" y="1239998"/>
                    <a:pt x="1011532" y="1239998"/>
                    <a:pt x="996843" y="1239188"/>
                  </a:cubicBezTo>
                  <a:lnTo>
                    <a:pt x="987318" y="1238426"/>
                  </a:lnTo>
                  <a:lnTo>
                    <a:pt x="981603" y="1237664"/>
                  </a:lnTo>
                  <a:lnTo>
                    <a:pt x="978174" y="1237092"/>
                  </a:lnTo>
                  <a:cubicBezTo>
                    <a:pt x="970507" y="1235826"/>
                    <a:pt x="962909" y="1234173"/>
                    <a:pt x="955409" y="1232139"/>
                  </a:cubicBezTo>
                  <a:cubicBezTo>
                    <a:pt x="952933" y="1231473"/>
                    <a:pt x="950266" y="1230615"/>
                    <a:pt x="947694" y="1229758"/>
                  </a:cubicBezTo>
                  <a:cubicBezTo>
                    <a:pt x="948646" y="1220805"/>
                    <a:pt x="949694" y="1211851"/>
                    <a:pt x="950646" y="1202993"/>
                  </a:cubicBezTo>
                  <a:close/>
                  <a:moveTo>
                    <a:pt x="926834" y="1379967"/>
                  </a:moveTo>
                  <a:lnTo>
                    <a:pt x="926834" y="1379967"/>
                  </a:lnTo>
                  <a:cubicBezTo>
                    <a:pt x="927691" y="1374729"/>
                    <a:pt x="928549" y="1369395"/>
                    <a:pt x="929501" y="1363966"/>
                  </a:cubicBezTo>
                  <a:cubicBezTo>
                    <a:pt x="929501" y="1362346"/>
                    <a:pt x="929977" y="1360632"/>
                    <a:pt x="930263" y="1358917"/>
                  </a:cubicBezTo>
                  <a:cubicBezTo>
                    <a:pt x="934137" y="1360088"/>
                    <a:pt x="938082" y="1361011"/>
                    <a:pt x="942074" y="1361680"/>
                  </a:cubicBezTo>
                  <a:cubicBezTo>
                    <a:pt x="950170" y="1363299"/>
                    <a:pt x="958362" y="1364251"/>
                    <a:pt x="966553" y="1365204"/>
                  </a:cubicBezTo>
                  <a:cubicBezTo>
                    <a:pt x="978751" y="1366682"/>
                    <a:pt x="991034" y="1367350"/>
                    <a:pt x="1003320" y="1367204"/>
                  </a:cubicBezTo>
                  <a:cubicBezTo>
                    <a:pt x="987985" y="1371300"/>
                    <a:pt x="973792" y="1373014"/>
                    <a:pt x="957790" y="1375967"/>
                  </a:cubicBezTo>
                  <a:cubicBezTo>
                    <a:pt x="948111" y="1377935"/>
                    <a:pt x="938310" y="1379240"/>
                    <a:pt x="928453" y="1379872"/>
                  </a:cubicBezTo>
                  <a:close/>
                  <a:moveTo>
                    <a:pt x="1228777" y="1145271"/>
                  </a:moveTo>
                  <a:lnTo>
                    <a:pt x="1228777" y="1145271"/>
                  </a:lnTo>
                  <a:lnTo>
                    <a:pt x="1228777" y="1148319"/>
                  </a:lnTo>
                  <a:cubicBezTo>
                    <a:pt x="1226945" y="1140357"/>
                    <a:pt x="1223927" y="1132715"/>
                    <a:pt x="1219823" y="1125650"/>
                  </a:cubicBezTo>
                  <a:cubicBezTo>
                    <a:pt x="1217755" y="1122300"/>
                    <a:pt x="1215430" y="1119116"/>
                    <a:pt x="1212870" y="1116125"/>
                  </a:cubicBezTo>
                  <a:lnTo>
                    <a:pt x="1217346" y="1113553"/>
                  </a:lnTo>
                  <a:cubicBezTo>
                    <a:pt x="1224199" y="1109390"/>
                    <a:pt x="1230585" y="1104504"/>
                    <a:pt x="1236396" y="1098980"/>
                  </a:cubicBezTo>
                  <a:cubicBezTo>
                    <a:pt x="1234301" y="1114506"/>
                    <a:pt x="1232015" y="1130127"/>
                    <a:pt x="1229634" y="1145652"/>
                  </a:cubicBezTo>
                  <a:close/>
                  <a:moveTo>
                    <a:pt x="1236587" y="829137"/>
                  </a:moveTo>
                  <a:lnTo>
                    <a:pt x="1236587" y="829137"/>
                  </a:lnTo>
                  <a:cubicBezTo>
                    <a:pt x="1241826" y="832756"/>
                    <a:pt x="1247160" y="836185"/>
                    <a:pt x="1252589" y="839328"/>
                  </a:cubicBezTo>
                  <a:cubicBezTo>
                    <a:pt x="1252589" y="845805"/>
                    <a:pt x="1251255" y="851901"/>
                    <a:pt x="1251351" y="858378"/>
                  </a:cubicBezTo>
                  <a:cubicBezTo>
                    <a:pt x="1251351" y="867046"/>
                    <a:pt x="1251351" y="875523"/>
                    <a:pt x="1251351" y="884191"/>
                  </a:cubicBezTo>
                  <a:cubicBezTo>
                    <a:pt x="1250779" y="901336"/>
                    <a:pt x="1250589" y="918481"/>
                    <a:pt x="1249922" y="935721"/>
                  </a:cubicBezTo>
                  <a:cubicBezTo>
                    <a:pt x="1249351" y="954771"/>
                    <a:pt x="1248335" y="973504"/>
                    <a:pt x="1246874" y="991919"/>
                  </a:cubicBezTo>
                  <a:cubicBezTo>
                    <a:pt x="1238874" y="984152"/>
                    <a:pt x="1229379" y="978093"/>
                    <a:pt x="1218966" y="974107"/>
                  </a:cubicBezTo>
                  <a:lnTo>
                    <a:pt x="1216299" y="973059"/>
                  </a:lnTo>
                  <a:cubicBezTo>
                    <a:pt x="1219647" y="967675"/>
                    <a:pt x="1221489" y="961491"/>
                    <a:pt x="1221633" y="955152"/>
                  </a:cubicBezTo>
                  <a:cubicBezTo>
                    <a:pt x="1221776" y="953505"/>
                    <a:pt x="1221776" y="951847"/>
                    <a:pt x="1221633" y="950199"/>
                  </a:cubicBezTo>
                  <a:cubicBezTo>
                    <a:pt x="1222502" y="948361"/>
                    <a:pt x="1223204" y="946449"/>
                    <a:pt x="1223728" y="944484"/>
                  </a:cubicBezTo>
                  <a:cubicBezTo>
                    <a:pt x="1225471" y="937498"/>
                    <a:pt x="1226460" y="930345"/>
                    <a:pt x="1226681" y="923148"/>
                  </a:cubicBezTo>
                  <a:cubicBezTo>
                    <a:pt x="1226935" y="909413"/>
                    <a:pt x="1223966" y="895810"/>
                    <a:pt x="1218013" y="883429"/>
                  </a:cubicBezTo>
                  <a:cubicBezTo>
                    <a:pt x="1208965" y="864379"/>
                    <a:pt x="1190200" y="854854"/>
                    <a:pt x="1171341" y="849425"/>
                  </a:cubicBezTo>
                  <a:lnTo>
                    <a:pt x="1171817" y="849425"/>
                  </a:lnTo>
                  <a:cubicBezTo>
                    <a:pt x="1174175" y="846833"/>
                    <a:pt x="1176370" y="844097"/>
                    <a:pt x="1178389" y="841233"/>
                  </a:cubicBezTo>
                  <a:cubicBezTo>
                    <a:pt x="1179342" y="840186"/>
                    <a:pt x="1180294" y="839138"/>
                    <a:pt x="1181342" y="838185"/>
                  </a:cubicBezTo>
                  <a:lnTo>
                    <a:pt x="1182961" y="836757"/>
                  </a:lnTo>
                  <a:lnTo>
                    <a:pt x="1183533" y="836280"/>
                  </a:lnTo>
                  <a:cubicBezTo>
                    <a:pt x="1186122" y="834370"/>
                    <a:pt x="1188826" y="832620"/>
                    <a:pt x="1191629" y="831042"/>
                  </a:cubicBezTo>
                  <a:cubicBezTo>
                    <a:pt x="1194481" y="829352"/>
                    <a:pt x="1197478" y="827917"/>
                    <a:pt x="1200583" y="826755"/>
                  </a:cubicBezTo>
                  <a:cubicBezTo>
                    <a:pt x="1207207" y="823844"/>
                    <a:pt x="1214609" y="823208"/>
                    <a:pt x="1221633" y="824946"/>
                  </a:cubicBezTo>
                  <a:cubicBezTo>
                    <a:pt x="1226300" y="825898"/>
                    <a:pt x="1231158" y="827422"/>
                    <a:pt x="1235539" y="828756"/>
                  </a:cubicBezTo>
                  <a:lnTo>
                    <a:pt x="1236682" y="829518"/>
                  </a:lnTo>
                  <a:close/>
                  <a:moveTo>
                    <a:pt x="1125526" y="823803"/>
                  </a:moveTo>
                  <a:lnTo>
                    <a:pt x="1125526" y="823803"/>
                  </a:lnTo>
                  <a:cubicBezTo>
                    <a:pt x="1128163" y="828571"/>
                    <a:pt x="1131122" y="833154"/>
                    <a:pt x="1134384" y="837519"/>
                  </a:cubicBezTo>
                  <a:lnTo>
                    <a:pt x="1135051" y="838566"/>
                  </a:lnTo>
                  <a:cubicBezTo>
                    <a:pt x="1126669" y="835899"/>
                    <a:pt x="1118382" y="833137"/>
                    <a:pt x="1109904" y="830661"/>
                  </a:cubicBezTo>
                  <a:lnTo>
                    <a:pt x="1125526" y="823803"/>
                  </a:lnTo>
                  <a:close/>
                  <a:moveTo>
                    <a:pt x="1075615" y="656448"/>
                  </a:moveTo>
                  <a:lnTo>
                    <a:pt x="1075615" y="656448"/>
                  </a:lnTo>
                  <a:cubicBezTo>
                    <a:pt x="1066947" y="668545"/>
                    <a:pt x="1059898" y="681499"/>
                    <a:pt x="1052183" y="694548"/>
                  </a:cubicBezTo>
                  <a:cubicBezTo>
                    <a:pt x="1046944" y="703216"/>
                    <a:pt x="1041325" y="711503"/>
                    <a:pt x="1035610" y="719790"/>
                  </a:cubicBezTo>
                  <a:lnTo>
                    <a:pt x="1035133" y="719790"/>
                  </a:lnTo>
                  <a:cubicBezTo>
                    <a:pt x="1035800" y="719790"/>
                    <a:pt x="1035610" y="719790"/>
                    <a:pt x="1035133" y="719790"/>
                  </a:cubicBezTo>
                  <a:cubicBezTo>
                    <a:pt x="1036371" y="717123"/>
                    <a:pt x="1037610" y="714456"/>
                    <a:pt x="1038848" y="711979"/>
                  </a:cubicBezTo>
                  <a:cubicBezTo>
                    <a:pt x="1042252" y="705674"/>
                    <a:pt x="1044814" y="698949"/>
                    <a:pt x="1046468" y="691977"/>
                  </a:cubicBezTo>
                  <a:cubicBezTo>
                    <a:pt x="1048182" y="683586"/>
                    <a:pt x="1048182" y="674935"/>
                    <a:pt x="1046468" y="666545"/>
                  </a:cubicBezTo>
                  <a:cubicBezTo>
                    <a:pt x="1045700" y="661775"/>
                    <a:pt x="1044488" y="657087"/>
                    <a:pt x="1042848" y="652543"/>
                  </a:cubicBezTo>
                  <a:cubicBezTo>
                    <a:pt x="1047135" y="652543"/>
                    <a:pt x="1051326" y="653400"/>
                    <a:pt x="1055326" y="653972"/>
                  </a:cubicBezTo>
                  <a:lnTo>
                    <a:pt x="1075615" y="656925"/>
                  </a:lnTo>
                  <a:close/>
                  <a:moveTo>
                    <a:pt x="216078" y="304023"/>
                  </a:moveTo>
                  <a:lnTo>
                    <a:pt x="216078" y="304023"/>
                  </a:lnTo>
                  <a:cubicBezTo>
                    <a:pt x="216078" y="302785"/>
                    <a:pt x="216078" y="301642"/>
                    <a:pt x="216078" y="300404"/>
                  </a:cubicBezTo>
                  <a:cubicBezTo>
                    <a:pt x="216078" y="302023"/>
                    <a:pt x="216078" y="298404"/>
                    <a:pt x="216078" y="298118"/>
                  </a:cubicBezTo>
                  <a:cubicBezTo>
                    <a:pt x="216676" y="295510"/>
                    <a:pt x="217407" y="292935"/>
                    <a:pt x="218269" y="290403"/>
                  </a:cubicBezTo>
                  <a:lnTo>
                    <a:pt x="218269" y="290403"/>
                  </a:lnTo>
                  <a:cubicBezTo>
                    <a:pt x="218316" y="290087"/>
                    <a:pt x="218316" y="289766"/>
                    <a:pt x="218269" y="289450"/>
                  </a:cubicBezTo>
                  <a:cubicBezTo>
                    <a:pt x="218841" y="288212"/>
                    <a:pt x="219508" y="287069"/>
                    <a:pt x="220079" y="285831"/>
                  </a:cubicBezTo>
                  <a:cubicBezTo>
                    <a:pt x="221360" y="283363"/>
                    <a:pt x="222791" y="280978"/>
                    <a:pt x="224365" y="278687"/>
                  </a:cubicBezTo>
                  <a:cubicBezTo>
                    <a:pt x="224365" y="278687"/>
                    <a:pt x="225889" y="276782"/>
                    <a:pt x="226080" y="276496"/>
                  </a:cubicBezTo>
                  <a:lnTo>
                    <a:pt x="228842" y="273258"/>
                  </a:lnTo>
                  <a:cubicBezTo>
                    <a:pt x="230874" y="271035"/>
                    <a:pt x="232970" y="268940"/>
                    <a:pt x="235128" y="266971"/>
                  </a:cubicBezTo>
                  <a:lnTo>
                    <a:pt x="241320" y="261637"/>
                  </a:lnTo>
                  <a:lnTo>
                    <a:pt x="243796" y="259732"/>
                  </a:lnTo>
                  <a:lnTo>
                    <a:pt x="249035" y="255827"/>
                  </a:lnTo>
                  <a:cubicBezTo>
                    <a:pt x="261132" y="246969"/>
                    <a:pt x="273895" y="239253"/>
                    <a:pt x="285897" y="230490"/>
                  </a:cubicBezTo>
                  <a:cubicBezTo>
                    <a:pt x="300365" y="220469"/>
                    <a:pt x="313187" y="208258"/>
                    <a:pt x="323902" y="194295"/>
                  </a:cubicBezTo>
                  <a:cubicBezTo>
                    <a:pt x="332893" y="181331"/>
                    <a:pt x="340342" y="167362"/>
                    <a:pt x="346095" y="152671"/>
                  </a:cubicBezTo>
                  <a:cubicBezTo>
                    <a:pt x="351465" y="138369"/>
                    <a:pt x="357831" y="124460"/>
                    <a:pt x="365145" y="111047"/>
                  </a:cubicBezTo>
                  <a:cubicBezTo>
                    <a:pt x="366193" y="109142"/>
                    <a:pt x="367431" y="107332"/>
                    <a:pt x="368574" y="105522"/>
                  </a:cubicBezTo>
                  <a:lnTo>
                    <a:pt x="370384" y="102951"/>
                  </a:lnTo>
                  <a:lnTo>
                    <a:pt x="370860" y="102189"/>
                  </a:lnTo>
                  <a:lnTo>
                    <a:pt x="371336" y="101617"/>
                  </a:lnTo>
                  <a:cubicBezTo>
                    <a:pt x="374305" y="98003"/>
                    <a:pt x="377486" y="94568"/>
                    <a:pt x="380861" y="91330"/>
                  </a:cubicBezTo>
                  <a:cubicBezTo>
                    <a:pt x="382290" y="89901"/>
                    <a:pt x="383719" y="88568"/>
                    <a:pt x="385338" y="87234"/>
                  </a:cubicBezTo>
                  <a:lnTo>
                    <a:pt x="386290" y="86377"/>
                  </a:lnTo>
                  <a:lnTo>
                    <a:pt x="388576" y="84567"/>
                  </a:lnTo>
                  <a:cubicBezTo>
                    <a:pt x="392551" y="81738"/>
                    <a:pt x="396721" y="79191"/>
                    <a:pt x="401054" y="76947"/>
                  </a:cubicBezTo>
                  <a:cubicBezTo>
                    <a:pt x="401054" y="76947"/>
                    <a:pt x="404102" y="75519"/>
                    <a:pt x="404674" y="75233"/>
                  </a:cubicBezTo>
                  <a:cubicBezTo>
                    <a:pt x="405245" y="74947"/>
                    <a:pt x="408198" y="73899"/>
                    <a:pt x="410008" y="73233"/>
                  </a:cubicBezTo>
                  <a:cubicBezTo>
                    <a:pt x="414130" y="71876"/>
                    <a:pt x="418328" y="70763"/>
                    <a:pt x="422581" y="69899"/>
                  </a:cubicBezTo>
                  <a:lnTo>
                    <a:pt x="424962" y="69899"/>
                  </a:lnTo>
                  <a:lnTo>
                    <a:pt x="424962" y="69899"/>
                  </a:lnTo>
                  <a:cubicBezTo>
                    <a:pt x="427343" y="69899"/>
                    <a:pt x="429915" y="69899"/>
                    <a:pt x="432391" y="69899"/>
                  </a:cubicBezTo>
                  <a:cubicBezTo>
                    <a:pt x="436784" y="69742"/>
                    <a:pt x="441182" y="69965"/>
                    <a:pt x="445536" y="70566"/>
                  </a:cubicBezTo>
                  <a:cubicBezTo>
                    <a:pt x="455074" y="72237"/>
                    <a:pt x="464276" y="75454"/>
                    <a:pt x="472777" y="80091"/>
                  </a:cubicBezTo>
                  <a:cubicBezTo>
                    <a:pt x="482265" y="85994"/>
                    <a:pt x="492316" y="90939"/>
                    <a:pt x="502781" y="94854"/>
                  </a:cubicBezTo>
                  <a:cubicBezTo>
                    <a:pt x="513689" y="96762"/>
                    <a:pt x="524919" y="95300"/>
                    <a:pt x="534976" y="90663"/>
                  </a:cubicBezTo>
                  <a:cubicBezTo>
                    <a:pt x="542506" y="87914"/>
                    <a:pt x="549722" y="84369"/>
                    <a:pt x="556502" y="80091"/>
                  </a:cubicBezTo>
                  <a:cubicBezTo>
                    <a:pt x="560072" y="80980"/>
                    <a:pt x="563701" y="81617"/>
                    <a:pt x="567361" y="81996"/>
                  </a:cubicBezTo>
                  <a:cubicBezTo>
                    <a:pt x="573647" y="82662"/>
                    <a:pt x="579838" y="83520"/>
                    <a:pt x="586411" y="83996"/>
                  </a:cubicBezTo>
                  <a:cubicBezTo>
                    <a:pt x="596888" y="84948"/>
                    <a:pt x="607175" y="83996"/>
                    <a:pt x="617653" y="83996"/>
                  </a:cubicBezTo>
                  <a:cubicBezTo>
                    <a:pt x="628130" y="83996"/>
                    <a:pt x="635845" y="83996"/>
                    <a:pt x="644894" y="83996"/>
                  </a:cubicBezTo>
                  <a:cubicBezTo>
                    <a:pt x="649936" y="83668"/>
                    <a:pt x="654939" y="82903"/>
                    <a:pt x="659849" y="81710"/>
                  </a:cubicBezTo>
                  <a:cubicBezTo>
                    <a:pt x="662349" y="81079"/>
                    <a:pt x="664776" y="80185"/>
                    <a:pt x="667088" y="79043"/>
                  </a:cubicBezTo>
                  <a:lnTo>
                    <a:pt x="667087" y="79043"/>
                  </a:lnTo>
                  <a:cubicBezTo>
                    <a:pt x="668647" y="78424"/>
                    <a:pt x="670172" y="77724"/>
                    <a:pt x="671659" y="76947"/>
                  </a:cubicBezTo>
                  <a:cubicBezTo>
                    <a:pt x="677425" y="73369"/>
                    <a:pt x="679198" y="65794"/>
                    <a:pt x="675619" y="60028"/>
                  </a:cubicBezTo>
                  <a:cubicBezTo>
                    <a:pt x="675142" y="59258"/>
                    <a:pt x="674580" y="58544"/>
                    <a:pt x="673945" y="57897"/>
                  </a:cubicBezTo>
                  <a:cubicBezTo>
                    <a:pt x="669945" y="53802"/>
                    <a:pt x="665849" y="49706"/>
                    <a:pt x="662039" y="45324"/>
                  </a:cubicBezTo>
                  <a:cubicBezTo>
                    <a:pt x="661118" y="44322"/>
                    <a:pt x="660289" y="43238"/>
                    <a:pt x="659562" y="42086"/>
                  </a:cubicBezTo>
                  <a:lnTo>
                    <a:pt x="662039" y="41324"/>
                  </a:lnTo>
                  <a:cubicBezTo>
                    <a:pt x="664325" y="40657"/>
                    <a:pt x="666706" y="40181"/>
                    <a:pt x="669183" y="39705"/>
                  </a:cubicBezTo>
                  <a:lnTo>
                    <a:pt x="670993" y="39705"/>
                  </a:lnTo>
                  <a:lnTo>
                    <a:pt x="673564" y="39705"/>
                  </a:lnTo>
                  <a:cubicBezTo>
                    <a:pt x="687908" y="37865"/>
                    <a:pt x="702347" y="36879"/>
                    <a:pt x="716808" y="36752"/>
                  </a:cubicBezTo>
                  <a:cubicBezTo>
                    <a:pt x="724618" y="36752"/>
                    <a:pt x="732334" y="37228"/>
                    <a:pt x="740049" y="37800"/>
                  </a:cubicBezTo>
                  <a:cubicBezTo>
                    <a:pt x="743954" y="37800"/>
                    <a:pt x="747859" y="38466"/>
                    <a:pt x="751765" y="38847"/>
                  </a:cubicBezTo>
                  <a:lnTo>
                    <a:pt x="757575" y="39514"/>
                  </a:lnTo>
                  <a:lnTo>
                    <a:pt x="758623" y="39514"/>
                  </a:lnTo>
                  <a:lnTo>
                    <a:pt x="762337" y="40086"/>
                  </a:lnTo>
                  <a:cubicBezTo>
                    <a:pt x="778417" y="42614"/>
                    <a:pt x="794323" y="46145"/>
                    <a:pt x="809962" y="50658"/>
                  </a:cubicBezTo>
                  <a:cubicBezTo>
                    <a:pt x="817296" y="52754"/>
                    <a:pt x="824631" y="55135"/>
                    <a:pt x="831965" y="57612"/>
                  </a:cubicBezTo>
                  <a:cubicBezTo>
                    <a:pt x="835489" y="58850"/>
                    <a:pt x="838918" y="60183"/>
                    <a:pt x="842443" y="61612"/>
                  </a:cubicBezTo>
                  <a:cubicBezTo>
                    <a:pt x="844157" y="62184"/>
                    <a:pt x="845871" y="62946"/>
                    <a:pt x="847491" y="63612"/>
                  </a:cubicBezTo>
                  <a:lnTo>
                    <a:pt x="847967" y="63612"/>
                  </a:lnTo>
                  <a:lnTo>
                    <a:pt x="851110" y="65041"/>
                  </a:lnTo>
                  <a:cubicBezTo>
                    <a:pt x="878348" y="78308"/>
                    <a:pt x="904750" y="93226"/>
                    <a:pt x="930168" y="109713"/>
                  </a:cubicBezTo>
                  <a:cubicBezTo>
                    <a:pt x="955839" y="126411"/>
                    <a:pt x="983824" y="139248"/>
                    <a:pt x="1013226" y="147813"/>
                  </a:cubicBezTo>
                  <a:cubicBezTo>
                    <a:pt x="1022751" y="150385"/>
                    <a:pt x="1032752" y="152957"/>
                    <a:pt x="1042277" y="156386"/>
                  </a:cubicBezTo>
                  <a:cubicBezTo>
                    <a:pt x="1051835" y="158983"/>
                    <a:pt x="1060862" y="163239"/>
                    <a:pt x="1068947" y="168959"/>
                  </a:cubicBezTo>
                  <a:cubicBezTo>
                    <a:pt x="1075922" y="174195"/>
                    <a:pt x="1081326" y="181246"/>
                    <a:pt x="1084568" y="189342"/>
                  </a:cubicBezTo>
                  <a:cubicBezTo>
                    <a:pt x="1088280" y="199118"/>
                    <a:pt x="1088006" y="209960"/>
                    <a:pt x="1083806" y="219537"/>
                  </a:cubicBezTo>
                  <a:cubicBezTo>
                    <a:pt x="1080472" y="225442"/>
                    <a:pt x="1077043" y="231252"/>
                    <a:pt x="1074281" y="237253"/>
                  </a:cubicBezTo>
                  <a:cubicBezTo>
                    <a:pt x="1070016" y="243997"/>
                    <a:pt x="1066804" y="251353"/>
                    <a:pt x="1064756" y="259065"/>
                  </a:cubicBezTo>
                  <a:cubicBezTo>
                    <a:pt x="1062823" y="276013"/>
                    <a:pt x="1067459" y="293057"/>
                    <a:pt x="1077710" y="306690"/>
                  </a:cubicBezTo>
                  <a:cubicBezTo>
                    <a:pt x="1081329" y="312310"/>
                    <a:pt x="1085140" y="317835"/>
                    <a:pt x="1088854" y="323454"/>
                  </a:cubicBezTo>
                  <a:cubicBezTo>
                    <a:pt x="1090684" y="326256"/>
                    <a:pt x="1092369" y="329149"/>
                    <a:pt x="1093903" y="332122"/>
                  </a:cubicBezTo>
                  <a:cubicBezTo>
                    <a:pt x="1094569" y="333360"/>
                    <a:pt x="1095236" y="334599"/>
                    <a:pt x="1095808" y="335932"/>
                  </a:cubicBezTo>
                  <a:cubicBezTo>
                    <a:pt x="1094855" y="333837"/>
                    <a:pt x="1096474" y="338123"/>
                    <a:pt x="1096665" y="338504"/>
                  </a:cubicBezTo>
                  <a:lnTo>
                    <a:pt x="1096665" y="339361"/>
                  </a:lnTo>
                  <a:cubicBezTo>
                    <a:pt x="1096612" y="339836"/>
                    <a:pt x="1096612" y="340315"/>
                    <a:pt x="1096665" y="340790"/>
                  </a:cubicBezTo>
                  <a:cubicBezTo>
                    <a:pt x="1096760" y="342503"/>
                    <a:pt x="1096760" y="344220"/>
                    <a:pt x="1096665" y="345933"/>
                  </a:cubicBezTo>
                  <a:cubicBezTo>
                    <a:pt x="1096665" y="345933"/>
                    <a:pt x="1096665" y="348219"/>
                    <a:pt x="1096665" y="348981"/>
                  </a:cubicBezTo>
                  <a:lnTo>
                    <a:pt x="1095808" y="352601"/>
                  </a:lnTo>
                  <a:cubicBezTo>
                    <a:pt x="1094950" y="355839"/>
                    <a:pt x="1093807" y="358983"/>
                    <a:pt x="1092664" y="362126"/>
                  </a:cubicBezTo>
                  <a:cubicBezTo>
                    <a:pt x="1093807" y="359078"/>
                    <a:pt x="1091617" y="364126"/>
                    <a:pt x="1091617" y="364221"/>
                  </a:cubicBezTo>
                  <a:cubicBezTo>
                    <a:pt x="1090664" y="366317"/>
                    <a:pt x="1089521" y="368317"/>
                    <a:pt x="1088473" y="370317"/>
                  </a:cubicBezTo>
                  <a:cubicBezTo>
                    <a:pt x="1081615" y="382795"/>
                    <a:pt x="1072852" y="393558"/>
                    <a:pt x="1065137" y="405369"/>
                  </a:cubicBezTo>
                  <a:cubicBezTo>
                    <a:pt x="1061027" y="410922"/>
                    <a:pt x="1058582" y="417529"/>
                    <a:pt x="1058089" y="424419"/>
                  </a:cubicBezTo>
                  <a:cubicBezTo>
                    <a:pt x="1058088" y="426420"/>
                    <a:pt x="1058088" y="428325"/>
                    <a:pt x="1058755" y="430134"/>
                  </a:cubicBezTo>
                  <a:lnTo>
                    <a:pt x="1058184" y="431087"/>
                  </a:lnTo>
                  <a:cubicBezTo>
                    <a:pt x="1051119" y="444103"/>
                    <a:pt x="1052625" y="460099"/>
                    <a:pt x="1061994" y="471568"/>
                  </a:cubicBezTo>
                  <a:cubicBezTo>
                    <a:pt x="1070077" y="480448"/>
                    <a:pt x="1077707" y="489731"/>
                    <a:pt x="1084854" y="499381"/>
                  </a:cubicBezTo>
                  <a:cubicBezTo>
                    <a:pt x="1084854" y="498905"/>
                    <a:pt x="1084854" y="500048"/>
                    <a:pt x="1084854" y="500810"/>
                  </a:cubicBezTo>
                  <a:cubicBezTo>
                    <a:pt x="1084854" y="501572"/>
                    <a:pt x="1084854" y="501286"/>
                    <a:pt x="1084854" y="501667"/>
                  </a:cubicBezTo>
                  <a:cubicBezTo>
                    <a:pt x="1084854" y="502048"/>
                    <a:pt x="1084854" y="502620"/>
                    <a:pt x="1084854" y="502524"/>
                  </a:cubicBezTo>
                  <a:lnTo>
                    <a:pt x="1084187" y="503667"/>
                  </a:lnTo>
                  <a:cubicBezTo>
                    <a:pt x="1080516" y="507958"/>
                    <a:pt x="1076468" y="511911"/>
                    <a:pt x="1072091" y="515478"/>
                  </a:cubicBezTo>
                  <a:cubicBezTo>
                    <a:pt x="1066924" y="519988"/>
                    <a:pt x="1062433" y="525217"/>
                    <a:pt x="1058756" y="531004"/>
                  </a:cubicBezTo>
                  <a:cubicBezTo>
                    <a:pt x="1055833" y="537525"/>
                    <a:pt x="1053968" y="544470"/>
                    <a:pt x="1053231" y="551578"/>
                  </a:cubicBezTo>
                  <a:cubicBezTo>
                    <a:pt x="1048994" y="563672"/>
                    <a:pt x="1041750" y="574489"/>
                    <a:pt x="1032181" y="583011"/>
                  </a:cubicBezTo>
                  <a:cubicBezTo>
                    <a:pt x="1027418" y="588154"/>
                    <a:pt x="1022655" y="592536"/>
                    <a:pt x="1017512" y="597870"/>
                  </a:cubicBezTo>
                  <a:lnTo>
                    <a:pt x="1015321" y="599965"/>
                  </a:lnTo>
                  <a:cubicBezTo>
                    <a:pt x="1011104" y="600546"/>
                    <a:pt x="1007668" y="603641"/>
                    <a:pt x="1006653" y="607776"/>
                  </a:cubicBezTo>
                  <a:lnTo>
                    <a:pt x="1006653" y="607776"/>
                  </a:lnTo>
                  <a:cubicBezTo>
                    <a:pt x="1005555" y="608603"/>
                    <a:pt x="1004411" y="609366"/>
                    <a:pt x="1003225" y="610062"/>
                  </a:cubicBezTo>
                  <a:cubicBezTo>
                    <a:pt x="1000677" y="611733"/>
                    <a:pt x="998038" y="613259"/>
                    <a:pt x="995319" y="614634"/>
                  </a:cubicBezTo>
                  <a:lnTo>
                    <a:pt x="990842" y="616634"/>
                  </a:lnTo>
                  <a:cubicBezTo>
                    <a:pt x="991699" y="616634"/>
                    <a:pt x="987603" y="616634"/>
                    <a:pt x="990270" y="616634"/>
                  </a:cubicBezTo>
                  <a:lnTo>
                    <a:pt x="986937" y="617110"/>
                  </a:lnTo>
                  <a:lnTo>
                    <a:pt x="986079" y="617110"/>
                  </a:lnTo>
                  <a:cubicBezTo>
                    <a:pt x="983508" y="615872"/>
                    <a:pt x="981031" y="614538"/>
                    <a:pt x="978460" y="613586"/>
                  </a:cubicBezTo>
                  <a:cubicBezTo>
                    <a:pt x="964979" y="609332"/>
                    <a:pt x="950252" y="613014"/>
                    <a:pt x="940360" y="623111"/>
                  </a:cubicBezTo>
                  <a:cubicBezTo>
                    <a:pt x="923500" y="637589"/>
                    <a:pt x="917785" y="663116"/>
                    <a:pt x="912642" y="683976"/>
                  </a:cubicBezTo>
                  <a:cubicBezTo>
                    <a:pt x="904831" y="715789"/>
                    <a:pt x="906260" y="748650"/>
                    <a:pt x="905784" y="781321"/>
                  </a:cubicBezTo>
                  <a:cubicBezTo>
                    <a:pt x="905682" y="797135"/>
                    <a:pt x="903797" y="812888"/>
                    <a:pt x="900164" y="828279"/>
                  </a:cubicBezTo>
                  <a:cubicBezTo>
                    <a:pt x="898285" y="835643"/>
                    <a:pt x="895501" y="842745"/>
                    <a:pt x="891877" y="849425"/>
                  </a:cubicBezTo>
                  <a:cubicBezTo>
                    <a:pt x="890258" y="852568"/>
                    <a:pt x="888544" y="855616"/>
                    <a:pt x="886829" y="858950"/>
                  </a:cubicBezTo>
                  <a:cubicBezTo>
                    <a:pt x="886162" y="860283"/>
                    <a:pt x="885400" y="861617"/>
                    <a:pt x="884638" y="862950"/>
                  </a:cubicBezTo>
                  <a:lnTo>
                    <a:pt x="883210" y="865141"/>
                  </a:lnTo>
                  <a:lnTo>
                    <a:pt x="883210" y="865141"/>
                  </a:lnTo>
                  <a:cubicBezTo>
                    <a:pt x="883210" y="865141"/>
                    <a:pt x="881971" y="866284"/>
                    <a:pt x="881495" y="866760"/>
                  </a:cubicBezTo>
                  <a:lnTo>
                    <a:pt x="879780" y="867618"/>
                  </a:lnTo>
                  <a:lnTo>
                    <a:pt x="879209" y="867618"/>
                  </a:lnTo>
                  <a:cubicBezTo>
                    <a:pt x="877750" y="867713"/>
                    <a:pt x="876286" y="867713"/>
                    <a:pt x="874828" y="867618"/>
                  </a:cubicBezTo>
                  <a:cubicBezTo>
                    <a:pt x="867861" y="866903"/>
                    <a:pt x="860839" y="866903"/>
                    <a:pt x="853872" y="867618"/>
                  </a:cubicBezTo>
                  <a:cubicBezTo>
                    <a:pt x="837742" y="871719"/>
                    <a:pt x="825492" y="884862"/>
                    <a:pt x="822535" y="901241"/>
                  </a:cubicBezTo>
                  <a:cubicBezTo>
                    <a:pt x="821551" y="905733"/>
                    <a:pt x="820851" y="910282"/>
                    <a:pt x="820440" y="914862"/>
                  </a:cubicBezTo>
                  <a:cubicBezTo>
                    <a:pt x="820440" y="916957"/>
                    <a:pt x="819963" y="919053"/>
                    <a:pt x="819773" y="921148"/>
                  </a:cubicBezTo>
                  <a:lnTo>
                    <a:pt x="819773" y="923625"/>
                  </a:lnTo>
                  <a:cubicBezTo>
                    <a:pt x="819773" y="923625"/>
                    <a:pt x="819773" y="923625"/>
                    <a:pt x="819773" y="924291"/>
                  </a:cubicBezTo>
                  <a:cubicBezTo>
                    <a:pt x="819773" y="926387"/>
                    <a:pt x="819011" y="928387"/>
                    <a:pt x="818535" y="930387"/>
                  </a:cubicBezTo>
                  <a:cubicBezTo>
                    <a:pt x="818059" y="932388"/>
                    <a:pt x="818059" y="932197"/>
                    <a:pt x="817678" y="933054"/>
                  </a:cubicBezTo>
                  <a:cubicBezTo>
                    <a:pt x="817296" y="933912"/>
                    <a:pt x="817678" y="933054"/>
                    <a:pt x="817678" y="933054"/>
                  </a:cubicBezTo>
                  <a:cubicBezTo>
                    <a:pt x="816760" y="934998"/>
                    <a:pt x="815710" y="936875"/>
                    <a:pt x="814534" y="938674"/>
                  </a:cubicBezTo>
                  <a:cubicBezTo>
                    <a:pt x="814282" y="939037"/>
                    <a:pt x="814059" y="939419"/>
                    <a:pt x="813868" y="939817"/>
                  </a:cubicBezTo>
                  <a:lnTo>
                    <a:pt x="812153" y="941627"/>
                  </a:lnTo>
                  <a:cubicBezTo>
                    <a:pt x="811081" y="942779"/>
                    <a:pt x="809936" y="943861"/>
                    <a:pt x="808724" y="944865"/>
                  </a:cubicBezTo>
                  <a:cubicBezTo>
                    <a:pt x="810915" y="942960"/>
                    <a:pt x="806152" y="946389"/>
                    <a:pt x="805676" y="946675"/>
                  </a:cubicBezTo>
                  <a:cubicBezTo>
                    <a:pt x="803886" y="947753"/>
                    <a:pt x="802042" y="948738"/>
                    <a:pt x="800152" y="949628"/>
                  </a:cubicBezTo>
                  <a:lnTo>
                    <a:pt x="798723" y="950295"/>
                  </a:lnTo>
                  <a:lnTo>
                    <a:pt x="796723" y="951152"/>
                  </a:lnTo>
                  <a:cubicBezTo>
                    <a:pt x="788855" y="953634"/>
                    <a:pt x="781382" y="957226"/>
                    <a:pt x="774530" y="961820"/>
                  </a:cubicBezTo>
                  <a:cubicBezTo>
                    <a:pt x="768574" y="966108"/>
                    <a:pt x="764137" y="972179"/>
                    <a:pt x="761861" y="979155"/>
                  </a:cubicBezTo>
                  <a:cubicBezTo>
                    <a:pt x="761402" y="980813"/>
                    <a:pt x="761052" y="982500"/>
                    <a:pt x="760814" y="984204"/>
                  </a:cubicBezTo>
                  <a:cubicBezTo>
                    <a:pt x="760813" y="986013"/>
                    <a:pt x="760813" y="987728"/>
                    <a:pt x="760337" y="989633"/>
                  </a:cubicBezTo>
                  <a:cubicBezTo>
                    <a:pt x="760258" y="993005"/>
                    <a:pt x="760417" y="996379"/>
                    <a:pt x="760813" y="999729"/>
                  </a:cubicBezTo>
                  <a:lnTo>
                    <a:pt x="760813" y="1000206"/>
                  </a:lnTo>
                  <a:cubicBezTo>
                    <a:pt x="757777" y="1001143"/>
                    <a:pt x="755823" y="1004093"/>
                    <a:pt x="756146" y="1007254"/>
                  </a:cubicBezTo>
                  <a:cubicBezTo>
                    <a:pt x="755898" y="1008672"/>
                    <a:pt x="755739" y="1010103"/>
                    <a:pt x="755670" y="1011540"/>
                  </a:cubicBezTo>
                  <a:lnTo>
                    <a:pt x="755670" y="1013541"/>
                  </a:lnTo>
                  <a:lnTo>
                    <a:pt x="755670" y="1013541"/>
                  </a:lnTo>
                  <a:cubicBezTo>
                    <a:pt x="755670" y="1013541"/>
                    <a:pt x="755670" y="1014017"/>
                    <a:pt x="755670" y="1014207"/>
                  </a:cubicBezTo>
                  <a:cubicBezTo>
                    <a:pt x="755670" y="1014398"/>
                    <a:pt x="755670" y="1016208"/>
                    <a:pt x="755670" y="1017065"/>
                  </a:cubicBezTo>
                  <a:cubicBezTo>
                    <a:pt x="755241" y="1022740"/>
                    <a:pt x="755241" y="1028439"/>
                    <a:pt x="755670" y="1034115"/>
                  </a:cubicBezTo>
                  <a:cubicBezTo>
                    <a:pt x="755670" y="1049831"/>
                    <a:pt x="757384" y="1065642"/>
                    <a:pt x="757670" y="1081740"/>
                  </a:cubicBezTo>
                  <a:cubicBezTo>
                    <a:pt x="758070" y="1099127"/>
                    <a:pt x="757466" y="1116524"/>
                    <a:pt x="755860" y="1133842"/>
                  </a:cubicBezTo>
                  <a:lnTo>
                    <a:pt x="755289" y="1138699"/>
                  </a:lnTo>
                  <a:cubicBezTo>
                    <a:pt x="755289" y="1138699"/>
                    <a:pt x="754812" y="1142319"/>
                    <a:pt x="754717" y="1142985"/>
                  </a:cubicBezTo>
                  <a:cubicBezTo>
                    <a:pt x="754146" y="1146891"/>
                    <a:pt x="753384" y="1150701"/>
                    <a:pt x="752527" y="1154415"/>
                  </a:cubicBezTo>
                  <a:cubicBezTo>
                    <a:pt x="751669" y="1158130"/>
                    <a:pt x="750812" y="1160702"/>
                    <a:pt x="749860" y="1163940"/>
                  </a:cubicBezTo>
                  <a:lnTo>
                    <a:pt x="748621" y="1167084"/>
                  </a:lnTo>
                  <a:cubicBezTo>
                    <a:pt x="748190" y="1168167"/>
                    <a:pt x="747681" y="1169217"/>
                    <a:pt x="747097" y="1170227"/>
                  </a:cubicBezTo>
                  <a:cubicBezTo>
                    <a:pt x="746526" y="1171465"/>
                    <a:pt x="745859" y="1172513"/>
                    <a:pt x="745192" y="1173656"/>
                  </a:cubicBezTo>
                  <a:lnTo>
                    <a:pt x="745192" y="1173656"/>
                  </a:lnTo>
                  <a:lnTo>
                    <a:pt x="745192" y="1173656"/>
                  </a:lnTo>
                  <a:lnTo>
                    <a:pt x="743383" y="1175561"/>
                  </a:lnTo>
                  <a:lnTo>
                    <a:pt x="741573" y="1176132"/>
                  </a:lnTo>
                  <a:lnTo>
                    <a:pt x="740144" y="1176132"/>
                  </a:lnTo>
                  <a:cubicBezTo>
                    <a:pt x="739133" y="1175948"/>
                    <a:pt x="738144" y="1175661"/>
                    <a:pt x="737191" y="1175275"/>
                  </a:cubicBezTo>
                  <a:lnTo>
                    <a:pt x="734905" y="1173942"/>
                  </a:lnTo>
                  <a:lnTo>
                    <a:pt x="733095" y="1172608"/>
                  </a:lnTo>
                  <a:lnTo>
                    <a:pt x="731667" y="1171370"/>
                  </a:lnTo>
                  <a:cubicBezTo>
                    <a:pt x="730021" y="1169801"/>
                    <a:pt x="728493" y="1168114"/>
                    <a:pt x="727095" y="1166322"/>
                  </a:cubicBezTo>
                  <a:lnTo>
                    <a:pt x="727095" y="1166322"/>
                  </a:lnTo>
                  <a:lnTo>
                    <a:pt x="727095" y="1166322"/>
                  </a:lnTo>
                  <a:lnTo>
                    <a:pt x="724618" y="1162321"/>
                  </a:lnTo>
                  <a:cubicBezTo>
                    <a:pt x="722069" y="1158082"/>
                    <a:pt x="719779" y="1153693"/>
                    <a:pt x="717760" y="1149177"/>
                  </a:cubicBezTo>
                  <a:lnTo>
                    <a:pt x="717760" y="1149177"/>
                  </a:lnTo>
                  <a:cubicBezTo>
                    <a:pt x="717719" y="1148988"/>
                    <a:pt x="717719" y="1148793"/>
                    <a:pt x="717760" y="1148605"/>
                  </a:cubicBezTo>
                  <a:cubicBezTo>
                    <a:pt x="717284" y="1147367"/>
                    <a:pt x="716808" y="1146129"/>
                    <a:pt x="716427" y="1144890"/>
                  </a:cubicBezTo>
                  <a:cubicBezTo>
                    <a:pt x="715379" y="1142033"/>
                    <a:pt x="714522" y="1138985"/>
                    <a:pt x="713569" y="1136032"/>
                  </a:cubicBezTo>
                  <a:cubicBezTo>
                    <a:pt x="712045" y="1130793"/>
                    <a:pt x="710807" y="1125364"/>
                    <a:pt x="709759" y="1120030"/>
                  </a:cubicBezTo>
                  <a:lnTo>
                    <a:pt x="708330" y="1111839"/>
                  </a:lnTo>
                  <a:cubicBezTo>
                    <a:pt x="708330" y="1110410"/>
                    <a:pt x="707854" y="1109076"/>
                    <a:pt x="707664" y="1107743"/>
                  </a:cubicBezTo>
                  <a:lnTo>
                    <a:pt x="707664" y="1105552"/>
                  </a:lnTo>
                  <a:cubicBezTo>
                    <a:pt x="706330" y="1094980"/>
                    <a:pt x="705663" y="1084311"/>
                    <a:pt x="704902" y="1073643"/>
                  </a:cubicBezTo>
                  <a:cubicBezTo>
                    <a:pt x="702901" y="1043068"/>
                    <a:pt x="703568" y="1012302"/>
                    <a:pt x="704902" y="981727"/>
                  </a:cubicBezTo>
                  <a:cubicBezTo>
                    <a:pt x="706235" y="951152"/>
                    <a:pt x="707187" y="917624"/>
                    <a:pt x="709283" y="885715"/>
                  </a:cubicBezTo>
                  <a:cubicBezTo>
                    <a:pt x="710902" y="860950"/>
                    <a:pt x="713569" y="835995"/>
                    <a:pt x="712998" y="811230"/>
                  </a:cubicBezTo>
                  <a:cubicBezTo>
                    <a:pt x="713205" y="786452"/>
                    <a:pt x="708846" y="761848"/>
                    <a:pt x="700139" y="738649"/>
                  </a:cubicBezTo>
                  <a:cubicBezTo>
                    <a:pt x="696663" y="729837"/>
                    <a:pt x="692458" y="721330"/>
                    <a:pt x="687566" y="713217"/>
                  </a:cubicBezTo>
                  <a:cubicBezTo>
                    <a:pt x="687485" y="711535"/>
                    <a:pt x="686848" y="709928"/>
                    <a:pt x="685756" y="708645"/>
                  </a:cubicBezTo>
                  <a:cubicBezTo>
                    <a:pt x="683470" y="705978"/>
                    <a:pt x="681184" y="703026"/>
                    <a:pt x="678708" y="700359"/>
                  </a:cubicBezTo>
                  <a:cubicBezTo>
                    <a:pt x="676231" y="697692"/>
                    <a:pt x="675945" y="696930"/>
                    <a:pt x="674421" y="695310"/>
                  </a:cubicBezTo>
                  <a:cubicBezTo>
                    <a:pt x="673759" y="691234"/>
                    <a:pt x="671219" y="687707"/>
                    <a:pt x="667563" y="685785"/>
                  </a:cubicBezTo>
                  <a:cubicBezTo>
                    <a:pt x="667283" y="684983"/>
                    <a:pt x="667091" y="684153"/>
                    <a:pt x="666992" y="683309"/>
                  </a:cubicBezTo>
                  <a:cubicBezTo>
                    <a:pt x="666442" y="678293"/>
                    <a:pt x="668234" y="673303"/>
                    <a:pt x="671850" y="669783"/>
                  </a:cubicBezTo>
                  <a:cubicBezTo>
                    <a:pt x="676517" y="664230"/>
                    <a:pt x="680425" y="658080"/>
                    <a:pt x="683470" y="651495"/>
                  </a:cubicBezTo>
                  <a:cubicBezTo>
                    <a:pt x="688900" y="637875"/>
                    <a:pt x="680899" y="622920"/>
                    <a:pt x="671564" y="613395"/>
                  </a:cubicBezTo>
                  <a:cubicBezTo>
                    <a:pt x="662052" y="604482"/>
                    <a:pt x="650355" y="598239"/>
                    <a:pt x="637655" y="595298"/>
                  </a:cubicBezTo>
                  <a:cubicBezTo>
                    <a:pt x="624220" y="592325"/>
                    <a:pt x="610197" y="593521"/>
                    <a:pt x="597460" y="598727"/>
                  </a:cubicBezTo>
                  <a:cubicBezTo>
                    <a:pt x="591662" y="600898"/>
                    <a:pt x="585747" y="602742"/>
                    <a:pt x="579743" y="604251"/>
                  </a:cubicBezTo>
                  <a:lnTo>
                    <a:pt x="579076" y="604251"/>
                  </a:lnTo>
                  <a:lnTo>
                    <a:pt x="577933" y="604251"/>
                  </a:lnTo>
                  <a:cubicBezTo>
                    <a:pt x="576475" y="604346"/>
                    <a:pt x="575011" y="604346"/>
                    <a:pt x="573552" y="604251"/>
                  </a:cubicBezTo>
                  <a:cubicBezTo>
                    <a:pt x="576695" y="604251"/>
                    <a:pt x="572123" y="603585"/>
                    <a:pt x="571742" y="603489"/>
                  </a:cubicBezTo>
                  <a:lnTo>
                    <a:pt x="570980" y="603489"/>
                  </a:lnTo>
                  <a:cubicBezTo>
                    <a:pt x="569961" y="602910"/>
                    <a:pt x="568975" y="602274"/>
                    <a:pt x="568027" y="601584"/>
                  </a:cubicBezTo>
                  <a:cubicBezTo>
                    <a:pt x="563415" y="597809"/>
                    <a:pt x="559115" y="593668"/>
                    <a:pt x="555169" y="589202"/>
                  </a:cubicBezTo>
                  <a:cubicBezTo>
                    <a:pt x="551549" y="585496"/>
                    <a:pt x="547666" y="582058"/>
                    <a:pt x="543548" y="578915"/>
                  </a:cubicBezTo>
                  <a:cubicBezTo>
                    <a:pt x="543602" y="578186"/>
                    <a:pt x="543602" y="577453"/>
                    <a:pt x="543548" y="576724"/>
                  </a:cubicBezTo>
                  <a:cubicBezTo>
                    <a:pt x="541929" y="570819"/>
                    <a:pt x="537643" y="570057"/>
                    <a:pt x="534023" y="567199"/>
                  </a:cubicBezTo>
                  <a:cubicBezTo>
                    <a:pt x="529979" y="563657"/>
                    <a:pt x="525498" y="560648"/>
                    <a:pt x="520688" y="558246"/>
                  </a:cubicBezTo>
                  <a:cubicBezTo>
                    <a:pt x="503916" y="550768"/>
                    <a:pt x="486745" y="544217"/>
                    <a:pt x="469253" y="538624"/>
                  </a:cubicBezTo>
                  <a:cubicBezTo>
                    <a:pt x="452870" y="532719"/>
                    <a:pt x="436487" y="526908"/>
                    <a:pt x="420199" y="520717"/>
                  </a:cubicBezTo>
                  <a:cubicBezTo>
                    <a:pt x="403911" y="514526"/>
                    <a:pt x="394863" y="510335"/>
                    <a:pt x="380861" y="503953"/>
                  </a:cubicBezTo>
                  <a:cubicBezTo>
                    <a:pt x="352966" y="491129"/>
                    <a:pt x="326632" y="475149"/>
                    <a:pt x="302375" y="456328"/>
                  </a:cubicBezTo>
                  <a:cubicBezTo>
                    <a:pt x="290960" y="447186"/>
                    <a:pt x="280083" y="437391"/>
                    <a:pt x="269800" y="426991"/>
                  </a:cubicBezTo>
                  <a:cubicBezTo>
                    <a:pt x="257100" y="416885"/>
                    <a:pt x="246378" y="404516"/>
                    <a:pt x="238177" y="390510"/>
                  </a:cubicBezTo>
                  <a:cubicBezTo>
                    <a:pt x="236462" y="386986"/>
                    <a:pt x="234557" y="383462"/>
                    <a:pt x="232843" y="379842"/>
                  </a:cubicBezTo>
                  <a:cubicBezTo>
                    <a:pt x="233349" y="378627"/>
                    <a:pt x="233670" y="377343"/>
                    <a:pt x="233795" y="376032"/>
                  </a:cubicBezTo>
                  <a:cubicBezTo>
                    <a:pt x="233568" y="372442"/>
                    <a:pt x="233059" y="368875"/>
                    <a:pt x="232271" y="365365"/>
                  </a:cubicBezTo>
                  <a:cubicBezTo>
                    <a:pt x="230763" y="357720"/>
                    <a:pt x="228563" y="350228"/>
                    <a:pt x="225699" y="342981"/>
                  </a:cubicBezTo>
                  <a:cubicBezTo>
                    <a:pt x="220084" y="330783"/>
                    <a:pt x="216851" y="317625"/>
                    <a:pt x="216174" y="304214"/>
                  </a:cubicBezTo>
                  <a:close/>
                  <a:moveTo>
                    <a:pt x="879400" y="865998"/>
                  </a:moveTo>
                  <a:lnTo>
                    <a:pt x="879400" y="865998"/>
                  </a:lnTo>
                  <a:lnTo>
                    <a:pt x="880257" y="865998"/>
                  </a:lnTo>
                  <a:lnTo>
                    <a:pt x="879495" y="865998"/>
                  </a:lnTo>
                  <a:close/>
                  <a:moveTo>
                    <a:pt x="853206" y="913623"/>
                  </a:moveTo>
                  <a:lnTo>
                    <a:pt x="853206" y="913623"/>
                  </a:lnTo>
                  <a:cubicBezTo>
                    <a:pt x="853663" y="910988"/>
                    <a:pt x="854267" y="908381"/>
                    <a:pt x="855016" y="905813"/>
                  </a:cubicBezTo>
                  <a:cubicBezTo>
                    <a:pt x="855016" y="905813"/>
                    <a:pt x="855873" y="903717"/>
                    <a:pt x="856159" y="903241"/>
                  </a:cubicBezTo>
                  <a:cubicBezTo>
                    <a:pt x="856123" y="903052"/>
                    <a:pt x="856123" y="902858"/>
                    <a:pt x="856159" y="902670"/>
                  </a:cubicBezTo>
                  <a:lnTo>
                    <a:pt x="856920" y="901717"/>
                  </a:lnTo>
                  <a:cubicBezTo>
                    <a:pt x="857332" y="901299"/>
                    <a:pt x="857778" y="900917"/>
                    <a:pt x="858254" y="900574"/>
                  </a:cubicBezTo>
                  <a:cubicBezTo>
                    <a:pt x="856903" y="908834"/>
                    <a:pt x="854734" y="916938"/>
                    <a:pt x="851777" y="924768"/>
                  </a:cubicBezTo>
                  <a:cubicBezTo>
                    <a:pt x="851777" y="924768"/>
                    <a:pt x="851777" y="924768"/>
                    <a:pt x="851777" y="925530"/>
                  </a:cubicBezTo>
                  <a:lnTo>
                    <a:pt x="852349" y="920862"/>
                  </a:lnTo>
                  <a:cubicBezTo>
                    <a:pt x="852349" y="919338"/>
                    <a:pt x="852349" y="917719"/>
                    <a:pt x="852825" y="916195"/>
                  </a:cubicBezTo>
                  <a:cubicBezTo>
                    <a:pt x="853301" y="914671"/>
                    <a:pt x="852825" y="914481"/>
                    <a:pt x="852825" y="913623"/>
                  </a:cubicBezTo>
                  <a:close/>
                  <a:moveTo>
                    <a:pt x="741001" y="1175085"/>
                  </a:moveTo>
                  <a:lnTo>
                    <a:pt x="741001" y="1175085"/>
                  </a:lnTo>
                  <a:cubicBezTo>
                    <a:pt x="743478" y="1174037"/>
                    <a:pt x="743383" y="1174132"/>
                    <a:pt x="741001" y="1175085"/>
                  </a:cubicBezTo>
                  <a:close/>
                  <a:moveTo>
                    <a:pt x="638227" y="654734"/>
                  </a:moveTo>
                  <a:lnTo>
                    <a:pt x="638227" y="654734"/>
                  </a:lnTo>
                  <a:cubicBezTo>
                    <a:pt x="638254" y="654923"/>
                    <a:pt x="638254" y="655116"/>
                    <a:pt x="638227" y="655305"/>
                  </a:cubicBezTo>
                  <a:lnTo>
                    <a:pt x="638227" y="655305"/>
                  </a:lnTo>
                  <a:lnTo>
                    <a:pt x="638227" y="655305"/>
                  </a:lnTo>
                  <a:close/>
                  <a:moveTo>
                    <a:pt x="786817" y="1711342"/>
                  </a:moveTo>
                  <a:lnTo>
                    <a:pt x="786817" y="1711342"/>
                  </a:lnTo>
                  <a:cubicBezTo>
                    <a:pt x="754450" y="1720661"/>
                    <a:pt x="721564" y="1728071"/>
                    <a:pt x="688328" y="1733535"/>
                  </a:cubicBezTo>
                  <a:cubicBezTo>
                    <a:pt x="680137" y="1734964"/>
                    <a:pt x="671945" y="1736298"/>
                    <a:pt x="663658" y="1737536"/>
                  </a:cubicBezTo>
                  <a:lnTo>
                    <a:pt x="657562" y="1738393"/>
                  </a:lnTo>
                  <a:lnTo>
                    <a:pt x="657277" y="1738393"/>
                  </a:lnTo>
                  <a:lnTo>
                    <a:pt x="655276" y="1738393"/>
                  </a:lnTo>
                  <a:lnTo>
                    <a:pt x="640894" y="1740203"/>
                  </a:lnTo>
                  <a:cubicBezTo>
                    <a:pt x="623844" y="1742203"/>
                    <a:pt x="606794" y="1743727"/>
                    <a:pt x="589649" y="1744775"/>
                  </a:cubicBezTo>
                  <a:cubicBezTo>
                    <a:pt x="524623" y="1749064"/>
                    <a:pt x="459336" y="1747151"/>
                    <a:pt x="394672" y="1739060"/>
                  </a:cubicBezTo>
                  <a:lnTo>
                    <a:pt x="388957" y="1738298"/>
                  </a:lnTo>
                  <a:lnTo>
                    <a:pt x="388291" y="1738298"/>
                  </a:lnTo>
                  <a:lnTo>
                    <a:pt x="386767" y="1738298"/>
                  </a:lnTo>
                  <a:lnTo>
                    <a:pt x="375336" y="1736584"/>
                  </a:lnTo>
                  <a:cubicBezTo>
                    <a:pt x="367050" y="1735250"/>
                    <a:pt x="358858" y="1733821"/>
                    <a:pt x="350571" y="1732297"/>
                  </a:cubicBezTo>
                  <a:cubicBezTo>
                    <a:pt x="334760" y="1729376"/>
                    <a:pt x="319044" y="1725916"/>
                    <a:pt x="303423" y="1721915"/>
                  </a:cubicBezTo>
                  <a:cubicBezTo>
                    <a:pt x="271986" y="1714252"/>
                    <a:pt x="241038" y="1704710"/>
                    <a:pt x="210744" y="1693340"/>
                  </a:cubicBezTo>
                  <a:cubicBezTo>
                    <a:pt x="197028" y="1688101"/>
                    <a:pt x="187027" y="1683815"/>
                    <a:pt x="175502" y="1678576"/>
                  </a:cubicBezTo>
                  <a:cubicBezTo>
                    <a:pt x="163977" y="1673337"/>
                    <a:pt x="150832" y="1666860"/>
                    <a:pt x="138831" y="1660384"/>
                  </a:cubicBezTo>
                  <a:cubicBezTo>
                    <a:pt x="129306" y="1655240"/>
                    <a:pt x="119781" y="1649811"/>
                    <a:pt x="111018" y="1644000"/>
                  </a:cubicBezTo>
                  <a:cubicBezTo>
                    <a:pt x="106446" y="1641048"/>
                    <a:pt x="101493" y="1638000"/>
                    <a:pt x="97492" y="1634475"/>
                  </a:cubicBezTo>
                  <a:lnTo>
                    <a:pt x="91682" y="1630094"/>
                  </a:lnTo>
                  <a:lnTo>
                    <a:pt x="89872" y="1628665"/>
                  </a:lnTo>
                  <a:lnTo>
                    <a:pt x="87396" y="1626665"/>
                  </a:lnTo>
                  <a:cubicBezTo>
                    <a:pt x="79879" y="1620371"/>
                    <a:pt x="72872" y="1613491"/>
                    <a:pt x="66441" y="1606091"/>
                  </a:cubicBezTo>
                  <a:lnTo>
                    <a:pt x="63012" y="1601900"/>
                  </a:lnTo>
                  <a:lnTo>
                    <a:pt x="61488" y="1599900"/>
                  </a:lnTo>
                  <a:lnTo>
                    <a:pt x="59202" y="1596566"/>
                  </a:lnTo>
                  <a:cubicBezTo>
                    <a:pt x="56392" y="1592328"/>
                    <a:pt x="53817" y="1587940"/>
                    <a:pt x="51486" y="1583421"/>
                  </a:cubicBezTo>
                  <a:cubicBezTo>
                    <a:pt x="50439" y="1581421"/>
                    <a:pt x="49486" y="1579230"/>
                    <a:pt x="48534" y="1577135"/>
                  </a:cubicBezTo>
                  <a:cubicBezTo>
                    <a:pt x="48319" y="1576814"/>
                    <a:pt x="48158" y="1576460"/>
                    <a:pt x="48058" y="1576087"/>
                  </a:cubicBezTo>
                  <a:cubicBezTo>
                    <a:pt x="48058" y="1576659"/>
                    <a:pt x="47200" y="1573992"/>
                    <a:pt x="47010" y="1573516"/>
                  </a:cubicBezTo>
                  <a:cubicBezTo>
                    <a:pt x="45198" y="1568494"/>
                    <a:pt x="43672" y="1563374"/>
                    <a:pt x="42438" y="1558180"/>
                  </a:cubicBezTo>
                  <a:cubicBezTo>
                    <a:pt x="41866" y="1555799"/>
                    <a:pt x="41390" y="1553322"/>
                    <a:pt x="40914" y="1550846"/>
                  </a:cubicBezTo>
                  <a:cubicBezTo>
                    <a:pt x="40437" y="1548369"/>
                    <a:pt x="40342" y="1547798"/>
                    <a:pt x="40152" y="1546274"/>
                  </a:cubicBezTo>
                  <a:lnTo>
                    <a:pt x="40152" y="1546274"/>
                  </a:lnTo>
                  <a:cubicBezTo>
                    <a:pt x="40152" y="1546274"/>
                    <a:pt x="40152" y="1545607"/>
                    <a:pt x="40152" y="1545131"/>
                  </a:cubicBezTo>
                  <a:cubicBezTo>
                    <a:pt x="41327" y="1537428"/>
                    <a:pt x="43176" y="1529842"/>
                    <a:pt x="45676" y="1522461"/>
                  </a:cubicBezTo>
                  <a:cubicBezTo>
                    <a:pt x="49598" y="1512050"/>
                    <a:pt x="54377" y="1501983"/>
                    <a:pt x="59964" y="1492362"/>
                  </a:cubicBezTo>
                  <a:cubicBezTo>
                    <a:pt x="60726" y="1490934"/>
                    <a:pt x="61488" y="1489505"/>
                    <a:pt x="62345" y="1488171"/>
                  </a:cubicBezTo>
                  <a:lnTo>
                    <a:pt x="65679" y="1485124"/>
                  </a:lnTo>
                  <a:cubicBezTo>
                    <a:pt x="74934" y="1477091"/>
                    <a:pt x="83157" y="1467940"/>
                    <a:pt x="90158" y="1457882"/>
                  </a:cubicBezTo>
                  <a:cubicBezTo>
                    <a:pt x="97045" y="1445841"/>
                    <a:pt x="101995" y="1432790"/>
                    <a:pt x="104827" y="1419211"/>
                  </a:cubicBezTo>
                  <a:cubicBezTo>
                    <a:pt x="108922" y="1404161"/>
                    <a:pt x="113494" y="1389207"/>
                    <a:pt x="116733" y="1373871"/>
                  </a:cubicBezTo>
                  <a:cubicBezTo>
                    <a:pt x="118542" y="1365080"/>
                    <a:pt x="119688" y="1356165"/>
                    <a:pt x="120162" y="1347201"/>
                  </a:cubicBezTo>
                  <a:cubicBezTo>
                    <a:pt x="120213" y="1346790"/>
                    <a:pt x="120213" y="1346374"/>
                    <a:pt x="120162" y="1345963"/>
                  </a:cubicBezTo>
                  <a:cubicBezTo>
                    <a:pt x="120733" y="1343201"/>
                    <a:pt x="121210" y="1340534"/>
                    <a:pt x="121686" y="1337676"/>
                  </a:cubicBezTo>
                  <a:cubicBezTo>
                    <a:pt x="124924" y="1320055"/>
                    <a:pt x="127305" y="1302243"/>
                    <a:pt x="129401" y="1284432"/>
                  </a:cubicBezTo>
                  <a:cubicBezTo>
                    <a:pt x="131496" y="1266620"/>
                    <a:pt x="133116" y="1250523"/>
                    <a:pt x="134926" y="1233473"/>
                  </a:cubicBezTo>
                  <a:cubicBezTo>
                    <a:pt x="136735" y="1216423"/>
                    <a:pt x="138450" y="1201564"/>
                    <a:pt x="140736" y="1185848"/>
                  </a:cubicBezTo>
                  <a:cubicBezTo>
                    <a:pt x="145975" y="1150701"/>
                    <a:pt x="152356" y="1115839"/>
                    <a:pt x="156928" y="1081073"/>
                  </a:cubicBezTo>
                  <a:cubicBezTo>
                    <a:pt x="161786" y="1044211"/>
                    <a:pt x="165882" y="1007349"/>
                    <a:pt x="169787" y="970392"/>
                  </a:cubicBezTo>
                  <a:cubicBezTo>
                    <a:pt x="173692" y="933435"/>
                    <a:pt x="177312" y="898098"/>
                    <a:pt x="181408" y="861998"/>
                  </a:cubicBezTo>
                  <a:cubicBezTo>
                    <a:pt x="183408" y="843996"/>
                    <a:pt x="185599" y="825898"/>
                    <a:pt x="187885" y="807896"/>
                  </a:cubicBezTo>
                  <a:cubicBezTo>
                    <a:pt x="187914" y="807388"/>
                    <a:pt x="187914" y="806880"/>
                    <a:pt x="187885" y="806372"/>
                  </a:cubicBezTo>
                  <a:cubicBezTo>
                    <a:pt x="187931" y="805674"/>
                    <a:pt x="187931" y="804974"/>
                    <a:pt x="187885" y="804276"/>
                  </a:cubicBezTo>
                  <a:cubicBezTo>
                    <a:pt x="188361" y="801133"/>
                    <a:pt x="188742" y="797990"/>
                    <a:pt x="189123" y="794751"/>
                  </a:cubicBezTo>
                  <a:cubicBezTo>
                    <a:pt x="189504" y="791513"/>
                    <a:pt x="189790" y="789608"/>
                    <a:pt x="190456" y="784655"/>
                  </a:cubicBezTo>
                  <a:cubicBezTo>
                    <a:pt x="191694" y="775130"/>
                    <a:pt x="193028" y="765605"/>
                    <a:pt x="194457" y="756080"/>
                  </a:cubicBezTo>
                  <a:cubicBezTo>
                    <a:pt x="199695" y="720361"/>
                    <a:pt x="205506" y="684642"/>
                    <a:pt x="210554" y="648924"/>
                  </a:cubicBezTo>
                  <a:cubicBezTo>
                    <a:pt x="215602" y="613205"/>
                    <a:pt x="220079" y="577962"/>
                    <a:pt x="225318" y="541291"/>
                  </a:cubicBezTo>
                  <a:cubicBezTo>
                    <a:pt x="228366" y="518145"/>
                    <a:pt x="232461" y="495000"/>
                    <a:pt x="236367" y="471568"/>
                  </a:cubicBezTo>
                  <a:cubicBezTo>
                    <a:pt x="244723" y="480513"/>
                    <a:pt x="255020" y="487421"/>
                    <a:pt x="266466" y="491761"/>
                  </a:cubicBezTo>
                  <a:cubicBezTo>
                    <a:pt x="287030" y="502698"/>
                    <a:pt x="308798" y="511201"/>
                    <a:pt x="331331" y="517098"/>
                  </a:cubicBezTo>
                  <a:lnTo>
                    <a:pt x="336475" y="520241"/>
                  </a:lnTo>
                  <a:cubicBezTo>
                    <a:pt x="364228" y="536226"/>
                    <a:pt x="393366" y="549679"/>
                    <a:pt x="423533" y="560436"/>
                  </a:cubicBezTo>
                  <a:cubicBezTo>
                    <a:pt x="439916" y="566723"/>
                    <a:pt x="456490" y="572533"/>
                    <a:pt x="472968" y="578439"/>
                  </a:cubicBezTo>
                  <a:lnTo>
                    <a:pt x="496780" y="586821"/>
                  </a:lnTo>
                  <a:cubicBezTo>
                    <a:pt x="502964" y="588749"/>
                    <a:pt x="509363" y="589901"/>
                    <a:pt x="515830" y="590250"/>
                  </a:cubicBezTo>
                  <a:cubicBezTo>
                    <a:pt x="517564" y="591478"/>
                    <a:pt x="519218" y="592814"/>
                    <a:pt x="520783" y="594250"/>
                  </a:cubicBezTo>
                  <a:cubicBezTo>
                    <a:pt x="515759" y="614389"/>
                    <a:pt x="519422" y="635712"/>
                    <a:pt x="530880" y="653019"/>
                  </a:cubicBezTo>
                  <a:cubicBezTo>
                    <a:pt x="541357" y="670355"/>
                    <a:pt x="556597" y="686071"/>
                    <a:pt x="577552" y="686547"/>
                  </a:cubicBezTo>
                  <a:cubicBezTo>
                    <a:pt x="594418" y="685408"/>
                    <a:pt x="609829" y="676596"/>
                    <a:pt x="619367" y="662640"/>
                  </a:cubicBezTo>
                  <a:cubicBezTo>
                    <a:pt x="622630" y="658587"/>
                    <a:pt x="625621" y="654323"/>
                    <a:pt x="628321" y="649876"/>
                  </a:cubicBezTo>
                  <a:lnTo>
                    <a:pt x="628320" y="649876"/>
                  </a:lnTo>
                  <a:lnTo>
                    <a:pt x="632416" y="651781"/>
                  </a:lnTo>
                  <a:cubicBezTo>
                    <a:pt x="634117" y="652551"/>
                    <a:pt x="635743" y="653476"/>
                    <a:pt x="637274" y="654543"/>
                  </a:cubicBezTo>
                  <a:cubicBezTo>
                    <a:pt x="637274" y="654543"/>
                    <a:pt x="637274" y="654543"/>
                    <a:pt x="637274" y="654543"/>
                  </a:cubicBezTo>
                  <a:cubicBezTo>
                    <a:pt x="637274" y="654543"/>
                    <a:pt x="639274" y="656925"/>
                    <a:pt x="637941" y="655020"/>
                  </a:cubicBezTo>
                  <a:lnTo>
                    <a:pt x="637941" y="655020"/>
                  </a:lnTo>
                  <a:cubicBezTo>
                    <a:pt x="639429" y="657147"/>
                    <a:pt x="641384" y="658906"/>
                    <a:pt x="643656" y="660163"/>
                  </a:cubicBezTo>
                  <a:cubicBezTo>
                    <a:pt x="639771" y="666770"/>
                    <a:pt x="638102" y="674447"/>
                    <a:pt x="638893" y="682071"/>
                  </a:cubicBezTo>
                  <a:cubicBezTo>
                    <a:pt x="639371" y="687021"/>
                    <a:pt x="640692" y="691853"/>
                    <a:pt x="642799" y="696358"/>
                  </a:cubicBezTo>
                  <a:cubicBezTo>
                    <a:pt x="641941" y="698835"/>
                    <a:pt x="641275" y="701502"/>
                    <a:pt x="640608" y="703883"/>
                  </a:cubicBezTo>
                  <a:cubicBezTo>
                    <a:pt x="634607" y="702740"/>
                    <a:pt x="628511" y="701502"/>
                    <a:pt x="622415" y="700454"/>
                  </a:cubicBezTo>
                  <a:cubicBezTo>
                    <a:pt x="606318" y="697596"/>
                    <a:pt x="590316" y="695882"/>
                    <a:pt x="574123" y="694453"/>
                  </a:cubicBezTo>
                  <a:cubicBezTo>
                    <a:pt x="542666" y="691754"/>
                    <a:pt x="511519" y="686207"/>
                    <a:pt x="481064" y="677880"/>
                  </a:cubicBezTo>
                  <a:cubicBezTo>
                    <a:pt x="451251" y="669688"/>
                    <a:pt x="422771" y="657210"/>
                    <a:pt x="393625" y="647114"/>
                  </a:cubicBezTo>
                  <a:cubicBezTo>
                    <a:pt x="379267" y="642006"/>
                    <a:pt x="365503" y="635364"/>
                    <a:pt x="352572" y="627302"/>
                  </a:cubicBezTo>
                  <a:cubicBezTo>
                    <a:pt x="338248" y="618887"/>
                    <a:pt x="323461" y="611286"/>
                    <a:pt x="308281" y="604537"/>
                  </a:cubicBezTo>
                  <a:cubicBezTo>
                    <a:pt x="305804" y="603394"/>
                    <a:pt x="303709" y="606918"/>
                    <a:pt x="306090" y="608252"/>
                  </a:cubicBezTo>
                  <a:cubicBezTo>
                    <a:pt x="320148" y="615832"/>
                    <a:pt x="333788" y="624163"/>
                    <a:pt x="346952" y="633207"/>
                  </a:cubicBezTo>
                  <a:cubicBezTo>
                    <a:pt x="353074" y="637940"/>
                    <a:pt x="359432" y="642359"/>
                    <a:pt x="366002" y="646447"/>
                  </a:cubicBezTo>
                  <a:cubicBezTo>
                    <a:pt x="373068" y="650464"/>
                    <a:pt x="380350" y="654089"/>
                    <a:pt x="387815" y="657306"/>
                  </a:cubicBezTo>
                  <a:cubicBezTo>
                    <a:pt x="401626" y="663306"/>
                    <a:pt x="415723" y="668831"/>
                    <a:pt x="429534" y="674832"/>
                  </a:cubicBezTo>
                  <a:cubicBezTo>
                    <a:pt x="444557" y="681378"/>
                    <a:pt x="459914" y="687133"/>
                    <a:pt x="475539" y="692072"/>
                  </a:cubicBezTo>
                  <a:cubicBezTo>
                    <a:pt x="506563" y="701904"/>
                    <a:pt x="538459" y="708730"/>
                    <a:pt x="570789" y="712455"/>
                  </a:cubicBezTo>
                  <a:cubicBezTo>
                    <a:pt x="586601" y="714170"/>
                    <a:pt x="602317" y="715884"/>
                    <a:pt x="618415" y="718837"/>
                  </a:cubicBezTo>
                  <a:lnTo>
                    <a:pt x="637465" y="722457"/>
                  </a:lnTo>
                  <a:cubicBezTo>
                    <a:pt x="636703" y="727029"/>
                    <a:pt x="636131" y="731982"/>
                    <a:pt x="635750" y="736268"/>
                  </a:cubicBezTo>
                  <a:cubicBezTo>
                    <a:pt x="634226" y="754461"/>
                    <a:pt x="639370" y="779226"/>
                    <a:pt x="655848" y="788941"/>
                  </a:cubicBezTo>
                  <a:lnTo>
                    <a:pt x="655276" y="798466"/>
                  </a:lnTo>
                  <a:cubicBezTo>
                    <a:pt x="653102" y="797673"/>
                    <a:pt x="650696" y="798792"/>
                    <a:pt x="649903" y="800967"/>
                  </a:cubicBezTo>
                  <a:cubicBezTo>
                    <a:pt x="649706" y="801507"/>
                    <a:pt x="649622" y="802083"/>
                    <a:pt x="649657" y="802657"/>
                  </a:cubicBezTo>
                  <a:cubicBezTo>
                    <a:pt x="649101" y="810200"/>
                    <a:pt x="648115" y="817705"/>
                    <a:pt x="646704" y="825136"/>
                  </a:cubicBezTo>
                  <a:cubicBezTo>
                    <a:pt x="645561" y="832661"/>
                    <a:pt x="644989" y="840186"/>
                    <a:pt x="643942" y="847615"/>
                  </a:cubicBezTo>
                  <a:cubicBezTo>
                    <a:pt x="641751" y="863617"/>
                    <a:pt x="639179" y="879524"/>
                    <a:pt x="636226" y="895240"/>
                  </a:cubicBezTo>
                  <a:cubicBezTo>
                    <a:pt x="630511" y="926990"/>
                    <a:pt x="625304" y="959089"/>
                    <a:pt x="620605" y="991538"/>
                  </a:cubicBezTo>
                  <a:cubicBezTo>
                    <a:pt x="615748" y="1023828"/>
                    <a:pt x="611080" y="1056117"/>
                    <a:pt x="607080" y="1088407"/>
                  </a:cubicBezTo>
                  <a:cubicBezTo>
                    <a:pt x="604889" y="1104981"/>
                    <a:pt x="602698" y="1121459"/>
                    <a:pt x="600317" y="1137937"/>
                  </a:cubicBezTo>
                  <a:cubicBezTo>
                    <a:pt x="597338" y="1154300"/>
                    <a:pt x="596347" y="1170962"/>
                    <a:pt x="597364" y="1187563"/>
                  </a:cubicBezTo>
                  <a:cubicBezTo>
                    <a:pt x="597364" y="1191944"/>
                    <a:pt x="604222" y="1195087"/>
                    <a:pt x="606889" y="1190039"/>
                  </a:cubicBezTo>
                  <a:cubicBezTo>
                    <a:pt x="613086" y="1175031"/>
                    <a:pt x="617126" y="1159221"/>
                    <a:pt x="618891" y="1143081"/>
                  </a:cubicBezTo>
                  <a:cubicBezTo>
                    <a:pt x="621304" y="1126571"/>
                    <a:pt x="623590" y="1110092"/>
                    <a:pt x="625749" y="1093646"/>
                  </a:cubicBezTo>
                  <a:cubicBezTo>
                    <a:pt x="630226" y="1060880"/>
                    <a:pt x="634226" y="1028209"/>
                    <a:pt x="638798" y="995538"/>
                  </a:cubicBezTo>
                  <a:cubicBezTo>
                    <a:pt x="638227" y="1003635"/>
                    <a:pt x="637750" y="1011731"/>
                    <a:pt x="637560" y="1019827"/>
                  </a:cubicBezTo>
                  <a:cubicBezTo>
                    <a:pt x="636924" y="1037933"/>
                    <a:pt x="637337" y="1056061"/>
                    <a:pt x="638798" y="1074120"/>
                  </a:cubicBezTo>
                  <a:cubicBezTo>
                    <a:pt x="639370" y="1081644"/>
                    <a:pt x="639274" y="1089264"/>
                    <a:pt x="640036" y="1096789"/>
                  </a:cubicBezTo>
                  <a:cubicBezTo>
                    <a:pt x="640903" y="1112485"/>
                    <a:pt x="644749" y="1127872"/>
                    <a:pt x="651371" y="1142128"/>
                  </a:cubicBezTo>
                  <a:cubicBezTo>
                    <a:pt x="655321" y="1150179"/>
                    <a:pt x="662105" y="1156489"/>
                    <a:pt x="670421" y="1159845"/>
                  </a:cubicBezTo>
                  <a:cubicBezTo>
                    <a:pt x="675086" y="1161607"/>
                    <a:pt x="680234" y="1161607"/>
                    <a:pt x="684899" y="1159845"/>
                  </a:cubicBezTo>
                  <a:cubicBezTo>
                    <a:pt x="687132" y="1164660"/>
                    <a:pt x="689710" y="1169308"/>
                    <a:pt x="692614" y="1173751"/>
                  </a:cubicBezTo>
                  <a:cubicBezTo>
                    <a:pt x="696994" y="1180433"/>
                    <a:pt x="702506" y="1186300"/>
                    <a:pt x="708902" y="1191087"/>
                  </a:cubicBezTo>
                  <a:cubicBezTo>
                    <a:pt x="705920" y="1198545"/>
                    <a:pt x="704089" y="1206414"/>
                    <a:pt x="703473" y="1214423"/>
                  </a:cubicBezTo>
                  <a:cubicBezTo>
                    <a:pt x="701663" y="1226710"/>
                    <a:pt x="700615" y="1239093"/>
                    <a:pt x="699758" y="1251570"/>
                  </a:cubicBezTo>
                  <a:cubicBezTo>
                    <a:pt x="698139" y="1275478"/>
                    <a:pt x="696138" y="1299195"/>
                    <a:pt x="694805" y="1323294"/>
                  </a:cubicBezTo>
                  <a:cubicBezTo>
                    <a:pt x="693471" y="1347392"/>
                    <a:pt x="693376" y="1372443"/>
                    <a:pt x="692328" y="1397017"/>
                  </a:cubicBezTo>
                  <a:cubicBezTo>
                    <a:pt x="691757" y="1409781"/>
                    <a:pt x="690804" y="1422449"/>
                    <a:pt x="689280" y="1435117"/>
                  </a:cubicBezTo>
                  <a:cubicBezTo>
                    <a:pt x="686397" y="1447115"/>
                    <a:pt x="685242" y="1459464"/>
                    <a:pt x="685852" y="1471789"/>
                  </a:cubicBezTo>
                  <a:cubicBezTo>
                    <a:pt x="686713" y="1475043"/>
                    <a:pt x="690050" y="1476983"/>
                    <a:pt x="693305" y="1476122"/>
                  </a:cubicBezTo>
                  <a:cubicBezTo>
                    <a:pt x="694340" y="1475847"/>
                    <a:pt x="695284" y="1475306"/>
                    <a:pt x="696043" y="1474551"/>
                  </a:cubicBezTo>
                  <a:cubicBezTo>
                    <a:pt x="702197" y="1464592"/>
                    <a:pt x="705645" y="1453199"/>
                    <a:pt x="706045" y="1441499"/>
                  </a:cubicBezTo>
                  <a:cubicBezTo>
                    <a:pt x="707950" y="1428831"/>
                    <a:pt x="708902" y="1415877"/>
                    <a:pt x="709664" y="1403399"/>
                  </a:cubicBezTo>
                  <a:cubicBezTo>
                    <a:pt x="711188" y="1378062"/>
                    <a:pt x="711188" y="1352726"/>
                    <a:pt x="712521" y="1327199"/>
                  </a:cubicBezTo>
                  <a:cubicBezTo>
                    <a:pt x="713760" y="1303958"/>
                    <a:pt x="715951" y="1280812"/>
                    <a:pt x="717094" y="1257476"/>
                  </a:cubicBezTo>
                  <a:cubicBezTo>
                    <a:pt x="717760" y="1245189"/>
                    <a:pt x="718522" y="1232901"/>
                    <a:pt x="719951" y="1220614"/>
                  </a:cubicBezTo>
                  <a:cubicBezTo>
                    <a:pt x="720713" y="1213756"/>
                    <a:pt x="722618" y="1206517"/>
                    <a:pt x="723380" y="1199278"/>
                  </a:cubicBezTo>
                  <a:lnTo>
                    <a:pt x="725761" y="1200231"/>
                  </a:lnTo>
                  <a:lnTo>
                    <a:pt x="729571" y="1201278"/>
                  </a:lnTo>
                  <a:cubicBezTo>
                    <a:pt x="736883" y="1203083"/>
                    <a:pt x="744601" y="1202169"/>
                    <a:pt x="751288" y="1198707"/>
                  </a:cubicBezTo>
                  <a:lnTo>
                    <a:pt x="753860" y="1197087"/>
                  </a:lnTo>
                  <a:lnTo>
                    <a:pt x="755765" y="1195468"/>
                  </a:lnTo>
                  <a:lnTo>
                    <a:pt x="758813" y="1193087"/>
                  </a:lnTo>
                  <a:cubicBezTo>
                    <a:pt x="762932" y="1188843"/>
                    <a:pt x="766169" y="1183825"/>
                    <a:pt x="768338" y="1178323"/>
                  </a:cubicBezTo>
                  <a:cubicBezTo>
                    <a:pt x="770972" y="1172360"/>
                    <a:pt x="773076" y="1166177"/>
                    <a:pt x="774625" y="1159845"/>
                  </a:cubicBezTo>
                  <a:cubicBezTo>
                    <a:pt x="779776" y="1160481"/>
                    <a:pt x="784960" y="1160831"/>
                    <a:pt x="790150" y="1160892"/>
                  </a:cubicBezTo>
                  <a:cubicBezTo>
                    <a:pt x="797294" y="1160892"/>
                    <a:pt x="809200" y="1159845"/>
                    <a:pt x="811010" y="1150701"/>
                  </a:cubicBezTo>
                  <a:cubicBezTo>
                    <a:pt x="811454" y="1148922"/>
                    <a:pt x="810461" y="1147099"/>
                    <a:pt x="808724" y="1146510"/>
                  </a:cubicBezTo>
                  <a:cubicBezTo>
                    <a:pt x="805881" y="1145558"/>
                    <a:pt x="802805" y="1145558"/>
                    <a:pt x="799961" y="1146510"/>
                  </a:cubicBezTo>
                  <a:cubicBezTo>
                    <a:pt x="796236" y="1147697"/>
                    <a:pt x="792345" y="1148276"/>
                    <a:pt x="788436" y="1148224"/>
                  </a:cubicBezTo>
                  <a:cubicBezTo>
                    <a:pt x="784650" y="1148271"/>
                    <a:pt x="780864" y="1148080"/>
                    <a:pt x="777101" y="1147653"/>
                  </a:cubicBezTo>
                  <a:cubicBezTo>
                    <a:pt x="779367" y="1133127"/>
                    <a:pt x="780450" y="1118443"/>
                    <a:pt x="780340" y="1103742"/>
                  </a:cubicBezTo>
                  <a:cubicBezTo>
                    <a:pt x="787647" y="1104511"/>
                    <a:pt x="795005" y="1102872"/>
                    <a:pt x="801295" y="1099075"/>
                  </a:cubicBezTo>
                  <a:cubicBezTo>
                    <a:pt x="802794" y="1098006"/>
                    <a:pt x="803143" y="1095925"/>
                    <a:pt x="802074" y="1094425"/>
                  </a:cubicBezTo>
                  <a:cubicBezTo>
                    <a:pt x="801860" y="1094124"/>
                    <a:pt x="801596" y="1093861"/>
                    <a:pt x="801295" y="1093646"/>
                  </a:cubicBezTo>
                  <a:cubicBezTo>
                    <a:pt x="795053" y="1089816"/>
                    <a:pt x="787714" y="1088174"/>
                    <a:pt x="780435" y="1088979"/>
                  </a:cubicBezTo>
                  <a:cubicBezTo>
                    <a:pt x="780435" y="1081644"/>
                    <a:pt x="780435" y="1074405"/>
                    <a:pt x="779959" y="1067071"/>
                  </a:cubicBezTo>
                  <a:cubicBezTo>
                    <a:pt x="780921" y="1066425"/>
                    <a:pt x="781602" y="1065438"/>
                    <a:pt x="781864" y="1064309"/>
                  </a:cubicBezTo>
                  <a:cubicBezTo>
                    <a:pt x="782985" y="1064217"/>
                    <a:pt x="784082" y="1063927"/>
                    <a:pt x="785102" y="1063452"/>
                  </a:cubicBezTo>
                  <a:lnTo>
                    <a:pt x="791008" y="1063452"/>
                  </a:lnTo>
                  <a:cubicBezTo>
                    <a:pt x="797435" y="1064190"/>
                    <a:pt x="803945" y="1063474"/>
                    <a:pt x="810058" y="1061356"/>
                  </a:cubicBezTo>
                  <a:cubicBezTo>
                    <a:pt x="812872" y="1059606"/>
                    <a:pt x="813735" y="1055906"/>
                    <a:pt x="811985" y="1053092"/>
                  </a:cubicBezTo>
                  <a:cubicBezTo>
                    <a:pt x="811499" y="1052310"/>
                    <a:pt x="810839" y="1051650"/>
                    <a:pt x="810058" y="1051164"/>
                  </a:cubicBezTo>
                  <a:cubicBezTo>
                    <a:pt x="805107" y="1049306"/>
                    <a:pt x="799792" y="1048621"/>
                    <a:pt x="794532" y="1049164"/>
                  </a:cubicBezTo>
                  <a:cubicBezTo>
                    <a:pt x="794532" y="1047640"/>
                    <a:pt x="795008" y="1046116"/>
                    <a:pt x="795199" y="1044402"/>
                  </a:cubicBezTo>
                  <a:cubicBezTo>
                    <a:pt x="795199" y="1047354"/>
                    <a:pt x="795961" y="1041354"/>
                    <a:pt x="796056" y="1040782"/>
                  </a:cubicBezTo>
                  <a:cubicBezTo>
                    <a:pt x="796056" y="1038591"/>
                    <a:pt x="797199" y="1036496"/>
                    <a:pt x="797866" y="1034400"/>
                  </a:cubicBezTo>
                  <a:cubicBezTo>
                    <a:pt x="799800" y="1028324"/>
                    <a:pt x="802188" y="1022402"/>
                    <a:pt x="805009" y="1016684"/>
                  </a:cubicBezTo>
                  <a:cubicBezTo>
                    <a:pt x="808015" y="1016861"/>
                    <a:pt x="811031" y="1016605"/>
                    <a:pt x="813963" y="1015922"/>
                  </a:cubicBezTo>
                  <a:cubicBezTo>
                    <a:pt x="817652" y="1014680"/>
                    <a:pt x="819637" y="1010683"/>
                    <a:pt x="818395" y="1006993"/>
                  </a:cubicBezTo>
                  <a:cubicBezTo>
                    <a:pt x="817892" y="1005498"/>
                    <a:pt x="816901" y="1004215"/>
                    <a:pt x="815582" y="1003349"/>
                  </a:cubicBezTo>
                  <a:cubicBezTo>
                    <a:pt x="814384" y="1002775"/>
                    <a:pt x="813141" y="1002297"/>
                    <a:pt x="811867" y="1001920"/>
                  </a:cubicBezTo>
                  <a:cubicBezTo>
                    <a:pt x="814058" y="997253"/>
                    <a:pt x="816153" y="992395"/>
                    <a:pt x="818059" y="987823"/>
                  </a:cubicBezTo>
                  <a:cubicBezTo>
                    <a:pt x="819963" y="983251"/>
                    <a:pt x="821297" y="979632"/>
                    <a:pt x="822535" y="975441"/>
                  </a:cubicBezTo>
                  <a:cubicBezTo>
                    <a:pt x="822535" y="974488"/>
                    <a:pt x="823202" y="973536"/>
                    <a:pt x="823583" y="972488"/>
                  </a:cubicBezTo>
                  <a:cubicBezTo>
                    <a:pt x="834054" y="966378"/>
                    <a:pt x="842399" y="957202"/>
                    <a:pt x="847491" y="946199"/>
                  </a:cubicBezTo>
                  <a:cubicBezTo>
                    <a:pt x="847491" y="947913"/>
                    <a:pt x="846824" y="949533"/>
                    <a:pt x="846538" y="951247"/>
                  </a:cubicBezTo>
                  <a:cubicBezTo>
                    <a:pt x="843776" y="968583"/>
                    <a:pt x="841966" y="986109"/>
                    <a:pt x="839966" y="1003539"/>
                  </a:cubicBezTo>
                  <a:cubicBezTo>
                    <a:pt x="837966" y="1020970"/>
                    <a:pt x="835680" y="1037067"/>
                    <a:pt x="832537" y="1053736"/>
                  </a:cubicBezTo>
                  <a:cubicBezTo>
                    <a:pt x="829393" y="1070405"/>
                    <a:pt x="825012" y="1088312"/>
                    <a:pt x="821773" y="1105743"/>
                  </a:cubicBezTo>
                  <a:cubicBezTo>
                    <a:pt x="815106" y="1141080"/>
                    <a:pt x="810248" y="1176799"/>
                    <a:pt x="805676" y="1212518"/>
                  </a:cubicBezTo>
                  <a:cubicBezTo>
                    <a:pt x="801104" y="1248237"/>
                    <a:pt x="796723" y="1283955"/>
                    <a:pt x="793484" y="1319865"/>
                  </a:cubicBezTo>
                  <a:cubicBezTo>
                    <a:pt x="792784" y="1326192"/>
                    <a:pt x="792402" y="1332550"/>
                    <a:pt x="792341" y="1338915"/>
                  </a:cubicBezTo>
                  <a:cubicBezTo>
                    <a:pt x="792149" y="1345096"/>
                    <a:pt x="792531" y="1351283"/>
                    <a:pt x="793484" y="1357393"/>
                  </a:cubicBezTo>
                  <a:cubicBezTo>
                    <a:pt x="794045" y="1359476"/>
                    <a:pt x="796188" y="1360709"/>
                    <a:pt x="798271" y="1360148"/>
                  </a:cubicBezTo>
                  <a:cubicBezTo>
                    <a:pt x="799263" y="1359881"/>
                    <a:pt x="800110" y="1359233"/>
                    <a:pt x="800628" y="1358346"/>
                  </a:cubicBezTo>
                  <a:cubicBezTo>
                    <a:pt x="802463" y="1354807"/>
                    <a:pt x="803779" y="1351021"/>
                    <a:pt x="804533" y="1347106"/>
                  </a:cubicBezTo>
                  <a:cubicBezTo>
                    <a:pt x="805486" y="1342915"/>
                    <a:pt x="807105" y="1338915"/>
                    <a:pt x="808057" y="1334628"/>
                  </a:cubicBezTo>
                  <a:cubicBezTo>
                    <a:pt x="810153" y="1325103"/>
                    <a:pt x="811296" y="1316055"/>
                    <a:pt x="812725" y="1306816"/>
                  </a:cubicBezTo>
                  <a:cubicBezTo>
                    <a:pt x="815487" y="1288909"/>
                    <a:pt x="817106" y="1270811"/>
                    <a:pt x="819202" y="1252809"/>
                  </a:cubicBezTo>
                  <a:cubicBezTo>
                    <a:pt x="823393" y="1217280"/>
                    <a:pt x="827774" y="1181752"/>
                    <a:pt x="833299" y="1146510"/>
                  </a:cubicBezTo>
                  <a:cubicBezTo>
                    <a:pt x="838823" y="1111267"/>
                    <a:pt x="847491" y="1077072"/>
                    <a:pt x="852349" y="1041735"/>
                  </a:cubicBezTo>
                  <a:cubicBezTo>
                    <a:pt x="855016" y="1024685"/>
                    <a:pt x="856825" y="1007635"/>
                    <a:pt x="858730" y="990490"/>
                  </a:cubicBezTo>
                  <a:cubicBezTo>
                    <a:pt x="860635" y="973345"/>
                    <a:pt x="861588" y="955438"/>
                    <a:pt x="864921" y="938388"/>
                  </a:cubicBezTo>
                  <a:cubicBezTo>
                    <a:pt x="867872" y="925688"/>
                    <a:pt x="869121" y="912652"/>
                    <a:pt x="868636" y="899622"/>
                  </a:cubicBezTo>
                  <a:lnTo>
                    <a:pt x="868636" y="899622"/>
                  </a:lnTo>
                  <a:lnTo>
                    <a:pt x="874732" y="900193"/>
                  </a:lnTo>
                  <a:cubicBezTo>
                    <a:pt x="891486" y="900864"/>
                    <a:pt x="906808" y="890790"/>
                    <a:pt x="912832" y="875142"/>
                  </a:cubicBezTo>
                  <a:cubicBezTo>
                    <a:pt x="916547" y="866760"/>
                    <a:pt x="918452" y="862188"/>
                    <a:pt x="921691" y="853044"/>
                  </a:cubicBezTo>
                  <a:cubicBezTo>
                    <a:pt x="924468" y="844715"/>
                    <a:pt x="926726" y="836221"/>
                    <a:pt x="928453" y="827613"/>
                  </a:cubicBezTo>
                  <a:cubicBezTo>
                    <a:pt x="931421" y="810880"/>
                    <a:pt x="933013" y="793932"/>
                    <a:pt x="933216" y="776940"/>
                  </a:cubicBezTo>
                  <a:cubicBezTo>
                    <a:pt x="932982" y="761042"/>
                    <a:pt x="933618" y="745143"/>
                    <a:pt x="935121" y="729315"/>
                  </a:cubicBezTo>
                  <a:lnTo>
                    <a:pt x="935692" y="726267"/>
                  </a:lnTo>
                  <a:cubicBezTo>
                    <a:pt x="938516" y="725086"/>
                    <a:pt x="941123" y="723444"/>
                    <a:pt x="943408" y="721409"/>
                  </a:cubicBezTo>
                  <a:cubicBezTo>
                    <a:pt x="944245" y="720985"/>
                    <a:pt x="945016" y="720439"/>
                    <a:pt x="945694" y="719790"/>
                  </a:cubicBezTo>
                  <a:cubicBezTo>
                    <a:pt x="947620" y="718377"/>
                    <a:pt x="949407" y="716783"/>
                    <a:pt x="951028" y="715027"/>
                  </a:cubicBezTo>
                  <a:cubicBezTo>
                    <a:pt x="953028" y="712932"/>
                    <a:pt x="955504" y="711027"/>
                    <a:pt x="957695" y="709122"/>
                  </a:cubicBezTo>
                  <a:cubicBezTo>
                    <a:pt x="954171" y="712074"/>
                    <a:pt x="958171" y="709122"/>
                    <a:pt x="959600" y="707788"/>
                  </a:cubicBezTo>
                  <a:lnTo>
                    <a:pt x="962267" y="706074"/>
                  </a:lnTo>
                  <a:lnTo>
                    <a:pt x="965125" y="704645"/>
                  </a:lnTo>
                  <a:lnTo>
                    <a:pt x="968363" y="703597"/>
                  </a:lnTo>
                  <a:cubicBezTo>
                    <a:pt x="971316" y="702645"/>
                    <a:pt x="974269" y="701311"/>
                    <a:pt x="977126" y="700073"/>
                  </a:cubicBezTo>
                  <a:cubicBezTo>
                    <a:pt x="981004" y="698443"/>
                    <a:pt x="984788" y="696599"/>
                    <a:pt x="988461" y="694548"/>
                  </a:cubicBezTo>
                  <a:cubicBezTo>
                    <a:pt x="987889" y="697120"/>
                    <a:pt x="987223" y="699787"/>
                    <a:pt x="986556" y="702359"/>
                  </a:cubicBezTo>
                  <a:cubicBezTo>
                    <a:pt x="978269" y="736554"/>
                    <a:pt x="973602" y="771510"/>
                    <a:pt x="968363" y="806277"/>
                  </a:cubicBezTo>
                  <a:cubicBezTo>
                    <a:pt x="957314" y="879524"/>
                    <a:pt x="945027" y="952581"/>
                    <a:pt x="935407" y="1026114"/>
                  </a:cubicBezTo>
                  <a:cubicBezTo>
                    <a:pt x="925786" y="1099647"/>
                    <a:pt x="919500" y="1170989"/>
                    <a:pt x="910927" y="1243379"/>
                  </a:cubicBezTo>
                  <a:cubicBezTo>
                    <a:pt x="906736" y="1279098"/>
                    <a:pt x="902164" y="1312721"/>
                    <a:pt x="896354" y="1349011"/>
                  </a:cubicBezTo>
                  <a:cubicBezTo>
                    <a:pt x="890544" y="1385301"/>
                    <a:pt x="884734" y="1420258"/>
                    <a:pt x="881304" y="1456263"/>
                  </a:cubicBezTo>
                  <a:cubicBezTo>
                    <a:pt x="880257" y="1467026"/>
                    <a:pt x="879495" y="1477884"/>
                    <a:pt x="879114" y="1488648"/>
                  </a:cubicBezTo>
                  <a:cubicBezTo>
                    <a:pt x="876780" y="1491265"/>
                    <a:pt x="875522" y="1494667"/>
                    <a:pt x="875590" y="1498173"/>
                  </a:cubicBezTo>
                  <a:cubicBezTo>
                    <a:pt x="875604" y="1500624"/>
                    <a:pt x="876191" y="1503038"/>
                    <a:pt x="877304" y="1505221"/>
                  </a:cubicBezTo>
                  <a:cubicBezTo>
                    <a:pt x="877304" y="1511032"/>
                    <a:pt x="877304" y="1516842"/>
                    <a:pt x="877304" y="1522652"/>
                  </a:cubicBezTo>
                  <a:cubicBezTo>
                    <a:pt x="877358" y="1522999"/>
                    <a:pt x="877358" y="1523352"/>
                    <a:pt x="877304" y="1523699"/>
                  </a:cubicBezTo>
                  <a:cubicBezTo>
                    <a:pt x="876398" y="1527728"/>
                    <a:pt x="876109" y="1531871"/>
                    <a:pt x="876447" y="1535987"/>
                  </a:cubicBezTo>
                  <a:cubicBezTo>
                    <a:pt x="876536" y="1538236"/>
                    <a:pt x="876856" y="1540470"/>
                    <a:pt x="877399" y="1542654"/>
                  </a:cubicBezTo>
                  <a:cubicBezTo>
                    <a:pt x="877399" y="1542654"/>
                    <a:pt x="878637" y="1552656"/>
                    <a:pt x="878447" y="1550941"/>
                  </a:cubicBezTo>
                  <a:cubicBezTo>
                    <a:pt x="878447" y="1552084"/>
                    <a:pt x="878447" y="1553132"/>
                    <a:pt x="878923" y="1554275"/>
                  </a:cubicBezTo>
                  <a:cubicBezTo>
                    <a:pt x="878923" y="1553132"/>
                    <a:pt x="879590" y="1559323"/>
                    <a:pt x="880066" y="1562085"/>
                  </a:cubicBezTo>
                  <a:cubicBezTo>
                    <a:pt x="881114" y="1574223"/>
                    <a:pt x="881114" y="1586428"/>
                    <a:pt x="880066" y="1598566"/>
                  </a:cubicBezTo>
                  <a:cubicBezTo>
                    <a:pt x="878678" y="1608258"/>
                    <a:pt x="876480" y="1617817"/>
                    <a:pt x="873494" y="1627141"/>
                  </a:cubicBezTo>
                  <a:cubicBezTo>
                    <a:pt x="869891" y="1637069"/>
                    <a:pt x="865693" y="1646770"/>
                    <a:pt x="860921" y="1656192"/>
                  </a:cubicBezTo>
                  <a:cubicBezTo>
                    <a:pt x="859873" y="1658574"/>
                    <a:pt x="858730" y="1661050"/>
                    <a:pt x="857492" y="1663432"/>
                  </a:cubicBezTo>
                  <a:lnTo>
                    <a:pt x="854539" y="1665908"/>
                  </a:lnTo>
                  <a:cubicBezTo>
                    <a:pt x="853301" y="1667051"/>
                    <a:pt x="847777" y="1673909"/>
                    <a:pt x="849967" y="1671433"/>
                  </a:cubicBezTo>
                  <a:cubicBezTo>
                    <a:pt x="848210" y="1673578"/>
                    <a:pt x="846942" y="1676081"/>
                    <a:pt x="846253" y="1678767"/>
                  </a:cubicBezTo>
                  <a:cubicBezTo>
                    <a:pt x="846253" y="1678767"/>
                    <a:pt x="846253" y="1679434"/>
                    <a:pt x="846253" y="1679719"/>
                  </a:cubicBezTo>
                  <a:cubicBezTo>
                    <a:pt x="846253" y="1680005"/>
                    <a:pt x="845586" y="1681434"/>
                    <a:pt x="845205" y="1682386"/>
                  </a:cubicBezTo>
                  <a:lnTo>
                    <a:pt x="845205" y="1683815"/>
                  </a:lnTo>
                  <a:cubicBezTo>
                    <a:pt x="843395" y="1685815"/>
                    <a:pt x="841585" y="1687720"/>
                    <a:pt x="839585" y="1689625"/>
                  </a:cubicBezTo>
                  <a:lnTo>
                    <a:pt x="836251" y="1692483"/>
                  </a:lnTo>
                  <a:cubicBezTo>
                    <a:pt x="834393" y="1693782"/>
                    <a:pt x="832452" y="1694959"/>
                    <a:pt x="830441" y="1696007"/>
                  </a:cubicBezTo>
                  <a:cubicBezTo>
                    <a:pt x="829257" y="1696569"/>
                    <a:pt x="828165" y="1697308"/>
                    <a:pt x="827203" y="1698198"/>
                  </a:cubicBezTo>
                  <a:lnTo>
                    <a:pt x="818249" y="1701436"/>
                  </a:lnTo>
                  <a:cubicBezTo>
                    <a:pt x="808724" y="1704960"/>
                    <a:pt x="798723" y="1707818"/>
                    <a:pt x="788912" y="1710961"/>
                  </a:cubicBezTo>
                  <a:close/>
                  <a:moveTo>
                    <a:pt x="1156005" y="1382920"/>
                  </a:moveTo>
                  <a:lnTo>
                    <a:pt x="1156005" y="1382920"/>
                  </a:lnTo>
                  <a:cubicBezTo>
                    <a:pt x="1151434" y="1388159"/>
                    <a:pt x="1146480" y="1393017"/>
                    <a:pt x="1141528" y="1397684"/>
                  </a:cubicBezTo>
                  <a:cubicBezTo>
                    <a:pt x="1139242" y="1399875"/>
                    <a:pt x="1136765" y="1401970"/>
                    <a:pt x="1134384" y="1403970"/>
                  </a:cubicBezTo>
                  <a:lnTo>
                    <a:pt x="1130764" y="1407018"/>
                  </a:lnTo>
                  <a:lnTo>
                    <a:pt x="1130098" y="1407590"/>
                  </a:lnTo>
                  <a:lnTo>
                    <a:pt x="1129526" y="1408066"/>
                  </a:lnTo>
                  <a:cubicBezTo>
                    <a:pt x="1124097" y="1412257"/>
                    <a:pt x="1118382" y="1416258"/>
                    <a:pt x="1112667" y="1420068"/>
                  </a:cubicBezTo>
                  <a:cubicBezTo>
                    <a:pt x="1101393" y="1427427"/>
                    <a:pt x="1089652" y="1434044"/>
                    <a:pt x="1077520" y="1439880"/>
                  </a:cubicBezTo>
                  <a:lnTo>
                    <a:pt x="1068757" y="1443975"/>
                  </a:lnTo>
                  <a:lnTo>
                    <a:pt x="1066090" y="1445214"/>
                  </a:lnTo>
                  <a:lnTo>
                    <a:pt x="1062661" y="1446642"/>
                  </a:lnTo>
                  <a:cubicBezTo>
                    <a:pt x="1055231" y="1449691"/>
                    <a:pt x="1047611" y="1452358"/>
                    <a:pt x="1039991" y="1454929"/>
                  </a:cubicBezTo>
                  <a:cubicBezTo>
                    <a:pt x="1023989" y="1460179"/>
                    <a:pt x="1007708" y="1464536"/>
                    <a:pt x="991223" y="1467978"/>
                  </a:cubicBezTo>
                  <a:lnTo>
                    <a:pt x="981698" y="1469979"/>
                  </a:lnTo>
                  <a:lnTo>
                    <a:pt x="981698" y="1469979"/>
                  </a:lnTo>
                  <a:cubicBezTo>
                    <a:pt x="981698" y="1469979"/>
                    <a:pt x="976554" y="1467026"/>
                    <a:pt x="977602" y="1467407"/>
                  </a:cubicBezTo>
                  <a:cubicBezTo>
                    <a:pt x="975221" y="1466359"/>
                    <a:pt x="972935" y="1465597"/>
                    <a:pt x="970554" y="1464740"/>
                  </a:cubicBezTo>
                  <a:cubicBezTo>
                    <a:pt x="966212" y="1462980"/>
                    <a:pt x="962063" y="1460777"/>
                    <a:pt x="958172" y="1458168"/>
                  </a:cubicBezTo>
                  <a:cubicBezTo>
                    <a:pt x="954803" y="1455986"/>
                    <a:pt x="951617" y="1453533"/>
                    <a:pt x="948647" y="1450834"/>
                  </a:cubicBezTo>
                  <a:cubicBezTo>
                    <a:pt x="942645" y="1436641"/>
                    <a:pt x="939121" y="1421401"/>
                    <a:pt x="928739" y="1409685"/>
                  </a:cubicBezTo>
                  <a:lnTo>
                    <a:pt x="932263" y="1409685"/>
                  </a:lnTo>
                  <a:cubicBezTo>
                    <a:pt x="942883" y="1409427"/>
                    <a:pt x="953477" y="1408505"/>
                    <a:pt x="963981" y="1406923"/>
                  </a:cubicBezTo>
                  <a:cubicBezTo>
                    <a:pt x="983787" y="1404927"/>
                    <a:pt x="1003365" y="1401101"/>
                    <a:pt x="1022465" y="1395493"/>
                  </a:cubicBezTo>
                  <a:cubicBezTo>
                    <a:pt x="1040261" y="1389910"/>
                    <a:pt x="1057434" y="1382504"/>
                    <a:pt x="1073710" y="1373395"/>
                  </a:cubicBezTo>
                  <a:cubicBezTo>
                    <a:pt x="1075493" y="1373634"/>
                    <a:pt x="1077305" y="1373265"/>
                    <a:pt x="1078853" y="1372347"/>
                  </a:cubicBezTo>
                  <a:cubicBezTo>
                    <a:pt x="1081227" y="1372429"/>
                    <a:pt x="1083600" y="1372172"/>
                    <a:pt x="1085902" y="1371585"/>
                  </a:cubicBezTo>
                  <a:cubicBezTo>
                    <a:pt x="1088664" y="1371014"/>
                    <a:pt x="1092188" y="1370538"/>
                    <a:pt x="1096760" y="1369776"/>
                  </a:cubicBezTo>
                  <a:lnTo>
                    <a:pt x="1104666" y="1368537"/>
                  </a:lnTo>
                  <a:cubicBezTo>
                    <a:pt x="1102189" y="1368537"/>
                    <a:pt x="1104666" y="1368537"/>
                    <a:pt x="1106666" y="1368537"/>
                  </a:cubicBezTo>
                  <a:lnTo>
                    <a:pt x="1109333" y="1369014"/>
                  </a:lnTo>
                  <a:lnTo>
                    <a:pt x="1110000" y="1369014"/>
                  </a:lnTo>
                  <a:lnTo>
                    <a:pt x="1114667" y="1369680"/>
                  </a:lnTo>
                  <a:cubicBezTo>
                    <a:pt x="1116382" y="1369680"/>
                    <a:pt x="1118191" y="1369680"/>
                    <a:pt x="1119906" y="1369680"/>
                  </a:cubicBezTo>
                  <a:cubicBezTo>
                    <a:pt x="1124954" y="1369680"/>
                    <a:pt x="1129907" y="1368633"/>
                    <a:pt x="1134860" y="1367775"/>
                  </a:cubicBezTo>
                  <a:cubicBezTo>
                    <a:pt x="1143935" y="1366258"/>
                    <a:pt x="1152428" y="1362308"/>
                    <a:pt x="1159435" y="1356345"/>
                  </a:cubicBezTo>
                  <a:cubicBezTo>
                    <a:pt x="1161371" y="1354573"/>
                    <a:pt x="1163068" y="1352556"/>
                    <a:pt x="1164483" y="1350345"/>
                  </a:cubicBezTo>
                  <a:cubicBezTo>
                    <a:pt x="1165286" y="1349234"/>
                    <a:pt x="1165927" y="1348016"/>
                    <a:pt x="1166388" y="1346725"/>
                  </a:cubicBezTo>
                  <a:lnTo>
                    <a:pt x="1167340" y="1344534"/>
                  </a:lnTo>
                  <a:cubicBezTo>
                    <a:pt x="1173715" y="1328429"/>
                    <a:pt x="1175173" y="1310796"/>
                    <a:pt x="1171531" y="1293861"/>
                  </a:cubicBezTo>
                  <a:lnTo>
                    <a:pt x="1171531" y="1293861"/>
                  </a:lnTo>
                  <a:lnTo>
                    <a:pt x="1171531" y="1293004"/>
                  </a:lnTo>
                  <a:lnTo>
                    <a:pt x="1172960" y="1292052"/>
                  </a:lnTo>
                  <a:lnTo>
                    <a:pt x="1185247" y="1283193"/>
                  </a:lnTo>
                  <a:cubicBezTo>
                    <a:pt x="1193455" y="1277428"/>
                    <a:pt x="1201224" y="1271060"/>
                    <a:pt x="1208488" y="1264143"/>
                  </a:cubicBezTo>
                  <a:lnTo>
                    <a:pt x="1208488" y="1264143"/>
                  </a:lnTo>
                  <a:cubicBezTo>
                    <a:pt x="1206298" y="1273668"/>
                    <a:pt x="1203821" y="1283670"/>
                    <a:pt x="1201154" y="1293290"/>
                  </a:cubicBezTo>
                  <a:cubicBezTo>
                    <a:pt x="1198963" y="1300910"/>
                    <a:pt x="1196582" y="1308530"/>
                    <a:pt x="1193915" y="1315959"/>
                  </a:cubicBezTo>
                  <a:cubicBezTo>
                    <a:pt x="1192677" y="1319674"/>
                    <a:pt x="1191343" y="1323389"/>
                    <a:pt x="1189915" y="1327009"/>
                  </a:cubicBezTo>
                  <a:cubicBezTo>
                    <a:pt x="1189915" y="1327009"/>
                    <a:pt x="1187533" y="1333009"/>
                    <a:pt x="1188771" y="1329771"/>
                  </a:cubicBezTo>
                  <a:cubicBezTo>
                    <a:pt x="1186771" y="1334819"/>
                    <a:pt x="1186295" y="1335867"/>
                    <a:pt x="1187533" y="1332914"/>
                  </a:cubicBezTo>
                  <a:cubicBezTo>
                    <a:pt x="1187533" y="1333962"/>
                    <a:pt x="1186676" y="1334914"/>
                    <a:pt x="1186200" y="1335962"/>
                  </a:cubicBezTo>
                  <a:cubicBezTo>
                    <a:pt x="1180695" y="1348390"/>
                    <a:pt x="1173894" y="1360203"/>
                    <a:pt x="1165912" y="1371205"/>
                  </a:cubicBezTo>
                  <a:lnTo>
                    <a:pt x="1165912" y="1371776"/>
                  </a:lnTo>
                  <a:lnTo>
                    <a:pt x="1165435" y="1372443"/>
                  </a:lnTo>
                  <a:lnTo>
                    <a:pt x="1162483" y="1376158"/>
                  </a:lnTo>
                  <a:cubicBezTo>
                    <a:pt x="1160482" y="1378634"/>
                    <a:pt x="1158387" y="1381110"/>
                    <a:pt x="1156291" y="1383396"/>
                  </a:cubicBezTo>
                  <a:close/>
                  <a:moveTo>
                    <a:pt x="1198392" y="1389778"/>
                  </a:moveTo>
                  <a:lnTo>
                    <a:pt x="1198392" y="1389778"/>
                  </a:lnTo>
                  <a:cubicBezTo>
                    <a:pt x="1202712" y="1383655"/>
                    <a:pt x="1206687" y="1377295"/>
                    <a:pt x="1210298" y="1370728"/>
                  </a:cubicBezTo>
                  <a:cubicBezTo>
                    <a:pt x="1211155" y="1369300"/>
                    <a:pt x="1212013" y="1367775"/>
                    <a:pt x="1212775" y="1366251"/>
                  </a:cubicBezTo>
                  <a:cubicBezTo>
                    <a:pt x="1215296" y="1371948"/>
                    <a:pt x="1218494" y="1377321"/>
                    <a:pt x="1222300" y="1382253"/>
                  </a:cubicBezTo>
                  <a:cubicBezTo>
                    <a:pt x="1226690" y="1387848"/>
                    <a:pt x="1231498" y="1393102"/>
                    <a:pt x="1236683" y="1397970"/>
                  </a:cubicBezTo>
                  <a:lnTo>
                    <a:pt x="1229443" y="1396541"/>
                  </a:lnTo>
                  <a:cubicBezTo>
                    <a:pt x="1219061" y="1394445"/>
                    <a:pt x="1208679" y="1391778"/>
                    <a:pt x="1198296" y="1389492"/>
                  </a:cubicBezTo>
                  <a:close/>
                  <a:moveTo>
                    <a:pt x="1684834" y="1387207"/>
                  </a:moveTo>
                  <a:lnTo>
                    <a:pt x="1684834" y="1387207"/>
                  </a:lnTo>
                  <a:cubicBezTo>
                    <a:pt x="1677865" y="1382516"/>
                    <a:pt x="1670220" y="1378918"/>
                    <a:pt x="1662164" y="1376539"/>
                  </a:cubicBezTo>
                  <a:cubicBezTo>
                    <a:pt x="1654007" y="1373675"/>
                    <a:pt x="1645709" y="1371227"/>
                    <a:pt x="1637304" y="1369204"/>
                  </a:cubicBezTo>
                  <a:cubicBezTo>
                    <a:pt x="1620081" y="1364971"/>
                    <a:pt x="1602355" y="1363144"/>
                    <a:pt x="1584631" y="1363775"/>
                  </a:cubicBezTo>
                  <a:cubicBezTo>
                    <a:pt x="1566991" y="1365175"/>
                    <a:pt x="1549439" y="1367528"/>
                    <a:pt x="1532053" y="1370824"/>
                  </a:cubicBezTo>
                  <a:lnTo>
                    <a:pt x="1527957" y="1371395"/>
                  </a:lnTo>
                  <a:lnTo>
                    <a:pt x="1521766" y="1372157"/>
                  </a:lnTo>
                  <a:lnTo>
                    <a:pt x="1509288" y="1373586"/>
                  </a:lnTo>
                  <a:lnTo>
                    <a:pt x="1482142" y="1376158"/>
                  </a:lnTo>
                  <a:cubicBezTo>
                    <a:pt x="1463854" y="1377967"/>
                    <a:pt x="1445661" y="1379967"/>
                    <a:pt x="1427563" y="1382634"/>
                  </a:cubicBezTo>
                  <a:cubicBezTo>
                    <a:pt x="1409466" y="1385301"/>
                    <a:pt x="1393654" y="1389111"/>
                    <a:pt x="1376890" y="1392921"/>
                  </a:cubicBezTo>
                  <a:cubicBezTo>
                    <a:pt x="1368889" y="1394826"/>
                    <a:pt x="1360793" y="1396541"/>
                    <a:pt x="1352697" y="1398160"/>
                  </a:cubicBezTo>
                  <a:cubicBezTo>
                    <a:pt x="1344601" y="1399779"/>
                    <a:pt x="1336409" y="1401208"/>
                    <a:pt x="1328979" y="1401970"/>
                  </a:cubicBezTo>
                  <a:lnTo>
                    <a:pt x="1324217" y="1402637"/>
                  </a:lnTo>
                  <a:lnTo>
                    <a:pt x="1323455" y="1402637"/>
                  </a:lnTo>
                  <a:lnTo>
                    <a:pt x="1317835" y="1403209"/>
                  </a:lnTo>
                  <a:lnTo>
                    <a:pt x="1306596" y="1403875"/>
                  </a:lnTo>
                  <a:cubicBezTo>
                    <a:pt x="1298214" y="1403875"/>
                    <a:pt x="1289927" y="1403875"/>
                    <a:pt x="1281640" y="1403875"/>
                  </a:cubicBezTo>
                  <a:cubicBezTo>
                    <a:pt x="1273354" y="1403875"/>
                    <a:pt x="1268020" y="1402923"/>
                    <a:pt x="1261543" y="1402256"/>
                  </a:cubicBezTo>
                  <a:cubicBezTo>
                    <a:pt x="1260078" y="1396758"/>
                    <a:pt x="1256701" y="1391962"/>
                    <a:pt x="1252018" y="1388730"/>
                  </a:cubicBezTo>
                  <a:cubicBezTo>
                    <a:pt x="1246750" y="1384273"/>
                    <a:pt x="1241726" y="1379536"/>
                    <a:pt x="1236968" y="1374538"/>
                  </a:cubicBezTo>
                  <a:cubicBezTo>
                    <a:pt x="1229322" y="1367062"/>
                    <a:pt x="1223997" y="1357536"/>
                    <a:pt x="1221633" y="1347106"/>
                  </a:cubicBezTo>
                  <a:lnTo>
                    <a:pt x="1224204" y="1340820"/>
                  </a:lnTo>
                  <a:cubicBezTo>
                    <a:pt x="1225919" y="1336502"/>
                    <a:pt x="1227538" y="1332215"/>
                    <a:pt x="1229062" y="1327961"/>
                  </a:cubicBezTo>
                  <a:cubicBezTo>
                    <a:pt x="1234604" y="1312373"/>
                    <a:pt x="1239216" y="1296470"/>
                    <a:pt x="1242874" y="1280336"/>
                  </a:cubicBezTo>
                  <a:cubicBezTo>
                    <a:pt x="1250684" y="1247760"/>
                    <a:pt x="1255446" y="1214518"/>
                    <a:pt x="1260304" y="1181466"/>
                  </a:cubicBezTo>
                  <a:cubicBezTo>
                    <a:pt x="1271970" y="1110926"/>
                    <a:pt x="1280076" y="1039843"/>
                    <a:pt x="1284593" y="968487"/>
                  </a:cubicBezTo>
                  <a:cubicBezTo>
                    <a:pt x="1285355" y="951152"/>
                    <a:pt x="1285260" y="933816"/>
                    <a:pt x="1285069" y="916386"/>
                  </a:cubicBezTo>
                  <a:cubicBezTo>
                    <a:pt x="1290594" y="915147"/>
                    <a:pt x="1295833" y="913052"/>
                    <a:pt x="1301167" y="911337"/>
                  </a:cubicBezTo>
                  <a:cubicBezTo>
                    <a:pt x="1306501" y="909623"/>
                    <a:pt x="1309263" y="909432"/>
                    <a:pt x="1313168" y="908004"/>
                  </a:cubicBezTo>
                  <a:cubicBezTo>
                    <a:pt x="1316273" y="916699"/>
                    <a:pt x="1321872" y="924286"/>
                    <a:pt x="1329265" y="929816"/>
                  </a:cubicBezTo>
                  <a:cubicBezTo>
                    <a:pt x="1331997" y="931289"/>
                    <a:pt x="1335406" y="930268"/>
                    <a:pt x="1336879" y="927536"/>
                  </a:cubicBezTo>
                  <a:cubicBezTo>
                    <a:pt x="1337322" y="926715"/>
                    <a:pt x="1337553" y="925796"/>
                    <a:pt x="1337552" y="924863"/>
                  </a:cubicBezTo>
                  <a:cubicBezTo>
                    <a:pt x="1336499" y="916033"/>
                    <a:pt x="1333988" y="907439"/>
                    <a:pt x="1330122" y="899431"/>
                  </a:cubicBezTo>
                  <a:cubicBezTo>
                    <a:pt x="1326408" y="890859"/>
                    <a:pt x="1323265" y="881905"/>
                    <a:pt x="1320121" y="873047"/>
                  </a:cubicBezTo>
                  <a:cubicBezTo>
                    <a:pt x="1318407" y="868380"/>
                    <a:pt x="1317264" y="863522"/>
                    <a:pt x="1315740" y="858569"/>
                  </a:cubicBezTo>
                  <a:cubicBezTo>
                    <a:pt x="1315576" y="857884"/>
                    <a:pt x="1315353" y="857215"/>
                    <a:pt x="1315073" y="856569"/>
                  </a:cubicBezTo>
                  <a:cubicBezTo>
                    <a:pt x="1317254" y="853929"/>
                    <a:pt x="1317003" y="850048"/>
                    <a:pt x="1314502" y="847710"/>
                  </a:cubicBezTo>
                  <a:cubicBezTo>
                    <a:pt x="1309844" y="843489"/>
                    <a:pt x="1304695" y="839843"/>
                    <a:pt x="1299166" y="836852"/>
                  </a:cubicBezTo>
                  <a:cubicBezTo>
                    <a:pt x="1293451" y="833328"/>
                    <a:pt x="1287736" y="829613"/>
                    <a:pt x="1282307" y="825612"/>
                  </a:cubicBezTo>
                  <a:cubicBezTo>
                    <a:pt x="1276878" y="821612"/>
                    <a:pt x="1269734" y="816087"/>
                    <a:pt x="1263257" y="811420"/>
                  </a:cubicBezTo>
                  <a:cubicBezTo>
                    <a:pt x="1262745" y="808843"/>
                    <a:pt x="1261407" y="806502"/>
                    <a:pt x="1259447" y="804753"/>
                  </a:cubicBezTo>
                  <a:cubicBezTo>
                    <a:pt x="1255292" y="801367"/>
                    <a:pt x="1250544" y="798783"/>
                    <a:pt x="1245445" y="797133"/>
                  </a:cubicBezTo>
                  <a:cubicBezTo>
                    <a:pt x="1237444" y="790560"/>
                    <a:pt x="1229634" y="783798"/>
                    <a:pt x="1221728" y="777130"/>
                  </a:cubicBezTo>
                  <a:cubicBezTo>
                    <a:pt x="1209536" y="766843"/>
                    <a:pt x="1198011" y="756366"/>
                    <a:pt x="1181818" y="754461"/>
                  </a:cubicBezTo>
                  <a:cubicBezTo>
                    <a:pt x="1170605" y="753919"/>
                    <a:pt x="1159605" y="757665"/>
                    <a:pt x="1151053" y="764938"/>
                  </a:cubicBezTo>
                  <a:cubicBezTo>
                    <a:pt x="1148100" y="767034"/>
                    <a:pt x="1145338" y="769320"/>
                    <a:pt x="1142480" y="771606"/>
                  </a:cubicBezTo>
                  <a:lnTo>
                    <a:pt x="1142480" y="771606"/>
                  </a:lnTo>
                  <a:lnTo>
                    <a:pt x="1141146" y="772749"/>
                  </a:lnTo>
                  <a:lnTo>
                    <a:pt x="1136765" y="776082"/>
                  </a:lnTo>
                  <a:cubicBezTo>
                    <a:pt x="1130870" y="780304"/>
                    <a:pt x="1124697" y="784123"/>
                    <a:pt x="1118287" y="787512"/>
                  </a:cubicBezTo>
                  <a:cubicBezTo>
                    <a:pt x="1105047" y="794581"/>
                    <a:pt x="1092457" y="802805"/>
                    <a:pt x="1080663" y="812087"/>
                  </a:cubicBezTo>
                  <a:cubicBezTo>
                    <a:pt x="1076853" y="815325"/>
                    <a:pt x="1072852" y="818373"/>
                    <a:pt x="1068757" y="821612"/>
                  </a:cubicBezTo>
                  <a:cubicBezTo>
                    <a:pt x="1062279" y="820659"/>
                    <a:pt x="1055707" y="819802"/>
                    <a:pt x="1049135" y="819231"/>
                  </a:cubicBezTo>
                  <a:lnTo>
                    <a:pt x="1043801" y="819231"/>
                  </a:lnTo>
                  <a:lnTo>
                    <a:pt x="1041896" y="817707"/>
                  </a:lnTo>
                  <a:cubicBezTo>
                    <a:pt x="1040875" y="816859"/>
                    <a:pt x="1039920" y="815936"/>
                    <a:pt x="1039039" y="814945"/>
                  </a:cubicBezTo>
                  <a:lnTo>
                    <a:pt x="1033419" y="809229"/>
                  </a:lnTo>
                  <a:lnTo>
                    <a:pt x="1032847" y="808563"/>
                  </a:lnTo>
                  <a:cubicBezTo>
                    <a:pt x="1032829" y="808341"/>
                    <a:pt x="1032829" y="808118"/>
                    <a:pt x="1032847" y="807896"/>
                  </a:cubicBezTo>
                  <a:cubicBezTo>
                    <a:pt x="1047888" y="809097"/>
                    <a:pt x="1062809" y="804419"/>
                    <a:pt x="1074471" y="794847"/>
                  </a:cubicBezTo>
                  <a:cubicBezTo>
                    <a:pt x="1083893" y="786275"/>
                    <a:pt x="1091784" y="776161"/>
                    <a:pt x="1097808" y="764938"/>
                  </a:cubicBezTo>
                  <a:cubicBezTo>
                    <a:pt x="1105335" y="753558"/>
                    <a:pt x="1109827" y="740443"/>
                    <a:pt x="1110857" y="726838"/>
                  </a:cubicBezTo>
                  <a:cubicBezTo>
                    <a:pt x="1111979" y="713863"/>
                    <a:pt x="1103154" y="702124"/>
                    <a:pt x="1090378" y="699597"/>
                  </a:cubicBezTo>
                  <a:cubicBezTo>
                    <a:pt x="1092379" y="696168"/>
                    <a:pt x="1094284" y="692834"/>
                    <a:pt x="1096474" y="690072"/>
                  </a:cubicBezTo>
                  <a:cubicBezTo>
                    <a:pt x="1098665" y="687309"/>
                    <a:pt x="1100284" y="684261"/>
                    <a:pt x="1102285" y="681404"/>
                  </a:cubicBezTo>
                  <a:lnTo>
                    <a:pt x="1104952" y="676260"/>
                  </a:lnTo>
                  <a:lnTo>
                    <a:pt x="1106857" y="673689"/>
                  </a:lnTo>
                  <a:cubicBezTo>
                    <a:pt x="1113932" y="664504"/>
                    <a:pt x="1121771" y="655933"/>
                    <a:pt x="1130288" y="648066"/>
                  </a:cubicBezTo>
                  <a:cubicBezTo>
                    <a:pt x="1132288" y="646257"/>
                    <a:pt x="1134288" y="644447"/>
                    <a:pt x="1136384" y="642732"/>
                  </a:cubicBezTo>
                  <a:lnTo>
                    <a:pt x="1137241" y="641970"/>
                  </a:lnTo>
                  <a:lnTo>
                    <a:pt x="1137908" y="641399"/>
                  </a:lnTo>
                  <a:cubicBezTo>
                    <a:pt x="1140004" y="639780"/>
                    <a:pt x="1142099" y="638256"/>
                    <a:pt x="1144099" y="636446"/>
                  </a:cubicBezTo>
                  <a:cubicBezTo>
                    <a:pt x="1146567" y="634311"/>
                    <a:pt x="1148831" y="631951"/>
                    <a:pt x="1150862" y="629397"/>
                  </a:cubicBezTo>
                  <a:lnTo>
                    <a:pt x="1152577" y="628635"/>
                  </a:lnTo>
                  <a:lnTo>
                    <a:pt x="1153243" y="628635"/>
                  </a:lnTo>
                  <a:lnTo>
                    <a:pt x="1154101" y="628635"/>
                  </a:lnTo>
                  <a:cubicBezTo>
                    <a:pt x="1156450" y="627779"/>
                    <a:pt x="1158873" y="627142"/>
                    <a:pt x="1161340" y="626730"/>
                  </a:cubicBezTo>
                  <a:lnTo>
                    <a:pt x="1165245" y="625968"/>
                  </a:lnTo>
                  <a:lnTo>
                    <a:pt x="1166007" y="625968"/>
                  </a:lnTo>
                  <a:lnTo>
                    <a:pt x="1167721" y="625968"/>
                  </a:lnTo>
                  <a:cubicBezTo>
                    <a:pt x="1179234" y="625345"/>
                    <a:pt x="1190780" y="625824"/>
                    <a:pt x="1202202" y="627397"/>
                  </a:cubicBezTo>
                  <a:lnTo>
                    <a:pt x="1208393" y="628254"/>
                  </a:lnTo>
                  <a:lnTo>
                    <a:pt x="1214203" y="629112"/>
                  </a:lnTo>
                  <a:cubicBezTo>
                    <a:pt x="1221728" y="630255"/>
                    <a:pt x="1232682" y="631112"/>
                    <a:pt x="1237540" y="631874"/>
                  </a:cubicBezTo>
                  <a:cubicBezTo>
                    <a:pt x="1253876" y="634455"/>
                    <a:pt x="1270037" y="638050"/>
                    <a:pt x="1285927" y="642637"/>
                  </a:cubicBezTo>
                  <a:cubicBezTo>
                    <a:pt x="1301738" y="647019"/>
                    <a:pt x="1317359" y="652162"/>
                    <a:pt x="1333552" y="656258"/>
                  </a:cubicBezTo>
                  <a:cubicBezTo>
                    <a:pt x="1349744" y="660354"/>
                    <a:pt x="1364032" y="661973"/>
                    <a:pt x="1379271" y="665783"/>
                  </a:cubicBezTo>
                  <a:cubicBezTo>
                    <a:pt x="1386495" y="667401"/>
                    <a:pt x="1393593" y="669533"/>
                    <a:pt x="1400512" y="672165"/>
                  </a:cubicBezTo>
                  <a:lnTo>
                    <a:pt x="1401465" y="672165"/>
                  </a:lnTo>
                  <a:lnTo>
                    <a:pt x="1402798" y="672831"/>
                  </a:lnTo>
                  <a:lnTo>
                    <a:pt x="1407656" y="675117"/>
                  </a:lnTo>
                  <a:cubicBezTo>
                    <a:pt x="1411450" y="676941"/>
                    <a:pt x="1415139" y="678977"/>
                    <a:pt x="1418705" y="681213"/>
                  </a:cubicBezTo>
                  <a:cubicBezTo>
                    <a:pt x="1421848" y="683214"/>
                    <a:pt x="1424896" y="685309"/>
                    <a:pt x="1428230" y="687405"/>
                  </a:cubicBezTo>
                  <a:lnTo>
                    <a:pt x="1432707" y="690643"/>
                  </a:lnTo>
                  <a:lnTo>
                    <a:pt x="1435660" y="692929"/>
                  </a:lnTo>
                  <a:cubicBezTo>
                    <a:pt x="1441660" y="697787"/>
                    <a:pt x="1447471" y="703026"/>
                    <a:pt x="1453186" y="708360"/>
                  </a:cubicBezTo>
                  <a:cubicBezTo>
                    <a:pt x="1474276" y="728753"/>
                    <a:pt x="1494274" y="750246"/>
                    <a:pt x="1513098" y="772749"/>
                  </a:cubicBezTo>
                  <a:cubicBezTo>
                    <a:pt x="1522623" y="784274"/>
                    <a:pt x="1532148" y="796085"/>
                    <a:pt x="1542721" y="807229"/>
                  </a:cubicBezTo>
                  <a:cubicBezTo>
                    <a:pt x="1547726" y="813424"/>
                    <a:pt x="1553272" y="819162"/>
                    <a:pt x="1559294" y="824374"/>
                  </a:cubicBezTo>
                  <a:cubicBezTo>
                    <a:pt x="1562152" y="826565"/>
                    <a:pt x="1564438" y="829708"/>
                    <a:pt x="1567104" y="832185"/>
                  </a:cubicBezTo>
                  <a:cubicBezTo>
                    <a:pt x="1570371" y="834718"/>
                    <a:pt x="1573773" y="837071"/>
                    <a:pt x="1577296" y="839233"/>
                  </a:cubicBezTo>
                  <a:cubicBezTo>
                    <a:pt x="1578633" y="840167"/>
                    <a:pt x="1580239" y="840636"/>
                    <a:pt x="1581868" y="840567"/>
                  </a:cubicBezTo>
                  <a:cubicBezTo>
                    <a:pt x="1586687" y="850875"/>
                    <a:pt x="1592159" y="860865"/>
                    <a:pt x="1598251" y="870475"/>
                  </a:cubicBezTo>
                  <a:cubicBezTo>
                    <a:pt x="1608614" y="889858"/>
                    <a:pt x="1625477" y="904967"/>
                    <a:pt x="1645876" y="913147"/>
                  </a:cubicBezTo>
                  <a:cubicBezTo>
                    <a:pt x="1665455" y="922239"/>
                    <a:pt x="1685556" y="930159"/>
                    <a:pt x="1706074" y="936864"/>
                  </a:cubicBezTo>
                  <a:cubicBezTo>
                    <a:pt x="1711885" y="938865"/>
                    <a:pt x="1717790" y="940770"/>
                    <a:pt x="1723696" y="942579"/>
                  </a:cubicBezTo>
                  <a:cubicBezTo>
                    <a:pt x="1726055" y="946798"/>
                    <a:pt x="1730581" y="949337"/>
                    <a:pt x="1735411" y="949152"/>
                  </a:cubicBezTo>
                  <a:lnTo>
                    <a:pt x="1739983" y="949152"/>
                  </a:lnTo>
                  <a:lnTo>
                    <a:pt x="1740745" y="949152"/>
                  </a:lnTo>
                  <a:lnTo>
                    <a:pt x="1743031" y="949152"/>
                  </a:lnTo>
                  <a:cubicBezTo>
                    <a:pt x="1748081" y="950136"/>
                    <a:pt x="1753049" y="951506"/>
                    <a:pt x="1757890" y="953247"/>
                  </a:cubicBezTo>
                  <a:cubicBezTo>
                    <a:pt x="1762558" y="954771"/>
                    <a:pt x="1767415" y="956486"/>
                    <a:pt x="1771797" y="958200"/>
                  </a:cubicBezTo>
                  <a:lnTo>
                    <a:pt x="1778274" y="960582"/>
                  </a:lnTo>
                  <a:lnTo>
                    <a:pt x="1779798" y="960582"/>
                  </a:lnTo>
                  <a:cubicBezTo>
                    <a:pt x="1772749" y="973917"/>
                    <a:pt x="1765320" y="986871"/>
                    <a:pt x="1759129" y="1000682"/>
                  </a:cubicBezTo>
                  <a:cubicBezTo>
                    <a:pt x="1752098" y="1016550"/>
                    <a:pt x="1746054" y="1032837"/>
                    <a:pt x="1741031" y="1049450"/>
                  </a:cubicBezTo>
                  <a:cubicBezTo>
                    <a:pt x="1730935" y="1082883"/>
                    <a:pt x="1723505" y="1117554"/>
                    <a:pt x="1716361" y="1151748"/>
                  </a:cubicBezTo>
                  <a:cubicBezTo>
                    <a:pt x="1715028" y="1158321"/>
                    <a:pt x="1713694" y="1164798"/>
                    <a:pt x="1712456" y="1171370"/>
                  </a:cubicBezTo>
                  <a:cubicBezTo>
                    <a:pt x="1702931" y="1168893"/>
                    <a:pt x="1693406" y="1167465"/>
                    <a:pt x="1683881" y="1165179"/>
                  </a:cubicBezTo>
                  <a:cubicBezTo>
                    <a:pt x="1669040" y="1161470"/>
                    <a:pt x="1654440" y="1156858"/>
                    <a:pt x="1640161" y="1151367"/>
                  </a:cubicBezTo>
                  <a:cubicBezTo>
                    <a:pt x="1633208" y="1148891"/>
                    <a:pt x="1630636" y="1159940"/>
                    <a:pt x="1637209" y="1162607"/>
                  </a:cubicBezTo>
                  <a:cubicBezTo>
                    <a:pt x="1651303" y="1168607"/>
                    <a:pt x="1665706" y="1173853"/>
                    <a:pt x="1680357" y="1178323"/>
                  </a:cubicBezTo>
                  <a:cubicBezTo>
                    <a:pt x="1689957" y="1181497"/>
                    <a:pt x="1699902" y="1183511"/>
                    <a:pt x="1709979" y="1184324"/>
                  </a:cubicBezTo>
                  <a:cubicBezTo>
                    <a:pt x="1705503" y="1208327"/>
                    <a:pt x="1701693" y="1232616"/>
                    <a:pt x="1698359" y="1256904"/>
                  </a:cubicBezTo>
                  <a:cubicBezTo>
                    <a:pt x="1695692" y="1276844"/>
                    <a:pt x="1693374" y="1296814"/>
                    <a:pt x="1691406" y="1316817"/>
                  </a:cubicBezTo>
                  <a:cubicBezTo>
                    <a:pt x="1689501" y="1336819"/>
                    <a:pt x="1687501" y="1356917"/>
                    <a:pt x="1687596" y="1377110"/>
                  </a:cubicBezTo>
                  <a:cubicBezTo>
                    <a:pt x="1687596" y="1381110"/>
                    <a:pt x="1687596" y="1385111"/>
                    <a:pt x="1687596" y="1389207"/>
                  </a:cubicBezTo>
                  <a:cubicBezTo>
                    <a:pt x="1687127" y="1388656"/>
                    <a:pt x="1686582" y="1388175"/>
                    <a:pt x="1685977" y="1387778"/>
                  </a:cubicBezTo>
                  <a:close/>
                  <a:moveTo>
                    <a:pt x="1959058" y="979917"/>
                  </a:moveTo>
                  <a:lnTo>
                    <a:pt x="1959058" y="979917"/>
                  </a:lnTo>
                  <a:cubicBezTo>
                    <a:pt x="1942859" y="989861"/>
                    <a:pt x="1929556" y="1003887"/>
                    <a:pt x="1920482" y="1020589"/>
                  </a:cubicBezTo>
                  <a:cubicBezTo>
                    <a:pt x="1910218" y="1038496"/>
                    <a:pt x="1901854" y="1057427"/>
                    <a:pt x="1895527" y="1077072"/>
                  </a:cubicBezTo>
                  <a:cubicBezTo>
                    <a:pt x="1889812" y="1093455"/>
                    <a:pt x="1885049" y="1110219"/>
                    <a:pt x="1880858" y="1127079"/>
                  </a:cubicBezTo>
                  <a:cubicBezTo>
                    <a:pt x="1875619" y="1148319"/>
                    <a:pt x="1871333" y="1169846"/>
                    <a:pt x="1867047" y="1191277"/>
                  </a:cubicBezTo>
                  <a:cubicBezTo>
                    <a:pt x="1860284" y="1223948"/>
                    <a:pt x="1853712" y="1256524"/>
                    <a:pt x="1848568" y="1289480"/>
                  </a:cubicBezTo>
                  <a:cubicBezTo>
                    <a:pt x="1842939" y="1323352"/>
                    <a:pt x="1839535" y="1357557"/>
                    <a:pt x="1838377" y="1391874"/>
                  </a:cubicBezTo>
                  <a:cubicBezTo>
                    <a:pt x="1837995" y="1407953"/>
                    <a:pt x="1838471" y="1424042"/>
                    <a:pt x="1839805" y="1440070"/>
                  </a:cubicBezTo>
                  <a:cubicBezTo>
                    <a:pt x="1839805" y="1443880"/>
                    <a:pt x="1840472" y="1447595"/>
                    <a:pt x="1840853" y="1451405"/>
                  </a:cubicBezTo>
                  <a:lnTo>
                    <a:pt x="1841996" y="1460168"/>
                  </a:lnTo>
                  <a:cubicBezTo>
                    <a:pt x="1841425" y="1455882"/>
                    <a:pt x="1841996" y="1461120"/>
                    <a:pt x="1841996" y="1461692"/>
                  </a:cubicBezTo>
                  <a:cubicBezTo>
                    <a:pt x="1842578" y="1469324"/>
                    <a:pt x="1843885" y="1476883"/>
                    <a:pt x="1845901" y="1484266"/>
                  </a:cubicBezTo>
                  <a:cubicBezTo>
                    <a:pt x="1848117" y="1491379"/>
                    <a:pt x="1851323" y="1498145"/>
                    <a:pt x="1855426" y="1504364"/>
                  </a:cubicBezTo>
                  <a:lnTo>
                    <a:pt x="1852093" y="1504364"/>
                  </a:lnTo>
                  <a:cubicBezTo>
                    <a:pt x="1846559" y="1504002"/>
                    <a:pt x="1841072" y="1503109"/>
                    <a:pt x="1835710" y="1501697"/>
                  </a:cubicBezTo>
                  <a:cubicBezTo>
                    <a:pt x="1824661" y="1499030"/>
                    <a:pt x="1813802" y="1495506"/>
                    <a:pt x="1802848" y="1492172"/>
                  </a:cubicBezTo>
                  <a:cubicBezTo>
                    <a:pt x="1779798" y="1485504"/>
                    <a:pt x="1755223" y="1480266"/>
                    <a:pt x="1735697" y="1465311"/>
                  </a:cubicBezTo>
                  <a:cubicBezTo>
                    <a:pt x="1733697" y="1463787"/>
                    <a:pt x="1731792" y="1467217"/>
                    <a:pt x="1733792" y="1468741"/>
                  </a:cubicBezTo>
                  <a:cubicBezTo>
                    <a:pt x="1754147" y="1484418"/>
                    <a:pt x="1776883" y="1496735"/>
                    <a:pt x="1801134" y="1505221"/>
                  </a:cubicBezTo>
                  <a:cubicBezTo>
                    <a:pt x="1812373" y="1509317"/>
                    <a:pt x="1823518" y="1514079"/>
                    <a:pt x="1835043" y="1517032"/>
                  </a:cubicBezTo>
                  <a:cubicBezTo>
                    <a:pt x="1841272" y="1518623"/>
                    <a:pt x="1847665" y="1519486"/>
                    <a:pt x="1854093" y="1519604"/>
                  </a:cubicBezTo>
                  <a:cubicBezTo>
                    <a:pt x="1856859" y="1519558"/>
                    <a:pt x="1859610" y="1519174"/>
                    <a:pt x="1862284" y="1518461"/>
                  </a:cubicBezTo>
                  <a:cubicBezTo>
                    <a:pt x="1863431" y="1518162"/>
                    <a:pt x="1864481" y="1517572"/>
                    <a:pt x="1865332" y="1516746"/>
                  </a:cubicBezTo>
                  <a:cubicBezTo>
                    <a:pt x="1866666" y="1518080"/>
                    <a:pt x="1867999" y="1519413"/>
                    <a:pt x="1869333" y="1520557"/>
                  </a:cubicBezTo>
                  <a:lnTo>
                    <a:pt x="1863046" y="1520557"/>
                  </a:lnTo>
                  <a:cubicBezTo>
                    <a:pt x="1850833" y="1521000"/>
                    <a:pt x="1838604" y="1520491"/>
                    <a:pt x="1826470" y="1519033"/>
                  </a:cubicBezTo>
                  <a:lnTo>
                    <a:pt x="1822755" y="1519033"/>
                  </a:lnTo>
                  <a:lnTo>
                    <a:pt x="1821994" y="1519033"/>
                  </a:lnTo>
                  <a:lnTo>
                    <a:pt x="1820279" y="1519033"/>
                  </a:lnTo>
                  <a:lnTo>
                    <a:pt x="1810754" y="1517509"/>
                  </a:lnTo>
                  <a:cubicBezTo>
                    <a:pt x="1803896" y="1516366"/>
                    <a:pt x="1796943" y="1514937"/>
                    <a:pt x="1790180" y="1513413"/>
                  </a:cubicBezTo>
                  <a:cubicBezTo>
                    <a:pt x="1780655" y="1511412"/>
                    <a:pt x="1771130" y="1509412"/>
                    <a:pt x="1761605" y="1506745"/>
                  </a:cubicBezTo>
                  <a:cubicBezTo>
                    <a:pt x="1757213" y="1505514"/>
                    <a:pt x="1752889" y="1504051"/>
                    <a:pt x="1748651" y="1502364"/>
                  </a:cubicBezTo>
                  <a:lnTo>
                    <a:pt x="1748651" y="1502364"/>
                  </a:lnTo>
                  <a:lnTo>
                    <a:pt x="1745698" y="1501030"/>
                  </a:lnTo>
                  <a:cubicBezTo>
                    <a:pt x="1743635" y="1500001"/>
                    <a:pt x="1741632" y="1498856"/>
                    <a:pt x="1739697" y="1497601"/>
                  </a:cubicBezTo>
                  <a:cubicBezTo>
                    <a:pt x="1738084" y="1496642"/>
                    <a:pt x="1736526" y="1495593"/>
                    <a:pt x="1735030" y="1494458"/>
                  </a:cubicBezTo>
                  <a:cubicBezTo>
                    <a:pt x="1736269" y="1495315"/>
                    <a:pt x="1732268" y="1491886"/>
                    <a:pt x="1731601" y="1491219"/>
                  </a:cubicBezTo>
                  <a:cubicBezTo>
                    <a:pt x="1730935" y="1490553"/>
                    <a:pt x="1729125" y="1488552"/>
                    <a:pt x="1727982" y="1487219"/>
                  </a:cubicBezTo>
                  <a:cubicBezTo>
                    <a:pt x="1729029" y="1488362"/>
                    <a:pt x="1726077" y="1484076"/>
                    <a:pt x="1725696" y="1483218"/>
                  </a:cubicBezTo>
                  <a:lnTo>
                    <a:pt x="1725696" y="1482647"/>
                  </a:lnTo>
                  <a:cubicBezTo>
                    <a:pt x="1725124" y="1481218"/>
                    <a:pt x="1724172" y="1478361"/>
                    <a:pt x="1723981" y="1478075"/>
                  </a:cubicBezTo>
                  <a:cubicBezTo>
                    <a:pt x="1723377" y="1475699"/>
                    <a:pt x="1722963" y="1473278"/>
                    <a:pt x="1722743" y="1470836"/>
                  </a:cubicBezTo>
                  <a:cubicBezTo>
                    <a:pt x="1722267" y="1467121"/>
                    <a:pt x="1721886" y="1463597"/>
                    <a:pt x="1721124" y="1460263"/>
                  </a:cubicBezTo>
                  <a:lnTo>
                    <a:pt x="1721124" y="1441213"/>
                  </a:lnTo>
                  <a:cubicBezTo>
                    <a:pt x="1727346" y="1445867"/>
                    <a:pt x="1733977" y="1449947"/>
                    <a:pt x="1740936" y="1453405"/>
                  </a:cubicBezTo>
                  <a:cubicBezTo>
                    <a:pt x="1747742" y="1458102"/>
                    <a:pt x="1756169" y="1459822"/>
                    <a:pt x="1764272" y="1458168"/>
                  </a:cubicBezTo>
                  <a:cubicBezTo>
                    <a:pt x="1766225" y="1457538"/>
                    <a:pt x="1767297" y="1455445"/>
                    <a:pt x="1766667" y="1453492"/>
                  </a:cubicBezTo>
                  <a:cubicBezTo>
                    <a:pt x="1766402" y="1452669"/>
                    <a:pt x="1765858" y="1451965"/>
                    <a:pt x="1765129" y="1451500"/>
                  </a:cubicBezTo>
                  <a:cubicBezTo>
                    <a:pt x="1758575" y="1447989"/>
                    <a:pt x="1751640" y="1445241"/>
                    <a:pt x="1744460" y="1443309"/>
                  </a:cubicBezTo>
                  <a:cubicBezTo>
                    <a:pt x="1737770" y="1440134"/>
                    <a:pt x="1731392" y="1436339"/>
                    <a:pt x="1725410" y="1431974"/>
                  </a:cubicBezTo>
                  <a:cubicBezTo>
                    <a:pt x="1724262" y="1431111"/>
                    <a:pt x="1722753" y="1430895"/>
                    <a:pt x="1721409" y="1431402"/>
                  </a:cubicBezTo>
                  <a:cubicBezTo>
                    <a:pt x="1721410" y="1417782"/>
                    <a:pt x="1721410" y="1404161"/>
                    <a:pt x="1722267" y="1390635"/>
                  </a:cubicBezTo>
                  <a:cubicBezTo>
                    <a:pt x="1723600" y="1354631"/>
                    <a:pt x="1726458" y="1318912"/>
                    <a:pt x="1730744" y="1283193"/>
                  </a:cubicBezTo>
                  <a:cubicBezTo>
                    <a:pt x="1739411" y="1213509"/>
                    <a:pt x="1752325" y="1144420"/>
                    <a:pt x="1769416" y="1076310"/>
                  </a:cubicBezTo>
                  <a:cubicBezTo>
                    <a:pt x="1776790" y="1045040"/>
                    <a:pt x="1788458" y="1014941"/>
                    <a:pt x="1804087" y="986871"/>
                  </a:cubicBezTo>
                  <a:cubicBezTo>
                    <a:pt x="1809802" y="976679"/>
                    <a:pt x="1814659" y="966106"/>
                    <a:pt x="1820851" y="956295"/>
                  </a:cubicBezTo>
                  <a:lnTo>
                    <a:pt x="1824565" y="950295"/>
                  </a:lnTo>
                  <a:lnTo>
                    <a:pt x="1826280" y="948104"/>
                  </a:lnTo>
                  <a:cubicBezTo>
                    <a:pt x="1827137" y="947056"/>
                    <a:pt x="1828090" y="946104"/>
                    <a:pt x="1828947" y="945151"/>
                  </a:cubicBezTo>
                  <a:lnTo>
                    <a:pt x="1830757" y="943437"/>
                  </a:lnTo>
                  <a:cubicBezTo>
                    <a:pt x="1829709" y="944484"/>
                    <a:pt x="1831900" y="942770"/>
                    <a:pt x="1832471" y="942389"/>
                  </a:cubicBezTo>
                  <a:cubicBezTo>
                    <a:pt x="1834476" y="941463"/>
                    <a:pt x="1836311" y="940208"/>
                    <a:pt x="1837900" y="938674"/>
                  </a:cubicBezTo>
                  <a:lnTo>
                    <a:pt x="1838567" y="938007"/>
                  </a:lnTo>
                  <a:lnTo>
                    <a:pt x="1839138" y="938007"/>
                  </a:lnTo>
                  <a:cubicBezTo>
                    <a:pt x="1841119" y="936745"/>
                    <a:pt x="1842756" y="935010"/>
                    <a:pt x="1843901" y="932959"/>
                  </a:cubicBezTo>
                  <a:lnTo>
                    <a:pt x="1843901" y="932959"/>
                  </a:lnTo>
                  <a:lnTo>
                    <a:pt x="1847235" y="932959"/>
                  </a:lnTo>
                  <a:cubicBezTo>
                    <a:pt x="1852854" y="932959"/>
                    <a:pt x="1858379" y="932102"/>
                    <a:pt x="1863999" y="932007"/>
                  </a:cubicBezTo>
                  <a:cubicBezTo>
                    <a:pt x="1868851" y="931674"/>
                    <a:pt x="1873720" y="931674"/>
                    <a:pt x="1878572" y="932007"/>
                  </a:cubicBezTo>
                  <a:lnTo>
                    <a:pt x="1882858" y="932578"/>
                  </a:lnTo>
                  <a:lnTo>
                    <a:pt x="1888192" y="933340"/>
                  </a:lnTo>
                  <a:cubicBezTo>
                    <a:pt x="1898066" y="934763"/>
                    <a:pt x="1907859" y="936702"/>
                    <a:pt x="1917529" y="939150"/>
                  </a:cubicBezTo>
                  <a:cubicBezTo>
                    <a:pt x="1927267" y="941648"/>
                    <a:pt x="1936816" y="944831"/>
                    <a:pt x="1946104" y="948675"/>
                  </a:cubicBezTo>
                  <a:lnTo>
                    <a:pt x="1946104" y="948675"/>
                  </a:lnTo>
                  <a:lnTo>
                    <a:pt x="1948962" y="950009"/>
                  </a:lnTo>
                  <a:cubicBezTo>
                    <a:pt x="1951343" y="951057"/>
                    <a:pt x="1953724" y="952295"/>
                    <a:pt x="1956105" y="953533"/>
                  </a:cubicBezTo>
                  <a:cubicBezTo>
                    <a:pt x="1960685" y="956056"/>
                    <a:pt x="1965106" y="958855"/>
                    <a:pt x="1969345" y="961915"/>
                  </a:cubicBezTo>
                  <a:cubicBezTo>
                    <a:pt x="1970012" y="961915"/>
                    <a:pt x="1970584" y="962868"/>
                    <a:pt x="1971250" y="963344"/>
                  </a:cubicBezTo>
                  <a:lnTo>
                    <a:pt x="1971917" y="963820"/>
                  </a:lnTo>
                  <a:cubicBezTo>
                    <a:pt x="1973822" y="965439"/>
                    <a:pt x="1975632" y="967154"/>
                    <a:pt x="1977442" y="968964"/>
                  </a:cubicBezTo>
                  <a:cubicBezTo>
                    <a:pt x="1979251" y="970773"/>
                    <a:pt x="1980299" y="972012"/>
                    <a:pt x="1981633" y="973536"/>
                  </a:cubicBezTo>
                  <a:lnTo>
                    <a:pt x="1981633" y="973536"/>
                  </a:lnTo>
                  <a:cubicBezTo>
                    <a:pt x="1973744" y="974057"/>
                    <a:pt x="1966053" y="976231"/>
                    <a:pt x="1959058" y="979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xmlns="" id="{47B86C88-53DD-4D4A-AE80-0A9F51E31607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xmlns="" id="{E3151BBF-06EA-4161-A05D-931234C50C57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xmlns="" id="{126BF4BC-22AB-4D90-8A10-F8AD228112EE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xmlns="" id="{91A7584E-544C-48D0-9260-90405012FD7D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xmlns="" id="{5CB8AEA7-9603-4B89-B77E-E6079AA34184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xmlns="" id="{C0AE8CC6-7B25-4DA6-8221-919A5534F8F4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xmlns="" id="{30EEBF6A-687C-4B31-AB4C-240E94E07BA5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xmlns="" id="{4375AB7D-F18F-4577-AC8E-05365DFA6211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xmlns="" id="{3FFC447C-2B25-489D-BAEC-8DF51E9604EC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xmlns="" id="{4D230ACE-82D9-4C00-ACC1-562D9CE20690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xmlns="" id="{0D8F262E-D7DB-4215-8180-05875288516E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xmlns="" id="{725C4C2A-C0F3-4C95-B0B2-CB7BCDCA79CB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xmlns="" id="{0D3304CF-9753-4231-84C8-5018805D74AD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xmlns="" id="{CDCFF1AB-B268-489E-A713-9A9503A3A81C}"/>
                </a:ext>
              </a:extLst>
            </p:cNvPr>
            <p:cNvSpPr/>
            <p:nvPr/>
          </p:nvSpPr>
          <p:spPr>
            <a:xfrm>
              <a:off x="7850129" y="3037134"/>
              <a:ext cx="17076" cy="81762"/>
            </a:xfrm>
            <a:custGeom>
              <a:avLst/>
              <a:gdLst>
                <a:gd name="connsiteX0" fmla="*/ 3334 w 10603"/>
                <a:gd name="connsiteY0" fmla="*/ 49816 h 50768"/>
                <a:gd name="connsiteX1" fmla="*/ 8001 w 10603"/>
                <a:gd name="connsiteY1" fmla="*/ 49816 h 50768"/>
                <a:gd name="connsiteX2" fmla="*/ 9621 w 10603"/>
                <a:gd name="connsiteY2" fmla="*/ 29432 h 50768"/>
                <a:gd name="connsiteX3" fmla="*/ 8001 w 10603"/>
                <a:gd name="connsiteY3" fmla="*/ 4000 h 50768"/>
                <a:gd name="connsiteX4" fmla="*/ 4001 w 10603"/>
                <a:gd name="connsiteY4" fmla="*/ 0 h 50768"/>
                <a:gd name="connsiteX5" fmla="*/ 0 w 10603"/>
                <a:gd name="connsiteY5" fmla="*/ 4000 h 50768"/>
                <a:gd name="connsiteX6" fmla="*/ 0 w 10603"/>
                <a:gd name="connsiteY6" fmla="*/ 29432 h 50768"/>
                <a:gd name="connsiteX7" fmla="*/ 3334 w 10603"/>
                <a:gd name="connsiteY7" fmla="*/ 49816 h 5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3" h="50768">
                  <a:moveTo>
                    <a:pt x="3334" y="49816"/>
                  </a:moveTo>
                  <a:cubicBezTo>
                    <a:pt x="4631" y="51086"/>
                    <a:pt x="6705" y="51086"/>
                    <a:pt x="8001" y="49816"/>
                  </a:cubicBezTo>
                  <a:cubicBezTo>
                    <a:pt x="12288" y="44387"/>
                    <a:pt x="10097" y="35909"/>
                    <a:pt x="9621" y="29432"/>
                  </a:cubicBezTo>
                  <a:cubicBezTo>
                    <a:pt x="8954" y="20955"/>
                    <a:pt x="8192" y="12478"/>
                    <a:pt x="8001" y="4000"/>
                  </a:cubicBezTo>
                  <a:cubicBezTo>
                    <a:pt x="8001" y="1791"/>
                    <a:pt x="6210" y="0"/>
                    <a:pt x="4001" y="0"/>
                  </a:cubicBezTo>
                  <a:cubicBezTo>
                    <a:pt x="1791" y="0"/>
                    <a:pt x="0" y="1791"/>
                    <a:pt x="0" y="4000"/>
                  </a:cubicBezTo>
                  <a:cubicBezTo>
                    <a:pt x="0" y="12478"/>
                    <a:pt x="0" y="20955"/>
                    <a:pt x="0" y="29432"/>
                  </a:cubicBezTo>
                  <a:cubicBezTo>
                    <a:pt x="572" y="35814"/>
                    <a:pt x="-952" y="44577"/>
                    <a:pt x="3334" y="49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xmlns="" id="{CB133D10-C210-484B-9DD6-F465376C7E08}"/>
                </a:ext>
              </a:extLst>
            </p:cNvPr>
            <p:cNvSpPr/>
            <p:nvPr/>
          </p:nvSpPr>
          <p:spPr>
            <a:xfrm>
              <a:off x="7882499" y="3058202"/>
              <a:ext cx="23493" cy="53131"/>
            </a:xfrm>
            <a:custGeom>
              <a:avLst/>
              <a:gdLst>
                <a:gd name="connsiteX0" fmla="*/ 5715 w 14587"/>
                <a:gd name="connsiteY0" fmla="*/ 31876 h 32990"/>
                <a:gd name="connsiteX1" fmla="*/ 10696 w 14587"/>
                <a:gd name="connsiteY1" fmla="*/ 32038 h 32990"/>
                <a:gd name="connsiteX2" fmla="*/ 10858 w 14587"/>
                <a:gd name="connsiteY2" fmla="*/ 31876 h 32990"/>
                <a:gd name="connsiteX3" fmla="*/ 13240 w 14587"/>
                <a:gd name="connsiteY3" fmla="*/ 5873 h 32990"/>
                <a:gd name="connsiteX4" fmla="*/ 5824 w 14587"/>
                <a:gd name="connsiteY4" fmla="*/ 48 h 32990"/>
                <a:gd name="connsiteX5" fmla="*/ 0 w 14587"/>
                <a:gd name="connsiteY5" fmla="*/ 5873 h 32990"/>
                <a:gd name="connsiteX6" fmla="*/ 1048 w 14587"/>
                <a:gd name="connsiteY6" fmla="*/ 19208 h 32990"/>
                <a:gd name="connsiteX7" fmla="*/ 5715 w 14587"/>
                <a:gd name="connsiteY7" fmla="*/ 31876 h 3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7" h="32990">
                  <a:moveTo>
                    <a:pt x="5715" y="31876"/>
                  </a:moveTo>
                  <a:cubicBezTo>
                    <a:pt x="7046" y="33296"/>
                    <a:pt x="9276" y="33369"/>
                    <a:pt x="10696" y="32038"/>
                  </a:cubicBezTo>
                  <a:cubicBezTo>
                    <a:pt x="10752" y="31986"/>
                    <a:pt x="10806" y="31932"/>
                    <a:pt x="10858" y="31876"/>
                  </a:cubicBezTo>
                  <a:cubicBezTo>
                    <a:pt x="17431" y="26256"/>
                    <a:pt x="13335" y="13397"/>
                    <a:pt x="13240" y="5873"/>
                  </a:cubicBezTo>
                  <a:cubicBezTo>
                    <a:pt x="12800" y="2217"/>
                    <a:pt x="9480" y="-391"/>
                    <a:pt x="5824" y="48"/>
                  </a:cubicBezTo>
                  <a:cubicBezTo>
                    <a:pt x="2773" y="415"/>
                    <a:pt x="367" y="2821"/>
                    <a:pt x="0" y="5873"/>
                  </a:cubicBezTo>
                  <a:cubicBezTo>
                    <a:pt x="0" y="10349"/>
                    <a:pt x="571" y="14731"/>
                    <a:pt x="1048" y="19208"/>
                  </a:cubicBezTo>
                  <a:cubicBezTo>
                    <a:pt x="931" y="23871"/>
                    <a:pt x="2600" y="28403"/>
                    <a:pt x="5715" y="318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xmlns="" id="{9801E4CD-90BC-4534-9649-DD2AEA039DA5}"/>
                </a:ext>
              </a:extLst>
            </p:cNvPr>
            <p:cNvSpPr/>
            <p:nvPr/>
          </p:nvSpPr>
          <p:spPr>
            <a:xfrm>
              <a:off x="7827361" y="3266683"/>
              <a:ext cx="33441" cy="63987"/>
            </a:xfrm>
            <a:custGeom>
              <a:avLst/>
              <a:gdLst>
                <a:gd name="connsiteX0" fmla="*/ 5946 w 20764"/>
                <a:gd name="connsiteY0" fmla="*/ 27965 h 39731"/>
                <a:gd name="connsiteX1" fmla="*/ 16138 w 20764"/>
                <a:gd name="connsiteY1" fmla="*/ 39491 h 39731"/>
                <a:gd name="connsiteX2" fmla="*/ 19281 w 20764"/>
                <a:gd name="connsiteY2" fmla="*/ 24156 h 39731"/>
                <a:gd name="connsiteX3" fmla="*/ 13471 w 20764"/>
                <a:gd name="connsiteY3" fmla="*/ 5106 h 39731"/>
                <a:gd name="connsiteX4" fmla="*/ 136 w 20764"/>
                <a:gd name="connsiteY4" fmla="*/ 8915 h 39731"/>
                <a:gd name="connsiteX5" fmla="*/ 5946 w 20764"/>
                <a:gd name="connsiteY5" fmla="*/ 27965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64" h="39731">
                  <a:moveTo>
                    <a:pt x="5946" y="27965"/>
                  </a:moveTo>
                  <a:cubicBezTo>
                    <a:pt x="7470" y="32442"/>
                    <a:pt x="9566" y="41301"/>
                    <a:pt x="16138" y="39491"/>
                  </a:cubicBezTo>
                  <a:cubicBezTo>
                    <a:pt x="22710" y="37681"/>
                    <a:pt x="20805" y="28918"/>
                    <a:pt x="19281" y="24156"/>
                  </a:cubicBezTo>
                  <a:cubicBezTo>
                    <a:pt x="16972" y="17925"/>
                    <a:pt x="15032" y="11564"/>
                    <a:pt x="13471" y="5106"/>
                  </a:cubicBezTo>
                  <a:cubicBezTo>
                    <a:pt x="11852" y="-3848"/>
                    <a:pt x="-1483" y="-38"/>
                    <a:pt x="136" y="8915"/>
                  </a:cubicBezTo>
                  <a:cubicBezTo>
                    <a:pt x="1667" y="15382"/>
                    <a:pt x="3608" y="21745"/>
                    <a:pt x="5946" y="279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xmlns="" id="{F305BE99-12F8-4DF4-BEF0-B1ECB48B44CC}"/>
                </a:ext>
              </a:extLst>
            </p:cNvPr>
            <p:cNvSpPr/>
            <p:nvPr/>
          </p:nvSpPr>
          <p:spPr>
            <a:xfrm>
              <a:off x="7879714" y="3298338"/>
              <a:ext cx="21658" cy="28521"/>
            </a:xfrm>
            <a:custGeom>
              <a:avLst/>
              <a:gdLst>
                <a:gd name="connsiteX0" fmla="*/ 2776 w 13448"/>
                <a:gd name="connsiteY0" fmla="*/ 15741 h 17709"/>
                <a:gd name="connsiteX1" fmla="*/ 9714 w 13448"/>
                <a:gd name="connsiteY1" fmla="*/ 16709 h 17709"/>
                <a:gd name="connsiteX2" fmla="*/ 10682 w 13448"/>
                <a:gd name="connsiteY2" fmla="*/ 15741 h 17709"/>
                <a:gd name="connsiteX3" fmla="*/ 13254 w 13448"/>
                <a:gd name="connsiteY3" fmla="*/ 8883 h 17709"/>
                <a:gd name="connsiteX4" fmla="*/ 12587 w 13448"/>
                <a:gd name="connsiteY4" fmla="*/ 3549 h 17709"/>
                <a:gd name="connsiteX5" fmla="*/ 3728 w 13448"/>
                <a:gd name="connsiteY5" fmla="*/ 739 h 17709"/>
                <a:gd name="connsiteX6" fmla="*/ 1919 w 13448"/>
                <a:gd name="connsiteY6" fmla="*/ 2120 h 17709"/>
                <a:gd name="connsiteX7" fmla="*/ 205 w 13448"/>
                <a:gd name="connsiteY7" fmla="*/ 8883 h 17709"/>
                <a:gd name="connsiteX8" fmla="*/ 2776 w 13448"/>
                <a:gd name="connsiteY8" fmla="*/ 15741 h 1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8" h="17709">
                  <a:moveTo>
                    <a:pt x="2776" y="15741"/>
                  </a:moveTo>
                  <a:cubicBezTo>
                    <a:pt x="4425" y="17924"/>
                    <a:pt x="7531" y="18357"/>
                    <a:pt x="9714" y="16709"/>
                  </a:cubicBezTo>
                  <a:cubicBezTo>
                    <a:pt x="10080" y="16433"/>
                    <a:pt x="10406" y="16107"/>
                    <a:pt x="10682" y="15741"/>
                  </a:cubicBezTo>
                  <a:cubicBezTo>
                    <a:pt x="12322" y="13830"/>
                    <a:pt x="13233" y="11401"/>
                    <a:pt x="13254" y="8883"/>
                  </a:cubicBezTo>
                  <a:cubicBezTo>
                    <a:pt x="13661" y="7081"/>
                    <a:pt x="13426" y="5194"/>
                    <a:pt x="12587" y="3549"/>
                  </a:cubicBezTo>
                  <a:cubicBezTo>
                    <a:pt x="10917" y="326"/>
                    <a:pt x="6950" y="-932"/>
                    <a:pt x="3728" y="739"/>
                  </a:cubicBezTo>
                  <a:cubicBezTo>
                    <a:pt x="3049" y="1091"/>
                    <a:pt x="2437" y="1558"/>
                    <a:pt x="1919" y="2120"/>
                  </a:cubicBezTo>
                  <a:cubicBezTo>
                    <a:pt x="274" y="3957"/>
                    <a:pt x="-366" y="6484"/>
                    <a:pt x="205" y="8883"/>
                  </a:cubicBezTo>
                  <a:cubicBezTo>
                    <a:pt x="226" y="11401"/>
                    <a:pt x="1137" y="13830"/>
                    <a:pt x="2776" y="157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xmlns="" id="{B83FBD25-7333-40D0-A7B4-A643474040C8}"/>
                </a:ext>
              </a:extLst>
            </p:cNvPr>
            <p:cNvSpPr/>
            <p:nvPr/>
          </p:nvSpPr>
          <p:spPr>
            <a:xfrm>
              <a:off x="7776848" y="3529848"/>
              <a:ext cx="39478" cy="63411"/>
            </a:xfrm>
            <a:custGeom>
              <a:avLst/>
              <a:gdLst>
                <a:gd name="connsiteX0" fmla="*/ 9307 w 24513"/>
                <a:gd name="connsiteY0" fmla="*/ 26867 h 39373"/>
                <a:gd name="connsiteX1" fmla="*/ 18832 w 24513"/>
                <a:gd name="connsiteY1" fmla="*/ 39249 h 39373"/>
                <a:gd name="connsiteX2" fmla="*/ 23881 w 24513"/>
                <a:gd name="connsiteY2" fmla="*/ 36296 h 39373"/>
                <a:gd name="connsiteX3" fmla="*/ 21023 w 24513"/>
                <a:gd name="connsiteY3" fmla="*/ 19913 h 39373"/>
                <a:gd name="connsiteX4" fmla="*/ 13213 w 24513"/>
                <a:gd name="connsiteY4" fmla="*/ 3149 h 39373"/>
                <a:gd name="connsiteX5" fmla="*/ 3150 w 24513"/>
                <a:gd name="connsiteY5" fmla="*/ 1267 h 39373"/>
                <a:gd name="connsiteX6" fmla="*/ 1267 w 24513"/>
                <a:gd name="connsiteY6" fmla="*/ 11330 h 39373"/>
                <a:gd name="connsiteX7" fmla="*/ 1878 w 24513"/>
                <a:gd name="connsiteY7" fmla="*/ 12103 h 39373"/>
                <a:gd name="connsiteX8" fmla="*/ 9307 w 24513"/>
                <a:gd name="connsiteY8" fmla="*/ 26867 h 3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3" h="39373">
                  <a:moveTo>
                    <a:pt x="9307" y="26867"/>
                  </a:moveTo>
                  <a:cubicBezTo>
                    <a:pt x="11117" y="31724"/>
                    <a:pt x="13498" y="38297"/>
                    <a:pt x="18832" y="39249"/>
                  </a:cubicBezTo>
                  <a:cubicBezTo>
                    <a:pt x="21037" y="39796"/>
                    <a:pt x="23276" y="38486"/>
                    <a:pt x="23881" y="36296"/>
                  </a:cubicBezTo>
                  <a:cubicBezTo>
                    <a:pt x="25881" y="31058"/>
                    <a:pt x="22643" y="24866"/>
                    <a:pt x="21023" y="19913"/>
                  </a:cubicBezTo>
                  <a:cubicBezTo>
                    <a:pt x="19223" y="13985"/>
                    <a:pt x="16593" y="8341"/>
                    <a:pt x="13213" y="3149"/>
                  </a:cubicBezTo>
                  <a:cubicBezTo>
                    <a:pt x="10954" y="-149"/>
                    <a:pt x="6448" y="-992"/>
                    <a:pt x="3150" y="1267"/>
                  </a:cubicBezTo>
                  <a:cubicBezTo>
                    <a:pt x="-149" y="3526"/>
                    <a:pt x="-992" y="8031"/>
                    <a:pt x="1267" y="11330"/>
                  </a:cubicBezTo>
                  <a:cubicBezTo>
                    <a:pt x="1453" y="11601"/>
                    <a:pt x="1657" y="11859"/>
                    <a:pt x="1878" y="12103"/>
                  </a:cubicBezTo>
                  <a:cubicBezTo>
                    <a:pt x="5078" y="16625"/>
                    <a:pt x="7582" y="21602"/>
                    <a:pt x="9307" y="268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xmlns="" id="{7EF8FAB5-6377-428E-8969-2AAA06AB7880}"/>
                </a:ext>
              </a:extLst>
            </p:cNvPr>
            <p:cNvSpPr/>
            <p:nvPr/>
          </p:nvSpPr>
          <p:spPr>
            <a:xfrm>
              <a:off x="7834721" y="3545742"/>
              <a:ext cx="29917" cy="30461"/>
            </a:xfrm>
            <a:custGeom>
              <a:avLst/>
              <a:gdLst>
                <a:gd name="connsiteX0" fmla="*/ 8805 w 18576"/>
                <a:gd name="connsiteY0" fmla="*/ 17188 h 18914"/>
                <a:gd name="connsiteX1" fmla="*/ 10615 w 18576"/>
                <a:gd name="connsiteY1" fmla="*/ 17950 h 18914"/>
                <a:gd name="connsiteX2" fmla="*/ 10615 w 18576"/>
                <a:gd name="connsiteY2" fmla="*/ 17950 h 18914"/>
                <a:gd name="connsiteX3" fmla="*/ 12235 w 18576"/>
                <a:gd name="connsiteY3" fmla="*/ 18712 h 18914"/>
                <a:gd name="connsiteX4" fmla="*/ 17283 w 18576"/>
                <a:gd name="connsiteY4" fmla="*/ 17569 h 18914"/>
                <a:gd name="connsiteX5" fmla="*/ 18426 w 18576"/>
                <a:gd name="connsiteY5" fmla="*/ 12425 h 18914"/>
                <a:gd name="connsiteX6" fmla="*/ 17473 w 18576"/>
                <a:gd name="connsiteY6" fmla="*/ 10521 h 18914"/>
                <a:gd name="connsiteX7" fmla="*/ 17473 w 18576"/>
                <a:gd name="connsiteY7" fmla="*/ 10520 h 18914"/>
                <a:gd name="connsiteX8" fmla="*/ 16616 w 18576"/>
                <a:gd name="connsiteY8" fmla="*/ 8615 h 18914"/>
                <a:gd name="connsiteX9" fmla="*/ 11377 w 18576"/>
                <a:gd name="connsiteY9" fmla="*/ 2043 h 18914"/>
                <a:gd name="connsiteX10" fmla="*/ 2086 w 18576"/>
                <a:gd name="connsiteY10" fmla="*/ 1810 h 18914"/>
                <a:gd name="connsiteX11" fmla="*/ 1852 w 18576"/>
                <a:gd name="connsiteY11" fmla="*/ 2043 h 18914"/>
                <a:gd name="connsiteX12" fmla="*/ 1852 w 18576"/>
                <a:gd name="connsiteY12" fmla="*/ 11568 h 18914"/>
                <a:gd name="connsiteX13" fmla="*/ 8806 w 18576"/>
                <a:gd name="connsiteY13" fmla="*/ 17188 h 1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6" h="18914">
                  <a:moveTo>
                    <a:pt x="8805" y="17188"/>
                  </a:moveTo>
                  <a:cubicBezTo>
                    <a:pt x="9352" y="17560"/>
                    <a:pt x="9967" y="17819"/>
                    <a:pt x="10615" y="17950"/>
                  </a:cubicBezTo>
                  <a:lnTo>
                    <a:pt x="10615" y="17950"/>
                  </a:lnTo>
                  <a:cubicBezTo>
                    <a:pt x="11105" y="18298"/>
                    <a:pt x="11654" y="18556"/>
                    <a:pt x="12235" y="18712"/>
                  </a:cubicBezTo>
                  <a:cubicBezTo>
                    <a:pt x="14002" y="19209"/>
                    <a:pt x="15902" y="18779"/>
                    <a:pt x="17283" y="17569"/>
                  </a:cubicBezTo>
                  <a:cubicBezTo>
                    <a:pt x="18411" y="16110"/>
                    <a:pt x="18830" y="14225"/>
                    <a:pt x="18426" y="12425"/>
                  </a:cubicBezTo>
                  <a:cubicBezTo>
                    <a:pt x="18224" y="11739"/>
                    <a:pt x="17902" y="11094"/>
                    <a:pt x="17473" y="10521"/>
                  </a:cubicBezTo>
                  <a:lnTo>
                    <a:pt x="17473" y="10520"/>
                  </a:lnTo>
                  <a:cubicBezTo>
                    <a:pt x="17246" y="9861"/>
                    <a:pt x="16959" y="9223"/>
                    <a:pt x="16616" y="8615"/>
                  </a:cubicBezTo>
                  <a:cubicBezTo>
                    <a:pt x="15143" y="6220"/>
                    <a:pt x="13384" y="4013"/>
                    <a:pt x="11377" y="2043"/>
                  </a:cubicBezTo>
                  <a:cubicBezTo>
                    <a:pt x="8876" y="-587"/>
                    <a:pt x="4716" y="-692"/>
                    <a:pt x="2086" y="1810"/>
                  </a:cubicBezTo>
                  <a:cubicBezTo>
                    <a:pt x="2006" y="1886"/>
                    <a:pt x="1928" y="1963"/>
                    <a:pt x="1852" y="2043"/>
                  </a:cubicBezTo>
                  <a:cubicBezTo>
                    <a:pt x="-617" y="4738"/>
                    <a:pt x="-617" y="8873"/>
                    <a:pt x="1852" y="11568"/>
                  </a:cubicBezTo>
                  <a:cubicBezTo>
                    <a:pt x="3968" y="13679"/>
                    <a:pt x="6298" y="15562"/>
                    <a:pt x="8806" y="171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xmlns="" id="{F1CB5FEC-7084-411E-9026-4C2034BD86F4}"/>
                </a:ext>
              </a:extLst>
            </p:cNvPr>
            <p:cNvSpPr/>
            <p:nvPr/>
          </p:nvSpPr>
          <p:spPr>
            <a:xfrm>
              <a:off x="7770776" y="3707956"/>
              <a:ext cx="22384" cy="29358"/>
            </a:xfrm>
            <a:custGeom>
              <a:avLst/>
              <a:gdLst>
                <a:gd name="connsiteX0" fmla="*/ 12792 w 13899"/>
                <a:gd name="connsiteY0" fmla="*/ 17145 h 18229"/>
                <a:gd name="connsiteX1" fmla="*/ 13363 w 13899"/>
                <a:gd name="connsiteY1" fmla="*/ 12383 h 18229"/>
                <a:gd name="connsiteX2" fmla="*/ 10411 w 13899"/>
                <a:gd name="connsiteY2" fmla="*/ 9335 h 18229"/>
                <a:gd name="connsiteX3" fmla="*/ 9554 w 13899"/>
                <a:gd name="connsiteY3" fmla="*/ 8001 h 18229"/>
                <a:gd name="connsiteX4" fmla="*/ 9554 w 13899"/>
                <a:gd name="connsiteY4" fmla="*/ 4763 h 18229"/>
                <a:gd name="connsiteX5" fmla="*/ 4791 w 13899"/>
                <a:gd name="connsiteY5" fmla="*/ 0 h 18229"/>
                <a:gd name="connsiteX6" fmla="*/ 29 w 13899"/>
                <a:gd name="connsiteY6" fmla="*/ 4763 h 18229"/>
                <a:gd name="connsiteX7" fmla="*/ 9554 w 13899"/>
                <a:gd name="connsiteY7" fmla="*/ 18193 h 18229"/>
                <a:gd name="connsiteX8" fmla="*/ 12792 w 13899"/>
                <a:gd name="connsiteY8" fmla="*/ 17145 h 1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9" h="18229">
                  <a:moveTo>
                    <a:pt x="12792" y="17145"/>
                  </a:moveTo>
                  <a:cubicBezTo>
                    <a:pt x="14019" y="15861"/>
                    <a:pt x="14251" y="13921"/>
                    <a:pt x="13363" y="12383"/>
                  </a:cubicBezTo>
                  <a:cubicBezTo>
                    <a:pt x="12479" y="11275"/>
                    <a:pt x="11490" y="10254"/>
                    <a:pt x="10411" y="9335"/>
                  </a:cubicBezTo>
                  <a:cubicBezTo>
                    <a:pt x="10059" y="8936"/>
                    <a:pt x="9770" y="8486"/>
                    <a:pt x="9554" y="8001"/>
                  </a:cubicBezTo>
                  <a:cubicBezTo>
                    <a:pt x="9352" y="6931"/>
                    <a:pt x="9352" y="5832"/>
                    <a:pt x="9554" y="4763"/>
                  </a:cubicBezTo>
                  <a:cubicBezTo>
                    <a:pt x="9554" y="2132"/>
                    <a:pt x="7421" y="0"/>
                    <a:pt x="4791" y="0"/>
                  </a:cubicBezTo>
                  <a:cubicBezTo>
                    <a:pt x="2161" y="0"/>
                    <a:pt x="29" y="2132"/>
                    <a:pt x="29" y="4763"/>
                  </a:cubicBezTo>
                  <a:cubicBezTo>
                    <a:pt x="-378" y="10930"/>
                    <a:pt x="3598" y="16537"/>
                    <a:pt x="9554" y="18193"/>
                  </a:cubicBezTo>
                  <a:cubicBezTo>
                    <a:pt x="10736" y="18357"/>
                    <a:pt x="11930" y="17971"/>
                    <a:pt x="12792" y="17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xmlns="" id="{6E8666BD-647D-4B09-8A1D-37F943A6BE6C}"/>
                </a:ext>
              </a:extLst>
            </p:cNvPr>
            <p:cNvSpPr/>
            <p:nvPr/>
          </p:nvSpPr>
          <p:spPr>
            <a:xfrm>
              <a:off x="7820940" y="3716394"/>
              <a:ext cx="20524" cy="24956"/>
            </a:xfrm>
            <a:custGeom>
              <a:avLst/>
              <a:gdLst>
                <a:gd name="connsiteX0" fmla="*/ 1266 w 12744"/>
                <a:gd name="connsiteY0" fmla="*/ 11240 h 15496"/>
                <a:gd name="connsiteX1" fmla="*/ 3647 w 12744"/>
                <a:gd name="connsiteY1" fmla="*/ 13907 h 15496"/>
                <a:gd name="connsiteX2" fmla="*/ 8696 w 12744"/>
                <a:gd name="connsiteY2" fmla="*/ 15335 h 15496"/>
                <a:gd name="connsiteX3" fmla="*/ 12601 w 12744"/>
                <a:gd name="connsiteY3" fmla="*/ 10097 h 15496"/>
                <a:gd name="connsiteX4" fmla="*/ 12601 w 12744"/>
                <a:gd name="connsiteY4" fmla="*/ 6573 h 15496"/>
                <a:gd name="connsiteX5" fmla="*/ 12601 w 12744"/>
                <a:gd name="connsiteY5" fmla="*/ 6572 h 15496"/>
                <a:gd name="connsiteX6" fmla="*/ 6413 w 12744"/>
                <a:gd name="connsiteY6" fmla="*/ 2 h 15496"/>
                <a:gd name="connsiteX7" fmla="*/ 6314 w 12744"/>
                <a:gd name="connsiteY7" fmla="*/ 0 h 15496"/>
                <a:gd name="connsiteX8" fmla="*/ 1837 w 12744"/>
                <a:gd name="connsiteY8" fmla="*/ 2000 h 15496"/>
                <a:gd name="connsiteX9" fmla="*/ 218 w 12744"/>
                <a:gd name="connsiteY9" fmla="*/ 8287 h 15496"/>
                <a:gd name="connsiteX10" fmla="*/ 1265 w 12744"/>
                <a:gd name="connsiteY10" fmla="*/ 11239 h 1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4" h="15496">
                  <a:moveTo>
                    <a:pt x="1266" y="11240"/>
                  </a:moveTo>
                  <a:cubicBezTo>
                    <a:pt x="1904" y="12256"/>
                    <a:pt x="2709" y="13158"/>
                    <a:pt x="3647" y="13907"/>
                  </a:cubicBezTo>
                  <a:cubicBezTo>
                    <a:pt x="4953" y="15252"/>
                    <a:pt x="6879" y="15797"/>
                    <a:pt x="8696" y="15335"/>
                  </a:cubicBezTo>
                  <a:cubicBezTo>
                    <a:pt x="10983" y="14603"/>
                    <a:pt x="12552" y="12498"/>
                    <a:pt x="12601" y="10097"/>
                  </a:cubicBezTo>
                  <a:cubicBezTo>
                    <a:pt x="12793" y="8930"/>
                    <a:pt x="12793" y="7739"/>
                    <a:pt x="12601" y="6573"/>
                  </a:cubicBezTo>
                  <a:lnTo>
                    <a:pt x="12601" y="6572"/>
                  </a:lnTo>
                  <a:cubicBezTo>
                    <a:pt x="12706" y="3049"/>
                    <a:pt x="9936" y="108"/>
                    <a:pt x="6413" y="2"/>
                  </a:cubicBezTo>
                  <a:cubicBezTo>
                    <a:pt x="6380" y="1"/>
                    <a:pt x="6347" y="1"/>
                    <a:pt x="6314" y="0"/>
                  </a:cubicBezTo>
                  <a:cubicBezTo>
                    <a:pt x="4607" y="11"/>
                    <a:pt x="2984" y="736"/>
                    <a:pt x="1837" y="2000"/>
                  </a:cubicBezTo>
                  <a:cubicBezTo>
                    <a:pt x="245" y="3674"/>
                    <a:pt x="-368" y="6052"/>
                    <a:pt x="218" y="8287"/>
                  </a:cubicBezTo>
                  <a:cubicBezTo>
                    <a:pt x="372" y="9330"/>
                    <a:pt x="727" y="10333"/>
                    <a:pt x="1265" y="11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xmlns="" id="{9C574890-BA17-4DA6-B7CE-2417BEC4A3FE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xmlns="" id="{38F36A6C-BA1E-4607-95C2-A28D41229C46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xmlns="" id="{32199166-57D8-4391-A63F-C0254F57A6F4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xmlns="" id="{7F669713-26E7-4FFB-844F-720C449DDCA2}"/>
                </a:ext>
              </a:extLst>
            </p:cNvPr>
            <p:cNvSpPr/>
            <p:nvPr/>
          </p:nvSpPr>
          <p:spPr>
            <a:xfrm>
              <a:off x="8132996" y="2969025"/>
              <a:ext cx="40979" cy="35146"/>
            </a:xfrm>
            <a:custGeom>
              <a:avLst/>
              <a:gdLst>
                <a:gd name="connsiteX0" fmla="*/ 24483 w 25445"/>
                <a:gd name="connsiteY0" fmla="*/ 9239 h 21823"/>
                <a:gd name="connsiteX1" fmla="*/ 16482 w 25445"/>
                <a:gd name="connsiteY1" fmla="*/ 952 h 21823"/>
                <a:gd name="connsiteX2" fmla="*/ 2385 w 25445"/>
                <a:gd name="connsiteY2" fmla="*/ 12192 h 21823"/>
                <a:gd name="connsiteX3" fmla="*/ 847 w 25445"/>
                <a:gd name="connsiteY3" fmla="*/ 19439 h 21823"/>
                <a:gd name="connsiteX4" fmla="*/ 6290 w 25445"/>
                <a:gd name="connsiteY4" fmla="*/ 21717 h 21823"/>
                <a:gd name="connsiteX5" fmla="*/ 24483 w 25445"/>
                <a:gd name="connsiteY5" fmla="*/ 9239 h 2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45" h="21823">
                  <a:moveTo>
                    <a:pt x="24483" y="9239"/>
                  </a:moveTo>
                  <a:cubicBezTo>
                    <a:pt x="28007" y="4476"/>
                    <a:pt x="21054" y="-2572"/>
                    <a:pt x="16482" y="952"/>
                  </a:cubicBezTo>
                  <a:cubicBezTo>
                    <a:pt x="12024" y="4992"/>
                    <a:pt x="7316" y="8746"/>
                    <a:pt x="2385" y="12192"/>
                  </a:cubicBezTo>
                  <a:cubicBezTo>
                    <a:pt x="-41" y="13768"/>
                    <a:pt x="-730" y="17013"/>
                    <a:pt x="847" y="19439"/>
                  </a:cubicBezTo>
                  <a:cubicBezTo>
                    <a:pt x="2021" y="21245"/>
                    <a:pt x="4180" y="22148"/>
                    <a:pt x="6290" y="21717"/>
                  </a:cubicBezTo>
                  <a:cubicBezTo>
                    <a:pt x="13739" y="20064"/>
                    <a:pt x="20258" y="15592"/>
                    <a:pt x="24483" y="9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xmlns="" id="{08E0AED8-F53E-447D-A053-333ABFEA41A2}"/>
                </a:ext>
              </a:extLst>
            </p:cNvPr>
            <p:cNvSpPr/>
            <p:nvPr/>
          </p:nvSpPr>
          <p:spPr>
            <a:xfrm>
              <a:off x="8155704" y="3008090"/>
              <a:ext cx="19991" cy="18919"/>
            </a:xfrm>
            <a:custGeom>
              <a:avLst/>
              <a:gdLst>
                <a:gd name="connsiteX0" fmla="*/ 9145 w 12413"/>
                <a:gd name="connsiteY0" fmla="*/ 127 h 11747"/>
                <a:gd name="connsiteX1" fmla="*/ 4002 w 12413"/>
                <a:gd name="connsiteY1" fmla="*/ 3079 h 11747"/>
                <a:gd name="connsiteX2" fmla="*/ 4002 w 12413"/>
                <a:gd name="connsiteY2" fmla="*/ 3080 h 11747"/>
                <a:gd name="connsiteX3" fmla="*/ 4002 w 12413"/>
                <a:gd name="connsiteY3" fmla="*/ 3080 h 11747"/>
                <a:gd name="connsiteX4" fmla="*/ 4002 w 12413"/>
                <a:gd name="connsiteY4" fmla="*/ 3080 h 11747"/>
                <a:gd name="connsiteX5" fmla="*/ 1 w 12413"/>
                <a:gd name="connsiteY5" fmla="*/ 7366 h 11747"/>
                <a:gd name="connsiteX6" fmla="*/ 4190 w 12413"/>
                <a:gd name="connsiteY6" fmla="*/ 11747 h 11747"/>
                <a:gd name="connsiteX7" fmla="*/ 4192 w 12413"/>
                <a:gd name="connsiteY7" fmla="*/ 11747 h 11747"/>
                <a:gd name="connsiteX8" fmla="*/ 12383 w 12413"/>
                <a:gd name="connsiteY8" fmla="*/ 4794 h 11747"/>
                <a:gd name="connsiteX9" fmla="*/ 9145 w 12413"/>
                <a:gd name="connsiteY9" fmla="*/ 127 h 1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13" h="11747">
                  <a:moveTo>
                    <a:pt x="9145" y="127"/>
                  </a:moveTo>
                  <a:cubicBezTo>
                    <a:pt x="6917" y="-426"/>
                    <a:pt x="4649" y="877"/>
                    <a:pt x="4002" y="3079"/>
                  </a:cubicBezTo>
                  <a:lnTo>
                    <a:pt x="4002" y="3080"/>
                  </a:lnTo>
                  <a:lnTo>
                    <a:pt x="4002" y="3080"/>
                  </a:lnTo>
                  <a:lnTo>
                    <a:pt x="4002" y="3080"/>
                  </a:lnTo>
                  <a:cubicBezTo>
                    <a:pt x="1747" y="3230"/>
                    <a:pt x="-4" y="5106"/>
                    <a:pt x="1" y="7366"/>
                  </a:cubicBezTo>
                  <a:cubicBezTo>
                    <a:pt x="-52" y="9732"/>
                    <a:pt x="1823" y="11694"/>
                    <a:pt x="4190" y="11747"/>
                  </a:cubicBezTo>
                  <a:cubicBezTo>
                    <a:pt x="4191" y="11747"/>
                    <a:pt x="4192" y="11747"/>
                    <a:pt x="4192" y="11747"/>
                  </a:cubicBezTo>
                  <a:cubicBezTo>
                    <a:pt x="8177" y="11539"/>
                    <a:pt x="11531" y="8692"/>
                    <a:pt x="12383" y="4794"/>
                  </a:cubicBezTo>
                  <a:cubicBezTo>
                    <a:pt x="12638" y="2644"/>
                    <a:pt x="11248" y="641"/>
                    <a:pt x="9145" y="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xmlns="" id="{F567B69F-B89B-4749-B1FF-BA29A1DBC7AF}"/>
                </a:ext>
              </a:extLst>
            </p:cNvPr>
            <p:cNvSpPr/>
            <p:nvPr/>
          </p:nvSpPr>
          <p:spPr>
            <a:xfrm>
              <a:off x="7791225" y="3997579"/>
              <a:ext cx="767" cy="15340"/>
            </a:xfrm>
            <a:custGeom>
              <a:avLst/>
              <a:gdLst>
                <a:gd name="connsiteX0" fmla="*/ 0 w 476"/>
                <a:gd name="connsiteY0" fmla="*/ 0 h 9525"/>
                <a:gd name="connsiteX1" fmla="*/ 476 w 476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" h="9525">
                  <a:moveTo>
                    <a:pt x="0" y="0"/>
                  </a:moveTo>
                  <a:lnTo>
                    <a:pt x="476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xmlns="" id="{DD4FF2C4-8BC6-4C9F-BCC6-E8D5ED985080}"/>
                </a:ext>
              </a:extLst>
            </p:cNvPr>
            <p:cNvSpPr/>
            <p:nvPr/>
          </p:nvSpPr>
          <p:spPr>
            <a:xfrm>
              <a:off x="6670476" y="1935869"/>
              <a:ext cx="725433" cy="364634"/>
            </a:xfrm>
            <a:custGeom>
              <a:avLst/>
              <a:gdLst>
                <a:gd name="connsiteX0" fmla="*/ 66675 w 450437"/>
                <a:gd name="connsiteY0" fmla="*/ 0 h 226409"/>
                <a:gd name="connsiteX1" fmla="*/ 0 w 450437"/>
                <a:gd name="connsiteY1" fmla="*/ 68199 h 226409"/>
                <a:gd name="connsiteX2" fmla="*/ 450437 w 450437"/>
                <a:gd name="connsiteY2" fmla="*/ 226409 h 226409"/>
                <a:gd name="connsiteX3" fmla="*/ 66675 w 450437"/>
                <a:gd name="connsiteY3" fmla="*/ 0 h 22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437" h="226409">
                  <a:moveTo>
                    <a:pt x="66675" y="0"/>
                  </a:moveTo>
                  <a:cubicBezTo>
                    <a:pt x="55699" y="31518"/>
                    <a:pt x="31261" y="56513"/>
                    <a:pt x="0" y="68199"/>
                  </a:cubicBezTo>
                  <a:cubicBezTo>
                    <a:pt x="0" y="68199"/>
                    <a:pt x="81058" y="199168"/>
                    <a:pt x="450437" y="226409"/>
                  </a:cubicBezTo>
                  <a:cubicBezTo>
                    <a:pt x="450532" y="226409"/>
                    <a:pt x="148590" y="145447"/>
                    <a:pt x="6667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-5790" y="3449098"/>
            <a:ext cx="2059688" cy="2358783"/>
            <a:chOff x="-5790" y="845824"/>
            <a:chExt cx="4094956" cy="46895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A959E747-D395-4AE5-A2D3-711CA172DB5C}"/>
                </a:ext>
              </a:extLst>
            </p:cNvPr>
            <p:cNvSpPr/>
            <p:nvPr/>
          </p:nvSpPr>
          <p:spPr>
            <a:xfrm>
              <a:off x="2322991" y="4148371"/>
              <a:ext cx="154321" cy="126095"/>
            </a:xfrm>
            <a:custGeom>
              <a:avLst/>
              <a:gdLst>
                <a:gd name="connsiteX0" fmla="*/ 31623 w 95821"/>
                <a:gd name="connsiteY0" fmla="*/ 72676 h 78295"/>
                <a:gd name="connsiteX1" fmla="*/ 31623 w 95821"/>
                <a:gd name="connsiteY1" fmla="*/ 72676 h 78295"/>
                <a:gd name="connsiteX2" fmla="*/ 22098 w 95821"/>
                <a:gd name="connsiteY2" fmla="*/ 71151 h 78295"/>
                <a:gd name="connsiteX3" fmla="*/ 0 w 95821"/>
                <a:gd name="connsiteY3" fmla="*/ 66008 h 78295"/>
                <a:gd name="connsiteX4" fmla="*/ 37338 w 95821"/>
                <a:gd name="connsiteY4" fmla="*/ 53721 h 78295"/>
                <a:gd name="connsiteX5" fmla="*/ 71723 w 95821"/>
                <a:gd name="connsiteY5" fmla="*/ 18097 h 78295"/>
                <a:gd name="connsiteX6" fmla="*/ 78200 w 95821"/>
                <a:gd name="connsiteY6" fmla="*/ 0 h 78295"/>
                <a:gd name="connsiteX7" fmla="*/ 95821 w 95821"/>
                <a:gd name="connsiteY7" fmla="*/ 78295 h 78295"/>
                <a:gd name="connsiteX8" fmla="*/ 86296 w 95821"/>
                <a:gd name="connsiteY8" fmla="*/ 77343 h 78295"/>
                <a:gd name="connsiteX9" fmla="*/ 53435 w 95821"/>
                <a:gd name="connsiteY9" fmla="*/ 74771 h 78295"/>
                <a:gd name="connsiteX10" fmla="*/ 37719 w 95821"/>
                <a:gd name="connsiteY10" fmla="*/ 73342 h 78295"/>
                <a:gd name="connsiteX11" fmla="*/ 33719 w 95821"/>
                <a:gd name="connsiteY11" fmla="*/ 73342 h 7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821" h="78295">
                  <a:moveTo>
                    <a:pt x="31623" y="72676"/>
                  </a:moveTo>
                  <a:lnTo>
                    <a:pt x="31623" y="72676"/>
                  </a:lnTo>
                  <a:lnTo>
                    <a:pt x="22098" y="71151"/>
                  </a:lnTo>
                  <a:cubicBezTo>
                    <a:pt x="14669" y="69818"/>
                    <a:pt x="7334" y="68008"/>
                    <a:pt x="0" y="66008"/>
                  </a:cubicBezTo>
                  <a:cubicBezTo>
                    <a:pt x="12982" y="63767"/>
                    <a:pt x="25563" y="59627"/>
                    <a:pt x="37338" y="53721"/>
                  </a:cubicBezTo>
                  <a:cubicBezTo>
                    <a:pt x="52411" y="45958"/>
                    <a:pt x="64498" y="33435"/>
                    <a:pt x="71723" y="18097"/>
                  </a:cubicBezTo>
                  <a:cubicBezTo>
                    <a:pt x="74387" y="12257"/>
                    <a:pt x="76553" y="6204"/>
                    <a:pt x="78200" y="0"/>
                  </a:cubicBezTo>
                  <a:cubicBezTo>
                    <a:pt x="84296" y="26003"/>
                    <a:pt x="90488" y="52006"/>
                    <a:pt x="95821" y="78295"/>
                  </a:cubicBezTo>
                  <a:cubicBezTo>
                    <a:pt x="92392" y="77819"/>
                    <a:pt x="89059" y="77533"/>
                    <a:pt x="86296" y="77343"/>
                  </a:cubicBezTo>
                  <a:lnTo>
                    <a:pt x="53435" y="74771"/>
                  </a:lnTo>
                  <a:lnTo>
                    <a:pt x="37719" y="73342"/>
                  </a:lnTo>
                  <a:lnTo>
                    <a:pt x="33719" y="73342"/>
                  </a:ln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2C1DF62E-4068-4AEB-AE12-77F8D494D1AB}"/>
                </a:ext>
              </a:extLst>
            </p:cNvPr>
            <p:cNvSpPr/>
            <p:nvPr/>
          </p:nvSpPr>
          <p:spPr>
            <a:xfrm>
              <a:off x="2187232" y="3223363"/>
              <a:ext cx="63354" cy="133919"/>
            </a:xfrm>
            <a:custGeom>
              <a:avLst/>
              <a:gdLst>
                <a:gd name="connsiteX0" fmla="*/ 23050 w 39338"/>
                <a:gd name="connsiteY0" fmla="*/ 11906 h 83153"/>
                <a:gd name="connsiteX1" fmla="*/ 23050 w 39338"/>
                <a:gd name="connsiteY1" fmla="*/ 11906 h 83153"/>
                <a:gd name="connsiteX2" fmla="*/ 39338 w 39338"/>
                <a:gd name="connsiteY2" fmla="*/ 80010 h 83153"/>
                <a:gd name="connsiteX3" fmla="*/ 24670 w 39338"/>
                <a:gd name="connsiteY3" fmla="*/ 80010 h 83153"/>
                <a:gd name="connsiteX4" fmla="*/ 0 w 39338"/>
                <a:gd name="connsiteY4" fmla="*/ 83153 h 83153"/>
                <a:gd name="connsiteX5" fmla="*/ 12763 w 39338"/>
                <a:gd name="connsiteY5" fmla="*/ 51245 h 83153"/>
                <a:gd name="connsiteX6" fmla="*/ 11811 w 39338"/>
                <a:gd name="connsiteY6" fmla="*/ 29813 h 83153"/>
                <a:gd name="connsiteX7" fmla="*/ 12382 w 39338"/>
                <a:gd name="connsiteY7" fmla="*/ 20288 h 83153"/>
                <a:gd name="connsiteX8" fmla="*/ 3334 w 39338"/>
                <a:gd name="connsiteY8" fmla="*/ 7811 h 83153"/>
                <a:gd name="connsiteX9" fmla="*/ 20002 w 39338"/>
                <a:gd name="connsiteY9" fmla="*/ 0 h 83153"/>
                <a:gd name="connsiteX10" fmla="*/ 23050 w 39338"/>
                <a:gd name="connsiteY10" fmla="*/ 11906 h 8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338" h="83153">
                  <a:moveTo>
                    <a:pt x="23050" y="11906"/>
                  </a:moveTo>
                  <a:lnTo>
                    <a:pt x="23050" y="11906"/>
                  </a:lnTo>
                  <a:cubicBezTo>
                    <a:pt x="28670" y="34576"/>
                    <a:pt x="34004" y="57245"/>
                    <a:pt x="39338" y="80010"/>
                  </a:cubicBezTo>
                  <a:cubicBezTo>
                    <a:pt x="34454" y="79676"/>
                    <a:pt x="29553" y="79676"/>
                    <a:pt x="24670" y="80010"/>
                  </a:cubicBezTo>
                  <a:cubicBezTo>
                    <a:pt x="16366" y="80287"/>
                    <a:pt x="8107" y="81339"/>
                    <a:pt x="0" y="83153"/>
                  </a:cubicBezTo>
                  <a:cubicBezTo>
                    <a:pt x="6738" y="73687"/>
                    <a:pt x="11114" y="62746"/>
                    <a:pt x="12763" y="51245"/>
                  </a:cubicBezTo>
                  <a:cubicBezTo>
                    <a:pt x="14022" y="44117"/>
                    <a:pt x="13696" y="36801"/>
                    <a:pt x="11811" y="29813"/>
                  </a:cubicBezTo>
                  <a:cubicBezTo>
                    <a:pt x="13298" y="26851"/>
                    <a:pt x="13505" y="23407"/>
                    <a:pt x="12382" y="20288"/>
                  </a:cubicBezTo>
                  <a:cubicBezTo>
                    <a:pt x="10566" y="15379"/>
                    <a:pt x="7436" y="11062"/>
                    <a:pt x="3334" y="7811"/>
                  </a:cubicBezTo>
                  <a:cubicBezTo>
                    <a:pt x="9217" y="5972"/>
                    <a:pt x="14825" y="3345"/>
                    <a:pt x="20002" y="0"/>
                  </a:cubicBezTo>
                  <a:cubicBezTo>
                    <a:pt x="21050" y="3620"/>
                    <a:pt x="22003" y="7715"/>
                    <a:pt x="23050" y="11906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DE368483-3253-4E83-9386-3681EC9933F8}"/>
                </a:ext>
              </a:extLst>
            </p:cNvPr>
            <p:cNvSpPr/>
            <p:nvPr/>
          </p:nvSpPr>
          <p:spPr>
            <a:xfrm>
              <a:off x="-5790" y="1982889"/>
              <a:ext cx="3951895" cy="3552534"/>
            </a:xfrm>
            <a:custGeom>
              <a:avLst/>
              <a:gdLst>
                <a:gd name="connsiteX0" fmla="*/ 2437162 w 2453816"/>
                <a:gd name="connsiteY0" fmla="*/ 1384314 h 2205844"/>
                <a:gd name="connsiteX1" fmla="*/ 2412873 w 2453816"/>
                <a:gd name="connsiteY1" fmla="*/ 1341547 h 2205844"/>
                <a:gd name="connsiteX2" fmla="*/ 2372963 w 2453816"/>
                <a:gd name="connsiteY2" fmla="*/ 1248487 h 2205844"/>
                <a:gd name="connsiteX3" fmla="*/ 2346484 w 2453816"/>
                <a:gd name="connsiteY3" fmla="*/ 1143712 h 2205844"/>
                <a:gd name="connsiteX4" fmla="*/ 2334387 w 2453816"/>
                <a:gd name="connsiteY4" fmla="*/ 1090086 h 2205844"/>
                <a:gd name="connsiteX5" fmla="*/ 2318861 w 2453816"/>
                <a:gd name="connsiteY5" fmla="*/ 1040175 h 2205844"/>
                <a:gd name="connsiteX6" fmla="*/ 2291906 w 2453816"/>
                <a:gd name="connsiteY6" fmla="*/ 930447 h 2205844"/>
                <a:gd name="connsiteX7" fmla="*/ 2279333 w 2453816"/>
                <a:gd name="connsiteY7" fmla="*/ 875774 h 2205844"/>
                <a:gd name="connsiteX8" fmla="*/ 2272570 w 2453816"/>
                <a:gd name="connsiteY8" fmla="*/ 850152 h 2205844"/>
                <a:gd name="connsiteX9" fmla="*/ 2267712 w 2453816"/>
                <a:gd name="connsiteY9" fmla="*/ 836626 h 2205844"/>
                <a:gd name="connsiteX10" fmla="*/ 2266093 w 2453816"/>
                <a:gd name="connsiteY10" fmla="*/ 833102 h 2205844"/>
                <a:gd name="connsiteX11" fmla="*/ 2266093 w 2453816"/>
                <a:gd name="connsiteY11" fmla="*/ 831864 h 2205844"/>
                <a:gd name="connsiteX12" fmla="*/ 2267426 w 2453816"/>
                <a:gd name="connsiteY12" fmla="*/ 827673 h 2205844"/>
                <a:gd name="connsiteX13" fmla="*/ 2268665 w 2453816"/>
                <a:gd name="connsiteY13" fmla="*/ 825387 h 2205844"/>
                <a:gd name="connsiteX14" fmla="*/ 2272665 w 2453816"/>
                <a:gd name="connsiteY14" fmla="*/ 818814 h 2205844"/>
                <a:gd name="connsiteX15" fmla="*/ 2274284 w 2453816"/>
                <a:gd name="connsiteY15" fmla="*/ 816528 h 2205844"/>
                <a:gd name="connsiteX16" fmla="*/ 2277999 w 2453816"/>
                <a:gd name="connsiteY16" fmla="*/ 811956 h 2205844"/>
                <a:gd name="connsiteX17" fmla="*/ 2302002 w 2453816"/>
                <a:gd name="connsiteY17" fmla="*/ 771666 h 2205844"/>
                <a:gd name="connsiteX18" fmla="*/ 2302002 w 2453816"/>
                <a:gd name="connsiteY18" fmla="*/ 722040 h 2205844"/>
                <a:gd name="connsiteX19" fmla="*/ 2292477 w 2453816"/>
                <a:gd name="connsiteY19" fmla="*/ 673272 h 2205844"/>
                <a:gd name="connsiteX20" fmla="*/ 2290667 w 2453816"/>
                <a:gd name="connsiteY20" fmla="*/ 661557 h 2205844"/>
                <a:gd name="connsiteX21" fmla="*/ 2290667 w 2453816"/>
                <a:gd name="connsiteY21" fmla="*/ 657747 h 2205844"/>
                <a:gd name="connsiteX22" fmla="*/ 2290001 w 2453816"/>
                <a:gd name="connsiteY22" fmla="*/ 651651 h 2205844"/>
                <a:gd name="connsiteX23" fmla="*/ 2288286 w 2453816"/>
                <a:gd name="connsiteY23" fmla="*/ 635649 h 2205844"/>
                <a:gd name="connsiteX24" fmla="*/ 2288286 w 2453816"/>
                <a:gd name="connsiteY24" fmla="*/ 633839 h 2205844"/>
                <a:gd name="connsiteX25" fmla="*/ 2288286 w 2453816"/>
                <a:gd name="connsiteY25" fmla="*/ 633267 h 2205844"/>
                <a:gd name="connsiteX26" fmla="*/ 2287429 w 2453816"/>
                <a:gd name="connsiteY26" fmla="*/ 625076 h 2205844"/>
                <a:gd name="connsiteX27" fmla="*/ 2288477 w 2453816"/>
                <a:gd name="connsiteY27" fmla="*/ 572784 h 2205844"/>
                <a:gd name="connsiteX28" fmla="*/ 2289429 w 2453816"/>
                <a:gd name="connsiteY28" fmla="*/ 495631 h 2205844"/>
                <a:gd name="connsiteX29" fmla="*/ 2267331 w 2453816"/>
                <a:gd name="connsiteY29" fmla="*/ 422860 h 2205844"/>
                <a:gd name="connsiteX30" fmla="*/ 2237613 w 2453816"/>
                <a:gd name="connsiteY30" fmla="*/ 368758 h 2205844"/>
                <a:gd name="connsiteX31" fmla="*/ 2229326 w 2453816"/>
                <a:gd name="connsiteY31" fmla="*/ 345136 h 2205844"/>
                <a:gd name="connsiteX32" fmla="*/ 2229326 w 2453816"/>
                <a:gd name="connsiteY32" fmla="*/ 344469 h 2205844"/>
                <a:gd name="connsiteX33" fmla="*/ 2229326 w 2453816"/>
                <a:gd name="connsiteY33" fmla="*/ 332087 h 2205844"/>
                <a:gd name="connsiteX34" fmla="*/ 2229993 w 2453816"/>
                <a:gd name="connsiteY34" fmla="*/ 305607 h 2205844"/>
                <a:gd name="connsiteX35" fmla="*/ 2233422 w 2453816"/>
                <a:gd name="connsiteY35" fmla="*/ 257982 h 2205844"/>
                <a:gd name="connsiteX36" fmla="*/ 2222754 w 2453816"/>
                <a:gd name="connsiteY36" fmla="*/ 216549 h 2205844"/>
                <a:gd name="connsiteX37" fmla="*/ 2188464 w 2453816"/>
                <a:gd name="connsiteY37" fmla="*/ 186640 h 2205844"/>
                <a:gd name="connsiteX38" fmla="*/ 2105311 w 2453816"/>
                <a:gd name="connsiteY38" fmla="*/ 165495 h 2205844"/>
                <a:gd name="connsiteX39" fmla="*/ 2095786 w 2453816"/>
                <a:gd name="connsiteY39" fmla="*/ 162828 h 2205844"/>
                <a:gd name="connsiteX40" fmla="*/ 2091595 w 2453816"/>
                <a:gd name="connsiteY40" fmla="*/ 161399 h 2205844"/>
                <a:gd name="connsiteX41" fmla="*/ 2089214 w 2453816"/>
                <a:gd name="connsiteY41" fmla="*/ 160446 h 2205844"/>
                <a:gd name="connsiteX42" fmla="*/ 2077974 w 2453816"/>
                <a:gd name="connsiteY42" fmla="*/ 153779 h 2205844"/>
                <a:gd name="connsiteX43" fmla="*/ 2073688 w 2453816"/>
                <a:gd name="connsiteY43" fmla="*/ 149969 h 2205844"/>
                <a:gd name="connsiteX44" fmla="*/ 2068449 w 2453816"/>
                <a:gd name="connsiteY44" fmla="*/ 144540 h 2205844"/>
                <a:gd name="connsiteX45" fmla="*/ 2063782 w 2453816"/>
                <a:gd name="connsiteY45" fmla="*/ 138920 h 2205844"/>
                <a:gd name="connsiteX46" fmla="*/ 2063782 w 2453816"/>
                <a:gd name="connsiteY46" fmla="*/ 138920 h 2205844"/>
                <a:gd name="connsiteX47" fmla="*/ 2060829 w 2453816"/>
                <a:gd name="connsiteY47" fmla="*/ 134634 h 2205844"/>
                <a:gd name="connsiteX48" fmla="*/ 2028254 w 2453816"/>
                <a:gd name="connsiteY48" fmla="*/ 88152 h 2205844"/>
                <a:gd name="connsiteX49" fmla="*/ 1978628 w 2453816"/>
                <a:gd name="connsiteY49" fmla="*/ 63768 h 2205844"/>
                <a:gd name="connsiteX50" fmla="*/ 1924907 w 2453816"/>
                <a:gd name="connsiteY50" fmla="*/ 63196 h 2205844"/>
                <a:gd name="connsiteX51" fmla="*/ 1903667 w 2453816"/>
                <a:gd name="connsiteY51" fmla="*/ 63196 h 2205844"/>
                <a:gd name="connsiteX52" fmla="*/ 1900714 w 2453816"/>
                <a:gd name="connsiteY52" fmla="*/ 62339 h 2205844"/>
                <a:gd name="connsiteX53" fmla="*/ 1863662 w 2453816"/>
                <a:gd name="connsiteY53" fmla="*/ 47861 h 2205844"/>
                <a:gd name="connsiteX54" fmla="*/ 1845278 w 2453816"/>
                <a:gd name="connsiteY54" fmla="*/ 35955 h 2205844"/>
                <a:gd name="connsiteX55" fmla="*/ 1821942 w 2453816"/>
                <a:gd name="connsiteY55" fmla="*/ 25096 h 2205844"/>
                <a:gd name="connsiteX56" fmla="*/ 1772222 w 2453816"/>
                <a:gd name="connsiteY56" fmla="*/ 13857 h 2205844"/>
                <a:gd name="connsiteX57" fmla="*/ 1722025 w 2453816"/>
                <a:gd name="connsiteY57" fmla="*/ 9285 h 2205844"/>
                <a:gd name="connsiteX58" fmla="*/ 1700975 w 2453816"/>
                <a:gd name="connsiteY58" fmla="*/ 6332 h 2205844"/>
                <a:gd name="connsiteX59" fmla="*/ 1672400 w 2453816"/>
                <a:gd name="connsiteY59" fmla="*/ 1855 h 2205844"/>
                <a:gd name="connsiteX60" fmla="*/ 1576197 w 2453816"/>
                <a:gd name="connsiteY60" fmla="*/ 20429 h 2205844"/>
                <a:gd name="connsiteX61" fmla="*/ 1543241 w 2453816"/>
                <a:gd name="connsiteY61" fmla="*/ 101677 h 2205844"/>
                <a:gd name="connsiteX62" fmla="*/ 1568577 w 2453816"/>
                <a:gd name="connsiteY62" fmla="*/ 136539 h 2205844"/>
                <a:gd name="connsiteX63" fmla="*/ 1584865 w 2453816"/>
                <a:gd name="connsiteY63" fmla="*/ 149016 h 2205844"/>
                <a:gd name="connsiteX64" fmla="*/ 1587151 w 2453816"/>
                <a:gd name="connsiteY64" fmla="*/ 150731 h 2205844"/>
                <a:gd name="connsiteX65" fmla="*/ 1589723 w 2453816"/>
                <a:gd name="connsiteY65" fmla="*/ 152826 h 2205844"/>
                <a:gd name="connsiteX66" fmla="*/ 1597057 w 2453816"/>
                <a:gd name="connsiteY66" fmla="*/ 159780 h 2205844"/>
                <a:gd name="connsiteX67" fmla="*/ 1599533 w 2453816"/>
                <a:gd name="connsiteY67" fmla="*/ 162637 h 2205844"/>
                <a:gd name="connsiteX68" fmla="*/ 1600962 w 2453816"/>
                <a:gd name="connsiteY68" fmla="*/ 164637 h 2205844"/>
                <a:gd name="connsiteX69" fmla="*/ 1605153 w 2453816"/>
                <a:gd name="connsiteY69" fmla="*/ 172353 h 2205844"/>
                <a:gd name="connsiteX70" fmla="*/ 1605915 w 2453816"/>
                <a:gd name="connsiteY70" fmla="*/ 174258 h 2205844"/>
                <a:gd name="connsiteX71" fmla="*/ 1606772 w 2453816"/>
                <a:gd name="connsiteY71" fmla="*/ 176925 h 2205844"/>
                <a:gd name="connsiteX72" fmla="*/ 1606772 w 2453816"/>
                <a:gd name="connsiteY72" fmla="*/ 177496 h 2205844"/>
                <a:gd name="connsiteX73" fmla="*/ 1606772 w 2453816"/>
                <a:gd name="connsiteY73" fmla="*/ 178163 h 2205844"/>
                <a:gd name="connsiteX74" fmla="*/ 1606772 w 2453816"/>
                <a:gd name="connsiteY74" fmla="*/ 179115 h 2205844"/>
                <a:gd name="connsiteX75" fmla="*/ 1606010 w 2453816"/>
                <a:gd name="connsiteY75" fmla="*/ 180258 h 2205844"/>
                <a:gd name="connsiteX76" fmla="*/ 1604391 w 2453816"/>
                <a:gd name="connsiteY76" fmla="*/ 181878 h 2205844"/>
                <a:gd name="connsiteX77" fmla="*/ 1602772 w 2453816"/>
                <a:gd name="connsiteY77" fmla="*/ 183306 h 2205844"/>
                <a:gd name="connsiteX78" fmla="*/ 1598105 w 2453816"/>
                <a:gd name="connsiteY78" fmla="*/ 186259 h 2205844"/>
                <a:gd name="connsiteX79" fmla="*/ 1595057 w 2453816"/>
                <a:gd name="connsiteY79" fmla="*/ 187878 h 2205844"/>
                <a:gd name="connsiteX80" fmla="*/ 1592009 w 2453816"/>
                <a:gd name="connsiteY80" fmla="*/ 189307 h 2205844"/>
                <a:gd name="connsiteX81" fmla="*/ 1534192 w 2453816"/>
                <a:gd name="connsiteY81" fmla="*/ 201213 h 2205844"/>
                <a:gd name="connsiteX82" fmla="*/ 1502188 w 2453816"/>
                <a:gd name="connsiteY82" fmla="*/ 212072 h 2205844"/>
                <a:gd name="connsiteX83" fmla="*/ 1481138 w 2453816"/>
                <a:gd name="connsiteY83" fmla="*/ 248553 h 2205844"/>
                <a:gd name="connsiteX84" fmla="*/ 1480566 w 2453816"/>
                <a:gd name="connsiteY84" fmla="*/ 253506 h 2205844"/>
                <a:gd name="connsiteX85" fmla="*/ 1480090 w 2453816"/>
                <a:gd name="connsiteY85" fmla="*/ 255315 h 2205844"/>
                <a:gd name="connsiteX86" fmla="*/ 1479042 w 2453816"/>
                <a:gd name="connsiteY86" fmla="*/ 259506 h 2205844"/>
                <a:gd name="connsiteX87" fmla="*/ 1479042 w 2453816"/>
                <a:gd name="connsiteY87" fmla="*/ 260745 h 2205844"/>
                <a:gd name="connsiteX88" fmla="*/ 1478280 w 2453816"/>
                <a:gd name="connsiteY88" fmla="*/ 262173 h 2205844"/>
                <a:gd name="connsiteX89" fmla="*/ 1477232 w 2453816"/>
                <a:gd name="connsiteY89" fmla="*/ 263126 h 2205844"/>
                <a:gd name="connsiteX90" fmla="*/ 1473803 w 2453816"/>
                <a:gd name="connsiteY90" fmla="*/ 266745 h 2205844"/>
                <a:gd name="connsiteX91" fmla="*/ 1470946 w 2453816"/>
                <a:gd name="connsiteY91" fmla="*/ 269412 h 2205844"/>
                <a:gd name="connsiteX92" fmla="*/ 1467803 w 2453816"/>
                <a:gd name="connsiteY92" fmla="*/ 271317 h 2205844"/>
                <a:gd name="connsiteX93" fmla="*/ 1459611 w 2453816"/>
                <a:gd name="connsiteY93" fmla="*/ 275413 h 2205844"/>
                <a:gd name="connsiteX94" fmla="*/ 1457992 w 2453816"/>
                <a:gd name="connsiteY94" fmla="*/ 275985 h 2205844"/>
                <a:gd name="connsiteX95" fmla="*/ 1449896 w 2453816"/>
                <a:gd name="connsiteY95" fmla="*/ 279985 h 2205844"/>
                <a:gd name="connsiteX96" fmla="*/ 1439418 w 2453816"/>
                <a:gd name="connsiteY96" fmla="*/ 286843 h 2205844"/>
                <a:gd name="connsiteX97" fmla="*/ 1436370 w 2453816"/>
                <a:gd name="connsiteY97" fmla="*/ 289129 h 2205844"/>
                <a:gd name="connsiteX98" fmla="*/ 1436370 w 2453816"/>
                <a:gd name="connsiteY98" fmla="*/ 289129 h 2205844"/>
                <a:gd name="connsiteX99" fmla="*/ 1419035 w 2453816"/>
                <a:gd name="connsiteY99" fmla="*/ 297225 h 2205844"/>
                <a:gd name="connsiteX100" fmla="*/ 1373981 w 2453816"/>
                <a:gd name="connsiteY100" fmla="*/ 315037 h 2205844"/>
                <a:gd name="connsiteX101" fmla="*/ 1325785 w 2453816"/>
                <a:gd name="connsiteY101" fmla="*/ 325610 h 2205844"/>
                <a:gd name="connsiteX102" fmla="*/ 1285018 w 2453816"/>
                <a:gd name="connsiteY102" fmla="*/ 343612 h 2205844"/>
                <a:gd name="connsiteX103" fmla="*/ 1234821 w 2453816"/>
                <a:gd name="connsiteY103" fmla="*/ 412668 h 2205844"/>
                <a:gd name="connsiteX104" fmla="*/ 1261396 w 2453816"/>
                <a:gd name="connsiteY104" fmla="*/ 467342 h 2205844"/>
                <a:gd name="connsiteX105" fmla="*/ 1284923 w 2453816"/>
                <a:gd name="connsiteY105" fmla="*/ 481534 h 2205844"/>
                <a:gd name="connsiteX106" fmla="*/ 1285589 w 2453816"/>
                <a:gd name="connsiteY106" fmla="*/ 482106 h 2205844"/>
                <a:gd name="connsiteX107" fmla="*/ 1287685 w 2453816"/>
                <a:gd name="connsiteY107" fmla="*/ 483915 h 2205844"/>
                <a:gd name="connsiteX108" fmla="*/ 1291400 w 2453816"/>
                <a:gd name="connsiteY108" fmla="*/ 487630 h 2205844"/>
                <a:gd name="connsiteX109" fmla="*/ 1291400 w 2453816"/>
                <a:gd name="connsiteY109" fmla="*/ 488392 h 2205844"/>
                <a:gd name="connsiteX110" fmla="*/ 1292352 w 2453816"/>
                <a:gd name="connsiteY110" fmla="*/ 490107 h 2205844"/>
                <a:gd name="connsiteX111" fmla="*/ 1294638 w 2453816"/>
                <a:gd name="connsiteY111" fmla="*/ 499632 h 2205844"/>
                <a:gd name="connsiteX112" fmla="*/ 1295686 w 2453816"/>
                <a:gd name="connsiteY112" fmla="*/ 504966 h 2205844"/>
                <a:gd name="connsiteX113" fmla="*/ 1296353 w 2453816"/>
                <a:gd name="connsiteY113" fmla="*/ 509538 h 2205844"/>
                <a:gd name="connsiteX114" fmla="*/ 1298543 w 2453816"/>
                <a:gd name="connsiteY114" fmla="*/ 532874 h 2205844"/>
                <a:gd name="connsiteX115" fmla="*/ 1314164 w 2453816"/>
                <a:gd name="connsiteY115" fmla="*/ 585928 h 2205844"/>
                <a:gd name="connsiteX116" fmla="*/ 1337501 w 2453816"/>
                <a:gd name="connsiteY116" fmla="*/ 598596 h 2205844"/>
                <a:gd name="connsiteX117" fmla="*/ 1338739 w 2453816"/>
                <a:gd name="connsiteY117" fmla="*/ 603930 h 2205844"/>
                <a:gd name="connsiteX118" fmla="*/ 1344549 w 2453816"/>
                <a:gd name="connsiteY118" fmla="*/ 625933 h 2205844"/>
                <a:gd name="connsiteX119" fmla="*/ 1322356 w 2453816"/>
                <a:gd name="connsiteY119" fmla="*/ 631553 h 2205844"/>
                <a:gd name="connsiteX120" fmla="*/ 1311497 w 2453816"/>
                <a:gd name="connsiteY120" fmla="*/ 633648 h 2205844"/>
                <a:gd name="connsiteX121" fmla="*/ 1308068 w 2453816"/>
                <a:gd name="connsiteY121" fmla="*/ 633648 h 2205844"/>
                <a:gd name="connsiteX122" fmla="*/ 1300925 w 2453816"/>
                <a:gd name="connsiteY122" fmla="*/ 634410 h 2205844"/>
                <a:gd name="connsiteX123" fmla="*/ 1246823 w 2453816"/>
                <a:gd name="connsiteY123" fmla="*/ 641554 h 2205844"/>
                <a:gd name="connsiteX124" fmla="*/ 1198626 w 2453816"/>
                <a:gd name="connsiteY124" fmla="*/ 664509 h 2205844"/>
                <a:gd name="connsiteX125" fmla="*/ 1178624 w 2453816"/>
                <a:gd name="connsiteY125" fmla="*/ 683559 h 2205844"/>
                <a:gd name="connsiteX126" fmla="*/ 1173194 w 2453816"/>
                <a:gd name="connsiteY126" fmla="*/ 691846 h 2205844"/>
                <a:gd name="connsiteX127" fmla="*/ 1159097 w 2453816"/>
                <a:gd name="connsiteY127" fmla="*/ 691846 h 2205844"/>
                <a:gd name="connsiteX128" fmla="*/ 1107091 w 2453816"/>
                <a:gd name="connsiteY128" fmla="*/ 701847 h 2205844"/>
                <a:gd name="connsiteX129" fmla="*/ 1059466 w 2453816"/>
                <a:gd name="connsiteY129" fmla="*/ 718611 h 2205844"/>
                <a:gd name="connsiteX130" fmla="*/ 971074 w 2453816"/>
                <a:gd name="connsiteY130" fmla="*/ 753187 h 2205844"/>
                <a:gd name="connsiteX131" fmla="*/ 899160 w 2453816"/>
                <a:gd name="connsiteY131" fmla="*/ 808242 h 2205844"/>
                <a:gd name="connsiteX132" fmla="*/ 836200 w 2453816"/>
                <a:gd name="connsiteY132" fmla="*/ 900253 h 2205844"/>
                <a:gd name="connsiteX133" fmla="*/ 813435 w 2453816"/>
                <a:gd name="connsiteY133" fmla="*/ 938353 h 2205844"/>
                <a:gd name="connsiteX134" fmla="*/ 813435 w 2453816"/>
                <a:gd name="connsiteY134" fmla="*/ 938353 h 2205844"/>
                <a:gd name="connsiteX135" fmla="*/ 808387 w 2453816"/>
                <a:gd name="connsiteY135" fmla="*/ 940830 h 2205844"/>
                <a:gd name="connsiteX136" fmla="*/ 805625 w 2453816"/>
                <a:gd name="connsiteY136" fmla="*/ 942068 h 2205844"/>
                <a:gd name="connsiteX137" fmla="*/ 802958 w 2453816"/>
                <a:gd name="connsiteY137" fmla="*/ 943116 h 2205844"/>
                <a:gd name="connsiteX138" fmla="*/ 779050 w 2453816"/>
                <a:gd name="connsiteY138" fmla="*/ 949878 h 2205844"/>
                <a:gd name="connsiteX139" fmla="*/ 721424 w 2453816"/>
                <a:gd name="connsiteY139" fmla="*/ 965404 h 2205844"/>
                <a:gd name="connsiteX140" fmla="*/ 657606 w 2453816"/>
                <a:gd name="connsiteY140" fmla="*/ 982073 h 2205844"/>
                <a:gd name="connsiteX141" fmla="*/ 642366 w 2453816"/>
                <a:gd name="connsiteY141" fmla="*/ 986645 h 2205844"/>
                <a:gd name="connsiteX142" fmla="*/ 641795 w 2453816"/>
                <a:gd name="connsiteY142" fmla="*/ 986073 h 2205844"/>
                <a:gd name="connsiteX143" fmla="*/ 620744 w 2453816"/>
                <a:gd name="connsiteY143" fmla="*/ 976548 h 2205844"/>
                <a:gd name="connsiteX144" fmla="*/ 615696 w 2453816"/>
                <a:gd name="connsiteY144" fmla="*/ 976548 h 2205844"/>
                <a:gd name="connsiteX145" fmla="*/ 606171 w 2453816"/>
                <a:gd name="connsiteY145" fmla="*/ 974548 h 2205844"/>
                <a:gd name="connsiteX146" fmla="*/ 590550 w 2453816"/>
                <a:gd name="connsiteY146" fmla="*/ 974739 h 2205844"/>
                <a:gd name="connsiteX147" fmla="*/ 588550 w 2453816"/>
                <a:gd name="connsiteY147" fmla="*/ 974739 h 2205844"/>
                <a:gd name="connsiteX148" fmla="*/ 583025 w 2453816"/>
                <a:gd name="connsiteY148" fmla="*/ 974739 h 2205844"/>
                <a:gd name="connsiteX149" fmla="*/ 571976 w 2453816"/>
                <a:gd name="connsiteY149" fmla="*/ 975310 h 2205844"/>
                <a:gd name="connsiteX150" fmla="*/ 560927 w 2453816"/>
                <a:gd name="connsiteY150" fmla="*/ 976263 h 2205844"/>
                <a:gd name="connsiteX151" fmla="*/ 555308 w 2453816"/>
                <a:gd name="connsiteY151" fmla="*/ 976929 h 2205844"/>
                <a:gd name="connsiteX152" fmla="*/ 547973 w 2453816"/>
                <a:gd name="connsiteY152" fmla="*/ 977977 h 2205844"/>
                <a:gd name="connsiteX153" fmla="*/ 547973 w 2453816"/>
                <a:gd name="connsiteY153" fmla="*/ 977977 h 2205844"/>
                <a:gd name="connsiteX154" fmla="*/ 497681 w 2453816"/>
                <a:gd name="connsiteY154" fmla="*/ 991026 h 2205844"/>
                <a:gd name="connsiteX155" fmla="*/ 451580 w 2453816"/>
                <a:gd name="connsiteY155" fmla="*/ 1007886 h 2205844"/>
                <a:gd name="connsiteX156" fmla="*/ 406908 w 2453816"/>
                <a:gd name="connsiteY156" fmla="*/ 1024840 h 2205844"/>
                <a:gd name="connsiteX157" fmla="*/ 358616 w 2453816"/>
                <a:gd name="connsiteY157" fmla="*/ 1039604 h 2205844"/>
                <a:gd name="connsiteX158" fmla="*/ 260033 w 2453816"/>
                <a:gd name="connsiteY158" fmla="*/ 1068179 h 2205844"/>
                <a:gd name="connsiteX159" fmla="*/ 59341 w 2453816"/>
                <a:gd name="connsiteY159" fmla="*/ 1118947 h 2205844"/>
                <a:gd name="connsiteX160" fmla="*/ 0 w 2453816"/>
                <a:gd name="connsiteY160" fmla="*/ 1130949 h 2205844"/>
                <a:gd name="connsiteX161" fmla="*/ 0 w 2453816"/>
                <a:gd name="connsiteY161" fmla="*/ 2205845 h 2205844"/>
                <a:gd name="connsiteX162" fmla="*/ 45148 w 2453816"/>
                <a:gd name="connsiteY162" fmla="*/ 2191176 h 2205844"/>
                <a:gd name="connsiteX163" fmla="*/ 241840 w 2453816"/>
                <a:gd name="connsiteY163" fmla="*/ 2134026 h 2205844"/>
                <a:gd name="connsiteX164" fmla="*/ 438722 w 2453816"/>
                <a:gd name="connsiteY164" fmla="*/ 2079639 h 2205844"/>
                <a:gd name="connsiteX165" fmla="*/ 537877 w 2453816"/>
                <a:gd name="connsiteY165" fmla="*/ 2049730 h 2205844"/>
                <a:gd name="connsiteX166" fmla="*/ 587597 w 2453816"/>
                <a:gd name="connsiteY166" fmla="*/ 2032585 h 2205844"/>
                <a:gd name="connsiteX167" fmla="*/ 598837 w 2453816"/>
                <a:gd name="connsiteY167" fmla="*/ 2027632 h 2205844"/>
                <a:gd name="connsiteX168" fmla="*/ 612077 w 2453816"/>
                <a:gd name="connsiteY168" fmla="*/ 2022489 h 2205844"/>
                <a:gd name="connsiteX169" fmla="*/ 636270 w 2453816"/>
                <a:gd name="connsiteY169" fmla="*/ 2009154 h 2205844"/>
                <a:gd name="connsiteX170" fmla="*/ 641128 w 2453816"/>
                <a:gd name="connsiteY170" fmla="*/ 2001439 h 2205844"/>
                <a:gd name="connsiteX171" fmla="*/ 641699 w 2453816"/>
                <a:gd name="connsiteY171" fmla="*/ 2000962 h 2205844"/>
                <a:gd name="connsiteX172" fmla="*/ 651986 w 2453816"/>
                <a:gd name="connsiteY172" fmla="*/ 1985246 h 2205844"/>
                <a:gd name="connsiteX173" fmla="*/ 653891 w 2453816"/>
                <a:gd name="connsiteY173" fmla="*/ 1980579 h 2205844"/>
                <a:gd name="connsiteX174" fmla="*/ 654749 w 2453816"/>
                <a:gd name="connsiteY174" fmla="*/ 1978769 h 2205844"/>
                <a:gd name="connsiteX175" fmla="*/ 657797 w 2453816"/>
                <a:gd name="connsiteY175" fmla="*/ 1971625 h 2205844"/>
                <a:gd name="connsiteX176" fmla="*/ 666179 w 2453816"/>
                <a:gd name="connsiteY176" fmla="*/ 1951527 h 2205844"/>
                <a:gd name="connsiteX177" fmla="*/ 679990 w 2453816"/>
                <a:gd name="connsiteY177" fmla="*/ 1911046 h 2205844"/>
                <a:gd name="connsiteX178" fmla="*/ 690563 w 2453816"/>
                <a:gd name="connsiteY178" fmla="*/ 1870279 h 2205844"/>
                <a:gd name="connsiteX179" fmla="*/ 694373 w 2453816"/>
                <a:gd name="connsiteY179" fmla="*/ 1848372 h 2205844"/>
                <a:gd name="connsiteX180" fmla="*/ 728758 w 2453816"/>
                <a:gd name="connsiteY180" fmla="*/ 1836751 h 2205844"/>
                <a:gd name="connsiteX181" fmla="*/ 775811 w 2453816"/>
                <a:gd name="connsiteY181" fmla="*/ 1821035 h 2205844"/>
                <a:gd name="connsiteX182" fmla="*/ 778669 w 2453816"/>
                <a:gd name="connsiteY182" fmla="*/ 1820273 h 2205844"/>
                <a:gd name="connsiteX183" fmla="*/ 816769 w 2453816"/>
                <a:gd name="connsiteY183" fmla="*/ 1807509 h 2205844"/>
                <a:gd name="connsiteX184" fmla="*/ 836486 w 2453816"/>
                <a:gd name="connsiteY184" fmla="*/ 1799413 h 2205844"/>
                <a:gd name="connsiteX185" fmla="*/ 837819 w 2453816"/>
                <a:gd name="connsiteY185" fmla="*/ 1798842 h 2205844"/>
                <a:gd name="connsiteX186" fmla="*/ 842486 w 2453816"/>
                <a:gd name="connsiteY186" fmla="*/ 1797032 h 2205844"/>
                <a:gd name="connsiteX187" fmla="*/ 850678 w 2453816"/>
                <a:gd name="connsiteY187" fmla="*/ 1793984 h 2205844"/>
                <a:gd name="connsiteX188" fmla="*/ 866775 w 2453816"/>
                <a:gd name="connsiteY188" fmla="*/ 1783697 h 2205844"/>
                <a:gd name="connsiteX189" fmla="*/ 871442 w 2453816"/>
                <a:gd name="connsiteY189" fmla="*/ 1776744 h 2205844"/>
                <a:gd name="connsiteX190" fmla="*/ 872395 w 2453816"/>
                <a:gd name="connsiteY190" fmla="*/ 1774839 h 2205844"/>
                <a:gd name="connsiteX191" fmla="*/ 873252 w 2453816"/>
                <a:gd name="connsiteY191" fmla="*/ 1772457 h 2205844"/>
                <a:gd name="connsiteX192" fmla="*/ 873252 w 2453816"/>
                <a:gd name="connsiteY192" fmla="*/ 1772457 h 2205844"/>
                <a:gd name="connsiteX193" fmla="*/ 873252 w 2453816"/>
                <a:gd name="connsiteY193" fmla="*/ 1772457 h 2205844"/>
                <a:gd name="connsiteX194" fmla="*/ 873252 w 2453816"/>
                <a:gd name="connsiteY194" fmla="*/ 1772457 h 2205844"/>
                <a:gd name="connsiteX195" fmla="*/ 914400 w 2453816"/>
                <a:gd name="connsiteY195" fmla="*/ 1700448 h 2205844"/>
                <a:gd name="connsiteX196" fmla="*/ 937070 w 2453816"/>
                <a:gd name="connsiteY196" fmla="*/ 1610342 h 2205844"/>
                <a:gd name="connsiteX197" fmla="*/ 930211 w 2453816"/>
                <a:gd name="connsiteY197" fmla="*/ 1489946 h 2205844"/>
                <a:gd name="connsiteX198" fmla="*/ 924020 w 2453816"/>
                <a:gd name="connsiteY198" fmla="*/ 1483374 h 2205844"/>
                <a:gd name="connsiteX199" fmla="*/ 1019270 w 2453816"/>
                <a:gd name="connsiteY199" fmla="*/ 1503281 h 2205844"/>
                <a:gd name="connsiteX200" fmla="*/ 1069658 w 2453816"/>
                <a:gd name="connsiteY200" fmla="*/ 1505852 h 2205844"/>
                <a:gd name="connsiteX201" fmla="*/ 1117283 w 2453816"/>
                <a:gd name="connsiteY201" fmla="*/ 1503852 h 2205844"/>
                <a:gd name="connsiteX202" fmla="*/ 1152525 w 2453816"/>
                <a:gd name="connsiteY202" fmla="*/ 1498614 h 2205844"/>
                <a:gd name="connsiteX203" fmla="*/ 1167479 w 2453816"/>
                <a:gd name="connsiteY203" fmla="*/ 1495089 h 2205844"/>
                <a:gd name="connsiteX204" fmla="*/ 1171575 w 2453816"/>
                <a:gd name="connsiteY204" fmla="*/ 1494327 h 2205844"/>
                <a:gd name="connsiteX205" fmla="*/ 1177957 w 2453816"/>
                <a:gd name="connsiteY205" fmla="*/ 1493661 h 2205844"/>
                <a:gd name="connsiteX206" fmla="*/ 1209961 w 2453816"/>
                <a:gd name="connsiteY206" fmla="*/ 1487470 h 2205844"/>
                <a:gd name="connsiteX207" fmla="*/ 1211580 w 2453816"/>
                <a:gd name="connsiteY207" fmla="*/ 1488613 h 2205844"/>
                <a:gd name="connsiteX208" fmla="*/ 1216152 w 2453816"/>
                <a:gd name="connsiteY208" fmla="*/ 1490137 h 2205844"/>
                <a:gd name="connsiteX209" fmla="*/ 1278541 w 2453816"/>
                <a:gd name="connsiteY209" fmla="*/ 1538619 h 2205844"/>
                <a:gd name="connsiteX210" fmla="*/ 1364266 w 2453816"/>
                <a:gd name="connsiteY210" fmla="*/ 1568813 h 2205844"/>
                <a:gd name="connsiteX211" fmla="*/ 1455230 w 2453816"/>
                <a:gd name="connsiteY211" fmla="*/ 1583672 h 2205844"/>
                <a:gd name="connsiteX212" fmla="*/ 1514856 w 2453816"/>
                <a:gd name="connsiteY212" fmla="*/ 1586815 h 2205844"/>
                <a:gd name="connsiteX213" fmla="*/ 1559433 w 2453816"/>
                <a:gd name="connsiteY213" fmla="*/ 1582434 h 2205844"/>
                <a:gd name="connsiteX214" fmla="*/ 1562005 w 2453816"/>
                <a:gd name="connsiteY214" fmla="*/ 1624534 h 2205844"/>
                <a:gd name="connsiteX215" fmla="*/ 1564386 w 2453816"/>
                <a:gd name="connsiteY215" fmla="*/ 1657681 h 2205844"/>
                <a:gd name="connsiteX216" fmla="*/ 1566005 w 2453816"/>
                <a:gd name="connsiteY216" fmla="*/ 1677493 h 2205844"/>
                <a:gd name="connsiteX217" fmla="*/ 1567053 w 2453816"/>
                <a:gd name="connsiteY217" fmla="*/ 1685780 h 2205844"/>
                <a:gd name="connsiteX218" fmla="*/ 1571339 w 2453816"/>
                <a:gd name="connsiteY218" fmla="*/ 1697210 h 2205844"/>
                <a:gd name="connsiteX219" fmla="*/ 1573435 w 2453816"/>
                <a:gd name="connsiteY219" fmla="*/ 1700353 h 2205844"/>
                <a:gd name="connsiteX220" fmla="*/ 1578483 w 2453816"/>
                <a:gd name="connsiteY220" fmla="*/ 1710355 h 2205844"/>
                <a:gd name="connsiteX221" fmla="*/ 1588008 w 2453816"/>
                <a:gd name="connsiteY221" fmla="*/ 1724261 h 2205844"/>
                <a:gd name="connsiteX222" fmla="*/ 1590389 w 2453816"/>
                <a:gd name="connsiteY222" fmla="*/ 1727404 h 2205844"/>
                <a:gd name="connsiteX223" fmla="*/ 1594771 w 2453816"/>
                <a:gd name="connsiteY223" fmla="*/ 1733310 h 2205844"/>
                <a:gd name="connsiteX224" fmla="*/ 1600867 w 2453816"/>
                <a:gd name="connsiteY224" fmla="*/ 1740454 h 2205844"/>
                <a:gd name="connsiteX225" fmla="*/ 1666780 w 2453816"/>
                <a:gd name="connsiteY225" fmla="*/ 1777887 h 2205844"/>
                <a:gd name="connsiteX226" fmla="*/ 1767554 w 2453816"/>
                <a:gd name="connsiteY226" fmla="*/ 1787412 h 2205844"/>
                <a:gd name="connsiteX227" fmla="*/ 1874520 w 2453816"/>
                <a:gd name="connsiteY227" fmla="*/ 1776744 h 2205844"/>
                <a:gd name="connsiteX228" fmla="*/ 2256187 w 2453816"/>
                <a:gd name="connsiteY228" fmla="*/ 1659586 h 2205844"/>
                <a:gd name="connsiteX229" fmla="*/ 2393442 w 2453816"/>
                <a:gd name="connsiteY229" fmla="*/ 1548715 h 2205844"/>
                <a:gd name="connsiteX230" fmla="*/ 2443829 w 2453816"/>
                <a:gd name="connsiteY230" fmla="*/ 1469848 h 2205844"/>
                <a:gd name="connsiteX231" fmla="*/ 2450783 w 2453816"/>
                <a:gd name="connsiteY231" fmla="*/ 1436892 h 2205844"/>
                <a:gd name="connsiteX232" fmla="*/ 2437162 w 2453816"/>
                <a:gd name="connsiteY232" fmla="*/ 1384314 h 220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</a:cxnLst>
              <a:rect l="l" t="t" r="r" b="b"/>
              <a:pathLst>
                <a:path w="2453816" h="220584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28" y="1214130"/>
                    <a:pt x="2353185" y="1179140"/>
                    <a:pt x="2346484" y="1143712"/>
                  </a:cubicBezTo>
                  <a:cubicBezTo>
                    <a:pt x="2342674" y="1125805"/>
                    <a:pt x="2338864" y="1107898"/>
                    <a:pt x="2334387" y="1090086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774"/>
                  </a:cubicBezTo>
                  <a:cubicBezTo>
                    <a:pt x="2277428" y="867201"/>
                    <a:pt x="2275332" y="858534"/>
                    <a:pt x="2272570" y="850152"/>
                  </a:cubicBezTo>
                  <a:cubicBezTo>
                    <a:pt x="2271141" y="845580"/>
                    <a:pt x="2269427" y="841103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86" y="800320"/>
                    <a:pt x="2296857" y="786604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655"/>
                    <a:pt x="2292477" y="673272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1" y="660287"/>
                    <a:pt x="2290731" y="659016"/>
                    <a:pt x="2290667" y="657747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cubicBezTo>
                    <a:pt x="2288286" y="633839"/>
                    <a:pt x="2288286" y="633839"/>
                    <a:pt x="2288286" y="633267"/>
                  </a:cubicBez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278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2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7"/>
                    <a:pt x="1978628" y="63768"/>
                  </a:cubicBezTo>
                  <a:cubicBezTo>
                    <a:pt x="1960781" y="61864"/>
                    <a:pt x="1942792" y="61672"/>
                    <a:pt x="1924907" y="63196"/>
                  </a:cubicBezTo>
                  <a:cubicBezTo>
                    <a:pt x="1917764" y="63196"/>
                    <a:pt x="1910715" y="63196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5955"/>
                  </a:cubicBezTo>
                  <a:cubicBezTo>
                    <a:pt x="1837731" y="31856"/>
                    <a:pt x="1829938" y="28230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49" y="172970"/>
                    <a:pt x="1605704" y="173606"/>
                    <a:pt x="1605915" y="174258"/>
                  </a:cubicBezTo>
                  <a:cubicBezTo>
                    <a:pt x="1605915" y="175115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lnTo>
                    <a:pt x="1604391" y="181878"/>
                  </a:lnTo>
                  <a:cubicBezTo>
                    <a:pt x="1603897" y="182403"/>
                    <a:pt x="1603355" y="182881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42" y="220448"/>
                    <a:pt x="1482311" y="233845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317"/>
                  </a:cubicBezTo>
                  <a:cubicBezTo>
                    <a:pt x="1465161" y="272853"/>
                    <a:pt x="1462425" y="274221"/>
                    <a:pt x="1459611" y="275413"/>
                  </a:cubicBezTo>
                  <a:cubicBezTo>
                    <a:pt x="1463040" y="273794"/>
                    <a:pt x="1458278" y="275889"/>
                    <a:pt x="1457992" y="275985"/>
                  </a:cubicBezTo>
                  <a:cubicBezTo>
                    <a:pt x="1455211" y="277145"/>
                    <a:pt x="1452507" y="278481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cubicBezTo>
                    <a:pt x="1430560" y="291796"/>
                    <a:pt x="1424845" y="294654"/>
                    <a:pt x="1419035" y="297225"/>
                  </a:cubicBezTo>
                  <a:cubicBezTo>
                    <a:pt x="1404366" y="304011"/>
                    <a:pt x="1389324" y="309958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6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cubicBezTo>
                    <a:pt x="1291417" y="487884"/>
                    <a:pt x="1291417" y="488138"/>
                    <a:pt x="1291400" y="488392"/>
                  </a:cubicBezTo>
                  <a:cubicBezTo>
                    <a:pt x="1291753" y="488943"/>
                    <a:pt x="1292071" y="489515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063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9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2" y="686133"/>
                    <a:pt x="1174723" y="688909"/>
                    <a:pt x="1173194" y="691846"/>
                  </a:cubicBezTo>
                  <a:cubicBezTo>
                    <a:pt x="1168513" y="691276"/>
                    <a:pt x="1163779" y="691276"/>
                    <a:pt x="1159097" y="691846"/>
                  </a:cubicBezTo>
                  <a:cubicBezTo>
                    <a:pt x="1141518" y="693755"/>
                    <a:pt x="1124124" y="697100"/>
                    <a:pt x="1107091" y="701847"/>
                  </a:cubicBezTo>
                  <a:cubicBezTo>
                    <a:pt x="1090994" y="706515"/>
                    <a:pt x="1075182" y="712515"/>
                    <a:pt x="1059466" y="718611"/>
                  </a:cubicBezTo>
                  <a:cubicBezTo>
                    <a:pt x="1030034" y="729946"/>
                    <a:pt x="999744" y="739662"/>
                    <a:pt x="971074" y="753187"/>
                  </a:cubicBezTo>
                  <a:cubicBezTo>
                    <a:pt x="943408" y="766130"/>
                    <a:pt x="918874" y="784912"/>
                    <a:pt x="899160" y="808242"/>
                  </a:cubicBezTo>
                  <a:cubicBezTo>
                    <a:pt x="875520" y="837010"/>
                    <a:pt x="854452" y="867799"/>
                    <a:pt x="836200" y="900253"/>
                  </a:cubicBezTo>
                  <a:cubicBezTo>
                    <a:pt x="828770" y="912953"/>
                    <a:pt x="821182" y="925653"/>
                    <a:pt x="813435" y="938353"/>
                  </a:cubicBezTo>
                  <a:lnTo>
                    <a:pt x="813435" y="938353"/>
                  </a:lnTo>
                  <a:lnTo>
                    <a:pt x="808387" y="940830"/>
                  </a:lnTo>
                  <a:lnTo>
                    <a:pt x="805625" y="942068"/>
                  </a:lnTo>
                  <a:lnTo>
                    <a:pt x="802958" y="943116"/>
                  </a:lnTo>
                  <a:cubicBezTo>
                    <a:pt x="795147" y="945973"/>
                    <a:pt x="787051" y="947592"/>
                    <a:pt x="779050" y="949878"/>
                  </a:cubicBezTo>
                  <a:cubicBezTo>
                    <a:pt x="760000" y="955308"/>
                    <a:pt x="740950" y="960165"/>
                    <a:pt x="721424" y="965404"/>
                  </a:cubicBezTo>
                  <a:cubicBezTo>
                    <a:pt x="700183" y="971214"/>
                    <a:pt x="678847" y="976453"/>
                    <a:pt x="657606" y="982073"/>
                  </a:cubicBezTo>
                  <a:cubicBezTo>
                    <a:pt x="652463" y="983502"/>
                    <a:pt x="647414" y="985026"/>
                    <a:pt x="642366" y="986645"/>
                  </a:cubicBezTo>
                  <a:lnTo>
                    <a:pt x="641795" y="986073"/>
                  </a:lnTo>
                  <a:cubicBezTo>
                    <a:pt x="635976" y="980730"/>
                    <a:pt x="628599" y="977392"/>
                    <a:pt x="620744" y="976548"/>
                  </a:cubicBezTo>
                  <a:cubicBezTo>
                    <a:pt x="619064" y="976407"/>
                    <a:pt x="617376" y="976407"/>
                    <a:pt x="615696" y="976548"/>
                  </a:cubicBezTo>
                  <a:cubicBezTo>
                    <a:pt x="612594" y="975572"/>
                    <a:pt x="609404" y="974902"/>
                    <a:pt x="606171" y="974548"/>
                  </a:cubicBezTo>
                  <a:cubicBezTo>
                    <a:pt x="600982" y="973856"/>
                    <a:pt x="595720" y="973920"/>
                    <a:pt x="590550" y="974739"/>
                  </a:cubicBezTo>
                  <a:cubicBezTo>
                    <a:pt x="590550" y="974739"/>
                    <a:pt x="590550" y="974739"/>
                    <a:pt x="588550" y="974739"/>
                  </a:cubicBezTo>
                  <a:lnTo>
                    <a:pt x="583025" y="974739"/>
                  </a:lnTo>
                  <a:cubicBezTo>
                    <a:pt x="579311" y="974739"/>
                    <a:pt x="575691" y="974739"/>
                    <a:pt x="571976" y="975310"/>
                  </a:cubicBezTo>
                  <a:lnTo>
                    <a:pt x="560927" y="976263"/>
                  </a:lnTo>
                  <a:lnTo>
                    <a:pt x="555308" y="976929"/>
                  </a:lnTo>
                  <a:lnTo>
                    <a:pt x="547973" y="977977"/>
                  </a:lnTo>
                  <a:cubicBezTo>
                    <a:pt x="545497" y="977977"/>
                    <a:pt x="545402" y="977977"/>
                    <a:pt x="547973" y="977977"/>
                  </a:cubicBezTo>
                  <a:cubicBezTo>
                    <a:pt x="530837" y="980740"/>
                    <a:pt x="513999" y="985109"/>
                    <a:pt x="497681" y="991026"/>
                  </a:cubicBezTo>
                  <a:cubicBezTo>
                    <a:pt x="482156" y="996170"/>
                    <a:pt x="466820" y="1001980"/>
                    <a:pt x="451580" y="1007886"/>
                  </a:cubicBezTo>
                  <a:cubicBezTo>
                    <a:pt x="436340" y="1013791"/>
                    <a:pt x="421862" y="1019506"/>
                    <a:pt x="406908" y="1024840"/>
                  </a:cubicBezTo>
                  <a:cubicBezTo>
                    <a:pt x="391954" y="1030174"/>
                    <a:pt x="374714" y="1034365"/>
                    <a:pt x="358616" y="1039604"/>
                  </a:cubicBezTo>
                  <a:cubicBezTo>
                    <a:pt x="325755" y="1049129"/>
                    <a:pt x="292989" y="1058654"/>
                    <a:pt x="260033" y="1068179"/>
                  </a:cubicBezTo>
                  <a:cubicBezTo>
                    <a:pt x="193358" y="1087229"/>
                    <a:pt x="126683" y="1104374"/>
                    <a:pt x="59341" y="1118947"/>
                  </a:cubicBezTo>
                  <a:cubicBezTo>
                    <a:pt x="39465" y="1123329"/>
                    <a:pt x="19685" y="1127329"/>
                    <a:pt x="0" y="1130949"/>
                  </a:cubicBezTo>
                  <a:lnTo>
                    <a:pt x="0" y="2205845"/>
                  </a:lnTo>
                  <a:cubicBezTo>
                    <a:pt x="15050" y="2200892"/>
                    <a:pt x="30099" y="2196320"/>
                    <a:pt x="45148" y="2191176"/>
                  </a:cubicBezTo>
                  <a:cubicBezTo>
                    <a:pt x="110300" y="2170602"/>
                    <a:pt x="176022" y="2152029"/>
                    <a:pt x="241840" y="2134026"/>
                  </a:cubicBezTo>
                  <a:cubicBezTo>
                    <a:pt x="307658" y="2116024"/>
                    <a:pt x="373380" y="2098689"/>
                    <a:pt x="438722" y="2079639"/>
                  </a:cubicBezTo>
                  <a:cubicBezTo>
                    <a:pt x="471869" y="2070050"/>
                    <a:pt x="504920" y="2060081"/>
                    <a:pt x="537877" y="2049730"/>
                  </a:cubicBezTo>
                  <a:cubicBezTo>
                    <a:pt x="554641" y="2044491"/>
                    <a:pt x="571024" y="2038300"/>
                    <a:pt x="587597" y="2032585"/>
                  </a:cubicBezTo>
                  <a:cubicBezTo>
                    <a:pt x="591693" y="2031252"/>
                    <a:pt x="595789" y="2028871"/>
                    <a:pt x="598837" y="2027632"/>
                  </a:cubicBezTo>
                  <a:cubicBezTo>
                    <a:pt x="601885" y="2026394"/>
                    <a:pt x="607600" y="2024203"/>
                    <a:pt x="612077" y="2022489"/>
                  </a:cubicBezTo>
                  <a:cubicBezTo>
                    <a:pt x="620535" y="2018799"/>
                    <a:pt x="628634" y="2014335"/>
                    <a:pt x="636270" y="2009154"/>
                  </a:cubicBezTo>
                  <a:cubicBezTo>
                    <a:pt x="638943" y="2007419"/>
                    <a:pt x="640719" y="2004599"/>
                    <a:pt x="641128" y="2001439"/>
                  </a:cubicBezTo>
                  <a:lnTo>
                    <a:pt x="641699" y="2000962"/>
                  </a:lnTo>
                  <a:cubicBezTo>
                    <a:pt x="646194" y="1996504"/>
                    <a:pt x="649700" y="1991149"/>
                    <a:pt x="651986" y="1985246"/>
                  </a:cubicBezTo>
                  <a:cubicBezTo>
                    <a:pt x="652558" y="1983722"/>
                    <a:pt x="653225" y="1982103"/>
                    <a:pt x="653891" y="1980579"/>
                  </a:cubicBezTo>
                  <a:cubicBezTo>
                    <a:pt x="652844" y="1983246"/>
                    <a:pt x="654653" y="1978864"/>
                    <a:pt x="654749" y="1978769"/>
                  </a:cubicBezTo>
                  <a:lnTo>
                    <a:pt x="657797" y="1971625"/>
                  </a:lnTo>
                  <a:cubicBezTo>
                    <a:pt x="660749" y="1965053"/>
                    <a:pt x="663512" y="1958290"/>
                    <a:pt x="666179" y="1951527"/>
                  </a:cubicBezTo>
                  <a:cubicBezTo>
                    <a:pt x="671513" y="1938288"/>
                    <a:pt x="675704" y="1924762"/>
                    <a:pt x="679990" y="1911046"/>
                  </a:cubicBezTo>
                  <a:cubicBezTo>
                    <a:pt x="684276" y="1897330"/>
                    <a:pt x="687038" y="1883900"/>
                    <a:pt x="690563" y="1870279"/>
                  </a:cubicBezTo>
                  <a:cubicBezTo>
                    <a:pt x="692657" y="1863144"/>
                    <a:pt x="693935" y="1855795"/>
                    <a:pt x="694373" y="1848372"/>
                  </a:cubicBezTo>
                  <a:lnTo>
                    <a:pt x="728758" y="1836751"/>
                  </a:lnTo>
                  <a:cubicBezTo>
                    <a:pt x="744474" y="1831513"/>
                    <a:pt x="760476" y="1827226"/>
                    <a:pt x="775811" y="1821035"/>
                  </a:cubicBezTo>
                  <a:lnTo>
                    <a:pt x="778669" y="1820273"/>
                  </a:lnTo>
                  <a:cubicBezTo>
                    <a:pt x="791337" y="1816558"/>
                    <a:pt x="803910" y="1812081"/>
                    <a:pt x="816769" y="1807509"/>
                  </a:cubicBezTo>
                  <a:cubicBezTo>
                    <a:pt x="823436" y="1805033"/>
                    <a:pt x="830009" y="1802366"/>
                    <a:pt x="836486" y="1799413"/>
                  </a:cubicBezTo>
                  <a:lnTo>
                    <a:pt x="837819" y="1798842"/>
                  </a:lnTo>
                  <a:lnTo>
                    <a:pt x="842486" y="1797032"/>
                  </a:lnTo>
                  <a:lnTo>
                    <a:pt x="850678" y="1793984"/>
                  </a:lnTo>
                  <a:cubicBezTo>
                    <a:pt x="856731" y="1791772"/>
                    <a:pt x="862225" y="1788261"/>
                    <a:pt x="866775" y="1783697"/>
                  </a:cubicBezTo>
                  <a:cubicBezTo>
                    <a:pt x="868578" y="1781556"/>
                    <a:pt x="870143" y="1779224"/>
                    <a:pt x="871442" y="1776744"/>
                  </a:cubicBezTo>
                  <a:lnTo>
                    <a:pt x="872395" y="1774839"/>
                  </a:lnTo>
                  <a:lnTo>
                    <a:pt x="873252" y="1772457"/>
                  </a:lnTo>
                  <a:lnTo>
                    <a:pt x="873252" y="1772457"/>
                  </a:lnTo>
                  <a:cubicBezTo>
                    <a:pt x="873252" y="1773315"/>
                    <a:pt x="873252" y="1773219"/>
                    <a:pt x="873252" y="1772457"/>
                  </a:cubicBezTo>
                  <a:cubicBezTo>
                    <a:pt x="873252" y="1771696"/>
                    <a:pt x="873252" y="1772457"/>
                    <a:pt x="873252" y="1772457"/>
                  </a:cubicBezTo>
                  <a:cubicBezTo>
                    <a:pt x="891279" y="1751189"/>
                    <a:pt x="905229" y="1726778"/>
                    <a:pt x="914400" y="1700448"/>
                  </a:cubicBezTo>
                  <a:cubicBezTo>
                    <a:pt x="925796" y="1671512"/>
                    <a:pt x="933416" y="1641227"/>
                    <a:pt x="937070" y="1610342"/>
                  </a:cubicBezTo>
                  <a:cubicBezTo>
                    <a:pt x="943487" y="1570185"/>
                    <a:pt x="941148" y="1529115"/>
                    <a:pt x="930211" y="1489946"/>
                  </a:cubicBezTo>
                  <a:cubicBezTo>
                    <a:pt x="929383" y="1486854"/>
                    <a:pt x="927057" y="1484385"/>
                    <a:pt x="924020" y="1483374"/>
                  </a:cubicBezTo>
                  <a:cubicBezTo>
                    <a:pt x="955834" y="1489374"/>
                    <a:pt x="986885" y="1498995"/>
                    <a:pt x="1019270" y="1503281"/>
                  </a:cubicBezTo>
                  <a:cubicBezTo>
                    <a:pt x="1036008" y="1505045"/>
                    <a:pt x="1052828" y="1505903"/>
                    <a:pt x="1069658" y="1505852"/>
                  </a:cubicBezTo>
                  <a:cubicBezTo>
                    <a:pt x="1085559" y="1506226"/>
                    <a:pt x="1101468" y="1505558"/>
                    <a:pt x="1117283" y="1503852"/>
                  </a:cubicBezTo>
                  <a:cubicBezTo>
                    <a:pt x="1129113" y="1502718"/>
                    <a:pt x="1140876" y="1500969"/>
                    <a:pt x="1152525" y="1498614"/>
                  </a:cubicBezTo>
                  <a:cubicBezTo>
                    <a:pt x="1157573" y="1497661"/>
                    <a:pt x="1162050" y="1496232"/>
                    <a:pt x="1167479" y="1495089"/>
                  </a:cubicBezTo>
                  <a:lnTo>
                    <a:pt x="1171575" y="1494327"/>
                  </a:lnTo>
                  <a:lnTo>
                    <a:pt x="1177957" y="1493661"/>
                  </a:lnTo>
                  <a:cubicBezTo>
                    <a:pt x="1188856" y="1493059"/>
                    <a:pt x="1199623" y="1490976"/>
                    <a:pt x="1209961" y="1487470"/>
                  </a:cubicBezTo>
                  <a:lnTo>
                    <a:pt x="1211580" y="1488613"/>
                  </a:lnTo>
                  <a:cubicBezTo>
                    <a:pt x="1212977" y="1489442"/>
                    <a:pt x="1214536" y="1489962"/>
                    <a:pt x="1216152" y="1490137"/>
                  </a:cubicBezTo>
                  <a:cubicBezTo>
                    <a:pt x="1233224" y="1510591"/>
                    <a:pt x="1254503" y="1527127"/>
                    <a:pt x="1278541" y="1538619"/>
                  </a:cubicBezTo>
                  <a:cubicBezTo>
                    <a:pt x="1305853" y="1551963"/>
                    <a:pt x="1334620" y="1562096"/>
                    <a:pt x="1364266" y="1568813"/>
                  </a:cubicBezTo>
                  <a:cubicBezTo>
                    <a:pt x="1394181" y="1575993"/>
                    <a:pt x="1424585" y="1580959"/>
                    <a:pt x="1455230" y="1583672"/>
                  </a:cubicBezTo>
                  <a:cubicBezTo>
                    <a:pt x="1475042" y="1585386"/>
                    <a:pt x="1494949" y="1586720"/>
                    <a:pt x="1514856" y="1586815"/>
                  </a:cubicBezTo>
                  <a:cubicBezTo>
                    <a:pt x="1529837" y="1587157"/>
                    <a:pt x="1544805" y="1585686"/>
                    <a:pt x="1559433" y="1582434"/>
                  </a:cubicBezTo>
                  <a:cubicBezTo>
                    <a:pt x="1560005" y="1596435"/>
                    <a:pt x="1560957" y="1610437"/>
                    <a:pt x="1562005" y="1624534"/>
                  </a:cubicBezTo>
                  <a:cubicBezTo>
                    <a:pt x="1562862" y="1635583"/>
                    <a:pt x="1563719" y="1646632"/>
                    <a:pt x="1564386" y="1657681"/>
                  </a:cubicBezTo>
                  <a:cubicBezTo>
                    <a:pt x="1564386" y="1664349"/>
                    <a:pt x="1565053" y="1670826"/>
                    <a:pt x="1566005" y="1677493"/>
                  </a:cubicBezTo>
                  <a:cubicBezTo>
                    <a:pt x="1566005" y="1680256"/>
                    <a:pt x="1566767" y="1683018"/>
                    <a:pt x="1567053" y="1685780"/>
                  </a:cubicBezTo>
                  <a:cubicBezTo>
                    <a:pt x="1568012" y="1689750"/>
                    <a:pt x="1569452" y="1693588"/>
                    <a:pt x="1571339" y="1697210"/>
                  </a:cubicBezTo>
                  <a:cubicBezTo>
                    <a:pt x="1571834" y="1698380"/>
                    <a:pt x="1572545" y="1699447"/>
                    <a:pt x="1573435" y="1700353"/>
                  </a:cubicBezTo>
                  <a:cubicBezTo>
                    <a:pt x="1574959" y="1703782"/>
                    <a:pt x="1576673" y="1707116"/>
                    <a:pt x="1578483" y="1710355"/>
                  </a:cubicBezTo>
                  <a:cubicBezTo>
                    <a:pt x="1581328" y="1715208"/>
                    <a:pt x="1584511" y="1719855"/>
                    <a:pt x="1588008" y="1724261"/>
                  </a:cubicBezTo>
                  <a:cubicBezTo>
                    <a:pt x="1586293" y="1721975"/>
                    <a:pt x="1594390" y="1733119"/>
                    <a:pt x="1590389" y="1727404"/>
                  </a:cubicBezTo>
                  <a:lnTo>
                    <a:pt x="1594771" y="1733310"/>
                  </a:lnTo>
                  <a:cubicBezTo>
                    <a:pt x="1596671" y="1735800"/>
                    <a:pt x="1598707" y="1738185"/>
                    <a:pt x="1600867" y="1740454"/>
                  </a:cubicBezTo>
                  <a:cubicBezTo>
                    <a:pt x="1619211" y="1758448"/>
                    <a:pt x="1641929" y="1771350"/>
                    <a:pt x="1666780" y="1777887"/>
                  </a:cubicBezTo>
                  <a:cubicBezTo>
                    <a:pt x="1699711" y="1786055"/>
                    <a:pt x="1733676" y="1789265"/>
                    <a:pt x="1767554" y="1787412"/>
                  </a:cubicBezTo>
                  <a:cubicBezTo>
                    <a:pt x="1803401" y="1786141"/>
                    <a:pt x="1839129" y="1782578"/>
                    <a:pt x="1874520" y="1776744"/>
                  </a:cubicBezTo>
                  <a:cubicBezTo>
                    <a:pt x="2005870" y="1756741"/>
                    <a:pt x="2138744" y="1725499"/>
                    <a:pt x="2256187" y="1659586"/>
                  </a:cubicBezTo>
                  <a:cubicBezTo>
                    <a:pt x="2308205" y="1631142"/>
                    <a:pt x="2354695" y="1593589"/>
                    <a:pt x="2393442" y="1548715"/>
                  </a:cubicBezTo>
                  <a:cubicBezTo>
                    <a:pt x="2414285" y="1525243"/>
                    <a:pt x="2431290" y="1498626"/>
                    <a:pt x="2443829" y="1469848"/>
                  </a:cubicBezTo>
                  <a:cubicBezTo>
                    <a:pt x="2448050" y="1459352"/>
                    <a:pt x="2450403" y="1448198"/>
                    <a:pt x="2450783" y="1436892"/>
                  </a:cubicBezTo>
                  <a:cubicBezTo>
                    <a:pt x="2460308" y="1420318"/>
                    <a:pt x="2445068" y="1398887"/>
                    <a:pt x="2437162" y="1384314"/>
                  </a:cubicBez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B66C645E-BA93-4870-86C1-FF6010C3975B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118 w 251238"/>
                <a:gd name="connsiteY38" fmla="*/ 19313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827" y="164752"/>
                    <a:pt x="24258" y="184945"/>
                    <a:pt x="49118" y="19313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D745784D-8DC1-418C-B627-006B054F2055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371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93" y="50235"/>
                    <a:pt x="183074" y="42218"/>
                    <a:pt x="176862" y="3637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F9D04EA3-ADED-48DF-BC56-801D3CD68B64}"/>
                </a:ext>
              </a:extLst>
            </p:cNvPr>
            <p:cNvSpPr/>
            <p:nvPr/>
          </p:nvSpPr>
          <p:spPr>
            <a:xfrm>
              <a:off x="2007739" y="1237574"/>
              <a:ext cx="544972" cy="300872"/>
            </a:xfrm>
            <a:custGeom>
              <a:avLst/>
              <a:gdLst>
                <a:gd name="connsiteX0" fmla="*/ 43156 w 338385"/>
                <a:gd name="connsiteY0" fmla="*/ 133548 h 186818"/>
                <a:gd name="connsiteX1" fmla="*/ 195556 w 338385"/>
                <a:gd name="connsiteY1" fmla="*/ 153264 h 186818"/>
                <a:gd name="connsiteX2" fmla="*/ 226512 w 338385"/>
                <a:gd name="connsiteY2" fmla="*/ 154503 h 186818"/>
                <a:gd name="connsiteX3" fmla="*/ 261946 w 338385"/>
                <a:gd name="connsiteY3" fmla="*/ 164028 h 186818"/>
                <a:gd name="connsiteX4" fmla="*/ 295474 w 338385"/>
                <a:gd name="connsiteY4" fmla="*/ 175267 h 186818"/>
                <a:gd name="connsiteX5" fmla="*/ 330145 w 338385"/>
                <a:gd name="connsiteY5" fmla="*/ 186697 h 186818"/>
                <a:gd name="connsiteX6" fmla="*/ 335098 w 338385"/>
                <a:gd name="connsiteY6" fmla="*/ 174601 h 186818"/>
                <a:gd name="connsiteX7" fmla="*/ 330907 w 338385"/>
                <a:gd name="connsiteY7" fmla="*/ 172695 h 186818"/>
                <a:gd name="connsiteX8" fmla="*/ 329192 w 338385"/>
                <a:gd name="connsiteY8" fmla="*/ 168028 h 186818"/>
                <a:gd name="connsiteX9" fmla="*/ 252992 w 338385"/>
                <a:gd name="connsiteY9" fmla="*/ 106783 h 186818"/>
                <a:gd name="connsiteX10" fmla="*/ 209177 w 338385"/>
                <a:gd name="connsiteY10" fmla="*/ 83732 h 186818"/>
                <a:gd name="connsiteX11" fmla="*/ 178126 w 338385"/>
                <a:gd name="connsiteY11" fmla="*/ 61729 h 186818"/>
                <a:gd name="connsiteX12" fmla="*/ 116404 w 338385"/>
                <a:gd name="connsiteY12" fmla="*/ 11723 h 186818"/>
                <a:gd name="connsiteX13" fmla="*/ 37537 w 338385"/>
                <a:gd name="connsiteY13" fmla="*/ 8294 h 186818"/>
                <a:gd name="connsiteX14" fmla="*/ 8 w 338385"/>
                <a:gd name="connsiteY14" fmla="*/ 68016 h 186818"/>
                <a:gd name="connsiteX15" fmla="*/ 43156 w 338385"/>
                <a:gd name="connsiteY15" fmla="*/ 133548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8385" h="186818">
                  <a:moveTo>
                    <a:pt x="43156" y="133548"/>
                  </a:moveTo>
                  <a:cubicBezTo>
                    <a:pt x="89257" y="162123"/>
                    <a:pt x="144979" y="153074"/>
                    <a:pt x="195556" y="153264"/>
                  </a:cubicBezTo>
                  <a:cubicBezTo>
                    <a:pt x="205889" y="153152"/>
                    <a:pt x="216221" y="153565"/>
                    <a:pt x="226512" y="154503"/>
                  </a:cubicBezTo>
                  <a:cubicBezTo>
                    <a:pt x="238601" y="156537"/>
                    <a:pt x="250467" y="159726"/>
                    <a:pt x="261946" y="164028"/>
                  </a:cubicBezTo>
                  <a:cubicBezTo>
                    <a:pt x="273185" y="167552"/>
                    <a:pt x="284425" y="171076"/>
                    <a:pt x="295474" y="175267"/>
                  </a:cubicBezTo>
                  <a:cubicBezTo>
                    <a:pt x="306684" y="180057"/>
                    <a:pt x="318283" y="183881"/>
                    <a:pt x="330145" y="186697"/>
                  </a:cubicBezTo>
                  <a:cubicBezTo>
                    <a:pt x="336812" y="188031"/>
                    <a:pt x="342051" y="178029"/>
                    <a:pt x="335098" y="174601"/>
                  </a:cubicBezTo>
                  <a:lnTo>
                    <a:pt x="330907" y="172695"/>
                  </a:lnTo>
                  <a:cubicBezTo>
                    <a:pt x="331194" y="170947"/>
                    <a:pt x="330543" y="169175"/>
                    <a:pt x="329192" y="168028"/>
                  </a:cubicBezTo>
                  <a:cubicBezTo>
                    <a:pt x="305602" y="145458"/>
                    <a:pt x="280107" y="124967"/>
                    <a:pt x="252992" y="106783"/>
                  </a:cubicBezTo>
                  <a:cubicBezTo>
                    <a:pt x="238895" y="98020"/>
                    <a:pt x="223560" y="91828"/>
                    <a:pt x="209177" y="83732"/>
                  </a:cubicBezTo>
                  <a:cubicBezTo>
                    <a:pt x="198017" y="77614"/>
                    <a:pt x="187597" y="70231"/>
                    <a:pt x="178126" y="61729"/>
                  </a:cubicBezTo>
                  <a:cubicBezTo>
                    <a:pt x="158123" y="44394"/>
                    <a:pt x="140026" y="24582"/>
                    <a:pt x="116404" y="11723"/>
                  </a:cubicBezTo>
                  <a:cubicBezTo>
                    <a:pt x="92357" y="-2587"/>
                    <a:pt x="62734" y="-3875"/>
                    <a:pt x="37537" y="8294"/>
                  </a:cubicBezTo>
                  <a:cubicBezTo>
                    <a:pt x="14979" y="19766"/>
                    <a:pt x="558" y="42714"/>
                    <a:pt x="8" y="68016"/>
                  </a:cubicBezTo>
                  <a:cubicBezTo>
                    <a:pt x="-468" y="96495"/>
                    <a:pt x="20391" y="119641"/>
                    <a:pt x="43156" y="1335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DBA994A2-B8A8-400D-A952-D81C18DBA9DD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2728 w 279977"/>
                <a:gd name="connsiteY40" fmla="*/ 180262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662" y="152347"/>
                    <a:pt x="27598" y="167502"/>
                    <a:pt x="42728" y="18026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E2D25FA2-C3BB-45CB-B247-04B4B7664059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84745 w 2454339"/>
                <a:gd name="connsiteY278" fmla="*/ 781953 h 2205654"/>
                <a:gd name="connsiteX279" fmla="*/ 1384745 w 2454339"/>
                <a:gd name="connsiteY279" fmla="*/ 781953 h 2205654"/>
                <a:gd name="connsiteX280" fmla="*/ 1401032 w 2454339"/>
                <a:gd name="connsiteY280" fmla="*/ 850056 h 2205654"/>
                <a:gd name="connsiteX281" fmla="*/ 1386364 w 2454339"/>
                <a:gd name="connsiteY281" fmla="*/ 850056 h 2205654"/>
                <a:gd name="connsiteX282" fmla="*/ 1361694 w 2454339"/>
                <a:gd name="connsiteY282" fmla="*/ 853200 h 2205654"/>
                <a:gd name="connsiteX283" fmla="*/ 1374458 w 2454339"/>
                <a:gd name="connsiteY283" fmla="*/ 821291 h 2205654"/>
                <a:gd name="connsiteX284" fmla="*/ 1373505 w 2454339"/>
                <a:gd name="connsiteY284" fmla="*/ 799860 h 2205654"/>
                <a:gd name="connsiteX285" fmla="*/ 1374077 w 2454339"/>
                <a:gd name="connsiteY285" fmla="*/ 790335 h 2205654"/>
                <a:gd name="connsiteX286" fmla="*/ 1365028 w 2454339"/>
                <a:gd name="connsiteY286" fmla="*/ 777857 h 2205654"/>
                <a:gd name="connsiteX287" fmla="*/ 1381697 w 2454339"/>
                <a:gd name="connsiteY287" fmla="*/ 770046 h 2205654"/>
                <a:gd name="connsiteX288" fmla="*/ 1384745 w 2454339"/>
                <a:gd name="connsiteY288" fmla="*/ 782524 h 2205654"/>
                <a:gd name="connsiteX289" fmla="*/ 1477613 w 2454339"/>
                <a:gd name="connsiteY289" fmla="*/ 1417080 h 2205654"/>
                <a:gd name="connsiteX290" fmla="*/ 1477613 w 2454339"/>
                <a:gd name="connsiteY290" fmla="*/ 1417080 h 2205654"/>
                <a:gd name="connsiteX291" fmla="*/ 1468088 w 2454339"/>
                <a:gd name="connsiteY291" fmla="*/ 1415556 h 2205654"/>
                <a:gd name="connsiteX292" fmla="*/ 1445990 w 2454339"/>
                <a:gd name="connsiteY292" fmla="*/ 1410412 h 2205654"/>
                <a:gd name="connsiteX293" fmla="*/ 1483328 w 2454339"/>
                <a:gd name="connsiteY293" fmla="*/ 1398220 h 2205654"/>
                <a:gd name="connsiteX294" fmla="*/ 1517714 w 2454339"/>
                <a:gd name="connsiteY294" fmla="*/ 1362501 h 2205654"/>
                <a:gd name="connsiteX295" fmla="*/ 1524190 w 2454339"/>
                <a:gd name="connsiteY295" fmla="*/ 1344404 h 2205654"/>
                <a:gd name="connsiteX296" fmla="*/ 1541812 w 2454339"/>
                <a:gd name="connsiteY296" fmla="*/ 1422699 h 2205654"/>
                <a:gd name="connsiteX297" fmla="*/ 1532287 w 2454339"/>
                <a:gd name="connsiteY297" fmla="*/ 1421652 h 2205654"/>
                <a:gd name="connsiteX298" fmla="*/ 1499426 w 2454339"/>
                <a:gd name="connsiteY298" fmla="*/ 1419175 h 2205654"/>
                <a:gd name="connsiteX299" fmla="*/ 1483709 w 2454339"/>
                <a:gd name="connsiteY299" fmla="*/ 1417747 h 2205654"/>
                <a:gd name="connsiteX300" fmla="*/ 1479709 w 2454339"/>
                <a:gd name="connsiteY300" fmla="*/ 1417270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84745" y="781953"/>
                  </a:moveTo>
                  <a:lnTo>
                    <a:pt x="1384745" y="781953"/>
                  </a:lnTo>
                  <a:cubicBezTo>
                    <a:pt x="1390364" y="804622"/>
                    <a:pt x="1395698" y="827292"/>
                    <a:pt x="1401032" y="850056"/>
                  </a:cubicBezTo>
                  <a:cubicBezTo>
                    <a:pt x="1396148" y="849722"/>
                    <a:pt x="1391248" y="849722"/>
                    <a:pt x="1386364" y="850056"/>
                  </a:cubicBezTo>
                  <a:cubicBezTo>
                    <a:pt x="1378061" y="850333"/>
                    <a:pt x="1369801" y="851386"/>
                    <a:pt x="1361694" y="853200"/>
                  </a:cubicBezTo>
                  <a:cubicBezTo>
                    <a:pt x="1368432" y="843733"/>
                    <a:pt x="1372808" y="832793"/>
                    <a:pt x="1374458" y="821291"/>
                  </a:cubicBezTo>
                  <a:cubicBezTo>
                    <a:pt x="1375716" y="814164"/>
                    <a:pt x="1375391" y="806847"/>
                    <a:pt x="1373505" y="799860"/>
                  </a:cubicBezTo>
                  <a:cubicBezTo>
                    <a:pt x="1374993" y="796897"/>
                    <a:pt x="1375199" y="793454"/>
                    <a:pt x="1374077" y="790335"/>
                  </a:cubicBezTo>
                  <a:cubicBezTo>
                    <a:pt x="1372260" y="785425"/>
                    <a:pt x="1369130" y="781109"/>
                    <a:pt x="1365028" y="777857"/>
                  </a:cubicBezTo>
                  <a:cubicBezTo>
                    <a:pt x="1370911" y="776019"/>
                    <a:pt x="1376519" y="773391"/>
                    <a:pt x="1381697" y="770046"/>
                  </a:cubicBezTo>
                  <a:cubicBezTo>
                    <a:pt x="1382744" y="774237"/>
                    <a:pt x="1383697" y="778428"/>
                    <a:pt x="1384745" y="782524"/>
                  </a:cubicBezTo>
                  <a:close/>
                  <a:moveTo>
                    <a:pt x="1477613" y="1417080"/>
                  </a:moveTo>
                  <a:lnTo>
                    <a:pt x="1477613" y="1417080"/>
                  </a:lnTo>
                  <a:lnTo>
                    <a:pt x="1468088" y="1415556"/>
                  </a:lnTo>
                  <a:cubicBezTo>
                    <a:pt x="1460640" y="1414214"/>
                    <a:pt x="1453265" y="1412497"/>
                    <a:pt x="1445990" y="1410412"/>
                  </a:cubicBezTo>
                  <a:cubicBezTo>
                    <a:pt x="1458957" y="1408161"/>
                    <a:pt x="1471532" y="1404054"/>
                    <a:pt x="1483328" y="1398220"/>
                  </a:cubicBezTo>
                  <a:cubicBezTo>
                    <a:pt x="1498386" y="1390393"/>
                    <a:pt x="1510464" y="1377846"/>
                    <a:pt x="1517714" y="1362501"/>
                  </a:cubicBezTo>
                  <a:cubicBezTo>
                    <a:pt x="1520377" y="1356661"/>
                    <a:pt x="1522543" y="1350608"/>
                    <a:pt x="1524190" y="1344404"/>
                  </a:cubicBezTo>
                  <a:cubicBezTo>
                    <a:pt x="1530287" y="1370407"/>
                    <a:pt x="1536478" y="1396410"/>
                    <a:pt x="1541812" y="1422699"/>
                  </a:cubicBezTo>
                  <a:cubicBezTo>
                    <a:pt x="1538383" y="1422223"/>
                    <a:pt x="1535049" y="1421937"/>
                    <a:pt x="1532287" y="1421652"/>
                  </a:cubicBezTo>
                  <a:cubicBezTo>
                    <a:pt x="1521333" y="1420794"/>
                    <a:pt x="1510379" y="1420128"/>
                    <a:pt x="1499426" y="1419175"/>
                  </a:cubicBezTo>
                  <a:lnTo>
                    <a:pt x="1483709" y="1417747"/>
                  </a:lnTo>
                  <a:lnTo>
                    <a:pt x="1479709" y="141727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xmlns="" id="{EBB1C0AF-D1A9-4E02-9DC3-B51E4757E1E5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xmlns="" id="{773566D3-D85C-47C6-ADDD-9896676C7477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xmlns="" id="{9E027C40-48C0-44CB-8E44-4937FA297530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xmlns="" id="{6489CF1F-D6B8-4D93-AF88-E10F48CD1213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xmlns="" id="{9891FB35-CA2B-44B1-98D9-C66972C39A73}"/>
                </a:ext>
              </a:extLst>
            </p:cNvPr>
            <p:cNvSpPr/>
            <p:nvPr/>
          </p:nvSpPr>
          <p:spPr>
            <a:xfrm>
              <a:off x="2164221" y="273063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xmlns="" id="{0B3D160A-4A4B-4B08-93ED-C502D5DB0AD6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xmlns="" id="{1F62331A-2F76-42EA-8FFB-B61C63A095F5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xmlns="" id="{88E9B561-15B0-4244-9130-EF060B197E66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xmlns="" id="{B3A60C73-079A-4203-89B5-65B0B3124E44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xmlns="" id="{F41D1CE0-5213-496E-83A6-02EA8832D10C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xmlns="" id="{945BE382-0855-45C2-84E1-4D6406EAE7A3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xmlns="" id="{2F87DFC1-5894-4FB0-B35B-597DD5F0273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xmlns="" id="{8905067E-BF37-4420-B2F4-548622E55396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xmlns="" id="{37162C27-0184-47E9-8DD2-B6723C9C0491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xmlns="" id="{048C1C83-B091-4535-A538-A7D353211792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xmlns="" id="{4446DE42-3C77-4A06-8EE0-AB6727545AA6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xmlns="" id="{5613D164-37F2-4D0A-97E3-EAA0A506188B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xmlns="" id="{08BE9B85-B331-4DF4-8C6A-558E4ABE7A40}"/>
                </a:ext>
              </a:extLst>
            </p:cNvPr>
            <p:cNvSpPr/>
            <p:nvPr/>
          </p:nvSpPr>
          <p:spPr>
            <a:xfrm>
              <a:off x="1904800" y="3026704"/>
              <a:ext cx="510997" cy="793695"/>
            </a:xfrm>
            <a:custGeom>
              <a:avLst/>
              <a:gdLst>
                <a:gd name="connsiteX0" fmla="*/ 306050 w 317289"/>
                <a:gd name="connsiteY0" fmla="*/ 447579 h 492822"/>
                <a:gd name="connsiteX1" fmla="*/ 306050 w 317289"/>
                <a:gd name="connsiteY1" fmla="*/ 447579 h 492822"/>
                <a:gd name="connsiteX2" fmla="*/ 302240 w 317289"/>
                <a:gd name="connsiteY2" fmla="*/ 455675 h 492822"/>
                <a:gd name="connsiteX3" fmla="*/ 293953 w 317289"/>
                <a:gd name="connsiteY3" fmla="*/ 469963 h 492822"/>
                <a:gd name="connsiteX4" fmla="*/ 293953 w 317289"/>
                <a:gd name="connsiteY4" fmla="*/ 470534 h 492822"/>
                <a:gd name="connsiteX5" fmla="*/ 291286 w 317289"/>
                <a:gd name="connsiteY5" fmla="*/ 473582 h 492822"/>
                <a:gd name="connsiteX6" fmla="*/ 288334 w 317289"/>
                <a:gd name="connsiteY6" fmla="*/ 476535 h 492822"/>
                <a:gd name="connsiteX7" fmla="*/ 286810 w 317289"/>
                <a:gd name="connsiteY7" fmla="*/ 477869 h 492822"/>
                <a:gd name="connsiteX8" fmla="*/ 286810 w 317289"/>
                <a:gd name="connsiteY8" fmla="*/ 477869 h 492822"/>
                <a:gd name="connsiteX9" fmla="*/ 279285 w 317289"/>
                <a:gd name="connsiteY9" fmla="*/ 482536 h 492822"/>
                <a:gd name="connsiteX10" fmla="*/ 276523 w 317289"/>
                <a:gd name="connsiteY10" fmla="*/ 483869 h 492822"/>
                <a:gd name="connsiteX11" fmla="*/ 273665 w 317289"/>
                <a:gd name="connsiteY11" fmla="*/ 485012 h 492822"/>
                <a:gd name="connsiteX12" fmla="*/ 254044 w 317289"/>
                <a:gd name="connsiteY12" fmla="*/ 490727 h 492822"/>
                <a:gd name="connsiteX13" fmla="*/ 250805 w 317289"/>
                <a:gd name="connsiteY13" fmla="*/ 491299 h 492822"/>
                <a:gd name="connsiteX14" fmla="*/ 247757 w 317289"/>
                <a:gd name="connsiteY14" fmla="*/ 491775 h 492822"/>
                <a:gd name="connsiteX15" fmla="*/ 238232 w 317289"/>
                <a:gd name="connsiteY15" fmla="*/ 492537 h 492822"/>
                <a:gd name="connsiteX16" fmla="*/ 216229 w 317289"/>
                <a:gd name="connsiteY16" fmla="*/ 492537 h 492822"/>
                <a:gd name="connsiteX17" fmla="*/ 205942 w 317289"/>
                <a:gd name="connsiteY17" fmla="*/ 491585 h 492822"/>
                <a:gd name="connsiteX18" fmla="*/ 202609 w 317289"/>
                <a:gd name="connsiteY18" fmla="*/ 491108 h 492822"/>
                <a:gd name="connsiteX19" fmla="*/ 198608 w 317289"/>
                <a:gd name="connsiteY19" fmla="*/ 490537 h 492822"/>
                <a:gd name="connsiteX20" fmla="*/ 176129 w 317289"/>
                <a:gd name="connsiteY20" fmla="*/ 485965 h 492822"/>
                <a:gd name="connsiteX21" fmla="*/ 147554 w 317289"/>
                <a:gd name="connsiteY21" fmla="*/ 477678 h 492822"/>
                <a:gd name="connsiteX22" fmla="*/ 154603 w 317289"/>
                <a:gd name="connsiteY22" fmla="*/ 453961 h 492822"/>
                <a:gd name="connsiteX23" fmla="*/ 153460 w 317289"/>
                <a:gd name="connsiteY23" fmla="*/ 451389 h 492822"/>
                <a:gd name="connsiteX24" fmla="*/ 152698 w 317289"/>
                <a:gd name="connsiteY24" fmla="*/ 447579 h 492822"/>
                <a:gd name="connsiteX25" fmla="*/ 143649 w 317289"/>
                <a:gd name="connsiteY25" fmla="*/ 430149 h 492822"/>
                <a:gd name="connsiteX26" fmla="*/ 219849 w 317289"/>
                <a:gd name="connsiteY26" fmla="*/ 435006 h 492822"/>
                <a:gd name="connsiteX27" fmla="*/ 264426 w 317289"/>
                <a:gd name="connsiteY27" fmla="*/ 430625 h 492822"/>
                <a:gd name="connsiteX28" fmla="*/ 267950 w 317289"/>
                <a:gd name="connsiteY28" fmla="*/ 429958 h 492822"/>
                <a:gd name="connsiteX29" fmla="*/ 268807 w 317289"/>
                <a:gd name="connsiteY29" fmla="*/ 434339 h 492822"/>
                <a:gd name="connsiteX30" fmla="*/ 273284 w 317289"/>
                <a:gd name="connsiteY30" fmla="*/ 452342 h 492822"/>
                <a:gd name="connsiteX31" fmla="*/ 281476 w 317289"/>
                <a:gd name="connsiteY31" fmla="*/ 461105 h 492822"/>
                <a:gd name="connsiteX32" fmla="*/ 286048 w 317289"/>
                <a:gd name="connsiteY32" fmla="*/ 445388 h 492822"/>
                <a:gd name="connsiteX33" fmla="*/ 280618 w 317289"/>
                <a:gd name="connsiteY33" fmla="*/ 427196 h 492822"/>
                <a:gd name="connsiteX34" fmla="*/ 280618 w 317289"/>
                <a:gd name="connsiteY34" fmla="*/ 427196 h 492822"/>
                <a:gd name="connsiteX35" fmla="*/ 304050 w 317289"/>
                <a:gd name="connsiteY35" fmla="*/ 416528 h 492822"/>
                <a:gd name="connsiteX36" fmla="*/ 315766 w 317289"/>
                <a:gd name="connsiteY36" fmla="*/ 406241 h 492822"/>
                <a:gd name="connsiteX37" fmla="*/ 316528 w 317289"/>
                <a:gd name="connsiteY37" fmla="*/ 407479 h 492822"/>
                <a:gd name="connsiteX38" fmla="*/ 317290 w 317289"/>
                <a:gd name="connsiteY38" fmla="*/ 409860 h 492822"/>
                <a:gd name="connsiteX39" fmla="*/ 317290 w 317289"/>
                <a:gd name="connsiteY39" fmla="*/ 409860 h 492822"/>
                <a:gd name="connsiteX40" fmla="*/ 317290 w 317289"/>
                <a:gd name="connsiteY40" fmla="*/ 410813 h 492822"/>
                <a:gd name="connsiteX41" fmla="*/ 317290 w 317289"/>
                <a:gd name="connsiteY41" fmla="*/ 415289 h 492822"/>
                <a:gd name="connsiteX42" fmla="*/ 317290 w 317289"/>
                <a:gd name="connsiteY42" fmla="*/ 418814 h 492822"/>
                <a:gd name="connsiteX43" fmla="*/ 317290 w 317289"/>
                <a:gd name="connsiteY43" fmla="*/ 422147 h 492822"/>
                <a:gd name="connsiteX44" fmla="*/ 315956 w 317289"/>
                <a:gd name="connsiteY44" fmla="*/ 430244 h 492822"/>
                <a:gd name="connsiteX45" fmla="*/ 310432 w 317289"/>
                <a:gd name="connsiteY45" fmla="*/ 441578 h 492822"/>
                <a:gd name="connsiteX46" fmla="*/ 308908 w 317289"/>
                <a:gd name="connsiteY46" fmla="*/ 445769 h 492822"/>
                <a:gd name="connsiteX47" fmla="*/ 308050 w 317289"/>
                <a:gd name="connsiteY47" fmla="*/ 447865 h 492822"/>
                <a:gd name="connsiteX48" fmla="*/ 85451 w 317289"/>
                <a:gd name="connsiteY48" fmla="*/ 451008 h 492822"/>
                <a:gd name="connsiteX49" fmla="*/ 85451 w 317289"/>
                <a:gd name="connsiteY49" fmla="*/ 451008 h 492822"/>
                <a:gd name="connsiteX50" fmla="*/ 81641 w 317289"/>
                <a:gd name="connsiteY50" fmla="*/ 447389 h 492822"/>
                <a:gd name="connsiteX51" fmla="*/ 80784 w 317289"/>
                <a:gd name="connsiteY51" fmla="*/ 445865 h 492822"/>
                <a:gd name="connsiteX52" fmla="*/ 80308 w 317289"/>
                <a:gd name="connsiteY52" fmla="*/ 444436 h 492822"/>
                <a:gd name="connsiteX53" fmla="*/ 80308 w 317289"/>
                <a:gd name="connsiteY53" fmla="*/ 442245 h 492822"/>
                <a:gd name="connsiteX54" fmla="*/ 81546 w 317289"/>
                <a:gd name="connsiteY54" fmla="*/ 440054 h 492822"/>
                <a:gd name="connsiteX55" fmla="*/ 91738 w 317289"/>
                <a:gd name="connsiteY55" fmla="*/ 427481 h 492822"/>
                <a:gd name="connsiteX56" fmla="*/ 106025 w 317289"/>
                <a:gd name="connsiteY56" fmla="*/ 427481 h 492822"/>
                <a:gd name="connsiteX57" fmla="*/ 127171 w 317289"/>
                <a:gd name="connsiteY57" fmla="*/ 428243 h 492822"/>
                <a:gd name="connsiteX58" fmla="*/ 126218 w 317289"/>
                <a:gd name="connsiteY58" fmla="*/ 433959 h 492822"/>
                <a:gd name="connsiteX59" fmla="*/ 133552 w 317289"/>
                <a:gd name="connsiteY59" fmla="*/ 444436 h 492822"/>
                <a:gd name="connsiteX60" fmla="*/ 140887 w 317289"/>
                <a:gd name="connsiteY60" fmla="*/ 453961 h 492822"/>
                <a:gd name="connsiteX61" fmla="*/ 135648 w 317289"/>
                <a:gd name="connsiteY61" fmla="*/ 468629 h 492822"/>
                <a:gd name="connsiteX62" fmla="*/ 130600 w 317289"/>
                <a:gd name="connsiteY62" fmla="*/ 471773 h 492822"/>
                <a:gd name="connsiteX63" fmla="*/ 115455 w 317289"/>
                <a:gd name="connsiteY63" fmla="*/ 466248 h 492822"/>
                <a:gd name="connsiteX64" fmla="*/ 111169 w 317289"/>
                <a:gd name="connsiteY64" fmla="*/ 464534 h 492822"/>
                <a:gd name="connsiteX65" fmla="*/ 110026 w 317289"/>
                <a:gd name="connsiteY65" fmla="*/ 464534 h 492822"/>
                <a:gd name="connsiteX66" fmla="*/ 103453 w 317289"/>
                <a:gd name="connsiteY66" fmla="*/ 461486 h 492822"/>
                <a:gd name="connsiteX67" fmla="*/ 90595 w 317289"/>
                <a:gd name="connsiteY67" fmla="*/ 454628 h 492822"/>
                <a:gd name="connsiteX68" fmla="*/ 87451 w 317289"/>
                <a:gd name="connsiteY68" fmla="*/ 452532 h 492822"/>
                <a:gd name="connsiteX69" fmla="*/ 85451 w 317289"/>
                <a:gd name="connsiteY69" fmla="*/ 451103 h 492822"/>
                <a:gd name="connsiteX70" fmla="*/ 197084 w 317289"/>
                <a:gd name="connsiteY70" fmla="*/ 128492 h 492822"/>
                <a:gd name="connsiteX71" fmla="*/ 197084 w 317289"/>
                <a:gd name="connsiteY71" fmla="*/ 128492 h 492822"/>
                <a:gd name="connsiteX72" fmla="*/ 202513 w 317289"/>
                <a:gd name="connsiteY72" fmla="*/ 127444 h 492822"/>
                <a:gd name="connsiteX73" fmla="*/ 220801 w 317289"/>
                <a:gd name="connsiteY73" fmla="*/ 125825 h 492822"/>
                <a:gd name="connsiteX74" fmla="*/ 240709 w 317289"/>
                <a:gd name="connsiteY74" fmla="*/ 125825 h 492822"/>
                <a:gd name="connsiteX75" fmla="*/ 254329 w 317289"/>
                <a:gd name="connsiteY75" fmla="*/ 129063 h 492822"/>
                <a:gd name="connsiteX76" fmla="*/ 264426 w 317289"/>
                <a:gd name="connsiteY76" fmla="*/ 166211 h 492822"/>
                <a:gd name="connsiteX77" fmla="*/ 263664 w 317289"/>
                <a:gd name="connsiteY77" fmla="*/ 168592 h 492822"/>
                <a:gd name="connsiteX78" fmla="*/ 255568 w 317289"/>
                <a:gd name="connsiteY78" fmla="*/ 200596 h 492822"/>
                <a:gd name="connsiteX79" fmla="*/ 250996 w 317289"/>
                <a:gd name="connsiteY79" fmla="*/ 213931 h 492822"/>
                <a:gd name="connsiteX80" fmla="*/ 243566 w 317289"/>
                <a:gd name="connsiteY80" fmla="*/ 228218 h 492822"/>
                <a:gd name="connsiteX81" fmla="*/ 238042 w 317289"/>
                <a:gd name="connsiteY81" fmla="*/ 238982 h 492822"/>
                <a:gd name="connsiteX82" fmla="*/ 220135 w 317289"/>
                <a:gd name="connsiteY82" fmla="*/ 247554 h 492822"/>
                <a:gd name="connsiteX83" fmla="*/ 186988 w 317289"/>
                <a:gd name="connsiteY83" fmla="*/ 258032 h 492822"/>
                <a:gd name="connsiteX84" fmla="*/ 159175 w 317289"/>
                <a:gd name="connsiteY84" fmla="*/ 266033 h 492822"/>
                <a:gd name="connsiteX85" fmla="*/ 82975 w 317289"/>
                <a:gd name="connsiteY85" fmla="*/ 282701 h 492822"/>
                <a:gd name="connsiteX86" fmla="*/ 93928 w 317289"/>
                <a:gd name="connsiteY86" fmla="*/ 271081 h 492822"/>
                <a:gd name="connsiteX87" fmla="*/ 90810 w 317289"/>
                <a:gd name="connsiteY87" fmla="*/ 262899 h 492822"/>
                <a:gd name="connsiteX88" fmla="*/ 83356 w 317289"/>
                <a:gd name="connsiteY88" fmla="*/ 264794 h 492822"/>
                <a:gd name="connsiteX89" fmla="*/ 68211 w 317289"/>
                <a:gd name="connsiteY89" fmla="*/ 272033 h 492822"/>
                <a:gd name="connsiteX90" fmla="*/ 48113 w 317289"/>
                <a:gd name="connsiteY90" fmla="*/ 276320 h 492822"/>
                <a:gd name="connsiteX91" fmla="*/ 35826 w 317289"/>
                <a:gd name="connsiteY91" fmla="*/ 281749 h 492822"/>
                <a:gd name="connsiteX92" fmla="*/ 24872 w 317289"/>
                <a:gd name="connsiteY92" fmla="*/ 287273 h 492822"/>
                <a:gd name="connsiteX93" fmla="*/ 19348 w 317289"/>
                <a:gd name="connsiteY93" fmla="*/ 288226 h 492822"/>
                <a:gd name="connsiteX94" fmla="*/ 18014 w 317289"/>
                <a:gd name="connsiteY94" fmla="*/ 288226 h 492822"/>
                <a:gd name="connsiteX95" fmla="*/ 11442 w 317289"/>
                <a:gd name="connsiteY95" fmla="*/ 288226 h 492822"/>
                <a:gd name="connsiteX96" fmla="*/ 10108 w 317289"/>
                <a:gd name="connsiteY96" fmla="*/ 288226 h 492822"/>
                <a:gd name="connsiteX97" fmla="*/ 8680 w 317289"/>
                <a:gd name="connsiteY97" fmla="*/ 288226 h 492822"/>
                <a:gd name="connsiteX98" fmla="*/ 3917 w 317289"/>
                <a:gd name="connsiteY98" fmla="*/ 286988 h 492822"/>
                <a:gd name="connsiteX99" fmla="*/ 1441 w 317289"/>
                <a:gd name="connsiteY99" fmla="*/ 286035 h 492822"/>
                <a:gd name="connsiteX100" fmla="*/ 107 w 317289"/>
                <a:gd name="connsiteY100" fmla="*/ 277463 h 492822"/>
                <a:gd name="connsiteX101" fmla="*/ 107 w 317289"/>
                <a:gd name="connsiteY101" fmla="*/ 275462 h 492822"/>
                <a:gd name="connsiteX102" fmla="*/ 107 w 317289"/>
                <a:gd name="connsiteY102" fmla="*/ 275462 h 492822"/>
                <a:gd name="connsiteX103" fmla="*/ 107 w 317289"/>
                <a:gd name="connsiteY103" fmla="*/ 268604 h 492822"/>
                <a:gd name="connsiteX104" fmla="*/ 107 w 317289"/>
                <a:gd name="connsiteY104" fmla="*/ 262889 h 492822"/>
                <a:gd name="connsiteX105" fmla="*/ 107 w 317289"/>
                <a:gd name="connsiteY105" fmla="*/ 261842 h 492822"/>
                <a:gd name="connsiteX106" fmla="*/ 679 w 317289"/>
                <a:gd name="connsiteY106" fmla="*/ 258508 h 492822"/>
                <a:gd name="connsiteX107" fmla="*/ 4012 w 317289"/>
                <a:gd name="connsiteY107" fmla="*/ 245173 h 492822"/>
                <a:gd name="connsiteX108" fmla="*/ 8013 w 317289"/>
                <a:gd name="connsiteY108" fmla="*/ 233457 h 492822"/>
                <a:gd name="connsiteX109" fmla="*/ 8013 w 317289"/>
                <a:gd name="connsiteY109" fmla="*/ 232219 h 492822"/>
                <a:gd name="connsiteX110" fmla="*/ 8870 w 317289"/>
                <a:gd name="connsiteY110" fmla="*/ 230314 h 492822"/>
                <a:gd name="connsiteX111" fmla="*/ 9537 w 317289"/>
                <a:gd name="connsiteY111" fmla="*/ 228695 h 492822"/>
                <a:gd name="connsiteX112" fmla="*/ 21443 w 317289"/>
                <a:gd name="connsiteY112" fmla="*/ 226409 h 492822"/>
                <a:gd name="connsiteX113" fmla="*/ 37921 w 317289"/>
                <a:gd name="connsiteY113" fmla="*/ 223456 h 492822"/>
                <a:gd name="connsiteX114" fmla="*/ 69068 w 317289"/>
                <a:gd name="connsiteY114" fmla="*/ 213931 h 492822"/>
                <a:gd name="connsiteX115" fmla="*/ 68865 w 317289"/>
                <a:gd name="connsiteY115" fmla="*/ 208951 h 492822"/>
                <a:gd name="connsiteX116" fmla="*/ 67639 w 317289"/>
                <a:gd name="connsiteY116" fmla="*/ 208216 h 492822"/>
                <a:gd name="connsiteX117" fmla="*/ 33921 w 317289"/>
                <a:gd name="connsiteY117" fmla="*/ 209168 h 492822"/>
                <a:gd name="connsiteX118" fmla="*/ 17347 w 317289"/>
                <a:gd name="connsiteY118" fmla="*/ 213264 h 492822"/>
                <a:gd name="connsiteX119" fmla="*/ 22967 w 317289"/>
                <a:gd name="connsiteY119" fmla="*/ 203739 h 492822"/>
                <a:gd name="connsiteX120" fmla="*/ 22967 w 317289"/>
                <a:gd name="connsiteY120" fmla="*/ 203739 h 492822"/>
                <a:gd name="connsiteX121" fmla="*/ 24872 w 317289"/>
                <a:gd name="connsiteY121" fmla="*/ 201739 h 492822"/>
                <a:gd name="connsiteX122" fmla="*/ 30778 w 317289"/>
                <a:gd name="connsiteY122" fmla="*/ 196119 h 492822"/>
                <a:gd name="connsiteX123" fmla="*/ 38302 w 317289"/>
                <a:gd name="connsiteY123" fmla="*/ 189452 h 492822"/>
                <a:gd name="connsiteX124" fmla="*/ 41922 w 317289"/>
                <a:gd name="connsiteY124" fmla="*/ 186404 h 492822"/>
                <a:gd name="connsiteX125" fmla="*/ 43065 w 317289"/>
                <a:gd name="connsiteY125" fmla="*/ 185451 h 492822"/>
                <a:gd name="connsiteX126" fmla="*/ 44875 w 317289"/>
                <a:gd name="connsiteY126" fmla="*/ 184022 h 492822"/>
                <a:gd name="connsiteX127" fmla="*/ 61353 w 317289"/>
                <a:gd name="connsiteY127" fmla="*/ 172973 h 492822"/>
                <a:gd name="connsiteX128" fmla="*/ 63925 w 317289"/>
                <a:gd name="connsiteY128" fmla="*/ 171640 h 492822"/>
                <a:gd name="connsiteX129" fmla="*/ 68687 w 317289"/>
                <a:gd name="connsiteY129" fmla="*/ 169354 h 492822"/>
                <a:gd name="connsiteX130" fmla="*/ 71830 w 317289"/>
                <a:gd name="connsiteY130" fmla="*/ 167354 h 492822"/>
                <a:gd name="connsiteX131" fmla="*/ 75926 w 317289"/>
                <a:gd name="connsiteY131" fmla="*/ 164401 h 492822"/>
                <a:gd name="connsiteX132" fmla="*/ 170414 w 317289"/>
                <a:gd name="connsiteY132" fmla="*/ 140684 h 492822"/>
                <a:gd name="connsiteX133" fmla="*/ 196513 w 317289"/>
                <a:gd name="connsiteY133" fmla="*/ 129920 h 492822"/>
                <a:gd name="connsiteX134" fmla="*/ 41541 w 317289"/>
                <a:gd name="connsiteY134" fmla="*/ 352901 h 492822"/>
                <a:gd name="connsiteX135" fmla="*/ 41541 w 317289"/>
                <a:gd name="connsiteY135" fmla="*/ 352901 h 492822"/>
                <a:gd name="connsiteX136" fmla="*/ 41541 w 317289"/>
                <a:gd name="connsiteY136" fmla="*/ 352901 h 492822"/>
                <a:gd name="connsiteX137" fmla="*/ 49828 w 317289"/>
                <a:gd name="connsiteY137" fmla="*/ 385952 h 492822"/>
                <a:gd name="connsiteX138" fmla="*/ 54304 w 317289"/>
                <a:gd name="connsiteY138" fmla="*/ 390620 h 492822"/>
                <a:gd name="connsiteX139" fmla="*/ 54304 w 317289"/>
                <a:gd name="connsiteY139" fmla="*/ 390620 h 492822"/>
                <a:gd name="connsiteX140" fmla="*/ 56781 w 317289"/>
                <a:gd name="connsiteY140" fmla="*/ 391477 h 492822"/>
                <a:gd name="connsiteX141" fmla="*/ 63639 w 317289"/>
                <a:gd name="connsiteY141" fmla="*/ 393096 h 492822"/>
                <a:gd name="connsiteX142" fmla="*/ 64210 w 317289"/>
                <a:gd name="connsiteY142" fmla="*/ 393096 h 492822"/>
                <a:gd name="connsiteX143" fmla="*/ 67544 w 317289"/>
                <a:gd name="connsiteY143" fmla="*/ 393096 h 492822"/>
                <a:gd name="connsiteX144" fmla="*/ 70973 w 317289"/>
                <a:gd name="connsiteY144" fmla="*/ 393096 h 492822"/>
                <a:gd name="connsiteX145" fmla="*/ 79641 w 317289"/>
                <a:gd name="connsiteY145" fmla="*/ 389953 h 492822"/>
                <a:gd name="connsiteX146" fmla="*/ 96976 w 317289"/>
                <a:gd name="connsiteY146" fmla="*/ 383571 h 492822"/>
                <a:gd name="connsiteX147" fmla="*/ 115264 w 317289"/>
                <a:gd name="connsiteY147" fmla="*/ 376713 h 492822"/>
                <a:gd name="connsiteX148" fmla="*/ 130790 w 317289"/>
                <a:gd name="connsiteY148" fmla="*/ 372617 h 492822"/>
                <a:gd name="connsiteX149" fmla="*/ 138982 w 317289"/>
                <a:gd name="connsiteY149" fmla="*/ 373951 h 492822"/>
                <a:gd name="connsiteX150" fmla="*/ 137648 w 317289"/>
                <a:gd name="connsiteY150" fmla="*/ 382142 h 492822"/>
                <a:gd name="connsiteX151" fmla="*/ 125361 w 317289"/>
                <a:gd name="connsiteY151" fmla="*/ 391668 h 492822"/>
                <a:gd name="connsiteX152" fmla="*/ 140887 w 317289"/>
                <a:gd name="connsiteY152" fmla="*/ 392810 h 492822"/>
                <a:gd name="connsiteX153" fmla="*/ 182320 w 317289"/>
                <a:gd name="connsiteY153" fmla="*/ 395954 h 492822"/>
                <a:gd name="connsiteX154" fmla="*/ 225183 w 317289"/>
                <a:gd name="connsiteY154" fmla="*/ 396811 h 492822"/>
                <a:gd name="connsiteX155" fmla="*/ 245757 w 317289"/>
                <a:gd name="connsiteY155" fmla="*/ 395192 h 492822"/>
                <a:gd name="connsiteX156" fmla="*/ 248424 w 317289"/>
                <a:gd name="connsiteY156" fmla="*/ 395192 h 492822"/>
                <a:gd name="connsiteX157" fmla="*/ 253186 w 317289"/>
                <a:gd name="connsiteY157" fmla="*/ 394335 h 492822"/>
                <a:gd name="connsiteX158" fmla="*/ 262711 w 317289"/>
                <a:gd name="connsiteY158" fmla="*/ 392334 h 492822"/>
                <a:gd name="connsiteX159" fmla="*/ 281761 w 317289"/>
                <a:gd name="connsiteY159" fmla="*/ 385952 h 492822"/>
                <a:gd name="connsiteX160" fmla="*/ 282904 w 317289"/>
                <a:gd name="connsiteY160" fmla="*/ 385476 h 492822"/>
                <a:gd name="connsiteX161" fmla="*/ 282904 w 317289"/>
                <a:gd name="connsiteY161" fmla="*/ 385476 h 492822"/>
                <a:gd name="connsiteX162" fmla="*/ 287191 w 317289"/>
                <a:gd name="connsiteY162" fmla="*/ 382809 h 492822"/>
                <a:gd name="connsiteX163" fmla="*/ 290048 w 317289"/>
                <a:gd name="connsiteY163" fmla="*/ 380904 h 492822"/>
                <a:gd name="connsiteX164" fmla="*/ 292334 w 317289"/>
                <a:gd name="connsiteY164" fmla="*/ 378809 h 492822"/>
                <a:gd name="connsiteX165" fmla="*/ 295668 w 317289"/>
                <a:gd name="connsiteY165" fmla="*/ 375189 h 492822"/>
                <a:gd name="connsiteX166" fmla="*/ 297382 w 317289"/>
                <a:gd name="connsiteY166" fmla="*/ 372617 h 492822"/>
                <a:gd name="connsiteX167" fmla="*/ 302145 w 317289"/>
                <a:gd name="connsiteY167" fmla="*/ 364712 h 492822"/>
                <a:gd name="connsiteX168" fmla="*/ 311670 w 317289"/>
                <a:gd name="connsiteY168" fmla="*/ 348424 h 492822"/>
                <a:gd name="connsiteX169" fmla="*/ 313099 w 317289"/>
                <a:gd name="connsiteY169" fmla="*/ 346328 h 492822"/>
                <a:gd name="connsiteX170" fmla="*/ 310622 w 317289"/>
                <a:gd name="connsiteY170" fmla="*/ 335660 h 492822"/>
                <a:gd name="connsiteX171" fmla="*/ 297859 w 317289"/>
                <a:gd name="connsiteY171" fmla="*/ 283082 h 492822"/>
                <a:gd name="connsiteX172" fmla="*/ 293477 w 317289"/>
                <a:gd name="connsiteY172" fmla="*/ 264032 h 492822"/>
                <a:gd name="connsiteX173" fmla="*/ 291477 w 317289"/>
                <a:gd name="connsiteY173" fmla="*/ 260603 h 492822"/>
                <a:gd name="connsiteX174" fmla="*/ 287381 w 317289"/>
                <a:gd name="connsiteY174" fmla="*/ 249364 h 492822"/>
                <a:gd name="connsiteX175" fmla="*/ 281476 w 317289"/>
                <a:gd name="connsiteY175" fmla="*/ 230314 h 492822"/>
                <a:gd name="connsiteX176" fmla="*/ 273379 w 317289"/>
                <a:gd name="connsiteY176" fmla="*/ 244316 h 492822"/>
                <a:gd name="connsiteX177" fmla="*/ 262902 w 317289"/>
                <a:gd name="connsiteY177" fmla="*/ 254507 h 492822"/>
                <a:gd name="connsiteX178" fmla="*/ 243280 w 317289"/>
                <a:gd name="connsiteY178" fmla="*/ 271271 h 492822"/>
                <a:gd name="connsiteX179" fmla="*/ 208324 w 317289"/>
                <a:gd name="connsiteY179" fmla="*/ 288035 h 492822"/>
                <a:gd name="connsiteX180" fmla="*/ 183844 w 317289"/>
                <a:gd name="connsiteY180" fmla="*/ 295751 h 492822"/>
                <a:gd name="connsiteX181" fmla="*/ 117169 w 317289"/>
                <a:gd name="connsiteY181" fmla="*/ 311848 h 492822"/>
                <a:gd name="connsiteX182" fmla="*/ 62496 w 317289"/>
                <a:gd name="connsiteY182" fmla="*/ 319944 h 492822"/>
                <a:gd name="connsiteX183" fmla="*/ 57638 w 317289"/>
                <a:gd name="connsiteY183" fmla="*/ 319944 h 492822"/>
                <a:gd name="connsiteX184" fmla="*/ 56305 w 317289"/>
                <a:gd name="connsiteY184" fmla="*/ 324040 h 492822"/>
                <a:gd name="connsiteX185" fmla="*/ 55352 w 317289"/>
                <a:gd name="connsiteY185" fmla="*/ 326231 h 492822"/>
                <a:gd name="connsiteX186" fmla="*/ 78117 w 317289"/>
                <a:gd name="connsiteY186" fmla="*/ 321659 h 492822"/>
                <a:gd name="connsiteX187" fmla="*/ 102882 w 317289"/>
                <a:gd name="connsiteY187" fmla="*/ 319944 h 492822"/>
                <a:gd name="connsiteX188" fmla="*/ 127552 w 317289"/>
                <a:gd name="connsiteY188" fmla="*/ 327279 h 492822"/>
                <a:gd name="connsiteX189" fmla="*/ 127116 w 317289"/>
                <a:gd name="connsiteY189" fmla="*/ 336698 h 492822"/>
                <a:gd name="connsiteX190" fmla="*/ 123075 w 317289"/>
                <a:gd name="connsiteY190" fmla="*/ 338423 h 492822"/>
                <a:gd name="connsiteX191" fmla="*/ 111264 w 317289"/>
                <a:gd name="connsiteY191" fmla="*/ 336708 h 492822"/>
                <a:gd name="connsiteX192" fmla="*/ 101072 w 317289"/>
                <a:gd name="connsiteY192" fmla="*/ 335851 h 492822"/>
                <a:gd name="connsiteX193" fmla="*/ 79260 w 317289"/>
                <a:gd name="connsiteY193" fmla="*/ 337089 h 492822"/>
                <a:gd name="connsiteX194" fmla="*/ 63163 w 317289"/>
                <a:gd name="connsiteY194" fmla="*/ 339090 h 492822"/>
                <a:gd name="connsiteX195" fmla="*/ 50113 w 317289"/>
                <a:gd name="connsiteY195" fmla="*/ 343757 h 492822"/>
                <a:gd name="connsiteX196" fmla="*/ 44779 w 317289"/>
                <a:gd name="connsiteY196" fmla="*/ 344614 h 492822"/>
                <a:gd name="connsiteX197" fmla="*/ 43922 w 317289"/>
                <a:gd name="connsiteY197" fmla="*/ 346233 h 492822"/>
                <a:gd name="connsiteX198" fmla="*/ 43351 w 317289"/>
                <a:gd name="connsiteY198" fmla="*/ 347471 h 492822"/>
                <a:gd name="connsiteX199" fmla="*/ 43351 w 317289"/>
                <a:gd name="connsiteY199" fmla="*/ 348519 h 492822"/>
                <a:gd name="connsiteX200" fmla="*/ 42208 w 317289"/>
                <a:gd name="connsiteY200" fmla="*/ 352710 h 492822"/>
                <a:gd name="connsiteX201" fmla="*/ 42208 w 317289"/>
                <a:gd name="connsiteY201" fmla="*/ 352710 h 492822"/>
                <a:gd name="connsiteX202" fmla="*/ 42208 w 317289"/>
                <a:gd name="connsiteY202" fmla="*/ 354139 h 492822"/>
                <a:gd name="connsiteX203" fmla="*/ 42208 w 317289"/>
                <a:gd name="connsiteY203" fmla="*/ 358901 h 492822"/>
                <a:gd name="connsiteX204" fmla="*/ 42208 w 317289"/>
                <a:gd name="connsiteY204" fmla="*/ 363473 h 492822"/>
                <a:gd name="connsiteX205" fmla="*/ 43065 w 317289"/>
                <a:gd name="connsiteY205" fmla="*/ 368617 h 492822"/>
                <a:gd name="connsiteX206" fmla="*/ 44875 w 317289"/>
                <a:gd name="connsiteY206" fmla="*/ 375380 h 492822"/>
                <a:gd name="connsiteX207" fmla="*/ 46208 w 317289"/>
                <a:gd name="connsiteY207" fmla="*/ 379190 h 492822"/>
                <a:gd name="connsiteX208" fmla="*/ 48589 w 317289"/>
                <a:gd name="connsiteY208" fmla="*/ 383666 h 492822"/>
                <a:gd name="connsiteX209" fmla="*/ 49447 w 317289"/>
                <a:gd name="connsiteY209" fmla="*/ 385000 h 492822"/>
                <a:gd name="connsiteX210" fmla="*/ 50304 w 317289"/>
                <a:gd name="connsiteY210" fmla="*/ 385952 h 492822"/>
                <a:gd name="connsiteX211" fmla="*/ 47827 w 317289"/>
                <a:gd name="connsiteY211" fmla="*/ 128682 h 492822"/>
                <a:gd name="connsiteX212" fmla="*/ 47827 w 317289"/>
                <a:gd name="connsiteY212" fmla="*/ 127634 h 492822"/>
                <a:gd name="connsiteX213" fmla="*/ 50494 w 317289"/>
                <a:gd name="connsiteY213" fmla="*/ 124967 h 492822"/>
                <a:gd name="connsiteX214" fmla="*/ 54495 w 317289"/>
                <a:gd name="connsiteY214" fmla="*/ 123348 h 492822"/>
                <a:gd name="connsiteX215" fmla="*/ 64020 w 317289"/>
                <a:gd name="connsiteY215" fmla="*/ 121062 h 492822"/>
                <a:gd name="connsiteX216" fmla="*/ 74974 w 317289"/>
                <a:gd name="connsiteY216" fmla="*/ 117633 h 492822"/>
                <a:gd name="connsiteX217" fmla="*/ 94500 w 317289"/>
                <a:gd name="connsiteY217" fmla="*/ 108108 h 492822"/>
                <a:gd name="connsiteX218" fmla="*/ 98405 w 317289"/>
                <a:gd name="connsiteY218" fmla="*/ 103441 h 492822"/>
                <a:gd name="connsiteX219" fmla="*/ 98405 w 317289"/>
                <a:gd name="connsiteY219" fmla="*/ 100679 h 492822"/>
                <a:gd name="connsiteX220" fmla="*/ 97262 w 317289"/>
                <a:gd name="connsiteY220" fmla="*/ 98583 h 492822"/>
                <a:gd name="connsiteX221" fmla="*/ 102215 w 317289"/>
                <a:gd name="connsiteY221" fmla="*/ 92106 h 492822"/>
                <a:gd name="connsiteX222" fmla="*/ 94976 w 317289"/>
                <a:gd name="connsiteY222" fmla="*/ 123729 h 492822"/>
                <a:gd name="connsiteX223" fmla="*/ 84308 w 317289"/>
                <a:gd name="connsiteY223" fmla="*/ 129254 h 492822"/>
                <a:gd name="connsiteX224" fmla="*/ 99167 w 317289"/>
                <a:gd name="connsiteY224" fmla="*/ 126301 h 492822"/>
                <a:gd name="connsiteX225" fmla="*/ 152222 w 317289"/>
                <a:gd name="connsiteY225" fmla="*/ 109156 h 492822"/>
                <a:gd name="connsiteX226" fmla="*/ 178034 w 317289"/>
                <a:gd name="connsiteY226" fmla="*/ 98678 h 492822"/>
                <a:gd name="connsiteX227" fmla="*/ 190702 w 317289"/>
                <a:gd name="connsiteY227" fmla="*/ 93344 h 492822"/>
                <a:gd name="connsiteX228" fmla="*/ 196036 w 317289"/>
                <a:gd name="connsiteY228" fmla="*/ 91154 h 492822"/>
                <a:gd name="connsiteX229" fmla="*/ 198894 w 317289"/>
                <a:gd name="connsiteY229" fmla="*/ 89915 h 492822"/>
                <a:gd name="connsiteX230" fmla="*/ 219754 w 317289"/>
                <a:gd name="connsiteY230" fmla="*/ 80390 h 492822"/>
                <a:gd name="connsiteX231" fmla="*/ 238804 w 317289"/>
                <a:gd name="connsiteY231" fmla="*/ 70008 h 492822"/>
                <a:gd name="connsiteX232" fmla="*/ 238804 w 317289"/>
                <a:gd name="connsiteY232" fmla="*/ 70008 h 492822"/>
                <a:gd name="connsiteX233" fmla="*/ 222325 w 317289"/>
                <a:gd name="connsiteY233" fmla="*/ 1333 h 492822"/>
                <a:gd name="connsiteX234" fmla="*/ 219754 w 317289"/>
                <a:gd name="connsiteY234" fmla="*/ 857 h 492822"/>
                <a:gd name="connsiteX235" fmla="*/ 216801 w 317289"/>
                <a:gd name="connsiteY235" fmla="*/ 285 h 492822"/>
                <a:gd name="connsiteX236" fmla="*/ 213943 w 317289"/>
                <a:gd name="connsiteY236" fmla="*/ 285 h 492822"/>
                <a:gd name="connsiteX237" fmla="*/ 196513 w 317289"/>
                <a:gd name="connsiteY237" fmla="*/ 285 h 492822"/>
                <a:gd name="connsiteX238" fmla="*/ 186988 w 317289"/>
                <a:gd name="connsiteY238" fmla="*/ 1142 h 492822"/>
                <a:gd name="connsiteX239" fmla="*/ 183940 w 317289"/>
                <a:gd name="connsiteY239" fmla="*/ 1142 h 492822"/>
                <a:gd name="connsiteX240" fmla="*/ 181368 w 317289"/>
                <a:gd name="connsiteY240" fmla="*/ 1142 h 492822"/>
                <a:gd name="connsiteX241" fmla="*/ 171843 w 317289"/>
                <a:gd name="connsiteY241" fmla="*/ 2952 h 492822"/>
                <a:gd name="connsiteX242" fmla="*/ 164985 w 317289"/>
                <a:gd name="connsiteY242" fmla="*/ 4000 h 492822"/>
                <a:gd name="connsiteX243" fmla="*/ 164985 w 317289"/>
                <a:gd name="connsiteY243" fmla="*/ 4000 h 492822"/>
                <a:gd name="connsiteX244" fmla="*/ 133076 w 317289"/>
                <a:gd name="connsiteY244" fmla="*/ 15335 h 492822"/>
                <a:gd name="connsiteX245" fmla="*/ 108692 w 317289"/>
                <a:gd name="connsiteY245" fmla="*/ 22097 h 492822"/>
                <a:gd name="connsiteX246" fmla="*/ 98405 w 317289"/>
                <a:gd name="connsiteY246" fmla="*/ 29336 h 492822"/>
                <a:gd name="connsiteX247" fmla="*/ 53352 w 317289"/>
                <a:gd name="connsiteY247" fmla="*/ 59721 h 492822"/>
                <a:gd name="connsiteX248" fmla="*/ 43160 w 317289"/>
                <a:gd name="connsiteY248" fmla="*/ 69246 h 492822"/>
                <a:gd name="connsiteX249" fmla="*/ 45541 w 317289"/>
                <a:gd name="connsiteY249" fmla="*/ 67627 h 492822"/>
                <a:gd name="connsiteX250" fmla="*/ 65353 w 317289"/>
                <a:gd name="connsiteY250" fmla="*/ 61817 h 492822"/>
                <a:gd name="connsiteX251" fmla="*/ 86594 w 317289"/>
                <a:gd name="connsiteY251" fmla="*/ 61817 h 492822"/>
                <a:gd name="connsiteX252" fmla="*/ 100691 w 317289"/>
                <a:gd name="connsiteY252" fmla="*/ 73056 h 492822"/>
                <a:gd name="connsiteX253" fmla="*/ 88594 w 317289"/>
                <a:gd name="connsiteY253" fmla="*/ 75247 h 492822"/>
                <a:gd name="connsiteX254" fmla="*/ 68401 w 317289"/>
                <a:gd name="connsiteY254" fmla="*/ 73532 h 492822"/>
                <a:gd name="connsiteX255" fmla="*/ 48113 w 317289"/>
                <a:gd name="connsiteY255" fmla="*/ 78676 h 492822"/>
                <a:gd name="connsiteX256" fmla="*/ 34683 w 317289"/>
                <a:gd name="connsiteY256" fmla="*/ 84296 h 492822"/>
                <a:gd name="connsiteX257" fmla="*/ 33540 w 317289"/>
                <a:gd name="connsiteY257" fmla="*/ 93821 h 492822"/>
                <a:gd name="connsiteX258" fmla="*/ 33540 w 317289"/>
                <a:gd name="connsiteY258" fmla="*/ 96392 h 492822"/>
                <a:gd name="connsiteX259" fmla="*/ 33540 w 317289"/>
                <a:gd name="connsiteY259" fmla="*/ 98012 h 492822"/>
                <a:gd name="connsiteX260" fmla="*/ 35064 w 317289"/>
                <a:gd name="connsiteY260" fmla="*/ 104679 h 492822"/>
                <a:gd name="connsiteX261" fmla="*/ 38969 w 317289"/>
                <a:gd name="connsiteY261" fmla="*/ 116300 h 492822"/>
                <a:gd name="connsiteX262" fmla="*/ 42779 w 317289"/>
                <a:gd name="connsiteY262" fmla="*/ 129920 h 492822"/>
                <a:gd name="connsiteX263" fmla="*/ 46780 w 317289"/>
                <a:gd name="connsiteY263" fmla="*/ 130777 h 492822"/>
                <a:gd name="connsiteX264" fmla="*/ 46780 w 317289"/>
                <a:gd name="connsiteY264" fmla="*/ 128110 h 492822"/>
                <a:gd name="connsiteX265" fmla="*/ 46780 w 317289"/>
                <a:gd name="connsiteY265" fmla="*/ 128111 h 492822"/>
                <a:gd name="connsiteX266" fmla="*/ 47827 w 317289"/>
                <a:gd name="connsiteY266" fmla="*/ 128682 h 49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317289" h="492822">
                  <a:moveTo>
                    <a:pt x="306050" y="447579"/>
                  </a:moveTo>
                  <a:lnTo>
                    <a:pt x="306050" y="447579"/>
                  </a:lnTo>
                  <a:cubicBezTo>
                    <a:pt x="304907" y="450246"/>
                    <a:pt x="303574" y="453008"/>
                    <a:pt x="302240" y="455675"/>
                  </a:cubicBezTo>
                  <a:cubicBezTo>
                    <a:pt x="299834" y="460636"/>
                    <a:pt x="297065" y="465411"/>
                    <a:pt x="293953" y="469963"/>
                  </a:cubicBezTo>
                  <a:lnTo>
                    <a:pt x="293953" y="470534"/>
                  </a:lnTo>
                  <a:cubicBezTo>
                    <a:pt x="293096" y="471582"/>
                    <a:pt x="292239" y="472630"/>
                    <a:pt x="291286" y="473582"/>
                  </a:cubicBezTo>
                  <a:lnTo>
                    <a:pt x="288334" y="476535"/>
                  </a:lnTo>
                  <a:lnTo>
                    <a:pt x="286810" y="477869"/>
                  </a:lnTo>
                  <a:lnTo>
                    <a:pt x="286810" y="477869"/>
                  </a:lnTo>
                  <a:cubicBezTo>
                    <a:pt x="284416" y="479603"/>
                    <a:pt x="281902" y="481162"/>
                    <a:pt x="279285" y="482536"/>
                  </a:cubicBezTo>
                  <a:lnTo>
                    <a:pt x="276523" y="483869"/>
                  </a:lnTo>
                  <a:lnTo>
                    <a:pt x="273665" y="485012"/>
                  </a:lnTo>
                  <a:cubicBezTo>
                    <a:pt x="267331" y="487566"/>
                    <a:pt x="260758" y="489480"/>
                    <a:pt x="254044" y="490727"/>
                  </a:cubicBezTo>
                  <a:cubicBezTo>
                    <a:pt x="252983" y="491011"/>
                    <a:pt x="251899" y="491202"/>
                    <a:pt x="250805" y="491299"/>
                  </a:cubicBezTo>
                  <a:lnTo>
                    <a:pt x="247757" y="491775"/>
                  </a:lnTo>
                  <a:cubicBezTo>
                    <a:pt x="244519" y="491775"/>
                    <a:pt x="241185" y="492347"/>
                    <a:pt x="238232" y="492537"/>
                  </a:cubicBezTo>
                  <a:cubicBezTo>
                    <a:pt x="230903" y="492918"/>
                    <a:pt x="223559" y="492918"/>
                    <a:pt x="216229" y="492537"/>
                  </a:cubicBezTo>
                  <a:lnTo>
                    <a:pt x="205942" y="491585"/>
                  </a:lnTo>
                  <a:lnTo>
                    <a:pt x="202609" y="491108"/>
                  </a:lnTo>
                  <a:lnTo>
                    <a:pt x="198608" y="490537"/>
                  </a:lnTo>
                  <a:cubicBezTo>
                    <a:pt x="191083" y="489298"/>
                    <a:pt x="183559" y="487679"/>
                    <a:pt x="176129" y="485965"/>
                  </a:cubicBezTo>
                  <a:cubicBezTo>
                    <a:pt x="166604" y="483584"/>
                    <a:pt x="157079" y="480821"/>
                    <a:pt x="147554" y="477678"/>
                  </a:cubicBezTo>
                  <a:cubicBezTo>
                    <a:pt x="153382" y="471252"/>
                    <a:pt x="155975" y="462527"/>
                    <a:pt x="154603" y="453961"/>
                  </a:cubicBezTo>
                  <a:cubicBezTo>
                    <a:pt x="154418" y="453029"/>
                    <a:pt x="154027" y="452150"/>
                    <a:pt x="153460" y="451389"/>
                  </a:cubicBezTo>
                  <a:cubicBezTo>
                    <a:pt x="153470" y="450080"/>
                    <a:pt x="153211" y="448783"/>
                    <a:pt x="152698" y="447579"/>
                  </a:cubicBezTo>
                  <a:cubicBezTo>
                    <a:pt x="150424" y="441413"/>
                    <a:pt x="147384" y="435556"/>
                    <a:pt x="143649" y="430149"/>
                  </a:cubicBezTo>
                  <a:cubicBezTo>
                    <a:pt x="168930" y="433283"/>
                    <a:pt x="194375" y="434905"/>
                    <a:pt x="219849" y="435006"/>
                  </a:cubicBezTo>
                  <a:cubicBezTo>
                    <a:pt x="234807" y="434836"/>
                    <a:pt x="249721" y="433370"/>
                    <a:pt x="264426" y="430625"/>
                  </a:cubicBezTo>
                  <a:lnTo>
                    <a:pt x="267950" y="429958"/>
                  </a:lnTo>
                  <a:cubicBezTo>
                    <a:pt x="267739" y="431473"/>
                    <a:pt x="268041" y="433015"/>
                    <a:pt x="268807" y="434339"/>
                  </a:cubicBezTo>
                  <a:cubicBezTo>
                    <a:pt x="271397" y="440013"/>
                    <a:pt x="272914" y="446116"/>
                    <a:pt x="273284" y="452342"/>
                  </a:cubicBezTo>
                  <a:cubicBezTo>
                    <a:pt x="273856" y="456818"/>
                    <a:pt x="276332" y="461867"/>
                    <a:pt x="281476" y="461105"/>
                  </a:cubicBezTo>
                  <a:cubicBezTo>
                    <a:pt x="286619" y="460343"/>
                    <a:pt x="286619" y="449865"/>
                    <a:pt x="286048" y="445388"/>
                  </a:cubicBezTo>
                  <a:cubicBezTo>
                    <a:pt x="285305" y="439056"/>
                    <a:pt x="283468" y="432900"/>
                    <a:pt x="280618" y="427196"/>
                  </a:cubicBezTo>
                  <a:lnTo>
                    <a:pt x="280618" y="427196"/>
                  </a:lnTo>
                  <a:cubicBezTo>
                    <a:pt x="288928" y="424859"/>
                    <a:pt x="296831" y="421261"/>
                    <a:pt x="304050" y="416528"/>
                  </a:cubicBezTo>
                  <a:cubicBezTo>
                    <a:pt x="308344" y="413569"/>
                    <a:pt x="312276" y="410116"/>
                    <a:pt x="315766" y="406241"/>
                  </a:cubicBezTo>
                  <a:lnTo>
                    <a:pt x="316528" y="407479"/>
                  </a:lnTo>
                  <a:cubicBezTo>
                    <a:pt x="316528" y="408146"/>
                    <a:pt x="317194" y="409384"/>
                    <a:pt x="317290" y="409860"/>
                  </a:cubicBezTo>
                  <a:lnTo>
                    <a:pt x="317290" y="409860"/>
                  </a:lnTo>
                  <a:cubicBezTo>
                    <a:pt x="317238" y="410175"/>
                    <a:pt x="317238" y="410497"/>
                    <a:pt x="317290" y="410813"/>
                  </a:cubicBezTo>
                  <a:cubicBezTo>
                    <a:pt x="317290" y="412241"/>
                    <a:pt x="317290" y="413765"/>
                    <a:pt x="317290" y="415289"/>
                  </a:cubicBezTo>
                  <a:cubicBezTo>
                    <a:pt x="317290" y="416813"/>
                    <a:pt x="317290" y="417671"/>
                    <a:pt x="317290" y="418814"/>
                  </a:cubicBezTo>
                  <a:cubicBezTo>
                    <a:pt x="317290" y="417575"/>
                    <a:pt x="317290" y="421481"/>
                    <a:pt x="317290" y="422147"/>
                  </a:cubicBezTo>
                  <a:cubicBezTo>
                    <a:pt x="316623" y="425577"/>
                    <a:pt x="316242" y="428053"/>
                    <a:pt x="315956" y="430244"/>
                  </a:cubicBezTo>
                  <a:cubicBezTo>
                    <a:pt x="313734" y="433824"/>
                    <a:pt x="311883" y="437622"/>
                    <a:pt x="310432" y="441578"/>
                  </a:cubicBezTo>
                  <a:cubicBezTo>
                    <a:pt x="309955" y="443007"/>
                    <a:pt x="309384" y="444436"/>
                    <a:pt x="308908" y="445769"/>
                  </a:cubicBezTo>
                  <a:lnTo>
                    <a:pt x="308050" y="447865"/>
                  </a:lnTo>
                  <a:close/>
                  <a:moveTo>
                    <a:pt x="85451" y="451008"/>
                  </a:moveTo>
                  <a:lnTo>
                    <a:pt x="85451" y="451008"/>
                  </a:lnTo>
                  <a:cubicBezTo>
                    <a:pt x="84118" y="449865"/>
                    <a:pt x="82879" y="448627"/>
                    <a:pt x="81641" y="447389"/>
                  </a:cubicBezTo>
                  <a:cubicBezTo>
                    <a:pt x="81641" y="447389"/>
                    <a:pt x="81641" y="446722"/>
                    <a:pt x="80784" y="445865"/>
                  </a:cubicBezTo>
                  <a:lnTo>
                    <a:pt x="80308" y="444436"/>
                  </a:lnTo>
                  <a:cubicBezTo>
                    <a:pt x="80405" y="443709"/>
                    <a:pt x="80405" y="442972"/>
                    <a:pt x="80308" y="442245"/>
                  </a:cubicBezTo>
                  <a:cubicBezTo>
                    <a:pt x="80647" y="441476"/>
                    <a:pt x="81062" y="440742"/>
                    <a:pt x="81546" y="440054"/>
                  </a:cubicBezTo>
                  <a:cubicBezTo>
                    <a:pt x="84308" y="435482"/>
                    <a:pt x="88880" y="432053"/>
                    <a:pt x="91738" y="427481"/>
                  </a:cubicBezTo>
                  <a:cubicBezTo>
                    <a:pt x="96500" y="427481"/>
                    <a:pt x="101263" y="427481"/>
                    <a:pt x="106025" y="427481"/>
                  </a:cubicBezTo>
                  <a:cubicBezTo>
                    <a:pt x="113169" y="427481"/>
                    <a:pt x="120122" y="427481"/>
                    <a:pt x="127171" y="428243"/>
                  </a:cubicBezTo>
                  <a:cubicBezTo>
                    <a:pt x="126159" y="429966"/>
                    <a:pt x="125820" y="432001"/>
                    <a:pt x="126218" y="433959"/>
                  </a:cubicBezTo>
                  <a:cubicBezTo>
                    <a:pt x="126885" y="438245"/>
                    <a:pt x="131076" y="441102"/>
                    <a:pt x="133552" y="444436"/>
                  </a:cubicBezTo>
                  <a:cubicBezTo>
                    <a:pt x="136029" y="447770"/>
                    <a:pt x="138315" y="450913"/>
                    <a:pt x="140887" y="453961"/>
                  </a:cubicBezTo>
                  <a:cubicBezTo>
                    <a:pt x="140645" y="459264"/>
                    <a:pt x="138820" y="464373"/>
                    <a:pt x="135648" y="468629"/>
                  </a:cubicBezTo>
                  <a:cubicBezTo>
                    <a:pt x="134241" y="470066"/>
                    <a:pt x="132509" y="471144"/>
                    <a:pt x="130600" y="471773"/>
                  </a:cubicBezTo>
                  <a:lnTo>
                    <a:pt x="115455" y="466248"/>
                  </a:lnTo>
                  <a:lnTo>
                    <a:pt x="111169" y="464534"/>
                  </a:lnTo>
                  <a:cubicBezTo>
                    <a:pt x="110407" y="464534"/>
                    <a:pt x="105835" y="462057"/>
                    <a:pt x="110026" y="464534"/>
                  </a:cubicBezTo>
                  <a:lnTo>
                    <a:pt x="103453" y="461486"/>
                  </a:lnTo>
                  <a:cubicBezTo>
                    <a:pt x="99050" y="459426"/>
                    <a:pt x="94758" y="457137"/>
                    <a:pt x="90595" y="454628"/>
                  </a:cubicBezTo>
                  <a:cubicBezTo>
                    <a:pt x="89511" y="453985"/>
                    <a:pt x="88462" y="453285"/>
                    <a:pt x="87451" y="452532"/>
                  </a:cubicBezTo>
                  <a:lnTo>
                    <a:pt x="85451" y="451103"/>
                  </a:lnTo>
                  <a:close/>
                  <a:moveTo>
                    <a:pt x="197084" y="128492"/>
                  </a:moveTo>
                  <a:lnTo>
                    <a:pt x="197084" y="128492"/>
                  </a:lnTo>
                  <a:lnTo>
                    <a:pt x="202513" y="127444"/>
                  </a:lnTo>
                  <a:cubicBezTo>
                    <a:pt x="208575" y="126569"/>
                    <a:pt x="214680" y="126029"/>
                    <a:pt x="220801" y="125825"/>
                  </a:cubicBezTo>
                  <a:cubicBezTo>
                    <a:pt x="227430" y="125396"/>
                    <a:pt x="234080" y="125396"/>
                    <a:pt x="240709" y="125825"/>
                  </a:cubicBezTo>
                  <a:cubicBezTo>
                    <a:pt x="245322" y="126568"/>
                    <a:pt x="249875" y="127651"/>
                    <a:pt x="254329" y="129063"/>
                  </a:cubicBezTo>
                  <a:cubicBezTo>
                    <a:pt x="257663" y="141446"/>
                    <a:pt x="261092" y="153828"/>
                    <a:pt x="264426" y="166211"/>
                  </a:cubicBezTo>
                  <a:cubicBezTo>
                    <a:pt x="264426" y="167068"/>
                    <a:pt x="263950" y="167830"/>
                    <a:pt x="263664" y="168592"/>
                  </a:cubicBezTo>
                  <a:cubicBezTo>
                    <a:pt x="259854" y="178784"/>
                    <a:pt x="258901" y="190118"/>
                    <a:pt x="255568" y="200596"/>
                  </a:cubicBezTo>
                  <a:cubicBezTo>
                    <a:pt x="254139" y="205073"/>
                    <a:pt x="252234" y="211073"/>
                    <a:pt x="250996" y="213931"/>
                  </a:cubicBezTo>
                  <a:cubicBezTo>
                    <a:pt x="248805" y="218884"/>
                    <a:pt x="245757" y="223456"/>
                    <a:pt x="243566" y="228218"/>
                  </a:cubicBezTo>
                  <a:cubicBezTo>
                    <a:pt x="241955" y="231920"/>
                    <a:pt x="240109" y="235515"/>
                    <a:pt x="238042" y="238982"/>
                  </a:cubicBezTo>
                  <a:cubicBezTo>
                    <a:pt x="232227" y="242151"/>
                    <a:pt x="226250" y="245012"/>
                    <a:pt x="220135" y="247554"/>
                  </a:cubicBezTo>
                  <a:cubicBezTo>
                    <a:pt x="209276" y="251840"/>
                    <a:pt x="197941" y="254222"/>
                    <a:pt x="186988" y="258032"/>
                  </a:cubicBezTo>
                  <a:cubicBezTo>
                    <a:pt x="177463" y="261080"/>
                    <a:pt x="168509" y="263556"/>
                    <a:pt x="159175" y="266033"/>
                  </a:cubicBezTo>
                  <a:cubicBezTo>
                    <a:pt x="134029" y="272700"/>
                    <a:pt x="108597" y="278320"/>
                    <a:pt x="82975" y="282701"/>
                  </a:cubicBezTo>
                  <a:cubicBezTo>
                    <a:pt x="87606" y="279885"/>
                    <a:pt x="91390" y="275870"/>
                    <a:pt x="93928" y="271081"/>
                  </a:cubicBezTo>
                  <a:cubicBezTo>
                    <a:pt x="95327" y="267961"/>
                    <a:pt x="93931" y="264297"/>
                    <a:pt x="90810" y="262899"/>
                  </a:cubicBezTo>
                  <a:cubicBezTo>
                    <a:pt x="88187" y="261723"/>
                    <a:pt x="85099" y="262508"/>
                    <a:pt x="83356" y="264794"/>
                  </a:cubicBezTo>
                  <a:cubicBezTo>
                    <a:pt x="79573" y="269260"/>
                    <a:pt x="74061" y="271895"/>
                    <a:pt x="68211" y="272033"/>
                  </a:cubicBezTo>
                  <a:cubicBezTo>
                    <a:pt x="61448" y="273462"/>
                    <a:pt x="54781" y="274319"/>
                    <a:pt x="48113" y="276320"/>
                  </a:cubicBezTo>
                  <a:cubicBezTo>
                    <a:pt x="43885" y="277813"/>
                    <a:pt x="39777" y="279628"/>
                    <a:pt x="35826" y="281749"/>
                  </a:cubicBezTo>
                  <a:cubicBezTo>
                    <a:pt x="32419" y="284040"/>
                    <a:pt x="28740" y="285896"/>
                    <a:pt x="24872" y="287273"/>
                  </a:cubicBezTo>
                  <a:lnTo>
                    <a:pt x="19348" y="288226"/>
                  </a:lnTo>
                  <a:lnTo>
                    <a:pt x="18014" y="288226"/>
                  </a:lnTo>
                  <a:lnTo>
                    <a:pt x="11442" y="288226"/>
                  </a:lnTo>
                  <a:lnTo>
                    <a:pt x="10108" y="288226"/>
                  </a:lnTo>
                  <a:lnTo>
                    <a:pt x="8680" y="288226"/>
                  </a:lnTo>
                  <a:cubicBezTo>
                    <a:pt x="7070" y="287903"/>
                    <a:pt x="5480" y="287489"/>
                    <a:pt x="3917" y="286988"/>
                  </a:cubicBezTo>
                  <a:lnTo>
                    <a:pt x="1441" y="286035"/>
                  </a:lnTo>
                  <a:cubicBezTo>
                    <a:pt x="1229" y="283146"/>
                    <a:pt x="783" y="280279"/>
                    <a:pt x="107" y="277463"/>
                  </a:cubicBezTo>
                  <a:cubicBezTo>
                    <a:pt x="62" y="276797"/>
                    <a:pt x="62" y="276129"/>
                    <a:pt x="107" y="275462"/>
                  </a:cubicBezTo>
                  <a:lnTo>
                    <a:pt x="107" y="275462"/>
                  </a:lnTo>
                  <a:cubicBezTo>
                    <a:pt x="-36" y="273179"/>
                    <a:pt x="-36" y="270888"/>
                    <a:pt x="107" y="268604"/>
                  </a:cubicBezTo>
                  <a:cubicBezTo>
                    <a:pt x="107" y="266699"/>
                    <a:pt x="107" y="264794"/>
                    <a:pt x="107" y="262889"/>
                  </a:cubicBezTo>
                  <a:cubicBezTo>
                    <a:pt x="143" y="262541"/>
                    <a:pt x="143" y="262190"/>
                    <a:pt x="107" y="261842"/>
                  </a:cubicBezTo>
                  <a:lnTo>
                    <a:pt x="679" y="258508"/>
                  </a:lnTo>
                  <a:cubicBezTo>
                    <a:pt x="1554" y="254007"/>
                    <a:pt x="2667" y="249556"/>
                    <a:pt x="4012" y="245173"/>
                  </a:cubicBezTo>
                  <a:cubicBezTo>
                    <a:pt x="5155" y="241172"/>
                    <a:pt x="6489" y="237362"/>
                    <a:pt x="8013" y="233457"/>
                  </a:cubicBezTo>
                  <a:cubicBezTo>
                    <a:pt x="8013" y="232886"/>
                    <a:pt x="8013" y="232409"/>
                    <a:pt x="8013" y="232219"/>
                  </a:cubicBezTo>
                  <a:lnTo>
                    <a:pt x="8870" y="230314"/>
                  </a:lnTo>
                  <a:cubicBezTo>
                    <a:pt x="8870" y="229742"/>
                    <a:pt x="8870" y="229266"/>
                    <a:pt x="9537" y="228695"/>
                  </a:cubicBezTo>
                  <a:cubicBezTo>
                    <a:pt x="13537" y="227933"/>
                    <a:pt x="17538" y="227361"/>
                    <a:pt x="21443" y="226409"/>
                  </a:cubicBezTo>
                  <a:cubicBezTo>
                    <a:pt x="26872" y="225170"/>
                    <a:pt x="32397" y="224408"/>
                    <a:pt x="37921" y="223456"/>
                  </a:cubicBezTo>
                  <a:cubicBezTo>
                    <a:pt x="48982" y="223208"/>
                    <a:pt x="59760" y="219912"/>
                    <a:pt x="69068" y="213931"/>
                  </a:cubicBezTo>
                  <a:cubicBezTo>
                    <a:pt x="70387" y="212500"/>
                    <a:pt x="70296" y="210270"/>
                    <a:pt x="68865" y="208951"/>
                  </a:cubicBezTo>
                  <a:cubicBezTo>
                    <a:pt x="68511" y="208625"/>
                    <a:pt x="68094" y="208375"/>
                    <a:pt x="67639" y="208216"/>
                  </a:cubicBezTo>
                  <a:cubicBezTo>
                    <a:pt x="56474" y="205961"/>
                    <a:pt x="44941" y="206287"/>
                    <a:pt x="33921" y="209168"/>
                  </a:cubicBezTo>
                  <a:cubicBezTo>
                    <a:pt x="28297" y="210094"/>
                    <a:pt x="22755" y="211464"/>
                    <a:pt x="17347" y="213264"/>
                  </a:cubicBezTo>
                  <a:cubicBezTo>
                    <a:pt x="19062" y="210121"/>
                    <a:pt x="20967" y="206978"/>
                    <a:pt x="22967" y="203739"/>
                  </a:cubicBezTo>
                  <a:lnTo>
                    <a:pt x="22967" y="203739"/>
                  </a:lnTo>
                  <a:lnTo>
                    <a:pt x="24872" y="201739"/>
                  </a:lnTo>
                  <a:lnTo>
                    <a:pt x="30778" y="196119"/>
                  </a:lnTo>
                  <a:lnTo>
                    <a:pt x="38302" y="189452"/>
                  </a:lnTo>
                  <a:lnTo>
                    <a:pt x="41922" y="186404"/>
                  </a:lnTo>
                  <a:lnTo>
                    <a:pt x="43065" y="185451"/>
                  </a:lnTo>
                  <a:lnTo>
                    <a:pt x="44875" y="184022"/>
                  </a:lnTo>
                  <a:cubicBezTo>
                    <a:pt x="50149" y="180024"/>
                    <a:pt x="55651" y="176335"/>
                    <a:pt x="61353" y="172973"/>
                  </a:cubicBezTo>
                  <a:lnTo>
                    <a:pt x="63925" y="171640"/>
                  </a:lnTo>
                  <a:cubicBezTo>
                    <a:pt x="63925" y="171640"/>
                    <a:pt x="67735" y="169925"/>
                    <a:pt x="68687" y="169354"/>
                  </a:cubicBezTo>
                  <a:cubicBezTo>
                    <a:pt x="69790" y="168778"/>
                    <a:pt x="70841" y="168108"/>
                    <a:pt x="71830" y="167354"/>
                  </a:cubicBezTo>
                  <a:cubicBezTo>
                    <a:pt x="73495" y="166870"/>
                    <a:pt x="74942" y="165827"/>
                    <a:pt x="75926" y="164401"/>
                  </a:cubicBezTo>
                  <a:cubicBezTo>
                    <a:pt x="108547" y="161962"/>
                    <a:pt x="140508" y="153940"/>
                    <a:pt x="170414" y="140684"/>
                  </a:cubicBezTo>
                  <a:lnTo>
                    <a:pt x="196513" y="129920"/>
                  </a:lnTo>
                  <a:close/>
                  <a:moveTo>
                    <a:pt x="41541" y="352901"/>
                  </a:moveTo>
                  <a:lnTo>
                    <a:pt x="41541" y="352901"/>
                  </a:lnTo>
                  <a:cubicBezTo>
                    <a:pt x="41541" y="356044"/>
                    <a:pt x="41541" y="354139"/>
                    <a:pt x="41541" y="352901"/>
                  </a:cubicBezTo>
                  <a:close/>
                  <a:moveTo>
                    <a:pt x="49828" y="385952"/>
                  </a:moveTo>
                  <a:lnTo>
                    <a:pt x="54304" y="390620"/>
                  </a:lnTo>
                  <a:lnTo>
                    <a:pt x="54304" y="390620"/>
                  </a:lnTo>
                  <a:lnTo>
                    <a:pt x="56781" y="391477"/>
                  </a:lnTo>
                  <a:cubicBezTo>
                    <a:pt x="59067" y="392048"/>
                    <a:pt x="61258" y="392715"/>
                    <a:pt x="63639" y="393096"/>
                  </a:cubicBezTo>
                  <a:lnTo>
                    <a:pt x="64210" y="393096"/>
                  </a:lnTo>
                  <a:lnTo>
                    <a:pt x="67544" y="393096"/>
                  </a:lnTo>
                  <a:lnTo>
                    <a:pt x="70973" y="393096"/>
                  </a:lnTo>
                  <a:cubicBezTo>
                    <a:pt x="73831" y="391858"/>
                    <a:pt x="76879" y="391001"/>
                    <a:pt x="79641" y="389953"/>
                  </a:cubicBezTo>
                  <a:cubicBezTo>
                    <a:pt x="85451" y="387857"/>
                    <a:pt x="91261" y="385952"/>
                    <a:pt x="96976" y="383571"/>
                  </a:cubicBezTo>
                  <a:cubicBezTo>
                    <a:pt x="102830" y="380685"/>
                    <a:pt x="108956" y="378388"/>
                    <a:pt x="115264" y="376713"/>
                  </a:cubicBezTo>
                  <a:cubicBezTo>
                    <a:pt x="120643" y="376286"/>
                    <a:pt x="125901" y="374899"/>
                    <a:pt x="130790" y="372617"/>
                  </a:cubicBezTo>
                  <a:cubicBezTo>
                    <a:pt x="133420" y="370724"/>
                    <a:pt x="137088" y="371321"/>
                    <a:pt x="138982" y="373951"/>
                  </a:cubicBezTo>
                  <a:cubicBezTo>
                    <a:pt x="140875" y="376581"/>
                    <a:pt x="140278" y="380249"/>
                    <a:pt x="137648" y="382142"/>
                  </a:cubicBezTo>
                  <a:cubicBezTo>
                    <a:pt x="133984" y="385839"/>
                    <a:pt x="129854" y="389040"/>
                    <a:pt x="125361" y="391668"/>
                  </a:cubicBezTo>
                  <a:lnTo>
                    <a:pt x="140887" y="392810"/>
                  </a:lnTo>
                  <a:lnTo>
                    <a:pt x="182320" y="395954"/>
                  </a:lnTo>
                  <a:cubicBezTo>
                    <a:pt x="196608" y="396811"/>
                    <a:pt x="210895" y="397382"/>
                    <a:pt x="225183" y="396811"/>
                  </a:cubicBezTo>
                  <a:cubicBezTo>
                    <a:pt x="232041" y="396811"/>
                    <a:pt x="238899" y="396049"/>
                    <a:pt x="245757" y="395192"/>
                  </a:cubicBezTo>
                  <a:lnTo>
                    <a:pt x="248424" y="395192"/>
                  </a:lnTo>
                  <a:cubicBezTo>
                    <a:pt x="250027" y="394999"/>
                    <a:pt x="251617" y="394712"/>
                    <a:pt x="253186" y="394335"/>
                  </a:cubicBezTo>
                  <a:cubicBezTo>
                    <a:pt x="256330" y="393763"/>
                    <a:pt x="259473" y="393096"/>
                    <a:pt x="262711" y="392334"/>
                  </a:cubicBezTo>
                  <a:cubicBezTo>
                    <a:pt x="269185" y="390594"/>
                    <a:pt x="275547" y="388463"/>
                    <a:pt x="281761" y="385952"/>
                  </a:cubicBezTo>
                  <a:lnTo>
                    <a:pt x="282904" y="385476"/>
                  </a:lnTo>
                  <a:lnTo>
                    <a:pt x="282904" y="385476"/>
                  </a:lnTo>
                  <a:cubicBezTo>
                    <a:pt x="284380" y="384665"/>
                    <a:pt x="285811" y="383774"/>
                    <a:pt x="287191" y="382809"/>
                  </a:cubicBezTo>
                  <a:lnTo>
                    <a:pt x="290048" y="380904"/>
                  </a:lnTo>
                  <a:cubicBezTo>
                    <a:pt x="290745" y="380138"/>
                    <a:pt x="291510" y="379436"/>
                    <a:pt x="292334" y="378809"/>
                  </a:cubicBezTo>
                  <a:cubicBezTo>
                    <a:pt x="293477" y="377570"/>
                    <a:pt x="294620" y="376427"/>
                    <a:pt x="295668" y="375189"/>
                  </a:cubicBezTo>
                  <a:cubicBezTo>
                    <a:pt x="296716" y="373951"/>
                    <a:pt x="297192" y="372808"/>
                    <a:pt x="297382" y="372617"/>
                  </a:cubicBezTo>
                  <a:cubicBezTo>
                    <a:pt x="299002" y="370046"/>
                    <a:pt x="300526" y="367379"/>
                    <a:pt x="302145" y="364712"/>
                  </a:cubicBezTo>
                  <a:cubicBezTo>
                    <a:pt x="305193" y="359282"/>
                    <a:pt x="308622" y="354044"/>
                    <a:pt x="311670" y="348424"/>
                  </a:cubicBezTo>
                  <a:cubicBezTo>
                    <a:pt x="312023" y="347649"/>
                    <a:pt x="312506" y="346940"/>
                    <a:pt x="313099" y="346328"/>
                  </a:cubicBezTo>
                  <a:cubicBezTo>
                    <a:pt x="312241" y="342709"/>
                    <a:pt x="311479" y="339185"/>
                    <a:pt x="310622" y="335660"/>
                  </a:cubicBezTo>
                  <a:cubicBezTo>
                    <a:pt x="306431" y="318134"/>
                    <a:pt x="302177" y="300608"/>
                    <a:pt x="297859" y="283082"/>
                  </a:cubicBezTo>
                  <a:cubicBezTo>
                    <a:pt x="296335" y="276701"/>
                    <a:pt x="294906" y="270319"/>
                    <a:pt x="293477" y="264032"/>
                  </a:cubicBezTo>
                  <a:cubicBezTo>
                    <a:pt x="292779" y="263016"/>
                    <a:pt x="292112" y="261873"/>
                    <a:pt x="291477" y="260603"/>
                  </a:cubicBezTo>
                  <a:cubicBezTo>
                    <a:pt x="289857" y="256955"/>
                    <a:pt x="288488" y="253199"/>
                    <a:pt x="287381" y="249364"/>
                  </a:cubicBezTo>
                  <a:cubicBezTo>
                    <a:pt x="285095" y="243077"/>
                    <a:pt x="283285" y="236696"/>
                    <a:pt x="281476" y="230314"/>
                  </a:cubicBezTo>
                  <a:cubicBezTo>
                    <a:pt x="279170" y="235198"/>
                    <a:pt x="276462" y="239881"/>
                    <a:pt x="273379" y="244316"/>
                  </a:cubicBezTo>
                  <a:cubicBezTo>
                    <a:pt x="270549" y="248333"/>
                    <a:pt x="266996" y="251789"/>
                    <a:pt x="262902" y="254507"/>
                  </a:cubicBezTo>
                  <a:cubicBezTo>
                    <a:pt x="257516" y="261320"/>
                    <a:pt x="250850" y="267015"/>
                    <a:pt x="243280" y="271271"/>
                  </a:cubicBezTo>
                  <a:cubicBezTo>
                    <a:pt x="232250" y="278073"/>
                    <a:pt x="220533" y="283692"/>
                    <a:pt x="208324" y="288035"/>
                  </a:cubicBezTo>
                  <a:cubicBezTo>
                    <a:pt x="200227" y="290798"/>
                    <a:pt x="192036" y="293465"/>
                    <a:pt x="183844" y="295751"/>
                  </a:cubicBezTo>
                  <a:cubicBezTo>
                    <a:pt x="161746" y="302101"/>
                    <a:pt x="139521" y="307466"/>
                    <a:pt x="117169" y="311848"/>
                  </a:cubicBezTo>
                  <a:cubicBezTo>
                    <a:pt x="99106" y="315543"/>
                    <a:pt x="80855" y="318246"/>
                    <a:pt x="62496" y="319944"/>
                  </a:cubicBezTo>
                  <a:lnTo>
                    <a:pt x="57638" y="319944"/>
                  </a:lnTo>
                  <a:cubicBezTo>
                    <a:pt x="57294" y="321340"/>
                    <a:pt x="56848" y="322709"/>
                    <a:pt x="56305" y="324040"/>
                  </a:cubicBezTo>
                  <a:cubicBezTo>
                    <a:pt x="56305" y="324802"/>
                    <a:pt x="55638" y="325564"/>
                    <a:pt x="55352" y="326231"/>
                  </a:cubicBezTo>
                  <a:cubicBezTo>
                    <a:pt x="62710" y="323724"/>
                    <a:pt x="70362" y="322187"/>
                    <a:pt x="78117" y="321659"/>
                  </a:cubicBezTo>
                  <a:cubicBezTo>
                    <a:pt x="86307" y="320374"/>
                    <a:pt x="94593" y="319800"/>
                    <a:pt x="102882" y="319944"/>
                  </a:cubicBezTo>
                  <a:cubicBezTo>
                    <a:pt x="111707" y="319453"/>
                    <a:pt x="120428" y="322046"/>
                    <a:pt x="127552" y="327279"/>
                  </a:cubicBezTo>
                  <a:cubicBezTo>
                    <a:pt x="130032" y="330000"/>
                    <a:pt x="129838" y="334217"/>
                    <a:pt x="127116" y="336698"/>
                  </a:cubicBezTo>
                  <a:cubicBezTo>
                    <a:pt x="126003" y="337713"/>
                    <a:pt x="124578" y="338321"/>
                    <a:pt x="123075" y="338423"/>
                  </a:cubicBezTo>
                  <a:cubicBezTo>
                    <a:pt x="119080" y="338367"/>
                    <a:pt x="115110" y="337790"/>
                    <a:pt x="111264" y="336708"/>
                  </a:cubicBezTo>
                  <a:cubicBezTo>
                    <a:pt x="107886" y="336230"/>
                    <a:pt x="104483" y="335943"/>
                    <a:pt x="101072" y="335851"/>
                  </a:cubicBezTo>
                  <a:cubicBezTo>
                    <a:pt x="93781" y="335742"/>
                    <a:pt x="86492" y="336155"/>
                    <a:pt x="79260" y="337089"/>
                  </a:cubicBezTo>
                  <a:cubicBezTo>
                    <a:pt x="73862" y="337463"/>
                    <a:pt x="68488" y="338130"/>
                    <a:pt x="63163" y="339090"/>
                  </a:cubicBezTo>
                  <a:cubicBezTo>
                    <a:pt x="58462" y="339393"/>
                    <a:pt x="53940" y="341010"/>
                    <a:pt x="50113" y="343757"/>
                  </a:cubicBezTo>
                  <a:cubicBezTo>
                    <a:pt x="48803" y="345341"/>
                    <a:pt x="46521" y="345708"/>
                    <a:pt x="44779" y="344614"/>
                  </a:cubicBezTo>
                  <a:lnTo>
                    <a:pt x="43922" y="346233"/>
                  </a:lnTo>
                  <a:lnTo>
                    <a:pt x="43351" y="347471"/>
                  </a:lnTo>
                  <a:lnTo>
                    <a:pt x="43351" y="348519"/>
                  </a:lnTo>
                  <a:cubicBezTo>
                    <a:pt x="43351" y="349948"/>
                    <a:pt x="42493" y="351281"/>
                    <a:pt x="42208" y="352710"/>
                  </a:cubicBezTo>
                  <a:lnTo>
                    <a:pt x="42208" y="352710"/>
                  </a:lnTo>
                  <a:cubicBezTo>
                    <a:pt x="42208" y="352710"/>
                    <a:pt x="42208" y="353663"/>
                    <a:pt x="42208" y="354139"/>
                  </a:cubicBezTo>
                  <a:cubicBezTo>
                    <a:pt x="42208" y="354615"/>
                    <a:pt x="42208" y="357377"/>
                    <a:pt x="42208" y="358901"/>
                  </a:cubicBezTo>
                  <a:cubicBezTo>
                    <a:pt x="42113" y="360424"/>
                    <a:pt x="42113" y="361951"/>
                    <a:pt x="42208" y="363473"/>
                  </a:cubicBezTo>
                  <a:cubicBezTo>
                    <a:pt x="42208" y="364235"/>
                    <a:pt x="42874" y="367760"/>
                    <a:pt x="43065" y="368617"/>
                  </a:cubicBezTo>
                  <a:cubicBezTo>
                    <a:pt x="43522" y="370908"/>
                    <a:pt x="44127" y="373167"/>
                    <a:pt x="44875" y="375380"/>
                  </a:cubicBezTo>
                  <a:cubicBezTo>
                    <a:pt x="44875" y="376332"/>
                    <a:pt x="46970" y="380714"/>
                    <a:pt x="46208" y="379190"/>
                  </a:cubicBezTo>
                  <a:cubicBezTo>
                    <a:pt x="46970" y="380714"/>
                    <a:pt x="47732" y="382238"/>
                    <a:pt x="48589" y="383666"/>
                  </a:cubicBezTo>
                  <a:lnTo>
                    <a:pt x="49447" y="385000"/>
                  </a:lnTo>
                  <a:cubicBezTo>
                    <a:pt x="49683" y="385359"/>
                    <a:pt x="49972" y="385680"/>
                    <a:pt x="50304" y="385952"/>
                  </a:cubicBezTo>
                  <a:close/>
                  <a:moveTo>
                    <a:pt x="47827" y="128682"/>
                  </a:moveTo>
                  <a:cubicBezTo>
                    <a:pt x="47851" y="128333"/>
                    <a:pt x="47851" y="127983"/>
                    <a:pt x="47827" y="127634"/>
                  </a:cubicBezTo>
                  <a:cubicBezTo>
                    <a:pt x="48461" y="126523"/>
                    <a:pt x="49383" y="125601"/>
                    <a:pt x="50494" y="124967"/>
                  </a:cubicBezTo>
                  <a:cubicBezTo>
                    <a:pt x="51760" y="124273"/>
                    <a:pt x="53103" y="123730"/>
                    <a:pt x="54495" y="123348"/>
                  </a:cubicBezTo>
                  <a:cubicBezTo>
                    <a:pt x="57622" y="122400"/>
                    <a:pt x="60803" y="121636"/>
                    <a:pt x="64020" y="121062"/>
                  </a:cubicBezTo>
                  <a:cubicBezTo>
                    <a:pt x="67735" y="120014"/>
                    <a:pt x="71354" y="118967"/>
                    <a:pt x="74974" y="117633"/>
                  </a:cubicBezTo>
                  <a:cubicBezTo>
                    <a:pt x="81973" y="115582"/>
                    <a:pt x="88575" y="112361"/>
                    <a:pt x="94500" y="108108"/>
                  </a:cubicBezTo>
                  <a:cubicBezTo>
                    <a:pt x="96213" y="106949"/>
                    <a:pt x="97566" y="105332"/>
                    <a:pt x="98405" y="103441"/>
                  </a:cubicBezTo>
                  <a:cubicBezTo>
                    <a:pt x="98405" y="103441"/>
                    <a:pt x="98405" y="102107"/>
                    <a:pt x="98405" y="100679"/>
                  </a:cubicBezTo>
                  <a:cubicBezTo>
                    <a:pt x="98153" y="99917"/>
                    <a:pt x="97766" y="99207"/>
                    <a:pt x="97262" y="98583"/>
                  </a:cubicBezTo>
                  <a:cubicBezTo>
                    <a:pt x="94595" y="95154"/>
                    <a:pt x="98024" y="89058"/>
                    <a:pt x="102215" y="92106"/>
                  </a:cubicBezTo>
                  <a:cubicBezTo>
                    <a:pt x="117836" y="101631"/>
                    <a:pt x="106597" y="116776"/>
                    <a:pt x="94976" y="123729"/>
                  </a:cubicBezTo>
                  <a:cubicBezTo>
                    <a:pt x="91521" y="125758"/>
                    <a:pt x="87960" y="127602"/>
                    <a:pt x="84308" y="129254"/>
                  </a:cubicBezTo>
                  <a:cubicBezTo>
                    <a:pt x="89261" y="128396"/>
                    <a:pt x="94309" y="127444"/>
                    <a:pt x="99167" y="126301"/>
                  </a:cubicBezTo>
                  <a:cubicBezTo>
                    <a:pt x="117241" y="121869"/>
                    <a:pt x="134972" y="116139"/>
                    <a:pt x="152222" y="109156"/>
                  </a:cubicBezTo>
                  <a:lnTo>
                    <a:pt x="178034" y="98678"/>
                  </a:lnTo>
                  <a:lnTo>
                    <a:pt x="190702" y="93344"/>
                  </a:lnTo>
                  <a:lnTo>
                    <a:pt x="196036" y="91154"/>
                  </a:lnTo>
                  <a:lnTo>
                    <a:pt x="198894" y="89915"/>
                  </a:lnTo>
                  <a:cubicBezTo>
                    <a:pt x="205847" y="86772"/>
                    <a:pt x="212896" y="83915"/>
                    <a:pt x="219754" y="80390"/>
                  </a:cubicBezTo>
                  <a:cubicBezTo>
                    <a:pt x="226612" y="76866"/>
                    <a:pt x="232041" y="73247"/>
                    <a:pt x="238804" y="70008"/>
                  </a:cubicBezTo>
                  <a:lnTo>
                    <a:pt x="238804" y="70008"/>
                  </a:lnTo>
                  <a:cubicBezTo>
                    <a:pt x="233089" y="47148"/>
                    <a:pt x="227659" y="24288"/>
                    <a:pt x="222325" y="1333"/>
                  </a:cubicBezTo>
                  <a:lnTo>
                    <a:pt x="219754" y="857"/>
                  </a:lnTo>
                  <a:lnTo>
                    <a:pt x="216801" y="285"/>
                  </a:lnTo>
                  <a:lnTo>
                    <a:pt x="213943" y="285"/>
                  </a:lnTo>
                  <a:cubicBezTo>
                    <a:pt x="208139" y="-95"/>
                    <a:pt x="202317" y="-95"/>
                    <a:pt x="196513" y="285"/>
                  </a:cubicBezTo>
                  <a:lnTo>
                    <a:pt x="186988" y="1142"/>
                  </a:lnTo>
                  <a:lnTo>
                    <a:pt x="183940" y="1142"/>
                  </a:lnTo>
                  <a:lnTo>
                    <a:pt x="181368" y="1142"/>
                  </a:lnTo>
                  <a:lnTo>
                    <a:pt x="171843" y="2952"/>
                  </a:lnTo>
                  <a:cubicBezTo>
                    <a:pt x="169557" y="2952"/>
                    <a:pt x="167271" y="3714"/>
                    <a:pt x="164985" y="4000"/>
                  </a:cubicBezTo>
                  <a:cubicBezTo>
                    <a:pt x="162699" y="4286"/>
                    <a:pt x="163175" y="4000"/>
                    <a:pt x="164985" y="4000"/>
                  </a:cubicBezTo>
                  <a:cubicBezTo>
                    <a:pt x="154006" y="6734"/>
                    <a:pt x="143319" y="10530"/>
                    <a:pt x="133076" y="15335"/>
                  </a:cubicBezTo>
                  <a:cubicBezTo>
                    <a:pt x="125492" y="19223"/>
                    <a:pt x="117195" y="21525"/>
                    <a:pt x="108692" y="22097"/>
                  </a:cubicBezTo>
                  <a:cubicBezTo>
                    <a:pt x="105263" y="24669"/>
                    <a:pt x="101929" y="27050"/>
                    <a:pt x="98405" y="29336"/>
                  </a:cubicBezTo>
                  <a:cubicBezTo>
                    <a:pt x="83260" y="38861"/>
                    <a:pt x="67544" y="48386"/>
                    <a:pt x="53352" y="59721"/>
                  </a:cubicBezTo>
                  <a:cubicBezTo>
                    <a:pt x="49709" y="62623"/>
                    <a:pt x="46301" y="65807"/>
                    <a:pt x="43160" y="69246"/>
                  </a:cubicBezTo>
                  <a:cubicBezTo>
                    <a:pt x="43916" y="68652"/>
                    <a:pt x="44711" y="68111"/>
                    <a:pt x="45541" y="67627"/>
                  </a:cubicBezTo>
                  <a:cubicBezTo>
                    <a:pt x="51565" y="64087"/>
                    <a:pt x="58371" y="62091"/>
                    <a:pt x="65353" y="61817"/>
                  </a:cubicBezTo>
                  <a:cubicBezTo>
                    <a:pt x="72391" y="60721"/>
                    <a:pt x="79556" y="60721"/>
                    <a:pt x="86594" y="61817"/>
                  </a:cubicBezTo>
                  <a:cubicBezTo>
                    <a:pt x="92119" y="62769"/>
                    <a:pt x="100691" y="65817"/>
                    <a:pt x="100691" y="73056"/>
                  </a:cubicBezTo>
                  <a:cubicBezTo>
                    <a:pt x="100691" y="80295"/>
                    <a:pt x="92119" y="76961"/>
                    <a:pt x="88594" y="75247"/>
                  </a:cubicBezTo>
                  <a:cubicBezTo>
                    <a:pt x="82119" y="72964"/>
                    <a:pt x="75169" y="72374"/>
                    <a:pt x="68401" y="73532"/>
                  </a:cubicBezTo>
                  <a:cubicBezTo>
                    <a:pt x="61338" y="73702"/>
                    <a:pt x="54404" y="75460"/>
                    <a:pt x="48113" y="78676"/>
                  </a:cubicBezTo>
                  <a:cubicBezTo>
                    <a:pt x="43858" y="81040"/>
                    <a:pt x="39354" y="82925"/>
                    <a:pt x="34683" y="84296"/>
                  </a:cubicBezTo>
                  <a:cubicBezTo>
                    <a:pt x="33717" y="87373"/>
                    <a:pt x="33329" y="90602"/>
                    <a:pt x="33540" y="93821"/>
                  </a:cubicBezTo>
                  <a:cubicBezTo>
                    <a:pt x="33493" y="94677"/>
                    <a:pt x="33493" y="95536"/>
                    <a:pt x="33540" y="96392"/>
                  </a:cubicBezTo>
                  <a:cubicBezTo>
                    <a:pt x="33540" y="96392"/>
                    <a:pt x="33540" y="96392"/>
                    <a:pt x="33540" y="98012"/>
                  </a:cubicBezTo>
                  <a:cubicBezTo>
                    <a:pt x="33540" y="99631"/>
                    <a:pt x="34492" y="102488"/>
                    <a:pt x="35064" y="104679"/>
                  </a:cubicBezTo>
                  <a:cubicBezTo>
                    <a:pt x="36165" y="108617"/>
                    <a:pt x="37468" y="112496"/>
                    <a:pt x="38969" y="116300"/>
                  </a:cubicBezTo>
                  <a:cubicBezTo>
                    <a:pt x="40877" y="120637"/>
                    <a:pt x="42160" y="125223"/>
                    <a:pt x="42779" y="129920"/>
                  </a:cubicBezTo>
                  <a:cubicBezTo>
                    <a:pt x="44094" y="130287"/>
                    <a:pt x="45430" y="130573"/>
                    <a:pt x="46780" y="130777"/>
                  </a:cubicBezTo>
                  <a:cubicBezTo>
                    <a:pt x="46600" y="129898"/>
                    <a:pt x="46600" y="128990"/>
                    <a:pt x="46780" y="128110"/>
                  </a:cubicBezTo>
                  <a:cubicBezTo>
                    <a:pt x="46780" y="128873"/>
                    <a:pt x="46303" y="129349"/>
                    <a:pt x="46780" y="128111"/>
                  </a:cubicBezTo>
                  <a:lnTo>
                    <a:pt x="47827" y="128682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xmlns="" id="{DC96080A-3D44-4559-AF9C-5820211D26EE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xmlns="" id="{19A42852-AAB4-4C66-8EB7-D0B4C9BF5CE1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xmlns="" id="{6E3C9EF0-45C4-4A34-9ACF-99E7BB4621DC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xmlns="" id="{6A44BAF7-D84A-4DB2-9E24-D1AD13D57CB2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xmlns="" id="{B96B5C49-EB84-4BDC-A6AF-1EC43314C9C0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xmlns="" id="{EED19F3F-9B76-4CD0-8BA7-F5B0F784B013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xmlns="" id="{018F1752-390A-4F6F-93F3-297C4D0EF8A5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xmlns="" id="{9380D805-E7E4-4679-B6B6-811F27DEDE19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xmlns="" id="{E35E3180-D1B8-41F8-9A75-70BB7208F344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xmlns="" id="{C76C5CDC-89D0-422A-A9BE-1904E150A1B1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xmlns="" id="{C31DA342-A3CB-49BC-A79F-31128B816647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xmlns="" id="{6EAFA3CA-B5B1-4EBC-8B97-6851C380477F}"/>
                </a:ext>
              </a:extLst>
            </p:cNvPr>
            <p:cNvSpPr/>
            <p:nvPr/>
          </p:nvSpPr>
          <p:spPr>
            <a:xfrm>
              <a:off x="1182454" y="2783639"/>
              <a:ext cx="971795" cy="1200439"/>
            </a:xfrm>
            <a:custGeom>
              <a:avLst/>
              <a:gdLst>
                <a:gd name="connsiteX0" fmla="*/ 520732 w 603408"/>
                <a:gd name="connsiteY0" fmla="*/ 74438 h 745378"/>
                <a:gd name="connsiteX1" fmla="*/ 520732 w 603408"/>
                <a:gd name="connsiteY1" fmla="*/ 74438 h 745378"/>
                <a:gd name="connsiteX2" fmla="*/ 519874 w 603408"/>
                <a:gd name="connsiteY2" fmla="*/ 73200 h 745378"/>
                <a:gd name="connsiteX3" fmla="*/ 519874 w 603408"/>
                <a:gd name="connsiteY3" fmla="*/ 72723 h 745378"/>
                <a:gd name="connsiteX4" fmla="*/ 519874 w 603408"/>
                <a:gd name="connsiteY4" fmla="*/ 72723 h 745378"/>
                <a:gd name="connsiteX5" fmla="*/ 519874 w 603408"/>
                <a:gd name="connsiteY5" fmla="*/ 70056 h 745378"/>
                <a:gd name="connsiteX6" fmla="*/ 523494 w 603408"/>
                <a:gd name="connsiteY6" fmla="*/ 61865 h 745378"/>
                <a:gd name="connsiteX7" fmla="*/ 535686 w 603408"/>
                <a:gd name="connsiteY7" fmla="*/ 45101 h 745378"/>
                <a:gd name="connsiteX8" fmla="*/ 537686 w 603408"/>
                <a:gd name="connsiteY8" fmla="*/ 43100 h 745378"/>
                <a:gd name="connsiteX9" fmla="*/ 569690 w 603408"/>
                <a:gd name="connsiteY9" fmla="*/ 59864 h 745378"/>
                <a:gd name="connsiteX10" fmla="*/ 595789 w 603408"/>
                <a:gd name="connsiteY10" fmla="*/ 70628 h 745378"/>
                <a:gd name="connsiteX11" fmla="*/ 603409 w 603408"/>
                <a:gd name="connsiteY11" fmla="*/ 73676 h 745378"/>
                <a:gd name="connsiteX12" fmla="*/ 602552 w 603408"/>
                <a:gd name="connsiteY12" fmla="*/ 76343 h 745378"/>
                <a:gd name="connsiteX13" fmla="*/ 600456 w 603408"/>
                <a:gd name="connsiteY13" fmla="*/ 81772 h 745378"/>
                <a:gd name="connsiteX14" fmla="*/ 595503 w 603408"/>
                <a:gd name="connsiteY14" fmla="*/ 91297 h 745378"/>
                <a:gd name="connsiteX15" fmla="*/ 592455 w 603408"/>
                <a:gd name="connsiteY15" fmla="*/ 95012 h 745378"/>
                <a:gd name="connsiteX16" fmla="*/ 588074 w 603408"/>
                <a:gd name="connsiteY16" fmla="*/ 99108 h 745378"/>
                <a:gd name="connsiteX17" fmla="*/ 586454 w 603408"/>
                <a:gd name="connsiteY17" fmla="*/ 100250 h 745378"/>
                <a:gd name="connsiteX18" fmla="*/ 580739 w 603408"/>
                <a:gd name="connsiteY18" fmla="*/ 103870 h 745378"/>
                <a:gd name="connsiteX19" fmla="*/ 570548 w 603408"/>
                <a:gd name="connsiteY19" fmla="*/ 109299 h 745378"/>
                <a:gd name="connsiteX20" fmla="*/ 565499 w 603408"/>
                <a:gd name="connsiteY20" fmla="*/ 111300 h 745378"/>
                <a:gd name="connsiteX21" fmla="*/ 558546 w 603408"/>
                <a:gd name="connsiteY21" fmla="*/ 113585 h 745378"/>
                <a:gd name="connsiteX22" fmla="*/ 544354 w 603408"/>
                <a:gd name="connsiteY22" fmla="*/ 117014 h 745378"/>
                <a:gd name="connsiteX23" fmla="*/ 538734 w 603408"/>
                <a:gd name="connsiteY23" fmla="*/ 118062 h 745378"/>
                <a:gd name="connsiteX24" fmla="*/ 535400 w 603408"/>
                <a:gd name="connsiteY24" fmla="*/ 118062 h 745378"/>
                <a:gd name="connsiteX25" fmla="*/ 521018 w 603408"/>
                <a:gd name="connsiteY25" fmla="*/ 118920 h 745378"/>
                <a:gd name="connsiteX26" fmla="*/ 507111 w 603408"/>
                <a:gd name="connsiteY26" fmla="*/ 118920 h 745378"/>
                <a:gd name="connsiteX27" fmla="*/ 500444 w 603408"/>
                <a:gd name="connsiteY27" fmla="*/ 118920 h 745378"/>
                <a:gd name="connsiteX28" fmla="*/ 495490 w 603408"/>
                <a:gd name="connsiteY28" fmla="*/ 118348 h 745378"/>
                <a:gd name="connsiteX29" fmla="*/ 491014 w 603408"/>
                <a:gd name="connsiteY29" fmla="*/ 117681 h 745378"/>
                <a:gd name="connsiteX30" fmla="*/ 481489 w 603408"/>
                <a:gd name="connsiteY30" fmla="*/ 115776 h 745378"/>
                <a:gd name="connsiteX31" fmla="*/ 462439 w 603408"/>
                <a:gd name="connsiteY31" fmla="*/ 110157 h 745378"/>
                <a:gd name="connsiteX32" fmla="*/ 443389 w 603408"/>
                <a:gd name="connsiteY32" fmla="*/ 104442 h 745378"/>
                <a:gd name="connsiteX33" fmla="*/ 431673 w 603408"/>
                <a:gd name="connsiteY33" fmla="*/ 102727 h 745378"/>
                <a:gd name="connsiteX34" fmla="*/ 426339 w 603408"/>
                <a:gd name="connsiteY34" fmla="*/ 103680 h 745378"/>
                <a:gd name="connsiteX35" fmla="*/ 421576 w 603408"/>
                <a:gd name="connsiteY35" fmla="*/ 106251 h 745378"/>
                <a:gd name="connsiteX36" fmla="*/ 416242 w 603408"/>
                <a:gd name="connsiteY36" fmla="*/ 107775 h 745378"/>
                <a:gd name="connsiteX37" fmla="*/ 416243 w 603408"/>
                <a:gd name="connsiteY37" fmla="*/ 107775 h 745378"/>
                <a:gd name="connsiteX38" fmla="*/ 408623 w 603408"/>
                <a:gd name="connsiteY38" fmla="*/ 112157 h 745378"/>
                <a:gd name="connsiteX39" fmla="*/ 408623 w 603408"/>
                <a:gd name="connsiteY39" fmla="*/ 112157 h 745378"/>
                <a:gd name="connsiteX40" fmla="*/ 407575 w 603408"/>
                <a:gd name="connsiteY40" fmla="*/ 112919 h 745378"/>
                <a:gd name="connsiteX41" fmla="*/ 403955 w 603408"/>
                <a:gd name="connsiteY41" fmla="*/ 115300 h 745378"/>
                <a:gd name="connsiteX42" fmla="*/ 389382 w 603408"/>
                <a:gd name="connsiteY42" fmla="*/ 123206 h 745378"/>
                <a:gd name="connsiteX43" fmla="*/ 356044 w 603408"/>
                <a:gd name="connsiteY43" fmla="*/ 141494 h 745378"/>
                <a:gd name="connsiteX44" fmla="*/ 352139 w 603408"/>
                <a:gd name="connsiteY44" fmla="*/ 143018 h 745378"/>
                <a:gd name="connsiteX45" fmla="*/ 343662 w 603408"/>
                <a:gd name="connsiteY45" fmla="*/ 145780 h 745378"/>
                <a:gd name="connsiteX46" fmla="*/ 326327 w 603408"/>
                <a:gd name="connsiteY46" fmla="*/ 149685 h 745378"/>
                <a:gd name="connsiteX47" fmla="*/ 309944 w 603408"/>
                <a:gd name="connsiteY47" fmla="*/ 153686 h 745378"/>
                <a:gd name="connsiteX48" fmla="*/ 290132 w 603408"/>
                <a:gd name="connsiteY48" fmla="*/ 162163 h 745378"/>
                <a:gd name="connsiteX49" fmla="*/ 286573 w 603408"/>
                <a:gd name="connsiteY49" fmla="*/ 177655 h 745378"/>
                <a:gd name="connsiteX50" fmla="*/ 290132 w 603408"/>
                <a:gd name="connsiteY50" fmla="*/ 181213 h 745378"/>
                <a:gd name="connsiteX51" fmla="*/ 336994 w 603408"/>
                <a:gd name="connsiteY51" fmla="*/ 188833 h 745378"/>
                <a:gd name="connsiteX52" fmla="*/ 337947 w 603408"/>
                <a:gd name="connsiteY52" fmla="*/ 188833 h 745378"/>
                <a:gd name="connsiteX53" fmla="*/ 334709 w 603408"/>
                <a:gd name="connsiteY53" fmla="*/ 203121 h 745378"/>
                <a:gd name="connsiteX54" fmla="*/ 327279 w 603408"/>
                <a:gd name="connsiteY54" fmla="*/ 239982 h 745378"/>
                <a:gd name="connsiteX55" fmla="*/ 319373 w 603408"/>
                <a:gd name="connsiteY55" fmla="*/ 276654 h 745378"/>
                <a:gd name="connsiteX56" fmla="*/ 314230 w 603408"/>
                <a:gd name="connsiteY56" fmla="*/ 313801 h 745378"/>
                <a:gd name="connsiteX57" fmla="*/ 323755 w 603408"/>
                <a:gd name="connsiteY57" fmla="*/ 317706 h 745378"/>
                <a:gd name="connsiteX58" fmla="*/ 344329 w 603408"/>
                <a:gd name="connsiteY58" fmla="*/ 261128 h 745378"/>
                <a:gd name="connsiteX59" fmla="*/ 349282 w 603408"/>
                <a:gd name="connsiteY59" fmla="*/ 253317 h 745378"/>
                <a:gd name="connsiteX60" fmla="*/ 364617 w 603408"/>
                <a:gd name="connsiteY60" fmla="*/ 235601 h 745378"/>
                <a:gd name="connsiteX61" fmla="*/ 383667 w 603408"/>
                <a:gd name="connsiteY61" fmla="*/ 220742 h 745378"/>
                <a:gd name="connsiteX62" fmla="*/ 382524 w 603408"/>
                <a:gd name="connsiteY62" fmla="*/ 297989 h 745378"/>
                <a:gd name="connsiteX63" fmla="*/ 395669 w 603408"/>
                <a:gd name="connsiteY63" fmla="*/ 504301 h 745378"/>
                <a:gd name="connsiteX64" fmla="*/ 422529 w 603408"/>
                <a:gd name="connsiteY64" fmla="*/ 631555 h 745378"/>
                <a:gd name="connsiteX65" fmla="*/ 441008 w 603408"/>
                <a:gd name="connsiteY65" fmla="*/ 693658 h 745378"/>
                <a:gd name="connsiteX66" fmla="*/ 452533 w 603408"/>
                <a:gd name="connsiteY66" fmla="*/ 725281 h 745378"/>
                <a:gd name="connsiteX67" fmla="*/ 453581 w 603408"/>
                <a:gd name="connsiteY67" fmla="*/ 727853 h 745378"/>
                <a:gd name="connsiteX68" fmla="*/ 447961 w 603408"/>
                <a:gd name="connsiteY68" fmla="*/ 727853 h 745378"/>
                <a:gd name="connsiteX69" fmla="*/ 429673 w 603408"/>
                <a:gd name="connsiteY69" fmla="*/ 728520 h 745378"/>
                <a:gd name="connsiteX70" fmla="*/ 429673 w 603408"/>
                <a:gd name="connsiteY70" fmla="*/ 728520 h 745378"/>
                <a:gd name="connsiteX71" fmla="*/ 418148 w 603408"/>
                <a:gd name="connsiteY71" fmla="*/ 729948 h 745378"/>
                <a:gd name="connsiteX72" fmla="*/ 408623 w 603408"/>
                <a:gd name="connsiteY72" fmla="*/ 731377 h 745378"/>
                <a:gd name="connsiteX73" fmla="*/ 312134 w 603408"/>
                <a:gd name="connsiteY73" fmla="*/ 730234 h 745378"/>
                <a:gd name="connsiteX74" fmla="*/ 287560 w 603408"/>
                <a:gd name="connsiteY74" fmla="*/ 727948 h 745378"/>
                <a:gd name="connsiteX75" fmla="*/ 281750 w 603408"/>
                <a:gd name="connsiteY75" fmla="*/ 727186 h 745378"/>
                <a:gd name="connsiteX76" fmla="*/ 281750 w 603408"/>
                <a:gd name="connsiteY76" fmla="*/ 727186 h 745378"/>
                <a:gd name="connsiteX77" fmla="*/ 280035 w 603408"/>
                <a:gd name="connsiteY77" fmla="*/ 727186 h 745378"/>
                <a:gd name="connsiteX78" fmla="*/ 266510 w 603408"/>
                <a:gd name="connsiteY78" fmla="*/ 724805 h 745378"/>
                <a:gd name="connsiteX79" fmla="*/ 218885 w 603408"/>
                <a:gd name="connsiteY79" fmla="*/ 713661 h 745378"/>
                <a:gd name="connsiteX80" fmla="*/ 167164 w 603408"/>
                <a:gd name="connsiteY80" fmla="*/ 704802 h 745378"/>
                <a:gd name="connsiteX81" fmla="*/ 115253 w 603408"/>
                <a:gd name="connsiteY81" fmla="*/ 709184 h 745378"/>
                <a:gd name="connsiteX82" fmla="*/ 85439 w 603408"/>
                <a:gd name="connsiteY82" fmla="*/ 717947 h 745378"/>
                <a:gd name="connsiteX83" fmla="*/ 69628 w 603408"/>
                <a:gd name="connsiteY83" fmla="*/ 724234 h 745378"/>
                <a:gd name="connsiteX84" fmla="*/ 64865 w 603408"/>
                <a:gd name="connsiteY84" fmla="*/ 724233 h 745378"/>
                <a:gd name="connsiteX85" fmla="*/ 55340 w 603408"/>
                <a:gd name="connsiteY85" fmla="*/ 726043 h 745378"/>
                <a:gd name="connsiteX86" fmla="*/ 47149 w 603408"/>
                <a:gd name="connsiteY86" fmla="*/ 728615 h 745378"/>
                <a:gd name="connsiteX87" fmla="*/ 13049 w 603408"/>
                <a:gd name="connsiteY87" fmla="*/ 741093 h 745378"/>
                <a:gd name="connsiteX88" fmla="*/ 2477 w 603408"/>
                <a:gd name="connsiteY88" fmla="*/ 745379 h 745378"/>
                <a:gd name="connsiteX89" fmla="*/ 1524 w 603408"/>
                <a:gd name="connsiteY89" fmla="*/ 726329 h 745378"/>
                <a:gd name="connsiteX90" fmla="*/ 15431 w 603408"/>
                <a:gd name="connsiteY90" fmla="*/ 724233 h 745378"/>
                <a:gd name="connsiteX91" fmla="*/ 44863 w 603408"/>
                <a:gd name="connsiteY91" fmla="*/ 713851 h 745378"/>
                <a:gd name="connsiteX92" fmla="*/ 44844 w 603408"/>
                <a:gd name="connsiteY92" fmla="*/ 707924 h 745378"/>
                <a:gd name="connsiteX93" fmla="*/ 42005 w 603408"/>
                <a:gd name="connsiteY93" fmla="*/ 706707 h 745378"/>
                <a:gd name="connsiteX94" fmla="*/ 8953 w 603408"/>
                <a:gd name="connsiteY94" fmla="*/ 711184 h 745378"/>
                <a:gd name="connsiteX95" fmla="*/ 1048 w 603408"/>
                <a:gd name="connsiteY95" fmla="*/ 712708 h 745378"/>
                <a:gd name="connsiteX96" fmla="*/ 1048 w 603408"/>
                <a:gd name="connsiteY96" fmla="*/ 706993 h 745378"/>
                <a:gd name="connsiteX97" fmla="*/ 9335 w 603408"/>
                <a:gd name="connsiteY97" fmla="*/ 705374 h 745378"/>
                <a:gd name="connsiteX98" fmla="*/ 29813 w 603408"/>
                <a:gd name="connsiteY98" fmla="*/ 694611 h 745378"/>
                <a:gd name="connsiteX99" fmla="*/ 28653 w 603408"/>
                <a:gd name="connsiteY99" fmla="*/ 690320 h 745378"/>
                <a:gd name="connsiteX100" fmla="*/ 28004 w 603408"/>
                <a:gd name="connsiteY100" fmla="*/ 690039 h 745378"/>
                <a:gd name="connsiteX101" fmla="*/ 4001 w 603408"/>
                <a:gd name="connsiteY101" fmla="*/ 693277 h 745378"/>
                <a:gd name="connsiteX102" fmla="*/ 667 w 603408"/>
                <a:gd name="connsiteY102" fmla="*/ 694230 h 745378"/>
                <a:gd name="connsiteX103" fmla="*/ 667 w 603408"/>
                <a:gd name="connsiteY103" fmla="*/ 682799 h 745378"/>
                <a:gd name="connsiteX104" fmla="*/ 14192 w 603408"/>
                <a:gd name="connsiteY104" fmla="*/ 676037 h 745378"/>
                <a:gd name="connsiteX105" fmla="*/ 30766 w 603408"/>
                <a:gd name="connsiteY105" fmla="*/ 663845 h 745378"/>
                <a:gd name="connsiteX106" fmla="*/ 29159 w 603408"/>
                <a:gd name="connsiteY106" fmla="*/ 658420 h 745378"/>
                <a:gd name="connsiteX107" fmla="*/ 27432 w 603408"/>
                <a:gd name="connsiteY107" fmla="*/ 657939 h 745378"/>
                <a:gd name="connsiteX108" fmla="*/ 9525 w 603408"/>
                <a:gd name="connsiteY108" fmla="*/ 664035 h 745378"/>
                <a:gd name="connsiteX109" fmla="*/ 0 w 603408"/>
                <a:gd name="connsiteY109" fmla="*/ 668322 h 745378"/>
                <a:gd name="connsiteX110" fmla="*/ 0 w 603408"/>
                <a:gd name="connsiteY110" fmla="*/ 657749 h 745378"/>
                <a:gd name="connsiteX111" fmla="*/ 0 w 603408"/>
                <a:gd name="connsiteY111" fmla="*/ 648224 h 745378"/>
                <a:gd name="connsiteX112" fmla="*/ 4763 w 603408"/>
                <a:gd name="connsiteY112" fmla="*/ 647557 h 745378"/>
                <a:gd name="connsiteX113" fmla="*/ 19336 w 603408"/>
                <a:gd name="connsiteY113" fmla="*/ 641652 h 745378"/>
                <a:gd name="connsiteX114" fmla="*/ 18878 w 603408"/>
                <a:gd name="connsiteY114" fmla="*/ 633313 h 745378"/>
                <a:gd name="connsiteX115" fmla="*/ 16859 w 603408"/>
                <a:gd name="connsiteY115" fmla="*/ 632127 h 745378"/>
                <a:gd name="connsiteX116" fmla="*/ 7334 w 603408"/>
                <a:gd name="connsiteY116" fmla="*/ 632793 h 745378"/>
                <a:gd name="connsiteX117" fmla="*/ 381 w 603408"/>
                <a:gd name="connsiteY117" fmla="*/ 634984 h 745378"/>
                <a:gd name="connsiteX118" fmla="*/ 381 w 603408"/>
                <a:gd name="connsiteY118" fmla="*/ 608981 h 745378"/>
                <a:gd name="connsiteX119" fmla="*/ 2191 w 603408"/>
                <a:gd name="connsiteY119" fmla="*/ 608981 h 745378"/>
                <a:gd name="connsiteX120" fmla="*/ 11049 w 603408"/>
                <a:gd name="connsiteY120" fmla="*/ 604504 h 745378"/>
                <a:gd name="connsiteX121" fmla="*/ 13430 w 603408"/>
                <a:gd name="connsiteY121" fmla="*/ 599837 h 745378"/>
                <a:gd name="connsiteX122" fmla="*/ 11523 w 603408"/>
                <a:gd name="connsiteY122" fmla="*/ 596428 h 745378"/>
                <a:gd name="connsiteX123" fmla="*/ 10096 w 603408"/>
                <a:gd name="connsiteY123" fmla="*/ 596408 h 745378"/>
                <a:gd name="connsiteX124" fmla="*/ 8287 w 603408"/>
                <a:gd name="connsiteY124" fmla="*/ 596979 h 745378"/>
                <a:gd name="connsiteX125" fmla="*/ 6858 w 603408"/>
                <a:gd name="connsiteY125" fmla="*/ 597551 h 745378"/>
                <a:gd name="connsiteX126" fmla="*/ 4477 w 603408"/>
                <a:gd name="connsiteY126" fmla="*/ 597551 h 745378"/>
                <a:gd name="connsiteX127" fmla="*/ 3048 w 603408"/>
                <a:gd name="connsiteY127" fmla="*/ 597551 h 745378"/>
                <a:gd name="connsiteX128" fmla="*/ 2191 w 603408"/>
                <a:gd name="connsiteY128" fmla="*/ 597551 h 745378"/>
                <a:gd name="connsiteX129" fmla="*/ 381 w 603408"/>
                <a:gd name="connsiteY129" fmla="*/ 597551 h 745378"/>
                <a:gd name="connsiteX130" fmla="*/ 4381 w 603408"/>
                <a:gd name="connsiteY130" fmla="*/ 467154 h 745378"/>
                <a:gd name="connsiteX131" fmla="*/ 6477 w 603408"/>
                <a:gd name="connsiteY131" fmla="*/ 445246 h 745378"/>
                <a:gd name="connsiteX132" fmla="*/ 9049 w 603408"/>
                <a:gd name="connsiteY132" fmla="*/ 424386 h 745378"/>
                <a:gd name="connsiteX133" fmla="*/ 17145 w 603408"/>
                <a:gd name="connsiteY133" fmla="*/ 379714 h 745378"/>
                <a:gd name="connsiteX134" fmla="*/ 41434 w 603408"/>
                <a:gd name="connsiteY134" fmla="*/ 293132 h 745378"/>
                <a:gd name="connsiteX135" fmla="*/ 51530 w 603408"/>
                <a:gd name="connsiteY135" fmla="*/ 270367 h 745378"/>
                <a:gd name="connsiteX136" fmla="*/ 53054 w 603408"/>
                <a:gd name="connsiteY136" fmla="*/ 269700 h 745378"/>
                <a:gd name="connsiteX137" fmla="*/ 60770 w 603408"/>
                <a:gd name="connsiteY137" fmla="*/ 263033 h 745378"/>
                <a:gd name="connsiteX138" fmla="*/ 67818 w 603408"/>
                <a:gd name="connsiteY138" fmla="*/ 254841 h 745378"/>
                <a:gd name="connsiteX139" fmla="*/ 82868 w 603408"/>
                <a:gd name="connsiteY139" fmla="*/ 235791 h 745378"/>
                <a:gd name="connsiteX140" fmla="*/ 109252 w 603408"/>
                <a:gd name="connsiteY140" fmla="*/ 196739 h 745378"/>
                <a:gd name="connsiteX141" fmla="*/ 165449 w 603408"/>
                <a:gd name="connsiteY141" fmla="*/ 124444 h 745378"/>
                <a:gd name="connsiteX142" fmla="*/ 195644 w 603408"/>
                <a:gd name="connsiteY142" fmla="*/ 93202 h 745378"/>
                <a:gd name="connsiteX143" fmla="*/ 203644 w 603408"/>
                <a:gd name="connsiteY143" fmla="*/ 86154 h 745378"/>
                <a:gd name="connsiteX144" fmla="*/ 204406 w 603408"/>
                <a:gd name="connsiteY144" fmla="*/ 85487 h 745378"/>
                <a:gd name="connsiteX145" fmla="*/ 205359 w 603408"/>
                <a:gd name="connsiteY145" fmla="*/ 84820 h 745378"/>
                <a:gd name="connsiteX146" fmla="*/ 209550 w 603408"/>
                <a:gd name="connsiteY146" fmla="*/ 81677 h 745378"/>
                <a:gd name="connsiteX147" fmla="*/ 228600 w 603408"/>
                <a:gd name="connsiteY147" fmla="*/ 69866 h 745378"/>
                <a:gd name="connsiteX148" fmla="*/ 238125 w 603408"/>
                <a:gd name="connsiteY148" fmla="*/ 65103 h 745378"/>
                <a:gd name="connsiteX149" fmla="*/ 242888 w 603408"/>
                <a:gd name="connsiteY149" fmla="*/ 62817 h 745378"/>
                <a:gd name="connsiteX150" fmla="*/ 245840 w 603408"/>
                <a:gd name="connsiteY150" fmla="*/ 61579 h 745378"/>
                <a:gd name="connsiteX151" fmla="*/ 265462 w 603408"/>
                <a:gd name="connsiteY151" fmla="*/ 53673 h 745378"/>
                <a:gd name="connsiteX152" fmla="*/ 306800 w 603408"/>
                <a:gd name="connsiteY152" fmla="*/ 38243 h 745378"/>
                <a:gd name="connsiteX153" fmla="*/ 409670 w 603408"/>
                <a:gd name="connsiteY153" fmla="*/ 3381 h 745378"/>
                <a:gd name="connsiteX154" fmla="*/ 421291 w 603408"/>
                <a:gd name="connsiteY154" fmla="*/ 1095 h 745378"/>
                <a:gd name="connsiteX155" fmla="*/ 427006 w 603408"/>
                <a:gd name="connsiteY155" fmla="*/ 143 h 745378"/>
                <a:gd name="connsiteX156" fmla="*/ 430530 w 603408"/>
                <a:gd name="connsiteY156" fmla="*/ 143 h 745378"/>
                <a:gd name="connsiteX157" fmla="*/ 441674 w 603408"/>
                <a:gd name="connsiteY157" fmla="*/ 143 h 745378"/>
                <a:gd name="connsiteX158" fmla="*/ 446151 w 603408"/>
                <a:gd name="connsiteY158" fmla="*/ 143 h 745378"/>
                <a:gd name="connsiteX159" fmla="*/ 446151 w 603408"/>
                <a:gd name="connsiteY159" fmla="*/ 143 h 745378"/>
                <a:gd name="connsiteX160" fmla="*/ 448913 w 603408"/>
                <a:gd name="connsiteY160" fmla="*/ 714 h 745378"/>
                <a:gd name="connsiteX161" fmla="*/ 467963 w 603408"/>
                <a:gd name="connsiteY161" fmla="*/ 6334 h 745378"/>
                <a:gd name="connsiteX162" fmla="*/ 482441 w 603408"/>
                <a:gd name="connsiteY162" fmla="*/ 8430 h 745378"/>
                <a:gd name="connsiteX163" fmla="*/ 521970 w 603408"/>
                <a:gd name="connsiteY163" fmla="*/ 33480 h 745378"/>
                <a:gd name="connsiteX164" fmla="*/ 526447 w 603408"/>
                <a:gd name="connsiteY164" fmla="*/ 36242 h 745378"/>
                <a:gd name="connsiteX165" fmla="*/ 516255 w 603408"/>
                <a:gd name="connsiteY165" fmla="*/ 48244 h 745378"/>
                <a:gd name="connsiteX166" fmla="*/ 506730 w 603408"/>
                <a:gd name="connsiteY166" fmla="*/ 66341 h 745378"/>
                <a:gd name="connsiteX167" fmla="*/ 511397 w 603408"/>
                <a:gd name="connsiteY167" fmla="*/ 84439 h 745378"/>
                <a:gd name="connsiteX168" fmla="*/ 521779 w 603408"/>
                <a:gd name="connsiteY168" fmla="*/ 82248 h 745378"/>
                <a:gd name="connsiteX169" fmla="*/ 521779 w 603408"/>
                <a:gd name="connsiteY169" fmla="*/ 76629 h 745378"/>
                <a:gd name="connsiteX170" fmla="*/ 520827 w 603408"/>
                <a:gd name="connsiteY170" fmla="*/ 74533 h 745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603408" h="745378">
                  <a:moveTo>
                    <a:pt x="520732" y="74438"/>
                  </a:moveTo>
                  <a:lnTo>
                    <a:pt x="520732" y="74438"/>
                  </a:lnTo>
                  <a:lnTo>
                    <a:pt x="519874" y="73200"/>
                  </a:lnTo>
                  <a:cubicBezTo>
                    <a:pt x="519874" y="73200"/>
                    <a:pt x="519874" y="71580"/>
                    <a:pt x="519874" y="72723"/>
                  </a:cubicBezTo>
                  <a:lnTo>
                    <a:pt x="519874" y="72723"/>
                  </a:lnTo>
                  <a:cubicBezTo>
                    <a:pt x="519874" y="71199"/>
                    <a:pt x="519874" y="71771"/>
                    <a:pt x="519874" y="70056"/>
                  </a:cubicBezTo>
                  <a:cubicBezTo>
                    <a:pt x="520643" y="67153"/>
                    <a:pt x="521864" y="64388"/>
                    <a:pt x="523494" y="61865"/>
                  </a:cubicBezTo>
                  <a:cubicBezTo>
                    <a:pt x="526914" y="55835"/>
                    <a:pt x="531004" y="50212"/>
                    <a:pt x="535686" y="45101"/>
                  </a:cubicBezTo>
                  <a:lnTo>
                    <a:pt x="537686" y="43100"/>
                  </a:lnTo>
                  <a:cubicBezTo>
                    <a:pt x="548164" y="49101"/>
                    <a:pt x="558832" y="54721"/>
                    <a:pt x="569690" y="59864"/>
                  </a:cubicBezTo>
                  <a:cubicBezTo>
                    <a:pt x="578263" y="63865"/>
                    <a:pt x="587026" y="67199"/>
                    <a:pt x="595789" y="70628"/>
                  </a:cubicBezTo>
                  <a:lnTo>
                    <a:pt x="603409" y="73676"/>
                  </a:lnTo>
                  <a:lnTo>
                    <a:pt x="602552" y="76343"/>
                  </a:lnTo>
                  <a:lnTo>
                    <a:pt x="600456" y="81772"/>
                  </a:lnTo>
                  <a:cubicBezTo>
                    <a:pt x="599002" y="85045"/>
                    <a:pt x="597348" y="88226"/>
                    <a:pt x="595503" y="91297"/>
                  </a:cubicBezTo>
                  <a:cubicBezTo>
                    <a:pt x="596074" y="90249"/>
                    <a:pt x="593407" y="93964"/>
                    <a:pt x="592455" y="95012"/>
                  </a:cubicBezTo>
                  <a:lnTo>
                    <a:pt x="588074" y="99108"/>
                  </a:lnTo>
                  <a:lnTo>
                    <a:pt x="586454" y="100250"/>
                  </a:lnTo>
                  <a:cubicBezTo>
                    <a:pt x="584645" y="101489"/>
                    <a:pt x="582740" y="102727"/>
                    <a:pt x="580739" y="103870"/>
                  </a:cubicBezTo>
                  <a:cubicBezTo>
                    <a:pt x="578739" y="105013"/>
                    <a:pt x="573977" y="107585"/>
                    <a:pt x="570548" y="109299"/>
                  </a:cubicBezTo>
                  <a:cubicBezTo>
                    <a:pt x="571214" y="108823"/>
                    <a:pt x="566547" y="110918"/>
                    <a:pt x="565499" y="111300"/>
                  </a:cubicBezTo>
                  <a:cubicBezTo>
                    <a:pt x="564452" y="111680"/>
                    <a:pt x="560927" y="112824"/>
                    <a:pt x="558546" y="113585"/>
                  </a:cubicBezTo>
                  <a:cubicBezTo>
                    <a:pt x="553879" y="115014"/>
                    <a:pt x="549021" y="116062"/>
                    <a:pt x="544354" y="117014"/>
                  </a:cubicBezTo>
                  <a:lnTo>
                    <a:pt x="538734" y="118062"/>
                  </a:lnTo>
                  <a:lnTo>
                    <a:pt x="535400" y="118062"/>
                  </a:lnTo>
                  <a:cubicBezTo>
                    <a:pt x="530638" y="118538"/>
                    <a:pt x="525875" y="118824"/>
                    <a:pt x="521018" y="118920"/>
                  </a:cubicBezTo>
                  <a:cubicBezTo>
                    <a:pt x="516160" y="119015"/>
                    <a:pt x="511493" y="118920"/>
                    <a:pt x="507111" y="118920"/>
                  </a:cubicBezTo>
                  <a:lnTo>
                    <a:pt x="500444" y="118920"/>
                  </a:lnTo>
                  <a:lnTo>
                    <a:pt x="495490" y="118348"/>
                  </a:lnTo>
                  <a:lnTo>
                    <a:pt x="491014" y="117681"/>
                  </a:lnTo>
                  <a:cubicBezTo>
                    <a:pt x="487870" y="117681"/>
                    <a:pt x="484727" y="116443"/>
                    <a:pt x="481489" y="115776"/>
                  </a:cubicBezTo>
                  <a:cubicBezTo>
                    <a:pt x="475048" y="114227"/>
                    <a:pt x="468690" y="112351"/>
                    <a:pt x="462439" y="110157"/>
                  </a:cubicBezTo>
                  <a:cubicBezTo>
                    <a:pt x="456242" y="107774"/>
                    <a:pt x="449874" y="105864"/>
                    <a:pt x="443389" y="104442"/>
                  </a:cubicBezTo>
                  <a:cubicBezTo>
                    <a:pt x="439531" y="103584"/>
                    <a:pt x="435615" y="103011"/>
                    <a:pt x="431673" y="102727"/>
                  </a:cubicBezTo>
                  <a:cubicBezTo>
                    <a:pt x="429859" y="102795"/>
                    <a:pt x="428064" y="103116"/>
                    <a:pt x="426339" y="103680"/>
                  </a:cubicBezTo>
                  <a:cubicBezTo>
                    <a:pt x="424804" y="104631"/>
                    <a:pt x="423214" y="105490"/>
                    <a:pt x="421576" y="106251"/>
                  </a:cubicBezTo>
                  <a:cubicBezTo>
                    <a:pt x="419701" y="106318"/>
                    <a:pt x="417870" y="106841"/>
                    <a:pt x="416242" y="107775"/>
                  </a:cubicBezTo>
                  <a:lnTo>
                    <a:pt x="416243" y="107775"/>
                  </a:lnTo>
                  <a:cubicBezTo>
                    <a:pt x="413410" y="108656"/>
                    <a:pt x="410808" y="110152"/>
                    <a:pt x="408623" y="112157"/>
                  </a:cubicBezTo>
                  <a:lnTo>
                    <a:pt x="408623" y="112157"/>
                  </a:lnTo>
                  <a:lnTo>
                    <a:pt x="407575" y="112919"/>
                  </a:lnTo>
                  <a:cubicBezTo>
                    <a:pt x="406432" y="113776"/>
                    <a:pt x="405098" y="114443"/>
                    <a:pt x="403955" y="115300"/>
                  </a:cubicBezTo>
                  <a:cubicBezTo>
                    <a:pt x="399254" y="118214"/>
                    <a:pt x="394388" y="120853"/>
                    <a:pt x="389382" y="123206"/>
                  </a:cubicBezTo>
                  <a:cubicBezTo>
                    <a:pt x="378143" y="129111"/>
                    <a:pt x="367570" y="136160"/>
                    <a:pt x="356044" y="141494"/>
                  </a:cubicBezTo>
                  <a:lnTo>
                    <a:pt x="352139" y="143018"/>
                  </a:lnTo>
                  <a:cubicBezTo>
                    <a:pt x="349377" y="144066"/>
                    <a:pt x="346519" y="144923"/>
                    <a:pt x="343662" y="145780"/>
                  </a:cubicBezTo>
                  <a:cubicBezTo>
                    <a:pt x="337988" y="147508"/>
                    <a:pt x="332194" y="148814"/>
                    <a:pt x="326327" y="149685"/>
                  </a:cubicBezTo>
                  <a:cubicBezTo>
                    <a:pt x="320783" y="150655"/>
                    <a:pt x="315310" y="151991"/>
                    <a:pt x="309944" y="153686"/>
                  </a:cubicBezTo>
                  <a:cubicBezTo>
                    <a:pt x="303040" y="155753"/>
                    <a:pt x="296394" y="158597"/>
                    <a:pt x="290132" y="162163"/>
                  </a:cubicBezTo>
                  <a:cubicBezTo>
                    <a:pt x="284871" y="165458"/>
                    <a:pt x="283278" y="172394"/>
                    <a:pt x="286573" y="177655"/>
                  </a:cubicBezTo>
                  <a:cubicBezTo>
                    <a:pt x="287475" y="179095"/>
                    <a:pt x="288692" y="180311"/>
                    <a:pt x="290132" y="181213"/>
                  </a:cubicBezTo>
                  <a:cubicBezTo>
                    <a:pt x="304505" y="188790"/>
                    <a:pt x="320961" y="191466"/>
                    <a:pt x="336994" y="188833"/>
                  </a:cubicBezTo>
                  <a:lnTo>
                    <a:pt x="337947" y="188833"/>
                  </a:lnTo>
                  <a:cubicBezTo>
                    <a:pt x="336709" y="193596"/>
                    <a:pt x="335756" y="198358"/>
                    <a:pt x="334709" y="203121"/>
                  </a:cubicBezTo>
                  <a:cubicBezTo>
                    <a:pt x="332137" y="215408"/>
                    <a:pt x="329756" y="227695"/>
                    <a:pt x="327279" y="239982"/>
                  </a:cubicBezTo>
                  <a:cubicBezTo>
                    <a:pt x="324803" y="252270"/>
                    <a:pt x="322136" y="264462"/>
                    <a:pt x="319373" y="276654"/>
                  </a:cubicBezTo>
                  <a:cubicBezTo>
                    <a:pt x="316290" y="288808"/>
                    <a:pt x="314565" y="301266"/>
                    <a:pt x="314230" y="313801"/>
                  </a:cubicBezTo>
                  <a:cubicBezTo>
                    <a:pt x="314230" y="318278"/>
                    <a:pt x="320326" y="321612"/>
                    <a:pt x="323755" y="317706"/>
                  </a:cubicBezTo>
                  <a:cubicBezTo>
                    <a:pt x="335191" y="300841"/>
                    <a:pt x="342261" y="281400"/>
                    <a:pt x="344329" y="261128"/>
                  </a:cubicBezTo>
                  <a:cubicBezTo>
                    <a:pt x="345853" y="258461"/>
                    <a:pt x="347567" y="255794"/>
                    <a:pt x="349282" y="253317"/>
                  </a:cubicBezTo>
                  <a:cubicBezTo>
                    <a:pt x="353742" y="246878"/>
                    <a:pt x="358883" y="240938"/>
                    <a:pt x="364617" y="235601"/>
                  </a:cubicBezTo>
                  <a:cubicBezTo>
                    <a:pt x="370518" y="230097"/>
                    <a:pt x="376892" y="225125"/>
                    <a:pt x="383667" y="220742"/>
                  </a:cubicBezTo>
                  <a:cubicBezTo>
                    <a:pt x="382143" y="246459"/>
                    <a:pt x="382524" y="272272"/>
                    <a:pt x="382524" y="297989"/>
                  </a:cubicBezTo>
                  <a:cubicBezTo>
                    <a:pt x="381830" y="366989"/>
                    <a:pt x="386224" y="435947"/>
                    <a:pt x="395669" y="504301"/>
                  </a:cubicBezTo>
                  <a:cubicBezTo>
                    <a:pt x="402128" y="547207"/>
                    <a:pt x="411097" y="589698"/>
                    <a:pt x="422529" y="631555"/>
                  </a:cubicBezTo>
                  <a:cubicBezTo>
                    <a:pt x="428149" y="652415"/>
                    <a:pt x="434245" y="673179"/>
                    <a:pt x="441008" y="693658"/>
                  </a:cubicBezTo>
                  <a:cubicBezTo>
                    <a:pt x="444532" y="704326"/>
                    <a:pt x="448246" y="714899"/>
                    <a:pt x="452533" y="725281"/>
                  </a:cubicBezTo>
                  <a:lnTo>
                    <a:pt x="453581" y="727853"/>
                  </a:lnTo>
                  <a:lnTo>
                    <a:pt x="447961" y="727853"/>
                  </a:lnTo>
                  <a:cubicBezTo>
                    <a:pt x="441865" y="727853"/>
                    <a:pt x="435769" y="727853"/>
                    <a:pt x="429673" y="728520"/>
                  </a:cubicBezTo>
                  <a:lnTo>
                    <a:pt x="429673" y="728520"/>
                  </a:lnTo>
                  <a:cubicBezTo>
                    <a:pt x="425768" y="728520"/>
                    <a:pt x="421958" y="729377"/>
                    <a:pt x="418148" y="729948"/>
                  </a:cubicBezTo>
                  <a:cubicBezTo>
                    <a:pt x="414338" y="730520"/>
                    <a:pt x="412909" y="730805"/>
                    <a:pt x="408623" y="731377"/>
                  </a:cubicBezTo>
                  <a:cubicBezTo>
                    <a:pt x="376501" y="734188"/>
                    <a:pt x="344180" y="733805"/>
                    <a:pt x="312134" y="730234"/>
                  </a:cubicBezTo>
                  <a:cubicBezTo>
                    <a:pt x="303943" y="729567"/>
                    <a:pt x="295751" y="728901"/>
                    <a:pt x="287560" y="727948"/>
                  </a:cubicBezTo>
                  <a:lnTo>
                    <a:pt x="281750" y="727186"/>
                  </a:lnTo>
                  <a:lnTo>
                    <a:pt x="281750" y="727186"/>
                  </a:lnTo>
                  <a:lnTo>
                    <a:pt x="280035" y="727186"/>
                  </a:lnTo>
                  <a:cubicBezTo>
                    <a:pt x="275463" y="726519"/>
                    <a:pt x="270510" y="725662"/>
                    <a:pt x="266510" y="724805"/>
                  </a:cubicBezTo>
                  <a:cubicBezTo>
                    <a:pt x="250412" y="721662"/>
                    <a:pt x="234601" y="717471"/>
                    <a:pt x="218885" y="713661"/>
                  </a:cubicBezTo>
                  <a:cubicBezTo>
                    <a:pt x="201917" y="709293"/>
                    <a:pt x="184618" y="706331"/>
                    <a:pt x="167164" y="704802"/>
                  </a:cubicBezTo>
                  <a:cubicBezTo>
                    <a:pt x="149747" y="704165"/>
                    <a:pt x="132316" y="705637"/>
                    <a:pt x="115253" y="709184"/>
                  </a:cubicBezTo>
                  <a:cubicBezTo>
                    <a:pt x="105108" y="711348"/>
                    <a:pt x="95142" y="714277"/>
                    <a:pt x="85439" y="717947"/>
                  </a:cubicBezTo>
                  <a:cubicBezTo>
                    <a:pt x="80025" y="719662"/>
                    <a:pt x="74741" y="721763"/>
                    <a:pt x="69628" y="724234"/>
                  </a:cubicBezTo>
                  <a:lnTo>
                    <a:pt x="64865" y="724233"/>
                  </a:lnTo>
                  <a:cubicBezTo>
                    <a:pt x="61628" y="724443"/>
                    <a:pt x="58429" y="725050"/>
                    <a:pt x="55340" y="726043"/>
                  </a:cubicBezTo>
                  <a:cubicBezTo>
                    <a:pt x="52578" y="726805"/>
                    <a:pt x="49911" y="727662"/>
                    <a:pt x="47149" y="728615"/>
                  </a:cubicBezTo>
                  <a:cubicBezTo>
                    <a:pt x="35719" y="732234"/>
                    <a:pt x="24289" y="736521"/>
                    <a:pt x="13049" y="741093"/>
                  </a:cubicBezTo>
                  <a:lnTo>
                    <a:pt x="2477" y="745379"/>
                  </a:lnTo>
                  <a:cubicBezTo>
                    <a:pt x="2477" y="738997"/>
                    <a:pt x="1810" y="732615"/>
                    <a:pt x="1524" y="726329"/>
                  </a:cubicBezTo>
                  <a:cubicBezTo>
                    <a:pt x="6287" y="725376"/>
                    <a:pt x="11049" y="724900"/>
                    <a:pt x="15431" y="724233"/>
                  </a:cubicBezTo>
                  <a:cubicBezTo>
                    <a:pt x="26084" y="723929"/>
                    <a:pt x="36376" y="720299"/>
                    <a:pt x="44863" y="713851"/>
                  </a:cubicBezTo>
                  <a:cubicBezTo>
                    <a:pt x="46494" y="712209"/>
                    <a:pt x="46486" y="709556"/>
                    <a:pt x="44844" y="707924"/>
                  </a:cubicBezTo>
                  <a:cubicBezTo>
                    <a:pt x="44087" y="707172"/>
                    <a:pt x="43072" y="706737"/>
                    <a:pt x="42005" y="706707"/>
                  </a:cubicBezTo>
                  <a:cubicBezTo>
                    <a:pt x="30881" y="707255"/>
                    <a:pt x="19823" y="708753"/>
                    <a:pt x="8953" y="711184"/>
                  </a:cubicBezTo>
                  <a:lnTo>
                    <a:pt x="1048" y="712708"/>
                  </a:lnTo>
                  <a:lnTo>
                    <a:pt x="1048" y="706993"/>
                  </a:lnTo>
                  <a:lnTo>
                    <a:pt x="9335" y="705374"/>
                  </a:lnTo>
                  <a:cubicBezTo>
                    <a:pt x="17424" y="705020"/>
                    <a:pt x="24934" y="701073"/>
                    <a:pt x="29813" y="694611"/>
                  </a:cubicBezTo>
                  <a:cubicBezTo>
                    <a:pt x="30678" y="693105"/>
                    <a:pt x="30158" y="691184"/>
                    <a:pt x="28653" y="690320"/>
                  </a:cubicBezTo>
                  <a:cubicBezTo>
                    <a:pt x="28448" y="690202"/>
                    <a:pt x="28230" y="690108"/>
                    <a:pt x="28004" y="690039"/>
                  </a:cubicBezTo>
                  <a:cubicBezTo>
                    <a:pt x="19857" y="689070"/>
                    <a:pt x="11599" y="690184"/>
                    <a:pt x="4001" y="693277"/>
                  </a:cubicBezTo>
                  <a:lnTo>
                    <a:pt x="667" y="694230"/>
                  </a:lnTo>
                  <a:lnTo>
                    <a:pt x="667" y="682799"/>
                  </a:lnTo>
                  <a:cubicBezTo>
                    <a:pt x="5144" y="680323"/>
                    <a:pt x="9620" y="678132"/>
                    <a:pt x="14192" y="676037"/>
                  </a:cubicBezTo>
                  <a:cubicBezTo>
                    <a:pt x="18764" y="673941"/>
                    <a:pt x="27718" y="670322"/>
                    <a:pt x="30766" y="663845"/>
                  </a:cubicBezTo>
                  <a:cubicBezTo>
                    <a:pt x="31820" y="661903"/>
                    <a:pt x="31101" y="659474"/>
                    <a:pt x="29159" y="658420"/>
                  </a:cubicBezTo>
                  <a:cubicBezTo>
                    <a:pt x="28627" y="658131"/>
                    <a:pt x="28037" y="657967"/>
                    <a:pt x="27432" y="657939"/>
                  </a:cubicBezTo>
                  <a:cubicBezTo>
                    <a:pt x="21063" y="658518"/>
                    <a:pt x="14924" y="660608"/>
                    <a:pt x="9525" y="664035"/>
                  </a:cubicBezTo>
                  <a:cubicBezTo>
                    <a:pt x="6477" y="665464"/>
                    <a:pt x="3429" y="666797"/>
                    <a:pt x="0" y="668322"/>
                  </a:cubicBezTo>
                  <a:cubicBezTo>
                    <a:pt x="0" y="664797"/>
                    <a:pt x="0" y="661273"/>
                    <a:pt x="0" y="657749"/>
                  </a:cubicBezTo>
                  <a:cubicBezTo>
                    <a:pt x="0" y="654224"/>
                    <a:pt x="0" y="651557"/>
                    <a:pt x="0" y="648224"/>
                  </a:cubicBezTo>
                  <a:cubicBezTo>
                    <a:pt x="1619" y="648472"/>
                    <a:pt x="3274" y="648240"/>
                    <a:pt x="4763" y="647557"/>
                  </a:cubicBezTo>
                  <a:cubicBezTo>
                    <a:pt x="9239" y="645366"/>
                    <a:pt x="15907" y="646033"/>
                    <a:pt x="19336" y="641652"/>
                  </a:cubicBezTo>
                  <a:cubicBezTo>
                    <a:pt x="21512" y="639223"/>
                    <a:pt x="21307" y="635489"/>
                    <a:pt x="18878" y="633313"/>
                  </a:cubicBezTo>
                  <a:cubicBezTo>
                    <a:pt x="18291" y="632786"/>
                    <a:pt x="17605" y="632383"/>
                    <a:pt x="16859" y="632127"/>
                  </a:cubicBezTo>
                  <a:cubicBezTo>
                    <a:pt x="13679" y="631537"/>
                    <a:pt x="10401" y="631766"/>
                    <a:pt x="7334" y="632793"/>
                  </a:cubicBezTo>
                  <a:cubicBezTo>
                    <a:pt x="4961" y="633336"/>
                    <a:pt x="2636" y="634068"/>
                    <a:pt x="381" y="634984"/>
                  </a:cubicBezTo>
                  <a:lnTo>
                    <a:pt x="381" y="608981"/>
                  </a:lnTo>
                  <a:cubicBezTo>
                    <a:pt x="980" y="609080"/>
                    <a:pt x="1592" y="609080"/>
                    <a:pt x="2191" y="608981"/>
                  </a:cubicBezTo>
                  <a:cubicBezTo>
                    <a:pt x="5525" y="608981"/>
                    <a:pt x="9620" y="607933"/>
                    <a:pt x="11049" y="604504"/>
                  </a:cubicBezTo>
                  <a:cubicBezTo>
                    <a:pt x="12174" y="603141"/>
                    <a:pt x="12987" y="601548"/>
                    <a:pt x="13430" y="599837"/>
                  </a:cubicBezTo>
                  <a:cubicBezTo>
                    <a:pt x="13845" y="598369"/>
                    <a:pt x="12991" y="596842"/>
                    <a:pt x="11523" y="596428"/>
                  </a:cubicBezTo>
                  <a:cubicBezTo>
                    <a:pt x="11057" y="596297"/>
                    <a:pt x="10565" y="596290"/>
                    <a:pt x="10096" y="596408"/>
                  </a:cubicBezTo>
                  <a:lnTo>
                    <a:pt x="8287" y="596979"/>
                  </a:lnTo>
                  <a:lnTo>
                    <a:pt x="6858" y="597551"/>
                  </a:lnTo>
                  <a:cubicBezTo>
                    <a:pt x="6075" y="597365"/>
                    <a:pt x="5260" y="597365"/>
                    <a:pt x="4477" y="597551"/>
                  </a:cubicBezTo>
                  <a:lnTo>
                    <a:pt x="3048" y="597551"/>
                  </a:lnTo>
                  <a:cubicBezTo>
                    <a:pt x="4000" y="597551"/>
                    <a:pt x="2191" y="597551"/>
                    <a:pt x="2191" y="597551"/>
                  </a:cubicBezTo>
                  <a:cubicBezTo>
                    <a:pt x="1592" y="597451"/>
                    <a:pt x="980" y="597451"/>
                    <a:pt x="381" y="597551"/>
                  </a:cubicBezTo>
                  <a:cubicBezTo>
                    <a:pt x="381" y="554022"/>
                    <a:pt x="1048" y="510588"/>
                    <a:pt x="4381" y="467154"/>
                  </a:cubicBezTo>
                  <a:cubicBezTo>
                    <a:pt x="4953" y="459819"/>
                    <a:pt x="5715" y="452485"/>
                    <a:pt x="6477" y="445246"/>
                  </a:cubicBezTo>
                  <a:cubicBezTo>
                    <a:pt x="7334" y="436483"/>
                    <a:pt x="8001" y="431721"/>
                    <a:pt x="9049" y="424386"/>
                  </a:cubicBezTo>
                  <a:cubicBezTo>
                    <a:pt x="11144" y="409432"/>
                    <a:pt x="13811" y="394478"/>
                    <a:pt x="17145" y="379714"/>
                  </a:cubicBezTo>
                  <a:cubicBezTo>
                    <a:pt x="23171" y="350312"/>
                    <a:pt x="31288" y="321378"/>
                    <a:pt x="41434" y="293132"/>
                  </a:cubicBezTo>
                  <a:cubicBezTo>
                    <a:pt x="44387" y="285417"/>
                    <a:pt x="47911" y="277797"/>
                    <a:pt x="51530" y="270367"/>
                  </a:cubicBezTo>
                  <a:cubicBezTo>
                    <a:pt x="52070" y="270226"/>
                    <a:pt x="52584" y="270001"/>
                    <a:pt x="53054" y="269700"/>
                  </a:cubicBezTo>
                  <a:cubicBezTo>
                    <a:pt x="55964" y="267902"/>
                    <a:pt x="58568" y="265651"/>
                    <a:pt x="60770" y="263033"/>
                  </a:cubicBezTo>
                  <a:cubicBezTo>
                    <a:pt x="62964" y="260173"/>
                    <a:pt x="65318" y="257438"/>
                    <a:pt x="67818" y="254841"/>
                  </a:cubicBezTo>
                  <a:cubicBezTo>
                    <a:pt x="73400" y="248959"/>
                    <a:pt x="78437" y="242583"/>
                    <a:pt x="82868" y="235791"/>
                  </a:cubicBezTo>
                  <a:cubicBezTo>
                    <a:pt x="92393" y="222933"/>
                    <a:pt x="100489" y="209788"/>
                    <a:pt x="109252" y="196739"/>
                  </a:cubicBezTo>
                  <a:cubicBezTo>
                    <a:pt x="126361" y="171421"/>
                    <a:pt x="145135" y="147270"/>
                    <a:pt x="165449" y="124444"/>
                  </a:cubicBezTo>
                  <a:cubicBezTo>
                    <a:pt x="174995" y="113540"/>
                    <a:pt x="185072" y="103114"/>
                    <a:pt x="195644" y="93202"/>
                  </a:cubicBezTo>
                  <a:cubicBezTo>
                    <a:pt x="198311" y="90821"/>
                    <a:pt x="200882" y="88439"/>
                    <a:pt x="203644" y="86154"/>
                  </a:cubicBezTo>
                  <a:lnTo>
                    <a:pt x="204406" y="85487"/>
                  </a:lnTo>
                  <a:lnTo>
                    <a:pt x="205359" y="84820"/>
                  </a:lnTo>
                  <a:cubicBezTo>
                    <a:pt x="206693" y="83677"/>
                    <a:pt x="208121" y="82725"/>
                    <a:pt x="209550" y="81677"/>
                  </a:cubicBezTo>
                  <a:cubicBezTo>
                    <a:pt x="215665" y="77372"/>
                    <a:pt x="222025" y="73428"/>
                    <a:pt x="228600" y="69866"/>
                  </a:cubicBezTo>
                  <a:cubicBezTo>
                    <a:pt x="231648" y="68151"/>
                    <a:pt x="234791" y="66627"/>
                    <a:pt x="238125" y="65103"/>
                  </a:cubicBezTo>
                  <a:lnTo>
                    <a:pt x="242888" y="62817"/>
                  </a:lnTo>
                  <a:lnTo>
                    <a:pt x="245840" y="61579"/>
                  </a:lnTo>
                  <a:cubicBezTo>
                    <a:pt x="252317" y="58817"/>
                    <a:pt x="258985" y="56245"/>
                    <a:pt x="265462" y="53673"/>
                  </a:cubicBezTo>
                  <a:cubicBezTo>
                    <a:pt x="279178" y="48244"/>
                    <a:pt x="292989" y="43386"/>
                    <a:pt x="306800" y="38243"/>
                  </a:cubicBezTo>
                  <a:cubicBezTo>
                    <a:pt x="340337" y="24508"/>
                    <a:pt x="374693" y="12866"/>
                    <a:pt x="409670" y="3381"/>
                  </a:cubicBezTo>
                  <a:cubicBezTo>
                    <a:pt x="413480" y="2524"/>
                    <a:pt x="417386" y="1762"/>
                    <a:pt x="421291" y="1095"/>
                  </a:cubicBezTo>
                  <a:lnTo>
                    <a:pt x="427006" y="143"/>
                  </a:lnTo>
                  <a:cubicBezTo>
                    <a:pt x="422815" y="905"/>
                    <a:pt x="429673" y="143"/>
                    <a:pt x="430530" y="143"/>
                  </a:cubicBezTo>
                  <a:cubicBezTo>
                    <a:pt x="434242" y="-48"/>
                    <a:pt x="437962" y="-48"/>
                    <a:pt x="441674" y="143"/>
                  </a:cubicBezTo>
                  <a:lnTo>
                    <a:pt x="446151" y="143"/>
                  </a:lnTo>
                  <a:lnTo>
                    <a:pt x="446151" y="143"/>
                  </a:lnTo>
                  <a:cubicBezTo>
                    <a:pt x="447090" y="232"/>
                    <a:pt x="448016" y="424"/>
                    <a:pt x="448913" y="714"/>
                  </a:cubicBezTo>
                  <a:cubicBezTo>
                    <a:pt x="455390" y="2143"/>
                    <a:pt x="461582" y="4429"/>
                    <a:pt x="467963" y="6334"/>
                  </a:cubicBezTo>
                  <a:cubicBezTo>
                    <a:pt x="472655" y="7762"/>
                    <a:pt x="477537" y="8469"/>
                    <a:pt x="482441" y="8430"/>
                  </a:cubicBezTo>
                  <a:cubicBezTo>
                    <a:pt x="495681" y="16716"/>
                    <a:pt x="508730" y="25193"/>
                    <a:pt x="521970" y="33480"/>
                  </a:cubicBezTo>
                  <a:lnTo>
                    <a:pt x="526447" y="36242"/>
                  </a:lnTo>
                  <a:cubicBezTo>
                    <a:pt x="522748" y="39977"/>
                    <a:pt x="519340" y="43989"/>
                    <a:pt x="516255" y="48244"/>
                  </a:cubicBezTo>
                  <a:cubicBezTo>
                    <a:pt x="512033" y="53665"/>
                    <a:pt x="508808" y="59793"/>
                    <a:pt x="506730" y="66341"/>
                  </a:cubicBezTo>
                  <a:cubicBezTo>
                    <a:pt x="505111" y="71771"/>
                    <a:pt x="505206" y="81677"/>
                    <a:pt x="511397" y="84439"/>
                  </a:cubicBezTo>
                  <a:cubicBezTo>
                    <a:pt x="514890" y="86582"/>
                    <a:pt x="519450" y="85620"/>
                    <a:pt x="521779" y="82248"/>
                  </a:cubicBezTo>
                  <a:cubicBezTo>
                    <a:pt x="522547" y="80454"/>
                    <a:pt x="522547" y="78423"/>
                    <a:pt x="521779" y="76629"/>
                  </a:cubicBezTo>
                  <a:cubicBezTo>
                    <a:pt x="521621" y="75868"/>
                    <a:pt x="521296" y="75152"/>
                    <a:pt x="520827" y="7453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xmlns="" id="{8C5A6F57-9F47-4988-AB22-3EF595400E16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xmlns="" id="{63F52EF8-7BDC-4DEA-BD46-623D99F5F6F3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xmlns="" id="{16BE7CD6-35D1-49F5-B50A-78AF0656DB23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xmlns="" id="{FA2344E8-3D95-4A3F-A505-12F17E8284A3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xmlns="" id="{AEA5190B-6B5D-4B55-83B9-4ACA7DEB22EF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xmlns="" id="{6A60A5BF-055E-47A3-AC34-16F1117C5544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xmlns="" id="{2FE42496-0A30-4EBC-857A-E13F67463D2E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xmlns="" id="{9C7BC261-93A2-4630-B227-AA71EE25D10C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xmlns="" id="{20A91361-76A2-45B2-8AF4-4DA67FAF648B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xmlns="" id="{43E93F1E-9D3E-4CF4-A674-9745EEF37391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xmlns="" id="{5684AFAE-5961-4209-9FCA-A13FD93935F4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xmlns="" id="{03422A30-AA15-497F-9FEE-3758ED29D3A8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xmlns="" id="{36FADDA9-543A-4635-9A1C-E9BEDD431EBF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xmlns="" id="{9296E1BE-08A9-41FB-8614-0024DDF1CCA9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xmlns="" id="{6EDE4AAC-6642-405A-9655-1ABE0EFE8AA9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xmlns="" id="{C1714994-F1C1-4C23-8E51-48564C86D6B6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xmlns="" id="{F0A4554A-AB96-45C1-A1A1-9E5C0C09748C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xmlns="" id="{4D99D070-6BBE-416D-B1AD-60BE04BE992F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xmlns="" id="{739C1F26-1155-4188-B851-1BAB3A9F0300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xmlns="" id="{A1B2A76F-B333-4730-833B-3E74C9D432C1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xmlns="" id="{754D9272-BA07-41FA-BD71-FC5597664724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xmlns="" id="{853A268F-B004-46DE-B341-D58E55C777D6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xmlns="" id="{B0055CD3-97E7-4358-8C34-9814C716546C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xmlns="" id="{67C6602C-23D8-479E-A4B2-B4804BC5798D}"/>
                </a:ext>
              </a:extLst>
            </p:cNvPr>
            <p:cNvSpPr/>
            <p:nvPr/>
          </p:nvSpPr>
          <p:spPr>
            <a:xfrm>
              <a:off x="2750979" y="387823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xmlns="" id="{28C8474D-E0DD-4EFE-9CAC-947599B5049D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xmlns="" id="{34B946FF-A6DB-4B74-923E-5BEC5569FD54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xmlns="" id="{4DD4D3A2-C8D2-48C7-83E2-A4A88A7A56FD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xmlns="" id="{03C0E648-E28F-4E96-89B5-F48F3E5EA7CF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xmlns="" id="{21BA8545-DD56-4C7E-858B-B9C20E5563E4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xmlns="" id="{5E310E03-E9C8-4C7E-987F-820D60929B03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xmlns="" id="{29641C67-22FC-4557-A4BA-8452C463DA42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xmlns="" id="{10B28A51-9EA2-4EAB-BA58-834A63F26460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xmlns="" id="{D3D196FB-A2C3-431F-805A-3D94F444E047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xmlns="" id="{C88FC127-2DFA-4CB7-BC53-1D2892C85660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xmlns="" id="{3E74AF19-8DDF-432D-8109-019DFA16E5DA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xmlns="" id="{5634E45D-DFB6-463C-9D54-D986FBAE73FD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xmlns="" id="{ED63B5F7-31CA-4020-87B8-652200FBF676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xmlns="" id="{80493D98-70E0-4BC4-B417-11B78A7B5176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xmlns="" id="{476EC204-8C64-489A-B0B7-E4079109B845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xmlns="" id="{5BD523FA-E3CA-4690-83CD-1E0A4F332660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xmlns="" id="{71C729DB-79E1-4DDB-882F-7059B0CD2C3C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xmlns="" id="{AB780E46-3284-4B98-BD2F-955B37D471C5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xmlns="" id="{D93E86FE-C58E-4A54-B594-0D34D379DB58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xmlns="" id="{35882D2F-B777-4BC7-A38A-EC0F913ECA7F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xmlns="" id="{9ED15C3F-4015-4CC6-BA06-F60D5511776C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xmlns="" id="{E3B88BCA-58C0-44C0-A79E-B13D91FDAAA7}"/>
                </a:ext>
              </a:extLst>
            </p:cNvPr>
            <p:cNvSpPr/>
            <p:nvPr/>
          </p:nvSpPr>
          <p:spPr>
            <a:xfrm>
              <a:off x="2771037" y="2002040"/>
              <a:ext cx="805" cy="1324"/>
            </a:xfrm>
            <a:custGeom>
              <a:avLst/>
              <a:gdLst>
                <a:gd name="connsiteX0" fmla="*/ 500 w 500"/>
                <a:gd name="connsiteY0" fmla="*/ 823 h 822"/>
                <a:gd name="connsiteX1" fmla="*/ 500 w 500"/>
                <a:gd name="connsiteY1" fmla="*/ 823 h 822"/>
                <a:gd name="connsiteX2" fmla="*/ 500 w 500"/>
                <a:gd name="connsiteY2" fmla="*/ 823 h 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0" h="822">
                  <a:moveTo>
                    <a:pt x="500" y="823"/>
                  </a:moveTo>
                  <a:lnTo>
                    <a:pt x="500" y="823"/>
                  </a:lnTo>
                  <a:cubicBezTo>
                    <a:pt x="-167" y="-701"/>
                    <a:pt x="-167" y="251"/>
                    <a:pt x="500" y="8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xmlns="" id="{5C7823C4-7D07-4331-9113-885CF4B76272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xmlns="" id="{CA5775D5-D6D4-4263-8D1E-7418EAD555CD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xmlns="" id="{17A467F0-C88F-4B72-B3D7-EB5111E6D3EE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xmlns="" id="{E47252B3-8F46-4895-B7F1-A8DD5EEBD857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xmlns="" id="{F21644D6-59F7-478B-9185-01679756FB2A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xmlns="" id="{6EC5707D-092C-4594-A5DE-E17C06801424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xmlns="" id="{43429999-AA66-422D-8A44-550D746C525E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xmlns="" id="{1BA34D4F-F2E4-4B8F-94B8-9A3ADEBF5F1E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xmlns="" id="{38C6C57C-C72C-44D9-B462-285D3C605875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xmlns="" id="{B889197B-CE26-46F8-AB95-F3F1D9CD233A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xmlns="" id="{67817D0E-03D0-4B24-8CF1-65A5E712C8B9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xmlns="" id="{C4A0EC7F-5409-4659-B6ED-A7A83907E4EE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xmlns="" id="{3163DE4A-5A17-4B39-91BA-874AC20AE4B1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xmlns="" id="{3E67ADCD-BC75-4F36-9455-EE0799D12527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xmlns="" id="{B84E8412-1AAF-4191-9B3D-9759E2D77875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xmlns="" id="{84259CD7-38F5-4ED9-91AB-21F982AFBAE3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xmlns="" id="{CADD702C-570F-436E-95CE-EEA45CA0706C}"/>
                </a:ext>
              </a:extLst>
            </p:cNvPr>
            <p:cNvSpPr/>
            <p:nvPr/>
          </p:nvSpPr>
          <p:spPr>
            <a:xfrm>
              <a:off x="2345385" y="1018554"/>
              <a:ext cx="264159" cy="238974"/>
            </a:xfrm>
            <a:custGeom>
              <a:avLst/>
              <a:gdLst>
                <a:gd name="connsiteX0" fmla="*/ 3812 w 164022"/>
                <a:gd name="connsiteY0" fmla="*/ 82186 h 148384"/>
                <a:gd name="connsiteX1" fmla="*/ 3812 w 164022"/>
                <a:gd name="connsiteY1" fmla="*/ 82186 h 148384"/>
                <a:gd name="connsiteX2" fmla="*/ 14099 w 164022"/>
                <a:gd name="connsiteY2" fmla="*/ 69327 h 148384"/>
                <a:gd name="connsiteX3" fmla="*/ 20290 w 164022"/>
                <a:gd name="connsiteY3" fmla="*/ 65136 h 148384"/>
                <a:gd name="connsiteX4" fmla="*/ 22195 w 164022"/>
                <a:gd name="connsiteY4" fmla="*/ 64279 h 148384"/>
                <a:gd name="connsiteX5" fmla="*/ 26005 w 164022"/>
                <a:gd name="connsiteY5" fmla="*/ 62755 h 148384"/>
                <a:gd name="connsiteX6" fmla="*/ 46293 w 164022"/>
                <a:gd name="connsiteY6" fmla="*/ 44467 h 148384"/>
                <a:gd name="connsiteX7" fmla="*/ 42864 w 164022"/>
                <a:gd name="connsiteY7" fmla="*/ 22559 h 148384"/>
                <a:gd name="connsiteX8" fmla="*/ 35244 w 164022"/>
                <a:gd name="connsiteY8" fmla="*/ 13891 h 148384"/>
                <a:gd name="connsiteX9" fmla="*/ 34196 w 164022"/>
                <a:gd name="connsiteY9" fmla="*/ 11891 h 148384"/>
                <a:gd name="connsiteX10" fmla="*/ 31339 w 164022"/>
                <a:gd name="connsiteY10" fmla="*/ 6176 h 148384"/>
                <a:gd name="connsiteX11" fmla="*/ 31339 w 164022"/>
                <a:gd name="connsiteY11" fmla="*/ 4462 h 148384"/>
                <a:gd name="connsiteX12" fmla="*/ 32006 w 164022"/>
                <a:gd name="connsiteY12" fmla="*/ 3700 h 148384"/>
                <a:gd name="connsiteX13" fmla="*/ 33339 w 164022"/>
                <a:gd name="connsiteY13" fmla="*/ 3033 h 148384"/>
                <a:gd name="connsiteX14" fmla="*/ 36197 w 164022"/>
                <a:gd name="connsiteY14" fmla="*/ 1509 h 148384"/>
                <a:gd name="connsiteX15" fmla="*/ 37149 w 164022"/>
                <a:gd name="connsiteY15" fmla="*/ 1509 h 148384"/>
                <a:gd name="connsiteX16" fmla="*/ 41721 w 164022"/>
                <a:gd name="connsiteY16" fmla="*/ 175 h 148384"/>
                <a:gd name="connsiteX17" fmla="*/ 42864 w 164022"/>
                <a:gd name="connsiteY17" fmla="*/ 175 h 148384"/>
                <a:gd name="connsiteX18" fmla="*/ 43817 w 164022"/>
                <a:gd name="connsiteY18" fmla="*/ 175 h 148384"/>
                <a:gd name="connsiteX19" fmla="*/ 53342 w 164022"/>
                <a:gd name="connsiteY19" fmla="*/ 175 h 148384"/>
                <a:gd name="connsiteX20" fmla="*/ 54294 w 164022"/>
                <a:gd name="connsiteY20" fmla="*/ 175 h 148384"/>
                <a:gd name="connsiteX21" fmla="*/ 55342 w 164022"/>
                <a:gd name="connsiteY21" fmla="*/ 175 h 148384"/>
                <a:gd name="connsiteX22" fmla="*/ 60104 w 164022"/>
                <a:gd name="connsiteY22" fmla="*/ 1318 h 148384"/>
                <a:gd name="connsiteX23" fmla="*/ 64867 w 164022"/>
                <a:gd name="connsiteY23" fmla="*/ 2842 h 148384"/>
                <a:gd name="connsiteX24" fmla="*/ 67820 w 164022"/>
                <a:gd name="connsiteY24" fmla="*/ 3890 h 148384"/>
                <a:gd name="connsiteX25" fmla="*/ 68486 w 164022"/>
                <a:gd name="connsiteY25" fmla="*/ 3890 h 148384"/>
                <a:gd name="connsiteX26" fmla="*/ 106586 w 164022"/>
                <a:gd name="connsiteY26" fmla="*/ 24655 h 148384"/>
                <a:gd name="connsiteX27" fmla="*/ 124779 w 164022"/>
                <a:gd name="connsiteY27" fmla="*/ 36561 h 148384"/>
                <a:gd name="connsiteX28" fmla="*/ 140305 w 164022"/>
                <a:gd name="connsiteY28" fmla="*/ 49515 h 148384"/>
                <a:gd name="connsiteX29" fmla="*/ 164022 w 164022"/>
                <a:gd name="connsiteY29" fmla="*/ 76852 h 148384"/>
                <a:gd name="connsiteX30" fmla="*/ 164022 w 164022"/>
                <a:gd name="connsiteY30" fmla="*/ 78471 h 148384"/>
                <a:gd name="connsiteX31" fmla="*/ 161736 w 164022"/>
                <a:gd name="connsiteY31" fmla="*/ 80662 h 148384"/>
                <a:gd name="connsiteX32" fmla="*/ 148592 w 164022"/>
                <a:gd name="connsiteY32" fmla="*/ 96283 h 148384"/>
                <a:gd name="connsiteX33" fmla="*/ 154783 w 164022"/>
                <a:gd name="connsiteY33" fmla="*/ 148384 h 148384"/>
                <a:gd name="connsiteX34" fmla="*/ 154783 w 164022"/>
                <a:gd name="connsiteY34" fmla="*/ 148384 h 148384"/>
                <a:gd name="connsiteX35" fmla="*/ 110777 w 164022"/>
                <a:gd name="connsiteY35" fmla="*/ 134097 h 148384"/>
                <a:gd name="connsiteX36" fmla="*/ 60676 w 164022"/>
                <a:gd name="connsiteY36" fmla="*/ 130096 h 148384"/>
                <a:gd name="connsiteX37" fmla="*/ 38483 w 164022"/>
                <a:gd name="connsiteY37" fmla="*/ 130096 h 148384"/>
                <a:gd name="connsiteX38" fmla="*/ 34292 w 164022"/>
                <a:gd name="connsiteY38" fmla="*/ 130096 h 148384"/>
                <a:gd name="connsiteX39" fmla="*/ 32768 w 164022"/>
                <a:gd name="connsiteY39" fmla="*/ 130096 h 148384"/>
                <a:gd name="connsiteX40" fmla="*/ 23243 w 164022"/>
                <a:gd name="connsiteY40" fmla="*/ 127525 h 148384"/>
                <a:gd name="connsiteX41" fmla="*/ 20671 w 164022"/>
                <a:gd name="connsiteY41" fmla="*/ 126572 h 148384"/>
                <a:gd name="connsiteX42" fmla="*/ 17813 w 164022"/>
                <a:gd name="connsiteY42" fmla="*/ 125048 h 148384"/>
                <a:gd name="connsiteX43" fmla="*/ 14289 w 164022"/>
                <a:gd name="connsiteY43" fmla="*/ 122857 h 148384"/>
                <a:gd name="connsiteX44" fmla="*/ 12289 w 164022"/>
                <a:gd name="connsiteY44" fmla="*/ 121524 h 148384"/>
                <a:gd name="connsiteX45" fmla="*/ 2764 w 164022"/>
                <a:gd name="connsiteY45" fmla="*/ 110380 h 148384"/>
                <a:gd name="connsiteX46" fmla="*/ 1716 w 164022"/>
                <a:gd name="connsiteY46" fmla="*/ 107998 h 148384"/>
                <a:gd name="connsiteX47" fmla="*/ 764 w 164022"/>
                <a:gd name="connsiteY47" fmla="*/ 105046 h 148384"/>
                <a:gd name="connsiteX48" fmla="*/ 2 w 164022"/>
                <a:gd name="connsiteY48" fmla="*/ 101331 h 148384"/>
                <a:gd name="connsiteX49" fmla="*/ 2 w 164022"/>
                <a:gd name="connsiteY49" fmla="*/ 98950 h 148384"/>
                <a:gd name="connsiteX50" fmla="*/ 3812 w 164022"/>
                <a:gd name="connsiteY50" fmla="*/ 82186 h 14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4022" h="148384">
                  <a:moveTo>
                    <a:pt x="3812" y="82186"/>
                  </a:moveTo>
                  <a:lnTo>
                    <a:pt x="3812" y="82186"/>
                  </a:lnTo>
                  <a:cubicBezTo>
                    <a:pt x="6213" y="77170"/>
                    <a:pt x="9732" y="72771"/>
                    <a:pt x="14099" y="69327"/>
                  </a:cubicBezTo>
                  <a:cubicBezTo>
                    <a:pt x="16022" y="67733"/>
                    <a:pt x="18096" y="66330"/>
                    <a:pt x="20290" y="65136"/>
                  </a:cubicBezTo>
                  <a:lnTo>
                    <a:pt x="22195" y="64279"/>
                  </a:lnTo>
                  <a:lnTo>
                    <a:pt x="26005" y="62755"/>
                  </a:lnTo>
                  <a:cubicBezTo>
                    <a:pt x="35160" y="59995"/>
                    <a:pt x="42602" y="53287"/>
                    <a:pt x="46293" y="44467"/>
                  </a:cubicBezTo>
                  <a:cubicBezTo>
                    <a:pt x="48697" y="37034"/>
                    <a:pt x="47424" y="28902"/>
                    <a:pt x="42864" y="22559"/>
                  </a:cubicBezTo>
                  <a:cubicBezTo>
                    <a:pt x="40588" y="19448"/>
                    <a:pt x="38038" y="16547"/>
                    <a:pt x="35244" y="13891"/>
                  </a:cubicBezTo>
                  <a:cubicBezTo>
                    <a:pt x="34817" y="13268"/>
                    <a:pt x="34465" y="12597"/>
                    <a:pt x="34196" y="11891"/>
                  </a:cubicBezTo>
                  <a:cubicBezTo>
                    <a:pt x="33720" y="10558"/>
                    <a:pt x="31910" y="7510"/>
                    <a:pt x="31339" y="6176"/>
                  </a:cubicBezTo>
                  <a:cubicBezTo>
                    <a:pt x="30767" y="4843"/>
                    <a:pt x="31339" y="4938"/>
                    <a:pt x="31339" y="4462"/>
                  </a:cubicBezTo>
                  <a:cubicBezTo>
                    <a:pt x="31339" y="3985"/>
                    <a:pt x="32006" y="3795"/>
                    <a:pt x="32006" y="3700"/>
                  </a:cubicBezTo>
                  <a:cubicBezTo>
                    <a:pt x="32006" y="3604"/>
                    <a:pt x="32006" y="3700"/>
                    <a:pt x="33339" y="3033"/>
                  </a:cubicBezTo>
                  <a:lnTo>
                    <a:pt x="36197" y="1509"/>
                  </a:lnTo>
                  <a:lnTo>
                    <a:pt x="37149" y="1509"/>
                  </a:lnTo>
                  <a:cubicBezTo>
                    <a:pt x="38646" y="977"/>
                    <a:pt x="40173" y="532"/>
                    <a:pt x="41721" y="175"/>
                  </a:cubicBezTo>
                  <a:lnTo>
                    <a:pt x="42864" y="175"/>
                  </a:lnTo>
                  <a:lnTo>
                    <a:pt x="43817" y="175"/>
                  </a:lnTo>
                  <a:cubicBezTo>
                    <a:pt x="46987" y="-58"/>
                    <a:pt x="50171" y="-58"/>
                    <a:pt x="53342" y="175"/>
                  </a:cubicBezTo>
                  <a:lnTo>
                    <a:pt x="54294" y="175"/>
                  </a:lnTo>
                  <a:lnTo>
                    <a:pt x="55342" y="175"/>
                  </a:lnTo>
                  <a:cubicBezTo>
                    <a:pt x="56952" y="455"/>
                    <a:pt x="58543" y="837"/>
                    <a:pt x="60104" y="1318"/>
                  </a:cubicBezTo>
                  <a:cubicBezTo>
                    <a:pt x="61722" y="1726"/>
                    <a:pt x="63313" y="2235"/>
                    <a:pt x="64867" y="2842"/>
                  </a:cubicBezTo>
                  <a:lnTo>
                    <a:pt x="67820" y="3890"/>
                  </a:lnTo>
                  <a:lnTo>
                    <a:pt x="68486" y="3890"/>
                  </a:lnTo>
                  <a:cubicBezTo>
                    <a:pt x="81564" y="10095"/>
                    <a:pt x="94284" y="17028"/>
                    <a:pt x="106586" y="24655"/>
                  </a:cubicBezTo>
                  <a:cubicBezTo>
                    <a:pt x="112778" y="28465"/>
                    <a:pt x="118874" y="32370"/>
                    <a:pt x="124779" y="36561"/>
                  </a:cubicBezTo>
                  <a:cubicBezTo>
                    <a:pt x="130333" y="40403"/>
                    <a:pt x="135530" y="44739"/>
                    <a:pt x="140305" y="49515"/>
                  </a:cubicBezTo>
                  <a:cubicBezTo>
                    <a:pt x="149690" y="57230"/>
                    <a:pt x="157709" y="66471"/>
                    <a:pt x="164022" y="76852"/>
                  </a:cubicBezTo>
                  <a:cubicBezTo>
                    <a:pt x="164022" y="76185"/>
                    <a:pt x="164022" y="77423"/>
                    <a:pt x="164022" y="78471"/>
                  </a:cubicBezTo>
                  <a:lnTo>
                    <a:pt x="161736" y="80662"/>
                  </a:lnTo>
                  <a:cubicBezTo>
                    <a:pt x="156556" y="85141"/>
                    <a:pt x="152120" y="90413"/>
                    <a:pt x="148592" y="96283"/>
                  </a:cubicBezTo>
                  <a:cubicBezTo>
                    <a:pt x="138114" y="113904"/>
                    <a:pt x="144305" y="132668"/>
                    <a:pt x="154783" y="148384"/>
                  </a:cubicBezTo>
                  <a:lnTo>
                    <a:pt x="154783" y="148384"/>
                  </a:lnTo>
                  <a:cubicBezTo>
                    <a:pt x="140630" y="142159"/>
                    <a:pt x="125888" y="137372"/>
                    <a:pt x="110777" y="134097"/>
                  </a:cubicBezTo>
                  <a:cubicBezTo>
                    <a:pt x="94240" y="131189"/>
                    <a:pt x="77465" y="129850"/>
                    <a:pt x="60676" y="130096"/>
                  </a:cubicBezTo>
                  <a:lnTo>
                    <a:pt x="38483" y="130096"/>
                  </a:lnTo>
                  <a:lnTo>
                    <a:pt x="34292" y="130096"/>
                  </a:lnTo>
                  <a:lnTo>
                    <a:pt x="32768" y="130096"/>
                  </a:lnTo>
                  <a:cubicBezTo>
                    <a:pt x="29534" y="129476"/>
                    <a:pt x="26350" y="128616"/>
                    <a:pt x="23243" y="127525"/>
                  </a:cubicBezTo>
                  <a:lnTo>
                    <a:pt x="20671" y="126572"/>
                  </a:lnTo>
                  <a:lnTo>
                    <a:pt x="17813" y="125048"/>
                  </a:lnTo>
                  <a:cubicBezTo>
                    <a:pt x="16575" y="124381"/>
                    <a:pt x="15432" y="123619"/>
                    <a:pt x="14289" y="122857"/>
                  </a:cubicBezTo>
                  <a:cubicBezTo>
                    <a:pt x="13146" y="122095"/>
                    <a:pt x="11146" y="120571"/>
                    <a:pt x="12289" y="121524"/>
                  </a:cubicBezTo>
                  <a:cubicBezTo>
                    <a:pt x="8233" y="118663"/>
                    <a:pt x="4958" y="114831"/>
                    <a:pt x="2764" y="110380"/>
                  </a:cubicBezTo>
                  <a:cubicBezTo>
                    <a:pt x="2764" y="110380"/>
                    <a:pt x="1907" y="108379"/>
                    <a:pt x="1716" y="107998"/>
                  </a:cubicBezTo>
                  <a:cubicBezTo>
                    <a:pt x="1526" y="107617"/>
                    <a:pt x="1049" y="105998"/>
                    <a:pt x="764" y="105046"/>
                  </a:cubicBezTo>
                  <a:cubicBezTo>
                    <a:pt x="478" y="104093"/>
                    <a:pt x="192" y="102569"/>
                    <a:pt x="2" y="101331"/>
                  </a:cubicBezTo>
                  <a:cubicBezTo>
                    <a:pt x="2" y="103236"/>
                    <a:pt x="2" y="99140"/>
                    <a:pt x="2" y="98950"/>
                  </a:cubicBezTo>
                  <a:cubicBezTo>
                    <a:pt x="-53" y="93141"/>
                    <a:pt x="1252" y="87400"/>
                    <a:pt x="3812" y="821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xmlns="" id="{0624DD8B-3D9F-4D8E-8B89-08AE4543048C}"/>
                </a:ext>
              </a:extLst>
            </p:cNvPr>
            <p:cNvSpPr/>
            <p:nvPr/>
          </p:nvSpPr>
          <p:spPr>
            <a:xfrm>
              <a:off x="2396777" y="1023271"/>
              <a:ext cx="467" cy="1238"/>
            </a:xfrm>
            <a:custGeom>
              <a:avLst/>
              <a:gdLst>
                <a:gd name="connsiteX0" fmla="*/ 0 w 290"/>
                <a:gd name="connsiteY0" fmla="*/ 770 h 769"/>
                <a:gd name="connsiteX1" fmla="*/ 0 w 290"/>
                <a:gd name="connsiteY1" fmla="*/ 770 h 769"/>
                <a:gd name="connsiteX2" fmla="*/ 0 w 290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0" h="769">
                  <a:moveTo>
                    <a:pt x="0" y="770"/>
                  </a:moveTo>
                  <a:lnTo>
                    <a:pt x="0" y="770"/>
                  </a:lnTo>
                  <a:cubicBezTo>
                    <a:pt x="476" y="-564"/>
                    <a:pt x="286" y="103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xmlns="" id="{F45F00AC-BA47-4986-AFE4-BDC6C0359938}"/>
                </a:ext>
              </a:extLst>
            </p:cNvPr>
            <p:cNvSpPr/>
            <p:nvPr/>
          </p:nvSpPr>
          <p:spPr>
            <a:xfrm>
              <a:off x="2182168" y="1631213"/>
              <a:ext cx="227953" cy="56147"/>
            </a:xfrm>
            <a:custGeom>
              <a:avLst/>
              <a:gdLst>
                <a:gd name="connsiteX0" fmla="*/ 114109 w 141541"/>
                <a:gd name="connsiteY0" fmla="*/ 23336 h 34863"/>
                <a:gd name="connsiteX1" fmla="*/ 114109 w 141541"/>
                <a:gd name="connsiteY1" fmla="*/ 23336 h 34863"/>
                <a:gd name="connsiteX2" fmla="*/ 67151 w 141541"/>
                <a:gd name="connsiteY2" fmla="*/ 32861 h 34863"/>
                <a:gd name="connsiteX3" fmla="*/ 49530 w 141541"/>
                <a:gd name="connsiteY3" fmla="*/ 34862 h 34863"/>
                <a:gd name="connsiteX4" fmla="*/ 43910 w 141541"/>
                <a:gd name="connsiteY4" fmla="*/ 34861 h 34863"/>
                <a:gd name="connsiteX5" fmla="*/ 42005 w 141541"/>
                <a:gd name="connsiteY5" fmla="*/ 34861 h 34863"/>
                <a:gd name="connsiteX6" fmla="*/ 38481 w 141541"/>
                <a:gd name="connsiteY6" fmla="*/ 34195 h 34863"/>
                <a:gd name="connsiteX7" fmla="*/ 11335 w 141541"/>
                <a:gd name="connsiteY7" fmla="*/ 24670 h 34863"/>
                <a:gd name="connsiteX8" fmla="*/ 8287 w 141541"/>
                <a:gd name="connsiteY8" fmla="*/ 22765 h 34863"/>
                <a:gd name="connsiteX9" fmla="*/ 6477 w 141541"/>
                <a:gd name="connsiteY9" fmla="*/ 21336 h 34863"/>
                <a:gd name="connsiteX10" fmla="*/ 2191 w 141541"/>
                <a:gd name="connsiteY10" fmla="*/ 17050 h 34863"/>
                <a:gd name="connsiteX11" fmla="*/ 762 w 141541"/>
                <a:gd name="connsiteY11" fmla="*/ 14478 h 34863"/>
                <a:gd name="connsiteX12" fmla="*/ 0 w 141541"/>
                <a:gd name="connsiteY12" fmla="*/ 11906 h 34863"/>
                <a:gd name="connsiteX13" fmla="*/ 0 w 141541"/>
                <a:gd name="connsiteY13" fmla="*/ 11906 h 34863"/>
                <a:gd name="connsiteX14" fmla="*/ 0 w 141541"/>
                <a:gd name="connsiteY14" fmla="*/ 11144 h 34863"/>
                <a:gd name="connsiteX15" fmla="*/ 0 w 141541"/>
                <a:gd name="connsiteY15" fmla="*/ 11144 h 34863"/>
                <a:gd name="connsiteX16" fmla="*/ 0 w 141541"/>
                <a:gd name="connsiteY16" fmla="*/ 11144 h 34863"/>
                <a:gd name="connsiteX17" fmla="*/ 571 w 141541"/>
                <a:gd name="connsiteY17" fmla="*/ 10573 h 34863"/>
                <a:gd name="connsiteX18" fmla="*/ 1524 w 141541"/>
                <a:gd name="connsiteY18" fmla="*/ 9716 h 34863"/>
                <a:gd name="connsiteX19" fmla="*/ 6382 w 141541"/>
                <a:gd name="connsiteY19" fmla="*/ 7144 h 34863"/>
                <a:gd name="connsiteX20" fmla="*/ 6382 w 141541"/>
                <a:gd name="connsiteY20" fmla="*/ 7144 h 34863"/>
                <a:gd name="connsiteX21" fmla="*/ 7144 w 141541"/>
                <a:gd name="connsiteY21" fmla="*/ 7144 h 34863"/>
                <a:gd name="connsiteX22" fmla="*/ 9715 w 141541"/>
                <a:gd name="connsiteY22" fmla="*/ 6287 h 34863"/>
                <a:gd name="connsiteX23" fmla="*/ 15240 w 141541"/>
                <a:gd name="connsiteY23" fmla="*/ 4572 h 34863"/>
                <a:gd name="connsiteX24" fmla="*/ 27718 w 141541"/>
                <a:gd name="connsiteY24" fmla="*/ 2000 h 34863"/>
                <a:gd name="connsiteX25" fmla="*/ 56293 w 141541"/>
                <a:gd name="connsiteY25" fmla="*/ 0 h 34863"/>
                <a:gd name="connsiteX26" fmla="*/ 76009 w 141541"/>
                <a:gd name="connsiteY26" fmla="*/ 0 h 34863"/>
                <a:gd name="connsiteX27" fmla="*/ 100203 w 141541"/>
                <a:gd name="connsiteY27" fmla="*/ 10763 h 34863"/>
                <a:gd name="connsiteX28" fmla="*/ 122110 w 141541"/>
                <a:gd name="connsiteY28" fmla="*/ 20288 h 34863"/>
                <a:gd name="connsiteX29" fmla="*/ 139351 w 141541"/>
                <a:gd name="connsiteY29" fmla="*/ 28861 h 34863"/>
                <a:gd name="connsiteX30" fmla="*/ 141541 w 141541"/>
                <a:gd name="connsiteY30" fmla="*/ 30385 h 34863"/>
                <a:gd name="connsiteX31" fmla="*/ 137160 w 141541"/>
                <a:gd name="connsiteY31" fmla="*/ 28956 h 34863"/>
                <a:gd name="connsiteX32" fmla="*/ 114109 w 141541"/>
                <a:gd name="connsiteY32" fmla="*/ 23336 h 3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41541" h="34863">
                  <a:moveTo>
                    <a:pt x="114109" y="23336"/>
                  </a:moveTo>
                  <a:lnTo>
                    <a:pt x="114109" y="23336"/>
                  </a:lnTo>
                  <a:cubicBezTo>
                    <a:pt x="98192" y="25026"/>
                    <a:pt x="82469" y="28215"/>
                    <a:pt x="67151" y="32861"/>
                  </a:cubicBezTo>
                  <a:cubicBezTo>
                    <a:pt x="61380" y="34237"/>
                    <a:pt x="55463" y="34908"/>
                    <a:pt x="49530" y="34862"/>
                  </a:cubicBezTo>
                  <a:lnTo>
                    <a:pt x="43910" y="34861"/>
                  </a:lnTo>
                  <a:lnTo>
                    <a:pt x="42005" y="34861"/>
                  </a:lnTo>
                  <a:lnTo>
                    <a:pt x="38481" y="34195"/>
                  </a:lnTo>
                  <a:cubicBezTo>
                    <a:pt x="28921" y="32724"/>
                    <a:pt x="19717" y="29494"/>
                    <a:pt x="11335" y="24670"/>
                  </a:cubicBezTo>
                  <a:lnTo>
                    <a:pt x="8287" y="22765"/>
                  </a:lnTo>
                  <a:lnTo>
                    <a:pt x="6477" y="21336"/>
                  </a:lnTo>
                  <a:cubicBezTo>
                    <a:pt x="4954" y="20004"/>
                    <a:pt x="3523" y="18572"/>
                    <a:pt x="2191" y="17050"/>
                  </a:cubicBezTo>
                  <a:cubicBezTo>
                    <a:pt x="3715" y="18764"/>
                    <a:pt x="476" y="13430"/>
                    <a:pt x="762" y="14478"/>
                  </a:cubicBezTo>
                  <a:cubicBezTo>
                    <a:pt x="421" y="13649"/>
                    <a:pt x="166" y="12787"/>
                    <a:pt x="0" y="11906"/>
                  </a:cubicBezTo>
                  <a:lnTo>
                    <a:pt x="0" y="11906"/>
                  </a:lnTo>
                  <a:cubicBezTo>
                    <a:pt x="0" y="11906"/>
                    <a:pt x="0" y="11906"/>
                    <a:pt x="0" y="11144"/>
                  </a:cubicBezTo>
                  <a:lnTo>
                    <a:pt x="0" y="11144"/>
                  </a:lnTo>
                  <a:lnTo>
                    <a:pt x="0" y="11144"/>
                  </a:lnTo>
                  <a:lnTo>
                    <a:pt x="571" y="10573"/>
                  </a:lnTo>
                  <a:lnTo>
                    <a:pt x="1524" y="9716"/>
                  </a:lnTo>
                  <a:cubicBezTo>
                    <a:pt x="3081" y="8746"/>
                    <a:pt x="4704" y="7886"/>
                    <a:pt x="6382" y="7144"/>
                  </a:cubicBezTo>
                  <a:lnTo>
                    <a:pt x="6382" y="7144"/>
                  </a:lnTo>
                  <a:lnTo>
                    <a:pt x="7144" y="7144"/>
                  </a:lnTo>
                  <a:lnTo>
                    <a:pt x="9715" y="6287"/>
                  </a:lnTo>
                  <a:cubicBezTo>
                    <a:pt x="11525" y="5620"/>
                    <a:pt x="13430" y="5048"/>
                    <a:pt x="15240" y="4572"/>
                  </a:cubicBezTo>
                  <a:cubicBezTo>
                    <a:pt x="19325" y="3387"/>
                    <a:pt x="23497" y="2527"/>
                    <a:pt x="27718" y="2000"/>
                  </a:cubicBezTo>
                  <a:cubicBezTo>
                    <a:pt x="37243" y="857"/>
                    <a:pt x="46768" y="381"/>
                    <a:pt x="56293" y="0"/>
                  </a:cubicBezTo>
                  <a:cubicBezTo>
                    <a:pt x="62865" y="0"/>
                    <a:pt x="69437" y="0"/>
                    <a:pt x="76009" y="0"/>
                  </a:cubicBezTo>
                  <a:cubicBezTo>
                    <a:pt x="83534" y="4697"/>
                    <a:pt x="91677" y="8319"/>
                    <a:pt x="100203" y="10763"/>
                  </a:cubicBezTo>
                  <a:cubicBezTo>
                    <a:pt x="107537" y="14192"/>
                    <a:pt x="114681" y="17812"/>
                    <a:pt x="122110" y="20288"/>
                  </a:cubicBezTo>
                  <a:cubicBezTo>
                    <a:pt x="128153" y="22508"/>
                    <a:pt x="133934" y="25383"/>
                    <a:pt x="139351" y="28861"/>
                  </a:cubicBezTo>
                  <a:cubicBezTo>
                    <a:pt x="140118" y="29314"/>
                    <a:pt x="140850" y="29823"/>
                    <a:pt x="141541" y="30385"/>
                  </a:cubicBezTo>
                  <a:lnTo>
                    <a:pt x="137160" y="28956"/>
                  </a:lnTo>
                  <a:cubicBezTo>
                    <a:pt x="129874" y="25720"/>
                    <a:pt x="122067" y="23816"/>
                    <a:pt x="114109" y="2333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xmlns="" id="{4767AC0D-A24D-4C4B-8C9E-2136A9D7672B}"/>
                </a:ext>
              </a:extLst>
            </p:cNvPr>
            <p:cNvSpPr/>
            <p:nvPr/>
          </p:nvSpPr>
          <p:spPr>
            <a:xfrm>
              <a:off x="2182015" y="1643909"/>
              <a:ext cx="242" cy="1723"/>
            </a:xfrm>
            <a:custGeom>
              <a:avLst/>
              <a:gdLst>
                <a:gd name="connsiteX0" fmla="*/ 0 w 150"/>
                <a:gd name="connsiteY0" fmla="*/ 1071 h 1070"/>
                <a:gd name="connsiteX1" fmla="*/ 0 w 150"/>
                <a:gd name="connsiteY1" fmla="*/ 1071 h 1070"/>
                <a:gd name="connsiteX2" fmla="*/ 0 w 150"/>
                <a:gd name="connsiteY2" fmla="*/ 1071 h 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" h="1070">
                  <a:moveTo>
                    <a:pt x="0" y="1071"/>
                  </a:moveTo>
                  <a:lnTo>
                    <a:pt x="0" y="1071"/>
                  </a:lnTo>
                  <a:cubicBezTo>
                    <a:pt x="95" y="213"/>
                    <a:pt x="286" y="-834"/>
                    <a:pt x="0" y="1071"/>
                  </a:cubicBezTo>
                  <a:close/>
                </a:path>
              </a:pathLst>
            </a:custGeom>
            <a:solidFill>
              <a:srgbClr val="E084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xmlns="" id="{6AF64006-0819-4868-B061-29E3E6FA7381}"/>
                </a:ext>
              </a:extLst>
            </p:cNvPr>
            <p:cNvSpPr/>
            <p:nvPr/>
          </p:nvSpPr>
          <p:spPr>
            <a:xfrm>
              <a:off x="2058238" y="1290355"/>
              <a:ext cx="440397" cy="210006"/>
            </a:xfrm>
            <a:custGeom>
              <a:avLst/>
              <a:gdLst>
                <a:gd name="connsiteX0" fmla="*/ 561 w 273452"/>
                <a:gd name="connsiteY0" fmla="*/ 33147 h 130397"/>
                <a:gd name="connsiteX1" fmla="*/ 561 w 273452"/>
                <a:gd name="connsiteY1" fmla="*/ 33147 h 130397"/>
                <a:gd name="connsiteX2" fmla="*/ 561 w 273452"/>
                <a:gd name="connsiteY2" fmla="*/ 30956 h 130397"/>
                <a:gd name="connsiteX3" fmla="*/ 1799 w 273452"/>
                <a:gd name="connsiteY3" fmla="*/ 26194 h 130397"/>
                <a:gd name="connsiteX4" fmla="*/ 2466 w 273452"/>
                <a:gd name="connsiteY4" fmla="*/ 24194 h 130397"/>
                <a:gd name="connsiteX5" fmla="*/ 3418 w 273452"/>
                <a:gd name="connsiteY5" fmla="*/ 22289 h 130397"/>
                <a:gd name="connsiteX6" fmla="*/ 7133 w 273452"/>
                <a:gd name="connsiteY6" fmla="*/ 16002 h 130397"/>
                <a:gd name="connsiteX7" fmla="*/ 7133 w 273452"/>
                <a:gd name="connsiteY7" fmla="*/ 16002 h 130397"/>
                <a:gd name="connsiteX8" fmla="*/ 7133 w 273452"/>
                <a:gd name="connsiteY8" fmla="*/ 16002 h 130397"/>
                <a:gd name="connsiteX9" fmla="*/ 9610 w 273452"/>
                <a:gd name="connsiteY9" fmla="*/ 13240 h 130397"/>
                <a:gd name="connsiteX10" fmla="*/ 12277 w 273452"/>
                <a:gd name="connsiteY10" fmla="*/ 10573 h 130397"/>
                <a:gd name="connsiteX11" fmla="*/ 15039 w 273452"/>
                <a:gd name="connsiteY11" fmla="*/ 8192 h 130397"/>
                <a:gd name="connsiteX12" fmla="*/ 20278 w 273452"/>
                <a:gd name="connsiteY12" fmla="*/ 4858 h 130397"/>
                <a:gd name="connsiteX13" fmla="*/ 23707 w 273452"/>
                <a:gd name="connsiteY13" fmla="*/ 3048 h 130397"/>
                <a:gd name="connsiteX14" fmla="*/ 23707 w 273452"/>
                <a:gd name="connsiteY14" fmla="*/ 3048 h 130397"/>
                <a:gd name="connsiteX15" fmla="*/ 24469 w 273452"/>
                <a:gd name="connsiteY15" fmla="*/ 3048 h 130397"/>
                <a:gd name="connsiteX16" fmla="*/ 32184 w 273452"/>
                <a:gd name="connsiteY16" fmla="*/ 667 h 130397"/>
                <a:gd name="connsiteX17" fmla="*/ 35518 w 273452"/>
                <a:gd name="connsiteY17" fmla="*/ 0 h 130397"/>
                <a:gd name="connsiteX18" fmla="*/ 38852 w 273452"/>
                <a:gd name="connsiteY18" fmla="*/ 0 h 130397"/>
                <a:gd name="connsiteX19" fmla="*/ 47424 w 273452"/>
                <a:gd name="connsiteY19" fmla="*/ 0 h 130397"/>
                <a:gd name="connsiteX20" fmla="*/ 48091 w 273452"/>
                <a:gd name="connsiteY20" fmla="*/ 0 h 130397"/>
                <a:gd name="connsiteX21" fmla="*/ 49139 w 273452"/>
                <a:gd name="connsiteY21" fmla="*/ 0 h 130397"/>
                <a:gd name="connsiteX22" fmla="*/ 53710 w 273452"/>
                <a:gd name="connsiteY22" fmla="*/ 1048 h 130397"/>
                <a:gd name="connsiteX23" fmla="*/ 69903 w 273452"/>
                <a:gd name="connsiteY23" fmla="*/ 7525 h 130397"/>
                <a:gd name="connsiteX24" fmla="*/ 99335 w 273452"/>
                <a:gd name="connsiteY24" fmla="*/ 28289 h 130397"/>
                <a:gd name="connsiteX25" fmla="*/ 131053 w 273452"/>
                <a:gd name="connsiteY25" fmla="*/ 54483 h 130397"/>
                <a:gd name="connsiteX26" fmla="*/ 167344 w 273452"/>
                <a:gd name="connsiteY26" fmla="*/ 74486 h 130397"/>
                <a:gd name="connsiteX27" fmla="*/ 213731 w 273452"/>
                <a:gd name="connsiteY27" fmla="*/ 90869 h 130397"/>
                <a:gd name="connsiteX28" fmla="*/ 273452 w 273452"/>
                <a:gd name="connsiteY28" fmla="*/ 130397 h 130397"/>
                <a:gd name="connsiteX29" fmla="*/ 258212 w 273452"/>
                <a:gd name="connsiteY29" fmla="*/ 124587 h 130397"/>
                <a:gd name="connsiteX30" fmla="*/ 212016 w 273452"/>
                <a:gd name="connsiteY30" fmla="*/ 107347 h 130397"/>
                <a:gd name="connsiteX31" fmla="*/ 166296 w 273452"/>
                <a:gd name="connsiteY31" fmla="*/ 97822 h 130397"/>
                <a:gd name="connsiteX32" fmla="*/ 129434 w 273452"/>
                <a:gd name="connsiteY32" fmla="*/ 96107 h 130397"/>
                <a:gd name="connsiteX33" fmla="*/ 55425 w 273452"/>
                <a:gd name="connsiteY33" fmla="*/ 87154 h 130397"/>
                <a:gd name="connsiteX34" fmla="*/ 23897 w 273452"/>
                <a:gd name="connsiteY34" fmla="*/ 73247 h 130397"/>
                <a:gd name="connsiteX35" fmla="*/ 1990 w 273452"/>
                <a:gd name="connsiteY35" fmla="*/ 49530 h 130397"/>
                <a:gd name="connsiteX36" fmla="*/ 1990 w 273452"/>
                <a:gd name="connsiteY36" fmla="*/ 49530 h 130397"/>
                <a:gd name="connsiteX37" fmla="*/ 1990 w 273452"/>
                <a:gd name="connsiteY37" fmla="*/ 48863 h 130397"/>
                <a:gd name="connsiteX38" fmla="*/ 847 w 273452"/>
                <a:gd name="connsiteY38" fmla="*/ 45053 h 130397"/>
                <a:gd name="connsiteX39" fmla="*/ 85 w 273452"/>
                <a:gd name="connsiteY39" fmla="*/ 41339 h 130397"/>
                <a:gd name="connsiteX40" fmla="*/ 85 w 273452"/>
                <a:gd name="connsiteY40" fmla="*/ 40577 h 130397"/>
                <a:gd name="connsiteX41" fmla="*/ 561 w 273452"/>
                <a:gd name="connsiteY41" fmla="*/ 33147 h 130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73452" h="130397">
                  <a:moveTo>
                    <a:pt x="561" y="33147"/>
                  </a:moveTo>
                  <a:lnTo>
                    <a:pt x="561" y="33147"/>
                  </a:lnTo>
                  <a:cubicBezTo>
                    <a:pt x="561" y="32576"/>
                    <a:pt x="561" y="31337"/>
                    <a:pt x="561" y="30956"/>
                  </a:cubicBezTo>
                  <a:cubicBezTo>
                    <a:pt x="872" y="29344"/>
                    <a:pt x="1286" y="27753"/>
                    <a:pt x="1799" y="26194"/>
                  </a:cubicBezTo>
                  <a:cubicBezTo>
                    <a:pt x="1978" y="25513"/>
                    <a:pt x="2201" y="24845"/>
                    <a:pt x="2466" y="24194"/>
                  </a:cubicBezTo>
                  <a:cubicBezTo>
                    <a:pt x="1990" y="25527"/>
                    <a:pt x="3037" y="22860"/>
                    <a:pt x="3418" y="22289"/>
                  </a:cubicBezTo>
                  <a:cubicBezTo>
                    <a:pt x="4508" y="20108"/>
                    <a:pt x="5749" y="18008"/>
                    <a:pt x="7133" y="16002"/>
                  </a:cubicBezTo>
                  <a:lnTo>
                    <a:pt x="7133" y="16002"/>
                  </a:lnTo>
                  <a:lnTo>
                    <a:pt x="7133" y="16002"/>
                  </a:lnTo>
                  <a:cubicBezTo>
                    <a:pt x="7908" y="15037"/>
                    <a:pt x="8735" y="14115"/>
                    <a:pt x="9610" y="13240"/>
                  </a:cubicBezTo>
                  <a:cubicBezTo>
                    <a:pt x="10450" y="12304"/>
                    <a:pt x="11341" y="11413"/>
                    <a:pt x="12277" y="10573"/>
                  </a:cubicBezTo>
                  <a:lnTo>
                    <a:pt x="15039" y="8192"/>
                  </a:lnTo>
                  <a:cubicBezTo>
                    <a:pt x="16753" y="7049"/>
                    <a:pt x="18468" y="5906"/>
                    <a:pt x="20278" y="4858"/>
                  </a:cubicBezTo>
                  <a:lnTo>
                    <a:pt x="23707" y="3048"/>
                  </a:lnTo>
                  <a:lnTo>
                    <a:pt x="23707" y="3048"/>
                  </a:lnTo>
                  <a:lnTo>
                    <a:pt x="24469" y="3048"/>
                  </a:lnTo>
                  <a:cubicBezTo>
                    <a:pt x="26984" y="2081"/>
                    <a:pt x="29561" y="1286"/>
                    <a:pt x="32184" y="667"/>
                  </a:cubicBezTo>
                  <a:lnTo>
                    <a:pt x="35518" y="0"/>
                  </a:lnTo>
                  <a:cubicBezTo>
                    <a:pt x="33136" y="476"/>
                    <a:pt x="38185" y="0"/>
                    <a:pt x="38852" y="0"/>
                  </a:cubicBezTo>
                  <a:cubicBezTo>
                    <a:pt x="41709" y="0"/>
                    <a:pt x="44566" y="0"/>
                    <a:pt x="47424" y="0"/>
                  </a:cubicBezTo>
                  <a:lnTo>
                    <a:pt x="48091" y="0"/>
                  </a:lnTo>
                  <a:lnTo>
                    <a:pt x="49139" y="0"/>
                  </a:lnTo>
                  <a:lnTo>
                    <a:pt x="53710" y="1048"/>
                  </a:lnTo>
                  <a:cubicBezTo>
                    <a:pt x="59379" y="2454"/>
                    <a:pt x="64828" y="4634"/>
                    <a:pt x="69903" y="7525"/>
                  </a:cubicBezTo>
                  <a:cubicBezTo>
                    <a:pt x="80471" y="13305"/>
                    <a:pt x="90346" y="20271"/>
                    <a:pt x="99335" y="28289"/>
                  </a:cubicBezTo>
                  <a:cubicBezTo>
                    <a:pt x="109718" y="37148"/>
                    <a:pt x="120100" y="46196"/>
                    <a:pt x="131053" y="54483"/>
                  </a:cubicBezTo>
                  <a:cubicBezTo>
                    <a:pt x="142074" y="62940"/>
                    <a:pt x="154309" y="69684"/>
                    <a:pt x="167344" y="74486"/>
                  </a:cubicBezTo>
                  <a:cubicBezTo>
                    <a:pt x="182774" y="80105"/>
                    <a:pt x="198776" y="84011"/>
                    <a:pt x="213731" y="90869"/>
                  </a:cubicBezTo>
                  <a:cubicBezTo>
                    <a:pt x="235372" y="101216"/>
                    <a:pt x="255471" y="114520"/>
                    <a:pt x="273452" y="130397"/>
                  </a:cubicBezTo>
                  <a:lnTo>
                    <a:pt x="258212" y="124587"/>
                  </a:lnTo>
                  <a:cubicBezTo>
                    <a:pt x="242782" y="118491"/>
                    <a:pt x="227923" y="112014"/>
                    <a:pt x="212016" y="107347"/>
                  </a:cubicBezTo>
                  <a:cubicBezTo>
                    <a:pt x="197164" y="102534"/>
                    <a:pt x="181835" y="99340"/>
                    <a:pt x="166296" y="97822"/>
                  </a:cubicBezTo>
                  <a:cubicBezTo>
                    <a:pt x="154009" y="96965"/>
                    <a:pt x="141721" y="96679"/>
                    <a:pt x="129434" y="96107"/>
                  </a:cubicBezTo>
                  <a:cubicBezTo>
                    <a:pt x="104509" y="95880"/>
                    <a:pt x="79686" y="92877"/>
                    <a:pt x="55425" y="87154"/>
                  </a:cubicBezTo>
                  <a:cubicBezTo>
                    <a:pt x="44118" y="84592"/>
                    <a:pt x="33413" y="79870"/>
                    <a:pt x="23897" y="73247"/>
                  </a:cubicBezTo>
                  <a:cubicBezTo>
                    <a:pt x="14562" y="67495"/>
                    <a:pt x="6984" y="59292"/>
                    <a:pt x="1990" y="49530"/>
                  </a:cubicBezTo>
                  <a:lnTo>
                    <a:pt x="1990" y="49530"/>
                  </a:lnTo>
                  <a:lnTo>
                    <a:pt x="1990" y="48863"/>
                  </a:lnTo>
                  <a:lnTo>
                    <a:pt x="847" y="45053"/>
                  </a:lnTo>
                  <a:cubicBezTo>
                    <a:pt x="847" y="43815"/>
                    <a:pt x="275" y="42577"/>
                    <a:pt x="85" y="41339"/>
                  </a:cubicBezTo>
                  <a:cubicBezTo>
                    <a:pt x="-106" y="40100"/>
                    <a:pt x="85" y="41339"/>
                    <a:pt x="85" y="40577"/>
                  </a:cubicBezTo>
                  <a:cubicBezTo>
                    <a:pt x="-8" y="38090"/>
                    <a:pt x="152" y="35601"/>
                    <a:pt x="561" y="3314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xmlns="" id="{30D0DCB2-C2B7-4DDF-92E2-66AD48FD93FB}"/>
                </a:ext>
              </a:extLst>
            </p:cNvPr>
            <p:cNvSpPr/>
            <p:nvPr/>
          </p:nvSpPr>
          <p:spPr>
            <a:xfrm>
              <a:off x="2915733" y="1135729"/>
              <a:ext cx="356504" cy="456981"/>
            </a:xfrm>
            <a:custGeom>
              <a:avLst/>
              <a:gdLst>
                <a:gd name="connsiteX0" fmla="*/ 8477 w 221361"/>
                <a:gd name="connsiteY0" fmla="*/ 91821 h 283749"/>
                <a:gd name="connsiteX1" fmla="*/ 8477 w 221361"/>
                <a:gd name="connsiteY1" fmla="*/ 91821 h 283749"/>
                <a:gd name="connsiteX2" fmla="*/ 23050 w 221361"/>
                <a:gd name="connsiteY2" fmla="*/ 92678 h 283749"/>
                <a:gd name="connsiteX3" fmla="*/ 53054 w 221361"/>
                <a:gd name="connsiteY3" fmla="*/ 96583 h 283749"/>
                <a:gd name="connsiteX4" fmla="*/ 74200 w 221361"/>
                <a:gd name="connsiteY4" fmla="*/ 84392 h 283749"/>
                <a:gd name="connsiteX5" fmla="*/ 70199 w 221361"/>
                <a:gd name="connsiteY5" fmla="*/ 57817 h 283749"/>
                <a:gd name="connsiteX6" fmla="*/ 54674 w 221361"/>
                <a:gd name="connsiteY6" fmla="*/ 32766 h 283749"/>
                <a:gd name="connsiteX7" fmla="*/ 45720 w 221361"/>
                <a:gd name="connsiteY7" fmla="*/ 11239 h 283749"/>
                <a:gd name="connsiteX8" fmla="*/ 44291 w 221361"/>
                <a:gd name="connsiteY8" fmla="*/ 5239 h 283749"/>
                <a:gd name="connsiteX9" fmla="*/ 44291 w 221361"/>
                <a:gd name="connsiteY9" fmla="*/ 3334 h 283749"/>
                <a:gd name="connsiteX10" fmla="*/ 44291 w 221361"/>
                <a:gd name="connsiteY10" fmla="*/ 1524 h 283749"/>
                <a:gd name="connsiteX11" fmla="*/ 44291 w 221361"/>
                <a:gd name="connsiteY11" fmla="*/ 0 h 283749"/>
                <a:gd name="connsiteX12" fmla="*/ 44767 w 221361"/>
                <a:gd name="connsiteY12" fmla="*/ 0 h 283749"/>
                <a:gd name="connsiteX13" fmla="*/ 48578 w 221361"/>
                <a:gd name="connsiteY13" fmla="*/ 952 h 283749"/>
                <a:gd name="connsiteX14" fmla="*/ 66104 w 221361"/>
                <a:gd name="connsiteY14" fmla="*/ 9334 h 283749"/>
                <a:gd name="connsiteX15" fmla="*/ 124682 w 221361"/>
                <a:gd name="connsiteY15" fmla="*/ 68485 h 283749"/>
                <a:gd name="connsiteX16" fmla="*/ 162782 w 221361"/>
                <a:gd name="connsiteY16" fmla="*/ 135160 h 283749"/>
                <a:gd name="connsiteX17" fmla="*/ 193834 w 221361"/>
                <a:gd name="connsiteY17" fmla="*/ 177832 h 283749"/>
                <a:gd name="connsiteX18" fmla="*/ 187833 w 221361"/>
                <a:gd name="connsiteY18" fmla="*/ 177260 h 283749"/>
                <a:gd name="connsiteX19" fmla="*/ 157829 w 221361"/>
                <a:gd name="connsiteY19" fmla="*/ 200882 h 283749"/>
                <a:gd name="connsiteX20" fmla="*/ 170212 w 221361"/>
                <a:gd name="connsiteY20" fmla="*/ 231553 h 283749"/>
                <a:gd name="connsiteX21" fmla="*/ 194501 w 221361"/>
                <a:gd name="connsiteY21" fmla="*/ 260699 h 283749"/>
                <a:gd name="connsiteX22" fmla="*/ 221361 w 221361"/>
                <a:gd name="connsiteY22" fmla="*/ 283750 h 283749"/>
                <a:gd name="connsiteX23" fmla="*/ 217075 w 221361"/>
                <a:gd name="connsiteY23" fmla="*/ 282035 h 283749"/>
                <a:gd name="connsiteX24" fmla="*/ 181642 w 221361"/>
                <a:gd name="connsiteY24" fmla="*/ 269843 h 283749"/>
                <a:gd name="connsiteX25" fmla="*/ 118205 w 221361"/>
                <a:gd name="connsiteY25" fmla="*/ 240221 h 283749"/>
                <a:gd name="connsiteX26" fmla="*/ 89630 w 221361"/>
                <a:gd name="connsiteY26" fmla="*/ 204978 h 283749"/>
                <a:gd name="connsiteX27" fmla="*/ 59055 w 221361"/>
                <a:gd name="connsiteY27" fmla="*/ 165640 h 283749"/>
                <a:gd name="connsiteX28" fmla="*/ 18859 w 221361"/>
                <a:gd name="connsiteY28" fmla="*/ 123920 h 283749"/>
                <a:gd name="connsiteX29" fmla="*/ 2096 w 221361"/>
                <a:gd name="connsiteY29" fmla="*/ 102298 h 283749"/>
                <a:gd name="connsiteX30" fmla="*/ 762 w 221361"/>
                <a:gd name="connsiteY30" fmla="*/ 99727 h 283749"/>
                <a:gd name="connsiteX31" fmla="*/ 762 w 221361"/>
                <a:gd name="connsiteY31" fmla="*/ 99727 h 283749"/>
                <a:gd name="connsiteX32" fmla="*/ 0 w 221361"/>
                <a:gd name="connsiteY32" fmla="*/ 97250 h 283749"/>
                <a:gd name="connsiteX33" fmla="*/ 0 w 221361"/>
                <a:gd name="connsiteY33" fmla="*/ 97250 h 283749"/>
                <a:gd name="connsiteX34" fmla="*/ 0 w 221361"/>
                <a:gd name="connsiteY34" fmla="*/ 96679 h 283749"/>
                <a:gd name="connsiteX35" fmla="*/ 0 w 221361"/>
                <a:gd name="connsiteY35" fmla="*/ 96679 h 283749"/>
                <a:gd name="connsiteX36" fmla="*/ 667 w 221361"/>
                <a:gd name="connsiteY36" fmla="*/ 96012 h 283749"/>
                <a:gd name="connsiteX37" fmla="*/ 667 w 221361"/>
                <a:gd name="connsiteY37" fmla="*/ 96012 h 283749"/>
                <a:gd name="connsiteX38" fmla="*/ 8477 w 221361"/>
                <a:gd name="connsiteY38" fmla="*/ 91821 h 28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1361" h="283749">
                  <a:moveTo>
                    <a:pt x="8477" y="91821"/>
                  </a:moveTo>
                  <a:lnTo>
                    <a:pt x="8477" y="91821"/>
                  </a:lnTo>
                  <a:cubicBezTo>
                    <a:pt x="13352" y="91534"/>
                    <a:pt x="18243" y="91821"/>
                    <a:pt x="23050" y="92678"/>
                  </a:cubicBezTo>
                  <a:cubicBezTo>
                    <a:pt x="32939" y="94733"/>
                    <a:pt x="42969" y="96039"/>
                    <a:pt x="53054" y="96583"/>
                  </a:cubicBezTo>
                  <a:cubicBezTo>
                    <a:pt x="61888" y="97033"/>
                    <a:pt x="70164" y="92262"/>
                    <a:pt x="74200" y="84392"/>
                  </a:cubicBezTo>
                  <a:cubicBezTo>
                    <a:pt x="76911" y="75381"/>
                    <a:pt x="75443" y="65630"/>
                    <a:pt x="70199" y="57817"/>
                  </a:cubicBezTo>
                  <a:cubicBezTo>
                    <a:pt x="65627" y="49054"/>
                    <a:pt x="59531" y="41338"/>
                    <a:pt x="54674" y="32766"/>
                  </a:cubicBezTo>
                  <a:cubicBezTo>
                    <a:pt x="50729" y="26028"/>
                    <a:pt x="47717" y="18787"/>
                    <a:pt x="45720" y="11239"/>
                  </a:cubicBezTo>
                  <a:cubicBezTo>
                    <a:pt x="45149" y="9239"/>
                    <a:pt x="44767" y="7239"/>
                    <a:pt x="44291" y="5239"/>
                  </a:cubicBezTo>
                  <a:lnTo>
                    <a:pt x="44291" y="3334"/>
                  </a:lnTo>
                  <a:cubicBezTo>
                    <a:pt x="44291" y="3334"/>
                    <a:pt x="44291" y="1810"/>
                    <a:pt x="44291" y="1524"/>
                  </a:cubicBezTo>
                  <a:lnTo>
                    <a:pt x="44291" y="0"/>
                  </a:lnTo>
                  <a:lnTo>
                    <a:pt x="44767" y="0"/>
                  </a:lnTo>
                  <a:cubicBezTo>
                    <a:pt x="46101" y="0"/>
                    <a:pt x="47339" y="667"/>
                    <a:pt x="48578" y="952"/>
                  </a:cubicBezTo>
                  <a:cubicBezTo>
                    <a:pt x="54690" y="3142"/>
                    <a:pt x="60562" y="5950"/>
                    <a:pt x="66104" y="9334"/>
                  </a:cubicBezTo>
                  <a:cubicBezTo>
                    <a:pt x="89894" y="24315"/>
                    <a:pt x="109933" y="44550"/>
                    <a:pt x="124682" y="68485"/>
                  </a:cubicBezTo>
                  <a:cubicBezTo>
                    <a:pt x="139160" y="89630"/>
                    <a:pt x="150114" y="112776"/>
                    <a:pt x="162782" y="135160"/>
                  </a:cubicBezTo>
                  <a:cubicBezTo>
                    <a:pt x="171249" y="150663"/>
                    <a:pt x="181686" y="165007"/>
                    <a:pt x="193834" y="177832"/>
                  </a:cubicBezTo>
                  <a:cubicBezTo>
                    <a:pt x="191802" y="177832"/>
                    <a:pt x="189802" y="177641"/>
                    <a:pt x="187833" y="177260"/>
                  </a:cubicBezTo>
                  <a:cubicBezTo>
                    <a:pt x="173355" y="176403"/>
                    <a:pt x="156115" y="182785"/>
                    <a:pt x="157829" y="200882"/>
                  </a:cubicBezTo>
                  <a:cubicBezTo>
                    <a:pt x="159625" y="211899"/>
                    <a:pt x="163855" y="222377"/>
                    <a:pt x="170212" y="231553"/>
                  </a:cubicBezTo>
                  <a:cubicBezTo>
                    <a:pt x="177029" y="242267"/>
                    <a:pt x="185191" y="252062"/>
                    <a:pt x="194501" y="260699"/>
                  </a:cubicBezTo>
                  <a:cubicBezTo>
                    <a:pt x="203073" y="268891"/>
                    <a:pt x="212217" y="276320"/>
                    <a:pt x="221361" y="283750"/>
                  </a:cubicBezTo>
                  <a:lnTo>
                    <a:pt x="217075" y="282035"/>
                  </a:lnTo>
                  <a:cubicBezTo>
                    <a:pt x="205454" y="277368"/>
                    <a:pt x="193548" y="273653"/>
                    <a:pt x="181642" y="269843"/>
                  </a:cubicBezTo>
                  <a:cubicBezTo>
                    <a:pt x="159067" y="262509"/>
                    <a:pt x="136112" y="256032"/>
                    <a:pt x="118205" y="240221"/>
                  </a:cubicBezTo>
                  <a:cubicBezTo>
                    <a:pt x="107553" y="229434"/>
                    <a:pt x="97982" y="217630"/>
                    <a:pt x="89630" y="204978"/>
                  </a:cubicBezTo>
                  <a:cubicBezTo>
                    <a:pt x="79534" y="191834"/>
                    <a:pt x="69723" y="178403"/>
                    <a:pt x="59055" y="165640"/>
                  </a:cubicBezTo>
                  <a:cubicBezTo>
                    <a:pt x="46577" y="150686"/>
                    <a:pt x="32195" y="138017"/>
                    <a:pt x="18859" y="123920"/>
                  </a:cubicBezTo>
                  <a:cubicBezTo>
                    <a:pt x="12350" y="117477"/>
                    <a:pt x="6714" y="110207"/>
                    <a:pt x="2096" y="102298"/>
                  </a:cubicBezTo>
                  <a:cubicBezTo>
                    <a:pt x="1619" y="101441"/>
                    <a:pt x="1143" y="100584"/>
                    <a:pt x="762" y="99727"/>
                  </a:cubicBezTo>
                  <a:lnTo>
                    <a:pt x="762" y="99727"/>
                  </a:lnTo>
                  <a:cubicBezTo>
                    <a:pt x="762" y="98965"/>
                    <a:pt x="762" y="98107"/>
                    <a:pt x="0" y="97250"/>
                  </a:cubicBezTo>
                  <a:lnTo>
                    <a:pt x="0" y="97250"/>
                  </a:lnTo>
                  <a:cubicBezTo>
                    <a:pt x="0" y="97250"/>
                    <a:pt x="0" y="96679"/>
                    <a:pt x="0" y="96679"/>
                  </a:cubicBezTo>
                  <a:lnTo>
                    <a:pt x="0" y="96679"/>
                  </a:lnTo>
                  <a:cubicBezTo>
                    <a:pt x="171" y="96411"/>
                    <a:pt x="399" y="96183"/>
                    <a:pt x="667" y="96012"/>
                  </a:cubicBezTo>
                  <a:lnTo>
                    <a:pt x="667" y="96012"/>
                  </a:lnTo>
                  <a:cubicBezTo>
                    <a:pt x="2842" y="93932"/>
                    <a:pt x="5542" y="92483"/>
                    <a:pt x="8477" y="918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xmlns="" id="{58B358DB-4D9F-4B65-B212-81D469A05392}"/>
                </a:ext>
              </a:extLst>
            </p:cNvPr>
            <p:cNvSpPr/>
            <p:nvPr/>
          </p:nvSpPr>
          <p:spPr>
            <a:xfrm>
              <a:off x="2986603" y="1131573"/>
              <a:ext cx="485" cy="1238"/>
            </a:xfrm>
            <a:custGeom>
              <a:avLst/>
              <a:gdLst>
                <a:gd name="connsiteX0" fmla="*/ 0 w 301"/>
                <a:gd name="connsiteY0" fmla="*/ 770 h 769"/>
                <a:gd name="connsiteX1" fmla="*/ 0 w 301"/>
                <a:gd name="connsiteY1" fmla="*/ 770 h 769"/>
                <a:gd name="connsiteX2" fmla="*/ 0 w 301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" h="769">
                  <a:moveTo>
                    <a:pt x="0" y="770"/>
                  </a:moveTo>
                  <a:lnTo>
                    <a:pt x="0" y="770"/>
                  </a:lnTo>
                  <a:cubicBezTo>
                    <a:pt x="190" y="103"/>
                    <a:pt x="571" y="-564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xmlns="" id="{02497C65-7E6C-4350-B464-3F9252016D13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xmlns="" id="{5F943024-27DF-440C-9290-F3B7A8C8EFF7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xmlns="" id="{B4D73692-A75B-4BF9-A2B7-EDD39E856AE4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xmlns="" id="{E53837C7-14F2-49C7-95A7-155F2FC397CF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xmlns="" id="{6763DC12-8CB6-46B1-835A-4AE930F9A602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xmlns="" id="{F99D605D-0F57-48DB-A4C0-B2153E9EEC93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xmlns="" id="{C6E4544B-D92C-45F6-895B-FBF957B6A4EC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xmlns="" id="{545F2D9A-4366-43A8-ABAF-2BBD172E29C2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xmlns="" id="{304E849C-65B9-47A1-9428-CCAC10E4218A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xmlns="" id="{6211A0A8-E222-4F5D-899F-5B7655898388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xmlns="" id="{B0F91E0E-B9CF-40A7-9FA3-AB2800B186B7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xmlns="" id="{70320713-9F74-4A3C-AF13-D77AC68B8ED1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xmlns="" id="{02792832-57EF-41C5-A879-742CE0B2198A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xmlns="" id="{33916883-3A72-4B4C-8F09-1BD0C963BB32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xmlns="" id="{F8C5D9EC-3745-4643-AB3C-56B51C063DCC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xmlns="" id="{3F77439C-12E2-494B-81A4-D19E35FD3A92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xmlns="" id="{0031A0A9-5690-4530-9E0A-A7DB6F19AC55}"/>
                </a:ext>
              </a:extLst>
            </p:cNvPr>
            <p:cNvSpPr/>
            <p:nvPr/>
          </p:nvSpPr>
          <p:spPr>
            <a:xfrm>
              <a:off x="2269300" y="2507133"/>
              <a:ext cx="1612705" cy="1907739"/>
            </a:xfrm>
            <a:custGeom>
              <a:avLst/>
              <a:gdLst>
                <a:gd name="connsiteX0" fmla="*/ 1001078 w 1001363"/>
                <a:gd name="connsiteY0" fmla="*/ 868775 h 1184556"/>
                <a:gd name="connsiteX1" fmla="*/ 1001078 w 1001363"/>
                <a:gd name="connsiteY1" fmla="*/ 868775 h 1184556"/>
                <a:gd name="connsiteX2" fmla="*/ 1001078 w 1001363"/>
                <a:gd name="connsiteY2" fmla="*/ 873538 h 1184556"/>
                <a:gd name="connsiteX3" fmla="*/ 996029 w 1001363"/>
                <a:gd name="connsiteY3" fmla="*/ 890683 h 1184556"/>
                <a:gd name="connsiteX4" fmla="*/ 994791 w 1001363"/>
                <a:gd name="connsiteY4" fmla="*/ 893540 h 1184556"/>
                <a:gd name="connsiteX5" fmla="*/ 992410 w 1001363"/>
                <a:gd name="connsiteY5" fmla="*/ 898398 h 1184556"/>
                <a:gd name="connsiteX6" fmla="*/ 986123 w 1001363"/>
                <a:gd name="connsiteY6" fmla="*/ 909447 h 1184556"/>
                <a:gd name="connsiteX7" fmla="*/ 973931 w 1001363"/>
                <a:gd name="connsiteY7" fmla="*/ 927926 h 1184556"/>
                <a:gd name="connsiteX8" fmla="*/ 967645 w 1001363"/>
                <a:gd name="connsiteY8" fmla="*/ 936688 h 1184556"/>
                <a:gd name="connsiteX9" fmla="*/ 965930 w 1001363"/>
                <a:gd name="connsiteY9" fmla="*/ 939070 h 1184556"/>
                <a:gd name="connsiteX10" fmla="*/ 962216 w 1001363"/>
                <a:gd name="connsiteY10" fmla="*/ 943832 h 1184556"/>
                <a:gd name="connsiteX11" fmla="*/ 932498 w 1001363"/>
                <a:gd name="connsiteY11" fmla="*/ 977360 h 1184556"/>
                <a:gd name="connsiteX12" fmla="*/ 899255 w 1001363"/>
                <a:gd name="connsiteY12" fmla="*/ 1008031 h 1184556"/>
                <a:gd name="connsiteX13" fmla="*/ 892302 w 1001363"/>
                <a:gd name="connsiteY13" fmla="*/ 1013841 h 1184556"/>
                <a:gd name="connsiteX14" fmla="*/ 889540 w 1001363"/>
                <a:gd name="connsiteY14" fmla="*/ 1016032 h 1184556"/>
                <a:gd name="connsiteX15" fmla="*/ 885158 w 1001363"/>
                <a:gd name="connsiteY15" fmla="*/ 1019365 h 1184556"/>
                <a:gd name="connsiteX16" fmla="*/ 866108 w 1001363"/>
                <a:gd name="connsiteY16" fmla="*/ 1033272 h 1184556"/>
                <a:gd name="connsiteX17" fmla="*/ 788194 w 1001363"/>
                <a:gd name="connsiteY17" fmla="*/ 1078326 h 1184556"/>
                <a:gd name="connsiteX18" fmla="*/ 768477 w 1001363"/>
                <a:gd name="connsiteY18" fmla="*/ 1087850 h 1184556"/>
                <a:gd name="connsiteX19" fmla="*/ 757428 w 1001363"/>
                <a:gd name="connsiteY19" fmla="*/ 1092898 h 1184556"/>
                <a:gd name="connsiteX20" fmla="*/ 752856 w 1001363"/>
                <a:gd name="connsiteY20" fmla="*/ 1094994 h 1184556"/>
                <a:gd name="connsiteX21" fmla="*/ 747617 w 1001363"/>
                <a:gd name="connsiteY21" fmla="*/ 1097185 h 1184556"/>
                <a:gd name="connsiteX22" fmla="*/ 700469 w 1001363"/>
                <a:gd name="connsiteY22" fmla="*/ 1115187 h 1184556"/>
                <a:gd name="connsiteX23" fmla="*/ 603790 w 1001363"/>
                <a:gd name="connsiteY23" fmla="*/ 1143762 h 1184556"/>
                <a:gd name="connsiteX24" fmla="*/ 505206 w 1001363"/>
                <a:gd name="connsiteY24" fmla="*/ 1165098 h 1184556"/>
                <a:gd name="connsiteX25" fmla="*/ 454247 w 1001363"/>
                <a:gd name="connsiteY25" fmla="*/ 1173575 h 1184556"/>
                <a:gd name="connsiteX26" fmla="*/ 430911 w 1001363"/>
                <a:gd name="connsiteY26" fmla="*/ 1177004 h 1184556"/>
                <a:gd name="connsiteX27" fmla="*/ 426815 w 1001363"/>
                <a:gd name="connsiteY27" fmla="*/ 1177576 h 1184556"/>
                <a:gd name="connsiteX28" fmla="*/ 420624 w 1001363"/>
                <a:gd name="connsiteY28" fmla="*/ 1178338 h 1184556"/>
                <a:gd name="connsiteX29" fmla="*/ 406146 w 1001363"/>
                <a:gd name="connsiteY29" fmla="*/ 1180148 h 1184556"/>
                <a:gd name="connsiteX30" fmla="*/ 321469 w 1001363"/>
                <a:gd name="connsiteY30" fmla="*/ 1184434 h 1184556"/>
                <a:gd name="connsiteX31" fmla="*/ 300990 w 1001363"/>
                <a:gd name="connsiteY31" fmla="*/ 1183291 h 1184556"/>
                <a:gd name="connsiteX32" fmla="*/ 290798 w 1001363"/>
                <a:gd name="connsiteY32" fmla="*/ 1182338 h 1184556"/>
                <a:gd name="connsiteX33" fmla="*/ 286703 w 1001363"/>
                <a:gd name="connsiteY33" fmla="*/ 1182338 h 1184556"/>
                <a:gd name="connsiteX34" fmla="*/ 282892 w 1001363"/>
                <a:gd name="connsiteY34" fmla="*/ 1181767 h 1184556"/>
                <a:gd name="connsiteX35" fmla="*/ 251555 w 1001363"/>
                <a:gd name="connsiteY35" fmla="*/ 1174147 h 1184556"/>
                <a:gd name="connsiteX36" fmla="*/ 244792 w 1001363"/>
                <a:gd name="connsiteY36" fmla="*/ 1171670 h 1184556"/>
                <a:gd name="connsiteX37" fmla="*/ 240030 w 1001363"/>
                <a:gd name="connsiteY37" fmla="*/ 1169765 h 1184556"/>
                <a:gd name="connsiteX38" fmla="*/ 229648 w 1001363"/>
                <a:gd name="connsiteY38" fmla="*/ 1164336 h 1184556"/>
                <a:gd name="connsiteX39" fmla="*/ 218504 w 1001363"/>
                <a:gd name="connsiteY39" fmla="*/ 1157097 h 1184556"/>
                <a:gd name="connsiteX40" fmla="*/ 216408 w 1001363"/>
                <a:gd name="connsiteY40" fmla="*/ 1155573 h 1184556"/>
                <a:gd name="connsiteX41" fmla="*/ 216408 w 1001363"/>
                <a:gd name="connsiteY41" fmla="*/ 1155573 h 1184556"/>
                <a:gd name="connsiteX42" fmla="*/ 210407 w 1001363"/>
                <a:gd name="connsiteY42" fmla="*/ 1150239 h 1184556"/>
                <a:gd name="connsiteX43" fmla="*/ 200882 w 1001363"/>
                <a:gd name="connsiteY43" fmla="*/ 1140714 h 1184556"/>
                <a:gd name="connsiteX44" fmla="*/ 200311 w 1001363"/>
                <a:gd name="connsiteY44" fmla="*/ 1140047 h 1184556"/>
                <a:gd name="connsiteX45" fmla="*/ 198692 w 1001363"/>
                <a:gd name="connsiteY45" fmla="*/ 1137761 h 1184556"/>
                <a:gd name="connsiteX46" fmla="*/ 194120 w 1001363"/>
                <a:gd name="connsiteY46" fmla="*/ 1130618 h 1184556"/>
                <a:gd name="connsiteX47" fmla="*/ 188214 w 1001363"/>
                <a:gd name="connsiteY47" fmla="*/ 1119664 h 1184556"/>
                <a:gd name="connsiteX48" fmla="*/ 188786 w 1001363"/>
                <a:gd name="connsiteY48" fmla="*/ 1108805 h 1184556"/>
                <a:gd name="connsiteX49" fmla="*/ 188786 w 1001363"/>
                <a:gd name="connsiteY49" fmla="*/ 1104614 h 1184556"/>
                <a:gd name="connsiteX50" fmla="*/ 252794 w 1001363"/>
                <a:gd name="connsiteY50" fmla="*/ 1138619 h 1184556"/>
                <a:gd name="connsiteX51" fmla="*/ 298228 w 1001363"/>
                <a:gd name="connsiteY51" fmla="*/ 1148144 h 1184556"/>
                <a:gd name="connsiteX52" fmla="*/ 320040 w 1001363"/>
                <a:gd name="connsiteY52" fmla="*/ 1149953 h 1184556"/>
                <a:gd name="connsiteX53" fmla="*/ 341471 w 1001363"/>
                <a:gd name="connsiteY53" fmla="*/ 1147191 h 1184556"/>
                <a:gd name="connsiteX54" fmla="*/ 342820 w 1001363"/>
                <a:gd name="connsiteY54" fmla="*/ 1142253 h 1184556"/>
                <a:gd name="connsiteX55" fmla="*/ 341471 w 1001363"/>
                <a:gd name="connsiteY55" fmla="*/ 1140905 h 1184556"/>
                <a:gd name="connsiteX56" fmla="*/ 323183 w 1001363"/>
                <a:gd name="connsiteY56" fmla="*/ 1137381 h 1184556"/>
                <a:gd name="connsiteX57" fmla="*/ 301371 w 1001363"/>
                <a:gd name="connsiteY57" fmla="*/ 1135666 h 1184556"/>
                <a:gd name="connsiteX58" fmla="*/ 258889 w 1001363"/>
                <a:gd name="connsiteY58" fmla="*/ 1128332 h 1184556"/>
                <a:gd name="connsiteX59" fmla="*/ 187833 w 1001363"/>
                <a:gd name="connsiteY59" fmla="*/ 1089470 h 1184556"/>
                <a:gd name="connsiteX60" fmla="*/ 187262 w 1001363"/>
                <a:gd name="connsiteY60" fmla="*/ 1081850 h 1184556"/>
                <a:gd name="connsiteX61" fmla="*/ 183642 w 1001363"/>
                <a:gd name="connsiteY61" fmla="*/ 1030605 h 1184556"/>
                <a:gd name="connsiteX62" fmla="*/ 182213 w 1001363"/>
                <a:gd name="connsiteY62" fmla="*/ 978503 h 1184556"/>
                <a:gd name="connsiteX63" fmla="*/ 176975 w 1001363"/>
                <a:gd name="connsiteY63" fmla="*/ 923068 h 1184556"/>
                <a:gd name="connsiteX64" fmla="*/ 131731 w 1001363"/>
                <a:gd name="connsiteY64" fmla="*/ 714756 h 1184556"/>
                <a:gd name="connsiteX65" fmla="*/ 116110 w 1001363"/>
                <a:gd name="connsiteY65" fmla="*/ 648081 h 1184556"/>
                <a:gd name="connsiteX66" fmla="*/ 97060 w 1001363"/>
                <a:gd name="connsiteY66" fmla="*/ 581406 h 1184556"/>
                <a:gd name="connsiteX67" fmla="*/ 83534 w 1001363"/>
                <a:gd name="connsiteY67" fmla="*/ 534638 h 1184556"/>
                <a:gd name="connsiteX68" fmla="*/ 73342 w 1001363"/>
                <a:gd name="connsiteY68" fmla="*/ 483584 h 1184556"/>
                <a:gd name="connsiteX69" fmla="*/ 47625 w 1001363"/>
                <a:gd name="connsiteY69" fmla="*/ 382619 h 1184556"/>
                <a:gd name="connsiteX70" fmla="*/ 0 w 1001363"/>
                <a:gd name="connsiteY70" fmla="*/ 185166 h 1184556"/>
                <a:gd name="connsiteX71" fmla="*/ 20003 w 1001363"/>
                <a:gd name="connsiteY71" fmla="*/ 195929 h 1184556"/>
                <a:gd name="connsiteX72" fmla="*/ 22003 w 1001363"/>
                <a:gd name="connsiteY72" fmla="*/ 196787 h 1184556"/>
                <a:gd name="connsiteX73" fmla="*/ 30956 w 1001363"/>
                <a:gd name="connsiteY73" fmla="*/ 224695 h 1184556"/>
                <a:gd name="connsiteX74" fmla="*/ 63246 w 1001363"/>
                <a:gd name="connsiteY74" fmla="*/ 325946 h 1184556"/>
                <a:gd name="connsiteX75" fmla="*/ 117538 w 1001363"/>
                <a:gd name="connsiteY75" fmla="*/ 534353 h 1184556"/>
                <a:gd name="connsiteX76" fmla="*/ 153734 w 1001363"/>
                <a:gd name="connsiteY76" fmla="*/ 684467 h 1184556"/>
                <a:gd name="connsiteX77" fmla="*/ 162211 w 1001363"/>
                <a:gd name="connsiteY77" fmla="*/ 722567 h 1184556"/>
                <a:gd name="connsiteX78" fmla="*/ 170593 w 1001363"/>
                <a:gd name="connsiteY78" fmla="*/ 760095 h 1184556"/>
                <a:gd name="connsiteX79" fmla="*/ 184880 w 1001363"/>
                <a:gd name="connsiteY79" fmla="*/ 834962 h 1184556"/>
                <a:gd name="connsiteX80" fmla="*/ 191643 w 1001363"/>
                <a:gd name="connsiteY80" fmla="*/ 834962 h 1184556"/>
                <a:gd name="connsiteX81" fmla="*/ 185738 w 1001363"/>
                <a:gd name="connsiteY81" fmla="*/ 785622 h 1184556"/>
                <a:gd name="connsiteX82" fmla="*/ 182213 w 1001363"/>
                <a:gd name="connsiteY82" fmla="*/ 760667 h 1184556"/>
                <a:gd name="connsiteX83" fmla="*/ 179927 w 1001363"/>
                <a:gd name="connsiteY83" fmla="*/ 733235 h 1184556"/>
                <a:gd name="connsiteX84" fmla="*/ 170402 w 1001363"/>
                <a:gd name="connsiteY84" fmla="*/ 679895 h 1184556"/>
                <a:gd name="connsiteX85" fmla="*/ 159258 w 1001363"/>
                <a:gd name="connsiteY85" fmla="*/ 627221 h 1184556"/>
                <a:gd name="connsiteX86" fmla="*/ 107728 w 1001363"/>
                <a:gd name="connsiteY86" fmla="*/ 418719 h 1184556"/>
                <a:gd name="connsiteX87" fmla="*/ 64294 w 1001363"/>
                <a:gd name="connsiteY87" fmla="*/ 265081 h 1184556"/>
                <a:gd name="connsiteX88" fmla="*/ 52673 w 1001363"/>
                <a:gd name="connsiteY88" fmla="*/ 229076 h 1184556"/>
                <a:gd name="connsiteX89" fmla="*/ 44005 w 1001363"/>
                <a:gd name="connsiteY89" fmla="*/ 204788 h 1184556"/>
                <a:gd name="connsiteX90" fmla="*/ 70199 w 1001363"/>
                <a:gd name="connsiteY90" fmla="*/ 210884 h 1184556"/>
                <a:gd name="connsiteX91" fmla="*/ 80867 w 1001363"/>
                <a:gd name="connsiteY91" fmla="*/ 212788 h 1184556"/>
                <a:gd name="connsiteX92" fmla="*/ 85725 w 1001363"/>
                <a:gd name="connsiteY92" fmla="*/ 213931 h 1184556"/>
                <a:gd name="connsiteX93" fmla="*/ 88011 w 1001363"/>
                <a:gd name="connsiteY93" fmla="*/ 214694 h 1184556"/>
                <a:gd name="connsiteX94" fmla="*/ 88011 w 1001363"/>
                <a:gd name="connsiteY94" fmla="*/ 214694 h 1184556"/>
                <a:gd name="connsiteX95" fmla="*/ 88773 w 1001363"/>
                <a:gd name="connsiteY95" fmla="*/ 214694 h 1184556"/>
                <a:gd name="connsiteX96" fmla="*/ 91059 w 1001363"/>
                <a:gd name="connsiteY96" fmla="*/ 216027 h 1184556"/>
                <a:gd name="connsiteX97" fmla="*/ 92012 w 1001363"/>
                <a:gd name="connsiteY97" fmla="*/ 218408 h 1184556"/>
                <a:gd name="connsiteX98" fmla="*/ 95345 w 1001363"/>
                <a:gd name="connsiteY98" fmla="*/ 227933 h 1184556"/>
                <a:gd name="connsiteX99" fmla="*/ 101727 w 1001363"/>
                <a:gd name="connsiteY99" fmla="*/ 246317 h 1184556"/>
                <a:gd name="connsiteX100" fmla="*/ 120777 w 1001363"/>
                <a:gd name="connsiteY100" fmla="*/ 283559 h 1184556"/>
                <a:gd name="connsiteX101" fmla="*/ 141923 w 1001363"/>
                <a:gd name="connsiteY101" fmla="*/ 297752 h 1184556"/>
                <a:gd name="connsiteX102" fmla="*/ 152305 w 1001363"/>
                <a:gd name="connsiteY102" fmla="*/ 333375 h 1184556"/>
                <a:gd name="connsiteX103" fmla="*/ 166307 w 1001363"/>
                <a:gd name="connsiteY103" fmla="*/ 381000 h 1184556"/>
                <a:gd name="connsiteX104" fmla="*/ 179927 w 1001363"/>
                <a:gd name="connsiteY104" fmla="*/ 429578 h 1184556"/>
                <a:gd name="connsiteX105" fmla="*/ 184213 w 1001363"/>
                <a:gd name="connsiteY105" fmla="*/ 479584 h 1184556"/>
                <a:gd name="connsiteX106" fmla="*/ 219075 w 1001363"/>
                <a:gd name="connsiteY106" fmla="*/ 690563 h 1184556"/>
                <a:gd name="connsiteX107" fmla="*/ 233934 w 1001363"/>
                <a:gd name="connsiteY107" fmla="*/ 768096 h 1184556"/>
                <a:gd name="connsiteX108" fmla="*/ 240316 w 1001363"/>
                <a:gd name="connsiteY108" fmla="*/ 804767 h 1184556"/>
                <a:gd name="connsiteX109" fmla="*/ 248602 w 1001363"/>
                <a:gd name="connsiteY109" fmla="*/ 844010 h 1184556"/>
                <a:gd name="connsiteX110" fmla="*/ 255696 w 1001363"/>
                <a:gd name="connsiteY110" fmla="*/ 847594 h 1184556"/>
                <a:gd name="connsiteX111" fmla="*/ 259556 w 1001363"/>
                <a:gd name="connsiteY111" fmla="*/ 842486 h 1184556"/>
                <a:gd name="connsiteX112" fmla="*/ 253270 w 1001363"/>
                <a:gd name="connsiteY112" fmla="*/ 790384 h 1184556"/>
                <a:gd name="connsiteX113" fmla="*/ 243745 w 1001363"/>
                <a:gd name="connsiteY113" fmla="*/ 739140 h 1184556"/>
                <a:gd name="connsiteX114" fmla="*/ 222980 w 1001363"/>
                <a:gd name="connsiteY114" fmla="*/ 633413 h 1184556"/>
                <a:gd name="connsiteX115" fmla="*/ 203930 w 1001363"/>
                <a:gd name="connsiteY115" fmla="*/ 527399 h 1184556"/>
                <a:gd name="connsiteX116" fmla="*/ 193358 w 1001363"/>
                <a:gd name="connsiteY116" fmla="*/ 425767 h 1184556"/>
                <a:gd name="connsiteX117" fmla="*/ 171450 w 1001363"/>
                <a:gd name="connsiteY117" fmla="*/ 352711 h 1184556"/>
                <a:gd name="connsiteX118" fmla="*/ 161068 w 1001363"/>
                <a:gd name="connsiteY118" fmla="*/ 315944 h 1184556"/>
                <a:gd name="connsiteX119" fmla="*/ 156020 w 1001363"/>
                <a:gd name="connsiteY119" fmla="*/ 299275 h 1184556"/>
                <a:gd name="connsiteX120" fmla="*/ 163640 w 1001363"/>
                <a:gd name="connsiteY120" fmla="*/ 298609 h 1184556"/>
                <a:gd name="connsiteX121" fmla="*/ 177641 w 1001363"/>
                <a:gd name="connsiteY121" fmla="*/ 293751 h 1184556"/>
                <a:gd name="connsiteX122" fmla="*/ 187833 w 1001363"/>
                <a:gd name="connsiteY122" fmla="*/ 303276 h 1184556"/>
                <a:gd name="connsiteX123" fmla="*/ 240983 w 1001363"/>
                <a:gd name="connsiteY123" fmla="*/ 284226 h 1184556"/>
                <a:gd name="connsiteX124" fmla="*/ 237649 w 1001363"/>
                <a:gd name="connsiteY124" fmla="*/ 278225 h 1184556"/>
                <a:gd name="connsiteX125" fmla="*/ 207550 w 1001363"/>
                <a:gd name="connsiteY125" fmla="*/ 281273 h 1184556"/>
                <a:gd name="connsiteX126" fmla="*/ 189928 w 1001363"/>
                <a:gd name="connsiteY126" fmla="*/ 285750 h 1184556"/>
                <a:gd name="connsiteX127" fmla="*/ 212884 w 1001363"/>
                <a:gd name="connsiteY127" fmla="*/ 251555 h 1184556"/>
                <a:gd name="connsiteX128" fmla="*/ 218027 w 1001363"/>
                <a:gd name="connsiteY128" fmla="*/ 250127 h 1184556"/>
                <a:gd name="connsiteX129" fmla="*/ 232600 w 1001363"/>
                <a:gd name="connsiteY129" fmla="*/ 244792 h 1184556"/>
                <a:gd name="connsiteX130" fmla="*/ 232600 w 1001363"/>
                <a:gd name="connsiteY130" fmla="*/ 236315 h 1184556"/>
                <a:gd name="connsiteX131" fmla="*/ 217551 w 1001363"/>
                <a:gd name="connsiteY131" fmla="*/ 233934 h 1184556"/>
                <a:gd name="connsiteX132" fmla="*/ 216694 w 1001363"/>
                <a:gd name="connsiteY132" fmla="*/ 205359 h 1184556"/>
                <a:gd name="connsiteX133" fmla="*/ 223647 w 1001363"/>
                <a:gd name="connsiteY133" fmla="*/ 202311 h 1184556"/>
                <a:gd name="connsiteX134" fmla="*/ 228219 w 1001363"/>
                <a:gd name="connsiteY134" fmla="*/ 193548 h 1184556"/>
                <a:gd name="connsiteX135" fmla="*/ 224409 w 1001363"/>
                <a:gd name="connsiteY135" fmla="*/ 190024 h 1184556"/>
                <a:gd name="connsiteX136" fmla="*/ 217265 w 1001363"/>
                <a:gd name="connsiteY136" fmla="*/ 189262 h 1184556"/>
                <a:gd name="connsiteX137" fmla="*/ 213360 w 1001363"/>
                <a:gd name="connsiteY137" fmla="*/ 190500 h 1184556"/>
                <a:gd name="connsiteX138" fmla="*/ 209359 w 1001363"/>
                <a:gd name="connsiteY138" fmla="*/ 177832 h 1184556"/>
                <a:gd name="connsiteX139" fmla="*/ 201454 w 1001363"/>
                <a:gd name="connsiteY139" fmla="*/ 157829 h 1184556"/>
                <a:gd name="connsiteX140" fmla="*/ 207550 w 1001363"/>
                <a:gd name="connsiteY140" fmla="*/ 156400 h 1184556"/>
                <a:gd name="connsiteX141" fmla="*/ 227648 w 1001363"/>
                <a:gd name="connsiteY141" fmla="*/ 145161 h 1184556"/>
                <a:gd name="connsiteX142" fmla="*/ 226409 w 1001363"/>
                <a:gd name="connsiteY142" fmla="*/ 140399 h 1184556"/>
                <a:gd name="connsiteX143" fmla="*/ 205454 w 1001363"/>
                <a:gd name="connsiteY143" fmla="*/ 140399 h 1184556"/>
                <a:gd name="connsiteX144" fmla="*/ 195929 w 1001363"/>
                <a:gd name="connsiteY144" fmla="*/ 143637 h 1184556"/>
                <a:gd name="connsiteX145" fmla="*/ 192691 w 1001363"/>
                <a:gd name="connsiteY145" fmla="*/ 136017 h 1184556"/>
                <a:gd name="connsiteX146" fmla="*/ 191834 w 1001363"/>
                <a:gd name="connsiteY146" fmla="*/ 133826 h 1184556"/>
                <a:gd name="connsiteX147" fmla="*/ 191834 w 1001363"/>
                <a:gd name="connsiteY147" fmla="*/ 133826 h 1184556"/>
                <a:gd name="connsiteX148" fmla="*/ 209550 w 1001363"/>
                <a:gd name="connsiteY148" fmla="*/ 127349 h 1184556"/>
                <a:gd name="connsiteX149" fmla="*/ 207931 w 1001363"/>
                <a:gd name="connsiteY149" fmla="*/ 121063 h 1184556"/>
                <a:gd name="connsiteX150" fmla="*/ 196310 w 1001363"/>
                <a:gd name="connsiteY150" fmla="*/ 119539 h 1184556"/>
                <a:gd name="connsiteX151" fmla="*/ 186785 w 1001363"/>
                <a:gd name="connsiteY151" fmla="*/ 119539 h 1184556"/>
                <a:gd name="connsiteX152" fmla="*/ 185166 w 1001363"/>
                <a:gd name="connsiteY152" fmla="*/ 114681 h 1184556"/>
                <a:gd name="connsiteX153" fmla="*/ 181546 w 1001363"/>
                <a:gd name="connsiteY153" fmla="*/ 100965 h 1184556"/>
                <a:gd name="connsiteX154" fmla="*/ 200596 w 1001363"/>
                <a:gd name="connsiteY154" fmla="*/ 102013 h 1184556"/>
                <a:gd name="connsiteX155" fmla="*/ 233267 w 1001363"/>
                <a:gd name="connsiteY155" fmla="*/ 93345 h 1184556"/>
                <a:gd name="connsiteX156" fmla="*/ 231967 w 1001363"/>
                <a:gd name="connsiteY156" fmla="*/ 88116 h 1184556"/>
                <a:gd name="connsiteX157" fmla="*/ 231077 w 1001363"/>
                <a:gd name="connsiteY157" fmla="*/ 87725 h 1184556"/>
                <a:gd name="connsiteX158" fmla="*/ 214694 w 1001363"/>
                <a:gd name="connsiteY158" fmla="*/ 88773 h 1184556"/>
                <a:gd name="connsiteX159" fmla="*/ 197072 w 1001363"/>
                <a:gd name="connsiteY159" fmla="*/ 88773 h 1184556"/>
                <a:gd name="connsiteX160" fmla="*/ 180308 w 1001363"/>
                <a:gd name="connsiteY160" fmla="*/ 88773 h 1184556"/>
                <a:gd name="connsiteX161" fmla="*/ 180308 w 1001363"/>
                <a:gd name="connsiteY161" fmla="*/ 81820 h 1184556"/>
                <a:gd name="connsiteX162" fmla="*/ 182309 w 1001363"/>
                <a:gd name="connsiteY162" fmla="*/ 64960 h 1184556"/>
                <a:gd name="connsiteX163" fmla="*/ 198977 w 1001363"/>
                <a:gd name="connsiteY163" fmla="*/ 64103 h 1184556"/>
                <a:gd name="connsiteX164" fmla="*/ 234125 w 1001363"/>
                <a:gd name="connsiteY164" fmla="*/ 60579 h 1184556"/>
                <a:gd name="connsiteX165" fmla="*/ 310325 w 1001363"/>
                <a:gd name="connsiteY165" fmla="*/ 46577 h 1184556"/>
                <a:gd name="connsiteX166" fmla="*/ 316040 w 1001363"/>
                <a:gd name="connsiteY166" fmla="*/ 45815 h 1184556"/>
                <a:gd name="connsiteX167" fmla="*/ 329470 w 1001363"/>
                <a:gd name="connsiteY167" fmla="*/ 44101 h 1184556"/>
                <a:gd name="connsiteX168" fmla="*/ 347663 w 1001363"/>
                <a:gd name="connsiteY168" fmla="*/ 38957 h 1184556"/>
                <a:gd name="connsiteX169" fmla="*/ 366713 w 1001363"/>
                <a:gd name="connsiteY169" fmla="*/ 31052 h 1184556"/>
                <a:gd name="connsiteX170" fmla="*/ 374713 w 1001363"/>
                <a:gd name="connsiteY170" fmla="*/ 27432 h 1184556"/>
                <a:gd name="connsiteX171" fmla="*/ 376333 w 1001363"/>
                <a:gd name="connsiteY171" fmla="*/ 26765 h 1184556"/>
                <a:gd name="connsiteX172" fmla="*/ 381762 w 1001363"/>
                <a:gd name="connsiteY172" fmla="*/ 24575 h 1184556"/>
                <a:gd name="connsiteX173" fmla="*/ 400241 w 1001363"/>
                <a:gd name="connsiteY173" fmla="*/ 16764 h 1184556"/>
                <a:gd name="connsiteX174" fmla="*/ 408432 w 1001363"/>
                <a:gd name="connsiteY174" fmla="*/ 12668 h 1184556"/>
                <a:gd name="connsiteX175" fmla="*/ 411766 w 1001363"/>
                <a:gd name="connsiteY175" fmla="*/ 11049 h 1184556"/>
                <a:gd name="connsiteX176" fmla="*/ 415100 w 1001363"/>
                <a:gd name="connsiteY176" fmla="*/ 9525 h 1184556"/>
                <a:gd name="connsiteX177" fmla="*/ 440912 w 1001363"/>
                <a:gd name="connsiteY177" fmla="*/ 0 h 1184556"/>
                <a:gd name="connsiteX178" fmla="*/ 441388 w 1001363"/>
                <a:gd name="connsiteY178" fmla="*/ 0 h 1184556"/>
                <a:gd name="connsiteX179" fmla="*/ 456247 w 1001363"/>
                <a:gd name="connsiteY179" fmla="*/ 12954 h 1184556"/>
                <a:gd name="connsiteX180" fmla="*/ 460629 w 1001363"/>
                <a:gd name="connsiteY180" fmla="*/ 18669 h 1184556"/>
                <a:gd name="connsiteX181" fmla="*/ 453866 w 1001363"/>
                <a:gd name="connsiteY181" fmla="*/ 22479 h 1184556"/>
                <a:gd name="connsiteX182" fmla="*/ 426625 w 1001363"/>
                <a:gd name="connsiteY182" fmla="*/ 36481 h 1184556"/>
                <a:gd name="connsiteX183" fmla="*/ 398526 w 1001363"/>
                <a:gd name="connsiteY183" fmla="*/ 46006 h 1184556"/>
                <a:gd name="connsiteX184" fmla="*/ 368999 w 1001363"/>
                <a:gd name="connsiteY184" fmla="*/ 57341 h 1184556"/>
                <a:gd name="connsiteX185" fmla="*/ 372046 w 1001363"/>
                <a:gd name="connsiteY185" fmla="*/ 64770 h 1184556"/>
                <a:gd name="connsiteX186" fmla="*/ 401860 w 1001363"/>
                <a:gd name="connsiteY186" fmla="*/ 58198 h 1184556"/>
                <a:gd name="connsiteX187" fmla="*/ 430435 w 1001363"/>
                <a:gd name="connsiteY187" fmla="*/ 48673 h 1184556"/>
                <a:gd name="connsiteX188" fmla="*/ 454247 w 1001363"/>
                <a:gd name="connsiteY188" fmla="*/ 36767 h 1184556"/>
                <a:gd name="connsiteX189" fmla="*/ 466916 w 1001363"/>
                <a:gd name="connsiteY189" fmla="*/ 30385 h 1184556"/>
                <a:gd name="connsiteX190" fmla="*/ 467487 w 1001363"/>
                <a:gd name="connsiteY190" fmla="*/ 31242 h 1184556"/>
                <a:gd name="connsiteX191" fmla="*/ 473202 w 1001363"/>
                <a:gd name="connsiteY191" fmla="*/ 39624 h 1184556"/>
                <a:gd name="connsiteX192" fmla="*/ 474631 w 1001363"/>
                <a:gd name="connsiteY192" fmla="*/ 44482 h 1184556"/>
                <a:gd name="connsiteX193" fmla="*/ 481870 w 1001363"/>
                <a:gd name="connsiteY193" fmla="*/ 65056 h 1184556"/>
                <a:gd name="connsiteX194" fmla="*/ 495967 w 1001363"/>
                <a:gd name="connsiteY194" fmla="*/ 107728 h 1184556"/>
                <a:gd name="connsiteX195" fmla="*/ 530352 w 1001363"/>
                <a:gd name="connsiteY195" fmla="*/ 198215 h 1184556"/>
                <a:gd name="connsiteX196" fmla="*/ 583883 w 1001363"/>
                <a:gd name="connsiteY196" fmla="*/ 260413 h 1184556"/>
                <a:gd name="connsiteX197" fmla="*/ 588645 w 1001363"/>
                <a:gd name="connsiteY197" fmla="*/ 261842 h 1184556"/>
                <a:gd name="connsiteX198" fmla="*/ 597408 w 1001363"/>
                <a:gd name="connsiteY198" fmla="*/ 295561 h 1184556"/>
                <a:gd name="connsiteX199" fmla="*/ 625983 w 1001363"/>
                <a:gd name="connsiteY199" fmla="*/ 398050 h 1184556"/>
                <a:gd name="connsiteX200" fmla="*/ 649415 w 1001363"/>
                <a:gd name="connsiteY200" fmla="*/ 502825 h 1184556"/>
                <a:gd name="connsiteX201" fmla="*/ 676275 w 1001363"/>
                <a:gd name="connsiteY201" fmla="*/ 606933 h 1184556"/>
                <a:gd name="connsiteX202" fmla="*/ 691039 w 1001363"/>
                <a:gd name="connsiteY202" fmla="*/ 653891 h 1184556"/>
                <a:gd name="connsiteX203" fmla="*/ 704945 w 1001363"/>
                <a:gd name="connsiteY203" fmla="*/ 695230 h 1184556"/>
                <a:gd name="connsiteX204" fmla="*/ 726758 w 1001363"/>
                <a:gd name="connsiteY204" fmla="*/ 784670 h 1184556"/>
                <a:gd name="connsiteX205" fmla="*/ 731996 w 1001363"/>
                <a:gd name="connsiteY205" fmla="*/ 783908 h 1184556"/>
                <a:gd name="connsiteX206" fmla="*/ 715518 w 1001363"/>
                <a:gd name="connsiteY206" fmla="*/ 688181 h 1184556"/>
                <a:gd name="connsiteX207" fmla="*/ 687991 w 1001363"/>
                <a:gd name="connsiteY207" fmla="*/ 590169 h 1184556"/>
                <a:gd name="connsiteX208" fmla="*/ 661892 w 1001363"/>
                <a:gd name="connsiteY208" fmla="*/ 485394 h 1184556"/>
                <a:gd name="connsiteX209" fmla="*/ 636937 w 1001363"/>
                <a:gd name="connsiteY209" fmla="*/ 380619 h 1184556"/>
                <a:gd name="connsiteX210" fmla="*/ 608362 w 1001363"/>
                <a:gd name="connsiteY210" fmla="*/ 282702 h 1184556"/>
                <a:gd name="connsiteX211" fmla="*/ 602361 w 1001363"/>
                <a:gd name="connsiteY211" fmla="*/ 261747 h 1184556"/>
                <a:gd name="connsiteX212" fmla="*/ 626555 w 1001363"/>
                <a:gd name="connsiteY212" fmla="*/ 253175 h 1184556"/>
                <a:gd name="connsiteX213" fmla="*/ 650843 w 1001363"/>
                <a:gd name="connsiteY213" fmla="*/ 216599 h 1184556"/>
                <a:gd name="connsiteX214" fmla="*/ 665702 w 1001363"/>
                <a:gd name="connsiteY214" fmla="*/ 197549 h 1184556"/>
                <a:gd name="connsiteX215" fmla="*/ 672370 w 1001363"/>
                <a:gd name="connsiteY215" fmla="*/ 171926 h 1184556"/>
                <a:gd name="connsiteX216" fmla="*/ 677132 w 1001363"/>
                <a:gd name="connsiteY216" fmla="*/ 174498 h 1184556"/>
                <a:gd name="connsiteX217" fmla="*/ 681038 w 1001363"/>
                <a:gd name="connsiteY217" fmla="*/ 177070 h 1184556"/>
                <a:gd name="connsiteX218" fmla="*/ 681038 w 1001363"/>
                <a:gd name="connsiteY218" fmla="*/ 177070 h 1184556"/>
                <a:gd name="connsiteX219" fmla="*/ 689038 w 1001363"/>
                <a:gd name="connsiteY219" fmla="*/ 209931 h 1184556"/>
                <a:gd name="connsiteX220" fmla="*/ 699992 w 1001363"/>
                <a:gd name="connsiteY220" fmla="*/ 260604 h 1184556"/>
                <a:gd name="connsiteX221" fmla="*/ 699516 w 1001363"/>
                <a:gd name="connsiteY221" fmla="*/ 268034 h 1184556"/>
                <a:gd name="connsiteX222" fmla="*/ 700088 w 1001363"/>
                <a:gd name="connsiteY222" fmla="*/ 314992 h 1184556"/>
                <a:gd name="connsiteX223" fmla="*/ 722852 w 1001363"/>
                <a:gd name="connsiteY223" fmla="*/ 395288 h 1184556"/>
                <a:gd name="connsiteX224" fmla="*/ 736473 w 1001363"/>
                <a:gd name="connsiteY224" fmla="*/ 408242 h 1184556"/>
                <a:gd name="connsiteX225" fmla="*/ 768382 w 1001363"/>
                <a:gd name="connsiteY225" fmla="*/ 515303 h 1184556"/>
                <a:gd name="connsiteX226" fmla="*/ 796004 w 1001363"/>
                <a:gd name="connsiteY226" fmla="*/ 598265 h 1184556"/>
                <a:gd name="connsiteX227" fmla="*/ 811721 w 1001363"/>
                <a:gd name="connsiteY227" fmla="*/ 640366 h 1184556"/>
                <a:gd name="connsiteX228" fmla="*/ 819055 w 1001363"/>
                <a:gd name="connsiteY228" fmla="*/ 660368 h 1184556"/>
                <a:gd name="connsiteX229" fmla="*/ 828580 w 1001363"/>
                <a:gd name="connsiteY229" fmla="*/ 681228 h 1184556"/>
                <a:gd name="connsiteX230" fmla="*/ 835944 w 1001363"/>
                <a:gd name="connsiteY230" fmla="*/ 683402 h 1184556"/>
                <a:gd name="connsiteX231" fmla="*/ 838772 w 1001363"/>
                <a:gd name="connsiteY231" fmla="*/ 678371 h 1184556"/>
                <a:gd name="connsiteX232" fmla="*/ 832866 w 1001363"/>
                <a:gd name="connsiteY232" fmla="*/ 654368 h 1184556"/>
                <a:gd name="connsiteX233" fmla="*/ 823341 w 1001363"/>
                <a:gd name="connsiteY233" fmla="*/ 628269 h 1184556"/>
                <a:gd name="connsiteX234" fmla="*/ 804291 w 1001363"/>
                <a:gd name="connsiteY234" fmla="*/ 578263 h 1184556"/>
                <a:gd name="connsiteX235" fmla="*/ 771811 w 1001363"/>
                <a:gd name="connsiteY235" fmla="*/ 476536 h 1184556"/>
                <a:gd name="connsiteX236" fmla="*/ 754285 w 1001363"/>
                <a:gd name="connsiteY236" fmla="*/ 417005 h 1184556"/>
                <a:gd name="connsiteX237" fmla="*/ 785908 w 1001363"/>
                <a:gd name="connsiteY237" fmla="*/ 417671 h 1184556"/>
                <a:gd name="connsiteX238" fmla="*/ 811721 w 1001363"/>
                <a:gd name="connsiteY238" fmla="*/ 400336 h 1184556"/>
                <a:gd name="connsiteX239" fmla="*/ 814292 w 1001363"/>
                <a:gd name="connsiteY239" fmla="*/ 409861 h 1184556"/>
                <a:gd name="connsiteX240" fmla="*/ 823246 w 1001363"/>
                <a:gd name="connsiteY240" fmla="*/ 457486 h 1184556"/>
                <a:gd name="connsiteX241" fmla="*/ 835152 w 1001363"/>
                <a:gd name="connsiteY241" fmla="*/ 506730 h 1184556"/>
                <a:gd name="connsiteX242" fmla="*/ 845915 w 1001363"/>
                <a:gd name="connsiteY242" fmla="*/ 558451 h 1184556"/>
                <a:gd name="connsiteX243" fmla="*/ 871538 w 1001363"/>
                <a:gd name="connsiteY243" fmla="*/ 659511 h 1184556"/>
                <a:gd name="connsiteX244" fmla="*/ 886587 w 1001363"/>
                <a:gd name="connsiteY244" fmla="*/ 706469 h 1184556"/>
                <a:gd name="connsiteX245" fmla="*/ 903256 w 1001363"/>
                <a:gd name="connsiteY245" fmla="*/ 752666 h 1184556"/>
                <a:gd name="connsiteX246" fmla="*/ 916781 w 1001363"/>
                <a:gd name="connsiteY246" fmla="*/ 744474 h 1184556"/>
                <a:gd name="connsiteX247" fmla="*/ 901922 w 1001363"/>
                <a:gd name="connsiteY247" fmla="*/ 702088 h 1184556"/>
                <a:gd name="connsiteX248" fmla="*/ 886778 w 1001363"/>
                <a:gd name="connsiteY248" fmla="*/ 655225 h 1184556"/>
                <a:gd name="connsiteX249" fmla="*/ 860012 w 1001363"/>
                <a:gd name="connsiteY249" fmla="*/ 556641 h 1184556"/>
                <a:gd name="connsiteX250" fmla="*/ 849535 w 1001363"/>
                <a:gd name="connsiteY250" fmla="*/ 509016 h 1184556"/>
                <a:gd name="connsiteX251" fmla="*/ 837057 w 1001363"/>
                <a:gd name="connsiteY251" fmla="*/ 459867 h 1184556"/>
                <a:gd name="connsiteX252" fmla="*/ 827532 w 1001363"/>
                <a:gd name="connsiteY252" fmla="*/ 411671 h 1184556"/>
                <a:gd name="connsiteX253" fmla="*/ 821817 w 1001363"/>
                <a:gd name="connsiteY253" fmla="*/ 388811 h 1184556"/>
                <a:gd name="connsiteX254" fmla="*/ 820484 w 1001363"/>
                <a:gd name="connsiteY254" fmla="*/ 380143 h 1184556"/>
                <a:gd name="connsiteX255" fmla="*/ 830485 w 1001363"/>
                <a:gd name="connsiteY255" fmla="*/ 370618 h 1184556"/>
                <a:gd name="connsiteX256" fmla="*/ 845820 w 1001363"/>
                <a:gd name="connsiteY256" fmla="*/ 343948 h 1184556"/>
                <a:gd name="connsiteX257" fmla="*/ 849821 w 1001363"/>
                <a:gd name="connsiteY257" fmla="*/ 368522 h 1184556"/>
                <a:gd name="connsiteX258" fmla="*/ 871347 w 1001363"/>
                <a:gd name="connsiteY258" fmla="*/ 471107 h 1184556"/>
                <a:gd name="connsiteX259" fmla="*/ 885539 w 1001363"/>
                <a:gd name="connsiteY259" fmla="*/ 521113 h 1184556"/>
                <a:gd name="connsiteX260" fmla="*/ 898112 w 1001363"/>
                <a:gd name="connsiteY260" fmla="*/ 574167 h 1184556"/>
                <a:gd name="connsiteX261" fmla="*/ 921639 w 1001363"/>
                <a:gd name="connsiteY261" fmla="*/ 680371 h 1184556"/>
                <a:gd name="connsiteX262" fmla="*/ 940213 w 1001363"/>
                <a:gd name="connsiteY262" fmla="*/ 734378 h 1184556"/>
                <a:gd name="connsiteX263" fmla="*/ 963454 w 1001363"/>
                <a:gd name="connsiteY263" fmla="*/ 788384 h 1184556"/>
                <a:gd name="connsiteX264" fmla="*/ 989362 w 1001363"/>
                <a:gd name="connsiteY264" fmla="*/ 834200 h 1184556"/>
                <a:gd name="connsiteX265" fmla="*/ 978408 w 1001363"/>
                <a:gd name="connsiteY265" fmla="*/ 865632 h 1184556"/>
                <a:gd name="connsiteX266" fmla="*/ 949833 w 1001363"/>
                <a:gd name="connsiteY266" fmla="*/ 899065 h 1184556"/>
                <a:gd name="connsiteX267" fmla="*/ 914495 w 1001363"/>
                <a:gd name="connsiteY267" fmla="*/ 927640 h 1184556"/>
                <a:gd name="connsiteX268" fmla="*/ 897827 w 1001363"/>
                <a:gd name="connsiteY268" fmla="*/ 941832 h 1184556"/>
                <a:gd name="connsiteX269" fmla="*/ 884873 w 1001363"/>
                <a:gd name="connsiteY269" fmla="*/ 958977 h 1184556"/>
                <a:gd name="connsiteX270" fmla="*/ 888057 w 1001363"/>
                <a:gd name="connsiteY270" fmla="*/ 964292 h 1184556"/>
                <a:gd name="connsiteX271" fmla="*/ 890111 w 1001363"/>
                <a:gd name="connsiteY271" fmla="*/ 964311 h 1184556"/>
                <a:gd name="connsiteX272" fmla="*/ 906590 w 1001363"/>
                <a:gd name="connsiteY272" fmla="*/ 953452 h 1184556"/>
                <a:gd name="connsiteX273" fmla="*/ 924973 w 1001363"/>
                <a:gd name="connsiteY273" fmla="*/ 938403 h 1184556"/>
                <a:gd name="connsiteX274" fmla="*/ 961168 w 1001363"/>
                <a:gd name="connsiteY274" fmla="*/ 906113 h 1184556"/>
                <a:gd name="connsiteX275" fmla="*/ 997744 w 1001363"/>
                <a:gd name="connsiteY275" fmla="*/ 848963 h 1184556"/>
                <a:gd name="connsiteX276" fmla="*/ 1001363 w 1001363"/>
                <a:gd name="connsiteY276" fmla="*/ 855726 h 1184556"/>
                <a:gd name="connsiteX277" fmla="*/ 1001363 w 1001363"/>
                <a:gd name="connsiteY277" fmla="*/ 858774 h 1184556"/>
                <a:gd name="connsiteX278" fmla="*/ 1001363 w 1001363"/>
                <a:gd name="connsiteY278" fmla="*/ 863727 h 1184556"/>
                <a:gd name="connsiteX279" fmla="*/ 1001078 w 1001363"/>
                <a:gd name="connsiteY279" fmla="*/ 868775 h 118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1001363" h="1184556">
                  <a:moveTo>
                    <a:pt x="1001078" y="868775"/>
                  </a:moveTo>
                  <a:lnTo>
                    <a:pt x="1001078" y="868775"/>
                  </a:lnTo>
                  <a:cubicBezTo>
                    <a:pt x="1001078" y="869442"/>
                    <a:pt x="1001078" y="873443"/>
                    <a:pt x="1001078" y="873538"/>
                  </a:cubicBezTo>
                  <a:cubicBezTo>
                    <a:pt x="999932" y="879397"/>
                    <a:pt x="998242" y="885137"/>
                    <a:pt x="996029" y="890683"/>
                  </a:cubicBezTo>
                  <a:cubicBezTo>
                    <a:pt x="996696" y="888968"/>
                    <a:pt x="994982" y="893159"/>
                    <a:pt x="994791" y="893540"/>
                  </a:cubicBezTo>
                  <a:cubicBezTo>
                    <a:pt x="994601" y="893921"/>
                    <a:pt x="993267" y="896779"/>
                    <a:pt x="992410" y="898398"/>
                  </a:cubicBezTo>
                  <a:cubicBezTo>
                    <a:pt x="990505" y="902113"/>
                    <a:pt x="988314" y="905828"/>
                    <a:pt x="986123" y="909447"/>
                  </a:cubicBezTo>
                  <a:cubicBezTo>
                    <a:pt x="982218" y="915734"/>
                    <a:pt x="978218" y="921925"/>
                    <a:pt x="973931" y="927926"/>
                  </a:cubicBezTo>
                  <a:lnTo>
                    <a:pt x="967645" y="936688"/>
                  </a:lnTo>
                  <a:lnTo>
                    <a:pt x="965930" y="939070"/>
                  </a:lnTo>
                  <a:lnTo>
                    <a:pt x="962216" y="943832"/>
                  </a:lnTo>
                  <a:cubicBezTo>
                    <a:pt x="952924" y="955538"/>
                    <a:pt x="943003" y="966730"/>
                    <a:pt x="932498" y="977360"/>
                  </a:cubicBezTo>
                  <a:cubicBezTo>
                    <a:pt x="921830" y="988092"/>
                    <a:pt x="910749" y="998315"/>
                    <a:pt x="899255" y="1008031"/>
                  </a:cubicBezTo>
                  <a:lnTo>
                    <a:pt x="892302" y="1013841"/>
                  </a:lnTo>
                  <a:lnTo>
                    <a:pt x="889540" y="1016032"/>
                  </a:lnTo>
                  <a:lnTo>
                    <a:pt x="885158" y="1019365"/>
                  </a:lnTo>
                  <a:cubicBezTo>
                    <a:pt x="878967" y="1024128"/>
                    <a:pt x="872585" y="1028890"/>
                    <a:pt x="866108" y="1033272"/>
                  </a:cubicBezTo>
                  <a:cubicBezTo>
                    <a:pt x="841385" y="1050352"/>
                    <a:pt x="815330" y="1065418"/>
                    <a:pt x="788194" y="1078326"/>
                  </a:cubicBezTo>
                  <a:cubicBezTo>
                    <a:pt x="781717" y="1081469"/>
                    <a:pt x="775049" y="1084421"/>
                    <a:pt x="768477" y="1087850"/>
                  </a:cubicBezTo>
                  <a:lnTo>
                    <a:pt x="757428" y="1092898"/>
                  </a:lnTo>
                  <a:lnTo>
                    <a:pt x="752856" y="1094994"/>
                  </a:lnTo>
                  <a:lnTo>
                    <a:pt x="747617" y="1097185"/>
                  </a:lnTo>
                  <a:cubicBezTo>
                    <a:pt x="732123" y="1103535"/>
                    <a:pt x="716407" y="1109536"/>
                    <a:pt x="700469" y="1115187"/>
                  </a:cubicBezTo>
                  <a:cubicBezTo>
                    <a:pt x="668750" y="1126331"/>
                    <a:pt x="636365" y="1135571"/>
                    <a:pt x="603790" y="1143762"/>
                  </a:cubicBezTo>
                  <a:cubicBezTo>
                    <a:pt x="571214" y="1151954"/>
                    <a:pt x="538258" y="1159573"/>
                    <a:pt x="505206" y="1165098"/>
                  </a:cubicBezTo>
                  <a:cubicBezTo>
                    <a:pt x="488252" y="1168051"/>
                    <a:pt x="471202" y="1170908"/>
                    <a:pt x="454247" y="1173575"/>
                  </a:cubicBezTo>
                  <a:cubicBezTo>
                    <a:pt x="446437" y="1174814"/>
                    <a:pt x="438721" y="1175956"/>
                    <a:pt x="430911" y="1177004"/>
                  </a:cubicBezTo>
                  <a:lnTo>
                    <a:pt x="426815" y="1177576"/>
                  </a:lnTo>
                  <a:lnTo>
                    <a:pt x="420624" y="1178338"/>
                  </a:lnTo>
                  <a:lnTo>
                    <a:pt x="406146" y="1180148"/>
                  </a:lnTo>
                  <a:cubicBezTo>
                    <a:pt x="378057" y="1183575"/>
                    <a:pt x="349760" y="1185007"/>
                    <a:pt x="321469" y="1184434"/>
                  </a:cubicBezTo>
                  <a:cubicBezTo>
                    <a:pt x="314611" y="1184434"/>
                    <a:pt x="307848" y="1183862"/>
                    <a:pt x="300990" y="1183291"/>
                  </a:cubicBezTo>
                  <a:lnTo>
                    <a:pt x="290798" y="1182338"/>
                  </a:lnTo>
                  <a:lnTo>
                    <a:pt x="286703" y="1182338"/>
                  </a:lnTo>
                  <a:lnTo>
                    <a:pt x="282892" y="1181767"/>
                  </a:lnTo>
                  <a:cubicBezTo>
                    <a:pt x="272248" y="1180129"/>
                    <a:pt x="261763" y="1177580"/>
                    <a:pt x="251555" y="1174147"/>
                  </a:cubicBezTo>
                  <a:lnTo>
                    <a:pt x="244792" y="1171670"/>
                  </a:lnTo>
                  <a:lnTo>
                    <a:pt x="240030" y="1169765"/>
                  </a:lnTo>
                  <a:cubicBezTo>
                    <a:pt x="236506" y="1168051"/>
                    <a:pt x="233077" y="1166241"/>
                    <a:pt x="229648" y="1164336"/>
                  </a:cubicBezTo>
                  <a:cubicBezTo>
                    <a:pt x="226219" y="1162431"/>
                    <a:pt x="222123" y="1159669"/>
                    <a:pt x="218504" y="1157097"/>
                  </a:cubicBezTo>
                  <a:lnTo>
                    <a:pt x="216408" y="1155573"/>
                  </a:lnTo>
                  <a:lnTo>
                    <a:pt x="216408" y="1155573"/>
                  </a:lnTo>
                  <a:lnTo>
                    <a:pt x="210407" y="1150239"/>
                  </a:lnTo>
                  <a:cubicBezTo>
                    <a:pt x="206971" y="1147336"/>
                    <a:pt x="203785" y="1144150"/>
                    <a:pt x="200882" y="1140714"/>
                  </a:cubicBezTo>
                  <a:lnTo>
                    <a:pt x="200311" y="1140047"/>
                  </a:lnTo>
                  <a:lnTo>
                    <a:pt x="198692" y="1137761"/>
                  </a:lnTo>
                  <a:cubicBezTo>
                    <a:pt x="197041" y="1135475"/>
                    <a:pt x="195517" y="1133094"/>
                    <a:pt x="194120" y="1130618"/>
                  </a:cubicBezTo>
                  <a:cubicBezTo>
                    <a:pt x="191965" y="1127070"/>
                    <a:pt x="189994" y="1123414"/>
                    <a:pt x="188214" y="1119664"/>
                  </a:cubicBezTo>
                  <a:cubicBezTo>
                    <a:pt x="188594" y="1116057"/>
                    <a:pt x="188785" y="1112432"/>
                    <a:pt x="188786" y="1108805"/>
                  </a:cubicBezTo>
                  <a:lnTo>
                    <a:pt x="188786" y="1104614"/>
                  </a:lnTo>
                  <a:cubicBezTo>
                    <a:pt x="207374" y="1120499"/>
                    <a:pt x="229225" y="1132107"/>
                    <a:pt x="252794" y="1138619"/>
                  </a:cubicBezTo>
                  <a:cubicBezTo>
                    <a:pt x="267654" y="1143026"/>
                    <a:pt x="282849" y="1146211"/>
                    <a:pt x="298228" y="1148144"/>
                  </a:cubicBezTo>
                  <a:cubicBezTo>
                    <a:pt x="305467" y="1149096"/>
                    <a:pt x="312706" y="1149572"/>
                    <a:pt x="320040" y="1149953"/>
                  </a:cubicBezTo>
                  <a:cubicBezTo>
                    <a:pt x="327302" y="1150824"/>
                    <a:pt x="334667" y="1149875"/>
                    <a:pt x="341471" y="1147191"/>
                  </a:cubicBezTo>
                  <a:cubicBezTo>
                    <a:pt x="343207" y="1146200"/>
                    <a:pt x="343811" y="1143989"/>
                    <a:pt x="342820" y="1142253"/>
                  </a:cubicBezTo>
                  <a:cubicBezTo>
                    <a:pt x="342499" y="1141691"/>
                    <a:pt x="342033" y="1141225"/>
                    <a:pt x="341471" y="1140905"/>
                  </a:cubicBezTo>
                  <a:cubicBezTo>
                    <a:pt x="335650" y="1138595"/>
                    <a:pt x="329446" y="1137400"/>
                    <a:pt x="323183" y="1137381"/>
                  </a:cubicBezTo>
                  <a:lnTo>
                    <a:pt x="301371" y="1135666"/>
                  </a:lnTo>
                  <a:cubicBezTo>
                    <a:pt x="287043" y="1134321"/>
                    <a:pt x="272840" y="1131868"/>
                    <a:pt x="258889" y="1128332"/>
                  </a:cubicBezTo>
                  <a:cubicBezTo>
                    <a:pt x="232039" y="1122269"/>
                    <a:pt x="207424" y="1108807"/>
                    <a:pt x="187833" y="1089470"/>
                  </a:cubicBezTo>
                  <a:lnTo>
                    <a:pt x="187262" y="1081850"/>
                  </a:lnTo>
                  <a:cubicBezTo>
                    <a:pt x="186023" y="1064800"/>
                    <a:pt x="184499" y="1047750"/>
                    <a:pt x="183642" y="1030605"/>
                  </a:cubicBezTo>
                  <a:cubicBezTo>
                    <a:pt x="182785" y="1013460"/>
                    <a:pt x="183071" y="995934"/>
                    <a:pt x="182213" y="978503"/>
                  </a:cubicBezTo>
                  <a:cubicBezTo>
                    <a:pt x="181356" y="961072"/>
                    <a:pt x="179451" y="941451"/>
                    <a:pt x="176975" y="923068"/>
                  </a:cubicBezTo>
                  <a:cubicBezTo>
                    <a:pt x="167450" y="852488"/>
                    <a:pt x="148400" y="783812"/>
                    <a:pt x="131731" y="714756"/>
                  </a:cubicBezTo>
                  <a:cubicBezTo>
                    <a:pt x="126397" y="692658"/>
                    <a:pt x="122206" y="670370"/>
                    <a:pt x="116110" y="648081"/>
                  </a:cubicBezTo>
                  <a:cubicBezTo>
                    <a:pt x="110014" y="625793"/>
                    <a:pt x="103442" y="603695"/>
                    <a:pt x="97060" y="581406"/>
                  </a:cubicBezTo>
                  <a:cubicBezTo>
                    <a:pt x="92678" y="565785"/>
                    <a:pt x="88487" y="550069"/>
                    <a:pt x="83534" y="534638"/>
                  </a:cubicBezTo>
                  <a:cubicBezTo>
                    <a:pt x="80296" y="517588"/>
                    <a:pt x="77153" y="500444"/>
                    <a:pt x="73342" y="483584"/>
                  </a:cubicBezTo>
                  <a:cubicBezTo>
                    <a:pt x="65627" y="449675"/>
                    <a:pt x="56007" y="416338"/>
                    <a:pt x="47625" y="382619"/>
                  </a:cubicBezTo>
                  <a:cubicBezTo>
                    <a:pt x="31337" y="316897"/>
                    <a:pt x="17431" y="250508"/>
                    <a:pt x="0" y="185166"/>
                  </a:cubicBezTo>
                  <a:cubicBezTo>
                    <a:pt x="6407" y="189218"/>
                    <a:pt x="13091" y="192814"/>
                    <a:pt x="20003" y="195929"/>
                  </a:cubicBezTo>
                  <a:lnTo>
                    <a:pt x="22003" y="196787"/>
                  </a:lnTo>
                  <a:cubicBezTo>
                    <a:pt x="24479" y="206312"/>
                    <a:pt x="27623" y="215837"/>
                    <a:pt x="30956" y="224695"/>
                  </a:cubicBezTo>
                  <a:cubicBezTo>
                    <a:pt x="42958" y="257937"/>
                    <a:pt x="53340" y="292037"/>
                    <a:pt x="63246" y="325946"/>
                  </a:cubicBezTo>
                  <a:cubicBezTo>
                    <a:pt x="83439" y="394811"/>
                    <a:pt x="100013" y="464725"/>
                    <a:pt x="117538" y="534353"/>
                  </a:cubicBezTo>
                  <a:cubicBezTo>
                    <a:pt x="130207" y="584263"/>
                    <a:pt x="142780" y="634175"/>
                    <a:pt x="153734" y="684467"/>
                  </a:cubicBezTo>
                  <a:cubicBezTo>
                    <a:pt x="156496" y="697230"/>
                    <a:pt x="158877" y="709994"/>
                    <a:pt x="162211" y="722567"/>
                  </a:cubicBezTo>
                  <a:cubicBezTo>
                    <a:pt x="165545" y="735139"/>
                    <a:pt x="168212" y="747522"/>
                    <a:pt x="170593" y="760095"/>
                  </a:cubicBezTo>
                  <a:cubicBezTo>
                    <a:pt x="175260" y="784765"/>
                    <a:pt x="185261" y="809720"/>
                    <a:pt x="184880" y="834962"/>
                  </a:cubicBezTo>
                  <a:cubicBezTo>
                    <a:pt x="184880" y="839534"/>
                    <a:pt x="191167" y="839343"/>
                    <a:pt x="191643" y="834962"/>
                  </a:cubicBezTo>
                  <a:cubicBezTo>
                    <a:pt x="192303" y="818306"/>
                    <a:pt x="190310" y="801651"/>
                    <a:pt x="185738" y="785622"/>
                  </a:cubicBezTo>
                  <a:cubicBezTo>
                    <a:pt x="183752" y="777438"/>
                    <a:pt x="182572" y="769080"/>
                    <a:pt x="182213" y="760667"/>
                  </a:cubicBezTo>
                  <a:cubicBezTo>
                    <a:pt x="181981" y="751486"/>
                    <a:pt x="181218" y="742327"/>
                    <a:pt x="179927" y="733235"/>
                  </a:cubicBezTo>
                  <a:cubicBezTo>
                    <a:pt x="177260" y="715328"/>
                    <a:pt x="173260" y="697611"/>
                    <a:pt x="170402" y="679895"/>
                  </a:cubicBezTo>
                  <a:cubicBezTo>
                    <a:pt x="167545" y="662178"/>
                    <a:pt x="163354" y="644747"/>
                    <a:pt x="159258" y="627221"/>
                  </a:cubicBezTo>
                  <a:cubicBezTo>
                    <a:pt x="143066" y="557498"/>
                    <a:pt x="125254" y="488061"/>
                    <a:pt x="107728" y="418719"/>
                  </a:cubicBezTo>
                  <a:cubicBezTo>
                    <a:pt x="94583" y="367094"/>
                    <a:pt x="80677" y="315659"/>
                    <a:pt x="64294" y="265081"/>
                  </a:cubicBezTo>
                  <a:cubicBezTo>
                    <a:pt x="60388" y="253079"/>
                    <a:pt x="56674" y="240983"/>
                    <a:pt x="52673" y="229076"/>
                  </a:cubicBezTo>
                  <a:cubicBezTo>
                    <a:pt x="49911" y="220885"/>
                    <a:pt x="46863" y="212884"/>
                    <a:pt x="44005" y="204788"/>
                  </a:cubicBezTo>
                  <a:cubicBezTo>
                    <a:pt x="52579" y="207446"/>
                    <a:pt x="61333" y="209484"/>
                    <a:pt x="70199" y="210884"/>
                  </a:cubicBezTo>
                  <a:lnTo>
                    <a:pt x="80867" y="212788"/>
                  </a:lnTo>
                  <a:cubicBezTo>
                    <a:pt x="82507" y="213079"/>
                    <a:pt x="84128" y="213460"/>
                    <a:pt x="85725" y="213931"/>
                  </a:cubicBezTo>
                  <a:lnTo>
                    <a:pt x="88011" y="214694"/>
                  </a:lnTo>
                  <a:lnTo>
                    <a:pt x="88011" y="214694"/>
                  </a:lnTo>
                  <a:lnTo>
                    <a:pt x="88773" y="214694"/>
                  </a:lnTo>
                  <a:lnTo>
                    <a:pt x="91059" y="216027"/>
                  </a:lnTo>
                  <a:lnTo>
                    <a:pt x="92012" y="218408"/>
                  </a:lnTo>
                  <a:cubicBezTo>
                    <a:pt x="93250" y="221552"/>
                    <a:pt x="94298" y="224695"/>
                    <a:pt x="95345" y="227933"/>
                  </a:cubicBezTo>
                  <a:cubicBezTo>
                    <a:pt x="97441" y="234029"/>
                    <a:pt x="99536" y="240221"/>
                    <a:pt x="101727" y="246317"/>
                  </a:cubicBezTo>
                  <a:cubicBezTo>
                    <a:pt x="105933" y="259716"/>
                    <a:pt x="112373" y="272307"/>
                    <a:pt x="120777" y="283559"/>
                  </a:cubicBezTo>
                  <a:cubicBezTo>
                    <a:pt x="126174" y="290378"/>
                    <a:pt x="133567" y="295340"/>
                    <a:pt x="141923" y="297752"/>
                  </a:cubicBezTo>
                  <a:cubicBezTo>
                    <a:pt x="145256" y="309658"/>
                    <a:pt x="149162" y="321469"/>
                    <a:pt x="152305" y="333375"/>
                  </a:cubicBezTo>
                  <a:cubicBezTo>
                    <a:pt x="156686" y="349472"/>
                    <a:pt x="160877" y="365665"/>
                    <a:pt x="166307" y="381000"/>
                  </a:cubicBezTo>
                  <a:cubicBezTo>
                    <a:pt x="172274" y="396758"/>
                    <a:pt x="176832" y="413014"/>
                    <a:pt x="179927" y="429578"/>
                  </a:cubicBezTo>
                  <a:cubicBezTo>
                    <a:pt x="182594" y="446056"/>
                    <a:pt x="183166" y="462915"/>
                    <a:pt x="184213" y="479584"/>
                  </a:cubicBezTo>
                  <a:cubicBezTo>
                    <a:pt x="188786" y="550736"/>
                    <a:pt x="205454" y="620840"/>
                    <a:pt x="219075" y="690563"/>
                  </a:cubicBezTo>
                  <a:cubicBezTo>
                    <a:pt x="224123" y="716375"/>
                    <a:pt x="229171" y="742188"/>
                    <a:pt x="233934" y="768096"/>
                  </a:cubicBezTo>
                  <a:cubicBezTo>
                    <a:pt x="236125" y="780288"/>
                    <a:pt x="238220" y="792575"/>
                    <a:pt x="240316" y="804767"/>
                  </a:cubicBezTo>
                  <a:cubicBezTo>
                    <a:pt x="241763" y="818092"/>
                    <a:pt x="244539" y="831238"/>
                    <a:pt x="248602" y="844010"/>
                  </a:cubicBezTo>
                  <a:cubicBezTo>
                    <a:pt x="249572" y="846959"/>
                    <a:pt x="252748" y="848563"/>
                    <a:pt x="255696" y="847594"/>
                  </a:cubicBezTo>
                  <a:cubicBezTo>
                    <a:pt x="257922" y="846862"/>
                    <a:pt x="259460" y="844827"/>
                    <a:pt x="259556" y="842486"/>
                  </a:cubicBezTo>
                  <a:cubicBezTo>
                    <a:pt x="259362" y="824942"/>
                    <a:pt x="257253" y="807471"/>
                    <a:pt x="253270" y="790384"/>
                  </a:cubicBezTo>
                  <a:cubicBezTo>
                    <a:pt x="250285" y="773239"/>
                    <a:pt x="247110" y="756158"/>
                    <a:pt x="243745" y="739140"/>
                  </a:cubicBezTo>
                  <a:cubicBezTo>
                    <a:pt x="236887" y="703898"/>
                    <a:pt x="229965" y="668655"/>
                    <a:pt x="222980" y="633413"/>
                  </a:cubicBezTo>
                  <a:cubicBezTo>
                    <a:pt x="216027" y="598170"/>
                    <a:pt x="209074" y="562928"/>
                    <a:pt x="203930" y="527399"/>
                  </a:cubicBezTo>
                  <a:cubicBezTo>
                    <a:pt x="198882" y="493681"/>
                    <a:pt x="198692" y="459391"/>
                    <a:pt x="193358" y="425767"/>
                  </a:cubicBezTo>
                  <a:cubicBezTo>
                    <a:pt x="189262" y="400431"/>
                    <a:pt x="178594" y="377190"/>
                    <a:pt x="171450" y="352711"/>
                  </a:cubicBezTo>
                  <a:cubicBezTo>
                    <a:pt x="167830" y="340519"/>
                    <a:pt x="164592" y="328136"/>
                    <a:pt x="161068" y="315944"/>
                  </a:cubicBezTo>
                  <a:cubicBezTo>
                    <a:pt x="159449" y="310420"/>
                    <a:pt x="157829" y="304800"/>
                    <a:pt x="156020" y="299275"/>
                  </a:cubicBezTo>
                  <a:cubicBezTo>
                    <a:pt x="158575" y="299286"/>
                    <a:pt x="161125" y="299063"/>
                    <a:pt x="163640" y="298609"/>
                  </a:cubicBezTo>
                  <a:cubicBezTo>
                    <a:pt x="168519" y="297682"/>
                    <a:pt x="173236" y="296045"/>
                    <a:pt x="177641" y="293751"/>
                  </a:cubicBezTo>
                  <a:cubicBezTo>
                    <a:pt x="175355" y="299752"/>
                    <a:pt x="181166" y="307658"/>
                    <a:pt x="187833" y="303276"/>
                  </a:cubicBezTo>
                  <a:cubicBezTo>
                    <a:pt x="203740" y="292799"/>
                    <a:pt x="228600" y="300800"/>
                    <a:pt x="240983" y="284226"/>
                  </a:cubicBezTo>
                  <a:cubicBezTo>
                    <a:pt x="242983" y="281559"/>
                    <a:pt x="240221" y="278606"/>
                    <a:pt x="237649" y="278225"/>
                  </a:cubicBezTo>
                  <a:cubicBezTo>
                    <a:pt x="227516" y="277575"/>
                    <a:pt x="217346" y="278605"/>
                    <a:pt x="207550" y="281273"/>
                  </a:cubicBezTo>
                  <a:cubicBezTo>
                    <a:pt x="201571" y="282316"/>
                    <a:pt x="195680" y="283813"/>
                    <a:pt x="189928" y="285750"/>
                  </a:cubicBezTo>
                  <a:cubicBezTo>
                    <a:pt x="200120" y="276279"/>
                    <a:pt x="207977" y="264575"/>
                    <a:pt x="212884" y="251555"/>
                  </a:cubicBezTo>
                  <a:cubicBezTo>
                    <a:pt x="214565" y="250967"/>
                    <a:pt x="216283" y="250490"/>
                    <a:pt x="218027" y="250127"/>
                  </a:cubicBezTo>
                  <a:cubicBezTo>
                    <a:pt x="222790" y="249269"/>
                    <a:pt x="229362" y="248984"/>
                    <a:pt x="232600" y="244792"/>
                  </a:cubicBezTo>
                  <a:cubicBezTo>
                    <a:pt x="234792" y="242392"/>
                    <a:pt x="234792" y="238716"/>
                    <a:pt x="232600" y="236315"/>
                  </a:cubicBezTo>
                  <a:cubicBezTo>
                    <a:pt x="228441" y="232732"/>
                    <a:pt x="222613" y="231810"/>
                    <a:pt x="217551" y="233934"/>
                  </a:cubicBezTo>
                  <a:cubicBezTo>
                    <a:pt x="218719" y="224421"/>
                    <a:pt x="218430" y="214785"/>
                    <a:pt x="216694" y="205359"/>
                  </a:cubicBezTo>
                  <a:cubicBezTo>
                    <a:pt x="218980" y="204216"/>
                    <a:pt x="221266" y="203359"/>
                    <a:pt x="223647" y="202311"/>
                  </a:cubicBezTo>
                  <a:cubicBezTo>
                    <a:pt x="226028" y="201263"/>
                    <a:pt x="230124" y="197263"/>
                    <a:pt x="228219" y="193548"/>
                  </a:cubicBezTo>
                  <a:cubicBezTo>
                    <a:pt x="227600" y="191822"/>
                    <a:pt x="226178" y="190507"/>
                    <a:pt x="224409" y="190024"/>
                  </a:cubicBezTo>
                  <a:cubicBezTo>
                    <a:pt x="222129" y="189178"/>
                    <a:pt x="219673" y="188916"/>
                    <a:pt x="217265" y="189262"/>
                  </a:cubicBezTo>
                  <a:cubicBezTo>
                    <a:pt x="215938" y="189588"/>
                    <a:pt x="214633" y="190001"/>
                    <a:pt x="213360" y="190500"/>
                  </a:cubicBezTo>
                  <a:cubicBezTo>
                    <a:pt x="212217" y="186214"/>
                    <a:pt x="210788" y="181928"/>
                    <a:pt x="209359" y="177832"/>
                  </a:cubicBezTo>
                  <a:cubicBezTo>
                    <a:pt x="206883" y="171069"/>
                    <a:pt x="204216" y="164497"/>
                    <a:pt x="201454" y="157829"/>
                  </a:cubicBezTo>
                  <a:lnTo>
                    <a:pt x="207550" y="156400"/>
                  </a:lnTo>
                  <a:cubicBezTo>
                    <a:pt x="214408" y="154591"/>
                    <a:pt x="225076" y="153162"/>
                    <a:pt x="227648" y="145161"/>
                  </a:cubicBezTo>
                  <a:cubicBezTo>
                    <a:pt x="228150" y="143467"/>
                    <a:pt x="227674" y="141633"/>
                    <a:pt x="226409" y="140399"/>
                  </a:cubicBezTo>
                  <a:cubicBezTo>
                    <a:pt x="220790" y="134969"/>
                    <a:pt x="211836" y="138779"/>
                    <a:pt x="205454" y="140399"/>
                  </a:cubicBezTo>
                  <a:lnTo>
                    <a:pt x="195929" y="143637"/>
                  </a:lnTo>
                  <a:cubicBezTo>
                    <a:pt x="194882" y="141065"/>
                    <a:pt x="193834" y="138494"/>
                    <a:pt x="192691" y="136017"/>
                  </a:cubicBezTo>
                  <a:lnTo>
                    <a:pt x="191834" y="133826"/>
                  </a:lnTo>
                  <a:lnTo>
                    <a:pt x="191834" y="133826"/>
                  </a:lnTo>
                  <a:cubicBezTo>
                    <a:pt x="198423" y="134522"/>
                    <a:pt x="204963" y="132131"/>
                    <a:pt x="209550" y="127349"/>
                  </a:cubicBezTo>
                  <a:cubicBezTo>
                    <a:pt x="210795" y="125160"/>
                    <a:pt x="210078" y="122378"/>
                    <a:pt x="207931" y="121063"/>
                  </a:cubicBezTo>
                  <a:cubicBezTo>
                    <a:pt x="204367" y="119173"/>
                    <a:pt x="200241" y="118632"/>
                    <a:pt x="196310" y="119539"/>
                  </a:cubicBezTo>
                  <a:cubicBezTo>
                    <a:pt x="193072" y="119539"/>
                    <a:pt x="189833" y="119539"/>
                    <a:pt x="186785" y="119539"/>
                  </a:cubicBezTo>
                  <a:cubicBezTo>
                    <a:pt x="186214" y="117920"/>
                    <a:pt x="185642" y="116300"/>
                    <a:pt x="185166" y="114681"/>
                  </a:cubicBezTo>
                  <a:cubicBezTo>
                    <a:pt x="183714" y="110177"/>
                    <a:pt x="182506" y="105599"/>
                    <a:pt x="181546" y="100965"/>
                  </a:cubicBezTo>
                  <a:cubicBezTo>
                    <a:pt x="188024" y="100965"/>
                    <a:pt x="194405" y="101632"/>
                    <a:pt x="200596" y="102013"/>
                  </a:cubicBezTo>
                  <a:cubicBezTo>
                    <a:pt x="210979" y="102679"/>
                    <a:pt x="227076" y="103918"/>
                    <a:pt x="233267" y="93345"/>
                  </a:cubicBezTo>
                  <a:cubicBezTo>
                    <a:pt x="234352" y="91542"/>
                    <a:pt x="233770" y="89201"/>
                    <a:pt x="231967" y="88116"/>
                  </a:cubicBezTo>
                  <a:cubicBezTo>
                    <a:pt x="231688" y="87948"/>
                    <a:pt x="231389" y="87817"/>
                    <a:pt x="231077" y="87725"/>
                  </a:cubicBezTo>
                  <a:cubicBezTo>
                    <a:pt x="225596" y="87124"/>
                    <a:pt x="220053" y="87478"/>
                    <a:pt x="214694" y="88773"/>
                  </a:cubicBezTo>
                  <a:cubicBezTo>
                    <a:pt x="208830" y="89249"/>
                    <a:pt x="202936" y="89249"/>
                    <a:pt x="197072" y="88773"/>
                  </a:cubicBezTo>
                  <a:cubicBezTo>
                    <a:pt x="191489" y="88440"/>
                    <a:pt x="185891" y="88440"/>
                    <a:pt x="180308" y="88773"/>
                  </a:cubicBezTo>
                  <a:cubicBezTo>
                    <a:pt x="180308" y="86487"/>
                    <a:pt x="180308" y="84201"/>
                    <a:pt x="180308" y="81820"/>
                  </a:cubicBezTo>
                  <a:cubicBezTo>
                    <a:pt x="180540" y="76157"/>
                    <a:pt x="181209" y="70520"/>
                    <a:pt x="182309" y="64960"/>
                  </a:cubicBezTo>
                  <a:cubicBezTo>
                    <a:pt x="187833" y="64961"/>
                    <a:pt x="193453" y="64961"/>
                    <a:pt x="198977" y="64103"/>
                  </a:cubicBezTo>
                  <a:cubicBezTo>
                    <a:pt x="210693" y="63246"/>
                    <a:pt x="222504" y="62103"/>
                    <a:pt x="234125" y="60579"/>
                  </a:cubicBezTo>
                  <a:cubicBezTo>
                    <a:pt x="259842" y="57245"/>
                    <a:pt x="284988" y="50387"/>
                    <a:pt x="310325" y="46577"/>
                  </a:cubicBezTo>
                  <a:lnTo>
                    <a:pt x="316040" y="45815"/>
                  </a:lnTo>
                  <a:cubicBezTo>
                    <a:pt x="320516" y="45244"/>
                    <a:pt x="324993" y="44863"/>
                    <a:pt x="329470" y="44101"/>
                  </a:cubicBezTo>
                  <a:cubicBezTo>
                    <a:pt x="335671" y="42912"/>
                    <a:pt x="341757" y="41191"/>
                    <a:pt x="347663" y="38957"/>
                  </a:cubicBezTo>
                  <a:cubicBezTo>
                    <a:pt x="354140" y="36671"/>
                    <a:pt x="360331" y="33814"/>
                    <a:pt x="366713" y="31052"/>
                  </a:cubicBezTo>
                  <a:lnTo>
                    <a:pt x="374713" y="27432"/>
                  </a:lnTo>
                  <a:lnTo>
                    <a:pt x="376333" y="26765"/>
                  </a:lnTo>
                  <a:lnTo>
                    <a:pt x="381762" y="24575"/>
                  </a:lnTo>
                  <a:cubicBezTo>
                    <a:pt x="387953" y="22098"/>
                    <a:pt x="394145" y="19526"/>
                    <a:pt x="400241" y="16764"/>
                  </a:cubicBezTo>
                  <a:cubicBezTo>
                    <a:pt x="403003" y="15526"/>
                    <a:pt x="405670" y="14097"/>
                    <a:pt x="408432" y="12668"/>
                  </a:cubicBezTo>
                  <a:lnTo>
                    <a:pt x="411766" y="11049"/>
                  </a:lnTo>
                  <a:lnTo>
                    <a:pt x="415100" y="9525"/>
                  </a:lnTo>
                  <a:cubicBezTo>
                    <a:pt x="423874" y="6832"/>
                    <a:pt x="432492" y="3653"/>
                    <a:pt x="440912" y="0"/>
                  </a:cubicBezTo>
                  <a:lnTo>
                    <a:pt x="441388" y="0"/>
                  </a:lnTo>
                  <a:cubicBezTo>
                    <a:pt x="447297" y="3081"/>
                    <a:pt x="452389" y="7521"/>
                    <a:pt x="456247" y="12954"/>
                  </a:cubicBezTo>
                  <a:cubicBezTo>
                    <a:pt x="457842" y="14752"/>
                    <a:pt x="459306" y="16662"/>
                    <a:pt x="460629" y="18669"/>
                  </a:cubicBezTo>
                  <a:lnTo>
                    <a:pt x="453866" y="22479"/>
                  </a:lnTo>
                  <a:cubicBezTo>
                    <a:pt x="444341" y="27242"/>
                    <a:pt x="435959" y="32004"/>
                    <a:pt x="426625" y="36481"/>
                  </a:cubicBezTo>
                  <a:cubicBezTo>
                    <a:pt x="417449" y="40191"/>
                    <a:pt x="408067" y="43372"/>
                    <a:pt x="398526" y="46006"/>
                  </a:cubicBezTo>
                  <a:cubicBezTo>
                    <a:pt x="388432" y="49093"/>
                    <a:pt x="378566" y="52881"/>
                    <a:pt x="368999" y="57341"/>
                  </a:cubicBezTo>
                  <a:cubicBezTo>
                    <a:pt x="364903" y="59246"/>
                    <a:pt x="367855" y="66294"/>
                    <a:pt x="372046" y="64770"/>
                  </a:cubicBezTo>
                  <a:cubicBezTo>
                    <a:pt x="381860" y="62051"/>
                    <a:pt x="391812" y="59857"/>
                    <a:pt x="401860" y="58198"/>
                  </a:cubicBezTo>
                  <a:cubicBezTo>
                    <a:pt x="411630" y="55812"/>
                    <a:pt x="421187" y="52626"/>
                    <a:pt x="430435" y="48673"/>
                  </a:cubicBezTo>
                  <a:cubicBezTo>
                    <a:pt x="438568" y="45108"/>
                    <a:pt x="446516" y="41134"/>
                    <a:pt x="454247" y="36767"/>
                  </a:cubicBezTo>
                  <a:cubicBezTo>
                    <a:pt x="458438" y="34576"/>
                    <a:pt x="462629" y="32385"/>
                    <a:pt x="466916" y="30385"/>
                  </a:cubicBezTo>
                  <a:lnTo>
                    <a:pt x="467487" y="31242"/>
                  </a:lnTo>
                  <a:cubicBezTo>
                    <a:pt x="469297" y="34100"/>
                    <a:pt x="471202" y="36862"/>
                    <a:pt x="473202" y="39624"/>
                  </a:cubicBezTo>
                  <a:cubicBezTo>
                    <a:pt x="473766" y="41216"/>
                    <a:pt x="474243" y="42838"/>
                    <a:pt x="474631" y="44482"/>
                  </a:cubicBezTo>
                  <a:cubicBezTo>
                    <a:pt x="476516" y="51514"/>
                    <a:pt x="478936" y="58392"/>
                    <a:pt x="481870" y="65056"/>
                  </a:cubicBezTo>
                  <a:cubicBezTo>
                    <a:pt x="486918" y="79153"/>
                    <a:pt x="491395" y="93631"/>
                    <a:pt x="495967" y="107728"/>
                  </a:cubicBezTo>
                  <a:cubicBezTo>
                    <a:pt x="505399" y="138623"/>
                    <a:pt x="516886" y="168853"/>
                    <a:pt x="530352" y="198215"/>
                  </a:cubicBezTo>
                  <a:cubicBezTo>
                    <a:pt x="541877" y="223647"/>
                    <a:pt x="556832" y="250412"/>
                    <a:pt x="583883" y="260413"/>
                  </a:cubicBezTo>
                  <a:cubicBezTo>
                    <a:pt x="585424" y="261033"/>
                    <a:pt x="587018" y="261511"/>
                    <a:pt x="588645" y="261842"/>
                  </a:cubicBezTo>
                  <a:cubicBezTo>
                    <a:pt x="591312" y="273177"/>
                    <a:pt x="594074" y="284512"/>
                    <a:pt x="597408" y="295561"/>
                  </a:cubicBezTo>
                  <a:cubicBezTo>
                    <a:pt x="607886" y="329375"/>
                    <a:pt x="616458" y="363760"/>
                    <a:pt x="625983" y="398050"/>
                  </a:cubicBezTo>
                  <a:cubicBezTo>
                    <a:pt x="635508" y="432340"/>
                    <a:pt x="641033" y="468249"/>
                    <a:pt x="649415" y="502825"/>
                  </a:cubicBezTo>
                  <a:cubicBezTo>
                    <a:pt x="657797" y="537401"/>
                    <a:pt x="666464" y="572548"/>
                    <a:pt x="676275" y="606933"/>
                  </a:cubicBezTo>
                  <a:cubicBezTo>
                    <a:pt x="680752" y="622745"/>
                    <a:pt x="685038" y="638651"/>
                    <a:pt x="691039" y="653891"/>
                  </a:cubicBezTo>
                  <a:cubicBezTo>
                    <a:pt x="696278" y="667417"/>
                    <a:pt x="700564" y="681419"/>
                    <a:pt x="704945" y="695230"/>
                  </a:cubicBezTo>
                  <a:cubicBezTo>
                    <a:pt x="713899" y="724662"/>
                    <a:pt x="719519" y="754761"/>
                    <a:pt x="726758" y="784670"/>
                  </a:cubicBezTo>
                  <a:cubicBezTo>
                    <a:pt x="727520" y="788003"/>
                    <a:pt x="731711" y="786860"/>
                    <a:pt x="731996" y="783908"/>
                  </a:cubicBezTo>
                  <a:cubicBezTo>
                    <a:pt x="736187" y="751713"/>
                    <a:pt x="725043" y="718471"/>
                    <a:pt x="715518" y="688181"/>
                  </a:cubicBezTo>
                  <a:cubicBezTo>
                    <a:pt x="705326" y="655701"/>
                    <a:pt x="696468" y="622935"/>
                    <a:pt x="687991" y="590169"/>
                  </a:cubicBezTo>
                  <a:cubicBezTo>
                    <a:pt x="678466" y="555593"/>
                    <a:pt x="669988" y="520827"/>
                    <a:pt x="661892" y="485394"/>
                  </a:cubicBezTo>
                  <a:cubicBezTo>
                    <a:pt x="653796" y="449961"/>
                    <a:pt x="646367" y="415481"/>
                    <a:pt x="636937" y="380619"/>
                  </a:cubicBezTo>
                  <a:cubicBezTo>
                    <a:pt x="627412" y="347853"/>
                    <a:pt x="618744" y="314992"/>
                    <a:pt x="608362" y="282702"/>
                  </a:cubicBezTo>
                  <a:cubicBezTo>
                    <a:pt x="606171" y="275844"/>
                    <a:pt x="604171" y="268796"/>
                    <a:pt x="602361" y="261747"/>
                  </a:cubicBezTo>
                  <a:cubicBezTo>
                    <a:pt x="611098" y="261357"/>
                    <a:pt x="619521" y="258373"/>
                    <a:pt x="626555" y="253175"/>
                  </a:cubicBezTo>
                  <a:cubicBezTo>
                    <a:pt x="638548" y="244074"/>
                    <a:pt x="647109" y="231183"/>
                    <a:pt x="650843" y="216599"/>
                  </a:cubicBezTo>
                  <a:cubicBezTo>
                    <a:pt x="656725" y="211031"/>
                    <a:pt x="661735" y="204609"/>
                    <a:pt x="665702" y="197549"/>
                  </a:cubicBezTo>
                  <a:cubicBezTo>
                    <a:pt x="670012" y="189692"/>
                    <a:pt x="672304" y="180888"/>
                    <a:pt x="672370" y="171926"/>
                  </a:cubicBezTo>
                  <a:lnTo>
                    <a:pt x="677132" y="174498"/>
                  </a:lnTo>
                  <a:cubicBezTo>
                    <a:pt x="678466" y="175260"/>
                    <a:pt x="679799" y="176213"/>
                    <a:pt x="681038" y="177070"/>
                  </a:cubicBezTo>
                  <a:lnTo>
                    <a:pt x="681038" y="177070"/>
                  </a:lnTo>
                  <a:cubicBezTo>
                    <a:pt x="683895" y="187928"/>
                    <a:pt x="686562" y="198882"/>
                    <a:pt x="689038" y="209931"/>
                  </a:cubicBezTo>
                  <a:cubicBezTo>
                    <a:pt x="692753" y="226790"/>
                    <a:pt x="696373" y="243745"/>
                    <a:pt x="699992" y="260604"/>
                  </a:cubicBezTo>
                  <a:cubicBezTo>
                    <a:pt x="699992" y="263081"/>
                    <a:pt x="699992" y="265557"/>
                    <a:pt x="699516" y="268034"/>
                  </a:cubicBezTo>
                  <a:cubicBezTo>
                    <a:pt x="698945" y="283750"/>
                    <a:pt x="699516" y="299371"/>
                    <a:pt x="700088" y="314992"/>
                  </a:cubicBezTo>
                  <a:cubicBezTo>
                    <a:pt x="700945" y="343567"/>
                    <a:pt x="704945" y="372618"/>
                    <a:pt x="722852" y="395288"/>
                  </a:cubicBezTo>
                  <a:cubicBezTo>
                    <a:pt x="726765" y="400221"/>
                    <a:pt x="731349" y="404582"/>
                    <a:pt x="736473" y="408242"/>
                  </a:cubicBezTo>
                  <a:cubicBezTo>
                    <a:pt x="746570" y="444056"/>
                    <a:pt x="757333" y="479774"/>
                    <a:pt x="768382" y="515303"/>
                  </a:cubicBezTo>
                  <a:cubicBezTo>
                    <a:pt x="777050" y="543116"/>
                    <a:pt x="785908" y="570929"/>
                    <a:pt x="796004" y="598265"/>
                  </a:cubicBezTo>
                  <a:cubicBezTo>
                    <a:pt x="801148" y="612267"/>
                    <a:pt x="806577" y="626269"/>
                    <a:pt x="811721" y="640366"/>
                  </a:cubicBezTo>
                  <a:cubicBezTo>
                    <a:pt x="814197" y="646938"/>
                    <a:pt x="816578" y="653701"/>
                    <a:pt x="819055" y="660368"/>
                  </a:cubicBezTo>
                  <a:cubicBezTo>
                    <a:pt x="821275" y="667719"/>
                    <a:pt x="824479" y="674736"/>
                    <a:pt x="828580" y="681228"/>
                  </a:cubicBezTo>
                  <a:cubicBezTo>
                    <a:pt x="830013" y="683862"/>
                    <a:pt x="833310" y="684835"/>
                    <a:pt x="835944" y="683402"/>
                  </a:cubicBezTo>
                  <a:cubicBezTo>
                    <a:pt x="837773" y="682406"/>
                    <a:pt x="838872" y="680451"/>
                    <a:pt x="838772" y="678371"/>
                  </a:cubicBezTo>
                  <a:cubicBezTo>
                    <a:pt x="838094" y="670106"/>
                    <a:pt x="836101" y="662003"/>
                    <a:pt x="832866" y="654368"/>
                  </a:cubicBezTo>
                  <a:cubicBezTo>
                    <a:pt x="829913" y="645605"/>
                    <a:pt x="826580" y="636937"/>
                    <a:pt x="823341" y="628269"/>
                  </a:cubicBezTo>
                  <a:cubicBezTo>
                    <a:pt x="817055" y="611600"/>
                    <a:pt x="810673" y="595027"/>
                    <a:pt x="804291" y="578263"/>
                  </a:cubicBezTo>
                  <a:cubicBezTo>
                    <a:pt x="792290" y="544735"/>
                    <a:pt x="782098" y="510540"/>
                    <a:pt x="771811" y="476536"/>
                  </a:cubicBezTo>
                  <a:cubicBezTo>
                    <a:pt x="765905" y="456724"/>
                    <a:pt x="760000" y="436912"/>
                    <a:pt x="754285" y="417005"/>
                  </a:cubicBezTo>
                  <a:cubicBezTo>
                    <a:pt x="764564" y="420132"/>
                    <a:pt x="775506" y="420363"/>
                    <a:pt x="785908" y="417671"/>
                  </a:cubicBezTo>
                  <a:cubicBezTo>
                    <a:pt x="796209" y="414943"/>
                    <a:pt x="805298" y="408839"/>
                    <a:pt x="811721" y="400336"/>
                  </a:cubicBezTo>
                  <a:cubicBezTo>
                    <a:pt x="812578" y="403670"/>
                    <a:pt x="813530" y="407003"/>
                    <a:pt x="814292" y="409861"/>
                  </a:cubicBezTo>
                  <a:cubicBezTo>
                    <a:pt x="818198" y="425767"/>
                    <a:pt x="819722" y="441960"/>
                    <a:pt x="823246" y="457486"/>
                  </a:cubicBezTo>
                  <a:cubicBezTo>
                    <a:pt x="826770" y="473012"/>
                    <a:pt x="831342" y="490252"/>
                    <a:pt x="835152" y="506730"/>
                  </a:cubicBezTo>
                  <a:cubicBezTo>
                    <a:pt x="838962" y="523208"/>
                    <a:pt x="842201" y="541211"/>
                    <a:pt x="845915" y="558451"/>
                  </a:cubicBezTo>
                  <a:cubicBezTo>
                    <a:pt x="853345" y="592455"/>
                    <a:pt x="861536" y="626269"/>
                    <a:pt x="871538" y="659511"/>
                  </a:cubicBezTo>
                  <a:cubicBezTo>
                    <a:pt x="876205" y="675323"/>
                    <a:pt x="881729" y="690753"/>
                    <a:pt x="886587" y="706469"/>
                  </a:cubicBezTo>
                  <a:cubicBezTo>
                    <a:pt x="890642" y="722369"/>
                    <a:pt x="896224" y="737840"/>
                    <a:pt x="903256" y="752666"/>
                  </a:cubicBezTo>
                  <a:cubicBezTo>
                    <a:pt x="908209" y="762190"/>
                    <a:pt x="920687" y="753809"/>
                    <a:pt x="916781" y="744474"/>
                  </a:cubicBezTo>
                  <a:cubicBezTo>
                    <a:pt x="911107" y="730609"/>
                    <a:pt x="906147" y="716461"/>
                    <a:pt x="901922" y="702088"/>
                  </a:cubicBezTo>
                  <a:cubicBezTo>
                    <a:pt x="897065" y="686372"/>
                    <a:pt x="891635" y="670941"/>
                    <a:pt x="886778" y="655225"/>
                  </a:cubicBezTo>
                  <a:cubicBezTo>
                    <a:pt x="877253" y="622554"/>
                    <a:pt x="867728" y="589788"/>
                    <a:pt x="860012" y="556641"/>
                  </a:cubicBezTo>
                  <a:cubicBezTo>
                    <a:pt x="856298" y="540925"/>
                    <a:pt x="853059" y="525018"/>
                    <a:pt x="849535" y="509016"/>
                  </a:cubicBezTo>
                  <a:cubicBezTo>
                    <a:pt x="846011" y="493014"/>
                    <a:pt x="841153" y="476345"/>
                    <a:pt x="837057" y="459867"/>
                  </a:cubicBezTo>
                  <a:cubicBezTo>
                    <a:pt x="832961" y="443389"/>
                    <a:pt x="831533" y="427577"/>
                    <a:pt x="827532" y="411671"/>
                  </a:cubicBezTo>
                  <a:cubicBezTo>
                    <a:pt x="825627" y="404050"/>
                    <a:pt x="823436" y="396431"/>
                    <a:pt x="821817" y="388811"/>
                  </a:cubicBezTo>
                  <a:cubicBezTo>
                    <a:pt x="821246" y="385953"/>
                    <a:pt x="820865" y="383000"/>
                    <a:pt x="820484" y="380143"/>
                  </a:cubicBezTo>
                  <a:cubicBezTo>
                    <a:pt x="824146" y="377332"/>
                    <a:pt x="827499" y="374139"/>
                    <a:pt x="830485" y="370618"/>
                  </a:cubicBezTo>
                  <a:cubicBezTo>
                    <a:pt x="837031" y="362633"/>
                    <a:pt x="842212" y="353622"/>
                    <a:pt x="845820" y="343948"/>
                  </a:cubicBezTo>
                  <a:cubicBezTo>
                    <a:pt x="846963" y="352139"/>
                    <a:pt x="848201" y="360331"/>
                    <a:pt x="849821" y="368522"/>
                  </a:cubicBezTo>
                  <a:cubicBezTo>
                    <a:pt x="856679" y="402812"/>
                    <a:pt x="862965" y="437198"/>
                    <a:pt x="871347" y="471107"/>
                  </a:cubicBezTo>
                  <a:cubicBezTo>
                    <a:pt x="875538" y="487871"/>
                    <a:pt x="880205" y="504635"/>
                    <a:pt x="885539" y="521113"/>
                  </a:cubicBezTo>
                  <a:cubicBezTo>
                    <a:pt x="890782" y="538532"/>
                    <a:pt x="894980" y="556248"/>
                    <a:pt x="898112" y="574167"/>
                  </a:cubicBezTo>
                  <a:cubicBezTo>
                    <a:pt x="905351" y="609695"/>
                    <a:pt x="911733" y="645509"/>
                    <a:pt x="921639" y="680371"/>
                  </a:cubicBezTo>
                  <a:cubicBezTo>
                    <a:pt x="926878" y="698659"/>
                    <a:pt x="933355" y="716661"/>
                    <a:pt x="940213" y="734378"/>
                  </a:cubicBezTo>
                  <a:cubicBezTo>
                    <a:pt x="947036" y="752764"/>
                    <a:pt x="954793" y="770789"/>
                    <a:pt x="963454" y="788384"/>
                  </a:cubicBezTo>
                  <a:cubicBezTo>
                    <a:pt x="971455" y="804005"/>
                    <a:pt x="980694" y="818960"/>
                    <a:pt x="989362" y="834200"/>
                  </a:cubicBezTo>
                  <a:cubicBezTo>
                    <a:pt x="987879" y="845312"/>
                    <a:pt x="984152" y="856006"/>
                    <a:pt x="978408" y="865632"/>
                  </a:cubicBezTo>
                  <a:cubicBezTo>
                    <a:pt x="970581" y="878122"/>
                    <a:pt x="960952" y="889388"/>
                    <a:pt x="949833" y="899065"/>
                  </a:cubicBezTo>
                  <a:cubicBezTo>
                    <a:pt x="938594" y="909542"/>
                    <a:pt x="926211" y="918115"/>
                    <a:pt x="914495" y="927640"/>
                  </a:cubicBezTo>
                  <a:cubicBezTo>
                    <a:pt x="908876" y="932307"/>
                    <a:pt x="903161" y="937165"/>
                    <a:pt x="897827" y="941832"/>
                  </a:cubicBezTo>
                  <a:cubicBezTo>
                    <a:pt x="892012" y="946245"/>
                    <a:pt x="887529" y="952178"/>
                    <a:pt x="884873" y="958977"/>
                  </a:cubicBezTo>
                  <a:cubicBezTo>
                    <a:pt x="884284" y="961324"/>
                    <a:pt x="885710" y="963704"/>
                    <a:pt x="888057" y="964292"/>
                  </a:cubicBezTo>
                  <a:cubicBezTo>
                    <a:pt x="888731" y="964461"/>
                    <a:pt x="889435" y="964468"/>
                    <a:pt x="890111" y="964311"/>
                  </a:cubicBezTo>
                  <a:cubicBezTo>
                    <a:pt x="896233" y="961750"/>
                    <a:pt x="901821" y="958067"/>
                    <a:pt x="906590" y="953452"/>
                  </a:cubicBezTo>
                  <a:cubicBezTo>
                    <a:pt x="912781" y="948690"/>
                    <a:pt x="918782" y="943356"/>
                    <a:pt x="924973" y="938403"/>
                  </a:cubicBezTo>
                  <a:cubicBezTo>
                    <a:pt x="937570" y="928252"/>
                    <a:pt x="949650" y="917475"/>
                    <a:pt x="961168" y="906113"/>
                  </a:cubicBezTo>
                  <a:cubicBezTo>
                    <a:pt x="978225" y="890654"/>
                    <a:pt x="990850" y="870927"/>
                    <a:pt x="997744" y="848963"/>
                  </a:cubicBezTo>
                  <a:lnTo>
                    <a:pt x="1001363" y="855726"/>
                  </a:lnTo>
                  <a:lnTo>
                    <a:pt x="1001363" y="858774"/>
                  </a:lnTo>
                  <a:lnTo>
                    <a:pt x="1001363" y="863727"/>
                  </a:lnTo>
                  <a:cubicBezTo>
                    <a:pt x="1001364" y="865414"/>
                    <a:pt x="1001268" y="867099"/>
                    <a:pt x="1001078" y="868775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xmlns="" id="{662876E8-AFEB-419A-A408-0AA5FBC29025}"/>
                </a:ext>
              </a:extLst>
            </p:cNvPr>
            <p:cNvSpPr/>
            <p:nvPr/>
          </p:nvSpPr>
          <p:spPr>
            <a:xfrm>
              <a:off x="3040217" y="2771443"/>
              <a:ext cx="533615" cy="1177086"/>
            </a:xfrm>
            <a:custGeom>
              <a:avLst/>
              <a:gdLst>
                <a:gd name="connsiteX0" fmla="*/ 36624 w 331333"/>
                <a:gd name="connsiteY0" fmla="*/ 0 h 730878"/>
                <a:gd name="connsiteX1" fmla="*/ 51197 w 331333"/>
                <a:gd name="connsiteY1" fmla="*/ 34099 h 730878"/>
                <a:gd name="connsiteX2" fmla="*/ 78057 w 331333"/>
                <a:gd name="connsiteY2" fmla="*/ 78010 h 730878"/>
                <a:gd name="connsiteX3" fmla="*/ 163782 w 331333"/>
                <a:gd name="connsiteY3" fmla="*/ 483680 h 730878"/>
                <a:gd name="connsiteX4" fmla="*/ 156639 w 331333"/>
                <a:gd name="connsiteY4" fmla="*/ 661321 h 730878"/>
                <a:gd name="connsiteX5" fmla="*/ 24432 w 331333"/>
                <a:gd name="connsiteY5" fmla="*/ 140875 h 730878"/>
                <a:gd name="connsiteX6" fmla="*/ 1953 w 331333"/>
                <a:gd name="connsiteY6" fmla="*/ 32956 h 730878"/>
                <a:gd name="connsiteX7" fmla="*/ 37005 w 331333"/>
                <a:gd name="connsiteY7" fmla="*/ 0 h 730878"/>
                <a:gd name="connsiteX8" fmla="*/ 253032 w 331333"/>
                <a:gd name="connsiteY8" fmla="*/ 613981 h 730878"/>
                <a:gd name="connsiteX9" fmla="*/ 280368 w 331333"/>
                <a:gd name="connsiteY9" fmla="*/ 704183 h 730878"/>
                <a:gd name="connsiteX10" fmla="*/ 291227 w 331333"/>
                <a:gd name="connsiteY10" fmla="*/ 435007 h 730878"/>
                <a:gd name="connsiteX11" fmla="*/ 246078 w 331333"/>
                <a:gd name="connsiteY11" fmla="*/ 235934 h 730878"/>
                <a:gd name="connsiteX12" fmla="*/ 243030 w 331333"/>
                <a:gd name="connsiteY12" fmla="*/ 232410 h 730878"/>
                <a:gd name="connsiteX13" fmla="*/ 220266 w 331333"/>
                <a:gd name="connsiteY13" fmla="*/ 152114 h 730878"/>
                <a:gd name="connsiteX14" fmla="*/ 219694 w 331333"/>
                <a:gd name="connsiteY14" fmla="*/ 105727 h 730878"/>
                <a:gd name="connsiteX15" fmla="*/ 203787 w 331333"/>
                <a:gd name="connsiteY15" fmla="*/ 24289 h 730878"/>
                <a:gd name="connsiteX16" fmla="*/ 201216 w 331333"/>
                <a:gd name="connsiteY16" fmla="*/ 14192 h 730878"/>
                <a:gd name="connsiteX17" fmla="*/ 201216 w 331333"/>
                <a:gd name="connsiteY17" fmla="*/ 14192 h 730878"/>
                <a:gd name="connsiteX18" fmla="*/ 197310 w 331333"/>
                <a:gd name="connsiteY18" fmla="*/ 11620 h 730878"/>
                <a:gd name="connsiteX19" fmla="*/ 192548 w 331333"/>
                <a:gd name="connsiteY19" fmla="*/ 9049 h 730878"/>
                <a:gd name="connsiteX20" fmla="*/ 185880 w 331333"/>
                <a:gd name="connsiteY20" fmla="*/ 34671 h 730878"/>
                <a:gd name="connsiteX21" fmla="*/ 171021 w 331333"/>
                <a:gd name="connsiteY21" fmla="*/ 53721 h 730878"/>
                <a:gd name="connsiteX22" fmla="*/ 146733 w 331333"/>
                <a:gd name="connsiteY22" fmla="*/ 90297 h 730878"/>
                <a:gd name="connsiteX23" fmla="*/ 124349 w 331333"/>
                <a:gd name="connsiteY23" fmla="*/ 98774 h 730878"/>
                <a:gd name="connsiteX24" fmla="*/ 131969 w 331333"/>
                <a:gd name="connsiteY24" fmla="*/ 130207 h 730878"/>
                <a:gd name="connsiteX25" fmla="*/ 157401 w 331333"/>
                <a:gd name="connsiteY25" fmla="*/ 217741 h 730878"/>
                <a:gd name="connsiteX26" fmla="*/ 182356 w 331333"/>
                <a:gd name="connsiteY26" fmla="*/ 322516 h 730878"/>
                <a:gd name="connsiteX27" fmla="*/ 208455 w 331333"/>
                <a:gd name="connsiteY27" fmla="*/ 427291 h 730878"/>
                <a:gd name="connsiteX28" fmla="*/ 235982 w 331333"/>
                <a:gd name="connsiteY28" fmla="*/ 525304 h 730878"/>
                <a:gd name="connsiteX29" fmla="*/ 253032 w 331333"/>
                <a:gd name="connsiteY29" fmla="*/ 613981 h 73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31333" h="730878">
                  <a:moveTo>
                    <a:pt x="36624" y="0"/>
                  </a:moveTo>
                  <a:cubicBezTo>
                    <a:pt x="41196" y="11430"/>
                    <a:pt x="46149" y="22860"/>
                    <a:pt x="51197" y="34099"/>
                  </a:cubicBezTo>
                  <a:cubicBezTo>
                    <a:pt x="57765" y="50068"/>
                    <a:pt x="66832" y="64890"/>
                    <a:pt x="78057" y="78010"/>
                  </a:cubicBezTo>
                  <a:cubicBezTo>
                    <a:pt x="99012" y="166688"/>
                    <a:pt x="123873" y="323755"/>
                    <a:pt x="163782" y="483680"/>
                  </a:cubicBezTo>
                  <a:cubicBezTo>
                    <a:pt x="218837" y="706469"/>
                    <a:pt x="173307" y="692563"/>
                    <a:pt x="156639" y="661321"/>
                  </a:cubicBezTo>
                  <a:cubicBezTo>
                    <a:pt x="142827" y="635889"/>
                    <a:pt x="56245" y="274606"/>
                    <a:pt x="24432" y="140875"/>
                  </a:cubicBezTo>
                  <a:cubicBezTo>
                    <a:pt x="16812" y="108871"/>
                    <a:pt x="-6906" y="58102"/>
                    <a:pt x="1953" y="32956"/>
                  </a:cubicBezTo>
                  <a:cubicBezTo>
                    <a:pt x="8525" y="13906"/>
                    <a:pt x="23098" y="286"/>
                    <a:pt x="37005" y="0"/>
                  </a:cubicBezTo>
                  <a:close/>
                  <a:moveTo>
                    <a:pt x="253032" y="613981"/>
                  </a:moveTo>
                  <a:cubicBezTo>
                    <a:pt x="260271" y="644585"/>
                    <a:pt x="269401" y="674710"/>
                    <a:pt x="280368" y="704183"/>
                  </a:cubicBezTo>
                  <a:cubicBezTo>
                    <a:pt x="306086" y="751808"/>
                    <a:pt x="374666" y="772668"/>
                    <a:pt x="291227" y="435007"/>
                  </a:cubicBezTo>
                  <a:cubicBezTo>
                    <a:pt x="274558" y="367665"/>
                    <a:pt x="259604" y="300609"/>
                    <a:pt x="246078" y="235934"/>
                  </a:cubicBezTo>
                  <a:cubicBezTo>
                    <a:pt x="245031" y="234791"/>
                    <a:pt x="243983" y="233648"/>
                    <a:pt x="243030" y="232410"/>
                  </a:cubicBezTo>
                  <a:cubicBezTo>
                    <a:pt x="225123" y="209740"/>
                    <a:pt x="221123" y="180403"/>
                    <a:pt x="220266" y="152114"/>
                  </a:cubicBezTo>
                  <a:cubicBezTo>
                    <a:pt x="219694" y="136684"/>
                    <a:pt x="219123" y="121158"/>
                    <a:pt x="219694" y="105727"/>
                  </a:cubicBezTo>
                  <a:cubicBezTo>
                    <a:pt x="214170" y="77629"/>
                    <a:pt x="208836" y="50387"/>
                    <a:pt x="203787" y="24289"/>
                  </a:cubicBezTo>
                  <a:lnTo>
                    <a:pt x="201216" y="14192"/>
                  </a:lnTo>
                  <a:lnTo>
                    <a:pt x="201216" y="14192"/>
                  </a:lnTo>
                  <a:cubicBezTo>
                    <a:pt x="199977" y="13335"/>
                    <a:pt x="198644" y="12382"/>
                    <a:pt x="197310" y="11620"/>
                  </a:cubicBezTo>
                  <a:lnTo>
                    <a:pt x="192548" y="9049"/>
                  </a:lnTo>
                  <a:cubicBezTo>
                    <a:pt x="192482" y="18010"/>
                    <a:pt x="190191" y="26814"/>
                    <a:pt x="185880" y="34671"/>
                  </a:cubicBezTo>
                  <a:cubicBezTo>
                    <a:pt x="181913" y="41732"/>
                    <a:pt x="176904" y="48154"/>
                    <a:pt x="171021" y="53721"/>
                  </a:cubicBezTo>
                  <a:cubicBezTo>
                    <a:pt x="167287" y="68306"/>
                    <a:pt x="158726" y="81197"/>
                    <a:pt x="146733" y="90297"/>
                  </a:cubicBezTo>
                  <a:cubicBezTo>
                    <a:pt x="140184" y="95110"/>
                    <a:pt x="132443" y="98042"/>
                    <a:pt x="124349" y="98774"/>
                  </a:cubicBezTo>
                  <a:lnTo>
                    <a:pt x="131969" y="130207"/>
                  </a:lnTo>
                  <a:cubicBezTo>
                    <a:pt x="141494" y="158782"/>
                    <a:pt x="149304" y="188500"/>
                    <a:pt x="157401" y="217741"/>
                  </a:cubicBezTo>
                  <a:cubicBezTo>
                    <a:pt x="166926" y="252222"/>
                    <a:pt x="174260" y="287274"/>
                    <a:pt x="182356" y="322516"/>
                  </a:cubicBezTo>
                  <a:cubicBezTo>
                    <a:pt x="190452" y="357759"/>
                    <a:pt x="199025" y="392239"/>
                    <a:pt x="208455" y="427291"/>
                  </a:cubicBezTo>
                  <a:cubicBezTo>
                    <a:pt x="217313" y="460057"/>
                    <a:pt x="225790" y="492823"/>
                    <a:pt x="235982" y="525304"/>
                  </a:cubicBezTo>
                  <a:cubicBezTo>
                    <a:pt x="244745" y="552736"/>
                    <a:pt x="255127" y="583692"/>
                    <a:pt x="253032" y="613981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xmlns="" id="{1A29398F-FFBB-4D55-A35A-08D380A21FC4}"/>
                </a:ext>
              </a:extLst>
            </p:cNvPr>
            <p:cNvSpPr/>
            <p:nvPr/>
          </p:nvSpPr>
          <p:spPr>
            <a:xfrm>
              <a:off x="2268533" y="2804732"/>
              <a:ext cx="1480355" cy="1609529"/>
            </a:xfrm>
            <a:custGeom>
              <a:avLst/>
              <a:gdLst>
                <a:gd name="connsiteX0" fmla="*/ 398431 w 919184"/>
                <a:gd name="connsiteY0" fmla="*/ 995839 h 999391"/>
                <a:gd name="connsiteX1" fmla="*/ 321469 w 919184"/>
                <a:gd name="connsiteY1" fmla="*/ 999268 h 999391"/>
                <a:gd name="connsiteX2" fmla="*/ 300990 w 919184"/>
                <a:gd name="connsiteY2" fmla="*/ 998125 h 999391"/>
                <a:gd name="connsiteX3" fmla="*/ 290798 w 919184"/>
                <a:gd name="connsiteY3" fmla="*/ 997172 h 999391"/>
                <a:gd name="connsiteX4" fmla="*/ 286703 w 919184"/>
                <a:gd name="connsiteY4" fmla="*/ 997172 h 999391"/>
                <a:gd name="connsiteX5" fmla="*/ 282893 w 919184"/>
                <a:gd name="connsiteY5" fmla="*/ 996601 h 999391"/>
                <a:gd name="connsiteX6" fmla="*/ 251555 w 919184"/>
                <a:gd name="connsiteY6" fmla="*/ 988981 h 999391"/>
                <a:gd name="connsiteX7" fmla="*/ 244793 w 919184"/>
                <a:gd name="connsiteY7" fmla="*/ 986504 h 999391"/>
                <a:gd name="connsiteX8" fmla="*/ 240030 w 919184"/>
                <a:gd name="connsiteY8" fmla="*/ 984599 h 999391"/>
                <a:gd name="connsiteX9" fmla="*/ 229648 w 919184"/>
                <a:gd name="connsiteY9" fmla="*/ 979170 h 999391"/>
                <a:gd name="connsiteX10" fmla="*/ 218504 w 919184"/>
                <a:gd name="connsiteY10" fmla="*/ 971931 h 999391"/>
                <a:gd name="connsiteX11" fmla="*/ 216408 w 919184"/>
                <a:gd name="connsiteY11" fmla="*/ 970407 h 999391"/>
                <a:gd name="connsiteX12" fmla="*/ 216408 w 919184"/>
                <a:gd name="connsiteY12" fmla="*/ 970407 h 999391"/>
                <a:gd name="connsiteX13" fmla="*/ 210407 w 919184"/>
                <a:gd name="connsiteY13" fmla="*/ 965073 h 999391"/>
                <a:gd name="connsiteX14" fmla="*/ 200882 w 919184"/>
                <a:gd name="connsiteY14" fmla="*/ 955548 h 999391"/>
                <a:gd name="connsiteX15" fmla="*/ 200311 w 919184"/>
                <a:gd name="connsiteY15" fmla="*/ 954881 h 999391"/>
                <a:gd name="connsiteX16" fmla="*/ 198692 w 919184"/>
                <a:gd name="connsiteY16" fmla="*/ 952595 h 999391"/>
                <a:gd name="connsiteX17" fmla="*/ 194120 w 919184"/>
                <a:gd name="connsiteY17" fmla="*/ 945451 h 999391"/>
                <a:gd name="connsiteX18" fmla="*/ 188214 w 919184"/>
                <a:gd name="connsiteY18" fmla="*/ 934498 h 999391"/>
                <a:gd name="connsiteX19" fmla="*/ 188786 w 919184"/>
                <a:gd name="connsiteY19" fmla="*/ 923639 h 999391"/>
                <a:gd name="connsiteX20" fmla="*/ 188786 w 919184"/>
                <a:gd name="connsiteY20" fmla="*/ 919448 h 999391"/>
                <a:gd name="connsiteX21" fmla="*/ 252794 w 919184"/>
                <a:gd name="connsiteY21" fmla="*/ 953452 h 999391"/>
                <a:gd name="connsiteX22" fmla="*/ 298228 w 919184"/>
                <a:gd name="connsiteY22" fmla="*/ 962977 h 999391"/>
                <a:gd name="connsiteX23" fmla="*/ 320040 w 919184"/>
                <a:gd name="connsiteY23" fmla="*/ 964787 h 999391"/>
                <a:gd name="connsiteX24" fmla="*/ 341471 w 919184"/>
                <a:gd name="connsiteY24" fmla="*/ 962025 h 999391"/>
                <a:gd name="connsiteX25" fmla="*/ 342820 w 919184"/>
                <a:gd name="connsiteY25" fmla="*/ 957087 h 999391"/>
                <a:gd name="connsiteX26" fmla="*/ 341471 w 919184"/>
                <a:gd name="connsiteY26" fmla="*/ 955739 h 999391"/>
                <a:gd name="connsiteX27" fmla="*/ 323183 w 919184"/>
                <a:gd name="connsiteY27" fmla="*/ 952214 h 999391"/>
                <a:gd name="connsiteX28" fmla="*/ 301371 w 919184"/>
                <a:gd name="connsiteY28" fmla="*/ 950500 h 999391"/>
                <a:gd name="connsiteX29" fmla="*/ 258889 w 919184"/>
                <a:gd name="connsiteY29" fmla="*/ 943166 h 999391"/>
                <a:gd name="connsiteX30" fmla="*/ 187833 w 919184"/>
                <a:gd name="connsiteY30" fmla="*/ 904304 h 999391"/>
                <a:gd name="connsiteX31" fmla="*/ 187262 w 919184"/>
                <a:gd name="connsiteY31" fmla="*/ 896684 h 999391"/>
                <a:gd name="connsiteX32" fmla="*/ 183642 w 919184"/>
                <a:gd name="connsiteY32" fmla="*/ 845439 h 999391"/>
                <a:gd name="connsiteX33" fmla="*/ 182213 w 919184"/>
                <a:gd name="connsiteY33" fmla="*/ 793337 h 999391"/>
                <a:gd name="connsiteX34" fmla="*/ 176975 w 919184"/>
                <a:gd name="connsiteY34" fmla="*/ 737902 h 999391"/>
                <a:gd name="connsiteX35" fmla="*/ 131731 w 919184"/>
                <a:gd name="connsiteY35" fmla="*/ 529590 h 999391"/>
                <a:gd name="connsiteX36" fmla="*/ 116110 w 919184"/>
                <a:gd name="connsiteY36" fmla="*/ 462915 h 999391"/>
                <a:gd name="connsiteX37" fmla="*/ 97060 w 919184"/>
                <a:gd name="connsiteY37" fmla="*/ 396240 h 999391"/>
                <a:gd name="connsiteX38" fmla="*/ 83534 w 919184"/>
                <a:gd name="connsiteY38" fmla="*/ 349472 h 999391"/>
                <a:gd name="connsiteX39" fmla="*/ 73343 w 919184"/>
                <a:gd name="connsiteY39" fmla="*/ 298418 h 999391"/>
                <a:gd name="connsiteX40" fmla="*/ 47625 w 919184"/>
                <a:gd name="connsiteY40" fmla="*/ 197453 h 999391"/>
                <a:gd name="connsiteX41" fmla="*/ 0 w 919184"/>
                <a:gd name="connsiteY41" fmla="*/ 0 h 999391"/>
                <a:gd name="connsiteX42" fmla="*/ 20003 w 919184"/>
                <a:gd name="connsiteY42" fmla="*/ 10763 h 999391"/>
                <a:gd name="connsiteX43" fmla="*/ 22003 w 919184"/>
                <a:gd name="connsiteY43" fmla="*/ 11621 h 999391"/>
                <a:gd name="connsiteX44" fmla="*/ 30956 w 919184"/>
                <a:gd name="connsiteY44" fmla="*/ 39529 h 999391"/>
                <a:gd name="connsiteX45" fmla="*/ 63246 w 919184"/>
                <a:gd name="connsiteY45" fmla="*/ 140779 h 999391"/>
                <a:gd name="connsiteX46" fmla="*/ 117539 w 919184"/>
                <a:gd name="connsiteY46" fmla="*/ 349186 h 999391"/>
                <a:gd name="connsiteX47" fmla="*/ 153734 w 919184"/>
                <a:gd name="connsiteY47" fmla="*/ 499300 h 999391"/>
                <a:gd name="connsiteX48" fmla="*/ 162211 w 919184"/>
                <a:gd name="connsiteY48" fmla="*/ 537401 h 999391"/>
                <a:gd name="connsiteX49" fmla="*/ 170593 w 919184"/>
                <a:gd name="connsiteY49" fmla="*/ 574929 h 999391"/>
                <a:gd name="connsiteX50" fmla="*/ 184880 w 919184"/>
                <a:gd name="connsiteY50" fmla="*/ 649795 h 999391"/>
                <a:gd name="connsiteX51" fmla="*/ 191643 w 919184"/>
                <a:gd name="connsiteY51" fmla="*/ 649795 h 999391"/>
                <a:gd name="connsiteX52" fmla="*/ 185738 w 919184"/>
                <a:gd name="connsiteY52" fmla="*/ 600456 h 999391"/>
                <a:gd name="connsiteX53" fmla="*/ 182213 w 919184"/>
                <a:gd name="connsiteY53" fmla="*/ 575501 h 999391"/>
                <a:gd name="connsiteX54" fmla="*/ 179927 w 919184"/>
                <a:gd name="connsiteY54" fmla="*/ 548068 h 999391"/>
                <a:gd name="connsiteX55" fmla="*/ 170402 w 919184"/>
                <a:gd name="connsiteY55" fmla="*/ 494728 h 999391"/>
                <a:gd name="connsiteX56" fmla="*/ 159258 w 919184"/>
                <a:gd name="connsiteY56" fmla="*/ 442055 h 999391"/>
                <a:gd name="connsiteX57" fmla="*/ 107728 w 919184"/>
                <a:gd name="connsiteY57" fmla="*/ 233553 h 999391"/>
                <a:gd name="connsiteX58" fmla="*/ 64294 w 919184"/>
                <a:gd name="connsiteY58" fmla="*/ 79915 h 999391"/>
                <a:gd name="connsiteX59" fmla="*/ 52673 w 919184"/>
                <a:gd name="connsiteY59" fmla="*/ 43910 h 999391"/>
                <a:gd name="connsiteX60" fmla="*/ 44006 w 919184"/>
                <a:gd name="connsiteY60" fmla="*/ 19621 h 999391"/>
                <a:gd name="connsiteX61" fmla="*/ 70199 w 919184"/>
                <a:gd name="connsiteY61" fmla="*/ 25717 h 999391"/>
                <a:gd name="connsiteX62" fmla="*/ 80867 w 919184"/>
                <a:gd name="connsiteY62" fmla="*/ 27622 h 999391"/>
                <a:gd name="connsiteX63" fmla="*/ 85725 w 919184"/>
                <a:gd name="connsiteY63" fmla="*/ 28765 h 999391"/>
                <a:gd name="connsiteX64" fmla="*/ 88011 w 919184"/>
                <a:gd name="connsiteY64" fmla="*/ 29527 h 999391"/>
                <a:gd name="connsiteX65" fmla="*/ 88011 w 919184"/>
                <a:gd name="connsiteY65" fmla="*/ 29527 h 999391"/>
                <a:gd name="connsiteX66" fmla="*/ 88773 w 919184"/>
                <a:gd name="connsiteY66" fmla="*/ 29527 h 999391"/>
                <a:gd name="connsiteX67" fmla="*/ 91059 w 919184"/>
                <a:gd name="connsiteY67" fmla="*/ 30861 h 999391"/>
                <a:gd name="connsiteX68" fmla="*/ 92012 w 919184"/>
                <a:gd name="connsiteY68" fmla="*/ 33242 h 999391"/>
                <a:gd name="connsiteX69" fmla="*/ 95345 w 919184"/>
                <a:gd name="connsiteY69" fmla="*/ 42767 h 999391"/>
                <a:gd name="connsiteX70" fmla="*/ 101727 w 919184"/>
                <a:gd name="connsiteY70" fmla="*/ 61150 h 999391"/>
                <a:gd name="connsiteX71" fmla="*/ 120777 w 919184"/>
                <a:gd name="connsiteY71" fmla="*/ 98393 h 999391"/>
                <a:gd name="connsiteX72" fmla="*/ 135636 w 919184"/>
                <a:gd name="connsiteY72" fmla="*/ 110204 h 999391"/>
                <a:gd name="connsiteX73" fmla="*/ 184880 w 919184"/>
                <a:gd name="connsiteY73" fmla="*/ 303943 h 999391"/>
                <a:gd name="connsiteX74" fmla="*/ 219075 w 919184"/>
                <a:gd name="connsiteY74" fmla="*/ 505777 h 999391"/>
                <a:gd name="connsiteX75" fmla="*/ 233934 w 919184"/>
                <a:gd name="connsiteY75" fmla="*/ 583311 h 999391"/>
                <a:gd name="connsiteX76" fmla="*/ 240316 w 919184"/>
                <a:gd name="connsiteY76" fmla="*/ 619982 h 999391"/>
                <a:gd name="connsiteX77" fmla="*/ 248603 w 919184"/>
                <a:gd name="connsiteY77" fmla="*/ 659225 h 999391"/>
                <a:gd name="connsiteX78" fmla="*/ 256089 w 919184"/>
                <a:gd name="connsiteY78" fmla="*/ 662927 h 999391"/>
                <a:gd name="connsiteX79" fmla="*/ 256318 w 919184"/>
                <a:gd name="connsiteY79" fmla="*/ 662845 h 999391"/>
                <a:gd name="connsiteX80" fmla="*/ 262795 w 919184"/>
                <a:gd name="connsiteY80" fmla="*/ 718471 h 999391"/>
                <a:gd name="connsiteX81" fmla="*/ 901732 w 919184"/>
                <a:gd name="connsiteY81" fmla="*/ 640937 h 999391"/>
                <a:gd name="connsiteX82" fmla="*/ 529495 w 919184"/>
                <a:gd name="connsiteY82" fmla="*/ 875157 h 999391"/>
                <a:gd name="connsiteX83" fmla="*/ 398431 w 919184"/>
                <a:gd name="connsiteY83" fmla="*/ 995839 h 99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919184" h="999391">
                  <a:moveTo>
                    <a:pt x="398431" y="995839"/>
                  </a:moveTo>
                  <a:cubicBezTo>
                    <a:pt x="372878" y="998649"/>
                    <a:pt x="347170" y="999794"/>
                    <a:pt x="321469" y="999268"/>
                  </a:cubicBezTo>
                  <a:cubicBezTo>
                    <a:pt x="314611" y="999268"/>
                    <a:pt x="307848" y="998696"/>
                    <a:pt x="300990" y="998125"/>
                  </a:cubicBezTo>
                  <a:lnTo>
                    <a:pt x="290798" y="997172"/>
                  </a:lnTo>
                  <a:lnTo>
                    <a:pt x="286703" y="997172"/>
                  </a:lnTo>
                  <a:lnTo>
                    <a:pt x="282893" y="996601"/>
                  </a:lnTo>
                  <a:cubicBezTo>
                    <a:pt x="272248" y="994963"/>
                    <a:pt x="261764" y="992414"/>
                    <a:pt x="251555" y="988981"/>
                  </a:cubicBezTo>
                  <a:lnTo>
                    <a:pt x="244793" y="986504"/>
                  </a:lnTo>
                  <a:lnTo>
                    <a:pt x="240030" y="984599"/>
                  </a:lnTo>
                  <a:cubicBezTo>
                    <a:pt x="236506" y="982885"/>
                    <a:pt x="233077" y="981075"/>
                    <a:pt x="229648" y="979170"/>
                  </a:cubicBezTo>
                  <a:cubicBezTo>
                    <a:pt x="226219" y="977265"/>
                    <a:pt x="222123" y="974503"/>
                    <a:pt x="218504" y="971931"/>
                  </a:cubicBezTo>
                  <a:lnTo>
                    <a:pt x="216408" y="970407"/>
                  </a:lnTo>
                  <a:lnTo>
                    <a:pt x="216408" y="970407"/>
                  </a:lnTo>
                  <a:lnTo>
                    <a:pt x="210407" y="965073"/>
                  </a:lnTo>
                  <a:cubicBezTo>
                    <a:pt x="206972" y="962170"/>
                    <a:pt x="203785" y="958984"/>
                    <a:pt x="200882" y="955548"/>
                  </a:cubicBezTo>
                  <a:lnTo>
                    <a:pt x="200311" y="954881"/>
                  </a:lnTo>
                  <a:lnTo>
                    <a:pt x="198692" y="952595"/>
                  </a:lnTo>
                  <a:cubicBezTo>
                    <a:pt x="197041" y="950309"/>
                    <a:pt x="195517" y="947928"/>
                    <a:pt x="194120" y="945451"/>
                  </a:cubicBezTo>
                  <a:cubicBezTo>
                    <a:pt x="191965" y="941904"/>
                    <a:pt x="189994" y="938248"/>
                    <a:pt x="188214" y="934498"/>
                  </a:cubicBezTo>
                  <a:cubicBezTo>
                    <a:pt x="188594" y="930891"/>
                    <a:pt x="188785" y="927266"/>
                    <a:pt x="188786" y="923639"/>
                  </a:cubicBezTo>
                  <a:lnTo>
                    <a:pt x="188786" y="919448"/>
                  </a:lnTo>
                  <a:cubicBezTo>
                    <a:pt x="207374" y="935333"/>
                    <a:pt x="229225" y="946941"/>
                    <a:pt x="252794" y="953452"/>
                  </a:cubicBezTo>
                  <a:cubicBezTo>
                    <a:pt x="267654" y="957859"/>
                    <a:pt x="282849" y="961045"/>
                    <a:pt x="298228" y="962977"/>
                  </a:cubicBezTo>
                  <a:cubicBezTo>
                    <a:pt x="305467" y="963930"/>
                    <a:pt x="312706" y="964406"/>
                    <a:pt x="320040" y="964787"/>
                  </a:cubicBezTo>
                  <a:cubicBezTo>
                    <a:pt x="327302" y="965658"/>
                    <a:pt x="334667" y="964709"/>
                    <a:pt x="341471" y="962025"/>
                  </a:cubicBezTo>
                  <a:cubicBezTo>
                    <a:pt x="343207" y="961034"/>
                    <a:pt x="343811" y="958823"/>
                    <a:pt x="342820" y="957087"/>
                  </a:cubicBezTo>
                  <a:cubicBezTo>
                    <a:pt x="342499" y="956525"/>
                    <a:pt x="342033" y="956059"/>
                    <a:pt x="341471" y="955739"/>
                  </a:cubicBezTo>
                  <a:cubicBezTo>
                    <a:pt x="335650" y="953429"/>
                    <a:pt x="329446" y="952234"/>
                    <a:pt x="323183" y="952214"/>
                  </a:cubicBezTo>
                  <a:lnTo>
                    <a:pt x="301371" y="950500"/>
                  </a:lnTo>
                  <a:cubicBezTo>
                    <a:pt x="287043" y="949154"/>
                    <a:pt x="272840" y="946702"/>
                    <a:pt x="258889" y="943166"/>
                  </a:cubicBezTo>
                  <a:cubicBezTo>
                    <a:pt x="232039" y="937103"/>
                    <a:pt x="207424" y="923640"/>
                    <a:pt x="187833" y="904304"/>
                  </a:cubicBezTo>
                  <a:lnTo>
                    <a:pt x="187262" y="896684"/>
                  </a:lnTo>
                  <a:cubicBezTo>
                    <a:pt x="186023" y="879634"/>
                    <a:pt x="184499" y="862584"/>
                    <a:pt x="183642" y="845439"/>
                  </a:cubicBezTo>
                  <a:cubicBezTo>
                    <a:pt x="182785" y="828294"/>
                    <a:pt x="183071" y="810768"/>
                    <a:pt x="182213" y="793337"/>
                  </a:cubicBezTo>
                  <a:cubicBezTo>
                    <a:pt x="181356" y="775907"/>
                    <a:pt x="179451" y="756285"/>
                    <a:pt x="176975" y="737902"/>
                  </a:cubicBezTo>
                  <a:cubicBezTo>
                    <a:pt x="167450" y="667321"/>
                    <a:pt x="148400" y="598646"/>
                    <a:pt x="131731" y="529590"/>
                  </a:cubicBezTo>
                  <a:cubicBezTo>
                    <a:pt x="126397" y="507492"/>
                    <a:pt x="122206" y="485203"/>
                    <a:pt x="116110" y="462915"/>
                  </a:cubicBezTo>
                  <a:cubicBezTo>
                    <a:pt x="110014" y="440626"/>
                    <a:pt x="103442" y="418528"/>
                    <a:pt x="97060" y="396240"/>
                  </a:cubicBezTo>
                  <a:cubicBezTo>
                    <a:pt x="92678" y="380619"/>
                    <a:pt x="88487" y="364903"/>
                    <a:pt x="83534" y="349472"/>
                  </a:cubicBezTo>
                  <a:cubicBezTo>
                    <a:pt x="80296" y="332422"/>
                    <a:pt x="77153" y="315277"/>
                    <a:pt x="73343" y="298418"/>
                  </a:cubicBezTo>
                  <a:cubicBezTo>
                    <a:pt x="65627" y="264509"/>
                    <a:pt x="56007" y="231172"/>
                    <a:pt x="47625" y="197453"/>
                  </a:cubicBezTo>
                  <a:cubicBezTo>
                    <a:pt x="31337" y="131731"/>
                    <a:pt x="17431" y="65342"/>
                    <a:pt x="0" y="0"/>
                  </a:cubicBezTo>
                  <a:cubicBezTo>
                    <a:pt x="6407" y="4051"/>
                    <a:pt x="13091" y="7648"/>
                    <a:pt x="20003" y="10763"/>
                  </a:cubicBezTo>
                  <a:lnTo>
                    <a:pt x="22003" y="11621"/>
                  </a:lnTo>
                  <a:cubicBezTo>
                    <a:pt x="24479" y="21146"/>
                    <a:pt x="27623" y="30671"/>
                    <a:pt x="30956" y="39529"/>
                  </a:cubicBezTo>
                  <a:cubicBezTo>
                    <a:pt x="42958" y="72771"/>
                    <a:pt x="53340" y="106871"/>
                    <a:pt x="63246" y="140779"/>
                  </a:cubicBezTo>
                  <a:cubicBezTo>
                    <a:pt x="83439" y="209645"/>
                    <a:pt x="100013" y="279559"/>
                    <a:pt x="117539" y="349186"/>
                  </a:cubicBezTo>
                  <a:cubicBezTo>
                    <a:pt x="130207" y="399097"/>
                    <a:pt x="142780" y="449009"/>
                    <a:pt x="153734" y="499300"/>
                  </a:cubicBezTo>
                  <a:cubicBezTo>
                    <a:pt x="156496" y="512064"/>
                    <a:pt x="158877" y="524827"/>
                    <a:pt x="162211" y="537401"/>
                  </a:cubicBezTo>
                  <a:cubicBezTo>
                    <a:pt x="165545" y="549974"/>
                    <a:pt x="168212" y="562356"/>
                    <a:pt x="170593" y="574929"/>
                  </a:cubicBezTo>
                  <a:cubicBezTo>
                    <a:pt x="175260" y="599599"/>
                    <a:pt x="185261" y="624554"/>
                    <a:pt x="184880" y="649795"/>
                  </a:cubicBezTo>
                  <a:cubicBezTo>
                    <a:pt x="184880" y="654368"/>
                    <a:pt x="191167" y="654177"/>
                    <a:pt x="191643" y="649795"/>
                  </a:cubicBezTo>
                  <a:cubicBezTo>
                    <a:pt x="192304" y="633140"/>
                    <a:pt x="190310" y="616485"/>
                    <a:pt x="185738" y="600456"/>
                  </a:cubicBezTo>
                  <a:cubicBezTo>
                    <a:pt x="183752" y="592272"/>
                    <a:pt x="182572" y="583914"/>
                    <a:pt x="182213" y="575501"/>
                  </a:cubicBezTo>
                  <a:cubicBezTo>
                    <a:pt x="181981" y="566320"/>
                    <a:pt x="181218" y="557161"/>
                    <a:pt x="179927" y="548068"/>
                  </a:cubicBezTo>
                  <a:cubicBezTo>
                    <a:pt x="177260" y="530161"/>
                    <a:pt x="173260" y="512445"/>
                    <a:pt x="170402" y="494728"/>
                  </a:cubicBezTo>
                  <a:cubicBezTo>
                    <a:pt x="167545" y="477012"/>
                    <a:pt x="163354" y="459581"/>
                    <a:pt x="159258" y="442055"/>
                  </a:cubicBezTo>
                  <a:cubicBezTo>
                    <a:pt x="143066" y="372332"/>
                    <a:pt x="125254" y="302895"/>
                    <a:pt x="107728" y="233553"/>
                  </a:cubicBezTo>
                  <a:cubicBezTo>
                    <a:pt x="94583" y="181927"/>
                    <a:pt x="80677" y="130492"/>
                    <a:pt x="64294" y="79915"/>
                  </a:cubicBezTo>
                  <a:cubicBezTo>
                    <a:pt x="60389" y="67913"/>
                    <a:pt x="56674" y="55817"/>
                    <a:pt x="52673" y="43910"/>
                  </a:cubicBezTo>
                  <a:cubicBezTo>
                    <a:pt x="49911" y="35719"/>
                    <a:pt x="46863" y="27718"/>
                    <a:pt x="44006" y="19621"/>
                  </a:cubicBezTo>
                  <a:cubicBezTo>
                    <a:pt x="52579" y="22280"/>
                    <a:pt x="61333" y="24318"/>
                    <a:pt x="70199" y="25717"/>
                  </a:cubicBezTo>
                  <a:lnTo>
                    <a:pt x="80867" y="27622"/>
                  </a:lnTo>
                  <a:cubicBezTo>
                    <a:pt x="82507" y="27913"/>
                    <a:pt x="84128" y="28294"/>
                    <a:pt x="85725" y="28765"/>
                  </a:cubicBezTo>
                  <a:lnTo>
                    <a:pt x="88011" y="29527"/>
                  </a:lnTo>
                  <a:lnTo>
                    <a:pt x="88011" y="29527"/>
                  </a:lnTo>
                  <a:lnTo>
                    <a:pt x="88773" y="29527"/>
                  </a:lnTo>
                  <a:lnTo>
                    <a:pt x="91059" y="30861"/>
                  </a:lnTo>
                  <a:lnTo>
                    <a:pt x="92012" y="33242"/>
                  </a:lnTo>
                  <a:cubicBezTo>
                    <a:pt x="93250" y="36385"/>
                    <a:pt x="94298" y="39529"/>
                    <a:pt x="95345" y="42767"/>
                  </a:cubicBezTo>
                  <a:cubicBezTo>
                    <a:pt x="97441" y="48863"/>
                    <a:pt x="99536" y="55054"/>
                    <a:pt x="101727" y="61150"/>
                  </a:cubicBezTo>
                  <a:cubicBezTo>
                    <a:pt x="105933" y="74550"/>
                    <a:pt x="112373" y="87141"/>
                    <a:pt x="120777" y="98393"/>
                  </a:cubicBezTo>
                  <a:cubicBezTo>
                    <a:pt x="124766" y="103410"/>
                    <a:pt x="129849" y="107450"/>
                    <a:pt x="135636" y="110204"/>
                  </a:cubicBezTo>
                  <a:cubicBezTo>
                    <a:pt x="151543" y="169735"/>
                    <a:pt x="168497" y="235934"/>
                    <a:pt x="184880" y="303943"/>
                  </a:cubicBezTo>
                  <a:cubicBezTo>
                    <a:pt x="190119" y="371951"/>
                    <a:pt x="206026" y="439102"/>
                    <a:pt x="219075" y="505777"/>
                  </a:cubicBezTo>
                  <a:cubicBezTo>
                    <a:pt x="224123" y="531590"/>
                    <a:pt x="229172" y="557403"/>
                    <a:pt x="233934" y="583311"/>
                  </a:cubicBezTo>
                  <a:cubicBezTo>
                    <a:pt x="236125" y="595503"/>
                    <a:pt x="238220" y="607790"/>
                    <a:pt x="240316" y="619982"/>
                  </a:cubicBezTo>
                  <a:cubicBezTo>
                    <a:pt x="241763" y="633307"/>
                    <a:pt x="244539" y="646453"/>
                    <a:pt x="248603" y="659225"/>
                  </a:cubicBezTo>
                  <a:cubicBezTo>
                    <a:pt x="249647" y="662315"/>
                    <a:pt x="252999" y="663972"/>
                    <a:pt x="256089" y="662927"/>
                  </a:cubicBezTo>
                  <a:cubicBezTo>
                    <a:pt x="256166" y="662902"/>
                    <a:pt x="256242" y="662874"/>
                    <a:pt x="256318" y="662845"/>
                  </a:cubicBezTo>
                  <a:cubicBezTo>
                    <a:pt x="258890" y="681895"/>
                    <a:pt x="261080" y="700945"/>
                    <a:pt x="262795" y="718471"/>
                  </a:cubicBezTo>
                  <a:cubicBezTo>
                    <a:pt x="289846" y="1010126"/>
                    <a:pt x="841534" y="715423"/>
                    <a:pt x="901732" y="640937"/>
                  </a:cubicBezTo>
                  <a:cubicBezTo>
                    <a:pt x="961930" y="566452"/>
                    <a:pt x="873157" y="789813"/>
                    <a:pt x="529495" y="875157"/>
                  </a:cubicBezTo>
                  <a:cubicBezTo>
                    <a:pt x="381762" y="911257"/>
                    <a:pt x="367094" y="956310"/>
                    <a:pt x="398431" y="995839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xmlns="" id="{AD33650A-8F07-45EA-AEFD-1A7D30E7F565}"/>
                </a:ext>
              </a:extLst>
            </p:cNvPr>
            <p:cNvSpPr/>
            <p:nvPr/>
          </p:nvSpPr>
          <p:spPr>
            <a:xfrm>
              <a:off x="1855357" y="2669739"/>
              <a:ext cx="615205" cy="1428624"/>
            </a:xfrm>
            <a:custGeom>
              <a:avLst/>
              <a:gdLst>
                <a:gd name="connsiteX0" fmla="*/ 324464 w 381994"/>
                <a:gd name="connsiteY0" fmla="*/ 884015 h 887063"/>
                <a:gd name="connsiteX1" fmla="*/ 324464 w 381994"/>
                <a:gd name="connsiteY1" fmla="*/ 884015 h 887063"/>
                <a:gd name="connsiteX2" fmla="*/ 281887 w 381994"/>
                <a:gd name="connsiteY2" fmla="*/ 879062 h 887063"/>
                <a:gd name="connsiteX3" fmla="*/ 276648 w 381994"/>
                <a:gd name="connsiteY3" fmla="*/ 878396 h 887063"/>
                <a:gd name="connsiteX4" fmla="*/ 273791 w 381994"/>
                <a:gd name="connsiteY4" fmla="*/ 878396 h 887063"/>
                <a:gd name="connsiteX5" fmla="*/ 264266 w 381994"/>
                <a:gd name="connsiteY5" fmla="*/ 876967 h 887063"/>
                <a:gd name="connsiteX6" fmla="*/ 241405 w 381994"/>
                <a:gd name="connsiteY6" fmla="*/ 873062 h 887063"/>
                <a:gd name="connsiteX7" fmla="*/ 156347 w 381994"/>
                <a:gd name="connsiteY7" fmla="*/ 849154 h 887063"/>
                <a:gd name="connsiteX8" fmla="*/ 148346 w 381994"/>
                <a:gd name="connsiteY8" fmla="*/ 845915 h 887063"/>
                <a:gd name="connsiteX9" fmla="*/ 145203 w 381994"/>
                <a:gd name="connsiteY9" fmla="*/ 844582 h 887063"/>
                <a:gd name="connsiteX10" fmla="*/ 140631 w 381994"/>
                <a:gd name="connsiteY10" fmla="*/ 842486 h 887063"/>
                <a:gd name="connsiteX11" fmla="*/ 121581 w 381994"/>
                <a:gd name="connsiteY11" fmla="*/ 832390 h 887063"/>
                <a:gd name="connsiteX12" fmla="*/ 106151 w 381994"/>
                <a:gd name="connsiteY12" fmla="*/ 821912 h 887063"/>
                <a:gd name="connsiteX13" fmla="*/ 103674 w 381994"/>
                <a:gd name="connsiteY13" fmla="*/ 819817 h 887063"/>
                <a:gd name="connsiteX14" fmla="*/ 100055 w 381994"/>
                <a:gd name="connsiteY14" fmla="*/ 816578 h 887063"/>
                <a:gd name="connsiteX15" fmla="*/ 92054 w 381994"/>
                <a:gd name="connsiteY15" fmla="*/ 808672 h 887063"/>
                <a:gd name="connsiteX16" fmla="*/ 84814 w 381994"/>
                <a:gd name="connsiteY16" fmla="*/ 800290 h 887063"/>
                <a:gd name="connsiteX17" fmla="*/ 82624 w 381994"/>
                <a:gd name="connsiteY17" fmla="*/ 797528 h 887063"/>
                <a:gd name="connsiteX18" fmla="*/ 79862 w 381994"/>
                <a:gd name="connsiteY18" fmla="*/ 793813 h 887063"/>
                <a:gd name="connsiteX19" fmla="*/ 66812 w 381994"/>
                <a:gd name="connsiteY19" fmla="*/ 772382 h 887063"/>
                <a:gd name="connsiteX20" fmla="*/ 61383 w 381994"/>
                <a:gd name="connsiteY20" fmla="*/ 762857 h 887063"/>
                <a:gd name="connsiteX21" fmla="*/ 47286 w 381994"/>
                <a:gd name="connsiteY21" fmla="*/ 716756 h 887063"/>
                <a:gd name="connsiteX22" fmla="*/ 22521 w 381994"/>
                <a:gd name="connsiteY22" fmla="*/ 616553 h 887063"/>
                <a:gd name="connsiteX23" fmla="*/ 7948 w 381994"/>
                <a:gd name="connsiteY23" fmla="*/ 521303 h 887063"/>
                <a:gd name="connsiteX24" fmla="*/ 10043 w 381994"/>
                <a:gd name="connsiteY24" fmla="*/ 523208 h 887063"/>
                <a:gd name="connsiteX25" fmla="*/ 12424 w 381994"/>
                <a:gd name="connsiteY25" fmla="*/ 526351 h 887063"/>
                <a:gd name="connsiteX26" fmla="*/ 44714 w 381994"/>
                <a:gd name="connsiteY26" fmla="*/ 541496 h 887063"/>
                <a:gd name="connsiteX27" fmla="*/ 54239 w 381994"/>
                <a:gd name="connsiteY27" fmla="*/ 542639 h 887063"/>
                <a:gd name="connsiteX28" fmla="*/ 46429 w 381994"/>
                <a:gd name="connsiteY28" fmla="*/ 553498 h 887063"/>
                <a:gd name="connsiteX29" fmla="*/ 40428 w 381994"/>
                <a:gd name="connsiteY29" fmla="*/ 594170 h 887063"/>
                <a:gd name="connsiteX30" fmla="*/ 54811 w 381994"/>
                <a:gd name="connsiteY30" fmla="*/ 630079 h 887063"/>
                <a:gd name="connsiteX31" fmla="*/ 82243 w 381994"/>
                <a:gd name="connsiteY31" fmla="*/ 640842 h 887063"/>
                <a:gd name="connsiteX32" fmla="*/ 93292 w 381994"/>
                <a:gd name="connsiteY32" fmla="*/ 645223 h 887063"/>
                <a:gd name="connsiteX33" fmla="*/ 85672 w 381994"/>
                <a:gd name="connsiteY33" fmla="*/ 654748 h 887063"/>
                <a:gd name="connsiteX34" fmla="*/ 92244 w 381994"/>
                <a:gd name="connsiteY34" fmla="*/ 694658 h 887063"/>
                <a:gd name="connsiteX35" fmla="*/ 119485 w 381994"/>
                <a:gd name="connsiteY35" fmla="*/ 713708 h 887063"/>
                <a:gd name="connsiteX36" fmla="*/ 149680 w 381994"/>
                <a:gd name="connsiteY36" fmla="*/ 727234 h 887063"/>
                <a:gd name="connsiteX37" fmla="*/ 167587 w 381994"/>
                <a:gd name="connsiteY37" fmla="*/ 743807 h 887063"/>
                <a:gd name="connsiteX38" fmla="*/ 197305 w 381994"/>
                <a:gd name="connsiteY38" fmla="*/ 760381 h 887063"/>
                <a:gd name="connsiteX39" fmla="*/ 266551 w 381994"/>
                <a:gd name="connsiteY39" fmla="*/ 785241 h 887063"/>
                <a:gd name="connsiteX40" fmla="*/ 339608 w 381994"/>
                <a:gd name="connsiteY40" fmla="*/ 797528 h 887063"/>
                <a:gd name="connsiteX41" fmla="*/ 372469 w 381994"/>
                <a:gd name="connsiteY41" fmla="*/ 797528 h 887063"/>
                <a:gd name="connsiteX42" fmla="*/ 381994 w 381994"/>
                <a:gd name="connsiteY42" fmla="*/ 797052 h 887063"/>
                <a:gd name="connsiteX43" fmla="*/ 381042 w 381994"/>
                <a:gd name="connsiteY43" fmla="*/ 808768 h 887063"/>
                <a:gd name="connsiteX44" fmla="*/ 381042 w 381994"/>
                <a:gd name="connsiteY44" fmla="*/ 834962 h 887063"/>
                <a:gd name="connsiteX45" fmla="*/ 381042 w 381994"/>
                <a:gd name="connsiteY45" fmla="*/ 860774 h 887063"/>
                <a:gd name="connsiteX46" fmla="*/ 381709 w 381994"/>
                <a:gd name="connsiteY46" fmla="*/ 886206 h 887063"/>
                <a:gd name="connsiteX47" fmla="*/ 381709 w 381994"/>
                <a:gd name="connsiteY47" fmla="*/ 887063 h 887063"/>
                <a:gd name="connsiteX48" fmla="*/ 369422 w 381994"/>
                <a:gd name="connsiteY48" fmla="*/ 887063 h 887063"/>
                <a:gd name="connsiteX49" fmla="*/ 323606 w 381994"/>
                <a:gd name="connsiteY49" fmla="*/ 884206 h 887063"/>
                <a:gd name="connsiteX50" fmla="*/ 71384 w 381994"/>
                <a:gd name="connsiteY50" fmla="*/ 28670 h 887063"/>
                <a:gd name="connsiteX51" fmla="*/ 71384 w 381994"/>
                <a:gd name="connsiteY51" fmla="*/ 28670 h 887063"/>
                <a:gd name="connsiteX52" fmla="*/ 76147 w 381994"/>
                <a:gd name="connsiteY52" fmla="*/ 26289 h 887063"/>
                <a:gd name="connsiteX53" fmla="*/ 78814 w 381994"/>
                <a:gd name="connsiteY53" fmla="*/ 25051 h 887063"/>
                <a:gd name="connsiteX54" fmla="*/ 79766 w 381994"/>
                <a:gd name="connsiteY54" fmla="*/ 25051 h 887063"/>
                <a:gd name="connsiteX55" fmla="*/ 102817 w 381994"/>
                <a:gd name="connsiteY55" fmla="*/ 17717 h 887063"/>
                <a:gd name="connsiteX56" fmla="*/ 113580 w 381994"/>
                <a:gd name="connsiteY56" fmla="*/ 15621 h 887063"/>
                <a:gd name="connsiteX57" fmla="*/ 117009 w 381994"/>
                <a:gd name="connsiteY57" fmla="*/ 15621 h 887063"/>
                <a:gd name="connsiteX58" fmla="*/ 124058 w 381994"/>
                <a:gd name="connsiteY58" fmla="*/ 14859 h 887063"/>
                <a:gd name="connsiteX59" fmla="*/ 149013 w 381994"/>
                <a:gd name="connsiteY59" fmla="*/ 12668 h 887063"/>
                <a:gd name="connsiteX60" fmla="*/ 176731 w 381994"/>
                <a:gd name="connsiteY60" fmla="*/ 8192 h 887063"/>
                <a:gd name="connsiteX61" fmla="*/ 188542 w 381994"/>
                <a:gd name="connsiteY61" fmla="*/ 4572 h 887063"/>
                <a:gd name="connsiteX62" fmla="*/ 197114 w 381994"/>
                <a:gd name="connsiteY62" fmla="*/ 0 h 887063"/>
                <a:gd name="connsiteX63" fmla="*/ 203020 w 381994"/>
                <a:gd name="connsiteY63" fmla="*/ 20479 h 887063"/>
                <a:gd name="connsiteX64" fmla="*/ 218546 w 381994"/>
                <a:gd name="connsiteY64" fmla="*/ 79058 h 887063"/>
                <a:gd name="connsiteX65" fmla="*/ 213307 w 381994"/>
                <a:gd name="connsiteY65" fmla="*/ 80010 h 887063"/>
                <a:gd name="connsiteX66" fmla="*/ 193114 w 381994"/>
                <a:gd name="connsiteY66" fmla="*/ 84487 h 887063"/>
                <a:gd name="connsiteX67" fmla="*/ 174064 w 381994"/>
                <a:gd name="connsiteY67" fmla="*/ 89154 h 887063"/>
                <a:gd name="connsiteX68" fmla="*/ 161681 w 381994"/>
                <a:gd name="connsiteY68" fmla="*/ 93917 h 887063"/>
                <a:gd name="connsiteX69" fmla="*/ 160634 w 381994"/>
                <a:gd name="connsiteY69" fmla="*/ 94583 h 887063"/>
                <a:gd name="connsiteX70" fmla="*/ 123391 w 381994"/>
                <a:gd name="connsiteY70" fmla="*/ 74676 h 887063"/>
                <a:gd name="connsiteX71" fmla="*/ 75766 w 381994"/>
                <a:gd name="connsiteY71" fmla="*/ 48577 h 887063"/>
                <a:gd name="connsiteX72" fmla="*/ 55668 w 381994"/>
                <a:gd name="connsiteY72" fmla="*/ 39814 h 887063"/>
                <a:gd name="connsiteX73" fmla="*/ 61193 w 381994"/>
                <a:gd name="connsiteY73" fmla="*/ 35909 h 887063"/>
                <a:gd name="connsiteX74" fmla="*/ 71670 w 381994"/>
                <a:gd name="connsiteY74" fmla="*/ 29528 h 887063"/>
                <a:gd name="connsiteX75" fmla="*/ 43381 w 381994"/>
                <a:gd name="connsiteY75" fmla="*/ 284512 h 887063"/>
                <a:gd name="connsiteX76" fmla="*/ 43381 w 381994"/>
                <a:gd name="connsiteY76" fmla="*/ 284512 h 887063"/>
                <a:gd name="connsiteX77" fmla="*/ 37380 w 381994"/>
                <a:gd name="connsiteY77" fmla="*/ 297942 h 887063"/>
                <a:gd name="connsiteX78" fmla="*/ 34427 w 381994"/>
                <a:gd name="connsiteY78" fmla="*/ 314516 h 887063"/>
                <a:gd name="connsiteX79" fmla="*/ 40238 w 381994"/>
                <a:gd name="connsiteY79" fmla="*/ 345281 h 887063"/>
                <a:gd name="connsiteX80" fmla="*/ 46810 w 381994"/>
                <a:gd name="connsiteY80" fmla="*/ 359759 h 887063"/>
                <a:gd name="connsiteX81" fmla="*/ 57192 w 381994"/>
                <a:gd name="connsiteY81" fmla="*/ 367760 h 887063"/>
                <a:gd name="connsiteX82" fmla="*/ 65955 w 381994"/>
                <a:gd name="connsiteY82" fmla="*/ 375095 h 887063"/>
                <a:gd name="connsiteX83" fmla="*/ 67574 w 381994"/>
                <a:gd name="connsiteY83" fmla="*/ 376142 h 887063"/>
                <a:gd name="connsiteX84" fmla="*/ 65193 w 381994"/>
                <a:gd name="connsiteY84" fmla="*/ 377476 h 887063"/>
                <a:gd name="connsiteX85" fmla="*/ 46143 w 381994"/>
                <a:gd name="connsiteY85" fmla="*/ 391192 h 887063"/>
                <a:gd name="connsiteX86" fmla="*/ 31379 w 381994"/>
                <a:gd name="connsiteY86" fmla="*/ 403860 h 887063"/>
                <a:gd name="connsiteX87" fmla="*/ 3661 w 381994"/>
                <a:gd name="connsiteY87" fmla="*/ 458629 h 887063"/>
                <a:gd name="connsiteX88" fmla="*/ 3661 w 381994"/>
                <a:gd name="connsiteY88" fmla="*/ 459772 h 887063"/>
                <a:gd name="connsiteX89" fmla="*/ 1852 w 381994"/>
                <a:gd name="connsiteY89" fmla="*/ 411671 h 887063"/>
                <a:gd name="connsiteX90" fmla="*/ 1090 w 381994"/>
                <a:gd name="connsiteY90" fmla="*/ 355473 h 887063"/>
                <a:gd name="connsiteX91" fmla="*/ 42 w 381994"/>
                <a:gd name="connsiteY91" fmla="*/ 299656 h 887063"/>
                <a:gd name="connsiteX92" fmla="*/ 2804 w 381994"/>
                <a:gd name="connsiteY92" fmla="*/ 243745 h 887063"/>
                <a:gd name="connsiteX93" fmla="*/ 4043 w 381994"/>
                <a:gd name="connsiteY93" fmla="*/ 233458 h 887063"/>
                <a:gd name="connsiteX94" fmla="*/ 6519 w 381994"/>
                <a:gd name="connsiteY94" fmla="*/ 219170 h 887063"/>
                <a:gd name="connsiteX95" fmla="*/ 7662 w 381994"/>
                <a:gd name="connsiteY95" fmla="*/ 213360 h 887063"/>
                <a:gd name="connsiteX96" fmla="*/ 9376 w 381994"/>
                <a:gd name="connsiteY96" fmla="*/ 211264 h 887063"/>
                <a:gd name="connsiteX97" fmla="*/ 11948 w 381994"/>
                <a:gd name="connsiteY97" fmla="*/ 207740 h 887063"/>
                <a:gd name="connsiteX98" fmla="*/ 19378 w 381994"/>
                <a:gd name="connsiteY98" fmla="*/ 219932 h 887063"/>
                <a:gd name="connsiteX99" fmla="*/ 31855 w 381994"/>
                <a:gd name="connsiteY99" fmla="*/ 236315 h 887063"/>
                <a:gd name="connsiteX100" fmla="*/ 33761 w 381994"/>
                <a:gd name="connsiteY100" fmla="*/ 238030 h 887063"/>
                <a:gd name="connsiteX101" fmla="*/ 36618 w 381994"/>
                <a:gd name="connsiteY101" fmla="*/ 240506 h 887063"/>
                <a:gd name="connsiteX102" fmla="*/ 44619 w 381994"/>
                <a:gd name="connsiteY102" fmla="*/ 246412 h 887063"/>
                <a:gd name="connsiteX103" fmla="*/ 59097 w 381994"/>
                <a:gd name="connsiteY103" fmla="*/ 253460 h 887063"/>
                <a:gd name="connsiteX104" fmla="*/ 71194 w 381994"/>
                <a:gd name="connsiteY104" fmla="*/ 258032 h 887063"/>
                <a:gd name="connsiteX105" fmla="*/ 66050 w 381994"/>
                <a:gd name="connsiteY105" fmla="*/ 261652 h 887063"/>
                <a:gd name="connsiteX106" fmla="*/ 43381 w 381994"/>
                <a:gd name="connsiteY106" fmla="*/ 284512 h 88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381994" h="887063">
                  <a:moveTo>
                    <a:pt x="324464" y="884015"/>
                  </a:moveTo>
                  <a:lnTo>
                    <a:pt x="324464" y="884015"/>
                  </a:lnTo>
                  <a:cubicBezTo>
                    <a:pt x="310271" y="882587"/>
                    <a:pt x="295889" y="880777"/>
                    <a:pt x="281887" y="879062"/>
                  </a:cubicBezTo>
                  <a:lnTo>
                    <a:pt x="276648" y="878396"/>
                  </a:lnTo>
                  <a:lnTo>
                    <a:pt x="273791" y="878396"/>
                  </a:lnTo>
                  <a:lnTo>
                    <a:pt x="264266" y="876967"/>
                  </a:lnTo>
                  <a:cubicBezTo>
                    <a:pt x="256646" y="875824"/>
                    <a:pt x="249026" y="874490"/>
                    <a:pt x="241405" y="873062"/>
                  </a:cubicBezTo>
                  <a:cubicBezTo>
                    <a:pt x="212381" y="867710"/>
                    <a:pt x="183909" y="859707"/>
                    <a:pt x="156347" y="849154"/>
                  </a:cubicBezTo>
                  <a:cubicBezTo>
                    <a:pt x="153680" y="848201"/>
                    <a:pt x="151013" y="847058"/>
                    <a:pt x="148346" y="845915"/>
                  </a:cubicBezTo>
                  <a:lnTo>
                    <a:pt x="145203" y="844582"/>
                  </a:lnTo>
                  <a:lnTo>
                    <a:pt x="140631" y="842486"/>
                  </a:lnTo>
                  <a:cubicBezTo>
                    <a:pt x="134059" y="839438"/>
                    <a:pt x="127677" y="836009"/>
                    <a:pt x="121581" y="832390"/>
                  </a:cubicBezTo>
                  <a:cubicBezTo>
                    <a:pt x="116248" y="829184"/>
                    <a:pt x="111097" y="825686"/>
                    <a:pt x="106151" y="821912"/>
                  </a:cubicBezTo>
                  <a:lnTo>
                    <a:pt x="103674" y="819817"/>
                  </a:lnTo>
                  <a:lnTo>
                    <a:pt x="100055" y="816578"/>
                  </a:lnTo>
                  <a:cubicBezTo>
                    <a:pt x="97292" y="814102"/>
                    <a:pt x="94625" y="811435"/>
                    <a:pt x="92054" y="808672"/>
                  </a:cubicBezTo>
                  <a:cubicBezTo>
                    <a:pt x="89482" y="805910"/>
                    <a:pt x="87196" y="803148"/>
                    <a:pt x="84814" y="800290"/>
                  </a:cubicBezTo>
                  <a:cubicBezTo>
                    <a:pt x="84052" y="799338"/>
                    <a:pt x="83291" y="798481"/>
                    <a:pt x="82624" y="797528"/>
                  </a:cubicBezTo>
                  <a:lnTo>
                    <a:pt x="79862" y="793813"/>
                  </a:lnTo>
                  <a:cubicBezTo>
                    <a:pt x="75099" y="786955"/>
                    <a:pt x="71098" y="779621"/>
                    <a:pt x="66812" y="772382"/>
                  </a:cubicBezTo>
                  <a:cubicBezTo>
                    <a:pt x="64907" y="769239"/>
                    <a:pt x="63193" y="765905"/>
                    <a:pt x="61383" y="762857"/>
                  </a:cubicBezTo>
                  <a:cubicBezTo>
                    <a:pt x="56240" y="747617"/>
                    <a:pt x="51858" y="732187"/>
                    <a:pt x="47286" y="716756"/>
                  </a:cubicBezTo>
                  <a:cubicBezTo>
                    <a:pt x="37761" y="683705"/>
                    <a:pt x="29284" y="650081"/>
                    <a:pt x="22521" y="616553"/>
                  </a:cubicBezTo>
                  <a:cubicBezTo>
                    <a:pt x="16139" y="584835"/>
                    <a:pt x="11377" y="553212"/>
                    <a:pt x="7948" y="521303"/>
                  </a:cubicBezTo>
                  <a:lnTo>
                    <a:pt x="10043" y="523208"/>
                  </a:lnTo>
                  <a:lnTo>
                    <a:pt x="12424" y="526351"/>
                  </a:lnTo>
                  <a:cubicBezTo>
                    <a:pt x="20971" y="535182"/>
                    <a:pt x="32460" y="540571"/>
                    <a:pt x="44714" y="541496"/>
                  </a:cubicBezTo>
                  <a:cubicBezTo>
                    <a:pt x="47953" y="541496"/>
                    <a:pt x="51191" y="542354"/>
                    <a:pt x="54239" y="542639"/>
                  </a:cubicBezTo>
                  <a:cubicBezTo>
                    <a:pt x="51309" y="546012"/>
                    <a:pt x="48694" y="549647"/>
                    <a:pt x="46429" y="553498"/>
                  </a:cubicBezTo>
                  <a:cubicBezTo>
                    <a:pt x="39862" y="565978"/>
                    <a:pt x="37745" y="580324"/>
                    <a:pt x="40428" y="594170"/>
                  </a:cubicBezTo>
                  <a:cubicBezTo>
                    <a:pt x="42028" y="607184"/>
                    <a:pt x="46985" y="619558"/>
                    <a:pt x="54811" y="630079"/>
                  </a:cubicBezTo>
                  <a:cubicBezTo>
                    <a:pt x="60896" y="638936"/>
                    <a:pt x="71758" y="643198"/>
                    <a:pt x="82243" y="640842"/>
                  </a:cubicBezTo>
                  <a:cubicBezTo>
                    <a:pt x="85759" y="642693"/>
                    <a:pt x="89463" y="644162"/>
                    <a:pt x="93292" y="645223"/>
                  </a:cubicBezTo>
                  <a:cubicBezTo>
                    <a:pt x="90303" y="648012"/>
                    <a:pt x="87736" y="651220"/>
                    <a:pt x="85672" y="654748"/>
                  </a:cubicBezTo>
                  <a:cubicBezTo>
                    <a:pt x="77766" y="668083"/>
                    <a:pt x="83767" y="683323"/>
                    <a:pt x="92244" y="694658"/>
                  </a:cubicBezTo>
                  <a:cubicBezTo>
                    <a:pt x="99967" y="702757"/>
                    <a:pt x="109228" y="709234"/>
                    <a:pt x="119485" y="713708"/>
                  </a:cubicBezTo>
                  <a:cubicBezTo>
                    <a:pt x="129300" y="718756"/>
                    <a:pt x="139379" y="723271"/>
                    <a:pt x="149680" y="727234"/>
                  </a:cubicBezTo>
                  <a:cubicBezTo>
                    <a:pt x="154327" y="734035"/>
                    <a:pt x="160447" y="739700"/>
                    <a:pt x="167587" y="743807"/>
                  </a:cubicBezTo>
                  <a:cubicBezTo>
                    <a:pt x="177162" y="749905"/>
                    <a:pt x="187085" y="755439"/>
                    <a:pt x="197305" y="760381"/>
                  </a:cubicBezTo>
                  <a:cubicBezTo>
                    <a:pt x="219643" y="770609"/>
                    <a:pt x="242808" y="778926"/>
                    <a:pt x="266551" y="785241"/>
                  </a:cubicBezTo>
                  <a:cubicBezTo>
                    <a:pt x="290426" y="791796"/>
                    <a:pt x="314903" y="795913"/>
                    <a:pt x="339608" y="797528"/>
                  </a:cubicBezTo>
                  <a:cubicBezTo>
                    <a:pt x="350562" y="798195"/>
                    <a:pt x="361611" y="797528"/>
                    <a:pt x="372469" y="797528"/>
                  </a:cubicBezTo>
                  <a:lnTo>
                    <a:pt x="381994" y="797052"/>
                  </a:lnTo>
                  <a:cubicBezTo>
                    <a:pt x="381423" y="800957"/>
                    <a:pt x="381233" y="804958"/>
                    <a:pt x="381042" y="808768"/>
                  </a:cubicBezTo>
                  <a:cubicBezTo>
                    <a:pt x="381042" y="817531"/>
                    <a:pt x="381042" y="826198"/>
                    <a:pt x="381042" y="834962"/>
                  </a:cubicBezTo>
                  <a:cubicBezTo>
                    <a:pt x="381042" y="843724"/>
                    <a:pt x="381042" y="852106"/>
                    <a:pt x="381042" y="860774"/>
                  </a:cubicBezTo>
                  <a:cubicBezTo>
                    <a:pt x="381042" y="869442"/>
                    <a:pt x="381042" y="877824"/>
                    <a:pt x="381709" y="886206"/>
                  </a:cubicBezTo>
                  <a:cubicBezTo>
                    <a:pt x="381662" y="886490"/>
                    <a:pt x="381662" y="886780"/>
                    <a:pt x="381709" y="887063"/>
                  </a:cubicBezTo>
                  <a:cubicBezTo>
                    <a:pt x="377613" y="887063"/>
                    <a:pt x="373517" y="887063"/>
                    <a:pt x="369422" y="887063"/>
                  </a:cubicBezTo>
                  <a:cubicBezTo>
                    <a:pt x="354086" y="887063"/>
                    <a:pt x="338846" y="885635"/>
                    <a:pt x="323606" y="884206"/>
                  </a:cubicBezTo>
                  <a:close/>
                  <a:moveTo>
                    <a:pt x="71384" y="28670"/>
                  </a:moveTo>
                  <a:lnTo>
                    <a:pt x="71384" y="28670"/>
                  </a:lnTo>
                  <a:lnTo>
                    <a:pt x="76147" y="26289"/>
                  </a:lnTo>
                  <a:lnTo>
                    <a:pt x="78814" y="25051"/>
                  </a:lnTo>
                  <a:lnTo>
                    <a:pt x="79766" y="25051"/>
                  </a:lnTo>
                  <a:cubicBezTo>
                    <a:pt x="87241" y="21993"/>
                    <a:pt x="94949" y="19540"/>
                    <a:pt x="102817" y="17717"/>
                  </a:cubicBezTo>
                  <a:cubicBezTo>
                    <a:pt x="106364" y="16826"/>
                    <a:pt x="109957" y="16127"/>
                    <a:pt x="113580" y="15621"/>
                  </a:cubicBezTo>
                  <a:lnTo>
                    <a:pt x="117009" y="15621"/>
                  </a:lnTo>
                  <a:lnTo>
                    <a:pt x="124058" y="14859"/>
                  </a:lnTo>
                  <a:cubicBezTo>
                    <a:pt x="132439" y="14097"/>
                    <a:pt x="140726" y="13525"/>
                    <a:pt x="149013" y="12668"/>
                  </a:cubicBezTo>
                  <a:cubicBezTo>
                    <a:pt x="158343" y="11804"/>
                    <a:pt x="167603" y="10308"/>
                    <a:pt x="176731" y="8192"/>
                  </a:cubicBezTo>
                  <a:cubicBezTo>
                    <a:pt x="180735" y="7217"/>
                    <a:pt x="184679" y="6008"/>
                    <a:pt x="188542" y="4572"/>
                  </a:cubicBezTo>
                  <a:cubicBezTo>
                    <a:pt x="191608" y="3477"/>
                    <a:pt x="194497" y="1937"/>
                    <a:pt x="197114" y="0"/>
                  </a:cubicBezTo>
                  <a:cubicBezTo>
                    <a:pt x="199114" y="6858"/>
                    <a:pt x="201115" y="13716"/>
                    <a:pt x="203020" y="20479"/>
                  </a:cubicBezTo>
                  <a:cubicBezTo>
                    <a:pt x="208544" y="39529"/>
                    <a:pt x="213593" y="59436"/>
                    <a:pt x="218546" y="79058"/>
                  </a:cubicBezTo>
                  <a:lnTo>
                    <a:pt x="213307" y="80010"/>
                  </a:lnTo>
                  <a:cubicBezTo>
                    <a:pt x="206449" y="81153"/>
                    <a:pt x="199781" y="82772"/>
                    <a:pt x="193114" y="84487"/>
                  </a:cubicBezTo>
                  <a:lnTo>
                    <a:pt x="174064" y="89154"/>
                  </a:lnTo>
                  <a:cubicBezTo>
                    <a:pt x="169721" y="90114"/>
                    <a:pt x="165547" y="91719"/>
                    <a:pt x="161681" y="93917"/>
                  </a:cubicBezTo>
                  <a:lnTo>
                    <a:pt x="160634" y="94583"/>
                  </a:lnTo>
                  <a:cubicBezTo>
                    <a:pt x="147965" y="88392"/>
                    <a:pt x="135583" y="81629"/>
                    <a:pt x="123391" y="74676"/>
                  </a:cubicBezTo>
                  <a:cubicBezTo>
                    <a:pt x="107484" y="65818"/>
                    <a:pt x="91387" y="57150"/>
                    <a:pt x="75766" y="48577"/>
                  </a:cubicBezTo>
                  <a:cubicBezTo>
                    <a:pt x="69290" y="45168"/>
                    <a:pt x="62573" y="42239"/>
                    <a:pt x="55668" y="39814"/>
                  </a:cubicBezTo>
                  <a:cubicBezTo>
                    <a:pt x="57478" y="38481"/>
                    <a:pt x="59288" y="37147"/>
                    <a:pt x="61193" y="35909"/>
                  </a:cubicBezTo>
                  <a:cubicBezTo>
                    <a:pt x="64536" y="33547"/>
                    <a:pt x="68037" y="31415"/>
                    <a:pt x="71670" y="29528"/>
                  </a:cubicBezTo>
                  <a:close/>
                  <a:moveTo>
                    <a:pt x="43381" y="284512"/>
                  </a:moveTo>
                  <a:lnTo>
                    <a:pt x="43381" y="284512"/>
                  </a:lnTo>
                  <a:cubicBezTo>
                    <a:pt x="40881" y="288748"/>
                    <a:pt x="38868" y="293254"/>
                    <a:pt x="37380" y="297942"/>
                  </a:cubicBezTo>
                  <a:cubicBezTo>
                    <a:pt x="35501" y="303269"/>
                    <a:pt x="34503" y="308867"/>
                    <a:pt x="34427" y="314516"/>
                  </a:cubicBezTo>
                  <a:cubicBezTo>
                    <a:pt x="34288" y="325056"/>
                    <a:pt x="36264" y="335517"/>
                    <a:pt x="40238" y="345281"/>
                  </a:cubicBezTo>
                  <a:cubicBezTo>
                    <a:pt x="41861" y="350345"/>
                    <a:pt x="44067" y="355204"/>
                    <a:pt x="46810" y="359759"/>
                  </a:cubicBezTo>
                  <a:cubicBezTo>
                    <a:pt x="49300" y="363492"/>
                    <a:pt x="52948" y="366303"/>
                    <a:pt x="57192" y="367760"/>
                  </a:cubicBezTo>
                  <a:cubicBezTo>
                    <a:pt x="59762" y="370596"/>
                    <a:pt x="62711" y="373064"/>
                    <a:pt x="65955" y="375095"/>
                  </a:cubicBezTo>
                  <a:lnTo>
                    <a:pt x="67574" y="376142"/>
                  </a:lnTo>
                  <a:cubicBezTo>
                    <a:pt x="66750" y="376529"/>
                    <a:pt x="65954" y="376975"/>
                    <a:pt x="65193" y="377476"/>
                  </a:cubicBezTo>
                  <a:cubicBezTo>
                    <a:pt x="58571" y="381658"/>
                    <a:pt x="52210" y="386239"/>
                    <a:pt x="46143" y="391192"/>
                  </a:cubicBezTo>
                  <a:cubicBezTo>
                    <a:pt x="40713" y="394783"/>
                    <a:pt x="35753" y="399038"/>
                    <a:pt x="31379" y="403860"/>
                  </a:cubicBezTo>
                  <a:cubicBezTo>
                    <a:pt x="18872" y="420270"/>
                    <a:pt x="9477" y="438833"/>
                    <a:pt x="3661" y="458629"/>
                  </a:cubicBezTo>
                  <a:cubicBezTo>
                    <a:pt x="3621" y="459009"/>
                    <a:pt x="3621" y="459392"/>
                    <a:pt x="3661" y="459772"/>
                  </a:cubicBezTo>
                  <a:cubicBezTo>
                    <a:pt x="2804" y="443865"/>
                    <a:pt x="2233" y="427863"/>
                    <a:pt x="1852" y="411671"/>
                  </a:cubicBezTo>
                  <a:cubicBezTo>
                    <a:pt x="1852" y="392621"/>
                    <a:pt x="1852" y="374237"/>
                    <a:pt x="1090" y="355473"/>
                  </a:cubicBezTo>
                  <a:cubicBezTo>
                    <a:pt x="328" y="336709"/>
                    <a:pt x="-149" y="318230"/>
                    <a:pt x="42" y="299656"/>
                  </a:cubicBezTo>
                  <a:cubicBezTo>
                    <a:pt x="232" y="281083"/>
                    <a:pt x="1185" y="262318"/>
                    <a:pt x="2804" y="243745"/>
                  </a:cubicBezTo>
                  <a:cubicBezTo>
                    <a:pt x="2804" y="239935"/>
                    <a:pt x="3661" y="235839"/>
                    <a:pt x="4043" y="233458"/>
                  </a:cubicBezTo>
                  <a:cubicBezTo>
                    <a:pt x="4709" y="228600"/>
                    <a:pt x="5662" y="223933"/>
                    <a:pt x="6519" y="219170"/>
                  </a:cubicBezTo>
                  <a:lnTo>
                    <a:pt x="7662" y="213360"/>
                  </a:lnTo>
                  <a:cubicBezTo>
                    <a:pt x="8284" y="212705"/>
                    <a:pt x="8858" y="212004"/>
                    <a:pt x="9376" y="211264"/>
                  </a:cubicBezTo>
                  <a:cubicBezTo>
                    <a:pt x="10317" y="210153"/>
                    <a:pt x="11177" y="208975"/>
                    <a:pt x="11948" y="207740"/>
                  </a:cubicBezTo>
                  <a:cubicBezTo>
                    <a:pt x="14065" y="212013"/>
                    <a:pt x="16551" y="216092"/>
                    <a:pt x="19378" y="219932"/>
                  </a:cubicBezTo>
                  <a:cubicBezTo>
                    <a:pt x="22735" y="225960"/>
                    <a:pt x="26937" y="231477"/>
                    <a:pt x="31855" y="236315"/>
                  </a:cubicBezTo>
                  <a:cubicBezTo>
                    <a:pt x="35951" y="239554"/>
                    <a:pt x="36618" y="240125"/>
                    <a:pt x="33761" y="238030"/>
                  </a:cubicBezTo>
                  <a:cubicBezTo>
                    <a:pt x="34618" y="238887"/>
                    <a:pt x="35666" y="239649"/>
                    <a:pt x="36618" y="240506"/>
                  </a:cubicBezTo>
                  <a:cubicBezTo>
                    <a:pt x="39285" y="242602"/>
                    <a:pt x="41857" y="244602"/>
                    <a:pt x="44619" y="246412"/>
                  </a:cubicBezTo>
                  <a:cubicBezTo>
                    <a:pt x="49200" y="249234"/>
                    <a:pt x="54050" y="251595"/>
                    <a:pt x="59097" y="253460"/>
                  </a:cubicBezTo>
                  <a:cubicBezTo>
                    <a:pt x="63047" y="255193"/>
                    <a:pt x="67085" y="256719"/>
                    <a:pt x="71194" y="258032"/>
                  </a:cubicBezTo>
                  <a:lnTo>
                    <a:pt x="66050" y="261652"/>
                  </a:lnTo>
                  <a:cubicBezTo>
                    <a:pt x="57081" y="267728"/>
                    <a:pt x="49382" y="275492"/>
                    <a:pt x="43381" y="2845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xmlns="" id="{D0B14516-78AF-4780-9EA6-2614423EA8F3}"/>
                </a:ext>
              </a:extLst>
            </p:cNvPr>
            <p:cNvSpPr/>
            <p:nvPr/>
          </p:nvSpPr>
          <p:spPr>
            <a:xfrm>
              <a:off x="1197794" y="404727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xmlns="" id="{209C81EE-EF69-4A08-881A-2925CE2630C4}"/>
                </a:ext>
              </a:extLst>
            </p:cNvPr>
            <p:cNvSpPr/>
            <p:nvPr/>
          </p:nvSpPr>
          <p:spPr>
            <a:xfrm>
              <a:off x="781572" y="3202501"/>
              <a:ext cx="697098" cy="1395182"/>
            </a:xfrm>
            <a:custGeom>
              <a:avLst/>
              <a:gdLst>
                <a:gd name="connsiteX0" fmla="*/ 150046 w 432843"/>
                <a:gd name="connsiteY0" fmla="*/ 832485 h 866298"/>
                <a:gd name="connsiteX1" fmla="*/ 150046 w 432843"/>
                <a:gd name="connsiteY1" fmla="*/ 832485 h 866298"/>
                <a:gd name="connsiteX2" fmla="*/ 99754 w 432843"/>
                <a:gd name="connsiteY2" fmla="*/ 845725 h 866298"/>
                <a:gd name="connsiteX3" fmla="*/ 49653 w 432843"/>
                <a:gd name="connsiteY3" fmla="*/ 859726 h 866298"/>
                <a:gd name="connsiteX4" fmla="*/ 37461 w 432843"/>
                <a:gd name="connsiteY4" fmla="*/ 866299 h 866298"/>
                <a:gd name="connsiteX5" fmla="*/ 23364 w 432843"/>
                <a:gd name="connsiteY5" fmla="*/ 819150 h 866298"/>
                <a:gd name="connsiteX6" fmla="*/ 6409 w 432843"/>
                <a:gd name="connsiteY6" fmla="*/ 719709 h 866298"/>
                <a:gd name="connsiteX7" fmla="*/ 409 w 432843"/>
                <a:gd name="connsiteY7" fmla="*/ 613410 h 866298"/>
                <a:gd name="connsiteX8" fmla="*/ 8600 w 432843"/>
                <a:gd name="connsiteY8" fmla="*/ 398431 h 866298"/>
                <a:gd name="connsiteX9" fmla="*/ 11362 w 432843"/>
                <a:gd name="connsiteY9" fmla="*/ 372618 h 866298"/>
                <a:gd name="connsiteX10" fmla="*/ 12791 w 432843"/>
                <a:gd name="connsiteY10" fmla="*/ 359759 h 866298"/>
                <a:gd name="connsiteX11" fmla="*/ 13458 w 432843"/>
                <a:gd name="connsiteY11" fmla="*/ 354521 h 866298"/>
                <a:gd name="connsiteX12" fmla="*/ 14315 w 432843"/>
                <a:gd name="connsiteY12" fmla="*/ 348520 h 866298"/>
                <a:gd name="connsiteX13" fmla="*/ 23078 w 432843"/>
                <a:gd name="connsiteY13" fmla="*/ 295180 h 866298"/>
                <a:gd name="connsiteX14" fmla="*/ 49653 w 432843"/>
                <a:gd name="connsiteY14" fmla="*/ 192881 h 866298"/>
                <a:gd name="connsiteX15" fmla="*/ 60607 w 432843"/>
                <a:gd name="connsiteY15" fmla="*/ 160496 h 866298"/>
                <a:gd name="connsiteX16" fmla="*/ 65179 w 432843"/>
                <a:gd name="connsiteY16" fmla="*/ 152972 h 866298"/>
                <a:gd name="connsiteX17" fmla="*/ 77275 w 432843"/>
                <a:gd name="connsiteY17" fmla="*/ 131159 h 866298"/>
                <a:gd name="connsiteX18" fmla="*/ 101469 w 432843"/>
                <a:gd name="connsiteY18" fmla="*/ 88201 h 866298"/>
                <a:gd name="connsiteX19" fmla="*/ 130044 w 432843"/>
                <a:gd name="connsiteY19" fmla="*/ 51054 h 866298"/>
                <a:gd name="connsiteX20" fmla="*/ 138140 w 432843"/>
                <a:gd name="connsiteY20" fmla="*/ 42577 h 866298"/>
                <a:gd name="connsiteX21" fmla="*/ 147665 w 432843"/>
                <a:gd name="connsiteY21" fmla="*/ 40291 h 866298"/>
                <a:gd name="connsiteX22" fmla="*/ 178812 w 432843"/>
                <a:gd name="connsiteY22" fmla="*/ 31718 h 866298"/>
                <a:gd name="connsiteX23" fmla="*/ 246535 w 432843"/>
                <a:gd name="connsiteY23" fmla="*/ 13525 h 866298"/>
                <a:gd name="connsiteX24" fmla="*/ 280348 w 432843"/>
                <a:gd name="connsiteY24" fmla="*/ 2191 h 866298"/>
                <a:gd name="connsiteX25" fmla="*/ 286349 w 432843"/>
                <a:gd name="connsiteY25" fmla="*/ 0 h 866298"/>
                <a:gd name="connsiteX26" fmla="*/ 284539 w 432843"/>
                <a:gd name="connsiteY26" fmla="*/ 2572 h 866298"/>
                <a:gd name="connsiteX27" fmla="*/ 262156 w 432843"/>
                <a:gd name="connsiteY27" fmla="*/ 41815 h 866298"/>
                <a:gd name="connsiteX28" fmla="*/ 230723 w 432843"/>
                <a:gd name="connsiteY28" fmla="*/ 127540 h 866298"/>
                <a:gd name="connsiteX29" fmla="*/ 211673 w 432843"/>
                <a:gd name="connsiteY29" fmla="*/ 312992 h 866298"/>
                <a:gd name="connsiteX30" fmla="*/ 215769 w 432843"/>
                <a:gd name="connsiteY30" fmla="*/ 517684 h 866298"/>
                <a:gd name="connsiteX31" fmla="*/ 228437 w 432843"/>
                <a:gd name="connsiteY31" fmla="*/ 626078 h 866298"/>
                <a:gd name="connsiteX32" fmla="*/ 247487 w 432843"/>
                <a:gd name="connsiteY32" fmla="*/ 711803 h 866298"/>
                <a:gd name="connsiteX33" fmla="*/ 287968 w 432843"/>
                <a:gd name="connsiteY33" fmla="*/ 786670 h 866298"/>
                <a:gd name="connsiteX34" fmla="*/ 293017 w 432843"/>
                <a:gd name="connsiteY34" fmla="*/ 791432 h 866298"/>
                <a:gd name="connsiteX35" fmla="*/ 283492 w 432843"/>
                <a:gd name="connsiteY35" fmla="*/ 794290 h 866298"/>
                <a:gd name="connsiteX36" fmla="*/ 277491 w 432843"/>
                <a:gd name="connsiteY36" fmla="*/ 796004 h 866298"/>
                <a:gd name="connsiteX37" fmla="*/ 250630 w 432843"/>
                <a:gd name="connsiteY37" fmla="*/ 802958 h 866298"/>
                <a:gd name="connsiteX38" fmla="*/ 150808 w 432843"/>
                <a:gd name="connsiteY38" fmla="*/ 832294 h 866298"/>
                <a:gd name="connsiteX39" fmla="*/ 273871 w 432843"/>
                <a:gd name="connsiteY39" fmla="*/ 667607 h 866298"/>
                <a:gd name="connsiteX40" fmla="*/ 273871 w 432843"/>
                <a:gd name="connsiteY40" fmla="*/ 667607 h 866298"/>
                <a:gd name="connsiteX41" fmla="*/ 273871 w 432843"/>
                <a:gd name="connsiteY41" fmla="*/ 668369 h 866298"/>
                <a:gd name="connsiteX42" fmla="*/ 273871 w 432843"/>
                <a:gd name="connsiteY42" fmla="*/ 667702 h 866298"/>
                <a:gd name="connsiteX43" fmla="*/ 421795 w 432843"/>
                <a:gd name="connsiteY43" fmla="*/ 500539 h 866298"/>
                <a:gd name="connsiteX44" fmla="*/ 421795 w 432843"/>
                <a:gd name="connsiteY44" fmla="*/ 500539 h 866298"/>
                <a:gd name="connsiteX45" fmla="*/ 416651 w 432843"/>
                <a:gd name="connsiteY45" fmla="*/ 587883 h 866298"/>
                <a:gd name="connsiteX46" fmla="*/ 416080 w 432843"/>
                <a:gd name="connsiteY46" fmla="*/ 592265 h 866298"/>
                <a:gd name="connsiteX47" fmla="*/ 416080 w 432843"/>
                <a:gd name="connsiteY47" fmla="*/ 595789 h 866298"/>
                <a:gd name="connsiteX48" fmla="*/ 414460 w 432843"/>
                <a:gd name="connsiteY48" fmla="*/ 606457 h 866298"/>
                <a:gd name="connsiteX49" fmla="*/ 410079 w 432843"/>
                <a:gd name="connsiteY49" fmla="*/ 629507 h 866298"/>
                <a:gd name="connsiteX50" fmla="*/ 398268 w 432843"/>
                <a:gd name="connsiteY50" fmla="*/ 673036 h 866298"/>
                <a:gd name="connsiteX51" fmla="*/ 391124 w 432843"/>
                <a:gd name="connsiteY51" fmla="*/ 693230 h 866298"/>
                <a:gd name="connsiteX52" fmla="*/ 389886 w 432843"/>
                <a:gd name="connsiteY52" fmla="*/ 696373 h 866298"/>
                <a:gd name="connsiteX53" fmla="*/ 388267 w 432843"/>
                <a:gd name="connsiteY53" fmla="*/ 700088 h 866298"/>
                <a:gd name="connsiteX54" fmla="*/ 383218 w 432843"/>
                <a:gd name="connsiteY54" fmla="*/ 711327 h 866298"/>
                <a:gd name="connsiteX55" fmla="*/ 362644 w 432843"/>
                <a:gd name="connsiteY55" fmla="*/ 748189 h 866298"/>
                <a:gd name="connsiteX56" fmla="*/ 360358 w 432843"/>
                <a:gd name="connsiteY56" fmla="*/ 750951 h 866298"/>
                <a:gd name="connsiteX57" fmla="*/ 356929 w 432843"/>
                <a:gd name="connsiteY57" fmla="*/ 754951 h 866298"/>
                <a:gd name="connsiteX58" fmla="*/ 349405 w 432843"/>
                <a:gd name="connsiteY58" fmla="*/ 762191 h 866298"/>
                <a:gd name="connsiteX59" fmla="*/ 349405 w 432843"/>
                <a:gd name="connsiteY59" fmla="*/ 762667 h 866298"/>
                <a:gd name="connsiteX60" fmla="*/ 348357 w 432843"/>
                <a:gd name="connsiteY60" fmla="*/ 763429 h 866298"/>
                <a:gd name="connsiteX61" fmla="*/ 344166 w 432843"/>
                <a:gd name="connsiteY61" fmla="*/ 766191 h 866298"/>
                <a:gd name="connsiteX62" fmla="*/ 339975 w 432843"/>
                <a:gd name="connsiteY62" fmla="*/ 768477 h 866298"/>
                <a:gd name="connsiteX63" fmla="*/ 336927 w 432843"/>
                <a:gd name="connsiteY63" fmla="*/ 769239 h 866298"/>
                <a:gd name="connsiteX64" fmla="*/ 334165 w 432843"/>
                <a:gd name="connsiteY64" fmla="*/ 769810 h 866298"/>
                <a:gd name="connsiteX65" fmla="*/ 330259 w 432843"/>
                <a:gd name="connsiteY65" fmla="*/ 769810 h 866298"/>
                <a:gd name="connsiteX66" fmla="*/ 329688 w 432843"/>
                <a:gd name="connsiteY66" fmla="*/ 769810 h 866298"/>
                <a:gd name="connsiteX67" fmla="*/ 325021 w 432843"/>
                <a:gd name="connsiteY67" fmla="*/ 768477 h 866298"/>
                <a:gd name="connsiteX68" fmla="*/ 325021 w 432843"/>
                <a:gd name="connsiteY68" fmla="*/ 768477 h 866298"/>
                <a:gd name="connsiteX69" fmla="*/ 346642 w 432843"/>
                <a:gd name="connsiteY69" fmla="*/ 750094 h 866298"/>
                <a:gd name="connsiteX70" fmla="*/ 368359 w 432843"/>
                <a:gd name="connsiteY70" fmla="*/ 700850 h 866298"/>
                <a:gd name="connsiteX71" fmla="*/ 388838 w 432843"/>
                <a:gd name="connsiteY71" fmla="*/ 616172 h 866298"/>
                <a:gd name="connsiteX72" fmla="*/ 398363 w 432843"/>
                <a:gd name="connsiteY72" fmla="*/ 551688 h 866298"/>
                <a:gd name="connsiteX73" fmla="*/ 395410 w 432843"/>
                <a:gd name="connsiteY73" fmla="*/ 505206 h 866298"/>
                <a:gd name="connsiteX74" fmla="*/ 391219 w 432843"/>
                <a:gd name="connsiteY74" fmla="*/ 486156 h 866298"/>
                <a:gd name="connsiteX75" fmla="*/ 409412 w 432843"/>
                <a:gd name="connsiteY75" fmla="*/ 487204 h 866298"/>
                <a:gd name="connsiteX76" fmla="*/ 411603 w 432843"/>
                <a:gd name="connsiteY76" fmla="*/ 487204 h 866298"/>
                <a:gd name="connsiteX77" fmla="*/ 421128 w 432843"/>
                <a:gd name="connsiteY77" fmla="*/ 488442 h 866298"/>
                <a:gd name="connsiteX78" fmla="*/ 421795 w 432843"/>
                <a:gd name="connsiteY78" fmla="*/ 488442 h 866298"/>
                <a:gd name="connsiteX79" fmla="*/ 423128 w 432843"/>
                <a:gd name="connsiteY79" fmla="*/ 488442 h 866298"/>
                <a:gd name="connsiteX80" fmla="*/ 430843 w 432843"/>
                <a:gd name="connsiteY80" fmla="*/ 489680 h 866298"/>
                <a:gd name="connsiteX81" fmla="*/ 432844 w 432843"/>
                <a:gd name="connsiteY81" fmla="*/ 489680 h 866298"/>
                <a:gd name="connsiteX82" fmla="*/ 422152 w 432843"/>
                <a:gd name="connsiteY82" fmla="*/ 497874 h 866298"/>
                <a:gd name="connsiteX83" fmla="*/ 422176 w 432843"/>
                <a:gd name="connsiteY83" fmla="*/ 500539 h 86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432843" h="866298">
                  <a:moveTo>
                    <a:pt x="150046" y="832485"/>
                  </a:moveTo>
                  <a:lnTo>
                    <a:pt x="150046" y="832485"/>
                  </a:lnTo>
                  <a:cubicBezTo>
                    <a:pt x="133378" y="837343"/>
                    <a:pt x="116614" y="842010"/>
                    <a:pt x="99754" y="845725"/>
                  </a:cubicBezTo>
                  <a:cubicBezTo>
                    <a:pt x="82753" y="849240"/>
                    <a:pt x="66013" y="853918"/>
                    <a:pt x="49653" y="859726"/>
                  </a:cubicBezTo>
                  <a:cubicBezTo>
                    <a:pt x="45222" y="861154"/>
                    <a:pt x="41089" y="863381"/>
                    <a:pt x="37461" y="866299"/>
                  </a:cubicBezTo>
                  <a:cubicBezTo>
                    <a:pt x="32032" y="850964"/>
                    <a:pt x="27364" y="835152"/>
                    <a:pt x="23364" y="819150"/>
                  </a:cubicBezTo>
                  <a:cubicBezTo>
                    <a:pt x="15420" y="786435"/>
                    <a:pt x="9755" y="753208"/>
                    <a:pt x="6409" y="719709"/>
                  </a:cubicBezTo>
                  <a:cubicBezTo>
                    <a:pt x="2695" y="684371"/>
                    <a:pt x="980" y="648843"/>
                    <a:pt x="409" y="613410"/>
                  </a:cubicBezTo>
                  <a:cubicBezTo>
                    <a:pt x="-1114" y="541651"/>
                    <a:pt x="1621" y="469866"/>
                    <a:pt x="8600" y="398431"/>
                  </a:cubicBezTo>
                  <a:cubicBezTo>
                    <a:pt x="9457" y="389858"/>
                    <a:pt x="10315" y="381286"/>
                    <a:pt x="11362" y="372618"/>
                  </a:cubicBezTo>
                  <a:lnTo>
                    <a:pt x="12791" y="359759"/>
                  </a:lnTo>
                  <a:cubicBezTo>
                    <a:pt x="12791" y="358045"/>
                    <a:pt x="12791" y="356330"/>
                    <a:pt x="13458" y="354521"/>
                  </a:cubicBezTo>
                  <a:lnTo>
                    <a:pt x="14315" y="348520"/>
                  </a:lnTo>
                  <a:cubicBezTo>
                    <a:pt x="16728" y="330613"/>
                    <a:pt x="19649" y="312833"/>
                    <a:pt x="23078" y="295180"/>
                  </a:cubicBezTo>
                  <a:cubicBezTo>
                    <a:pt x="29826" y="260567"/>
                    <a:pt x="38701" y="226402"/>
                    <a:pt x="49653" y="192881"/>
                  </a:cubicBezTo>
                  <a:cubicBezTo>
                    <a:pt x="53082" y="182023"/>
                    <a:pt x="56797" y="171259"/>
                    <a:pt x="60607" y="160496"/>
                  </a:cubicBezTo>
                  <a:cubicBezTo>
                    <a:pt x="62304" y="158098"/>
                    <a:pt x="63832" y="155583"/>
                    <a:pt x="65179" y="152972"/>
                  </a:cubicBezTo>
                  <a:cubicBezTo>
                    <a:pt x="69084" y="145637"/>
                    <a:pt x="73465" y="138589"/>
                    <a:pt x="77275" y="131159"/>
                  </a:cubicBezTo>
                  <a:cubicBezTo>
                    <a:pt x="84800" y="116586"/>
                    <a:pt x="92896" y="102584"/>
                    <a:pt x="101469" y="88201"/>
                  </a:cubicBezTo>
                  <a:cubicBezTo>
                    <a:pt x="109485" y="74728"/>
                    <a:pt x="119077" y="62258"/>
                    <a:pt x="130044" y="51054"/>
                  </a:cubicBezTo>
                  <a:lnTo>
                    <a:pt x="138140" y="42577"/>
                  </a:lnTo>
                  <a:cubicBezTo>
                    <a:pt x="141252" y="41942"/>
                    <a:pt x="144427" y="41180"/>
                    <a:pt x="147665" y="40291"/>
                  </a:cubicBezTo>
                  <a:lnTo>
                    <a:pt x="178812" y="31718"/>
                  </a:lnTo>
                  <a:cubicBezTo>
                    <a:pt x="201291" y="25527"/>
                    <a:pt x="223960" y="19907"/>
                    <a:pt x="246535" y="13525"/>
                  </a:cubicBezTo>
                  <a:cubicBezTo>
                    <a:pt x="257965" y="10287"/>
                    <a:pt x="269204" y="6287"/>
                    <a:pt x="280348" y="2191"/>
                  </a:cubicBezTo>
                  <a:lnTo>
                    <a:pt x="286349" y="0"/>
                  </a:lnTo>
                  <a:lnTo>
                    <a:pt x="284539" y="2572"/>
                  </a:lnTo>
                  <a:cubicBezTo>
                    <a:pt x="276214" y="15141"/>
                    <a:pt x="268736" y="28251"/>
                    <a:pt x="262156" y="41815"/>
                  </a:cubicBezTo>
                  <a:cubicBezTo>
                    <a:pt x="248209" y="68996"/>
                    <a:pt x="237652" y="97786"/>
                    <a:pt x="230723" y="127540"/>
                  </a:cubicBezTo>
                  <a:cubicBezTo>
                    <a:pt x="217581" y="188470"/>
                    <a:pt x="211192" y="250662"/>
                    <a:pt x="211673" y="312992"/>
                  </a:cubicBezTo>
                  <a:cubicBezTo>
                    <a:pt x="210911" y="381191"/>
                    <a:pt x="211006" y="449675"/>
                    <a:pt x="215769" y="517684"/>
                  </a:cubicBezTo>
                  <a:cubicBezTo>
                    <a:pt x="218341" y="553974"/>
                    <a:pt x="222436" y="590264"/>
                    <a:pt x="228437" y="626078"/>
                  </a:cubicBezTo>
                  <a:cubicBezTo>
                    <a:pt x="232759" y="655067"/>
                    <a:pt x="239124" y="683713"/>
                    <a:pt x="247487" y="711803"/>
                  </a:cubicBezTo>
                  <a:cubicBezTo>
                    <a:pt x="254958" y="739574"/>
                    <a:pt x="268821" y="765212"/>
                    <a:pt x="287968" y="786670"/>
                  </a:cubicBezTo>
                  <a:lnTo>
                    <a:pt x="293017" y="791432"/>
                  </a:lnTo>
                  <a:lnTo>
                    <a:pt x="283492" y="794290"/>
                  </a:lnTo>
                  <a:lnTo>
                    <a:pt x="277491" y="796004"/>
                  </a:lnTo>
                  <a:lnTo>
                    <a:pt x="250630" y="802958"/>
                  </a:lnTo>
                  <a:cubicBezTo>
                    <a:pt x="217007" y="811530"/>
                    <a:pt x="183955" y="822484"/>
                    <a:pt x="150808" y="832294"/>
                  </a:cubicBezTo>
                  <a:close/>
                  <a:moveTo>
                    <a:pt x="273871" y="667607"/>
                  </a:moveTo>
                  <a:lnTo>
                    <a:pt x="273871" y="667607"/>
                  </a:lnTo>
                  <a:cubicBezTo>
                    <a:pt x="273926" y="667859"/>
                    <a:pt x="273926" y="668118"/>
                    <a:pt x="273871" y="668369"/>
                  </a:cubicBezTo>
                  <a:cubicBezTo>
                    <a:pt x="273819" y="668150"/>
                    <a:pt x="273819" y="667922"/>
                    <a:pt x="273871" y="667702"/>
                  </a:cubicBezTo>
                  <a:close/>
                  <a:moveTo>
                    <a:pt x="421795" y="500539"/>
                  </a:moveTo>
                  <a:lnTo>
                    <a:pt x="421795" y="500539"/>
                  </a:lnTo>
                  <a:cubicBezTo>
                    <a:pt x="420556" y="529685"/>
                    <a:pt x="419794" y="559022"/>
                    <a:pt x="416651" y="587883"/>
                  </a:cubicBezTo>
                  <a:lnTo>
                    <a:pt x="416080" y="592265"/>
                  </a:lnTo>
                  <a:cubicBezTo>
                    <a:pt x="416080" y="592265"/>
                    <a:pt x="416080" y="595693"/>
                    <a:pt x="416080" y="595789"/>
                  </a:cubicBezTo>
                  <a:cubicBezTo>
                    <a:pt x="416080" y="599313"/>
                    <a:pt x="415032" y="602837"/>
                    <a:pt x="414460" y="606457"/>
                  </a:cubicBezTo>
                  <a:cubicBezTo>
                    <a:pt x="413127" y="614172"/>
                    <a:pt x="411698" y="621792"/>
                    <a:pt x="410079" y="629507"/>
                  </a:cubicBezTo>
                  <a:cubicBezTo>
                    <a:pt x="406936" y="644176"/>
                    <a:pt x="402840" y="658654"/>
                    <a:pt x="398268" y="673036"/>
                  </a:cubicBezTo>
                  <a:cubicBezTo>
                    <a:pt x="396172" y="679799"/>
                    <a:pt x="393696" y="686562"/>
                    <a:pt x="391124" y="693230"/>
                  </a:cubicBezTo>
                  <a:cubicBezTo>
                    <a:pt x="391124" y="693230"/>
                    <a:pt x="390076" y="695706"/>
                    <a:pt x="389886" y="696373"/>
                  </a:cubicBezTo>
                  <a:lnTo>
                    <a:pt x="388267" y="700088"/>
                  </a:lnTo>
                  <a:cubicBezTo>
                    <a:pt x="386647" y="703898"/>
                    <a:pt x="384933" y="707612"/>
                    <a:pt x="383218" y="711327"/>
                  </a:cubicBezTo>
                  <a:cubicBezTo>
                    <a:pt x="377378" y="724155"/>
                    <a:pt x="370497" y="736483"/>
                    <a:pt x="362644" y="748189"/>
                  </a:cubicBezTo>
                  <a:cubicBezTo>
                    <a:pt x="362644" y="748189"/>
                    <a:pt x="360549" y="750760"/>
                    <a:pt x="360358" y="750951"/>
                  </a:cubicBezTo>
                  <a:cubicBezTo>
                    <a:pt x="360168" y="751142"/>
                    <a:pt x="358072" y="753618"/>
                    <a:pt x="356929" y="754951"/>
                  </a:cubicBezTo>
                  <a:cubicBezTo>
                    <a:pt x="354563" y="757508"/>
                    <a:pt x="352051" y="759925"/>
                    <a:pt x="349405" y="762191"/>
                  </a:cubicBezTo>
                  <a:lnTo>
                    <a:pt x="349405" y="762667"/>
                  </a:lnTo>
                  <a:lnTo>
                    <a:pt x="348357" y="763429"/>
                  </a:lnTo>
                  <a:lnTo>
                    <a:pt x="344166" y="766191"/>
                  </a:lnTo>
                  <a:cubicBezTo>
                    <a:pt x="342832" y="767048"/>
                    <a:pt x="341404" y="767715"/>
                    <a:pt x="339975" y="768477"/>
                  </a:cubicBezTo>
                  <a:cubicBezTo>
                    <a:pt x="343499" y="766667"/>
                    <a:pt x="337784" y="768477"/>
                    <a:pt x="336927" y="769239"/>
                  </a:cubicBezTo>
                  <a:cubicBezTo>
                    <a:pt x="336070" y="770001"/>
                    <a:pt x="334831" y="769239"/>
                    <a:pt x="334165" y="769810"/>
                  </a:cubicBezTo>
                  <a:lnTo>
                    <a:pt x="330259" y="769810"/>
                  </a:lnTo>
                  <a:lnTo>
                    <a:pt x="329688" y="769810"/>
                  </a:lnTo>
                  <a:cubicBezTo>
                    <a:pt x="328094" y="769511"/>
                    <a:pt x="326532" y="769065"/>
                    <a:pt x="325021" y="768477"/>
                  </a:cubicBezTo>
                  <a:cubicBezTo>
                    <a:pt x="327021" y="769144"/>
                    <a:pt x="326259" y="768477"/>
                    <a:pt x="325021" y="768477"/>
                  </a:cubicBezTo>
                  <a:cubicBezTo>
                    <a:pt x="333837" y="764543"/>
                    <a:pt x="341341" y="758163"/>
                    <a:pt x="346642" y="750094"/>
                  </a:cubicBezTo>
                  <a:cubicBezTo>
                    <a:pt x="356397" y="734908"/>
                    <a:pt x="363724" y="718293"/>
                    <a:pt x="368359" y="700850"/>
                  </a:cubicBezTo>
                  <a:cubicBezTo>
                    <a:pt x="376752" y="673026"/>
                    <a:pt x="383589" y="644756"/>
                    <a:pt x="388838" y="616172"/>
                  </a:cubicBezTo>
                  <a:cubicBezTo>
                    <a:pt x="393861" y="594991"/>
                    <a:pt x="397048" y="573417"/>
                    <a:pt x="398363" y="551688"/>
                  </a:cubicBezTo>
                  <a:cubicBezTo>
                    <a:pt x="398667" y="536139"/>
                    <a:pt x="397680" y="520592"/>
                    <a:pt x="395410" y="505206"/>
                  </a:cubicBezTo>
                  <a:cubicBezTo>
                    <a:pt x="394514" y="498756"/>
                    <a:pt x="393113" y="492386"/>
                    <a:pt x="391219" y="486156"/>
                  </a:cubicBezTo>
                  <a:cubicBezTo>
                    <a:pt x="397298" y="486173"/>
                    <a:pt x="403372" y="486522"/>
                    <a:pt x="409412" y="487204"/>
                  </a:cubicBezTo>
                  <a:cubicBezTo>
                    <a:pt x="409984" y="487204"/>
                    <a:pt x="416461" y="488061"/>
                    <a:pt x="411603" y="487204"/>
                  </a:cubicBezTo>
                  <a:cubicBezTo>
                    <a:pt x="414746" y="487680"/>
                    <a:pt x="417889" y="488156"/>
                    <a:pt x="421128" y="488442"/>
                  </a:cubicBezTo>
                  <a:lnTo>
                    <a:pt x="421795" y="488442"/>
                  </a:lnTo>
                  <a:lnTo>
                    <a:pt x="423128" y="488442"/>
                  </a:lnTo>
                  <a:cubicBezTo>
                    <a:pt x="425700" y="488442"/>
                    <a:pt x="428272" y="489204"/>
                    <a:pt x="430843" y="489680"/>
                  </a:cubicBezTo>
                  <a:lnTo>
                    <a:pt x="432844" y="489680"/>
                  </a:lnTo>
                  <a:cubicBezTo>
                    <a:pt x="427629" y="488990"/>
                    <a:pt x="422842" y="492659"/>
                    <a:pt x="422152" y="497874"/>
                  </a:cubicBezTo>
                  <a:cubicBezTo>
                    <a:pt x="422035" y="498759"/>
                    <a:pt x="422043" y="499656"/>
                    <a:pt x="422176" y="50053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xmlns="" id="{394B8631-C0AA-4656-BDBA-CFAF4F7FF604}"/>
                </a:ext>
              </a:extLst>
            </p:cNvPr>
            <p:cNvSpPr/>
            <p:nvPr/>
          </p:nvSpPr>
          <p:spPr>
            <a:xfrm>
              <a:off x="3538847" y="3069962"/>
              <a:ext cx="1533" cy="15340"/>
            </a:xfrm>
            <a:custGeom>
              <a:avLst/>
              <a:gdLst>
                <a:gd name="connsiteX0" fmla="*/ 0 w 952"/>
                <a:gd name="connsiteY0" fmla="*/ 0 h 9525"/>
                <a:gd name="connsiteX1" fmla="*/ 0 w 952"/>
                <a:gd name="connsiteY1" fmla="*/ 0 h 9525"/>
                <a:gd name="connsiteX2" fmla="*/ 952 w 95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" h="9525">
                  <a:moveTo>
                    <a:pt x="0" y="0"/>
                  </a:moveTo>
                  <a:lnTo>
                    <a:pt x="0" y="0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xmlns="" id="{AD0F8470-608B-4A1A-A2F5-95641E391259}"/>
                </a:ext>
              </a:extLst>
            </p:cNvPr>
            <p:cNvSpPr/>
            <p:nvPr/>
          </p:nvSpPr>
          <p:spPr>
            <a:xfrm>
              <a:off x="3540996" y="3071343"/>
              <a:ext cx="1994" cy="15340"/>
            </a:xfrm>
            <a:custGeom>
              <a:avLst/>
              <a:gdLst>
                <a:gd name="connsiteX0" fmla="*/ 1238 w 1238"/>
                <a:gd name="connsiteY0" fmla="*/ 0 h 9525"/>
                <a:gd name="connsiteX1" fmla="*/ 1238 w 1238"/>
                <a:gd name="connsiteY1" fmla="*/ 0 h 9525"/>
                <a:gd name="connsiteX2" fmla="*/ 0 w 1238"/>
                <a:gd name="connsiteY2" fmla="*/ 0 h 9525"/>
                <a:gd name="connsiteX3" fmla="*/ 1238 w 1238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" h="9525">
                  <a:moveTo>
                    <a:pt x="1238" y="0"/>
                  </a:moveTo>
                  <a:lnTo>
                    <a:pt x="1238" y="0"/>
                  </a:lnTo>
                  <a:lnTo>
                    <a:pt x="0" y="0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xmlns="" id="{0350842E-2A4E-4610-8991-5BEA11928AB7}"/>
                </a:ext>
              </a:extLst>
            </p:cNvPr>
            <p:cNvSpPr/>
            <p:nvPr/>
          </p:nvSpPr>
          <p:spPr>
            <a:xfrm>
              <a:off x="3545136" y="3071803"/>
              <a:ext cx="1227" cy="15340"/>
            </a:xfrm>
            <a:custGeom>
              <a:avLst/>
              <a:gdLst>
                <a:gd name="connsiteX0" fmla="*/ 0 w 762"/>
                <a:gd name="connsiteY0" fmla="*/ 0 h 9525"/>
                <a:gd name="connsiteX1" fmla="*/ 0 w 762"/>
                <a:gd name="connsiteY1" fmla="*/ 0 h 9525"/>
                <a:gd name="connsiteX2" fmla="*/ 762 w 76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9525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xmlns="" id="{AB0B78D9-D7CA-4530-A953-2624B752C73E}"/>
                </a:ext>
              </a:extLst>
            </p:cNvPr>
            <p:cNvSpPr/>
            <p:nvPr/>
          </p:nvSpPr>
          <p:spPr>
            <a:xfrm>
              <a:off x="2456280" y="2413712"/>
              <a:ext cx="1127513" cy="657476"/>
            </a:xfrm>
            <a:custGeom>
              <a:avLst/>
              <a:gdLst>
                <a:gd name="connsiteX0" fmla="*/ 700098 w 700097"/>
                <a:gd name="connsiteY0" fmla="*/ 367094 h 408241"/>
                <a:gd name="connsiteX1" fmla="*/ 698383 w 700097"/>
                <a:gd name="connsiteY1" fmla="*/ 376619 h 408241"/>
                <a:gd name="connsiteX2" fmla="*/ 695621 w 700097"/>
                <a:gd name="connsiteY2" fmla="*/ 385001 h 408241"/>
                <a:gd name="connsiteX3" fmla="*/ 694383 w 700097"/>
                <a:gd name="connsiteY3" fmla="*/ 387953 h 408241"/>
                <a:gd name="connsiteX4" fmla="*/ 692097 w 700097"/>
                <a:gd name="connsiteY4" fmla="*/ 392621 h 408241"/>
                <a:gd name="connsiteX5" fmla="*/ 689430 w 700097"/>
                <a:gd name="connsiteY5" fmla="*/ 397097 h 408241"/>
                <a:gd name="connsiteX6" fmla="*/ 687334 w 700097"/>
                <a:gd name="connsiteY6" fmla="*/ 399955 h 408241"/>
                <a:gd name="connsiteX7" fmla="*/ 684762 w 700097"/>
                <a:gd name="connsiteY7" fmla="*/ 402908 h 408241"/>
                <a:gd name="connsiteX8" fmla="*/ 681333 w 700097"/>
                <a:gd name="connsiteY8" fmla="*/ 406337 h 408241"/>
                <a:gd name="connsiteX9" fmla="*/ 679143 w 700097"/>
                <a:gd name="connsiteY9" fmla="*/ 407670 h 408241"/>
                <a:gd name="connsiteX10" fmla="*/ 678095 w 700097"/>
                <a:gd name="connsiteY10" fmla="*/ 408242 h 408241"/>
                <a:gd name="connsiteX11" fmla="*/ 677047 w 700097"/>
                <a:gd name="connsiteY11" fmla="*/ 408242 h 408241"/>
                <a:gd name="connsiteX12" fmla="*/ 675523 w 700097"/>
                <a:gd name="connsiteY12" fmla="*/ 408242 h 408241"/>
                <a:gd name="connsiteX13" fmla="*/ 673999 w 700097"/>
                <a:gd name="connsiteY13" fmla="*/ 407765 h 408241"/>
                <a:gd name="connsiteX14" fmla="*/ 673047 w 700097"/>
                <a:gd name="connsiteY14" fmla="*/ 407765 h 408241"/>
                <a:gd name="connsiteX15" fmla="*/ 671618 w 700097"/>
                <a:gd name="connsiteY15" fmla="*/ 406813 h 408241"/>
                <a:gd name="connsiteX16" fmla="*/ 665712 w 700097"/>
                <a:gd name="connsiteY16" fmla="*/ 400717 h 408241"/>
                <a:gd name="connsiteX17" fmla="*/ 662664 w 700097"/>
                <a:gd name="connsiteY17" fmla="*/ 397193 h 408241"/>
                <a:gd name="connsiteX18" fmla="*/ 662093 w 700097"/>
                <a:gd name="connsiteY18" fmla="*/ 395097 h 408241"/>
                <a:gd name="connsiteX19" fmla="*/ 660569 w 700097"/>
                <a:gd name="connsiteY19" fmla="*/ 391764 h 408241"/>
                <a:gd name="connsiteX20" fmla="*/ 659045 w 700097"/>
                <a:gd name="connsiteY20" fmla="*/ 387572 h 408241"/>
                <a:gd name="connsiteX21" fmla="*/ 654854 w 700097"/>
                <a:gd name="connsiteY21" fmla="*/ 375190 h 408241"/>
                <a:gd name="connsiteX22" fmla="*/ 649234 w 700097"/>
                <a:gd name="connsiteY22" fmla="*/ 315468 h 408241"/>
                <a:gd name="connsiteX23" fmla="*/ 637518 w 700097"/>
                <a:gd name="connsiteY23" fmla="*/ 253746 h 408241"/>
                <a:gd name="connsiteX24" fmla="*/ 609896 w 700097"/>
                <a:gd name="connsiteY24" fmla="*/ 196596 h 408241"/>
                <a:gd name="connsiteX25" fmla="*/ 591513 w 700097"/>
                <a:gd name="connsiteY25" fmla="*/ 170783 h 408241"/>
                <a:gd name="connsiteX26" fmla="*/ 581988 w 700097"/>
                <a:gd name="connsiteY26" fmla="*/ 159449 h 408241"/>
                <a:gd name="connsiteX27" fmla="*/ 578654 w 700097"/>
                <a:gd name="connsiteY27" fmla="*/ 156210 h 408241"/>
                <a:gd name="connsiteX28" fmla="*/ 569796 w 700097"/>
                <a:gd name="connsiteY28" fmla="*/ 148114 h 408241"/>
                <a:gd name="connsiteX29" fmla="*/ 547698 w 700097"/>
                <a:gd name="connsiteY29" fmla="*/ 145256 h 408241"/>
                <a:gd name="connsiteX30" fmla="*/ 552174 w 700097"/>
                <a:gd name="connsiteY30" fmla="*/ 140780 h 408241"/>
                <a:gd name="connsiteX31" fmla="*/ 662188 w 700097"/>
                <a:gd name="connsiteY31" fmla="*/ 281940 h 408241"/>
                <a:gd name="connsiteX32" fmla="*/ 699526 w 700097"/>
                <a:gd name="connsiteY32" fmla="*/ 367665 h 408241"/>
                <a:gd name="connsiteX33" fmla="*/ 503883 w 700097"/>
                <a:gd name="connsiteY33" fmla="*/ 246602 h 408241"/>
                <a:gd name="connsiteX34" fmla="*/ 503883 w 700097"/>
                <a:gd name="connsiteY34" fmla="*/ 246602 h 408241"/>
                <a:gd name="connsiteX35" fmla="*/ 499596 w 700097"/>
                <a:gd name="connsiteY35" fmla="*/ 248889 h 408241"/>
                <a:gd name="connsiteX36" fmla="*/ 499596 w 700097"/>
                <a:gd name="connsiteY36" fmla="*/ 248889 h 408241"/>
                <a:gd name="connsiteX37" fmla="*/ 498930 w 700097"/>
                <a:gd name="connsiteY37" fmla="*/ 248889 h 408241"/>
                <a:gd name="connsiteX38" fmla="*/ 494358 w 700097"/>
                <a:gd name="connsiteY38" fmla="*/ 250317 h 408241"/>
                <a:gd name="connsiteX39" fmla="*/ 492167 w 700097"/>
                <a:gd name="connsiteY39" fmla="*/ 250317 h 408241"/>
                <a:gd name="connsiteX40" fmla="*/ 484261 w 700097"/>
                <a:gd name="connsiteY40" fmla="*/ 250317 h 408241"/>
                <a:gd name="connsiteX41" fmla="*/ 483785 w 700097"/>
                <a:gd name="connsiteY41" fmla="*/ 250317 h 408241"/>
                <a:gd name="connsiteX42" fmla="*/ 478260 w 700097"/>
                <a:gd name="connsiteY42" fmla="*/ 248698 h 408241"/>
                <a:gd name="connsiteX43" fmla="*/ 478260 w 700097"/>
                <a:gd name="connsiteY43" fmla="*/ 248698 h 408241"/>
                <a:gd name="connsiteX44" fmla="*/ 474450 w 700097"/>
                <a:gd name="connsiteY44" fmla="*/ 246507 h 408241"/>
                <a:gd name="connsiteX45" fmla="*/ 473022 w 700097"/>
                <a:gd name="connsiteY45" fmla="*/ 245555 h 408241"/>
                <a:gd name="connsiteX46" fmla="*/ 470640 w 700097"/>
                <a:gd name="connsiteY46" fmla="*/ 243650 h 408241"/>
                <a:gd name="connsiteX47" fmla="*/ 464544 w 700097"/>
                <a:gd name="connsiteY47" fmla="*/ 237268 h 408241"/>
                <a:gd name="connsiteX48" fmla="*/ 462830 w 700097"/>
                <a:gd name="connsiteY48" fmla="*/ 235172 h 408241"/>
                <a:gd name="connsiteX49" fmla="*/ 460639 w 700097"/>
                <a:gd name="connsiteY49" fmla="*/ 231839 h 408241"/>
                <a:gd name="connsiteX50" fmla="*/ 451971 w 700097"/>
                <a:gd name="connsiteY50" fmla="*/ 215932 h 408241"/>
                <a:gd name="connsiteX51" fmla="*/ 451209 w 700097"/>
                <a:gd name="connsiteY51" fmla="*/ 214218 h 408241"/>
                <a:gd name="connsiteX52" fmla="*/ 449876 w 700097"/>
                <a:gd name="connsiteY52" fmla="*/ 210884 h 408241"/>
                <a:gd name="connsiteX53" fmla="*/ 445399 w 700097"/>
                <a:gd name="connsiteY53" fmla="*/ 197072 h 408241"/>
                <a:gd name="connsiteX54" fmla="*/ 426349 w 700097"/>
                <a:gd name="connsiteY54" fmla="*/ 128207 h 408241"/>
                <a:gd name="connsiteX55" fmla="*/ 384249 w 700097"/>
                <a:gd name="connsiteY55" fmla="*/ 81725 h 408241"/>
                <a:gd name="connsiteX56" fmla="*/ 337576 w 700097"/>
                <a:gd name="connsiteY56" fmla="*/ 39434 h 408241"/>
                <a:gd name="connsiteX57" fmla="*/ 326908 w 700097"/>
                <a:gd name="connsiteY57" fmla="*/ 35624 h 408241"/>
                <a:gd name="connsiteX58" fmla="*/ 293952 w 700097"/>
                <a:gd name="connsiteY58" fmla="*/ 31718 h 408241"/>
                <a:gd name="connsiteX59" fmla="*/ 258423 w 700097"/>
                <a:gd name="connsiteY59" fmla="*/ 42005 h 408241"/>
                <a:gd name="connsiteX60" fmla="*/ 223943 w 700097"/>
                <a:gd name="connsiteY60" fmla="*/ 54959 h 408241"/>
                <a:gd name="connsiteX61" fmla="*/ 205845 w 700097"/>
                <a:gd name="connsiteY61" fmla="*/ 60675 h 408241"/>
                <a:gd name="connsiteX62" fmla="*/ 203369 w 700097"/>
                <a:gd name="connsiteY62" fmla="*/ 61151 h 408241"/>
                <a:gd name="connsiteX63" fmla="*/ 199368 w 700097"/>
                <a:gd name="connsiteY63" fmla="*/ 61722 h 408241"/>
                <a:gd name="connsiteX64" fmla="*/ 185938 w 700097"/>
                <a:gd name="connsiteY64" fmla="*/ 63532 h 408241"/>
                <a:gd name="connsiteX65" fmla="*/ 148600 w 700097"/>
                <a:gd name="connsiteY65" fmla="*/ 69818 h 408241"/>
                <a:gd name="connsiteX66" fmla="*/ 110500 w 700097"/>
                <a:gd name="connsiteY66" fmla="*/ 78677 h 408241"/>
                <a:gd name="connsiteX67" fmla="*/ 75734 w 700097"/>
                <a:gd name="connsiteY67" fmla="*/ 84297 h 408241"/>
                <a:gd name="connsiteX68" fmla="*/ 59922 w 700097"/>
                <a:gd name="connsiteY68" fmla="*/ 90202 h 408241"/>
                <a:gd name="connsiteX69" fmla="*/ 59922 w 700097"/>
                <a:gd name="connsiteY69" fmla="*/ 90202 h 408241"/>
                <a:gd name="connsiteX70" fmla="*/ 46968 w 700097"/>
                <a:gd name="connsiteY70" fmla="*/ 95631 h 408241"/>
                <a:gd name="connsiteX71" fmla="*/ 31062 w 700097"/>
                <a:gd name="connsiteY71" fmla="*/ 144495 h 408241"/>
                <a:gd name="connsiteX72" fmla="*/ 39063 w 700097"/>
                <a:gd name="connsiteY72" fmla="*/ 192120 h 408241"/>
                <a:gd name="connsiteX73" fmla="*/ 47826 w 700097"/>
                <a:gd name="connsiteY73" fmla="*/ 213932 h 408241"/>
                <a:gd name="connsiteX74" fmla="*/ 51826 w 700097"/>
                <a:gd name="connsiteY74" fmla="*/ 223457 h 408241"/>
                <a:gd name="connsiteX75" fmla="*/ 53922 w 700097"/>
                <a:gd name="connsiteY75" fmla="*/ 228314 h 408241"/>
                <a:gd name="connsiteX76" fmla="*/ 54874 w 700097"/>
                <a:gd name="connsiteY76" fmla="*/ 230696 h 408241"/>
                <a:gd name="connsiteX77" fmla="*/ 55446 w 700097"/>
                <a:gd name="connsiteY77" fmla="*/ 232124 h 408241"/>
                <a:gd name="connsiteX78" fmla="*/ 62494 w 700097"/>
                <a:gd name="connsiteY78" fmla="*/ 251746 h 408241"/>
                <a:gd name="connsiteX79" fmla="*/ 65161 w 700097"/>
                <a:gd name="connsiteY79" fmla="*/ 261271 h 408241"/>
                <a:gd name="connsiteX80" fmla="*/ 66209 w 700097"/>
                <a:gd name="connsiteY80" fmla="*/ 266224 h 408241"/>
                <a:gd name="connsiteX81" fmla="*/ 66876 w 700097"/>
                <a:gd name="connsiteY81" fmla="*/ 270891 h 408241"/>
                <a:gd name="connsiteX82" fmla="*/ 66876 w 700097"/>
                <a:gd name="connsiteY82" fmla="*/ 279368 h 408241"/>
                <a:gd name="connsiteX83" fmla="*/ 66876 w 700097"/>
                <a:gd name="connsiteY83" fmla="*/ 284226 h 408241"/>
                <a:gd name="connsiteX84" fmla="*/ 66876 w 700097"/>
                <a:gd name="connsiteY84" fmla="*/ 287560 h 408241"/>
                <a:gd name="connsiteX85" fmla="*/ 61161 w 700097"/>
                <a:gd name="connsiteY85" fmla="*/ 304705 h 408241"/>
                <a:gd name="connsiteX86" fmla="*/ 56208 w 700097"/>
                <a:gd name="connsiteY86" fmla="*/ 312801 h 408241"/>
                <a:gd name="connsiteX87" fmla="*/ 54207 w 700097"/>
                <a:gd name="connsiteY87" fmla="*/ 315087 h 408241"/>
                <a:gd name="connsiteX88" fmla="*/ 50683 w 700097"/>
                <a:gd name="connsiteY88" fmla="*/ 318707 h 408241"/>
                <a:gd name="connsiteX89" fmla="*/ 44682 w 700097"/>
                <a:gd name="connsiteY89" fmla="*/ 322993 h 408241"/>
                <a:gd name="connsiteX90" fmla="*/ 43539 w 700097"/>
                <a:gd name="connsiteY90" fmla="*/ 323660 h 408241"/>
                <a:gd name="connsiteX91" fmla="*/ 42587 w 700097"/>
                <a:gd name="connsiteY91" fmla="*/ 323660 h 408241"/>
                <a:gd name="connsiteX92" fmla="*/ 40206 w 700097"/>
                <a:gd name="connsiteY92" fmla="*/ 324326 h 408241"/>
                <a:gd name="connsiteX93" fmla="*/ 20394 w 700097"/>
                <a:gd name="connsiteY93" fmla="*/ 210026 h 408241"/>
                <a:gd name="connsiteX94" fmla="*/ 59541 w 700097"/>
                <a:gd name="connsiteY94" fmla="*/ 64199 h 408241"/>
                <a:gd name="connsiteX95" fmla="*/ 299190 w 700097"/>
                <a:gd name="connsiteY95" fmla="*/ 8382 h 408241"/>
                <a:gd name="connsiteX96" fmla="*/ 442065 w 700097"/>
                <a:gd name="connsiteY96" fmla="*/ 84582 h 408241"/>
                <a:gd name="connsiteX97" fmla="*/ 503883 w 700097"/>
                <a:gd name="connsiteY97" fmla="*/ 246602 h 4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700097" h="408241">
                  <a:moveTo>
                    <a:pt x="700098" y="367094"/>
                  </a:moveTo>
                  <a:cubicBezTo>
                    <a:pt x="699691" y="370296"/>
                    <a:pt x="699119" y="373476"/>
                    <a:pt x="698383" y="376619"/>
                  </a:cubicBezTo>
                  <a:cubicBezTo>
                    <a:pt x="697621" y="379476"/>
                    <a:pt x="696669" y="382143"/>
                    <a:pt x="695621" y="385001"/>
                  </a:cubicBezTo>
                  <a:cubicBezTo>
                    <a:pt x="695621" y="383953"/>
                    <a:pt x="694573" y="387477"/>
                    <a:pt x="694383" y="387953"/>
                  </a:cubicBezTo>
                  <a:lnTo>
                    <a:pt x="692097" y="392621"/>
                  </a:lnTo>
                  <a:lnTo>
                    <a:pt x="689430" y="397097"/>
                  </a:lnTo>
                  <a:lnTo>
                    <a:pt x="687334" y="399955"/>
                  </a:lnTo>
                  <a:lnTo>
                    <a:pt x="684762" y="402908"/>
                  </a:lnTo>
                  <a:cubicBezTo>
                    <a:pt x="684286" y="403479"/>
                    <a:pt x="681524" y="405956"/>
                    <a:pt x="681333" y="406337"/>
                  </a:cubicBezTo>
                  <a:lnTo>
                    <a:pt x="679143" y="407670"/>
                  </a:lnTo>
                  <a:lnTo>
                    <a:pt x="678095" y="408242"/>
                  </a:lnTo>
                  <a:lnTo>
                    <a:pt x="677047" y="408242"/>
                  </a:lnTo>
                  <a:lnTo>
                    <a:pt x="675523" y="408242"/>
                  </a:lnTo>
                  <a:lnTo>
                    <a:pt x="673999" y="407765"/>
                  </a:lnTo>
                  <a:lnTo>
                    <a:pt x="673047" y="407765"/>
                  </a:lnTo>
                  <a:lnTo>
                    <a:pt x="671618" y="406813"/>
                  </a:lnTo>
                  <a:cubicBezTo>
                    <a:pt x="669522" y="404908"/>
                    <a:pt x="667713" y="402717"/>
                    <a:pt x="665712" y="400717"/>
                  </a:cubicBezTo>
                  <a:lnTo>
                    <a:pt x="662664" y="397193"/>
                  </a:lnTo>
                  <a:cubicBezTo>
                    <a:pt x="665427" y="400526"/>
                    <a:pt x="662664" y="395669"/>
                    <a:pt x="662093" y="395097"/>
                  </a:cubicBezTo>
                  <a:lnTo>
                    <a:pt x="660569" y="391764"/>
                  </a:lnTo>
                  <a:cubicBezTo>
                    <a:pt x="660093" y="390430"/>
                    <a:pt x="659521" y="389001"/>
                    <a:pt x="659045" y="387572"/>
                  </a:cubicBezTo>
                  <a:cubicBezTo>
                    <a:pt x="657322" y="383563"/>
                    <a:pt x="655921" y="379422"/>
                    <a:pt x="654854" y="375190"/>
                  </a:cubicBezTo>
                  <a:cubicBezTo>
                    <a:pt x="651607" y="355436"/>
                    <a:pt x="649730" y="335481"/>
                    <a:pt x="649234" y="315468"/>
                  </a:cubicBezTo>
                  <a:cubicBezTo>
                    <a:pt x="647913" y="294487"/>
                    <a:pt x="643978" y="273752"/>
                    <a:pt x="637518" y="253746"/>
                  </a:cubicBezTo>
                  <a:cubicBezTo>
                    <a:pt x="630678" y="233640"/>
                    <a:pt x="621401" y="214448"/>
                    <a:pt x="609896" y="196596"/>
                  </a:cubicBezTo>
                  <a:cubicBezTo>
                    <a:pt x="604279" y="187640"/>
                    <a:pt x="598140" y="179021"/>
                    <a:pt x="591513" y="170783"/>
                  </a:cubicBezTo>
                  <a:cubicBezTo>
                    <a:pt x="588369" y="166878"/>
                    <a:pt x="585226" y="163068"/>
                    <a:pt x="581988" y="159449"/>
                  </a:cubicBezTo>
                  <a:cubicBezTo>
                    <a:pt x="580973" y="158274"/>
                    <a:pt x="579858" y="157190"/>
                    <a:pt x="578654" y="156210"/>
                  </a:cubicBezTo>
                  <a:cubicBezTo>
                    <a:pt x="576124" y="153082"/>
                    <a:pt x="573138" y="150353"/>
                    <a:pt x="569796" y="148114"/>
                  </a:cubicBezTo>
                  <a:cubicBezTo>
                    <a:pt x="563146" y="144135"/>
                    <a:pt x="555141" y="143100"/>
                    <a:pt x="547698" y="145256"/>
                  </a:cubicBezTo>
                  <a:cubicBezTo>
                    <a:pt x="548993" y="143580"/>
                    <a:pt x="550497" y="142075"/>
                    <a:pt x="552174" y="140780"/>
                  </a:cubicBezTo>
                  <a:cubicBezTo>
                    <a:pt x="594370" y="106680"/>
                    <a:pt x="651615" y="210598"/>
                    <a:pt x="662188" y="281940"/>
                  </a:cubicBezTo>
                  <a:cubicBezTo>
                    <a:pt x="671142" y="342519"/>
                    <a:pt x="693144" y="362807"/>
                    <a:pt x="699526" y="367665"/>
                  </a:cubicBezTo>
                  <a:close/>
                  <a:moveTo>
                    <a:pt x="503883" y="246602"/>
                  </a:moveTo>
                  <a:lnTo>
                    <a:pt x="503883" y="246602"/>
                  </a:lnTo>
                  <a:cubicBezTo>
                    <a:pt x="502494" y="247438"/>
                    <a:pt x="501064" y="248201"/>
                    <a:pt x="499596" y="248889"/>
                  </a:cubicBezTo>
                  <a:lnTo>
                    <a:pt x="499596" y="248889"/>
                  </a:lnTo>
                  <a:lnTo>
                    <a:pt x="498930" y="248889"/>
                  </a:lnTo>
                  <a:cubicBezTo>
                    <a:pt x="497434" y="249451"/>
                    <a:pt x="495908" y="249928"/>
                    <a:pt x="494358" y="250317"/>
                  </a:cubicBezTo>
                  <a:lnTo>
                    <a:pt x="492167" y="250317"/>
                  </a:lnTo>
                  <a:cubicBezTo>
                    <a:pt x="489595" y="250317"/>
                    <a:pt x="486833" y="250317"/>
                    <a:pt x="484261" y="250317"/>
                  </a:cubicBezTo>
                  <a:lnTo>
                    <a:pt x="483785" y="250317"/>
                  </a:lnTo>
                  <a:cubicBezTo>
                    <a:pt x="481904" y="249923"/>
                    <a:pt x="480057" y="249381"/>
                    <a:pt x="478260" y="248698"/>
                  </a:cubicBezTo>
                  <a:lnTo>
                    <a:pt x="478260" y="248698"/>
                  </a:lnTo>
                  <a:cubicBezTo>
                    <a:pt x="476927" y="248031"/>
                    <a:pt x="475689" y="247269"/>
                    <a:pt x="474450" y="246507"/>
                  </a:cubicBezTo>
                  <a:lnTo>
                    <a:pt x="473022" y="245555"/>
                  </a:lnTo>
                  <a:lnTo>
                    <a:pt x="470640" y="243650"/>
                  </a:lnTo>
                  <a:cubicBezTo>
                    <a:pt x="468442" y="241688"/>
                    <a:pt x="466403" y="239554"/>
                    <a:pt x="464544" y="237268"/>
                  </a:cubicBezTo>
                  <a:lnTo>
                    <a:pt x="462830" y="235172"/>
                  </a:lnTo>
                  <a:cubicBezTo>
                    <a:pt x="462068" y="234125"/>
                    <a:pt x="461306" y="232982"/>
                    <a:pt x="460639" y="231839"/>
                  </a:cubicBezTo>
                  <a:cubicBezTo>
                    <a:pt x="457324" y="226780"/>
                    <a:pt x="454425" y="221460"/>
                    <a:pt x="451971" y="215932"/>
                  </a:cubicBezTo>
                  <a:cubicBezTo>
                    <a:pt x="451678" y="215379"/>
                    <a:pt x="451423" y="214806"/>
                    <a:pt x="451209" y="214218"/>
                  </a:cubicBezTo>
                  <a:cubicBezTo>
                    <a:pt x="451209" y="213646"/>
                    <a:pt x="450066" y="211360"/>
                    <a:pt x="449876" y="210884"/>
                  </a:cubicBezTo>
                  <a:cubicBezTo>
                    <a:pt x="448257" y="206312"/>
                    <a:pt x="446828" y="201359"/>
                    <a:pt x="445399" y="197072"/>
                  </a:cubicBezTo>
                  <a:cubicBezTo>
                    <a:pt x="440357" y="173775"/>
                    <a:pt x="433997" y="150783"/>
                    <a:pt x="426349" y="128207"/>
                  </a:cubicBezTo>
                  <a:cubicBezTo>
                    <a:pt x="418158" y="108395"/>
                    <a:pt x="399393" y="94107"/>
                    <a:pt x="384249" y="81725"/>
                  </a:cubicBezTo>
                  <a:cubicBezTo>
                    <a:pt x="369104" y="69342"/>
                    <a:pt x="356150" y="49054"/>
                    <a:pt x="337576" y="39434"/>
                  </a:cubicBezTo>
                  <a:cubicBezTo>
                    <a:pt x="334191" y="37728"/>
                    <a:pt x="330608" y="36448"/>
                    <a:pt x="326908" y="35624"/>
                  </a:cubicBezTo>
                  <a:cubicBezTo>
                    <a:pt x="318431" y="28670"/>
                    <a:pt x="305286" y="29909"/>
                    <a:pt x="293952" y="31718"/>
                  </a:cubicBezTo>
                  <a:cubicBezTo>
                    <a:pt x="281940" y="34536"/>
                    <a:pt x="270082" y="37969"/>
                    <a:pt x="258423" y="42005"/>
                  </a:cubicBezTo>
                  <a:cubicBezTo>
                    <a:pt x="246612" y="45339"/>
                    <a:pt x="235468" y="50768"/>
                    <a:pt x="223943" y="54959"/>
                  </a:cubicBezTo>
                  <a:cubicBezTo>
                    <a:pt x="218019" y="57194"/>
                    <a:pt x="211978" y="59101"/>
                    <a:pt x="205845" y="60675"/>
                  </a:cubicBezTo>
                  <a:lnTo>
                    <a:pt x="203369" y="61151"/>
                  </a:lnTo>
                  <a:lnTo>
                    <a:pt x="199368" y="61722"/>
                  </a:lnTo>
                  <a:lnTo>
                    <a:pt x="185938" y="63532"/>
                  </a:lnTo>
                  <a:cubicBezTo>
                    <a:pt x="173460" y="65247"/>
                    <a:pt x="160983" y="67342"/>
                    <a:pt x="148600" y="69818"/>
                  </a:cubicBezTo>
                  <a:cubicBezTo>
                    <a:pt x="136218" y="72295"/>
                    <a:pt x="122978" y="76295"/>
                    <a:pt x="110500" y="78677"/>
                  </a:cubicBezTo>
                  <a:cubicBezTo>
                    <a:pt x="98022" y="81058"/>
                    <a:pt x="87069" y="81439"/>
                    <a:pt x="75734" y="84297"/>
                  </a:cubicBezTo>
                  <a:cubicBezTo>
                    <a:pt x="70259" y="85669"/>
                    <a:pt x="64956" y="87650"/>
                    <a:pt x="59922" y="90202"/>
                  </a:cubicBezTo>
                  <a:lnTo>
                    <a:pt x="59922" y="90202"/>
                  </a:lnTo>
                  <a:cubicBezTo>
                    <a:pt x="54878" y="88936"/>
                    <a:pt x="49603" y="91147"/>
                    <a:pt x="46968" y="95631"/>
                  </a:cubicBezTo>
                  <a:cubicBezTo>
                    <a:pt x="37505" y="110258"/>
                    <a:pt x="32022" y="127100"/>
                    <a:pt x="31062" y="144495"/>
                  </a:cubicBezTo>
                  <a:cubicBezTo>
                    <a:pt x="30265" y="160761"/>
                    <a:pt x="32994" y="177007"/>
                    <a:pt x="39063" y="192120"/>
                  </a:cubicBezTo>
                  <a:cubicBezTo>
                    <a:pt x="41730" y="199454"/>
                    <a:pt x="44778" y="206693"/>
                    <a:pt x="47826" y="213932"/>
                  </a:cubicBezTo>
                  <a:lnTo>
                    <a:pt x="51826" y="223457"/>
                  </a:lnTo>
                  <a:cubicBezTo>
                    <a:pt x="52588" y="225076"/>
                    <a:pt x="53255" y="226695"/>
                    <a:pt x="53922" y="228314"/>
                  </a:cubicBezTo>
                  <a:lnTo>
                    <a:pt x="54874" y="230696"/>
                  </a:lnTo>
                  <a:lnTo>
                    <a:pt x="55446" y="232124"/>
                  </a:lnTo>
                  <a:cubicBezTo>
                    <a:pt x="58113" y="238601"/>
                    <a:pt x="60399" y="245078"/>
                    <a:pt x="62494" y="251746"/>
                  </a:cubicBezTo>
                  <a:cubicBezTo>
                    <a:pt x="63542" y="254889"/>
                    <a:pt x="64399" y="258223"/>
                    <a:pt x="65161" y="261271"/>
                  </a:cubicBezTo>
                  <a:cubicBezTo>
                    <a:pt x="65161" y="262890"/>
                    <a:pt x="65923" y="264510"/>
                    <a:pt x="66209" y="266224"/>
                  </a:cubicBezTo>
                  <a:cubicBezTo>
                    <a:pt x="66495" y="267939"/>
                    <a:pt x="66780" y="270510"/>
                    <a:pt x="66876" y="270891"/>
                  </a:cubicBezTo>
                  <a:cubicBezTo>
                    <a:pt x="67020" y="273715"/>
                    <a:pt x="67020" y="276545"/>
                    <a:pt x="66876" y="279368"/>
                  </a:cubicBezTo>
                  <a:cubicBezTo>
                    <a:pt x="66876" y="280988"/>
                    <a:pt x="66876" y="282607"/>
                    <a:pt x="66876" y="284226"/>
                  </a:cubicBezTo>
                  <a:cubicBezTo>
                    <a:pt x="66876" y="285845"/>
                    <a:pt x="66876" y="287560"/>
                    <a:pt x="66876" y="287560"/>
                  </a:cubicBezTo>
                  <a:cubicBezTo>
                    <a:pt x="65976" y="293562"/>
                    <a:pt x="64043" y="299363"/>
                    <a:pt x="61161" y="304705"/>
                  </a:cubicBezTo>
                  <a:cubicBezTo>
                    <a:pt x="59679" y="307504"/>
                    <a:pt x="58025" y="310208"/>
                    <a:pt x="56208" y="312801"/>
                  </a:cubicBezTo>
                  <a:cubicBezTo>
                    <a:pt x="56970" y="311563"/>
                    <a:pt x="54207" y="315087"/>
                    <a:pt x="54207" y="315087"/>
                  </a:cubicBezTo>
                  <a:cubicBezTo>
                    <a:pt x="54207" y="315087"/>
                    <a:pt x="51921" y="317564"/>
                    <a:pt x="50683" y="318707"/>
                  </a:cubicBezTo>
                  <a:cubicBezTo>
                    <a:pt x="48861" y="320369"/>
                    <a:pt x="46846" y="321808"/>
                    <a:pt x="44682" y="322993"/>
                  </a:cubicBezTo>
                  <a:lnTo>
                    <a:pt x="43539" y="323660"/>
                  </a:lnTo>
                  <a:lnTo>
                    <a:pt x="42587" y="323660"/>
                  </a:lnTo>
                  <a:lnTo>
                    <a:pt x="40206" y="324326"/>
                  </a:lnTo>
                  <a:cubicBezTo>
                    <a:pt x="45600" y="285094"/>
                    <a:pt x="38677" y="245155"/>
                    <a:pt x="20394" y="210026"/>
                  </a:cubicBezTo>
                  <a:cubicBezTo>
                    <a:pt x="-24850" y="116967"/>
                    <a:pt x="12774" y="72009"/>
                    <a:pt x="59541" y="64199"/>
                  </a:cubicBezTo>
                  <a:cubicBezTo>
                    <a:pt x="106309" y="56388"/>
                    <a:pt x="255471" y="34766"/>
                    <a:pt x="299190" y="8382"/>
                  </a:cubicBezTo>
                  <a:cubicBezTo>
                    <a:pt x="342910" y="-18002"/>
                    <a:pt x="428826" y="20765"/>
                    <a:pt x="442065" y="84582"/>
                  </a:cubicBezTo>
                  <a:cubicBezTo>
                    <a:pt x="453876" y="147447"/>
                    <a:pt x="473974" y="236506"/>
                    <a:pt x="503883" y="246602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xmlns="" id="{30A68327-0EBC-45D0-AA90-59FD90EE14E3}"/>
                </a:ext>
              </a:extLst>
            </p:cNvPr>
            <p:cNvSpPr/>
            <p:nvPr/>
          </p:nvSpPr>
          <p:spPr>
            <a:xfrm>
              <a:off x="2016495" y="2177935"/>
              <a:ext cx="636733" cy="342697"/>
            </a:xfrm>
            <a:custGeom>
              <a:avLst/>
              <a:gdLst>
                <a:gd name="connsiteX0" fmla="*/ 56007 w 395361"/>
                <a:gd name="connsiteY0" fmla="*/ 108299 h 212788"/>
                <a:gd name="connsiteX1" fmla="*/ 56007 w 395361"/>
                <a:gd name="connsiteY1" fmla="*/ 108299 h 212788"/>
                <a:gd name="connsiteX2" fmla="*/ 6001 w 395361"/>
                <a:gd name="connsiteY2" fmla="*/ 79724 h 212788"/>
                <a:gd name="connsiteX3" fmla="*/ 3238 w 395361"/>
                <a:gd name="connsiteY3" fmla="*/ 77152 h 212788"/>
                <a:gd name="connsiteX4" fmla="*/ 1048 w 395361"/>
                <a:gd name="connsiteY4" fmla="*/ 74200 h 212788"/>
                <a:gd name="connsiteX5" fmla="*/ 571 w 395361"/>
                <a:gd name="connsiteY5" fmla="*/ 73342 h 212788"/>
                <a:gd name="connsiteX6" fmla="*/ 571 w 395361"/>
                <a:gd name="connsiteY6" fmla="*/ 73342 h 212788"/>
                <a:gd name="connsiteX7" fmla="*/ 571 w 395361"/>
                <a:gd name="connsiteY7" fmla="*/ 72676 h 212788"/>
                <a:gd name="connsiteX8" fmla="*/ 0 w 395361"/>
                <a:gd name="connsiteY8" fmla="*/ 70390 h 212788"/>
                <a:gd name="connsiteX9" fmla="*/ 0 w 395361"/>
                <a:gd name="connsiteY9" fmla="*/ 68294 h 212788"/>
                <a:gd name="connsiteX10" fmla="*/ 8858 w 395361"/>
                <a:gd name="connsiteY10" fmla="*/ 41434 h 212788"/>
                <a:gd name="connsiteX11" fmla="*/ 62198 w 395361"/>
                <a:gd name="connsiteY11" fmla="*/ 5334 h 212788"/>
                <a:gd name="connsiteX12" fmla="*/ 100298 w 395361"/>
                <a:gd name="connsiteY12" fmla="*/ 0 h 212788"/>
                <a:gd name="connsiteX13" fmla="*/ 103346 w 395361"/>
                <a:gd name="connsiteY13" fmla="*/ 0 h 212788"/>
                <a:gd name="connsiteX14" fmla="*/ 84296 w 395361"/>
                <a:gd name="connsiteY14" fmla="*/ 44863 h 212788"/>
                <a:gd name="connsiteX15" fmla="*/ 382619 w 395361"/>
                <a:gd name="connsiteY15" fmla="*/ 158305 h 212788"/>
                <a:gd name="connsiteX16" fmla="*/ 176117 w 395361"/>
                <a:gd name="connsiteY16" fmla="*/ 169164 h 212788"/>
                <a:gd name="connsiteX17" fmla="*/ 112014 w 395361"/>
                <a:gd name="connsiteY17" fmla="*/ 212788 h 212788"/>
                <a:gd name="connsiteX18" fmla="*/ 92392 w 395361"/>
                <a:gd name="connsiteY18" fmla="*/ 210693 h 212788"/>
                <a:gd name="connsiteX19" fmla="*/ 85154 w 395361"/>
                <a:gd name="connsiteY19" fmla="*/ 212788 h 212788"/>
                <a:gd name="connsiteX20" fmla="*/ 85154 w 395361"/>
                <a:gd name="connsiteY20" fmla="*/ 212788 h 212788"/>
                <a:gd name="connsiteX21" fmla="*/ 84487 w 395361"/>
                <a:gd name="connsiteY21" fmla="*/ 212788 h 212788"/>
                <a:gd name="connsiteX22" fmla="*/ 82486 w 395361"/>
                <a:gd name="connsiteY22" fmla="*/ 208883 h 212788"/>
                <a:gd name="connsiteX23" fmla="*/ 82487 w 395361"/>
                <a:gd name="connsiteY23" fmla="*/ 208121 h 212788"/>
                <a:gd name="connsiteX24" fmla="*/ 80772 w 395361"/>
                <a:gd name="connsiteY24" fmla="*/ 202787 h 212788"/>
                <a:gd name="connsiteX25" fmla="*/ 78581 w 395361"/>
                <a:gd name="connsiteY25" fmla="*/ 192024 h 212788"/>
                <a:gd name="connsiteX26" fmla="*/ 78581 w 395361"/>
                <a:gd name="connsiteY26" fmla="*/ 191452 h 212788"/>
                <a:gd name="connsiteX27" fmla="*/ 78581 w 395361"/>
                <a:gd name="connsiteY27" fmla="*/ 190024 h 212788"/>
                <a:gd name="connsiteX28" fmla="*/ 77914 w 395361"/>
                <a:gd name="connsiteY28" fmla="*/ 183071 h 212788"/>
                <a:gd name="connsiteX29" fmla="*/ 75533 w 395361"/>
                <a:gd name="connsiteY29" fmla="*/ 157639 h 212788"/>
                <a:gd name="connsiteX30" fmla="*/ 56007 w 395361"/>
                <a:gd name="connsiteY30" fmla="*/ 108299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95361" h="212788">
                  <a:moveTo>
                    <a:pt x="56007" y="108299"/>
                  </a:moveTo>
                  <a:lnTo>
                    <a:pt x="56007" y="108299"/>
                  </a:lnTo>
                  <a:cubicBezTo>
                    <a:pt x="41053" y="95821"/>
                    <a:pt x="21717" y="91250"/>
                    <a:pt x="6001" y="79724"/>
                  </a:cubicBezTo>
                  <a:cubicBezTo>
                    <a:pt x="6001" y="79724"/>
                    <a:pt x="3715" y="77629"/>
                    <a:pt x="3238" y="77152"/>
                  </a:cubicBezTo>
                  <a:cubicBezTo>
                    <a:pt x="2762" y="76676"/>
                    <a:pt x="1238" y="74390"/>
                    <a:pt x="1048" y="74200"/>
                  </a:cubicBezTo>
                  <a:cubicBezTo>
                    <a:pt x="854" y="73935"/>
                    <a:pt x="694" y="73647"/>
                    <a:pt x="571" y="73342"/>
                  </a:cubicBezTo>
                  <a:cubicBezTo>
                    <a:pt x="571" y="73342"/>
                    <a:pt x="571" y="73342"/>
                    <a:pt x="571" y="73342"/>
                  </a:cubicBezTo>
                  <a:cubicBezTo>
                    <a:pt x="603" y="73121"/>
                    <a:pt x="603" y="72897"/>
                    <a:pt x="571" y="72676"/>
                  </a:cubicBezTo>
                  <a:cubicBezTo>
                    <a:pt x="336" y="71926"/>
                    <a:pt x="145" y="71162"/>
                    <a:pt x="0" y="70390"/>
                  </a:cubicBezTo>
                  <a:cubicBezTo>
                    <a:pt x="0" y="71247"/>
                    <a:pt x="0" y="68675"/>
                    <a:pt x="0" y="68294"/>
                  </a:cubicBezTo>
                  <a:cubicBezTo>
                    <a:pt x="415" y="58694"/>
                    <a:pt x="3481" y="49397"/>
                    <a:pt x="8858" y="41434"/>
                  </a:cubicBezTo>
                  <a:cubicBezTo>
                    <a:pt x="20164" y="21859"/>
                    <a:pt x="39824" y="8554"/>
                    <a:pt x="62198" y="5334"/>
                  </a:cubicBezTo>
                  <a:cubicBezTo>
                    <a:pt x="74962" y="3238"/>
                    <a:pt x="86677" y="1905"/>
                    <a:pt x="100298" y="0"/>
                  </a:cubicBezTo>
                  <a:lnTo>
                    <a:pt x="103346" y="0"/>
                  </a:lnTo>
                  <a:cubicBezTo>
                    <a:pt x="88871" y="10026"/>
                    <a:pt x="81457" y="27485"/>
                    <a:pt x="84296" y="44863"/>
                  </a:cubicBezTo>
                  <a:cubicBezTo>
                    <a:pt x="88297" y="91630"/>
                    <a:pt x="323469" y="156400"/>
                    <a:pt x="382619" y="158305"/>
                  </a:cubicBezTo>
                  <a:cubicBezTo>
                    <a:pt x="441770" y="160210"/>
                    <a:pt x="281654" y="197072"/>
                    <a:pt x="176117" y="169164"/>
                  </a:cubicBezTo>
                  <a:cubicBezTo>
                    <a:pt x="110966" y="151924"/>
                    <a:pt x="106204" y="184975"/>
                    <a:pt x="112014" y="212788"/>
                  </a:cubicBezTo>
                  <a:cubicBezTo>
                    <a:pt x="105671" y="210825"/>
                    <a:pt x="99007" y="210114"/>
                    <a:pt x="92392" y="210693"/>
                  </a:cubicBezTo>
                  <a:cubicBezTo>
                    <a:pt x="89889" y="211029"/>
                    <a:pt x="87449" y="211736"/>
                    <a:pt x="85154" y="212788"/>
                  </a:cubicBezTo>
                  <a:lnTo>
                    <a:pt x="85154" y="212788"/>
                  </a:lnTo>
                  <a:lnTo>
                    <a:pt x="84487" y="212788"/>
                  </a:lnTo>
                  <a:cubicBezTo>
                    <a:pt x="83726" y="211537"/>
                    <a:pt x="83058" y="210232"/>
                    <a:pt x="82486" y="208883"/>
                  </a:cubicBezTo>
                  <a:lnTo>
                    <a:pt x="82487" y="208121"/>
                  </a:lnTo>
                  <a:cubicBezTo>
                    <a:pt x="81815" y="206377"/>
                    <a:pt x="81243" y="204596"/>
                    <a:pt x="80772" y="202787"/>
                  </a:cubicBezTo>
                  <a:cubicBezTo>
                    <a:pt x="79850" y="199241"/>
                    <a:pt x="79119" y="195648"/>
                    <a:pt x="78581" y="192024"/>
                  </a:cubicBezTo>
                  <a:cubicBezTo>
                    <a:pt x="78620" y="191835"/>
                    <a:pt x="78620" y="191641"/>
                    <a:pt x="78581" y="191452"/>
                  </a:cubicBezTo>
                  <a:cubicBezTo>
                    <a:pt x="78581" y="190976"/>
                    <a:pt x="78581" y="190500"/>
                    <a:pt x="78581" y="190024"/>
                  </a:cubicBezTo>
                  <a:cubicBezTo>
                    <a:pt x="78581" y="187642"/>
                    <a:pt x="78581" y="185356"/>
                    <a:pt x="77914" y="183071"/>
                  </a:cubicBezTo>
                  <a:cubicBezTo>
                    <a:pt x="77152" y="174593"/>
                    <a:pt x="76486" y="166116"/>
                    <a:pt x="75533" y="157639"/>
                  </a:cubicBezTo>
                  <a:cubicBezTo>
                    <a:pt x="72390" y="139255"/>
                    <a:pt x="69533" y="119634"/>
                    <a:pt x="56007" y="108299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xmlns="" id="{8C3A26EF-B05F-47BC-A1E5-2013E8CBE111}"/>
                </a:ext>
              </a:extLst>
            </p:cNvPr>
            <p:cNvSpPr/>
            <p:nvPr/>
          </p:nvSpPr>
          <p:spPr>
            <a:xfrm>
              <a:off x="-5790" y="3252816"/>
              <a:ext cx="1081783" cy="1829768"/>
            </a:xfrm>
            <a:custGeom>
              <a:avLst/>
              <a:gdLst>
                <a:gd name="connsiteX0" fmla="*/ 0 w 671702"/>
                <a:gd name="connsiteY0" fmla="*/ 152305 h 1136142"/>
                <a:gd name="connsiteX1" fmla="*/ 52007 w 671702"/>
                <a:gd name="connsiteY1" fmla="*/ 142304 h 1136142"/>
                <a:gd name="connsiteX2" fmla="*/ 253175 w 671702"/>
                <a:gd name="connsiteY2" fmla="*/ 92964 h 1136142"/>
                <a:gd name="connsiteX3" fmla="*/ 352044 w 671702"/>
                <a:gd name="connsiteY3" fmla="*/ 64389 h 1136142"/>
                <a:gd name="connsiteX4" fmla="*/ 446342 w 671702"/>
                <a:gd name="connsiteY4" fmla="*/ 33814 h 1136142"/>
                <a:gd name="connsiteX5" fmla="*/ 542354 w 671702"/>
                <a:gd name="connsiteY5" fmla="*/ 0 h 1136142"/>
                <a:gd name="connsiteX6" fmla="*/ 516922 w 671702"/>
                <a:gd name="connsiteY6" fmla="*/ 34671 h 1136142"/>
                <a:gd name="connsiteX7" fmla="*/ 469297 w 671702"/>
                <a:gd name="connsiteY7" fmla="*/ 120396 h 1136142"/>
                <a:gd name="connsiteX8" fmla="*/ 407384 w 671702"/>
                <a:gd name="connsiteY8" fmla="*/ 317468 h 1136142"/>
                <a:gd name="connsiteX9" fmla="*/ 394811 w 671702"/>
                <a:gd name="connsiteY9" fmla="*/ 399288 h 1136142"/>
                <a:gd name="connsiteX10" fmla="*/ 387096 w 671702"/>
                <a:gd name="connsiteY10" fmla="*/ 483489 h 1136142"/>
                <a:gd name="connsiteX11" fmla="*/ 390886 w 671702"/>
                <a:gd name="connsiteY11" fmla="*/ 488219 h 1136142"/>
                <a:gd name="connsiteX12" fmla="*/ 395573 w 671702"/>
                <a:gd name="connsiteY12" fmla="*/ 484727 h 1136142"/>
                <a:gd name="connsiteX13" fmla="*/ 405574 w 671702"/>
                <a:gd name="connsiteY13" fmla="*/ 433102 h 1136142"/>
                <a:gd name="connsiteX14" fmla="*/ 413766 w 671702"/>
                <a:gd name="connsiteY14" fmla="*/ 380524 h 1136142"/>
                <a:gd name="connsiteX15" fmla="*/ 434531 w 671702"/>
                <a:gd name="connsiteY15" fmla="*/ 277654 h 1136142"/>
                <a:gd name="connsiteX16" fmla="*/ 506063 w 671702"/>
                <a:gd name="connsiteY16" fmla="*/ 85916 h 1136142"/>
                <a:gd name="connsiteX17" fmla="*/ 545782 w 671702"/>
                <a:gd name="connsiteY17" fmla="*/ 25432 h 1136142"/>
                <a:gd name="connsiteX18" fmla="*/ 546545 w 671702"/>
                <a:gd name="connsiteY18" fmla="*/ 24289 h 1136142"/>
                <a:gd name="connsiteX19" fmla="*/ 531971 w 671702"/>
                <a:gd name="connsiteY19" fmla="*/ 56483 h 1136142"/>
                <a:gd name="connsiteX20" fmla="*/ 468820 w 671702"/>
                <a:gd name="connsiteY20" fmla="*/ 260795 h 1136142"/>
                <a:gd name="connsiteX21" fmla="*/ 449294 w 671702"/>
                <a:gd name="connsiteY21" fmla="*/ 479298 h 1136142"/>
                <a:gd name="connsiteX22" fmla="*/ 460438 w 671702"/>
                <a:gd name="connsiteY22" fmla="*/ 695230 h 1136142"/>
                <a:gd name="connsiteX23" fmla="*/ 495300 w 671702"/>
                <a:gd name="connsiteY23" fmla="*/ 843439 h 1136142"/>
                <a:gd name="connsiteX24" fmla="*/ 526256 w 671702"/>
                <a:gd name="connsiteY24" fmla="*/ 908876 h 1136142"/>
                <a:gd name="connsiteX25" fmla="*/ 555784 w 671702"/>
                <a:gd name="connsiteY25" fmla="*/ 955167 h 1136142"/>
                <a:gd name="connsiteX26" fmla="*/ 555117 w 671702"/>
                <a:gd name="connsiteY26" fmla="*/ 960025 h 1136142"/>
                <a:gd name="connsiteX27" fmla="*/ 565404 w 671702"/>
                <a:gd name="connsiteY27" fmla="*/ 977456 h 1136142"/>
                <a:gd name="connsiteX28" fmla="*/ 556927 w 671702"/>
                <a:gd name="connsiteY28" fmla="*/ 979837 h 1136142"/>
                <a:gd name="connsiteX29" fmla="*/ 555974 w 671702"/>
                <a:gd name="connsiteY29" fmla="*/ 979837 h 1136142"/>
                <a:gd name="connsiteX30" fmla="*/ 542354 w 671702"/>
                <a:gd name="connsiteY30" fmla="*/ 975360 h 1136142"/>
                <a:gd name="connsiteX31" fmla="*/ 514350 w 671702"/>
                <a:gd name="connsiteY31" fmla="*/ 956215 h 1136142"/>
                <a:gd name="connsiteX32" fmla="*/ 473678 w 671702"/>
                <a:gd name="connsiteY32" fmla="*/ 895826 h 1136142"/>
                <a:gd name="connsiteX33" fmla="*/ 443579 w 671702"/>
                <a:gd name="connsiteY33" fmla="*/ 809530 h 1136142"/>
                <a:gd name="connsiteX34" fmla="*/ 431578 w 671702"/>
                <a:gd name="connsiteY34" fmla="*/ 760381 h 1136142"/>
                <a:gd name="connsiteX35" fmla="*/ 417481 w 671702"/>
                <a:gd name="connsiteY35" fmla="*/ 711899 h 1136142"/>
                <a:gd name="connsiteX36" fmla="*/ 412147 w 671702"/>
                <a:gd name="connsiteY36" fmla="*/ 698659 h 1136142"/>
                <a:gd name="connsiteX37" fmla="*/ 408051 w 671702"/>
                <a:gd name="connsiteY37" fmla="*/ 696468 h 1136142"/>
                <a:gd name="connsiteX38" fmla="*/ 405860 w 671702"/>
                <a:gd name="connsiteY38" fmla="*/ 700564 h 1136142"/>
                <a:gd name="connsiteX39" fmla="*/ 453485 w 671702"/>
                <a:gd name="connsiteY39" fmla="*/ 892016 h 1136142"/>
                <a:gd name="connsiteX40" fmla="*/ 525113 w 671702"/>
                <a:gd name="connsiteY40" fmla="*/ 988314 h 1136142"/>
                <a:gd name="connsiteX41" fmla="*/ 433007 w 671702"/>
                <a:gd name="connsiteY41" fmla="*/ 1013365 h 1136142"/>
                <a:gd name="connsiteX42" fmla="*/ 235934 w 671702"/>
                <a:gd name="connsiteY42" fmla="*/ 1066419 h 1136142"/>
                <a:gd name="connsiteX43" fmla="*/ 39243 w 671702"/>
                <a:gd name="connsiteY43" fmla="*/ 1123569 h 1136142"/>
                <a:gd name="connsiteX44" fmla="*/ 0 w 671702"/>
                <a:gd name="connsiteY44" fmla="*/ 1136142 h 1136142"/>
                <a:gd name="connsiteX45" fmla="*/ 0 w 671702"/>
                <a:gd name="connsiteY45" fmla="*/ 152305 h 1136142"/>
                <a:gd name="connsiteX46" fmla="*/ 665226 w 671702"/>
                <a:gd name="connsiteY46" fmla="*/ 854107 h 1136142"/>
                <a:gd name="connsiteX47" fmla="*/ 665226 w 671702"/>
                <a:gd name="connsiteY47" fmla="*/ 854107 h 1136142"/>
                <a:gd name="connsiteX48" fmla="*/ 648748 w 671702"/>
                <a:gd name="connsiteY48" fmla="*/ 900970 h 1136142"/>
                <a:gd name="connsiteX49" fmla="*/ 629698 w 671702"/>
                <a:gd name="connsiteY49" fmla="*/ 943927 h 1136142"/>
                <a:gd name="connsiteX50" fmla="*/ 625983 w 671702"/>
                <a:gd name="connsiteY50" fmla="*/ 950119 h 1136142"/>
                <a:gd name="connsiteX51" fmla="*/ 624745 w 671702"/>
                <a:gd name="connsiteY51" fmla="*/ 951643 h 1136142"/>
                <a:gd name="connsiteX52" fmla="*/ 623126 w 671702"/>
                <a:gd name="connsiteY52" fmla="*/ 953262 h 1136142"/>
                <a:gd name="connsiteX53" fmla="*/ 622363 w 671702"/>
                <a:gd name="connsiteY53" fmla="*/ 953262 h 1136142"/>
                <a:gd name="connsiteX54" fmla="*/ 620459 w 671702"/>
                <a:gd name="connsiteY54" fmla="*/ 953262 h 1136142"/>
                <a:gd name="connsiteX55" fmla="*/ 617982 w 671702"/>
                <a:gd name="connsiteY55" fmla="*/ 954024 h 1136142"/>
                <a:gd name="connsiteX56" fmla="*/ 612553 w 671702"/>
                <a:gd name="connsiteY56" fmla="*/ 954500 h 1136142"/>
                <a:gd name="connsiteX57" fmla="*/ 608267 w 671702"/>
                <a:gd name="connsiteY57" fmla="*/ 954500 h 1136142"/>
                <a:gd name="connsiteX58" fmla="*/ 609029 w 671702"/>
                <a:gd name="connsiteY58" fmla="*/ 949262 h 1136142"/>
                <a:gd name="connsiteX59" fmla="*/ 609029 w 671702"/>
                <a:gd name="connsiteY59" fmla="*/ 948404 h 1136142"/>
                <a:gd name="connsiteX60" fmla="*/ 638175 w 671702"/>
                <a:gd name="connsiteY60" fmla="*/ 894112 h 1136142"/>
                <a:gd name="connsiteX61" fmla="*/ 650367 w 671702"/>
                <a:gd name="connsiteY61" fmla="*/ 860012 h 1136142"/>
                <a:gd name="connsiteX62" fmla="*/ 653701 w 671702"/>
                <a:gd name="connsiteY62" fmla="*/ 843629 h 1136142"/>
                <a:gd name="connsiteX63" fmla="*/ 654844 w 671702"/>
                <a:gd name="connsiteY63" fmla="*/ 838295 h 1136142"/>
                <a:gd name="connsiteX64" fmla="*/ 671703 w 671702"/>
                <a:gd name="connsiteY64" fmla="*/ 832866 h 1136142"/>
                <a:gd name="connsiteX65" fmla="*/ 665226 w 671702"/>
                <a:gd name="connsiteY65" fmla="*/ 854107 h 113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71702" h="1136142">
                  <a:moveTo>
                    <a:pt x="0" y="152305"/>
                  </a:moveTo>
                  <a:cubicBezTo>
                    <a:pt x="17336" y="149193"/>
                    <a:pt x="34671" y="145860"/>
                    <a:pt x="52007" y="142304"/>
                  </a:cubicBezTo>
                  <a:cubicBezTo>
                    <a:pt x="119634" y="128492"/>
                    <a:pt x="186595" y="111442"/>
                    <a:pt x="253175" y="92964"/>
                  </a:cubicBezTo>
                  <a:cubicBezTo>
                    <a:pt x="286226" y="83439"/>
                    <a:pt x="319088" y="73914"/>
                    <a:pt x="352044" y="64389"/>
                  </a:cubicBezTo>
                  <a:cubicBezTo>
                    <a:pt x="385000" y="54864"/>
                    <a:pt x="415385" y="45815"/>
                    <a:pt x="446342" y="33814"/>
                  </a:cubicBezTo>
                  <a:cubicBezTo>
                    <a:pt x="477669" y="20706"/>
                    <a:pt x="509726" y="9416"/>
                    <a:pt x="542354" y="0"/>
                  </a:cubicBezTo>
                  <a:cubicBezTo>
                    <a:pt x="533876" y="11525"/>
                    <a:pt x="525209" y="22955"/>
                    <a:pt x="516922" y="34671"/>
                  </a:cubicBezTo>
                  <a:cubicBezTo>
                    <a:pt x="498139" y="61531"/>
                    <a:pt x="482180" y="90258"/>
                    <a:pt x="469297" y="120396"/>
                  </a:cubicBezTo>
                  <a:cubicBezTo>
                    <a:pt x="441086" y="183463"/>
                    <a:pt x="420309" y="249599"/>
                    <a:pt x="407384" y="317468"/>
                  </a:cubicBezTo>
                  <a:cubicBezTo>
                    <a:pt x="402336" y="344615"/>
                    <a:pt x="398431" y="371951"/>
                    <a:pt x="394811" y="399288"/>
                  </a:cubicBezTo>
                  <a:cubicBezTo>
                    <a:pt x="389964" y="427100"/>
                    <a:pt x="387384" y="455259"/>
                    <a:pt x="387096" y="483489"/>
                  </a:cubicBezTo>
                  <a:cubicBezTo>
                    <a:pt x="386836" y="485842"/>
                    <a:pt x="388533" y="487960"/>
                    <a:pt x="390886" y="488219"/>
                  </a:cubicBezTo>
                  <a:cubicBezTo>
                    <a:pt x="393123" y="488466"/>
                    <a:pt x="395170" y="486941"/>
                    <a:pt x="395573" y="484727"/>
                  </a:cubicBezTo>
                  <a:cubicBezTo>
                    <a:pt x="400095" y="467770"/>
                    <a:pt x="403437" y="450521"/>
                    <a:pt x="405574" y="433102"/>
                  </a:cubicBezTo>
                  <a:cubicBezTo>
                    <a:pt x="408146" y="415576"/>
                    <a:pt x="410813" y="398050"/>
                    <a:pt x="413766" y="380524"/>
                  </a:cubicBezTo>
                  <a:cubicBezTo>
                    <a:pt x="419481" y="346139"/>
                    <a:pt x="425863" y="311467"/>
                    <a:pt x="434531" y="277654"/>
                  </a:cubicBezTo>
                  <a:cubicBezTo>
                    <a:pt x="451135" y="211269"/>
                    <a:pt x="475129" y="146955"/>
                    <a:pt x="506063" y="85916"/>
                  </a:cubicBezTo>
                  <a:cubicBezTo>
                    <a:pt x="517794" y="64803"/>
                    <a:pt x="531070" y="44587"/>
                    <a:pt x="545782" y="25432"/>
                  </a:cubicBezTo>
                  <a:lnTo>
                    <a:pt x="546545" y="24289"/>
                  </a:lnTo>
                  <a:cubicBezTo>
                    <a:pt x="541592" y="34957"/>
                    <a:pt x="537020" y="45625"/>
                    <a:pt x="531971" y="56483"/>
                  </a:cubicBezTo>
                  <a:cubicBezTo>
                    <a:pt x="503318" y="122001"/>
                    <a:pt x="482135" y="190536"/>
                    <a:pt x="468820" y="260795"/>
                  </a:cubicBezTo>
                  <a:cubicBezTo>
                    <a:pt x="455938" y="332919"/>
                    <a:pt x="449404" y="406033"/>
                    <a:pt x="449294" y="479298"/>
                  </a:cubicBezTo>
                  <a:cubicBezTo>
                    <a:pt x="448143" y="551444"/>
                    <a:pt x="451866" y="623586"/>
                    <a:pt x="460438" y="695230"/>
                  </a:cubicBezTo>
                  <a:cubicBezTo>
                    <a:pt x="466064" y="745854"/>
                    <a:pt x="477769" y="795616"/>
                    <a:pt x="495300" y="843439"/>
                  </a:cubicBezTo>
                  <a:cubicBezTo>
                    <a:pt x="504164" y="865910"/>
                    <a:pt x="514505" y="887770"/>
                    <a:pt x="526256" y="908876"/>
                  </a:cubicBezTo>
                  <a:cubicBezTo>
                    <a:pt x="534753" y="925125"/>
                    <a:pt x="544632" y="940612"/>
                    <a:pt x="555784" y="955167"/>
                  </a:cubicBezTo>
                  <a:cubicBezTo>
                    <a:pt x="555316" y="956743"/>
                    <a:pt x="555091" y="958381"/>
                    <a:pt x="555117" y="960025"/>
                  </a:cubicBezTo>
                  <a:cubicBezTo>
                    <a:pt x="555871" y="967047"/>
                    <a:pt x="559621" y="973402"/>
                    <a:pt x="565404" y="977456"/>
                  </a:cubicBezTo>
                  <a:lnTo>
                    <a:pt x="556927" y="979837"/>
                  </a:lnTo>
                  <a:lnTo>
                    <a:pt x="555974" y="979837"/>
                  </a:lnTo>
                  <a:cubicBezTo>
                    <a:pt x="551286" y="978839"/>
                    <a:pt x="546720" y="977338"/>
                    <a:pt x="542354" y="975360"/>
                  </a:cubicBezTo>
                  <a:cubicBezTo>
                    <a:pt x="531961" y="970684"/>
                    <a:pt x="522479" y="964202"/>
                    <a:pt x="514350" y="956215"/>
                  </a:cubicBezTo>
                  <a:cubicBezTo>
                    <a:pt x="497390" y="938599"/>
                    <a:pt x="483627" y="918164"/>
                    <a:pt x="473678" y="895826"/>
                  </a:cubicBezTo>
                  <a:cubicBezTo>
                    <a:pt x="460797" y="868135"/>
                    <a:pt x="450714" y="839226"/>
                    <a:pt x="443579" y="809530"/>
                  </a:cubicBezTo>
                  <a:cubicBezTo>
                    <a:pt x="439293" y="793147"/>
                    <a:pt x="435578" y="776764"/>
                    <a:pt x="431578" y="760381"/>
                  </a:cubicBezTo>
                  <a:cubicBezTo>
                    <a:pt x="428028" y="743908"/>
                    <a:pt x="423317" y="727707"/>
                    <a:pt x="417481" y="711899"/>
                  </a:cubicBezTo>
                  <a:cubicBezTo>
                    <a:pt x="415671" y="707517"/>
                    <a:pt x="413957" y="703135"/>
                    <a:pt x="412147" y="698659"/>
                  </a:cubicBezTo>
                  <a:cubicBezTo>
                    <a:pt x="411621" y="696923"/>
                    <a:pt x="409787" y="695942"/>
                    <a:pt x="408051" y="696468"/>
                  </a:cubicBezTo>
                  <a:cubicBezTo>
                    <a:pt x="406315" y="696994"/>
                    <a:pt x="405334" y="698828"/>
                    <a:pt x="405860" y="700564"/>
                  </a:cubicBezTo>
                  <a:cubicBezTo>
                    <a:pt x="421005" y="764476"/>
                    <a:pt x="429292" y="830961"/>
                    <a:pt x="453485" y="892016"/>
                  </a:cubicBezTo>
                  <a:cubicBezTo>
                    <a:pt x="468154" y="928402"/>
                    <a:pt x="490728" y="968216"/>
                    <a:pt x="525113" y="988314"/>
                  </a:cubicBezTo>
                  <a:cubicBezTo>
                    <a:pt x="494443" y="997013"/>
                    <a:pt x="463741" y="1005364"/>
                    <a:pt x="433007" y="1013365"/>
                  </a:cubicBezTo>
                  <a:cubicBezTo>
                    <a:pt x="367284" y="1030700"/>
                    <a:pt x="301593" y="1048385"/>
                    <a:pt x="235934" y="1066419"/>
                  </a:cubicBezTo>
                  <a:cubicBezTo>
                    <a:pt x="170117" y="1084421"/>
                    <a:pt x="104394" y="1102995"/>
                    <a:pt x="39243" y="1123569"/>
                  </a:cubicBezTo>
                  <a:lnTo>
                    <a:pt x="0" y="1136142"/>
                  </a:lnTo>
                  <a:lnTo>
                    <a:pt x="0" y="152305"/>
                  </a:lnTo>
                  <a:close/>
                  <a:moveTo>
                    <a:pt x="665226" y="854107"/>
                  </a:moveTo>
                  <a:lnTo>
                    <a:pt x="665226" y="854107"/>
                  </a:lnTo>
                  <a:cubicBezTo>
                    <a:pt x="660368" y="869918"/>
                    <a:pt x="655034" y="885730"/>
                    <a:pt x="648748" y="900970"/>
                  </a:cubicBezTo>
                  <a:cubicBezTo>
                    <a:pt x="642461" y="916210"/>
                    <a:pt x="636270" y="929545"/>
                    <a:pt x="629698" y="943927"/>
                  </a:cubicBezTo>
                  <a:cubicBezTo>
                    <a:pt x="628608" y="946077"/>
                    <a:pt x="627367" y="948146"/>
                    <a:pt x="625983" y="950119"/>
                  </a:cubicBezTo>
                  <a:cubicBezTo>
                    <a:pt x="626936" y="948785"/>
                    <a:pt x="625031" y="951262"/>
                    <a:pt x="624745" y="951643"/>
                  </a:cubicBezTo>
                  <a:cubicBezTo>
                    <a:pt x="624253" y="952229"/>
                    <a:pt x="623712" y="952771"/>
                    <a:pt x="623126" y="953262"/>
                  </a:cubicBezTo>
                  <a:cubicBezTo>
                    <a:pt x="623792" y="952595"/>
                    <a:pt x="623126" y="953262"/>
                    <a:pt x="622363" y="953262"/>
                  </a:cubicBezTo>
                  <a:lnTo>
                    <a:pt x="620459" y="953262"/>
                  </a:lnTo>
                  <a:cubicBezTo>
                    <a:pt x="619887" y="953262"/>
                    <a:pt x="616934" y="954119"/>
                    <a:pt x="617982" y="954024"/>
                  </a:cubicBezTo>
                  <a:lnTo>
                    <a:pt x="612553" y="954500"/>
                  </a:lnTo>
                  <a:cubicBezTo>
                    <a:pt x="611126" y="954595"/>
                    <a:pt x="609694" y="954595"/>
                    <a:pt x="608267" y="954500"/>
                  </a:cubicBezTo>
                  <a:cubicBezTo>
                    <a:pt x="608763" y="952798"/>
                    <a:pt x="609020" y="951035"/>
                    <a:pt x="609029" y="949262"/>
                  </a:cubicBezTo>
                  <a:lnTo>
                    <a:pt x="609029" y="948404"/>
                  </a:lnTo>
                  <a:cubicBezTo>
                    <a:pt x="619682" y="930826"/>
                    <a:pt x="629411" y="912704"/>
                    <a:pt x="638175" y="894112"/>
                  </a:cubicBezTo>
                  <a:cubicBezTo>
                    <a:pt x="643337" y="883168"/>
                    <a:pt x="647420" y="871748"/>
                    <a:pt x="650367" y="860012"/>
                  </a:cubicBezTo>
                  <a:cubicBezTo>
                    <a:pt x="651605" y="854583"/>
                    <a:pt x="652463" y="849154"/>
                    <a:pt x="653701" y="843629"/>
                  </a:cubicBezTo>
                  <a:cubicBezTo>
                    <a:pt x="654192" y="841877"/>
                    <a:pt x="654574" y="840095"/>
                    <a:pt x="654844" y="838295"/>
                  </a:cubicBezTo>
                  <a:lnTo>
                    <a:pt x="671703" y="832866"/>
                  </a:lnTo>
                  <a:cubicBezTo>
                    <a:pt x="669608" y="840010"/>
                    <a:pt x="667417" y="847058"/>
                    <a:pt x="665226" y="854107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xmlns="" id="{C0947AE0-6E18-46D2-BAA7-090F3F22C428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11688 w 2454339"/>
                <a:gd name="connsiteY278" fmla="*/ 463913 h 2205654"/>
                <a:gd name="connsiteX279" fmla="*/ 1311688 w 2454339"/>
                <a:gd name="connsiteY279" fmla="*/ 463913 h 2205654"/>
                <a:gd name="connsiteX280" fmla="*/ 1261682 w 2454339"/>
                <a:gd name="connsiteY280" fmla="*/ 435338 h 2205654"/>
                <a:gd name="connsiteX281" fmla="*/ 1258919 w 2454339"/>
                <a:gd name="connsiteY281" fmla="*/ 432766 h 2205654"/>
                <a:gd name="connsiteX282" fmla="*/ 1256729 w 2454339"/>
                <a:gd name="connsiteY282" fmla="*/ 429813 h 2205654"/>
                <a:gd name="connsiteX283" fmla="*/ 1256252 w 2454339"/>
                <a:gd name="connsiteY283" fmla="*/ 428956 h 2205654"/>
                <a:gd name="connsiteX284" fmla="*/ 1256252 w 2454339"/>
                <a:gd name="connsiteY284" fmla="*/ 428956 h 2205654"/>
                <a:gd name="connsiteX285" fmla="*/ 1256252 w 2454339"/>
                <a:gd name="connsiteY285" fmla="*/ 428289 h 2205654"/>
                <a:gd name="connsiteX286" fmla="*/ 1255681 w 2454339"/>
                <a:gd name="connsiteY286" fmla="*/ 426003 h 2205654"/>
                <a:gd name="connsiteX287" fmla="*/ 1255681 w 2454339"/>
                <a:gd name="connsiteY287" fmla="*/ 423908 h 2205654"/>
                <a:gd name="connsiteX288" fmla="*/ 1264539 w 2454339"/>
                <a:gd name="connsiteY288" fmla="*/ 397047 h 2205654"/>
                <a:gd name="connsiteX289" fmla="*/ 1317879 w 2454339"/>
                <a:gd name="connsiteY289" fmla="*/ 360948 h 2205654"/>
                <a:gd name="connsiteX290" fmla="*/ 1355979 w 2454339"/>
                <a:gd name="connsiteY290" fmla="*/ 355614 h 2205654"/>
                <a:gd name="connsiteX291" fmla="*/ 1399223 w 2454339"/>
                <a:gd name="connsiteY291" fmla="*/ 344755 h 2205654"/>
                <a:gd name="connsiteX292" fmla="*/ 1441323 w 2454339"/>
                <a:gd name="connsiteY292" fmla="*/ 327420 h 2205654"/>
                <a:gd name="connsiteX293" fmla="*/ 1473422 w 2454339"/>
                <a:gd name="connsiteY293" fmla="*/ 307417 h 2205654"/>
                <a:gd name="connsiteX294" fmla="*/ 1479709 w 2454339"/>
                <a:gd name="connsiteY294" fmla="*/ 304655 h 2205654"/>
                <a:gd name="connsiteX295" fmla="*/ 1508284 w 2454339"/>
                <a:gd name="connsiteY295" fmla="*/ 269603 h 2205654"/>
                <a:gd name="connsiteX296" fmla="*/ 1509617 w 2454339"/>
                <a:gd name="connsiteY296" fmla="*/ 248553 h 2205654"/>
                <a:gd name="connsiteX297" fmla="*/ 1509617 w 2454339"/>
                <a:gd name="connsiteY297" fmla="*/ 247219 h 2205654"/>
                <a:gd name="connsiteX298" fmla="*/ 1509617 w 2454339"/>
                <a:gd name="connsiteY298" fmla="*/ 246362 h 2205654"/>
                <a:gd name="connsiteX299" fmla="*/ 1510284 w 2454339"/>
                <a:gd name="connsiteY299" fmla="*/ 243885 h 2205654"/>
                <a:gd name="connsiteX300" fmla="*/ 1511237 w 2454339"/>
                <a:gd name="connsiteY300" fmla="*/ 241695 h 2205654"/>
                <a:gd name="connsiteX301" fmla="*/ 1512951 w 2454339"/>
                <a:gd name="connsiteY301" fmla="*/ 238742 h 2205654"/>
                <a:gd name="connsiteX302" fmla="*/ 1515999 w 2454339"/>
                <a:gd name="connsiteY302" fmla="*/ 235599 h 2205654"/>
                <a:gd name="connsiteX303" fmla="*/ 1517809 w 2454339"/>
                <a:gd name="connsiteY303" fmla="*/ 234265 h 2205654"/>
                <a:gd name="connsiteX304" fmla="*/ 1520857 w 2454339"/>
                <a:gd name="connsiteY304" fmla="*/ 232455 h 2205654"/>
                <a:gd name="connsiteX305" fmla="*/ 1523333 w 2454339"/>
                <a:gd name="connsiteY305" fmla="*/ 231122 h 2205654"/>
                <a:gd name="connsiteX306" fmla="*/ 1526191 w 2454339"/>
                <a:gd name="connsiteY306" fmla="*/ 229788 h 2205654"/>
                <a:gd name="connsiteX307" fmla="*/ 1533525 w 2454339"/>
                <a:gd name="connsiteY307" fmla="*/ 227217 h 2205654"/>
                <a:gd name="connsiteX308" fmla="*/ 1565148 w 2454339"/>
                <a:gd name="connsiteY308" fmla="*/ 221692 h 2205654"/>
                <a:gd name="connsiteX309" fmla="*/ 1566482 w 2454339"/>
                <a:gd name="connsiteY309" fmla="*/ 221692 h 2205654"/>
                <a:gd name="connsiteX310" fmla="*/ 1566482 w 2454339"/>
                <a:gd name="connsiteY310" fmla="*/ 221692 h 2205654"/>
                <a:gd name="connsiteX311" fmla="*/ 1572101 w 2454339"/>
                <a:gd name="connsiteY311" fmla="*/ 220930 h 2205654"/>
                <a:gd name="connsiteX312" fmla="*/ 1578293 w 2454339"/>
                <a:gd name="connsiteY312" fmla="*/ 219692 h 2205654"/>
                <a:gd name="connsiteX313" fmla="*/ 1592485 w 2454339"/>
                <a:gd name="connsiteY313" fmla="*/ 215977 h 2205654"/>
                <a:gd name="connsiteX314" fmla="*/ 1633538 w 2454339"/>
                <a:gd name="connsiteY314" fmla="*/ 171019 h 2205654"/>
                <a:gd name="connsiteX315" fmla="*/ 1631347 w 2454339"/>
                <a:gd name="connsiteY315" fmla="*/ 160732 h 2205654"/>
                <a:gd name="connsiteX316" fmla="*/ 1630109 w 2454339"/>
                <a:gd name="connsiteY316" fmla="*/ 157398 h 2205654"/>
                <a:gd name="connsiteX317" fmla="*/ 1628775 w 2454339"/>
                <a:gd name="connsiteY317" fmla="*/ 154446 h 2205654"/>
                <a:gd name="connsiteX318" fmla="*/ 1626870 w 2454339"/>
                <a:gd name="connsiteY318" fmla="*/ 150445 h 2205654"/>
                <a:gd name="connsiteX319" fmla="*/ 1614202 w 2454339"/>
                <a:gd name="connsiteY319" fmla="*/ 133205 h 2205654"/>
                <a:gd name="connsiteX320" fmla="*/ 1588103 w 2454339"/>
                <a:gd name="connsiteY320" fmla="*/ 107297 h 2205654"/>
                <a:gd name="connsiteX321" fmla="*/ 1583341 w 2454339"/>
                <a:gd name="connsiteY321" fmla="*/ 101582 h 2205654"/>
                <a:gd name="connsiteX322" fmla="*/ 1581912 w 2454339"/>
                <a:gd name="connsiteY322" fmla="*/ 99677 h 2205654"/>
                <a:gd name="connsiteX323" fmla="*/ 1579626 w 2454339"/>
                <a:gd name="connsiteY323" fmla="*/ 95962 h 2205654"/>
                <a:gd name="connsiteX324" fmla="*/ 1578102 w 2454339"/>
                <a:gd name="connsiteY324" fmla="*/ 92914 h 2205654"/>
                <a:gd name="connsiteX325" fmla="*/ 1577150 w 2454339"/>
                <a:gd name="connsiteY325" fmla="*/ 90152 h 2205654"/>
                <a:gd name="connsiteX326" fmla="*/ 1576102 w 2454339"/>
                <a:gd name="connsiteY326" fmla="*/ 85770 h 2205654"/>
                <a:gd name="connsiteX327" fmla="*/ 1576102 w 2454339"/>
                <a:gd name="connsiteY327" fmla="*/ 82532 h 2205654"/>
                <a:gd name="connsiteX328" fmla="*/ 1576102 w 2454339"/>
                <a:gd name="connsiteY328" fmla="*/ 79674 h 2205654"/>
                <a:gd name="connsiteX329" fmla="*/ 1576673 w 2454339"/>
                <a:gd name="connsiteY329" fmla="*/ 77198 h 2205654"/>
                <a:gd name="connsiteX330" fmla="*/ 1577340 w 2454339"/>
                <a:gd name="connsiteY330" fmla="*/ 74912 h 2205654"/>
                <a:gd name="connsiteX331" fmla="*/ 1578388 w 2454339"/>
                <a:gd name="connsiteY331" fmla="*/ 72054 h 2205654"/>
                <a:gd name="connsiteX332" fmla="*/ 1582198 w 2454339"/>
                <a:gd name="connsiteY332" fmla="*/ 65673 h 2205654"/>
                <a:gd name="connsiteX333" fmla="*/ 1584103 w 2454339"/>
                <a:gd name="connsiteY333" fmla="*/ 63387 h 2205654"/>
                <a:gd name="connsiteX334" fmla="*/ 1588389 w 2454339"/>
                <a:gd name="connsiteY334" fmla="*/ 58815 h 2205654"/>
                <a:gd name="connsiteX335" fmla="*/ 1591818 w 2454339"/>
                <a:gd name="connsiteY335" fmla="*/ 55671 h 2205654"/>
                <a:gd name="connsiteX336" fmla="*/ 1592485 w 2454339"/>
                <a:gd name="connsiteY336" fmla="*/ 55100 h 2205654"/>
                <a:gd name="connsiteX337" fmla="*/ 1592961 w 2454339"/>
                <a:gd name="connsiteY337" fmla="*/ 55100 h 2205654"/>
                <a:gd name="connsiteX338" fmla="*/ 1600772 w 2454339"/>
                <a:gd name="connsiteY338" fmla="*/ 49861 h 2205654"/>
                <a:gd name="connsiteX339" fmla="*/ 1608868 w 2454339"/>
                <a:gd name="connsiteY339" fmla="*/ 45480 h 2205654"/>
                <a:gd name="connsiteX340" fmla="*/ 1609344 w 2454339"/>
                <a:gd name="connsiteY340" fmla="*/ 45480 h 2205654"/>
                <a:gd name="connsiteX341" fmla="*/ 1610487 w 2454339"/>
                <a:gd name="connsiteY341" fmla="*/ 45480 h 2205654"/>
                <a:gd name="connsiteX342" fmla="*/ 1618488 w 2454339"/>
                <a:gd name="connsiteY342" fmla="*/ 42908 h 2205654"/>
                <a:gd name="connsiteX343" fmla="*/ 1629918 w 2454339"/>
                <a:gd name="connsiteY343" fmla="*/ 40527 h 2205654"/>
                <a:gd name="connsiteX344" fmla="*/ 1633538 w 2454339"/>
                <a:gd name="connsiteY344" fmla="*/ 40527 h 2205654"/>
                <a:gd name="connsiteX345" fmla="*/ 1639538 w 2454339"/>
                <a:gd name="connsiteY345" fmla="*/ 40527 h 2205654"/>
                <a:gd name="connsiteX346" fmla="*/ 1665542 w 2454339"/>
                <a:gd name="connsiteY346" fmla="*/ 41765 h 2205654"/>
                <a:gd name="connsiteX347" fmla="*/ 1686592 w 2454339"/>
                <a:gd name="connsiteY347" fmla="*/ 44718 h 2205654"/>
                <a:gd name="connsiteX348" fmla="*/ 1715643 w 2454339"/>
                <a:gd name="connsiteY348" fmla="*/ 48813 h 2205654"/>
                <a:gd name="connsiteX349" fmla="*/ 1765935 w 2454339"/>
                <a:gd name="connsiteY349" fmla="*/ 52719 h 2205654"/>
                <a:gd name="connsiteX350" fmla="*/ 1812607 w 2454339"/>
                <a:gd name="connsiteY350" fmla="*/ 60243 h 2205654"/>
                <a:gd name="connsiteX351" fmla="*/ 1834039 w 2454339"/>
                <a:gd name="connsiteY351" fmla="*/ 68911 h 2205654"/>
                <a:gd name="connsiteX352" fmla="*/ 1856137 w 2454339"/>
                <a:gd name="connsiteY352" fmla="*/ 76531 h 2205654"/>
                <a:gd name="connsiteX353" fmla="*/ 1876235 w 2454339"/>
                <a:gd name="connsiteY353" fmla="*/ 80532 h 2205654"/>
                <a:gd name="connsiteX354" fmla="*/ 1899571 w 2454339"/>
                <a:gd name="connsiteY354" fmla="*/ 83389 h 2205654"/>
                <a:gd name="connsiteX355" fmla="*/ 1907477 w 2454339"/>
                <a:gd name="connsiteY355" fmla="*/ 83389 h 2205654"/>
                <a:gd name="connsiteX356" fmla="*/ 1935004 w 2454339"/>
                <a:gd name="connsiteY356" fmla="*/ 88152 h 2205654"/>
                <a:gd name="connsiteX357" fmla="*/ 1967675 w 2454339"/>
                <a:gd name="connsiteY357" fmla="*/ 94438 h 2205654"/>
                <a:gd name="connsiteX358" fmla="*/ 1981010 w 2454339"/>
                <a:gd name="connsiteY358" fmla="*/ 98724 h 2205654"/>
                <a:gd name="connsiteX359" fmla="*/ 1983391 w 2454339"/>
                <a:gd name="connsiteY359" fmla="*/ 99867 h 2205654"/>
                <a:gd name="connsiteX360" fmla="*/ 1986725 w 2454339"/>
                <a:gd name="connsiteY360" fmla="*/ 101677 h 2205654"/>
                <a:gd name="connsiteX361" fmla="*/ 1992916 w 2454339"/>
                <a:gd name="connsiteY361" fmla="*/ 105678 h 2205654"/>
                <a:gd name="connsiteX362" fmla="*/ 1995107 w 2454339"/>
                <a:gd name="connsiteY362" fmla="*/ 107392 h 2205654"/>
                <a:gd name="connsiteX363" fmla="*/ 1998059 w 2454339"/>
                <a:gd name="connsiteY363" fmla="*/ 110154 h 2205654"/>
                <a:gd name="connsiteX364" fmla="*/ 2003679 w 2454339"/>
                <a:gd name="connsiteY364" fmla="*/ 116441 h 2205654"/>
                <a:gd name="connsiteX365" fmla="*/ 2003679 w 2454339"/>
                <a:gd name="connsiteY365" fmla="*/ 116441 h 2205654"/>
                <a:gd name="connsiteX366" fmla="*/ 2004346 w 2454339"/>
                <a:gd name="connsiteY366" fmla="*/ 117489 h 2205654"/>
                <a:gd name="connsiteX367" fmla="*/ 2006822 w 2454339"/>
                <a:gd name="connsiteY367" fmla="*/ 121394 h 2205654"/>
                <a:gd name="connsiteX368" fmla="*/ 2012061 w 2454339"/>
                <a:gd name="connsiteY368" fmla="*/ 130919 h 2205654"/>
                <a:gd name="connsiteX369" fmla="*/ 2029301 w 2454339"/>
                <a:gd name="connsiteY369" fmla="*/ 160923 h 2205654"/>
                <a:gd name="connsiteX370" fmla="*/ 2090833 w 2454339"/>
                <a:gd name="connsiteY370" fmla="*/ 206547 h 2205654"/>
                <a:gd name="connsiteX371" fmla="*/ 2152841 w 2454339"/>
                <a:gd name="connsiteY371" fmla="*/ 212929 h 2205654"/>
                <a:gd name="connsiteX372" fmla="*/ 2155127 w 2454339"/>
                <a:gd name="connsiteY372" fmla="*/ 212929 h 2205654"/>
                <a:gd name="connsiteX373" fmla="*/ 2156555 w 2454339"/>
                <a:gd name="connsiteY373" fmla="*/ 212929 h 2205654"/>
                <a:gd name="connsiteX374" fmla="*/ 2164747 w 2454339"/>
                <a:gd name="connsiteY374" fmla="*/ 214453 h 2205654"/>
                <a:gd name="connsiteX375" fmla="*/ 2179034 w 2454339"/>
                <a:gd name="connsiteY375" fmla="*/ 218454 h 2205654"/>
                <a:gd name="connsiteX376" fmla="*/ 2190464 w 2454339"/>
                <a:gd name="connsiteY376" fmla="*/ 223788 h 2205654"/>
                <a:gd name="connsiteX377" fmla="*/ 2201990 w 2454339"/>
                <a:gd name="connsiteY377" fmla="*/ 231693 h 2205654"/>
                <a:gd name="connsiteX378" fmla="*/ 2210181 w 2454339"/>
                <a:gd name="connsiteY378" fmla="*/ 285986 h 2205654"/>
                <a:gd name="connsiteX379" fmla="*/ 2207133 w 2454339"/>
                <a:gd name="connsiteY379" fmla="*/ 323133 h 2205654"/>
                <a:gd name="connsiteX380" fmla="*/ 2207133 w 2454339"/>
                <a:gd name="connsiteY380" fmla="*/ 333706 h 2205654"/>
                <a:gd name="connsiteX381" fmla="*/ 2206276 w 2454339"/>
                <a:gd name="connsiteY381" fmla="*/ 350375 h 2205654"/>
                <a:gd name="connsiteX382" fmla="*/ 2213705 w 2454339"/>
                <a:gd name="connsiteY382" fmla="*/ 392380 h 2205654"/>
                <a:gd name="connsiteX383" fmla="*/ 2229707 w 2454339"/>
                <a:gd name="connsiteY383" fmla="*/ 434385 h 2205654"/>
                <a:gd name="connsiteX384" fmla="*/ 2229707 w 2454339"/>
                <a:gd name="connsiteY384" fmla="*/ 435148 h 2205654"/>
                <a:gd name="connsiteX385" fmla="*/ 2229707 w 2454339"/>
                <a:gd name="connsiteY385" fmla="*/ 436100 h 2205654"/>
                <a:gd name="connsiteX386" fmla="*/ 2231517 w 2454339"/>
                <a:gd name="connsiteY386" fmla="*/ 440767 h 2205654"/>
                <a:gd name="connsiteX387" fmla="*/ 2235041 w 2454339"/>
                <a:gd name="connsiteY387" fmla="*/ 450292 h 2205654"/>
                <a:gd name="connsiteX388" fmla="*/ 2241614 w 2454339"/>
                <a:gd name="connsiteY388" fmla="*/ 470961 h 2205654"/>
                <a:gd name="connsiteX389" fmla="*/ 2244376 w 2454339"/>
                <a:gd name="connsiteY389" fmla="*/ 483725 h 2205654"/>
                <a:gd name="connsiteX390" fmla="*/ 2245233 w 2454339"/>
                <a:gd name="connsiteY390" fmla="*/ 489154 h 2205654"/>
                <a:gd name="connsiteX391" fmla="*/ 2245233 w 2454339"/>
                <a:gd name="connsiteY391" fmla="*/ 492774 h 2205654"/>
                <a:gd name="connsiteX392" fmla="*/ 2246471 w 2454339"/>
                <a:gd name="connsiteY392" fmla="*/ 519825 h 2205654"/>
                <a:gd name="connsiteX393" fmla="*/ 2243995 w 2454339"/>
                <a:gd name="connsiteY393" fmla="*/ 572022 h 2205654"/>
                <a:gd name="connsiteX394" fmla="*/ 2242661 w 2454339"/>
                <a:gd name="connsiteY394" fmla="*/ 624409 h 2205654"/>
                <a:gd name="connsiteX395" fmla="*/ 2253615 w 2454339"/>
                <a:gd name="connsiteY395" fmla="*/ 678702 h 2205654"/>
                <a:gd name="connsiteX396" fmla="*/ 2269046 w 2454339"/>
                <a:gd name="connsiteY396" fmla="*/ 726327 h 2205654"/>
                <a:gd name="connsiteX397" fmla="*/ 2271522 w 2454339"/>
                <a:gd name="connsiteY397" fmla="*/ 737090 h 2205654"/>
                <a:gd name="connsiteX398" fmla="*/ 2272760 w 2454339"/>
                <a:gd name="connsiteY398" fmla="*/ 745377 h 2205654"/>
                <a:gd name="connsiteX399" fmla="*/ 2272760 w 2454339"/>
                <a:gd name="connsiteY399" fmla="*/ 756140 h 2205654"/>
                <a:gd name="connsiteX400" fmla="*/ 2272760 w 2454339"/>
                <a:gd name="connsiteY400" fmla="*/ 759569 h 2205654"/>
                <a:gd name="connsiteX401" fmla="*/ 2271332 w 2454339"/>
                <a:gd name="connsiteY401" fmla="*/ 765951 h 2205654"/>
                <a:gd name="connsiteX402" fmla="*/ 2251139 w 2454339"/>
                <a:gd name="connsiteY402" fmla="*/ 796431 h 2205654"/>
                <a:gd name="connsiteX403" fmla="*/ 2234375 w 2454339"/>
                <a:gd name="connsiteY403" fmla="*/ 836721 h 2205654"/>
                <a:gd name="connsiteX404" fmla="*/ 2229993 w 2454339"/>
                <a:gd name="connsiteY404" fmla="*/ 857200 h 2205654"/>
                <a:gd name="connsiteX405" fmla="*/ 2225612 w 2454339"/>
                <a:gd name="connsiteY405" fmla="*/ 879298 h 2205654"/>
                <a:gd name="connsiteX406" fmla="*/ 2222849 w 2454339"/>
                <a:gd name="connsiteY406" fmla="*/ 887680 h 2205654"/>
                <a:gd name="connsiteX407" fmla="*/ 2221611 w 2454339"/>
                <a:gd name="connsiteY407" fmla="*/ 890633 h 2205654"/>
                <a:gd name="connsiteX408" fmla="*/ 2219325 w 2454339"/>
                <a:gd name="connsiteY408" fmla="*/ 895300 h 2205654"/>
                <a:gd name="connsiteX409" fmla="*/ 2216658 w 2454339"/>
                <a:gd name="connsiteY409" fmla="*/ 899777 h 2205654"/>
                <a:gd name="connsiteX410" fmla="*/ 2214563 w 2454339"/>
                <a:gd name="connsiteY410" fmla="*/ 902634 h 2205654"/>
                <a:gd name="connsiteX411" fmla="*/ 2211991 w 2454339"/>
                <a:gd name="connsiteY411" fmla="*/ 905587 h 2205654"/>
                <a:gd name="connsiteX412" fmla="*/ 2208562 w 2454339"/>
                <a:gd name="connsiteY412" fmla="*/ 909016 h 2205654"/>
                <a:gd name="connsiteX413" fmla="*/ 2206371 w 2454339"/>
                <a:gd name="connsiteY413" fmla="*/ 910350 h 2205654"/>
                <a:gd name="connsiteX414" fmla="*/ 2205323 w 2454339"/>
                <a:gd name="connsiteY414" fmla="*/ 910921 h 2205654"/>
                <a:gd name="connsiteX415" fmla="*/ 2204276 w 2454339"/>
                <a:gd name="connsiteY415" fmla="*/ 910921 h 2205654"/>
                <a:gd name="connsiteX416" fmla="*/ 2202752 w 2454339"/>
                <a:gd name="connsiteY416" fmla="*/ 910921 h 2205654"/>
                <a:gd name="connsiteX417" fmla="*/ 2201228 w 2454339"/>
                <a:gd name="connsiteY417" fmla="*/ 910445 h 2205654"/>
                <a:gd name="connsiteX418" fmla="*/ 2200275 w 2454339"/>
                <a:gd name="connsiteY418" fmla="*/ 910445 h 2205654"/>
                <a:gd name="connsiteX419" fmla="*/ 2198846 w 2454339"/>
                <a:gd name="connsiteY419" fmla="*/ 909492 h 2205654"/>
                <a:gd name="connsiteX420" fmla="*/ 2192941 w 2454339"/>
                <a:gd name="connsiteY420" fmla="*/ 903396 h 2205654"/>
                <a:gd name="connsiteX421" fmla="*/ 2189893 w 2454339"/>
                <a:gd name="connsiteY421" fmla="*/ 899872 h 2205654"/>
                <a:gd name="connsiteX422" fmla="*/ 2189321 w 2454339"/>
                <a:gd name="connsiteY422" fmla="*/ 897777 h 2205654"/>
                <a:gd name="connsiteX423" fmla="*/ 2187797 w 2454339"/>
                <a:gd name="connsiteY423" fmla="*/ 894443 h 2205654"/>
                <a:gd name="connsiteX424" fmla="*/ 2186273 w 2454339"/>
                <a:gd name="connsiteY424" fmla="*/ 890252 h 2205654"/>
                <a:gd name="connsiteX425" fmla="*/ 2182082 w 2454339"/>
                <a:gd name="connsiteY425" fmla="*/ 877869 h 2205654"/>
                <a:gd name="connsiteX426" fmla="*/ 2176463 w 2454339"/>
                <a:gd name="connsiteY426" fmla="*/ 818148 h 2205654"/>
                <a:gd name="connsiteX427" fmla="*/ 2164747 w 2454339"/>
                <a:gd name="connsiteY427" fmla="*/ 756426 h 2205654"/>
                <a:gd name="connsiteX428" fmla="*/ 2137124 w 2454339"/>
                <a:gd name="connsiteY428" fmla="*/ 699276 h 2205654"/>
                <a:gd name="connsiteX429" fmla="*/ 2118741 w 2454339"/>
                <a:gd name="connsiteY429" fmla="*/ 673463 h 2205654"/>
                <a:gd name="connsiteX430" fmla="*/ 2109216 w 2454339"/>
                <a:gd name="connsiteY430" fmla="*/ 662128 h 2205654"/>
                <a:gd name="connsiteX431" fmla="*/ 2105882 w 2454339"/>
                <a:gd name="connsiteY431" fmla="*/ 658890 h 2205654"/>
                <a:gd name="connsiteX432" fmla="*/ 2097024 w 2454339"/>
                <a:gd name="connsiteY432" fmla="*/ 650793 h 2205654"/>
                <a:gd name="connsiteX433" fmla="*/ 2072450 w 2454339"/>
                <a:gd name="connsiteY433" fmla="*/ 648126 h 2205654"/>
                <a:gd name="connsiteX434" fmla="*/ 2052923 w 2454339"/>
                <a:gd name="connsiteY434" fmla="*/ 666414 h 2205654"/>
                <a:gd name="connsiteX435" fmla="*/ 2052352 w 2454339"/>
                <a:gd name="connsiteY435" fmla="*/ 667653 h 2205654"/>
                <a:gd name="connsiteX436" fmla="*/ 2043303 w 2454339"/>
                <a:gd name="connsiteY436" fmla="*/ 695656 h 2205654"/>
                <a:gd name="connsiteX437" fmla="*/ 2045494 w 2454339"/>
                <a:gd name="connsiteY437" fmla="*/ 730899 h 2205654"/>
                <a:gd name="connsiteX438" fmla="*/ 2045494 w 2454339"/>
                <a:gd name="connsiteY438" fmla="*/ 730899 h 2205654"/>
                <a:gd name="connsiteX439" fmla="*/ 2045494 w 2454339"/>
                <a:gd name="connsiteY439" fmla="*/ 732613 h 2205654"/>
                <a:gd name="connsiteX440" fmla="*/ 2044351 w 2454339"/>
                <a:gd name="connsiteY440" fmla="*/ 735566 h 2205654"/>
                <a:gd name="connsiteX441" fmla="*/ 2041874 w 2454339"/>
                <a:gd name="connsiteY441" fmla="*/ 739757 h 2205654"/>
                <a:gd name="connsiteX442" fmla="*/ 2041874 w 2454339"/>
                <a:gd name="connsiteY442" fmla="*/ 740519 h 2205654"/>
                <a:gd name="connsiteX443" fmla="*/ 2041874 w 2454339"/>
                <a:gd name="connsiteY443" fmla="*/ 740519 h 2205654"/>
                <a:gd name="connsiteX444" fmla="*/ 2038636 w 2454339"/>
                <a:gd name="connsiteY444" fmla="*/ 744138 h 2205654"/>
                <a:gd name="connsiteX445" fmla="*/ 2035683 w 2454339"/>
                <a:gd name="connsiteY445" fmla="*/ 746805 h 2205654"/>
                <a:gd name="connsiteX446" fmla="*/ 2032540 w 2454339"/>
                <a:gd name="connsiteY446" fmla="*/ 748901 h 2205654"/>
                <a:gd name="connsiteX447" fmla="*/ 2028254 w 2454339"/>
                <a:gd name="connsiteY447" fmla="*/ 751187 h 2205654"/>
                <a:gd name="connsiteX448" fmla="*/ 2028254 w 2454339"/>
                <a:gd name="connsiteY448" fmla="*/ 751187 h 2205654"/>
                <a:gd name="connsiteX449" fmla="*/ 2027587 w 2454339"/>
                <a:gd name="connsiteY449" fmla="*/ 751187 h 2205654"/>
                <a:gd name="connsiteX450" fmla="*/ 2023015 w 2454339"/>
                <a:gd name="connsiteY450" fmla="*/ 752616 h 2205654"/>
                <a:gd name="connsiteX451" fmla="*/ 2020824 w 2454339"/>
                <a:gd name="connsiteY451" fmla="*/ 752616 h 2205654"/>
                <a:gd name="connsiteX452" fmla="*/ 2012918 w 2454339"/>
                <a:gd name="connsiteY452" fmla="*/ 752616 h 2205654"/>
                <a:gd name="connsiteX453" fmla="*/ 2012442 w 2454339"/>
                <a:gd name="connsiteY453" fmla="*/ 752616 h 2205654"/>
                <a:gd name="connsiteX454" fmla="*/ 2006918 w 2454339"/>
                <a:gd name="connsiteY454" fmla="*/ 750996 h 2205654"/>
                <a:gd name="connsiteX455" fmla="*/ 2006918 w 2454339"/>
                <a:gd name="connsiteY455" fmla="*/ 750996 h 2205654"/>
                <a:gd name="connsiteX456" fmla="*/ 2003108 w 2454339"/>
                <a:gd name="connsiteY456" fmla="*/ 748806 h 2205654"/>
                <a:gd name="connsiteX457" fmla="*/ 2001679 w 2454339"/>
                <a:gd name="connsiteY457" fmla="*/ 747853 h 2205654"/>
                <a:gd name="connsiteX458" fmla="*/ 1999298 w 2454339"/>
                <a:gd name="connsiteY458" fmla="*/ 745948 h 2205654"/>
                <a:gd name="connsiteX459" fmla="*/ 1993202 w 2454339"/>
                <a:gd name="connsiteY459" fmla="*/ 739566 h 2205654"/>
                <a:gd name="connsiteX460" fmla="*/ 1991487 w 2454339"/>
                <a:gd name="connsiteY460" fmla="*/ 737471 h 2205654"/>
                <a:gd name="connsiteX461" fmla="*/ 1989296 w 2454339"/>
                <a:gd name="connsiteY461" fmla="*/ 734137 h 2205654"/>
                <a:gd name="connsiteX462" fmla="*/ 1980629 w 2454339"/>
                <a:gd name="connsiteY462" fmla="*/ 718230 h 2205654"/>
                <a:gd name="connsiteX463" fmla="*/ 1979867 w 2454339"/>
                <a:gd name="connsiteY463" fmla="*/ 716516 h 2205654"/>
                <a:gd name="connsiteX464" fmla="*/ 1978533 w 2454339"/>
                <a:gd name="connsiteY464" fmla="*/ 713182 h 2205654"/>
                <a:gd name="connsiteX465" fmla="*/ 1974056 w 2454339"/>
                <a:gd name="connsiteY465" fmla="*/ 699371 h 2205654"/>
                <a:gd name="connsiteX466" fmla="*/ 1955006 w 2454339"/>
                <a:gd name="connsiteY466" fmla="*/ 630505 h 2205654"/>
                <a:gd name="connsiteX467" fmla="*/ 1912906 w 2454339"/>
                <a:gd name="connsiteY467" fmla="*/ 584023 h 2205654"/>
                <a:gd name="connsiteX468" fmla="*/ 1866233 w 2454339"/>
                <a:gd name="connsiteY468" fmla="*/ 541732 h 2205654"/>
                <a:gd name="connsiteX469" fmla="*/ 1855565 w 2454339"/>
                <a:gd name="connsiteY469" fmla="*/ 537922 h 2205654"/>
                <a:gd name="connsiteX470" fmla="*/ 1822609 w 2454339"/>
                <a:gd name="connsiteY470" fmla="*/ 534017 h 2205654"/>
                <a:gd name="connsiteX471" fmla="*/ 1787081 w 2454339"/>
                <a:gd name="connsiteY471" fmla="*/ 544304 h 2205654"/>
                <a:gd name="connsiteX472" fmla="*/ 1752600 w 2454339"/>
                <a:gd name="connsiteY472" fmla="*/ 557258 h 2205654"/>
                <a:gd name="connsiteX473" fmla="*/ 1734503 w 2454339"/>
                <a:gd name="connsiteY473" fmla="*/ 562973 h 2205654"/>
                <a:gd name="connsiteX474" fmla="*/ 1732026 w 2454339"/>
                <a:gd name="connsiteY474" fmla="*/ 563449 h 2205654"/>
                <a:gd name="connsiteX475" fmla="*/ 1728026 w 2454339"/>
                <a:gd name="connsiteY475" fmla="*/ 564021 h 2205654"/>
                <a:gd name="connsiteX476" fmla="*/ 1714595 w 2454339"/>
                <a:gd name="connsiteY476" fmla="*/ 565830 h 2205654"/>
                <a:gd name="connsiteX477" fmla="*/ 1677257 w 2454339"/>
                <a:gd name="connsiteY477" fmla="*/ 572117 h 2205654"/>
                <a:gd name="connsiteX478" fmla="*/ 1639157 w 2454339"/>
                <a:gd name="connsiteY478" fmla="*/ 580975 h 2205654"/>
                <a:gd name="connsiteX479" fmla="*/ 1604391 w 2454339"/>
                <a:gd name="connsiteY479" fmla="*/ 586595 h 2205654"/>
                <a:gd name="connsiteX480" fmla="*/ 1588580 w 2454339"/>
                <a:gd name="connsiteY480" fmla="*/ 592500 h 2205654"/>
                <a:gd name="connsiteX481" fmla="*/ 1588580 w 2454339"/>
                <a:gd name="connsiteY481" fmla="*/ 592500 h 2205654"/>
                <a:gd name="connsiteX482" fmla="*/ 1575626 w 2454339"/>
                <a:gd name="connsiteY482" fmla="*/ 597930 h 2205654"/>
                <a:gd name="connsiteX483" fmla="*/ 1559719 w 2454339"/>
                <a:gd name="connsiteY483" fmla="*/ 646793 h 2205654"/>
                <a:gd name="connsiteX484" fmla="*/ 1567720 w 2454339"/>
                <a:gd name="connsiteY484" fmla="*/ 694418 h 2205654"/>
                <a:gd name="connsiteX485" fmla="*/ 1576483 w 2454339"/>
                <a:gd name="connsiteY485" fmla="*/ 716230 h 2205654"/>
                <a:gd name="connsiteX486" fmla="*/ 1580483 w 2454339"/>
                <a:gd name="connsiteY486" fmla="*/ 725755 h 2205654"/>
                <a:gd name="connsiteX487" fmla="*/ 1582579 w 2454339"/>
                <a:gd name="connsiteY487" fmla="*/ 730613 h 2205654"/>
                <a:gd name="connsiteX488" fmla="*/ 1583531 w 2454339"/>
                <a:gd name="connsiteY488" fmla="*/ 732994 h 2205654"/>
                <a:gd name="connsiteX489" fmla="*/ 1584103 w 2454339"/>
                <a:gd name="connsiteY489" fmla="*/ 734423 h 2205654"/>
                <a:gd name="connsiteX490" fmla="*/ 1591151 w 2454339"/>
                <a:gd name="connsiteY490" fmla="*/ 754044 h 2205654"/>
                <a:gd name="connsiteX491" fmla="*/ 1593818 w 2454339"/>
                <a:gd name="connsiteY491" fmla="*/ 763569 h 2205654"/>
                <a:gd name="connsiteX492" fmla="*/ 1594866 w 2454339"/>
                <a:gd name="connsiteY492" fmla="*/ 768522 h 2205654"/>
                <a:gd name="connsiteX493" fmla="*/ 1595533 w 2454339"/>
                <a:gd name="connsiteY493" fmla="*/ 773190 h 2205654"/>
                <a:gd name="connsiteX494" fmla="*/ 1595533 w 2454339"/>
                <a:gd name="connsiteY494" fmla="*/ 781667 h 2205654"/>
                <a:gd name="connsiteX495" fmla="*/ 1595533 w 2454339"/>
                <a:gd name="connsiteY495" fmla="*/ 786525 h 2205654"/>
                <a:gd name="connsiteX496" fmla="*/ 1595533 w 2454339"/>
                <a:gd name="connsiteY496" fmla="*/ 789858 h 2205654"/>
                <a:gd name="connsiteX497" fmla="*/ 1589818 w 2454339"/>
                <a:gd name="connsiteY497" fmla="*/ 807003 h 2205654"/>
                <a:gd name="connsiteX498" fmla="*/ 1584865 w 2454339"/>
                <a:gd name="connsiteY498" fmla="*/ 815100 h 2205654"/>
                <a:gd name="connsiteX499" fmla="*/ 1582864 w 2454339"/>
                <a:gd name="connsiteY499" fmla="*/ 817386 h 2205654"/>
                <a:gd name="connsiteX500" fmla="*/ 1579340 w 2454339"/>
                <a:gd name="connsiteY500" fmla="*/ 821005 h 2205654"/>
                <a:gd name="connsiteX501" fmla="*/ 1573339 w 2454339"/>
                <a:gd name="connsiteY501" fmla="*/ 825291 h 2205654"/>
                <a:gd name="connsiteX502" fmla="*/ 1572197 w 2454339"/>
                <a:gd name="connsiteY502" fmla="*/ 825958 h 2205654"/>
                <a:gd name="connsiteX503" fmla="*/ 1571244 w 2454339"/>
                <a:gd name="connsiteY503" fmla="*/ 825958 h 2205654"/>
                <a:gd name="connsiteX504" fmla="*/ 1567529 w 2454339"/>
                <a:gd name="connsiteY504" fmla="*/ 827196 h 2205654"/>
                <a:gd name="connsiteX505" fmla="*/ 1560195 w 2454339"/>
                <a:gd name="connsiteY505" fmla="*/ 826530 h 2205654"/>
                <a:gd name="connsiteX506" fmla="*/ 1558290 w 2454339"/>
                <a:gd name="connsiteY506" fmla="*/ 825291 h 2205654"/>
                <a:gd name="connsiteX507" fmla="*/ 1557528 w 2454339"/>
                <a:gd name="connsiteY507" fmla="*/ 825291 h 2205654"/>
                <a:gd name="connsiteX508" fmla="*/ 1556766 w 2454339"/>
                <a:gd name="connsiteY508" fmla="*/ 824625 h 2205654"/>
                <a:gd name="connsiteX509" fmla="*/ 1553813 w 2454339"/>
                <a:gd name="connsiteY509" fmla="*/ 821577 h 2205654"/>
                <a:gd name="connsiteX510" fmla="*/ 1553051 w 2454339"/>
                <a:gd name="connsiteY510" fmla="*/ 820815 h 2205654"/>
                <a:gd name="connsiteX511" fmla="*/ 1553051 w 2454339"/>
                <a:gd name="connsiteY511" fmla="*/ 819957 h 2205654"/>
                <a:gd name="connsiteX512" fmla="*/ 1550670 w 2454339"/>
                <a:gd name="connsiteY512" fmla="*/ 816243 h 2205654"/>
                <a:gd name="connsiteX513" fmla="*/ 1548670 w 2454339"/>
                <a:gd name="connsiteY513" fmla="*/ 812814 h 2205654"/>
                <a:gd name="connsiteX514" fmla="*/ 1538383 w 2454339"/>
                <a:gd name="connsiteY514" fmla="*/ 776619 h 2205654"/>
                <a:gd name="connsiteX515" fmla="*/ 1512094 w 2454339"/>
                <a:gd name="connsiteY515" fmla="*/ 721850 h 2205654"/>
                <a:gd name="connsiteX516" fmla="*/ 1458944 w 2454339"/>
                <a:gd name="connsiteY516" fmla="*/ 683178 h 2205654"/>
                <a:gd name="connsiteX517" fmla="*/ 1453039 w 2454339"/>
                <a:gd name="connsiteY517" fmla="*/ 678987 h 2205654"/>
                <a:gd name="connsiteX518" fmla="*/ 1450943 w 2454339"/>
                <a:gd name="connsiteY518" fmla="*/ 677368 h 2205654"/>
                <a:gd name="connsiteX519" fmla="*/ 1449514 w 2454339"/>
                <a:gd name="connsiteY519" fmla="*/ 676225 h 2205654"/>
                <a:gd name="connsiteX520" fmla="*/ 1438085 w 2454339"/>
                <a:gd name="connsiteY520" fmla="*/ 665557 h 2205654"/>
                <a:gd name="connsiteX521" fmla="*/ 1433703 w 2454339"/>
                <a:gd name="connsiteY521" fmla="*/ 660604 h 2205654"/>
                <a:gd name="connsiteX522" fmla="*/ 1432465 w 2454339"/>
                <a:gd name="connsiteY522" fmla="*/ 659080 h 2205654"/>
                <a:gd name="connsiteX523" fmla="*/ 1430655 w 2454339"/>
                <a:gd name="connsiteY523" fmla="*/ 656413 h 2205654"/>
                <a:gd name="connsiteX524" fmla="*/ 1423035 w 2454339"/>
                <a:gd name="connsiteY524" fmla="*/ 643459 h 2205654"/>
                <a:gd name="connsiteX525" fmla="*/ 1420559 w 2454339"/>
                <a:gd name="connsiteY525" fmla="*/ 638125 h 2205654"/>
                <a:gd name="connsiteX526" fmla="*/ 1418844 w 2454339"/>
                <a:gd name="connsiteY526" fmla="*/ 633839 h 2205654"/>
                <a:gd name="connsiteX527" fmla="*/ 1413701 w 2454339"/>
                <a:gd name="connsiteY527" fmla="*/ 618599 h 2205654"/>
                <a:gd name="connsiteX528" fmla="*/ 1407128 w 2454339"/>
                <a:gd name="connsiteY528" fmla="*/ 600882 h 2205654"/>
                <a:gd name="connsiteX529" fmla="*/ 1404747 w 2454339"/>
                <a:gd name="connsiteY529" fmla="*/ 596691 h 2205654"/>
                <a:gd name="connsiteX530" fmla="*/ 1391602 w 2454339"/>
                <a:gd name="connsiteY530" fmla="*/ 580594 h 2205654"/>
                <a:gd name="connsiteX531" fmla="*/ 1370076 w 2454339"/>
                <a:gd name="connsiteY531" fmla="*/ 568688 h 2205654"/>
                <a:gd name="connsiteX532" fmla="*/ 1347692 w 2454339"/>
                <a:gd name="connsiteY532" fmla="*/ 565830 h 2205654"/>
                <a:gd name="connsiteX533" fmla="*/ 1340453 w 2454339"/>
                <a:gd name="connsiteY533" fmla="*/ 567926 h 2205654"/>
                <a:gd name="connsiteX534" fmla="*/ 1340453 w 2454339"/>
                <a:gd name="connsiteY534" fmla="*/ 567926 h 2205654"/>
                <a:gd name="connsiteX535" fmla="*/ 1339787 w 2454339"/>
                <a:gd name="connsiteY535" fmla="*/ 567926 h 2205654"/>
                <a:gd name="connsiteX536" fmla="*/ 1337786 w 2454339"/>
                <a:gd name="connsiteY536" fmla="*/ 564021 h 2205654"/>
                <a:gd name="connsiteX537" fmla="*/ 1337786 w 2454339"/>
                <a:gd name="connsiteY537" fmla="*/ 563259 h 2205654"/>
                <a:gd name="connsiteX538" fmla="*/ 1336072 w 2454339"/>
                <a:gd name="connsiteY538" fmla="*/ 557925 h 2205654"/>
                <a:gd name="connsiteX539" fmla="*/ 1333881 w 2454339"/>
                <a:gd name="connsiteY539" fmla="*/ 547161 h 2205654"/>
                <a:gd name="connsiteX540" fmla="*/ 1333881 w 2454339"/>
                <a:gd name="connsiteY540" fmla="*/ 546590 h 2205654"/>
                <a:gd name="connsiteX541" fmla="*/ 1333881 w 2454339"/>
                <a:gd name="connsiteY541" fmla="*/ 545161 h 2205654"/>
                <a:gd name="connsiteX542" fmla="*/ 1333214 w 2454339"/>
                <a:gd name="connsiteY542" fmla="*/ 538208 h 2205654"/>
                <a:gd name="connsiteX543" fmla="*/ 1330833 w 2454339"/>
                <a:gd name="connsiteY543" fmla="*/ 512776 h 2205654"/>
                <a:gd name="connsiteX544" fmla="*/ 1312545 w 2454339"/>
                <a:gd name="connsiteY544" fmla="*/ 465151 h 2205654"/>
                <a:gd name="connsiteX545" fmla="*/ 2204847 w 2454339"/>
                <a:gd name="connsiteY545" fmla="*/ 910635 h 2205654"/>
                <a:gd name="connsiteX546" fmla="*/ 2204847 w 2454339"/>
                <a:gd name="connsiteY546" fmla="*/ 910635 h 2205654"/>
                <a:gd name="connsiteX547" fmla="*/ 2205609 w 2454339"/>
                <a:gd name="connsiteY547" fmla="*/ 910635 h 2205654"/>
                <a:gd name="connsiteX548" fmla="*/ 2204847 w 2454339"/>
                <a:gd name="connsiteY548" fmla="*/ 910635 h 2205654"/>
                <a:gd name="connsiteX549" fmla="*/ 2203514 w 2454339"/>
                <a:gd name="connsiteY549" fmla="*/ 910159 h 2205654"/>
                <a:gd name="connsiteX550" fmla="*/ 2203514 w 2454339"/>
                <a:gd name="connsiteY550" fmla="*/ 910159 h 2205654"/>
                <a:gd name="connsiteX551" fmla="*/ 2202275 w 2454339"/>
                <a:gd name="connsiteY551" fmla="*/ 910159 h 2205654"/>
                <a:gd name="connsiteX552" fmla="*/ 2203514 w 2454339"/>
                <a:gd name="connsiteY552" fmla="*/ 910159 h 2205654"/>
                <a:gd name="connsiteX553" fmla="*/ 2200942 w 2454339"/>
                <a:gd name="connsiteY553" fmla="*/ 909302 h 2205654"/>
                <a:gd name="connsiteX554" fmla="*/ 2200942 w 2454339"/>
                <a:gd name="connsiteY554" fmla="*/ 909302 h 2205654"/>
                <a:gd name="connsiteX555" fmla="*/ 2201894 w 2454339"/>
                <a:gd name="connsiteY555" fmla="*/ 909302 h 2205654"/>
                <a:gd name="connsiteX556" fmla="*/ 2200942 w 2454339"/>
                <a:gd name="connsiteY556" fmla="*/ 909302 h 2205654"/>
                <a:gd name="connsiteX557" fmla="*/ 1477613 w 2454339"/>
                <a:gd name="connsiteY557" fmla="*/ 1416889 h 2205654"/>
                <a:gd name="connsiteX558" fmla="*/ 1477613 w 2454339"/>
                <a:gd name="connsiteY558" fmla="*/ 1416889 h 2205654"/>
                <a:gd name="connsiteX559" fmla="*/ 1468088 w 2454339"/>
                <a:gd name="connsiteY559" fmla="*/ 1415365 h 2205654"/>
                <a:gd name="connsiteX560" fmla="*/ 1445990 w 2454339"/>
                <a:gd name="connsiteY560" fmla="*/ 1410222 h 2205654"/>
                <a:gd name="connsiteX561" fmla="*/ 1483328 w 2454339"/>
                <a:gd name="connsiteY561" fmla="*/ 1398030 h 2205654"/>
                <a:gd name="connsiteX562" fmla="*/ 1517714 w 2454339"/>
                <a:gd name="connsiteY562" fmla="*/ 1362311 h 2205654"/>
                <a:gd name="connsiteX563" fmla="*/ 1524190 w 2454339"/>
                <a:gd name="connsiteY563" fmla="*/ 1344214 h 2205654"/>
                <a:gd name="connsiteX564" fmla="*/ 1541812 w 2454339"/>
                <a:gd name="connsiteY564" fmla="*/ 1422509 h 2205654"/>
                <a:gd name="connsiteX565" fmla="*/ 1532287 w 2454339"/>
                <a:gd name="connsiteY565" fmla="*/ 1421461 h 2205654"/>
                <a:gd name="connsiteX566" fmla="*/ 1499426 w 2454339"/>
                <a:gd name="connsiteY566" fmla="*/ 1418985 h 2205654"/>
                <a:gd name="connsiteX567" fmla="*/ 1483709 w 2454339"/>
                <a:gd name="connsiteY567" fmla="*/ 1417556 h 2205654"/>
                <a:gd name="connsiteX568" fmla="*/ 1479709 w 2454339"/>
                <a:gd name="connsiteY568" fmla="*/ 1417080 h 2205654"/>
                <a:gd name="connsiteX569" fmla="*/ 1477709 w 2454339"/>
                <a:gd name="connsiteY569" fmla="*/ 1417080 h 2205654"/>
                <a:gd name="connsiteX570" fmla="*/ 1271778 w 2454339"/>
                <a:gd name="connsiteY570" fmla="*/ 1333450 h 2205654"/>
                <a:gd name="connsiteX571" fmla="*/ 1271778 w 2454339"/>
                <a:gd name="connsiteY571" fmla="*/ 1333450 h 2205654"/>
                <a:gd name="connsiteX572" fmla="*/ 1267968 w 2454339"/>
                <a:gd name="connsiteY572" fmla="*/ 1329831 h 2205654"/>
                <a:gd name="connsiteX573" fmla="*/ 1267111 w 2454339"/>
                <a:gd name="connsiteY573" fmla="*/ 1328307 h 2205654"/>
                <a:gd name="connsiteX574" fmla="*/ 1266635 w 2454339"/>
                <a:gd name="connsiteY574" fmla="*/ 1326878 h 2205654"/>
                <a:gd name="connsiteX575" fmla="*/ 1266635 w 2454339"/>
                <a:gd name="connsiteY575" fmla="*/ 1324687 h 2205654"/>
                <a:gd name="connsiteX576" fmla="*/ 1267873 w 2454339"/>
                <a:gd name="connsiteY576" fmla="*/ 1322496 h 2205654"/>
                <a:gd name="connsiteX577" fmla="*/ 1278064 w 2454339"/>
                <a:gd name="connsiteY577" fmla="*/ 1309924 h 2205654"/>
                <a:gd name="connsiteX578" fmla="*/ 1292352 w 2454339"/>
                <a:gd name="connsiteY578" fmla="*/ 1309924 h 2205654"/>
                <a:gd name="connsiteX579" fmla="*/ 1313498 w 2454339"/>
                <a:gd name="connsiteY579" fmla="*/ 1310685 h 2205654"/>
                <a:gd name="connsiteX580" fmla="*/ 1312545 w 2454339"/>
                <a:gd name="connsiteY580" fmla="*/ 1316400 h 2205654"/>
                <a:gd name="connsiteX581" fmla="*/ 1319879 w 2454339"/>
                <a:gd name="connsiteY581" fmla="*/ 1326878 h 2205654"/>
                <a:gd name="connsiteX582" fmla="*/ 1327214 w 2454339"/>
                <a:gd name="connsiteY582" fmla="*/ 1336403 h 2205654"/>
                <a:gd name="connsiteX583" fmla="*/ 1321975 w 2454339"/>
                <a:gd name="connsiteY583" fmla="*/ 1351072 h 2205654"/>
                <a:gd name="connsiteX584" fmla="*/ 1316927 w 2454339"/>
                <a:gd name="connsiteY584" fmla="*/ 1354215 h 2205654"/>
                <a:gd name="connsiteX585" fmla="*/ 1301782 w 2454339"/>
                <a:gd name="connsiteY585" fmla="*/ 1348690 h 2205654"/>
                <a:gd name="connsiteX586" fmla="*/ 1297496 w 2454339"/>
                <a:gd name="connsiteY586" fmla="*/ 1346976 h 2205654"/>
                <a:gd name="connsiteX587" fmla="*/ 1296353 w 2454339"/>
                <a:gd name="connsiteY587" fmla="*/ 1346976 h 2205654"/>
                <a:gd name="connsiteX588" fmla="*/ 1289780 w 2454339"/>
                <a:gd name="connsiteY588" fmla="*/ 1343928 h 2205654"/>
                <a:gd name="connsiteX589" fmla="*/ 1276922 w 2454339"/>
                <a:gd name="connsiteY589" fmla="*/ 1337070 h 2205654"/>
                <a:gd name="connsiteX590" fmla="*/ 1273778 w 2454339"/>
                <a:gd name="connsiteY590" fmla="*/ 1334974 h 2205654"/>
                <a:gd name="connsiteX591" fmla="*/ 1271778 w 2454339"/>
                <a:gd name="connsiteY591" fmla="*/ 1333545 h 2205654"/>
                <a:gd name="connsiteX592" fmla="*/ 1384745 w 2454339"/>
                <a:gd name="connsiteY592" fmla="*/ 781762 h 2205654"/>
                <a:gd name="connsiteX593" fmla="*/ 1384745 w 2454339"/>
                <a:gd name="connsiteY593" fmla="*/ 781762 h 2205654"/>
                <a:gd name="connsiteX594" fmla="*/ 1401032 w 2454339"/>
                <a:gd name="connsiteY594" fmla="*/ 849866 h 2205654"/>
                <a:gd name="connsiteX595" fmla="*/ 1386364 w 2454339"/>
                <a:gd name="connsiteY595" fmla="*/ 849866 h 2205654"/>
                <a:gd name="connsiteX596" fmla="*/ 1361694 w 2454339"/>
                <a:gd name="connsiteY596" fmla="*/ 853009 h 2205654"/>
                <a:gd name="connsiteX597" fmla="*/ 1374458 w 2454339"/>
                <a:gd name="connsiteY597" fmla="*/ 821100 h 2205654"/>
                <a:gd name="connsiteX598" fmla="*/ 1373505 w 2454339"/>
                <a:gd name="connsiteY598" fmla="*/ 799669 h 2205654"/>
                <a:gd name="connsiteX599" fmla="*/ 1374077 w 2454339"/>
                <a:gd name="connsiteY599" fmla="*/ 790144 h 2205654"/>
                <a:gd name="connsiteX600" fmla="*/ 1365028 w 2454339"/>
                <a:gd name="connsiteY600" fmla="*/ 777666 h 2205654"/>
                <a:gd name="connsiteX601" fmla="*/ 1381697 w 2454339"/>
                <a:gd name="connsiteY601" fmla="*/ 769856 h 2205654"/>
                <a:gd name="connsiteX602" fmla="*/ 1384745 w 2454339"/>
                <a:gd name="connsiteY602" fmla="*/ 782334 h 2205654"/>
                <a:gd name="connsiteX603" fmla="*/ 1383411 w 2454339"/>
                <a:gd name="connsiteY603" fmla="*/ 1010934 h 2205654"/>
                <a:gd name="connsiteX604" fmla="*/ 1383411 w 2454339"/>
                <a:gd name="connsiteY604" fmla="*/ 1010934 h 2205654"/>
                <a:gd name="connsiteX605" fmla="*/ 1388840 w 2454339"/>
                <a:gd name="connsiteY605" fmla="*/ 1009886 h 2205654"/>
                <a:gd name="connsiteX606" fmla="*/ 1407128 w 2454339"/>
                <a:gd name="connsiteY606" fmla="*/ 1008267 h 2205654"/>
                <a:gd name="connsiteX607" fmla="*/ 1427035 w 2454339"/>
                <a:gd name="connsiteY607" fmla="*/ 1008267 h 2205654"/>
                <a:gd name="connsiteX608" fmla="*/ 1440656 w 2454339"/>
                <a:gd name="connsiteY608" fmla="*/ 1011505 h 2205654"/>
                <a:gd name="connsiteX609" fmla="*/ 1450753 w 2454339"/>
                <a:gd name="connsiteY609" fmla="*/ 1048653 h 2205654"/>
                <a:gd name="connsiteX610" fmla="*/ 1449991 w 2454339"/>
                <a:gd name="connsiteY610" fmla="*/ 1051034 h 2205654"/>
                <a:gd name="connsiteX611" fmla="*/ 1441895 w 2454339"/>
                <a:gd name="connsiteY611" fmla="*/ 1083038 h 2205654"/>
                <a:gd name="connsiteX612" fmla="*/ 1437323 w 2454339"/>
                <a:gd name="connsiteY612" fmla="*/ 1096373 h 2205654"/>
                <a:gd name="connsiteX613" fmla="*/ 1429893 w 2454339"/>
                <a:gd name="connsiteY613" fmla="*/ 1110660 h 2205654"/>
                <a:gd name="connsiteX614" fmla="*/ 1424368 w 2454339"/>
                <a:gd name="connsiteY614" fmla="*/ 1121424 h 2205654"/>
                <a:gd name="connsiteX615" fmla="*/ 1406461 w 2454339"/>
                <a:gd name="connsiteY615" fmla="*/ 1129996 h 2205654"/>
                <a:gd name="connsiteX616" fmla="*/ 1373314 w 2454339"/>
                <a:gd name="connsiteY616" fmla="*/ 1140474 h 2205654"/>
                <a:gd name="connsiteX617" fmla="*/ 1345502 w 2454339"/>
                <a:gd name="connsiteY617" fmla="*/ 1148475 h 2205654"/>
                <a:gd name="connsiteX618" fmla="*/ 1269302 w 2454339"/>
                <a:gd name="connsiteY618" fmla="*/ 1165143 h 2205654"/>
                <a:gd name="connsiteX619" fmla="*/ 1280255 w 2454339"/>
                <a:gd name="connsiteY619" fmla="*/ 1153523 h 2205654"/>
                <a:gd name="connsiteX620" fmla="*/ 1277137 w 2454339"/>
                <a:gd name="connsiteY620" fmla="*/ 1145341 h 2205654"/>
                <a:gd name="connsiteX621" fmla="*/ 1269682 w 2454339"/>
                <a:gd name="connsiteY621" fmla="*/ 1147236 h 2205654"/>
                <a:gd name="connsiteX622" fmla="*/ 1254538 w 2454339"/>
                <a:gd name="connsiteY622" fmla="*/ 1154475 h 2205654"/>
                <a:gd name="connsiteX623" fmla="*/ 1234440 w 2454339"/>
                <a:gd name="connsiteY623" fmla="*/ 1158762 h 2205654"/>
                <a:gd name="connsiteX624" fmla="*/ 1222153 w 2454339"/>
                <a:gd name="connsiteY624" fmla="*/ 1164191 h 2205654"/>
                <a:gd name="connsiteX625" fmla="*/ 1211199 w 2454339"/>
                <a:gd name="connsiteY625" fmla="*/ 1169716 h 2205654"/>
                <a:gd name="connsiteX626" fmla="*/ 1205675 w 2454339"/>
                <a:gd name="connsiteY626" fmla="*/ 1170668 h 2205654"/>
                <a:gd name="connsiteX627" fmla="*/ 1204341 w 2454339"/>
                <a:gd name="connsiteY627" fmla="*/ 1170668 h 2205654"/>
                <a:gd name="connsiteX628" fmla="*/ 1197769 w 2454339"/>
                <a:gd name="connsiteY628" fmla="*/ 1170668 h 2205654"/>
                <a:gd name="connsiteX629" fmla="*/ 1196435 w 2454339"/>
                <a:gd name="connsiteY629" fmla="*/ 1170668 h 2205654"/>
                <a:gd name="connsiteX630" fmla="*/ 1195007 w 2454339"/>
                <a:gd name="connsiteY630" fmla="*/ 1170668 h 2205654"/>
                <a:gd name="connsiteX631" fmla="*/ 1190244 w 2454339"/>
                <a:gd name="connsiteY631" fmla="*/ 1169430 h 2205654"/>
                <a:gd name="connsiteX632" fmla="*/ 1187768 w 2454339"/>
                <a:gd name="connsiteY632" fmla="*/ 1168477 h 2205654"/>
                <a:gd name="connsiteX633" fmla="*/ 1186434 w 2454339"/>
                <a:gd name="connsiteY633" fmla="*/ 1159905 h 2205654"/>
                <a:gd name="connsiteX634" fmla="*/ 1186434 w 2454339"/>
                <a:gd name="connsiteY634" fmla="*/ 1157904 h 2205654"/>
                <a:gd name="connsiteX635" fmla="*/ 1186434 w 2454339"/>
                <a:gd name="connsiteY635" fmla="*/ 1157904 h 2205654"/>
                <a:gd name="connsiteX636" fmla="*/ 1186434 w 2454339"/>
                <a:gd name="connsiteY636" fmla="*/ 1151046 h 2205654"/>
                <a:gd name="connsiteX637" fmla="*/ 1186434 w 2454339"/>
                <a:gd name="connsiteY637" fmla="*/ 1145331 h 2205654"/>
                <a:gd name="connsiteX638" fmla="*/ 1186434 w 2454339"/>
                <a:gd name="connsiteY638" fmla="*/ 1144284 h 2205654"/>
                <a:gd name="connsiteX639" fmla="*/ 1187006 w 2454339"/>
                <a:gd name="connsiteY639" fmla="*/ 1140950 h 2205654"/>
                <a:gd name="connsiteX640" fmla="*/ 1190339 w 2454339"/>
                <a:gd name="connsiteY640" fmla="*/ 1127615 h 2205654"/>
                <a:gd name="connsiteX641" fmla="*/ 1194340 w 2454339"/>
                <a:gd name="connsiteY641" fmla="*/ 1115899 h 2205654"/>
                <a:gd name="connsiteX642" fmla="*/ 1194340 w 2454339"/>
                <a:gd name="connsiteY642" fmla="*/ 1114661 h 2205654"/>
                <a:gd name="connsiteX643" fmla="*/ 1195197 w 2454339"/>
                <a:gd name="connsiteY643" fmla="*/ 1112756 h 2205654"/>
                <a:gd name="connsiteX644" fmla="*/ 1195864 w 2454339"/>
                <a:gd name="connsiteY644" fmla="*/ 1111137 h 2205654"/>
                <a:gd name="connsiteX645" fmla="*/ 1207770 w 2454339"/>
                <a:gd name="connsiteY645" fmla="*/ 1108851 h 2205654"/>
                <a:gd name="connsiteX646" fmla="*/ 1224248 w 2454339"/>
                <a:gd name="connsiteY646" fmla="*/ 1105898 h 2205654"/>
                <a:gd name="connsiteX647" fmla="*/ 1255395 w 2454339"/>
                <a:gd name="connsiteY647" fmla="*/ 1096373 h 2205654"/>
                <a:gd name="connsiteX648" fmla="*/ 1255191 w 2454339"/>
                <a:gd name="connsiteY648" fmla="*/ 1091393 h 2205654"/>
                <a:gd name="connsiteX649" fmla="*/ 1253966 w 2454339"/>
                <a:gd name="connsiteY649" fmla="*/ 1090658 h 2205654"/>
                <a:gd name="connsiteX650" fmla="*/ 1220248 w 2454339"/>
                <a:gd name="connsiteY650" fmla="*/ 1091610 h 2205654"/>
                <a:gd name="connsiteX651" fmla="*/ 1203674 w 2454339"/>
                <a:gd name="connsiteY651" fmla="*/ 1095706 h 2205654"/>
                <a:gd name="connsiteX652" fmla="*/ 1209294 w 2454339"/>
                <a:gd name="connsiteY652" fmla="*/ 1086181 h 2205654"/>
                <a:gd name="connsiteX653" fmla="*/ 1209294 w 2454339"/>
                <a:gd name="connsiteY653" fmla="*/ 1086181 h 2205654"/>
                <a:gd name="connsiteX654" fmla="*/ 1211199 w 2454339"/>
                <a:gd name="connsiteY654" fmla="*/ 1084181 h 2205654"/>
                <a:gd name="connsiteX655" fmla="*/ 1217105 w 2454339"/>
                <a:gd name="connsiteY655" fmla="*/ 1078561 h 2205654"/>
                <a:gd name="connsiteX656" fmla="*/ 1224629 w 2454339"/>
                <a:gd name="connsiteY656" fmla="*/ 1071894 h 2205654"/>
                <a:gd name="connsiteX657" fmla="*/ 1228249 w 2454339"/>
                <a:gd name="connsiteY657" fmla="*/ 1068846 h 2205654"/>
                <a:gd name="connsiteX658" fmla="*/ 1229392 w 2454339"/>
                <a:gd name="connsiteY658" fmla="*/ 1067893 h 2205654"/>
                <a:gd name="connsiteX659" fmla="*/ 1231202 w 2454339"/>
                <a:gd name="connsiteY659" fmla="*/ 1066464 h 2205654"/>
                <a:gd name="connsiteX660" fmla="*/ 1247680 w 2454339"/>
                <a:gd name="connsiteY660" fmla="*/ 1055415 h 2205654"/>
                <a:gd name="connsiteX661" fmla="*/ 1250252 w 2454339"/>
                <a:gd name="connsiteY661" fmla="*/ 1054082 h 2205654"/>
                <a:gd name="connsiteX662" fmla="*/ 1255014 w 2454339"/>
                <a:gd name="connsiteY662" fmla="*/ 1051796 h 2205654"/>
                <a:gd name="connsiteX663" fmla="*/ 1258157 w 2454339"/>
                <a:gd name="connsiteY663" fmla="*/ 1049796 h 2205654"/>
                <a:gd name="connsiteX664" fmla="*/ 1262253 w 2454339"/>
                <a:gd name="connsiteY664" fmla="*/ 1046843 h 2205654"/>
                <a:gd name="connsiteX665" fmla="*/ 1356741 w 2454339"/>
                <a:gd name="connsiteY665" fmla="*/ 1023126 h 2205654"/>
                <a:gd name="connsiteX666" fmla="*/ 1382839 w 2454339"/>
                <a:gd name="connsiteY666" fmla="*/ 1012362 h 2205654"/>
                <a:gd name="connsiteX667" fmla="*/ 1199007 w 2454339"/>
                <a:gd name="connsiteY667" fmla="*/ 945306 h 2205654"/>
                <a:gd name="connsiteX668" fmla="*/ 1199007 w 2454339"/>
                <a:gd name="connsiteY668" fmla="*/ 945306 h 2205654"/>
                <a:gd name="connsiteX669" fmla="*/ 1193006 w 2454339"/>
                <a:gd name="connsiteY669" fmla="*/ 958737 h 2205654"/>
                <a:gd name="connsiteX670" fmla="*/ 1190054 w 2454339"/>
                <a:gd name="connsiteY670" fmla="*/ 975310 h 2205654"/>
                <a:gd name="connsiteX671" fmla="*/ 1195864 w 2454339"/>
                <a:gd name="connsiteY671" fmla="*/ 1006076 h 2205654"/>
                <a:gd name="connsiteX672" fmla="*/ 1202436 w 2454339"/>
                <a:gd name="connsiteY672" fmla="*/ 1020554 h 2205654"/>
                <a:gd name="connsiteX673" fmla="*/ 1212818 w 2454339"/>
                <a:gd name="connsiteY673" fmla="*/ 1028555 h 2205654"/>
                <a:gd name="connsiteX674" fmla="*/ 1221581 w 2454339"/>
                <a:gd name="connsiteY674" fmla="*/ 1035889 h 2205654"/>
                <a:gd name="connsiteX675" fmla="*/ 1223201 w 2454339"/>
                <a:gd name="connsiteY675" fmla="*/ 1036937 h 2205654"/>
                <a:gd name="connsiteX676" fmla="*/ 1220819 w 2454339"/>
                <a:gd name="connsiteY676" fmla="*/ 1038270 h 2205654"/>
                <a:gd name="connsiteX677" fmla="*/ 1201769 w 2454339"/>
                <a:gd name="connsiteY677" fmla="*/ 1051987 h 2205654"/>
                <a:gd name="connsiteX678" fmla="*/ 1187006 w 2454339"/>
                <a:gd name="connsiteY678" fmla="*/ 1064655 h 2205654"/>
                <a:gd name="connsiteX679" fmla="*/ 1159288 w 2454339"/>
                <a:gd name="connsiteY679" fmla="*/ 1119424 h 2205654"/>
                <a:gd name="connsiteX680" fmla="*/ 1159288 w 2454339"/>
                <a:gd name="connsiteY680" fmla="*/ 1120566 h 2205654"/>
                <a:gd name="connsiteX681" fmla="*/ 1157478 w 2454339"/>
                <a:gd name="connsiteY681" fmla="*/ 1072465 h 2205654"/>
                <a:gd name="connsiteX682" fmla="*/ 1156716 w 2454339"/>
                <a:gd name="connsiteY682" fmla="*/ 1016268 h 2205654"/>
                <a:gd name="connsiteX683" fmla="*/ 1155668 w 2454339"/>
                <a:gd name="connsiteY683" fmla="*/ 960451 h 2205654"/>
                <a:gd name="connsiteX684" fmla="*/ 1158431 w 2454339"/>
                <a:gd name="connsiteY684" fmla="*/ 904539 h 2205654"/>
                <a:gd name="connsiteX685" fmla="*/ 1159669 w 2454339"/>
                <a:gd name="connsiteY685" fmla="*/ 894252 h 2205654"/>
                <a:gd name="connsiteX686" fmla="*/ 1162145 w 2454339"/>
                <a:gd name="connsiteY686" fmla="*/ 879965 h 2205654"/>
                <a:gd name="connsiteX687" fmla="*/ 1163288 w 2454339"/>
                <a:gd name="connsiteY687" fmla="*/ 874155 h 2205654"/>
                <a:gd name="connsiteX688" fmla="*/ 1165003 w 2454339"/>
                <a:gd name="connsiteY688" fmla="*/ 872059 h 2205654"/>
                <a:gd name="connsiteX689" fmla="*/ 1167575 w 2454339"/>
                <a:gd name="connsiteY689" fmla="*/ 868535 h 2205654"/>
                <a:gd name="connsiteX690" fmla="*/ 1175004 w 2454339"/>
                <a:gd name="connsiteY690" fmla="*/ 880727 h 2205654"/>
                <a:gd name="connsiteX691" fmla="*/ 1187482 w 2454339"/>
                <a:gd name="connsiteY691" fmla="*/ 897110 h 2205654"/>
                <a:gd name="connsiteX692" fmla="*/ 1189387 w 2454339"/>
                <a:gd name="connsiteY692" fmla="*/ 898824 h 2205654"/>
                <a:gd name="connsiteX693" fmla="*/ 1192244 w 2454339"/>
                <a:gd name="connsiteY693" fmla="*/ 901301 h 2205654"/>
                <a:gd name="connsiteX694" fmla="*/ 1200245 w 2454339"/>
                <a:gd name="connsiteY694" fmla="*/ 907206 h 2205654"/>
                <a:gd name="connsiteX695" fmla="*/ 1214723 w 2454339"/>
                <a:gd name="connsiteY695" fmla="*/ 914255 h 2205654"/>
                <a:gd name="connsiteX696" fmla="*/ 1226820 w 2454339"/>
                <a:gd name="connsiteY696" fmla="*/ 918827 h 2205654"/>
                <a:gd name="connsiteX697" fmla="*/ 1221677 w 2454339"/>
                <a:gd name="connsiteY697" fmla="*/ 922446 h 2205654"/>
                <a:gd name="connsiteX698" fmla="*/ 1199769 w 2454339"/>
                <a:gd name="connsiteY698" fmla="*/ 945306 h 2205654"/>
                <a:gd name="connsiteX699" fmla="*/ 1227582 w 2454339"/>
                <a:gd name="connsiteY699" fmla="*/ 1235343 h 2205654"/>
                <a:gd name="connsiteX700" fmla="*/ 1227582 w 2454339"/>
                <a:gd name="connsiteY700" fmla="*/ 1235343 h 2205654"/>
                <a:gd name="connsiteX701" fmla="*/ 1227582 w 2454339"/>
                <a:gd name="connsiteY701" fmla="*/ 1235343 h 2205654"/>
                <a:gd name="connsiteX702" fmla="*/ 1235869 w 2454339"/>
                <a:gd name="connsiteY702" fmla="*/ 1268394 h 2205654"/>
                <a:gd name="connsiteX703" fmla="*/ 1235869 w 2454339"/>
                <a:gd name="connsiteY703" fmla="*/ 1268394 h 2205654"/>
                <a:gd name="connsiteX704" fmla="*/ 1235012 w 2454339"/>
                <a:gd name="connsiteY704" fmla="*/ 1267442 h 2205654"/>
                <a:gd name="connsiteX705" fmla="*/ 1234154 w 2454339"/>
                <a:gd name="connsiteY705" fmla="*/ 1266108 h 2205654"/>
                <a:gd name="connsiteX706" fmla="*/ 1231773 w 2454339"/>
                <a:gd name="connsiteY706" fmla="*/ 1261632 h 2205654"/>
                <a:gd name="connsiteX707" fmla="*/ 1230439 w 2454339"/>
                <a:gd name="connsiteY707" fmla="*/ 1257822 h 2205654"/>
                <a:gd name="connsiteX708" fmla="*/ 1228630 w 2454339"/>
                <a:gd name="connsiteY708" fmla="*/ 1251059 h 2205654"/>
                <a:gd name="connsiteX709" fmla="*/ 1227773 w 2454339"/>
                <a:gd name="connsiteY709" fmla="*/ 1245916 h 2205654"/>
                <a:gd name="connsiteX710" fmla="*/ 1227773 w 2454339"/>
                <a:gd name="connsiteY710" fmla="*/ 1241344 h 2205654"/>
                <a:gd name="connsiteX711" fmla="*/ 1227773 w 2454339"/>
                <a:gd name="connsiteY711" fmla="*/ 1236581 h 2205654"/>
                <a:gd name="connsiteX712" fmla="*/ 1227773 w 2454339"/>
                <a:gd name="connsiteY712" fmla="*/ 1235152 h 2205654"/>
                <a:gd name="connsiteX713" fmla="*/ 1227773 w 2454339"/>
                <a:gd name="connsiteY713" fmla="*/ 1235152 h 2205654"/>
                <a:gd name="connsiteX714" fmla="*/ 1228916 w 2454339"/>
                <a:gd name="connsiteY714" fmla="*/ 1230961 h 2205654"/>
                <a:gd name="connsiteX715" fmla="*/ 1228916 w 2454339"/>
                <a:gd name="connsiteY715" fmla="*/ 1229913 h 2205654"/>
                <a:gd name="connsiteX716" fmla="*/ 1229487 w 2454339"/>
                <a:gd name="connsiteY716" fmla="*/ 1228675 h 2205654"/>
                <a:gd name="connsiteX717" fmla="*/ 1230344 w 2454339"/>
                <a:gd name="connsiteY717" fmla="*/ 1227056 h 2205654"/>
                <a:gd name="connsiteX718" fmla="*/ 1235678 w 2454339"/>
                <a:gd name="connsiteY718" fmla="*/ 1226199 h 2205654"/>
                <a:gd name="connsiteX719" fmla="*/ 1248727 w 2454339"/>
                <a:gd name="connsiteY719" fmla="*/ 1221531 h 2205654"/>
                <a:gd name="connsiteX720" fmla="*/ 1264825 w 2454339"/>
                <a:gd name="connsiteY720" fmla="*/ 1219531 h 2205654"/>
                <a:gd name="connsiteX721" fmla="*/ 1286637 w 2454339"/>
                <a:gd name="connsiteY721" fmla="*/ 1218293 h 2205654"/>
                <a:gd name="connsiteX722" fmla="*/ 1296829 w 2454339"/>
                <a:gd name="connsiteY722" fmla="*/ 1219150 h 2205654"/>
                <a:gd name="connsiteX723" fmla="*/ 1308640 w 2454339"/>
                <a:gd name="connsiteY723" fmla="*/ 1220864 h 2205654"/>
                <a:gd name="connsiteX724" fmla="*/ 1314842 w 2454339"/>
                <a:gd name="connsiteY724" fmla="*/ 1213762 h 2205654"/>
                <a:gd name="connsiteX725" fmla="*/ 1313117 w 2454339"/>
                <a:gd name="connsiteY725" fmla="*/ 1209720 h 2205654"/>
                <a:gd name="connsiteX726" fmla="*/ 1288447 w 2454339"/>
                <a:gd name="connsiteY726" fmla="*/ 1202386 h 2205654"/>
                <a:gd name="connsiteX727" fmla="*/ 1263682 w 2454339"/>
                <a:gd name="connsiteY727" fmla="*/ 1204100 h 2205654"/>
                <a:gd name="connsiteX728" fmla="*/ 1240917 w 2454339"/>
                <a:gd name="connsiteY728" fmla="*/ 1208672 h 2205654"/>
                <a:gd name="connsiteX729" fmla="*/ 1241870 w 2454339"/>
                <a:gd name="connsiteY729" fmla="*/ 1206482 h 2205654"/>
                <a:gd name="connsiteX730" fmla="*/ 1243203 w 2454339"/>
                <a:gd name="connsiteY730" fmla="*/ 1202386 h 2205654"/>
                <a:gd name="connsiteX731" fmla="*/ 1248061 w 2454339"/>
                <a:gd name="connsiteY731" fmla="*/ 1202386 h 2205654"/>
                <a:gd name="connsiteX732" fmla="*/ 1302734 w 2454339"/>
                <a:gd name="connsiteY732" fmla="*/ 1194290 h 2205654"/>
                <a:gd name="connsiteX733" fmla="*/ 1369409 w 2454339"/>
                <a:gd name="connsiteY733" fmla="*/ 1178193 h 2205654"/>
                <a:gd name="connsiteX734" fmla="*/ 1393889 w 2454339"/>
                <a:gd name="connsiteY734" fmla="*/ 1170477 h 2205654"/>
                <a:gd name="connsiteX735" fmla="*/ 1428845 w 2454339"/>
                <a:gd name="connsiteY735" fmla="*/ 1153713 h 2205654"/>
                <a:gd name="connsiteX736" fmla="*/ 1448467 w 2454339"/>
                <a:gd name="connsiteY736" fmla="*/ 1136949 h 2205654"/>
                <a:gd name="connsiteX737" fmla="*/ 1458944 w 2454339"/>
                <a:gd name="connsiteY737" fmla="*/ 1126758 h 2205654"/>
                <a:gd name="connsiteX738" fmla="*/ 1467041 w 2454339"/>
                <a:gd name="connsiteY738" fmla="*/ 1112756 h 2205654"/>
                <a:gd name="connsiteX739" fmla="*/ 1472946 w 2454339"/>
                <a:gd name="connsiteY739" fmla="*/ 1131806 h 2205654"/>
                <a:gd name="connsiteX740" fmla="*/ 1477042 w 2454339"/>
                <a:gd name="connsiteY740" fmla="*/ 1143045 h 2205654"/>
                <a:gd name="connsiteX741" fmla="*/ 1479042 w 2454339"/>
                <a:gd name="connsiteY741" fmla="*/ 1146474 h 2205654"/>
                <a:gd name="connsiteX742" fmla="*/ 1483424 w 2454339"/>
                <a:gd name="connsiteY742" fmla="*/ 1165524 h 2205654"/>
                <a:gd name="connsiteX743" fmla="*/ 1496187 w 2454339"/>
                <a:gd name="connsiteY743" fmla="*/ 1218102 h 2205654"/>
                <a:gd name="connsiteX744" fmla="*/ 1498664 w 2454339"/>
                <a:gd name="connsiteY744" fmla="*/ 1228770 h 2205654"/>
                <a:gd name="connsiteX745" fmla="*/ 1497235 w 2454339"/>
                <a:gd name="connsiteY745" fmla="*/ 1230866 h 2205654"/>
                <a:gd name="connsiteX746" fmla="*/ 1487710 w 2454339"/>
                <a:gd name="connsiteY746" fmla="*/ 1247154 h 2205654"/>
                <a:gd name="connsiteX747" fmla="*/ 1482947 w 2454339"/>
                <a:gd name="connsiteY747" fmla="*/ 1255059 h 2205654"/>
                <a:gd name="connsiteX748" fmla="*/ 1481233 w 2454339"/>
                <a:gd name="connsiteY748" fmla="*/ 1257631 h 2205654"/>
                <a:gd name="connsiteX749" fmla="*/ 1477899 w 2454339"/>
                <a:gd name="connsiteY749" fmla="*/ 1261251 h 2205654"/>
                <a:gd name="connsiteX750" fmla="*/ 1475613 w 2454339"/>
                <a:gd name="connsiteY750" fmla="*/ 1263346 h 2205654"/>
                <a:gd name="connsiteX751" fmla="*/ 1472756 w 2454339"/>
                <a:gd name="connsiteY751" fmla="*/ 1265251 h 2205654"/>
                <a:gd name="connsiteX752" fmla="*/ 1468469 w 2454339"/>
                <a:gd name="connsiteY752" fmla="*/ 1267918 h 2205654"/>
                <a:gd name="connsiteX753" fmla="*/ 1468469 w 2454339"/>
                <a:gd name="connsiteY753" fmla="*/ 1267918 h 2205654"/>
                <a:gd name="connsiteX754" fmla="*/ 1467326 w 2454339"/>
                <a:gd name="connsiteY754" fmla="*/ 1268394 h 2205654"/>
                <a:gd name="connsiteX755" fmla="*/ 1448276 w 2454339"/>
                <a:gd name="connsiteY755" fmla="*/ 1274776 h 2205654"/>
                <a:gd name="connsiteX756" fmla="*/ 1438751 w 2454339"/>
                <a:gd name="connsiteY756" fmla="*/ 1276776 h 2205654"/>
                <a:gd name="connsiteX757" fmla="*/ 1433989 w 2454339"/>
                <a:gd name="connsiteY757" fmla="*/ 1277634 h 2205654"/>
                <a:gd name="connsiteX758" fmla="*/ 1431322 w 2454339"/>
                <a:gd name="connsiteY758" fmla="*/ 1277634 h 2205654"/>
                <a:gd name="connsiteX759" fmla="*/ 1410748 w 2454339"/>
                <a:gd name="connsiteY759" fmla="*/ 1279253 h 2205654"/>
                <a:gd name="connsiteX760" fmla="*/ 1367885 w 2454339"/>
                <a:gd name="connsiteY760" fmla="*/ 1278396 h 2205654"/>
                <a:gd name="connsiteX761" fmla="*/ 1326452 w 2454339"/>
                <a:gd name="connsiteY761" fmla="*/ 1275252 h 2205654"/>
                <a:gd name="connsiteX762" fmla="*/ 1310926 w 2454339"/>
                <a:gd name="connsiteY762" fmla="*/ 1274109 h 2205654"/>
                <a:gd name="connsiteX763" fmla="*/ 1323213 w 2454339"/>
                <a:gd name="connsiteY763" fmla="*/ 1264584 h 2205654"/>
                <a:gd name="connsiteX764" fmla="*/ 1324547 w 2454339"/>
                <a:gd name="connsiteY764" fmla="*/ 1256393 h 2205654"/>
                <a:gd name="connsiteX765" fmla="*/ 1316355 w 2454339"/>
                <a:gd name="connsiteY765" fmla="*/ 1255059 h 2205654"/>
                <a:gd name="connsiteX766" fmla="*/ 1300829 w 2454339"/>
                <a:gd name="connsiteY766" fmla="*/ 1259155 h 2205654"/>
                <a:gd name="connsiteX767" fmla="*/ 1282541 w 2454339"/>
                <a:gd name="connsiteY767" fmla="*/ 1266013 h 2205654"/>
                <a:gd name="connsiteX768" fmla="*/ 1265206 w 2454339"/>
                <a:gd name="connsiteY768" fmla="*/ 1272395 h 2205654"/>
                <a:gd name="connsiteX769" fmla="*/ 1256538 w 2454339"/>
                <a:gd name="connsiteY769" fmla="*/ 1275538 h 2205654"/>
                <a:gd name="connsiteX770" fmla="*/ 1253109 w 2454339"/>
                <a:gd name="connsiteY770" fmla="*/ 1275538 h 2205654"/>
                <a:gd name="connsiteX771" fmla="*/ 1249775 w 2454339"/>
                <a:gd name="connsiteY771" fmla="*/ 1275538 h 2205654"/>
                <a:gd name="connsiteX772" fmla="*/ 1249204 w 2454339"/>
                <a:gd name="connsiteY772" fmla="*/ 1275538 h 2205654"/>
                <a:gd name="connsiteX773" fmla="*/ 1242346 w 2454339"/>
                <a:gd name="connsiteY773" fmla="*/ 1273919 h 2205654"/>
                <a:gd name="connsiteX774" fmla="*/ 1239869 w 2454339"/>
                <a:gd name="connsiteY774" fmla="*/ 1273062 h 2205654"/>
                <a:gd name="connsiteX775" fmla="*/ 1239869 w 2454339"/>
                <a:gd name="connsiteY775" fmla="*/ 1273062 h 2205654"/>
                <a:gd name="connsiteX776" fmla="*/ 1235393 w 2454339"/>
                <a:gd name="connsiteY776" fmla="*/ 1268394 h 2205654"/>
                <a:gd name="connsiteX777" fmla="*/ 1492091 w 2454339"/>
                <a:gd name="connsiteY777" fmla="*/ 1330021 h 2205654"/>
                <a:gd name="connsiteX778" fmla="*/ 1492091 w 2454339"/>
                <a:gd name="connsiteY778" fmla="*/ 1330021 h 2205654"/>
                <a:gd name="connsiteX779" fmla="*/ 1488281 w 2454339"/>
                <a:gd name="connsiteY779" fmla="*/ 1338117 h 2205654"/>
                <a:gd name="connsiteX780" fmla="*/ 1479995 w 2454339"/>
                <a:gd name="connsiteY780" fmla="*/ 1352405 h 2205654"/>
                <a:gd name="connsiteX781" fmla="*/ 1479995 w 2454339"/>
                <a:gd name="connsiteY781" fmla="*/ 1352976 h 2205654"/>
                <a:gd name="connsiteX782" fmla="*/ 1477328 w 2454339"/>
                <a:gd name="connsiteY782" fmla="*/ 1356024 h 2205654"/>
                <a:gd name="connsiteX783" fmla="*/ 1474375 w 2454339"/>
                <a:gd name="connsiteY783" fmla="*/ 1358977 h 2205654"/>
                <a:gd name="connsiteX784" fmla="*/ 1472851 w 2454339"/>
                <a:gd name="connsiteY784" fmla="*/ 1360311 h 2205654"/>
                <a:gd name="connsiteX785" fmla="*/ 1472851 w 2454339"/>
                <a:gd name="connsiteY785" fmla="*/ 1360311 h 2205654"/>
                <a:gd name="connsiteX786" fmla="*/ 1465326 w 2454339"/>
                <a:gd name="connsiteY786" fmla="*/ 1364978 h 2205654"/>
                <a:gd name="connsiteX787" fmla="*/ 1462564 w 2454339"/>
                <a:gd name="connsiteY787" fmla="*/ 1366311 h 2205654"/>
                <a:gd name="connsiteX788" fmla="*/ 1459706 w 2454339"/>
                <a:gd name="connsiteY788" fmla="*/ 1367454 h 2205654"/>
                <a:gd name="connsiteX789" fmla="*/ 1440085 w 2454339"/>
                <a:gd name="connsiteY789" fmla="*/ 1373169 h 2205654"/>
                <a:gd name="connsiteX790" fmla="*/ 1436846 w 2454339"/>
                <a:gd name="connsiteY790" fmla="*/ 1373741 h 2205654"/>
                <a:gd name="connsiteX791" fmla="*/ 1433798 w 2454339"/>
                <a:gd name="connsiteY791" fmla="*/ 1374217 h 2205654"/>
                <a:gd name="connsiteX792" fmla="*/ 1424273 w 2454339"/>
                <a:gd name="connsiteY792" fmla="*/ 1374979 h 2205654"/>
                <a:gd name="connsiteX793" fmla="*/ 1402271 w 2454339"/>
                <a:gd name="connsiteY793" fmla="*/ 1374979 h 2205654"/>
                <a:gd name="connsiteX794" fmla="*/ 1391984 w 2454339"/>
                <a:gd name="connsiteY794" fmla="*/ 1374027 h 2205654"/>
                <a:gd name="connsiteX795" fmla="*/ 1388650 w 2454339"/>
                <a:gd name="connsiteY795" fmla="*/ 1373550 h 2205654"/>
                <a:gd name="connsiteX796" fmla="*/ 1384649 w 2454339"/>
                <a:gd name="connsiteY796" fmla="*/ 1372979 h 2205654"/>
                <a:gd name="connsiteX797" fmla="*/ 1362170 w 2454339"/>
                <a:gd name="connsiteY797" fmla="*/ 1368407 h 2205654"/>
                <a:gd name="connsiteX798" fmla="*/ 1333595 w 2454339"/>
                <a:gd name="connsiteY798" fmla="*/ 1360120 h 2205654"/>
                <a:gd name="connsiteX799" fmla="*/ 1340644 w 2454339"/>
                <a:gd name="connsiteY799" fmla="*/ 1336403 h 2205654"/>
                <a:gd name="connsiteX800" fmla="*/ 1339501 w 2454339"/>
                <a:gd name="connsiteY800" fmla="*/ 1333831 h 2205654"/>
                <a:gd name="connsiteX801" fmla="*/ 1338739 w 2454339"/>
                <a:gd name="connsiteY801" fmla="*/ 1330021 h 2205654"/>
                <a:gd name="connsiteX802" fmla="*/ 1329690 w 2454339"/>
                <a:gd name="connsiteY802" fmla="*/ 1312591 h 2205654"/>
                <a:gd name="connsiteX803" fmla="*/ 1405890 w 2454339"/>
                <a:gd name="connsiteY803" fmla="*/ 1317449 h 2205654"/>
                <a:gd name="connsiteX804" fmla="*/ 1450467 w 2454339"/>
                <a:gd name="connsiteY804" fmla="*/ 1313067 h 2205654"/>
                <a:gd name="connsiteX805" fmla="*/ 1453991 w 2454339"/>
                <a:gd name="connsiteY805" fmla="*/ 1312400 h 2205654"/>
                <a:gd name="connsiteX806" fmla="*/ 1454848 w 2454339"/>
                <a:gd name="connsiteY806" fmla="*/ 1316781 h 2205654"/>
                <a:gd name="connsiteX807" fmla="*/ 1459325 w 2454339"/>
                <a:gd name="connsiteY807" fmla="*/ 1334784 h 2205654"/>
                <a:gd name="connsiteX808" fmla="*/ 1467517 w 2454339"/>
                <a:gd name="connsiteY808" fmla="*/ 1343547 h 2205654"/>
                <a:gd name="connsiteX809" fmla="*/ 1472089 w 2454339"/>
                <a:gd name="connsiteY809" fmla="*/ 1327831 h 2205654"/>
                <a:gd name="connsiteX810" fmla="*/ 1466660 w 2454339"/>
                <a:gd name="connsiteY810" fmla="*/ 1309638 h 2205654"/>
                <a:gd name="connsiteX811" fmla="*/ 1466660 w 2454339"/>
                <a:gd name="connsiteY811" fmla="*/ 1309638 h 2205654"/>
                <a:gd name="connsiteX812" fmla="*/ 1490091 w 2454339"/>
                <a:gd name="connsiteY812" fmla="*/ 1298970 h 2205654"/>
                <a:gd name="connsiteX813" fmla="*/ 1501807 w 2454339"/>
                <a:gd name="connsiteY813" fmla="*/ 1288683 h 2205654"/>
                <a:gd name="connsiteX814" fmla="*/ 1502569 w 2454339"/>
                <a:gd name="connsiteY814" fmla="*/ 1289921 h 2205654"/>
                <a:gd name="connsiteX815" fmla="*/ 1503331 w 2454339"/>
                <a:gd name="connsiteY815" fmla="*/ 1292302 h 2205654"/>
                <a:gd name="connsiteX816" fmla="*/ 1503331 w 2454339"/>
                <a:gd name="connsiteY816" fmla="*/ 1292302 h 2205654"/>
                <a:gd name="connsiteX817" fmla="*/ 1503331 w 2454339"/>
                <a:gd name="connsiteY817" fmla="*/ 1293255 h 2205654"/>
                <a:gd name="connsiteX818" fmla="*/ 1503331 w 2454339"/>
                <a:gd name="connsiteY818" fmla="*/ 1297732 h 2205654"/>
                <a:gd name="connsiteX819" fmla="*/ 1503331 w 2454339"/>
                <a:gd name="connsiteY819" fmla="*/ 1301256 h 2205654"/>
                <a:gd name="connsiteX820" fmla="*/ 1503331 w 2454339"/>
                <a:gd name="connsiteY820" fmla="*/ 1304590 h 2205654"/>
                <a:gd name="connsiteX821" fmla="*/ 1501997 w 2454339"/>
                <a:gd name="connsiteY821" fmla="*/ 1312686 h 2205654"/>
                <a:gd name="connsiteX822" fmla="*/ 1496473 w 2454339"/>
                <a:gd name="connsiteY822" fmla="*/ 1324020 h 2205654"/>
                <a:gd name="connsiteX823" fmla="*/ 1494949 w 2454339"/>
                <a:gd name="connsiteY823" fmla="*/ 1328211 h 2205654"/>
                <a:gd name="connsiteX824" fmla="*/ 1494092 w 2454339"/>
                <a:gd name="connsiteY824" fmla="*/ 1330307 h 2205654"/>
                <a:gd name="connsiteX825" fmla="*/ 1425321 w 2454339"/>
                <a:gd name="connsiteY825" fmla="*/ 952641 h 2205654"/>
                <a:gd name="connsiteX826" fmla="*/ 1425321 w 2454339"/>
                <a:gd name="connsiteY826" fmla="*/ 952641 h 2205654"/>
                <a:gd name="connsiteX827" fmla="*/ 1406271 w 2454339"/>
                <a:gd name="connsiteY827" fmla="*/ 963023 h 2205654"/>
                <a:gd name="connsiteX828" fmla="*/ 1385411 w 2454339"/>
                <a:gd name="connsiteY828" fmla="*/ 972548 h 2205654"/>
                <a:gd name="connsiteX829" fmla="*/ 1382554 w 2454339"/>
                <a:gd name="connsiteY829" fmla="*/ 973786 h 2205654"/>
                <a:gd name="connsiteX830" fmla="*/ 1377220 w 2454339"/>
                <a:gd name="connsiteY830" fmla="*/ 975977 h 2205654"/>
                <a:gd name="connsiteX831" fmla="*/ 1364552 w 2454339"/>
                <a:gd name="connsiteY831" fmla="*/ 981311 h 2205654"/>
                <a:gd name="connsiteX832" fmla="*/ 1338739 w 2454339"/>
                <a:gd name="connsiteY832" fmla="*/ 991788 h 2205654"/>
                <a:gd name="connsiteX833" fmla="*/ 1285875 w 2454339"/>
                <a:gd name="connsiteY833" fmla="*/ 1009219 h 2205654"/>
                <a:gd name="connsiteX834" fmla="*/ 1271016 w 2454339"/>
                <a:gd name="connsiteY834" fmla="*/ 1012172 h 2205654"/>
                <a:gd name="connsiteX835" fmla="*/ 1281684 w 2454339"/>
                <a:gd name="connsiteY835" fmla="*/ 1006647 h 2205654"/>
                <a:gd name="connsiteX836" fmla="*/ 1288923 w 2454339"/>
                <a:gd name="connsiteY836" fmla="*/ 975024 h 2205654"/>
                <a:gd name="connsiteX837" fmla="*/ 1283970 w 2454339"/>
                <a:gd name="connsiteY837" fmla="*/ 981501 h 2205654"/>
                <a:gd name="connsiteX838" fmla="*/ 1285113 w 2454339"/>
                <a:gd name="connsiteY838" fmla="*/ 983597 h 2205654"/>
                <a:gd name="connsiteX839" fmla="*/ 1285113 w 2454339"/>
                <a:gd name="connsiteY839" fmla="*/ 986359 h 2205654"/>
                <a:gd name="connsiteX840" fmla="*/ 1281208 w 2454339"/>
                <a:gd name="connsiteY840" fmla="*/ 991027 h 2205654"/>
                <a:gd name="connsiteX841" fmla="*/ 1261681 w 2454339"/>
                <a:gd name="connsiteY841" fmla="*/ 1000552 h 2205654"/>
                <a:gd name="connsiteX842" fmla="*/ 1250728 w 2454339"/>
                <a:gd name="connsiteY842" fmla="*/ 1003980 h 2205654"/>
                <a:gd name="connsiteX843" fmla="*/ 1241203 w 2454339"/>
                <a:gd name="connsiteY843" fmla="*/ 1006266 h 2205654"/>
                <a:gd name="connsiteX844" fmla="*/ 1237202 w 2454339"/>
                <a:gd name="connsiteY844" fmla="*/ 1007886 h 2205654"/>
                <a:gd name="connsiteX845" fmla="*/ 1234535 w 2454339"/>
                <a:gd name="connsiteY845" fmla="*/ 1010553 h 2205654"/>
                <a:gd name="connsiteX846" fmla="*/ 1234535 w 2454339"/>
                <a:gd name="connsiteY846" fmla="*/ 1011600 h 2205654"/>
                <a:gd name="connsiteX847" fmla="*/ 1234535 w 2454339"/>
                <a:gd name="connsiteY847" fmla="*/ 1014363 h 2205654"/>
                <a:gd name="connsiteX848" fmla="*/ 1230535 w 2454339"/>
                <a:gd name="connsiteY848" fmla="*/ 1013505 h 2205654"/>
                <a:gd name="connsiteX849" fmla="*/ 1226725 w 2454339"/>
                <a:gd name="connsiteY849" fmla="*/ 999885 h 2205654"/>
                <a:gd name="connsiteX850" fmla="*/ 1222820 w 2454339"/>
                <a:gd name="connsiteY850" fmla="*/ 988264 h 2205654"/>
                <a:gd name="connsiteX851" fmla="*/ 1221296 w 2454339"/>
                <a:gd name="connsiteY851" fmla="*/ 981597 h 2205654"/>
                <a:gd name="connsiteX852" fmla="*/ 1221296 w 2454339"/>
                <a:gd name="connsiteY852" fmla="*/ 979977 h 2205654"/>
                <a:gd name="connsiteX853" fmla="*/ 1221296 w 2454339"/>
                <a:gd name="connsiteY853" fmla="*/ 977406 h 2205654"/>
                <a:gd name="connsiteX854" fmla="*/ 1222439 w 2454339"/>
                <a:gd name="connsiteY854" fmla="*/ 967881 h 2205654"/>
                <a:gd name="connsiteX855" fmla="*/ 1235869 w 2454339"/>
                <a:gd name="connsiteY855" fmla="*/ 962261 h 2205654"/>
                <a:gd name="connsiteX856" fmla="*/ 1256157 w 2454339"/>
                <a:gd name="connsiteY856" fmla="*/ 957117 h 2205654"/>
                <a:gd name="connsiteX857" fmla="*/ 1276350 w 2454339"/>
                <a:gd name="connsiteY857" fmla="*/ 958832 h 2205654"/>
                <a:gd name="connsiteX858" fmla="*/ 1288447 w 2454339"/>
                <a:gd name="connsiteY858" fmla="*/ 956641 h 2205654"/>
                <a:gd name="connsiteX859" fmla="*/ 1274350 w 2454339"/>
                <a:gd name="connsiteY859" fmla="*/ 945402 h 2205654"/>
                <a:gd name="connsiteX860" fmla="*/ 1253109 w 2454339"/>
                <a:gd name="connsiteY860" fmla="*/ 945402 h 2205654"/>
                <a:gd name="connsiteX861" fmla="*/ 1233297 w 2454339"/>
                <a:gd name="connsiteY861" fmla="*/ 951212 h 2205654"/>
                <a:gd name="connsiteX862" fmla="*/ 1230916 w 2454339"/>
                <a:gd name="connsiteY862" fmla="*/ 952831 h 2205654"/>
                <a:gd name="connsiteX863" fmla="*/ 1241108 w 2454339"/>
                <a:gd name="connsiteY863" fmla="*/ 943306 h 2205654"/>
                <a:gd name="connsiteX864" fmla="*/ 1286161 w 2454339"/>
                <a:gd name="connsiteY864" fmla="*/ 912921 h 2205654"/>
                <a:gd name="connsiteX865" fmla="*/ 1296448 w 2454339"/>
                <a:gd name="connsiteY865" fmla="*/ 905682 h 2205654"/>
                <a:gd name="connsiteX866" fmla="*/ 1320832 w 2454339"/>
                <a:gd name="connsiteY866" fmla="*/ 898920 h 2205654"/>
                <a:gd name="connsiteX867" fmla="*/ 1352741 w 2454339"/>
                <a:gd name="connsiteY867" fmla="*/ 887585 h 2205654"/>
                <a:gd name="connsiteX868" fmla="*/ 1352741 w 2454339"/>
                <a:gd name="connsiteY868" fmla="*/ 887585 h 2205654"/>
                <a:gd name="connsiteX869" fmla="*/ 1359599 w 2454339"/>
                <a:gd name="connsiteY869" fmla="*/ 886537 h 2205654"/>
                <a:gd name="connsiteX870" fmla="*/ 1369124 w 2454339"/>
                <a:gd name="connsiteY870" fmla="*/ 884727 h 2205654"/>
                <a:gd name="connsiteX871" fmla="*/ 1371695 w 2454339"/>
                <a:gd name="connsiteY871" fmla="*/ 884727 h 2205654"/>
                <a:gd name="connsiteX872" fmla="*/ 1374743 w 2454339"/>
                <a:gd name="connsiteY872" fmla="*/ 884727 h 2205654"/>
                <a:gd name="connsiteX873" fmla="*/ 1384268 w 2454339"/>
                <a:gd name="connsiteY873" fmla="*/ 883870 h 2205654"/>
                <a:gd name="connsiteX874" fmla="*/ 1401699 w 2454339"/>
                <a:gd name="connsiteY874" fmla="*/ 883870 h 2205654"/>
                <a:gd name="connsiteX875" fmla="*/ 1404557 w 2454339"/>
                <a:gd name="connsiteY875" fmla="*/ 883870 h 2205654"/>
                <a:gd name="connsiteX876" fmla="*/ 1407509 w 2454339"/>
                <a:gd name="connsiteY876" fmla="*/ 884442 h 2205654"/>
                <a:gd name="connsiteX877" fmla="*/ 1410081 w 2454339"/>
                <a:gd name="connsiteY877" fmla="*/ 884918 h 2205654"/>
                <a:gd name="connsiteX878" fmla="*/ 1426559 w 2454339"/>
                <a:gd name="connsiteY878" fmla="*/ 953593 h 2205654"/>
                <a:gd name="connsiteX879" fmla="*/ 1227296 w 2454339"/>
                <a:gd name="connsiteY879" fmla="*/ 689655 h 2205654"/>
                <a:gd name="connsiteX880" fmla="*/ 1227296 w 2454339"/>
                <a:gd name="connsiteY880" fmla="*/ 689655 h 2205654"/>
                <a:gd name="connsiteX881" fmla="*/ 1232059 w 2454339"/>
                <a:gd name="connsiteY881" fmla="*/ 687274 h 2205654"/>
                <a:gd name="connsiteX882" fmla="*/ 1234726 w 2454339"/>
                <a:gd name="connsiteY882" fmla="*/ 686036 h 2205654"/>
                <a:gd name="connsiteX883" fmla="*/ 1235678 w 2454339"/>
                <a:gd name="connsiteY883" fmla="*/ 686036 h 2205654"/>
                <a:gd name="connsiteX884" fmla="*/ 1258729 w 2454339"/>
                <a:gd name="connsiteY884" fmla="*/ 678702 h 2205654"/>
                <a:gd name="connsiteX885" fmla="*/ 1269492 w 2454339"/>
                <a:gd name="connsiteY885" fmla="*/ 676606 h 2205654"/>
                <a:gd name="connsiteX886" fmla="*/ 1272921 w 2454339"/>
                <a:gd name="connsiteY886" fmla="*/ 676606 h 2205654"/>
                <a:gd name="connsiteX887" fmla="*/ 1279970 w 2454339"/>
                <a:gd name="connsiteY887" fmla="*/ 675844 h 2205654"/>
                <a:gd name="connsiteX888" fmla="*/ 1304925 w 2454339"/>
                <a:gd name="connsiteY888" fmla="*/ 673653 h 2205654"/>
                <a:gd name="connsiteX889" fmla="*/ 1332643 w 2454339"/>
                <a:gd name="connsiteY889" fmla="*/ 669177 h 2205654"/>
                <a:gd name="connsiteX890" fmla="*/ 1344454 w 2454339"/>
                <a:gd name="connsiteY890" fmla="*/ 665557 h 2205654"/>
                <a:gd name="connsiteX891" fmla="*/ 1353026 w 2454339"/>
                <a:gd name="connsiteY891" fmla="*/ 660985 h 2205654"/>
                <a:gd name="connsiteX892" fmla="*/ 1358932 w 2454339"/>
                <a:gd name="connsiteY892" fmla="*/ 681464 h 2205654"/>
                <a:gd name="connsiteX893" fmla="*/ 1374458 w 2454339"/>
                <a:gd name="connsiteY893" fmla="*/ 740043 h 2205654"/>
                <a:gd name="connsiteX894" fmla="*/ 1369219 w 2454339"/>
                <a:gd name="connsiteY894" fmla="*/ 740995 h 2205654"/>
                <a:gd name="connsiteX895" fmla="*/ 1349026 w 2454339"/>
                <a:gd name="connsiteY895" fmla="*/ 745472 h 2205654"/>
                <a:gd name="connsiteX896" fmla="*/ 1329976 w 2454339"/>
                <a:gd name="connsiteY896" fmla="*/ 750139 h 2205654"/>
                <a:gd name="connsiteX897" fmla="*/ 1317593 w 2454339"/>
                <a:gd name="connsiteY897" fmla="*/ 754902 h 2205654"/>
                <a:gd name="connsiteX898" fmla="*/ 1316546 w 2454339"/>
                <a:gd name="connsiteY898" fmla="*/ 755568 h 2205654"/>
                <a:gd name="connsiteX899" fmla="*/ 1279303 w 2454339"/>
                <a:gd name="connsiteY899" fmla="*/ 735661 h 2205654"/>
                <a:gd name="connsiteX900" fmla="*/ 1231678 w 2454339"/>
                <a:gd name="connsiteY900" fmla="*/ 709563 h 2205654"/>
                <a:gd name="connsiteX901" fmla="*/ 1211580 w 2454339"/>
                <a:gd name="connsiteY901" fmla="*/ 700800 h 2205654"/>
                <a:gd name="connsiteX902" fmla="*/ 1217105 w 2454339"/>
                <a:gd name="connsiteY902" fmla="*/ 696894 h 2205654"/>
                <a:gd name="connsiteX903" fmla="*/ 1227582 w 2454339"/>
                <a:gd name="connsiteY903" fmla="*/ 690513 h 2205654"/>
                <a:gd name="connsiteX904" fmla="*/ 665321 w 2454339"/>
                <a:gd name="connsiteY904" fmla="*/ 1877137 h 2205654"/>
                <a:gd name="connsiteX905" fmla="*/ 665321 w 2454339"/>
                <a:gd name="connsiteY905" fmla="*/ 1877137 h 2205654"/>
                <a:gd name="connsiteX906" fmla="*/ 648843 w 2454339"/>
                <a:gd name="connsiteY906" fmla="*/ 1924000 h 2205654"/>
                <a:gd name="connsiteX907" fmla="*/ 629793 w 2454339"/>
                <a:gd name="connsiteY907" fmla="*/ 1966958 h 2205654"/>
                <a:gd name="connsiteX908" fmla="*/ 626078 w 2454339"/>
                <a:gd name="connsiteY908" fmla="*/ 1973149 h 2205654"/>
                <a:gd name="connsiteX909" fmla="*/ 624840 w 2454339"/>
                <a:gd name="connsiteY909" fmla="*/ 1974673 h 2205654"/>
                <a:gd name="connsiteX910" fmla="*/ 623221 w 2454339"/>
                <a:gd name="connsiteY910" fmla="*/ 1976292 h 2205654"/>
                <a:gd name="connsiteX911" fmla="*/ 622459 w 2454339"/>
                <a:gd name="connsiteY911" fmla="*/ 1976292 h 2205654"/>
                <a:gd name="connsiteX912" fmla="*/ 620554 w 2454339"/>
                <a:gd name="connsiteY912" fmla="*/ 1976292 h 2205654"/>
                <a:gd name="connsiteX913" fmla="*/ 618077 w 2454339"/>
                <a:gd name="connsiteY913" fmla="*/ 1977054 h 2205654"/>
                <a:gd name="connsiteX914" fmla="*/ 612648 w 2454339"/>
                <a:gd name="connsiteY914" fmla="*/ 1977531 h 2205654"/>
                <a:gd name="connsiteX915" fmla="*/ 608362 w 2454339"/>
                <a:gd name="connsiteY915" fmla="*/ 1977531 h 2205654"/>
                <a:gd name="connsiteX916" fmla="*/ 609124 w 2454339"/>
                <a:gd name="connsiteY916" fmla="*/ 1972292 h 2205654"/>
                <a:gd name="connsiteX917" fmla="*/ 609124 w 2454339"/>
                <a:gd name="connsiteY917" fmla="*/ 1971435 h 2205654"/>
                <a:gd name="connsiteX918" fmla="*/ 638175 w 2454339"/>
                <a:gd name="connsiteY918" fmla="*/ 1917142 h 2205654"/>
                <a:gd name="connsiteX919" fmla="*/ 650367 w 2454339"/>
                <a:gd name="connsiteY919" fmla="*/ 1883043 h 2205654"/>
                <a:gd name="connsiteX920" fmla="*/ 653701 w 2454339"/>
                <a:gd name="connsiteY920" fmla="*/ 1866660 h 2205654"/>
                <a:gd name="connsiteX921" fmla="*/ 654844 w 2454339"/>
                <a:gd name="connsiteY921" fmla="*/ 1861326 h 2205654"/>
                <a:gd name="connsiteX922" fmla="*/ 671703 w 2454339"/>
                <a:gd name="connsiteY922" fmla="*/ 1855897 h 2205654"/>
                <a:gd name="connsiteX923" fmla="*/ 664940 w 2454339"/>
                <a:gd name="connsiteY923" fmla="*/ 1877137 h 2205654"/>
                <a:gd name="connsiteX924" fmla="*/ 639032 w 2454339"/>
                <a:gd name="connsiteY924" fmla="*/ 1824274 h 2205654"/>
                <a:gd name="connsiteX925" fmla="*/ 639032 w 2454339"/>
                <a:gd name="connsiteY925" fmla="*/ 1824274 h 2205654"/>
                <a:gd name="connsiteX926" fmla="*/ 588740 w 2454339"/>
                <a:gd name="connsiteY926" fmla="*/ 1837513 h 2205654"/>
                <a:gd name="connsiteX927" fmla="*/ 538639 w 2454339"/>
                <a:gd name="connsiteY927" fmla="*/ 1851515 h 2205654"/>
                <a:gd name="connsiteX928" fmla="*/ 526447 w 2454339"/>
                <a:gd name="connsiteY928" fmla="*/ 1858087 h 2205654"/>
                <a:gd name="connsiteX929" fmla="*/ 512350 w 2454339"/>
                <a:gd name="connsiteY929" fmla="*/ 1810939 h 2205654"/>
                <a:gd name="connsiteX930" fmla="*/ 495300 w 2454339"/>
                <a:gd name="connsiteY930" fmla="*/ 1711498 h 2205654"/>
                <a:gd name="connsiteX931" fmla="*/ 489299 w 2454339"/>
                <a:gd name="connsiteY931" fmla="*/ 1605199 h 2205654"/>
                <a:gd name="connsiteX932" fmla="*/ 497491 w 2454339"/>
                <a:gd name="connsiteY932" fmla="*/ 1390219 h 2205654"/>
                <a:gd name="connsiteX933" fmla="*/ 500253 w 2454339"/>
                <a:gd name="connsiteY933" fmla="*/ 1364407 h 2205654"/>
                <a:gd name="connsiteX934" fmla="*/ 501682 w 2454339"/>
                <a:gd name="connsiteY934" fmla="*/ 1351548 h 2205654"/>
                <a:gd name="connsiteX935" fmla="*/ 502349 w 2454339"/>
                <a:gd name="connsiteY935" fmla="*/ 1346309 h 2205654"/>
                <a:gd name="connsiteX936" fmla="*/ 503206 w 2454339"/>
                <a:gd name="connsiteY936" fmla="*/ 1340308 h 2205654"/>
                <a:gd name="connsiteX937" fmla="*/ 511969 w 2454339"/>
                <a:gd name="connsiteY937" fmla="*/ 1286968 h 2205654"/>
                <a:gd name="connsiteX938" fmla="*/ 538544 w 2454339"/>
                <a:gd name="connsiteY938" fmla="*/ 1184670 h 2205654"/>
                <a:gd name="connsiteX939" fmla="*/ 549497 w 2454339"/>
                <a:gd name="connsiteY939" fmla="*/ 1152285 h 2205654"/>
                <a:gd name="connsiteX940" fmla="*/ 554069 w 2454339"/>
                <a:gd name="connsiteY940" fmla="*/ 1144760 h 2205654"/>
                <a:gd name="connsiteX941" fmla="*/ 566166 w 2454339"/>
                <a:gd name="connsiteY941" fmla="*/ 1122948 h 2205654"/>
                <a:gd name="connsiteX942" fmla="*/ 590360 w 2454339"/>
                <a:gd name="connsiteY942" fmla="*/ 1079990 h 2205654"/>
                <a:gd name="connsiteX943" fmla="*/ 618934 w 2454339"/>
                <a:gd name="connsiteY943" fmla="*/ 1042842 h 2205654"/>
                <a:gd name="connsiteX944" fmla="*/ 627031 w 2454339"/>
                <a:gd name="connsiteY944" fmla="*/ 1034365 h 2205654"/>
                <a:gd name="connsiteX945" fmla="*/ 636556 w 2454339"/>
                <a:gd name="connsiteY945" fmla="*/ 1032079 h 2205654"/>
                <a:gd name="connsiteX946" fmla="*/ 667703 w 2454339"/>
                <a:gd name="connsiteY946" fmla="*/ 1023507 h 2205654"/>
                <a:gd name="connsiteX947" fmla="*/ 735425 w 2454339"/>
                <a:gd name="connsiteY947" fmla="*/ 1005314 h 2205654"/>
                <a:gd name="connsiteX948" fmla="*/ 769239 w 2454339"/>
                <a:gd name="connsiteY948" fmla="*/ 993979 h 2205654"/>
                <a:gd name="connsiteX949" fmla="*/ 775240 w 2454339"/>
                <a:gd name="connsiteY949" fmla="*/ 991788 h 2205654"/>
                <a:gd name="connsiteX950" fmla="*/ 773430 w 2454339"/>
                <a:gd name="connsiteY950" fmla="*/ 994360 h 2205654"/>
                <a:gd name="connsiteX951" fmla="*/ 751046 w 2454339"/>
                <a:gd name="connsiteY951" fmla="*/ 1033603 h 2205654"/>
                <a:gd name="connsiteX952" fmla="*/ 719614 w 2454339"/>
                <a:gd name="connsiteY952" fmla="*/ 1119328 h 2205654"/>
                <a:gd name="connsiteX953" fmla="*/ 700564 w 2454339"/>
                <a:gd name="connsiteY953" fmla="*/ 1304780 h 2205654"/>
                <a:gd name="connsiteX954" fmla="*/ 704660 w 2454339"/>
                <a:gd name="connsiteY954" fmla="*/ 1509472 h 2205654"/>
                <a:gd name="connsiteX955" fmla="*/ 717328 w 2454339"/>
                <a:gd name="connsiteY955" fmla="*/ 1617867 h 2205654"/>
                <a:gd name="connsiteX956" fmla="*/ 736378 w 2454339"/>
                <a:gd name="connsiteY956" fmla="*/ 1703592 h 2205654"/>
                <a:gd name="connsiteX957" fmla="*/ 776859 w 2454339"/>
                <a:gd name="connsiteY957" fmla="*/ 1778458 h 2205654"/>
                <a:gd name="connsiteX958" fmla="*/ 781907 w 2454339"/>
                <a:gd name="connsiteY958" fmla="*/ 1783221 h 2205654"/>
                <a:gd name="connsiteX959" fmla="*/ 772382 w 2454339"/>
                <a:gd name="connsiteY959" fmla="*/ 1786078 h 2205654"/>
                <a:gd name="connsiteX960" fmla="*/ 766382 w 2454339"/>
                <a:gd name="connsiteY960" fmla="*/ 1787793 h 2205654"/>
                <a:gd name="connsiteX961" fmla="*/ 739521 w 2454339"/>
                <a:gd name="connsiteY961" fmla="*/ 1794746 h 2205654"/>
                <a:gd name="connsiteX962" fmla="*/ 639699 w 2454339"/>
                <a:gd name="connsiteY962" fmla="*/ 1824083 h 2205654"/>
                <a:gd name="connsiteX963" fmla="*/ 747427 w 2454339"/>
                <a:gd name="connsiteY963" fmla="*/ 1516330 h 2205654"/>
                <a:gd name="connsiteX964" fmla="*/ 747427 w 2454339"/>
                <a:gd name="connsiteY964" fmla="*/ 1516330 h 2205654"/>
                <a:gd name="connsiteX965" fmla="*/ 747427 w 2454339"/>
                <a:gd name="connsiteY965" fmla="*/ 1516330 h 2205654"/>
                <a:gd name="connsiteX966" fmla="*/ 763238 w 2454339"/>
                <a:gd name="connsiteY966" fmla="*/ 1659205 h 2205654"/>
                <a:gd name="connsiteX967" fmla="*/ 763238 w 2454339"/>
                <a:gd name="connsiteY967" fmla="*/ 1659205 h 2205654"/>
                <a:gd name="connsiteX968" fmla="*/ 763238 w 2454339"/>
                <a:gd name="connsiteY968" fmla="*/ 1659872 h 2205654"/>
                <a:gd name="connsiteX969" fmla="*/ 763238 w 2454339"/>
                <a:gd name="connsiteY969" fmla="*/ 1659110 h 2205654"/>
                <a:gd name="connsiteX970" fmla="*/ 911162 w 2454339"/>
                <a:gd name="connsiteY970" fmla="*/ 1492137 h 2205654"/>
                <a:gd name="connsiteX971" fmla="*/ 911162 w 2454339"/>
                <a:gd name="connsiteY971" fmla="*/ 1492137 h 2205654"/>
                <a:gd name="connsiteX972" fmla="*/ 906018 w 2454339"/>
                <a:gd name="connsiteY972" fmla="*/ 1579481 h 2205654"/>
                <a:gd name="connsiteX973" fmla="*/ 905447 w 2454339"/>
                <a:gd name="connsiteY973" fmla="*/ 1583862 h 2205654"/>
                <a:gd name="connsiteX974" fmla="*/ 905447 w 2454339"/>
                <a:gd name="connsiteY974" fmla="*/ 1587387 h 2205654"/>
                <a:gd name="connsiteX975" fmla="*/ 903827 w 2454339"/>
                <a:gd name="connsiteY975" fmla="*/ 1598055 h 2205654"/>
                <a:gd name="connsiteX976" fmla="*/ 899446 w 2454339"/>
                <a:gd name="connsiteY976" fmla="*/ 1621105 h 2205654"/>
                <a:gd name="connsiteX977" fmla="*/ 887635 w 2454339"/>
                <a:gd name="connsiteY977" fmla="*/ 1664634 h 2205654"/>
                <a:gd name="connsiteX978" fmla="*/ 880491 w 2454339"/>
                <a:gd name="connsiteY978" fmla="*/ 1684827 h 2205654"/>
                <a:gd name="connsiteX979" fmla="*/ 879253 w 2454339"/>
                <a:gd name="connsiteY979" fmla="*/ 1687971 h 2205654"/>
                <a:gd name="connsiteX980" fmla="*/ 877634 w 2454339"/>
                <a:gd name="connsiteY980" fmla="*/ 1691685 h 2205654"/>
                <a:gd name="connsiteX981" fmla="*/ 872585 w 2454339"/>
                <a:gd name="connsiteY981" fmla="*/ 1702925 h 2205654"/>
                <a:gd name="connsiteX982" fmla="*/ 852011 w 2454339"/>
                <a:gd name="connsiteY982" fmla="*/ 1739787 h 2205654"/>
                <a:gd name="connsiteX983" fmla="*/ 849725 w 2454339"/>
                <a:gd name="connsiteY983" fmla="*/ 1742549 h 2205654"/>
                <a:gd name="connsiteX984" fmla="*/ 846296 w 2454339"/>
                <a:gd name="connsiteY984" fmla="*/ 1746549 h 2205654"/>
                <a:gd name="connsiteX985" fmla="*/ 838772 w 2454339"/>
                <a:gd name="connsiteY985" fmla="*/ 1753789 h 2205654"/>
                <a:gd name="connsiteX986" fmla="*/ 838772 w 2454339"/>
                <a:gd name="connsiteY986" fmla="*/ 1754265 h 2205654"/>
                <a:gd name="connsiteX987" fmla="*/ 837724 w 2454339"/>
                <a:gd name="connsiteY987" fmla="*/ 1755027 h 2205654"/>
                <a:gd name="connsiteX988" fmla="*/ 833533 w 2454339"/>
                <a:gd name="connsiteY988" fmla="*/ 1757789 h 2205654"/>
                <a:gd name="connsiteX989" fmla="*/ 829342 w 2454339"/>
                <a:gd name="connsiteY989" fmla="*/ 1760075 h 2205654"/>
                <a:gd name="connsiteX990" fmla="*/ 826294 w 2454339"/>
                <a:gd name="connsiteY990" fmla="*/ 1760837 h 2205654"/>
                <a:gd name="connsiteX991" fmla="*/ 823532 w 2454339"/>
                <a:gd name="connsiteY991" fmla="*/ 1761408 h 2205654"/>
                <a:gd name="connsiteX992" fmla="*/ 819150 w 2454339"/>
                <a:gd name="connsiteY992" fmla="*/ 1761408 h 2205654"/>
                <a:gd name="connsiteX993" fmla="*/ 818579 w 2454339"/>
                <a:gd name="connsiteY993" fmla="*/ 1761408 h 2205654"/>
                <a:gd name="connsiteX994" fmla="*/ 813911 w 2454339"/>
                <a:gd name="connsiteY994" fmla="*/ 1760075 h 2205654"/>
                <a:gd name="connsiteX995" fmla="*/ 813911 w 2454339"/>
                <a:gd name="connsiteY995" fmla="*/ 1760075 h 2205654"/>
                <a:gd name="connsiteX996" fmla="*/ 835533 w 2454339"/>
                <a:gd name="connsiteY996" fmla="*/ 1741692 h 2205654"/>
                <a:gd name="connsiteX997" fmla="*/ 857250 w 2454339"/>
                <a:gd name="connsiteY997" fmla="*/ 1692638 h 2205654"/>
                <a:gd name="connsiteX998" fmla="*/ 877729 w 2454339"/>
                <a:gd name="connsiteY998" fmla="*/ 1607961 h 2205654"/>
                <a:gd name="connsiteX999" fmla="*/ 887254 w 2454339"/>
                <a:gd name="connsiteY999" fmla="*/ 1543476 h 2205654"/>
                <a:gd name="connsiteX1000" fmla="*/ 884301 w 2454339"/>
                <a:gd name="connsiteY1000" fmla="*/ 1496994 h 2205654"/>
                <a:gd name="connsiteX1001" fmla="*/ 880110 w 2454339"/>
                <a:gd name="connsiteY1001" fmla="*/ 1477944 h 2205654"/>
                <a:gd name="connsiteX1002" fmla="*/ 898303 w 2454339"/>
                <a:gd name="connsiteY1002" fmla="*/ 1478992 h 2205654"/>
                <a:gd name="connsiteX1003" fmla="*/ 900494 w 2454339"/>
                <a:gd name="connsiteY1003" fmla="*/ 1478992 h 2205654"/>
                <a:gd name="connsiteX1004" fmla="*/ 910019 w 2454339"/>
                <a:gd name="connsiteY1004" fmla="*/ 1480231 h 2205654"/>
                <a:gd name="connsiteX1005" fmla="*/ 910685 w 2454339"/>
                <a:gd name="connsiteY1005" fmla="*/ 1480231 h 2205654"/>
                <a:gd name="connsiteX1006" fmla="*/ 912019 w 2454339"/>
                <a:gd name="connsiteY1006" fmla="*/ 1480231 h 2205654"/>
                <a:gd name="connsiteX1007" fmla="*/ 919734 w 2454339"/>
                <a:gd name="connsiteY1007" fmla="*/ 1481469 h 2205654"/>
                <a:gd name="connsiteX1008" fmla="*/ 921734 w 2454339"/>
                <a:gd name="connsiteY1008" fmla="*/ 1481469 h 2205654"/>
                <a:gd name="connsiteX1009" fmla="*/ 911655 w 2454339"/>
                <a:gd name="connsiteY1009" fmla="*/ 1490405 h 2205654"/>
                <a:gd name="connsiteX1010" fmla="*/ 911638 w 2454339"/>
                <a:gd name="connsiteY1010" fmla="*/ 1490994 h 2205654"/>
                <a:gd name="connsiteX1011" fmla="*/ 1167289 w 2454339"/>
                <a:gd name="connsiteY1011" fmla="*/ 1460037 h 2205654"/>
                <a:gd name="connsiteX1012" fmla="*/ 1167289 w 2454339"/>
                <a:gd name="connsiteY1012" fmla="*/ 1460037 h 2205654"/>
                <a:gd name="connsiteX1013" fmla="*/ 1155764 w 2454339"/>
                <a:gd name="connsiteY1013" fmla="*/ 1461466 h 2205654"/>
                <a:gd name="connsiteX1014" fmla="*/ 1146239 w 2454339"/>
                <a:gd name="connsiteY1014" fmla="*/ 1462895 h 2205654"/>
                <a:gd name="connsiteX1015" fmla="*/ 1049750 w 2454339"/>
                <a:gd name="connsiteY1015" fmla="*/ 1461752 h 2205654"/>
                <a:gd name="connsiteX1016" fmla="*/ 1025176 w 2454339"/>
                <a:gd name="connsiteY1016" fmla="*/ 1459466 h 2205654"/>
                <a:gd name="connsiteX1017" fmla="*/ 1019365 w 2454339"/>
                <a:gd name="connsiteY1017" fmla="*/ 1458704 h 2205654"/>
                <a:gd name="connsiteX1018" fmla="*/ 1019365 w 2454339"/>
                <a:gd name="connsiteY1018" fmla="*/ 1458704 h 2205654"/>
                <a:gd name="connsiteX1019" fmla="*/ 1017651 w 2454339"/>
                <a:gd name="connsiteY1019" fmla="*/ 1458704 h 2205654"/>
                <a:gd name="connsiteX1020" fmla="*/ 1004126 w 2454339"/>
                <a:gd name="connsiteY1020" fmla="*/ 1456323 h 2205654"/>
                <a:gd name="connsiteX1021" fmla="*/ 956501 w 2454339"/>
                <a:gd name="connsiteY1021" fmla="*/ 1445178 h 2205654"/>
                <a:gd name="connsiteX1022" fmla="*/ 904780 w 2454339"/>
                <a:gd name="connsiteY1022" fmla="*/ 1436320 h 2205654"/>
                <a:gd name="connsiteX1023" fmla="*/ 852869 w 2454339"/>
                <a:gd name="connsiteY1023" fmla="*/ 1440702 h 2205654"/>
                <a:gd name="connsiteX1024" fmla="*/ 823055 w 2454339"/>
                <a:gd name="connsiteY1024" fmla="*/ 1449465 h 2205654"/>
                <a:gd name="connsiteX1025" fmla="*/ 807244 w 2454339"/>
                <a:gd name="connsiteY1025" fmla="*/ 1455751 h 2205654"/>
                <a:gd name="connsiteX1026" fmla="*/ 802481 w 2454339"/>
                <a:gd name="connsiteY1026" fmla="*/ 1455751 h 2205654"/>
                <a:gd name="connsiteX1027" fmla="*/ 792956 w 2454339"/>
                <a:gd name="connsiteY1027" fmla="*/ 1457561 h 2205654"/>
                <a:gd name="connsiteX1028" fmla="*/ 784765 w 2454339"/>
                <a:gd name="connsiteY1028" fmla="*/ 1460133 h 2205654"/>
                <a:gd name="connsiteX1029" fmla="*/ 750665 w 2454339"/>
                <a:gd name="connsiteY1029" fmla="*/ 1472610 h 2205654"/>
                <a:gd name="connsiteX1030" fmla="*/ 740093 w 2454339"/>
                <a:gd name="connsiteY1030" fmla="*/ 1476897 h 2205654"/>
                <a:gd name="connsiteX1031" fmla="*/ 739140 w 2454339"/>
                <a:gd name="connsiteY1031" fmla="*/ 1457847 h 2205654"/>
                <a:gd name="connsiteX1032" fmla="*/ 753047 w 2454339"/>
                <a:gd name="connsiteY1032" fmla="*/ 1455751 h 2205654"/>
                <a:gd name="connsiteX1033" fmla="*/ 782479 w 2454339"/>
                <a:gd name="connsiteY1033" fmla="*/ 1445369 h 2205654"/>
                <a:gd name="connsiteX1034" fmla="*/ 782460 w 2454339"/>
                <a:gd name="connsiteY1034" fmla="*/ 1439442 h 2205654"/>
                <a:gd name="connsiteX1035" fmla="*/ 779621 w 2454339"/>
                <a:gd name="connsiteY1035" fmla="*/ 1438225 h 2205654"/>
                <a:gd name="connsiteX1036" fmla="*/ 746569 w 2454339"/>
                <a:gd name="connsiteY1036" fmla="*/ 1442702 h 2205654"/>
                <a:gd name="connsiteX1037" fmla="*/ 738664 w 2454339"/>
                <a:gd name="connsiteY1037" fmla="*/ 1444226 h 2205654"/>
                <a:gd name="connsiteX1038" fmla="*/ 738664 w 2454339"/>
                <a:gd name="connsiteY1038" fmla="*/ 1438511 h 2205654"/>
                <a:gd name="connsiteX1039" fmla="*/ 746951 w 2454339"/>
                <a:gd name="connsiteY1039" fmla="*/ 1436892 h 2205654"/>
                <a:gd name="connsiteX1040" fmla="*/ 767429 w 2454339"/>
                <a:gd name="connsiteY1040" fmla="*/ 1426128 h 2205654"/>
                <a:gd name="connsiteX1041" fmla="*/ 766269 w 2454339"/>
                <a:gd name="connsiteY1041" fmla="*/ 1421837 h 2205654"/>
                <a:gd name="connsiteX1042" fmla="*/ 765620 w 2454339"/>
                <a:gd name="connsiteY1042" fmla="*/ 1421556 h 2205654"/>
                <a:gd name="connsiteX1043" fmla="*/ 741617 w 2454339"/>
                <a:gd name="connsiteY1043" fmla="*/ 1424795 h 2205654"/>
                <a:gd name="connsiteX1044" fmla="*/ 738283 w 2454339"/>
                <a:gd name="connsiteY1044" fmla="*/ 1425748 h 2205654"/>
                <a:gd name="connsiteX1045" fmla="*/ 738283 w 2454339"/>
                <a:gd name="connsiteY1045" fmla="*/ 1414317 h 2205654"/>
                <a:gd name="connsiteX1046" fmla="*/ 751808 w 2454339"/>
                <a:gd name="connsiteY1046" fmla="*/ 1407555 h 2205654"/>
                <a:gd name="connsiteX1047" fmla="*/ 768382 w 2454339"/>
                <a:gd name="connsiteY1047" fmla="*/ 1395363 h 2205654"/>
                <a:gd name="connsiteX1048" fmla="*/ 766775 w 2454339"/>
                <a:gd name="connsiteY1048" fmla="*/ 1389938 h 2205654"/>
                <a:gd name="connsiteX1049" fmla="*/ 765048 w 2454339"/>
                <a:gd name="connsiteY1049" fmla="*/ 1389457 h 2205654"/>
                <a:gd name="connsiteX1050" fmla="*/ 747141 w 2454339"/>
                <a:gd name="connsiteY1050" fmla="*/ 1395553 h 2205654"/>
                <a:gd name="connsiteX1051" fmla="*/ 737616 w 2454339"/>
                <a:gd name="connsiteY1051" fmla="*/ 1399840 h 2205654"/>
                <a:gd name="connsiteX1052" fmla="*/ 737616 w 2454339"/>
                <a:gd name="connsiteY1052" fmla="*/ 1389267 h 2205654"/>
                <a:gd name="connsiteX1053" fmla="*/ 737616 w 2454339"/>
                <a:gd name="connsiteY1053" fmla="*/ 1379742 h 2205654"/>
                <a:gd name="connsiteX1054" fmla="*/ 742379 w 2454339"/>
                <a:gd name="connsiteY1054" fmla="*/ 1379075 h 2205654"/>
                <a:gd name="connsiteX1055" fmla="*/ 756952 w 2454339"/>
                <a:gd name="connsiteY1055" fmla="*/ 1373169 h 2205654"/>
                <a:gd name="connsiteX1056" fmla="*/ 756494 w 2454339"/>
                <a:gd name="connsiteY1056" fmla="*/ 1364830 h 2205654"/>
                <a:gd name="connsiteX1057" fmla="*/ 754475 w 2454339"/>
                <a:gd name="connsiteY1057" fmla="*/ 1363644 h 2205654"/>
                <a:gd name="connsiteX1058" fmla="*/ 744950 w 2454339"/>
                <a:gd name="connsiteY1058" fmla="*/ 1364311 h 2205654"/>
                <a:gd name="connsiteX1059" fmla="*/ 737997 w 2454339"/>
                <a:gd name="connsiteY1059" fmla="*/ 1366502 h 2205654"/>
                <a:gd name="connsiteX1060" fmla="*/ 737997 w 2454339"/>
                <a:gd name="connsiteY1060" fmla="*/ 1340499 h 2205654"/>
                <a:gd name="connsiteX1061" fmla="*/ 739807 w 2454339"/>
                <a:gd name="connsiteY1061" fmla="*/ 1340499 h 2205654"/>
                <a:gd name="connsiteX1062" fmla="*/ 748665 w 2454339"/>
                <a:gd name="connsiteY1062" fmla="*/ 1336022 h 2205654"/>
                <a:gd name="connsiteX1063" fmla="*/ 751046 w 2454339"/>
                <a:gd name="connsiteY1063" fmla="*/ 1331355 h 2205654"/>
                <a:gd name="connsiteX1064" fmla="*/ 749139 w 2454339"/>
                <a:gd name="connsiteY1064" fmla="*/ 1327946 h 2205654"/>
                <a:gd name="connsiteX1065" fmla="*/ 747712 w 2454339"/>
                <a:gd name="connsiteY1065" fmla="*/ 1327926 h 2205654"/>
                <a:gd name="connsiteX1066" fmla="*/ 745903 w 2454339"/>
                <a:gd name="connsiteY1066" fmla="*/ 1328497 h 2205654"/>
                <a:gd name="connsiteX1067" fmla="*/ 744474 w 2454339"/>
                <a:gd name="connsiteY1067" fmla="*/ 1329069 h 2205654"/>
                <a:gd name="connsiteX1068" fmla="*/ 742093 w 2454339"/>
                <a:gd name="connsiteY1068" fmla="*/ 1329069 h 2205654"/>
                <a:gd name="connsiteX1069" fmla="*/ 740664 w 2454339"/>
                <a:gd name="connsiteY1069" fmla="*/ 1329069 h 2205654"/>
                <a:gd name="connsiteX1070" fmla="*/ 739807 w 2454339"/>
                <a:gd name="connsiteY1070" fmla="*/ 1329069 h 2205654"/>
                <a:gd name="connsiteX1071" fmla="*/ 737997 w 2454339"/>
                <a:gd name="connsiteY1071" fmla="*/ 1329069 h 2205654"/>
                <a:gd name="connsiteX1072" fmla="*/ 741998 w 2454339"/>
                <a:gd name="connsiteY1072" fmla="*/ 1198671 h 2205654"/>
                <a:gd name="connsiteX1073" fmla="*/ 744093 w 2454339"/>
                <a:gd name="connsiteY1073" fmla="*/ 1176764 h 2205654"/>
                <a:gd name="connsiteX1074" fmla="*/ 746665 w 2454339"/>
                <a:gd name="connsiteY1074" fmla="*/ 1155904 h 2205654"/>
                <a:gd name="connsiteX1075" fmla="*/ 754761 w 2454339"/>
                <a:gd name="connsiteY1075" fmla="*/ 1111232 h 2205654"/>
                <a:gd name="connsiteX1076" fmla="*/ 779050 w 2454339"/>
                <a:gd name="connsiteY1076" fmla="*/ 1024650 h 2205654"/>
                <a:gd name="connsiteX1077" fmla="*/ 789146 w 2454339"/>
                <a:gd name="connsiteY1077" fmla="*/ 1001885 h 2205654"/>
                <a:gd name="connsiteX1078" fmla="*/ 790670 w 2454339"/>
                <a:gd name="connsiteY1078" fmla="*/ 1001218 h 2205654"/>
                <a:gd name="connsiteX1079" fmla="*/ 798386 w 2454339"/>
                <a:gd name="connsiteY1079" fmla="*/ 994551 h 2205654"/>
                <a:gd name="connsiteX1080" fmla="*/ 805434 w 2454339"/>
                <a:gd name="connsiteY1080" fmla="*/ 986359 h 2205654"/>
                <a:gd name="connsiteX1081" fmla="*/ 820484 w 2454339"/>
                <a:gd name="connsiteY1081" fmla="*/ 967309 h 2205654"/>
                <a:gd name="connsiteX1082" fmla="*/ 846868 w 2454339"/>
                <a:gd name="connsiteY1082" fmla="*/ 928257 h 2205654"/>
                <a:gd name="connsiteX1083" fmla="*/ 903065 w 2454339"/>
                <a:gd name="connsiteY1083" fmla="*/ 855962 h 2205654"/>
                <a:gd name="connsiteX1084" fmla="*/ 933450 w 2454339"/>
                <a:gd name="connsiteY1084" fmla="*/ 824911 h 2205654"/>
                <a:gd name="connsiteX1085" fmla="*/ 941451 w 2454339"/>
                <a:gd name="connsiteY1085" fmla="*/ 817862 h 2205654"/>
                <a:gd name="connsiteX1086" fmla="*/ 942213 w 2454339"/>
                <a:gd name="connsiteY1086" fmla="*/ 817195 h 2205654"/>
                <a:gd name="connsiteX1087" fmla="*/ 943165 w 2454339"/>
                <a:gd name="connsiteY1087" fmla="*/ 816528 h 2205654"/>
                <a:gd name="connsiteX1088" fmla="*/ 947357 w 2454339"/>
                <a:gd name="connsiteY1088" fmla="*/ 813385 h 2205654"/>
                <a:gd name="connsiteX1089" fmla="*/ 966407 w 2454339"/>
                <a:gd name="connsiteY1089" fmla="*/ 801574 h 2205654"/>
                <a:gd name="connsiteX1090" fmla="*/ 975932 w 2454339"/>
                <a:gd name="connsiteY1090" fmla="*/ 796812 h 2205654"/>
                <a:gd name="connsiteX1091" fmla="*/ 980694 w 2454339"/>
                <a:gd name="connsiteY1091" fmla="*/ 794526 h 2205654"/>
                <a:gd name="connsiteX1092" fmla="*/ 983647 w 2454339"/>
                <a:gd name="connsiteY1092" fmla="*/ 793287 h 2205654"/>
                <a:gd name="connsiteX1093" fmla="*/ 1003268 w 2454339"/>
                <a:gd name="connsiteY1093" fmla="*/ 785382 h 2205654"/>
                <a:gd name="connsiteX1094" fmla="*/ 1044607 w 2454339"/>
                <a:gd name="connsiteY1094" fmla="*/ 769951 h 2205654"/>
                <a:gd name="connsiteX1095" fmla="*/ 1147477 w 2454339"/>
                <a:gd name="connsiteY1095" fmla="*/ 735090 h 2205654"/>
                <a:gd name="connsiteX1096" fmla="*/ 1159097 w 2454339"/>
                <a:gd name="connsiteY1096" fmla="*/ 732804 h 2205654"/>
                <a:gd name="connsiteX1097" fmla="*/ 1164812 w 2454339"/>
                <a:gd name="connsiteY1097" fmla="*/ 731851 h 2205654"/>
                <a:gd name="connsiteX1098" fmla="*/ 1168337 w 2454339"/>
                <a:gd name="connsiteY1098" fmla="*/ 731851 h 2205654"/>
                <a:gd name="connsiteX1099" fmla="*/ 1179481 w 2454339"/>
                <a:gd name="connsiteY1099" fmla="*/ 731851 h 2205654"/>
                <a:gd name="connsiteX1100" fmla="*/ 1183958 w 2454339"/>
                <a:gd name="connsiteY1100" fmla="*/ 731851 h 2205654"/>
                <a:gd name="connsiteX1101" fmla="*/ 1183958 w 2454339"/>
                <a:gd name="connsiteY1101" fmla="*/ 731851 h 2205654"/>
                <a:gd name="connsiteX1102" fmla="*/ 1186720 w 2454339"/>
                <a:gd name="connsiteY1102" fmla="*/ 732423 h 2205654"/>
                <a:gd name="connsiteX1103" fmla="*/ 1205770 w 2454339"/>
                <a:gd name="connsiteY1103" fmla="*/ 738042 h 2205654"/>
                <a:gd name="connsiteX1104" fmla="*/ 1220248 w 2454339"/>
                <a:gd name="connsiteY1104" fmla="*/ 740138 h 2205654"/>
                <a:gd name="connsiteX1105" fmla="*/ 1259777 w 2454339"/>
                <a:gd name="connsiteY1105" fmla="*/ 765189 h 2205654"/>
                <a:gd name="connsiteX1106" fmla="*/ 1264253 w 2454339"/>
                <a:gd name="connsiteY1106" fmla="*/ 767951 h 2205654"/>
                <a:gd name="connsiteX1107" fmla="*/ 1254061 w 2454339"/>
                <a:gd name="connsiteY1107" fmla="*/ 779952 h 2205654"/>
                <a:gd name="connsiteX1108" fmla="*/ 1244536 w 2454339"/>
                <a:gd name="connsiteY1108" fmla="*/ 798050 h 2205654"/>
                <a:gd name="connsiteX1109" fmla="*/ 1249204 w 2454339"/>
                <a:gd name="connsiteY1109" fmla="*/ 816147 h 2205654"/>
                <a:gd name="connsiteX1110" fmla="*/ 1259586 w 2454339"/>
                <a:gd name="connsiteY1110" fmla="*/ 813957 h 2205654"/>
                <a:gd name="connsiteX1111" fmla="*/ 1259586 w 2454339"/>
                <a:gd name="connsiteY1111" fmla="*/ 808337 h 2205654"/>
                <a:gd name="connsiteX1112" fmla="*/ 1258633 w 2454339"/>
                <a:gd name="connsiteY1112" fmla="*/ 806241 h 2205654"/>
                <a:gd name="connsiteX1113" fmla="*/ 1257776 w 2454339"/>
                <a:gd name="connsiteY1113" fmla="*/ 805003 h 2205654"/>
                <a:gd name="connsiteX1114" fmla="*/ 1257776 w 2454339"/>
                <a:gd name="connsiteY1114" fmla="*/ 804527 h 2205654"/>
                <a:gd name="connsiteX1115" fmla="*/ 1257776 w 2454339"/>
                <a:gd name="connsiteY1115" fmla="*/ 804527 h 2205654"/>
                <a:gd name="connsiteX1116" fmla="*/ 1257776 w 2454339"/>
                <a:gd name="connsiteY1116" fmla="*/ 801860 h 2205654"/>
                <a:gd name="connsiteX1117" fmla="*/ 1261396 w 2454339"/>
                <a:gd name="connsiteY1117" fmla="*/ 793668 h 2205654"/>
                <a:gd name="connsiteX1118" fmla="*/ 1273588 w 2454339"/>
                <a:gd name="connsiteY1118" fmla="*/ 776904 h 2205654"/>
                <a:gd name="connsiteX1119" fmla="*/ 1275588 w 2454339"/>
                <a:gd name="connsiteY1119" fmla="*/ 774904 h 2205654"/>
                <a:gd name="connsiteX1120" fmla="*/ 1307592 w 2454339"/>
                <a:gd name="connsiteY1120" fmla="*/ 791668 h 2205654"/>
                <a:gd name="connsiteX1121" fmla="*/ 1333691 w 2454339"/>
                <a:gd name="connsiteY1121" fmla="*/ 802431 h 2205654"/>
                <a:gd name="connsiteX1122" fmla="*/ 1341311 w 2454339"/>
                <a:gd name="connsiteY1122" fmla="*/ 805479 h 2205654"/>
                <a:gd name="connsiteX1123" fmla="*/ 1340453 w 2454339"/>
                <a:gd name="connsiteY1123" fmla="*/ 808146 h 2205654"/>
                <a:gd name="connsiteX1124" fmla="*/ 1338358 w 2454339"/>
                <a:gd name="connsiteY1124" fmla="*/ 813576 h 2205654"/>
                <a:gd name="connsiteX1125" fmla="*/ 1333405 w 2454339"/>
                <a:gd name="connsiteY1125" fmla="*/ 823101 h 2205654"/>
                <a:gd name="connsiteX1126" fmla="*/ 1330357 w 2454339"/>
                <a:gd name="connsiteY1126" fmla="*/ 826815 h 2205654"/>
                <a:gd name="connsiteX1127" fmla="*/ 1325975 w 2454339"/>
                <a:gd name="connsiteY1127" fmla="*/ 830911 h 2205654"/>
                <a:gd name="connsiteX1128" fmla="*/ 1324356 w 2454339"/>
                <a:gd name="connsiteY1128" fmla="*/ 832054 h 2205654"/>
                <a:gd name="connsiteX1129" fmla="*/ 1318641 w 2454339"/>
                <a:gd name="connsiteY1129" fmla="*/ 835674 h 2205654"/>
                <a:gd name="connsiteX1130" fmla="*/ 1308449 w 2454339"/>
                <a:gd name="connsiteY1130" fmla="*/ 841103 h 2205654"/>
                <a:gd name="connsiteX1131" fmla="*/ 1303401 w 2454339"/>
                <a:gd name="connsiteY1131" fmla="*/ 843103 h 2205654"/>
                <a:gd name="connsiteX1132" fmla="*/ 1296448 w 2454339"/>
                <a:gd name="connsiteY1132" fmla="*/ 845389 h 2205654"/>
                <a:gd name="connsiteX1133" fmla="*/ 1282256 w 2454339"/>
                <a:gd name="connsiteY1133" fmla="*/ 848818 h 2205654"/>
                <a:gd name="connsiteX1134" fmla="*/ 1276636 w 2454339"/>
                <a:gd name="connsiteY1134" fmla="*/ 849866 h 2205654"/>
                <a:gd name="connsiteX1135" fmla="*/ 1273302 w 2454339"/>
                <a:gd name="connsiteY1135" fmla="*/ 849866 h 2205654"/>
                <a:gd name="connsiteX1136" fmla="*/ 1258919 w 2454339"/>
                <a:gd name="connsiteY1136" fmla="*/ 850723 h 2205654"/>
                <a:gd name="connsiteX1137" fmla="*/ 1245013 w 2454339"/>
                <a:gd name="connsiteY1137" fmla="*/ 850723 h 2205654"/>
                <a:gd name="connsiteX1138" fmla="*/ 1238345 w 2454339"/>
                <a:gd name="connsiteY1138" fmla="*/ 850723 h 2205654"/>
                <a:gd name="connsiteX1139" fmla="*/ 1233392 w 2454339"/>
                <a:gd name="connsiteY1139" fmla="*/ 850152 h 2205654"/>
                <a:gd name="connsiteX1140" fmla="*/ 1228916 w 2454339"/>
                <a:gd name="connsiteY1140" fmla="*/ 849485 h 2205654"/>
                <a:gd name="connsiteX1141" fmla="*/ 1219391 w 2454339"/>
                <a:gd name="connsiteY1141" fmla="*/ 847580 h 2205654"/>
                <a:gd name="connsiteX1142" fmla="*/ 1200341 w 2454339"/>
                <a:gd name="connsiteY1142" fmla="*/ 841960 h 2205654"/>
                <a:gd name="connsiteX1143" fmla="*/ 1181291 w 2454339"/>
                <a:gd name="connsiteY1143" fmla="*/ 836245 h 2205654"/>
                <a:gd name="connsiteX1144" fmla="*/ 1169575 w 2454339"/>
                <a:gd name="connsiteY1144" fmla="*/ 834531 h 2205654"/>
                <a:gd name="connsiteX1145" fmla="*/ 1164241 w 2454339"/>
                <a:gd name="connsiteY1145" fmla="*/ 835483 h 2205654"/>
                <a:gd name="connsiteX1146" fmla="*/ 1159478 w 2454339"/>
                <a:gd name="connsiteY1146" fmla="*/ 838055 h 2205654"/>
                <a:gd name="connsiteX1147" fmla="*/ 1154144 w 2454339"/>
                <a:gd name="connsiteY1147" fmla="*/ 839579 h 2205654"/>
                <a:gd name="connsiteX1148" fmla="*/ 1154144 w 2454339"/>
                <a:gd name="connsiteY1148" fmla="*/ 839579 h 2205654"/>
                <a:gd name="connsiteX1149" fmla="*/ 1146524 w 2454339"/>
                <a:gd name="connsiteY1149" fmla="*/ 843961 h 2205654"/>
                <a:gd name="connsiteX1150" fmla="*/ 1146524 w 2454339"/>
                <a:gd name="connsiteY1150" fmla="*/ 843960 h 2205654"/>
                <a:gd name="connsiteX1151" fmla="*/ 1145477 w 2454339"/>
                <a:gd name="connsiteY1151" fmla="*/ 844722 h 2205654"/>
                <a:gd name="connsiteX1152" fmla="*/ 1141857 w 2454339"/>
                <a:gd name="connsiteY1152" fmla="*/ 847104 h 2205654"/>
                <a:gd name="connsiteX1153" fmla="*/ 1127284 w 2454339"/>
                <a:gd name="connsiteY1153" fmla="*/ 855009 h 2205654"/>
                <a:gd name="connsiteX1154" fmla="*/ 1093946 w 2454339"/>
                <a:gd name="connsiteY1154" fmla="*/ 873297 h 2205654"/>
                <a:gd name="connsiteX1155" fmla="*/ 1090041 w 2454339"/>
                <a:gd name="connsiteY1155" fmla="*/ 874821 h 2205654"/>
                <a:gd name="connsiteX1156" fmla="*/ 1081564 w 2454339"/>
                <a:gd name="connsiteY1156" fmla="*/ 877584 h 2205654"/>
                <a:gd name="connsiteX1157" fmla="*/ 1064228 w 2454339"/>
                <a:gd name="connsiteY1157" fmla="*/ 881489 h 2205654"/>
                <a:gd name="connsiteX1158" fmla="*/ 1047750 w 2454339"/>
                <a:gd name="connsiteY1158" fmla="*/ 885394 h 2205654"/>
                <a:gd name="connsiteX1159" fmla="*/ 1027938 w 2454339"/>
                <a:gd name="connsiteY1159" fmla="*/ 893871 h 2205654"/>
                <a:gd name="connsiteX1160" fmla="*/ 1024380 w 2454339"/>
                <a:gd name="connsiteY1160" fmla="*/ 909363 h 2205654"/>
                <a:gd name="connsiteX1161" fmla="*/ 1027938 w 2454339"/>
                <a:gd name="connsiteY1161" fmla="*/ 912921 h 2205654"/>
                <a:gd name="connsiteX1162" fmla="*/ 1074801 w 2454339"/>
                <a:gd name="connsiteY1162" fmla="*/ 920541 h 2205654"/>
                <a:gd name="connsiteX1163" fmla="*/ 1075754 w 2454339"/>
                <a:gd name="connsiteY1163" fmla="*/ 920541 h 2205654"/>
                <a:gd name="connsiteX1164" fmla="*/ 1072515 w 2454339"/>
                <a:gd name="connsiteY1164" fmla="*/ 934829 h 2205654"/>
                <a:gd name="connsiteX1165" fmla="*/ 1065086 w 2454339"/>
                <a:gd name="connsiteY1165" fmla="*/ 971691 h 2205654"/>
                <a:gd name="connsiteX1166" fmla="*/ 1057180 w 2454339"/>
                <a:gd name="connsiteY1166" fmla="*/ 1008362 h 2205654"/>
                <a:gd name="connsiteX1167" fmla="*/ 1052036 w 2454339"/>
                <a:gd name="connsiteY1167" fmla="*/ 1045509 h 2205654"/>
                <a:gd name="connsiteX1168" fmla="*/ 1061561 w 2454339"/>
                <a:gd name="connsiteY1168" fmla="*/ 1049415 h 2205654"/>
                <a:gd name="connsiteX1169" fmla="*/ 1082135 w 2454339"/>
                <a:gd name="connsiteY1169" fmla="*/ 992836 h 2205654"/>
                <a:gd name="connsiteX1170" fmla="*/ 1087088 w 2454339"/>
                <a:gd name="connsiteY1170" fmla="*/ 985026 h 2205654"/>
                <a:gd name="connsiteX1171" fmla="*/ 1102424 w 2454339"/>
                <a:gd name="connsiteY1171" fmla="*/ 967309 h 2205654"/>
                <a:gd name="connsiteX1172" fmla="*/ 1121474 w 2454339"/>
                <a:gd name="connsiteY1172" fmla="*/ 952450 h 2205654"/>
                <a:gd name="connsiteX1173" fmla="*/ 1120331 w 2454339"/>
                <a:gd name="connsiteY1173" fmla="*/ 1029698 h 2205654"/>
                <a:gd name="connsiteX1174" fmla="*/ 1133475 w 2454339"/>
                <a:gd name="connsiteY1174" fmla="*/ 1236009 h 2205654"/>
                <a:gd name="connsiteX1175" fmla="*/ 1160336 w 2454339"/>
                <a:gd name="connsiteY1175" fmla="*/ 1363263 h 2205654"/>
                <a:gd name="connsiteX1176" fmla="*/ 1178814 w 2454339"/>
                <a:gd name="connsiteY1176" fmla="*/ 1425366 h 2205654"/>
                <a:gd name="connsiteX1177" fmla="*/ 1190339 w 2454339"/>
                <a:gd name="connsiteY1177" fmla="*/ 1456990 h 2205654"/>
                <a:gd name="connsiteX1178" fmla="*/ 1191387 w 2454339"/>
                <a:gd name="connsiteY1178" fmla="*/ 1459561 h 2205654"/>
                <a:gd name="connsiteX1179" fmla="*/ 1185767 w 2454339"/>
                <a:gd name="connsiteY1179" fmla="*/ 1459561 h 2205654"/>
                <a:gd name="connsiteX1180" fmla="*/ 1167479 w 2454339"/>
                <a:gd name="connsiteY1180" fmla="*/ 1460228 h 2205654"/>
                <a:gd name="connsiteX1181" fmla="*/ 1480185 w 2454339"/>
                <a:gd name="connsiteY1181" fmla="*/ 1544810 h 2205654"/>
                <a:gd name="connsiteX1182" fmla="*/ 1480185 w 2454339"/>
                <a:gd name="connsiteY1182" fmla="*/ 1544810 h 2205654"/>
                <a:gd name="connsiteX1183" fmla="*/ 1437608 w 2454339"/>
                <a:gd name="connsiteY1183" fmla="*/ 1539857 h 2205654"/>
                <a:gd name="connsiteX1184" fmla="*/ 1432370 w 2454339"/>
                <a:gd name="connsiteY1184" fmla="*/ 1539190 h 2205654"/>
                <a:gd name="connsiteX1185" fmla="*/ 1429512 w 2454339"/>
                <a:gd name="connsiteY1185" fmla="*/ 1539190 h 2205654"/>
                <a:gd name="connsiteX1186" fmla="*/ 1419987 w 2454339"/>
                <a:gd name="connsiteY1186" fmla="*/ 1537761 h 2205654"/>
                <a:gd name="connsiteX1187" fmla="*/ 1397127 w 2454339"/>
                <a:gd name="connsiteY1187" fmla="*/ 1533856 h 2205654"/>
                <a:gd name="connsiteX1188" fmla="*/ 1312069 w 2454339"/>
                <a:gd name="connsiteY1188" fmla="*/ 1509948 h 2205654"/>
                <a:gd name="connsiteX1189" fmla="*/ 1304068 w 2454339"/>
                <a:gd name="connsiteY1189" fmla="*/ 1506710 h 2205654"/>
                <a:gd name="connsiteX1190" fmla="*/ 1300925 w 2454339"/>
                <a:gd name="connsiteY1190" fmla="*/ 1505376 h 2205654"/>
                <a:gd name="connsiteX1191" fmla="*/ 1296353 w 2454339"/>
                <a:gd name="connsiteY1191" fmla="*/ 1503281 h 2205654"/>
                <a:gd name="connsiteX1192" fmla="*/ 1277303 w 2454339"/>
                <a:gd name="connsiteY1192" fmla="*/ 1493184 h 2205654"/>
                <a:gd name="connsiteX1193" fmla="*/ 1261872 w 2454339"/>
                <a:gd name="connsiteY1193" fmla="*/ 1482707 h 2205654"/>
                <a:gd name="connsiteX1194" fmla="*/ 1259396 w 2454339"/>
                <a:gd name="connsiteY1194" fmla="*/ 1480611 h 2205654"/>
                <a:gd name="connsiteX1195" fmla="*/ 1255776 w 2454339"/>
                <a:gd name="connsiteY1195" fmla="*/ 1477373 h 2205654"/>
                <a:gd name="connsiteX1196" fmla="*/ 1247775 w 2454339"/>
                <a:gd name="connsiteY1196" fmla="*/ 1469467 h 2205654"/>
                <a:gd name="connsiteX1197" fmla="*/ 1240536 w 2454339"/>
                <a:gd name="connsiteY1197" fmla="*/ 1461085 h 2205654"/>
                <a:gd name="connsiteX1198" fmla="*/ 1238345 w 2454339"/>
                <a:gd name="connsiteY1198" fmla="*/ 1458323 h 2205654"/>
                <a:gd name="connsiteX1199" fmla="*/ 1235583 w 2454339"/>
                <a:gd name="connsiteY1199" fmla="*/ 1454608 h 2205654"/>
                <a:gd name="connsiteX1200" fmla="*/ 1222534 w 2454339"/>
                <a:gd name="connsiteY1200" fmla="*/ 1433177 h 2205654"/>
                <a:gd name="connsiteX1201" fmla="*/ 1217105 w 2454339"/>
                <a:gd name="connsiteY1201" fmla="*/ 1423652 h 2205654"/>
                <a:gd name="connsiteX1202" fmla="*/ 1203008 w 2454339"/>
                <a:gd name="connsiteY1202" fmla="*/ 1377551 h 2205654"/>
                <a:gd name="connsiteX1203" fmla="*/ 1178243 w 2454339"/>
                <a:gd name="connsiteY1203" fmla="*/ 1277348 h 2205654"/>
                <a:gd name="connsiteX1204" fmla="*/ 1163669 w 2454339"/>
                <a:gd name="connsiteY1204" fmla="*/ 1182098 h 2205654"/>
                <a:gd name="connsiteX1205" fmla="*/ 1165765 w 2454339"/>
                <a:gd name="connsiteY1205" fmla="*/ 1184003 h 2205654"/>
                <a:gd name="connsiteX1206" fmla="*/ 1168146 w 2454339"/>
                <a:gd name="connsiteY1206" fmla="*/ 1187146 h 2205654"/>
                <a:gd name="connsiteX1207" fmla="*/ 1200436 w 2454339"/>
                <a:gd name="connsiteY1207" fmla="*/ 1202291 h 2205654"/>
                <a:gd name="connsiteX1208" fmla="*/ 1209961 w 2454339"/>
                <a:gd name="connsiteY1208" fmla="*/ 1203434 h 2205654"/>
                <a:gd name="connsiteX1209" fmla="*/ 1202150 w 2454339"/>
                <a:gd name="connsiteY1209" fmla="*/ 1214292 h 2205654"/>
                <a:gd name="connsiteX1210" fmla="*/ 1196150 w 2454339"/>
                <a:gd name="connsiteY1210" fmla="*/ 1254964 h 2205654"/>
                <a:gd name="connsiteX1211" fmla="*/ 1210532 w 2454339"/>
                <a:gd name="connsiteY1211" fmla="*/ 1290874 h 2205654"/>
                <a:gd name="connsiteX1212" fmla="*/ 1237964 w 2454339"/>
                <a:gd name="connsiteY1212" fmla="*/ 1301637 h 2205654"/>
                <a:gd name="connsiteX1213" fmla="*/ 1249013 w 2454339"/>
                <a:gd name="connsiteY1213" fmla="*/ 1306018 h 2205654"/>
                <a:gd name="connsiteX1214" fmla="*/ 1241393 w 2454339"/>
                <a:gd name="connsiteY1214" fmla="*/ 1315543 h 2205654"/>
                <a:gd name="connsiteX1215" fmla="*/ 1247966 w 2454339"/>
                <a:gd name="connsiteY1215" fmla="*/ 1355453 h 2205654"/>
                <a:gd name="connsiteX1216" fmla="*/ 1275207 w 2454339"/>
                <a:gd name="connsiteY1216" fmla="*/ 1374503 h 2205654"/>
                <a:gd name="connsiteX1217" fmla="*/ 1305401 w 2454339"/>
                <a:gd name="connsiteY1217" fmla="*/ 1388029 h 2205654"/>
                <a:gd name="connsiteX1218" fmla="*/ 1323308 w 2454339"/>
                <a:gd name="connsiteY1218" fmla="*/ 1404602 h 2205654"/>
                <a:gd name="connsiteX1219" fmla="*/ 1353026 w 2454339"/>
                <a:gd name="connsiteY1219" fmla="*/ 1421175 h 2205654"/>
                <a:gd name="connsiteX1220" fmla="*/ 1422273 w 2454339"/>
                <a:gd name="connsiteY1220" fmla="*/ 1446036 h 2205654"/>
                <a:gd name="connsiteX1221" fmla="*/ 1495330 w 2454339"/>
                <a:gd name="connsiteY1221" fmla="*/ 1458323 h 2205654"/>
                <a:gd name="connsiteX1222" fmla="*/ 1528191 w 2454339"/>
                <a:gd name="connsiteY1222" fmla="*/ 1458323 h 2205654"/>
                <a:gd name="connsiteX1223" fmla="*/ 1537716 w 2454339"/>
                <a:gd name="connsiteY1223" fmla="*/ 1457847 h 2205654"/>
                <a:gd name="connsiteX1224" fmla="*/ 1536764 w 2454339"/>
                <a:gd name="connsiteY1224" fmla="*/ 1469562 h 2205654"/>
                <a:gd name="connsiteX1225" fmla="*/ 1536764 w 2454339"/>
                <a:gd name="connsiteY1225" fmla="*/ 1495756 h 2205654"/>
                <a:gd name="connsiteX1226" fmla="*/ 1536764 w 2454339"/>
                <a:gd name="connsiteY1226" fmla="*/ 1521569 h 2205654"/>
                <a:gd name="connsiteX1227" fmla="*/ 1537430 w 2454339"/>
                <a:gd name="connsiteY1227" fmla="*/ 1547001 h 2205654"/>
                <a:gd name="connsiteX1228" fmla="*/ 1537430 w 2454339"/>
                <a:gd name="connsiteY1228" fmla="*/ 1547858 h 2205654"/>
                <a:gd name="connsiteX1229" fmla="*/ 1525143 w 2454339"/>
                <a:gd name="connsiteY1229" fmla="*/ 1547858 h 2205654"/>
                <a:gd name="connsiteX1230" fmla="*/ 1479328 w 2454339"/>
                <a:gd name="connsiteY1230" fmla="*/ 1545000 h 2205654"/>
                <a:gd name="connsiteX1231" fmla="*/ 2413635 w 2454339"/>
                <a:gd name="connsiteY1231" fmla="*/ 1428605 h 2205654"/>
                <a:gd name="connsiteX1232" fmla="*/ 2413635 w 2454339"/>
                <a:gd name="connsiteY1232" fmla="*/ 1428605 h 2205654"/>
                <a:gd name="connsiteX1233" fmla="*/ 2413635 w 2454339"/>
                <a:gd name="connsiteY1233" fmla="*/ 1433367 h 2205654"/>
                <a:gd name="connsiteX1234" fmla="*/ 2408587 w 2454339"/>
                <a:gd name="connsiteY1234" fmla="*/ 1450512 h 2205654"/>
                <a:gd name="connsiteX1235" fmla="*/ 2407349 w 2454339"/>
                <a:gd name="connsiteY1235" fmla="*/ 1453370 h 2205654"/>
                <a:gd name="connsiteX1236" fmla="*/ 2404967 w 2454339"/>
                <a:gd name="connsiteY1236" fmla="*/ 1458228 h 2205654"/>
                <a:gd name="connsiteX1237" fmla="*/ 2398681 w 2454339"/>
                <a:gd name="connsiteY1237" fmla="*/ 1469277 h 2205654"/>
                <a:gd name="connsiteX1238" fmla="*/ 2386489 w 2454339"/>
                <a:gd name="connsiteY1238" fmla="*/ 1487755 h 2205654"/>
                <a:gd name="connsiteX1239" fmla="*/ 2380202 w 2454339"/>
                <a:gd name="connsiteY1239" fmla="*/ 1496518 h 2205654"/>
                <a:gd name="connsiteX1240" fmla="*/ 2378488 w 2454339"/>
                <a:gd name="connsiteY1240" fmla="*/ 1498899 h 2205654"/>
                <a:gd name="connsiteX1241" fmla="*/ 2374773 w 2454339"/>
                <a:gd name="connsiteY1241" fmla="*/ 1503662 h 2205654"/>
                <a:gd name="connsiteX1242" fmla="*/ 2345055 w 2454339"/>
                <a:gd name="connsiteY1242" fmla="*/ 1537190 h 2205654"/>
                <a:gd name="connsiteX1243" fmla="*/ 2311813 w 2454339"/>
                <a:gd name="connsiteY1243" fmla="*/ 1567860 h 2205654"/>
                <a:gd name="connsiteX1244" fmla="*/ 2304860 w 2454339"/>
                <a:gd name="connsiteY1244" fmla="*/ 1573671 h 2205654"/>
                <a:gd name="connsiteX1245" fmla="*/ 2302097 w 2454339"/>
                <a:gd name="connsiteY1245" fmla="*/ 1575861 h 2205654"/>
                <a:gd name="connsiteX1246" fmla="*/ 2297716 w 2454339"/>
                <a:gd name="connsiteY1246" fmla="*/ 1579195 h 2205654"/>
                <a:gd name="connsiteX1247" fmla="*/ 2278666 w 2454339"/>
                <a:gd name="connsiteY1247" fmla="*/ 1593102 h 2205654"/>
                <a:gd name="connsiteX1248" fmla="*/ 2200751 w 2454339"/>
                <a:gd name="connsiteY1248" fmla="*/ 1638155 h 2205654"/>
                <a:gd name="connsiteX1249" fmla="*/ 2181035 w 2454339"/>
                <a:gd name="connsiteY1249" fmla="*/ 1647680 h 2205654"/>
                <a:gd name="connsiteX1250" fmla="*/ 2169986 w 2454339"/>
                <a:gd name="connsiteY1250" fmla="*/ 1652728 h 2205654"/>
                <a:gd name="connsiteX1251" fmla="*/ 2165414 w 2454339"/>
                <a:gd name="connsiteY1251" fmla="*/ 1654824 h 2205654"/>
                <a:gd name="connsiteX1252" fmla="*/ 2160175 w 2454339"/>
                <a:gd name="connsiteY1252" fmla="*/ 1657015 h 2205654"/>
                <a:gd name="connsiteX1253" fmla="*/ 2113026 w 2454339"/>
                <a:gd name="connsiteY1253" fmla="*/ 1675017 h 2205654"/>
                <a:gd name="connsiteX1254" fmla="*/ 2016347 w 2454339"/>
                <a:gd name="connsiteY1254" fmla="*/ 1703592 h 2205654"/>
                <a:gd name="connsiteX1255" fmla="*/ 1917764 w 2454339"/>
                <a:gd name="connsiteY1255" fmla="*/ 1724928 h 2205654"/>
                <a:gd name="connsiteX1256" fmla="*/ 1866805 w 2454339"/>
                <a:gd name="connsiteY1256" fmla="*/ 1733405 h 2205654"/>
                <a:gd name="connsiteX1257" fmla="*/ 1843468 w 2454339"/>
                <a:gd name="connsiteY1257" fmla="*/ 1736834 h 2205654"/>
                <a:gd name="connsiteX1258" fmla="*/ 1839373 w 2454339"/>
                <a:gd name="connsiteY1258" fmla="*/ 1737406 h 2205654"/>
                <a:gd name="connsiteX1259" fmla="*/ 1833182 w 2454339"/>
                <a:gd name="connsiteY1259" fmla="*/ 1738167 h 2205654"/>
                <a:gd name="connsiteX1260" fmla="*/ 1818704 w 2454339"/>
                <a:gd name="connsiteY1260" fmla="*/ 1739977 h 2205654"/>
                <a:gd name="connsiteX1261" fmla="*/ 1734026 w 2454339"/>
                <a:gd name="connsiteY1261" fmla="*/ 1744264 h 2205654"/>
                <a:gd name="connsiteX1262" fmla="*/ 1713548 w 2454339"/>
                <a:gd name="connsiteY1262" fmla="*/ 1743120 h 2205654"/>
                <a:gd name="connsiteX1263" fmla="*/ 1703356 w 2454339"/>
                <a:gd name="connsiteY1263" fmla="*/ 1742168 h 2205654"/>
                <a:gd name="connsiteX1264" fmla="*/ 1699260 w 2454339"/>
                <a:gd name="connsiteY1264" fmla="*/ 1742168 h 2205654"/>
                <a:gd name="connsiteX1265" fmla="*/ 1695450 w 2454339"/>
                <a:gd name="connsiteY1265" fmla="*/ 1741597 h 2205654"/>
                <a:gd name="connsiteX1266" fmla="*/ 1664113 w 2454339"/>
                <a:gd name="connsiteY1266" fmla="*/ 1733977 h 2205654"/>
                <a:gd name="connsiteX1267" fmla="*/ 1657350 w 2454339"/>
                <a:gd name="connsiteY1267" fmla="*/ 1731500 h 2205654"/>
                <a:gd name="connsiteX1268" fmla="*/ 1652588 w 2454339"/>
                <a:gd name="connsiteY1268" fmla="*/ 1729595 h 2205654"/>
                <a:gd name="connsiteX1269" fmla="*/ 1642205 w 2454339"/>
                <a:gd name="connsiteY1269" fmla="*/ 1724166 h 2205654"/>
                <a:gd name="connsiteX1270" fmla="*/ 1631061 w 2454339"/>
                <a:gd name="connsiteY1270" fmla="*/ 1716927 h 2205654"/>
                <a:gd name="connsiteX1271" fmla="*/ 1628966 w 2454339"/>
                <a:gd name="connsiteY1271" fmla="*/ 1715403 h 2205654"/>
                <a:gd name="connsiteX1272" fmla="*/ 1628966 w 2454339"/>
                <a:gd name="connsiteY1272" fmla="*/ 1715403 h 2205654"/>
                <a:gd name="connsiteX1273" fmla="*/ 1622965 w 2454339"/>
                <a:gd name="connsiteY1273" fmla="*/ 1710069 h 2205654"/>
                <a:gd name="connsiteX1274" fmla="*/ 1613440 w 2454339"/>
                <a:gd name="connsiteY1274" fmla="*/ 1700544 h 2205654"/>
                <a:gd name="connsiteX1275" fmla="*/ 1612868 w 2454339"/>
                <a:gd name="connsiteY1275" fmla="*/ 1699877 h 2205654"/>
                <a:gd name="connsiteX1276" fmla="*/ 1611249 w 2454339"/>
                <a:gd name="connsiteY1276" fmla="*/ 1697591 h 2205654"/>
                <a:gd name="connsiteX1277" fmla="*/ 1606677 w 2454339"/>
                <a:gd name="connsiteY1277" fmla="*/ 1690447 h 2205654"/>
                <a:gd name="connsiteX1278" fmla="*/ 1600772 w 2454339"/>
                <a:gd name="connsiteY1278" fmla="*/ 1679493 h 2205654"/>
                <a:gd name="connsiteX1279" fmla="*/ 1601343 w 2454339"/>
                <a:gd name="connsiteY1279" fmla="*/ 1668635 h 2205654"/>
                <a:gd name="connsiteX1280" fmla="*/ 1601343 w 2454339"/>
                <a:gd name="connsiteY1280" fmla="*/ 1664444 h 2205654"/>
                <a:gd name="connsiteX1281" fmla="*/ 1665351 w 2454339"/>
                <a:gd name="connsiteY1281" fmla="*/ 1698448 h 2205654"/>
                <a:gd name="connsiteX1282" fmla="*/ 1710785 w 2454339"/>
                <a:gd name="connsiteY1282" fmla="*/ 1707973 h 2205654"/>
                <a:gd name="connsiteX1283" fmla="*/ 1732598 w 2454339"/>
                <a:gd name="connsiteY1283" fmla="*/ 1709783 h 2205654"/>
                <a:gd name="connsiteX1284" fmla="*/ 1754029 w 2454339"/>
                <a:gd name="connsiteY1284" fmla="*/ 1707021 h 2205654"/>
                <a:gd name="connsiteX1285" fmla="*/ 1755377 w 2454339"/>
                <a:gd name="connsiteY1285" fmla="*/ 1702083 h 2205654"/>
                <a:gd name="connsiteX1286" fmla="*/ 1754029 w 2454339"/>
                <a:gd name="connsiteY1286" fmla="*/ 1700734 h 2205654"/>
                <a:gd name="connsiteX1287" fmla="*/ 1735741 w 2454339"/>
                <a:gd name="connsiteY1287" fmla="*/ 1697210 h 2205654"/>
                <a:gd name="connsiteX1288" fmla="*/ 1713929 w 2454339"/>
                <a:gd name="connsiteY1288" fmla="*/ 1695495 h 2205654"/>
                <a:gd name="connsiteX1289" fmla="*/ 1671447 w 2454339"/>
                <a:gd name="connsiteY1289" fmla="*/ 1688161 h 2205654"/>
                <a:gd name="connsiteX1290" fmla="*/ 1600390 w 2454339"/>
                <a:gd name="connsiteY1290" fmla="*/ 1649299 h 2205654"/>
                <a:gd name="connsiteX1291" fmla="*/ 1599819 w 2454339"/>
                <a:gd name="connsiteY1291" fmla="*/ 1641679 h 2205654"/>
                <a:gd name="connsiteX1292" fmla="*/ 1596200 w 2454339"/>
                <a:gd name="connsiteY1292" fmla="*/ 1590435 h 2205654"/>
                <a:gd name="connsiteX1293" fmla="*/ 1594771 w 2454339"/>
                <a:gd name="connsiteY1293" fmla="*/ 1538333 h 2205654"/>
                <a:gd name="connsiteX1294" fmla="*/ 1589532 w 2454339"/>
                <a:gd name="connsiteY1294" fmla="*/ 1482898 h 2205654"/>
                <a:gd name="connsiteX1295" fmla="*/ 1544288 w 2454339"/>
                <a:gd name="connsiteY1295" fmla="*/ 1274586 h 2205654"/>
                <a:gd name="connsiteX1296" fmla="*/ 1528667 w 2454339"/>
                <a:gd name="connsiteY1296" fmla="*/ 1207911 h 2205654"/>
                <a:gd name="connsiteX1297" fmla="*/ 1509617 w 2454339"/>
                <a:gd name="connsiteY1297" fmla="*/ 1141236 h 2205654"/>
                <a:gd name="connsiteX1298" fmla="*/ 1496092 w 2454339"/>
                <a:gd name="connsiteY1298" fmla="*/ 1094468 h 2205654"/>
                <a:gd name="connsiteX1299" fmla="*/ 1485900 w 2454339"/>
                <a:gd name="connsiteY1299" fmla="*/ 1043414 h 2205654"/>
                <a:gd name="connsiteX1300" fmla="*/ 1460183 w 2454339"/>
                <a:gd name="connsiteY1300" fmla="*/ 942449 h 2205654"/>
                <a:gd name="connsiteX1301" fmla="*/ 1412558 w 2454339"/>
                <a:gd name="connsiteY1301" fmla="*/ 744996 h 2205654"/>
                <a:gd name="connsiteX1302" fmla="*/ 1432560 w 2454339"/>
                <a:gd name="connsiteY1302" fmla="*/ 755759 h 2205654"/>
                <a:gd name="connsiteX1303" fmla="*/ 1434560 w 2454339"/>
                <a:gd name="connsiteY1303" fmla="*/ 756616 h 2205654"/>
                <a:gd name="connsiteX1304" fmla="*/ 1443514 w 2454339"/>
                <a:gd name="connsiteY1304" fmla="*/ 784524 h 2205654"/>
                <a:gd name="connsiteX1305" fmla="*/ 1475804 w 2454339"/>
                <a:gd name="connsiteY1305" fmla="*/ 885775 h 2205654"/>
                <a:gd name="connsiteX1306" fmla="*/ 1530096 w 2454339"/>
                <a:gd name="connsiteY1306" fmla="*/ 1094182 h 2205654"/>
                <a:gd name="connsiteX1307" fmla="*/ 1566291 w 2454339"/>
                <a:gd name="connsiteY1307" fmla="*/ 1244296 h 2205654"/>
                <a:gd name="connsiteX1308" fmla="*/ 1574768 w 2454339"/>
                <a:gd name="connsiteY1308" fmla="*/ 1282396 h 2205654"/>
                <a:gd name="connsiteX1309" fmla="*/ 1583150 w 2454339"/>
                <a:gd name="connsiteY1309" fmla="*/ 1319925 h 2205654"/>
                <a:gd name="connsiteX1310" fmla="*/ 1597438 w 2454339"/>
                <a:gd name="connsiteY1310" fmla="*/ 1394791 h 2205654"/>
                <a:gd name="connsiteX1311" fmla="*/ 1604201 w 2454339"/>
                <a:gd name="connsiteY1311" fmla="*/ 1394791 h 2205654"/>
                <a:gd name="connsiteX1312" fmla="*/ 1598295 w 2454339"/>
                <a:gd name="connsiteY1312" fmla="*/ 1345452 h 2205654"/>
                <a:gd name="connsiteX1313" fmla="*/ 1594771 w 2454339"/>
                <a:gd name="connsiteY1313" fmla="*/ 1320496 h 2205654"/>
                <a:gd name="connsiteX1314" fmla="*/ 1592485 w 2454339"/>
                <a:gd name="connsiteY1314" fmla="*/ 1293064 h 2205654"/>
                <a:gd name="connsiteX1315" fmla="*/ 1582960 w 2454339"/>
                <a:gd name="connsiteY1315" fmla="*/ 1239724 h 2205654"/>
                <a:gd name="connsiteX1316" fmla="*/ 1571816 w 2454339"/>
                <a:gd name="connsiteY1316" fmla="*/ 1187051 h 2205654"/>
                <a:gd name="connsiteX1317" fmla="*/ 1520285 w 2454339"/>
                <a:gd name="connsiteY1317" fmla="*/ 978549 h 2205654"/>
                <a:gd name="connsiteX1318" fmla="*/ 1476851 w 2454339"/>
                <a:gd name="connsiteY1318" fmla="*/ 824910 h 2205654"/>
                <a:gd name="connsiteX1319" fmla="*/ 1465231 w 2454339"/>
                <a:gd name="connsiteY1319" fmla="*/ 788906 h 2205654"/>
                <a:gd name="connsiteX1320" fmla="*/ 1456563 w 2454339"/>
                <a:gd name="connsiteY1320" fmla="*/ 764617 h 2205654"/>
                <a:gd name="connsiteX1321" fmla="*/ 1482757 w 2454339"/>
                <a:gd name="connsiteY1321" fmla="*/ 770713 h 2205654"/>
                <a:gd name="connsiteX1322" fmla="*/ 1493425 w 2454339"/>
                <a:gd name="connsiteY1322" fmla="*/ 772618 h 2205654"/>
                <a:gd name="connsiteX1323" fmla="*/ 1498282 w 2454339"/>
                <a:gd name="connsiteY1323" fmla="*/ 773761 h 2205654"/>
                <a:gd name="connsiteX1324" fmla="*/ 1500568 w 2454339"/>
                <a:gd name="connsiteY1324" fmla="*/ 774523 h 2205654"/>
                <a:gd name="connsiteX1325" fmla="*/ 1500568 w 2454339"/>
                <a:gd name="connsiteY1325" fmla="*/ 774523 h 2205654"/>
                <a:gd name="connsiteX1326" fmla="*/ 1501331 w 2454339"/>
                <a:gd name="connsiteY1326" fmla="*/ 774523 h 2205654"/>
                <a:gd name="connsiteX1327" fmla="*/ 1503617 w 2454339"/>
                <a:gd name="connsiteY1327" fmla="*/ 775857 h 2205654"/>
                <a:gd name="connsiteX1328" fmla="*/ 1504569 w 2454339"/>
                <a:gd name="connsiteY1328" fmla="*/ 778238 h 2205654"/>
                <a:gd name="connsiteX1329" fmla="*/ 1507903 w 2454339"/>
                <a:gd name="connsiteY1329" fmla="*/ 787763 h 2205654"/>
                <a:gd name="connsiteX1330" fmla="*/ 1514285 w 2454339"/>
                <a:gd name="connsiteY1330" fmla="*/ 806146 h 2205654"/>
                <a:gd name="connsiteX1331" fmla="*/ 1533335 w 2454339"/>
                <a:gd name="connsiteY1331" fmla="*/ 843389 h 2205654"/>
                <a:gd name="connsiteX1332" fmla="*/ 1554480 w 2454339"/>
                <a:gd name="connsiteY1332" fmla="*/ 857581 h 2205654"/>
                <a:gd name="connsiteX1333" fmla="*/ 1564862 w 2454339"/>
                <a:gd name="connsiteY1333" fmla="*/ 893205 h 2205654"/>
                <a:gd name="connsiteX1334" fmla="*/ 1578864 w 2454339"/>
                <a:gd name="connsiteY1334" fmla="*/ 940830 h 2205654"/>
                <a:gd name="connsiteX1335" fmla="*/ 1592485 w 2454339"/>
                <a:gd name="connsiteY1335" fmla="*/ 989407 h 2205654"/>
                <a:gd name="connsiteX1336" fmla="*/ 1596771 w 2454339"/>
                <a:gd name="connsiteY1336" fmla="*/ 1039413 h 2205654"/>
                <a:gd name="connsiteX1337" fmla="*/ 1631633 w 2454339"/>
                <a:gd name="connsiteY1337" fmla="*/ 1250392 h 2205654"/>
                <a:gd name="connsiteX1338" fmla="*/ 1646492 w 2454339"/>
                <a:gd name="connsiteY1338" fmla="*/ 1327926 h 2205654"/>
                <a:gd name="connsiteX1339" fmla="*/ 1652873 w 2454339"/>
                <a:gd name="connsiteY1339" fmla="*/ 1364597 h 2205654"/>
                <a:gd name="connsiteX1340" fmla="*/ 1661160 w 2454339"/>
                <a:gd name="connsiteY1340" fmla="*/ 1403840 h 2205654"/>
                <a:gd name="connsiteX1341" fmla="*/ 1668254 w 2454339"/>
                <a:gd name="connsiteY1341" fmla="*/ 1407424 h 2205654"/>
                <a:gd name="connsiteX1342" fmla="*/ 1672114 w 2454339"/>
                <a:gd name="connsiteY1342" fmla="*/ 1402316 h 2205654"/>
                <a:gd name="connsiteX1343" fmla="*/ 1665827 w 2454339"/>
                <a:gd name="connsiteY1343" fmla="*/ 1350214 h 2205654"/>
                <a:gd name="connsiteX1344" fmla="*/ 1656302 w 2454339"/>
                <a:gd name="connsiteY1344" fmla="*/ 1298970 h 2205654"/>
                <a:gd name="connsiteX1345" fmla="*/ 1635538 w 2454339"/>
                <a:gd name="connsiteY1345" fmla="*/ 1193242 h 2205654"/>
                <a:gd name="connsiteX1346" fmla="*/ 1616488 w 2454339"/>
                <a:gd name="connsiteY1346" fmla="*/ 1087229 h 2205654"/>
                <a:gd name="connsiteX1347" fmla="*/ 1605915 w 2454339"/>
                <a:gd name="connsiteY1347" fmla="*/ 985597 h 2205654"/>
                <a:gd name="connsiteX1348" fmla="*/ 1584008 w 2454339"/>
                <a:gd name="connsiteY1348" fmla="*/ 912540 h 2205654"/>
                <a:gd name="connsiteX1349" fmla="*/ 1573625 w 2454339"/>
                <a:gd name="connsiteY1349" fmla="*/ 875774 h 2205654"/>
                <a:gd name="connsiteX1350" fmla="*/ 1568577 w 2454339"/>
                <a:gd name="connsiteY1350" fmla="*/ 859105 h 2205654"/>
                <a:gd name="connsiteX1351" fmla="*/ 1576197 w 2454339"/>
                <a:gd name="connsiteY1351" fmla="*/ 858438 h 2205654"/>
                <a:gd name="connsiteX1352" fmla="*/ 1590199 w 2454339"/>
                <a:gd name="connsiteY1352" fmla="*/ 853581 h 2205654"/>
                <a:gd name="connsiteX1353" fmla="*/ 1600391 w 2454339"/>
                <a:gd name="connsiteY1353" fmla="*/ 863106 h 2205654"/>
                <a:gd name="connsiteX1354" fmla="*/ 1653540 w 2454339"/>
                <a:gd name="connsiteY1354" fmla="*/ 844056 h 2205654"/>
                <a:gd name="connsiteX1355" fmla="*/ 1650206 w 2454339"/>
                <a:gd name="connsiteY1355" fmla="*/ 838055 h 2205654"/>
                <a:gd name="connsiteX1356" fmla="*/ 1620107 w 2454339"/>
                <a:gd name="connsiteY1356" fmla="*/ 841103 h 2205654"/>
                <a:gd name="connsiteX1357" fmla="*/ 1602486 w 2454339"/>
                <a:gd name="connsiteY1357" fmla="*/ 845580 h 2205654"/>
                <a:gd name="connsiteX1358" fmla="*/ 1625441 w 2454339"/>
                <a:gd name="connsiteY1358" fmla="*/ 811385 h 2205654"/>
                <a:gd name="connsiteX1359" fmla="*/ 1630585 w 2454339"/>
                <a:gd name="connsiteY1359" fmla="*/ 809956 h 2205654"/>
                <a:gd name="connsiteX1360" fmla="*/ 1645158 w 2454339"/>
                <a:gd name="connsiteY1360" fmla="*/ 804622 h 2205654"/>
                <a:gd name="connsiteX1361" fmla="*/ 1645158 w 2454339"/>
                <a:gd name="connsiteY1361" fmla="*/ 796145 h 2205654"/>
                <a:gd name="connsiteX1362" fmla="*/ 1630109 w 2454339"/>
                <a:gd name="connsiteY1362" fmla="*/ 793764 h 2205654"/>
                <a:gd name="connsiteX1363" fmla="*/ 1629251 w 2454339"/>
                <a:gd name="connsiteY1363" fmla="*/ 765189 h 2205654"/>
                <a:gd name="connsiteX1364" fmla="*/ 1636205 w 2454339"/>
                <a:gd name="connsiteY1364" fmla="*/ 762141 h 2205654"/>
                <a:gd name="connsiteX1365" fmla="*/ 1640777 w 2454339"/>
                <a:gd name="connsiteY1365" fmla="*/ 753378 h 2205654"/>
                <a:gd name="connsiteX1366" fmla="*/ 1636967 w 2454339"/>
                <a:gd name="connsiteY1366" fmla="*/ 749853 h 2205654"/>
                <a:gd name="connsiteX1367" fmla="*/ 1629823 w 2454339"/>
                <a:gd name="connsiteY1367" fmla="*/ 749091 h 2205654"/>
                <a:gd name="connsiteX1368" fmla="*/ 1625918 w 2454339"/>
                <a:gd name="connsiteY1368" fmla="*/ 750330 h 2205654"/>
                <a:gd name="connsiteX1369" fmla="*/ 1621917 w 2454339"/>
                <a:gd name="connsiteY1369" fmla="*/ 737661 h 2205654"/>
                <a:gd name="connsiteX1370" fmla="*/ 1614011 w 2454339"/>
                <a:gd name="connsiteY1370" fmla="*/ 717659 h 2205654"/>
                <a:gd name="connsiteX1371" fmla="*/ 1620107 w 2454339"/>
                <a:gd name="connsiteY1371" fmla="*/ 716230 h 2205654"/>
                <a:gd name="connsiteX1372" fmla="*/ 1640205 w 2454339"/>
                <a:gd name="connsiteY1372" fmla="*/ 704991 h 2205654"/>
                <a:gd name="connsiteX1373" fmla="*/ 1638967 w 2454339"/>
                <a:gd name="connsiteY1373" fmla="*/ 700228 h 2205654"/>
                <a:gd name="connsiteX1374" fmla="*/ 1618012 w 2454339"/>
                <a:gd name="connsiteY1374" fmla="*/ 700228 h 2205654"/>
                <a:gd name="connsiteX1375" fmla="*/ 1608487 w 2454339"/>
                <a:gd name="connsiteY1375" fmla="*/ 703467 h 2205654"/>
                <a:gd name="connsiteX1376" fmla="*/ 1605248 w 2454339"/>
                <a:gd name="connsiteY1376" fmla="*/ 695847 h 2205654"/>
                <a:gd name="connsiteX1377" fmla="*/ 1604391 w 2454339"/>
                <a:gd name="connsiteY1377" fmla="*/ 693656 h 2205654"/>
                <a:gd name="connsiteX1378" fmla="*/ 1604391 w 2454339"/>
                <a:gd name="connsiteY1378" fmla="*/ 693656 h 2205654"/>
                <a:gd name="connsiteX1379" fmla="*/ 1622108 w 2454339"/>
                <a:gd name="connsiteY1379" fmla="*/ 687179 h 2205654"/>
                <a:gd name="connsiteX1380" fmla="*/ 1620488 w 2454339"/>
                <a:gd name="connsiteY1380" fmla="*/ 680892 h 2205654"/>
                <a:gd name="connsiteX1381" fmla="*/ 1608868 w 2454339"/>
                <a:gd name="connsiteY1381" fmla="*/ 679368 h 2205654"/>
                <a:gd name="connsiteX1382" fmla="*/ 1599343 w 2454339"/>
                <a:gd name="connsiteY1382" fmla="*/ 679368 h 2205654"/>
                <a:gd name="connsiteX1383" fmla="*/ 1597724 w 2454339"/>
                <a:gd name="connsiteY1383" fmla="*/ 674511 h 2205654"/>
                <a:gd name="connsiteX1384" fmla="*/ 1594104 w 2454339"/>
                <a:gd name="connsiteY1384" fmla="*/ 660795 h 2205654"/>
                <a:gd name="connsiteX1385" fmla="*/ 1613154 w 2454339"/>
                <a:gd name="connsiteY1385" fmla="*/ 661842 h 2205654"/>
                <a:gd name="connsiteX1386" fmla="*/ 1645825 w 2454339"/>
                <a:gd name="connsiteY1386" fmla="*/ 653175 h 2205654"/>
                <a:gd name="connsiteX1387" fmla="*/ 1644524 w 2454339"/>
                <a:gd name="connsiteY1387" fmla="*/ 647946 h 2205654"/>
                <a:gd name="connsiteX1388" fmla="*/ 1643634 w 2454339"/>
                <a:gd name="connsiteY1388" fmla="*/ 647555 h 2205654"/>
                <a:gd name="connsiteX1389" fmla="*/ 1627251 w 2454339"/>
                <a:gd name="connsiteY1389" fmla="*/ 648603 h 2205654"/>
                <a:gd name="connsiteX1390" fmla="*/ 1609630 w 2454339"/>
                <a:gd name="connsiteY1390" fmla="*/ 648603 h 2205654"/>
                <a:gd name="connsiteX1391" fmla="*/ 1592866 w 2454339"/>
                <a:gd name="connsiteY1391" fmla="*/ 648603 h 2205654"/>
                <a:gd name="connsiteX1392" fmla="*/ 1592866 w 2454339"/>
                <a:gd name="connsiteY1392" fmla="*/ 641649 h 2205654"/>
                <a:gd name="connsiteX1393" fmla="*/ 1594866 w 2454339"/>
                <a:gd name="connsiteY1393" fmla="*/ 624790 h 2205654"/>
                <a:gd name="connsiteX1394" fmla="*/ 1611535 w 2454339"/>
                <a:gd name="connsiteY1394" fmla="*/ 623933 h 2205654"/>
                <a:gd name="connsiteX1395" fmla="*/ 1646682 w 2454339"/>
                <a:gd name="connsiteY1395" fmla="*/ 620409 h 2205654"/>
                <a:gd name="connsiteX1396" fmla="*/ 1722882 w 2454339"/>
                <a:gd name="connsiteY1396" fmla="*/ 606407 h 2205654"/>
                <a:gd name="connsiteX1397" fmla="*/ 1728597 w 2454339"/>
                <a:gd name="connsiteY1397" fmla="*/ 605645 h 2205654"/>
                <a:gd name="connsiteX1398" fmla="*/ 1742027 w 2454339"/>
                <a:gd name="connsiteY1398" fmla="*/ 603930 h 2205654"/>
                <a:gd name="connsiteX1399" fmla="*/ 1760220 w 2454339"/>
                <a:gd name="connsiteY1399" fmla="*/ 598787 h 2205654"/>
                <a:gd name="connsiteX1400" fmla="*/ 1779270 w 2454339"/>
                <a:gd name="connsiteY1400" fmla="*/ 590881 h 2205654"/>
                <a:gd name="connsiteX1401" fmla="*/ 1787271 w 2454339"/>
                <a:gd name="connsiteY1401" fmla="*/ 587262 h 2205654"/>
                <a:gd name="connsiteX1402" fmla="*/ 1788890 w 2454339"/>
                <a:gd name="connsiteY1402" fmla="*/ 586595 h 2205654"/>
                <a:gd name="connsiteX1403" fmla="*/ 1794320 w 2454339"/>
                <a:gd name="connsiteY1403" fmla="*/ 584404 h 2205654"/>
                <a:gd name="connsiteX1404" fmla="*/ 1812798 w 2454339"/>
                <a:gd name="connsiteY1404" fmla="*/ 576594 h 2205654"/>
                <a:gd name="connsiteX1405" fmla="*/ 1820989 w 2454339"/>
                <a:gd name="connsiteY1405" fmla="*/ 572498 h 2205654"/>
                <a:gd name="connsiteX1406" fmla="*/ 1824323 w 2454339"/>
                <a:gd name="connsiteY1406" fmla="*/ 570879 h 2205654"/>
                <a:gd name="connsiteX1407" fmla="*/ 1827657 w 2454339"/>
                <a:gd name="connsiteY1407" fmla="*/ 569355 h 2205654"/>
                <a:gd name="connsiteX1408" fmla="*/ 1853470 w 2454339"/>
                <a:gd name="connsiteY1408" fmla="*/ 559830 h 2205654"/>
                <a:gd name="connsiteX1409" fmla="*/ 1853946 w 2454339"/>
                <a:gd name="connsiteY1409" fmla="*/ 559830 h 2205654"/>
                <a:gd name="connsiteX1410" fmla="*/ 1868805 w 2454339"/>
                <a:gd name="connsiteY1410" fmla="*/ 572784 h 2205654"/>
                <a:gd name="connsiteX1411" fmla="*/ 1873187 w 2454339"/>
                <a:gd name="connsiteY1411" fmla="*/ 578499 h 2205654"/>
                <a:gd name="connsiteX1412" fmla="*/ 1866424 w 2454339"/>
                <a:gd name="connsiteY1412" fmla="*/ 582309 h 2205654"/>
                <a:gd name="connsiteX1413" fmla="*/ 1839182 w 2454339"/>
                <a:gd name="connsiteY1413" fmla="*/ 596310 h 2205654"/>
                <a:gd name="connsiteX1414" fmla="*/ 1811084 w 2454339"/>
                <a:gd name="connsiteY1414" fmla="*/ 605835 h 2205654"/>
                <a:gd name="connsiteX1415" fmla="*/ 1781556 w 2454339"/>
                <a:gd name="connsiteY1415" fmla="*/ 617170 h 2205654"/>
                <a:gd name="connsiteX1416" fmla="*/ 1784604 w 2454339"/>
                <a:gd name="connsiteY1416" fmla="*/ 624600 h 2205654"/>
                <a:gd name="connsiteX1417" fmla="*/ 1814417 w 2454339"/>
                <a:gd name="connsiteY1417" fmla="*/ 618027 h 2205654"/>
                <a:gd name="connsiteX1418" fmla="*/ 1842992 w 2454339"/>
                <a:gd name="connsiteY1418" fmla="*/ 608502 h 2205654"/>
                <a:gd name="connsiteX1419" fmla="*/ 1866900 w 2454339"/>
                <a:gd name="connsiteY1419" fmla="*/ 596787 h 2205654"/>
                <a:gd name="connsiteX1420" fmla="*/ 1879568 w 2454339"/>
                <a:gd name="connsiteY1420" fmla="*/ 590405 h 2205654"/>
                <a:gd name="connsiteX1421" fmla="*/ 1880140 w 2454339"/>
                <a:gd name="connsiteY1421" fmla="*/ 591262 h 2205654"/>
                <a:gd name="connsiteX1422" fmla="*/ 1885855 w 2454339"/>
                <a:gd name="connsiteY1422" fmla="*/ 599644 h 2205654"/>
                <a:gd name="connsiteX1423" fmla="*/ 1887284 w 2454339"/>
                <a:gd name="connsiteY1423" fmla="*/ 604502 h 2205654"/>
                <a:gd name="connsiteX1424" fmla="*/ 1894523 w 2454339"/>
                <a:gd name="connsiteY1424" fmla="*/ 625076 h 2205654"/>
                <a:gd name="connsiteX1425" fmla="*/ 1908620 w 2454339"/>
                <a:gd name="connsiteY1425" fmla="*/ 667748 h 2205654"/>
                <a:gd name="connsiteX1426" fmla="*/ 1943005 w 2454339"/>
                <a:gd name="connsiteY1426" fmla="*/ 758235 h 2205654"/>
                <a:gd name="connsiteX1427" fmla="*/ 1996535 w 2454339"/>
                <a:gd name="connsiteY1427" fmla="*/ 820434 h 2205654"/>
                <a:gd name="connsiteX1428" fmla="*/ 2001298 w 2454339"/>
                <a:gd name="connsiteY1428" fmla="*/ 821862 h 2205654"/>
                <a:gd name="connsiteX1429" fmla="*/ 2010061 w 2454339"/>
                <a:gd name="connsiteY1429" fmla="*/ 855581 h 2205654"/>
                <a:gd name="connsiteX1430" fmla="*/ 2038636 w 2454339"/>
                <a:gd name="connsiteY1430" fmla="*/ 958070 h 2205654"/>
                <a:gd name="connsiteX1431" fmla="*/ 2062067 w 2454339"/>
                <a:gd name="connsiteY1431" fmla="*/ 1062845 h 2205654"/>
                <a:gd name="connsiteX1432" fmla="*/ 2088928 w 2454339"/>
                <a:gd name="connsiteY1432" fmla="*/ 1166953 h 2205654"/>
                <a:gd name="connsiteX1433" fmla="*/ 2103692 w 2454339"/>
                <a:gd name="connsiteY1433" fmla="*/ 1213912 h 2205654"/>
                <a:gd name="connsiteX1434" fmla="*/ 2117598 w 2454339"/>
                <a:gd name="connsiteY1434" fmla="*/ 1255250 h 2205654"/>
                <a:gd name="connsiteX1435" fmla="*/ 2139410 w 2454339"/>
                <a:gd name="connsiteY1435" fmla="*/ 1344690 h 2205654"/>
                <a:gd name="connsiteX1436" fmla="*/ 2144649 w 2454339"/>
                <a:gd name="connsiteY1436" fmla="*/ 1343928 h 2205654"/>
                <a:gd name="connsiteX1437" fmla="*/ 2128171 w 2454339"/>
                <a:gd name="connsiteY1437" fmla="*/ 1248201 h 2205654"/>
                <a:gd name="connsiteX1438" fmla="*/ 2100644 w 2454339"/>
                <a:gd name="connsiteY1438" fmla="*/ 1150189 h 2205654"/>
                <a:gd name="connsiteX1439" fmla="*/ 2074545 w 2454339"/>
                <a:gd name="connsiteY1439" fmla="*/ 1045414 h 2205654"/>
                <a:gd name="connsiteX1440" fmla="*/ 2049589 w 2454339"/>
                <a:gd name="connsiteY1440" fmla="*/ 940639 h 2205654"/>
                <a:gd name="connsiteX1441" fmla="*/ 2021014 w 2454339"/>
                <a:gd name="connsiteY1441" fmla="*/ 842722 h 2205654"/>
                <a:gd name="connsiteX1442" fmla="*/ 2015014 w 2454339"/>
                <a:gd name="connsiteY1442" fmla="*/ 821767 h 2205654"/>
                <a:gd name="connsiteX1443" fmla="*/ 2039207 w 2454339"/>
                <a:gd name="connsiteY1443" fmla="*/ 813195 h 2205654"/>
                <a:gd name="connsiteX1444" fmla="*/ 2063496 w 2454339"/>
                <a:gd name="connsiteY1444" fmla="*/ 776619 h 2205654"/>
                <a:gd name="connsiteX1445" fmla="*/ 2078355 w 2454339"/>
                <a:gd name="connsiteY1445" fmla="*/ 757569 h 2205654"/>
                <a:gd name="connsiteX1446" fmla="*/ 2085023 w 2454339"/>
                <a:gd name="connsiteY1446" fmla="*/ 731947 h 2205654"/>
                <a:gd name="connsiteX1447" fmla="*/ 2089785 w 2454339"/>
                <a:gd name="connsiteY1447" fmla="*/ 734518 h 2205654"/>
                <a:gd name="connsiteX1448" fmla="*/ 2093690 w 2454339"/>
                <a:gd name="connsiteY1448" fmla="*/ 737090 h 2205654"/>
                <a:gd name="connsiteX1449" fmla="*/ 2093690 w 2454339"/>
                <a:gd name="connsiteY1449" fmla="*/ 737090 h 2205654"/>
                <a:gd name="connsiteX1450" fmla="*/ 2101691 w 2454339"/>
                <a:gd name="connsiteY1450" fmla="*/ 769951 h 2205654"/>
                <a:gd name="connsiteX1451" fmla="*/ 2112645 w 2454339"/>
                <a:gd name="connsiteY1451" fmla="*/ 820624 h 2205654"/>
                <a:gd name="connsiteX1452" fmla="*/ 2112169 w 2454339"/>
                <a:gd name="connsiteY1452" fmla="*/ 828054 h 2205654"/>
                <a:gd name="connsiteX1453" fmla="*/ 2112740 w 2454339"/>
                <a:gd name="connsiteY1453" fmla="*/ 875012 h 2205654"/>
                <a:gd name="connsiteX1454" fmla="*/ 2135505 w 2454339"/>
                <a:gd name="connsiteY1454" fmla="*/ 955308 h 2205654"/>
                <a:gd name="connsiteX1455" fmla="*/ 2149126 w 2454339"/>
                <a:gd name="connsiteY1455" fmla="*/ 968262 h 2205654"/>
                <a:gd name="connsiteX1456" fmla="*/ 2181035 w 2454339"/>
                <a:gd name="connsiteY1456" fmla="*/ 1075323 h 2205654"/>
                <a:gd name="connsiteX1457" fmla="*/ 2208657 w 2454339"/>
                <a:gd name="connsiteY1457" fmla="*/ 1158285 h 2205654"/>
                <a:gd name="connsiteX1458" fmla="*/ 2224373 w 2454339"/>
                <a:gd name="connsiteY1458" fmla="*/ 1200386 h 2205654"/>
                <a:gd name="connsiteX1459" fmla="*/ 2231708 w 2454339"/>
                <a:gd name="connsiteY1459" fmla="*/ 1220388 h 2205654"/>
                <a:gd name="connsiteX1460" fmla="*/ 2241233 w 2454339"/>
                <a:gd name="connsiteY1460" fmla="*/ 1241248 h 2205654"/>
                <a:gd name="connsiteX1461" fmla="*/ 2248597 w 2454339"/>
                <a:gd name="connsiteY1461" fmla="*/ 1243422 h 2205654"/>
                <a:gd name="connsiteX1462" fmla="*/ 2251424 w 2454339"/>
                <a:gd name="connsiteY1462" fmla="*/ 1238391 h 2205654"/>
                <a:gd name="connsiteX1463" fmla="*/ 2245519 w 2454339"/>
                <a:gd name="connsiteY1463" fmla="*/ 1214388 h 2205654"/>
                <a:gd name="connsiteX1464" fmla="*/ 2235994 w 2454339"/>
                <a:gd name="connsiteY1464" fmla="*/ 1188289 h 2205654"/>
                <a:gd name="connsiteX1465" fmla="*/ 2216944 w 2454339"/>
                <a:gd name="connsiteY1465" fmla="*/ 1138283 h 2205654"/>
                <a:gd name="connsiteX1466" fmla="*/ 2184464 w 2454339"/>
                <a:gd name="connsiteY1466" fmla="*/ 1036556 h 2205654"/>
                <a:gd name="connsiteX1467" fmla="*/ 2166938 w 2454339"/>
                <a:gd name="connsiteY1467" fmla="*/ 977025 h 2205654"/>
                <a:gd name="connsiteX1468" fmla="*/ 2198561 w 2454339"/>
                <a:gd name="connsiteY1468" fmla="*/ 977691 h 2205654"/>
                <a:gd name="connsiteX1469" fmla="*/ 2224374 w 2454339"/>
                <a:gd name="connsiteY1469" fmla="*/ 960356 h 2205654"/>
                <a:gd name="connsiteX1470" fmla="*/ 2226945 w 2454339"/>
                <a:gd name="connsiteY1470" fmla="*/ 969881 h 2205654"/>
                <a:gd name="connsiteX1471" fmla="*/ 2235899 w 2454339"/>
                <a:gd name="connsiteY1471" fmla="*/ 1017506 h 2205654"/>
                <a:gd name="connsiteX1472" fmla="*/ 2247805 w 2454339"/>
                <a:gd name="connsiteY1472" fmla="*/ 1066750 h 2205654"/>
                <a:gd name="connsiteX1473" fmla="*/ 2258568 w 2454339"/>
                <a:gd name="connsiteY1473" fmla="*/ 1118471 h 2205654"/>
                <a:gd name="connsiteX1474" fmla="*/ 2284190 w 2454339"/>
                <a:gd name="connsiteY1474" fmla="*/ 1219531 h 2205654"/>
                <a:gd name="connsiteX1475" fmla="*/ 2299240 w 2454339"/>
                <a:gd name="connsiteY1475" fmla="*/ 1266490 h 2205654"/>
                <a:gd name="connsiteX1476" fmla="*/ 2315909 w 2454339"/>
                <a:gd name="connsiteY1476" fmla="*/ 1312686 h 2205654"/>
                <a:gd name="connsiteX1477" fmla="*/ 2329434 w 2454339"/>
                <a:gd name="connsiteY1477" fmla="*/ 1304494 h 2205654"/>
                <a:gd name="connsiteX1478" fmla="*/ 2314575 w 2454339"/>
                <a:gd name="connsiteY1478" fmla="*/ 1262108 h 2205654"/>
                <a:gd name="connsiteX1479" fmla="*/ 2299430 w 2454339"/>
                <a:gd name="connsiteY1479" fmla="*/ 1215245 h 2205654"/>
                <a:gd name="connsiteX1480" fmla="*/ 2272665 w 2454339"/>
                <a:gd name="connsiteY1480" fmla="*/ 1116661 h 2205654"/>
                <a:gd name="connsiteX1481" fmla="*/ 2262188 w 2454339"/>
                <a:gd name="connsiteY1481" fmla="*/ 1069036 h 2205654"/>
                <a:gd name="connsiteX1482" fmla="*/ 2249710 w 2454339"/>
                <a:gd name="connsiteY1482" fmla="*/ 1019887 h 2205654"/>
                <a:gd name="connsiteX1483" fmla="*/ 2240185 w 2454339"/>
                <a:gd name="connsiteY1483" fmla="*/ 971691 h 2205654"/>
                <a:gd name="connsiteX1484" fmla="*/ 2234470 w 2454339"/>
                <a:gd name="connsiteY1484" fmla="*/ 948831 h 2205654"/>
                <a:gd name="connsiteX1485" fmla="*/ 2233136 w 2454339"/>
                <a:gd name="connsiteY1485" fmla="*/ 940163 h 2205654"/>
                <a:gd name="connsiteX1486" fmla="*/ 2243138 w 2454339"/>
                <a:gd name="connsiteY1486" fmla="*/ 930638 h 2205654"/>
                <a:gd name="connsiteX1487" fmla="*/ 2258473 w 2454339"/>
                <a:gd name="connsiteY1487" fmla="*/ 903968 h 2205654"/>
                <a:gd name="connsiteX1488" fmla="*/ 2262473 w 2454339"/>
                <a:gd name="connsiteY1488" fmla="*/ 928542 h 2205654"/>
                <a:gd name="connsiteX1489" fmla="*/ 2284000 w 2454339"/>
                <a:gd name="connsiteY1489" fmla="*/ 1031127 h 2205654"/>
                <a:gd name="connsiteX1490" fmla="*/ 2298192 w 2454339"/>
                <a:gd name="connsiteY1490" fmla="*/ 1081133 h 2205654"/>
                <a:gd name="connsiteX1491" fmla="*/ 2310765 w 2454339"/>
                <a:gd name="connsiteY1491" fmla="*/ 1134187 h 2205654"/>
                <a:gd name="connsiteX1492" fmla="*/ 2334292 w 2454339"/>
                <a:gd name="connsiteY1492" fmla="*/ 1240391 h 2205654"/>
                <a:gd name="connsiteX1493" fmla="*/ 2352866 w 2454339"/>
                <a:gd name="connsiteY1493" fmla="*/ 1294398 h 2205654"/>
                <a:gd name="connsiteX1494" fmla="*/ 2376107 w 2454339"/>
                <a:gd name="connsiteY1494" fmla="*/ 1348405 h 2205654"/>
                <a:gd name="connsiteX1495" fmla="*/ 2402015 w 2454339"/>
                <a:gd name="connsiteY1495" fmla="*/ 1394220 h 2205654"/>
                <a:gd name="connsiteX1496" fmla="*/ 2391061 w 2454339"/>
                <a:gd name="connsiteY1496" fmla="*/ 1425652 h 2205654"/>
                <a:gd name="connsiteX1497" fmla="*/ 2362486 w 2454339"/>
                <a:gd name="connsiteY1497" fmla="*/ 1459085 h 2205654"/>
                <a:gd name="connsiteX1498" fmla="*/ 2327148 w 2454339"/>
                <a:gd name="connsiteY1498" fmla="*/ 1487660 h 2205654"/>
                <a:gd name="connsiteX1499" fmla="*/ 2310479 w 2454339"/>
                <a:gd name="connsiteY1499" fmla="*/ 1501852 h 2205654"/>
                <a:gd name="connsiteX1500" fmla="*/ 2297525 w 2454339"/>
                <a:gd name="connsiteY1500" fmla="*/ 1518997 h 2205654"/>
                <a:gd name="connsiteX1501" fmla="*/ 2300710 w 2454339"/>
                <a:gd name="connsiteY1501" fmla="*/ 1524312 h 2205654"/>
                <a:gd name="connsiteX1502" fmla="*/ 2302764 w 2454339"/>
                <a:gd name="connsiteY1502" fmla="*/ 1524331 h 2205654"/>
                <a:gd name="connsiteX1503" fmla="*/ 2319242 w 2454339"/>
                <a:gd name="connsiteY1503" fmla="*/ 1513472 h 2205654"/>
                <a:gd name="connsiteX1504" fmla="*/ 2337626 w 2454339"/>
                <a:gd name="connsiteY1504" fmla="*/ 1498423 h 2205654"/>
                <a:gd name="connsiteX1505" fmla="*/ 2373821 w 2454339"/>
                <a:gd name="connsiteY1505" fmla="*/ 1466133 h 2205654"/>
                <a:gd name="connsiteX1506" fmla="*/ 2410397 w 2454339"/>
                <a:gd name="connsiteY1506" fmla="*/ 1408983 h 2205654"/>
                <a:gd name="connsiteX1507" fmla="*/ 2414016 w 2454339"/>
                <a:gd name="connsiteY1507" fmla="*/ 1415746 h 2205654"/>
                <a:gd name="connsiteX1508" fmla="*/ 2414016 w 2454339"/>
                <a:gd name="connsiteY1508" fmla="*/ 1418794 h 2205654"/>
                <a:gd name="connsiteX1509" fmla="*/ 2414016 w 2454339"/>
                <a:gd name="connsiteY1509" fmla="*/ 1423747 h 2205654"/>
                <a:gd name="connsiteX1510" fmla="*/ 2413730 w 2454339"/>
                <a:gd name="connsiteY1510" fmla="*/ 1428795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11688" y="463913"/>
                  </a:moveTo>
                  <a:lnTo>
                    <a:pt x="1311688" y="463913"/>
                  </a:lnTo>
                  <a:cubicBezTo>
                    <a:pt x="1296734" y="451435"/>
                    <a:pt x="1277398" y="446863"/>
                    <a:pt x="1261682" y="435338"/>
                  </a:cubicBezTo>
                  <a:cubicBezTo>
                    <a:pt x="1261682" y="435338"/>
                    <a:pt x="1259396" y="433242"/>
                    <a:pt x="1258919" y="432766"/>
                  </a:cubicBezTo>
                  <a:cubicBezTo>
                    <a:pt x="1258443" y="432290"/>
                    <a:pt x="1256919" y="430004"/>
                    <a:pt x="1256729" y="429813"/>
                  </a:cubicBezTo>
                  <a:cubicBezTo>
                    <a:pt x="1256534" y="429549"/>
                    <a:pt x="1256374" y="429261"/>
                    <a:pt x="1256252" y="428956"/>
                  </a:cubicBezTo>
                  <a:cubicBezTo>
                    <a:pt x="1256252" y="428956"/>
                    <a:pt x="1256252" y="428956"/>
                    <a:pt x="1256252" y="428956"/>
                  </a:cubicBezTo>
                  <a:cubicBezTo>
                    <a:pt x="1256284" y="428735"/>
                    <a:pt x="1256284" y="428511"/>
                    <a:pt x="1256252" y="428289"/>
                  </a:cubicBezTo>
                  <a:cubicBezTo>
                    <a:pt x="1256017" y="427539"/>
                    <a:pt x="1255826" y="426776"/>
                    <a:pt x="1255681" y="426003"/>
                  </a:cubicBezTo>
                  <a:cubicBezTo>
                    <a:pt x="1255681" y="426861"/>
                    <a:pt x="1255681" y="424289"/>
                    <a:pt x="1255681" y="423908"/>
                  </a:cubicBezTo>
                  <a:cubicBezTo>
                    <a:pt x="1256095" y="414308"/>
                    <a:pt x="1259162" y="405011"/>
                    <a:pt x="1264539" y="397047"/>
                  </a:cubicBezTo>
                  <a:cubicBezTo>
                    <a:pt x="1275844" y="377473"/>
                    <a:pt x="1295505" y="364167"/>
                    <a:pt x="1317879" y="360948"/>
                  </a:cubicBezTo>
                  <a:cubicBezTo>
                    <a:pt x="1330643" y="358852"/>
                    <a:pt x="1342358" y="357519"/>
                    <a:pt x="1355979" y="355614"/>
                  </a:cubicBezTo>
                  <a:cubicBezTo>
                    <a:pt x="1370734" y="353516"/>
                    <a:pt x="1385227" y="349877"/>
                    <a:pt x="1399223" y="344755"/>
                  </a:cubicBezTo>
                  <a:cubicBezTo>
                    <a:pt x="1413510" y="339612"/>
                    <a:pt x="1427798" y="333611"/>
                    <a:pt x="1441323" y="327420"/>
                  </a:cubicBezTo>
                  <a:cubicBezTo>
                    <a:pt x="1453158" y="322776"/>
                    <a:pt x="1464039" y="315995"/>
                    <a:pt x="1473422" y="307417"/>
                  </a:cubicBezTo>
                  <a:lnTo>
                    <a:pt x="1479709" y="304655"/>
                  </a:lnTo>
                  <a:cubicBezTo>
                    <a:pt x="1494284" y="298204"/>
                    <a:pt x="1504902" y="285179"/>
                    <a:pt x="1508284" y="269603"/>
                  </a:cubicBezTo>
                  <a:cubicBezTo>
                    <a:pt x="1509108" y="262615"/>
                    <a:pt x="1509553" y="255588"/>
                    <a:pt x="1509617" y="248553"/>
                  </a:cubicBezTo>
                  <a:lnTo>
                    <a:pt x="1509617" y="247219"/>
                  </a:lnTo>
                  <a:cubicBezTo>
                    <a:pt x="1509637" y="246934"/>
                    <a:pt x="1509637" y="246647"/>
                    <a:pt x="1509617" y="246362"/>
                  </a:cubicBezTo>
                  <a:cubicBezTo>
                    <a:pt x="1509617" y="245505"/>
                    <a:pt x="1509617" y="244647"/>
                    <a:pt x="1510284" y="243885"/>
                  </a:cubicBezTo>
                  <a:cubicBezTo>
                    <a:pt x="1510951" y="243123"/>
                    <a:pt x="1510951" y="242076"/>
                    <a:pt x="1511237" y="241695"/>
                  </a:cubicBezTo>
                  <a:cubicBezTo>
                    <a:pt x="1511522" y="241314"/>
                    <a:pt x="1513046" y="238837"/>
                    <a:pt x="1512951" y="238742"/>
                  </a:cubicBezTo>
                  <a:lnTo>
                    <a:pt x="1515999" y="235599"/>
                  </a:lnTo>
                  <a:cubicBezTo>
                    <a:pt x="1515999" y="235599"/>
                    <a:pt x="1517523" y="234551"/>
                    <a:pt x="1517809" y="234265"/>
                  </a:cubicBezTo>
                  <a:cubicBezTo>
                    <a:pt x="1518791" y="233606"/>
                    <a:pt x="1519808" y="233002"/>
                    <a:pt x="1520857" y="232455"/>
                  </a:cubicBezTo>
                  <a:lnTo>
                    <a:pt x="1523333" y="231122"/>
                  </a:lnTo>
                  <a:cubicBezTo>
                    <a:pt x="1521905" y="231884"/>
                    <a:pt x="1526381" y="229788"/>
                    <a:pt x="1526191" y="229788"/>
                  </a:cubicBezTo>
                  <a:cubicBezTo>
                    <a:pt x="1528572" y="228836"/>
                    <a:pt x="1531049" y="228074"/>
                    <a:pt x="1533525" y="227217"/>
                  </a:cubicBezTo>
                  <a:cubicBezTo>
                    <a:pt x="1543907" y="224560"/>
                    <a:pt x="1554480" y="222713"/>
                    <a:pt x="1565148" y="221692"/>
                  </a:cubicBezTo>
                  <a:lnTo>
                    <a:pt x="1566482" y="221692"/>
                  </a:lnTo>
                  <a:lnTo>
                    <a:pt x="1566482" y="221692"/>
                  </a:lnTo>
                  <a:lnTo>
                    <a:pt x="1572101" y="220930"/>
                  </a:lnTo>
                  <a:cubicBezTo>
                    <a:pt x="1574197" y="220930"/>
                    <a:pt x="1576197" y="220168"/>
                    <a:pt x="1578293" y="219692"/>
                  </a:cubicBezTo>
                  <a:cubicBezTo>
                    <a:pt x="1583055" y="218644"/>
                    <a:pt x="1587818" y="217406"/>
                    <a:pt x="1592485" y="215977"/>
                  </a:cubicBezTo>
                  <a:cubicBezTo>
                    <a:pt x="1612583" y="209881"/>
                    <a:pt x="1635824" y="196070"/>
                    <a:pt x="1633538" y="171019"/>
                  </a:cubicBezTo>
                  <a:cubicBezTo>
                    <a:pt x="1633286" y="167505"/>
                    <a:pt x="1632549" y="164043"/>
                    <a:pt x="1631347" y="160732"/>
                  </a:cubicBezTo>
                  <a:cubicBezTo>
                    <a:pt x="1630775" y="159113"/>
                    <a:pt x="1630394" y="158065"/>
                    <a:pt x="1630109" y="157398"/>
                  </a:cubicBezTo>
                  <a:lnTo>
                    <a:pt x="1628775" y="154446"/>
                  </a:lnTo>
                  <a:cubicBezTo>
                    <a:pt x="1628108" y="153017"/>
                    <a:pt x="1627537" y="151683"/>
                    <a:pt x="1626870" y="150445"/>
                  </a:cubicBezTo>
                  <a:cubicBezTo>
                    <a:pt x="1623369" y="144201"/>
                    <a:pt x="1619114" y="138411"/>
                    <a:pt x="1614202" y="133205"/>
                  </a:cubicBezTo>
                  <a:cubicBezTo>
                    <a:pt x="1606106" y="123680"/>
                    <a:pt x="1596390" y="116346"/>
                    <a:pt x="1588103" y="107297"/>
                  </a:cubicBezTo>
                  <a:cubicBezTo>
                    <a:pt x="1586484" y="105487"/>
                    <a:pt x="1584865" y="103582"/>
                    <a:pt x="1583341" y="101582"/>
                  </a:cubicBezTo>
                  <a:cubicBezTo>
                    <a:pt x="1584579" y="103106"/>
                    <a:pt x="1582293" y="100248"/>
                    <a:pt x="1581912" y="99677"/>
                  </a:cubicBezTo>
                  <a:cubicBezTo>
                    <a:pt x="1581531" y="99105"/>
                    <a:pt x="1580388" y="97200"/>
                    <a:pt x="1579626" y="95962"/>
                  </a:cubicBezTo>
                  <a:lnTo>
                    <a:pt x="1578102" y="92914"/>
                  </a:lnTo>
                  <a:cubicBezTo>
                    <a:pt x="1579055" y="94724"/>
                    <a:pt x="1577340" y="90628"/>
                    <a:pt x="1577150" y="90152"/>
                  </a:cubicBezTo>
                  <a:cubicBezTo>
                    <a:pt x="1576711" y="88714"/>
                    <a:pt x="1576361" y="87251"/>
                    <a:pt x="1576102" y="85770"/>
                  </a:cubicBezTo>
                  <a:cubicBezTo>
                    <a:pt x="1576864" y="89485"/>
                    <a:pt x="1576102" y="83580"/>
                    <a:pt x="1576102" y="82532"/>
                  </a:cubicBezTo>
                  <a:cubicBezTo>
                    <a:pt x="1576102" y="81484"/>
                    <a:pt x="1576102" y="80341"/>
                    <a:pt x="1576102" y="79674"/>
                  </a:cubicBezTo>
                  <a:cubicBezTo>
                    <a:pt x="1576201" y="78831"/>
                    <a:pt x="1576393" y="78000"/>
                    <a:pt x="1576673" y="77198"/>
                  </a:cubicBezTo>
                  <a:cubicBezTo>
                    <a:pt x="1576851" y="76424"/>
                    <a:pt x="1577074" y="75661"/>
                    <a:pt x="1577340" y="74912"/>
                  </a:cubicBezTo>
                  <a:cubicBezTo>
                    <a:pt x="1577639" y="73942"/>
                    <a:pt x="1577989" y="72988"/>
                    <a:pt x="1578388" y="72054"/>
                  </a:cubicBezTo>
                  <a:cubicBezTo>
                    <a:pt x="1579488" y="69830"/>
                    <a:pt x="1580762" y="67696"/>
                    <a:pt x="1582198" y="65673"/>
                  </a:cubicBezTo>
                  <a:cubicBezTo>
                    <a:pt x="1581722" y="66435"/>
                    <a:pt x="1583722" y="63768"/>
                    <a:pt x="1584103" y="63387"/>
                  </a:cubicBezTo>
                  <a:cubicBezTo>
                    <a:pt x="1584484" y="63006"/>
                    <a:pt x="1586865" y="60339"/>
                    <a:pt x="1588389" y="58815"/>
                  </a:cubicBezTo>
                  <a:lnTo>
                    <a:pt x="1591818" y="55671"/>
                  </a:lnTo>
                  <a:lnTo>
                    <a:pt x="1592485" y="55100"/>
                  </a:lnTo>
                  <a:lnTo>
                    <a:pt x="1592961" y="55100"/>
                  </a:lnTo>
                  <a:cubicBezTo>
                    <a:pt x="1595467" y="53212"/>
                    <a:pt x="1598074" y="51463"/>
                    <a:pt x="1600772" y="49861"/>
                  </a:cubicBezTo>
                  <a:cubicBezTo>
                    <a:pt x="1603343" y="48337"/>
                    <a:pt x="1606106" y="46908"/>
                    <a:pt x="1608868" y="45480"/>
                  </a:cubicBezTo>
                  <a:lnTo>
                    <a:pt x="1609344" y="45480"/>
                  </a:lnTo>
                  <a:lnTo>
                    <a:pt x="1610487" y="45480"/>
                  </a:lnTo>
                  <a:cubicBezTo>
                    <a:pt x="1613106" y="44480"/>
                    <a:pt x="1615777" y="43621"/>
                    <a:pt x="1618488" y="42908"/>
                  </a:cubicBezTo>
                  <a:cubicBezTo>
                    <a:pt x="1622242" y="41868"/>
                    <a:pt x="1626061" y="41072"/>
                    <a:pt x="1629918" y="40527"/>
                  </a:cubicBezTo>
                  <a:cubicBezTo>
                    <a:pt x="1628108" y="40527"/>
                    <a:pt x="1633633" y="40527"/>
                    <a:pt x="1633538" y="40527"/>
                  </a:cubicBezTo>
                  <a:lnTo>
                    <a:pt x="1639538" y="40527"/>
                  </a:lnTo>
                  <a:cubicBezTo>
                    <a:pt x="1648225" y="40271"/>
                    <a:pt x="1656919" y="40685"/>
                    <a:pt x="1665542" y="41765"/>
                  </a:cubicBezTo>
                  <a:cubicBezTo>
                    <a:pt x="1673447" y="42622"/>
                    <a:pt x="1677448" y="43289"/>
                    <a:pt x="1686592" y="44718"/>
                  </a:cubicBezTo>
                  <a:cubicBezTo>
                    <a:pt x="1695736" y="46146"/>
                    <a:pt x="1705642" y="47670"/>
                    <a:pt x="1715643" y="48813"/>
                  </a:cubicBezTo>
                  <a:cubicBezTo>
                    <a:pt x="1732312" y="50718"/>
                    <a:pt x="1749171" y="51671"/>
                    <a:pt x="1765935" y="52719"/>
                  </a:cubicBezTo>
                  <a:cubicBezTo>
                    <a:pt x="1781742" y="53305"/>
                    <a:pt x="1797417" y="55832"/>
                    <a:pt x="1812607" y="60243"/>
                  </a:cubicBezTo>
                  <a:cubicBezTo>
                    <a:pt x="1821561" y="62910"/>
                    <a:pt x="1825371" y="66149"/>
                    <a:pt x="1834039" y="68911"/>
                  </a:cubicBezTo>
                  <a:cubicBezTo>
                    <a:pt x="1842707" y="71673"/>
                    <a:pt x="1848707" y="74245"/>
                    <a:pt x="1856137" y="76531"/>
                  </a:cubicBezTo>
                  <a:cubicBezTo>
                    <a:pt x="1862754" y="78248"/>
                    <a:pt x="1869464" y="79584"/>
                    <a:pt x="1876235" y="80532"/>
                  </a:cubicBezTo>
                  <a:cubicBezTo>
                    <a:pt x="1883940" y="82011"/>
                    <a:pt x="1891736" y="82965"/>
                    <a:pt x="1899571" y="83389"/>
                  </a:cubicBezTo>
                  <a:cubicBezTo>
                    <a:pt x="1902204" y="83532"/>
                    <a:pt x="1904843" y="83532"/>
                    <a:pt x="1907477" y="83389"/>
                  </a:cubicBezTo>
                  <a:cubicBezTo>
                    <a:pt x="1917002" y="85485"/>
                    <a:pt x="1925764" y="86818"/>
                    <a:pt x="1935004" y="88152"/>
                  </a:cubicBezTo>
                  <a:cubicBezTo>
                    <a:pt x="1945958" y="89771"/>
                    <a:pt x="1956816" y="91771"/>
                    <a:pt x="1967675" y="94438"/>
                  </a:cubicBezTo>
                  <a:cubicBezTo>
                    <a:pt x="1972207" y="95579"/>
                    <a:pt x="1976661" y="97010"/>
                    <a:pt x="1981010" y="98724"/>
                  </a:cubicBezTo>
                  <a:lnTo>
                    <a:pt x="1983391" y="99867"/>
                  </a:lnTo>
                  <a:cubicBezTo>
                    <a:pt x="1984532" y="100413"/>
                    <a:pt x="1985645" y="101017"/>
                    <a:pt x="1986725" y="101677"/>
                  </a:cubicBezTo>
                  <a:cubicBezTo>
                    <a:pt x="1988879" y="102865"/>
                    <a:pt x="1990948" y="104201"/>
                    <a:pt x="1992916" y="105678"/>
                  </a:cubicBezTo>
                  <a:lnTo>
                    <a:pt x="1995107" y="107392"/>
                  </a:lnTo>
                  <a:lnTo>
                    <a:pt x="1998059" y="110154"/>
                  </a:lnTo>
                  <a:cubicBezTo>
                    <a:pt x="2000058" y="112135"/>
                    <a:pt x="2001934" y="114234"/>
                    <a:pt x="2003679" y="116441"/>
                  </a:cubicBezTo>
                  <a:lnTo>
                    <a:pt x="2003679" y="116441"/>
                  </a:lnTo>
                  <a:lnTo>
                    <a:pt x="2004346" y="117489"/>
                  </a:lnTo>
                  <a:cubicBezTo>
                    <a:pt x="2005203" y="118727"/>
                    <a:pt x="2006060" y="120060"/>
                    <a:pt x="2006822" y="121394"/>
                  </a:cubicBezTo>
                  <a:cubicBezTo>
                    <a:pt x="2008727" y="124442"/>
                    <a:pt x="2010347" y="127585"/>
                    <a:pt x="2012061" y="130919"/>
                  </a:cubicBezTo>
                  <a:cubicBezTo>
                    <a:pt x="2017681" y="141111"/>
                    <a:pt x="2022824" y="151398"/>
                    <a:pt x="2029301" y="160923"/>
                  </a:cubicBezTo>
                  <a:cubicBezTo>
                    <a:pt x="2043402" y="183275"/>
                    <a:pt x="2065349" y="199548"/>
                    <a:pt x="2090833" y="206547"/>
                  </a:cubicBezTo>
                  <a:cubicBezTo>
                    <a:pt x="2111331" y="210100"/>
                    <a:pt x="2132049" y="212233"/>
                    <a:pt x="2152841" y="212929"/>
                  </a:cubicBezTo>
                  <a:lnTo>
                    <a:pt x="2155127" y="212929"/>
                  </a:lnTo>
                  <a:lnTo>
                    <a:pt x="2156555" y="212929"/>
                  </a:lnTo>
                  <a:lnTo>
                    <a:pt x="2164747" y="214453"/>
                  </a:lnTo>
                  <a:cubicBezTo>
                    <a:pt x="2169605" y="215501"/>
                    <a:pt x="2174272" y="216930"/>
                    <a:pt x="2179034" y="218454"/>
                  </a:cubicBezTo>
                  <a:cubicBezTo>
                    <a:pt x="2182979" y="219928"/>
                    <a:pt x="2186801" y="221712"/>
                    <a:pt x="2190464" y="223788"/>
                  </a:cubicBezTo>
                  <a:cubicBezTo>
                    <a:pt x="2194693" y="225809"/>
                    <a:pt x="2198581" y="228476"/>
                    <a:pt x="2201990" y="231693"/>
                  </a:cubicBezTo>
                  <a:cubicBezTo>
                    <a:pt x="2215229" y="245028"/>
                    <a:pt x="2212372" y="268746"/>
                    <a:pt x="2210181" y="285986"/>
                  </a:cubicBezTo>
                  <a:cubicBezTo>
                    <a:pt x="2208657" y="298273"/>
                    <a:pt x="2207514" y="310656"/>
                    <a:pt x="2207133" y="323133"/>
                  </a:cubicBezTo>
                  <a:cubicBezTo>
                    <a:pt x="2207133" y="326658"/>
                    <a:pt x="2207133" y="330182"/>
                    <a:pt x="2207133" y="333706"/>
                  </a:cubicBezTo>
                  <a:cubicBezTo>
                    <a:pt x="2206416" y="339232"/>
                    <a:pt x="2206129" y="344805"/>
                    <a:pt x="2206276" y="350375"/>
                  </a:cubicBezTo>
                  <a:cubicBezTo>
                    <a:pt x="2207273" y="364598"/>
                    <a:pt x="2209763" y="378678"/>
                    <a:pt x="2213705" y="392380"/>
                  </a:cubicBezTo>
                  <a:cubicBezTo>
                    <a:pt x="2218075" y="406731"/>
                    <a:pt x="2223421" y="420765"/>
                    <a:pt x="2229707" y="434385"/>
                  </a:cubicBezTo>
                  <a:cubicBezTo>
                    <a:pt x="2229677" y="434639"/>
                    <a:pt x="2229677" y="434894"/>
                    <a:pt x="2229707" y="435148"/>
                  </a:cubicBezTo>
                  <a:lnTo>
                    <a:pt x="2229707" y="436100"/>
                  </a:lnTo>
                  <a:cubicBezTo>
                    <a:pt x="2230279" y="437624"/>
                    <a:pt x="2230946" y="439148"/>
                    <a:pt x="2231517" y="440767"/>
                  </a:cubicBezTo>
                  <a:cubicBezTo>
                    <a:pt x="2232755" y="443910"/>
                    <a:pt x="2233994" y="447054"/>
                    <a:pt x="2235041" y="450292"/>
                  </a:cubicBezTo>
                  <a:cubicBezTo>
                    <a:pt x="2237518" y="457055"/>
                    <a:pt x="2239804" y="463913"/>
                    <a:pt x="2241614" y="470961"/>
                  </a:cubicBezTo>
                  <a:cubicBezTo>
                    <a:pt x="2242757" y="475152"/>
                    <a:pt x="2243519" y="479439"/>
                    <a:pt x="2244376" y="483725"/>
                  </a:cubicBezTo>
                  <a:lnTo>
                    <a:pt x="2245233" y="489154"/>
                  </a:lnTo>
                  <a:cubicBezTo>
                    <a:pt x="2245233" y="486773"/>
                    <a:pt x="2245233" y="492488"/>
                    <a:pt x="2245233" y="492774"/>
                  </a:cubicBezTo>
                  <a:cubicBezTo>
                    <a:pt x="2246186" y="502299"/>
                    <a:pt x="2246281" y="510776"/>
                    <a:pt x="2246471" y="519825"/>
                  </a:cubicBezTo>
                  <a:cubicBezTo>
                    <a:pt x="2246471" y="537255"/>
                    <a:pt x="2245424" y="554686"/>
                    <a:pt x="2243995" y="572022"/>
                  </a:cubicBezTo>
                  <a:cubicBezTo>
                    <a:pt x="2242170" y="589422"/>
                    <a:pt x="2241724" y="606939"/>
                    <a:pt x="2242661" y="624409"/>
                  </a:cubicBezTo>
                  <a:cubicBezTo>
                    <a:pt x="2244250" y="642862"/>
                    <a:pt x="2247925" y="661076"/>
                    <a:pt x="2253615" y="678702"/>
                  </a:cubicBezTo>
                  <a:cubicBezTo>
                    <a:pt x="2258568" y="694704"/>
                    <a:pt x="2264664" y="710515"/>
                    <a:pt x="2269046" y="726327"/>
                  </a:cubicBezTo>
                  <a:cubicBezTo>
                    <a:pt x="2269998" y="729851"/>
                    <a:pt x="2270760" y="733470"/>
                    <a:pt x="2271522" y="737090"/>
                  </a:cubicBezTo>
                  <a:cubicBezTo>
                    <a:pt x="2272219" y="739802"/>
                    <a:pt x="2272634" y="742579"/>
                    <a:pt x="2272760" y="745377"/>
                  </a:cubicBezTo>
                  <a:cubicBezTo>
                    <a:pt x="2273047" y="748959"/>
                    <a:pt x="2273047" y="752558"/>
                    <a:pt x="2272760" y="756140"/>
                  </a:cubicBezTo>
                  <a:cubicBezTo>
                    <a:pt x="2272760" y="756140"/>
                    <a:pt x="2272760" y="759855"/>
                    <a:pt x="2272760" y="759569"/>
                  </a:cubicBezTo>
                  <a:cubicBezTo>
                    <a:pt x="2272431" y="761726"/>
                    <a:pt x="2271954" y="763859"/>
                    <a:pt x="2271332" y="765951"/>
                  </a:cubicBezTo>
                  <a:cubicBezTo>
                    <a:pt x="2266694" y="777352"/>
                    <a:pt x="2259829" y="787714"/>
                    <a:pt x="2251139" y="796431"/>
                  </a:cubicBezTo>
                  <a:cubicBezTo>
                    <a:pt x="2241917" y="808043"/>
                    <a:pt x="2236112" y="821995"/>
                    <a:pt x="2234375" y="836721"/>
                  </a:cubicBezTo>
                  <a:cubicBezTo>
                    <a:pt x="2233417" y="843646"/>
                    <a:pt x="2231953" y="850490"/>
                    <a:pt x="2229993" y="857200"/>
                  </a:cubicBezTo>
                  <a:cubicBezTo>
                    <a:pt x="2227802" y="864249"/>
                    <a:pt x="2227421" y="872154"/>
                    <a:pt x="2225612" y="879298"/>
                  </a:cubicBezTo>
                  <a:cubicBezTo>
                    <a:pt x="2224850" y="882156"/>
                    <a:pt x="2223897" y="884823"/>
                    <a:pt x="2222849" y="887680"/>
                  </a:cubicBezTo>
                  <a:cubicBezTo>
                    <a:pt x="2222849" y="886632"/>
                    <a:pt x="2221802" y="890157"/>
                    <a:pt x="2221611" y="890633"/>
                  </a:cubicBezTo>
                  <a:lnTo>
                    <a:pt x="2219325" y="895300"/>
                  </a:lnTo>
                  <a:lnTo>
                    <a:pt x="2216658" y="899777"/>
                  </a:lnTo>
                  <a:lnTo>
                    <a:pt x="2214563" y="902634"/>
                  </a:lnTo>
                  <a:lnTo>
                    <a:pt x="2211991" y="905587"/>
                  </a:lnTo>
                  <a:cubicBezTo>
                    <a:pt x="2211515" y="906159"/>
                    <a:pt x="2208752" y="908635"/>
                    <a:pt x="2208562" y="909016"/>
                  </a:cubicBezTo>
                  <a:lnTo>
                    <a:pt x="2206371" y="910350"/>
                  </a:lnTo>
                  <a:lnTo>
                    <a:pt x="2205323" y="910921"/>
                  </a:lnTo>
                  <a:lnTo>
                    <a:pt x="2204276" y="910921"/>
                  </a:lnTo>
                  <a:lnTo>
                    <a:pt x="2202752" y="910921"/>
                  </a:lnTo>
                  <a:lnTo>
                    <a:pt x="2201228" y="910445"/>
                  </a:lnTo>
                  <a:lnTo>
                    <a:pt x="2200275" y="910445"/>
                  </a:lnTo>
                  <a:lnTo>
                    <a:pt x="2198846" y="909492"/>
                  </a:lnTo>
                  <a:cubicBezTo>
                    <a:pt x="2196751" y="907587"/>
                    <a:pt x="2194941" y="905397"/>
                    <a:pt x="2192941" y="903396"/>
                  </a:cubicBezTo>
                  <a:lnTo>
                    <a:pt x="2189893" y="899872"/>
                  </a:lnTo>
                  <a:cubicBezTo>
                    <a:pt x="2192655" y="903206"/>
                    <a:pt x="2189893" y="898348"/>
                    <a:pt x="2189321" y="897777"/>
                  </a:cubicBezTo>
                  <a:lnTo>
                    <a:pt x="2187797" y="894443"/>
                  </a:lnTo>
                  <a:cubicBezTo>
                    <a:pt x="2187321" y="893109"/>
                    <a:pt x="2186750" y="891681"/>
                    <a:pt x="2186273" y="890252"/>
                  </a:cubicBezTo>
                  <a:cubicBezTo>
                    <a:pt x="2184551" y="886242"/>
                    <a:pt x="2183149" y="882101"/>
                    <a:pt x="2182082" y="877869"/>
                  </a:cubicBezTo>
                  <a:cubicBezTo>
                    <a:pt x="2178836" y="858115"/>
                    <a:pt x="2176958" y="838161"/>
                    <a:pt x="2176463" y="818148"/>
                  </a:cubicBezTo>
                  <a:cubicBezTo>
                    <a:pt x="2175142" y="797166"/>
                    <a:pt x="2171206" y="776432"/>
                    <a:pt x="2164747" y="756426"/>
                  </a:cubicBezTo>
                  <a:cubicBezTo>
                    <a:pt x="2157906" y="736320"/>
                    <a:pt x="2148630" y="717127"/>
                    <a:pt x="2137124" y="699276"/>
                  </a:cubicBezTo>
                  <a:cubicBezTo>
                    <a:pt x="2131507" y="690319"/>
                    <a:pt x="2125369" y="681700"/>
                    <a:pt x="2118741" y="673463"/>
                  </a:cubicBezTo>
                  <a:cubicBezTo>
                    <a:pt x="2115598" y="669558"/>
                    <a:pt x="2112455" y="665748"/>
                    <a:pt x="2109216" y="662128"/>
                  </a:cubicBezTo>
                  <a:cubicBezTo>
                    <a:pt x="2108202" y="660953"/>
                    <a:pt x="2107086" y="659870"/>
                    <a:pt x="2105882" y="658890"/>
                  </a:cubicBezTo>
                  <a:cubicBezTo>
                    <a:pt x="2103352" y="655762"/>
                    <a:pt x="2100366" y="653033"/>
                    <a:pt x="2097024" y="650793"/>
                  </a:cubicBezTo>
                  <a:cubicBezTo>
                    <a:pt x="2089661" y="646224"/>
                    <a:pt x="2080622" y="645243"/>
                    <a:pt x="2072450" y="648126"/>
                  </a:cubicBezTo>
                  <a:cubicBezTo>
                    <a:pt x="2063995" y="651740"/>
                    <a:pt x="2057082" y="658215"/>
                    <a:pt x="2052923" y="666414"/>
                  </a:cubicBezTo>
                  <a:lnTo>
                    <a:pt x="2052352" y="667653"/>
                  </a:lnTo>
                  <a:cubicBezTo>
                    <a:pt x="2046595" y="675868"/>
                    <a:pt x="2043442" y="685625"/>
                    <a:pt x="2043303" y="695656"/>
                  </a:cubicBezTo>
                  <a:cubicBezTo>
                    <a:pt x="2042732" y="707467"/>
                    <a:pt x="2046161" y="718992"/>
                    <a:pt x="2045494" y="730899"/>
                  </a:cubicBezTo>
                  <a:lnTo>
                    <a:pt x="2045494" y="730899"/>
                  </a:lnTo>
                  <a:cubicBezTo>
                    <a:pt x="2045536" y="731469"/>
                    <a:pt x="2045536" y="732042"/>
                    <a:pt x="2045494" y="732613"/>
                  </a:cubicBezTo>
                  <a:cubicBezTo>
                    <a:pt x="2045494" y="732613"/>
                    <a:pt x="2044637" y="734994"/>
                    <a:pt x="2044351" y="735566"/>
                  </a:cubicBezTo>
                  <a:cubicBezTo>
                    <a:pt x="2043603" y="737007"/>
                    <a:pt x="2042776" y="738406"/>
                    <a:pt x="2041874" y="739757"/>
                  </a:cubicBezTo>
                  <a:cubicBezTo>
                    <a:pt x="2041840" y="740010"/>
                    <a:pt x="2041840" y="740266"/>
                    <a:pt x="2041874" y="740519"/>
                  </a:cubicBezTo>
                  <a:lnTo>
                    <a:pt x="2041874" y="740519"/>
                  </a:lnTo>
                  <a:cubicBezTo>
                    <a:pt x="2040922" y="741757"/>
                    <a:pt x="2039779" y="742900"/>
                    <a:pt x="2038636" y="744138"/>
                  </a:cubicBezTo>
                  <a:lnTo>
                    <a:pt x="2035683" y="746805"/>
                  </a:lnTo>
                  <a:cubicBezTo>
                    <a:pt x="2037969" y="744805"/>
                    <a:pt x="2033302" y="748425"/>
                    <a:pt x="2032540" y="748901"/>
                  </a:cubicBezTo>
                  <a:cubicBezTo>
                    <a:pt x="2031152" y="749736"/>
                    <a:pt x="2029721" y="750499"/>
                    <a:pt x="2028254" y="751187"/>
                  </a:cubicBezTo>
                  <a:lnTo>
                    <a:pt x="2028254" y="751187"/>
                  </a:lnTo>
                  <a:lnTo>
                    <a:pt x="2027587" y="751187"/>
                  </a:lnTo>
                  <a:cubicBezTo>
                    <a:pt x="2026091" y="751750"/>
                    <a:pt x="2024565" y="752227"/>
                    <a:pt x="2023015" y="752616"/>
                  </a:cubicBezTo>
                  <a:lnTo>
                    <a:pt x="2020824" y="752616"/>
                  </a:lnTo>
                  <a:cubicBezTo>
                    <a:pt x="2018252" y="752616"/>
                    <a:pt x="2015490" y="752616"/>
                    <a:pt x="2012918" y="752616"/>
                  </a:cubicBezTo>
                  <a:lnTo>
                    <a:pt x="2012442" y="752616"/>
                  </a:lnTo>
                  <a:cubicBezTo>
                    <a:pt x="2010561" y="752221"/>
                    <a:pt x="2008714" y="751680"/>
                    <a:pt x="2006918" y="750996"/>
                  </a:cubicBezTo>
                  <a:lnTo>
                    <a:pt x="2006918" y="750996"/>
                  </a:lnTo>
                  <a:cubicBezTo>
                    <a:pt x="2005584" y="750330"/>
                    <a:pt x="2004346" y="749568"/>
                    <a:pt x="2003108" y="748806"/>
                  </a:cubicBezTo>
                  <a:lnTo>
                    <a:pt x="2001679" y="747853"/>
                  </a:lnTo>
                  <a:lnTo>
                    <a:pt x="1999298" y="745948"/>
                  </a:lnTo>
                  <a:cubicBezTo>
                    <a:pt x="1997099" y="743987"/>
                    <a:pt x="1995060" y="741853"/>
                    <a:pt x="1993202" y="739566"/>
                  </a:cubicBezTo>
                  <a:lnTo>
                    <a:pt x="1991487" y="737471"/>
                  </a:lnTo>
                  <a:cubicBezTo>
                    <a:pt x="1990725" y="736423"/>
                    <a:pt x="1989963" y="735280"/>
                    <a:pt x="1989296" y="734137"/>
                  </a:cubicBezTo>
                  <a:cubicBezTo>
                    <a:pt x="1985981" y="729078"/>
                    <a:pt x="1983083" y="723759"/>
                    <a:pt x="1980629" y="718230"/>
                  </a:cubicBezTo>
                  <a:cubicBezTo>
                    <a:pt x="1980335" y="717677"/>
                    <a:pt x="1980081" y="717104"/>
                    <a:pt x="1979867" y="716516"/>
                  </a:cubicBezTo>
                  <a:cubicBezTo>
                    <a:pt x="1979867" y="715944"/>
                    <a:pt x="1978724" y="713658"/>
                    <a:pt x="1978533" y="713182"/>
                  </a:cubicBezTo>
                  <a:cubicBezTo>
                    <a:pt x="1976914" y="708610"/>
                    <a:pt x="1975485" y="703657"/>
                    <a:pt x="1974056" y="699371"/>
                  </a:cubicBezTo>
                  <a:cubicBezTo>
                    <a:pt x="1969014" y="676074"/>
                    <a:pt x="1962654" y="653082"/>
                    <a:pt x="1955006" y="630505"/>
                  </a:cubicBezTo>
                  <a:cubicBezTo>
                    <a:pt x="1946815" y="610693"/>
                    <a:pt x="1928051" y="596406"/>
                    <a:pt x="1912906" y="584023"/>
                  </a:cubicBezTo>
                  <a:cubicBezTo>
                    <a:pt x="1897761" y="571641"/>
                    <a:pt x="1884807" y="551352"/>
                    <a:pt x="1866233" y="541732"/>
                  </a:cubicBezTo>
                  <a:cubicBezTo>
                    <a:pt x="1862848" y="540027"/>
                    <a:pt x="1859265" y="538747"/>
                    <a:pt x="1855565" y="537922"/>
                  </a:cubicBezTo>
                  <a:cubicBezTo>
                    <a:pt x="1847088" y="530969"/>
                    <a:pt x="1833943" y="532207"/>
                    <a:pt x="1822609" y="534017"/>
                  </a:cubicBezTo>
                  <a:cubicBezTo>
                    <a:pt x="1810598" y="536834"/>
                    <a:pt x="1798739" y="540268"/>
                    <a:pt x="1787081" y="544304"/>
                  </a:cubicBezTo>
                  <a:cubicBezTo>
                    <a:pt x="1775270" y="547638"/>
                    <a:pt x="1764125" y="553067"/>
                    <a:pt x="1752600" y="557258"/>
                  </a:cubicBezTo>
                  <a:cubicBezTo>
                    <a:pt x="1746676" y="559492"/>
                    <a:pt x="1740635" y="561400"/>
                    <a:pt x="1734503" y="562973"/>
                  </a:cubicBezTo>
                  <a:lnTo>
                    <a:pt x="1732026" y="563449"/>
                  </a:lnTo>
                  <a:lnTo>
                    <a:pt x="1728026" y="564021"/>
                  </a:lnTo>
                  <a:lnTo>
                    <a:pt x="1714595" y="565830"/>
                  </a:lnTo>
                  <a:cubicBezTo>
                    <a:pt x="1702118" y="567545"/>
                    <a:pt x="1689640" y="569640"/>
                    <a:pt x="1677257" y="572117"/>
                  </a:cubicBezTo>
                  <a:cubicBezTo>
                    <a:pt x="1664875" y="574593"/>
                    <a:pt x="1651635" y="578594"/>
                    <a:pt x="1639157" y="580975"/>
                  </a:cubicBezTo>
                  <a:cubicBezTo>
                    <a:pt x="1626680" y="583356"/>
                    <a:pt x="1615726" y="583737"/>
                    <a:pt x="1604391" y="586595"/>
                  </a:cubicBezTo>
                  <a:cubicBezTo>
                    <a:pt x="1598917" y="587967"/>
                    <a:pt x="1593613" y="589948"/>
                    <a:pt x="1588580" y="592500"/>
                  </a:cubicBezTo>
                  <a:lnTo>
                    <a:pt x="1588580" y="592500"/>
                  </a:lnTo>
                  <a:cubicBezTo>
                    <a:pt x="1583535" y="591234"/>
                    <a:pt x="1578260" y="593445"/>
                    <a:pt x="1575626" y="597930"/>
                  </a:cubicBezTo>
                  <a:cubicBezTo>
                    <a:pt x="1566162" y="612556"/>
                    <a:pt x="1560679" y="629399"/>
                    <a:pt x="1559719" y="646793"/>
                  </a:cubicBezTo>
                  <a:cubicBezTo>
                    <a:pt x="1558922" y="663059"/>
                    <a:pt x="1561651" y="679305"/>
                    <a:pt x="1567720" y="694418"/>
                  </a:cubicBezTo>
                  <a:cubicBezTo>
                    <a:pt x="1570387" y="701752"/>
                    <a:pt x="1573435" y="708991"/>
                    <a:pt x="1576483" y="716230"/>
                  </a:cubicBezTo>
                  <a:lnTo>
                    <a:pt x="1580483" y="725755"/>
                  </a:lnTo>
                  <a:cubicBezTo>
                    <a:pt x="1581245" y="727374"/>
                    <a:pt x="1581912" y="728994"/>
                    <a:pt x="1582579" y="730613"/>
                  </a:cubicBezTo>
                  <a:lnTo>
                    <a:pt x="1583531" y="732994"/>
                  </a:lnTo>
                  <a:lnTo>
                    <a:pt x="1584103" y="734423"/>
                  </a:lnTo>
                  <a:cubicBezTo>
                    <a:pt x="1586770" y="740900"/>
                    <a:pt x="1589056" y="747377"/>
                    <a:pt x="1591151" y="754044"/>
                  </a:cubicBezTo>
                  <a:cubicBezTo>
                    <a:pt x="1592199" y="757188"/>
                    <a:pt x="1593056" y="760521"/>
                    <a:pt x="1593818" y="763569"/>
                  </a:cubicBezTo>
                  <a:cubicBezTo>
                    <a:pt x="1593818" y="765189"/>
                    <a:pt x="1594580" y="766808"/>
                    <a:pt x="1594866" y="768522"/>
                  </a:cubicBezTo>
                  <a:cubicBezTo>
                    <a:pt x="1595152" y="770237"/>
                    <a:pt x="1595438" y="772809"/>
                    <a:pt x="1595533" y="773190"/>
                  </a:cubicBezTo>
                  <a:cubicBezTo>
                    <a:pt x="1595677" y="776014"/>
                    <a:pt x="1595677" y="778843"/>
                    <a:pt x="1595533" y="781667"/>
                  </a:cubicBezTo>
                  <a:cubicBezTo>
                    <a:pt x="1595533" y="783286"/>
                    <a:pt x="1595533" y="784905"/>
                    <a:pt x="1595533" y="786525"/>
                  </a:cubicBezTo>
                  <a:cubicBezTo>
                    <a:pt x="1595533" y="788144"/>
                    <a:pt x="1595533" y="789858"/>
                    <a:pt x="1595533" y="789858"/>
                  </a:cubicBezTo>
                  <a:cubicBezTo>
                    <a:pt x="1594634" y="795861"/>
                    <a:pt x="1592700" y="801662"/>
                    <a:pt x="1589818" y="807003"/>
                  </a:cubicBezTo>
                  <a:cubicBezTo>
                    <a:pt x="1588337" y="809803"/>
                    <a:pt x="1586682" y="812506"/>
                    <a:pt x="1584865" y="815100"/>
                  </a:cubicBezTo>
                  <a:cubicBezTo>
                    <a:pt x="1585627" y="813861"/>
                    <a:pt x="1582864" y="817386"/>
                    <a:pt x="1582864" y="817386"/>
                  </a:cubicBezTo>
                  <a:cubicBezTo>
                    <a:pt x="1582864" y="817386"/>
                    <a:pt x="1580579" y="819862"/>
                    <a:pt x="1579340" y="821005"/>
                  </a:cubicBezTo>
                  <a:cubicBezTo>
                    <a:pt x="1577518" y="822668"/>
                    <a:pt x="1575503" y="824107"/>
                    <a:pt x="1573339" y="825291"/>
                  </a:cubicBezTo>
                  <a:lnTo>
                    <a:pt x="1572197" y="825958"/>
                  </a:lnTo>
                  <a:lnTo>
                    <a:pt x="1571244" y="825958"/>
                  </a:lnTo>
                  <a:cubicBezTo>
                    <a:pt x="1570673" y="825958"/>
                    <a:pt x="1565148" y="827577"/>
                    <a:pt x="1567529" y="827196"/>
                  </a:cubicBezTo>
                  <a:cubicBezTo>
                    <a:pt x="1565080" y="827819"/>
                    <a:pt x="1562492" y="827584"/>
                    <a:pt x="1560195" y="826530"/>
                  </a:cubicBezTo>
                  <a:cubicBezTo>
                    <a:pt x="1562195" y="827196"/>
                    <a:pt x="1558290" y="825291"/>
                    <a:pt x="1558290" y="825291"/>
                  </a:cubicBezTo>
                  <a:lnTo>
                    <a:pt x="1557528" y="825291"/>
                  </a:lnTo>
                  <a:lnTo>
                    <a:pt x="1556766" y="824625"/>
                  </a:lnTo>
                  <a:cubicBezTo>
                    <a:pt x="1555718" y="823672"/>
                    <a:pt x="1554766" y="822624"/>
                    <a:pt x="1553813" y="821577"/>
                  </a:cubicBezTo>
                  <a:cubicBezTo>
                    <a:pt x="1553612" y="821275"/>
                    <a:pt x="1553353" y="821016"/>
                    <a:pt x="1553051" y="820815"/>
                  </a:cubicBezTo>
                  <a:cubicBezTo>
                    <a:pt x="1553066" y="820529"/>
                    <a:pt x="1553066" y="820243"/>
                    <a:pt x="1553051" y="819957"/>
                  </a:cubicBezTo>
                  <a:cubicBezTo>
                    <a:pt x="1552194" y="818814"/>
                    <a:pt x="1551432" y="817481"/>
                    <a:pt x="1550670" y="816243"/>
                  </a:cubicBezTo>
                  <a:cubicBezTo>
                    <a:pt x="1549908" y="815004"/>
                    <a:pt x="1548384" y="811861"/>
                    <a:pt x="1548670" y="812814"/>
                  </a:cubicBezTo>
                  <a:cubicBezTo>
                    <a:pt x="1544533" y="800961"/>
                    <a:pt x="1541098" y="788875"/>
                    <a:pt x="1538383" y="776619"/>
                  </a:cubicBezTo>
                  <a:cubicBezTo>
                    <a:pt x="1534262" y="756477"/>
                    <a:pt x="1525232" y="737664"/>
                    <a:pt x="1512094" y="721850"/>
                  </a:cubicBezTo>
                  <a:cubicBezTo>
                    <a:pt x="1497330" y="705372"/>
                    <a:pt x="1476851" y="695561"/>
                    <a:pt x="1458944" y="683178"/>
                  </a:cubicBezTo>
                  <a:lnTo>
                    <a:pt x="1453039" y="678987"/>
                  </a:lnTo>
                  <a:lnTo>
                    <a:pt x="1450943" y="677368"/>
                  </a:lnTo>
                  <a:lnTo>
                    <a:pt x="1449514" y="676225"/>
                  </a:lnTo>
                  <a:cubicBezTo>
                    <a:pt x="1445522" y="672870"/>
                    <a:pt x="1441707" y="669309"/>
                    <a:pt x="1438085" y="665557"/>
                  </a:cubicBezTo>
                  <a:cubicBezTo>
                    <a:pt x="1436561" y="664033"/>
                    <a:pt x="1435132" y="662319"/>
                    <a:pt x="1433703" y="660604"/>
                  </a:cubicBezTo>
                  <a:cubicBezTo>
                    <a:pt x="1433319" y="660073"/>
                    <a:pt x="1432906" y="659564"/>
                    <a:pt x="1432465" y="659080"/>
                  </a:cubicBezTo>
                  <a:cubicBezTo>
                    <a:pt x="1433132" y="659747"/>
                    <a:pt x="1430846" y="656794"/>
                    <a:pt x="1430655" y="656413"/>
                  </a:cubicBezTo>
                  <a:cubicBezTo>
                    <a:pt x="1427823" y="652274"/>
                    <a:pt x="1425277" y="647946"/>
                    <a:pt x="1423035" y="643459"/>
                  </a:cubicBezTo>
                  <a:cubicBezTo>
                    <a:pt x="1422178" y="641745"/>
                    <a:pt x="1421321" y="639935"/>
                    <a:pt x="1420559" y="638125"/>
                  </a:cubicBezTo>
                  <a:cubicBezTo>
                    <a:pt x="1420063" y="636667"/>
                    <a:pt x="1419491" y="635236"/>
                    <a:pt x="1418844" y="633839"/>
                  </a:cubicBezTo>
                  <a:cubicBezTo>
                    <a:pt x="1417034" y="628791"/>
                    <a:pt x="1415320" y="623742"/>
                    <a:pt x="1413701" y="618599"/>
                  </a:cubicBezTo>
                  <a:cubicBezTo>
                    <a:pt x="1411936" y="612544"/>
                    <a:pt x="1409740" y="606623"/>
                    <a:pt x="1407128" y="600882"/>
                  </a:cubicBezTo>
                  <a:cubicBezTo>
                    <a:pt x="1406433" y="599432"/>
                    <a:pt x="1405637" y="598031"/>
                    <a:pt x="1404747" y="596691"/>
                  </a:cubicBezTo>
                  <a:cubicBezTo>
                    <a:pt x="1401900" y="590237"/>
                    <a:pt x="1397358" y="584674"/>
                    <a:pt x="1391602" y="580594"/>
                  </a:cubicBezTo>
                  <a:cubicBezTo>
                    <a:pt x="1385366" y="575125"/>
                    <a:pt x="1378024" y="571064"/>
                    <a:pt x="1370076" y="568688"/>
                  </a:cubicBezTo>
                  <a:cubicBezTo>
                    <a:pt x="1362886" y="566227"/>
                    <a:pt x="1355270" y="565254"/>
                    <a:pt x="1347692" y="565830"/>
                  </a:cubicBezTo>
                  <a:cubicBezTo>
                    <a:pt x="1345189" y="566167"/>
                    <a:pt x="1342749" y="566873"/>
                    <a:pt x="1340453" y="567926"/>
                  </a:cubicBezTo>
                  <a:lnTo>
                    <a:pt x="1340453" y="567926"/>
                  </a:lnTo>
                  <a:lnTo>
                    <a:pt x="1339787" y="567926"/>
                  </a:lnTo>
                  <a:cubicBezTo>
                    <a:pt x="1339026" y="566674"/>
                    <a:pt x="1338357" y="565369"/>
                    <a:pt x="1337786" y="564021"/>
                  </a:cubicBezTo>
                  <a:lnTo>
                    <a:pt x="1337786" y="563259"/>
                  </a:lnTo>
                  <a:cubicBezTo>
                    <a:pt x="1337115" y="561514"/>
                    <a:pt x="1336543" y="559733"/>
                    <a:pt x="1336072" y="557925"/>
                  </a:cubicBezTo>
                  <a:cubicBezTo>
                    <a:pt x="1335150" y="554379"/>
                    <a:pt x="1334419" y="550786"/>
                    <a:pt x="1333881" y="547161"/>
                  </a:cubicBezTo>
                  <a:cubicBezTo>
                    <a:pt x="1333920" y="546973"/>
                    <a:pt x="1333920" y="546778"/>
                    <a:pt x="1333881" y="546590"/>
                  </a:cubicBezTo>
                  <a:cubicBezTo>
                    <a:pt x="1333881" y="546114"/>
                    <a:pt x="1333881" y="545637"/>
                    <a:pt x="1333881" y="545161"/>
                  </a:cubicBezTo>
                  <a:cubicBezTo>
                    <a:pt x="1333881" y="542780"/>
                    <a:pt x="1333881" y="540494"/>
                    <a:pt x="1333214" y="538208"/>
                  </a:cubicBezTo>
                  <a:cubicBezTo>
                    <a:pt x="1332452" y="529731"/>
                    <a:pt x="1331786" y="521253"/>
                    <a:pt x="1330833" y="512776"/>
                  </a:cubicBezTo>
                  <a:cubicBezTo>
                    <a:pt x="1328928" y="496203"/>
                    <a:pt x="1326071" y="476200"/>
                    <a:pt x="1312545" y="465151"/>
                  </a:cubicBezTo>
                  <a:close/>
                  <a:moveTo>
                    <a:pt x="2204847" y="910635"/>
                  </a:moveTo>
                  <a:lnTo>
                    <a:pt x="2204847" y="910635"/>
                  </a:lnTo>
                  <a:lnTo>
                    <a:pt x="2205609" y="910635"/>
                  </a:lnTo>
                  <a:lnTo>
                    <a:pt x="2204847" y="910635"/>
                  </a:lnTo>
                  <a:close/>
                  <a:moveTo>
                    <a:pt x="2203514" y="910159"/>
                  </a:moveTo>
                  <a:lnTo>
                    <a:pt x="2203514" y="910159"/>
                  </a:lnTo>
                  <a:lnTo>
                    <a:pt x="2202275" y="910159"/>
                  </a:lnTo>
                  <a:lnTo>
                    <a:pt x="2203514" y="910159"/>
                  </a:lnTo>
                  <a:close/>
                  <a:moveTo>
                    <a:pt x="2200942" y="909302"/>
                  </a:moveTo>
                  <a:lnTo>
                    <a:pt x="2200942" y="909302"/>
                  </a:lnTo>
                  <a:lnTo>
                    <a:pt x="2201894" y="909302"/>
                  </a:lnTo>
                  <a:lnTo>
                    <a:pt x="2200942" y="909302"/>
                  </a:lnTo>
                  <a:close/>
                  <a:moveTo>
                    <a:pt x="1477613" y="1416889"/>
                  </a:moveTo>
                  <a:lnTo>
                    <a:pt x="1477613" y="1416889"/>
                  </a:lnTo>
                  <a:lnTo>
                    <a:pt x="1468088" y="1415365"/>
                  </a:lnTo>
                  <a:cubicBezTo>
                    <a:pt x="1460640" y="1414024"/>
                    <a:pt x="1453265" y="1412307"/>
                    <a:pt x="1445990" y="1410222"/>
                  </a:cubicBezTo>
                  <a:cubicBezTo>
                    <a:pt x="1458957" y="1407970"/>
                    <a:pt x="1471532" y="1403864"/>
                    <a:pt x="1483328" y="1398030"/>
                  </a:cubicBezTo>
                  <a:cubicBezTo>
                    <a:pt x="1498386" y="1390202"/>
                    <a:pt x="1510464" y="1377656"/>
                    <a:pt x="1517714" y="1362311"/>
                  </a:cubicBezTo>
                  <a:cubicBezTo>
                    <a:pt x="1520377" y="1356471"/>
                    <a:pt x="1522543" y="1350417"/>
                    <a:pt x="1524190" y="1344214"/>
                  </a:cubicBezTo>
                  <a:cubicBezTo>
                    <a:pt x="1530287" y="1370217"/>
                    <a:pt x="1536478" y="1396220"/>
                    <a:pt x="1541812" y="1422509"/>
                  </a:cubicBezTo>
                  <a:cubicBezTo>
                    <a:pt x="1538383" y="1422033"/>
                    <a:pt x="1535049" y="1421747"/>
                    <a:pt x="1532287" y="1421461"/>
                  </a:cubicBezTo>
                  <a:cubicBezTo>
                    <a:pt x="1521333" y="1420604"/>
                    <a:pt x="1510379" y="1419937"/>
                    <a:pt x="1499426" y="1418985"/>
                  </a:cubicBezTo>
                  <a:lnTo>
                    <a:pt x="1483709" y="1417556"/>
                  </a:lnTo>
                  <a:lnTo>
                    <a:pt x="1479709" y="1417080"/>
                  </a:lnTo>
                  <a:lnTo>
                    <a:pt x="1477709" y="1417080"/>
                  </a:lnTo>
                  <a:close/>
                  <a:moveTo>
                    <a:pt x="1271778" y="1333450"/>
                  </a:moveTo>
                  <a:lnTo>
                    <a:pt x="1271778" y="1333450"/>
                  </a:lnTo>
                  <a:cubicBezTo>
                    <a:pt x="1270445" y="1332307"/>
                    <a:pt x="1269206" y="1331069"/>
                    <a:pt x="1267968" y="1329831"/>
                  </a:cubicBezTo>
                  <a:cubicBezTo>
                    <a:pt x="1267968" y="1329831"/>
                    <a:pt x="1267968" y="1329164"/>
                    <a:pt x="1267111" y="1328307"/>
                  </a:cubicBezTo>
                  <a:lnTo>
                    <a:pt x="1266635" y="1326878"/>
                  </a:lnTo>
                  <a:cubicBezTo>
                    <a:pt x="1266731" y="1326151"/>
                    <a:pt x="1266731" y="1325414"/>
                    <a:pt x="1266635" y="1324687"/>
                  </a:cubicBezTo>
                  <a:cubicBezTo>
                    <a:pt x="1266974" y="1323918"/>
                    <a:pt x="1267389" y="1323184"/>
                    <a:pt x="1267873" y="1322496"/>
                  </a:cubicBezTo>
                  <a:cubicBezTo>
                    <a:pt x="1270635" y="1317924"/>
                    <a:pt x="1275207" y="1314495"/>
                    <a:pt x="1278064" y="1309924"/>
                  </a:cubicBezTo>
                  <a:cubicBezTo>
                    <a:pt x="1282827" y="1309924"/>
                    <a:pt x="1287589" y="1309924"/>
                    <a:pt x="1292352" y="1309924"/>
                  </a:cubicBezTo>
                  <a:cubicBezTo>
                    <a:pt x="1299496" y="1309924"/>
                    <a:pt x="1306449" y="1309924"/>
                    <a:pt x="1313498" y="1310685"/>
                  </a:cubicBezTo>
                  <a:cubicBezTo>
                    <a:pt x="1312486" y="1312408"/>
                    <a:pt x="1312147" y="1314443"/>
                    <a:pt x="1312545" y="1316400"/>
                  </a:cubicBezTo>
                  <a:cubicBezTo>
                    <a:pt x="1313212" y="1320687"/>
                    <a:pt x="1317403" y="1323544"/>
                    <a:pt x="1319879" y="1326878"/>
                  </a:cubicBezTo>
                  <a:cubicBezTo>
                    <a:pt x="1322356" y="1330212"/>
                    <a:pt x="1324642" y="1333355"/>
                    <a:pt x="1327214" y="1336403"/>
                  </a:cubicBezTo>
                  <a:cubicBezTo>
                    <a:pt x="1326972" y="1341706"/>
                    <a:pt x="1325147" y="1346815"/>
                    <a:pt x="1321975" y="1351072"/>
                  </a:cubicBezTo>
                  <a:cubicBezTo>
                    <a:pt x="1320568" y="1352508"/>
                    <a:pt x="1318836" y="1353586"/>
                    <a:pt x="1316927" y="1354215"/>
                  </a:cubicBezTo>
                  <a:lnTo>
                    <a:pt x="1301782" y="1348690"/>
                  </a:lnTo>
                  <a:lnTo>
                    <a:pt x="1297496" y="1346976"/>
                  </a:lnTo>
                  <a:cubicBezTo>
                    <a:pt x="1296734" y="1346976"/>
                    <a:pt x="1292162" y="1344499"/>
                    <a:pt x="1296353" y="1346976"/>
                  </a:cubicBezTo>
                  <a:lnTo>
                    <a:pt x="1289780" y="1343928"/>
                  </a:lnTo>
                  <a:cubicBezTo>
                    <a:pt x="1285377" y="1341868"/>
                    <a:pt x="1281085" y="1339579"/>
                    <a:pt x="1276922" y="1337070"/>
                  </a:cubicBezTo>
                  <a:cubicBezTo>
                    <a:pt x="1275838" y="1336427"/>
                    <a:pt x="1274789" y="1335727"/>
                    <a:pt x="1273778" y="1334974"/>
                  </a:cubicBezTo>
                  <a:lnTo>
                    <a:pt x="1271778" y="1333545"/>
                  </a:lnTo>
                  <a:close/>
                  <a:moveTo>
                    <a:pt x="1384745" y="781762"/>
                  </a:moveTo>
                  <a:lnTo>
                    <a:pt x="1384745" y="781762"/>
                  </a:lnTo>
                  <a:cubicBezTo>
                    <a:pt x="1390364" y="804432"/>
                    <a:pt x="1395698" y="827101"/>
                    <a:pt x="1401032" y="849866"/>
                  </a:cubicBezTo>
                  <a:cubicBezTo>
                    <a:pt x="1396148" y="849532"/>
                    <a:pt x="1391248" y="849532"/>
                    <a:pt x="1386364" y="849866"/>
                  </a:cubicBezTo>
                  <a:cubicBezTo>
                    <a:pt x="1378061" y="850143"/>
                    <a:pt x="1369801" y="851195"/>
                    <a:pt x="1361694" y="853009"/>
                  </a:cubicBezTo>
                  <a:cubicBezTo>
                    <a:pt x="1368432" y="843543"/>
                    <a:pt x="1372808" y="832602"/>
                    <a:pt x="1374458" y="821100"/>
                  </a:cubicBezTo>
                  <a:cubicBezTo>
                    <a:pt x="1375716" y="813973"/>
                    <a:pt x="1375391" y="806657"/>
                    <a:pt x="1373505" y="799669"/>
                  </a:cubicBezTo>
                  <a:cubicBezTo>
                    <a:pt x="1374993" y="796707"/>
                    <a:pt x="1375199" y="793263"/>
                    <a:pt x="1374077" y="790144"/>
                  </a:cubicBezTo>
                  <a:cubicBezTo>
                    <a:pt x="1372260" y="785235"/>
                    <a:pt x="1369130" y="780918"/>
                    <a:pt x="1365028" y="777666"/>
                  </a:cubicBezTo>
                  <a:cubicBezTo>
                    <a:pt x="1370911" y="775828"/>
                    <a:pt x="1376519" y="773201"/>
                    <a:pt x="1381697" y="769856"/>
                  </a:cubicBezTo>
                  <a:cubicBezTo>
                    <a:pt x="1382744" y="774047"/>
                    <a:pt x="1383697" y="778238"/>
                    <a:pt x="1384745" y="782334"/>
                  </a:cubicBezTo>
                  <a:close/>
                  <a:moveTo>
                    <a:pt x="1383411" y="1010934"/>
                  </a:moveTo>
                  <a:lnTo>
                    <a:pt x="1383411" y="1010934"/>
                  </a:lnTo>
                  <a:lnTo>
                    <a:pt x="1388840" y="1009886"/>
                  </a:lnTo>
                  <a:cubicBezTo>
                    <a:pt x="1394902" y="1009012"/>
                    <a:pt x="1401007" y="1008471"/>
                    <a:pt x="1407128" y="1008267"/>
                  </a:cubicBezTo>
                  <a:cubicBezTo>
                    <a:pt x="1413757" y="1007838"/>
                    <a:pt x="1420407" y="1007838"/>
                    <a:pt x="1427035" y="1008267"/>
                  </a:cubicBezTo>
                  <a:cubicBezTo>
                    <a:pt x="1431649" y="1009011"/>
                    <a:pt x="1436202" y="1010093"/>
                    <a:pt x="1440656" y="1011505"/>
                  </a:cubicBezTo>
                  <a:cubicBezTo>
                    <a:pt x="1443990" y="1023888"/>
                    <a:pt x="1447419" y="1036270"/>
                    <a:pt x="1450753" y="1048653"/>
                  </a:cubicBezTo>
                  <a:cubicBezTo>
                    <a:pt x="1450753" y="1049510"/>
                    <a:pt x="1450277" y="1050272"/>
                    <a:pt x="1449991" y="1051034"/>
                  </a:cubicBezTo>
                  <a:cubicBezTo>
                    <a:pt x="1446181" y="1061226"/>
                    <a:pt x="1445228" y="1072560"/>
                    <a:pt x="1441895" y="1083038"/>
                  </a:cubicBezTo>
                  <a:cubicBezTo>
                    <a:pt x="1440466" y="1087515"/>
                    <a:pt x="1438561" y="1093516"/>
                    <a:pt x="1437323" y="1096373"/>
                  </a:cubicBezTo>
                  <a:cubicBezTo>
                    <a:pt x="1435132" y="1101326"/>
                    <a:pt x="1432084" y="1105898"/>
                    <a:pt x="1429893" y="1110660"/>
                  </a:cubicBezTo>
                  <a:cubicBezTo>
                    <a:pt x="1428281" y="1114362"/>
                    <a:pt x="1426436" y="1117957"/>
                    <a:pt x="1424368" y="1121424"/>
                  </a:cubicBezTo>
                  <a:cubicBezTo>
                    <a:pt x="1418554" y="1124593"/>
                    <a:pt x="1412576" y="1127454"/>
                    <a:pt x="1406461" y="1129996"/>
                  </a:cubicBezTo>
                  <a:cubicBezTo>
                    <a:pt x="1395603" y="1134283"/>
                    <a:pt x="1384268" y="1136664"/>
                    <a:pt x="1373314" y="1140474"/>
                  </a:cubicBezTo>
                  <a:cubicBezTo>
                    <a:pt x="1363789" y="1143522"/>
                    <a:pt x="1354836" y="1145998"/>
                    <a:pt x="1345502" y="1148475"/>
                  </a:cubicBezTo>
                  <a:cubicBezTo>
                    <a:pt x="1320356" y="1155142"/>
                    <a:pt x="1294924" y="1160762"/>
                    <a:pt x="1269302" y="1165143"/>
                  </a:cubicBezTo>
                  <a:cubicBezTo>
                    <a:pt x="1273932" y="1162327"/>
                    <a:pt x="1277717" y="1158312"/>
                    <a:pt x="1280255" y="1153523"/>
                  </a:cubicBezTo>
                  <a:cubicBezTo>
                    <a:pt x="1281654" y="1150403"/>
                    <a:pt x="1280258" y="1146739"/>
                    <a:pt x="1277137" y="1145341"/>
                  </a:cubicBezTo>
                  <a:cubicBezTo>
                    <a:pt x="1274514" y="1144165"/>
                    <a:pt x="1271426" y="1144950"/>
                    <a:pt x="1269682" y="1147236"/>
                  </a:cubicBezTo>
                  <a:cubicBezTo>
                    <a:pt x="1265900" y="1151703"/>
                    <a:pt x="1260388" y="1154337"/>
                    <a:pt x="1254538" y="1154475"/>
                  </a:cubicBezTo>
                  <a:cubicBezTo>
                    <a:pt x="1247775" y="1155904"/>
                    <a:pt x="1241108" y="1156762"/>
                    <a:pt x="1234440" y="1158762"/>
                  </a:cubicBezTo>
                  <a:cubicBezTo>
                    <a:pt x="1230212" y="1160255"/>
                    <a:pt x="1226104" y="1162070"/>
                    <a:pt x="1222153" y="1164191"/>
                  </a:cubicBezTo>
                  <a:cubicBezTo>
                    <a:pt x="1218746" y="1166482"/>
                    <a:pt x="1215066" y="1168338"/>
                    <a:pt x="1211199" y="1169716"/>
                  </a:cubicBezTo>
                  <a:lnTo>
                    <a:pt x="1205675" y="1170668"/>
                  </a:lnTo>
                  <a:lnTo>
                    <a:pt x="1204341" y="1170668"/>
                  </a:lnTo>
                  <a:lnTo>
                    <a:pt x="1197769" y="1170668"/>
                  </a:lnTo>
                  <a:lnTo>
                    <a:pt x="1196435" y="1170668"/>
                  </a:lnTo>
                  <a:lnTo>
                    <a:pt x="1195007" y="1170668"/>
                  </a:lnTo>
                  <a:cubicBezTo>
                    <a:pt x="1193397" y="1170345"/>
                    <a:pt x="1191807" y="1169931"/>
                    <a:pt x="1190244" y="1169430"/>
                  </a:cubicBezTo>
                  <a:lnTo>
                    <a:pt x="1187768" y="1168477"/>
                  </a:lnTo>
                  <a:cubicBezTo>
                    <a:pt x="1187556" y="1165588"/>
                    <a:pt x="1187110" y="1162721"/>
                    <a:pt x="1186434" y="1159905"/>
                  </a:cubicBezTo>
                  <a:cubicBezTo>
                    <a:pt x="1186389" y="1159239"/>
                    <a:pt x="1186389" y="1158571"/>
                    <a:pt x="1186434" y="1157904"/>
                  </a:cubicBezTo>
                  <a:lnTo>
                    <a:pt x="1186434" y="1157904"/>
                  </a:lnTo>
                  <a:cubicBezTo>
                    <a:pt x="1186291" y="1155621"/>
                    <a:pt x="1186291" y="1153330"/>
                    <a:pt x="1186434" y="1151046"/>
                  </a:cubicBezTo>
                  <a:cubicBezTo>
                    <a:pt x="1186434" y="1149141"/>
                    <a:pt x="1186434" y="1147237"/>
                    <a:pt x="1186434" y="1145331"/>
                  </a:cubicBezTo>
                  <a:cubicBezTo>
                    <a:pt x="1186470" y="1144983"/>
                    <a:pt x="1186470" y="1144632"/>
                    <a:pt x="1186434" y="1144284"/>
                  </a:cubicBezTo>
                  <a:lnTo>
                    <a:pt x="1187006" y="1140950"/>
                  </a:lnTo>
                  <a:cubicBezTo>
                    <a:pt x="1187881" y="1136449"/>
                    <a:pt x="1188994" y="1131998"/>
                    <a:pt x="1190339" y="1127615"/>
                  </a:cubicBezTo>
                  <a:cubicBezTo>
                    <a:pt x="1191482" y="1123614"/>
                    <a:pt x="1192816" y="1119804"/>
                    <a:pt x="1194340" y="1115899"/>
                  </a:cubicBezTo>
                  <a:cubicBezTo>
                    <a:pt x="1194340" y="1115328"/>
                    <a:pt x="1194340" y="1114851"/>
                    <a:pt x="1194340" y="1114661"/>
                  </a:cubicBezTo>
                  <a:lnTo>
                    <a:pt x="1195197" y="1112756"/>
                  </a:lnTo>
                  <a:cubicBezTo>
                    <a:pt x="1195197" y="1112184"/>
                    <a:pt x="1195197" y="1111708"/>
                    <a:pt x="1195864" y="1111137"/>
                  </a:cubicBezTo>
                  <a:cubicBezTo>
                    <a:pt x="1199864" y="1110375"/>
                    <a:pt x="1203865" y="1109803"/>
                    <a:pt x="1207770" y="1108851"/>
                  </a:cubicBezTo>
                  <a:cubicBezTo>
                    <a:pt x="1213199" y="1107612"/>
                    <a:pt x="1218724" y="1106850"/>
                    <a:pt x="1224248" y="1105898"/>
                  </a:cubicBezTo>
                  <a:cubicBezTo>
                    <a:pt x="1235309" y="1105650"/>
                    <a:pt x="1246087" y="1102354"/>
                    <a:pt x="1255395" y="1096373"/>
                  </a:cubicBezTo>
                  <a:cubicBezTo>
                    <a:pt x="1256714" y="1094942"/>
                    <a:pt x="1256623" y="1092712"/>
                    <a:pt x="1255191" y="1091393"/>
                  </a:cubicBezTo>
                  <a:cubicBezTo>
                    <a:pt x="1254838" y="1091067"/>
                    <a:pt x="1254421" y="1090817"/>
                    <a:pt x="1253966" y="1090658"/>
                  </a:cubicBezTo>
                  <a:cubicBezTo>
                    <a:pt x="1242801" y="1088403"/>
                    <a:pt x="1231268" y="1088729"/>
                    <a:pt x="1220248" y="1091610"/>
                  </a:cubicBezTo>
                  <a:cubicBezTo>
                    <a:pt x="1214624" y="1092536"/>
                    <a:pt x="1209082" y="1093906"/>
                    <a:pt x="1203674" y="1095706"/>
                  </a:cubicBezTo>
                  <a:cubicBezTo>
                    <a:pt x="1205389" y="1092563"/>
                    <a:pt x="1207294" y="1089420"/>
                    <a:pt x="1209294" y="1086181"/>
                  </a:cubicBezTo>
                  <a:lnTo>
                    <a:pt x="1209294" y="1086181"/>
                  </a:lnTo>
                  <a:lnTo>
                    <a:pt x="1211199" y="1084181"/>
                  </a:lnTo>
                  <a:lnTo>
                    <a:pt x="1217105" y="1078561"/>
                  </a:lnTo>
                  <a:lnTo>
                    <a:pt x="1224629" y="1071894"/>
                  </a:lnTo>
                  <a:lnTo>
                    <a:pt x="1228249" y="1068846"/>
                  </a:lnTo>
                  <a:lnTo>
                    <a:pt x="1229392" y="1067893"/>
                  </a:lnTo>
                  <a:lnTo>
                    <a:pt x="1231202" y="1066464"/>
                  </a:lnTo>
                  <a:cubicBezTo>
                    <a:pt x="1236476" y="1062466"/>
                    <a:pt x="1241978" y="1058777"/>
                    <a:pt x="1247680" y="1055415"/>
                  </a:cubicBezTo>
                  <a:lnTo>
                    <a:pt x="1250252" y="1054082"/>
                  </a:lnTo>
                  <a:cubicBezTo>
                    <a:pt x="1250252" y="1054082"/>
                    <a:pt x="1254062" y="1052367"/>
                    <a:pt x="1255014" y="1051796"/>
                  </a:cubicBezTo>
                  <a:cubicBezTo>
                    <a:pt x="1256117" y="1051220"/>
                    <a:pt x="1257168" y="1050551"/>
                    <a:pt x="1258157" y="1049796"/>
                  </a:cubicBezTo>
                  <a:cubicBezTo>
                    <a:pt x="1259822" y="1049313"/>
                    <a:pt x="1261269" y="1048269"/>
                    <a:pt x="1262253" y="1046843"/>
                  </a:cubicBezTo>
                  <a:cubicBezTo>
                    <a:pt x="1294874" y="1044404"/>
                    <a:pt x="1326835" y="1036382"/>
                    <a:pt x="1356741" y="1023126"/>
                  </a:cubicBezTo>
                  <a:lnTo>
                    <a:pt x="1382839" y="1012362"/>
                  </a:lnTo>
                  <a:close/>
                  <a:moveTo>
                    <a:pt x="1199007" y="945306"/>
                  </a:moveTo>
                  <a:lnTo>
                    <a:pt x="1199007" y="945306"/>
                  </a:lnTo>
                  <a:cubicBezTo>
                    <a:pt x="1196508" y="949543"/>
                    <a:pt x="1194495" y="954048"/>
                    <a:pt x="1193006" y="958737"/>
                  </a:cubicBezTo>
                  <a:cubicBezTo>
                    <a:pt x="1191127" y="964064"/>
                    <a:pt x="1190130" y="969662"/>
                    <a:pt x="1190054" y="975310"/>
                  </a:cubicBezTo>
                  <a:cubicBezTo>
                    <a:pt x="1189915" y="985851"/>
                    <a:pt x="1191890" y="996312"/>
                    <a:pt x="1195864" y="1006076"/>
                  </a:cubicBezTo>
                  <a:cubicBezTo>
                    <a:pt x="1197487" y="1011140"/>
                    <a:pt x="1199693" y="1015998"/>
                    <a:pt x="1202436" y="1020554"/>
                  </a:cubicBezTo>
                  <a:cubicBezTo>
                    <a:pt x="1204927" y="1024286"/>
                    <a:pt x="1208575" y="1027097"/>
                    <a:pt x="1212818" y="1028555"/>
                  </a:cubicBezTo>
                  <a:cubicBezTo>
                    <a:pt x="1215388" y="1031391"/>
                    <a:pt x="1218337" y="1033859"/>
                    <a:pt x="1221581" y="1035889"/>
                  </a:cubicBezTo>
                  <a:lnTo>
                    <a:pt x="1223201" y="1036937"/>
                  </a:lnTo>
                  <a:cubicBezTo>
                    <a:pt x="1222376" y="1037324"/>
                    <a:pt x="1221580" y="1037770"/>
                    <a:pt x="1220819" y="1038270"/>
                  </a:cubicBezTo>
                  <a:cubicBezTo>
                    <a:pt x="1214198" y="1042453"/>
                    <a:pt x="1207836" y="1047033"/>
                    <a:pt x="1201769" y="1051987"/>
                  </a:cubicBezTo>
                  <a:cubicBezTo>
                    <a:pt x="1196339" y="1055577"/>
                    <a:pt x="1191380" y="1059833"/>
                    <a:pt x="1187006" y="1064655"/>
                  </a:cubicBezTo>
                  <a:cubicBezTo>
                    <a:pt x="1174498" y="1081065"/>
                    <a:pt x="1165104" y="1099627"/>
                    <a:pt x="1159288" y="1119424"/>
                  </a:cubicBezTo>
                  <a:cubicBezTo>
                    <a:pt x="1159247" y="1119803"/>
                    <a:pt x="1159247" y="1120187"/>
                    <a:pt x="1159288" y="1120566"/>
                  </a:cubicBezTo>
                  <a:cubicBezTo>
                    <a:pt x="1158431" y="1104660"/>
                    <a:pt x="1157859" y="1088658"/>
                    <a:pt x="1157478" y="1072465"/>
                  </a:cubicBezTo>
                  <a:cubicBezTo>
                    <a:pt x="1157478" y="1053415"/>
                    <a:pt x="1157478" y="1035032"/>
                    <a:pt x="1156716" y="1016268"/>
                  </a:cubicBezTo>
                  <a:cubicBezTo>
                    <a:pt x="1155954" y="997503"/>
                    <a:pt x="1155478" y="979025"/>
                    <a:pt x="1155668" y="960451"/>
                  </a:cubicBezTo>
                  <a:cubicBezTo>
                    <a:pt x="1155859" y="941877"/>
                    <a:pt x="1156811" y="923113"/>
                    <a:pt x="1158431" y="904539"/>
                  </a:cubicBezTo>
                  <a:cubicBezTo>
                    <a:pt x="1158431" y="900729"/>
                    <a:pt x="1159288" y="896634"/>
                    <a:pt x="1159669" y="894252"/>
                  </a:cubicBezTo>
                  <a:cubicBezTo>
                    <a:pt x="1160336" y="889395"/>
                    <a:pt x="1161288" y="884727"/>
                    <a:pt x="1162145" y="879965"/>
                  </a:cubicBezTo>
                  <a:lnTo>
                    <a:pt x="1163288" y="874155"/>
                  </a:lnTo>
                  <a:cubicBezTo>
                    <a:pt x="1163911" y="873500"/>
                    <a:pt x="1164484" y="872799"/>
                    <a:pt x="1165003" y="872059"/>
                  </a:cubicBezTo>
                  <a:cubicBezTo>
                    <a:pt x="1165944" y="870948"/>
                    <a:pt x="1166803" y="869770"/>
                    <a:pt x="1167575" y="868535"/>
                  </a:cubicBezTo>
                  <a:cubicBezTo>
                    <a:pt x="1169691" y="872807"/>
                    <a:pt x="1172177" y="876887"/>
                    <a:pt x="1175004" y="880727"/>
                  </a:cubicBezTo>
                  <a:cubicBezTo>
                    <a:pt x="1178361" y="886755"/>
                    <a:pt x="1182563" y="892272"/>
                    <a:pt x="1187482" y="897110"/>
                  </a:cubicBezTo>
                  <a:cubicBezTo>
                    <a:pt x="1191578" y="900348"/>
                    <a:pt x="1192244" y="900920"/>
                    <a:pt x="1189387" y="898824"/>
                  </a:cubicBezTo>
                  <a:cubicBezTo>
                    <a:pt x="1190244" y="899682"/>
                    <a:pt x="1191292" y="900444"/>
                    <a:pt x="1192244" y="901301"/>
                  </a:cubicBezTo>
                  <a:cubicBezTo>
                    <a:pt x="1194911" y="903396"/>
                    <a:pt x="1197483" y="905397"/>
                    <a:pt x="1200245" y="907206"/>
                  </a:cubicBezTo>
                  <a:cubicBezTo>
                    <a:pt x="1204826" y="910029"/>
                    <a:pt x="1209676" y="912390"/>
                    <a:pt x="1214723" y="914255"/>
                  </a:cubicBezTo>
                  <a:cubicBezTo>
                    <a:pt x="1218674" y="915988"/>
                    <a:pt x="1222711" y="917514"/>
                    <a:pt x="1226820" y="918827"/>
                  </a:cubicBezTo>
                  <a:lnTo>
                    <a:pt x="1221677" y="922446"/>
                  </a:lnTo>
                  <a:cubicBezTo>
                    <a:pt x="1212982" y="928598"/>
                    <a:pt x="1205546" y="936358"/>
                    <a:pt x="1199769" y="945306"/>
                  </a:cubicBezTo>
                  <a:close/>
                  <a:moveTo>
                    <a:pt x="1227582" y="1235343"/>
                  </a:moveTo>
                  <a:lnTo>
                    <a:pt x="1227582" y="1235343"/>
                  </a:lnTo>
                  <a:cubicBezTo>
                    <a:pt x="1227582" y="1238486"/>
                    <a:pt x="1227582" y="1236581"/>
                    <a:pt x="1227582" y="1235343"/>
                  </a:cubicBezTo>
                  <a:close/>
                  <a:moveTo>
                    <a:pt x="1235869" y="1268394"/>
                  </a:moveTo>
                  <a:lnTo>
                    <a:pt x="1235869" y="1268394"/>
                  </a:lnTo>
                  <a:cubicBezTo>
                    <a:pt x="1235537" y="1268122"/>
                    <a:pt x="1235248" y="1267801"/>
                    <a:pt x="1235012" y="1267442"/>
                  </a:cubicBezTo>
                  <a:lnTo>
                    <a:pt x="1234154" y="1266108"/>
                  </a:lnTo>
                  <a:cubicBezTo>
                    <a:pt x="1233297" y="1264680"/>
                    <a:pt x="1232535" y="1263156"/>
                    <a:pt x="1231773" y="1261632"/>
                  </a:cubicBezTo>
                  <a:cubicBezTo>
                    <a:pt x="1232535" y="1263156"/>
                    <a:pt x="1230725" y="1258774"/>
                    <a:pt x="1230439" y="1257822"/>
                  </a:cubicBezTo>
                  <a:cubicBezTo>
                    <a:pt x="1229692" y="1255609"/>
                    <a:pt x="1229087" y="1253350"/>
                    <a:pt x="1228630" y="1251059"/>
                  </a:cubicBezTo>
                  <a:cubicBezTo>
                    <a:pt x="1228630" y="1250202"/>
                    <a:pt x="1227868" y="1246677"/>
                    <a:pt x="1227773" y="1245916"/>
                  </a:cubicBezTo>
                  <a:cubicBezTo>
                    <a:pt x="1227678" y="1244393"/>
                    <a:pt x="1227678" y="1242866"/>
                    <a:pt x="1227773" y="1241344"/>
                  </a:cubicBezTo>
                  <a:cubicBezTo>
                    <a:pt x="1227773" y="1239820"/>
                    <a:pt x="1227773" y="1238200"/>
                    <a:pt x="1227773" y="1236581"/>
                  </a:cubicBezTo>
                  <a:cubicBezTo>
                    <a:pt x="1227773" y="1234962"/>
                    <a:pt x="1227773" y="1235628"/>
                    <a:pt x="1227773" y="1235152"/>
                  </a:cubicBezTo>
                  <a:lnTo>
                    <a:pt x="1227773" y="1235152"/>
                  </a:lnTo>
                  <a:cubicBezTo>
                    <a:pt x="1227773" y="1233724"/>
                    <a:pt x="1228535" y="1232390"/>
                    <a:pt x="1228916" y="1230961"/>
                  </a:cubicBezTo>
                  <a:lnTo>
                    <a:pt x="1228916" y="1229913"/>
                  </a:lnTo>
                  <a:lnTo>
                    <a:pt x="1229487" y="1228675"/>
                  </a:lnTo>
                  <a:lnTo>
                    <a:pt x="1230344" y="1227056"/>
                  </a:lnTo>
                  <a:cubicBezTo>
                    <a:pt x="1232085" y="1228149"/>
                    <a:pt x="1234367" y="1227783"/>
                    <a:pt x="1235678" y="1226199"/>
                  </a:cubicBezTo>
                  <a:cubicBezTo>
                    <a:pt x="1239505" y="1223451"/>
                    <a:pt x="1244026" y="1221834"/>
                    <a:pt x="1248727" y="1221531"/>
                  </a:cubicBezTo>
                  <a:cubicBezTo>
                    <a:pt x="1254053" y="1220572"/>
                    <a:pt x="1259427" y="1219904"/>
                    <a:pt x="1264825" y="1219531"/>
                  </a:cubicBezTo>
                  <a:cubicBezTo>
                    <a:pt x="1272057" y="1218597"/>
                    <a:pt x="1279346" y="1218183"/>
                    <a:pt x="1286637" y="1218293"/>
                  </a:cubicBezTo>
                  <a:cubicBezTo>
                    <a:pt x="1290048" y="1218385"/>
                    <a:pt x="1293450" y="1218671"/>
                    <a:pt x="1296829" y="1219150"/>
                  </a:cubicBezTo>
                  <a:cubicBezTo>
                    <a:pt x="1300675" y="1220232"/>
                    <a:pt x="1304645" y="1220808"/>
                    <a:pt x="1308640" y="1220864"/>
                  </a:cubicBezTo>
                  <a:cubicBezTo>
                    <a:pt x="1312314" y="1220616"/>
                    <a:pt x="1315090" y="1217436"/>
                    <a:pt x="1314842" y="1213762"/>
                  </a:cubicBezTo>
                  <a:cubicBezTo>
                    <a:pt x="1314740" y="1212258"/>
                    <a:pt x="1314132" y="1210834"/>
                    <a:pt x="1313117" y="1209720"/>
                  </a:cubicBezTo>
                  <a:cubicBezTo>
                    <a:pt x="1305993" y="1204488"/>
                    <a:pt x="1297272" y="1201895"/>
                    <a:pt x="1288447" y="1202386"/>
                  </a:cubicBezTo>
                  <a:cubicBezTo>
                    <a:pt x="1280158" y="1202242"/>
                    <a:pt x="1271872" y="1202816"/>
                    <a:pt x="1263682" y="1204100"/>
                  </a:cubicBezTo>
                  <a:cubicBezTo>
                    <a:pt x="1255927" y="1204629"/>
                    <a:pt x="1248274" y="1206166"/>
                    <a:pt x="1240917" y="1208672"/>
                  </a:cubicBezTo>
                  <a:cubicBezTo>
                    <a:pt x="1240917" y="1208006"/>
                    <a:pt x="1241584" y="1207244"/>
                    <a:pt x="1241870" y="1206482"/>
                  </a:cubicBezTo>
                  <a:cubicBezTo>
                    <a:pt x="1242413" y="1205151"/>
                    <a:pt x="1242859" y="1203782"/>
                    <a:pt x="1243203" y="1202386"/>
                  </a:cubicBezTo>
                  <a:lnTo>
                    <a:pt x="1248061" y="1202386"/>
                  </a:lnTo>
                  <a:cubicBezTo>
                    <a:pt x="1266419" y="1200688"/>
                    <a:pt x="1284671" y="1197985"/>
                    <a:pt x="1302734" y="1194290"/>
                  </a:cubicBezTo>
                  <a:cubicBezTo>
                    <a:pt x="1325340" y="1189781"/>
                    <a:pt x="1347565" y="1184416"/>
                    <a:pt x="1369409" y="1178193"/>
                  </a:cubicBezTo>
                  <a:cubicBezTo>
                    <a:pt x="1377601" y="1175907"/>
                    <a:pt x="1385792" y="1173240"/>
                    <a:pt x="1393889" y="1170477"/>
                  </a:cubicBezTo>
                  <a:cubicBezTo>
                    <a:pt x="1406098" y="1166134"/>
                    <a:pt x="1417815" y="1160515"/>
                    <a:pt x="1428845" y="1153713"/>
                  </a:cubicBezTo>
                  <a:cubicBezTo>
                    <a:pt x="1436415" y="1149457"/>
                    <a:pt x="1443080" y="1143762"/>
                    <a:pt x="1448467" y="1136949"/>
                  </a:cubicBezTo>
                  <a:cubicBezTo>
                    <a:pt x="1452561" y="1134231"/>
                    <a:pt x="1456114" y="1130775"/>
                    <a:pt x="1458944" y="1126758"/>
                  </a:cubicBezTo>
                  <a:cubicBezTo>
                    <a:pt x="1462027" y="1122323"/>
                    <a:pt x="1464735" y="1117640"/>
                    <a:pt x="1467041" y="1112756"/>
                  </a:cubicBezTo>
                  <a:cubicBezTo>
                    <a:pt x="1468850" y="1119138"/>
                    <a:pt x="1470660" y="1125520"/>
                    <a:pt x="1472946" y="1131806"/>
                  </a:cubicBezTo>
                  <a:cubicBezTo>
                    <a:pt x="1474053" y="1135641"/>
                    <a:pt x="1475422" y="1139397"/>
                    <a:pt x="1477042" y="1143045"/>
                  </a:cubicBezTo>
                  <a:cubicBezTo>
                    <a:pt x="1477677" y="1144252"/>
                    <a:pt x="1478344" y="1145395"/>
                    <a:pt x="1479042" y="1146474"/>
                  </a:cubicBezTo>
                  <a:cubicBezTo>
                    <a:pt x="1480471" y="1152856"/>
                    <a:pt x="1481900" y="1159238"/>
                    <a:pt x="1483424" y="1165524"/>
                  </a:cubicBezTo>
                  <a:cubicBezTo>
                    <a:pt x="1487742" y="1183050"/>
                    <a:pt x="1491996" y="1200576"/>
                    <a:pt x="1496187" y="1218102"/>
                  </a:cubicBezTo>
                  <a:cubicBezTo>
                    <a:pt x="1497044" y="1221627"/>
                    <a:pt x="1497806" y="1225151"/>
                    <a:pt x="1498664" y="1228770"/>
                  </a:cubicBezTo>
                  <a:cubicBezTo>
                    <a:pt x="1498071" y="1229382"/>
                    <a:pt x="1497587" y="1230091"/>
                    <a:pt x="1497235" y="1230866"/>
                  </a:cubicBezTo>
                  <a:cubicBezTo>
                    <a:pt x="1494473" y="1236486"/>
                    <a:pt x="1491043" y="1241724"/>
                    <a:pt x="1487710" y="1247154"/>
                  </a:cubicBezTo>
                  <a:cubicBezTo>
                    <a:pt x="1486091" y="1249821"/>
                    <a:pt x="1484567" y="1252488"/>
                    <a:pt x="1482947" y="1255059"/>
                  </a:cubicBezTo>
                  <a:cubicBezTo>
                    <a:pt x="1482947" y="1255059"/>
                    <a:pt x="1481328" y="1257441"/>
                    <a:pt x="1481233" y="1257631"/>
                  </a:cubicBezTo>
                  <a:cubicBezTo>
                    <a:pt x="1481138" y="1257822"/>
                    <a:pt x="1479042" y="1260012"/>
                    <a:pt x="1477899" y="1261251"/>
                  </a:cubicBezTo>
                  <a:cubicBezTo>
                    <a:pt x="1477075" y="1261878"/>
                    <a:pt x="1476310" y="1262580"/>
                    <a:pt x="1475613" y="1263346"/>
                  </a:cubicBezTo>
                  <a:lnTo>
                    <a:pt x="1472756" y="1265251"/>
                  </a:lnTo>
                  <a:cubicBezTo>
                    <a:pt x="1471376" y="1266217"/>
                    <a:pt x="1469945" y="1267107"/>
                    <a:pt x="1468469" y="1267918"/>
                  </a:cubicBezTo>
                  <a:lnTo>
                    <a:pt x="1468469" y="1267918"/>
                  </a:lnTo>
                  <a:lnTo>
                    <a:pt x="1467326" y="1268394"/>
                  </a:lnTo>
                  <a:cubicBezTo>
                    <a:pt x="1461111" y="1270905"/>
                    <a:pt x="1454750" y="1273037"/>
                    <a:pt x="1448276" y="1274776"/>
                  </a:cubicBezTo>
                  <a:cubicBezTo>
                    <a:pt x="1445228" y="1275538"/>
                    <a:pt x="1442085" y="1276205"/>
                    <a:pt x="1438751" y="1276776"/>
                  </a:cubicBezTo>
                  <a:cubicBezTo>
                    <a:pt x="1437182" y="1277154"/>
                    <a:pt x="1435592" y="1277441"/>
                    <a:pt x="1433989" y="1277634"/>
                  </a:cubicBezTo>
                  <a:lnTo>
                    <a:pt x="1431322" y="1277634"/>
                  </a:lnTo>
                  <a:cubicBezTo>
                    <a:pt x="1424464" y="1278491"/>
                    <a:pt x="1417606" y="1278967"/>
                    <a:pt x="1410748" y="1279253"/>
                  </a:cubicBezTo>
                  <a:cubicBezTo>
                    <a:pt x="1396460" y="1279824"/>
                    <a:pt x="1382173" y="1279253"/>
                    <a:pt x="1367885" y="1278396"/>
                  </a:cubicBezTo>
                  <a:lnTo>
                    <a:pt x="1326452" y="1275252"/>
                  </a:lnTo>
                  <a:lnTo>
                    <a:pt x="1310926" y="1274109"/>
                  </a:lnTo>
                  <a:cubicBezTo>
                    <a:pt x="1315418" y="1271483"/>
                    <a:pt x="1319549" y="1268280"/>
                    <a:pt x="1323213" y="1264584"/>
                  </a:cubicBezTo>
                  <a:cubicBezTo>
                    <a:pt x="1325843" y="1262691"/>
                    <a:pt x="1326440" y="1259023"/>
                    <a:pt x="1324547" y="1256393"/>
                  </a:cubicBezTo>
                  <a:cubicBezTo>
                    <a:pt x="1322653" y="1253763"/>
                    <a:pt x="1318985" y="1253166"/>
                    <a:pt x="1316355" y="1255059"/>
                  </a:cubicBezTo>
                  <a:cubicBezTo>
                    <a:pt x="1311466" y="1257341"/>
                    <a:pt x="1306208" y="1258729"/>
                    <a:pt x="1300829" y="1259155"/>
                  </a:cubicBezTo>
                  <a:cubicBezTo>
                    <a:pt x="1294521" y="1260830"/>
                    <a:pt x="1288395" y="1263127"/>
                    <a:pt x="1282541" y="1266013"/>
                  </a:cubicBezTo>
                  <a:cubicBezTo>
                    <a:pt x="1276826" y="1268394"/>
                    <a:pt x="1271016" y="1270299"/>
                    <a:pt x="1265206" y="1272395"/>
                  </a:cubicBezTo>
                  <a:cubicBezTo>
                    <a:pt x="1262443" y="1273443"/>
                    <a:pt x="1259396" y="1274300"/>
                    <a:pt x="1256538" y="1275538"/>
                  </a:cubicBezTo>
                  <a:lnTo>
                    <a:pt x="1253109" y="1275538"/>
                  </a:lnTo>
                  <a:lnTo>
                    <a:pt x="1249775" y="1275538"/>
                  </a:lnTo>
                  <a:lnTo>
                    <a:pt x="1249204" y="1275538"/>
                  </a:lnTo>
                  <a:cubicBezTo>
                    <a:pt x="1246823" y="1275538"/>
                    <a:pt x="1244632" y="1274491"/>
                    <a:pt x="1242346" y="1273919"/>
                  </a:cubicBezTo>
                  <a:lnTo>
                    <a:pt x="1239869" y="1273062"/>
                  </a:lnTo>
                  <a:lnTo>
                    <a:pt x="1239869" y="1273062"/>
                  </a:lnTo>
                  <a:lnTo>
                    <a:pt x="1235393" y="1268394"/>
                  </a:lnTo>
                  <a:close/>
                  <a:moveTo>
                    <a:pt x="1492091" y="1330021"/>
                  </a:moveTo>
                  <a:lnTo>
                    <a:pt x="1492091" y="1330021"/>
                  </a:lnTo>
                  <a:cubicBezTo>
                    <a:pt x="1490948" y="1332688"/>
                    <a:pt x="1489615" y="1335450"/>
                    <a:pt x="1488281" y="1338117"/>
                  </a:cubicBezTo>
                  <a:cubicBezTo>
                    <a:pt x="1485876" y="1343078"/>
                    <a:pt x="1483106" y="1347853"/>
                    <a:pt x="1479995" y="1352405"/>
                  </a:cubicBezTo>
                  <a:lnTo>
                    <a:pt x="1479995" y="1352976"/>
                  </a:lnTo>
                  <a:cubicBezTo>
                    <a:pt x="1479137" y="1354024"/>
                    <a:pt x="1478280" y="1355072"/>
                    <a:pt x="1477328" y="1356024"/>
                  </a:cubicBezTo>
                  <a:lnTo>
                    <a:pt x="1474375" y="1358977"/>
                  </a:lnTo>
                  <a:lnTo>
                    <a:pt x="1472851" y="1360311"/>
                  </a:lnTo>
                  <a:lnTo>
                    <a:pt x="1472851" y="1360311"/>
                  </a:lnTo>
                  <a:cubicBezTo>
                    <a:pt x="1470458" y="1362044"/>
                    <a:pt x="1467943" y="1363604"/>
                    <a:pt x="1465326" y="1364978"/>
                  </a:cubicBezTo>
                  <a:lnTo>
                    <a:pt x="1462564" y="1366311"/>
                  </a:lnTo>
                  <a:lnTo>
                    <a:pt x="1459706" y="1367454"/>
                  </a:lnTo>
                  <a:cubicBezTo>
                    <a:pt x="1453372" y="1370008"/>
                    <a:pt x="1446799" y="1371922"/>
                    <a:pt x="1440085" y="1373169"/>
                  </a:cubicBezTo>
                  <a:cubicBezTo>
                    <a:pt x="1439024" y="1373453"/>
                    <a:pt x="1437940" y="1373644"/>
                    <a:pt x="1436846" y="1373741"/>
                  </a:cubicBezTo>
                  <a:lnTo>
                    <a:pt x="1433798" y="1374217"/>
                  </a:lnTo>
                  <a:cubicBezTo>
                    <a:pt x="1430560" y="1374217"/>
                    <a:pt x="1427226" y="1374789"/>
                    <a:pt x="1424273" y="1374979"/>
                  </a:cubicBezTo>
                  <a:cubicBezTo>
                    <a:pt x="1416944" y="1375360"/>
                    <a:pt x="1409600" y="1375360"/>
                    <a:pt x="1402271" y="1374979"/>
                  </a:cubicBezTo>
                  <a:lnTo>
                    <a:pt x="1391984" y="1374027"/>
                  </a:lnTo>
                  <a:lnTo>
                    <a:pt x="1388650" y="1373550"/>
                  </a:lnTo>
                  <a:lnTo>
                    <a:pt x="1384649" y="1372979"/>
                  </a:lnTo>
                  <a:cubicBezTo>
                    <a:pt x="1377125" y="1371741"/>
                    <a:pt x="1369600" y="1370122"/>
                    <a:pt x="1362170" y="1368407"/>
                  </a:cubicBezTo>
                  <a:cubicBezTo>
                    <a:pt x="1352645" y="1366026"/>
                    <a:pt x="1343120" y="1363264"/>
                    <a:pt x="1333595" y="1360120"/>
                  </a:cubicBezTo>
                  <a:cubicBezTo>
                    <a:pt x="1339423" y="1353694"/>
                    <a:pt x="1342016" y="1344969"/>
                    <a:pt x="1340644" y="1336403"/>
                  </a:cubicBezTo>
                  <a:cubicBezTo>
                    <a:pt x="1340459" y="1335471"/>
                    <a:pt x="1340068" y="1334593"/>
                    <a:pt x="1339501" y="1333831"/>
                  </a:cubicBezTo>
                  <a:cubicBezTo>
                    <a:pt x="1339511" y="1332522"/>
                    <a:pt x="1339252" y="1331225"/>
                    <a:pt x="1338739" y="1330021"/>
                  </a:cubicBezTo>
                  <a:cubicBezTo>
                    <a:pt x="1336465" y="1323855"/>
                    <a:pt x="1333425" y="1317999"/>
                    <a:pt x="1329690" y="1312591"/>
                  </a:cubicBezTo>
                  <a:cubicBezTo>
                    <a:pt x="1354971" y="1315725"/>
                    <a:pt x="1380416" y="1317347"/>
                    <a:pt x="1405890" y="1317449"/>
                  </a:cubicBezTo>
                  <a:cubicBezTo>
                    <a:pt x="1420848" y="1317278"/>
                    <a:pt x="1435763" y="1315812"/>
                    <a:pt x="1450467" y="1313067"/>
                  </a:cubicBezTo>
                  <a:lnTo>
                    <a:pt x="1453991" y="1312400"/>
                  </a:lnTo>
                  <a:cubicBezTo>
                    <a:pt x="1453780" y="1313915"/>
                    <a:pt x="1454082" y="1315457"/>
                    <a:pt x="1454848" y="1316781"/>
                  </a:cubicBezTo>
                  <a:cubicBezTo>
                    <a:pt x="1457438" y="1322455"/>
                    <a:pt x="1458956" y="1328558"/>
                    <a:pt x="1459325" y="1334784"/>
                  </a:cubicBezTo>
                  <a:cubicBezTo>
                    <a:pt x="1459897" y="1339260"/>
                    <a:pt x="1462373" y="1344309"/>
                    <a:pt x="1467517" y="1343547"/>
                  </a:cubicBezTo>
                  <a:cubicBezTo>
                    <a:pt x="1472660" y="1342785"/>
                    <a:pt x="1472660" y="1332307"/>
                    <a:pt x="1472089" y="1327831"/>
                  </a:cubicBezTo>
                  <a:cubicBezTo>
                    <a:pt x="1471346" y="1321498"/>
                    <a:pt x="1469509" y="1315342"/>
                    <a:pt x="1466660" y="1309638"/>
                  </a:cubicBezTo>
                  <a:lnTo>
                    <a:pt x="1466660" y="1309638"/>
                  </a:lnTo>
                  <a:cubicBezTo>
                    <a:pt x="1474970" y="1307301"/>
                    <a:pt x="1482872" y="1303703"/>
                    <a:pt x="1490091" y="1298970"/>
                  </a:cubicBezTo>
                  <a:cubicBezTo>
                    <a:pt x="1494385" y="1296011"/>
                    <a:pt x="1498317" y="1292558"/>
                    <a:pt x="1501807" y="1288683"/>
                  </a:cubicBezTo>
                  <a:lnTo>
                    <a:pt x="1502569" y="1289921"/>
                  </a:lnTo>
                  <a:cubicBezTo>
                    <a:pt x="1502569" y="1290588"/>
                    <a:pt x="1503236" y="1291826"/>
                    <a:pt x="1503331" y="1292302"/>
                  </a:cubicBezTo>
                  <a:lnTo>
                    <a:pt x="1503331" y="1292302"/>
                  </a:lnTo>
                  <a:cubicBezTo>
                    <a:pt x="1503279" y="1292618"/>
                    <a:pt x="1503279" y="1292939"/>
                    <a:pt x="1503331" y="1293255"/>
                  </a:cubicBezTo>
                  <a:cubicBezTo>
                    <a:pt x="1503331" y="1294683"/>
                    <a:pt x="1503331" y="1296208"/>
                    <a:pt x="1503331" y="1297732"/>
                  </a:cubicBezTo>
                  <a:cubicBezTo>
                    <a:pt x="1503331" y="1299256"/>
                    <a:pt x="1503331" y="1300113"/>
                    <a:pt x="1503331" y="1301256"/>
                  </a:cubicBezTo>
                  <a:cubicBezTo>
                    <a:pt x="1503331" y="1300017"/>
                    <a:pt x="1503331" y="1303923"/>
                    <a:pt x="1503331" y="1304590"/>
                  </a:cubicBezTo>
                  <a:cubicBezTo>
                    <a:pt x="1502664" y="1308018"/>
                    <a:pt x="1502283" y="1310495"/>
                    <a:pt x="1501997" y="1312686"/>
                  </a:cubicBezTo>
                  <a:cubicBezTo>
                    <a:pt x="1499776" y="1316266"/>
                    <a:pt x="1497924" y="1320064"/>
                    <a:pt x="1496473" y="1324020"/>
                  </a:cubicBezTo>
                  <a:cubicBezTo>
                    <a:pt x="1495997" y="1325449"/>
                    <a:pt x="1495425" y="1326878"/>
                    <a:pt x="1494949" y="1328211"/>
                  </a:cubicBezTo>
                  <a:lnTo>
                    <a:pt x="1494092" y="1330307"/>
                  </a:lnTo>
                  <a:close/>
                  <a:moveTo>
                    <a:pt x="1425321" y="952641"/>
                  </a:moveTo>
                  <a:lnTo>
                    <a:pt x="1425321" y="952641"/>
                  </a:lnTo>
                  <a:cubicBezTo>
                    <a:pt x="1419035" y="955879"/>
                    <a:pt x="1413224" y="959880"/>
                    <a:pt x="1406271" y="963023"/>
                  </a:cubicBezTo>
                  <a:cubicBezTo>
                    <a:pt x="1399318" y="966166"/>
                    <a:pt x="1392364" y="969214"/>
                    <a:pt x="1385411" y="972548"/>
                  </a:cubicBezTo>
                  <a:lnTo>
                    <a:pt x="1382554" y="973786"/>
                  </a:lnTo>
                  <a:lnTo>
                    <a:pt x="1377220" y="975977"/>
                  </a:lnTo>
                  <a:lnTo>
                    <a:pt x="1364552" y="981311"/>
                  </a:lnTo>
                  <a:lnTo>
                    <a:pt x="1338739" y="991788"/>
                  </a:lnTo>
                  <a:cubicBezTo>
                    <a:pt x="1321559" y="998860"/>
                    <a:pt x="1303892" y="1004686"/>
                    <a:pt x="1285875" y="1009219"/>
                  </a:cubicBezTo>
                  <a:cubicBezTo>
                    <a:pt x="1281017" y="1010362"/>
                    <a:pt x="1276350" y="1011315"/>
                    <a:pt x="1271016" y="1012172"/>
                  </a:cubicBezTo>
                  <a:cubicBezTo>
                    <a:pt x="1274667" y="1010521"/>
                    <a:pt x="1278228" y="1008677"/>
                    <a:pt x="1281684" y="1006647"/>
                  </a:cubicBezTo>
                  <a:cubicBezTo>
                    <a:pt x="1293305" y="999694"/>
                    <a:pt x="1304544" y="984645"/>
                    <a:pt x="1288923" y="975024"/>
                  </a:cubicBezTo>
                  <a:cubicBezTo>
                    <a:pt x="1284732" y="972357"/>
                    <a:pt x="1281303" y="978072"/>
                    <a:pt x="1283970" y="981501"/>
                  </a:cubicBezTo>
                  <a:cubicBezTo>
                    <a:pt x="1284474" y="982125"/>
                    <a:pt x="1284861" y="982835"/>
                    <a:pt x="1285113" y="983597"/>
                  </a:cubicBezTo>
                  <a:cubicBezTo>
                    <a:pt x="1285113" y="985026"/>
                    <a:pt x="1285113" y="986264"/>
                    <a:pt x="1285113" y="986359"/>
                  </a:cubicBezTo>
                  <a:cubicBezTo>
                    <a:pt x="1284274" y="988250"/>
                    <a:pt x="1282921" y="989867"/>
                    <a:pt x="1281208" y="991027"/>
                  </a:cubicBezTo>
                  <a:cubicBezTo>
                    <a:pt x="1275283" y="995280"/>
                    <a:pt x="1268681" y="998500"/>
                    <a:pt x="1261681" y="1000552"/>
                  </a:cubicBezTo>
                  <a:cubicBezTo>
                    <a:pt x="1258062" y="1001885"/>
                    <a:pt x="1254443" y="1002933"/>
                    <a:pt x="1250728" y="1003980"/>
                  </a:cubicBezTo>
                  <a:cubicBezTo>
                    <a:pt x="1247511" y="1004555"/>
                    <a:pt x="1244330" y="1005318"/>
                    <a:pt x="1241203" y="1006266"/>
                  </a:cubicBezTo>
                  <a:cubicBezTo>
                    <a:pt x="1239811" y="1006648"/>
                    <a:pt x="1238468" y="1007192"/>
                    <a:pt x="1237202" y="1007886"/>
                  </a:cubicBezTo>
                  <a:cubicBezTo>
                    <a:pt x="1236090" y="1008520"/>
                    <a:pt x="1235169" y="1009441"/>
                    <a:pt x="1234535" y="1010553"/>
                  </a:cubicBezTo>
                  <a:cubicBezTo>
                    <a:pt x="1234559" y="1010901"/>
                    <a:pt x="1234559" y="1011252"/>
                    <a:pt x="1234535" y="1011600"/>
                  </a:cubicBezTo>
                  <a:cubicBezTo>
                    <a:pt x="1234306" y="1012507"/>
                    <a:pt x="1234306" y="1013456"/>
                    <a:pt x="1234535" y="1014363"/>
                  </a:cubicBezTo>
                  <a:cubicBezTo>
                    <a:pt x="1233186" y="1014159"/>
                    <a:pt x="1231850" y="1013872"/>
                    <a:pt x="1230535" y="1013505"/>
                  </a:cubicBezTo>
                  <a:cubicBezTo>
                    <a:pt x="1229915" y="1008808"/>
                    <a:pt x="1228632" y="1004222"/>
                    <a:pt x="1226725" y="999885"/>
                  </a:cubicBezTo>
                  <a:cubicBezTo>
                    <a:pt x="1225224" y="996081"/>
                    <a:pt x="1223921" y="992202"/>
                    <a:pt x="1222820" y="988264"/>
                  </a:cubicBezTo>
                  <a:cubicBezTo>
                    <a:pt x="1222248" y="986073"/>
                    <a:pt x="1221772" y="983883"/>
                    <a:pt x="1221296" y="981597"/>
                  </a:cubicBezTo>
                  <a:cubicBezTo>
                    <a:pt x="1220819" y="979311"/>
                    <a:pt x="1221296" y="979787"/>
                    <a:pt x="1221296" y="979977"/>
                  </a:cubicBezTo>
                  <a:cubicBezTo>
                    <a:pt x="1221248" y="979121"/>
                    <a:pt x="1221248" y="978262"/>
                    <a:pt x="1221296" y="977406"/>
                  </a:cubicBezTo>
                  <a:cubicBezTo>
                    <a:pt x="1221085" y="974187"/>
                    <a:pt x="1221472" y="970958"/>
                    <a:pt x="1222439" y="967881"/>
                  </a:cubicBezTo>
                  <a:cubicBezTo>
                    <a:pt x="1227109" y="966510"/>
                    <a:pt x="1231614" y="964625"/>
                    <a:pt x="1235869" y="962261"/>
                  </a:cubicBezTo>
                  <a:cubicBezTo>
                    <a:pt x="1242160" y="959045"/>
                    <a:pt x="1249094" y="957287"/>
                    <a:pt x="1256157" y="957117"/>
                  </a:cubicBezTo>
                  <a:cubicBezTo>
                    <a:pt x="1262924" y="955959"/>
                    <a:pt x="1269875" y="956549"/>
                    <a:pt x="1276350" y="958832"/>
                  </a:cubicBezTo>
                  <a:cubicBezTo>
                    <a:pt x="1279874" y="960546"/>
                    <a:pt x="1288447" y="963880"/>
                    <a:pt x="1288447" y="956641"/>
                  </a:cubicBezTo>
                  <a:cubicBezTo>
                    <a:pt x="1288447" y="949402"/>
                    <a:pt x="1279874" y="946354"/>
                    <a:pt x="1274350" y="945402"/>
                  </a:cubicBezTo>
                  <a:cubicBezTo>
                    <a:pt x="1267312" y="944306"/>
                    <a:pt x="1260147" y="944306"/>
                    <a:pt x="1253109" y="945402"/>
                  </a:cubicBezTo>
                  <a:cubicBezTo>
                    <a:pt x="1246127" y="945676"/>
                    <a:pt x="1239321" y="947672"/>
                    <a:pt x="1233297" y="951212"/>
                  </a:cubicBezTo>
                  <a:cubicBezTo>
                    <a:pt x="1232467" y="951697"/>
                    <a:pt x="1231671" y="952237"/>
                    <a:pt x="1230916" y="952831"/>
                  </a:cubicBezTo>
                  <a:cubicBezTo>
                    <a:pt x="1234057" y="949393"/>
                    <a:pt x="1237465" y="946208"/>
                    <a:pt x="1241108" y="943306"/>
                  </a:cubicBezTo>
                  <a:cubicBezTo>
                    <a:pt x="1255300" y="932067"/>
                    <a:pt x="1271016" y="922637"/>
                    <a:pt x="1286161" y="912921"/>
                  </a:cubicBezTo>
                  <a:cubicBezTo>
                    <a:pt x="1289685" y="910635"/>
                    <a:pt x="1293019" y="908254"/>
                    <a:pt x="1296448" y="905682"/>
                  </a:cubicBezTo>
                  <a:cubicBezTo>
                    <a:pt x="1304951" y="905110"/>
                    <a:pt x="1313248" y="902808"/>
                    <a:pt x="1320832" y="898920"/>
                  </a:cubicBezTo>
                  <a:cubicBezTo>
                    <a:pt x="1331075" y="894115"/>
                    <a:pt x="1341762" y="890319"/>
                    <a:pt x="1352741" y="887585"/>
                  </a:cubicBezTo>
                  <a:cubicBezTo>
                    <a:pt x="1351312" y="887585"/>
                    <a:pt x="1351407" y="887585"/>
                    <a:pt x="1352741" y="887585"/>
                  </a:cubicBezTo>
                  <a:cubicBezTo>
                    <a:pt x="1354074" y="887585"/>
                    <a:pt x="1357313" y="887013"/>
                    <a:pt x="1359599" y="886537"/>
                  </a:cubicBezTo>
                  <a:lnTo>
                    <a:pt x="1369124" y="884727"/>
                  </a:lnTo>
                  <a:lnTo>
                    <a:pt x="1371695" y="884727"/>
                  </a:lnTo>
                  <a:lnTo>
                    <a:pt x="1374743" y="884727"/>
                  </a:lnTo>
                  <a:lnTo>
                    <a:pt x="1384268" y="883870"/>
                  </a:lnTo>
                  <a:cubicBezTo>
                    <a:pt x="1390072" y="883490"/>
                    <a:pt x="1395895" y="883490"/>
                    <a:pt x="1401699" y="883870"/>
                  </a:cubicBezTo>
                  <a:lnTo>
                    <a:pt x="1404557" y="883870"/>
                  </a:lnTo>
                  <a:lnTo>
                    <a:pt x="1407509" y="884442"/>
                  </a:lnTo>
                  <a:lnTo>
                    <a:pt x="1410081" y="884918"/>
                  </a:lnTo>
                  <a:cubicBezTo>
                    <a:pt x="1415415" y="907873"/>
                    <a:pt x="1420844" y="930733"/>
                    <a:pt x="1426559" y="953593"/>
                  </a:cubicBezTo>
                  <a:close/>
                  <a:moveTo>
                    <a:pt x="1227296" y="689655"/>
                  </a:moveTo>
                  <a:lnTo>
                    <a:pt x="1227296" y="689655"/>
                  </a:lnTo>
                  <a:lnTo>
                    <a:pt x="1232059" y="687274"/>
                  </a:lnTo>
                  <a:lnTo>
                    <a:pt x="1234726" y="686036"/>
                  </a:lnTo>
                  <a:lnTo>
                    <a:pt x="1235678" y="686036"/>
                  </a:lnTo>
                  <a:cubicBezTo>
                    <a:pt x="1243153" y="682978"/>
                    <a:pt x="1250861" y="680525"/>
                    <a:pt x="1258729" y="678702"/>
                  </a:cubicBezTo>
                  <a:cubicBezTo>
                    <a:pt x="1262277" y="677811"/>
                    <a:pt x="1265869" y="677112"/>
                    <a:pt x="1269492" y="676606"/>
                  </a:cubicBezTo>
                  <a:lnTo>
                    <a:pt x="1272921" y="676606"/>
                  </a:lnTo>
                  <a:lnTo>
                    <a:pt x="1279970" y="675844"/>
                  </a:lnTo>
                  <a:cubicBezTo>
                    <a:pt x="1288352" y="675082"/>
                    <a:pt x="1296638" y="674511"/>
                    <a:pt x="1304925" y="673653"/>
                  </a:cubicBezTo>
                  <a:cubicBezTo>
                    <a:pt x="1314255" y="672789"/>
                    <a:pt x="1323515" y="671293"/>
                    <a:pt x="1332643" y="669177"/>
                  </a:cubicBezTo>
                  <a:cubicBezTo>
                    <a:pt x="1336647" y="668202"/>
                    <a:pt x="1340591" y="666994"/>
                    <a:pt x="1344454" y="665557"/>
                  </a:cubicBezTo>
                  <a:cubicBezTo>
                    <a:pt x="1347520" y="664462"/>
                    <a:pt x="1350409" y="662922"/>
                    <a:pt x="1353026" y="660985"/>
                  </a:cubicBezTo>
                  <a:cubicBezTo>
                    <a:pt x="1355027" y="667843"/>
                    <a:pt x="1357027" y="674701"/>
                    <a:pt x="1358932" y="681464"/>
                  </a:cubicBezTo>
                  <a:cubicBezTo>
                    <a:pt x="1364456" y="700514"/>
                    <a:pt x="1369505" y="720421"/>
                    <a:pt x="1374458" y="740043"/>
                  </a:cubicBezTo>
                  <a:lnTo>
                    <a:pt x="1369219" y="740995"/>
                  </a:lnTo>
                  <a:cubicBezTo>
                    <a:pt x="1362361" y="742138"/>
                    <a:pt x="1355693" y="743757"/>
                    <a:pt x="1349026" y="745472"/>
                  </a:cubicBezTo>
                  <a:lnTo>
                    <a:pt x="1329976" y="750139"/>
                  </a:lnTo>
                  <a:cubicBezTo>
                    <a:pt x="1325634" y="751099"/>
                    <a:pt x="1321460" y="752704"/>
                    <a:pt x="1317593" y="754902"/>
                  </a:cubicBezTo>
                  <a:lnTo>
                    <a:pt x="1316546" y="755568"/>
                  </a:lnTo>
                  <a:cubicBezTo>
                    <a:pt x="1303877" y="749377"/>
                    <a:pt x="1291495" y="742614"/>
                    <a:pt x="1279303" y="735661"/>
                  </a:cubicBezTo>
                  <a:cubicBezTo>
                    <a:pt x="1263396" y="726803"/>
                    <a:pt x="1247299" y="718135"/>
                    <a:pt x="1231678" y="709563"/>
                  </a:cubicBezTo>
                  <a:cubicBezTo>
                    <a:pt x="1225202" y="706153"/>
                    <a:pt x="1218485" y="703224"/>
                    <a:pt x="1211580" y="700800"/>
                  </a:cubicBezTo>
                  <a:cubicBezTo>
                    <a:pt x="1213390" y="699466"/>
                    <a:pt x="1215200" y="698133"/>
                    <a:pt x="1217105" y="696894"/>
                  </a:cubicBezTo>
                  <a:cubicBezTo>
                    <a:pt x="1220449" y="694532"/>
                    <a:pt x="1223949" y="692400"/>
                    <a:pt x="1227582" y="690513"/>
                  </a:cubicBezTo>
                  <a:close/>
                  <a:moveTo>
                    <a:pt x="665321" y="1877137"/>
                  </a:moveTo>
                  <a:lnTo>
                    <a:pt x="665321" y="1877137"/>
                  </a:lnTo>
                  <a:cubicBezTo>
                    <a:pt x="660463" y="1892949"/>
                    <a:pt x="655130" y="1908760"/>
                    <a:pt x="648843" y="1924000"/>
                  </a:cubicBezTo>
                  <a:cubicBezTo>
                    <a:pt x="642557" y="1939240"/>
                    <a:pt x="636365" y="1952575"/>
                    <a:pt x="629793" y="1966958"/>
                  </a:cubicBezTo>
                  <a:cubicBezTo>
                    <a:pt x="628704" y="1969107"/>
                    <a:pt x="627462" y="1971176"/>
                    <a:pt x="626078" y="1973149"/>
                  </a:cubicBezTo>
                  <a:cubicBezTo>
                    <a:pt x="627031" y="1971816"/>
                    <a:pt x="625126" y="1974292"/>
                    <a:pt x="624840" y="1974673"/>
                  </a:cubicBezTo>
                  <a:cubicBezTo>
                    <a:pt x="624349" y="1975259"/>
                    <a:pt x="623807" y="1975801"/>
                    <a:pt x="623221" y="1976292"/>
                  </a:cubicBezTo>
                  <a:cubicBezTo>
                    <a:pt x="623888" y="1975626"/>
                    <a:pt x="623221" y="1976292"/>
                    <a:pt x="622459" y="1976292"/>
                  </a:cubicBezTo>
                  <a:lnTo>
                    <a:pt x="620554" y="1976292"/>
                  </a:lnTo>
                  <a:cubicBezTo>
                    <a:pt x="619982" y="1976292"/>
                    <a:pt x="617030" y="1977150"/>
                    <a:pt x="618077" y="1977054"/>
                  </a:cubicBezTo>
                  <a:lnTo>
                    <a:pt x="612648" y="1977531"/>
                  </a:lnTo>
                  <a:cubicBezTo>
                    <a:pt x="611221" y="1977626"/>
                    <a:pt x="609789" y="1977626"/>
                    <a:pt x="608362" y="1977531"/>
                  </a:cubicBezTo>
                  <a:cubicBezTo>
                    <a:pt x="608858" y="1975829"/>
                    <a:pt x="609115" y="1974065"/>
                    <a:pt x="609124" y="1972292"/>
                  </a:cubicBezTo>
                  <a:lnTo>
                    <a:pt x="609124" y="1971435"/>
                  </a:lnTo>
                  <a:cubicBezTo>
                    <a:pt x="619745" y="1953855"/>
                    <a:pt x="629442" y="1935732"/>
                    <a:pt x="638175" y="1917142"/>
                  </a:cubicBezTo>
                  <a:cubicBezTo>
                    <a:pt x="643337" y="1906198"/>
                    <a:pt x="647420" y="1894778"/>
                    <a:pt x="650367" y="1883043"/>
                  </a:cubicBezTo>
                  <a:cubicBezTo>
                    <a:pt x="651605" y="1877614"/>
                    <a:pt x="652463" y="1872184"/>
                    <a:pt x="653701" y="1866660"/>
                  </a:cubicBezTo>
                  <a:cubicBezTo>
                    <a:pt x="654192" y="1864907"/>
                    <a:pt x="654574" y="1863126"/>
                    <a:pt x="654844" y="1861326"/>
                  </a:cubicBezTo>
                  <a:lnTo>
                    <a:pt x="671703" y="1855897"/>
                  </a:lnTo>
                  <a:cubicBezTo>
                    <a:pt x="669322" y="1863040"/>
                    <a:pt x="667131" y="1870089"/>
                    <a:pt x="664940" y="1877137"/>
                  </a:cubicBezTo>
                  <a:close/>
                  <a:moveTo>
                    <a:pt x="639032" y="1824274"/>
                  </a:moveTo>
                  <a:lnTo>
                    <a:pt x="639032" y="1824274"/>
                  </a:lnTo>
                  <a:cubicBezTo>
                    <a:pt x="622363" y="1829131"/>
                    <a:pt x="605600" y="1833799"/>
                    <a:pt x="588740" y="1837513"/>
                  </a:cubicBezTo>
                  <a:cubicBezTo>
                    <a:pt x="571739" y="1841028"/>
                    <a:pt x="554999" y="1845707"/>
                    <a:pt x="538639" y="1851515"/>
                  </a:cubicBezTo>
                  <a:cubicBezTo>
                    <a:pt x="534207" y="1852942"/>
                    <a:pt x="530075" y="1855170"/>
                    <a:pt x="526447" y="1858087"/>
                  </a:cubicBezTo>
                  <a:cubicBezTo>
                    <a:pt x="521018" y="1842752"/>
                    <a:pt x="516350" y="1826941"/>
                    <a:pt x="512350" y="1810939"/>
                  </a:cubicBezTo>
                  <a:cubicBezTo>
                    <a:pt x="504374" y="1778226"/>
                    <a:pt x="498677" y="1744999"/>
                    <a:pt x="495300" y="1711498"/>
                  </a:cubicBezTo>
                  <a:cubicBezTo>
                    <a:pt x="491585" y="1676160"/>
                    <a:pt x="489871" y="1640632"/>
                    <a:pt x="489299" y="1605199"/>
                  </a:cubicBezTo>
                  <a:cubicBezTo>
                    <a:pt x="487776" y="1533440"/>
                    <a:pt x="490511" y="1461654"/>
                    <a:pt x="497491" y="1390219"/>
                  </a:cubicBezTo>
                  <a:cubicBezTo>
                    <a:pt x="498348" y="1381647"/>
                    <a:pt x="499205" y="1373074"/>
                    <a:pt x="500253" y="1364407"/>
                  </a:cubicBezTo>
                  <a:lnTo>
                    <a:pt x="501682" y="1351548"/>
                  </a:lnTo>
                  <a:cubicBezTo>
                    <a:pt x="501682" y="1349833"/>
                    <a:pt x="501682" y="1348119"/>
                    <a:pt x="502349" y="1346309"/>
                  </a:cubicBezTo>
                  <a:lnTo>
                    <a:pt x="503206" y="1340308"/>
                  </a:lnTo>
                  <a:cubicBezTo>
                    <a:pt x="505619" y="1322401"/>
                    <a:pt x="508540" y="1304621"/>
                    <a:pt x="511969" y="1286968"/>
                  </a:cubicBezTo>
                  <a:cubicBezTo>
                    <a:pt x="518717" y="1252355"/>
                    <a:pt x="527592" y="1218191"/>
                    <a:pt x="538544" y="1184670"/>
                  </a:cubicBezTo>
                  <a:cubicBezTo>
                    <a:pt x="541973" y="1173811"/>
                    <a:pt x="545687" y="1163048"/>
                    <a:pt x="549497" y="1152285"/>
                  </a:cubicBezTo>
                  <a:cubicBezTo>
                    <a:pt x="551195" y="1149886"/>
                    <a:pt x="552722" y="1147372"/>
                    <a:pt x="554069" y="1144760"/>
                  </a:cubicBezTo>
                  <a:cubicBezTo>
                    <a:pt x="557975" y="1137426"/>
                    <a:pt x="562356" y="1130377"/>
                    <a:pt x="566166" y="1122948"/>
                  </a:cubicBezTo>
                  <a:cubicBezTo>
                    <a:pt x="573691" y="1108374"/>
                    <a:pt x="581787" y="1094373"/>
                    <a:pt x="590360" y="1079990"/>
                  </a:cubicBezTo>
                  <a:cubicBezTo>
                    <a:pt x="598375" y="1066516"/>
                    <a:pt x="607968" y="1054046"/>
                    <a:pt x="618934" y="1042842"/>
                  </a:cubicBezTo>
                  <a:lnTo>
                    <a:pt x="627031" y="1034365"/>
                  </a:lnTo>
                  <a:cubicBezTo>
                    <a:pt x="630142" y="1033730"/>
                    <a:pt x="633317" y="1032968"/>
                    <a:pt x="636556" y="1032079"/>
                  </a:cubicBezTo>
                  <a:lnTo>
                    <a:pt x="667703" y="1023507"/>
                  </a:lnTo>
                  <a:cubicBezTo>
                    <a:pt x="690182" y="1017315"/>
                    <a:pt x="712851" y="1011696"/>
                    <a:pt x="735425" y="1005314"/>
                  </a:cubicBezTo>
                  <a:cubicBezTo>
                    <a:pt x="746855" y="1002075"/>
                    <a:pt x="758095" y="998075"/>
                    <a:pt x="769239" y="993979"/>
                  </a:cubicBezTo>
                  <a:lnTo>
                    <a:pt x="775240" y="991788"/>
                  </a:lnTo>
                  <a:lnTo>
                    <a:pt x="773430" y="994360"/>
                  </a:lnTo>
                  <a:cubicBezTo>
                    <a:pt x="765105" y="1006929"/>
                    <a:pt x="757627" y="1020039"/>
                    <a:pt x="751046" y="1033603"/>
                  </a:cubicBezTo>
                  <a:cubicBezTo>
                    <a:pt x="737099" y="1060784"/>
                    <a:pt x="726543" y="1089574"/>
                    <a:pt x="719614" y="1119328"/>
                  </a:cubicBezTo>
                  <a:cubicBezTo>
                    <a:pt x="706471" y="1180258"/>
                    <a:pt x="700083" y="1242451"/>
                    <a:pt x="700564" y="1304780"/>
                  </a:cubicBezTo>
                  <a:cubicBezTo>
                    <a:pt x="699802" y="1372979"/>
                    <a:pt x="699897" y="1441464"/>
                    <a:pt x="704660" y="1509472"/>
                  </a:cubicBezTo>
                  <a:cubicBezTo>
                    <a:pt x="707231" y="1545762"/>
                    <a:pt x="711327" y="1582053"/>
                    <a:pt x="717328" y="1617867"/>
                  </a:cubicBezTo>
                  <a:cubicBezTo>
                    <a:pt x="721649" y="1646855"/>
                    <a:pt x="728015" y="1675501"/>
                    <a:pt x="736378" y="1703592"/>
                  </a:cubicBezTo>
                  <a:cubicBezTo>
                    <a:pt x="743849" y="1731362"/>
                    <a:pt x="757712" y="1757001"/>
                    <a:pt x="776859" y="1778458"/>
                  </a:cubicBezTo>
                  <a:lnTo>
                    <a:pt x="781907" y="1783221"/>
                  </a:lnTo>
                  <a:lnTo>
                    <a:pt x="772382" y="1786078"/>
                  </a:lnTo>
                  <a:lnTo>
                    <a:pt x="766382" y="1787793"/>
                  </a:lnTo>
                  <a:lnTo>
                    <a:pt x="739521" y="1794746"/>
                  </a:lnTo>
                  <a:cubicBezTo>
                    <a:pt x="705898" y="1803318"/>
                    <a:pt x="672846" y="1814272"/>
                    <a:pt x="639699" y="1824083"/>
                  </a:cubicBezTo>
                  <a:close/>
                  <a:moveTo>
                    <a:pt x="747427" y="1516330"/>
                  </a:moveTo>
                  <a:lnTo>
                    <a:pt x="747427" y="1516330"/>
                  </a:lnTo>
                  <a:lnTo>
                    <a:pt x="747427" y="1516330"/>
                  </a:lnTo>
                  <a:close/>
                  <a:moveTo>
                    <a:pt x="763238" y="1659205"/>
                  </a:moveTo>
                  <a:lnTo>
                    <a:pt x="763238" y="1659205"/>
                  </a:lnTo>
                  <a:cubicBezTo>
                    <a:pt x="763186" y="1659424"/>
                    <a:pt x="763186" y="1659653"/>
                    <a:pt x="763238" y="1659872"/>
                  </a:cubicBezTo>
                  <a:cubicBezTo>
                    <a:pt x="763292" y="1659621"/>
                    <a:pt x="763292" y="1659361"/>
                    <a:pt x="763238" y="1659110"/>
                  </a:cubicBezTo>
                  <a:close/>
                  <a:moveTo>
                    <a:pt x="911162" y="1492137"/>
                  </a:moveTo>
                  <a:lnTo>
                    <a:pt x="911162" y="1492137"/>
                  </a:lnTo>
                  <a:cubicBezTo>
                    <a:pt x="909923" y="1521283"/>
                    <a:pt x="909161" y="1550620"/>
                    <a:pt x="906018" y="1579481"/>
                  </a:cubicBezTo>
                  <a:lnTo>
                    <a:pt x="905447" y="1583862"/>
                  </a:lnTo>
                  <a:cubicBezTo>
                    <a:pt x="905447" y="1583862"/>
                    <a:pt x="905447" y="1587291"/>
                    <a:pt x="905447" y="1587387"/>
                  </a:cubicBezTo>
                  <a:cubicBezTo>
                    <a:pt x="905447" y="1590911"/>
                    <a:pt x="904399" y="1594435"/>
                    <a:pt x="903827" y="1598055"/>
                  </a:cubicBezTo>
                  <a:cubicBezTo>
                    <a:pt x="902494" y="1605770"/>
                    <a:pt x="901065" y="1613390"/>
                    <a:pt x="899446" y="1621105"/>
                  </a:cubicBezTo>
                  <a:cubicBezTo>
                    <a:pt x="896303" y="1635774"/>
                    <a:pt x="892207" y="1650252"/>
                    <a:pt x="887635" y="1664634"/>
                  </a:cubicBezTo>
                  <a:cubicBezTo>
                    <a:pt x="885539" y="1671397"/>
                    <a:pt x="883063" y="1678160"/>
                    <a:pt x="880491" y="1684827"/>
                  </a:cubicBezTo>
                  <a:cubicBezTo>
                    <a:pt x="880491" y="1684827"/>
                    <a:pt x="879443" y="1687304"/>
                    <a:pt x="879253" y="1687971"/>
                  </a:cubicBezTo>
                  <a:lnTo>
                    <a:pt x="877634" y="1691685"/>
                  </a:lnTo>
                  <a:cubicBezTo>
                    <a:pt x="876014" y="1695495"/>
                    <a:pt x="874300" y="1699210"/>
                    <a:pt x="872585" y="1702925"/>
                  </a:cubicBezTo>
                  <a:cubicBezTo>
                    <a:pt x="866744" y="1715753"/>
                    <a:pt x="859863" y="1728081"/>
                    <a:pt x="852011" y="1739787"/>
                  </a:cubicBezTo>
                  <a:cubicBezTo>
                    <a:pt x="852011" y="1739787"/>
                    <a:pt x="849916" y="1742358"/>
                    <a:pt x="849725" y="1742549"/>
                  </a:cubicBezTo>
                  <a:cubicBezTo>
                    <a:pt x="849535" y="1742740"/>
                    <a:pt x="847439" y="1745216"/>
                    <a:pt x="846296" y="1746549"/>
                  </a:cubicBezTo>
                  <a:cubicBezTo>
                    <a:pt x="843930" y="1749106"/>
                    <a:pt x="841418" y="1751523"/>
                    <a:pt x="838772" y="1753789"/>
                  </a:cubicBezTo>
                  <a:lnTo>
                    <a:pt x="838772" y="1754265"/>
                  </a:lnTo>
                  <a:lnTo>
                    <a:pt x="837724" y="1755027"/>
                  </a:lnTo>
                  <a:lnTo>
                    <a:pt x="833533" y="1757789"/>
                  </a:lnTo>
                  <a:cubicBezTo>
                    <a:pt x="832199" y="1758646"/>
                    <a:pt x="830771" y="1759313"/>
                    <a:pt x="829342" y="1760075"/>
                  </a:cubicBezTo>
                  <a:cubicBezTo>
                    <a:pt x="832866" y="1758265"/>
                    <a:pt x="827151" y="1760075"/>
                    <a:pt x="826294" y="1760837"/>
                  </a:cubicBezTo>
                  <a:cubicBezTo>
                    <a:pt x="825437" y="1761599"/>
                    <a:pt x="824198" y="1760837"/>
                    <a:pt x="823532" y="1761408"/>
                  </a:cubicBezTo>
                  <a:lnTo>
                    <a:pt x="819150" y="1761408"/>
                  </a:lnTo>
                  <a:lnTo>
                    <a:pt x="818579" y="1761408"/>
                  </a:lnTo>
                  <a:cubicBezTo>
                    <a:pt x="816985" y="1761109"/>
                    <a:pt x="815422" y="1760663"/>
                    <a:pt x="813911" y="1760075"/>
                  </a:cubicBezTo>
                  <a:cubicBezTo>
                    <a:pt x="815912" y="1760742"/>
                    <a:pt x="815150" y="1760075"/>
                    <a:pt x="813911" y="1760075"/>
                  </a:cubicBezTo>
                  <a:cubicBezTo>
                    <a:pt x="822728" y="1756141"/>
                    <a:pt x="830232" y="1749761"/>
                    <a:pt x="835533" y="1741692"/>
                  </a:cubicBezTo>
                  <a:cubicBezTo>
                    <a:pt x="845269" y="1726564"/>
                    <a:pt x="852596" y="1710015"/>
                    <a:pt x="857250" y="1692638"/>
                  </a:cubicBezTo>
                  <a:cubicBezTo>
                    <a:pt x="865643" y="1664814"/>
                    <a:pt x="872480" y="1636545"/>
                    <a:pt x="877729" y="1607961"/>
                  </a:cubicBezTo>
                  <a:cubicBezTo>
                    <a:pt x="882752" y="1586780"/>
                    <a:pt x="885938" y="1565205"/>
                    <a:pt x="887254" y="1543476"/>
                  </a:cubicBezTo>
                  <a:cubicBezTo>
                    <a:pt x="887558" y="1527927"/>
                    <a:pt x="886570" y="1512380"/>
                    <a:pt x="884301" y="1496994"/>
                  </a:cubicBezTo>
                  <a:cubicBezTo>
                    <a:pt x="883405" y="1490544"/>
                    <a:pt x="882003" y="1484175"/>
                    <a:pt x="880110" y="1477944"/>
                  </a:cubicBezTo>
                  <a:cubicBezTo>
                    <a:pt x="886189" y="1477961"/>
                    <a:pt x="892262" y="1478311"/>
                    <a:pt x="898303" y="1478992"/>
                  </a:cubicBezTo>
                  <a:cubicBezTo>
                    <a:pt x="898874" y="1478992"/>
                    <a:pt x="905351" y="1479849"/>
                    <a:pt x="900494" y="1478992"/>
                  </a:cubicBezTo>
                  <a:cubicBezTo>
                    <a:pt x="903637" y="1479468"/>
                    <a:pt x="906780" y="1479945"/>
                    <a:pt x="910019" y="1480231"/>
                  </a:cubicBezTo>
                  <a:lnTo>
                    <a:pt x="910685" y="1480231"/>
                  </a:lnTo>
                  <a:lnTo>
                    <a:pt x="912019" y="1480231"/>
                  </a:lnTo>
                  <a:cubicBezTo>
                    <a:pt x="914590" y="1480231"/>
                    <a:pt x="917162" y="1480992"/>
                    <a:pt x="919734" y="1481469"/>
                  </a:cubicBezTo>
                  <a:lnTo>
                    <a:pt x="921734" y="1481469"/>
                  </a:lnTo>
                  <a:cubicBezTo>
                    <a:pt x="916483" y="1481153"/>
                    <a:pt x="911971" y="1485154"/>
                    <a:pt x="911655" y="1490405"/>
                  </a:cubicBezTo>
                  <a:cubicBezTo>
                    <a:pt x="911643" y="1490601"/>
                    <a:pt x="911637" y="1490797"/>
                    <a:pt x="911638" y="1490994"/>
                  </a:cubicBezTo>
                  <a:close/>
                  <a:moveTo>
                    <a:pt x="1167289" y="1460037"/>
                  </a:moveTo>
                  <a:lnTo>
                    <a:pt x="1167289" y="1460037"/>
                  </a:lnTo>
                  <a:cubicBezTo>
                    <a:pt x="1163384" y="1460037"/>
                    <a:pt x="1159574" y="1460895"/>
                    <a:pt x="1155764" y="1461466"/>
                  </a:cubicBezTo>
                  <a:cubicBezTo>
                    <a:pt x="1151954" y="1462038"/>
                    <a:pt x="1150525" y="1462324"/>
                    <a:pt x="1146239" y="1462895"/>
                  </a:cubicBezTo>
                  <a:cubicBezTo>
                    <a:pt x="1114117" y="1465706"/>
                    <a:pt x="1081796" y="1465323"/>
                    <a:pt x="1049750" y="1461752"/>
                  </a:cubicBezTo>
                  <a:cubicBezTo>
                    <a:pt x="1041559" y="1461085"/>
                    <a:pt x="1033367" y="1460418"/>
                    <a:pt x="1025176" y="1459466"/>
                  </a:cubicBezTo>
                  <a:lnTo>
                    <a:pt x="1019365" y="1458704"/>
                  </a:lnTo>
                  <a:lnTo>
                    <a:pt x="1019365" y="1458704"/>
                  </a:lnTo>
                  <a:lnTo>
                    <a:pt x="1017651" y="1458704"/>
                  </a:lnTo>
                  <a:cubicBezTo>
                    <a:pt x="1013079" y="1458037"/>
                    <a:pt x="1008126" y="1457180"/>
                    <a:pt x="1004126" y="1456323"/>
                  </a:cubicBezTo>
                  <a:cubicBezTo>
                    <a:pt x="988028" y="1453179"/>
                    <a:pt x="972217" y="1448989"/>
                    <a:pt x="956501" y="1445178"/>
                  </a:cubicBezTo>
                  <a:cubicBezTo>
                    <a:pt x="939533" y="1440811"/>
                    <a:pt x="922234" y="1437848"/>
                    <a:pt x="904780" y="1436320"/>
                  </a:cubicBezTo>
                  <a:cubicBezTo>
                    <a:pt x="887363" y="1435683"/>
                    <a:pt x="869932" y="1437154"/>
                    <a:pt x="852869" y="1440702"/>
                  </a:cubicBezTo>
                  <a:cubicBezTo>
                    <a:pt x="842724" y="1442865"/>
                    <a:pt x="832757" y="1445795"/>
                    <a:pt x="823055" y="1449465"/>
                  </a:cubicBezTo>
                  <a:cubicBezTo>
                    <a:pt x="817641" y="1451179"/>
                    <a:pt x="812357" y="1453280"/>
                    <a:pt x="807244" y="1455751"/>
                  </a:cubicBezTo>
                  <a:lnTo>
                    <a:pt x="802481" y="1455751"/>
                  </a:lnTo>
                  <a:cubicBezTo>
                    <a:pt x="799244" y="1455961"/>
                    <a:pt x="796045" y="1456568"/>
                    <a:pt x="792956" y="1457561"/>
                  </a:cubicBezTo>
                  <a:cubicBezTo>
                    <a:pt x="790194" y="1458323"/>
                    <a:pt x="787527" y="1459180"/>
                    <a:pt x="784765" y="1460133"/>
                  </a:cubicBezTo>
                  <a:cubicBezTo>
                    <a:pt x="773335" y="1463752"/>
                    <a:pt x="761905" y="1468039"/>
                    <a:pt x="750665" y="1472610"/>
                  </a:cubicBezTo>
                  <a:lnTo>
                    <a:pt x="740093" y="1476897"/>
                  </a:lnTo>
                  <a:cubicBezTo>
                    <a:pt x="740093" y="1470515"/>
                    <a:pt x="739426" y="1464133"/>
                    <a:pt x="739140" y="1457847"/>
                  </a:cubicBezTo>
                  <a:cubicBezTo>
                    <a:pt x="743903" y="1456894"/>
                    <a:pt x="748665" y="1456418"/>
                    <a:pt x="753047" y="1455751"/>
                  </a:cubicBezTo>
                  <a:cubicBezTo>
                    <a:pt x="763700" y="1455447"/>
                    <a:pt x="773992" y="1451817"/>
                    <a:pt x="782479" y="1445369"/>
                  </a:cubicBezTo>
                  <a:cubicBezTo>
                    <a:pt x="784110" y="1443727"/>
                    <a:pt x="784102" y="1441074"/>
                    <a:pt x="782460" y="1439442"/>
                  </a:cubicBezTo>
                  <a:cubicBezTo>
                    <a:pt x="781703" y="1438690"/>
                    <a:pt x="780688" y="1438255"/>
                    <a:pt x="779621" y="1438225"/>
                  </a:cubicBezTo>
                  <a:cubicBezTo>
                    <a:pt x="768497" y="1438773"/>
                    <a:pt x="757439" y="1440271"/>
                    <a:pt x="746569" y="1442702"/>
                  </a:cubicBezTo>
                  <a:lnTo>
                    <a:pt x="738664" y="1444226"/>
                  </a:lnTo>
                  <a:lnTo>
                    <a:pt x="738664" y="1438511"/>
                  </a:lnTo>
                  <a:lnTo>
                    <a:pt x="746951" y="1436892"/>
                  </a:lnTo>
                  <a:cubicBezTo>
                    <a:pt x="755040" y="1436538"/>
                    <a:pt x="762550" y="1432591"/>
                    <a:pt x="767429" y="1426128"/>
                  </a:cubicBezTo>
                  <a:cubicBezTo>
                    <a:pt x="768294" y="1424623"/>
                    <a:pt x="767774" y="1422702"/>
                    <a:pt x="766269" y="1421837"/>
                  </a:cubicBezTo>
                  <a:cubicBezTo>
                    <a:pt x="766064" y="1421720"/>
                    <a:pt x="765846" y="1421625"/>
                    <a:pt x="765620" y="1421556"/>
                  </a:cubicBezTo>
                  <a:cubicBezTo>
                    <a:pt x="757473" y="1420588"/>
                    <a:pt x="749215" y="1421702"/>
                    <a:pt x="741617" y="1424795"/>
                  </a:cubicBezTo>
                  <a:lnTo>
                    <a:pt x="738283" y="1425748"/>
                  </a:lnTo>
                  <a:lnTo>
                    <a:pt x="738283" y="1414317"/>
                  </a:lnTo>
                  <a:cubicBezTo>
                    <a:pt x="742760" y="1411841"/>
                    <a:pt x="747236" y="1409650"/>
                    <a:pt x="751808" y="1407555"/>
                  </a:cubicBezTo>
                  <a:cubicBezTo>
                    <a:pt x="756380" y="1405459"/>
                    <a:pt x="765334" y="1401840"/>
                    <a:pt x="768382" y="1395363"/>
                  </a:cubicBezTo>
                  <a:cubicBezTo>
                    <a:pt x="769436" y="1393421"/>
                    <a:pt x="768717" y="1390992"/>
                    <a:pt x="766775" y="1389938"/>
                  </a:cubicBezTo>
                  <a:cubicBezTo>
                    <a:pt x="766243" y="1389649"/>
                    <a:pt x="765653" y="1389485"/>
                    <a:pt x="765048" y="1389457"/>
                  </a:cubicBezTo>
                  <a:cubicBezTo>
                    <a:pt x="758679" y="1390036"/>
                    <a:pt x="752540" y="1392126"/>
                    <a:pt x="747141" y="1395553"/>
                  </a:cubicBezTo>
                  <a:cubicBezTo>
                    <a:pt x="744093" y="1396982"/>
                    <a:pt x="741045" y="1398316"/>
                    <a:pt x="737616" y="1399840"/>
                  </a:cubicBezTo>
                  <a:cubicBezTo>
                    <a:pt x="737616" y="1396315"/>
                    <a:pt x="737616" y="1392791"/>
                    <a:pt x="737616" y="1389267"/>
                  </a:cubicBezTo>
                  <a:cubicBezTo>
                    <a:pt x="737616" y="1385742"/>
                    <a:pt x="737616" y="1383075"/>
                    <a:pt x="737616" y="1379742"/>
                  </a:cubicBezTo>
                  <a:cubicBezTo>
                    <a:pt x="739235" y="1379989"/>
                    <a:pt x="740890" y="1379758"/>
                    <a:pt x="742379" y="1379075"/>
                  </a:cubicBezTo>
                  <a:cubicBezTo>
                    <a:pt x="746855" y="1376884"/>
                    <a:pt x="753523" y="1377551"/>
                    <a:pt x="756952" y="1373169"/>
                  </a:cubicBezTo>
                  <a:cubicBezTo>
                    <a:pt x="759128" y="1370740"/>
                    <a:pt x="758924" y="1367007"/>
                    <a:pt x="756494" y="1364830"/>
                  </a:cubicBezTo>
                  <a:cubicBezTo>
                    <a:pt x="755907" y="1364304"/>
                    <a:pt x="755221" y="1363901"/>
                    <a:pt x="754475" y="1363644"/>
                  </a:cubicBezTo>
                  <a:cubicBezTo>
                    <a:pt x="751295" y="1363054"/>
                    <a:pt x="748017" y="1363284"/>
                    <a:pt x="744950" y="1364311"/>
                  </a:cubicBezTo>
                  <a:cubicBezTo>
                    <a:pt x="742577" y="1364853"/>
                    <a:pt x="740252" y="1365586"/>
                    <a:pt x="737997" y="1366502"/>
                  </a:cubicBezTo>
                  <a:lnTo>
                    <a:pt x="737997" y="1340499"/>
                  </a:lnTo>
                  <a:cubicBezTo>
                    <a:pt x="738596" y="1340598"/>
                    <a:pt x="739208" y="1340598"/>
                    <a:pt x="739807" y="1340499"/>
                  </a:cubicBezTo>
                  <a:cubicBezTo>
                    <a:pt x="743140" y="1340499"/>
                    <a:pt x="747236" y="1339451"/>
                    <a:pt x="748665" y="1336022"/>
                  </a:cubicBezTo>
                  <a:cubicBezTo>
                    <a:pt x="749790" y="1334659"/>
                    <a:pt x="750603" y="1333066"/>
                    <a:pt x="751046" y="1331355"/>
                  </a:cubicBezTo>
                  <a:cubicBezTo>
                    <a:pt x="751461" y="1329887"/>
                    <a:pt x="750607" y="1328360"/>
                    <a:pt x="749139" y="1327946"/>
                  </a:cubicBezTo>
                  <a:cubicBezTo>
                    <a:pt x="748673" y="1327815"/>
                    <a:pt x="748181" y="1327808"/>
                    <a:pt x="747712" y="1327926"/>
                  </a:cubicBezTo>
                  <a:lnTo>
                    <a:pt x="745903" y="1328497"/>
                  </a:lnTo>
                  <a:lnTo>
                    <a:pt x="744474" y="1329069"/>
                  </a:lnTo>
                  <a:cubicBezTo>
                    <a:pt x="743691" y="1328882"/>
                    <a:pt x="742876" y="1328882"/>
                    <a:pt x="742093" y="1329069"/>
                  </a:cubicBezTo>
                  <a:lnTo>
                    <a:pt x="740664" y="1329069"/>
                  </a:lnTo>
                  <a:cubicBezTo>
                    <a:pt x="741617" y="1329069"/>
                    <a:pt x="739807" y="1329069"/>
                    <a:pt x="739807" y="1329069"/>
                  </a:cubicBezTo>
                  <a:cubicBezTo>
                    <a:pt x="739208" y="1328969"/>
                    <a:pt x="738596" y="1328969"/>
                    <a:pt x="737997" y="1329069"/>
                  </a:cubicBezTo>
                  <a:cubicBezTo>
                    <a:pt x="737997" y="1285540"/>
                    <a:pt x="738664" y="1242105"/>
                    <a:pt x="741998" y="1198671"/>
                  </a:cubicBezTo>
                  <a:cubicBezTo>
                    <a:pt x="742569" y="1191337"/>
                    <a:pt x="743331" y="1184003"/>
                    <a:pt x="744093" y="1176764"/>
                  </a:cubicBezTo>
                  <a:cubicBezTo>
                    <a:pt x="744950" y="1168001"/>
                    <a:pt x="745617" y="1163238"/>
                    <a:pt x="746665" y="1155904"/>
                  </a:cubicBezTo>
                  <a:cubicBezTo>
                    <a:pt x="748760" y="1140950"/>
                    <a:pt x="751427" y="1125996"/>
                    <a:pt x="754761" y="1111232"/>
                  </a:cubicBezTo>
                  <a:cubicBezTo>
                    <a:pt x="760787" y="1081830"/>
                    <a:pt x="768904" y="1052896"/>
                    <a:pt x="779050" y="1024650"/>
                  </a:cubicBezTo>
                  <a:cubicBezTo>
                    <a:pt x="782003" y="1016934"/>
                    <a:pt x="785527" y="1009314"/>
                    <a:pt x="789146" y="1001885"/>
                  </a:cubicBezTo>
                  <a:cubicBezTo>
                    <a:pt x="789686" y="1001744"/>
                    <a:pt x="790200" y="1001519"/>
                    <a:pt x="790670" y="1001218"/>
                  </a:cubicBezTo>
                  <a:cubicBezTo>
                    <a:pt x="793580" y="999419"/>
                    <a:pt x="796184" y="997169"/>
                    <a:pt x="798386" y="994551"/>
                  </a:cubicBezTo>
                  <a:cubicBezTo>
                    <a:pt x="800580" y="991691"/>
                    <a:pt x="802934" y="988956"/>
                    <a:pt x="805434" y="986359"/>
                  </a:cubicBezTo>
                  <a:cubicBezTo>
                    <a:pt x="811016" y="980477"/>
                    <a:pt x="816053" y="974101"/>
                    <a:pt x="820484" y="967309"/>
                  </a:cubicBezTo>
                  <a:cubicBezTo>
                    <a:pt x="830009" y="954450"/>
                    <a:pt x="838105" y="941306"/>
                    <a:pt x="846868" y="928257"/>
                  </a:cubicBezTo>
                  <a:cubicBezTo>
                    <a:pt x="863977" y="902939"/>
                    <a:pt x="882751" y="878788"/>
                    <a:pt x="903065" y="855962"/>
                  </a:cubicBezTo>
                  <a:cubicBezTo>
                    <a:pt x="912677" y="845119"/>
                    <a:pt x="922818" y="834756"/>
                    <a:pt x="933450" y="824911"/>
                  </a:cubicBezTo>
                  <a:cubicBezTo>
                    <a:pt x="936117" y="822529"/>
                    <a:pt x="938689" y="820148"/>
                    <a:pt x="941451" y="817862"/>
                  </a:cubicBezTo>
                  <a:lnTo>
                    <a:pt x="942213" y="817195"/>
                  </a:lnTo>
                  <a:lnTo>
                    <a:pt x="943165" y="816528"/>
                  </a:lnTo>
                  <a:cubicBezTo>
                    <a:pt x="944499" y="815385"/>
                    <a:pt x="945928" y="814433"/>
                    <a:pt x="947357" y="813385"/>
                  </a:cubicBezTo>
                  <a:cubicBezTo>
                    <a:pt x="953471" y="809081"/>
                    <a:pt x="959832" y="805137"/>
                    <a:pt x="966407" y="801574"/>
                  </a:cubicBezTo>
                  <a:cubicBezTo>
                    <a:pt x="969455" y="799860"/>
                    <a:pt x="972598" y="798336"/>
                    <a:pt x="975932" y="796812"/>
                  </a:cubicBezTo>
                  <a:lnTo>
                    <a:pt x="980694" y="794526"/>
                  </a:lnTo>
                  <a:lnTo>
                    <a:pt x="983647" y="793287"/>
                  </a:lnTo>
                  <a:cubicBezTo>
                    <a:pt x="990124" y="790525"/>
                    <a:pt x="996791" y="787953"/>
                    <a:pt x="1003268" y="785382"/>
                  </a:cubicBezTo>
                  <a:cubicBezTo>
                    <a:pt x="1016984" y="779952"/>
                    <a:pt x="1030796" y="775095"/>
                    <a:pt x="1044607" y="769951"/>
                  </a:cubicBezTo>
                  <a:cubicBezTo>
                    <a:pt x="1078144" y="756217"/>
                    <a:pt x="1112500" y="744574"/>
                    <a:pt x="1147477" y="735090"/>
                  </a:cubicBezTo>
                  <a:cubicBezTo>
                    <a:pt x="1151287" y="734232"/>
                    <a:pt x="1155192" y="733470"/>
                    <a:pt x="1159097" y="732804"/>
                  </a:cubicBezTo>
                  <a:lnTo>
                    <a:pt x="1164812" y="731851"/>
                  </a:lnTo>
                  <a:cubicBezTo>
                    <a:pt x="1160621" y="732613"/>
                    <a:pt x="1167479" y="731851"/>
                    <a:pt x="1168337" y="731851"/>
                  </a:cubicBezTo>
                  <a:cubicBezTo>
                    <a:pt x="1172049" y="731661"/>
                    <a:pt x="1175769" y="731661"/>
                    <a:pt x="1179481" y="731851"/>
                  </a:cubicBezTo>
                  <a:lnTo>
                    <a:pt x="1183958" y="731851"/>
                  </a:lnTo>
                  <a:lnTo>
                    <a:pt x="1183958" y="731851"/>
                  </a:lnTo>
                  <a:cubicBezTo>
                    <a:pt x="1184896" y="731941"/>
                    <a:pt x="1185823" y="732132"/>
                    <a:pt x="1186720" y="732423"/>
                  </a:cubicBezTo>
                  <a:cubicBezTo>
                    <a:pt x="1193197" y="733851"/>
                    <a:pt x="1199388" y="736137"/>
                    <a:pt x="1205770" y="738042"/>
                  </a:cubicBezTo>
                  <a:cubicBezTo>
                    <a:pt x="1210462" y="739471"/>
                    <a:pt x="1215343" y="740177"/>
                    <a:pt x="1220248" y="740138"/>
                  </a:cubicBezTo>
                  <a:cubicBezTo>
                    <a:pt x="1233488" y="748425"/>
                    <a:pt x="1246537" y="756902"/>
                    <a:pt x="1259777" y="765189"/>
                  </a:cubicBezTo>
                  <a:lnTo>
                    <a:pt x="1264253" y="767951"/>
                  </a:lnTo>
                  <a:cubicBezTo>
                    <a:pt x="1260554" y="771685"/>
                    <a:pt x="1257147" y="775697"/>
                    <a:pt x="1254061" y="779952"/>
                  </a:cubicBezTo>
                  <a:cubicBezTo>
                    <a:pt x="1249840" y="785373"/>
                    <a:pt x="1246615" y="791501"/>
                    <a:pt x="1244536" y="798050"/>
                  </a:cubicBezTo>
                  <a:cubicBezTo>
                    <a:pt x="1242917" y="803479"/>
                    <a:pt x="1243013" y="813385"/>
                    <a:pt x="1249204" y="816147"/>
                  </a:cubicBezTo>
                  <a:cubicBezTo>
                    <a:pt x="1252697" y="818291"/>
                    <a:pt x="1257256" y="817329"/>
                    <a:pt x="1259586" y="813957"/>
                  </a:cubicBezTo>
                  <a:cubicBezTo>
                    <a:pt x="1260354" y="812162"/>
                    <a:pt x="1260354" y="810131"/>
                    <a:pt x="1259586" y="808337"/>
                  </a:cubicBezTo>
                  <a:cubicBezTo>
                    <a:pt x="1259428" y="807577"/>
                    <a:pt x="1259102" y="806861"/>
                    <a:pt x="1258633" y="806241"/>
                  </a:cubicBezTo>
                  <a:lnTo>
                    <a:pt x="1257776" y="805003"/>
                  </a:lnTo>
                  <a:cubicBezTo>
                    <a:pt x="1257776" y="805003"/>
                    <a:pt x="1257776" y="803384"/>
                    <a:pt x="1257776" y="804527"/>
                  </a:cubicBezTo>
                  <a:lnTo>
                    <a:pt x="1257776" y="804527"/>
                  </a:lnTo>
                  <a:cubicBezTo>
                    <a:pt x="1257776" y="803003"/>
                    <a:pt x="1257776" y="803574"/>
                    <a:pt x="1257776" y="801860"/>
                  </a:cubicBezTo>
                  <a:cubicBezTo>
                    <a:pt x="1258545" y="798956"/>
                    <a:pt x="1259766" y="796192"/>
                    <a:pt x="1261396" y="793668"/>
                  </a:cubicBezTo>
                  <a:cubicBezTo>
                    <a:pt x="1264815" y="787639"/>
                    <a:pt x="1268905" y="782015"/>
                    <a:pt x="1273588" y="776904"/>
                  </a:cubicBezTo>
                  <a:lnTo>
                    <a:pt x="1275588" y="774904"/>
                  </a:lnTo>
                  <a:cubicBezTo>
                    <a:pt x="1286066" y="780905"/>
                    <a:pt x="1296734" y="786525"/>
                    <a:pt x="1307592" y="791668"/>
                  </a:cubicBezTo>
                  <a:cubicBezTo>
                    <a:pt x="1316164" y="795669"/>
                    <a:pt x="1324928" y="799002"/>
                    <a:pt x="1333691" y="802431"/>
                  </a:cubicBezTo>
                  <a:lnTo>
                    <a:pt x="1341311" y="805479"/>
                  </a:lnTo>
                  <a:lnTo>
                    <a:pt x="1340453" y="808146"/>
                  </a:lnTo>
                  <a:lnTo>
                    <a:pt x="1338358" y="813576"/>
                  </a:lnTo>
                  <a:cubicBezTo>
                    <a:pt x="1336903" y="816849"/>
                    <a:pt x="1335249" y="820030"/>
                    <a:pt x="1333405" y="823101"/>
                  </a:cubicBezTo>
                  <a:cubicBezTo>
                    <a:pt x="1333976" y="822053"/>
                    <a:pt x="1331309" y="825768"/>
                    <a:pt x="1330357" y="826815"/>
                  </a:cubicBezTo>
                  <a:lnTo>
                    <a:pt x="1325975" y="830911"/>
                  </a:lnTo>
                  <a:lnTo>
                    <a:pt x="1324356" y="832054"/>
                  </a:lnTo>
                  <a:cubicBezTo>
                    <a:pt x="1322546" y="833292"/>
                    <a:pt x="1320641" y="834531"/>
                    <a:pt x="1318641" y="835674"/>
                  </a:cubicBezTo>
                  <a:cubicBezTo>
                    <a:pt x="1316641" y="836817"/>
                    <a:pt x="1311878" y="839388"/>
                    <a:pt x="1308449" y="841103"/>
                  </a:cubicBezTo>
                  <a:cubicBezTo>
                    <a:pt x="1309116" y="840627"/>
                    <a:pt x="1304449" y="842722"/>
                    <a:pt x="1303401" y="843103"/>
                  </a:cubicBezTo>
                  <a:cubicBezTo>
                    <a:pt x="1302353" y="843484"/>
                    <a:pt x="1298829" y="844627"/>
                    <a:pt x="1296448" y="845389"/>
                  </a:cubicBezTo>
                  <a:cubicBezTo>
                    <a:pt x="1291781" y="846818"/>
                    <a:pt x="1286923" y="847866"/>
                    <a:pt x="1282256" y="848818"/>
                  </a:cubicBezTo>
                  <a:lnTo>
                    <a:pt x="1276636" y="849866"/>
                  </a:lnTo>
                  <a:lnTo>
                    <a:pt x="1273302" y="849866"/>
                  </a:lnTo>
                  <a:cubicBezTo>
                    <a:pt x="1268539" y="850342"/>
                    <a:pt x="1263777" y="850628"/>
                    <a:pt x="1258919" y="850723"/>
                  </a:cubicBezTo>
                  <a:cubicBezTo>
                    <a:pt x="1254062" y="850818"/>
                    <a:pt x="1249394" y="850723"/>
                    <a:pt x="1245013" y="850723"/>
                  </a:cubicBezTo>
                  <a:lnTo>
                    <a:pt x="1238345" y="850723"/>
                  </a:lnTo>
                  <a:lnTo>
                    <a:pt x="1233392" y="850152"/>
                  </a:lnTo>
                  <a:lnTo>
                    <a:pt x="1228916" y="849485"/>
                  </a:lnTo>
                  <a:cubicBezTo>
                    <a:pt x="1225772" y="849485"/>
                    <a:pt x="1222629" y="848247"/>
                    <a:pt x="1219391" y="847580"/>
                  </a:cubicBezTo>
                  <a:cubicBezTo>
                    <a:pt x="1212950" y="846030"/>
                    <a:pt x="1206591" y="844155"/>
                    <a:pt x="1200341" y="841960"/>
                  </a:cubicBezTo>
                  <a:cubicBezTo>
                    <a:pt x="1194144" y="839577"/>
                    <a:pt x="1187776" y="837667"/>
                    <a:pt x="1181291" y="836245"/>
                  </a:cubicBezTo>
                  <a:cubicBezTo>
                    <a:pt x="1177433" y="835388"/>
                    <a:pt x="1173517" y="834815"/>
                    <a:pt x="1169575" y="834531"/>
                  </a:cubicBezTo>
                  <a:cubicBezTo>
                    <a:pt x="1167761" y="834599"/>
                    <a:pt x="1165966" y="834919"/>
                    <a:pt x="1164241" y="835483"/>
                  </a:cubicBezTo>
                  <a:cubicBezTo>
                    <a:pt x="1162706" y="836435"/>
                    <a:pt x="1161116" y="837293"/>
                    <a:pt x="1159478" y="838055"/>
                  </a:cubicBezTo>
                  <a:cubicBezTo>
                    <a:pt x="1157603" y="838121"/>
                    <a:pt x="1155772" y="838644"/>
                    <a:pt x="1154144" y="839579"/>
                  </a:cubicBezTo>
                  <a:lnTo>
                    <a:pt x="1154144" y="839579"/>
                  </a:lnTo>
                  <a:cubicBezTo>
                    <a:pt x="1151312" y="840459"/>
                    <a:pt x="1148710" y="841956"/>
                    <a:pt x="1146524" y="843961"/>
                  </a:cubicBezTo>
                  <a:lnTo>
                    <a:pt x="1146524" y="843960"/>
                  </a:lnTo>
                  <a:lnTo>
                    <a:pt x="1145477" y="844722"/>
                  </a:lnTo>
                  <a:cubicBezTo>
                    <a:pt x="1144334" y="845580"/>
                    <a:pt x="1143000" y="846246"/>
                    <a:pt x="1141857" y="847104"/>
                  </a:cubicBezTo>
                  <a:cubicBezTo>
                    <a:pt x="1137156" y="850017"/>
                    <a:pt x="1132290" y="852657"/>
                    <a:pt x="1127284" y="855009"/>
                  </a:cubicBezTo>
                  <a:cubicBezTo>
                    <a:pt x="1116044" y="860915"/>
                    <a:pt x="1105472" y="867963"/>
                    <a:pt x="1093946" y="873297"/>
                  </a:cubicBezTo>
                  <a:lnTo>
                    <a:pt x="1090041" y="874821"/>
                  </a:lnTo>
                  <a:cubicBezTo>
                    <a:pt x="1087279" y="875869"/>
                    <a:pt x="1084421" y="876726"/>
                    <a:pt x="1081564" y="877584"/>
                  </a:cubicBezTo>
                  <a:cubicBezTo>
                    <a:pt x="1075890" y="879312"/>
                    <a:pt x="1070095" y="880617"/>
                    <a:pt x="1064228" y="881489"/>
                  </a:cubicBezTo>
                  <a:cubicBezTo>
                    <a:pt x="1058655" y="882423"/>
                    <a:pt x="1053150" y="883728"/>
                    <a:pt x="1047750" y="885394"/>
                  </a:cubicBezTo>
                  <a:cubicBezTo>
                    <a:pt x="1040847" y="887461"/>
                    <a:pt x="1034200" y="890305"/>
                    <a:pt x="1027938" y="893871"/>
                  </a:cubicBezTo>
                  <a:cubicBezTo>
                    <a:pt x="1022678" y="897167"/>
                    <a:pt x="1021084" y="904102"/>
                    <a:pt x="1024380" y="909363"/>
                  </a:cubicBezTo>
                  <a:cubicBezTo>
                    <a:pt x="1025282" y="910803"/>
                    <a:pt x="1026498" y="912019"/>
                    <a:pt x="1027938" y="912921"/>
                  </a:cubicBezTo>
                  <a:cubicBezTo>
                    <a:pt x="1042312" y="920499"/>
                    <a:pt x="1058767" y="923174"/>
                    <a:pt x="1074801" y="920541"/>
                  </a:cubicBezTo>
                  <a:lnTo>
                    <a:pt x="1075754" y="920541"/>
                  </a:lnTo>
                  <a:cubicBezTo>
                    <a:pt x="1074515" y="925304"/>
                    <a:pt x="1073563" y="930066"/>
                    <a:pt x="1072515" y="934829"/>
                  </a:cubicBezTo>
                  <a:cubicBezTo>
                    <a:pt x="1069943" y="947116"/>
                    <a:pt x="1067562" y="959403"/>
                    <a:pt x="1065086" y="971691"/>
                  </a:cubicBezTo>
                  <a:cubicBezTo>
                    <a:pt x="1062609" y="983978"/>
                    <a:pt x="1059942" y="996170"/>
                    <a:pt x="1057180" y="1008362"/>
                  </a:cubicBezTo>
                  <a:cubicBezTo>
                    <a:pt x="1054096" y="1020516"/>
                    <a:pt x="1052371" y="1032975"/>
                    <a:pt x="1052036" y="1045509"/>
                  </a:cubicBezTo>
                  <a:cubicBezTo>
                    <a:pt x="1052036" y="1049986"/>
                    <a:pt x="1058132" y="1053320"/>
                    <a:pt x="1061561" y="1049415"/>
                  </a:cubicBezTo>
                  <a:cubicBezTo>
                    <a:pt x="1072998" y="1032549"/>
                    <a:pt x="1080067" y="1013108"/>
                    <a:pt x="1082135" y="992836"/>
                  </a:cubicBezTo>
                  <a:cubicBezTo>
                    <a:pt x="1083659" y="990169"/>
                    <a:pt x="1085374" y="987502"/>
                    <a:pt x="1087088" y="985026"/>
                  </a:cubicBezTo>
                  <a:cubicBezTo>
                    <a:pt x="1091548" y="978586"/>
                    <a:pt x="1096690" y="972646"/>
                    <a:pt x="1102424" y="967309"/>
                  </a:cubicBezTo>
                  <a:cubicBezTo>
                    <a:pt x="1108324" y="961805"/>
                    <a:pt x="1114699" y="956833"/>
                    <a:pt x="1121474" y="952450"/>
                  </a:cubicBezTo>
                  <a:cubicBezTo>
                    <a:pt x="1119950" y="978168"/>
                    <a:pt x="1120331" y="1003980"/>
                    <a:pt x="1120331" y="1029698"/>
                  </a:cubicBezTo>
                  <a:cubicBezTo>
                    <a:pt x="1119637" y="1098698"/>
                    <a:pt x="1124030" y="1167655"/>
                    <a:pt x="1133475" y="1236009"/>
                  </a:cubicBezTo>
                  <a:cubicBezTo>
                    <a:pt x="1139934" y="1278916"/>
                    <a:pt x="1148903" y="1321407"/>
                    <a:pt x="1160336" y="1363263"/>
                  </a:cubicBezTo>
                  <a:cubicBezTo>
                    <a:pt x="1165955" y="1384123"/>
                    <a:pt x="1172051" y="1404888"/>
                    <a:pt x="1178814" y="1425366"/>
                  </a:cubicBezTo>
                  <a:cubicBezTo>
                    <a:pt x="1182338" y="1436034"/>
                    <a:pt x="1186053" y="1446607"/>
                    <a:pt x="1190339" y="1456990"/>
                  </a:cubicBezTo>
                  <a:lnTo>
                    <a:pt x="1191387" y="1459561"/>
                  </a:lnTo>
                  <a:lnTo>
                    <a:pt x="1185767" y="1459561"/>
                  </a:lnTo>
                  <a:cubicBezTo>
                    <a:pt x="1179671" y="1459561"/>
                    <a:pt x="1173575" y="1459561"/>
                    <a:pt x="1167479" y="1460228"/>
                  </a:cubicBezTo>
                  <a:close/>
                  <a:moveTo>
                    <a:pt x="1480185" y="1544810"/>
                  </a:moveTo>
                  <a:lnTo>
                    <a:pt x="1480185" y="1544810"/>
                  </a:lnTo>
                  <a:cubicBezTo>
                    <a:pt x="1465993" y="1543381"/>
                    <a:pt x="1451610" y="1541572"/>
                    <a:pt x="1437608" y="1539857"/>
                  </a:cubicBezTo>
                  <a:lnTo>
                    <a:pt x="1432370" y="1539190"/>
                  </a:lnTo>
                  <a:lnTo>
                    <a:pt x="1429512" y="1539190"/>
                  </a:lnTo>
                  <a:lnTo>
                    <a:pt x="1419987" y="1537761"/>
                  </a:lnTo>
                  <a:cubicBezTo>
                    <a:pt x="1412367" y="1536618"/>
                    <a:pt x="1404747" y="1535285"/>
                    <a:pt x="1397127" y="1533856"/>
                  </a:cubicBezTo>
                  <a:cubicBezTo>
                    <a:pt x="1368103" y="1528505"/>
                    <a:pt x="1339631" y="1520502"/>
                    <a:pt x="1312069" y="1509948"/>
                  </a:cubicBezTo>
                  <a:cubicBezTo>
                    <a:pt x="1309402" y="1508996"/>
                    <a:pt x="1306735" y="1507853"/>
                    <a:pt x="1304068" y="1506710"/>
                  </a:cubicBezTo>
                  <a:lnTo>
                    <a:pt x="1300925" y="1505376"/>
                  </a:lnTo>
                  <a:lnTo>
                    <a:pt x="1296353" y="1503281"/>
                  </a:lnTo>
                  <a:cubicBezTo>
                    <a:pt x="1289780" y="1500233"/>
                    <a:pt x="1283399" y="1496804"/>
                    <a:pt x="1277303" y="1493184"/>
                  </a:cubicBezTo>
                  <a:cubicBezTo>
                    <a:pt x="1271970" y="1489979"/>
                    <a:pt x="1266819" y="1486481"/>
                    <a:pt x="1261872" y="1482707"/>
                  </a:cubicBezTo>
                  <a:lnTo>
                    <a:pt x="1259396" y="1480611"/>
                  </a:lnTo>
                  <a:lnTo>
                    <a:pt x="1255776" y="1477373"/>
                  </a:lnTo>
                  <a:cubicBezTo>
                    <a:pt x="1253014" y="1474897"/>
                    <a:pt x="1250347" y="1472229"/>
                    <a:pt x="1247775" y="1469467"/>
                  </a:cubicBezTo>
                  <a:cubicBezTo>
                    <a:pt x="1245203" y="1466705"/>
                    <a:pt x="1242917" y="1463943"/>
                    <a:pt x="1240536" y="1461085"/>
                  </a:cubicBezTo>
                  <a:cubicBezTo>
                    <a:pt x="1239774" y="1460133"/>
                    <a:pt x="1239012" y="1459275"/>
                    <a:pt x="1238345" y="1458323"/>
                  </a:cubicBezTo>
                  <a:lnTo>
                    <a:pt x="1235583" y="1454608"/>
                  </a:lnTo>
                  <a:cubicBezTo>
                    <a:pt x="1230821" y="1447750"/>
                    <a:pt x="1226820" y="1440416"/>
                    <a:pt x="1222534" y="1433177"/>
                  </a:cubicBezTo>
                  <a:cubicBezTo>
                    <a:pt x="1220629" y="1430034"/>
                    <a:pt x="1218914" y="1426700"/>
                    <a:pt x="1217105" y="1423652"/>
                  </a:cubicBezTo>
                  <a:cubicBezTo>
                    <a:pt x="1211961" y="1408412"/>
                    <a:pt x="1207580" y="1392982"/>
                    <a:pt x="1203008" y="1377551"/>
                  </a:cubicBezTo>
                  <a:cubicBezTo>
                    <a:pt x="1193483" y="1344499"/>
                    <a:pt x="1185005" y="1310876"/>
                    <a:pt x="1178243" y="1277348"/>
                  </a:cubicBezTo>
                  <a:cubicBezTo>
                    <a:pt x="1171861" y="1245630"/>
                    <a:pt x="1167098" y="1214007"/>
                    <a:pt x="1163669" y="1182098"/>
                  </a:cubicBezTo>
                  <a:lnTo>
                    <a:pt x="1165765" y="1184003"/>
                  </a:lnTo>
                  <a:lnTo>
                    <a:pt x="1168146" y="1187146"/>
                  </a:lnTo>
                  <a:cubicBezTo>
                    <a:pt x="1176693" y="1195977"/>
                    <a:pt x="1188182" y="1201365"/>
                    <a:pt x="1200436" y="1202291"/>
                  </a:cubicBezTo>
                  <a:cubicBezTo>
                    <a:pt x="1203674" y="1202291"/>
                    <a:pt x="1206913" y="1203148"/>
                    <a:pt x="1209961" y="1203434"/>
                  </a:cubicBezTo>
                  <a:cubicBezTo>
                    <a:pt x="1207030" y="1206807"/>
                    <a:pt x="1204416" y="1210441"/>
                    <a:pt x="1202150" y="1214292"/>
                  </a:cubicBezTo>
                  <a:cubicBezTo>
                    <a:pt x="1195583" y="1226773"/>
                    <a:pt x="1193467" y="1241119"/>
                    <a:pt x="1196150" y="1254964"/>
                  </a:cubicBezTo>
                  <a:cubicBezTo>
                    <a:pt x="1197750" y="1267978"/>
                    <a:pt x="1202706" y="1280353"/>
                    <a:pt x="1210532" y="1290874"/>
                  </a:cubicBezTo>
                  <a:cubicBezTo>
                    <a:pt x="1216617" y="1299731"/>
                    <a:pt x="1227480" y="1303993"/>
                    <a:pt x="1237964" y="1301637"/>
                  </a:cubicBezTo>
                  <a:cubicBezTo>
                    <a:pt x="1241480" y="1303488"/>
                    <a:pt x="1245184" y="1304957"/>
                    <a:pt x="1249013" y="1306018"/>
                  </a:cubicBezTo>
                  <a:cubicBezTo>
                    <a:pt x="1246024" y="1308806"/>
                    <a:pt x="1243457" y="1312015"/>
                    <a:pt x="1241393" y="1315543"/>
                  </a:cubicBezTo>
                  <a:cubicBezTo>
                    <a:pt x="1233488" y="1328878"/>
                    <a:pt x="1239488" y="1344118"/>
                    <a:pt x="1247966" y="1355453"/>
                  </a:cubicBezTo>
                  <a:cubicBezTo>
                    <a:pt x="1255688" y="1363552"/>
                    <a:pt x="1264950" y="1370029"/>
                    <a:pt x="1275207" y="1374503"/>
                  </a:cubicBezTo>
                  <a:cubicBezTo>
                    <a:pt x="1285021" y="1379551"/>
                    <a:pt x="1295101" y="1384066"/>
                    <a:pt x="1305401" y="1388029"/>
                  </a:cubicBezTo>
                  <a:cubicBezTo>
                    <a:pt x="1310048" y="1394829"/>
                    <a:pt x="1316169" y="1400494"/>
                    <a:pt x="1323308" y="1404602"/>
                  </a:cubicBezTo>
                  <a:cubicBezTo>
                    <a:pt x="1332884" y="1410700"/>
                    <a:pt x="1342807" y="1416234"/>
                    <a:pt x="1353026" y="1421175"/>
                  </a:cubicBezTo>
                  <a:cubicBezTo>
                    <a:pt x="1375365" y="1431404"/>
                    <a:pt x="1398530" y="1439721"/>
                    <a:pt x="1422273" y="1446036"/>
                  </a:cubicBezTo>
                  <a:cubicBezTo>
                    <a:pt x="1446147" y="1452591"/>
                    <a:pt x="1470625" y="1456708"/>
                    <a:pt x="1495330" y="1458323"/>
                  </a:cubicBezTo>
                  <a:cubicBezTo>
                    <a:pt x="1506284" y="1458990"/>
                    <a:pt x="1517333" y="1458323"/>
                    <a:pt x="1528191" y="1458323"/>
                  </a:cubicBezTo>
                  <a:lnTo>
                    <a:pt x="1537716" y="1457847"/>
                  </a:lnTo>
                  <a:cubicBezTo>
                    <a:pt x="1537145" y="1461752"/>
                    <a:pt x="1536954" y="1465752"/>
                    <a:pt x="1536764" y="1469562"/>
                  </a:cubicBezTo>
                  <a:cubicBezTo>
                    <a:pt x="1536764" y="1478325"/>
                    <a:pt x="1536764" y="1486993"/>
                    <a:pt x="1536764" y="1495756"/>
                  </a:cubicBezTo>
                  <a:cubicBezTo>
                    <a:pt x="1536764" y="1504519"/>
                    <a:pt x="1536764" y="1512901"/>
                    <a:pt x="1536764" y="1521569"/>
                  </a:cubicBezTo>
                  <a:cubicBezTo>
                    <a:pt x="1536764" y="1530237"/>
                    <a:pt x="1536764" y="1538619"/>
                    <a:pt x="1537430" y="1547001"/>
                  </a:cubicBezTo>
                  <a:cubicBezTo>
                    <a:pt x="1537384" y="1547285"/>
                    <a:pt x="1537384" y="1547574"/>
                    <a:pt x="1537430" y="1547858"/>
                  </a:cubicBezTo>
                  <a:cubicBezTo>
                    <a:pt x="1533335" y="1547858"/>
                    <a:pt x="1529239" y="1547858"/>
                    <a:pt x="1525143" y="1547858"/>
                  </a:cubicBezTo>
                  <a:cubicBezTo>
                    <a:pt x="1509808" y="1547858"/>
                    <a:pt x="1494568" y="1546429"/>
                    <a:pt x="1479328" y="1545000"/>
                  </a:cubicBezTo>
                  <a:close/>
                  <a:moveTo>
                    <a:pt x="2413635" y="1428605"/>
                  </a:moveTo>
                  <a:lnTo>
                    <a:pt x="2413635" y="1428605"/>
                  </a:lnTo>
                  <a:cubicBezTo>
                    <a:pt x="2413635" y="1429272"/>
                    <a:pt x="2413635" y="1433272"/>
                    <a:pt x="2413635" y="1433367"/>
                  </a:cubicBezTo>
                  <a:cubicBezTo>
                    <a:pt x="2412490" y="1439227"/>
                    <a:pt x="2410799" y="1444967"/>
                    <a:pt x="2408587" y="1450512"/>
                  </a:cubicBezTo>
                  <a:cubicBezTo>
                    <a:pt x="2409254" y="1448798"/>
                    <a:pt x="2407539" y="1452989"/>
                    <a:pt x="2407349" y="1453370"/>
                  </a:cubicBezTo>
                  <a:cubicBezTo>
                    <a:pt x="2407158" y="1453751"/>
                    <a:pt x="2405825" y="1456608"/>
                    <a:pt x="2404967" y="1458228"/>
                  </a:cubicBezTo>
                  <a:cubicBezTo>
                    <a:pt x="2403062" y="1461942"/>
                    <a:pt x="2400872" y="1465657"/>
                    <a:pt x="2398681" y="1469277"/>
                  </a:cubicBezTo>
                  <a:cubicBezTo>
                    <a:pt x="2394776" y="1475563"/>
                    <a:pt x="2390775" y="1481754"/>
                    <a:pt x="2386489" y="1487755"/>
                  </a:cubicBezTo>
                  <a:lnTo>
                    <a:pt x="2380202" y="1496518"/>
                  </a:lnTo>
                  <a:lnTo>
                    <a:pt x="2378488" y="1498899"/>
                  </a:lnTo>
                  <a:lnTo>
                    <a:pt x="2374773" y="1503662"/>
                  </a:lnTo>
                  <a:cubicBezTo>
                    <a:pt x="2365481" y="1515368"/>
                    <a:pt x="2355561" y="1526560"/>
                    <a:pt x="2345055" y="1537190"/>
                  </a:cubicBezTo>
                  <a:cubicBezTo>
                    <a:pt x="2334387" y="1547921"/>
                    <a:pt x="2323306" y="1558145"/>
                    <a:pt x="2311813" y="1567860"/>
                  </a:cubicBezTo>
                  <a:lnTo>
                    <a:pt x="2304860" y="1573671"/>
                  </a:lnTo>
                  <a:lnTo>
                    <a:pt x="2302097" y="1575861"/>
                  </a:lnTo>
                  <a:lnTo>
                    <a:pt x="2297716" y="1579195"/>
                  </a:lnTo>
                  <a:cubicBezTo>
                    <a:pt x="2291525" y="1583958"/>
                    <a:pt x="2285143" y="1588720"/>
                    <a:pt x="2278666" y="1593102"/>
                  </a:cubicBezTo>
                  <a:cubicBezTo>
                    <a:pt x="2253943" y="1610181"/>
                    <a:pt x="2227887" y="1625248"/>
                    <a:pt x="2200751" y="1638155"/>
                  </a:cubicBezTo>
                  <a:cubicBezTo>
                    <a:pt x="2194274" y="1641298"/>
                    <a:pt x="2187607" y="1644251"/>
                    <a:pt x="2181035" y="1647680"/>
                  </a:cubicBezTo>
                  <a:lnTo>
                    <a:pt x="2169986" y="1652728"/>
                  </a:lnTo>
                  <a:lnTo>
                    <a:pt x="2165414" y="1654824"/>
                  </a:lnTo>
                  <a:lnTo>
                    <a:pt x="2160175" y="1657015"/>
                  </a:lnTo>
                  <a:cubicBezTo>
                    <a:pt x="2144681" y="1663364"/>
                    <a:pt x="2128965" y="1669365"/>
                    <a:pt x="2113026" y="1675017"/>
                  </a:cubicBezTo>
                  <a:cubicBezTo>
                    <a:pt x="2081308" y="1686161"/>
                    <a:pt x="2048923" y="1695400"/>
                    <a:pt x="2016347" y="1703592"/>
                  </a:cubicBezTo>
                  <a:cubicBezTo>
                    <a:pt x="1983772" y="1711783"/>
                    <a:pt x="1950815" y="1719403"/>
                    <a:pt x="1917764" y="1724928"/>
                  </a:cubicBezTo>
                  <a:cubicBezTo>
                    <a:pt x="1900809" y="1727881"/>
                    <a:pt x="1883759" y="1730738"/>
                    <a:pt x="1866805" y="1733405"/>
                  </a:cubicBezTo>
                  <a:cubicBezTo>
                    <a:pt x="1858994" y="1734643"/>
                    <a:pt x="1851279" y="1735786"/>
                    <a:pt x="1843468" y="1736834"/>
                  </a:cubicBezTo>
                  <a:lnTo>
                    <a:pt x="1839373" y="1737406"/>
                  </a:lnTo>
                  <a:lnTo>
                    <a:pt x="1833182" y="1738167"/>
                  </a:lnTo>
                  <a:lnTo>
                    <a:pt x="1818704" y="1739977"/>
                  </a:lnTo>
                  <a:cubicBezTo>
                    <a:pt x="1790614" y="1743404"/>
                    <a:pt x="1762318" y="1744837"/>
                    <a:pt x="1734026" y="1744264"/>
                  </a:cubicBezTo>
                  <a:cubicBezTo>
                    <a:pt x="1727168" y="1744264"/>
                    <a:pt x="1720406" y="1743692"/>
                    <a:pt x="1713548" y="1743120"/>
                  </a:cubicBezTo>
                  <a:lnTo>
                    <a:pt x="1703356" y="1742168"/>
                  </a:lnTo>
                  <a:lnTo>
                    <a:pt x="1699260" y="1742168"/>
                  </a:lnTo>
                  <a:lnTo>
                    <a:pt x="1695450" y="1741597"/>
                  </a:lnTo>
                  <a:cubicBezTo>
                    <a:pt x="1684805" y="1739959"/>
                    <a:pt x="1674321" y="1737410"/>
                    <a:pt x="1664113" y="1733977"/>
                  </a:cubicBezTo>
                  <a:lnTo>
                    <a:pt x="1657350" y="1731500"/>
                  </a:lnTo>
                  <a:lnTo>
                    <a:pt x="1652588" y="1729595"/>
                  </a:lnTo>
                  <a:cubicBezTo>
                    <a:pt x="1649063" y="1727881"/>
                    <a:pt x="1645634" y="1726071"/>
                    <a:pt x="1642205" y="1724166"/>
                  </a:cubicBezTo>
                  <a:cubicBezTo>
                    <a:pt x="1638776" y="1722261"/>
                    <a:pt x="1634681" y="1719499"/>
                    <a:pt x="1631061" y="1716927"/>
                  </a:cubicBezTo>
                  <a:lnTo>
                    <a:pt x="1628966" y="1715403"/>
                  </a:lnTo>
                  <a:lnTo>
                    <a:pt x="1628966" y="1715403"/>
                  </a:lnTo>
                  <a:lnTo>
                    <a:pt x="1622965" y="1710069"/>
                  </a:lnTo>
                  <a:cubicBezTo>
                    <a:pt x="1619529" y="1707166"/>
                    <a:pt x="1616343" y="1703979"/>
                    <a:pt x="1613440" y="1700544"/>
                  </a:cubicBezTo>
                  <a:lnTo>
                    <a:pt x="1612868" y="1699877"/>
                  </a:lnTo>
                  <a:lnTo>
                    <a:pt x="1611249" y="1697591"/>
                  </a:lnTo>
                  <a:cubicBezTo>
                    <a:pt x="1609598" y="1695305"/>
                    <a:pt x="1608074" y="1692924"/>
                    <a:pt x="1606677" y="1690447"/>
                  </a:cubicBezTo>
                  <a:cubicBezTo>
                    <a:pt x="1604522" y="1686899"/>
                    <a:pt x="1602551" y="1683243"/>
                    <a:pt x="1600772" y="1679493"/>
                  </a:cubicBezTo>
                  <a:cubicBezTo>
                    <a:pt x="1601152" y="1675886"/>
                    <a:pt x="1601343" y="1672262"/>
                    <a:pt x="1601343" y="1668635"/>
                  </a:cubicBezTo>
                  <a:lnTo>
                    <a:pt x="1601343" y="1664444"/>
                  </a:lnTo>
                  <a:cubicBezTo>
                    <a:pt x="1619932" y="1680329"/>
                    <a:pt x="1641783" y="1691937"/>
                    <a:pt x="1665351" y="1698448"/>
                  </a:cubicBezTo>
                  <a:cubicBezTo>
                    <a:pt x="1680211" y="1702855"/>
                    <a:pt x="1695406" y="1706041"/>
                    <a:pt x="1710785" y="1707973"/>
                  </a:cubicBezTo>
                  <a:cubicBezTo>
                    <a:pt x="1718024" y="1708926"/>
                    <a:pt x="1725263" y="1709402"/>
                    <a:pt x="1732598" y="1709783"/>
                  </a:cubicBezTo>
                  <a:cubicBezTo>
                    <a:pt x="1739860" y="1710653"/>
                    <a:pt x="1747225" y="1709704"/>
                    <a:pt x="1754029" y="1707021"/>
                  </a:cubicBezTo>
                  <a:cubicBezTo>
                    <a:pt x="1755765" y="1706029"/>
                    <a:pt x="1756369" y="1703819"/>
                    <a:pt x="1755377" y="1702083"/>
                  </a:cubicBezTo>
                  <a:cubicBezTo>
                    <a:pt x="1755056" y="1701521"/>
                    <a:pt x="1754591" y="1701055"/>
                    <a:pt x="1754029" y="1700734"/>
                  </a:cubicBezTo>
                  <a:cubicBezTo>
                    <a:pt x="1748207" y="1698425"/>
                    <a:pt x="1742004" y="1697229"/>
                    <a:pt x="1735741" y="1697210"/>
                  </a:cubicBezTo>
                  <a:lnTo>
                    <a:pt x="1713929" y="1695495"/>
                  </a:lnTo>
                  <a:cubicBezTo>
                    <a:pt x="1699600" y="1694150"/>
                    <a:pt x="1685397" y="1691698"/>
                    <a:pt x="1671447" y="1688161"/>
                  </a:cubicBezTo>
                  <a:cubicBezTo>
                    <a:pt x="1644597" y="1682098"/>
                    <a:pt x="1619981" y="1668636"/>
                    <a:pt x="1600390" y="1649299"/>
                  </a:cubicBezTo>
                  <a:lnTo>
                    <a:pt x="1599819" y="1641679"/>
                  </a:lnTo>
                  <a:cubicBezTo>
                    <a:pt x="1598581" y="1624629"/>
                    <a:pt x="1597057" y="1607580"/>
                    <a:pt x="1596200" y="1590435"/>
                  </a:cubicBezTo>
                  <a:cubicBezTo>
                    <a:pt x="1595342" y="1573290"/>
                    <a:pt x="1595628" y="1555764"/>
                    <a:pt x="1594771" y="1538333"/>
                  </a:cubicBezTo>
                  <a:cubicBezTo>
                    <a:pt x="1593914" y="1520902"/>
                    <a:pt x="1592009" y="1501281"/>
                    <a:pt x="1589532" y="1482898"/>
                  </a:cubicBezTo>
                  <a:cubicBezTo>
                    <a:pt x="1580007" y="1412317"/>
                    <a:pt x="1560957" y="1343642"/>
                    <a:pt x="1544288" y="1274586"/>
                  </a:cubicBezTo>
                  <a:cubicBezTo>
                    <a:pt x="1538954" y="1252488"/>
                    <a:pt x="1534763" y="1230199"/>
                    <a:pt x="1528667" y="1207911"/>
                  </a:cubicBezTo>
                  <a:cubicBezTo>
                    <a:pt x="1522571" y="1185622"/>
                    <a:pt x="1515999" y="1163524"/>
                    <a:pt x="1509617" y="1141236"/>
                  </a:cubicBezTo>
                  <a:cubicBezTo>
                    <a:pt x="1505236" y="1125615"/>
                    <a:pt x="1501045" y="1109899"/>
                    <a:pt x="1496092" y="1094468"/>
                  </a:cubicBezTo>
                  <a:cubicBezTo>
                    <a:pt x="1492853" y="1077418"/>
                    <a:pt x="1489710" y="1060273"/>
                    <a:pt x="1485900" y="1043414"/>
                  </a:cubicBezTo>
                  <a:cubicBezTo>
                    <a:pt x="1478185" y="1009505"/>
                    <a:pt x="1468564" y="976167"/>
                    <a:pt x="1460183" y="942449"/>
                  </a:cubicBezTo>
                  <a:cubicBezTo>
                    <a:pt x="1443895" y="876726"/>
                    <a:pt x="1429988" y="810337"/>
                    <a:pt x="1412558" y="744996"/>
                  </a:cubicBezTo>
                  <a:cubicBezTo>
                    <a:pt x="1418965" y="749047"/>
                    <a:pt x="1425649" y="752644"/>
                    <a:pt x="1432560" y="755759"/>
                  </a:cubicBezTo>
                  <a:lnTo>
                    <a:pt x="1434560" y="756616"/>
                  </a:lnTo>
                  <a:cubicBezTo>
                    <a:pt x="1437037" y="766141"/>
                    <a:pt x="1440180" y="775666"/>
                    <a:pt x="1443514" y="784524"/>
                  </a:cubicBezTo>
                  <a:cubicBezTo>
                    <a:pt x="1455515" y="817767"/>
                    <a:pt x="1465898" y="851866"/>
                    <a:pt x="1475804" y="885775"/>
                  </a:cubicBezTo>
                  <a:cubicBezTo>
                    <a:pt x="1495997" y="954641"/>
                    <a:pt x="1512570" y="1024554"/>
                    <a:pt x="1530096" y="1094182"/>
                  </a:cubicBezTo>
                  <a:cubicBezTo>
                    <a:pt x="1542764" y="1144093"/>
                    <a:pt x="1555337" y="1194004"/>
                    <a:pt x="1566291" y="1244296"/>
                  </a:cubicBezTo>
                  <a:cubicBezTo>
                    <a:pt x="1569053" y="1257060"/>
                    <a:pt x="1571435" y="1269823"/>
                    <a:pt x="1574768" y="1282396"/>
                  </a:cubicBezTo>
                  <a:cubicBezTo>
                    <a:pt x="1578102" y="1294969"/>
                    <a:pt x="1580769" y="1307352"/>
                    <a:pt x="1583150" y="1319925"/>
                  </a:cubicBezTo>
                  <a:cubicBezTo>
                    <a:pt x="1587818" y="1344594"/>
                    <a:pt x="1597819" y="1369550"/>
                    <a:pt x="1597438" y="1394791"/>
                  </a:cubicBezTo>
                  <a:cubicBezTo>
                    <a:pt x="1597438" y="1399363"/>
                    <a:pt x="1603724" y="1399173"/>
                    <a:pt x="1604201" y="1394791"/>
                  </a:cubicBezTo>
                  <a:cubicBezTo>
                    <a:pt x="1604861" y="1378136"/>
                    <a:pt x="1602868" y="1361481"/>
                    <a:pt x="1598295" y="1345452"/>
                  </a:cubicBezTo>
                  <a:cubicBezTo>
                    <a:pt x="1596310" y="1337268"/>
                    <a:pt x="1595129" y="1328910"/>
                    <a:pt x="1594771" y="1320496"/>
                  </a:cubicBezTo>
                  <a:cubicBezTo>
                    <a:pt x="1594538" y="1311316"/>
                    <a:pt x="1593775" y="1302157"/>
                    <a:pt x="1592485" y="1293064"/>
                  </a:cubicBezTo>
                  <a:cubicBezTo>
                    <a:pt x="1589818" y="1275157"/>
                    <a:pt x="1585817" y="1257441"/>
                    <a:pt x="1582960" y="1239724"/>
                  </a:cubicBezTo>
                  <a:cubicBezTo>
                    <a:pt x="1580102" y="1222008"/>
                    <a:pt x="1575911" y="1204577"/>
                    <a:pt x="1571816" y="1187051"/>
                  </a:cubicBezTo>
                  <a:cubicBezTo>
                    <a:pt x="1555623" y="1117328"/>
                    <a:pt x="1537811" y="1047891"/>
                    <a:pt x="1520285" y="978549"/>
                  </a:cubicBezTo>
                  <a:cubicBezTo>
                    <a:pt x="1507141" y="926923"/>
                    <a:pt x="1493234" y="875488"/>
                    <a:pt x="1476851" y="824910"/>
                  </a:cubicBezTo>
                  <a:cubicBezTo>
                    <a:pt x="1472946" y="812909"/>
                    <a:pt x="1469231" y="800812"/>
                    <a:pt x="1465231" y="788906"/>
                  </a:cubicBezTo>
                  <a:cubicBezTo>
                    <a:pt x="1462468" y="780714"/>
                    <a:pt x="1459421" y="772713"/>
                    <a:pt x="1456563" y="764617"/>
                  </a:cubicBezTo>
                  <a:cubicBezTo>
                    <a:pt x="1465137" y="767276"/>
                    <a:pt x="1473890" y="769313"/>
                    <a:pt x="1482757" y="770713"/>
                  </a:cubicBezTo>
                  <a:lnTo>
                    <a:pt x="1493425" y="772618"/>
                  </a:lnTo>
                  <a:cubicBezTo>
                    <a:pt x="1495064" y="772909"/>
                    <a:pt x="1496686" y="773290"/>
                    <a:pt x="1498282" y="773761"/>
                  </a:cubicBezTo>
                  <a:lnTo>
                    <a:pt x="1500568" y="774523"/>
                  </a:lnTo>
                  <a:lnTo>
                    <a:pt x="1500568" y="774523"/>
                  </a:lnTo>
                  <a:lnTo>
                    <a:pt x="1501331" y="774523"/>
                  </a:lnTo>
                  <a:lnTo>
                    <a:pt x="1503617" y="775857"/>
                  </a:lnTo>
                  <a:lnTo>
                    <a:pt x="1504569" y="778238"/>
                  </a:lnTo>
                  <a:cubicBezTo>
                    <a:pt x="1505807" y="781381"/>
                    <a:pt x="1506855" y="784524"/>
                    <a:pt x="1507903" y="787763"/>
                  </a:cubicBezTo>
                  <a:cubicBezTo>
                    <a:pt x="1509998" y="793859"/>
                    <a:pt x="1512094" y="800050"/>
                    <a:pt x="1514285" y="806146"/>
                  </a:cubicBezTo>
                  <a:cubicBezTo>
                    <a:pt x="1518490" y="819545"/>
                    <a:pt x="1524931" y="832137"/>
                    <a:pt x="1533335" y="843389"/>
                  </a:cubicBezTo>
                  <a:cubicBezTo>
                    <a:pt x="1538732" y="850208"/>
                    <a:pt x="1546125" y="855170"/>
                    <a:pt x="1554480" y="857581"/>
                  </a:cubicBezTo>
                  <a:cubicBezTo>
                    <a:pt x="1557814" y="869487"/>
                    <a:pt x="1561719" y="881298"/>
                    <a:pt x="1564862" y="893205"/>
                  </a:cubicBezTo>
                  <a:cubicBezTo>
                    <a:pt x="1569244" y="909302"/>
                    <a:pt x="1573435" y="925494"/>
                    <a:pt x="1578864" y="940830"/>
                  </a:cubicBezTo>
                  <a:cubicBezTo>
                    <a:pt x="1584831" y="956588"/>
                    <a:pt x="1589390" y="972844"/>
                    <a:pt x="1592485" y="989407"/>
                  </a:cubicBezTo>
                  <a:cubicBezTo>
                    <a:pt x="1595152" y="1005885"/>
                    <a:pt x="1595723" y="1022745"/>
                    <a:pt x="1596771" y="1039413"/>
                  </a:cubicBezTo>
                  <a:cubicBezTo>
                    <a:pt x="1601343" y="1110565"/>
                    <a:pt x="1618012" y="1180669"/>
                    <a:pt x="1631633" y="1250392"/>
                  </a:cubicBezTo>
                  <a:cubicBezTo>
                    <a:pt x="1636681" y="1276205"/>
                    <a:pt x="1641729" y="1302018"/>
                    <a:pt x="1646492" y="1327926"/>
                  </a:cubicBezTo>
                  <a:cubicBezTo>
                    <a:pt x="1648682" y="1340118"/>
                    <a:pt x="1650778" y="1352405"/>
                    <a:pt x="1652873" y="1364597"/>
                  </a:cubicBezTo>
                  <a:cubicBezTo>
                    <a:pt x="1654321" y="1377921"/>
                    <a:pt x="1657097" y="1391068"/>
                    <a:pt x="1661160" y="1403840"/>
                  </a:cubicBezTo>
                  <a:cubicBezTo>
                    <a:pt x="1662129" y="1406788"/>
                    <a:pt x="1665305" y="1408393"/>
                    <a:pt x="1668254" y="1407424"/>
                  </a:cubicBezTo>
                  <a:cubicBezTo>
                    <a:pt x="1670479" y="1406692"/>
                    <a:pt x="1672018" y="1404657"/>
                    <a:pt x="1672114" y="1402316"/>
                  </a:cubicBezTo>
                  <a:cubicBezTo>
                    <a:pt x="1671919" y="1384772"/>
                    <a:pt x="1669811" y="1367301"/>
                    <a:pt x="1665827" y="1350214"/>
                  </a:cubicBezTo>
                  <a:cubicBezTo>
                    <a:pt x="1662843" y="1333069"/>
                    <a:pt x="1659668" y="1315988"/>
                    <a:pt x="1656302" y="1298970"/>
                  </a:cubicBezTo>
                  <a:cubicBezTo>
                    <a:pt x="1649444" y="1263727"/>
                    <a:pt x="1642523" y="1228485"/>
                    <a:pt x="1635538" y="1193242"/>
                  </a:cubicBezTo>
                  <a:cubicBezTo>
                    <a:pt x="1628585" y="1158000"/>
                    <a:pt x="1621631" y="1122757"/>
                    <a:pt x="1616488" y="1087229"/>
                  </a:cubicBezTo>
                  <a:cubicBezTo>
                    <a:pt x="1611439" y="1053510"/>
                    <a:pt x="1611249" y="1019220"/>
                    <a:pt x="1605915" y="985597"/>
                  </a:cubicBezTo>
                  <a:cubicBezTo>
                    <a:pt x="1601819" y="960261"/>
                    <a:pt x="1591151" y="937020"/>
                    <a:pt x="1584008" y="912540"/>
                  </a:cubicBezTo>
                  <a:cubicBezTo>
                    <a:pt x="1580388" y="900348"/>
                    <a:pt x="1577150" y="887966"/>
                    <a:pt x="1573625" y="875774"/>
                  </a:cubicBezTo>
                  <a:cubicBezTo>
                    <a:pt x="1572006" y="870249"/>
                    <a:pt x="1570387" y="864630"/>
                    <a:pt x="1568577" y="859105"/>
                  </a:cubicBezTo>
                  <a:cubicBezTo>
                    <a:pt x="1571132" y="859116"/>
                    <a:pt x="1573683" y="858893"/>
                    <a:pt x="1576197" y="858438"/>
                  </a:cubicBezTo>
                  <a:cubicBezTo>
                    <a:pt x="1581076" y="857511"/>
                    <a:pt x="1585794" y="855875"/>
                    <a:pt x="1590199" y="853581"/>
                  </a:cubicBezTo>
                  <a:cubicBezTo>
                    <a:pt x="1587913" y="859581"/>
                    <a:pt x="1593723" y="867487"/>
                    <a:pt x="1600391" y="863106"/>
                  </a:cubicBezTo>
                  <a:cubicBezTo>
                    <a:pt x="1616297" y="852628"/>
                    <a:pt x="1641158" y="860629"/>
                    <a:pt x="1653540" y="844056"/>
                  </a:cubicBezTo>
                  <a:cubicBezTo>
                    <a:pt x="1655540" y="841389"/>
                    <a:pt x="1652778" y="838436"/>
                    <a:pt x="1650206" y="838055"/>
                  </a:cubicBezTo>
                  <a:cubicBezTo>
                    <a:pt x="1640074" y="837405"/>
                    <a:pt x="1629904" y="838435"/>
                    <a:pt x="1620107" y="841103"/>
                  </a:cubicBezTo>
                  <a:cubicBezTo>
                    <a:pt x="1614128" y="842146"/>
                    <a:pt x="1608238" y="843642"/>
                    <a:pt x="1602486" y="845580"/>
                  </a:cubicBezTo>
                  <a:cubicBezTo>
                    <a:pt x="1612678" y="836109"/>
                    <a:pt x="1620535" y="824404"/>
                    <a:pt x="1625441" y="811385"/>
                  </a:cubicBezTo>
                  <a:cubicBezTo>
                    <a:pt x="1627123" y="810796"/>
                    <a:pt x="1628841" y="810319"/>
                    <a:pt x="1630585" y="809956"/>
                  </a:cubicBezTo>
                  <a:cubicBezTo>
                    <a:pt x="1635347" y="809099"/>
                    <a:pt x="1641920" y="808813"/>
                    <a:pt x="1645158" y="804622"/>
                  </a:cubicBezTo>
                  <a:cubicBezTo>
                    <a:pt x="1647350" y="802221"/>
                    <a:pt x="1647350" y="798546"/>
                    <a:pt x="1645158" y="796145"/>
                  </a:cubicBezTo>
                  <a:cubicBezTo>
                    <a:pt x="1640999" y="792562"/>
                    <a:pt x="1635171" y="791640"/>
                    <a:pt x="1630109" y="793764"/>
                  </a:cubicBezTo>
                  <a:cubicBezTo>
                    <a:pt x="1631277" y="784250"/>
                    <a:pt x="1630988" y="774615"/>
                    <a:pt x="1629251" y="765189"/>
                  </a:cubicBezTo>
                  <a:cubicBezTo>
                    <a:pt x="1631537" y="764046"/>
                    <a:pt x="1633823" y="763188"/>
                    <a:pt x="1636205" y="762141"/>
                  </a:cubicBezTo>
                  <a:cubicBezTo>
                    <a:pt x="1638586" y="761093"/>
                    <a:pt x="1642682" y="757092"/>
                    <a:pt x="1640777" y="753378"/>
                  </a:cubicBezTo>
                  <a:cubicBezTo>
                    <a:pt x="1640158" y="751652"/>
                    <a:pt x="1638735" y="750336"/>
                    <a:pt x="1636967" y="749853"/>
                  </a:cubicBezTo>
                  <a:cubicBezTo>
                    <a:pt x="1634686" y="749007"/>
                    <a:pt x="1632230" y="748745"/>
                    <a:pt x="1629823" y="749091"/>
                  </a:cubicBezTo>
                  <a:cubicBezTo>
                    <a:pt x="1628495" y="749417"/>
                    <a:pt x="1627190" y="749831"/>
                    <a:pt x="1625918" y="750330"/>
                  </a:cubicBezTo>
                  <a:cubicBezTo>
                    <a:pt x="1624775" y="746043"/>
                    <a:pt x="1623346" y="741757"/>
                    <a:pt x="1621917" y="737661"/>
                  </a:cubicBezTo>
                  <a:cubicBezTo>
                    <a:pt x="1619441" y="730899"/>
                    <a:pt x="1616774" y="724326"/>
                    <a:pt x="1614011" y="717659"/>
                  </a:cubicBezTo>
                  <a:lnTo>
                    <a:pt x="1620107" y="716230"/>
                  </a:lnTo>
                  <a:cubicBezTo>
                    <a:pt x="1626965" y="714420"/>
                    <a:pt x="1637633" y="712992"/>
                    <a:pt x="1640205" y="704991"/>
                  </a:cubicBezTo>
                  <a:cubicBezTo>
                    <a:pt x="1640708" y="703296"/>
                    <a:pt x="1640231" y="701463"/>
                    <a:pt x="1638967" y="700228"/>
                  </a:cubicBezTo>
                  <a:cubicBezTo>
                    <a:pt x="1633347" y="694799"/>
                    <a:pt x="1624393" y="698609"/>
                    <a:pt x="1618012" y="700228"/>
                  </a:cubicBezTo>
                  <a:lnTo>
                    <a:pt x="1608487" y="703467"/>
                  </a:lnTo>
                  <a:cubicBezTo>
                    <a:pt x="1607439" y="700895"/>
                    <a:pt x="1606391" y="698323"/>
                    <a:pt x="1605248" y="695847"/>
                  </a:cubicBezTo>
                  <a:lnTo>
                    <a:pt x="1604391" y="693656"/>
                  </a:lnTo>
                  <a:lnTo>
                    <a:pt x="1604391" y="693656"/>
                  </a:lnTo>
                  <a:cubicBezTo>
                    <a:pt x="1610980" y="694352"/>
                    <a:pt x="1617521" y="691960"/>
                    <a:pt x="1622108" y="687179"/>
                  </a:cubicBezTo>
                  <a:cubicBezTo>
                    <a:pt x="1623352" y="684990"/>
                    <a:pt x="1622636" y="682208"/>
                    <a:pt x="1620488" y="680892"/>
                  </a:cubicBezTo>
                  <a:cubicBezTo>
                    <a:pt x="1616924" y="679003"/>
                    <a:pt x="1612799" y="678462"/>
                    <a:pt x="1608868" y="679368"/>
                  </a:cubicBezTo>
                  <a:cubicBezTo>
                    <a:pt x="1605629" y="679368"/>
                    <a:pt x="1602391" y="679368"/>
                    <a:pt x="1599343" y="679368"/>
                  </a:cubicBezTo>
                  <a:cubicBezTo>
                    <a:pt x="1598771" y="677749"/>
                    <a:pt x="1598200" y="676130"/>
                    <a:pt x="1597724" y="674511"/>
                  </a:cubicBezTo>
                  <a:cubicBezTo>
                    <a:pt x="1596272" y="670007"/>
                    <a:pt x="1595064" y="665428"/>
                    <a:pt x="1594104" y="660795"/>
                  </a:cubicBezTo>
                  <a:cubicBezTo>
                    <a:pt x="1600581" y="660795"/>
                    <a:pt x="1606963" y="661461"/>
                    <a:pt x="1613154" y="661842"/>
                  </a:cubicBezTo>
                  <a:cubicBezTo>
                    <a:pt x="1623536" y="662509"/>
                    <a:pt x="1639634" y="663747"/>
                    <a:pt x="1645825" y="653175"/>
                  </a:cubicBezTo>
                  <a:cubicBezTo>
                    <a:pt x="1646910" y="651372"/>
                    <a:pt x="1646327" y="649031"/>
                    <a:pt x="1644524" y="647946"/>
                  </a:cubicBezTo>
                  <a:cubicBezTo>
                    <a:pt x="1644245" y="647778"/>
                    <a:pt x="1643946" y="647647"/>
                    <a:pt x="1643634" y="647555"/>
                  </a:cubicBezTo>
                  <a:cubicBezTo>
                    <a:pt x="1638154" y="646953"/>
                    <a:pt x="1632610" y="647308"/>
                    <a:pt x="1627251" y="648603"/>
                  </a:cubicBezTo>
                  <a:cubicBezTo>
                    <a:pt x="1621387" y="649079"/>
                    <a:pt x="1615494" y="649079"/>
                    <a:pt x="1609630" y="648603"/>
                  </a:cubicBezTo>
                  <a:cubicBezTo>
                    <a:pt x="1604047" y="648269"/>
                    <a:pt x="1598449" y="648269"/>
                    <a:pt x="1592866" y="648603"/>
                  </a:cubicBezTo>
                  <a:cubicBezTo>
                    <a:pt x="1592866" y="646317"/>
                    <a:pt x="1592866" y="644031"/>
                    <a:pt x="1592866" y="641649"/>
                  </a:cubicBezTo>
                  <a:cubicBezTo>
                    <a:pt x="1593098" y="635987"/>
                    <a:pt x="1593766" y="630350"/>
                    <a:pt x="1594866" y="624790"/>
                  </a:cubicBezTo>
                  <a:cubicBezTo>
                    <a:pt x="1600391" y="624790"/>
                    <a:pt x="1606010" y="624790"/>
                    <a:pt x="1611535" y="623933"/>
                  </a:cubicBezTo>
                  <a:cubicBezTo>
                    <a:pt x="1623251" y="623076"/>
                    <a:pt x="1635062" y="621933"/>
                    <a:pt x="1646682" y="620409"/>
                  </a:cubicBezTo>
                  <a:cubicBezTo>
                    <a:pt x="1672400" y="617075"/>
                    <a:pt x="1697546" y="610217"/>
                    <a:pt x="1722882" y="606407"/>
                  </a:cubicBezTo>
                  <a:lnTo>
                    <a:pt x="1728597" y="605645"/>
                  </a:lnTo>
                  <a:cubicBezTo>
                    <a:pt x="1733074" y="605073"/>
                    <a:pt x="1737551" y="604692"/>
                    <a:pt x="1742027" y="603930"/>
                  </a:cubicBezTo>
                  <a:cubicBezTo>
                    <a:pt x="1748228" y="602742"/>
                    <a:pt x="1754315" y="601021"/>
                    <a:pt x="1760220" y="598787"/>
                  </a:cubicBezTo>
                  <a:cubicBezTo>
                    <a:pt x="1766697" y="596501"/>
                    <a:pt x="1772888" y="593643"/>
                    <a:pt x="1779270" y="590881"/>
                  </a:cubicBezTo>
                  <a:lnTo>
                    <a:pt x="1787271" y="587262"/>
                  </a:lnTo>
                  <a:lnTo>
                    <a:pt x="1788890" y="586595"/>
                  </a:lnTo>
                  <a:lnTo>
                    <a:pt x="1794320" y="584404"/>
                  </a:lnTo>
                  <a:cubicBezTo>
                    <a:pt x="1800511" y="581928"/>
                    <a:pt x="1806702" y="579356"/>
                    <a:pt x="1812798" y="576594"/>
                  </a:cubicBezTo>
                  <a:cubicBezTo>
                    <a:pt x="1815560" y="575355"/>
                    <a:pt x="1818227" y="573927"/>
                    <a:pt x="1820989" y="572498"/>
                  </a:cubicBezTo>
                  <a:lnTo>
                    <a:pt x="1824323" y="570879"/>
                  </a:lnTo>
                  <a:lnTo>
                    <a:pt x="1827657" y="569355"/>
                  </a:lnTo>
                  <a:cubicBezTo>
                    <a:pt x="1836432" y="566662"/>
                    <a:pt x="1845049" y="563482"/>
                    <a:pt x="1853470" y="559830"/>
                  </a:cubicBezTo>
                  <a:lnTo>
                    <a:pt x="1853946" y="559830"/>
                  </a:lnTo>
                  <a:cubicBezTo>
                    <a:pt x="1859854" y="562911"/>
                    <a:pt x="1864947" y="567351"/>
                    <a:pt x="1868805" y="572784"/>
                  </a:cubicBezTo>
                  <a:cubicBezTo>
                    <a:pt x="1870400" y="574582"/>
                    <a:pt x="1871864" y="576492"/>
                    <a:pt x="1873187" y="578499"/>
                  </a:cubicBezTo>
                  <a:lnTo>
                    <a:pt x="1866424" y="582309"/>
                  </a:lnTo>
                  <a:cubicBezTo>
                    <a:pt x="1856899" y="587071"/>
                    <a:pt x="1848517" y="591834"/>
                    <a:pt x="1839182" y="596310"/>
                  </a:cubicBezTo>
                  <a:cubicBezTo>
                    <a:pt x="1830006" y="600021"/>
                    <a:pt x="1820625" y="603201"/>
                    <a:pt x="1811084" y="605835"/>
                  </a:cubicBezTo>
                  <a:cubicBezTo>
                    <a:pt x="1800990" y="608923"/>
                    <a:pt x="1791123" y="612710"/>
                    <a:pt x="1781556" y="617170"/>
                  </a:cubicBezTo>
                  <a:cubicBezTo>
                    <a:pt x="1777460" y="619075"/>
                    <a:pt x="1780413" y="626124"/>
                    <a:pt x="1784604" y="624600"/>
                  </a:cubicBezTo>
                  <a:cubicBezTo>
                    <a:pt x="1794418" y="621881"/>
                    <a:pt x="1804370" y="619687"/>
                    <a:pt x="1814417" y="618027"/>
                  </a:cubicBezTo>
                  <a:cubicBezTo>
                    <a:pt x="1824187" y="615641"/>
                    <a:pt x="1833745" y="612456"/>
                    <a:pt x="1842992" y="608502"/>
                  </a:cubicBezTo>
                  <a:cubicBezTo>
                    <a:pt x="1851154" y="605003"/>
                    <a:pt x="1859134" y="601093"/>
                    <a:pt x="1866900" y="596787"/>
                  </a:cubicBezTo>
                  <a:cubicBezTo>
                    <a:pt x="1871091" y="594596"/>
                    <a:pt x="1875282" y="592405"/>
                    <a:pt x="1879568" y="590405"/>
                  </a:cubicBezTo>
                  <a:lnTo>
                    <a:pt x="1880140" y="591262"/>
                  </a:lnTo>
                  <a:cubicBezTo>
                    <a:pt x="1881950" y="594120"/>
                    <a:pt x="1883855" y="596882"/>
                    <a:pt x="1885855" y="599644"/>
                  </a:cubicBezTo>
                  <a:cubicBezTo>
                    <a:pt x="1886418" y="601236"/>
                    <a:pt x="1886895" y="602858"/>
                    <a:pt x="1887284" y="604502"/>
                  </a:cubicBezTo>
                  <a:cubicBezTo>
                    <a:pt x="1889169" y="611534"/>
                    <a:pt x="1891589" y="618412"/>
                    <a:pt x="1894523" y="625076"/>
                  </a:cubicBezTo>
                  <a:cubicBezTo>
                    <a:pt x="1899571" y="639173"/>
                    <a:pt x="1904048" y="653651"/>
                    <a:pt x="1908620" y="667748"/>
                  </a:cubicBezTo>
                  <a:cubicBezTo>
                    <a:pt x="1918052" y="698643"/>
                    <a:pt x="1929539" y="728873"/>
                    <a:pt x="1943005" y="758235"/>
                  </a:cubicBezTo>
                  <a:cubicBezTo>
                    <a:pt x="1954530" y="783667"/>
                    <a:pt x="1969484" y="810432"/>
                    <a:pt x="1996535" y="820434"/>
                  </a:cubicBezTo>
                  <a:cubicBezTo>
                    <a:pt x="1998076" y="821053"/>
                    <a:pt x="1999670" y="821531"/>
                    <a:pt x="2001298" y="821862"/>
                  </a:cubicBezTo>
                  <a:cubicBezTo>
                    <a:pt x="2003965" y="833197"/>
                    <a:pt x="2006727" y="844532"/>
                    <a:pt x="2010061" y="855581"/>
                  </a:cubicBezTo>
                  <a:cubicBezTo>
                    <a:pt x="2020538" y="889395"/>
                    <a:pt x="2029111" y="923780"/>
                    <a:pt x="2038636" y="958070"/>
                  </a:cubicBezTo>
                  <a:cubicBezTo>
                    <a:pt x="2048161" y="992360"/>
                    <a:pt x="2053685" y="1028269"/>
                    <a:pt x="2062067" y="1062845"/>
                  </a:cubicBezTo>
                  <a:cubicBezTo>
                    <a:pt x="2070449" y="1097421"/>
                    <a:pt x="2079117" y="1132568"/>
                    <a:pt x="2088928" y="1166953"/>
                  </a:cubicBezTo>
                  <a:cubicBezTo>
                    <a:pt x="2093405" y="1182765"/>
                    <a:pt x="2097691" y="1198671"/>
                    <a:pt x="2103692" y="1213912"/>
                  </a:cubicBezTo>
                  <a:cubicBezTo>
                    <a:pt x="2108930" y="1227437"/>
                    <a:pt x="2113217" y="1241439"/>
                    <a:pt x="2117598" y="1255250"/>
                  </a:cubicBezTo>
                  <a:cubicBezTo>
                    <a:pt x="2126552" y="1284682"/>
                    <a:pt x="2132171" y="1314781"/>
                    <a:pt x="2139410" y="1344690"/>
                  </a:cubicBezTo>
                  <a:cubicBezTo>
                    <a:pt x="2140172" y="1348024"/>
                    <a:pt x="2144363" y="1346881"/>
                    <a:pt x="2144649" y="1343928"/>
                  </a:cubicBezTo>
                  <a:cubicBezTo>
                    <a:pt x="2148840" y="1311733"/>
                    <a:pt x="2137696" y="1278491"/>
                    <a:pt x="2128171" y="1248201"/>
                  </a:cubicBezTo>
                  <a:cubicBezTo>
                    <a:pt x="2117979" y="1215721"/>
                    <a:pt x="2109121" y="1182955"/>
                    <a:pt x="2100644" y="1150189"/>
                  </a:cubicBezTo>
                  <a:cubicBezTo>
                    <a:pt x="2091118" y="1115613"/>
                    <a:pt x="2082641" y="1080847"/>
                    <a:pt x="2074545" y="1045414"/>
                  </a:cubicBezTo>
                  <a:cubicBezTo>
                    <a:pt x="2066449" y="1009981"/>
                    <a:pt x="2059019" y="975501"/>
                    <a:pt x="2049589" y="940639"/>
                  </a:cubicBezTo>
                  <a:cubicBezTo>
                    <a:pt x="2040064" y="907873"/>
                    <a:pt x="2031397" y="875012"/>
                    <a:pt x="2021014" y="842722"/>
                  </a:cubicBezTo>
                  <a:cubicBezTo>
                    <a:pt x="2018824" y="835864"/>
                    <a:pt x="2016824" y="828816"/>
                    <a:pt x="2015014" y="821767"/>
                  </a:cubicBezTo>
                  <a:cubicBezTo>
                    <a:pt x="2023751" y="821377"/>
                    <a:pt x="2032174" y="818393"/>
                    <a:pt x="2039207" y="813195"/>
                  </a:cubicBezTo>
                  <a:cubicBezTo>
                    <a:pt x="2051201" y="804095"/>
                    <a:pt x="2059761" y="791203"/>
                    <a:pt x="2063496" y="776619"/>
                  </a:cubicBezTo>
                  <a:cubicBezTo>
                    <a:pt x="2069378" y="771052"/>
                    <a:pt x="2074388" y="764629"/>
                    <a:pt x="2078355" y="757569"/>
                  </a:cubicBezTo>
                  <a:cubicBezTo>
                    <a:pt x="2082665" y="749712"/>
                    <a:pt x="2084956" y="740908"/>
                    <a:pt x="2085023" y="731947"/>
                  </a:cubicBezTo>
                  <a:lnTo>
                    <a:pt x="2089785" y="734518"/>
                  </a:lnTo>
                  <a:cubicBezTo>
                    <a:pt x="2091118" y="735280"/>
                    <a:pt x="2092452" y="736233"/>
                    <a:pt x="2093690" y="737090"/>
                  </a:cubicBezTo>
                  <a:lnTo>
                    <a:pt x="2093690" y="737090"/>
                  </a:lnTo>
                  <a:cubicBezTo>
                    <a:pt x="2096548" y="747948"/>
                    <a:pt x="2099215" y="758902"/>
                    <a:pt x="2101691" y="769951"/>
                  </a:cubicBezTo>
                  <a:cubicBezTo>
                    <a:pt x="2105406" y="786810"/>
                    <a:pt x="2109026" y="803765"/>
                    <a:pt x="2112645" y="820624"/>
                  </a:cubicBezTo>
                  <a:cubicBezTo>
                    <a:pt x="2112645" y="823101"/>
                    <a:pt x="2112645" y="825577"/>
                    <a:pt x="2112169" y="828054"/>
                  </a:cubicBezTo>
                  <a:cubicBezTo>
                    <a:pt x="2111597" y="843770"/>
                    <a:pt x="2112169" y="859391"/>
                    <a:pt x="2112740" y="875012"/>
                  </a:cubicBezTo>
                  <a:cubicBezTo>
                    <a:pt x="2113598" y="903587"/>
                    <a:pt x="2117598" y="932638"/>
                    <a:pt x="2135505" y="955308"/>
                  </a:cubicBezTo>
                  <a:cubicBezTo>
                    <a:pt x="2139417" y="960241"/>
                    <a:pt x="2144002" y="964602"/>
                    <a:pt x="2149126" y="968262"/>
                  </a:cubicBezTo>
                  <a:cubicBezTo>
                    <a:pt x="2159222" y="1004076"/>
                    <a:pt x="2169986" y="1039794"/>
                    <a:pt x="2181035" y="1075323"/>
                  </a:cubicBezTo>
                  <a:cubicBezTo>
                    <a:pt x="2189702" y="1103136"/>
                    <a:pt x="2198561" y="1130949"/>
                    <a:pt x="2208657" y="1158285"/>
                  </a:cubicBezTo>
                  <a:cubicBezTo>
                    <a:pt x="2213801" y="1172287"/>
                    <a:pt x="2219230" y="1186289"/>
                    <a:pt x="2224373" y="1200386"/>
                  </a:cubicBezTo>
                  <a:cubicBezTo>
                    <a:pt x="2226850" y="1206958"/>
                    <a:pt x="2229231" y="1213721"/>
                    <a:pt x="2231708" y="1220388"/>
                  </a:cubicBezTo>
                  <a:cubicBezTo>
                    <a:pt x="2233928" y="1227739"/>
                    <a:pt x="2237132" y="1234756"/>
                    <a:pt x="2241233" y="1241248"/>
                  </a:cubicBezTo>
                  <a:cubicBezTo>
                    <a:pt x="2242666" y="1243882"/>
                    <a:pt x="2245963" y="1244855"/>
                    <a:pt x="2248597" y="1243422"/>
                  </a:cubicBezTo>
                  <a:cubicBezTo>
                    <a:pt x="2250426" y="1242426"/>
                    <a:pt x="2251525" y="1240471"/>
                    <a:pt x="2251424" y="1238391"/>
                  </a:cubicBezTo>
                  <a:cubicBezTo>
                    <a:pt x="2250747" y="1230126"/>
                    <a:pt x="2248754" y="1222023"/>
                    <a:pt x="2245519" y="1214388"/>
                  </a:cubicBezTo>
                  <a:cubicBezTo>
                    <a:pt x="2242566" y="1205625"/>
                    <a:pt x="2239232" y="1196957"/>
                    <a:pt x="2235994" y="1188289"/>
                  </a:cubicBezTo>
                  <a:cubicBezTo>
                    <a:pt x="2229707" y="1171620"/>
                    <a:pt x="2223326" y="1155047"/>
                    <a:pt x="2216944" y="1138283"/>
                  </a:cubicBezTo>
                  <a:cubicBezTo>
                    <a:pt x="2204942" y="1104755"/>
                    <a:pt x="2194751" y="1070560"/>
                    <a:pt x="2184464" y="1036556"/>
                  </a:cubicBezTo>
                  <a:cubicBezTo>
                    <a:pt x="2178558" y="1016744"/>
                    <a:pt x="2172653" y="996932"/>
                    <a:pt x="2166938" y="977025"/>
                  </a:cubicBezTo>
                  <a:cubicBezTo>
                    <a:pt x="2177217" y="980152"/>
                    <a:pt x="2188159" y="980383"/>
                    <a:pt x="2198561" y="977691"/>
                  </a:cubicBezTo>
                  <a:cubicBezTo>
                    <a:pt x="2208862" y="974964"/>
                    <a:pt x="2217951" y="968860"/>
                    <a:pt x="2224374" y="960356"/>
                  </a:cubicBezTo>
                  <a:cubicBezTo>
                    <a:pt x="2225231" y="963690"/>
                    <a:pt x="2226183" y="967023"/>
                    <a:pt x="2226945" y="969881"/>
                  </a:cubicBezTo>
                  <a:cubicBezTo>
                    <a:pt x="2230850" y="985788"/>
                    <a:pt x="2232374" y="1001980"/>
                    <a:pt x="2235899" y="1017506"/>
                  </a:cubicBezTo>
                  <a:cubicBezTo>
                    <a:pt x="2239423" y="1033032"/>
                    <a:pt x="2243995" y="1050272"/>
                    <a:pt x="2247805" y="1066750"/>
                  </a:cubicBezTo>
                  <a:cubicBezTo>
                    <a:pt x="2251615" y="1083228"/>
                    <a:pt x="2254853" y="1101231"/>
                    <a:pt x="2258568" y="1118471"/>
                  </a:cubicBezTo>
                  <a:cubicBezTo>
                    <a:pt x="2265998" y="1152475"/>
                    <a:pt x="2274189" y="1186289"/>
                    <a:pt x="2284190" y="1219531"/>
                  </a:cubicBezTo>
                  <a:cubicBezTo>
                    <a:pt x="2288858" y="1235343"/>
                    <a:pt x="2294382" y="1250773"/>
                    <a:pt x="2299240" y="1266490"/>
                  </a:cubicBezTo>
                  <a:cubicBezTo>
                    <a:pt x="2303295" y="1282389"/>
                    <a:pt x="2308877" y="1297860"/>
                    <a:pt x="2315909" y="1312686"/>
                  </a:cubicBezTo>
                  <a:cubicBezTo>
                    <a:pt x="2320862" y="1322211"/>
                    <a:pt x="2333339" y="1313829"/>
                    <a:pt x="2329434" y="1304494"/>
                  </a:cubicBezTo>
                  <a:cubicBezTo>
                    <a:pt x="2323760" y="1290629"/>
                    <a:pt x="2318800" y="1276481"/>
                    <a:pt x="2314575" y="1262108"/>
                  </a:cubicBezTo>
                  <a:cubicBezTo>
                    <a:pt x="2309717" y="1246392"/>
                    <a:pt x="2304288" y="1230961"/>
                    <a:pt x="2299430" y="1215245"/>
                  </a:cubicBezTo>
                  <a:cubicBezTo>
                    <a:pt x="2289905" y="1182574"/>
                    <a:pt x="2280380" y="1149808"/>
                    <a:pt x="2272665" y="1116661"/>
                  </a:cubicBezTo>
                  <a:cubicBezTo>
                    <a:pt x="2268950" y="1100945"/>
                    <a:pt x="2265712" y="1085038"/>
                    <a:pt x="2262188" y="1069036"/>
                  </a:cubicBezTo>
                  <a:cubicBezTo>
                    <a:pt x="2258663" y="1053034"/>
                    <a:pt x="2253806" y="1036365"/>
                    <a:pt x="2249710" y="1019887"/>
                  </a:cubicBezTo>
                  <a:cubicBezTo>
                    <a:pt x="2245614" y="1003409"/>
                    <a:pt x="2244185" y="987597"/>
                    <a:pt x="2240185" y="971691"/>
                  </a:cubicBezTo>
                  <a:cubicBezTo>
                    <a:pt x="2238280" y="964071"/>
                    <a:pt x="2236089" y="956451"/>
                    <a:pt x="2234470" y="948831"/>
                  </a:cubicBezTo>
                  <a:cubicBezTo>
                    <a:pt x="2233898" y="945973"/>
                    <a:pt x="2233517" y="943020"/>
                    <a:pt x="2233136" y="940163"/>
                  </a:cubicBezTo>
                  <a:cubicBezTo>
                    <a:pt x="2236799" y="937352"/>
                    <a:pt x="2240151" y="934159"/>
                    <a:pt x="2243138" y="930638"/>
                  </a:cubicBezTo>
                  <a:cubicBezTo>
                    <a:pt x="2249683" y="922653"/>
                    <a:pt x="2254865" y="913642"/>
                    <a:pt x="2258473" y="903968"/>
                  </a:cubicBezTo>
                  <a:cubicBezTo>
                    <a:pt x="2259616" y="912159"/>
                    <a:pt x="2260854" y="920351"/>
                    <a:pt x="2262473" y="928542"/>
                  </a:cubicBezTo>
                  <a:cubicBezTo>
                    <a:pt x="2269331" y="962832"/>
                    <a:pt x="2275618" y="997218"/>
                    <a:pt x="2284000" y="1031127"/>
                  </a:cubicBezTo>
                  <a:cubicBezTo>
                    <a:pt x="2288191" y="1047891"/>
                    <a:pt x="2292858" y="1064655"/>
                    <a:pt x="2298192" y="1081133"/>
                  </a:cubicBezTo>
                  <a:cubicBezTo>
                    <a:pt x="2303435" y="1098552"/>
                    <a:pt x="2307633" y="1116268"/>
                    <a:pt x="2310765" y="1134187"/>
                  </a:cubicBezTo>
                  <a:cubicBezTo>
                    <a:pt x="2318004" y="1169716"/>
                    <a:pt x="2324386" y="1205529"/>
                    <a:pt x="2334292" y="1240391"/>
                  </a:cubicBezTo>
                  <a:cubicBezTo>
                    <a:pt x="2339531" y="1258679"/>
                    <a:pt x="2346008" y="1276681"/>
                    <a:pt x="2352866" y="1294398"/>
                  </a:cubicBezTo>
                  <a:cubicBezTo>
                    <a:pt x="2359689" y="1312784"/>
                    <a:pt x="2367446" y="1330809"/>
                    <a:pt x="2376107" y="1348405"/>
                  </a:cubicBezTo>
                  <a:cubicBezTo>
                    <a:pt x="2384108" y="1364025"/>
                    <a:pt x="2393347" y="1378980"/>
                    <a:pt x="2402015" y="1394220"/>
                  </a:cubicBezTo>
                  <a:cubicBezTo>
                    <a:pt x="2400532" y="1405332"/>
                    <a:pt x="2396805" y="1416026"/>
                    <a:pt x="2391061" y="1425652"/>
                  </a:cubicBezTo>
                  <a:cubicBezTo>
                    <a:pt x="2383233" y="1438142"/>
                    <a:pt x="2373605" y="1449408"/>
                    <a:pt x="2362486" y="1459085"/>
                  </a:cubicBezTo>
                  <a:cubicBezTo>
                    <a:pt x="2351246" y="1469562"/>
                    <a:pt x="2338864" y="1478135"/>
                    <a:pt x="2327148" y="1487660"/>
                  </a:cubicBezTo>
                  <a:cubicBezTo>
                    <a:pt x="2321528" y="1492327"/>
                    <a:pt x="2315813" y="1497185"/>
                    <a:pt x="2310479" y="1501852"/>
                  </a:cubicBezTo>
                  <a:cubicBezTo>
                    <a:pt x="2304665" y="1506265"/>
                    <a:pt x="2300182" y="1512198"/>
                    <a:pt x="2297525" y="1518997"/>
                  </a:cubicBezTo>
                  <a:cubicBezTo>
                    <a:pt x="2296937" y="1521344"/>
                    <a:pt x="2298363" y="1523724"/>
                    <a:pt x="2300710" y="1524312"/>
                  </a:cubicBezTo>
                  <a:cubicBezTo>
                    <a:pt x="2301383" y="1524481"/>
                    <a:pt x="2302088" y="1524488"/>
                    <a:pt x="2302764" y="1524331"/>
                  </a:cubicBezTo>
                  <a:cubicBezTo>
                    <a:pt x="2308886" y="1521770"/>
                    <a:pt x="2314474" y="1518087"/>
                    <a:pt x="2319242" y="1513472"/>
                  </a:cubicBezTo>
                  <a:cubicBezTo>
                    <a:pt x="2325434" y="1508710"/>
                    <a:pt x="2331434" y="1503376"/>
                    <a:pt x="2337626" y="1498423"/>
                  </a:cubicBezTo>
                  <a:cubicBezTo>
                    <a:pt x="2350223" y="1488272"/>
                    <a:pt x="2362303" y="1477495"/>
                    <a:pt x="2373821" y="1466133"/>
                  </a:cubicBezTo>
                  <a:cubicBezTo>
                    <a:pt x="2390877" y="1450674"/>
                    <a:pt x="2403503" y="1430947"/>
                    <a:pt x="2410397" y="1408983"/>
                  </a:cubicBezTo>
                  <a:lnTo>
                    <a:pt x="2414016" y="1415746"/>
                  </a:lnTo>
                  <a:lnTo>
                    <a:pt x="2414016" y="1418794"/>
                  </a:lnTo>
                  <a:lnTo>
                    <a:pt x="2414016" y="1423747"/>
                  </a:lnTo>
                  <a:cubicBezTo>
                    <a:pt x="2414016" y="1425434"/>
                    <a:pt x="2413921" y="1427119"/>
                    <a:pt x="2413730" y="14287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xmlns="" id="{44280F54-B8A3-4C6A-B7B1-F1CAEAD5738A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xmlns="" id="{B8F71472-65F6-4593-8B47-5273B6ECBA92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xmlns="" id="{62DAA98F-6E0B-4F02-8111-B71E9880B418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xmlns="" id="{D2B3507C-02FA-458C-84F9-0CDA85DB032B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xmlns="" id="{C2014149-DF17-403B-B5DC-7FEB771C6445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xmlns="" id="{7F638DF5-A175-46DF-8058-71ED50AE1D58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xmlns="" id="{BB9849E0-1C86-4368-B54B-392F5F064BA6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xmlns="" id="{1554CA92-1A93-4BF5-97C5-6BCBC49AFD6D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xmlns="" id="{3F1C9101-D751-49E6-A1B3-E7F690110190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xmlns="" id="{6235E57D-8A48-48B5-A478-0ED9371E91F2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xmlns="" id="{A681431F-6625-4DCF-945A-849020EE6E37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xmlns="" id="{408247DC-E091-4306-B777-F21165CF615B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xmlns="" id="{35016749-6F12-42A9-B6CE-8D3DF8A7A86E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xmlns="" id="{860C3A7C-2DCC-4401-9418-DDAB046673FF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xmlns="" id="{B87F4776-F69E-4C9B-AD68-4A9CD8DA871B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xmlns="" id="{6728CFA5-489F-41E5-B7F6-C2DB8192CBCE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xmlns="" id="{289CDCF5-A9D1-4B57-898E-8D5A328008A1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3395 w 279977"/>
                <a:gd name="connsiteY40" fmla="*/ 180738 h 336305"/>
                <a:gd name="connsiteX41" fmla="*/ 64731 w 279977"/>
                <a:gd name="connsiteY41" fmla="*/ 20718 h 336305"/>
                <a:gd name="connsiteX42" fmla="*/ 64731 w 279977"/>
                <a:gd name="connsiteY42" fmla="*/ 20718 h 336305"/>
                <a:gd name="connsiteX43" fmla="*/ 64731 w 279977"/>
                <a:gd name="connsiteY43" fmla="*/ 20718 h 336305"/>
                <a:gd name="connsiteX44" fmla="*/ 29203 w 279977"/>
                <a:gd name="connsiteY44" fmla="*/ 114349 h 336305"/>
                <a:gd name="connsiteX45" fmla="*/ 29203 w 279977"/>
                <a:gd name="connsiteY45" fmla="*/ 114349 h 336305"/>
                <a:gd name="connsiteX46" fmla="*/ 43776 w 279977"/>
                <a:gd name="connsiteY46" fmla="*/ 115206 h 336305"/>
                <a:gd name="connsiteX47" fmla="*/ 73780 w 279977"/>
                <a:gd name="connsiteY47" fmla="*/ 119111 h 336305"/>
                <a:gd name="connsiteX48" fmla="*/ 94925 w 279977"/>
                <a:gd name="connsiteY48" fmla="*/ 106919 h 336305"/>
                <a:gd name="connsiteX49" fmla="*/ 90925 w 279977"/>
                <a:gd name="connsiteY49" fmla="*/ 80345 h 336305"/>
                <a:gd name="connsiteX50" fmla="*/ 75399 w 279977"/>
                <a:gd name="connsiteY50" fmla="*/ 55294 h 336305"/>
                <a:gd name="connsiteX51" fmla="*/ 66446 w 279977"/>
                <a:gd name="connsiteY51" fmla="*/ 33767 h 336305"/>
                <a:gd name="connsiteX52" fmla="*/ 65017 w 279977"/>
                <a:gd name="connsiteY52" fmla="*/ 27767 h 336305"/>
                <a:gd name="connsiteX53" fmla="*/ 65017 w 279977"/>
                <a:gd name="connsiteY53" fmla="*/ 25862 h 336305"/>
                <a:gd name="connsiteX54" fmla="*/ 65017 w 279977"/>
                <a:gd name="connsiteY54" fmla="*/ 24052 h 336305"/>
                <a:gd name="connsiteX55" fmla="*/ 65017 w 279977"/>
                <a:gd name="connsiteY55" fmla="*/ 22528 h 336305"/>
                <a:gd name="connsiteX56" fmla="*/ 65493 w 279977"/>
                <a:gd name="connsiteY56" fmla="*/ 22528 h 336305"/>
                <a:gd name="connsiteX57" fmla="*/ 69303 w 279977"/>
                <a:gd name="connsiteY57" fmla="*/ 23480 h 336305"/>
                <a:gd name="connsiteX58" fmla="*/ 86829 w 279977"/>
                <a:gd name="connsiteY58" fmla="*/ 31862 h 336305"/>
                <a:gd name="connsiteX59" fmla="*/ 145408 w 279977"/>
                <a:gd name="connsiteY59" fmla="*/ 91013 h 336305"/>
                <a:gd name="connsiteX60" fmla="*/ 183508 w 279977"/>
                <a:gd name="connsiteY60" fmla="*/ 157688 h 336305"/>
                <a:gd name="connsiteX61" fmla="*/ 214559 w 279977"/>
                <a:gd name="connsiteY61" fmla="*/ 200360 h 336305"/>
                <a:gd name="connsiteX62" fmla="*/ 208559 w 279977"/>
                <a:gd name="connsiteY62" fmla="*/ 199788 h 336305"/>
                <a:gd name="connsiteX63" fmla="*/ 178555 w 279977"/>
                <a:gd name="connsiteY63" fmla="*/ 223410 h 336305"/>
                <a:gd name="connsiteX64" fmla="*/ 190937 w 279977"/>
                <a:gd name="connsiteY64" fmla="*/ 254081 h 336305"/>
                <a:gd name="connsiteX65" fmla="*/ 215226 w 279977"/>
                <a:gd name="connsiteY65" fmla="*/ 283227 h 336305"/>
                <a:gd name="connsiteX66" fmla="*/ 242087 w 279977"/>
                <a:gd name="connsiteY66" fmla="*/ 306278 h 336305"/>
                <a:gd name="connsiteX67" fmla="*/ 237800 w 279977"/>
                <a:gd name="connsiteY67" fmla="*/ 304563 h 336305"/>
                <a:gd name="connsiteX68" fmla="*/ 202367 w 279977"/>
                <a:gd name="connsiteY68" fmla="*/ 292371 h 336305"/>
                <a:gd name="connsiteX69" fmla="*/ 138931 w 279977"/>
                <a:gd name="connsiteY69" fmla="*/ 262749 h 336305"/>
                <a:gd name="connsiteX70" fmla="*/ 110356 w 279977"/>
                <a:gd name="connsiteY70" fmla="*/ 227506 h 336305"/>
                <a:gd name="connsiteX71" fmla="*/ 79781 w 279977"/>
                <a:gd name="connsiteY71" fmla="*/ 188168 h 336305"/>
                <a:gd name="connsiteX72" fmla="*/ 39585 w 279977"/>
                <a:gd name="connsiteY72" fmla="*/ 146448 h 336305"/>
                <a:gd name="connsiteX73" fmla="*/ 22821 w 279977"/>
                <a:gd name="connsiteY73" fmla="*/ 124826 h 336305"/>
                <a:gd name="connsiteX74" fmla="*/ 21488 w 279977"/>
                <a:gd name="connsiteY74" fmla="*/ 122255 h 336305"/>
                <a:gd name="connsiteX75" fmla="*/ 21488 w 279977"/>
                <a:gd name="connsiteY75" fmla="*/ 122255 h 336305"/>
                <a:gd name="connsiteX76" fmla="*/ 20726 w 279977"/>
                <a:gd name="connsiteY76" fmla="*/ 119778 h 336305"/>
                <a:gd name="connsiteX77" fmla="*/ 20726 w 279977"/>
                <a:gd name="connsiteY77" fmla="*/ 119778 h 336305"/>
                <a:gd name="connsiteX78" fmla="*/ 20726 w 279977"/>
                <a:gd name="connsiteY78" fmla="*/ 119207 h 336305"/>
                <a:gd name="connsiteX79" fmla="*/ 20726 w 279977"/>
                <a:gd name="connsiteY79" fmla="*/ 119207 h 336305"/>
                <a:gd name="connsiteX80" fmla="*/ 21392 w 279977"/>
                <a:gd name="connsiteY80" fmla="*/ 118540 h 336305"/>
                <a:gd name="connsiteX81" fmla="*/ 21392 w 279977"/>
                <a:gd name="connsiteY81" fmla="*/ 118540 h 336305"/>
                <a:gd name="connsiteX82" fmla="*/ 29203 w 279977"/>
                <a:gd name="connsiteY82" fmla="*/ 114349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821" y="152567"/>
                    <a:pt x="27986" y="167889"/>
                    <a:pt x="43395" y="180738"/>
                  </a:cubicBezTo>
                  <a:close/>
                  <a:moveTo>
                    <a:pt x="64731" y="20718"/>
                  </a:moveTo>
                  <a:lnTo>
                    <a:pt x="64731" y="20718"/>
                  </a:lnTo>
                  <a:cubicBezTo>
                    <a:pt x="64731" y="20051"/>
                    <a:pt x="65303" y="19385"/>
                    <a:pt x="64731" y="20718"/>
                  </a:cubicBezTo>
                  <a:close/>
                  <a:moveTo>
                    <a:pt x="29203" y="114349"/>
                  </a:moveTo>
                  <a:lnTo>
                    <a:pt x="29203" y="114349"/>
                  </a:lnTo>
                  <a:cubicBezTo>
                    <a:pt x="34077" y="114062"/>
                    <a:pt x="38969" y="114349"/>
                    <a:pt x="43776" y="115206"/>
                  </a:cubicBezTo>
                  <a:cubicBezTo>
                    <a:pt x="53665" y="117261"/>
                    <a:pt x="63694" y="118567"/>
                    <a:pt x="73780" y="119111"/>
                  </a:cubicBezTo>
                  <a:cubicBezTo>
                    <a:pt x="82613" y="119561"/>
                    <a:pt x="90889" y="114790"/>
                    <a:pt x="94925" y="106919"/>
                  </a:cubicBezTo>
                  <a:cubicBezTo>
                    <a:pt x="97637" y="97909"/>
                    <a:pt x="96169" y="88158"/>
                    <a:pt x="90925" y="80345"/>
                  </a:cubicBezTo>
                  <a:cubicBezTo>
                    <a:pt x="86353" y="71582"/>
                    <a:pt x="80257" y="63866"/>
                    <a:pt x="75399" y="55294"/>
                  </a:cubicBezTo>
                  <a:cubicBezTo>
                    <a:pt x="71455" y="48556"/>
                    <a:pt x="68443" y="41315"/>
                    <a:pt x="66446" y="33767"/>
                  </a:cubicBezTo>
                  <a:cubicBezTo>
                    <a:pt x="65874" y="31767"/>
                    <a:pt x="65493" y="29767"/>
                    <a:pt x="65017" y="27767"/>
                  </a:cubicBezTo>
                  <a:lnTo>
                    <a:pt x="65017" y="25862"/>
                  </a:lnTo>
                  <a:cubicBezTo>
                    <a:pt x="65017" y="25862"/>
                    <a:pt x="65017" y="24338"/>
                    <a:pt x="65017" y="24052"/>
                  </a:cubicBezTo>
                  <a:lnTo>
                    <a:pt x="65017" y="22528"/>
                  </a:lnTo>
                  <a:lnTo>
                    <a:pt x="65493" y="22528"/>
                  </a:lnTo>
                  <a:cubicBezTo>
                    <a:pt x="66827" y="22528"/>
                    <a:pt x="68065" y="23195"/>
                    <a:pt x="69303" y="23480"/>
                  </a:cubicBezTo>
                  <a:cubicBezTo>
                    <a:pt x="75416" y="25670"/>
                    <a:pt x="81288" y="28478"/>
                    <a:pt x="86829" y="31862"/>
                  </a:cubicBezTo>
                  <a:cubicBezTo>
                    <a:pt x="110619" y="46843"/>
                    <a:pt x="130659" y="67078"/>
                    <a:pt x="145408" y="91013"/>
                  </a:cubicBezTo>
                  <a:cubicBezTo>
                    <a:pt x="159886" y="112158"/>
                    <a:pt x="170840" y="135304"/>
                    <a:pt x="183508" y="157688"/>
                  </a:cubicBezTo>
                  <a:cubicBezTo>
                    <a:pt x="191975" y="173191"/>
                    <a:pt x="202412" y="187534"/>
                    <a:pt x="214559" y="200360"/>
                  </a:cubicBezTo>
                  <a:cubicBezTo>
                    <a:pt x="212527" y="200360"/>
                    <a:pt x="210527" y="200169"/>
                    <a:pt x="208559" y="199788"/>
                  </a:cubicBezTo>
                  <a:cubicBezTo>
                    <a:pt x="194081" y="198931"/>
                    <a:pt x="176840" y="205313"/>
                    <a:pt x="178555" y="223410"/>
                  </a:cubicBezTo>
                  <a:cubicBezTo>
                    <a:pt x="180350" y="234427"/>
                    <a:pt x="184581" y="244905"/>
                    <a:pt x="190937" y="254081"/>
                  </a:cubicBezTo>
                  <a:cubicBezTo>
                    <a:pt x="197754" y="264795"/>
                    <a:pt x="205917" y="274590"/>
                    <a:pt x="215226" y="283227"/>
                  </a:cubicBezTo>
                  <a:cubicBezTo>
                    <a:pt x="223799" y="291419"/>
                    <a:pt x="232943" y="298848"/>
                    <a:pt x="242087" y="306278"/>
                  </a:cubicBezTo>
                  <a:lnTo>
                    <a:pt x="237800" y="304563"/>
                  </a:lnTo>
                  <a:cubicBezTo>
                    <a:pt x="226180" y="299896"/>
                    <a:pt x="214274" y="296181"/>
                    <a:pt x="202367" y="292371"/>
                  </a:cubicBezTo>
                  <a:cubicBezTo>
                    <a:pt x="179793" y="285037"/>
                    <a:pt x="156838" y="278560"/>
                    <a:pt x="138931" y="262749"/>
                  </a:cubicBezTo>
                  <a:cubicBezTo>
                    <a:pt x="128278" y="251962"/>
                    <a:pt x="118708" y="240158"/>
                    <a:pt x="110356" y="227506"/>
                  </a:cubicBezTo>
                  <a:cubicBezTo>
                    <a:pt x="100259" y="214361"/>
                    <a:pt x="90449" y="200931"/>
                    <a:pt x="79781" y="188168"/>
                  </a:cubicBezTo>
                  <a:cubicBezTo>
                    <a:pt x="67303" y="173213"/>
                    <a:pt x="52920" y="160545"/>
                    <a:pt x="39585" y="146448"/>
                  </a:cubicBezTo>
                  <a:cubicBezTo>
                    <a:pt x="33076" y="140005"/>
                    <a:pt x="27440" y="132735"/>
                    <a:pt x="22821" y="124826"/>
                  </a:cubicBezTo>
                  <a:cubicBezTo>
                    <a:pt x="22345" y="123969"/>
                    <a:pt x="21869" y="123112"/>
                    <a:pt x="21488" y="122255"/>
                  </a:cubicBezTo>
                  <a:lnTo>
                    <a:pt x="21488" y="122255"/>
                  </a:lnTo>
                  <a:cubicBezTo>
                    <a:pt x="21488" y="121493"/>
                    <a:pt x="21488" y="120635"/>
                    <a:pt x="20726" y="119778"/>
                  </a:cubicBezTo>
                  <a:lnTo>
                    <a:pt x="20726" y="119778"/>
                  </a:lnTo>
                  <a:cubicBezTo>
                    <a:pt x="20726" y="119778"/>
                    <a:pt x="20726" y="119207"/>
                    <a:pt x="20726" y="119207"/>
                  </a:cubicBezTo>
                  <a:lnTo>
                    <a:pt x="20726" y="119207"/>
                  </a:lnTo>
                  <a:cubicBezTo>
                    <a:pt x="20897" y="118939"/>
                    <a:pt x="21124" y="118711"/>
                    <a:pt x="21392" y="118540"/>
                  </a:cubicBezTo>
                  <a:lnTo>
                    <a:pt x="21392" y="118540"/>
                  </a:lnTo>
                  <a:cubicBezTo>
                    <a:pt x="23567" y="116460"/>
                    <a:pt x="26267" y="115011"/>
                    <a:pt x="29203" y="114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xmlns="" id="{5A00D3C0-CA32-4E57-BEB8-64A7FB0061E6}"/>
                </a:ext>
              </a:extLst>
            </p:cNvPr>
            <p:cNvSpPr/>
            <p:nvPr/>
          </p:nvSpPr>
          <p:spPr>
            <a:xfrm>
              <a:off x="2007752" y="1237574"/>
              <a:ext cx="544959" cy="300872"/>
            </a:xfrm>
            <a:custGeom>
              <a:avLst/>
              <a:gdLst>
                <a:gd name="connsiteX0" fmla="*/ 43148 w 338377"/>
                <a:gd name="connsiteY0" fmla="*/ 133548 h 186818"/>
                <a:gd name="connsiteX1" fmla="*/ 195548 w 338377"/>
                <a:gd name="connsiteY1" fmla="*/ 153264 h 186818"/>
                <a:gd name="connsiteX2" fmla="*/ 226504 w 338377"/>
                <a:gd name="connsiteY2" fmla="*/ 154503 h 186818"/>
                <a:gd name="connsiteX3" fmla="*/ 261938 w 338377"/>
                <a:gd name="connsiteY3" fmla="*/ 164028 h 186818"/>
                <a:gd name="connsiteX4" fmla="*/ 295466 w 338377"/>
                <a:gd name="connsiteY4" fmla="*/ 175267 h 186818"/>
                <a:gd name="connsiteX5" fmla="*/ 330137 w 338377"/>
                <a:gd name="connsiteY5" fmla="*/ 186697 h 186818"/>
                <a:gd name="connsiteX6" fmla="*/ 335090 w 338377"/>
                <a:gd name="connsiteY6" fmla="*/ 174601 h 186818"/>
                <a:gd name="connsiteX7" fmla="*/ 330899 w 338377"/>
                <a:gd name="connsiteY7" fmla="*/ 172695 h 186818"/>
                <a:gd name="connsiteX8" fmla="*/ 329184 w 338377"/>
                <a:gd name="connsiteY8" fmla="*/ 168028 h 186818"/>
                <a:gd name="connsiteX9" fmla="*/ 252984 w 338377"/>
                <a:gd name="connsiteY9" fmla="*/ 106783 h 186818"/>
                <a:gd name="connsiteX10" fmla="*/ 209169 w 338377"/>
                <a:gd name="connsiteY10" fmla="*/ 83732 h 186818"/>
                <a:gd name="connsiteX11" fmla="*/ 178118 w 338377"/>
                <a:gd name="connsiteY11" fmla="*/ 61729 h 186818"/>
                <a:gd name="connsiteX12" fmla="*/ 116396 w 338377"/>
                <a:gd name="connsiteY12" fmla="*/ 11723 h 186818"/>
                <a:gd name="connsiteX13" fmla="*/ 37529 w 338377"/>
                <a:gd name="connsiteY13" fmla="*/ 8294 h 186818"/>
                <a:gd name="connsiteX14" fmla="*/ 0 w 338377"/>
                <a:gd name="connsiteY14" fmla="*/ 68016 h 186818"/>
                <a:gd name="connsiteX15" fmla="*/ 43148 w 338377"/>
                <a:gd name="connsiteY15" fmla="*/ 134024 h 186818"/>
                <a:gd name="connsiteX16" fmla="*/ 31909 w 338377"/>
                <a:gd name="connsiteY16" fmla="*/ 65920 h 186818"/>
                <a:gd name="connsiteX17" fmla="*/ 31909 w 338377"/>
                <a:gd name="connsiteY17" fmla="*/ 65920 h 186818"/>
                <a:gd name="connsiteX18" fmla="*/ 31909 w 338377"/>
                <a:gd name="connsiteY18" fmla="*/ 63729 h 186818"/>
                <a:gd name="connsiteX19" fmla="*/ 33147 w 338377"/>
                <a:gd name="connsiteY19" fmla="*/ 58967 h 186818"/>
                <a:gd name="connsiteX20" fmla="*/ 33814 w 338377"/>
                <a:gd name="connsiteY20" fmla="*/ 56967 h 186818"/>
                <a:gd name="connsiteX21" fmla="*/ 34766 w 338377"/>
                <a:gd name="connsiteY21" fmla="*/ 55062 h 186818"/>
                <a:gd name="connsiteX22" fmla="*/ 38481 w 338377"/>
                <a:gd name="connsiteY22" fmla="*/ 48775 h 186818"/>
                <a:gd name="connsiteX23" fmla="*/ 38481 w 338377"/>
                <a:gd name="connsiteY23" fmla="*/ 48775 h 186818"/>
                <a:gd name="connsiteX24" fmla="*/ 38481 w 338377"/>
                <a:gd name="connsiteY24" fmla="*/ 48775 h 186818"/>
                <a:gd name="connsiteX25" fmla="*/ 40958 w 338377"/>
                <a:gd name="connsiteY25" fmla="*/ 46013 h 186818"/>
                <a:gd name="connsiteX26" fmla="*/ 43625 w 338377"/>
                <a:gd name="connsiteY26" fmla="*/ 43346 h 186818"/>
                <a:gd name="connsiteX27" fmla="*/ 46387 w 338377"/>
                <a:gd name="connsiteY27" fmla="*/ 40965 h 186818"/>
                <a:gd name="connsiteX28" fmla="*/ 51625 w 338377"/>
                <a:gd name="connsiteY28" fmla="*/ 37631 h 186818"/>
                <a:gd name="connsiteX29" fmla="*/ 55054 w 338377"/>
                <a:gd name="connsiteY29" fmla="*/ 35821 h 186818"/>
                <a:gd name="connsiteX30" fmla="*/ 55054 w 338377"/>
                <a:gd name="connsiteY30" fmla="*/ 35821 h 186818"/>
                <a:gd name="connsiteX31" fmla="*/ 55817 w 338377"/>
                <a:gd name="connsiteY31" fmla="*/ 35821 h 186818"/>
                <a:gd name="connsiteX32" fmla="*/ 63532 w 338377"/>
                <a:gd name="connsiteY32" fmla="*/ 33440 h 186818"/>
                <a:gd name="connsiteX33" fmla="*/ 66866 w 338377"/>
                <a:gd name="connsiteY33" fmla="*/ 32773 h 186818"/>
                <a:gd name="connsiteX34" fmla="*/ 70199 w 338377"/>
                <a:gd name="connsiteY34" fmla="*/ 32773 h 186818"/>
                <a:gd name="connsiteX35" fmla="*/ 78772 w 338377"/>
                <a:gd name="connsiteY35" fmla="*/ 32773 h 186818"/>
                <a:gd name="connsiteX36" fmla="*/ 79439 w 338377"/>
                <a:gd name="connsiteY36" fmla="*/ 32773 h 186818"/>
                <a:gd name="connsiteX37" fmla="*/ 80486 w 338377"/>
                <a:gd name="connsiteY37" fmla="*/ 32773 h 186818"/>
                <a:gd name="connsiteX38" fmla="*/ 85058 w 338377"/>
                <a:gd name="connsiteY38" fmla="*/ 33821 h 186818"/>
                <a:gd name="connsiteX39" fmla="*/ 101251 w 338377"/>
                <a:gd name="connsiteY39" fmla="*/ 40298 h 186818"/>
                <a:gd name="connsiteX40" fmla="*/ 130683 w 338377"/>
                <a:gd name="connsiteY40" fmla="*/ 61062 h 186818"/>
                <a:gd name="connsiteX41" fmla="*/ 162401 w 338377"/>
                <a:gd name="connsiteY41" fmla="*/ 87256 h 186818"/>
                <a:gd name="connsiteX42" fmla="*/ 198692 w 338377"/>
                <a:gd name="connsiteY42" fmla="*/ 107259 h 186818"/>
                <a:gd name="connsiteX43" fmla="*/ 245078 w 338377"/>
                <a:gd name="connsiteY43" fmla="*/ 123642 h 186818"/>
                <a:gd name="connsiteX44" fmla="*/ 304800 w 338377"/>
                <a:gd name="connsiteY44" fmla="*/ 163170 h 186818"/>
                <a:gd name="connsiteX45" fmla="*/ 289560 w 338377"/>
                <a:gd name="connsiteY45" fmla="*/ 157360 h 186818"/>
                <a:gd name="connsiteX46" fmla="*/ 243364 w 338377"/>
                <a:gd name="connsiteY46" fmla="*/ 140120 h 186818"/>
                <a:gd name="connsiteX47" fmla="*/ 197644 w 338377"/>
                <a:gd name="connsiteY47" fmla="*/ 130595 h 186818"/>
                <a:gd name="connsiteX48" fmla="*/ 160782 w 338377"/>
                <a:gd name="connsiteY48" fmla="*/ 128880 h 186818"/>
                <a:gd name="connsiteX49" fmla="*/ 86773 w 338377"/>
                <a:gd name="connsiteY49" fmla="*/ 119927 h 186818"/>
                <a:gd name="connsiteX50" fmla="*/ 55245 w 338377"/>
                <a:gd name="connsiteY50" fmla="*/ 106020 h 186818"/>
                <a:gd name="connsiteX51" fmla="*/ 33338 w 338377"/>
                <a:gd name="connsiteY51" fmla="*/ 82303 h 186818"/>
                <a:gd name="connsiteX52" fmla="*/ 33338 w 338377"/>
                <a:gd name="connsiteY52" fmla="*/ 82303 h 186818"/>
                <a:gd name="connsiteX53" fmla="*/ 33338 w 338377"/>
                <a:gd name="connsiteY53" fmla="*/ 81637 h 186818"/>
                <a:gd name="connsiteX54" fmla="*/ 32195 w 338377"/>
                <a:gd name="connsiteY54" fmla="*/ 77826 h 186818"/>
                <a:gd name="connsiteX55" fmla="*/ 31433 w 338377"/>
                <a:gd name="connsiteY55" fmla="*/ 74112 h 186818"/>
                <a:gd name="connsiteX56" fmla="*/ 31433 w 338377"/>
                <a:gd name="connsiteY56" fmla="*/ 73350 h 186818"/>
                <a:gd name="connsiteX57" fmla="*/ 31909 w 338377"/>
                <a:gd name="connsiteY57" fmla="*/ 65920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38377" h="186818">
                  <a:moveTo>
                    <a:pt x="43148" y="133548"/>
                  </a:moveTo>
                  <a:cubicBezTo>
                    <a:pt x="89249" y="162123"/>
                    <a:pt x="144971" y="153074"/>
                    <a:pt x="195548" y="153264"/>
                  </a:cubicBezTo>
                  <a:cubicBezTo>
                    <a:pt x="205881" y="153152"/>
                    <a:pt x="216213" y="153565"/>
                    <a:pt x="226504" y="154503"/>
                  </a:cubicBezTo>
                  <a:cubicBezTo>
                    <a:pt x="238593" y="156537"/>
                    <a:pt x="250459" y="159726"/>
                    <a:pt x="261938" y="164028"/>
                  </a:cubicBezTo>
                  <a:cubicBezTo>
                    <a:pt x="273177" y="167552"/>
                    <a:pt x="284417" y="171076"/>
                    <a:pt x="295466" y="175267"/>
                  </a:cubicBezTo>
                  <a:cubicBezTo>
                    <a:pt x="306676" y="180057"/>
                    <a:pt x="318275" y="183881"/>
                    <a:pt x="330137" y="186697"/>
                  </a:cubicBezTo>
                  <a:cubicBezTo>
                    <a:pt x="336804" y="188031"/>
                    <a:pt x="342043" y="178029"/>
                    <a:pt x="335090" y="174601"/>
                  </a:cubicBezTo>
                  <a:lnTo>
                    <a:pt x="330899" y="172695"/>
                  </a:lnTo>
                  <a:cubicBezTo>
                    <a:pt x="331186" y="170947"/>
                    <a:pt x="330535" y="169175"/>
                    <a:pt x="329184" y="168028"/>
                  </a:cubicBezTo>
                  <a:cubicBezTo>
                    <a:pt x="305594" y="145458"/>
                    <a:pt x="280099" y="124967"/>
                    <a:pt x="252984" y="106783"/>
                  </a:cubicBezTo>
                  <a:cubicBezTo>
                    <a:pt x="238887" y="98020"/>
                    <a:pt x="223552" y="91828"/>
                    <a:pt x="209169" y="83732"/>
                  </a:cubicBezTo>
                  <a:cubicBezTo>
                    <a:pt x="198009" y="77614"/>
                    <a:pt x="187589" y="70231"/>
                    <a:pt x="178118" y="61729"/>
                  </a:cubicBezTo>
                  <a:cubicBezTo>
                    <a:pt x="158115" y="44394"/>
                    <a:pt x="140018" y="24582"/>
                    <a:pt x="116396" y="11723"/>
                  </a:cubicBezTo>
                  <a:cubicBezTo>
                    <a:pt x="92349" y="-2587"/>
                    <a:pt x="62726" y="-3875"/>
                    <a:pt x="37529" y="8294"/>
                  </a:cubicBezTo>
                  <a:cubicBezTo>
                    <a:pt x="14971" y="19766"/>
                    <a:pt x="550" y="42714"/>
                    <a:pt x="0" y="68016"/>
                  </a:cubicBezTo>
                  <a:cubicBezTo>
                    <a:pt x="0" y="96591"/>
                    <a:pt x="20383" y="120118"/>
                    <a:pt x="43148" y="134024"/>
                  </a:cubicBezTo>
                  <a:close/>
                  <a:moveTo>
                    <a:pt x="31909" y="65920"/>
                  </a:moveTo>
                  <a:lnTo>
                    <a:pt x="31909" y="65920"/>
                  </a:lnTo>
                  <a:cubicBezTo>
                    <a:pt x="31909" y="65349"/>
                    <a:pt x="31909" y="64110"/>
                    <a:pt x="31909" y="63729"/>
                  </a:cubicBezTo>
                  <a:cubicBezTo>
                    <a:pt x="32220" y="62117"/>
                    <a:pt x="32634" y="60527"/>
                    <a:pt x="33147" y="58967"/>
                  </a:cubicBezTo>
                  <a:cubicBezTo>
                    <a:pt x="33326" y="58287"/>
                    <a:pt x="33549" y="57618"/>
                    <a:pt x="33814" y="56967"/>
                  </a:cubicBezTo>
                  <a:cubicBezTo>
                    <a:pt x="33338" y="58300"/>
                    <a:pt x="34385" y="55633"/>
                    <a:pt x="34766" y="55062"/>
                  </a:cubicBezTo>
                  <a:cubicBezTo>
                    <a:pt x="35856" y="52882"/>
                    <a:pt x="37097" y="50781"/>
                    <a:pt x="38481" y="48775"/>
                  </a:cubicBezTo>
                  <a:lnTo>
                    <a:pt x="38481" y="48775"/>
                  </a:lnTo>
                  <a:lnTo>
                    <a:pt x="38481" y="48775"/>
                  </a:lnTo>
                  <a:cubicBezTo>
                    <a:pt x="39256" y="47810"/>
                    <a:pt x="40083" y="46888"/>
                    <a:pt x="40958" y="46013"/>
                  </a:cubicBezTo>
                  <a:cubicBezTo>
                    <a:pt x="41798" y="45077"/>
                    <a:pt x="42689" y="44187"/>
                    <a:pt x="43625" y="43346"/>
                  </a:cubicBezTo>
                  <a:lnTo>
                    <a:pt x="46387" y="40965"/>
                  </a:lnTo>
                  <a:cubicBezTo>
                    <a:pt x="48101" y="39822"/>
                    <a:pt x="49816" y="38679"/>
                    <a:pt x="51625" y="37631"/>
                  </a:cubicBezTo>
                  <a:lnTo>
                    <a:pt x="55054" y="35821"/>
                  </a:lnTo>
                  <a:lnTo>
                    <a:pt x="55054" y="35821"/>
                  </a:lnTo>
                  <a:lnTo>
                    <a:pt x="55817" y="35821"/>
                  </a:lnTo>
                  <a:cubicBezTo>
                    <a:pt x="58332" y="34854"/>
                    <a:pt x="60909" y="34059"/>
                    <a:pt x="63532" y="33440"/>
                  </a:cubicBezTo>
                  <a:lnTo>
                    <a:pt x="66866" y="32773"/>
                  </a:lnTo>
                  <a:cubicBezTo>
                    <a:pt x="64484" y="33249"/>
                    <a:pt x="69533" y="32773"/>
                    <a:pt x="70199" y="32773"/>
                  </a:cubicBezTo>
                  <a:cubicBezTo>
                    <a:pt x="73057" y="32773"/>
                    <a:pt x="75914" y="32773"/>
                    <a:pt x="78772" y="32773"/>
                  </a:cubicBezTo>
                  <a:lnTo>
                    <a:pt x="79439" y="32773"/>
                  </a:lnTo>
                  <a:lnTo>
                    <a:pt x="80486" y="32773"/>
                  </a:lnTo>
                  <a:lnTo>
                    <a:pt x="85058" y="33821"/>
                  </a:lnTo>
                  <a:cubicBezTo>
                    <a:pt x="90727" y="35228"/>
                    <a:pt x="96176" y="37407"/>
                    <a:pt x="101251" y="40298"/>
                  </a:cubicBezTo>
                  <a:cubicBezTo>
                    <a:pt x="111819" y="46078"/>
                    <a:pt x="121694" y="53044"/>
                    <a:pt x="130683" y="61062"/>
                  </a:cubicBezTo>
                  <a:cubicBezTo>
                    <a:pt x="141065" y="69921"/>
                    <a:pt x="151448" y="78970"/>
                    <a:pt x="162401" y="87256"/>
                  </a:cubicBezTo>
                  <a:cubicBezTo>
                    <a:pt x="173422" y="95713"/>
                    <a:pt x="185657" y="102457"/>
                    <a:pt x="198692" y="107259"/>
                  </a:cubicBezTo>
                  <a:cubicBezTo>
                    <a:pt x="214122" y="112878"/>
                    <a:pt x="230124" y="116784"/>
                    <a:pt x="245078" y="123642"/>
                  </a:cubicBezTo>
                  <a:cubicBezTo>
                    <a:pt x="266720" y="133990"/>
                    <a:pt x="286819" y="147293"/>
                    <a:pt x="304800" y="163170"/>
                  </a:cubicBezTo>
                  <a:lnTo>
                    <a:pt x="289560" y="157360"/>
                  </a:lnTo>
                  <a:cubicBezTo>
                    <a:pt x="274130" y="151264"/>
                    <a:pt x="259271" y="144787"/>
                    <a:pt x="243364" y="140120"/>
                  </a:cubicBezTo>
                  <a:cubicBezTo>
                    <a:pt x="228511" y="135307"/>
                    <a:pt x="213182" y="132114"/>
                    <a:pt x="197644" y="130595"/>
                  </a:cubicBezTo>
                  <a:cubicBezTo>
                    <a:pt x="185357" y="129738"/>
                    <a:pt x="173069" y="129452"/>
                    <a:pt x="160782" y="128880"/>
                  </a:cubicBezTo>
                  <a:cubicBezTo>
                    <a:pt x="135856" y="128653"/>
                    <a:pt x="111034" y="125650"/>
                    <a:pt x="86773" y="119927"/>
                  </a:cubicBezTo>
                  <a:cubicBezTo>
                    <a:pt x="75466" y="117365"/>
                    <a:pt x="64761" y="112643"/>
                    <a:pt x="55245" y="106020"/>
                  </a:cubicBezTo>
                  <a:cubicBezTo>
                    <a:pt x="45910" y="100268"/>
                    <a:pt x="38332" y="92065"/>
                    <a:pt x="33338" y="82303"/>
                  </a:cubicBezTo>
                  <a:lnTo>
                    <a:pt x="33338" y="82303"/>
                  </a:lnTo>
                  <a:lnTo>
                    <a:pt x="33338" y="81637"/>
                  </a:lnTo>
                  <a:lnTo>
                    <a:pt x="32195" y="77826"/>
                  </a:lnTo>
                  <a:cubicBezTo>
                    <a:pt x="32195" y="76588"/>
                    <a:pt x="31623" y="75350"/>
                    <a:pt x="31433" y="74112"/>
                  </a:cubicBezTo>
                  <a:cubicBezTo>
                    <a:pt x="31242" y="72874"/>
                    <a:pt x="31433" y="74112"/>
                    <a:pt x="31433" y="73350"/>
                  </a:cubicBezTo>
                  <a:cubicBezTo>
                    <a:pt x="31340" y="70863"/>
                    <a:pt x="31500" y="68374"/>
                    <a:pt x="31909" y="659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xmlns="" id="{8D5B772A-5836-421C-88D6-EB42C6D2AA1B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656 h 78158"/>
                <a:gd name="connsiteX14" fmla="*/ 22271 w 187244"/>
                <a:gd name="connsiteY14" fmla="*/ 26846 h 78158"/>
                <a:gd name="connsiteX15" fmla="*/ 22271 w 187244"/>
                <a:gd name="connsiteY15" fmla="*/ 26846 h 78158"/>
                <a:gd name="connsiteX16" fmla="*/ 22271 w 187244"/>
                <a:gd name="connsiteY16" fmla="*/ 26846 h 78158"/>
                <a:gd name="connsiteX17" fmla="*/ 136571 w 187244"/>
                <a:gd name="connsiteY17" fmla="*/ 41228 h 78158"/>
                <a:gd name="connsiteX18" fmla="*/ 136571 w 187244"/>
                <a:gd name="connsiteY18" fmla="*/ 41228 h 78158"/>
                <a:gd name="connsiteX19" fmla="*/ 89613 w 187244"/>
                <a:gd name="connsiteY19" fmla="*/ 50753 h 78158"/>
                <a:gd name="connsiteX20" fmla="*/ 71991 w 187244"/>
                <a:gd name="connsiteY20" fmla="*/ 52754 h 78158"/>
                <a:gd name="connsiteX21" fmla="*/ 66372 w 187244"/>
                <a:gd name="connsiteY21" fmla="*/ 52754 h 78158"/>
                <a:gd name="connsiteX22" fmla="*/ 64467 w 187244"/>
                <a:gd name="connsiteY22" fmla="*/ 52754 h 78158"/>
                <a:gd name="connsiteX23" fmla="*/ 60942 w 187244"/>
                <a:gd name="connsiteY23" fmla="*/ 52087 h 78158"/>
                <a:gd name="connsiteX24" fmla="*/ 33796 w 187244"/>
                <a:gd name="connsiteY24" fmla="*/ 42562 h 78158"/>
                <a:gd name="connsiteX25" fmla="*/ 30748 w 187244"/>
                <a:gd name="connsiteY25" fmla="*/ 40657 h 78158"/>
                <a:gd name="connsiteX26" fmla="*/ 28938 w 187244"/>
                <a:gd name="connsiteY26" fmla="*/ 39228 h 78158"/>
                <a:gd name="connsiteX27" fmla="*/ 24652 w 187244"/>
                <a:gd name="connsiteY27" fmla="*/ 34942 h 78158"/>
                <a:gd name="connsiteX28" fmla="*/ 23223 w 187244"/>
                <a:gd name="connsiteY28" fmla="*/ 32370 h 78158"/>
                <a:gd name="connsiteX29" fmla="*/ 22461 w 187244"/>
                <a:gd name="connsiteY29" fmla="*/ 29798 h 78158"/>
                <a:gd name="connsiteX30" fmla="*/ 22461 w 187244"/>
                <a:gd name="connsiteY30" fmla="*/ 29798 h 78158"/>
                <a:gd name="connsiteX31" fmla="*/ 22461 w 187244"/>
                <a:gd name="connsiteY31" fmla="*/ 29036 h 78158"/>
                <a:gd name="connsiteX32" fmla="*/ 22461 w 187244"/>
                <a:gd name="connsiteY32" fmla="*/ 29036 h 78158"/>
                <a:gd name="connsiteX33" fmla="*/ 22461 w 187244"/>
                <a:gd name="connsiteY33" fmla="*/ 29036 h 78158"/>
                <a:gd name="connsiteX34" fmla="*/ 23033 w 187244"/>
                <a:gd name="connsiteY34" fmla="*/ 28465 h 78158"/>
                <a:gd name="connsiteX35" fmla="*/ 23985 w 187244"/>
                <a:gd name="connsiteY35" fmla="*/ 27608 h 78158"/>
                <a:gd name="connsiteX36" fmla="*/ 28843 w 187244"/>
                <a:gd name="connsiteY36" fmla="*/ 25036 h 78158"/>
                <a:gd name="connsiteX37" fmla="*/ 28843 w 187244"/>
                <a:gd name="connsiteY37" fmla="*/ 25036 h 78158"/>
                <a:gd name="connsiteX38" fmla="*/ 29605 w 187244"/>
                <a:gd name="connsiteY38" fmla="*/ 25036 h 78158"/>
                <a:gd name="connsiteX39" fmla="*/ 32177 w 187244"/>
                <a:gd name="connsiteY39" fmla="*/ 24179 h 78158"/>
                <a:gd name="connsiteX40" fmla="*/ 37701 w 187244"/>
                <a:gd name="connsiteY40" fmla="*/ 22464 h 78158"/>
                <a:gd name="connsiteX41" fmla="*/ 50179 w 187244"/>
                <a:gd name="connsiteY41" fmla="*/ 19892 h 78158"/>
                <a:gd name="connsiteX42" fmla="*/ 78754 w 187244"/>
                <a:gd name="connsiteY42" fmla="*/ 17892 h 78158"/>
                <a:gd name="connsiteX43" fmla="*/ 98471 w 187244"/>
                <a:gd name="connsiteY43" fmla="*/ 17892 h 78158"/>
                <a:gd name="connsiteX44" fmla="*/ 122664 w 187244"/>
                <a:gd name="connsiteY44" fmla="*/ 28655 h 78158"/>
                <a:gd name="connsiteX45" fmla="*/ 144572 w 187244"/>
                <a:gd name="connsiteY45" fmla="*/ 38180 h 78158"/>
                <a:gd name="connsiteX46" fmla="*/ 161812 w 187244"/>
                <a:gd name="connsiteY46" fmla="*/ 46753 h 78158"/>
                <a:gd name="connsiteX47" fmla="*/ 164003 w 187244"/>
                <a:gd name="connsiteY47" fmla="*/ 48277 h 78158"/>
                <a:gd name="connsiteX48" fmla="*/ 159621 w 187244"/>
                <a:gd name="connsiteY48" fmla="*/ 46848 h 78158"/>
                <a:gd name="connsiteX49" fmla="*/ 136476 w 187244"/>
                <a:gd name="connsiteY49" fmla="*/ 41228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21" y="50336"/>
                    <a:pt x="183008" y="42433"/>
                    <a:pt x="176862" y="36656"/>
                  </a:cubicBezTo>
                  <a:close/>
                  <a:moveTo>
                    <a:pt x="22271" y="26846"/>
                  </a:moveTo>
                  <a:lnTo>
                    <a:pt x="22271" y="26846"/>
                  </a:lnTo>
                  <a:cubicBezTo>
                    <a:pt x="22271" y="25988"/>
                    <a:pt x="22271" y="24941"/>
                    <a:pt x="22271" y="26846"/>
                  </a:cubicBezTo>
                  <a:close/>
                  <a:moveTo>
                    <a:pt x="136571" y="41228"/>
                  </a:moveTo>
                  <a:lnTo>
                    <a:pt x="136571" y="41228"/>
                  </a:lnTo>
                  <a:cubicBezTo>
                    <a:pt x="120653" y="42918"/>
                    <a:pt x="104931" y="46107"/>
                    <a:pt x="89613" y="50753"/>
                  </a:cubicBezTo>
                  <a:cubicBezTo>
                    <a:pt x="83841" y="52129"/>
                    <a:pt x="77924" y="52800"/>
                    <a:pt x="71991" y="52754"/>
                  </a:cubicBezTo>
                  <a:lnTo>
                    <a:pt x="66372" y="52754"/>
                  </a:lnTo>
                  <a:lnTo>
                    <a:pt x="64467" y="52754"/>
                  </a:lnTo>
                  <a:lnTo>
                    <a:pt x="60942" y="52087"/>
                  </a:lnTo>
                  <a:cubicBezTo>
                    <a:pt x="51383" y="50616"/>
                    <a:pt x="42179" y="47386"/>
                    <a:pt x="33796" y="42562"/>
                  </a:cubicBezTo>
                  <a:lnTo>
                    <a:pt x="30748" y="40657"/>
                  </a:lnTo>
                  <a:lnTo>
                    <a:pt x="28938" y="39228"/>
                  </a:lnTo>
                  <a:cubicBezTo>
                    <a:pt x="27416" y="37896"/>
                    <a:pt x="25984" y="36464"/>
                    <a:pt x="24652" y="34942"/>
                  </a:cubicBezTo>
                  <a:cubicBezTo>
                    <a:pt x="26176" y="36656"/>
                    <a:pt x="22938" y="31322"/>
                    <a:pt x="23223" y="32370"/>
                  </a:cubicBezTo>
                  <a:cubicBezTo>
                    <a:pt x="22882" y="31541"/>
                    <a:pt x="22627" y="30679"/>
                    <a:pt x="22461" y="29798"/>
                  </a:cubicBezTo>
                  <a:lnTo>
                    <a:pt x="22461" y="29798"/>
                  </a:lnTo>
                  <a:cubicBezTo>
                    <a:pt x="22461" y="29798"/>
                    <a:pt x="22461" y="29798"/>
                    <a:pt x="22461" y="29036"/>
                  </a:cubicBezTo>
                  <a:lnTo>
                    <a:pt x="22461" y="29036"/>
                  </a:lnTo>
                  <a:lnTo>
                    <a:pt x="22461" y="29036"/>
                  </a:lnTo>
                  <a:lnTo>
                    <a:pt x="23033" y="28465"/>
                  </a:lnTo>
                  <a:lnTo>
                    <a:pt x="23985" y="27608"/>
                  </a:lnTo>
                  <a:cubicBezTo>
                    <a:pt x="25542" y="26638"/>
                    <a:pt x="27166" y="25778"/>
                    <a:pt x="28843" y="25036"/>
                  </a:cubicBezTo>
                  <a:lnTo>
                    <a:pt x="28843" y="25036"/>
                  </a:lnTo>
                  <a:lnTo>
                    <a:pt x="29605" y="25036"/>
                  </a:lnTo>
                  <a:lnTo>
                    <a:pt x="32177" y="24179"/>
                  </a:lnTo>
                  <a:cubicBezTo>
                    <a:pt x="33987" y="23512"/>
                    <a:pt x="35892" y="22940"/>
                    <a:pt x="37701" y="22464"/>
                  </a:cubicBezTo>
                  <a:cubicBezTo>
                    <a:pt x="41786" y="21279"/>
                    <a:pt x="45959" y="20419"/>
                    <a:pt x="50179" y="19892"/>
                  </a:cubicBezTo>
                  <a:cubicBezTo>
                    <a:pt x="59704" y="18749"/>
                    <a:pt x="69229" y="18273"/>
                    <a:pt x="78754" y="17892"/>
                  </a:cubicBezTo>
                  <a:cubicBezTo>
                    <a:pt x="85326" y="17892"/>
                    <a:pt x="91899" y="17892"/>
                    <a:pt x="98471" y="17892"/>
                  </a:cubicBezTo>
                  <a:cubicBezTo>
                    <a:pt x="105995" y="22589"/>
                    <a:pt x="114138" y="26212"/>
                    <a:pt x="122664" y="28655"/>
                  </a:cubicBezTo>
                  <a:cubicBezTo>
                    <a:pt x="129999" y="32084"/>
                    <a:pt x="137142" y="35704"/>
                    <a:pt x="144572" y="38180"/>
                  </a:cubicBezTo>
                  <a:cubicBezTo>
                    <a:pt x="150614" y="40400"/>
                    <a:pt x="156395" y="43275"/>
                    <a:pt x="161812" y="46753"/>
                  </a:cubicBezTo>
                  <a:cubicBezTo>
                    <a:pt x="162579" y="47206"/>
                    <a:pt x="163312" y="47715"/>
                    <a:pt x="164003" y="48277"/>
                  </a:cubicBezTo>
                  <a:lnTo>
                    <a:pt x="159621" y="46848"/>
                  </a:lnTo>
                  <a:cubicBezTo>
                    <a:pt x="152306" y="43601"/>
                    <a:pt x="144466" y="41697"/>
                    <a:pt x="136476" y="412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xmlns="" id="{4C42D802-7B7B-493F-B81A-B15E35A1AE17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499 w 251238"/>
                <a:gd name="connsiteY38" fmla="*/ 191708 h 254763"/>
                <a:gd name="connsiteX39" fmla="*/ 58643 w 251238"/>
                <a:gd name="connsiteY39" fmla="*/ 38641 h 254763"/>
                <a:gd name="connsiteX40" fmla="*/ 58643 w 251238"/>
                <a:gd name="connsiteY40" fmla="*/ 38641 h 254763"/>
                <a:gd name="connsiteX41" fmla="*/ 58643 w 251238"/>
                <a:gd name="connsiteY41" fmla="*/ 38641 h 254763"/>
                <a:gd name="connsiteX42" fmla="*/ 30068 w 251238"/>
                <a:gd name="connsiteY42" fmla="*/ 117127 h 254763"/>
                <a:gd name="connsiteX43" fmla="*/ 30068 w 251238"/>
                <a:gd name="connsiteY43" fmla="*/ 117127 h 254763"/>
                <a:gd name="connsiteX44" fmla="*/ 40355 w 251238"/>
                <a:gd name="connsiteY44" fmla="*/ 104268 h 254763"/>
                <a:gd name="connsiteX45" fmla="*/ 46547 w 251238"/>
                <a:gd name="connsiteY45" fmla="*/ 100077 h 254763"/>
                <a:gd name="connsiteX46" fmla="*/ 48452 w 251238"/>
                <a:gd name="connsiteY46" fmla="*/ 99220 h 254763"/>
                <a:gd name="connsiteX47" fmla="*/ 52262 w 251238"/>
                <a:gd name="connsiteY47" fmla="*/ 97696 h 254763"/>
                <a:gd name="connsiteX48" fmla="*/ 72550 w 251238"/>
                <a:gd name="connsiteY48" fmla="*/ 79408 h 254763"/>
                <a:gd name="connsiteX49" fmla="*/ 69121 w 251238"/>
                <a:gd name="connsiteY49" fmla="*/ 57501 h 254763"/>
                <a:gd name="connsiteX50" fmla="*/ 61501 w 251238"/>
                <a:gd name="connsiteY50" fmla="*/ 48833 h 254763"/>
                <a:gd name="connsiteX51" fmla="*/ 60453 w 251238"/>
                <a:gd name="connsiteY51" fmla="*/ 46833 h 254763"/>
                <a:gd name="connsiteX52" fmla="*/ 57596 w 251238"/>
                <a:gd name="connsiteY52" fmla="*/ 41118 h 254763"/>
                <a:gd name="connsiteX53" fmla="*/ 57596 w 251238"/>
                <a:gd name="connsiteY53" fmla="*/ 39403 h 254763"/>
                <a:gd name="connsiteX54" fmla="*/ 58263 w 251238"/>
                <a:gd name="connsiteY54" fmla="*/ 38641 h 254763"/>
                <a:gd name="connsiteX55" fmla="*/ 59596 w 251238"/>
                <a:gd name="connsiteY55" fmla="*/ 37974 h 254763"/>
                <a:gd name="connsiteX56" fmla="*/ 62453 w 251238"/>
                <a:gd name="connsiteY56" fmla="*/ 36450 h 254763"/>
                <a:gd name="connsiteX57" fmla="*/ 63406 w 251238"/>
                <a:gd name="connsiteY57" fmla="*/ 36450 h 254763"/>
                <a:gd name="connsiteX58" fmla="*/ 67978 w 251238"/>
                <a:gd name="connsiteY58" fmla="*/ 35117 h 254763"/>
                <a:gd name="connsiteX59" fmla="*/ 69121 w 251238"/>
                <a:gd name="connsiteY59" fmla="*/ 35117 h 254763"/>
                <a:gd name="connsiteX60" fmla="*/ 70073 w 251238"/>
                <a:gd name="connsiteY60" fmla="*/ 35117 h 254763"/>
                <a:gd name="connsiteX61" fmla="*/ 79598 w 251238"/>
                <a:gd name="connsiteY61" fmla="*/ 35117 h 254763"/>
                <a:gd name="connsiteX62" fmla="*/ 80551 w 251238"/>
                <a:gd name="connsiteY62" fmla="*/ 35117 h 254763"/>
                <a:gd name="connsiteX63" fmla="*/ 81599 w 251238"/>
                <a:gd name="connsiteY63" fmla="*/ 35117 h 254763"/>
                <a:gd name="connsiteX64" fmla="*/ 86361 w 251238"/>
                <a:gd name="connsiteY64" fmla="*/ 36260 h 254763"/>
                <a:gd name="connsiteX65" fmla="*/ 91124 w 251238"/>
                <a:gd name="connsiteY65" fmla="*/ 37784 h 254763"/>
                <a:gd name="connsiteX66" fmla="*/ 94076 w 251238"/>
                <a:gd name="connsiteY66" fmla="*/ 38832 h 254763"/>
                <a:gd name="connsiteX67" fmla="*/ 94743 w 251238"/>
                <a:gd name="connsiteY67" fmla="*/ 38832 h 254763"/>
                <a:gd name="connsiteX68" fmla="*/ 132843 w 251238"/>
                <a:gd name="connsiteY68" fmla="*/ 59596 h 254763"/>
                <a:gd name="connsiteX69" fmla="*/ 151036 w 251238"/>
                <a:gd name="connsiteY69" fmla="*/ 71502 h 254763"/>
                <a:gd name="connsiteX70" fmla="*/ 167133 w 251238"/>
                <a:gd name="connsiteY70" fmla="*/ 84456 h 254763"/>
                <a:gd name="connsiteX71" fmla="*/ 190851 w 251238"/>
                <a:gd name="connsiteY71" fmla="*/ 111793 h 254763"/>
                <a:gd name="connsiteX72" fmla="*/ 190851 w 251238"/>
                <a:gd name="connsiteY72" fmla="*/ 113412 h 254763"/>
                <a:gd name="connsiteX73" fmla="*/ 188564 w 251238"/>
                <a:gd name="connsiteY73" fmla="*/ 115603 h 254763"/>
                <a:gd name="connsiteX74" fmla="*/ 175420 w 251238"/>
                <a:gd name="connsiteY74" fmla="*/ 131224 h 254763"/>
                <a:gd name="connsiteX75" fmla="*/ 181611 w 251238"/>
                <a:gd name="connsiteY75" fmla="*/ 183326 h 254763"/>
                <a:gd name="connsiteX76" fmla="*/ 181611 w 251238"/>
                <a:gd name="connsiteY76" fmla="*/ 183326 h 254763"/>
                <a:gd name="connsiteX77" fmla="*/ 137606 w 251238"/>
                <a:gd name="connsiteY77" fmla="*/ 169038 h 254763"/>
                <a:gd name="connsiteX78" fmla="*/ 87504 w 251238"/>
                <a:gd name="connsiteY78" fmla="*/ 165038 h 254763"/>
                <a:gd name="connsiteX79" fmla="*/ 65311 w 251238"/>
                <a:gd name="connsiteY79" fmla="*/ 165038 h 254763"/>
                <a:gd name="connsiteX80" fmla="*/ 61120 w 251238"/>
                <a:gd name="connsiteY80" fmla="*/ 165038 h 254763"/>
                <a:gd name="connsiteX81" fmla="*/ 59596 w 251238"/>
                <a:gd name="connsiteY81" fmla="*/ 165038 h 254763"/>
                <a:gd name="connsiteX82" fmla="*/ 50071 w 251238"/>
                <a:gd name="connsiteY82" fmla="*/ 162466 h 254763"/>
                <a:gd name="connsiteX83" fmla="*/ 47499 w 251238"/>
                <a:gd name="connsiteY83" fmla="*/ 161514 h 254763"/>
                <a:gd name="connsiteX84" fmla="*/ 44642 w 251238"/>
                <a:gd name="connsiteY84" fmla="*/ 159990 h 254763"/>
                <a:gd name="connsiteX85" fmla="*/ 41118 w 251238"/>
                <a:gd name="connsiteY85" fmla="*/ 157799 h 254763"/>
                <a:gd name="connsiteX86" fmla="*/ 39117 w 251238"/>
                <a:gd name="connsiteY86" fmla="*/ 156465 h 254763"/>
                <a:gd name="connsiteX87" fmla="*/ 29592 w 251238"/>
                <a:gd name="connsiteY87" fmla="*/ 145321 h 254763"/>
                <a:gd name="connsiteX88" fmla="*/ 28544 w 251238"/>
                <a:gd name="connsiteY88" fmla="*/ 142940 h 254763"/>
                <a:gd name="connsiteX89" fmla="*/ 27592 w 251238"/>
                <a:gd name="connsiteY89" fmla="*/ 139987 h 254763"/>
                <a:gd name="connsiteX90" fmla="*/ 26830 w 251238"/>
                <a:gd name="connsiteY90" fmla="*/ 136272 h 254763"/>
                <a:gd name="connsiteX91" fmla="*/ 26830 w 251238"/>
                <a:gd name="connsiteY91" fmla="*/ 133891 h 254763"/>
                <a:gd name="connsiteX92" fmla="*/ 30640 w 251238"/>
                <a:gd name="connsiteY92" fmla="*/ 11712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1208" y="163133"/>
                    <a:pt x="24258" y="183707"/>
                    <a:pt x="49499" y="191708"/>
                  </a:cubicBezTo>
                  <a:close/>
                  <a:moveTo>
                    <a:pt x="58643" y="38641"/>
                  </a:moveTo>
                  <a:lnTo>
                    <a:pt x="58643" y="38641"/>
                  </a:lnTo>
                  <a:cubicBezTo>
                    <a:pt x="58643" y="37308"/>
                    <a:pt x="58643" y="37974"/>
                    <a:pt x="58643" y="38641"/>
                  </a:cubicBezTo>
                  <a:close/>
                  <a:moveTo>
                    <a:pt x="30068" y="117127"/>
                  </a:moveTo>
                  <a:lnTo>
                    <a:pt x="30068" y="117127"/>
                  </a:lnTo>
                  <a:cubicBezTo>
                    <a:pt x="32470" y="112111"/>
                    <a:pt x="35989" y="107712"/>
                    <a:pt x="40355" y="104268"/>
                  </a:cubicBezTo>
                  <a:cubicBezTo>
                    <a:pt x="42279" y="102675"/>
                    <a:pt x="44352" y="101271"/>
                    <a:pt x="46547" y="100077"/>
                  </a:cubicBezTo>
                  <a:lnTo>
                    <a:pt x="48452" y="99220"/>
                  </a:lnTo>
                  <a:lnTo>
                    <a:pt x="52262" y="97696"/>
                  </a:lnTo>
                  <a:cubicBezTo>
                    <a:pt x="61417" y="94937"/>
                    <a:pt x="68859" y="88229"/>
                    <a:pt x="72550" y="79408"/>
                  </a:cubicBezTo>
                  <a:cubicBezTo>
                    <a:pt x="74954" y="71976"/>
                    <a:pt x="73681" y="63843"/>
                    <a:pt x="69121" y="57501"/>
                  </a:cubicBezTo>
                  <a:cubicBezTo>
                    <a:pt x="66845" y="54389"/>
                    <a:pt x="64295" y="51488"/>
                    <a:pt x="61501" y="48833"/>
                  </a:cubicBezTo>
                  <a:cubicBezTo>
                    <a:pt x="61074" y="48210"/>
                    <a:pt x="60722" y="47538"/>
                    <a:pt x="60453" y="46833"/>
                  </a:cubicBezTo>
                  <a:cubicBezTo>
                    <a:pt x="59977" y="45499"/>
                    <a:pt x="58167" y="42451"/>
                    <a:pt x="57596" y="41118"/>
                  </a:cubicBezTo>
                  <a:cubicBezTo>
                    <a:pt x="57024" y="39784"/>
                    <a:pt x="57596" y="39879"/>
                    <a:pt x="57596" y="39403"/>
                  </a:cubicBezTo>
                  <a:cubicBezTo>
                    <a:pt x="57596" y="38927"/>
                    <a:pt x="58263" y="38736"/>
                    <a:pt x="58263" y="38641"/>
                  </a:cubicBezTo>
                  <a:cubicBezTo>
                    <a:pt x="58263" y="38546"/>
                    <a:pt x="58263" y="38641"/>
                    <a:pt x="59596" y="37974"/>
                  </a:cubicBezTo>
                  <a:lnTo>
                    <a:pt x="62453" y="36450"/>
                  </a:lnTo>
                  <a:lnTo>
                    <a:pt x="63406" y="36450"/>
                  </a:lnTo>
                  <a:cubicBezTo>
                    <a:pt x="64903" y="35918"/>
                    <a:pt x="66430" y="35473"/>
                    <a:pt x="67978" y="35117"/>
                  </a:cubicBezTo>
                  <a:lnTo>
                    <a:pt x="69121" y="35117"/>
                  </a:lnTo>
                  <a:lnTo>
                    <a:pt x="70073" y="35117"/>
                  </a:lnTo>
                  <a:cubicBezTo>
                    <a:pt x="73244" y="34883"/>
                    <a:pt x="76428" y="34883"/>
                    <a:pt x="79598" y="35117"/>
                  </a:cubicBezTo>
                  <a:lnTo>
                    <a:pt x="80551" y="35117"/>
                  </a:lnTo>
                  <a:lnTo>
                    <a:pt x="81599" y="35117"/>
                  </a:lnTo>
                  <a:cubicBezTo>
                    <a:pt x="83209" y="35397"/>
                    <a:pt x="84800" y="35778"/>
                    <a:pt x="86361" y="36260"/>
                  </a:cubicBezTo>
                  <a:cubicBezTo>
                    <a:pt x="87979" y="36667"/>
                    <a:pt x="89570" y="37176"/>
                    <a:pt x="91124" y="37784"/>
                  </a:cubicBezTo>
                  <a:lnTo>
                    <a:pt x="94076" y="38832"/>
                  </a:lnTo>
                  <a:lnTo>
                    <a:pt x="94743" y="38832"/>
                  </a:lnTo>
                  <a:cubicBezTo>
                    <a:pt x="107821" y="45037"/>
                    <a:pt x="120541" y="51969"/>
                    <a:pt x="132843" y="59596"/>
                  </a:cubicBezTo>
                  <a:cubicBezTo>
                    <a:pt x="139034" y="63406"/>
                    <a:pt x="145130" y="67311"/>
                    <a:pt x="151036" y="71502"/>
                  </a:cubicBezTo>
                  <a:cubicBezTo>
                    <a:pt x="156788" y="75316"/>
                    <a:pt x="162177" y="79653"/>
                    <a:pt x="167133" y="84456"/>
                  </a:cubicBezTo>
                  <a:cubicBezTo>
                    <a:pt x="176519" y="92171"/>
                    <a:pt x="184537" y="101413"/>
                    <a:pt x="190851" y="111793"/>
                  </a:cubicBezTo>
                  <a:cubicBezTo>
                    <a:pt x="190851" y="111126"/>
                    <a:pt x="190851" y="112365"/>
                    <a:pt x="190851" y="113412"/>
                  </a:cubicBezTo>
                  <a:lnTo>
                    <a:pt x="188564" y="115603"/>
                  </a:lnTo>
                  <a:cubicBezTo>
                    <a:pt x="183385" y="120082"/>
                    <a:pt x="178948" y="125355"/>
                    <a:pt x="175420" y="131224"/>
                  </a:cubicBezTo>
                  <a:cubicBezTo>
                    <a:pt x="164943" y="148845"/>
                    <a:pt x="171134" y="167610"/>
                    <a:pt x="181611" y="183326"/>
                  </a:cubicBezTo>
                  <a:lnTo>
                    <a:pt x="181611" y="183326"/>
                  </a:lnTo>
                  <a:cubicBezTo>
                    <a:pt x="167459" y="177100"/>
                    <a:pt x="152716" y="172314"/>
                    <a:pt x="137606" y="169038"/>
                  </a:cubicBezTo>
                  <a:cubicBezTo>
                    <a:pt x="121068" y="166131"/>
                    <a:pt x="104293" y="164791"/>
                    <a:pt x="87504" y="165038"/>
                  </a:cubicBezTo>
                  <a:lnTo>
                    <a:pt x="65311" y="165038"/>
                  </a:lnTo>
                  <a:lnTo>
                    <a:pt x="61120" y="165038"/>
                  </a:lnTo>
                  <a:lnTo>
                    <a:pt x="59596" y="165038"/>
                  </a:lnTo>
                  <a:cubicBezTo>
                    <a:pt x="56362" y="164417"/>
                    <a:pt x="53178" y="163557"/>
                    <a:pt x="50071" y="162466"/>
                  </a:cubicBezTo>
                  <a:lnTo>
                    <a:pt x="47499" y="161514"/>
                  </a:lnTo>
                  <a:lnTo>
                    <a:pt x="44642" y="159990"/>
                  </a:lnTo>
                  <a:cubicBezTo>
                    <a:pt x="43403" y="159323"/>
                    <a:pt x="42260" y="158561"/>
                    <a:pt x="41118" y="157799"/>
                  </a:cubicBezTo>
                  <a:cubicBezTo>
                    <a:pt x="39974" y="157037"/>
                    <a:pt x="37974" y="155513"/>
                    <a:pt x="39117" y="156465"/>
                  </a:cubicBezTo>
                  <a:cubicBezTo>
                    <a:pt x="35061" y="153604"/>
                    <a:pt x="31787" y="149773"/>
                    <a:pt x="29592" y="145321"/>
                  </a:cubicBezTo>
                  <a:cubicBezTo>
                    <a:pt x="29592" y="145321"/>
                    <a:pt x="28735" y="143321"/>
                    <a:pt x="28544" y="142940"/>
                  </a:cubicBezTo>
                  <a:cubicBezTo>
                    <a:pt x="28354" y="142559"/>
                    <a:pt x="27878" y="140940"/>
                    <a:pt x="27592" y="139987"/>
                  </a:cubicBezTo>
                  <a:cubicBezTo>
                    <a:pt x="27306" y="139035"/>
                    <a:pt x="27020" y="137511"/>
                    <a:pt x="26830" y="136272"/>
                  </a:cubicBezTo>
                  <a:cubicBezTo>
                    <a:pt x="26830" y="138177"/>
                    <a:pt x="26830" y="134082"/>
                    <a:pt x="26830" y="133891"/>
                  </a:cubicBezTo>
                  <a:cubicBezTo>
                    <a:pt x="26775" y="128082"/>
                    <a:pt x="28080" y="122342"/>
                    <a:pt x="30640" y="117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xmlns="" id="{A62F4C25-B02F-45DD-81E0-09E87BE0BE60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xmlns="" id="{2B485823-BDA4-41C5-BF2C-FBF893E3F7B7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xmlns="" id="{85EB6386-38DC-4E80-B0F8-7F14A112928C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xmlns="" id="{DC4FF136-3EFD-40AD-87D8-25D9EEB58276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xmlns="" id="{10513FAE-0BD4-409C-AFEE-5F7E89C1DC51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xmlns="" id="{4F97E8BD-6DBC-4011-95D3-F37D774FF93A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xmlns="" id="{C0208AA0-182D-4788-9E2D-2A25C2561898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xmlns="" id="{4C250446-36CB-4429-BD78-5F093431752E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xmlns="" id="{C291A241-B3F7-4CB6-8825-6C353A77CAF3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xmlns="" id="{3B909F98-FA37-420E-BB68-ACB69FE8647F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xmlns="" id="{A612E5B1-298F-4E16-A87A-D259AB277EEC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xmlns="" id="{3A6DCC0C-F8E2-4A27-AB01-E7E7BAEADFE8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xmlns="" id="{574203B4-942C-4F41-8D60-19CF1295C35F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xmlns="" id="{8BD07D71-59D0-4DE5-92FD-935657328939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xmlns="" id="{9C9BCD92-030A-4081-9B72-57F2EF21B302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xmlns="" id="{88DCE80B-EAB4-450E-9C87-B9AF0F4C00BB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  <a:gd name="connsiteX14" fmla="*/ 3021 w 16260"/>
                <a:gd name="connsiteY14" fmla="*/ 13222 h 18803"/>
                <a:gd name="connsiteX15" fmla="*/ 3021 w 16260"/>
                <a:gd name="connsiteY15" fmla="*/ 13412 h 18803"/>
                <a:gd name="connsiteX16" fmla="*/ 3021 w 16260"/>
                <a:gd name="connsiteY16" fmla="*/ 13412 h 18803"/>
                <a:gd name="connsiteX17" fmla="*/ 3688 w 16260"/>
                <a:gd name="connsiteY17" fmla="*/ 14079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lnTo>
                    <a:pt x="3021" y="13222"/>
                  </a:lnTo>
                  <a:close/>
                  <a:moveTo>
                    <a:pt x="3021" y="13412"/>
                  </a:moveTo>
                  <a:lnTo>
                    <a:pt x="3021" y="13412"/>
                  </a:lnTo>
                  <a:cubicBezTo>
                    <a:pt x="3021" y="12555"/>
                    <a:pt x="3021" y="13508"/>
                    <a:pt x="3688" y="140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xmlns="" id="{A9E1B5BF-6A37-4512-A22C-A985864DD291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xmlns="" id="{27E1F352-743D-476C-B742-FD033CB32940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xmlns="" id="{E4897C31-A813-42D8-9206-4581C9B06B43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xmlns="" id="{B9ACABE8-C745-4DCE-9D1A-573B573052B0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xmlns="" id="{59B5405F-8AA1-4DF9-ACC0-AD48137029C5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xmlns="" id="{9BC9A66A-0F9B-4CD4-8E5E-04413FB56D17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xmlns="" id="{631E5CF5-B43E-470F-8D15-000634696812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xmlns="" id="{ACE53F9C-67F4-45BA-A8D2-8E47F92E318B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xmlns="" id="{F799E3DD-6B65-46AE-B5E7-E27E8AD055E3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xmlns="" id="{367D7EDD-029A-4102-BF78-2034630CCE76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xmlns="" id="{57D5B786-CFD9-4CAD-97F7-3A936BA4362E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xmlns="" id="{2FF205C8-9BB5-459D-B967-EA26E6ECFC1C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xmlns="" id="{AD0BAF95-4208-49C4-B2F1-A8E557232A0F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xmlns="" id="{4EFD179D-F256-4898-9486-D692753B4FD4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xmlns="" id="{2BB252E2-8550-4DF7-B4BF-16CD770933A6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xmlns="" id="{E9AEF4F3-07AE-4D2D-AF4B-F876C637971B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xmlns="" id="{7E75A73B-34A1-40FB-B913-D513CAC339CC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xmlns="" id="{1C5B3A71-1D7E-4A08-9BB1-8DF113A45CFA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xmlns="" id="{0FDC459E-B698-4840-B626-A434178ACF78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xmlns="" id="{A19E4846-55CC-4E4A-9BDF-B33D83B82685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xmlns="" id="{66D34756-829A-46FD-8A54-A71086190363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xmlns="" id="{874FA8AB-FA18-4A2E-8F9F-98C6676E7344}"/>
                </a:ext>
              </a:extLst>
            </p:cNvPr>
            <p:cNvSpPr/>
            <p:nvPr/>
          </p:nvSpPr>
          <p:spPr>
            <a:xfrm>
              <a:off x="2734760" y="3847776"/>
              <a:ext cx="92524" cy="34869"/>
            </a:xfrm>
            <a:custGeom>
              <a:avLst/>
              <a:gdLst>
                <a:gd name="connsiteX0" fmla="*/ 57125 w 57450"/>
                <a:gd name="connsiteY0" fmla="*/ 5004 h 21651"/>
                <a:gd name="connsiteX1" fmla="*/ 52553 w 57450"/>
                <a:gd name="connsiteY1" fmla="*/ 337 h 21651"/>
                <a:gd name="connsiteX2" fmla="*/ 25693 w 57450"/>
                <a:gd name="connsiteY2" fmla="*/ 2623 h 21651"/>
                <a:gd name="connsiteX3" fmla="*/ 1880 w 57450"/>
                <a:gd name="connsiteY3" fmla="*/ 10719 h 21651"/>
                <a:gd name="connsiteX4" fmla="*/ 261 w 57450"/>
                <a:gd name="connsiteY4" fmla="*/ 17101 h 21651"/>
                <a:gd name="connsiteX5" fmla="*/ 1023 w 57450"/>
                <a:gd name="connsiteY5" fmla="*/ 19101 h 21651"/>
                <a:gd name="connsiteX6" fmla="*/ 4642 w 57450"/>
                <a:gd name="connsiteY6" fmla="*/ 21578 h 21651"/>
                <a:gd name="connsiteX7" fmla="*/ 6262 w 57450"/>
                <a:gd name="connsiteY7" fmla="*/ 21578 h 21651"/>
                <a:gd name="connsiteX8" fmla="*/ 8071 w 57450"/>
                <a:gd name="connsiteY8" fmla="*/ 21578 h 21651"/>
                <a:gd name="connsiteX9" fmla="*/ 13501 w 57450"/>
                <a:gd name="connsiteY9" fmla="*/ 20816 h 21651"/>
                <a:gd name="connsiteX10" fmla="*/ 27598 w 57450"/>
                <a:gd name="connsiteY10" fmla="*/ 18625 h 21651"/>
                <a:gd name="connsiteX11" fmla="*/ 54172 w 57450"/>
                <a:gd name="connsiteY11" fmla="*/ 12529 h 21651"/>
                <a:gd name="connsiteX12" fmla="*/ 57411 w 57450"/>
                <a:gd name="connsiteY12" fmla="*/ 6719 h 21651"/>
                <a:gd name="connsiteX13" fmla="*/ 57411 w 57450"/>
                <a:gd name="connsiteY13" fmla="*/ 4909 h 21651"/>
                <a:gd name="connsiteX14" fmla="*/ 10072 w 57450"/>
                <a:gd name="connsiteY14" fmla="*/ 18911 h 21651"/>
                <a:gd name="connsiteX15" fmla="*/ 10072 w 57450"/>
                <a:gd name="connsiteY15" fmla="*/ 18911 h 21651"/>
                <a:gd name="connsiteX16" fmla="*/ 10072 w 57450"/>
                <a:gd name="connsiteY16" fmla="*/ 18911 h 2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450" h="21651">
                  <a:moveTo>
                    <a:pt x="57125" y="5004"/>
                  </a:moveTo>
                  <a:cubicBezTo>
                    <a:pt x="56593" y="2717"/>
                    <a:pt x="54829" y="916"/>
                    <a:pt x="52553" y="337"/>
                  </a:cubicBezTo>
                  <a:cubicBezTo>
                    <a:pt x="43535" y="-518"/>
                    <a:pt x="34437" y="257"/>
                    <a:pt x="25693" y="2623"/>
                  </a:cubicBezTo>
                  <a:cubicBezTo>
                    <a:pt x="17184" y="3193"/>
                    <a:pt x="8973" y="5985"/>
                    <a:pt x="1880" y="10719"/>
                  </a:cubicBezTo>
                  <a:cubicBezTo>
                    <a:pt x="219" y="12393"/>
                    <a:pt x="-401" y="14838"/>
                    <a:pt x="261" y="17101"/>
                  </a:cubicBezTo>
                  <a:cubicBezTo>
                    <a:pt x="414" y="17802"/>
                    <a:pt x="671" y="18476"/>
                    <a:pt x="1023" y="19101"/>
                  </a:cubicBezTo>
                  <a:cubicBezTo>
                    <a:pt x="1844" y="20383"/>
                    <a:pt x="3150" y="21277"/>
                    <a:pt x="4642" y="21578"/>
                  </a:cubicBezTo>
                  <a:cubicBezTo>
                    <a:pt x="5178" y="21676"/>
                    <a:pt x="5726" y="21676"/>
                    <a:pt x="6262" y="21578"/>
                  </a:cubicBezTo>
                  <a:lnTo>
                    <a:pt x="8071" y="21578"/>
                  </a:lnTo>
                  <a:lnTo>
                    <a:pt x="13501" y="20816"/>
                  </a:lnTo>
                  <a:cubicBezTo>
                    <a:pt x="17692" y="20054"/>
                    <a:pt x="23026" y="19387"/>
                    <a:pt x="27598" y="18625"/>
                  </a:cubicBezTo>
                  <a:cubicBezTo>
                    <a:pt x="36775" y="18392"/>
                    <a:pt x="45811" y="16319"/>
                    <a:pt x="54172" y="12529"/>
                  </a:cubicBezTo>
                  <a:cubicBezTo>
                    <a:pt x="56196" y="11293"/>
                    <a:pt x="57424" y="9089"/>
                    <a:pt x="57411" y="6719"/>
                  </a:cubicBezTo>
                  <a:cubicBezTo>
                    <a:pt x="57464" y="6117"/>
                    <a:pt x="57464" y="5511"/>
                    <a:pt x="57411" y="4909"/>
                  </a:cubicBezTo>
                  <a:close/>
                  <a:moveTo>
                    <a:pt x="10072" y="18911"/>
                  </a:moveTo>
                  <a:lnTo>
                    <a:pt x="10072" y="18911"/>
                  </a:lnTo>
                  <a:lnTo>
                    <a:pt x="10072" y="18911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xmlns="" id="{3BB438CF-5A74-4232-8A5D-C75397A9A0AA}"/>
                </a:ext>
              </a:extLst>
            </p:cNvPr>
            <p:cNvSpPr/>
            <p:nvPr/>
          </p:nvSpPr>
          <p:spPr>
            <a:xfrm>
              <a:off x="2744998" y="3882988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xmlns="" id="{8C69DD3D-CA1C-4520-ADD3-E37749EE0F47}"/>
                </a:ext>
              </a:extLst>
            </p:cNvPr>
            <p:cNvSpPr/>
            <p:nvPr/>
          </p:nvSpPr>
          <p:spPr>
            <a:xfrm>
              <a:off x="2747758" y="388268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xmlns="" id="{753813F2-6571-4F3F-84BA-D1CC5007CB42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xmlns="" id="{E9092E93-822A-4855-A24D-1CFA0301AF5A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xmlns="" id="{3FA891BA-478F-4787-83E8-FE4CB991B878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xmlns="" id="{38CE0D95-0C13-46C8-B9DD-3CDC91AF2BA6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xmlns="" id="{2FDF6010-91BC-4A78-AF5B-A7437485CEF1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xmlns="" id="{AB8D4D7E-4DBC-421D-8F27-18A71A51A1CB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xmlns="" id="{1524BAF4-AC38-4E27-BE8F-B31CFE1542B7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xmlns="" id="{6161A046-EF23-4AD9-BEFA-34A507BA35ED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xmlns="" id="{4B10D766-AB5C-4543-9DAC-2975804F4391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xmlns="" id="{E39C4598-5663-42D8-A4AE-E2DE161EB5F4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xmlns="" id="{C38643A1-5B8E-4DC7-8E63-328490979B43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xmlns="" id="{A914609C-9540-4A23-953C-3258958FA0F3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xmlns="" id="{3294B427-4A4B-4D38-B0D0-7252B9EE0E69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xmlns="" id="{0D1900BD-0608-499C-994E-1B1221CAE964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xmlns="" id="{23F027C7-504A-4719-BCF7-186A815BCEC5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xmlns="" id="{650C8DE2-C7EE-42D8-A0D1-AC194155D851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xmlns="" id="{851E54FB-7EAB-4508-9B2A-0D4D83862D18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xmlns="" id="{5BCE0953-3C71-4827-83D5-6F2F02A17F1F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xmlns="" id="{758BD74E-1C55-472C-844A-8B0CED68787E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xmlns="" id="{AB01048F-603E-4DC6-A546-7C155B47F9A1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xmlns="" id="{52B8C248-BB47-495E-8A64-C950CBA0D357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xmlns="" id="{603D30A8-B97F-4659-AA90-DE6D1236F798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xmlns="" id="{D4E137DD-08EE-45A3-B553-99C3CC7EA760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xmlns="" id="{C966363B-90CC-4A5F-AAE4-065892C2C812}"/>
                </a:ext>
              </a:extLst>
            </p:cNvPr>
            <p:cNvSpPr/>
            <p:nvPr/>
          </p:nvSpPr>
          <p:spPr>
            <a:xfrm>
              <a:off x="2021098" y="290352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xmlns="" id="{68AA8F0A-8E6F-438A-89B6-A5F807A987C6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xmlns="" id="{5405C37A-5345-4AD7-BBD5-6EA4055F5A43}"/>
                </a:ext>
              </a:extLst>
            </p:cNvPr>
            <p:cNvSpPr/>
            <p:nvPr/>
          </p:nvSpPr>
          <p:spPr>
            <a:xfrm>
              <a:off x="1981183" y="3233948"/>
              <a:ext cx="644" cy="1351"/>
            </a:xfrm>
            <a:custGeom>
              <a:avLst/>
              <a:gdLst>
                <a:gd name="connsiteX0" fmla="*/ 400 w 400"/>
                <a:gd name="connsiteY0" fmla="*/ 0 h 839"/>
                <a:gd name="connsiteX1" fmla="*/ 400 w 400"/>
                <a:gd name="connsiteY1" fmla="*/ 0 h 839"/>
                <a:gd name="connsiteX2" fmla="*/ 400 w 400"/>
                <a:gd name="connsiteY2" fmla="*/ 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" h="839">
                  <a:moveTo>
                    <a:pt x="400" y="0"/>
                  </a:moveTo>
                  <a:lnTo>
                    <a:pt x="400" y="0"/>
                  </a:lnTo>
                  <a:cubicBezTo>
                    <a:pt x="-267" y="1429"/>
                    <a:pt x="19" y="762"/>
                    <a:pt x="40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xmlns="" id="{53C88FC4-BBEB-4402-B090-6C5C51A29673}"/>
                </a:ext>
              </a:extLst>
            </p:cNvPr>
            <p:cNvSpPr/>
            <p:nvPr/>
          </p:nvSpPr>
          <p:spPr>
            <a:xfrm>
              <a:off x="2034232" y="3374342"/>
              <a:ext cx="39333" cy="65040"/>
            </a:xfrm>
            <a:custGeom>
              <a:avLst/>
              <a:gdLst>
                <a:gd name="connsiteX0" fmla="*/ 4989 w 24423"/>
                <a:gd name="connsiteY0" fmla="*/ 266 h 40385"/>
                <a:gd name="connsiteX1" fmla="*/ 1941 w 24423"/>
                <a:gd name="connsiteY1" fmla="*/ 7886 h 40385"/>
                <a:gd name="connsiteX2" fmla="*/ 11466 w 24423"/>
                <a:gd name="connsiteY2" fmla="*/ 37128 h 40385"/>
                <a:gd name="connsiteX3" fmla="*/ 20306 w 24423"/>
                <a:gd name="connsiteY3" fmla="*/ 39527 h 40385"/>
                <a:gd name="connsiteX4" fmla="*/ 22706 w 24423"/>
                <a:gd name="connsiteY4" fmla="*/ 37128 h 40385"/>
                <a:gd name="connsiteX5" fmla="*/ 20991 w 24423"/>
                <a:gd name="connsiteY5" fmla="*/ 13792 h 40385"/>
                <a:gd name="connsiteX6" fmla="*/ 4989 w 24423"/>
                <a:gd name="connsiteY6" fmla="*/ 266 h 4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23" h="40385">
                  <a:moveTo>
                    <a:pt x="4989" y="266"/>
                  </a:moveTo>
                  <a:cubicBezTo>
                    <a:pt x="703" y="-1449"/>
                    <a:pt x="-2059" y="5600"/>
                    <a:pt x="1941" y="7886"/>
                  </a:cubicBezTo>
                  <a:cubicBezTo>
                    <a:pt x="12990" y="14172"/>
                    <a:pt x="5846" y="27984"/>
                    <a:pt x="11466" y="37128"/>
                  </a:cubicBezTo>
                  <a:cubicBezTo>
                    <a:pt x="13245" y="40232"/>
                    <a:pt x="17202" y="41306"/>
                    <a:pt x="20306" y="39527"/>
                  </a:cubicBezTo>
                  <a:cubicBezTo>
                    <a:pt x="21305" y="38955"/>
                    <a:pt x="22133" y="38127"/>
                    <a:pt x="22706" y="37128"/>
                  </a:cubicBezTo>
                  <a:cubicBezTo>
                    <a:pt x="25491" y="29461"/>
                    <a:pt x="24867" y="20969"/>
                    <a:pt x="20991" y="13792"/>
                  </a:cubicBezTo>
                  <a:cubicBezTo>
                    <a:pt x="17771" y="7253"/>
                    <a:pt x="11973" y="2352"/>
                    <a:pt x="4989" y="2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xmlns="" id="{18FDB2D0-94AC-4A13-903A-D25FCDF2618B}"/>
                </a:ext>
              </a:extLst>
            </p:cNvPr>
            <p:cNvSpPr/>
            <p:nvPr/>
          </p:nvSpPr>
          <p:spPr>
            <a:xfrm>
              <a:off x="2116190" y="3575213"/>
              <a:ext cx="26446" cy="49285"/>
            </a:xfrm>
            <a:custGeom>
              <a:avLst/>
              <a:gdLst>
                <a:gd name="connsiteX0" fmla="*/ 2105 w 16421"/>
                <a:gd name="connsiteY0" fmla="*/ 17368 h 30602"/>
                <a:gd name="connsiteX1" fmla="*/ 4010 w 16421"/>
                <a:gd name="connsiteY1" fmla="*/ 27655 h 30602"/>
                <a:gd name="connsiteX2" fmla="*/ 10545 w 16421"/>
                <a:gd name="connsiteY2" fmla="*/ 30176 h 30602"/>
                <a:gd name="connsiteX3" fmla="*/ 12106 w 16421"/>
                <a:gd name="connsiteY3" fmla="*/ 29083 h 30602"/>
                <a:gd name="connsiteX4" fmla="*/ 13725 w 16421"/>
                <a:gd name="connsiteY4" fmla="*/ 28131 h 30602"/>
                <a:gd name="connsiteX5" fmla="*/ 15916 w 16421"/>
                <a:gd name="connsiteY5" fmla="*/ 24130 h 30602"/>
                <a:gd name="connsiteX6" fmla="*/ 15916 w 16421"/>
                <a:gd name="connsiteY6" fmla="*/ 14605 h 30602"/>
                <a:gd name="connsiteX7" fmla="*/ 7248 w 16421"/>
                <a:gd name="connsiteY7" fmla="*/ 1366 h 30602"/>
                <a:gd name="connsiteX8" fmla="*/ 1057 w 16421"/>
                <a:gd name="connsiteY8" fmla="*/ 7747 h 30602"/>
                <a:gd name="connsiteX9" fmla="*/ 2105 w 16421"/>
                <a:gd name="connsiteY9" fmla="*/ 17368 h 3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21" h="30602">
                  <a:moveTo>
                    <a:pt x="2105" y="17368"/>
                  </a:moveTo>
                  <a:cubicBezTo>
                    <a:pt x="1472" y="20914"/>
                    <a:pt x="2149" y="24570"/>
                    <a:pt x="4010" y="27655"/>
                  </a:cubicBezTo>
                  <a:cubicBezTo>
                    <a:pt x="5118" y="30155"/>
                    <a:pt x="8044" y="31284"/>
                    <a:pt x="10545" y="30176"/>
                  </a:cubicBezTo>
                  <a:cubicBezTo>
                    <a:pt x="11131" y="29916"/>
                    <a:pt x="11661" y="29545"/>
                    <a:pt x="12106" y="29083"/>
                  </a:cubicBezTo>
                  <a:cubicBezTo>
                    <a:pt x="8867" y="31941"/>
                    <a:pt x="13344" y="28512"/>
                    <a:pt x="13725" y="28131"/>
                  </a:cubicBezTo>
                  <a:cubicBezTo>
                    <a:pt x="14769" y="26994"/>
                    <a:pt x="15521" y="25622"/>
                    <a:pt x="15916" y="24130"/>
                  </a:cubicBezTo>
                  <a:cubicBezTo>
                    <a:pt x="16591" y="20991"/>
                    <a:pt x="16591" y="17745"/>
                    <a:pt x="15916" y="14605"/>
                  </a:cubicBezTo>
                  <a:cubicBezTo>
                    <a:pt x="14299" y="9479"/>
                    <a:pt x="11299" y="4898"/>
                    <a:pt x="7248" y="1366"/>
                  </a:cubicBezTo>
                  <a:cubicBezTo>
                    <a:pt x="2962" y="-2730"/>
                    <a:pt x="-2277" y="3271"/>
                    <a:pt x="1057" y="7747"/>
                  </a:cubicBezTo>
                  <a:cubicBezTo>
                    <a:pt x="2422" y="10761"/>
                    <a:pt x="2789" y="14131"/>
                    <a:pt x="2105" y="173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xmlns="" id="{FDDF2E43-DC56-4E7E-AAEC-F2352DDABA7B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xmlns="" id="{0E700C01-5C63-4909-BE48-1098FB3C4966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xmlns="" id="{FE001D3E-CA48-498F-AA59-BDB2DB31743D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xmlns="" id="{2BC4B2DA-89EB-4D38-88C0-3838565905F8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xmlns="" id="{9E8BDF1A-C999-4110-AF85-70BD69FD0AAA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xmlns="" id="{7219A818-B493-4D8A-A0DE-5F6D1F94F3C2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xmlns="" id="{BB30D67D-54FA-441F-BE6D-2458B5E9125E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xmlns="" id="{6C6647D3-53B4-4D95-B163-D78D380A49E2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xmlns="" id="{1325DCBF-587D-44AD-B392-D6FEF9EF9FE9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xmlns="" id="{4B2CEA03-0849-455A-AFDB-41866ABF7DB8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xmlns="" id="{FA62B0F6-075E-4B22-B564-CEE6F3CFF5BB}"/>
                </a:ext>
              </a:extLst>
            </p:cNvPr>
            <p:cNvSpPr/>
            <p:nvPr/>
          </p:nvSpPr>
          <p:spPr>
            <a:xfrm>
              <a:off x="2222046" y="3252651"/>
              <a:ext cx="49654" cy="131906"/>
            </a:xfrm>
            <a:custGeom>
              <a:avLst/>
              <a:gdLst>
                <a:gd name="connsiteX0" fmla="*/ 12482 w 30831"/>
                <a:gd name="connsiteY0" fmla="*/ 43441 h 81903"/>
                <a:gd name="connsiteX1" fmla="*/ 15435 w 30831"/>
                <a:gd name="connsiteY1" fmla="*/ 62491 h 81903"/>
                <a:gd name="connsiteX2" fmla="*/ 20483 w 30831"/>
                <a:gd name="connsiteY2" fmla="*/ 80589 h 81903"/>
                <a:gd name="connsiteX3" fmla="*/ 27341 w 30831"/>
                <a:gd name="connsiteY3" fmla="*/ 79636 h 81903"/>
                <a:gd name="connsiteX4" fmla="*/ 30389 w 30831"/>
                <a:gd name="connsiteY4" fmla="*/ 60586 h 81903"/>
                <a:gd name="connsiteX5" fmla="*/ 27055 w 30831"/>
                <a:gd name="connsiteY5" fmla="*/ 39822 h 81903"/>
                <a:gd name="connsiteX6" fmla="*/ 8005 w 30831"/>
                <a:gd name="connsiteY6" fmla="*/ 1722 h 81903"/>
                <a:gd name="connsiteX7" fmla="*/ 1722 w 30831"/>
                <a:gd name="connsiteY7" fmla="*/ 948 h 81903"/>
                <a:gd name="connsiteX8" fmla="*/ 386 w 30831"/>
                <a:gd name="connsiteY8" fmla="*/ 6294 h 81903"/>
                <a:gd name="connsiteX9" fmla="*/ 12482 w 30831"/>
                <a:gd name="connsiteY9" fmla="*/ 43441 h 8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31" h="81903">
                  <a:moveTo>
                    <a:pt x="12482" y="43441"/>
                  </a:moveTo>
                  <a:cubicBezTo>
                    <a:pt x="13816" y="49537"/>
                    <a:pt x="14482" y="55824"/>
                    <a:pt x="15435" y="62491"/>
                  </a:cubicBezTo>
                  <a:cubicBezTo>
                    <a:pt x="15495" y="68863"/>
                    <a:pt x="17237" y="75106"/>
                    <a:pt x="20483" y="80589"/>
                  </a:cubicBezTo>
                  <a:cubicBezTo>
                    <a:pt x="22388" y="83065"/>
                    <a:pt x="25817" y="81636"/>
                    <a:pt x="27341" y="79636"/>
                  </a:cubicBezTo>
                  <a:cubicBezTo>
                    <a:pt x="30454" y="73804"/>
                    <a:pt x="31527" y="67098"/>
                    <a:pt x="30389" y="60586"/>
                  </a:cubicBezTo>
                  <a:cubicBezTo>
                    <a:pt x="29945" y="53574"/>
                    <a:pt x="28829" y="46620"/>
                    <a:pt x="27055" y="39822"/>
                  </a:cubicBezTo>
                  <a:cubicBezTo>
                    <a:pt x="23487" y="25912"/>
                    <a:pt x="16993" y="12923"/>
                    <a:pt x="8005" y="1722"/>
                  </a:cubicBezTo>
                  <a:cubicBezTo>
                    <a:pt x="6484" y="-227"/>
                    <a:pt x="3671" y="-573"/>
                    <a:pt x="1722" y="948"/>
                  </a:cubicBezTo>
                  <a:cubicBezTo>
                    <a:pt x="103" y="2213"/>
                    <a:pt x="-448" y="4416"/>
                    <a:pt x="386" y="6294"/>
                  </a:cubicBezTo>
                  <a:cubicBezTo>
                    <a:pt x="6198" y="18024"/>
                    <a:pt x="10273" y="30538"/>
                    <a:pt x="12482" y="434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xmlns="" id="{0DA1FFFE-B217-48AD-AE07-06CDC71D5F33}"/>
                </a:ext>
              </a:extLst>
            </p:cNvPr>
            <p:cNvSpPr/>
            <p:nvPr/>
          </p:nvSpPr>
          <p:spPr>
            <a:xfrm>
              <a:off x="2257925" y="3248367"/>
              <a:ext cx="43247" cy="72152"/>
            </a:xfrm>
            <a:custGeom>
              <a:avLst/>
              <a:gdLst>
                <a:gd name="connsiteX0" fmla="*/ 7634 w 26853"/>
                <a:gd name="connsiteY0" fmla="*/ 25528 h 44801"/>
                <a:gd name="connsiteX1" fmla="*/ 14111 w 26853"/>
                <a:gd name="connsiteY1" fmla="*/ 41720 h 44801"/>
                <a:gd name="connsiteX2" fmla="*/ 23023 w 26853"/>
                <a:gd name="connsiteY2" fmla="*/ 43839 h 44801"/>
                <a:gd name="connsiteX3" fmla="*/ 25827 w 26853"/>
                <a:gd name="connsiteY3" fmla="*/ 40196 h 44801"/>
                <a:gd name="connsiteX4" fmla="*/ 12397 w 26853"/>
                <a:gd name="connsiteY4" fmla="*/ 3430 h 44801"/>
                <a:gd name="connsiteX5" fmla="*/ 300 w 26853"/>
                <a:gd name="connsiteY5" fmla="*/ 8573 h 44801"/>
                <a:gd name="connsiteX6" fmla="*/ 7634 w 26853"/>
                <a:gd name="connsiteY6" fmla="*/ 25528 h 44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53" h="44801">
                  <a:moveTo>
                    <a:pt x="7634" y="25528"/>
                  </a:moveTo>
                  <a:cubicBezTo>
                    <a:pt x="10111" y="30766"/>
                    <a:pt x="11159" y="36767"/>
                    <a:pt x="14111" y="41720"/>
                  </a:cubicBezTo>
                  <a:cubicBezTo>
                    <a:pt x="15987" y="44766"/>
                    <a:pt x="19977" y="45715"/>
                    <a:pt x="23023" y="43839"/>
                  </a:cubicBezTo>
                  <a:cubicBezTo>
                    <a:pt x="24371" y="43009"/>
                    <a:pt x="25369" y="41713"/>
                    <a:pt x="25827" y="40196"/>
                  </a:cubicBezTo>
                  <a:cubicBezTo>
                    <a:pt x="30685" y="27242"/>
                    <a:pt x="16969" y="14288"/>
                    <a:pt x="12397" y="3430"/>
                  </a:cubicBezTo>
                  <a:cubicBezTo>
                    <a:pt x="9444" y="-3714"/>
                    <a:pt x="-1986" y="1429"/>
                    <a:pt x="300" y="8573"/>
                  </a:cubicBezTo>
                  <a:cubicBezTo>
                    <a:pt x="2433" y="14355"/>
                    <a:pt x="4881" y="20015"/>
                    <a:pt x="7634" y="255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xmlns="" id="{4AA31609-D0C6-4DC4-B27D-3D8E5F6AF6BB}"/>
                </a:ext>
              </a:extLst>
            </p:cNvPr>
            <p:cNvSpPr/>
            <p:nvPr/>
          </p:nvSpPr>
          <p:spPr>
            <a:xfrm>
              <a:off x="2296712" y="3257875"/>
              <a:ext cx="11227" cy="11820"/>
            </a:xfrm>
            <a:custGeom>
              <a:avLst/>
              <a:gdLst>
                <a:gd name="connsiteX0" fmla="*/ 2030 w 6971"/>
                <a:gd name="connsiteY0" fmla="*/ 6003 h 7339"/>
                <a:gd name="connsiteX1" fmla="*/ 4220 w 6971"/>
                <a:gd name="connsiteY1" fmla="*/ 7337 h 7339"/>
                <a:gd name="connsiteX2" fmla="*/ 6792 w 6971"/>
                <a:gd name="connsiteY2" fmla="*/ 5336 h 7339"/>
                <a:gd name="connsiteX3" fmla="*/ 3990 w 6971"/>
                <a:gd name="connsiteY3" fmla="*/ 114 h 7339"/>
                <a:gd name="connsiteX4" fmla="*/ 3935 w 6971"/>
                <a:gd name="connsiteY4" fmla="*/ 98 h 7339"/>
                <a:gd name="connsiteX5" fmla="*/ 221 w 6971"/>
                <a:gd name="connsiteY5" fmla="*/ 2286 h 7339"/>
                <a:gd name="connsiteX6" fmla="*/ 220 w 6971"/>
                <a:gd name="connsiteY6" fmla="*/ 2289 h 7339"/>
                <a:gd name="connsiteX7" fmla="*/ 220 w 6971"/>
                <a:gd name="connsiteY7" fmla="*/ 4670 h 7339"/>
                <a:gd name="connsiteX8" fmla="*/ 1744 w 6971"/>
                <a:gd name="connsiteY8" fmla="*/ 6003 h 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1" h="7339">
                  <a:moveTo>
                    <a:pt x="2030" y="6003"/>
                  </a:moveTo>
                  <a:cubicBezTo>
                    <a:pt x="2418" y="6854"/>
                    <a:pt x="3286" y="7382"/>
                    <a:pt x="4220" y="7337"/>
                  </a:cubicBezTo>
                  <a:cubicBezTo>
                    <a:pt x="5433" y="7332"/>
                    <a:pt x="6489" y="6510"/>
                    <a:pt x="6792" y="5336"/>
                  </a:cubicBezTo>
                  <a:cubicBezTo>
                    <a:pt x="7460" y="3120"/>
                    <a:pt x="6206" y="782"/>
                    <a:pt x="3990" y="114"/>
                  </a:cubicBezTo>
                  <a:cubicBezTo>
                    <a:pt x="3971" y="108"/>
                    <a:pt x="3953" y="103"/>
                    <a:pt x="3935" y="98"/>
                  </a:cubicBezTo>
                  <a:cubicBezTo>
                    <a:pt x="2305" y="-324"/>
                    <a:pt x="642" y="656"/>
                    <a:pt x="221" y="2286"/>
                  </a:cubicBezTo>
                  <a:cubicBezTo>
                    <a:pt x="220" y="2287"/>
                    <a:pt x="220" y="2288"/>
                    <a:pt x="220" y="2289"/>
                  </a:cubicBezTo>
                  <a:cubicBezTo>
                    <a:pt x="-73" y="3055"/>
                    <a:pt x="-73" y="3903"/>
                    <a:pt x="220" y="4670"/>
                  </a:cubicBezTo>
                  <a:cubicBezTo>
                    <a:pt x="561" y="5275"/>
                    <a:pt x="1099" y="5745"/>
                    <a:pt x="1744" y="6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xmlns="" id="{C4D56725-76AC-4277-BE18-063E88D06A44}"/>
                </a:ext>
              </a:extLst>
            </p:cNvPr>
            <p:cNvSpPr/>
            <p:nvPr/>
          </p:nvSpPr>
          <p:spPr>
            <a:xfrm>
              <a:off x="2200760" y="3070151"/>
              <a:ext cx="37293" cy="75103"/>
            </a:xfrm>
            <a:custGeom>
              <a:avLst/>
              <a:gdLst>
                <a:gd name="connsiteX0" fmla="*/ 17126 w 23156"/>
                <a:gd name="connsiteY0" fmla="*/ 22076 h 46633"/>
                <a:gd name="connsiteX1" fmla="*/ 10554 w 23156"/>
                <a:gd name="connsiteY1" fmla="*/ 3597 h 46633"/>
                <a:gd name="connsiteX2" fmla="*/ 267 w 23156"/>
                <a:gd name="connsiteY2" fmla="*/ 6550 h 46633"/>
                <a:gd name="connsiteX3" fmla="*/ 10840 w 23156"/>
                <a:gd name="connsiteY3" fmla="*/ 43507 h 46633"/>
                <a:gd name="connsiteX4" fmla="*/ 20031 w 23156"/>
                <a:gd name="connsiteY4" fmla="*/ 45613 h 46633"/>
                <a:gd name="connsiteX5" fmla="*/ 22937 w 23156"/>
                <a:gd name="connsiteY5" fmla="*/ 38268 h 46633"/>
                <a:gd name="connsiteX6" fmla="*/ 17126 w 23156"/>
                <a:gd name="connsiteY6" fmla="*/ 22076 h 4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6" h="46633">
                  <a:moveTo>
                    <a:pt x="17126" y="22076"/>
                  </a:moveTo>
                  <a:cubicBezTo>
                    <a:pt x="14936" y="15885"/>
                    <a:pt x="13031" y="9693"/>
                    <a:pt x="10554" y="3597"/>
                  </a:cubicBezTo>
                  <a:cubicBezTo>
                    <a:pt x="8078" y="-2499"/>
                    <a:pt x="-1733" y="-403"/>
                    <a:pt x="267" y="6550"/>
                  </a:cubicBezTo>
                  <a:cubicBezTo>
                    <a:pt x="3696" y="18361"/>
                    <a:pt x="4077" y="33125"/>
                    <a:pt x="10840" y="43507"/>
                  </a:cubicBezTo>
                  <a:cubicBezTo>
                    <a:pt x="12796" y="46627"/>
                    <a:pt x="16911" y="47570"/>
                    <a:pt x="20031" y="45613"/>
                  </a:cubicBezTo>
                  <a:cubicBezTo>
                    <a:pt x="22502" y="44064"/>
                    <a:pt x="23679" y="41089"/>
                    <a:pt x="22937" y="38268"/>
                  </a:cubicBezTo>
                  <a:cubicBezTo>
                    <a:pt x="21603" y="32934"/>
                    <a:pt x="19031" y="27505"/>
                    <a:pt x="17126" y="220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xmlns="" id="{D78A06EE-0D88-4B43-8E42-0231F36F3C34}"/>
                </a:ext>
              </a:extLst>
            </p:cNvPr>
            <p:cNvSpPr/>
            <p:nvPr/>
          </p:nvSpPr>
          <p:spPr>
            <a:xfrm>
              <a:off x="2237041" y="3076860"/>
              <a:ext cx="24526" cy="25211"/>
            </a:xfrm>
            <a:custGeom>
              <a:avLst/>
              <a:gdLst>
                <a:gd name="connsiteX0" fmla="*/ 7553 w 15229"/>
                <a:gd name="connsiteY0" fmla="*/ 193 h 15654"/>
                <a:gd name="connsiteX1" fmla="*/ 238 w 15229"/>
                <a:gd name="connsiteY1" fmla="*/ 4497 h 15654"/>
                <a:gd name="connsiteX2" fmla="*/ 218 w 15229"/>
                <a:gd name="connsiteY2" fmla="*/ 4575 h 15654"/>
                <a:gd name="connsiteX3" fmla="*/ 4314 w 15229"/>
                <a:gd name="connsiteY3" fmla="*/ 12100 h 15654"/>
                <a:gd name="connsiteX4" fmla="*/ 4314 w 15229"/>
                <a:gd name="connsiteY4" fmla="*/ 12100 h 15654"/>
                <a:gd name="connsiteX5" fmla="*/ 4314 w 15229"/>
                <a:gd name="connsiteY5" fmla="*/ 12100 h 15654"/>
                <a:gd name="connsiteX6" fmla="*/ 5648 w 15229"/>
                <a:gd name="connsiteY6" fmla="*/ 13814 h 15654"/>
                <a:gd name="connsiteX7" fmla="*/ 9648 w 15229"/>
                <a:gd name="connsiteY7" fmla="*/ 15529 h 15654"/>
                <a:gd name="connsiteX8" fmla="*/ 9648 w 15229"/>
                <a:gd name="connsiteY8" fmla="*/ 15529 h 15654"/>
                <a:gd name="connsiteX9" fmla="*/ 13554 w 15229"/>
                <a:gd name="connsiteY9" fmla="*/ 13909 h 15654"/>
                <a:gd name="connsiteX10" fmla="*/ 13554 w 15229"/>
                <a:gd name="connsiteY10" fmla="*/ 13909 h 15654"/>
                <a:gd name="connsiteX11" fmla="*/ 14982 w 15229"/>
                <a:gd name="connsiteY11" fmla="*/ 8099 h 15654"/>
                <a:gd name="connsiteX12" fmla="*/ 7553 w 15229"/>
                <a:gd name="connsiteY12" fmla="*/ 193 h 1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29" h="15654">
                  <a:moveTo>
                    <a:pt x="7553" y="193"/>
                  </a:moveTo>
                  <a:cubicBezTo>
                    <a:pt x="4345" y="-638"/>
                    <a:pt x="1070" y="1288"/>
                    <a:pt x="238" y="4497"/>
                  </a:cubicBezTo>
                  <a:cubicBezTo>
                    <a:pt x="231" y="4523"/>
                    <a:pt x="225" y="4549"/>
                    <a:pt x="218" y="4575"/>
                  </a:cubicBezTo>
                  <a:cubicBezTo>
                    <a:pt x="-652" y="7775"/>
                    <a:pt x="1154" y="11094"/>
                    <a:pt x="4314" y="12100"/>
                  </a:cubicBezTo>
                  <a:lnTo>
                    <a:pt x="4314" y="12100"/>
                  </a:lnTo>
                  <a:lnTo>
                    <a:pt x="4314" y="12100"/>
                  </a:lnTo>
                  <a:lnTo>
                    <a:pt x="5648" y="13814"/>
                  </a:lnTo>
                  <a:cubicBezTo>
                    <a:pt x="6636" y="14984"/>
                    <a:pt x="8119" y="15620"/>
                    <a:pt x="9648" y="15529"/>
                  </a:cubicBezTo>
                  <a:lnTo>
                    <a:pt x="9648" y="15529"/>
                  </a:lnTo>
                  <a:cubicBezTo>
                    <a:pt x="11168" y="15951"/>
                    <a:pt x="12779" y="15283"/>
                    <a:pt x="13554" y="13909"/>
                  </a:cubicBezTo>
                  <a:lnTo>
                    <a:pt x="13554" y="13909"/>
                  </a:lnTo>
                  <a:cubicBezTo>
                    <a:pt x="15048" y="12375"/>
                    <a:pt x="15595" y="10152"/>
                    <a:pt x="14982" y="8099"/>
                  </a:cubicBezTo>
                  <a:cubicBezTo>
                    <a:pt x="13829" y="4476"/>
                    <a:pt x="11097" y="1570"/>
                    <a:pt x="7553" y="1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xmlns="" id="{5426EFFF-F7AF-4DA4-80AF-87ACD2AFB3C4}"/>
                </a:ext>
              </a:extLst>
            </p:cNvPr>
            <p:cNvSpPr/>
            <p:nvPr/>
          </p:nvSpPr>
          <p:spPr>
            <a:xfrm>
              <a:off x="2324032" y="3484297"/>
              <a:ext cx="41219" cy="130234"/>
            </a:xfrm>
            <a:custGeom>
              <a:avLst/>
              <a:gdLst>
                <a:gd name="connsiteX0" fmla="*/ 10689 w 25594"/>
                <a:gd name="connsiteY0" fmla="*/ 59723 h 80865"/>
                <a:gd name="connsiteX1" fmla="*/ 15070 w 25594"/>
                <a:gd name="connsiteY1" fmla="*/ 78773 h 80865"/>
                <a:gd name="connsiteX2" fmla="*/ 20646 w 25594"/>
                <a:gd name="connsiteY2" fmla="*/ 80341 h 80865"/>
                <a:gd name="connsiteX3" fmla="*/ 22214 w 25594"/>
                <a:gd name="connsiteY3" fmla="*/ 78773 h 80865"/>
                <a:gd name="connsiteX4" fmla="*/ 22214 w 25594"/>
                <a:gd name="connsiteY4" fmla="*/ 40101 h 80865"/>
                <a:gd name="connsiteX5" fmla="*/ 15166 w 25594"/>
                <a:gd name="connsiteY5" fmla="*/ 22290 h 80865"/>
                <a:gd name="connsiteX6" fmla="*/ 8879 w 25594"/>
                <a:gd name="connsiteY6" fmla="*/ 4287 h 80865"/>
                <a:gd name="connsiteX7" fmla="*/ 211 w 25594"/>
                <a:gd name="connsiteY7" fmla="*/ 4287 h 80865"/>
                <a:gd name="connsiteX8" fmla="*/ 7641 w 25594"/>
                <a:gd name="connsiteY8" fmla="*/ 40101 h 80865"/>
                <a:gd name="connsiteX9" fmla="*/ 10689 w 25594"/>
                <a:gd name="connsiteY9" fmla="*/ 59723 h 8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4" h="80865">
                  <a:moveTo>
                    <a:pt x="10689" y="59723"/>
                  </a:moveTo>
                  <a:cubicBezTo>
                    <a:pt x="10835" y="66305"/>
                    <a:pt x="12326" y="72788"/>
                    <a:pt x="15070" y="78773"/>
                  </a:cubicBezTo>
                  <a:cubicBezTo>
                    <a:pt x="16177" y="80746"/>
                    <a:pt x="18674" y="81447"/>
                    <a:pt x="20646" y="80341"/>
                  </a:cubicBezTo>
                  <a:cubicBezTo>
                    <a:pt x="21303" y="79972"/>
                    <a:pt x="21846" y="79430"/>
                    <a:pt x="22214" y="78773"/>
                  </a:cubicBezTo>
                  <a:cubicBezTo>
                    <a:pt x="28120" y="67152"/>
                    <a:pt x="25071" y="52293"/>
                    <a:pt x="22214" y="40101"/>
                  </a:cubicBezTo>
                  <a:cubicBezTo>
                    <a:pt x="20547" y="33916"/>
                    <a:pt x="18182" y="27941"/>
                    <a:pt x="15166" y="22290"/>
                  </a:cubicBezTo>
                  <a:cubicBezTo>
                    <a:pt x="11578" y="16919"/>
                    <a:pt x="9415" y="10724"/>
                    <a:pt x="8879" y="4287"/>
                  </a:cubicBezTo>
                  <a:cubicBezTo>
                    <a:pt x="8879" y="-1618"/>
                    <a:pt x="878" y="-1237"/>
                    <a:pt x="211" y="4287"/>
                  </a:cubicBezTo>
                  <a:cubicBezTo>
                    <a:pt x="-1218" y="16670"/>
                    <a:pt x="4974" y="28290"/>
                    <a:pt x="7641" y="40101"/>
                  </a:cubicBezTo>
                  <a:cubicBezTo>
                    <a:pt x="9110" y="46563"/>
                    <a:pt x="10129" y="53120"/>
                    <a:pt x="10689" y="597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xmlns="" id="{1E5F4136-4DEB-4A59-A490-EE0C16A17749}"/>
                </a:ext>
              </a:extLst>
            </p:cNvPr>
            <p:cNvSpPr/>
            <p:nvPr/>
          </p:nvSpPr>
          <p:spPr>
            <a:xfrm>
              <a:off x="2368697" y="3513840"/>
              <a:ext cx="24436" cy="62162"/>
            </a:xfrm>
            <a:custGeom>
              <a:avLst/>
              <a:gdLst>
                <a:gd name="connsiteX0" fmla="*/ 2004 w 15173"/>
                <a:gd name="connsiteY0" fmla="*/ 24615 h 38598"/>
                <a:gd name="connsiteX1" fmla="*/ 5814 w 15173"/>
                <a:gd name="connsiteY1" fmla="*/ 37474 h 38598"/>
                <a:gd name="connsiteX2" fmla="*/ 11529 w 15173"/>
                <a:gd name="connsiteY2" fmla="*/ 37474 h 38598"/>
                <a:gd name="connsiteX3" fmla="*/ 15053 w 15173"/>
                <a:gd name="connsiteY3" fmla="*/ 22615 h 38598"/>
                <a:gd name="connsiteX4" fmla="*/ 12863 w 15173"/>
                <a:gd name="connsiteY4" fmla="*/ 4898 h 38598"/>
                <a:gd name="connsiteX5" fmla="*/ 195 w 15173"/>
                <a:gd name="connsiteY5" fmla="*/ 8518 h 38598"/>
                <a:gd name="connsiteX6" fmla="*/ 2004 w 15173"/>
                <a:gd name="connsiteY6" fmla="*/ 24615 h 38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73" h="38598">
                  <a:moveTo>
                    <a:pt x="2004" y="24615"/>
                  </a:moveTo>
                  <a:cubicBezTo>
                    <a:pt x="1343" y="29251"/>
                    <a:pt x="2734" y="33946"/>
                    <a:pt x="5814" y="37474"/>
                  </a:cubicBezTo>
                  <a:cubicBezTo>
                    <a:pt x="7424" y="38974"/>
                    <a:pt x="9920" y="38974"/>
                    <a:pt x="11529" y="37474"/>
                  </a:cubicBezTo>
                  <a:cubicBezTo>
                    <a:pt x="15720" y="33949"/>
                    <a:pt x="15244" y="27949"/>
                    <a:pt x="15053" y="22615"/>
                  </a:cubicBezTo>
                  <a:cubicBezTo>
                    <a:pt x="14899" y="16652"/>
                    <a:pt x="14165" y="10719"/>
                    <a:pt x="12863" y="4898"/>
                  </a:cubicBezTo>
                  <a:cubicBezTo>
                    <a:pt x="10958" y="-3674"/>
                    <a:pt x="-1710" y="-55"/>
                    <a:pt x="195" y="8518"/>
                  </a:cubicBezTo>
                  <a:cubicBezTo>
                    <a:pt x="1272" y="13819"/>
                    <a:pt x="1878" y="19206"/>
                    <a:pt x="2004" y="246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xmlns="" id="{8FBFBA4C-FEF4-44F6-9E45-42F962E1A538}"/>
                </a:ext>
              </a:extLst>
            </p:cNvPr>
            <p:cNvSpPr/>
            <p:nvPr/>
          </p:nvSpPr>
          <p:spPr>
            <a:xfrm>
              <a:off x="2371234" y="3703969"/>
              <a:ext cx="23530" cy="30886"/>
            </a:xfrm>
            <a:custGeom>
              <a:avLst/>
              <a:gdLst>
                <a:gd name="connsiteX0" fmla="*/ 7669 w 14610"/>
                <a:gd name="connsiteY0" fmla="*/ 0 h 19178"/>
                <a:gd name="connsiteX1" fmla="*/ 144 w 14610"/>
                <a:gd name="connsiteY1" fmla="*/ 7716 h 19178"/>
                <a:gd name="connsiteX2" fmla="*/ 144 w 14610"/>
                <a:gd name="connsiteY2" fmla="*/ 12288 h 19178"/>
                <a:gd name="connsiteX3" fmla="*/ 906 w 14610"/>
                <a:gd name="connsiteY3" fmla="*/ 14193 h 19178"/>
                <a:gd name="connsiteX4" fmla="*/ 906 w 14610"/>
                <a:gd name="connsiteY4" fmla="*/ 14193 h 19178"/>
                <a:gd name="connsiteX5" fmla="*/ 1668 w 14610"/>
                <a:gd name="connsiteY5" fmla="*/ 16003 h 19178"/>
                <a:gd name="connsiteX6" fmla="*/ 10542 w 14610"/>
                <a:gd name="connsiteY6" fmla="*/ 18273 h 19178"/>
                <a:gd name="connsiteX7" fmla="*/ 12812 w 14610"/>
                <a:gd name="connsiteY7" fmla="*/ 16003 h 19178"/>
                <a:gd name="connsiteX8" fmla="*/ 13574 w 14610"/>
                <a:gd name="connsiteY8" fmla="*/ 14288 h 19178"/>
                <a:gd name="connsiteX9" fmla="*/ 14432 w 14610"/>
                <a:gd name="connsiteY9" fmla="*/ 12097 h 19178"/>
                <a:gd name="connsiteX10" fmla="*/ 14432 w 14610"/>
                <a:gd name="connsiteY10" fmla="*/ 7525 h 19178"/>
                <a:gd name="connsiteX11" fmla="*/ 7669 w 14610"/>
                <a:gd name="connsiteY11" fmla="*/ 0 h 1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0" h="19178">
                  <a:moveTo>
                    <a:pt x="7669" y="0"/>
                  </a:moveTo>
                  <a:cubicBezTo>
                    <a:pt x="3483" y="104"/>
                    <a:pt x="143" y="3528"/>
                    <a:pt x="144" y="7716"/>
                  </a:cubicBezTo>
                  <a:cubicBezTo>
                    <a:pt x="-48" y="9233"/>
                    <a:pt x="-48" y="10770"/>
                    <a:pt x="144" y="12288"/>
                  </a:cubicBezTo>
                  <a:cubicBezTo>
                    <a:pt x="439" y="12906"/>
                    <a:pt x="693" y="13542"/>
                    <a:pt x="906" y="14193"/>
                  </a:cubicBezTo>
                  <a:lnTo>
                    <a:pt x="906" y="14193"/>
                  </a:lnTo>
                  <a:cubicBezTo>
                    <a:pt x="1102" y="14819"/>
                    <a:pt x="1357" y="15425"/>
                    <a:pt x="1668" y="16003"/>
                  </a:cubicBezTo>
                  <a:cubicBezTo>
                    <a:pt x="3492" y="19080"/>
                    <a:pt x="7465" y="20096"/>
                    <a:pt x="10542" y="18273"/>
                  </a:cubicBezTo>
                  <a:cubicBezTo>
                    <a:pt x="11478" y="17718"/>
                    <a:pt x="12258" y="16938"/>
                    <a:pt x="12812" y="16003"/>
                  </a:cubicBezTo>
                  <a:lnTo>
                    <a:pt x="13574" y="14288"/>
                  </a:lnTo>
                  <a:cubicBezTo>
                    <a:pt x="13973" y="13607"/>
                    <a:pt x="14263" y="12868"/>
                    <a:pt x="14432" y="12097"/>
                  </a:cubicBezTo>
                  <a:cubicBezTo>
                    <a:pt x="14671" y="10582"/>
                    <a:pt x="14671" y="9040"/>
                    <a:pt x="14432" y="7525"/>
                  </a:cubicBezTo>
                  <a:cubicBezTo>
                    <a:pt x="14366" y="3682"/>
                    <a:pt x="11483" y="474"/>
                    <a:pt x="7669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xmlns="" id="{CF52A021-48C4-45A3-BD6B-1B9B6503E08C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xmlns="" id="{F8C7B7AA-1436-4A46-9AB5-C8CCC1D43488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xmlns="" id="{CC6AD756-F740-4C15-8409-01508B6C80D3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xmlns="" id="{6586D374-32FB-477F-AE6F-D78883F2276F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xmlns="" id="{3218E38A-7A9B-4794-B541-12A5986C53F2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xmlns="" id="{9D0B57D8-99D4-4C2C-B122-C00933A96FE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xmlns="" id="{B82D81E4-08C8-413E-AAB8-09C017F8C961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xmlns="" id="{73AAB4A4-9099-4AD9-BA2C-FC4C8CC1D3E2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xmlns="" id="{A09944DA-C997-455E-89C1-7DA25D5D011F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xmlns="" id="{53D0B6E0-443C-453D-9BAB-47755BF4EB24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xmlns="" id="{2A5083B7-CD14-471B-8F18-8A011B7A45B8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xmlns="" id="{BD5C1171-96F1-4FDE-816F-A8BA781274DB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  <a:gd name="connsiteX8" fmla="*/ 2245 w 14120"/>
                <a:gd name="connsiteY8" fmla="*/ 12011 h 18891"/>
                <a:gd name="connsiteX9" fmla="*/ 1959 w 14120"/>
                <a:gd name="connsiteY9" fmla="*/ 10868 h 18891"/>
                <a:gd name="connsiteX10" fmla="*/ 1959 w 14120"/>
                <a:gd name="connsiteY10" fmla="*/ 10868 h 18891"/>
                <a:gd name="connsiteX11" fmla="*/ 1959 w 14120"/>
                <a:gd name="connsiteY11" fmla="*/ 1086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lnTo>
                    <a:pt x="2245" y="12011"/>
                  </a:lnTo>
                  <a:close/>
                  <a:moveTo>
                    <a:pt x="1959" y="10868"/>
                  </a:moveTo>
                  <a:lnTo>
                    <a:pt x="1959" y="10868"/>
                  </a:lnTo>
                  <a:lnTo>
                    <a:pt x="1959" y="10868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xmlns="" id="{E6835B09-7BF9-4EC2-86C6-01985E10E861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xmlns="" id="{2BA2D34A-A73D-4BCA-8053-55192C184A4D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xmlns="" id="{86609244-33D3-4563-94D0-1E8D2AF42A5A}"/>
                </a:ext>
              </a:extLst>
            </p:cNvPr>
            <p:cNvSpPr/>
            <p:nvPr/>
          </p:nvSpPr>
          <p:spPr>
            <a:xfrm>
              <a:off x="628187" y="4122704"/>
              <a:ext cx="22797" cy="116652"/>
            </a:xfrm>
            <a:custGeom>
              <a:avLst/>
              <a:gdLst>
                <a:gd name="connsiteX0" fmla="*/ 12971 w 14155"/>
                <a:gd name="connsiteY0" fmla="*/ 3650 h 72432"/>
                <a:gd name="connsiteX1" fmla="*/ 8096 w 14155"/>
                <a:gd name="connsiteY1" fmla="*/ 48 h 72432"/>
                <a:gd name="connsiteX2" fmla="*/ 4494 w 14155"/>
                <a:gd name="connsiteY2" fmla="*/ 3650 h 72432"/>
                <a:gd name="connsiteX3" fmla="*/ 1351 w 14155"/>
                <a:gd name="connsiteY3" fmla="*/ 36987 h 72432"/>
                <a:gd name="connsiteX4" fmla="*/ 3065 w 14155"/>
                <a:gd name="connsiteY4" fmla="*/ 70325 h 72432"/>
                <a:gd name="connsiteX5" fmla="*/ 8483 w 14155"/>
                <a:gd name="connsiteY5" fmla="*/ 71956 h 72432"/>
                <a:gd name="connsiteX6" fmla="*/ 10114 w 14155"/>
                <a:gd name="connsiteY6" fmla="*/ 70325 h 72432"/>
                <a:gd name="connsiteX7" fmla="*/ 13829 w 14155"/>
                <a:gd name="connsiteY7" fmla="*/ 38987 h 72432"/>
                <a:gd name="connsiteX8" fmla="*/ 12971 w 14155"/>
                <a:gd name="connsiteY8" fmla="*/ 3650 h 7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55" h="72432">
                  <a:moveTo>
                    <a:pt x="12971" y="3650"/>
                  </a:moveTo>
                  <a:cubicBezTo>
                    <a:pt x="12619" y="1309"/>
                    <a:pt x="10436" y="-304"/>
                    <a:pt x="8096" y="48"/>
                  </a:cubicBezTo>
                  <a:cubicBezTo>
                    <a:pt x="6235" y="328"/>
                    <a:pt x="4774" y="1789"/>
                    <a:pt x="4494" y="3650"/>
                  </a:cubicBezTo>
                  <a:cubicBezTo>
                    <a:pt x="3637" y="14794"/>
                    <a:pt x="2303" y="25843"/>
                    <a:pt x="1351" y="36987"/>
                  </a:cubicBezTo>
                  <a:cubicBezTo>
                    <a:pt x="-914" y="48065"/>
                    <a:pt x="-324" y="59537"/>
                    <a:pt x="3065" y="70325"/>
                  </a:cubicBezTo>
                  <a:cubicBezTo>
                    <a:pt x="4111" y="72271"/>
                    <a:pt x="6536" y="73001"/>
                    <a:pt x="8483" y="71956"/>
                  </a:cubicBezTo>
                  <a:cubicBezTo>
                    <a:pt x="9175" y="71584"/>
                    <a:pt x="9742" y="71017"/>
                    <a:pt x="10114" y="70325"/>
                  </a:cubicBezTo>
                  <a:cubicBezTo>
                    <a:pt x="13553" y="60259"/>
                    <a:pt x="14819" y="49578"/>
                    <a:pt x="13829" y="38987"/>
                  </a:cubicBezTo>
                  <a:cubicBezTo>
                    <a:pt x="14161" y="27201"/>
                    <a:pt x="13875" y="15406"/>
                    <a:pt x="12971" y="3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xmlns="" id="{EE3E3A00-6101-4498-B796-883B6D6E7525}"/>
                </a:ext>
              </a:extLst>
            </p:cNvPr>
            <p:cNvSpPr/>
            <p:nvPr/>
          </p:nvSpPr>
          <p:spPr>
            <a:xfrm>
              <a:off x="937626" y="3305685"/>
              <a:ext cx="69131" cy="131374"/>
            </a:xfrm>
            <a:custGeom>
              <a:avLst/>
              <a:gdLst>
                <a:gd name="connsiteX0" fmla="*/ 32480 w 42925"/>
                <a:gd name="connsiteY0" fmla="*/ 2892 h 81573"/>
                <a:gd name="connsiteX1" fmla="*/ 15526 w 42925"/>
                <a:gd name="connsiteY1" fmla="*/ 40230 h 81573"/>
                <a:gd name="connsiteX2" fmla="*/ 6001 w 42925"/>
                <a:gd name="connsiteY2" fmla="*/ 58804 h 81573"/>
                <a:gd name="connsiteX3" fmla="*/ 0 w 42925"/>
                <a:gd name="connsiteY3" fmla="*/ 76996 h 81573"/>
                <a:gd name="connsiteX4" fmla="*/ 5525 w 42925"/>
                <a:gd name="connsiteY4" fmla="*/ 81283 h 81573"/>
                <a:gd name="connsiteX5" fmla="*/ 17621 w 42925"/>
                <a:gd name="connsiteY5" fmla="*/ 68233 h 81573"/>
                <a:gd name="connsiteX6" fmla="*/ 27146 w 42925"/>
                <a:gd name="connsiteY6" fmla="*/ 47850 h 81573"/>
                <a:gd name="connsiteX7" fmla="*/ 42863 w 42925"/>
                <a:gd name="connsiteY7" fmla="*/ 7178 h 81573"/>
                <a:gd name="connsiteX8" fmla="*/ 32480 w 42925"/>
                <a:gd name="connsiteY8" fmla="*/ 2892 h 8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25" h="81573">
                  <a:moveTo>
                    <a:pt x="32480" y="2892"/>
                  </a:moveTo>
                  <a:cubicBezTo>
                    <a:pt x="26098" y="14989"/>
                    <a:pt x="21336" y="27847"/>
                    <a:pt x="15526" y="40230"/>
                  </a:cubicBezTo>
                  <a:cubicBezTo>
                    <a:pt x="12573" y="46516"/>
                    <a:pt x="9430" y="52612"/>
                    <a:pt x="6001" y="58804"/>
                  </a:cubicBezTo>
                  <a:cubicBezTo>
                    <a:pt x="2350" y="64193"/>
                    <a:pt x="272" y="70493"/>
                    <a:pt x="0" y="76996"/>
                  </a:cubicBezTo>
                  <a:cubicBezTo>
                    <a:pt x="0" y="79568"/>
                    <a:pt x="2667" y="82521"/>
                    <a:pt x="5525" y="81283"/>
                  </a:cubicBezTo>
                  <a:cubicBezTo>
                    <a:pt x="10941" y="78458"/>
                    <a:pt x="15215" y="73848"/>
                    <a:pt x="17621" y="68233"/>
                  </a:cubicBezTo>
                  <a:cubicBezTo>
                    <a:pt x="21336" y="61566"/>
                    <a:pt x="24575" y="54803"/>
                    <a:pt x="27146" y="47850"/>
                  </a:cubicBezTo>
                  <a:cubicBezTo>
                    <a:pt x="33860" y="34909"/>
                    <a:pt x="39130" y="21270"/>
                    <a:pt x="42863" y="7178"/>
                  </a:cubicBezTo>
                  <a:cubicBezTo>
                    <a:pt x="43720" y="987"/>
                    <a:pt x="35528" y="-3014"/>
                    <a:pt x="32480" y="2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xmlns="" id="{3A008E6E-64ED-496D-A200-4C69D5E11B36}"/>
                </a:ext>
              </a:extLst>
            </p:cNvPr>
            <p:cNvSpPr/>
            <p:nvPr/>
          </p:nvSpPr>
          <p:spPr>
            <a:xfrm>
              <a:off x="999318" y="3321406"/>
              <a:ext cx="39197" cy="91904"/>
            </a:xfrm>
            <a:custGeom>
              <a:avLst/>
              <a:gdLst>
                <a:gd name="connsiteX0" fmla="*/ 13510 w 24338"/>
                <a:gd name="connsiteY0" fmla="*/ 4845 h 57065"/>
                <a:gd name="connsiteX1" fmla="*/ 7605 w 24338"/>
                <a:gd name="connsiteY1" fmla="*/ 31134 h 57065"/>
                <a:gd name="connsiteX2" fmla="*/ 175 w 24338"/>
                <a:gd name="connsiteY2" fmla="*/ 54661 h 57065"/>
                <a:gd name="connsiteX3" fmla="*/ 3970 w 24338"/>
                <a:gd name="connsiteY3" fmla="*/ 56976 h 57065"/>
                <a:gd name="connsiteX4" fmla="*/ 4081 w 24338"/>
                <a:gd name="connsiteY4" fmla="*/ 56947 h 57065"/>
                <a:gd name="connsiteX5" fmla="*/ 19987 w 24338"/>
                <a:gd name="connsiteY5" fmla="*/ 34659 h 57065"/>
                <a:gd name="connsiteX6" fmla="*/ 23035 w 24338"/>
                <a:gd name="connsiteY6" fmla="*/ 3512 h 57065"/>
                <a:gd name="connsiteX7" fmla="*/ 17021 w 24338"/>
                <a:gd name="connsiteY7" fmla="*/ 192 h 57065"/>
                <a:gd name="connsiteX8" fmla="*/ 13510 w 24338"/>
                <a:gd name="connsiteY8" fmla="*/ 4845 h 5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8" h="57065">
                  <a:moveTo>
                    <a:pt x="13510" y="4845"/>
                  </a:moveTo>
                  <a:cubicBezTo>
                    <a:pt x="12884" y="13857"/>
                    <a:pt x="10892" y="22721"/>
                    <a:pt x="7605" y="31134"/>
                  </a:cubicBezTo>
                  <a:cubicBezTo>
                    <a:pt x="4557" y="39136"/>
                    <a:pt x="-1063" y="45613"/>
                    <a:pt x="175" y="54661"/>
                  </a:cubicBezTo>
                  <a:cubicBezTo>
                    <a:pt x="584" y="56348"/>
                    <a:pt x="2283" y="57385"/>
                    <a:pt x="3970" y="56976"/>
                  </a:cubicBezTo>
                  <a:cubicBezTo>
                    <a:pt x="4007" y="56967"/>
                    <a:pt x="4044" y="56958"/>
                    <a:pt x="4081" y="56947"/>
                  </a:cubicBezTo>
                  <a:cubicBezTo>
                    <a:pt x="12844" y="53233"/>
                    <a:pt x="16558" y="43136"/>
                    <a:pt x="19987" y="34659"/>
                  </a:cubicBezTo>
                  <a:cubicBezTo>
                    <a:pt x="24440" y="24905"/>
                    <a:pt x="25512" y="13944"/>
                    <a:pt x="23035" y="3512"/>
                  </a:cubicBezTo>
                  <a:cubicBezTo>
                    <a:pt x="22291" y="934"/>
                    <a:pt x="19599" y="-552"/>
                    <a:pt x="17021" y="192"/>
                  </a:cubicBezTo>
                  <a:cubicBezTo>
                    <a:pt x="14947" y="790"/>
                    <a:pt x="13516" y="2686"/>
                    <a:pt x="13510" y="4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xmlns="" id="{E1AD5DA4-FEB1-468A-B13E-CFC6D11161D3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xmlns="" id="{52DCA3F8-F694-445D-A892-D7F10830436B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xmlns="" id="{77FD0EE8-B272-48BA-9A98-99B51441481B}"/>
                </a:ext>
              </a:extLst>
            </p:cNvPr>
            <p:cNvSpPr/>
            <p:nvPr/>
          </p:nvSpPr>
          <p:spPr>
            <a:xfrm>
              <a:off x="642716" y="3303676"/>
              <a:ext cx="142620" cy="214747"/>
            </a:xfrm>
            <a:custGeom>
              <a:avLst/>
              <a:gdLst>
                <a:gd name="connsiteX0" fmla="*/ 6904 w 88556"/>
                <a:gd name="connsiteY0" fmla="*/ 132345 h 133341"/>
                <a:gd name="connsiteX1" fmla="*/ 47480 w 88556"/>
                <a:gd name="connsiteY1" fmla="*/ 69956 h 133341"/>
                <a:gd name="connsiteX2" fmla="*/ 67197 w 88556"/>
                <a:gd name="connsiteY2" fmla="*/ 38143 h 133341"/>
                <a:gd name="connsiteX3" fmla="*/ 77389 w 88556"/>
                <a:gd name="connsiteY3" fmla="*/ 23093 h 133341"/>
                <a:gd name="connsiteX4" fmla="*/ 82342 w 88556"/>
                <a:gd name="connsiteY4" fmla="*/ 15854 h 133341"/>
                <a:gd name="connsiteX5" fmla="*/ 87295 w 88556"/>
                <a:gd name="connsiteY5" fmla="*/ 8139 h 133341"/>
                <a:gd name="connsiteX6" fmla="*/ 80723 w 88556"/>
                <a:gd name="connsiteY6" fmla="*/ 1376 h 133341"/>
                <a:gd name="connsiteX7" fmla="*/ 67197 w 88556"/>
                <a:gd name="connsiteY7" fmla="*/ 12806 h 133341"/>
                <a:gd name="connsiteX8" fmla="*/ 55386 w 88556"/>
                <a:gd name="connsiteY8" fmla="*/ 26427 h 133341"/>
                <a:gd name="connsiteX9" fmla="*/ 33193 w 88556"/>
                <a:gd name="connsiteY9" fmla="*/ 59383 h 133341"/>
                <a:gd name="connsiteX10" fmla="*/ 46 w 88556"/>
                <a:gd name="connsiteY10" fmla="*/ 128535 h 133341"/>
                <a:gd name="connsiteX11" fmla="*/ 3576 w 88556"/>
                <a:gd name="connsiteY11" fmla="*/ 133296 h 133341"/>
                <a:gd name="connsiteX12" fmla="*/ 6904 w 88556"/>
                <a:gd name="connsiteY12" fmla="*/ 132345 h 13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8556" h="133341">
                  <a:moveTo>
                    <a:pt x="6904" y="132345"/>
                  </a:moveTo>
                  <a:cubicBezTo>
                    <a:pt x="22636" y="113070"/>
                    <a:pt x="36240" y="92153"/>
                    <a:pt x="47480" y="69956"/>
                  </a:cubicBezTo>
                  <a:cubicBezTo>
                    <a:pt x="53672" y="59193"/>
                    <a:pt x="60434" y="48620"/>
                    <a:pt x="67197" y="38143"/>
                  </a:cubicBezTo>
                  <a:cubicBezTo>
                    <a:pt x="70531" y="33094"/>
                    <a:pt x="74055" y="28141"/>
                    <a:pt x="77389" y="23093"/>
                  </a:cubicBezTo>
                  <a:cubicBezTo>
                    <a:pt x="79008" y="20617"/>
                    <a:pt x="80627" y="18235"/>
                    <a:pt x="82342" y="15854"/>
                  </a:cubicBezTo>
                  <a:cubicBezTo>
                    <a:pt x="83859" y="13199"/>
                    <a:pt x="85513" y="10624"/>
                    <a:pt x="87295" y="8139"/>
                  </a:cubicBezTo>
                  <a:cubicBezTo>
                    <a:pt x="91200" y="3472"/>
                    <a:pt x="85199" y="-2815"/>
                    <a:pt x="80723" y="1376"/>
                  </a:cubicBezTo>
                  <a:cubicBezTo>
                    <a:pt x="76246" y="5567"/>
                    <a:pt x="71198" y="8615"/>
                    <a:pt x="67197" y="12806"/>
                  </a:cubicBezTo>
                  <a:cubicBezTo>
                    <a:pt x="62960" y="17077"/>
                    <a:pt x="59014" y="21628"/>
                    <a:pt x="55386" y="26427"/>
                  </a:cubicBezTo>
                  <a:cubicBezTo>
                    <a:pt x="47364" y="36979"/>
                    <a:pt x="39954" y="47982"/>
                    <a:pt x="33193" y="59383"/>
                  </a:cubicBezTo>
                  <a:cubicBezTo>
                    <a:pt x="19101" y="80848"/>
                    <a:pt x="7953" y="104106"/>
                    <a:pt x="46" y="128535"/>
                  </a:cubicBezTo>
                  <a:cubicBezTo>
                    <a:pt x="-294" y="130824"/>
                    <a:pt x="1287" y="132956"/>
                    <a:pt x="3576" y="133296"/>
                  </a:cubicBezTo>
                  <a:cubicBezTo>
                    <a:pt x="4771" y="133473"/>
                    <a:pt x="5984" y="133126"/>
                    <a:pt x="6904" y="1323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xmlns="" id="{35D34EE8-E7FA-4727-8EB0-EF4AE962B851}"/>
                </a:ext>
              </a:extLst>
            </p:cNvPr>
            <p:cNvSpPr/>
            <p:nvPr/>
          </p:nvSpPr>
          <p:spPr>
            <a:xfrm>
              <a:off x="612705" y="3355116"/>
              <a:ext cx="74604" cy="112262"/>
            </a:xfrm>
            <a:custGeom>
              <a:avLst/>
              <a:gdLst>
                <a:gd name="connsiteX0" fmla="*/ 39349 w 46323"/>
                <a:gd name="connsiteY0" fmla="*/ 1059 h 69706"/>
                <a:gd name="connsiteX1" fmla="*/ 106 w 46323"/>
                <a:gd name="connsiteY1" fmla="*/ 65543 h 69706"/>
                <a:gd name="connsiteX2" fmla="*/ 2505 w 46323"/>
                <a:gd name="connsiteY2" fmla="*/ 69601 h 69706"/>
                <a:gd name="connsiteX3" fmla="*/ 5535 w 46323"/>
                <a:gd name="connsiteY3" fmla="*/ 68877 h 69706"/>
                <a:gd name="connsiteX4" fmla="*/ 45635 w 46323"/>
                <a:gd name="connsiteY4" fmla="*/ 6203 h 69706"/>
                <a:gd name="connsiteX5" fmla="*/ 39349 w 46323"/>
                <a:gd name="connsiteY5" fmla="*/ 1059 h 69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3" h="69706">
                  <a:moveTo>
                    <a:pt x="39349" y="1059"/>
                  </a:moveTo>
                  <a:cubicBezTo>
                    <a:pt x="21143" y="18983"/>
                    <a:pt x="7661" y="41138"/>
                    <a:pt x="106" y="65543"/>
                  </a:cubicBezTo>
                  <a:cubicBezTo>
                    <a:pt x="-352" y="67327"/>
                    <a:pt x="722" y="69143"/>
                    <a:pt x="2505" y="69601"/>
                  </a:cubicBezTo>
                  <a:cubicBezTo>
                    <a:pt x="3573" y="69876"/>
                    <a:pt x="4707" y="69604"/>
                    <a:pt x="5535" y="68877"/>
                  </a:cubicBezTo>
                  <a:cubicBezTo>
                    <a:pt x="24585" y="52113"/>
                    <a:pt x="31824" y="26681"/>
                    <a:pt x="45635" y="6203"/>
                  </a:cubicBezTo>
                  <a:cubicBezTo>
                    <a:pt x="48302" y="2107"/>
                    <a:pt x="42587" y="-1989"/>
                    <a:pt x="39349" y="10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xmlns="" id="{B97DEC13-7FDC-4863-8DB2-DFE7AD8B275E}"/>
                </a:ext>
              </a:extLst>
            </p:cNvPr>
            <p:cNvSpPr/>
            <p:nvPr/>
          </p:nvSpPr>
          <p:spPr>
            <a:xfrm>
              <a:off x="539904" y="3388388"/>
              <a:ext cx="59552" cy="88826"/>
            </a:xfrm>
            <a:custGeom>
              <a:avLst/>
              <a:gdLst>
                <a:gd name="connsiteX0" fmla="*/ 5305 w 36977"/>
                <a:gd name="connsiteY0" fmla="*/ 54409 h 55154"/>
                <a:gd name="connsiteX1" fmla="*/ 35976 w 36977"/>
                <a:gd name="connsiteY1" fmla="*/ 8213 h 55154"/>
                <a:gd name="connsiteX2" fmla="*/ 26451 w 36977"/>
                <a:gd name="connsiteY2" fmla="*/ 2498 h 55154"/>
                <a:gd name="connsiteX3" fmla="*/ 66 w 36977"/>
                <a:gd name="connsiteY3" fmla="*/ 51266 h 55154"/>
                <a:gd name="connsiteX4" fmla="*/ 2590 w 36977"/>
                <a:gd name="connsiteY4" fmla="*/ 55088 h 55154"/>
                <a:gd name="connsiteX5" fmla="*/ 5305 w 36977"/>
                <a:gd name="connsiteY5" fmla="*/ 54409 h 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77" h="55154">
                  <a:moveTo>
                    <a:pt x="5305" y="54409"/>
                  </a:moveTo>
                  <a:cubicBezTo>
                    <a:pt x="18259" y="41646"/>
                    <a:pt x="25974" y="23453"/>
                    <a:pt x="35976" y="8213"/>
                  </a:cubicBezTo>
                  <a:cubicBezTo>
                    <a:pt x="40071" y="2022"/>
                    <a:pt x="30546" y="-3312"/>
                    <a:pt x="26451" y="2498"/>
                  </a:cubicBezTo>
                  <a:cubicBezTo>
                    <a:pt x="14520" y="16852"/>
                    <a:pt x="5553" y="33427"/>
                    <a:pt x="66" y="51266"/>
                  </a:cubicBezTo>
                  <a:cubicBezTo>
                    <a:pt x="-292" y="53018"/>
                    <a:pt x="838" y="54730"/>
                    <a:pt x="2590" y="55088"/>
                  </a:cubicBezTo>
                  <a:cubicBezTo>
                    <a:pt x="3551" y="55285"/>
                    <a:pt x="4550" y="55035"/>
                    <a:pt x="5305" y="544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xmlns="" id="{DC3014EE-DA2C-4D40-B1D9-FBC0A9CA7B80}"/>
                </a:ext>
              </a:extLst>
            </p:cNvPr>
            <p:cNvSpPr/>
            <p:nvPr/>
          </p:nvSpPr>
          <p:spPr>
            <a:xfrm>
              <a:off x="447066" y="3401169"/>
              <a:ext cx="76440" cy="89113"/>
            </a:xfrm>
            <a:custGeom>
              <a:avLst/>
              <a:gdLst>
                <a:gd name="connsiteX0" fmla="*/ 4562 w 47463"/>
                <a:gd name="connsiteY0" fmla="*/ 55332 h 55332"/>
                <a:gd name="connsiteX1" fmla="*/ 25993 w 47463"/>
                <a:gd name="connsiteY1" fmla="*/ 35805 h 55332"/>
                <a:gd name="connsiteX2" fmla="*/ 45043 w 47463"/>
                <a:gd name="connsiteY2" fmla="*/ 10659 h 55332"/>
                <a:gd name="connsiteX3" fmla="*/ 46329 w 47463"/>
                <a:gd name="connsiteY3" fmla="*/ 2420 h 55332"/>
                <a:gd name="connsiteX4" fmla="*/ 38090 w 47463"/>
                <a:gd name="connsiteY4" fmla="*/ 1134 h 55332"/>
                <a:gd name="connsiteX5" fmla="*/ 15134 w 47463"/>
                <a:gd name="connsiteY5" fmla="*/ 22566 h 55332"/>
                <a:gd name="connsiteX6" fmla="*/ 85 w 47463"/>
                <a:gd name="connsiteY6" fmla="*/ 51141 h 55332"/>
                <a:gd name="connsiteX7" fmla="*/ 4562 w 47463"/>
                <a:gd name="connsiteY7" fmla="*/ 55332 h 5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463" h="55332">
                  <a:moveTo>
                    <a:pt x="4562" y="55332"/>
                  </a:moveTo>
                  <a:cubicBezTo>
                    <a:pt x="14563" y="55332"/>
                    <a:pt x="20754" y="43140"/>
                    <a:pt x="25993" y="35805"/>
                  </a:cubicBezTo>
                  <a:cubicBezTo>
                    <a:pt x="31391" y="26743"/>
                    <a:pt x="37781" y="18309"/>
                    <a:pt x="45043" y="10659"/>
                  </a:cubicBezTo>
                  <a:cubicBezTo>
                    <a:pt x="47673" y="8739"/>
                    <a:pt x="48249" y="5051"/>
                    <a:pt x="46329" y="2420"/>
                  </a:cubicBezTo>
                  <a:cubicBezTo>
                    <a:pt x="44409" y="-210"/>
                    <a:pt x="40720" y="-786"/>
                    <a:pt x="38090" y="1134"/>
                  </a:cubicBezTo>
                  <a:cubicBezTo>
                    <a:pt x="29272" y="6917"/>
                    <a:pt x="21509" y="14166"/>
                    <a:pt x="15134" y="22566"/>
                  </a:cubicBezTo>
                  <a:cubicBezTo>
                    <a:pt x="9610" y="29519"/>
                    <a:pt x="-1058" y="40949"/>
                    <a:pt x="85" y="51141"/>
                  </a:cubicBezTo>
                  <a:cubicBezTo>
                    <a:pt x="188" y="53523"/>
                    <a:pt x="2178" y="55386"/>
                    <a:pt x="4562" y="553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xmlns="" id="{50AEF293-3B49-437B-9724-7C610F3D02BC}"/>
                </a:ext>
              </a:extLst>
            </p:cNvPr>
            <p:cNvSpPr/>
            <p:nvPr/>
          </p:nvSpPr>
          <p:spPr>
            <a:xfrm>
              <a:off x="372804" y="3453550"/>
              <a:ext cx="33254" cy="31231"/>
            </a:xfrm>
            <a:custGeom>
              <a:avLst/>
              <a:gdLst>
                <a:gd name="connsiteX0" fmla="*/ 4477 w 20648"/>
                <a:gd name="connsiteY0" fmla="*/ 18902 h 19392"/>
                <a:gd name="connsiteX1" fmla="*/ 17240 w 20648"/>
                <a:gd name="connsiteY1" fmla="*/ 9377 h 19392"/>
                <a:gd name="connsiteX2" fmla="*/ 20479 w 20648"/>
                <a:gd name="connsiteY2" fmla="*/ 3471 h 19392"/>
                <a:gd name="connsiteX3" fmla="*/ 14764 w 20648"/>
                <a:gd name="connsiteY3" fmla="*/ 137 h 19392"/>
                <a:gd name="connsiteX4" fmla="*/ 0 w 20648"/>
                <a:gd name="connsiteY4" fmla="*/ 15949 h 19392"/>
                <a:gd name="connsiteX5" fmla="*/ 4477 w 20648"/>
                <a:gd name="connsiteY5" fmla="*/ 18902 h 1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48" h="19392">
                  <a:moveTo>
                    <a:pt x="4477" y="18902"/>
                  </a:moveTo>
                  <a:cubicBezTo>
                    <a:pt x="8290" y="15174"/>
                    <a:pt x="12582" y="11971"/>
                    <a:pt x="17240" y="9377"/>
                  </a:cubicBezTo>
                  <a:cubicBezTo>
                    <a:pt x="19731" y="8597"/>
                    <a:pt x="21161" y="5990"/>
                    <a:pt x="20479" y="3471"/>
                  </a:cubicBezTo>
                  <a:cubicBezTo>
                    <a:pt x="19783" y="1002"/>
                    <a:pt x="17256" y="-472"/>
                    <a:pt x="14764" y="137"/>
                  </a:cubicBezTo>
                  <a:cubicBezTo>
                    <a:pt x="7810" y="2518"/>
                    <a:pt x="95" y="7567"/>
                    <a:pt x="0" y="15949"/>
                  </a:cubicBezTo>
                  <a:cubicBezTo>
                    <a:pt x="0" y="18425"/>
                    <a:pt x="3048" y="20330"/>
                    <a:pt x="4477" y="189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xmlns="" id="{18648B43-B1DB-4376-8884-0448B5FA1B38}"/>
                </a:ext>
              </a:extLst>
            </p:cNvPr>
            <p:cNvSpPr/>
            <p:nvPr/>
          </p:nvSpPr>
          <p:spPr>
            <a:xfrm>
              <a:off x="299746" y="3471255"/>
              <a:ext cx="41131" cy="35567"/>
            </a:xfrm>
            <a:custGeom>
              <a:avLst/>
              <a:gdLst>
                <a:gd name="connsiteX0" fmla="*/ 3739 w 25539"/>
                <a:gd name="connsiteY0" fmla="*/ 22005 h 22084"/>
                <a:gd name="connsiteX1" fmla="*/ 7453 w 25539"/>
                <a:gd name="connsiteY1" fmla="*/ 19910 h 22084"/>
                <a:gd name="connsiteX2" fmla="*/ 12502 w 25539"/>
                <a:gd name="connsiteY2" fmla="*/ 16385 h 22084"/>
                <a:gd name="connsiteX3" fmla="*/ 20217 w 25539"/>
                <a:gd name="connsiteY3" fmla="*/ 11337 h 22084"/>
                <a:gd name="connsiteX4" fmla="*/ 20217 w 25539"/>
                <a:gd name="connsiteY4" fmla="*/ 2 h 22084"/>
                <a:gd name="connsiteX5" fmla="*/ 6310 w 25539"/>
                <a:gd name="connsiteY5" fmla="*/ 6289 h 22084"/>
                <a:gd name="connsiteX6" fmla="*/ 119 w 25539"/>
                <a:gd name="connsiteY6" fmla="*/ 18195 h 22084"/>
                <a:gd name="connsiteX7" fmla="*/ 2208 w 25539"/>
                <a:gd name="connsiteY7" fmla="*/ 21966 h 22084"/>
                <a:gd name="connsiteX8" fmla="*/ 3739 w 25539"/>
                <a:gd name="connsiteY8" fmla="*/ 22005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539" h="22084">
                  <a:moveTo>
                    <a:pt x="3739" y="22005"/>
                  </a:moveTo>
                  <a:cubicBezTo>
                    <a:pt x="5067" y="21480"/>
                    <a:pt x="6317" y="20775"/>
                    <a:pt x="7453" y="19910"/>
                  </a:cubicBezTo>
                  <a:cubicBezTo>
                    <a:pt x="9281" y="18957"/>
                    <a:pt x="10978" y="17773"/>
                    <a:pt x="12502" y="16385"/>
                  </a:cubicBezTo>
                  <a:cubicBezTo>
                    <a:pt x="14299" y="13742"/>
                    <a:pt x="17076" y="11925"/>
                    <a:pt x="20217" y="11337"/>
                  </a:cubicBezTo>
                  <a:cubicBezTo>
                    <a:pt x="27265" y="11337"/>
                    <a:pt x="27361" y="-188"/>
                    <a:pt x="20217" y="2"/>
                  </a:cubicBezTo>
                  <a:cubicBezTo>
                    <a:pt x="14949" y="247"/>
                    <a:pt x="9974" y="2496"/>
                    <a:pt x="6310" y="6289"/>
                  </a:cubicBezTo>
                  <a:cubicBezTo>
                    <a:pt x="3240" y="9648"/>
                    <a:pt x="1106" y="13753"/>
                    <a:pt x="119" y="18195"/>
                  </a:cubicBezTo>
                  <a:cubicBezTo>
                    <a:pt x="-345" y="19813"/>
                    <a:pt x="590" y="21501"/>
                    <a:pt x="2208" y="21966"/>
                  </a:cubicBezTo>
                  <a:cubicBezTo>
                    <a:pt x="2706" y="22109"/>
                    <a:pt x="3233" y="22122"/>
                    <a:pt x="3739" y="220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xmlns="" id="{69A3DE75-EC1D-4915-9550-D505BE4871B7}"/>
                </a:ext>
              </a:extLst>
            </p:cNvPr>
            <p:cNvSpPr/>
            <p:nvPr/>
          </p:nvSpPr>
          <p:spPr>
            <a:xfrm>
              <a:off x="3610692" y="845824"/>
              <a:ext cx="478474" cy="827325"/>
            </a:xfrm>
            <a:custGeom>
              <a:avLst/>
              <a:gdLst>
                <a:gd name="connsiteX0" fmla="*/ 295624 w 297095"/>
                <a:gd name="connsiteY0" fmla="*/ 6176 h 513704"/>
                <a:gd name="connsiteX1" fmla="*/ 293528 w 297095"/>
                <a:gd name="connsiteY1" fmla="*/ 2271 h 513704"/>
                <a:gd name="connsiteX2" fmla="*/ 290385 w 297095"/>
                <a:gd name="connsiteY2" fmla="*/ 271 h 513704"/>
                <a:gd name="connsiteX3" fmla="*/ 282098 w 297095"/>
                <a:gd name="connsiteY3" fmla="*/ 3605 h 513704"/>
                <a:gd name="connsiteX4" fmla="*/ 281526 w 297095"/>
                <a:gd name="connsiteY4" fmla="*/ 4367 h 513704"/>
                <a:gd name="connsiteX5" fmla="*/ 278478 w 297095"/>
                <a:gd name="connsiteY5" fmla="*/ 8462 h 513704"/>
                <a:gd name="connsiteX6" fmla="*/ 273240 w 297095"/>
                <a:gd name="connsiteY6" fmla="*/ 21035 h 513704"/>
                <a:gd name="connsiteX7" fmla="*/ 263715 w 297095"/>
                <a:gd name="connsiteY7" fmla="*/ 47610 h 513704"/>
                <a:gd name="connsiteX8" fmla="*/ 260667 w 297095"/>
                <a:gd name="connsiteY8" fmla="*/ 57135 h 513704"/>
                <a:gd name="connsiteX9" fmla="*/ 241617 w 297095"/>
                <a:gd name="connsiteY9" fmla="*/ 96950 h 513704"/>
                <a:gd name="connsiteX10" fmla="*/ 220566 w 297095"/>
                <a:gd name="connsiteY10" fmla="*/ 143908 h 513704"/>
                <a:gd name="connsiteX11" fmla="*/ 199135 w 297095"/>
                <a:gd name="connsiteY11" fmla="*/ 191533 h 513704"/>
                <a:gd name="connsiteX12" fmla="*/ 182562 w 297095"/>
                <a:gd name="connsiteY12" fmla="*/ 233538 h 513704"/>
                <a:gd name="connsiteX13" fmla="*/ 171989 w 297095"/>
                <a:gd name="connsiteY13" fmla="*/ 251826 h 513704"/>
                <a:gd name="connsiteX14" fmla="*/ 169893 w 297095"/>
                <a:gd name="connsiteY14" fmla="*/ 254493 h 513704"/>
                <a:gd name="connsiteX15" fmla="*/ 169893 w 297095"/>
                <a:gd name="connsiteY15" fmla="*/ 254493 h 513704"/>
                <a:gd name="connsiteX16" fmla="*/ 168846 w 297095"/>
                <a:gd name="connsiteY16" fmla="*/ 252493 h 513704"/>
                <a:gd name="connsiteX17" fmla="*/ 168179 w 297095"/>
                <a:gd name="connsiteY17" fmla="*/ 250778 h 513704"/>
                <a:gd name="connsiteX18" fmla="*/ 167322 w 297095"/>
                <a:gd name="connsiteY18" fmla="*/ 248492 h 513704"/>
                <a:gd name="connsiteX19" fmla="*/ 165321 w 297095"/>
                <a:gd name="connsiteY19" fmla="*/ 241253 h 513704"/>
                <a:gd name="connsiteX20" fmla="*/ 161892 w 297095"/>
                <a:gd name="connsiteY20" fmla="*/ 231728 h 513704"/>
                <a:gd name="connsiteX21" fmla="*/ 157130 w 297095"/>
                <a:gd name="connsiteY21" fmla="*/ 189056 h 513704"/>
                <a:gd name="connsiteX22" fmla="*/ 151891 w 297095"/>
                <a:gd name="connsiteY22" fmla="*/ 135907 h 513704"/>
                <a:gd name="connsiteX23" fmla="*/ 141028 w 297095"/>
                <a:gd name="connsiteY23" fmla="*/ 124863 h 513704"/>
                <a:gd name="connsiteX24" fmla="*/ 130365 w 297095"/>
                <a:gd name="connsiteY24" fmla="*/ 132954 h 513704"/>
                <a:gd name="connsiteX25" fmla="*/ 107124 w 297095"/>
                <a:gd name="connsiteY25" fmla="*/ 236681 h 513704"/>
                <a:gd name="connsiteX26" fmla="*/ 91788 w 297095"/>
                <a:gd name="connsiteY26" fmla="*/ 337646 h 513704"/>
                <a:gd name="connsiteX27" fmla="*/ 86454 w 297095"/>
                <a:gd name="connsiteY27" fmla="*/ 361459 h 513704"/>
                <a:gd name="connsiteX28" fmla="*/ 79596 w 297095"/>
                <a:gd name="connsiteY28" fmla="*/ 384033 h 513704"/>
                <a:gd name="connsiteX29" fmla="*/ 79596 w 297095"/>
                <a:gd name="connsiteY29" fmla="*/ 384033 h 513704"/>
                <a:gd name="connsiteX30" fmla="*/ 79596 w 297095"/>
                <a:gd name="connsiteY30" fmla="*/ 384033 h 513704"/>
                <a:gd name="connsiteX31" fmla="*/ 71786 w 297095"/>
                <a:gd name="connsiteY31" fmla="*/ 372222 h 513704"/>
                <a:gd name="connsiteX32" fmla="*/ 25971 w 297095"/>
                <a:gd name="connsiteY32" fmla="*/ 281163 h 513704"/>
                <a:gd name="connsiteX33" fmla="*/ 24066 w 297095"/>
                <a:gd name="connsiteY33" fmla="*/ 276686 h 513704"/>
                <a:gd name="connsiteX34" fmla="*/ 9016 w 297095"/>
                <a:gd name="connsiteY34" fmla="*/ 267828 h 513704"/>
                <a:gd name="connsiteX35" fmla="*/ 444 w 297095"/>
                <a:gd name="connsiteY35" fmla="*/ 283354 h 513704"/>
                <a:gd name="connsiteX36" fmla="*/ 3873 w 297095"/>
                <a:gd name="connsiteY36" fmla="*/ 307547 h 513704"/>
                <a:gd name="connsiteX37" fmla="*/ 5968 w 297095"/>
                <a:gd name="connsiteY37" fmla="*/ 335360 h 513704"/>
                <a:gd name="connsiteX38" fmla="*/ 13207 w 297095"/>
                <a:gd name="connsiteY38" fmla="*/ 398416 h 513704"/>
                <a:gd name="connsiteX39" fmla="*/ 25113 w 297095"/>
                <a:gd name="connsiteY39" fmla="*/ 456899 h 513704"/>
                <a:gd name="connsiteX40" fmla="*/ 33305 w 297095"/>
                <a:gd name="connsiteY40" fmla="*/ 509858 h 513704"/>
                <a:gd name="connsiteX41" fmla="*/ 41539 w 297095"/>
                <a:gd name="connsiteY41" fmla="*/ 513210 h 513704"/>
                <a:gd name="connsiteX42" fmla="*/ 45307 w 297095"/>
                <a:gd name="connsiteY42" fmla="*/ 506429 h 513704"/>
                <a:gd name="connsiteX43" fmla="*/ 43116 w 297095"/>
                <a:gd name="connsiteY43" fmla="*/ 481569 h 513704"/>
                <a:gd name="connsiteX44" fmla="*/ 42068 w 297095"/>
                <a:gd name="connsiteY44" fmla="*/ 454518 h 513704"/>
                <a:gd name="connsiteX45" fmla="*/ 34448 w 297095"/>
                <a:gd name="connsiteY45" fmla="*/ 393368 h 513704"/>
                <a:gd name="connsiteX46" fmla="*/ 31114 w 297095"/>
                <a:gd name="connsiteY46" fmla="*/ 352696 h 513704"/>
                <a:gd name="connsiteX47" fmla="*/ 44354 w 297095"/>
                <a:gd name="connsiteY47" fmla="*/ 376985 h 513704"/>
                <a:gd name="connsiteX48" fmla="*/ 75120 w 297095"/>
                <a:gd name="connsiteY48" fmla="*/ 412608 h 513704"/>
                <a:gd name="connsiteX49" fmla="*/ 105695 w 297095"/>
                <a:gd name="connsiteY49" fmla="*/ 389462 h 513704"/>
                <a:gd name="connsiteX50" fmla="*/ 118554 w 297095"/>
                <a:gd name="connsiteY50" fmla="*/ 340694 h 513704"/>
                <a:gd name="connsiteX51" fmla="*/ 126650 w 297095"/>
                <a:gd name="connsiteY51" fmla="*/ 290212 h 513704"/>
                <a:gd name="connsiteX52" fmla="*/ 138842 w 297095"/>
                <a:gd name="connsiteY52" fmla="*/ 208487 h 513704"/>
                <a:gd name="connsiteX53" fmla="*/ 145128 w 297095"/>
                <a:gd name="connsiteY53" fmla="*/ 237824 h 513704"/>
                <a:gd name="connsiteX54" fmla="*/ 146081 w 297095"/>
                <a:gd name="connsiteY54" fmla="*/ 246206 h 513704"/>
                <a:gd name="connsiteX55" fmla="*/ 157416 w 297095"/>
                <a:gd name="connsiteY55" fmla="*/ 270209 h 513704"/>
                <a:gd name="connsiteX56" fmla="*/ 182465 w 297095"/>
                <a:gd name="connsiteY56" fmla="*/ 269652 h 513704"/>
                <a:gd name="connsiteX57" fmla="*/ 183324 w 297095"/>
                <a:gd name="connsiteY57" fmla="*/ 268685 h 513704"/>
                <a:gd name="connsiteX58" fmla="*/ 205231 w 297095"/>
                <a:gd name="connsiteY58" fmla="*/ 230585 h 513704"/>
                <a:gd name="connsiteX59" fmla="*/ 222090 w 297095"/>
                <a:gd name="connsiteY59" fmla="*/ 188294 h 513704"/>
                <a:gd name="connsiteX60" fmla="*/ 233044 w 297095"/>
                <a:gd name="connsiteY60" fmla="*/ 164577 h 513704"/>
                <a:gd name="connsiteX61" fmla="*/ 223519 w 297095"/>
                <a:gd name="connsiteY61" fmla="*/ 206106 h 513704"/>
                <a:gd name="connsiteX62" fmla="*/ 198468 w 297095"/>
                <a:gd name="connsiteY62" fmla="*/ 312215 h 513704"/>
                <a:gd name="connsiteX63" fmla="*/ 185800 w 297095"/>
                <a:gd name="connsiteY63" fmla="*/ 364793 h 513704"/>
                <a:gd name="connsiteX64" fmla="*/ 177513 w 297095"/>
                <a:gd name="connsiteY64" fmla="*/ 416418 h 513704"/>
                <a:gd name="connsiteX65" fmla="*/ 181704 w 297095"/>
                <a:gd name="connsiteY65" fmla="*/ 440421 h 513704"/>
                <a:gd name="connsiteX66" fmla="*/ 197611 w 297095"/>
                <a:gd name="connsiteY66" fmla="*/ 449946 h 513704"/>
                <a:gd name="connsiteX67" fmla="*/ 226186 w 297095"/>
                <a:gd name="connsiteY67" fmla="*/ 431944 h 513704"/>
                <a:gd name="connsiteX68" fmla="*/ 222567 w 297095"/>
                <a:gd name="connsiteY68" fmla="*/ 450994 h 513704"/>
                <a:gd name="connsiteX69" fmla="*/ 218852 w 297095"/>
                <a:gd name="connsiteY69" fmla="*/ 477759 h 513704"/>
                <a:gd name="connsiteX70" fmla="*/ 211327 w 297095"/>
                <a:gd name="connsiteY70" fmla="*/ 505477 h 513704"/>
                <a:gd name="connsiteX71" fmla="*/ 213037 w 297095"/>
                <a:gd name="connsiteY71" fmla="*/ 510158 h 513704"/>
                <a:gd name="connsiteX72" fmla="*/ 217328 w 297095"/>
                <a:gd name="connsiteY72" fmla="*/ 509096 h 513704"/>
                <a:gd name="connsiteX73" fmla="*/ 236378 w 297095"/>
                <a:gd name="connsiteY73" fmla="*/ 458233 h 513704"/>
                <a:gd name="connsiteX74" fmla="*/ 244665 w 297095"/>
                <a:gd name="connsiteY74" fmla="*/ 426991 h 513704"/>
                <a:gd name="connsiteX75" fmla="*/ 254190 w 297095"/>
                <a:gd name="connsiteY75" fmla="*/ 393749 h 513704"/>
                <a:gd name="connsiteX76" fmla="*/ 252570 w 297095"/>
                <a:gd name="connsiteY76" fmla="*/ 380509 h 513704"/>
                <a:gd name="connsiteX77" fmla="*/ 239712 w 297095"/>
                <a:gd name="connsiteY77" fmla="*/ 378890 h 513704"/>
                <a:gd name="connsiteX78" fmla="*/ 215613 w 297095"/>
                <a:gd name="connsiteY78" fmla="*/ 406417 h 513704"/>
                <a:gd name="connsiteX79" fmla="*/ 204564 w 297095"/>
                <a:gd name="connsiteY79" fmla="*/ 418228 h 513704"/>
                <a:gd name="connsiteX80" fmla="*/ 203231 w 297095"/>
                <a:gd name="connsiteY80" fmla="*/ 419180 h 513704"/>
                <a:gd name="connsiteX81" fmla="*/ 208374 w 297095"/>
                <a:gd name="connsiteY81" fmla="*/ 389558 h 513704"/>
                <a:gd name="connsiteX82" fmla="*/ 220948 w 297095"/>
                <a:gd name="connsiteY82" fmla="*/ 337170 h 513704"/>
                <a:gd name="connsiteX83" fmla="*/ 246665 w 297095"/>
                <a:gd name="connsiteY83" fmla="*/ 231347 h 513704"/>
                <a:gd name="connsiteX84" fmla="*/ 272192 w 297095"/>
                <a:gd name="connsiteY84" fmla="*/ 125144 h 513704"/>
                <a:gd name="connsiteX85" fmla="*/ 285908 w 297095"/>
                <a:gd name="connsiteY85" fmla="*/ 72185 h 513704"/>
                <a:gd name="connsiteX86" fmla="*/ 291432 w 297095"/>
                <a:gd name="connsiteY86" fmla="*/ 46753 h 513704"/>
                <a:gd name="connsiteX87" fmla="*/ 296862 w 297095"/>
                <a:gd name="connsiteY87" fmla="*/ 18178 h 513704"/>
                <a:gd name="connsiteX88" fmla="*/ 295433 w 297095"/>
                <a:gd name="connsiteY88" fmla="*/ 6462 h 513704"/>
                <a:gd name="connsiteX89" fmla="*/ 170370 w 297095"/>
                <a:gd name="connsiteY89" fmla="*/ 255541 h 513704"/>
                <a:gd name="connsiteX90" fmla="*/ 170370 w 297095"/>
                <a:gd name="connsiteY90" fmla="*/ 255541 h 513704"/>
                <a:gd name="connsiteX91" fmla="*/ 170370 w 297095"/>
                <a:gd name="connsiteY91" fmla="*/ 255541 h 513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297095" h="513704">
                  <a:moveTo>
                    <a:pt x="295624" y="6176"/>
                  </a:moveTo>
                  <a:cubicBezTo>
                    <a:pt x="295317" y="4699"/>
                    <a:pt x="294589" y="3343"/>
                    <a:pt x="293528" y="2271"/>
                  </a:cubicBezTo>
                  <a:cubicBezTo>
                    <a:pt x="292840" y="1160"/>
                    <a:pt x="291683" y="423"/>
                    <a:pt x="290385" y="271"/>
                  </a:cubicBezTo>
                  <a:cubicBezTo>
                    <a:pt x="287187" y="-622"/>
                    <a:pt x="283787" y="745"/>
                    <a:pt x="282098" y="3605"/>
                  </a:cubicBezTo>
                  <a:lnTo>
                    <a:pt x="281526" y="4367"/>
                  </a:lnTo>
                  <a:cubicBezTo>
                    <a:pt x="280266" y="5532"/>
                    <a:pt x="279233" y="6921"/>
                    <a:pt x="278478" y="8462"/>
                  </a:cubicBezTo>
                  <a:cubicBezTo>
                    <a:pt x="276360" y="12488"/>
                    <a:pt x="274607" y="16696"/>
                    <a:pt x="273240" y="21035"/>
                  </a:cubicBezTo>
                  <a:cubicBezTo>
                    <a:pt x="270096" y="29989"/>
                    <a:pt x="266667" y="38752"/>
                    <a:pt x="263715" y="47610"/>
                  </a:cubicBezTo>
                  <a:cubicBezTo>
                    <a:pt x="262667" y="50658"/>
                    <a:pt x="261619" y="53706"/>
                    <a:pt x="260667" y="57135"/>
                  </a:cubicBezTo>
                  <a:cubicBezTo>
                    <a:pt x="254571" y="70565"/>
                    <a:pt x="248094" y="83710"/>
                    <a:pt x="241617" y="96950"/>
                  </a:cubicBezTo>
                  <a:cubicBezTo>
                    <a:pt x="234092" y="112380"/>
                    <a:pt x="227520" y="128192"/>
                    <a:pt x="220566" y="143908"/>
                  </a:cubicBezTo>
                  <a:cubicBezTo>
                    <a:pt x="213613" y="159624"/>
                    <a:pt x="205803" y="175150"/>
                    <a:pt x="199135" y="191533"/>
                  </a:cubicBezTo>
                  <a:cubicBezTo>
                    <a:pt x="193420" y="205439"/>
                    <a:pt x="188943" y="220108"/>
                    <a:pt x="182562" y="233538"/>
                  </a:cubicBezTo>
                  <a:cubicBezTo>
                    <a:pt x="179639" y="239963"/>
                    <a:pt x="176098" y="246087"/>
                    <a:pt x="171989" y="251826"/>
                  </a:cubicBezTo>
                  <a:cubicBezTo>
                    <a:pt x="171322" y="252779"/>
                    <a:pt x="170560" y="253636"/>
                    <a:pt x="169893" y="254493"/>
                  </a:cubicBezTo>
                  <a:lnTo>
                    <a:pt x="169893" y="254493"/>
                  </a:lnTo>
                  <a:lnTo>
                    <a:pt x="168846" y="252493"/>
                  </a:lnTo>
                  <a:cubicBezTo>
                    <a:pt x="168846" y="252493"/>
                    <a:pt x="168274" y="250969"/>
                    <a:pt x="168179" y="250778"/>
                  </a:cubicBezTo>
                  <a:lnTo>
                    <a:pt x="167322" y="248492"/>
                  </a:lnTo>
                  <a:cubicBezTo>
                    <a:pt x="166560" y="246111"/>
                    <a:pt x="165893" y="243730"/>
                    <a:pt x="165321" y="241253"/>
                  </a:cubicBezTo>
                  <a:cubicBezTo>
                    <a:pt x="164449" y="237987"/>
                    <a:pt x="163302" y="234801"/>
                    <a:pt x="161892" y="231728"/>
                  </a:cubicBezTo>
                  <a:cubicBezTo>
                    <a:pt x="161892" y="217441"/>
                    <a:pt x="158940" y="203153"/>
                    <a:pt x="157130" y="189056"/>
                  </a:cubicBezTo>
                  <a:cubicBezTo>
                    <a:pt x="154939" y="171435"/>
                    <a:pt x="152939" y="153719"/>
                    <a:pt x="151891" y="135907"/>
                  </a:cubicBezTo>
                  <a:cubicBezTo>
                    <a:pt x="151941" y="129857"/>
                    <a:pt x="147077" y="124913"/>
                    <a:pt x="141028" y="124863"/>
                  </a:cubicBezTo>
                  <a:cubicBezTo>
                    <a:pt x="136047" y="124822"/>
                    <a:pt x="131666" y="128146"/>
                    <a:pt x="130365" y="132954"/>
                  </a:cubicBezTo>
                  <a:cubicBezTo>
                    <a:pt x="120443" y="167006"/>
                    <a:pt x="112680" y="201651"/>
                    <a:pt x="107124" y="236681"/>
                  </a:cubicBezTo>
                  <a:cubicBezTo>
                    <a:pt x="101409" y="270209"/>
                    <a:pt x="98265" y="304214"/>
                    <a:pt x="91788" y="337646"/>
                  </a:cubicBezTo>
                  <a:cubicBezTo>
                    <a:pt x="90264" y="345647"/>
                    <a:pt x="88455" y="353553"/>
                    <a:pt x="86454" y="361459"/>
                  </a:cubicBezTo>
                  <a:cubicBezTo>
                    <a:pt x="84805" y="369163"/>
                    <a:pt x="82511" y="376714"/>
                    <a:pt x="79596" y="384033"/>
                  </a:cubicBezTo>
                  <a:cubicBezTo>
                    <a:pt x="79596" y="384033"/>
                    <a:pt x="79596" y="384033"/>
                    <a:pt x="79596" y="384033"/>
                  </a:cubicBezTo>
                  <a:lnTo>
                    <a:pt x="79596" y="384033"/>
                  </a:lnTo>
                  <a:cubicBezTo>
                    <a:pt x="76834" y="380223"/>
                    <a:pt x="74358" y="376223"/>
                    <a:pt x="71786" y="372222"/>
                  </a:cubicBezTo>
                  <a:cubicBezTo>
                    <a:pt x="54103" y="343143"/>
                    <a:pt x="38782" y="312693"/>
                    <a:pt x="25971" y="281163"/>
                  </a:cubicBezTo>
                  <a:cubicBezTo>
                    <a:pt x="25304" y="279639"/>
                    <a:pt x="24637" y="278210"/>
                    <a:pt x="24066" y="276686"/>
                  </a:cubicBezTo>
                  <a:cubicBezTo>
                    <a:pt x="22295" y="270130"/>
                    <a:pt x="15607" y="266194"/>
                    <a:pt x="9016" y="267828"/>
                  </a:cubicBezTo>
                  <a:cubicBezTo>
                    <a:pt x="2443" y="269849"/>
                    <a:pt x="-1348" y="276714"/>
                    <a:pt x="444" y="283354"/>
                  </a:cubicBezTo>
                  <a:cubicBezTo>
                    <a:pt x="2775" y="291205"/>
                    <a:pt x="3930" y="299358"/>
                    <a:pt x="3873" y="307547"/>
                  </a:cubicBezTo>
                  <a:cubicBezTo>
                    <a:pt x="3873" y="317072"/>
                    <a:pt x="5206" y="326597"/>
                    <a:pt x="5968" y="335360"/>
                  </a:cubicBezTo>
                  <a:cubicBezTo>
                    <a:pt x="7778" y="356506"/>
                    <a:pt x="10350" y="377461"/>
                    <a:pt x="13207" y="398416"/>
                  </a:cubicBezTo>
                  <a:cubicBezTo>
                    <a:pt x="16065" y="419371"/>
                    <a:pt x="21113" y="437373"/>
                    <a:pt x="25113" y="456899"/>
                  </a:cubicBezTo>
                  <a:cubicBezTo>
                    <a:pt x="28638" y="474235"/>
                    <a:pt x="27114" y="493094"/>
                    <a:pt x="33305" y="509858"/>
                  </a:cubicBezTo>
                  <a:cubicBezTo>
                    <a:pt x="34653" y="513058"/>
                    <a:pt x="38340" y="514558"/>
                    <a:pt x="41539" y="513210"/>
                  </a:cubicBezTo>
                  <a:cubicBezTo>
                    <a:pt x="44206" y="512086"/>
                    <a:pt x="45761" y="509287"/>
                    <a:pt x="45307" y="506429"/>
                  </a:cubicBezTo>
                  <a:cubicBezTo>
                    <a:pt x="43198" y="498322"/>
                    <a:pt x="42457" y="489920"/>
                    <a:pt x="43116" y="481569"/>
                  </a:cubicBezTo>
                  <a:cubicBezTo>
                    <a:pt x="43480" y="472538"/>
                    <a:pt x="43130" y="463493"/>
                    <a:pt x="42068" y="454518"/>
                  </a:cubicBezTo>
                  <a:cubicBezTo>
                    <a:pt x="39687" y="434135"/>
                    <a:pt x="36162" y="413751"/>
                    <a:pt x="34448" y="393368"/>
                  </a:cubicBezTo>
                  <a:cubicBezTo>
                    <a:pt x="33210" y="379842"/>
                    <a:pt x="32067" y="366221"/>
                    <a:pt x="31114" y="352696"/>
                  </a:cubicBezTo>
                  <a:cubicBezTo>
                    <a:pt x="35305" y="360887"/>
                    <a:pt x="39687" y="368984"/>
                    <a:pt x="44354" y="376985"/>
                  </a:cubicBezTo>
                  <a:cubicBezTo>
                    <a:pt x="52164" y="390224"/>
                    <a:pt x="60356" y="406703"/>
                    <a:pt x="75120" y="412608"/>
                  </a:cubicBezTo>
                  <a:cubicBezTo>
                    <a:pt x="89883" y="418514"/>
                    <a:pt x="100932" y="401559"/>
                    <a:pt x="105695" y="389462"/>
                  </a:cubicBezTo>
                  <a:cubicBezTo>
                    <a:pt x="111382" y="373608"/>
                    <a:pt x="115684" y="357291"/>
                    <a:pt x="118554" y="340694"/>
                  </a:cubicBezTo>
                  <a:cubicBezTo>
                    <a:pt x="121887" y="324026"/>
                    <a:pt x="124364" y="307166"/>
                    <a:pt x="126650" y="290212"/>
                  </a:cubicBezTo>
                  <a:cubicBezTo>
                    <a:pt x="130365" y="262875"/>
                    <a:pt x="134556" y="235729"/>
                    <a:pt x="138842" y="208487"/>
                  </a:cubicBezTo>
                  <a:cubicBezTo>
                    <a:pt x="140065" y="218433"/>
                    <a:pt x="142169" y="228251"/>
                    <a:pt x="145128" y="237824"/>
                  </a:cubicBezTo>
                  <a:cubicBezTo>
                    <a:pt x="145263" y="240636"/>
                    <a:pt x="145581" y="243436"/>
                    <a:pt x="146081" y="246206"/>
                  </a:cubicBezTo>
                  <a:cubicBezTo>
                    <a:pt x="147596" y="255093"/>
                    <a:pt x="151516" y="263394"/>
                    <a:pt x="157416" y="270209"/>
                  </a:cubicBezTo>
                  <a:cubicBezTo>
                    <a:pt x="164487" y="276972"/>
                    <a:pt x="175701" y="276723"/>
                    <a:pt x="182465" y="269652"/>
                  </a:cubicBezTo>
                  <a:cubicBezTo>
                    <a:pt x="182763" y="269340"/>
                    <a:pt x="183049" y="269018"/>
                    <a:pt x="183324" y="268685"/>
                  </a:cubicBezTo>
                  <a:cubicBezTo>
                    <a:pt x="193160" y="257621"/>
                    <a:pt x="200617" y="244652"/>
                    <a:pt x="205231" y="230585"/>
                  </a:cubicBezTo>
                  <a:cubicBezTo>
                    <a:pt x="210946" y="216488"/>
                    <a:pt x="215899" y="202010"/>
                    <a:pt x="222090" y="188294"/>
                  </a:cubicBezTo>
                  <a:lnTo>
                    <a:pt x="233044" y="164577"/>
                  </a:lnTo>
                  <a:cubicBezTo>
                    <a:pt x="229710" y="178388"/>
                    <a:pt x="226472" y="192295"/>
                    <a:pt x="223519" y="206106"/>
                  </a:cubicBezTo>
                  <a:cubicBezTo>
                    <a:pt x="215328" y="241539"/>
                    <a:pt x="207136" y="276877"/>
                    <a:pt x="198468" y="312215"/>
                  </a:cubicBezTo>
                  <a:cubicBezTo>
                    <a:pt x="194087" y="329645"/>
                    <a:pt x="189610" y="347171"/>
                    <a:pt x="185800" y="364793"/>
                  </a:cubicBezTo>
                  <a:cubicBezTo>
                    <a:pt x="181336" y="381684"/>
                    <a:pt x="178560" y="398978"/>
                    <a:pt x="177513" y="416418"/>
                  </a:cubicBezTo>
                  <a:cubicBezTo>
                    <a:pt x="177424" y="424608"/>
                    <a:pt x="178845" y="432745"/>
                    <a:pt x="181704" y="440421"/>
                  </a:cubicBezTo>
                  <a:cubicBezTo>
                    <a:pt x="183571" y="447366"/>
                    <a:pt x="190608" y="451579"/>
                    <a:pt x="197611" y="449946"/>
                  </a:cubicBezTo>
                  <a:cubicBezTo>
                    <a:pt x="208790" y="447093"/>
                    <a:pt x="218787" y="440795"/>
                    <a:pt x="226186" y="431944"/>
                  </a:cubicBezTo>
                  <a:cubicBezTo>
                    <a:pt x="225043" y="438230"/>
                    <a:pt x="223900" y="444612"/>
                    <a:pt x="222567" y="450994"/>
                  </a:cubicBezTo>
                  <a:cubicBezTo>
                    <a:pt x="220757" y="459852"/>
                    <a:pt x="219995" y="468806"/>
                    <a:pt x="218852" y="477759"/>
                  </a:cubicBezTo>
                  <a:cubicBezTo>
                    <a:pt x="218210" y="487406"/>
                    <a:pt x="215652" y="496829"/>
                    <a:pt x="211327" y="505477"/>
                  </a:cubicBezTo>
                  <a:cubicBezTo>
                    <a:pt x="210507" y="507242"/>
                    <a:pt x="211272" y="509338"/>
                    <a:pt x="213037" y="510158"/>
                  </a:cubicBezTo>
                  <a:cubicBezTo>
                    <a:pt x="214539" y="510857"/>
                    <a:pt x="216325" y="510415"/>
                    <a:pt x="217328" y="509096"/>
                  </a:cubicBezTo>
                  <a:cubicBezTo>
                    <a:pt x="226497" y="493335"/>
                    <a:pt x="232937" y="476139"/>
                    <a:pt x="236378" y="458233"/>
                  </a:cubicBezTo>
                  <a:cubicBezTo>
                    <a:pt x="239140" y="447851"/>
                    <a:pt x="242093" y="437468"/>
                    <a:pt x="244665" y="426991"/>
                  </a:cubicBezTo>
                  <a:cubicBezTo>
                    <a:pt x="246915" y="415666"/>
                    <a:pt x="250100" y="404547"/>
                    <a:pt x="254190" y="393749"/>
                  </a:cubicBezTo>
                  <a:cubicBezTo>
                    <a:pt x="256489" y="389434"/>
                    <a:pt x="255841" y="384142"/>
                    <a:pt x="252570" y="380509"/>
                  </a:cubicBezTo>
                  <a:cubicBezTo>
                    <a:pt x="249206" y="376997"/>
                    <a:pt x="243842" y="376322"/>
                    <a:pt x="239712" y="378890"/>
                  </a:cubicBezTo>
                  <a:cubicBezTo>
                    <a:pt x="230593" y="387055"/>
                    <a:pt x="222500" y="396298"/>
                    <a:pt x="215613" y="406417"/>
                  </a:cubicBezTo>
                  <a:cubicBezTo>
                    <a:pt x="212315" y="410697"/>
                    <a:pt x="208615" y="414652"/>
                    <a:pt x="204564" y="418228"/>
                  </a:cubicBezTo>
                  <a:lnTo>
                    <a:pt x="203231" y="419180"/>
                  </a:lnTo>
                  <a:cubicBezTo>
                    <a:pt x="203627" y="409122"/>
                    <a:pt x="205356" y="399161"/>
                    <a:pt x="208374" y="389558"/>
                  </a:cubicBezTo>
                  <a:cubicBezTo>
                    <a:pt x="212946" y="372222"/>
                    <a:pt x="216375" y="354506"/>
                    <a:pt x="220948" y="337170"/>
                  </a:cubicBezTo>
                  <a:cubicBezTo>
                    <a:pt x="230473" y="302023"/>
                    <a:pt x="238378" y="266685"/>
                    <a:pt x="246665" y="231347"/>
                  </a:cubicBezTo>
                  <a:cubicBezTo>
                    <a:pt x="254952" y="196010"/>
                    <a:pt x="263048" y="160386"/>
                    <a:pt x="272192" y="125144"/>
                  </a:cubicBezTo>
                  <a:cubicBezTo>
                    <a:pt x="276859" y="107522"/>
                    <a:pt x="281717" y="89996"/>
                    <a:pt x="285908" y="72185"/>
                  </a:cubicBezTo>
                  <a:cubicBezTo>
                    <a:pt x="287908" y="63803"/>
                    <a:pt x="289813" y="55325"/>
                    <a:pt x="291432" y="46753"/>
                  </a:cubicBezTo>
                  <a:cubicBezTo>
                    <a:pt x="293052" y="38180"/>
                    <a:pt x="295909" y="27703"/>
                    <a:pt x="296862" y="18178"/>
                  </a:cubicBezTo>
                  <a:cubicBezTo>
                    <a:pt x="297438" y="14215"/>
                    <a:pt x="296944" y="10170"/>
                    <a:pt x="295433" y="6462"/>
                  </a:cubicBezTo>
                  <a:close/>
                  <a:moveTo>
                    <a:pt x="170370" y="255541"/>
                  </a:moveTo>
                  <a:lnTo>
                    <a:pt x="170370" y="255541"/>
                  </a:lnTo>
                  <a:cubicBezTo>
                    <a:pt x="170370" y="255541"/>
                    <a:pt x="170370" y="255541"/>
                    <a:pt x="170370" y="2555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xmlns="" id="{3A2F3DDF-A50F-4225-BBFA-F07FEBB7F437}"/>
                </a:ext>
              </a:extLst>
            </p:cNvPr>
            <p:cNvSpPr/>
            <p:nvPr/>
          </p:nvSpPr>
          <p:spPr>
            <a:xfrm>
              <a:off x="3610458" y="1621803"/>
              <a:ext cx="52826" cy="75074"/>
            </a:xfrm>
            <a:custGeom>
              <a:avLst/>
              <a:gdLst>
                <a:gd name="connsiteX0" fmla="*/ 8018 w 32801"/>
                <a:gd name="connsiteY0" fmla="*/ 1938 h 46615"/>
                <a:gd name="connsiteX1" fmla="*/ 1937 w 32801"/>
                <a:gd name="connsiteY1" fmla="*/ 746 h 46615"/>
                <a:gd name="connsiteX2" fmla="*/ 112 w 32801"/>
                <a:gd name="connsiteY2" fmla="*/ 5367 h 46615"/>
                <a:gd name="connsiteX3" fmla="*/ 8018 w 32801"/>
                <a:gd name="connsiteY3" fmla="*/ 25845 h 46615"/>
                <a:gd name="connsiteX4" fmla="*/ 21258 w 32801"/>
                <a:gd name="connsiteY4" fmla="*/ 44895 h 46615"/>
                <a:gd name="connsiteX5" fmla="*/ 32402 w 32801"/>
                <a:gd name="connsiteY5" fmla="*/ 38228 h 46615"/>
                <a:gd name="connsiteX6" fmla="*/ 8018 w 32801"/>
                <a:gd name="connsiteY6" fmla="*/ 1938 h 4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01" h="46615">
                  <a:moveTo>
                    <a:pt x="8018" y="1938"/>
                  </a:moveTo>
                  <a:cubicBezTo>
                    <a:pt x="6668" y="-71"/>
                    <a:pt x="3946" y="-604"/>
                    <a:pt x="1937" y="746"/>
                  </a:cubicBezTo>
                  <a:cubicBezTo>
                    <a:pt x="430" y="1759"/>
                    <a:pt x="-296" y="3597"/>
                    <a:pt x="112" y="5367"/>
                  </a:cubicBezTo>
                  <a:cubicBezTo>
                    <a:pt x="1879" y="12497"/>
                    <a:pt x="4535" y="19378"/>
                    <a:pt x="8018" y="25845"/>
                  </a:cubicBezTo>
                  <a:cubicBezTo>
                    <a:pt x="11319" y="32900"/>
                    <a:pt x="15796" y="39342"/>
                    <a:pt x="21258" y="44895"/>
                  </a:cubicBezTo>
                  <a:cubicBezTo>
                    <a:pt x="25925" y="49182"/>
                    <a:pt x="34783" y="44895"/>
                    <a:pt x="32402" y="38228"/>
                  </a:cubicBezTo>
                  <a:cubicBezTo>
                    <a:pt x="27735" y="24798"/>
                    <a:pt x="14971" y="14701"/>
                    <a:pt x="8018" y="19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xmlns="" id="{8A9DAAA5-CF8F-451E-9A31-73EA5F5BF020}"/>
                </a:ext>
              </a:extLst>
            </p:cNvPr>
            <p:cNvSpPr/>
            <p:nvPr/>
          </p:nvSpPr>
          <p:spPr>
            <a:xfrm>
              <a:off x="3589533" y="1670075"/>
              <a:ext cx="33549" cy="34832"/>
            </a:xfrm>
            <a:custGeom>
              <a:avLst/>
              <a:gdLst>
                <a:gd name="connsiteX0" fmla="*/ 10915 w 20831"/>
                <a:gd name="connsiteY0" fmla="*/ 1873 h 21628"/>
                <a:gd name="connsiteX1" fmla="*/ 2025 w 20831"/>
                <a:gd name="connsiteY1" fmla="*/ 1810 h 21628"/>
                <a:gd name="connsiteX2" fmla="*/ 1961 w 20831"/>
                <a:gd name="connsiteY2" fmla="*/ 1873 h 21628"/>
                <a:gd name="connsiteX3" fmla="*/ 1961 w 20831"/>
                <a:gd name="connsiteY3" fmla="*/ 11398 h 21628"/>
                <a:gd name="connsiteX4" fmla="*/ 12248 w 20831"/>
                <a:gd name="connsiteY4" fmla="*/ 20923 h 21628"/>
                <a:gd name="connsiteX5" fmla="*/ 20127 w 20831"/>
                <a:gd name="connsiteY5" fmla="*/ 18590 h 21628"/>
                <a:gd name="connsiteX6" fmla="*/ 20059 w 20831"/>
                <a:gd name="connsiteY6" fmla="*/ 12922 h 21628"/>
                <a:gd name="connsiteX7" fmla="*/ 10915 w 20831"/>
                <a:gd name="connsiteY7" fmla="*/ 1873 h 2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831" h="21628">
                  <a:moveTo>
                    <a:pt x="10915" y="1873"/>
                  </a:moveTo>
                  <a:cubicBezTo>
                    <a:pt x="8477" y="-599"/>
                    <a:pt x="4497" y="-628"/>
                    <a:pt x="2025" y="1810"/>
                  </a:cubicBezTo>
                  <a:cubicBezTo>
                    <a:pt x="2003" y="1831"/>
                    <a:pt x="1982" y="1852"/>
                    <a:pt x="1961" y="1873"/>
                  </a:cubicBezTo>
                  <a:cubicBezTo>
                    <a:pt x="-654" y="4510"/>
                    <a:pt x="-654" y="8762"/>
                    <a:pt x="1961" y="11398"/>
                  </a:cubicBezTo>
                  <a:cubicBezTo>
                    <a:pt x="4902" y="15063"/>
                    <a:pt x="8368" y="18273"/>
                    <a:pt x="12248" y="20923"/>
                  </a:cubicBezTo>
                  <a:cubicBezTo>
                    <a:pt x="15068" y="22454"/>
                    <a:pt x="18596" y="21410"/>
                    <a:pt x="20127" y="18590"/>
                  </a:cubicBezTo>
                  <a:cubicBezTo>
                    <a:pt x="21090" y="16817"/>
                    <a:pt x="21064" y="14671"/>
                    <a:pt x="20059" y="12922"/>
                  </a:cubicBezTo>
                  <a:cubicBezTo>
                    <a:pt x="17546" y="8827"/>
                    <a:pt x="14468" y="5107"/>
                    <a:pt x="10915" y="18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xmlns="" id="{4A5AC2E6-65CB-409A-8ED9-47B9E8E785C4}"/>
                </a:ext>
              </a:extLst>
            </p:cNvPr>
            <p:cNvSpPr/>
            <p:nvPr/>
          </p:nvSpPr>
          <p:spPr>
            <a:xfrm>
              <a:off x="3983321" y="1620927"/>
              <a:ext cx="39277" cy="73407"/>
            </a:xfrm>
            <a:custGeom>
              <a:avLst/>
              <a:gdLst>
                <a:gd name="connsiteX0" fmla="*/ 24340 w 24388"/>
                <a:gd name="connsiteY0" fmla="*/ 6958 h 45580"/>
                <a:gd name="connsiteX1" fmla="*/ 18963 w 24388"/>
                <a:gd name="connsiteY1" fmla="*/ 48 h 45580"/>
                <a:gd name="connsiteX2" fmla="*/ 12053 w 24388"/>
                <a:gd name="connsiteY2" fmla="*/ 5425 h 45580"/>
                <a:gd name="connsiteX3" fmla="*/ 12053 w 24388"/>
                <a:gd name="connsiteY3" fmla="*/ 6958 h 45580"/>
                <a:gd name="connsiteX4" fmla="*/ 5195 w 24388"/>
                <a:gd name="connsiteY4" fmla="*/ 26008 h 45580"/>
                <a:gd name="connsiteX5" fmla="*/ 814 w 24388"/>
                <a:gd name="connsiteY5" fmla="*/ 43629 h 45580"/>
                <a:gd name="connsiteX6" fmla="*/ 4147 w 24388"/>
                <a:gd name="connsiteY6" fmla="*/ 45534 h 45580"/>
                <a:gd name="connsiteX7" fmla="*/ 18721 w 24388"/>
                <a:gd name="connsiteY7" fmla="*/ 32009 h 45580"/>
                <a:gd name="connsiteX8" fmla="*/ 24340 w 24388"/>
                <a:gd name="connsiteY8" fmla="*/ 6958 h 4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8" h="45580">
                  <a:moveTo>
                    <a:pt x="24340" y="6958"/>
                  </a:moveTo>
                  <a:cubicBezTo>
                    <a:pt x="24764" y="3565"/>
                    <a:pt x="22356" y="472"/>
                    <a:pt x="18963" y="48"/>
                  </a:cubicBezTo>
                  <a:cubicBezTo>
                    <a:pt x="15570" y="-375"/>
                    <a:pt x="12476" y="2032"/>
                    <a:pt x="12053" y="5425"/>
                  </a:cubicBezTo>
                  <a:cubicBezTo>
                    <a:pt x="11990" y="5934"/>
                    <a:pt x="11990" y="6449"/>
                    <a:pt x="12053" y="6958"/>
                  </a:cubicBezTo>
                  <a:cubicBezTo>
                    <a:pt x="11000" y="13687"/>
                    <a:pt x="8672" y="20152"/>
                    <a:pt x="5195" y="26008"/>
                  </a:cubicBezTo>
                  <a:cubicBezTo>
                    <a:pt x="2338" y="31438"/>
                    <a:pt x="-1758" y="37343"/>
                    <a:pt x="814" y="43629"/>
                  </a:cubicBezTo>
                  <a:cubicBezTo>
                    <a:pt x="1527" y="44791"/>
                    <a:pt x="2784" y="45509"/>
                    <a:pt x="4147" y="45534"/>
                  </a:cubicBezTo>
                  <a:cubicBezTo>
                    <a:pt x="11291" y="46296"/>
                    <a:pt x="15958" y="37438"/>
                    <a:pt x="18721" y="32009"/>
                  </a:cubicBezTo>
                  <a:cubicBezTo>
                    <a:pt x="22693" y="24272"/>
                    <a:pt x="24627" y="15651"/>
                    <a:pt x="24340" y="69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xmlns="" id="{F7996EF6-D140-41C6-B6E0-65CEA54C4455}"/>
                </a:ext>
              </a:extLst>
            </p:cNvPr>
            <p:cNvSpPr/>
            <p:nvPr/>
          </p:nvSpPr>
          <p:spPr>
            <a:xfrm>
              <a:off x="4016270" y="1668944"/>
              <a:ext cx="31994" cy="34539"/>
            </a:xfrm>
            <a:custGeom>
              <a:avLst/>
              <a:gdLst>
                <a:gd name="connsiteX0" fmla="*/ 15311 w 19866"/>
                <a:gd name="connsiteY0" fmla="*/ 1336 h 21446"/>
                <a:gd name="connsiteX1" fmla="*/ 8263 w 19866"/>
                <a:gd name="connsiteY1" fmla="*/ 384 h 21446"/>
                <a:gd name="connsiteX2" fmla="*/ 2834 w 19866"/>
                <a:gd name="connsiteY2" fmla="*/ 4670 h 21446"/>
                <a:gd name="connsiteX3" fmla="*/ 643 w 19866"/>
                <a:gd name="connsiteY3" fmla="*/ 9147 h 21446"/>
                <a:gd name="connsiteX4" fmla="*/ 71 w 19866"/>
                <a:gd name="connsiteY4" fmla="*/ 14005 h 21446"/>
                <a:gd name="connsiteX5" fmla="*/ 1977 w 19866"/>
                <a:gd name="connsiteY5" fmla="*/ 19434 h 21446"/>
                <a:gd name="connsiteX6" fmla="*/ 8835 w 19866"/>
                <a:gd name="connsiteY6" fmla="*/ 21244 h 21446"/>
                <a:gd name="connsiteX7" fmla="*/ 10168 w 19866"/>
                <a:gd name="connsiteY7" fmla="*/ 21244 h 21446"/>
                <a:gd name="connsiteX8" fmla="*/ 13502 w 19866"/>
                <a:gd name="connsiteY8" fmla="*/ 20005 h 21446"/>
                <a:gd name="connsiteX9" fmla="*/ 18550 w 19866"/>
                <a:gd name="connsiteY9" fmla="*/ 14290 h 21446"/>
                <a:gd name="connsiteX10" fmla="*/ 15312 w 19866"/>
                <a:gd name="connsiteY10" fmla="*/ 1336 h 2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66" h="21446">
                  <a:moveTo>
                    <a:pt x="15311" y="1336"/>
                  </a:moveTo>
                  <a:cubicBezTo>
                    <a:pt x="13220" y="-12"/>
                    <a:pt x="10637" y="-361"/>
                    <a:pt x="8263" y="384"/>
                  </a:cubicBezTo>
                  <a:cubicBezTo>
                    <a:pt x="5942" y="1008"/>
                    <a:pt x="3979" y="2557"/>
                    <a:pt x="2834" y="4670"/>
                  </a:cubicBezTo>
                  <a:cubicBezTo>
                    <a:pt x="2167" y="6194"/>
                    <a:pt x="1309" y="7528"/>
                    <a:pt x="643" y="9147"/>
                  </a:cubicBezTo>
                  <a:cubicBezTo>
                    <a:pt x="75" y="10699"/>
                    <a:pt x="-120" y="12363"/>
                    <a:pt x="71" y="14005"/>
                  </a:cubicBezTo>
                  <a:cubicBezTo>
                    <a:pt x="-27" y="15994"/>
                    <a:pt x="656" y="17943"/>
                    <a:pt x="1977" y="19434"/>
                  </a:cubicBezTo>
                  <a:cubicBezTo>
                    <a:pt x="3817" y="21144"/>
                    <a:pt x="6390" y="21823"/>
                    <a:pt x="8835" y="21244"/>
                  </a:cubicBezTo>
                  <a:lnTo>
                    <a:pt x="10168" y="21244"/>
                  </a:lnTo>
                  <a:cubicBezTo>
                    <a:pt x="11353" y="21066"/>
                    <a:pt x="12488" y="20644"/>
                    <a:pt x="13502" y="20005"/>
                  </a:cubicBezTo>
                  <a:cubicBezTo>
                    <a:pt x="15590" y="18501"/>
                    <a:pt x="17315" y="16548"/>
                    <a:pt x="18550" y="14290"/>
                  </a:cubicBezTo>
                  <a:cubicBezTo>
                    <a:pt x="21184" y="9812"/>
                    <a:pt x="19744" y="4048"/>
                    <a:pt x="15312" y="1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xmlns="" id="{18EB8B40-E5F5-4E03-A223-A2FFC34A331F}"/>
                </a:ext>
              </a:extLst>
            </p:cNvPr>
            <p:cNvSpPr/>
            <p:nvPr/>
          </p:nvSpPr>
          <p:spPr>
            <a:xfrm>
              <a:off x="2689773" y="1967468"/>
              <a:ext cx="800907" cy="456061"/>
            </a:xfrm>
            <a:custGeom>
              <a:avLst/>
              <a:gdLst>
                <a:gd name="connsiteX0" fmla="*/ 388810 w 497300"/>
                <a:gd name="connsiteY0" fmla="*/ 0 h 283178"/>
                <a:gd name="connsiteX1" fmla="*/ 452533 w 497300"/>
                <a:gd name="connsiteY1" fmla="*/ 15430 h 283178"/>
                <a:gd name="connsiteX2" fmla="*/ 497300 w 497300"/>
                <a:gd name="connsiteY2" fmla="*/ 39624 h 283178"/>
                <a:gd name="connsiteX3" fmla="*/ 0 w 497300"/>
                <a:gd name="connsiteY3" fmla="*/ 283178 h 283178"/>
                <a:gd name="connsiteX4" fmla="*/ 388810 w 497300"/>
                <a:gd name="connsiteY4" fmla="*/ 0 h 28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0" h="283178">
                  <a:moveTo>
                    <a:pt x="388810" y="0"/>
                  </a:moveTo>
                  <a:cubicBezTo>
                    <a:pt x="388810" y="0"/>
                    <a:pt x="408622" y="14859"/>
                    <a:pt x="452533" y="15430"/>
                  </a:cubicBezTo>
                  <a:cubicBezTo>
                    <a:pt x="496443" y="16002"/>
                    <a:pt x="497300" y="39624"/>
                    <a:pt x="497300" y="39624"/>
                  </a:cubicBezTo>
                  <a:cubicBezTo>
                    <a:pt x="497300" y="39624"/>
                    <a:pt x="403193" y="216884"/>
                    <a:pt x="0" y="283178"/>
                  </a:cubicBezTo>
                  <a:cubicBezTo>
                    <a:pt x="0" y="283178"/>
                    <a:pt x="350139" y="195263"/>
                    <a:pt x="38881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xmlns="" id="{AEBCA715-4A72-4B76-BE14-80B5AF529F9B}"/>
                </a:ext>
              </a:extLst>
            </p:cNvPr>
            <p:cNvSpPr/>
            <p:nvPr/>
          </p:nvSpPr>
          <p:spPr>
            <a:xfrm>
              <a:off x="3911500" y="931120"/>
              <a:ext cx="60191" cy="55186"/>
            </a:xfrm>
            <a:custGeom>
              <a:avLst/>
              <a:gdLst>
                <a:gd name="connsiteX0" fmla="*/ 7309 w 37374"/>
                <a:gd name="connsiteY0" fmla="*/ 29319 h 34266"/>
                <a:gd name="connsiteX1" fmla="*/ 29121 w 37374"/>
                <a:gd name="connsiteY1" fmla="*/ 33415 h 34266"/>
                <a:gd name="connsiteX2" fmla="*/ 29979 w 37374"/>
                <a:gd name="connsiteY2" fmla="*/ 33415 h 34266"/>
                <a:gd name="connsiteX3" fmla="*/ 37027 w 37374"/>
                <a:gd name="connsiteY3" fmla="*/ 20652 h 34266"/>
                <a:gd name="connsiteX4" fmla="*/ 37027 w 37374"/>
                <a:gd name="connsiteY4" fmla="*/ 20652 h 34266"/>
                <a:gd name="connsiteX5" fmla="*/ 26168 w 37374"/>
                <a:gd name="connsiteY5" fmla="*/ 4554 h 34266"/>
                <a:gd name="connsiteX6" fmla="*/ 4481 w 37374"/>
                <a:gd name="connsiteY6" fmla="*/ 4429 h 34266"/>
                <a:gd name="connsiteX7" fmla="*/ 4356 w 37374"/>
                <a:gd name="connsiteY7" fmla="*/ 4554 h 34266"/>
                <a:gd name="connsiteX8" fmla="*/ 5259 w 37374"/>
                <a:gd name="connsiteY8" fmla="*/ 27706 h 34266"/>
                <a:gd name="connsiteX9" fmla="*/ 7309 w 37374"/>
                <a:gd name="connsiteY9" fmla="*/ 29319 h 3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74" h="34266">
                  <a:moveTo>
                    <a:pt x="7309" y="29319"/>
                  </a:moveTo>
                  <a:cubicBezTo>
                    <a:pt x="13597" y="33887"/>
                    <a:pt x="21604" y="35391"/>
                    <a:pt x="29121" y="33415"/>
                  </a:cubicBezTo>
                  <a:lnTo>
                    <a:pt x="29979" y="33415"/>
                  </a:lnTo>
                  <a:cubicBezTo>
                    <a:pt x="35355" y="31720"/>
                    <a:pt x="38456" y="26105"/>
                    <a:pt x="37027" y="20652"/>
                  </a:cubicBezTo>
                  <a:lnTo>
                    <a:pt x="37027" y="20652"/>
                  </a:lnTo>
                  <a:cubicBezTo>
                    <a:pt x="35771" y="14023"/>
                    <a:pt x="31844" y="8202"/>
                    <a:pt x="26168" y="4554"/>
                  </a:cubicBezTo>
                  <a:cubicBezTo>
                    <a:pt x="20214" y="-1469"/>
                    <a:pt x="10505" y="-1525"/>
                    <a:pt x="4481" y="4429"/>
                  </a:cubicBezTo>
                  <a:cubicBezTo>
                    <a:pt x="4439" y="4471"/>
                    <a:pt x="4398" y="4512"/>
                    <a:pt x="4356" y="4554"/>
                  </a:cubicBezTo>
                  <a:cubicBezTo>
                    <a:pt x="-1788" y="11197"/>
                    <a:pt x="-1384" y="21562"/>
                    <a:pt x="5259" y="27706"/>
                  </a:cubicBezTo>
                  <a:cubicBezTo>
                    <a:pt x="5898" y="28297"/>
                    <a:pt x="6584" y="28837"/>
                    <a:pt x="7309" y="293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xmlns="" id="{C77CA73D-8CBB-4330-B876-DFD79118FBAC}"/>
                </a:ext>
              </a:extLst>
            </p:cNvPr>
            <p:cNvSpPr/>
            <p:nvPr/>
          </p:nvSpPr>
          <p:spPr>
            <a:xfrm>
              <a:off x="3851956" y="924808"/>
              <a:ext cx="55030" cy="53683"/>
            </a:xfrm>
            <a:custGeom>
              <a:avLst/>
              <a:gdLst>
                <a:gd name="connsiteX0" fmla="*/ 12372 w 34169"/>
                <a:gd name="connsiteY0" fmla="*/ 24951 h 33333"/>
                <a:gd name="connsiteX1" fmla="*/ 26755 w 34169"/>
                <a:gd name="connsiteY1" fmla="*/ 33333 h 33333"/>
                <a:gd name="connsiteX2" fmla="*/ 34169 w 34169"/>
                <a:gd name="connsiteY2" fmla="*/ 25699 h 33333"/>
                <a:gd name="connsiteX3" fmla="*/ 33898 w 34169"/>
                <a:gd name="connsiteY3" fmla="*/ 23808 h 33333"/>
                <a:gd name="connsiteX4" fmla="*/ 24373 w 34169"/>
                <a:gd name="connsiteY4" fmla="*/ 12188 h 33333"/>
                <a:gd name="connsiteX5" fmla="*/ 14848 w 34169"/>
                <a:gd name="connsiteY5" fmla="*/ 2663 h 33333"/>
                <a:gd name="connsiteX6" fmla="*/ 2561 w 34169"/>
                <a:gd name="connsiteY6" fmla="*/ 15236 h 33333"/>
                <a:gd name="connsiteX7" fmla="*/ 12372 w 34169"/>
                <a:gd name="connsiteY7" fmla="*/ 24951 h 3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69" h="33333">
                  <a:moveTo>
                    <a:pt x="12372" y="24951"/>
                  </a:moveTo>
                  <a:cubicBezTo>
                    <a:pt x="15826" y="29586"/>
                    <a:pt x="21020" y="32613"/>
                    <a:pt x="26755" y="33333"/>
                  </a:cubicBezTo>
                  <a:cubicBezTo>
                    <a:pt x="30910" y="33272"/>
                    <a:pt x="34229" y="29855"/>
                    <a:pt x="34169" y="25699"/>
                  </a:cubicBezTo>
                  <a:cubicBezTo>
                    <a:pt x="34159" y="25060"/>
                    <a:pt x="34068" y="24425"/>
                    <a:pt x="33898" y="23808"/>
                  </a:cubicBezTo>
                  <a:cubicBezTo>
                    <a:pt x="32026" y="19029"/>
                    <a:pt x="28692" y="14962"/>
                    <a:pt x="24373" y="12188"/>
                  </a:cubicBezTo>
                  <a:cubicBezTo>
                    <a:pt x="21040" y="9045"/>
                    <a:pt x="17706" y="5711"/>
                    <a:pt x="14848" y="2663"/>
                  </a:cubicBezTo>
                  <a:cubicBezTo>
                    <a:pt x="6847" y="-5529"/>
                    <a:pt x="-5345" y="7044"/>
                    <a:pt x="2561" y="15236"/>
                  </a:cubicBezTo>
                  <a:cubicBezTo>
                    <a:pt x="5800" y="18379"/>
                    <a:pt x="9038" y="21999"/>
                    <a:pt x="12372" y="249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xmlns="" id="{4D8D7764-D9CB-458B-A257-73F6760BF7AF}"/>
                </a:ext>
              </a:extLst>
            </p:cNvPr>
            <p:cNvSpPr/>
            <p:nvPr/>
          </p:nvSpPr>
          <p:spPr>
            <a:xfrm>
              <a:off x="3762798" y="877554"/>
              <a:ext cx="73800" cy="100365"/>
            </a:xfrm>
            <a:custGeom>
              <a:avLst/>
              <a:gdLst>
                <a:gd name="connsiteX0" fmla="*/ 38109 w 45824"/>
                <a:gd name="connsiteY0" fmla="*/ 62102 h 62319"/>
                <a:gd name="connsiteX1" fmla="*/ 45813 w 45824"/>
                <a:gd name="connsiteY1" fmla="*/ 57666 h 62319"/>
                <a:gd name="connsiteX2" fmla="*/ 45824 w 45824"/>
                <a:gd name="connsiteY2" fmla="*/ 57626 h 62319"/>
                <a:gd name="connsiteX3" fmla="*/ 35728 w 45824"/>
                <a:gd name="connsiteY3" fmla="*/ 30003 h 62319"/>
                <a:gd name="connsiteX4" fmla="*/ 17821 w 45824"/>
                <a:gd name="connsiteY4" fmla="*/ 3714 h 62319"/>
                <a:gd name="connsiteX5" fmla="*/ 2676 w 45824"/>
                <a:gd name="connsiteY5" fmla="*/ 19335 h 62319"/>
                <a:gd name="connsiteX6" fmla="*/ 19059 w 45824"/>
                <a:gd name="connsiteY6" fmla="*/ 44005 h 62319"/>
                <a:gd name="connsiteX7" fmla="*/ 38109 w 45824"/>
                <a:gd name="connsiteY7" fmla="*/ 62102 h 6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24" h="62319">
                  <a:moveTo>
                    <a:pt x="38109" y="62102"/>
                  </a:moveTo>
                  <a:cubicBezTo>
                    <a:pt x="41462" y="63005"/>
                    <a:pt x="44911" y="61019"/>
                    <a:pt x="45813" y="57666"/>
                  </a:cubicBezTo>
                  <a:cubicBezTo>
                    <a:pt x="45817" y="57653"/>
                    <a:pt x="45821" y="57639"/>
                    <a:pt x="45824" y="57626"/>
                  </a:cubicBezTo>
                  <a:cubicBezTo>
                    <a:pt x="45781" y="47523"/>
                    <a:pt x="42210" y="37752"/>
                    <a:pt x="35728" y="30003"/>
                  </a:cubicBezTo>
                  <a:cubicBezTo>
                    <a:pt x="30324" y="20868"/>
                    <a:pt x="24343" y="12087"/>
                    <a:pt x="17821" y="3714"/>
                  </a:cubicBezTo>
                  <a:cubicBezTo>
                    <a:pt x="9058" y="-7240"/>
                    <a:pt x="-6182" y="8477"/>
                    <a:pt x="2676" y="19335"/>
                  </a:cubicBezTo>
                  <a:cubicBezTo>
                    <a:pt x="8670" y="27191"/>
                    <a:pt x="14143" y="35432"/>
                    <a:pt x="19059" y="44005"/>
                  </a:cubicBezTo>
                  <a:cubicBezTo>
                    <a:pt x="23631" y="51339"/>
                    <a:pt x="28774" y="60864"/>
                    <a:pt x="38109" y="621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42" name="Rectangle 1841">
            <a:extLst>
              <a:ext uri="{FF2B5EF4-FFF2-40B4-BE49-F238E27FC236}">
                <a16:creationId xmlns:a16="http://schemas.microsoft.com/office/drawing/2014/main" xmlns="" id="{5C2495AF-1D95-45CA-B377-A9CEFD9E3616}"/>
              </a:ext>
            </a:extLst>
          </p:cNvPr>
          <p:cNvSpPr/>
          <p:nvPr/>
        </p:nvSpPr>
        <p:spPr>
          <a:xfrm>
            <a:off x="0" y="1775461"/>
            <a:ext cx="12192000" cy="389132"/>
          </a:xfrm>
          <a:prstGeom prst="rect">
            <a:avLst/>
          </a:prstGeom>
          <a:solidFill>
            <a:srgbClr val="CA82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937510" y="662940"/>
            <a:ext cx="68922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sz="3200" b="1" smtClean="0">
                <a:latin typeface="Bahnschrift" pitchFamily="34" charset="0"/>
              </a:rPr>
              <a:t>Шта се десило са упитом број 6 ?</a:t>
            </a:r>
            <a:endParaRPr lang="en-US" sz="3200" b="1">
              <a:latin typeface="Bahnschrift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58640" y="2377081"/>
            <a:ext cx="3223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mtClean="0">
                <a:latin typeface="Bahnschrift Light" pitchFamily="34" charset="0"/>
              </a:rPr>
              <a:t>Време извршавања упита број 6 у уницијалној шеми</a:t>
            </a:r>
            <a:endParaRPr lang="en-US">
              <a:latin typeface="Bahnschrift Light" pitchFamily="34" charset="0"/>
            </a:endParaRPr>
          </a:p>
        </p:txBody>
      </p:sp>
      <p:sp>
        <p:nvSpPr>
          <p:cNvPr id="517" name="TextBox 516"/>
          <p:cNvSpPr txBox="1"/>
          <p:nvPr/>
        </p:nvSpPr>
        <p:spPr>
          <a:xfrm>
            <a:off x="4507230" y="3931038"/>
            <a:ext cx="2926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mtClean="0">
                <a:latin typeface="Bahnschrift Light" pitchFamily="34" charset="0"/>
              </a:rPr>
              <a:t>Време извршавања упита број 6 у измењеној шеми</a:t>
            </a:r>
            <a:endParaRPr lang="en-US">
              <a:latin typeface="Bahnschrift Light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05400" y="2988514"/>
            <a:ext cx="1729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Bahnschrift Light" pitchFamily="34" charset="0"/>
              </a:rPr>
              <a:t>~ </a:t>
            </a:r>
            <a:r>
              <a:rPr lang="en-US" sz="2800" b="1" smtClean="0">
                <a:latin typeface="Bahnschrift Light" pitchFamily="34" charset="0"/>
              </a:rPr>
              <a:t>28</a:t>
            </a:r>
            <a:r>
              <a:rPr lang="sr-Cyrl-RS" sz="2800" smtClean="0">
                <a:latin typeface="Bahnschrift Light" pitchFamily="34" charset="0"/>
              </a:rPr>
              <a:t> </a:t>
            </a:r>
            <a:r>
              <a:rPr lang="sr-Cyrl-RS" smtClean="0">
                <a:latin typeface="Bahnschrift Light" pitchFamily="34" charset="0"/>
              </a:rPr>
              <a:t>секунди</a:t>
            </a:r>
            <a:r>
              <a:rPr lang="en-US" smtClean="0">
                <a:latin typeface="Bahnschrift Light" pitchFamily="34" charset="0"/>
              </a:rPr>
              <a:t> </a:t>
            </a:r>
            <a:endParaRPr lang="en-US">
              <a:latin typeface="Bahnschrift Light" pitchFamily="34" charset="0"/>
            </a:endParaRPr>
          </a:p>
        </p:txBody>
      </p:sp>
      <p:sp>
        <p:nvSpPr>
          <p:cNvPr id="518" name="TextBox 517"/>
          <p:cNvSpPr txBox="1"/>
          <p:nvPr/>
        </p:nvSpPr>
        <p:spPr>
          <a:xfrm>
            <a:off x="5105400" y="4503953"/>
            <a:ext cx="2095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Bahnschrift Light" pitchFamily="34" charset="0"/>
              </a:rPr>
              <a:t>~ </a:t>
            </a:r>
            <a:r>
              <a:rPr lang="en-US" sz="2800" b="1" smtClean="0">
                <a:latin typeface="Bahnschrift Light" pitchFamily="34" charset="0"/>
              </a:rPr>
              <a:t>0.9</a:t>
            </a:r>
            <a:r>
              <a:rPr lang="sr-Cyrl-RS" smtClean="0">
                <a:latin typeface="Bahnschrift Light" pitchFamily="34" charset="0"/>
              </a:rPr>
              <a:t> секунди</a:t>
            </a:r>
            <a:r>
              <a:rPr lang="en-US" smtClean="0">
                <a:latin typeface="Bahnschrift Light" pitchFamily="34" charset="0"/>
              </a:rPr>
              <a:t> </a:t>
            </a:r>
            <a:endParaRPr lang="en-US">
              <a:latin typeface="Bahnschrift Light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35830" y="5351290"/>
            <a:ext cx="2468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mtClean="0">
                <a:latin typeface="Bahnschrift Light" pitchFamily="34" charset="0"/>
              </a:rPr>
              <a:t>Побољшање у процентима </a:t>
            </a:r>
            <a:endParaRPr lang="en-US">
              <a:latin typeface="Bahnschrift Light" pitchFamily="34" charset="0"/>
            </a:endParaRPr>
          </a:p>
        </p:txBody>
      </p:sp>
      <p:sp>
        <p:nvSpPr>
          <p:cNvPr id="519" name="TextBox 518"/>
          <p:cNvSpPr txBox="1"/>
          <p:nvPr/>
        </p:nvSpPr>
        <p:spPr>
          <a:xfrm>
            <a:off x="5231130" y="5997621"/>
            <a:ext cx="1729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Bahnschrift Light" pitchFamily="34" charset="0"/>
              </a:rPr>
              <a:t>~ </a:t>
            </a:r>
            <a:r>
              <a:rPr lang="en-US" sz="2800" b="1" smtClean="0">
                <a:latin typeface="Bahnschrift Light" pitchFamily="34" charset="0"/>
              </a:rPr>
              <a:t>3011 %</a:t>
            </a:r>
            <a:endParaRPr lang="en-US">
              <a:latin typeface="Bahnschrift Light" pitchFamily="34" charset="0"/>
            </a:endParaRPr>
          </a:p>
        </p:txBody>
      </p:sp>
      <p:pic>
        <p:nvPicPr>
          <p:cNvPr id="520" name="Graphic 36">
            <a:extLst>
              <a:ext uri="{FF2B5EF4-FFF2-40B4-BE49-F238E27FC236}">
                <a16:creationId xmlns:a16="http://schemas.microsoft.com/office/drawing/2014/main" xmlns="" id="{6D59A901-76F9-C02D-51EC-809A1F45D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9506" y="6146030"/>
            <a:ext cx="563943" cy="5979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254490" y="5997621"/>
            <a:ext cx="2936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Cyrl-RS" sz="1200" i="1" smtClean="0">
                <a:latin typeface="Bahnschrift Light" pitchFamily="34" charset="0"/>
              </a:rPr>
              <a:t>Поређење по осталим упитима касније у току презентације</a:t>
            </a:r>
            <a:endParaRPr lang="en-US" sz="1200" i="1">
              <a:latin typeface="Bahnschrift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7998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9E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Rectangle 1841">
            <a:extLst>
              <a:ext uri="{FF2B5EF4-FFF2-40B4-BE49-F238E27FC236}">
                <a16:creationId xmlns:a16="http://schemas.microsoft.com/office/drawing/2014/main" xmlns="" id="{5C2495AF-1D95-45CA-B377-A9CEFD9E3616}"/>
              </a:ext>
            </a:extLst>
          </p:cNvPr>
          <p:cNvSpPr/>
          <p:nvPr/>
        </p:nvSpPr>
        <p:spPr>
          <a:xfrm>
            <a:off x="0" y="1530816"/>
            <a:ext cx="12192000" cy="389132"/>
          </a:xfrm>
          <a:prstGeom prst="rect">
            <a:avLst/>
          </a:prstGeom>
          <a:solidFill>
            <a:srgbClr val="CA82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ahnschrift Light" pitchFamily="34" charset="0"/>
            </a:endParaRPr>
          </a:p>
        </p:txBody>
      </p:sp>
      <p:sp>
        <p:nvSpPr>
          <p:cNvPr id="1840" name="Rectangle 1839">
            <a:extLst>
              <a:ext uri="{FF2B5EF4-FFF2-40B4-BE49-F238E27FC236}">
                <a16:creationId xmlns:a16="http://schemas.microsoft.com/office/drawing/2014/main" xmlns="" id="{C9EF08DA-BBA4-42F9-862C-8EDC8F884387}"/>
              </a:ext>
            </a:extLst>
          </p:cNvPr>
          <p:cNvSpPr/>
          <p:nvPr/>
        </p:nvSpPr>
        <p:spPr>
          <a:xfrm>
            <a:off x="0" y="0"/>
            <a:ext cx="12192000" cy="1532160"/>
          </a:xfrm>
          <a:prstGeom prst="rect">
            <a:avLst/>
          </a:prstGeom>
          <a:solidFill>
            <a:srgbClr val="FCE9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ahnschrift Light" pitchFamily="34" charset="0"/>
            </a:endParaRPr>
          </a:p>
        </p:txBody>
      </p:sp>
      <p:grpSp>
        <p:nvGrpSpPr>
          <p:cNvPr id="1847" name="Group 1846">
            <a:extLst>
              <a:ext uri="{FF2B5EF4-FFF2-40B4-BE49-F238E27FC236}">
                <a16:creationId xmlns:a16="http://schemas.microsoft.com/office/drawing/2014/main" xmlns="" id="{26654071-FC6F-41ED-8633-53B5F9879863}"/>
              </a:ext>
            </a:extLst>
          </p:cNvPr>
          <p:cNvGrpSpPr/>
          <p:nvPr/>
        </p:nvGrpSpPr>
        <p:grpSpPr>
          <a:xfrm rot="5400000">
            <a:off x="10687379" y="5395017"/>
            <a:ext cx="1414749" cy="1497859"/>
            <a:chOff x="6216785" y="959879"/>
            <a:chExt cx="3718218" cy="3936645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B8D918DA-E061-4895-AF47-1722ADCFB609}"/>
                </a:ext>
              </a:extLst>
            </p:cNvPr>
            <p:cNvSpPr/>
            <p:nvPr/>
          </p:nvSpPr>
          <p:spPr>
            <a:xfrm>
              <a:off x="7709921" y="4201909"/>
              <a:ext cx="123180" cy="33901"/>
            </a:xfrm>
            <a:custGeom>
              <a:avLst/>
              <a:gdLst>
                <a:gd name="connsiteX0" fmla="*/ 0 w 76485"/>
                <a:gd name="connsiteY0" fmla="*/ 21050 h 21050"/>
                <a:gd name="connsiteX1" fmla="*/ 0 w 76485"/>
                <a:gd name="connsiteY1" fmla="*/ 21050 h 21050"/>
                <a:gd name="connsiteX2" fmla="*/ 2667 w 76485"/>
                <a:gd name="connsiteY2" fmla="*/ 5048 h 21050"/>
                <a:gd name="connsiteX3" fmla="*/ 3429 w 76485"/>
                <a:gd name="connsiteY3" fmla="*/ 0 h 21050"/>
                <a:gd name="connsiteX4" fmla="*/ 15240 w 76485"/>
                <a:gd name="connsiteY4" fmla="*/ 2762 h 21050"/>
                <a:gd name="connsiteX5" fmla="*/ 39719 w 76485"/>
                <a:gd name="connsiteY5" fmla="*/ 6287 h 21050"/>
                <a:gd name="connsiteX6" fmla="*/ 76486 w 76485"/>
                <a:gd name="connsiteY6" fmla="*/ 8287 h 21050"/>
                <a:gd name="connsiteX7" fmla="*/ 30956 w 76485"/>
                <a:gd name="connsiteY7" fmla="*/ 17050 h 21050"/>
                <a:gd name="connsiteX8" fmla="*/ 1619 w 76485"/>
                <a:gd name="connsiteY8" fmla="*/ 20859 h 2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485" h="21050">
                  <a:moveTo>
                    <a:pt x="0" y="21050"/>
                  </a:moveTo>
                  <a:lnTo>
                    <a:pt x="0" y="21050"/>
                  </a:lnTo>
                  <a:cubicBezTo>
                    <a:pt x="857" y="15812"/>
                    <a:pt x="1715" y="10478"/>
                    <a:pt x="2667" y="5048"/>
                  </a:cubicBezTo>
                  <a:cubicBezTo>
                    <a:pt x="2667" y="3429"/>
                    <a:pt x="3143" y="1714"/>
                    <a:pt x="3429" y="0"/>
                  </a:cubicBezTo>
                  <a:cubicBezTo>
                    <a:pt x="7316" y="1125"/>
                    <a:pt x="11258" y="2047"/>
                    <a:pt x="15240" y="2762"/>
                  </a:cubicBezTo>
                  <a:cubicBezTo>
                    <a:pt x="23336" y="4381"/>
                    <a:pt x="31528" y="5334"/>
                    <a:pt x="39719" y="6287"/>
                  </a:cubicBezTo>
                  <a:cubicBezTo>
                    <a:pt x="51917" y="7765"/>
                    <a:pt x="64200" y="8433"/>
                    <a:pt x="76486" y="8287"/>
                  </a:cubicBezTo>
                  <a:cubicBezTo>
                    <a:pt x="61151" y="12382"/>
                    <a:pt x="46958" y="14097"/>
                    <a:pt x="30956" y="17050"/>
                  </a:cubicBezTo>
                  <a:cubicBezTo>
                    <a:pt x="21283" y="19033"/>
                    <a:pt x="11478" y="20306"/>
                    <a:pt x="1619" y="20859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5AB2CD98-4D1C-4E2F-92A2-E8A9E841D7FD}"/>
                </a:ext>
              </a:extLst>
            </p:cNvPr>
            <p:cNvSpPr/>
            <p:nvPr/>
          </p:nvSpPr>
          <p:spPr>
            <a:xfrm>
              <a:off x="6216785" y="2012899"/>
              <a:ext cx="3718218" cy="2883625"/>
            </a:xfrm>
            <a:custGeom>
              <a:avLst/>
              <a:gdLst>
                <a:gd name="connsiteX0" fmla="*/ 2305673 w 2308721"/>
                <a:gd name="connsiteY0" fmla="*/ 1036591 h 1790504"/>
                <a:gd name="connsiteX1" fmla="*/ 2104219 w 2308721"/>
                <a:gd name="connsiteY1" fmla="*/ 992871 h 1790504"/>
                <a:gd name="connsiteX2" fmla="*/ 2072787 w 2308721"/>
                <a:gd name="connsiteY2" fmla="*/ 986299 h 1790504"/>
                <a:gd name="connsiteX3" fmla="*/ 2043450 w 2308721"/>
                <a:gd name="connsiteY3" fmla="*/ 979060 h 1790504"/>
                <a:gd name="connsiteX4" fmla="*/ 2021542 w 2308721"/>
                <a:gd name="connsiteY4" fmla="*/ 974964 h 1790504"/>
                <a:gd name="connsiteX5" fmla="*/ 2015446 w 2308721"/>
                <a:gd name="connsiteY5" fmla="*/ 959439 h 1790504"/>
                <a:gd name="connsiteX6" fmla="*/ 1989634 w 2308721"/>
                <a:gd name="connsiteY6" fmla="*/ 932102 h 1790504"/>
                <a:gd name="connsiteX7" fmla="*/ 1926007 w 2308721"/>
                <a:gd name="connsiteY7" fmla="*/ 904194 h 1790504"/>
                <a:gd name="connsiteX8" fmla="*/ 1859332 w 2308721"/>
                <a:gd name="connsiteY8" fmla="*/ 897431 h 1790504"/>
                <a:gd name="connsiteX9" fmla="*/ 1821232 w 2308721"/>
                <a:gd name="connsiteY9" fmla="*/ 908289 h 1790504"/>
                <a:gd name="connsiteX10" fmla="*/ 1811707 w 2308721"/>
                <a:gd name="connsiteY10" fmla="*/ 916195 h 1790504"/>
                <a:gd name="connsiteX11" fmla="*/ 1805134 w 2308721"/>
                <a:gd name="connsiteY11" fmla="*/ 921624 h 1790504"/>
                <a:gd name="connsiteX12" fmla="*/ 1786084 w 2308721"/>
                <a:gd name="connsiteY12" fmla="*/ 918957 h 1790504"/>
                <a:gd name="connsiteX13" fmla="*/ 1784275 w 2308721"/>
                <a:gd name="connsiteY13" fmla="*/ 918195 h 1790504"/>
                <a:gd name="connsiteX14" fmla="*/ 1767416 w 2308721"/>
                <a:gd name="connsiteY14" fmla="*/ 916100 h 1790504"/>
                <a:gd name="connsiteX15" fmla="*/ 1762177 w 2308721"/>
                <a:gd name="connsiteY15" fmla="*/ 914862 h 1790504"/>
                <a:gd name="connsiteX16" fmla="*/ 1746175 w 2308721"/>
                <a:gd name="connsiteY16" fmla="*/ 910480 h 1790504"/>
                <a:gd name="connsiteX17" fmla="*/ 1714552 w 2308721"/>
                <a:gd name="connsiteY17" fmla="*/ 900955 h 1790504"/>
                <a:gd name="connsiteX18" fmla="*/ 1659688 w 2308721"/>
                <a:gd name="connsiteY18" fmla="*/ 881905 h 1790504"/>
                <a:gd name="connsiteX19" fmla="*/ 1658735 w 2308721"/>
                <a:gd name="connsiteY19" fmla="*/ 881429 h 1790504"/>
                <a:gd name="connsiteX20" fmla="*/ 1655592 w 2308721"/>
                <a:gd name="connsiteY20" fmla="*/ 880000 h 1790504"/>
                <a:gd name="connsiteX21" fmla="*/ 1649591 w 2308721"/>
                <a:gd name="connsiteY21" fmla="*/ 876952 h 1790504"/>
                <a:gd name="connsiteX22" fmla="*/ 1638066 w 2308721"/>
                <a:gd name="connsiteY22" fmla="*/ 869999 h 1790504"/>
                <a:gd name="connsiteX23" fmla="*/ 1634351 w 2308721"/>
                <a:gd name="connsiteY23" fmla="*/ 867427 h 1790504"/>
                <a:gd name="connsiteX24" fmla="*/ 1629588 w 2308721"/>
                <a:gd name="connsiteY24" fmla="*/ 862665 h 1790504"/>
                <a:gd name="connsiteX25" fmla="*/ 1619111 w 2308721"/>
                <a:gd name="connsiteY25" fmla="*/ 850473 h 1790504"/>
                <a:gd name="connsiteX26" fmla="*/ 1597775 w 2308721"/>
                <a:gd name="connsiteY26" fmla="*/ 826660 h 1790504"/>
                <a:gd name="connsiteX27" fmla="*/ 1586154 w 2308721"/>
                <a:gd name="connsiteY27" fmla="*/ 815706 h 1790504"/>
                <a:gd name="connsiteX28" fmla="*/ 1577772 w 2308721"/>
                <a:gd name="connsiteY28" fmla="*/ 808467 h 1790504"/>
                <a:gd name="connsiteX29" fmla="*/ 1576344 w 2308721"/>
                <a:gd name="connsiteY29" fmla="*/ 805800 h 1790504"/>
                <a:gd name="connsiteX30" fmla="*/ 1561485 w 2308721"/>
                <a:gd name="connsiteY30" fmla="*/ 783607 h 1790504"/>
                <a:gd name="connsiteX31" fmla="*/ 1529004 w 2308721"/>
                <a:gd name="connsiteY31" fmla="*/ 740649 h 1790504"/>
                <a:gd name="connsiteX32" fmla="*/ 1463091 w 2308721"/>
                <a:gd name="connsiteY32" fmla="*/ 667688 h 1790504"/>
                <a:gd name="connsiteX33" fmla="*/ 1423182 w 2308721"/>
                <a:gd name="connsiteY33" fmla="*/ 639875 h 1790504"/>
                <a:gd name="connsiteX34" fmla="*/ 1376223 w 2308721"/>
                <a:gd name="connsiteY34" fmla="*/ 625016 h 1790504"/>
                <a:gd name="connsiteX35" fmla="*/ 1330408 w 2308721"/>
                <a:gd name="connsiteY35" fmla="*/ 615491 h 1790504"/>
                <a:gd name="connsiteX36" fmla="*/ 1282307 w 2308721"/>
                <a:gd name="connsiteY36" fmla="*/ 602156 h 1790504"/>
                <a:gd name="connsiteX37" fmla="*/ 1230396 w 2308721"/>
                <a:gd name="connsiteY37" fmla="*/ 593774 h 1790504"/>
                <a:gd name="connsiteX38" fmla="*/ 1193915 w 2308721"/>
                <a:gd name="connsiteY38" fmla="*/ 590916 h 1790504"/>
                <a:gd name="connsiteX39" fmla="*/ 1146290 w 2308721"/>
                <a:gd name="connsiteY39" fmla="*/ 602918 h 1790504"/>
                <a:gd name="connsiteX40" fmla="*/ 1105523 w 2308721"/>
                <a:gd name="connsiteY40" fmla="*/ 622920 h 1790504"/>
                <a:gd name="connsiteX41" fmla="*/ 1099713 w 2308721"/>
                <a:gd name="connsiteY41" fmla="*/ 628540 h 1790504"/>
                <a:gd name="connsiteX42" fmla="*/ 1087140 w 2308721"/>
                <a:gd name="connsiteY42" fmla="*/ 626635 h 1790504"/>
                <a:gd name="connsiteX43" fmla="*/ 1061803 w 2308721"/>
                <a:gd name="connsiteY43" fmla="*/ 623397 h 1790504"/>
                <a:gd name="connsiteX44" fmla="*/ 1031800 w 2308721"/>
                <a:gd name="connsiteY44" fmla="*/ 622158 h 1790504"/>
                <a:gd name="connsiteX45" fmla="*/ 1031800 w 2308721"/>
                <a:gd name="connsiteY45" fmla="*/ 621682 h 1790504"/>
                <a:gd name="connsiteX46" fmla="*/ 1030276 w 2308721"/>
                <a:gd name="connsiteY46" fmla="*/ 613205 h 1790504"/>
                <a:gd name="connsiteX47" fmla="*/ 1054279 w 2308721"/>
                <a:gd name="connsiteY47" fmla="*/ 587202 h 1790504"/>
                <a:gd name="connsiteX48" fmla="*/ 1068185 w 2308721"/>
                <a:gd name="connsiteY48" fmla="*/ 568152 h 1790504"/>
                <a:gd name="connsiteX49" fmla="*/ 1072566 w 2308721"/>
                <a:gd name="connsiteY49" fmla="*/ 556341 h 1790504"/>
                <a:gd name="connsiteX50" fmla="*/ 1076662 w 2308721"/>
                <a:gd name="connsiteY50" fmla="*/ 545006 h 1790504"/>
                <a:gd name="connsiteX51" fmla="*/ 1090854 w 2308721"/>
                <a:gd name="connsiteY51" fmla="*/ 529671 h 1790504"/>
                <a:gd name="connsiteX52" fmla="*/ 1105428 w 2308721"/>
                <a:gd name="connsiteY52" fmla="*/ 514526 h 1790504"/>
                <a:gd name="connsiteX53" fmla="*/ 1095903 w 2308721"/>
                <a:gd name="connsiteY53" fmla="*/ 470044 h 1790504"/>
                <a:gd name="connsiteX54" fmla="*/ 1089140 w 2308721"/>
                <a:gd name="connsiteY54" fmla="*/ 462519 h 1790504"/>
                <a:gd name="connsiteX55" fmla="*/ 1083330 w 2308721"/>
                <a:gd name="connsiteY55" fmla="*/ 455185 h 1790504"/>
                <a:gd name="connsiteX56" fmla="*/ 1080853 w 2308721"/>
                <a:gd name="connsiteY56" fmla="*/ 450423 h 1790504"/>
                <a:gd name="connsiteX57" fmla="*/ 1080282 w 2308721"/>
                <a:gd name="connsiteY57" fmla="*/ 447946 h 1790504"/>
                <a:gd name="connsiteX58" fmla="*/ 1080282 w 2308721"/>
                <a:gd name="connsiteY58" fmla="*/ 444136 h 1790504"/>
                <a:gd name="connsiteX59" fmla="*/ 1080282 w 2308721"/>
                <a:gd name="connsiteY59" fmla="*/ 439945 h 1790504"/>
                <a:gd name="connsiteX60" fmla="*/ 1077424 w 2308721"/>
                <a:gd name="connsiteY60" fmla="*/ 428325 h 1790504"/>
                <a:gd name="connsiteX61" fmla="*/ 1092855 w 2308721"/>
                <a:gd name="connsiteY61" fmla="*/ 410322 h 1790504"/>
                <a:gd name="connsiteX62" fmla="*/ 1122478 w 2308721"/>
                <a:gd name="connsiteY62" fmla="*/ 376128 h 1790504"/>
                <a:gd name="connsiteX63" fmla="*/ 1130955 w 2308721"/>
                <a:gd name="connsiteY63" fmla="*/ 326788 h 1790504"/>
                <a:gd name="connsiteX64" fmla="*/ 1110191 w 2308721"/>
                <a:gd name="connsiteY64" fmla="*/ 286974 h 1790504"/>
                <a:gd name="connsiteX65" fmla="*/ 1100666 w 2308721"/>
                <a:gd name="connsiteY65" fmla="*/ 269829 h 1790504"/>
                <a:gd name="connsiteX66" fmla="*/ 1100189 w 2308721"/>
                <a:gd name="connsiteY66" fmla="*/ 268876 h 1790504"/>
                <a:gd name="connsiteX67" fmla="*/ 1100189 w 2308721"/>
                <a:gd name="connsiteY67" fmla="*/ 268209 h 1790504"/>
                <a:gd name="connsiteX68" fmla="*/ 1099046 w 2308721"/>
                <a:gd name="connsiteY68" fmla="*/ 264114 h 1790504"/>
                <a:gd name="connsiteX69" fmla="*/ 1098475 w 2308721"/>
                <a:gd name="connsiteY69" fmla="*/ 259923 h 1790504"/>
                <a:gd name="connsiteX70" fmla="*/ 1098475 w 2308721"/>
                <a:gd name="connsiteY70" fmla="*/ 254493 h 1790504"/>
                <a:gd name="connsiteX71" fmla="*/ 1102190 w 2308721"/>
                <a:gd name="connsiteY71" fmla="*/ 237063 h 1790504"/>
                <a:gd name="connsiteX72" fmla="*/ 1106762 w 2308721"/>
                <a:gd name="connsiteY72" fmla="*/ 215917 h 1790504"/>
                <a:gd name="connsiteX73" fmla="*/ 1085235 w 2308721"/>
                <a:gd name="connsiteY73" fmla="*/ 154481 h 1790504"/>
                <a:gd name="connsiteX74" fmla="*/ 1073995 w 2308721"/>
                <a:gd name="connsiteY74" fmla="*/ 144956 h 1790504"/>
                <a:gd name="connsiteX75" fmla="*/ 1059517 w 2308721"/>
                <a:gd name="connsiteY75" fmla="*/ 133812 h 1790504"/>
                <a:gd name="connsiteX76" fmla="*/ 1032466 w 2308721"/>
                <a:gd name="connsiteY76" fmla="*/ 118857 h 1790504"/>
                <a:gd name="connsiteX77" fmla="*/ 996938 w 2308721"/>
                <a:gd name="connsiteY77" fmla="*/ 100855 h 1790504"/>
                <a:gd name="connsiteX78" fmla="*/ 957695 w 2308721"/>
                <a:gd name="connsiteY78" fmla="*/ 77995 h 1790504"/>
                <a:gd name="connsiteX79" fmla="*/ 879304 w 2308721"/>
                <a:gd name="connsiteY79" fmla="*/ 32180 h 1790504"/>
                <a:gd name="connsiteX80" fmla="*/ 785293 w 2308721"/>
                <a:gd name="connsiteY80" fmla="*/ 4462 h 1790504"/>
                <a:gd name="connsiteX81" fmla="*/ 666325 w 2308721"/>
                <a:gd name="connsiteY81" fmla="*/ 5796 h 1790504"/>
                <a:gd name="connsiteX82" fmla="*/ 629845 w 2308721"/>
                <a:gd name="connsiteY82" fmla="*/ 32561 h 1790504"/>
                <a:gd name="connsiteX83" fmla="*/ 640703 w 2308721"/>
                <a:gd name="connsiteY83" fmla="*/ 61136 h 1790504"/>
                <a:gd name="connsiteX84" fmla="*/ 616033 w 2308721"/>
                <a:gd name="connsiteY84" fmla="*/ 61136 h 1790504"/>
                <a:gd name="connsiteX85" fmla="*/ 587458 w 2308721"/>
                <a:gd name="connsiteY85" fmla="*/ 61136 h 1790504"/>
                <a:gd name="connsiteX86" fmla="*/ 570694 w 2308721"/>
                <a:gd name="connsiteY86" fmla="*/ 59136 h 1790504"/>
                <a:gd name="connsiteX87" fmla="*/ 551644 w 2308721"/>
                <a:gd name="connsiteY87" fmla="*/ 60564 h 1790504"/>
                <a:gd name="connsiteX88" fmla="*/ 546215 w 2308721"/>
                <a:gd name="connsiteY88" fmla="*/ 64565 h 1790504"/>
                <a:gd name="connsiteX89" fmla="*/ 517640 w 2308721"/>
                <a:gd name="connsiteY89" fmla="*/ 76376 h 1790504"/>
                <a:gd name="connsiteX90" fmla="*/ 482397 w 2308721"/>
                <a:gd name="connsiteY90" fmla="*/ 61136 h 1790504"/>
                <a:gd name="connsiteX91" fmla="*/ 401625 w 2308721"/>
                <a:gd name="connsiteY91" fmla="*/ 40181 h 1790504"/>
                <a:gd name="connsiteX92" fmla="*/ 336760 w 2308721"/>
                <a:gd name="connsiteY92" fmla="*/ 91044 h 1790504"/>
                <a:gd name="connsiteX93" fmla="*/ 316567 w 2308721"/>
                <a:gd name="connsiteY93" fmla="*/ 134669 h 1790504"/>
                <a:gd name="connsiteX94" fmla="*/ 314662 w 2308721"/>
                <a:gd name="connsiteY94" fmla="*/ 139336 h 1790504"/>
                <a:gd name="connsiteX95" fmla="*/ 313329 w 2308721"/>
                <a:gd name="connsiteY95" fmla="*/ 142575 h 1790504"/>
                <a:gd name="connsiteX96" fmla="*/ 308661 w 2308721"/>
                <a:gd name="connsiteY96" fmla="*/ 153052 h 1790504"/>
                <a:gd name="connsiteX97" fmla="*/ 296755 w 2308721"/>
                <a:gd name="connsiteY97" fmla="*/ 174483 h 1790504"/>
                <a:gd name="connsiteX98" fmla="*/ 293803 w 2308721"/>
                <a:gd name="connsiteY98" fmla="*/ 178770 h 1790504"/>
                <a:gd name="connsiteX99" fmla="*/ 287992 w 2308721"/>
                <a:gd name="connsiteY99" fmla="*/ 185532 h 1790504"/>
                <a:gd name="connsiteX100" fmla="*/ 274753 w 2308721"/>
                <a:gd name="connsiteY100" fmla="*/ 198106 h 1790504"/>
                <a:gd name="connsiteX101" fmla="*/ 262561 w 2308721"/>
                <a:gd name="connsiteY101" fmla="*/ 207630 h 1790504"/>
                <a:gd name="connsiteX102" fmla="*/ 247702 w 2308721"/>
                <a:gd name="connsiteY102" fmla="*/ 218298 h 1790504"/>
                <a:gd name="connsiteX103" fmla="*/ 200553 w 2308721"/>
                <a:gd name="connsiteY103" fmla="*/ 264209 h 1790504"/>
                <a:gd name="connsiteX104" fmla="*/ 194171 w 2308721"/>
                <a:gd name="connsiteY104" fmla="*/ 324026 h 1790504"/>
                <a:gd name="connsiteX105" fmla="*/ 210078 w 2308721"/>
                <a:gd name="connsiteY105" fmla="*/ 355744 h 1790504"/>
                <a:gd name="connsiteX106" fmla="*/ 219603 w 2308721"/>
                <a:gd name="connsiteY106" fmla="*/ 371175 h 1790504"/>
                <a:gd name="connsiteX107" fmla="*/ 223508 w 2308721"/>
                <a:gd name="connsiteY107" fmla="*/ 379176 h 1790504"/>
                <a:gd name="connsiteX108" fmla="*/ 224746 w 2308721"/>
                <a:gd name="connsiteY108" fmla="*/ 381557 h 1790504"/>
                <a:gd name="connsiteX109" fmla="*/ 224746 w 2308721"/>
                <a:gd name="connsiteY109" fmla="*/ 381557 h 1790504"/>
                <a:gd name="connsiteX110" fmla="*/ 227032 w 2308721"/>
                <a:gd name="connsiteY110" fmla="*/ 400035 h 1790504"/>
                <a:gd name="connsiteX111" fmla="*/ 205506 w 2308721"/>
                <a:gd name="connsiteY111" fmla="*/ 493571 h 1790504"/>
                <a:gd name="connsiteX112" fmla="*/ 185408 w 2308721"/>
                <a:gd name="connsiteY112" fmla="*/ 597774 h 1790504"/>
                <a:gd name="connsiteX113" fmla="*/ 168739 w 2308721"/>
                <a:gd name="connsiteY113" fmla="*/ 704931 h 1790504"/>
                <a:gd name="connsiteX114" fmla="*/ 151689 w 2308721"/>
                <a:gd name="connsiteY114" fmla="*/ 815135 h 1790504"/>
                <a:gd name="connsiteX115" fmla="*/ 127686 w 2308721"/>
                <a:gd name="connsiteY115" fmla="*/ 1031543 h 1790504"/>
                <a:gd name="connsiteX116" fmla="*/ 121305 w 2308721"/>
                <a:gd name="connsiteY116" fmla="*/ 1082407 h 1790504"/>
                <a:gd name="connsiteX117" fmla="*/ 113399 w 2308721"/>
                <a:gd name="connsiteY117" fmla="*/ 1135842 h 1790504"/>
                <a:gd name="connsiteX118" fmla="*/ 98730 w 2308721"/>
                <a:gd name="connsiteY118" fmla="*/ 1240617 h 1790504"/>
                <a:gd name="connsiteX119" fmla="*/ 95016 w 2308721"/>
                <a:gd name="connsiteY119" fmla="*/ 1275288 h 1790504"/>
                <a:gd name="connsiteX120" fmla="*/ 92920 w 2308721"/>
                <a:gd name="connsiteY120" fmla="*/ 1293576 h 1790504"/>
                <a:gd name="connsiteX121" fmla="*/ 91872 w 2308721"/>
                <a:gd name="connsiteY121" fmla="*/ 1301672 h 1790504"/>
                <a:gd name="connsiteX122" fmla="*/ 91872 w 2308721"/>
                <a:gd name="connsiteY122" fmla="*/ 1305768 h 1790504"/>
                <a:gd name="connsiteX123" fmla="*/ 91872 w 2308721"/>
                <a:gd name="connsiteY123" fmla="*/ 1307196 h 1790504"/>
                <a:gd name="connsiteX124" fmla="*/ 91872 w 2308721"/>
                <a:gd name="connsiteY124" fmla="*/ 1308720 h 1790504"/>
                <a:gd name="connsiteX125" fmla="*/ 86443 w 2308721"/>
                <a:gd name="connsiteY125" fmla="*/ 1342629 h 1790504"/>
                <a:gd name="connsiteX126" fmla="*/ 83395 w 2308721"/>
                <a:gd name="connsiteY126" fmla="*/ 1360346 h 1790504"/>
                <a:gd name="connsiteX127" fmla="*/ 81490 w 2308721"/>
                <a:gd name="connsiteY127" fmla="*/ 1370919 h 1790504"/>
                <a:gd name="connsiteX128" fmla="*/ 81967 w 2308721"/>
                <a:gd name="connsiteY128" fmla="*/ 1378062 h 1790504"/>
                <a:gd name="connsiteX129" fmla="*/ 68251 w 2308721"/>
                <a:gd name="connsiteY129" fmla="*/ 1421687 h 1790504"/>
                <a:gd name="connsiteX130" fmla="*/ 66536 w 2308721"/>
                <a:gd name="connsiteY130" fmla="*/ 1426640 h 1790504"/>
                <a:gd name="connsiteX131" fmla="*/ 66536 w 2308721"/>
                <a:gd name="connsiteY131" fmla="*/ 1427402 h 1790504"/>
                <a:gd name="connsiteX132" fmla="*/ 66536 w 2308721"/>
                <a:gd name="connsiteY132" fmla="*/ 1428069 h 1790504"/>
                <a:gd name="connsiteX133" fmla="*/ 62250 w 2308721"/>
                <a:gd name="connsiteY133" fmla="*/ 1436165 h 1790504"/>
                <a:gd name="connsiteX134" fmla="*/ 59869 w 2308721"/>
                <a:gd name="connsiteY134" fmla="*/ 1439784 h 1790504"/>
                <a:gd name="connsiteX135" fmla="*/ 59869 w 2308721"/>
                <a:gd name="connsiteY135" fmla="*/ 1439784 h 1790504"/>
                <a:gd name="connsiteX136" fmla="*/ 59869 w 2308721"/>
                <a:gd name="connsiteY136" fmla="*/ 1439784 h 1790504"/>
                <a:gd name="connsiteX137" fmla="*/ 53392 w 2308721"/>
                <a:gd name="connsiteY137" fmla="*/ 1447214 h 1790504"/>
                <a:gd name="connsiteX138" fmla="*/ 24817 w 2308721"/>
                <a:gd name="connsiteY138" fmla="*/ 1473979 h 1790504"/>
                <a:gd name="connsiteX139" fmla="*/ 2528 w 2308721"/>
                <a:gd name="connsiteY139" fmla="*/ 1511222 h 1790504"/>
                <a:gd name="connsiteX140" fmla="*/ 52 w 2308721"/>
                <a:gd name="connsiteY140" fmla="*/ 1533034 h 1790504"/>
                <a:gd name="connsiteX141" fmla="*/ 9577 w 2308721"/>
                <a:gd name="connsiteY141" fmla="*/ 1552084 h 1790504"/>
                <a:gd name="connsiteX142" fmla="*/ 10148 w 2308721"/>
                <a:gd name="connsiteY142" fmla="*/ 1552084 h 1790504"/>
                <a:gd name="connsiteX143" fmla="*/ 13196 w 2308721"/>
                <a:gd name="connsiteY143" fmla="*/ 1569610 h 1790504"/>
                <a:gd name="connsiteX144" fmla="*/ 26912 w 2308721"/>
                <a:gd name="connsiteY144" fmla="*/ 1605615 h 1790504"/>
                <a:gd name="connsiteX145" fmla="*/ 74537 w 2308721"/>
                <a:gd name="connsiteY145" fmla="*/ 1660669 h 1790504"/>
                <a:gd name="connsiteX146" fmla="*/ 236462 w 2308721"/>
                <a:gd name="connsiteY146" fmla="*/ 1745346 h 1790504"/>
                <a:gd name="connsiteX147" fmla="*/ 428867 w 2308721"/>
                <a:gd name="connsiteY147" fmla="*/ 1785828 h 1790504"/>
                <a:gd name="connsiteX148" fmla="*/ 625749 w 2308721"/>
                <a:gd name="connsiteY148" fmla="*/ 1785828 h 1790504"/>
                <a:gd name="connsiteX149" fmla="*/ 813773 w 2308721"/>
                <a:gd name="connsiteY149" fmla="*/ 1747728 h 1790504"/>
                <a:gd name="connsiteX150" fmla="*/ 873780 w 2308721"/>
                <a:gd name="connsiteY150" fmla="*/ 1719153 h 1790504"/>
                <a:gd name="connsiteX151" fmla="*/ 887401 w 2308721"/>
                <a:gd name="connsiteY151" fmla="*/ 1706770 h 1790504"/>
                <a:gd name="connsiteX152" fmla="*/ 894735 w 2308721"/>
                <a:gd name="connsiteY152" fmla="*/ 1695150 h 1790504"/>
                <a:gd name="connsiteX153" fmla="*/ 908737 w 2308721"/>
                <a:gd name="connsiteY153" fmla="*/ 1676100 h 1790504"/>
                <a:gd name="connsiteX154" fmla="*/ 910070 w 2308721"/>
                <a:gd name="connsiteY154" fmla="*/ 1674290 h 1790504"/>
                <a:gd name="connsiteX155" fmla="*/ 927596 w 2308721"/>
                <a:gd name="connsiteY155" fmla="*/ 1622474 h 1790504"/>
                <a:gd name="connsiteX156" fmla="*/ 928644 w 2308721"/>
                <a:gd name="connsiteY156" fmla="*/ 1605234 h 1790504"/>
                <a:gd name="connsiteX157" fmla="*/ 931215 w 2308721"/>
                <a:gd name="connsiteY157" fmla="*/ 1583993 h 1790504"/>
                <a:gd name="connsiteX158" fmla="*/ 927215 w 2308721"/>
                <a:gd name="connsiteY158" fmla="*/ 1549608 h 1790504"/>
                <a:gd name="connsiteX159" fmla="*/ 921881 w 2308721"/>
                <a:gd name="connsiteY159" fmla="*/ 1534273 h 1790504"/>
                <a:gd name="connsiteX160" fmla="*/ 917023 w 2308721"/>
                <a:gd name="connsiteY160" fmla="*/ 1525319 h 1790504"/>
                <a:gd name="connsiteX161" fmla="*/ 917023 w 2308721"/>
                <a:gd name="connsiteY161" fmla="*/ 1518080 h 1790504"/>
                <a:gd name="connsiteX162" fmla="*/ 917023 w 2308721"/>
                <a:gd name="connsiteY162" fmla="*/ 1517413 h 1790504"/>
                <a:gd name="connsiteX163" fmla="*/ 941979 w 2308721"/>
                <a:gd name="connsiteY163" fmla="*/ 1515223 h 1790504"/>
                <a:gd name="connsiteX164" fmla="*/ 995128 w 2308721"/>
                <a:gd name="connsiteY164" fmla="*/ 1507317 h 1790504"/>
                <a:gd name="connsiteX165" fmla="*/ 1089902 w 2308721"/>
                <a:gd name="connsiteY165" fmla="*/ 1478075 h 1790504"/>
                <a:gd name="connsiteX166" fmla="*/ 1183247 w 2308721"/>
                <a:gd name="connsiteY166" fmla="*/ 1413400 h 1790504"/>
                <a:gd name="connsiteX167" fmla="*/ 1217632 w 2308721"/>
                <a:gd name="connsiteY167" fmla="*/ 1425782 h 1790504"/>
                <a:gd name="connsiteX168" fmla="*/ 1265257 w 2308721"/>
                <a:gd name="connsiteY168" fmla="*/ 1436831 h 1790504"/>
                <a:gd name="connsiteX169" fmla="*/ 1367937 w 2308721"/>
                <a:gd name="connsiteY169" fmla="*/ 1433974 h 1790504"/>
                <a:gd name="connsiteX170" fmla="*/ 1418324 w 2308721"/>
                <a:gd name="connsiteY170" fmla="*/ 1422925 h 1790504"/>
                <a:gd name="connsiteX171" fmla="*/ 1442803 w 2308721"/>
                <a:gd name="connsiteY171" fmla="*/ 1418544 h 1790504"/>
                <a:gd name="connsiteX172" fmla="*/ 1466902 w 2308721"/>
                <a:gd name="connsiteY172" fmla="*/ 1415686 h 1790504"/>
                <a:gd name="connsiteX173" fmla="*/ 1519194 w 2308721"/>
                <a:gd name="connsiteY173" fmla="*/ 1410448 h 1790504"/>
                <a:gd name="connsiteX174" fmla="*/ 1546626 w 2308721"/>
                <a:gd name="connsiteY174" fmla="*/ 1406923 h 1790504"/>
                <a:gd name="connsiteX175" fmla="*/ 1558913 w 2308721"/>
                <a:gd name="connsiteY175" fmla="*/ 1404828 h 1790504"/>
                <a:gd name="connsiteX176" fmla="*/ 1565009 w 2308721"/>
                <a:gd name="connsiteY176" fmla="*/ 1403780 h 1790504"/>
                <a:gd name="connsiteX177" fmla="*/ 1569010 w 2308721"/>
                <a:gd name="connsiteY177" fmla="*/ 1403208 h 1790504"/>
                <a:gd name="connsiteX178" fmla="*/ 1570914 w 2308721"/>
                <a:gd name="connsiteY178" fmla="*/ 1403208 h 1790504"/>
                <a:gd name="connsiteX179" fmla="*/ 1628636 w 2308721"/>
                <a:gd name="connsiteY179" fmla="*/ 1403208 h 1790504"/>
                <a:gd name="connsiteX180" fmla="*/ 1653687 w 2308721"/>
                <a:gd name="connsiteY180" fmla="*/ 1407114 h 1790504"/>
                <a:gd name="connsiteX181" fmla="*/ 1685881 w 2308721"/>
                <a:gd name="connsiteY181" fmla="*/ 1408828 h 1790504"/>
                <a:gd name="connsiteX182" fmla="*/ 1690453 w 2308721"/>
                <a:gd name="connsiteY182" fmla="*/ 1406161 h 1790504"/>
                <a:gd name="connsiteX183" fmla="*/ 1691406 w 2308721"/>
                <a:gd name="connsiteY183" fmla="*/ 1438832 h 1790504"/>
                <a:gd name="connsiteX184" fmla="*/ 1693025 w 2308721"/>
                <a:gd name="connsiteY184" fmla="*/ 1469502 h 1790504"/>
                <a:gd name="connsiteX185" fmla="*/ 1697978 w 2308721"/>
                <a:gd name="connsiteY185" fmla="*/ 1500840 h 1790504"/>
                <a:gd name="connsiteX186" fmla="*/ 1703026 w 2308721"/>
                <a:gd name="connsiteY186" fmla="*/ 1507222 h 1790504"/>
                <a:gd name="connsiteX187" fmla="*/ 1720076 w 2308721"/>
                <a:gd name="connsiteY187" fmla="*/ 1526272 h 1790504"/>
                <a:gd name="connsiteX188" fmla="*/ 1779703 w 2308721"/>
                <a:gd name="connsiteY188" fmla="*/ 1549894 h 1790504"/>
                <a:gd name="connsiteX189" fmla="*/ 1864189 w 2308721"/>
                <a:gd name="connsiteY189" fmla="*/ 1560943 h 1790504"/>
                <a:gd name="connsiteX190" fmla="*/ 1907052 w 2308721"/>
                <a:gd name="connsiteY190" fmla="*/ 1554466 h 1790504"/>
                <a:gd name="connsiteX191" fmla="*/ 1929150 w 2308721"/>
                <a:gd name="connsiteY191" fmla="*/ 1546274 h 1790504"/>
                <a:gd name="connsiteX192" fmla="*/ 1950105 w 2308721"/>
                <a:gd name="connsiteY192" fmla="*/ 1526367 h 1790504"/>
                <a:gd name="connsiteX193" fmla="*/ 1953534 w 2308721"/>
                <a:gd name="connsiteY193" fmla="*/ 1523319 h 1790504"/>
                <a:gd name="connsiteX194" fmla="*/ 1954963 w 2308721"/>
                <a:gd name="connsiteY194" fmla="*/ 1521604 h 1790504"/>
                <a:gd name="connsiteX195" fmla="*/ 1956487 w 2308721"/>
                <a:gd name="connsiteY195" fmla="*/ 1519794 h 1790504"/>
                <a:gd name="connsiteX196" fmla="*/ 1960773 w 2308721"/>
                <a:gd name="connsiteY196" fmla="*/ 1514175 h 1790504"/>
                <a:gd name="connsiteX197" fmla="*/ 1965345 w 2308721"/>
                <a:gd name="connsiteY197" fmla="*/ 1504174 h 1790504"/>
                <a:gd name="connsiteX198" fmla="*/ 2034306 w 2308721"/>
                <a:gd name="connsiteY198" fmla="*/ 1537892 h 1790504"/>
                <a:gd name="connsiteX199" fmla="*/ 2130794 w 2308721"/>
                <a:gd name="connsiteY199" fmla="*/ 1575135 h 1790504"/>
                <a:gd name="connsiteX200" fmla="*/ 2227759 w 2308721"/>
                <a:gd name="connsiteY200" fmla="*/ 1613235 h 1790504"/>
                <a:gd name="connsiteX201" fmla="*/ 2308721 w 2308721"/>
                <a:gd name="connsiteY201" fmla="*/ 1647239 h 1790504"/>
                <a:gd name="connsiteX202" fmla="*/ 2308721 w 2308721"/>
                <a:gd name="connsiteY202" fmla="*/ 1037639 h 1790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2308721" h="1790504">
                  <a:moveTo>
                    <a:pt x="2305673" y="1036591"/>
                  </a:moveTo>
                  <a:cubicBezTo>
                    <a:pt x="2238236" y="1023542"/>
                    <a:pt x="2171561" y="1006397"/>
                    <a:pt x="2104219" y="992871"/>
                  </a:cubicBezTo>
                  <a:cubicBezTo>
                    <a:pt x="2093742" y="990776"/>
                    <a:pt x="2083169" y="988966"/>
                    <a:pt x="2072787" y="986299"/>
                  </a:cubicBezTo>
                  <a:cubicBezTo>
                    <a:pt x="2062404" y="983632"/>
                    <a:pt x="2053261" y="981346"/>
                    <a:pt x="2043450" y="979060"/>
                  </a:cubicBezTo>
                  <a:cubicBezTo>
                    <a:pt x="2036116" y="977441"/>
                    <a:pt x="2028877" y="975917"/>
                    <a:pt x="2021542" y="974964"/>
                  </a:cubicBezTo>
                  <a:cubicBezTo>
                    <a:pt x="2020134" y="969566"/>
                    <a:pt x="2018087" y="964354"/>
                    <a:pt x="2015446" y="959439"/>
                  </a:cubicBezTo>
                  <a:cubicBezTo>
                    <a:pt x="2008846" y="948623"/>
                    <a:pt x="2000053" y="939311"/>
                    <a:pt x="1989634" y="932102"/>
                  </a:cubicBezTo>
                  <a:cubicBezTo>
                    <a:pt x="1970538" y="918578"/>
                    <a:pt x="1948890" y="909082"/>
                    <a:pt x="1926007" y="904194"/>
                  </a:cubicBezTo>
                  <a:cubicBezTo>
                    <a:pt x="1904282" y="898414"/>
                    <a:pt x="1881775" y="896131"/>
                    <a:pt x="1859332" y="897431"/>
                  </a:cubicBezTo>
                  <a:cubicBezTo>
                    <a:pt x="1845932" y="897863"/>
                    <a:pt x="1832846" y="901593"/>
                    <a:pt x="1821232" y="908289"/>
                  </a:cubicBezTo>
                  <a:cubicBezTo>
                    <a:pt x="1817799" y="910597"/>
                    <a:pt x="1814607" y="913246"/>
                    <a:pt x="1811707" y="916195"/>
                  </a:cubicBezTo>
                  <a:cubicBezTo>
                    <a:pt x="1809387" y="917842"/>
                    <a:pt x="1807190" y="919657"/>
                    <a:pt x="1805134" y="921624"/>
                  </a:cubicBezTo>
                  <a:cubicBezTo>
                    <a:pt x="1798960" y="919758"/>
                    <a:pt x="1792534" y="918858"/>
                    <a:pt x="1786084" y="918957"/>
                  </a:cubicBezTo>
                  <a:lnTo>
                    <a:pt x="1784275" y="918195"/>
                  </a:lnTo>
                  <a:cubicBezTo>
                    <a:pt x="1778917" y="916106"/>
                    <a:pt x="1773122" y="915385"/>
                    <a:pt x="1767416" y="916100"/>
                  </a:cubicBezTo>
                  <a:lnTo>
                    <a:pt x="1762177" y="914862"/>
                  </a:lnTo>
                  <a:lnTo>
                    <a:pt x="1746175" y="910480"/>
                  </a:lnTo>
                  <a:cubicBezTo>
                    <a:pt x="1735602" y="907527"/>
                    <a:pt x="1725029" y="904194"/>
                    <a:pt x="1714552" y="900955"/>
                  </a:cubicBezTo>
                  <a:cubicBezTo>
                    <a:pt x="1696073" y="894859"/>
                    <a:pt x="1677595" y="889049"/>
                    <a:pt x="1659688" y="881905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4" y="819421"/>
                    <a:pt x="1586154" y="815706"/>
                  </a:cubicBezTo>
                  <a:cubicBezTo>
                    <a:pt x="1582345" y="811992"/>
                    <a:pt x="1580535" y="810944"/>
                    <a:pt x="1577772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43" y="656487"/>
                    <a:pt x="1437792" y="647113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1"/>
                    <a:pt x="1298500" y="605966"/>
                    <a:pt x="1282307" y="602156"/>
                  </a:cubicBezTo>
                  <a:cubicBezTo>
                    <a:pt x="1265283" y="597845"/>
                    <a:pt x="1247912" y="595040"/>
                    <a:pt x="1230396" y="593774"/>
                  </a:cubicBezTo>
                  <a:cubicBezTo>
                    <a:pt x="1218299" y="592917"/>
                    <a:pt x="1206107" y="591393"/>
                    <a:pt x="1193915" y="590916"/>
                  </a:cubicBezTo>
                  <a:cubicBezTo>
                    <a:pt x="1177187" y="589964"/>
                    <a:pt x="1160569" y="594152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10" y="140818"/>
                    <a:pt x="1064665" y="137089"/>
                    <a:pt x="1059517" y="133812"/>
                  </a:cubicBezTo>
                  <a:cubicBezTo>
                    <a:pt x="1050754" y="128287"/>
                    <a:pt x="1041610" y="123429"/>
                    <a:pt x="1032466" y="118857"/>
                  </a:cubicBezTo>
                  <a:cubicBezTo>
                    <a:pt x="1020560" y="112857"/>
                    <a:pt x="1008463" y="107427"/>
                    <a:pt x="996938" y="100855"/>
                  </a:cubicBezTo>
                  <a:cubicBezTo>
                    <a:pt x="983698" y="93426"/>
                    <a:pt x="970649" y="85901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1136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042"/>
                    <a:pt x="482397" y="61136"/>
                  </a:cubicBezTo>
                  <a:cubicBezTo>
                    <a:pt x="460204" y="41957"/>
                    <a:pt x="430344" y="34210"/>
                    <a:pt x="401625" y="40181"/>
                  </a:cubicBezTo>
                  <a:cubicBezTo>
                    <a:pt x="374333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cubicBezTo>
                    <a:pt x="296755" y="174960"/>
                    <a:pt x="293803" y="178674"/>
                    <a:pt x="293803" y="178770"/>
                  </a:cubicBezTo>
                  <a:cubicBezTo>
                    <a:pt x="291897" y="181056"/>
                    <a:pt x="289993" y="183342"/>
                    <a:pt x="287992" y="185532"/>
                  </a:cubicBezTo>
                  <a:cubicBezTo>
                    <a:pt x="283838" y="189988"/>
                    <a:pt x="279416" y="194186"/>
                    <a:pt x="274753" y="198106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212"/>
                    <a:pt x="168739" y="704931"/>
                  </a:cubicBezTo>
                  <a:cubicBezTo>
                    <a:pt x="162929" y="740649"/>
                    <a:pt x="156357" y="778178"/>
                    <a:pt x="151689" y="815135"/>
                  </a:cubicBezTo>
                  <a:cubicBezTo>
                    <a:pt x="142164" y="887144"/>
                    <a:pt x="136069" y="959439"/>
                    <a:pt x="127686" y="1031543"/>
                  </a:cubicBezTo>
                  <a:cubicBezTo>
                    <a:pt x="125591" y="1049259"/>
                    <a:pt x="123400" y="1066690"/>
                    <a:pt x="121305" y="1082407"/>
                  </a:cubicBezTo>
                  <a:cubicBezTo>
                    <a:pt x="118955" y="1100314"/>
                    <a:pt x="116320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243"/>
                    <a:pt x="92158" y="1299005"/>
                    <a:pt x="91872" y="1301672"/>
                  </a:cubicBezTo>
                  <a:cubicBezTo>
                    <a:pt x="91587" y="1304339"/>
                    <a:pt x="91872" y="1304339"/>
                    <a:pt x="91872" y="1305768"/>
                  </a:cubicBezTo>
                  <a:cubicBezTo>
                    <a:pt x="91837" y="1306243"/>
                    <a:pt x="91837" y="1306721"/>
                    <a:pt x="91872" y="1307196"/>
                  </a:cubicBezTo>
                  <a:cubicBezTo>
                    <a:pt x="91847" y="1307704"/>
                    <a:pt x="91847" y="1308213"/>
                    <a:pt x="91872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14" y="1484035"/>
                    <a:pt x="6285" y="1496949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21" y="1540536"/>
                    <a:pt x="3557" y="154760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65" y="1766785"/>
                    <a:pt x="363299" y="1780384"/>
                    <a:pt x="428867" y="1785828"/>
                  </a:cubicBezTo>
                  <a:cubicBezTo>
                    <a:pt x="494346" y="1792064"/>
                    <a:pt x="560270" y="1792064"/>
                    <a:pt x="625749" y="1785828"/>
                  </a:cubicBezTo>
                  <a:cubicBezTo>
                    <a:pt x="689632" y="1780063"/>
                    <a:pt x="752686" y="1767286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96" y="1715459"/>
                    <a:pt x="883256" y="1711313"/>
                    <a:pt x="887401" y="1706770"/>
                  </a:cubicBezTo>
                  <a:cubicBezTo>
                    <a:pt x="890485" y="1703340"/>
                    <a:pt x="892965" y="1699410"/>
                    <a:pt x="894735" y="1695150"/>
                  </a:cubicBezTo>
                  <a:cubicBezTo>
                    <a:pt x="900100" y="1689344"/>
                    <a:pt x="904797" y="1682954"/>
                    <a:pt x="908737" y="1676100"/>
                  </a:cubicBezTo>
                  <a:lnTo>
                    <a:pt x="910070" y="1674290"/>
                  </a:lnTo>
                  <a:cubicBezTo>
                    <a:pt x="920020" y="1658691"/>
                    <a:pt x="926034" y="1640910"/>
                    <a:pt x="927596" y="1622474"/>
                  </a:cubicBezTo>
                  <a:cubicBezTo>
                    <a:pt x="928322" y="1616756"/>
                    <a:pt x="928672" y="1610997"/>
                    <a:pt x="928644" y="1605234"/>
                  </a:cubicBezTo>
                  <a:cubicBezTo>
                    <a:pt x="929975" y="1598219"/>
                    <a:pt x="930834" y="1591123"/>
                    <a:pt x="931215" y="1583993"/>
                  </a:cubicBezTo>
                  <a:cubicBezTo>
                    <a:pt x="931360" y="1572407"/>
                    <a:pt x="930016" y="1560851"/>
                    <a:pt x="927215" y="1549608"/>
                  </a:cubicBezTo>
                  <a:cubicBezTo>
                    <a:pt x="925765" y="1544387"/>
                    <a:pt x="923984" y="1539265"/>
                    <a:pt x="921881" y="1534273"/>
                  </a:cubicBezTo>
                  <a:cubicBezTo>
                    <a:pt x="920687" y="1531076"/>
                    <a:pt x="919052" y="1528062"/>
                    <a:pt x="917023" y="1525319"/>
                  </a:cubicBezTo>
                  <a:cubicBezTo>
                    <a:pt x="917023" y="1522842"/>
                    <a:pt x="917023" y="1520461"/>
                    <a:pt x="917023" y="1518080"/>
                  </a:cubicBezTo>
                  <a:lnTo>
                    <a:pt x="917023" y="1517413"/>
                  </a:lnTo>
                  <a:cubicBezTo>
                    <a:pt x="925215" y="1517413"/>
                    <a:pt x="933597" y="1516080"/>
                    <a:pt x="941979" y="1515223"/>
                  </a:cubicBezTo>
                  <a:cubicBezTo>
                    <a:pt x="959791" y="1513317"/>
                    <a:pt x="977507" y="1510746"/>
                    <a:pt x="995128" y="1507317"/>
                  </a:cubicBezTo>
                  <a:cubicBezTo>
                    <a:pt x="1027728" y="1501201"/>
                    <a:pt x="1059524" y="1491390"/>
                    <a:pt x="1089902" y="1478075"/>
                  </a:cubicBezTo>
                  <a:cubicBezTo>
                    <a:pt x="1125023" y="1462965"/>
                    <a:pt x="1156762" y="1440974"/>
                    <a:pt x="1183247" y="1413400"/>
                  </a:cubicBezTo>
                  <a:cubicBezTo>
                    <a:pt x="1194337" y="1418497"/>
                    <a:pt x="1205840" y="1422639"/>
                    <a:pt x="1217632" y="1425782"/>
                  </a:cubicBezTo>
                  <a:cubicBezTo>
                    <a:pt x="1233262" y="1430452"/>
                    <a:pt x="1249168" y="1434142"/>
                    <a:pt x="1265257" y="1436831"/>
                  </a:cubicBezTo>
                  <a:cubicBezTo>
                    <a:pt x="1299379" y="1442028"/>
                    <a:pt x="1334157" y="1441061"/>
                    <a:pt x="1367937" y="1433974"/>
                  </a:cubicBezTo>
                  <a:cubicBezTo>
                    <a:pt x="1384796" y="1430736"/>
                    <a:pt x="1401560" y="1426450"/>
                    <a:pt x="1418324" y="1422925"/>
                  </a:cubicBezTo>
                  <a:cubicBezTo>
                    <a:pt x="1426516" y="1421211"/>
                    <a:pt x="1434612" y="1419782"/>
                    <a:pt x="1442803" y="1418544"/>
                  </a:cubicBezTo>
                  <a:cubicBezTo>
                    <a:pt x="1448423" y="1417782"/>
                    <a:pt x="1459091" y="1416543"/>
                    <a:pt x="1466902" y="1415686"/>
                  </a:cubicBezTo>
                  <a:cubicBezTo>
                    <a:pt x="1484332" y="1413876"/>
                    <a:pt x="1501763" y="1412352"/>
                    <a:pt x="1519194" y="1410448"/>
                  </a:cubicBezTo>
                  <a:cubicBezTo>
                    <a:pt x="1528719" y="1409400"/>
                    <a:pt x="1537482" y="1408257"/>
                    <a:pt x="1546626" y="1406923"/>
                  </a:cubicBezTo>
                  <a:cubicBezTo>
                    <a:pt x="1550721" y="1406352"/>
                    <a:pt x="1554817" y="1405494"/>
                    <a:pt x="1558913" y="1404828"/>
                  </a:cubicBezTo>
                  <a:lnTo>
                    <a:pt x="1565009" y="1403780"/>
                  </a:lnTo>
                  <a:lnTo>
                    <a:pt x="1569010" y="1403208"/>
                  </a:lnTo>
                  <a:lnTo>
                    <a:pt x="1570914" y="1403208"/>
                  </a:lnTo>
                  <a:cubicBezTo>
                    <a:pt x="1590078" y="1400780"/>
                    <a:pt x="1609472" y="1400780"/>
                    <a:pt x="1628636" y="1403208"/>
                  </a:cubicBezTo>
                  <a:cubicBezTo>
                    <a:pt x="1635685" y="1403970"/>
                    <a:pt x="1645114" y="1405685"/>
                    <a:pt x="1653687" y="1407114"/>
                  </a:cubicBezTo>
                  <a:cubicBezTo>
                    <a:pt x="1664246" y="1409485"/>
                    <a:pt x="1675130" y="1410064"/>
                    <a:pt x="1685881" y="1408828"/>
                  </a:cubicBezTo>
                  <a:cubicBezTo>
                    <a:pt x="1687626" y="1408389"/>
                    <a:pt x="1689212" y="1407464"/>
                    <a:pt x="1690453" y="1406161"/>
                  </a:cubicBezTo>
                  <a:cubicBezTo>
                    <a:pt x="1690453" y="1417020"/>
                    <a:pt x="1691120" y="1427974"/>
                    <a:pt x="1691406" y="1438832"/>
                  </a:cubicBezTo>
                  <a:cubicBezTo>
                    <a:pt x="1691692" y="1449691"/>
                    <a:pt x="1692263" y="1459311"/>
                    <a:pt x="1693025" y="1469502"/>
                  </a:cubicBezTo>
                  <a:cubicBezTo>
                    <a:pt x="1693332" y="1480117"/>
                    <a:pt x="1694996" y="1490648"/>
                    <a:pt x="1697978" y="1500840"/>
                  </a:cubicBezTo>
                  <a:cubicBezTo>
                    <a:pt x="1698770" y="1503541"/>
                    <a:pt x="1700580" y="1505829"/>
                    <a:pt x="1703026" y="1507222"/>
                  </a:cubicBezTo>
                  <a:cubicBezTo>
                    <a:pt x="1707447" y="1514598"/>
                    <a:pt x="1713233" y="1521064"/>
                    <a:pt x="1720076" y="1526272"/>
                  </a:cubicBezTo>
                  <a:cubicBezTo>
                    <a:pt x="1738019" y="1538346"/>
                    <a:pt x="1758358" y="1546404"/>
                    <a:pt x="1779703" y="1549894"/>
                  </a:cubicBezTo>
                  <a:cubicBezTo>
                    <a:pt x="1807259" y="1557262"/>
                    <a:pt x="1835665" y="1560977"/>
                    <a:pt x="1864189" y="1560943"/>
                  </a:cubicBezTo>
                  <a:cubicBezTo>
                    <a:pt x="1878685" y="1560509"/>
                    <a:pt x="1893075" y="1558334"/>
                    <a:pt x="1907052" y="1554466"/>
                  </a:cubicBezTo>
                  <a:cubicBezTo>
                    <a:pt x="1914602" y="1552261"/>
                    <a:pt x="1921987" y="1549524"/>
                    <a:pt x="1929150" y="1546274"/>
                  </a:cubicBezTo>
                  <a:cubicBezTo>
                    <a:pt x="1938720" y="1543039"/>
                    <a:pt x="1946383" y="1535759"/>
                    <a:pt x="1950105" y="1526367"/>
                  </a:cubicBezTo>
                  <a:cubicBezTo>
                    <a:pt x="1951335" y="1525454"/>
                    <a:pt x="1952483" y="1524434"/>
                    <a:pt x="1953534" y="1523319"/>
                  </a:cubicBezTo>
                  <a:cubicBezTo>
                    <a:pt x="1956105" y="1519794"/>
                    <a:pt x="1956582" y="1519128"/>
                    <a:pt x="1954963" y="1521604"/>
                  </a:cubicBezTo>
                  <a:cubicBezTo>
                    <a:pt x="1955439" y="1521033"/>
                    <a:pt x="1956010" y="1520461"/>
                    <a:pt x="1956487" y="1519794"/>
                  </a:cubicBezTo>
                  <a:cubicBezTo>
                    <a:pt x="1958050" y="1518027"/>
                    <a:pt x="1959482" y="1516149"/>
                    <a:pt x="1960773" y="1514175"/>
                  </a:cubicBezTo>
                  <a:cubicBezTo>
                    <a:pt x="1963000" y="1511209"/>
                    <a:pt x="1964560" y="1507798"/>
                    <a:pt x="1965345" y="1504174"/>
                  </a:cubicBezTo>
                  <a:cubicBezTo>
                    <a:pt x="1988300" y="1515508"/>
                    <a:pt x="2011065" y="1527224"/>
                    <a:pt x="2034306" y="1537892"/>
                  </a:cubicBezTo>
                  <a:cubicBezTo>
                    <a:pt x="2065738" y="1552465"/>
                    <a:pt x="2098409" y="1563133"/>
                    <a:pt x="2130794" y="1575135"/>
                  </a:cubicBezTo>
                  <a:cubicBezTo>
                    <a:pt x="2163179" y="1587136"/>
                    <a:pt x="2195564" y="1600090"/>
                    <a:pt x="2227759" y="1613235"/>
                  </a:cubicBezTo>
                  <a:cubicBezTo>
                    <a:pt x="2254810" y="1624284"/>
                    <a:pt x="2281765" y="1635714"/>
                    <a:pt x="2308721" y="1647239"/>
                  </a:cubicBezTo>
                  <a:lnTo>
                    <a:pt x="2308721" y="1037639"/>
                  </a:ln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9BD49B8E-C3C0-4B1E-A956-9119FD043C61}"/>
                </a:ext>
              </a:extLst>
            </p:cNvPr>
            <p:cNvSpPr/>
            <p:nvPr/>
          </p:nvSpPr>
          <p:spPr>
            <a:xfrm>
              <a:off x="6628372" y="1044369"/>
              <a:ext cx="299548" cy="613176"/>
            </a:xfrm>
            <a:custGeom>
              <a:avLst/>
              <a:gdLst>
                <a:gd name="connsiteX0" fmla="*/ 5093 w 185996"/>
                <a:gd name="connsiteY0" fmla="*/ 380005 h 380734"/>
                <a:gd name="connsiteX1" fmla="*/ 13285 w 185996"/>
                <a:gd name="connsiteY1" fmla="*/ 376005 h 380734"/>
                <a:gd name="connsiteX2" fmla="*/ 21476 w 185996"/>
                <a:gd name="connsiteY2" fmla="*/ 380291 h 380734"/>
                <a:gd name="connsiteX3" fmla="*/ 36365 w 185996"/>
                <a:gd name="connsiteY3" fmla="*/ 371867 h 380734"/>
                <a:gd name="connsiteX4" fmla="*/ 36430 w 185996"/>
                <a:gd name="connsiteY4" fmla="*/ 371623 h 380734"/>
                <a:gd name="connsiteX5" fmla="*/ 68053 w 185996"/>
                <a:gd name="connsiteY5" fmla="*/ 304282 h 380734"/>
                <a:gd name="connsiteX6" fmla="*/ 122917 w 185996"/>
                <a:gd name="connsiteY6" fmla="*/ 248084 h 380734"/>
                <a:gd name="connsiteX7" fmla="*/ 165590 w 185996"/>
                <a:gd name="connsiteY7" fmla="*/ 174551 h 380734"/>
                <a:gd name="connsiteX8" fmla="*/ 158731 w 185996"/>
                <a:gd name="connsiteY8" fmla="*/ 154453 h 380734"/>
                <a:gd name="connsiteX9" fmla="*/ 155493 w 185996"/>
                <a:gd name="connsiteY9" fmla="*/ 133403 h 380734"/>
                <a:gd name="connsiteX10" fmla="*/ 167304 w 185996"/>
                <a:gd name="connsiteY10" fmla="*/ 91588 h 380734"/>
                <a:gd name="connsiteX11" fmla="*/ 180830 w 185996"/>
                <a:gd name="connsiteY11" fmla="*/ 59108 h 380734"/>
                <a:gd name="connsiteX12" fmla="*/ 184068 w 185996"/>
                <a:gd name="connsiteY12" fmla="*/ 21008 h 380734"/>
                <a:gd name="connsiteX13" fmla="*/ 163494 w 185996"/>
                <a:gd name="connsiteY13" fmla="*/ 815 h 380734"/>
                <a:gd name="connsiteX14" fmla="*/ 139300 w 185996"/>
                <a:gd name="connsiteY14" fmla="*/ 4625 h 380734"/>
                <a:gd name="connsiteX15" fmla="*/ 107011 w 185996"/>
                <a:gd name="connsiteY15" fmla="*/ 35677 h 380734"/>
                <a:gd name="connsiteX16" fmla="*/ 75578 w 185996"/>
                <a:gd name="connsiteY16" fmla="*/ 83302 h 380734"/>
                <a:gd name="connsiteX17" fmla="*/ 54433 w 185996"/>
                <a:gd name="connsiteY17" fmla="*/ 122735 h 380734"/>
                <a:gd name="connsiteX18" fmla="*/ 36240 w 185996"/>
                <a:gd name="connsiteY18" fmla="*/ 170360 h 380734"/>
                <a:gd name="connsiteX19" fmla="*/ 236 w 185996"/>
                <a:gd name="connsiteY19" fmla="*/ 371433 h 380734"/>
                <a:gd name="connsiteX20" fmla="*/ 5093 w 185996"/>
                <a:gd name="connsiteY20" fmla="*/ 380005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996" h="380734">
                  <a:moveTo>
                    <a:pt x="5093" y="380005"/>
                  </a:moveTo>
                  <a:cubicBezTo>
                    <a:pt x="8443" y="380942"/>
                    <a:pt x="11964" y="379223"/>
                    <a:pt x="13285" y="376005"/>
                  </a:cubicBezTo>
                  <a:cubicBezTo>
                    <a:pt x="15836" y="377753"/>
                    <a:pt x="18585" y="379192"/>
                    <a:pt x="21476" y="380291"/>
                  </a:cubicBezTo>
                  <a:cubicBezTo>
                    <a:pt x="27914" y="382076"/>
                    <a:pt x="34580" y="378305"/>
                    <a:pt x="36365" y="371867"/>
                  </a:cubicBezTo>
                  <a:cubicBezTo>
                    <a:pt x="36388" y="371786"/>
                    <a:pt x="36410" y="371705"/>
                    <a:pt x="36430" y="371623"/>
                  </a:cubicBezTo>
                  <a:cubicBezTo>
                    <a:pt x="40942" y="346810"/>
                    <a:pt x="51841" y="323601"/>
                    <a:pt x="68053" y="304282"/>
                  </a:cubicBezTo>
                  <a:cubicBezTo>
                    <a:pt x="85266" y="284529"/>
                    <a:pt x="103584" y="265766"/>
                    <a:pt x="122917" y="248084"/>
                  </a:cubicBezTo>
                  <a:cubicBezTo>
                    <a:pt x="141968" y="229034"/>
                    <a:pt x="171019" y="204936"/>
                    <a:pt x="165590" y="174551"/>
                  </a:cubicBezTo>
                  <a:cubicBezTo>
                    <a:pt x="163878" y="167669"/>
                    <a:pt x="161584" y="160946"/>
                    <a:pt x="158731" y="154453"/>
                  </a:cubicBezTo>
                  <a:cubicBezTo>
                    <a:pt x="156133" y="147756"/>
                    <a:pt x="155027" y="140572"/>
                    <a:pt x="155493" y="133403"/>
                  </a:cubicBezTo>
                  <a:cubicBezTo>
                    <a:pt x="156935" y="118878"/>
                    <a:pt x="160933" y="104721"/>
                    <a:pt x="167304" y="91588"/>
                  </a:cubicBezTo>
                  <a:cubicBezTo>
                    <a:pt x="171876" y="80730"/>
                    <a:pt x="176829" y="70157"/>
                    <a:pt x="180830" y="59108"/>
                  </a:cubicBezTo>
                  <a:cubicBezTo>
                    <a:pt x="186337" y="47179"/>
                    <a:pt x="187483" y="33695"/>
                    <a:pt x="184068" y="21008"/>
                  </a:cubicBezTo>
                  <a:cubicBezTo>
                    <a:pt x="180869" y="11352"/>
                    <a:pt x="173208" y="3833"/>
                    <a:pt x="163494" y="815"/>
                  </a:cubicBezTo>
                  <a:cubicBezTo>
                    <a:pt x="155239" y="-1050"/>
                    <a:pt x="146583" y="313"/>
                    <a:pt x="139300" y="4625"/>
                  </a:cubicBezTo>
                  <a:cubicBezTo>
                    <a:pt x="126443" y="12550"/>
                    <a:pt x="115432" y="23138"/>
                    <a:pt x="107011" y="35677"/>
                  </a:cubicBezTo>
                  <a:cubicBezTo>
                    <a:pt x="95480" y="50831"/>
                    <a:pt x="84980" y="66742"/>
                    <a:pt x="75578" y="83302"/>
                  </a:cubicBezTo>
                  <a:cubicBezTo>
                    <a:pt x="68085" y="96002"/>
                    <a:pt x="61037" y="109146"/>
                    <a:pt x="54433" y="122735"/>
                  </a:cubicBezTo>
                  <a:cubicBezTo>
                    <a:pt x="47188" y="138134"/>
                    <a:pt x="41106" y="154053"/>
                    <a:pt x="36240" y="170360"/>
                  </a:cubicBezTo>
                  <a:cubicBezTo>
                    <a:pt x="15571" y="235606"/>
                    <a:pt x="9189" y="303710"/>
                    <a:pt x="236" y="371433"/>
                  </a:cubicBezTo>
                  <a:cubicBezTo>
                    <a:pt x="-743" y="375136"/>
                    <a:pt x="1414" y="378942"/>
                    <a:pt x="5093" y="3800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B39FB15D-F2B3-4A8A-9606-F7EA037938C7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3828 w 202211"/>
                <a:gd name="connsiteY22" fmla="*/ 13318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7082" y="4392"/>
                    <a:pt x="105043" y="7900"/>
                    <a:pt x="93828" y="133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A1AB265E-C5F1-43CE-8B7E-3CACFAB10E5A}"/>
                </a:ext>
              </a:extLst>
            </p:cNvPr>
            <p:cNvSpPr/>
            <p:nvPr/>
          </p:nvSpPr>
          <p:spPr>
            <a:xfrm>
              <a:off x="7009984" y="959879"/>
              <a:ext cx="566548" cy="553271"/>
            </a:xfrm>
            <a:custGeom>
              <a:avLst/>
              <a:gdLst>
                <a:gd name="connsiteX0" fmla="*/ 61512 w 351782"/>
                <a:gd name="connsiteY0" fmla="*/ 336264 h 343538"/>
                <a:gd name="connsiteX1" fmla="*/ 127235 w 351782"/>
                <a:gd name="connsiteY1" fmla="*/ 295497 h 343538"/>
                <a:gd name="connsiteX2" fmla="*/ 153524 w 351782"/>
                <a:gd name="connsiteY2" fmla="*/ 265589 h 343538"/>
                <a:gd name="connsiteX3" fmla="*/ 179051 w 351782"/>
                <a:gd name="connsiteY3" fmla="*/ 232442 h 343538"/>
                <a:gd name="connsiteX4" fmla="*/ 182479 w 351782"/>
                <a:gd name="connsiteY4" fmla="*/ 228917 h 343538"/>
                <a:gd name="connsiteX5" fmla="*/ 184861 w 351782"/>
                <a:gd name="connsiteY5" fmla="*/ 226917 h 343538"/>
                <a:gd name="connsiteX6" fmla="*/ 191814 w 351782"/>
                <a:gd name="connsiteY6" fmla="*/ 222726 h 343538"/>
                <a:gd name="connsiteX7" fmla="*/ 192576 w 351782"/>
                <a:gd name="connsiteY7" fmla="*/ 222726 h 343538"/>
                <a:gd name="connsiteX8" fmla="*/ 193624 w 351782"/>
                <a:gd name="connsiteY8" fmla="*/ 222726 h 343538"/>
                <a:gd name="connsiteX9" fmla="*/ 197720 w 351782"/>
                <a:gd name="connsiteY9" fmla="*/ 221393 h 343538"/>
                <a:gd name="connsiteX10" fmla="*/ 201911 w 351782"/>
                <a:gd name="connsiteY10" fmla="*/ 220345 h 343538"/>
                <a:gd name="connsiteX11" fmla="*/ 205911 w 351782"/>
                <a:gd name="connsiteY11" fmla="*/ 219583 h 343538"/>
                <a:gd name="connsiteX12" fmla="*/ 242678 w 351782"/>
                <a:gd name="connsiteY12" fmla="*/ 221107 h 343538"/>
                <a:gd name="connsiteX13" fmla="*/ 301828 w 351782"/>
                <a:gd name="connsiteY13" fmla="*/ 220440 h 343538"/>
                <a:gd name="connsiteX14" fmla="*/ 321925 w 351782"/>
                <a:gd name="connsiteY14" fmla="*/ 197485 h 343538"/>
                <a:gd name="connsiteX15" fmla="*/ 307257 w 351782"/>
                <a:gd name="connsiteY15" fmla="*/ 163957 h 343538"/>
                <a:gd name="connsiteX16" fmla="*/ 296589 w 351782"/>
                <a:gd name="connsiteY16" fmla="*/ 135382 h 343538"/>
                <a:gd name="connsiteX17" fmla="*/ 297065 w 351782"/>
                <a:gd name="connsiteY17" fmla="*/ 132620 h 343538"/>
                <a:gd name="connsiteX18" fmla="*/ 298304 w 351782"/>
                <a:gd name="connsiteY18" fmla="*/ 128238 h 343538"/>
                <a:gd name="connsiteX19" fmla="*/ 302018 w 351782"/>
                <a:gd name="connsiteY19" fmla="*/ 120332 h 343538"/>
                <a:gd name="connsiteX20" fmla="*/ 309353 w 351782"/>
                <a:gd name="connsiteY20" fmla="*/ 110141 h 343538"/>
                <a:gd name="connsiteX21" fmla="*/ 346310 w 351782"/>
                <a:gd name="connsiteY21" fmla="*/ 58801 h 343538"/>
                <a:gd name="connsiteX22" fmla="*/ 350596 w 351782"/>
                <a:gd name="connsiteY22" fmla="*/ 25463 h 343538"/>
                <a:gd name="connsiteX23" fmla="*/ 327355 w 351782"/>
                <a:gd name="connsiteY23" fmla="*/ 1651 h 343538"/>
                <a:gd name="connsiteX24" fmla="*/ 271157 w 351782"/>
                <a:gd name="connsiteY24" fmla="*/ 23749 h 343538"/>
                <a:gd name="connsiteX25" fmla="*/ 181718 w 351782"/>
                <a:gd name="connsiteY25" fmla="*/ 134334 h 343538"/>
                <a:gd name="connsiteX26" fmla="*/ 153143 w 351782"/>
                <a:gd name="connsiteY26" fmla="*/ 167862 h 343538"/>
                <a:gd name="connsiteX27" fmla="*/ 141522 w 351782"/>
                <a:gd name="connsiteY27" fmla="*/ 176149 h 343538"/>
                <a:gd name="connsiteX28" fmla="*/ 114662 w 351782"/>
                <a:gd name="connsiteY28" fmla="*/ 194437 h 343538"/>
                <a:gd name="connsiteX29" fmla="*/ 70751 w 351782"/>
                <a:gd name="connsiteY29" fmla="*/ 222059 h 343538"/>
                <a:gd name="connsiteX30" fmla="*/ 40462 w 351782"/>
                <a:gd name="connsiteY30" fmla="*/ 240443 h 343538"/>
                <a:gd name="connsiteX31" fmla="*/ 29603 w 351782"/>
                <a:gd name="connsiteY31" fmla="*/ 264350 h 343538"/>
                <a:gd name="connsiteX32" fmla="*/ 34363 w 351782"/>
                <a:gd name="connsiteY32" fmla="*/ 275354 h 343538"/>
                <a:gd name="connsiteX33" fmla="*/ 36366 w 351782"/>
                <a:gd name="connsiteY33" fmla="*/ 275876 h 343538"/>
                <a:gd name="connsiteX34" fmla="*/ 39128 w 351782"/>
                <a:gd name="connsiteY34" fmla="*/ 276542 h 343538"/>
                <a:gd name="connsiteX35" fmla="*/ 39128 w 351782"/>
                <a:gd name="connsiteY35" fmla="*/ 276542 h 343538"/>
                <a:gd name="connsiteX36" fmla="*/ 33413 w 351782"/>
                <a:gd name="connsiteY36" fmla="*/ 279495 h 343538"/>
                <a:gd name="connsiteX37" fmla="*/ 31699 w 351782"/>
                <a:gd name="connsiteY37" fmla="*/ 280448 h 343538"/>
                <a:gd name="connsiteX38" fmla="*/ 17602 w 351782"/>
                <a:gd name="connsiteY38" fmla="*/ 290830 h 343538"/>
                <a:gd name="connsiteX39" fmla="*/ 647 w 351782"/>
                <a:gd name="connsiteY39" fmla="*/ 324644 h 343538"/>
                <a:gd name="connsiteX40" fmla="*/ 61512 w 351782"/>
                <a:gd name="connsiteY40" fmla="*/ 336264 h 34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51782" h="343538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01" y="352647"/>
                    <a:pt x="43129" y="343122"/>
                    <a:pt x="61512" y="3362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554F9465-DC3A-4AE2-8587-EEE657A05693}"/>
                </a:ext>
              </a:extLst>
            </p:cNvPr>
            <p:cNvSpPr/>
            <p:nvPr/>
          </p:nvSpPr>
          <p:spPr>
            <a:xfrm>
              <a:off x="9274108" y="3253275"/>
              <a:ext cx="655986" cy="970722"/>
            </a:xfrm>
            <a:custGeom>
              <a:avLst/>
              <a:gdLst>
                <a:gd name="connsiteX0" fmla="*/ 407316 w 407316"/>
                <a:gd name="connsiteY0" fmla="*/ 602742 h 602742"/>
                <a:gd name="connsiteX1" fmla="*/ 302541 w 407316"/>
                <a:gd name="connsiteY1" fmla="*/ 560070 h 602742"/>
                <a:gd name="connsiteX2" fmla="*/ 204720 w 407316"/>
                <a:gd name="connsiteY2" fmla="*/ 525018 h 602742"/>
                <a:gd name="connsiteX3" fmla="*/ 114137 w 407316"/>
                <a:gd name="connsiteY3" fmla="*/ 487490 h 602742"/>
                <a:gd name="connsiteX4" fmla="*/ 39842 w 407316"/>
                <a:gd name="connsiteY4" fmla="*/ 454247 h 602742"/>
                <a:gd name="connsiteX5" fmla="*/ 30317 w 407316"/>
                <a:gd name="connsiteY5" fmla="*/ 451294 h 602742"/>
                <a:gd name="connsiteX6" fmla="*/ 27459 w 407316"/>
                <a:gd name="connsiteY6" fmla="*/ 447294 h 602742"/>
                <a:gd name="connsiteX7" fmla="*/ 20982 w 407316"/>
                <a:gd name="connsiteY7" fmla="*/ 439388 h 602742"/>
                <a:gd name="connsiteX8" fmla="*/ 18791 w 407316"/>
                <a:gd name="connsiteY8" fmla="*/ 436531 h 602742"/>
                <a:gd name="connsiteX9" fmla="*/ 16791 w 407316"/>
                <a:gd name="connsiteY9" fmla="*/ 433578 h 602742"/>
                <a:gd name="connsiteX10" fmla="*/ 7742 w 407316"/>
                <a:gd name="connsiteY10" fmla="*/ 418338 h 602742"/>
                <a:gd name="connsiteX11" fmla="*/ 6599 w 407316"/>
                <a:gd name="connsiteY11" fmla="*/ 415290 h 602742"/>
                <a:gd name="connsiteX12" fmla="*/ 5171 w 407316"/>
                <a:gd name="connsiteY12" fmla="*/ 410432 h 602742"/>
                <a:gd name="connsiteX13" fmla="*/ 3932 w 407316"/>
                <a:gd name="connsiteY13" fmla="*/ 405384 h 602742"/>
                <a:gd name="connsiteX14" fmla="*/ 3932 w 407316"/>
                <a:gd name="connsiteY14" fmla="*/ 404146 h 602742"/>
                <a:gd name="connsiteX15" fmla="*/ 3932 w 407316"/>
                <a:gd name="connsiteY15" fmla="*/ 403003 h 602742"/>
                <a:gd name="connsiteX16" fmla="*/ 217 w 407316"/>
                <a:gd name="connsiteY16" fmla="*/ 304800 h 602742"/>
                <a:gd name="connsiteX17" fmla="*/ 7742 w 407316"/>
                <a:gd name="connsiteY17" fmla="*/ 208217 h 602742"/>
                <a:gd name="connsiteX18" fmla="*/ 14410 w 407316"/>
                <a:gd name="connsiteY18" fmla="*/ 160592 h 602742"/>
                <a:gd name="connsiteX19" fmla="*/ 16410 w 407316"/>
                <a:gd name="connsiteY19" fmla="*/ 145733 h 602742"/>
                <a:gd name="connsiteX20" fmla="*/ 36984 w 407316"/>
                <a:gd name="connsiteY20" fmla="*/ 72485 h 602742"/>
                <a:gd name="connsiteX21" fmla="*/ 39461 w 407316"/>
                <a:gd name="connsiteY21" fmla="*/ 65913 h 602742"/>
                <a:gd name="connsiteX22" fmla="*/ 40699 w 407316"/>
                <a:gd name="connsiteY22" fmla="*/ 62865 h 602742"/>
                <a:gd name="connsiteX23" fmla="*/ 40699 w 407316"/>
                <a:gd name="connsiteY23" fmla="*/ 62865 h 602742"/>
                <a:gd name="connsiteX24" fmla="*/ 46890 w 407316"/>
                <a:gd name="connsiteY24" fmla="*/ 49054 h 602742"/>
                <a:gd name="connsiteX25" fmla="*/ 60320 w 407316"/>
                <a:gd name="connsiteY25" fmla="*/ 24670 h 602742"/>
                <a:gd name="connsiteX26" fmla="*/ 63845 w 407316"/>
                <a:gd name="connsiteY26" fmla="*/ 19621 h 602742"/>
                <a:gd name="connsiteX27" fmla="*/ 65464 w 407316"/>
                <a:gd name="connsiteY27" fmla="*/ 17526 h 602742"/>
                <a:gd name="connsiteX28" fmla="*/ 73941 w 407316"/>
                <a:gd name="connsiteY28" fmla="*/ 8477 h 602742"/>
                <a:gd name="connsiteX29" fmla="*/ 76894 w 407316"/>
                <a:gd name="connsiteY29" fmla="*/ 5906 h 602742"/>
                <a:gd name="connsiteX30" fmla="*/ 79656 w 407316"/>
                <a:gd name="connsiteY30" fmla="*/ 4096 h 602742"/>
                <a:gd name="connsiteX31" fmla="*/ 84133 w 407316"/>
                <a:gd name="connsiteY31" fmla="*/ 1524 h 602742"/>
                <a:gd name="connsiteX32" fmla="*/ 84895 w 407316"/>
                <a:gd name="connsiteY32" fmla="*/ 1524 h 602742"/>
                <a:gd name="connsiteX33" fmla="*/ 84895 w 407316"/>
                <a:gd name="connsiteY33" fmla="*/ 1524 h 602742"/>
                <a:gd name="connsiteX34" fmla="*/ 85943 w 407316"/>
                <a:gd name="connsiteY34" fmla="*/ 1524 h 602742"/>
                <a:gd name="connsiteX35" fmla="*/ 91467 w 407316"/>
                <a:gd name="connsiteY35" fmla="*/ 0 h 602742"/>
                <a:gd name="connsiteX36" fmla="*/ 95182 w 407316"/>
                <a:gd name="connsiteY36" fmla="*/ 0 h 602742"/>
                <a:gd name="connsiteX37" fmla="*/ 102421 w 407316"/>
                <a:gd name="connsiteY37" fmla="*/ 1238 h 602742"/>
                <a:gd name="connsiteX38" fmla="*/ 123757 w 407316"/>
                <a:gd name="connsiteY38" fmla="*/ 5906 h 602742"/>
                <a:gd name="connsiteX39" fmla="*/ 164619 w 407316"/>
                <a:gd name="connsiteY39" fmla="*/ 17621 h 602742"/>
                <a:gd name="connsiteX40" fmla="*/ 212244 w 407316"/>
                <a:gd name="connsiteY40" fmla="*/ 28289 h 602742"/>
                <a:gd name="connsiteX41" fmla="*/ 263108 w 407316"/>
                <a:gd name="connsiteY41" fmla="*/ 40386 h 602742"/>
                <a:gd name="connsiteX42" fmla="*/ 365025 w 407316"/>
                <a:gd name="connsiteY42" fmla="*/ 64199 h 602742"/>
                <a:gd name="connsiteX43" fmla="*/ 407316 w 407316"/>
                <a:gd name="connsiteY43" fmla="*/ 71628 h 60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07316" h="602742">
                  <a:moveTo>
                    <a:pt x="407316" y="602742"/>
                  </a:moveTo>
                  <a:cubicBezTo>
                    <a:pt x="372645" y="588074"/>
                    <a:pt x="337784" y="573596"/>
                    <a:pt x="302541" y="560070"/>
                  </a:cubicBezTo>
                  <a:cubicBezTo>
                    <a:pt x="270251" y="547592"/>
                    <a:pt x="237771" y="534924"/>
                    <a:pt x="204720" y="525018"/>
                  </a:cubicBezTo>
                  <a:cubicBezTo>
                    <a:pt x="173605" y="514856"/>
                    <a:pt x="143322" y="502309"/>
                    <a:pt x="114137" y="487490"/>
                  </a:cubicBezTo>
                  <a:cubicBezTo>
                    <a:pt x="90217" y="474610"/>
                    <a:pt x="65385" y="463499"/>
                    <a:pt x="39842" y="454247"/>
                  </a:cubicBezTo>
                  <a:lnTo>
                    <a:pt x="30317" y="451294"/>
                  </a:lnTo>
                  <a:lnTo>
                    <a:pt x="27459" y="447294"/>
                  </a:lnTo>
                  <a:cubicBezTo>
                    <a:pt x="25364" y="444627"/>
                    <a:pt x="23078" y="442055"/>
                    <a:pt x="20982" y="439388"/>
                  </a:cubicBezTo>
                  <a:lnTo>
                    <a:pt x="18791" y="436531"/>
                  </a:lnTo>
                  <a:lnTo>
                    <a:pt x="16791" y="433578"/>
                  </a:lnTo>
                  <a:cubicBezTo>
                    <a:pt x="13338" y="428770"/>
                    <a:pt x="10311" y="423671"/>
                    <a:pt x="7742" y="418338"/>
                  </a:cubicBezTo>
                  <a:lnTo>
                    <a:pt x="6599" y="415290"/>
                  </a:lnTo>
                  <a:cubicBezTo>
                    <a:pt x="6028" y="413671"/>
                    <a:pt x="5647" y="412051"/>
                    <a:pt x="5171" y="410432"/>
                  </a:cubicBezTo>
                  <a:cubicBezTo>
                    <a:pt x="4694" y="408813"/>
                    <a:pt x="4313" y="407099"/>
                    <a:pt x="3932" y="405384"/>
                  </a:cubicBezTo>
                  <a:cubicBezTo>
                    <a:pt x="3963" y="404972"/>
                    <a:pt x="3963" y="404558"/>
                    <a:pt x="3932" y="404146"/>
                  </a:cubicBezTo>
                  <a:cubicBezTo>
                    <a:pt x="3972" y="403766"/>
                    <a:pt x="3972" y="403383"/>
                    <a:pt x="3932" y="403003"/>
                  </a:cubicBezTo>
                  <a:cubicBezTo>
                    <a:pt x="696" y="370375"/>
                    <a:pt x="-544" y="337580"/>
                    <a:pt x="217" y="304800"/>
                  </a:cubicBezTo>
                  <a:cubicBezTo>
                    <a:pt x="867" y="272488"/>
                    <a:pt x="3379" y="240240"/>
                    <a:pt x="7742" y="208217"/>
                  </a:cubicBezTo>
                  <a:cubicBezTo>
                    <a:pt x="9933" y="192215"/>
                    <a:pt x="12219" y="176308"/>
                    <a:pt x="14410" y="160592"/>
                  </a:cubicBezTo>
                  <a:cubicBezTo>
                    <a:pt x="14981" y="155639"/>
                    <a:pt x="15744" y="151067"/>
                    <a:pt x="16410" y="145733"/>
                  </a:cubicBezTo>
                  <a:cubicBezTo>
                    <a:pt x="21660" y="120893"/>
                    <a:pt x="28533" y="96425"/>
                    <a:pt x="36984" y="72485"/>
                  </a:cubicBezTo>
                  <a:cubicBezTo>
                    <a:pt x="37841" y="70295"/>
                    <a:pt x="38699" y="68104"/>
                    <a:pt x="39461" y="65913"/>
                  </a:cubicBezTo>
                  <a:cubicBezTo>
                    <a:pt x="40223" y="63722"/>
                    <a:pt x="40318" y="63913"/>
                    <a:pt x="40699" y="62865"/>
                  </a:cubicBezTo>
                  <a:lnTo>
                    <a:pt x="40699" y="62865"/>
                  </a:lnTo>
                  <a:cubicBezTo>
                    <a:pt x="42604" y="58198"/>
                    <a:pt x="44699" y="53340"/>
                    <a:pt x="46890" y="49054"/>
                  </a:cubicBezTo>
                  <a:cubicBezTo>
                    <a:pt x="50856" y="40655"/>
                    <a:pt x="55342" y="32511"/>
                    <a:pt x="60320" y="24670"/>
                  </a:cubicBezTo>
                  <a:cubicBezTo>
                    <a:pt x="61463" y="22955"/>
                    <a:pt x="62606" y="21241"/>
                    <a:pt x="63845" y="19621"/>
                  </a:cubicBezTo>
                  <a:lnTo>
                    <a:pt x="65464" y="17526"/>
                  </a:lnTo>
                  <a:cubicBezTo>
                    <a:pt x="68116" y="14352"/>
                    <a:pt x="70946" y="11331"/>
                    <a:pt x="73941" y="8477"/>
                  </a:cubicBezTo>
                  <a:lnTo>
                    <a:pt x="76894" y="5906"/>
                  </a:lnTo>
                  <a:lnTo>
                    <a:pt x="79656" y="4096"/>
                  </a:lnTo>
                  <a:cubicBezTo>
                    <a:pt x="81085" y="3143"/>
                    <a:pt x="82609" y="2381"/>
                    <a:pt x="84133" y="1524"/>
                  </a:cubicBezTo>
                  <a:lnTo>
                    <a:pt x="84895" y="1524"/>
                  </a:lnTo>
                  <a:cubicBezTo>
                    <a:pt x="81466" y="2953"/>
                    <a:pt x="81656" y="2858"/>
                    <a:pt x="84895" y="1524"/>
                  </a:cubicBezTo>
                  <a:lnTo>
                    <a:pt x="85943" y="1524"/>
                  </a:lnTo>
                  <a:cubicBezTo>
                    <a:pt x="87741" y="872"/>
                    <a:pt x="89589" y="362"/>
                    <a:pt x="91467" y="0"/>
                  </a:cubicBezTo>
                  <a:lnTo>
                    <a:pt x="95182" y="0"/>
                  </a:lnTo>
                  <a:lnTo>
                    <a:pt x="102421" y="1238"/>
                  </a:lnTo>
                  <a:cubicBezTo>
                    <a:pt x="109565" y="2667"/>
                    <a:pt x="116708" y="4191"/>
                    <a:pt x="123757" y="5906"/>
                  </a:cubicBezTo>
                  <a:cubicBezTo>
                    <a:pt x="137568" y="9144"/>
                    <a:pt x="151094" y="13525"/>
                    <a:pt x="164619" y="17621"/>
                  </a:cubicBezTo>
                  <a:cubicBezTo>
                    <a:pt x="180145" y="22384"/>
                    <a:pt x="196528" y="24765"/>
                    <a:pt x="212244" y="28289"/>
                  </a:cubicBezTo>
                  <a:cubicBezTo>
                    <a:pt x="227961" y="31814"/>
                    <a:pt x="246153" y="36290"/>
                    <a:pt x="263108" y="40386"/>
                  </a:cubicBezTo>
                  <a:cubicBezTo>
                    <a:pt x="297017" y="48768"/>
                    <a:pt x="330830" y="57245"/>
                    <a:pt x="365025" y="64199"/>
                  </a:cubicBezTo>
                  <a:lnTo>
                    <a:pt x="407316" y="71628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4F27A33C-9758-42A5-AA9F-0656D236EB29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926548 w 2305101"/>
                <a:gd name="connsiteY247" fmla="*/ 1380063 h 1790471"/>
                <a:gd name="connsiteX248" fmla="*/ 926548 w 2305101"/>
                <a:gd name="connsiteY248" fmla="*/ 1380063 h 1790471"/>
                <a:gd name="connsiteX249" fmla="*/ 929215 w 2305101"/>
                <a:gd name="connsiteY249" fmla="*/ 1364061 h 1790471"/>
                <a:gd name="connsiteX250" fmla="*/ 929977 w 2305101"/>
                <a:gd name="connsiteY250" fmla="*/ 1359012 h 1790471"/>
                <a:gd name="connsiteX251" fmla="*/ 941788 w 2305101"/>
                <a:gd name="connsiteY251" fmla="*/ 1361775 h 1790471"/>
                <a:gd name="connsiteX252" fmla="*/ 966268 w 2305101"/>
                <a:gd name="connsiteY252" fmla="*/ 1365299 h 1790471"/>
                <a:gd name="connsiteX253" fmla="*/ 1003034 w 2305101"/>
                <a:gd name="connsiteY253" fmla="*/ 1367299 h 1790471"/>
                <a:gd name="connsiteX254" fmla="*/ 957504 w 2305101"/>
                <a:gd name="connsiteY254" fmla="*/ 1376062 h 1790471"/>
                <a:gd name="connsiteX255" fmla="*/ 928168 w 2305101"/>
                <a:gd name="connsiteY255" fmla="*/ 137996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926548" y="1380063"/>
                  </a:moveTo>
                  <a:lnTo>
                    <a:pt x="926548" y="1380063"/>
                  </a:lnTo>
                  <a:cubicBezTo>
                    <a:pt x="927405" y="1374824"/>
                    <a:pt x="928263" y="1369490"/>
                    <a:pt x="929215" y="1364061"/>
                  </a:cubicBezTo>
                  <a:cubicBezTo>
                    <a:pt x="929215" y="1362442"/>
                    <a:pt x="929692" y="1360727"/>
                    <a:pt x="929977" y="1359012"/>
                  </a:cubicBezTo>
                  <a:cubicBezTo>
                    <a:pt x="933852" y="1360183"/>
                    <a:pt x="937797" y="1361106"/>
                    <a:pt x="941788" y="1361775"/>
                  </a:cubicBezTo>
                  <a:cubicBezTo>
                    <a:pt x="949885" y="1363394"/>
                    <a:pt x="958076" y="1364346"/>
                    <a:pt x="966268" y="1365299"/>
                  </a:cubicBezTo>
                  <a:cubicBezTo>
                    <a:pt x="978465" y="1366777"/>
                    <a:pt x="990748" y="1367446"/>
                    <a:pt x="1003034" y="1367299"/>
                  </a:cubicBezTo>
                  <a:cubicBezTo>
                    <a:pt x="987699" y="1371395"/>
                    <a:pt x="973507" y="1373109"/>
                    <a:pt x="957504" y="1376062"/>
                  </a:cubicBezTo>
                  <a:cubicBezTo>
                    <a:pt x="947826" y="1378030"/>
                    <a:pt x="938024" y="1379335"/>
                    <a:pt x="928168" y="13799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1506DD7C-94A4-4789-B2CE-AC7705A7B6F4}"/>
                </a:ext>
              </a:extLst>
            </p:cNvPr>
            <p:cNvSpPr/>
            <p:nvPr/>
          </p:nvSpPr>
          <p:spPr>
            <a:xfrm>
              <a:off x="7725414" y="2780800"/>
              <a:ext cx="467739" cy="991531"/>
            </a:xfrm>
            <a:custGeom>
              <a:avLst/>
              <a:gdLst>
                <a:gd name="connsiteX0" fmla="*/ 276320 w 290429"/>
                <a:gd name="connsiteY0" fmla="*/ 141256 h 615663"/>
                <a:gd name="connsiteX1" fmla="*/ 271177 w 290429"/>
                <a:gd name="connsiteY1" fmla="*/ 144209 h 615663"/>
                <a:gd name="connsiteX2" fmla="*/ 271177 w 290429"/>
                <a:gd name="connsiteY2" fmla="*/ 144209 h 615663"/>
                <a:gd name="connsiteX3" fmla="*/ 271177 w 290429"/>
                <a:gd name="connsiteY3" fmla="*/ 144209 h 615663"/>
                <a:gd name="connsiteX4" fmla="*/ 271177 w 290429"/>
                <a:gd name="connsiteY4" fmla="*/ 144209 h 615663"/>
                <a:gd name="connsiteX5" fmla="*/ 267176 w 290429"/>
                <a:gd name="connsiteY5" fmla="*/ 148495 h 615663"/>
                <a:gd name="connsiteX6" fmla="*/ 271365 w 290429"/>
                <a:gd name="connsiteY6" fmla="*/ 152876 h 615663"/>
                <a:gd name="connsiteX7" fmla="*/ 271367 w 290429"/>
                <a:gd name="connsiteY7" fmla="*/ 152876 h 615663"/>
                <a:gd name="connsiteX8" fmla="*/ 279559 w 290429"/>
                <a:gd name="connsiteY8" fmla="*/ 145923 h 615663"/>
                <a:gd name="connsiteX9" fmla="*/ 276701 w 290429"/>
                <a:gd name="connsiteY9" fmla="*/ 140684 h 615663"/>
                <a:gd name="connsiteX10" fmla="*/ 155829 w 290429"/>
                <a:gd name="connsiteY10" fmla="*/ 10192 h 615663"/>
                <a:gd name="connsiteX11" fmla="*/ 155829 w 290429"/>
                <a:gd name="connsiteY11" fmla="*/ 10192 h 615663"/>
                <a:gd name="connsiteX12" fmla="*/ 156401 w 290429"/>
                <a:gd name="connsiteY12" fmla="*/ 12287 h 615663"/>
                <a:gd name="connsiteX13" fmla="*/ 156401 w 290429"/>
                <a:gd name="connsiteY13" fmla="*/ 18955 h 615663"/>
                <a:gd name="connsiteX14" fmla="*/ 144875 w 290429"/>
                <a:gd name="connsiteY14" fmla="*/ 47530 h 615663"/>
                <a:gd name="connsiteX15" fmla="*/ 126683 w 290429"/>
                <a:gd name="connsiteY15" fmla="*/ 71533 h 615663"/>
                <a:gd name="connsiteX16" fmla="*/ 93155 w 290429"/>
                <a:gd name="connsiteY16" fmla="*/ 86773 h 615663"/>
                <a:gd name="connsiteX17" fmla="*/ 93155 w 290429"/>
                <a:gd name="connsiteY17" fmla="*/ 86011 h 615663"/>
                <a:gd name="connsiteX18" fmla="*/ 93154 w 290429"/>
                <a:gd name="connsiteY18" fmla="*/ 83344 h 615663"/>
                <a:gd name="connsiteX19" fmla="*/ 94964 w 290429"/>
                <a:gd name="connsiteY19" fmla="*/ 76962 h 615663"/>
                <a:gd name="connsiteX20" fmla="*/ 94964 w 290429"/>
                <a:gd name="connsiteY20" fmla="*/ 76200 h 615663"/>
                <a:gd name="connsiteX21" fmla="*/ 95631 w 290429"/>
                <a:gd name="connsiteY21" fmla="*/ 74867 h 615663"/>
                <a:gd name="connsiteX22" fmla="*/ 98107 w 290429"/>
                <a:gd name="connsiteY22" fmla="*/ 70104 h 615663"/>
                <a:gd name="connsiteX23" fmla="*/ 123920 w 290429"/>
                <a:gd name="connsiteY23" fmla="*/ 32004 h 615663"/>
                <a:gd name="connsiteX24" fmla="*/ 145732 w 290429"/>
                <a:gd name="connsiteY24" fmla="*/ 0 h 615663"/>
                <a:gd name="connsiteX25" fmla="*/ 151162 w 290429"/>
                <a:gd name="connsiteY25" fmla="*/ 4382 h 615663"/>
                <a:gd name="connsiteX26" fmla="*/ 154686 w 290429"/>
                <a:gd name="connsiteY26" fmla="*/ 8192 h 615663"/>
                <a:gd name="connsiteX27" fmla="*/ 155448 w 290429"/>
                <a:gd name="connsiteY27" fmla="*/ 9811 h 615663"/>
                <a:gd name="connsiteX28" fmla="*/ 106585 w 290429"/>
                <a:gd name="connsiteY28" fmla="*/ 106871 h 615663"/>
                <a:gd name="connsiteX29" fmla="*/ 106585 w 290429"/>
                <a:gd name="connsiteY29" fmla="*/ 106871 h 615663"/>
                <a:gd name="connsiteX30" fmla="*/ 107442 w 290429"/>
                <a:gd name="connsiteY30" fmla="*/ 107442 h 615663"/>
                <a:gd name="connsiteX31" fmla="*/ 107442 w 290429"/>
                <a:gd name="connsiteY31" fmla="*/ 107442 h 615663"/>
                <a:gd name="connsiteX32" fmla="*/ 106585 w 290429"/>
                <a:gd name="connsiteY32" fmla="*/ 106871 h 615663"/>
                <a:gd name="connsiteX33" fmla="*/ 64770 w 290429"/>
                <a:gd name="connsiteY33" fmla="*/ 110014 h 615663"/>
                <a:gd name="connsiteX34" fmla="*/ 64770 w 290429"/>
                <a:gd name="connsiteY34" fmla="*/ 110014 h 615663"/>
                <a:gd name="connsiteX35" fmla="*/ 64770 w 290429"/>
                <a:gd name="connsiteY35" fmla="*/ 109252 h 615663"/>
                <a:gd name="connsiteX36" fmla="*/ 65437 w 290429"/>
                <a:gd name="connsiteY36" fmla="*/ 110300 h 615663"/>
                <a:gd name="connsiteX37" fmla="*/ 64484 w 290429"/>
                <a:gd name="connsiteY37" fmla="*/ 110966 h 615663"/>
                <a:gd name="connsiteX38" fmla="*/ 64484 w 290429"/>
                <a:gd name="connsiteY38" fmla="*/ 110014 h 615663"/>
                <a:gd name="connsiteX39" fmla="*/ 74295 w 290429"/>
                <a:gd name="connsiteY39" fmla="*/ 44387 h 615663"/>
                <a:gd name="connsiteX40" fmla="*/ 74295 w 290429"/>
                <a:gd name="connsiteY40" fmla="*/ 44387 h 615663"/>
                <a:gd name="connsiteX41" fmla="*/ 77534 w 290429"/>
                <a:gd name="connsiteY41" fmla="*/ 25337 h 615663"/>
                <a:gd name="connsiteX42" fmla="*/ 80772 w 290429"/>
                <a:gd name="connsiteY42" fmla="*/ 26194 h 615663"/>
                <a:gd name="connsiteX43" fmla="*/ 85820 w 290429"/>
                <a:gd name="connsiteY43" fmla="*/ 27337 h 615663"/>
                <a:gd name="connsiteX44" fmla="*/ 74295 w 290429"/>
                <a:gd name="connsiteY44" fmla="*/ 44672 h 615663"/>
                <a:gd name="connsiteX45" fmla="*/ 48863 w 290429"/>
                <a:gd name="connsiteY45" fmla="*/ 218980 h 615663"/>
                <a:gd name="connsiteX46" fmla="*/ 48863 w 290429"/>
                <a:gd name="connsiteY46" fmla="*/ 218980 h 615663"/>
                <a:gd name="connsiteX47" fmla="*/ 50102 w 290429"/>
                <a:gd name="connsiteY47" fmla="*/ 210598 h 615663"/>
                <a:gd name="connsiteX48" fmla="*/ 56293 w 290429"/>
                <a:gd name="connsiteY48" fmla="*/ 223361 h 615663"/>
                <a:gd name="connsiteX49" fmla="*/ 63151 w 290429"/>
                <a:gd name="connsiteY49" fmla="*/ 225266 h 615663"/>
                <a:gd name="connsiteX50" fmla="*/ 64865 w 290429"/>
                <a:gd name="connsiteY50" fmla="*/ 224504 h 615663"/>
                <a:gd name="connsiteX51" fmla="*/ 68389 w 290429"/>
                <a:gd name="connsiteY51" fmla="*/ 218218 h 615663"/>
                <a:gd name="connsiteX52" fmla="*/ 65722 w 290429"/>
                <a:gd name="connsiteY52" fmla="*/ 200311 h 615663"/>
                <a:gd name="connsiteX53" fmla="*/ 64198 w 290429"/>
                <a:gd name="connsiteY53" fmla="*/ 180118 h 615663"/>
                <a:gd name="connsiteX54" fmla="*/ 61246 w 290429"/>
                <a:gd name="connsiteY54" fmla="*/ 161068 h 615663"/>
                <a:gd name="connsiteX55" fmla="*/ 59341 w 290429"/>
                <a:gd name="connsiteY55" fmla="*/ 148400 h 615663"/>
                <a:gd name="connsiteX56" fmla="*/ 62294 w 290429"/>
                <a:gd name="connsiteY56" fmla="*/ 127921 h 615663"/>
                <a:gd name="connsiteX57" fmla="*/ 74486 w 290429"/>
                <a:gd name="connsiteY57" fmla="*/ 135160 h 615663"/>
                <a:gd name="connsiteX58" fmla="*/ 91440 w 290429"/>
                <a:gd name="connsiteY58" fmla="*/ 135922 h 615663"/>
                <a:gd name="connsiteX59" fmla="*/ 93154 w 290429"/>
                <a:gd name="connsiteY59" fmla="*/ 135922 h 615663"/>
                <a:gd name="connsiteX60" fmla="*/ 101727 w 290429"/>
                <a:gd name="connsiteY60" fmla="*/ 139922 h 615663"/>
                <a:gd name="connsiteX61" fmla="*/ 121539 w 290429"/>
                <a:gd name="connsiteY61" fmla="*/ 141446 h 615663"/>
                <a:gd name="connsiteX62" fmla="*/ 125444 w 290429"/>
                <a:gd name="connsiteY62" fmla="*/ 140113 h 615663"/>
                <a:gd name="connsiteX63" fmla="*/ 145161 w 290429"/>
                <a:gd name="connsiteY63" fmla="*/ 144685 h 615663"/>
                <a:gd name="connsiteX64" fmla="*/ 211836 w 290429"/>
                <a:gd name="connsiteY64" fmla="*/ 166211 h 615663"/>
                <a:gd name="connsiteX65" fmla="*/ 218789 w 290429"/>
                <a:gd name="connsiteY65" fmla="*/ 168212 h 615663"/>
                <a:gd name="connsiteX66" fmla="*/ 197168 w 290429"/>
                <a:gd name="connsiteY66" fmla="*/ 171450 h 615663"/>
                <a:gd name="connsiteX67" fmla="*/ 175165 w 290429"/>
                <a:gd name="connsiteY67" fmla="*/ 185166 h 615663"/>
                <a:gd name="connsiteX68" fmla="*/ 176499 w 290429"/>
                <a:gd name="connsiteY68" fmla="*/ 211169 h 615663"/>
                <a:gd name="connsiteX69" fmla="*/ 182023 w 290429"/>
                <a:gd name="connsiteY69" fmla="*/ 211169 h 615663"/>
                <a:gd name="connsiteX70" fmla="*/ 187071 w 290429"/>
                <a:gd name="connsiteY70" fmla="*/ 203454 h 615663"/>
                <a:gd name="connsiteX71" fmla="*/ 189929 w 290429"/>
                <a:gd name="connsiteY71" fmla="*/ 195072 h 615663"/>
                <a:gd name="connsiteX72" fmla="*/ 193738 w 290429"/>
                <a:gd name="connsiteY72" fmla="*/ 191262 h 615663"/>
                <a:gd name="connsiteX73" fmla="*/ 203263 w 290429"/>
                <a:gd name="connsiteY73" fmla="*/ 187642 h 615663"/>
                <a:gd name="connsiteX74" fmla="*/ 225552 w 290429"/>
                <a:gd name="connsiteY74" fmla="*/ 183928 h 615663"/>
                <a:gd name="connsiteX75" fmla="*/ 236506 w 290429"/>
                <a:gd name="connsiteY75" fmla="*/ 183928 h 615663"/>
                <a:gd name="connsiteX76" fmla="*/ 240506 w 290429"/>
                <a:gd name="connsiteY76" fmla="*/ 184785 h 615663"/>
                <a:gd name="connsiteX77" fmla="*/ 243173 w 290429"/>
                <a:gd name="connsiteY77" fmla="*/ 185357 h 615663"/>
                <a:gd name="connsiteX78" fmla="*/ 244507 w 290429"/>
                <a:gd name="connsiteY78" fmla="*/ 185357 h 615663"/>
                <a:gd name="connsiteX79" fmla="*/ 249174 w 290429"/>
                <a:gd name="connsiteY79" fmla="*/ 182404 h 615663"/>
                <a:gd name="connsiteX80" fmla="*/ 249841 w 290429"/>
                <a:gd name="connsiteY80" fmla="*/ 183166 h 615663"/>
                <a:gd name="connsiteX81" fmla="*/ 251270 w 290429"/>
                <a:gd name="connsiteY81" fmla="*/ 185357 h 615663"/>
                <a:gd name="connsiteX82" fmla="*/ 253841 w 290429"/>
                <a:gd name="connsiteY82" fmla="*/ 190310 h 615663"/>
                <a:gd name="connsiteX83" fmla="*/ 254318 w 290429"/>
                <a:gd name="connsiteY83" fmla="*/ 191643 h 615663"/>
                <a:gd name="connsiteX84" fmla="*/ 255746 w 290429"/>
                <a:gd name="connsiteY84" fmla="*/ 196406 h 615663"/>
                <a:gd name="connsiteX85" fmla="*/ 256413 w 290429"/>
                <a:gd name="connsiteY85" fmla="*/ 199739 h 615663"/>
                <a:gd name="connsiteX86" fmla="*/ 256985 w 290429"/>
                <a:gd name="connsiteY86" fmla="*/ 203073 h 615663"/>
                <a:gd name="connsiteX87" fmla="*/ 256985 w 290429"/>
                <a:gd name="connsiteY87" fmla="*/ 210407 h 615663"/>
                <a:gd name="connsiteX88" fmla="*/ 256985 w 290429"/>
                <a:gd name="connsiteY88" fmla="*/ 227457 h 615663"/>
                <a:gd name="connsiteX89" fmla="*/ 256985 w 290429"/>
                <a:gd name="connsiteY89" fmla="*/ 232410 h 615663"/>
                <a:gd name="connsiteX90" fmla="*/ 248698 w 290429"/>
                <a:gd name="connsiteY90" fmla="*/ 233934 h 615663"/>
                <a:gd name="connsiteX91" fmla="*/ 224314 w 290429"/>
                <a:gd name="connsiteY91" fmla="*/ 233934 h 615663"/>
                <a:gd name="connsiteX92" fmla="*/ 187071 w 290429"/>
                <a:gd name="connsiteY92" fmla="*/ 221837 h 615663"/>
                <a:gd name="connsiteX93" fmla="*/ 180876 w 290429"/>
                <a:gd name="connsiteY93" fmla="*/ 221973 h 615663"/>
                <a:gd name="connsiteX94" fmla="*/ 179832 w 290429"/>
                <a:gd name="connsiteY94" fmla="*/ 226219 h 615663"/>
                <a:gd name="connsiteX95" fmla="*/ 219456 w 290429"/>
                <a:gd name="connsiteY95" fmla="*/ 250793 h 615663"/>
                <a:gd name="connsiteX96" fmla="*/ 222790 w 290429"/>
                <a:gd name="connsiteY96" fmla="*/ 251365 h 615663"/>
                <a:gd name="connsiteX97" fmla="*/ 221361 w 290429"/>
                <a:gd name="connsiteY97" fmla="*/ 251365 h 615663"/>
                <a:gd name="connsiteX98" fmla="*/ 218218 w 290429"/>
                <a:gd name="connsiteY98" fmla="*/ 251936 h 615663"/>
                <a:gd name="connsiteX99" fmla="*/ 215074 w 290429"/>
                <a:gd name="connsiteY99" fmla="*/ 251936 h 615663"/>
                <a:gd name="connsiteX100" fmla="*/ 179927 w 290429"/>
                <a:gd name="connsiteY100" fmla="*/ 253651 h 615663"/>
                <a:gd name="connsiteX101" fmla="*/ 146018 w 290429"/>
                <a:gd name="connsiteY101" fmla="*/ 251270 h 615663"/>
                <a:gd name="connsiteX102" fmla="*/ 142685 w 290429"/>
                <a:gd name="connsiteY102" fmla="*/ 251270 h 615663"/>
                <a:gd name="connsiteX103" fmla="*/ 139827 w 290429"/>
                <a:gd name="connsiteY103" fmla="*/ 251270 h 615663"/>
                <a:gd name="connsiteX104" fmla="*/ 132874 w 290429"/>
                <a:gd name="connsiteY104" fmla="*/ 250127 h 615663"/>
                <a:gd name="connsiteX105" fmla="*/ 115729 w 290429"/>
                <a:gd name="connsiteY105" fmla="*/ 246983 h 615663"/>
                <a:gd name="connsiteX106" fmla="*/ 80677 w 290429"/>
                <a:gd name="connsiteY106" fmla="*/ 238792 h 615663"/>
                <a:gd name="connsiteX107" fmla="*/ 61055 w 290429"/>
                <a:gd name="connsiteY107" fmla="*/ 234410 h 615663"/>
                <a:gd name="connsiteX108" fmla="*/ 47149 w 290429"/>
                <a:gd name="connsiteY108" fmla="*/ 232029 h 615663"/>
                <a:gd name="connsiteX109" fmla="*/ 49244 w 290429"/>
                <a:gd name="connsiteY109" fmla="*/ 219170 h 615663"/>
                <a:gd name="connsiteX110" fmla="*/ 33052 w 290429"/>
                <a:gd name="connsiteY110" fmla="*/ 324517 h 615663"/>
                <a:gd name="connsiteX111" fmla="*/ 33052 w 290429"/>
                <a:gd name="connsiteY111" fmla="*/ 324517 h 615663"/>
                <a:gd name="connsiteX112" fmla="*/ 33052 w 290429"/>
                <a:gd name="connsiteY112" fmla="*/ 324517 h 615663"/>
                <a:gd name="connsiteX113" fmla="*/ 34099 w 290429"/>
                <a:gd name="connsiteY113" fmla="*/ 328422 h 615663"/>
                <a:gd name="connsiteX114" fmla="*/ 42863 w 290429"/>
                <a:gd name="connsiteY114" fmla="*/ 341376 h 615663"/>
                <a:gd name="connsiteX115" fmla="*/ 47815 w 290429"/>
                <a:gd name="connsiteY115" fmla="*/ 339281 h 615663"/>
                <a:gd name="connsiteX116" fmla="*/ 47815 w 290429"/>
                <a:gd name="connsiteY116" fmla="*/ 326422 h 615663"/>
                <a:gd name="connsiteX117" fmla="*/ 43244 w 290429"/>
                <a:gd name="connsiteY117" fmla="*/ 309753 h 615663"/>
                <a:gd name="connsiteX118" fmla="*/ 39053 w 290429"/>
                <a:gd name="connsiteY118" fmla="*/ 281178 h 615663"/>
                <a:gd name="connsiteX119" fmla="*/ 41720 w 290429"/>
                <a:gd name="connsiteY119" fmla="*/ 263176 h 615663"/>
                <a:gd name="connsiteX120" fmla="*/ 49816 w 290429"/>
                <a:gd name="connsiteY120" fmla="*/ 266795 h 615663"/>
                <a:gd name="connsiteX121" fmla="*/ 70580 w 290429"/>
                <a:gd name="connsiteY121" fmla="*/ 274606 h 615663"/>
                <a:gd name="connsiteX122" fmla="*/ 108680 w 290429"/>
                <a:gd name="connsiteY122" fmla="*/ 284798 h 615663"/>
                <a:gd name="connsiteX123" fmla="*/ 186500 w 290429"/>
                <a:gd name="connsiteY123" fmla="*/ 293084 h 615663"/>
                <a:gd name="connsiteX124" fmla="*/ 242697 w 290429"/>
                <a:gd name="connsiteY124" fmla="*/ 285655 h 615663"/>
                <a:gd name="connsiteX125" fmla="*/ 244507 w 290429"/>
                <a:gd name="connsiteY125" fmla="*/ 285655 h 615663"/>
                <a:gd name="connsiteX126" fmla="*/ 252984 w 290429"/>
                <a:gd name="connsiteY126" fmla="*/ 287369 h 615663"/>
                <a:gd name="connsiteX127" fmla="*/ 250222 w 290429"/>
                <a:gd name="connsiteY127" fmla="*/ 287369 h 615663"/>
                <a:gd name="connsiteX128" fmla="*/ 218504 w 290429"/>
                <a:gd name="connsiteY128" fmla="*/ 296894 h 615663"/>
                <a:gd name="connsiteX129" fmla="*/ 194120 w 290429"/>
                <a:gd name="connsiteY129" fmla="*/ 318326 h 615663"/>
                <a:gd name="connsiteX130" fmla="*/ 191167 w 290429"/>
                <a:gd name="connsiteY130" fmla="*/ 326708 h 615663"/>
                <a:gd name="connsiteX131" fmla="*/ 191167 w 290429"/>
                <a:gd name="connsiteY131" fmla="*/ 326898 h 615663"/>
                <a:gd name="connsiteX132" fmla="*/ 191167 w 290429"/>
                <a:gd name="connsiteY132" fmla="*/ 326898 h 615663"/>
                <a:gd name="connsiteX133" fmla="*/ 191167 w 290429"/>
                <a:gd name="connsiteY133" fmla="*/ 328803 h 615663"/>
                <a:gd name="connsiteX134" fmla="*/ 192024 w 290429"/>
                <a:gd name="connsiteY134" fmla="*/ 333280 h 615663"/>
                <a:gd name="connsiteX135" fmla="*/ 202787 w 290429"/>
                <a:gd name="connsiteY135" fmla="*/ 333280 h 615663"/>
                <a:gd name="connsiteX136" fmla="*/ 216884 w 290429"/>
                <a:gd name="connsiteY136" fmla="*/ 319754 h 615663"/>
                <a:gd name="connsiteX137" fmla="*/ 235934 w 290429"/>
                <a:gd name="connsiteY137" fmla="*/ 308801 h 615663"/>
                <a:gd name="connsiteX138" fmla="*/ 258032 w 290429"/>
                <a:gd name="connsiteY138" fmla="*/ 302324 h 615663"/>
                <a:gd name="connsiteX139" fmla="*/ 269177 w 290429"/>
                <a:gd name="connsiteY139" fmla="*/ 300228 h 615663"/>
                <a:gd name="connsiteX140" fmla="*/ 279368 w 290429"/>
                <a:gd name="connsiteY140" fmla="*/ 298514 h 615663"/>
                <a:gd name="connsiteX141" fmla="*/ 282607 w 290429"/>
                <a:gd name="connsiteY141" fmla="*/ 301657 h 615663"/>
                <a:gd name="connsiteX142" fmla="*/ 284798 w 290429"/>
                <a:gd name="connsiteY142" fmla="*/ 304229 h 615663"/>
                <a:gd name="connsiteX143" fmla="*/ 284797 w 290429"/>
                <a:gd name="connsiteY143" fmla="*/ 304229 h 615663"/>
                <a:gd name="connsiteX144" fmla="*/ 288322 w 290429"/>
                <a:gd name="connsiteY144" fmla="*/ 310515 h 615663"/>
                <a:gd name="connsiteX145" fmla="*/ 288322 w 290429"/>
                <a:gd name="connsiteY145" fmla="*/ 310515 h 615663"/>
                <a:gd name="connsiteX146" fmla="*/ 289465 w 290429"/>
                <a:gd name="connsiteY146" fmla="*/ 313658 h 615663"/>
                <a:gd name="connsiteX147" fmla="*/ 290322 w 290429"/>
                <a:gd name="connsiteY147" fmla="*/ 317183 h 615663"/>
                <a:gd name="connsiteX148" fmla="*/ 290322 w 290429"/>
                <a:gd name="connsiteY148" fmla="*/ 317849 h 615663"/>
                <a:gd name="connsiteX149" fmla="*/ 290322 w 290429"/>
                <a:gd name="connsiteY149" fmla="*/ 318421 h 615663"/>
                <a:gd name="connsiteX150" fmla="*/ 290322 w 290429"/>
                <a:gd name="connsiteY150" fmla="*/ 324326 h 615663"/>
                <a:gd name="connsiteX151" fmla="*/ 290322 w 290429"/>
                <a:gd name="connsiteY151" fmla="*/ 326803 h 615663"/>
                <a:gd name="connsiteX152" fmla="*/ 289274 w 290429"/>
                <a:gd name="connsiteY152" fmla="*/ 331089 h 615663"/>
                <a:gd name="connsiteX153" fmla="*/ 287846 w 290429"/>
                <a:gd name="connsiteY153" fmla="*/ 335566 h 615663"/>
                <a:gd name="connsiteX154" fmla="*/ 287846 w 290429"/>
                <a:gd name="connsiteY154" fmla="*/ 335566 h 615663"/>
                <a:gd name="connsiteX155" fmla="*/ 287846 w 290429"/>
                <a:gd name="connsiteY155" fmla="*/ 336042 h 615663"/>
                <a:gd name="connsiteX156" fmla="*/ 284036 w 290429"/>
                <a:gd name="connsiteY156" fmla="*/ 343472 h 615663"/>
                <a:gd name="connsiteX157" fmla="*/ 280511 w 290429"/>
                <a:gd name="connsiteY157" fmla="*/ 348806 h 615663"/>
                <a:gd name="connsiteX158" fmla="*/ 280511 w 290429"/>
                <a:gd name="connsiteY158" fmla="*/ 348806 h 615663"/>
                <a:gd name="connsiteX159" fmla="*/ 280035 w 290429"/>
                <a:gd name="connsiteY159" fmla="*/ 349472 h 615663"/>
                <a:gd name="connsiteX160" fmla="*/ 274606 w 290429"/>
                <a:gd name="connsiteY160" fmla="*/ 349472 h 615663"/>
                <a:gd name="connsiteX161" fmla="*/ 271177 w 290429"/>
                <a:gd name="connsiteY161" fmla="*/ 350615 h 615663"/>
                <a:gd name="connsiteX162" fmla="*/ 262890 w 290429"/>
                <a:gd name="connsiteY162" fmla="*/ 353092 h 615663"/>
                <a:gd name="connsiteX163" fmla="*/ 261080 w 290429"/>
                <a:gd name="connsiteY163" fmla="*/ 353092 h 615663"/>
                <a:gd name="connsiteX164" fmla="*/ 260223 w 290429"/>
                <a:gd name="connsiteY164" fmla="*/ 353092 h 615663"/>
                <a:gd name="connsiteX165" fmla="*/ 254222 w 290429"/>
                <a:gd name="connsiteY165" fmla="*/ 353568 h 615663"/>
                <a:gd name="connsiteX166" fmla="*/ 242697 w 290429"/>
                <a:gd name="connsiteY166" fmla="*/ 353568 h 615663"/>
                <a:gd name="connsiteX167" fmla="*/ 222695 w 290429"/>
                <a:gd name="connsiteY167" fmla="*/ 350330 h 615663"/>
                <a:gd name="connsiteX168" fmla="*/ 217170 w 290429"/>
                <a:gd name="connsiteY168" fmla="*/ 347853 h 615663"/>
                <a:gd name="connsiteX169" fmla="*/ 214313 w 290429"/>
                <a:gd name="connsiteY169" fmla="*/ 345662 h 615663"/>
                <a:gd name="connsiteX170" fmla="*/ 213741 w 290429"/>
                <a:gd name="connsiteY170" fmla="*/ 343948 h 615663"/>
                <a:gd name="connsiteX171" fmla="*/ 208889 w 290429"/>
                <a:gd name="connsiteY171" fmla="*/ 341039 h 615663"/>
                <a:gd name="connsiteX172" fmla="*/ 206407 w 290429"/>
                <a:gd name="connsiteY172" fmla="*/ 342900 h 615663"/>
                <a:gd name="connsiteX173" fmla="*/ 236982 w 290429"/>
                <a:gd name="connsiteY173" fmla="*/ 372618 h 615663"/>
                <a:gd name="connsiteX174" fmla="*/ 244126 w 290429"/>
                <a:gd name="connsiteY174" fmla="*/ 373856 h 615663"/>
                <a:gd name="connsiteX175" fmla="*/ 218789 w 290429"/>
                <a:gd name="connsiteY175" fmla="*/ 381095 h 615663"/>
                <a:gd name="connsiteX176" fmla="*/ 211264 w 290429"/>
                <a:gd name="connsiteY176" fmla="*/ 382524 h 615663"/>
                <a:gd name="connsiteX177" fmla="*/ 205264 w 290429"/>
                <a:gd name="connsiteY177" fmla="*/ 383477 h 615663"/>
                <a:gd name="connsiteX178" fmla="*/ 190595 w 290429"/>
                <a:gd name="connsiteY178" fmla="*/ 385001 h 615663"/>
                <a:gd name="connsiteX179" fmla="*/ 110966 w 290429"/>
                <a:gd name="connsiteY179" fmla="*/ 382715 h 615663"/>
                <a:gd name="connsiteX180" fmla="*/ 102965 w 290429"/>
                <a:gd name="connsiteY180" fmla="*/ 381762 h 615663"/>
                <a:gd name="connsiteX181" fmla="*/ 102108 w 290429"/>
                <a:gd name="connsiteY181" fmla="*/ 381762 h 615663"/>
                <a:gd name="connsiteX182" fmla="*/ 98203 w 290429"/>
                <a:gd name="connsiteY182" fmla="*/ 381191 h 615663"/>
                <a:gd name="connsiteX183" fmla="*/ 68771 w 290429"/>
                <a:gd name="connsiteY183" fmla="*/ 375476 h 615663"/>
                <a:gd name="connsiteX184" fmla="*/ 38195 w 290429"/>
                <a:gd name="connsiteY184" fmla="*/ 368427 h 615663"/>
                <a:gd name="connsiteX185" fmla="*/ 27813 w 290429"/>
                <a:gd name="connsiteY185" fmla="*/ 366332 h 615663"/>
                <a:gd name="connsiteX186" fmla="*/ 32956 w 290429"/>
                <a:gd name="connsiteY186" fmla="*/ 322898 h 615663"/>
                <a:gd name="connsiteX187" fmla="*/ 23527 w 290429"/>
                <a:gd name="connsiteY187" fmla="*/ 613410 h 615663"/>
                <a:gd name="connsiteX188" fmla="*/ 23527 w 290429"/>
                <a:gd name="connsiteY188" fmla="*/ 613410 h 615663"/>
                <a:gd name="connsiteX189" fmla="*/ 21812 w 290429"/>
                <a:gd name="connsiteY189" fmla="*/ 613410 h 615663"/>
                <a:gd name="connsiteX190" fmla="*/ 16097 w 290429"/>
                <a:gd name="connsiteY190" fmla="*/ 612458 h 615663"/>
                <a:gd name="connsiteX191" fmla="*/ 0 w 290429"/>
                <a:gd name="connsiteY191" fmla="*/ 609315 h 615663"/>
                <a:gd name="connsiteX192" fmla="*/ 2762 w 290429"/>
                <a:gd name="connsiteY192" fmla="*/ 589407 h 615663"/>
                <a:gd name="connsiteX193" fmla="*/ 9716 w 290429"/>
                <a:gd name="connsiteY193" fmla="*/ 596265 h 615663"/>
                <a:gd name="connsiteX194" fmla="*/ 17336 w 290429"/>
                <a:gd name="connsiteY194" fmla="*/ 588455 h 615663"/>
                <a:gd name="connsiteX195" fmla="*/ 11239 w 290429"/>
                <a:gd name="connsiteY195" fmla="*/ 577596 h 615663"/>
                <a:gd name="connsiteX196" fmla="*/ 6382 w 290429"/>
                <a:gd name="connsiteY196" fmla="*/ 567214 h 615663"/>
                <a:gd name="connsiteX197" fmla="*/ 5810 w 290429"/>
                <a:gd name="connsiteY197" fmla="*/ 566166 h 615663"/>
                <a:gd name="connsiteX198" fmla="*/ 7144 w 290429"/>
                <a:gd name="connsiteY198" fmla="*/ 555593 h 615663"/>
                <a:gd name="connsiteX199" fmla="*/ 19717 w 290429"/>
                <a:gd name="connsiteY199" fmla="*/ 561308 h 615663"/>
                <a:gd name="connsiteX200" fmla="*/ 67342 w 290429"/>
                <a:gd name="connsiteY200" fmla="*/ 569500 h 615663"/>
                <a:gd name="connsiteX201" fmla="*/ 122968 w 290429"/>
                <a:gd name="connsiteY201" fmla="*/ 567880 h 615663"/>
                <a:gd name="connsiteX202" fmla="*/ 122968 w 290429"/>
                <a:gd name="connsiteY202" fmla="*/ 574071 h 615663"/>
                <a:gd name="connsiteX203" fmla="*/ 126778 w 290429"/>
                <a:gd name="connsiteY203" fmla="*/ 583596 h 615663"/>
                <a:gd name="connsiteX204" fmla="*/ 148114 w 290429"/>
                <a:gd name="connsiteY204" fmla="*/ 596836 h 615663"/>
                <a:gd name="connsiteX205" fmla="*/ 156877 w 290429"/>
                <a:gd name="connsiteY205" fmla="*/ 599122 h 615663"/>
                <a:gd name="connsiteX206" fmla="*/ 154210 w 290429"/>
                <a:gd name="connsiteY206" fmla="*/ 600075 h 615663"/>
                <a:gd name="connsiteX207" fmla="*/ 135160 w 290429"/>
                <a:gd name="connsiteY207" fmla="*/ 606171 h 615663"/>
                <a:gd name="connsiteX208" fmla="*/ 100203 w 290429"/>
                <a:gd name="connsiteY208" fmla="*/ 613696 h 615663"/>
                <a:gd name="connsiteX209" fmla="*/ 98107 w 290429"/>
                <a:gd name="connsiteY209" fmla="*/ 613696 h 615663"/>
                <a:gd name="connsiteX210" fmla="*/ 94774 w 290429"/>
                <a:gd name="connsiteY210" fmla="*/ 613696 h 615663"/>
                <a:gd name="connsiteX211" fmla="*/ 86106 w 290429"/>
                <a:gd name="connsiteY211" fmla="*/ 614553 h 615663"/>
                <a:gd name="connsiteX212" fmla="*/ 67056 w 290429"/>
                <a:gd name="connsiteY212" fmla="*/ 615601 h 615663"/>
                <a:gd name="connsiteX213" fmla="*/ 31718 w 290429"/>
                <a:gd name="connsiteY213" fmla="*/ 614077 h 615663"/>
                <a:gd name="connsiteX214" fmla="*/ 23051 w 290429"/>
                <a:gd name="connsiteY214" fmla="*/ 613029 h 615663"/>
                <a:gd name="connsiteX215" fmla="*/ 204978 w 290429"/>
                <a:gd name="connsiteY215" fmla="*/ 555498 h 615663"/>
                <a:gd name="connsiteX216" fmla="*/ 204978 w 290429"/>
                <a:gd name="connsiteY216" fmla="*/ 551021 h 615663"/>
                <a:gd name="connsiteX217" fmla="*/ 160972 w 290429"/>
                <a:gd name="connsiteY217" fmla="*/ 562261 h 615663"/>
                <a:gd name="connsiteX218" fmla="*/ 132874 w 290429"/>
                <a:gd name="connsiteY218" fmla="*/ 566452 h 615663"/>
                <a:gd name="connsiteX219" fmla="*/ 157353 w 290429"/>
                <a:gd name="connsiteY219" fmla="*/ 581216 h 615663"/>
                <a:gd name="connsiteX220" fmla="*/ 178308 w 290429"/>
                <a:gd name="connsiteY220" fmla="*/ 584073 h 615663"/>
                <a:gd name="connsiteX221" fmla="*/ 187166 w 290429"/>
                <a:gd name="connsiteY221" fmla="*/ 585311 h 615663"/>
                <a:gd name="connsiteX222" fmla="*/ 190786 w 290429"/>
                <a:gd name="connsiteY222" fmla="*/ 583216 h 615663"/>
                <a:gd name="connsiteX223" fmla="*/ 193167 w 290429"/>
                <a:gd name="connsiteY223" fmla="*/ 581501 h 615663"/>
                <a:gd name="connsiteX224" fmla="*/ 194596 w 290429"/>
                <a:gd name="connsiteY224" fmla="*/ 580263 h 615663"/>
                <a:gd name="connsiteX225" fmla="*/ 197644 w 290429"/>
                <a:gd name="connsiteY225" fmla="*/ 577120 h 615663"/>
                <a:gd name="connsiteX226" fmla="*/ 198215 w 290429"/>
                <a:gd name="connsiteY226" fmla="*/ 576453 h 615663"/>
                <a:gd name="connsiteX227" fmla="*/ 201263 w 290429"/>
                <a:gd name="connsiteY227" fmla="*/ 571310 h 615663"/>
                <a:gd name="connsiteX228" fmla="*/ 202502 w 290429"/>
                <a:gd name="connsiteY228" fmla="*/ 568928 h 615663"/>
                <a:gd name="connsiteX229" fmla="*/ 202978 w 290429"/>
                <a:gd name="connsiteY229" fmla="*/ 567595 h 615663"/>
                <a:gd name="connsiteX230" fmla="*/ 204692 w 290429"/>
                <a:gd name="connsiteY230" fmla="*/ 560737 h 615663"/>
                <a:gd name="connsiteX231" fmla="*/ 205264 w 290429"/>
                <a:gd name="connsiteY231" fmla="*/ 557213 h 615663"/>
                <a:gd name="connsiteX232" fmla="*/ 205264 w 290429"/>
                <a:gd name="connsiteY232" fmla="*/ 556070 h 615663"/>
                <a:gd name="connsiteX233" fmla="*/ 14478 w 290429"/>
                <a:gd name="connsiteY233" fmla="*/ 492728 h 615663"/>
                <a:gd name="connsiteX234" fmla="*/ 14478 w 290429"/>
                <a:gd name="connsiteY234" fmla="*/ 492728 h 615663"/>
                <a:gd name="connsiteX235" fmla="*/ 18669 w 290429"/>
                <a:gd name="connsiteY235" fmla="*/ 495491 h 615663"/>
                <a:gd name="connsiteX236" fmla="*/ 24670 w 290429"/>
                <a:gd name="connsiteY236" fmla="*/ 493014 h 615663"/>
                <a:gd name="connsiteX237" fmla="*/ 25717 w 290429"/>
                <a:gd name="connsiteY237" fmla="*/ 475107 h 615663"/>
                <a:gd name="connsiteX238" fmla="*/ 22955 w 290429"/>
                <a:gd name="connsiteY238" fmla="*/ 456057 h 615663"/>
                <a:gd name="connsiteX239" fmla="*/ 20288 w 290429"/>
                <a:gd name="connsiteY239" fmla="*/ 439484 h 615663"/>
                <a:gd name="connsiteX240" fmla="*/ 20955 w 290429"/>
                <a:gd name="connsiteY240" fmla="*/ 432816 h 615663"/>
                <a:gd name="connsiteX241" fmla="*/ 24384 w 290429"/>
                <a:gd name="connsiteY241" fmla="*/ 401098 h 615663"/>
                <a:gd name="connsiteX242" fmla="*/ 44005 w 290429"/>
                <a:gd name="connsiteY242" fmla="*/ 409766 h 615663"/>
                <a:gd name="connsiteX243" fmla="*/ 89154 w 290429"/>
                <a:gd name="connsiteY243" fmla="*/ 421386 h 615663"/>
                <a:gd name="connsiteX244" fmla="*/ 150400 w 290429"/>
                <a:gd name="connsiteY244" fmla="*/ 427673 h 615663"/>
                <a:gd name="connsiteX245" fmla="*/ 191548 w 290429"/>
                <a:gd name="connsiteY245" fmla="*/ 427101 h 615663"/>
                <a:gd name="connsiteX246" fmla="*/ 181356 w 290429"/>
                <a:gd name="connsiteY246" fmla="*/ 432911 h 615663"/>
                <a:gd name="connsiteX247" fmla="*/ 167449 w 290429"/>
                <a:gd name="connsiteY247" fmla="*/ 461486 h 615663"/>
                <a:gd name="connsiteX248" fmla="*/ 176974 w 290429"/>
                <a:gd name="connsiteY248" fmla="*/ 490919 h 615663"/>
                <a:gd name="connsiteX249" fmla="*/ 188786 w 290429"/>
                <a:gd name="connsiteY249" fmla="*/ 481394 h 615663"/>
                <a:gd name="connsiteX250" fmla="*/ 195263 w 290429"/>
                <a:gd name="connsiteY250" fmla="*/ 446437 h 615663"/>
                <a:gd name="connsiteX251" fmla="*/ 218027 w 290429"/>
                <a:gd name="connsiteY251" fmla="*/ 433388 h 615663"/>
                <a:gd name="connsiteX252" fmla="*/ 243745 w 290429"/>
                <a:gd name="connsiteY252" fmla="*/ 420338 h 615663"/>
                <a:gd name="connsiteX253" fmla="*/ 244983 w 290429"/>
                <a:gd name="connsiteY253" fmla="*/ 419767 h 615663"/>
                <a:gd name="connsiteX254" fmla="*/ 245650 w 290429"/>
                <a:gd name="connsiteY254" fmla="*/ 420719 h 615663"/>
                <a:gd name="connsiteX255" fmla="*/ 245650 w 290429"/>
                <a:gd name="connsiteY255" fmla="*/ 420719 h 615663"/>
                <a:gd name="connsiteX256" fmla="*/ 248507 w 290429"/>
                <a:gd name="connsiteY256" fmla="*/ 424434 h 615663"/>
                <a:gd name="connsiteX257" fmla="*/ 249269 w 290429"/>
                <a:gd name="connsiteY257" fmla="*/ 425768 h 615663"/>
                <a:gd name="connsiteX258" fmla="*/ 252222 w 290429"/>
                <a:gd name="connsiteY258" fmla="*/ 430721 h 615663"/>
                <a:gd name="connsiteX259" fmla="*/ 253841 w 290429"/>
                <a:gd name="connsiteY259" fmla="*/ 433959 h 615663"/>
                <a:gd name="connsiteX260" fmla="*/ 255175 w 290429"/>
                <a:gd name="connsiteY260" fmla="*/ 437483 h 615663"/>
                <a:gd name="connsiteX261" fmla="*/ 258032 w 290429"/>
                <a:gd name="connsiteY261" fmla="*/ 449771 h 615663"/>
                <a:gd name="connsiteX262" fmla="*/ 258032 w 290429"/>
                <a:gd name="connsiteY262" fmla="*/ 450342 h 615663"/>
                <a:gd name="connsiteX263" fmla="*/ 258032 w 290429"/>
                <a:gd name="connsiteY263" fmla="*/ 451199 h 615663"/>
                <a:gd name="connsiteX264" fmla="*/ 258032 w 290429"/>
                <a:gd name="connsiteY264" fmla="*/ 457772 h 615663"/>
                <a:gd name="connsiteX265" fmla="*/ 258032 w 290429"/>
                <a:gd name="connsiteY265" fmla="*/ 470916 h 615663"/>
                <a:gd name="connsiteX266" fmla="*/ 257556 w 290429"/>
                <a:gd name="connsiteY266" fmla="*/ 476155 h 615663"/>
                <a:gd name="connsiteX267" fmla="*/ 256127 w 290429"/>
                <a:gd name="connsiteY267" fmla="*/ 479108 h 615663"/>
                <a:gd name="connsiteX268" fmla="*/ 255366 w 290429"/>
                <a:gd name="connsiteY268" fmla="*/ 480536 h 615663"/>
                <a:gd name="connsiteX269" fmla="*/ 254127 w 290429"/>
                <a:gd name="connsiteY269" fmla="*/ 482251 h 615663"/>
                <a:gd name="connsiteX270" fmla="*/ 247936 w 290429"/>
                <a:gd name="connsiteY270" fmla="*/ 488061 h 615663"/>
                <a:gd name="connsiteX271" fmla="*/ 246126 w 290429"/>
                <a:gd name="connsiteY271" fmla="*/ 489585 h 615663"/>
                <a:gd name="connsiteX272" fmla="*/ 244507 w 290429"/>
                <a:gd name="connsiteY272" fmla="*/ 490823 h 615663"/>
                <a:gd name="connsiteX273" fmla="*/ 241363 w 290429"/>
                <a:gd name="connsiteY273" fmla="*/ 492824 h 615663"/>
                <a:gd name="connsiteX274" fmla="*/ 236506 w 290429"/>
                <a:gd name="connsiteY274" fmla="*/ 493395 h 615663"/>
                <a:gd name="connsiteX275" fmla="*/ 198406 w 290429"/>
                <a:gd name="connsiteY275" fmla="*/ 494348 h 615663"/>
                <a:gd name="connsiteX276" fmla="*/ 191953 w 290429"/>
                <a:gd name="connsiteY276" fmla="*/ 502469 h 615663"/>
                <a:gd name="connsiteX277" fmla="*/ 198406 w 290429"/>
                <a:gd name="connsiteY277" fmla="*/ 508921 h 615663"/>
                <a:gd name="connsiteX278" fmla="*/ 205169 w 290429"/>
                <a:gd name="connsiteY278" fmla="*/ 508921 h 615663"/>
                <a:gd name="connsiteX279" fmla="*/ 147447 w 290429"/>
                <a:gd name="connsiteY279" fmla="*/ 523780 h 615663"/>
                <a:gd name="connsiteX280" fmla="*/ 137922 w 290429"/>
                <a:gd name="connsiteY280" fmla="*/ 525304 h 615663"/>
                <a:gd name="connsiteX281" fmla="*/ 134207 w 290429"/>
                <a:gd name="connsiteY281" fmla="*/ 525304 h 615663"/>
                <a:gd name="connsiteX282" fmla="*/ 128683 w 290429"/>
                <a:gd name="connsiteY282" fmla="*/ 525971 h 615663"/>
                <a:gd name="connsiteX283" fmla="*/ 104775 w 290429"/>
                <a:gd name="connsiteY283" fmla="*/ 527876 h 615663"/>
                <a:gd name="connsiteX284" fmla="*/ 60674 w 290429"/>
                <a:gd name="connsiteY284" fmla="*/ 527876 h 615663"/>
                <a:gd name="connsiteX285" fmla="*/ 51149 w 290429"/>
                <a:gd name="connsiteY285" fmla="*/ 527114 h 615663"/>
                <a:gd name="connsiteX286" fmla="*/ 45434 w 290429"/>
                <a:gd name="connsiteY286" fmla="*/ 526352 h 615663"/>
                <a:gd name="connsiteX287" fmla="*/ 42005 w 290429"/>
                <a:gd name="connsiteY287" fmla="*/ 525780 h 615663"/>
                <a:gd name="connsiteX288" fmla="*/ 19240 w 290429"/>
                <a:gd name="connsiteY288" fmla="*/ 520827 h 615663"/>
                <a:gd name="connsiteX289" fmla="*/ 11525 w 290429"/>
                <a:gd name="connsiteY289" fmla="*/ 518446 h 615663"/>
                <a:gd name="connsiteX290" fmla="*/ 14478 w 290429"/>
                <a:gd name="connsiteY290" fmla="*/ 491681 h 615663"/>
                <a:gd name="connsiteX291" fmla="*/ 188976 w 290429"/>
                <a:gd name="connsiteY291" fmla="*/ 112205 h 615663"/>
                <a:gd name="connsiteX292" fmla="*/ 188976 w 290429"/>
                <a:gd name="connsiteY292" fmla="*/ 112205 h 615663"/>
                <a:gd name="connsiteX293" fmla="*/ 197834 w 290429"/>
                <a:gd name="connsiteY293" fmla="*/ 125921 h 615663"/>
                <a:gd name="connsiteX294" fmla="*/ 198501 w 290429"/>
                <a:gd name="connsiteY294" fmla="*/ 126968 h 615663"/>
                <a:gd name="connsiteX295" fmla="*/ 173355 w 290429"/>
                <a:gd name="connsiteY295" fmla="*/ 119063 h 615663"/>
                <a:gd name="connsiteX296" fmla="*/ 188976 w 290429"/>
                <a:gd name="connsiteY296" fmla="*/ 112205 h 615663"/>
                <a:gd name="connsiteX297" fmla="*/ 277559 w 290429"/>
                <a:gd name="connsiteY297" fmla="*/ 125825 h 615663"/>
                <a:gd name="connsiteX298" fmla="*/ 269557 w 290429"/>
                <a:gd name="connsiteY298" fmla="*/ 117539 h 615663"/>
                <a:gd name="connsiteX299" fmla="*/ 255460 w 290429"/>
                <a:gd name="connsiteY299" fmla="*/ 128778 h 615663"/>
                <a:gd name="connsiteX300" fmla="*/ 253922 w 290429"/>
                <a:gd name="connsiteY300" fmla="*/ 136025 h 615663"/>
                <a:gd name="connsiteX301" fmla="*/ 259366 w 290429"/>
                <a:gd name="connsiteY301" fmla="*/ 138303 h 615663"/>
                <a:gd name="connsiteX302" fmla="*/ 277558 w 290429"/>
                <a:gd name="connsiteY302" fmla="*/ 126111 h 61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90429" h="615663">
                  <a:moveTo>
                    <a:pt x="276320" y="141256"/>
                  </a:moveTo>
                  <a:cubicBezTo>
                    <a:pt x="274092" y="140703"/>
                    <a:pt x="271824" y="142006"/>
                    <a:pt x="271177" y="144209"/>
                  </a:cubicBezTo>
                  <a:lnTo>
                    <a:pt x="271177" y="144209"/>
                  </a:lnTo>
                  <a:lnTo>
                    <a:pt x="271177" y="144209"/>
                  </a:lnTo>
                  <a:lnTo>
                    <a:pt x="271177" y="144209"/>
                  </a:lnTo>
                  <a:cubicBezTo>
                    <a:pt x="268922" y="144359"/>
                    <a:pt x="267171" y="146235"/>
                    <a:pt x="267176" y="148495"/>
                  </a:cubicBezTo>
                  <a:cubicBezTo>
                    <a:pt x="267123" y="150861"/>
                    <a:pt x="268998" y="152823"/>
                    <a:pt x="271365" y="152876"/>
                  </a:cubicBezTo>
                  <a:cubicBezTo>
                    <a:pt x="271366" y="152876"/>
                    <a:pt x="271367" y="152876"/>
                    <a:pt x="271367" y="152876"/>
                  </a:cubicBezTo>
                  <a:cubicBezTo>
                    <a:pt x="275352" y="152668"/>
                    <a:pt x="278706" y="149821"/>
                    <a:pt x="279559" y="145923"/>
                  </a:cubicBezTo>
                  <a:cubicBezTo>
                    <a:pt x="280178" y="143692"/>
                    <a:pt x="278912" y="141372"/>
                    <a:pt x="276701" y="140684"/>
                  </a:cubicBezTo>
                  <a:close/>
                  <a:moveTo>
                    <a:pt x="155829" y="10192"/>
                  </a:moveTo>
                  <a:lnTo>
                    <a:pt x="155829" y="10192"/>
                  </a:lnTo>
                  <a:cubicBezTo>
                    <a:pt x="155983" y="10900"/>
                    <a:pt x="156174" y="11599"/>
                    <a:pt x="156401" y="12287"/>
                  </a:cubicBezTo>
                  <a:cubicBezTo>
                    <a:pt x="156591" y="14506"/>
                    <a:pt x="156591" y="16736"/>
                    <a:pt x="156401" y="18955"/>
                  </a:cubicBezTo>
                  <a:cubicBezTo>
                    <a:pt x="154355" y="29110"/>
                    <a:pt x="150448" y="38798"/>
                    <a:pt x="144875" y="47530"/>
                  </a:cubicBezTo>
                  <a:cubicBezTo>
                    <a:pt x="140166" y="56473"/>
                    <a:pt x="134020" y="64582"/>
                    <a:pt x="126683" y="71533"/>
                  </a:cubicBezTo>
                  <a:cubicBezTo>
                    <a:pt x="116689" y="78891"/>
                    <a:pt x="105269" y="84082"/>
                    <a:pt x="93155" y="86773"/>
                  </a:cubicBezTo>
                  <a:cubicBezTo>
                    <a:pt x="93114" y="86521"/>
                    <a:pt x="93114" y="86263"/>
                    <a:pt x="93155" y="86011"/>
                  </a:cubicBezTo>
                  <a:cubicBezTo>
                    <a:pt x="93154" y="86011"/>
                    <a:pt x="93154" y="84011"/>
                    <a:pt x="93154" y="83344"/>
                  </a:cubicBezTo>
                  <a:cubicBezTo>
                    <a:pt x="93631" y="81248"/>
                    <a:pt x="94297" y="79058"/>
                    <a:pt x="94964" y="76962"/>
                  </a:cubicBezTo>
                  <a:lnTo>
                    <a:pt x="94964" y="76200"/>
                  </a:lnTo>
                  <a:cubicBezTo>
                    <a:pt x="95146" y="75736"/>
                    <a:pt x="95369" y="75290"/>
                    <a:pt x="95631" y="74867"/>
                  </a:cubicBezTo>
                  <a:cubicBezTo>
                    <a:pt x="96393" y="73247"/>
                    <a:pt x="97250" y="71628"/>
                    <a:pt x="98107" y="70104"/>
                  </a:cubicBezTo>
                  <a:cubicBezTo>
                    <a:pt x="105871" y="56854"/>
                    <a:pt x="114493" y="44127"/>
                    <a:pt x="123920" y="32004"/>
                  </a:cubicBezTo>
                  <a:cubicBezTo>
                    <a:pt x="131445" y="21527"/>
                    <a:pt x="138779" y="10954"/>
                    <a:pt x="145732" y="0"/>
                  </a:cubicBezTo>
                  <a:cubicBezTo>
                    <a:pt x="147447" y="1524"/>
                    <a:pt x="150019" y="3429"/>
                    <a:pt x="151162" y="4382"/>
                  </a:cubicBezTo>
                  <a:cubicBezTo>
                    <a:pt x="152505" y="5485"/>
                    <a:pt x="153691" y="6767"/>
                    <a:pt x="154686" y="8192"/>
                  </a:cubicBezTo>
                  <a:cubicBezTo>
                    <a:pt x="154686" y="8192"/>
                    <a:pt x="155257" y="9525"/>
                    <a:pt x="155448" y="9811"/>
                  </a:cubicBezTo>
                  <a:close/>
                  <a:moveTo>
                    <a:pt x="106585" y="106871"/>
                  </a:moveTo>
                  <a:lnTo>
                    <a:pt x="106585" y="106871"/>
                  </a:lnTo>
                  <a:cubicBezTo>
                    <a:pt x="106912" y="106990"/>
                    <a:pt x="107206" y="107186"/>
                    <a:pt x="107442" y="107442"/>
                  </a:cubicBezTo>
                  <a:lnTo>
                    <a:pt x="107442" y="107442"/>
                  </a:lnTo>
                  <a:lnTo>
                    <a:pt x="106585" y="106871"/>
                  </a:lnTo>
                  <a:close/>
                  <a:moveTo>
                    <a:pt x="64770" y="110014"/>
                  </a:moveTo>
                  <a:lnTo>
                    <a:pt x="64770" y="110014"/>
                  </a:lnTo>
                  <a:cubicBezTo>
                    <a:pt x="64770" y="110014"/>
                    <a:pt x="64770" y="109442"/>
                    <a:pt x="64770" y="109252"/>
                  </a:cubicBezTo>
                  <a:lnTo>
                    <a:pt x="65437" y="110300"/>
                  </a:lnTo>
                  <a:lnTo>
                    <a:pt x="64484" y="110966"/>
                  </a:lnTo>
                  <a:cubicBezTo>
                    <a:pt x="64528" y="110650"/>
                    <a:pt x="64528" y="110330"/>
                    <a:pt x="64484" y="110014"/>
                  </a:cubicBezTo>
                  <a:close/>
                  <a:moveTo>
                    <a:pt x="74295" y="44387"/>
                  </a:moveTo>
                  <a:lnTo>
                    <a:pt x="74295" y="44387"/>
                  </a:lnTo>
                  <a:cubicBezTo>
                    <a:pt x="75343" y="37910"/>
                    <a:pt x="76390" y="31528"/>
                    <a:pt x="77534" y="25337"/>
                  </a:cubicBezTo>
                  <a:lnTo>
                    <a:pt x="80772" y="26194"/>
                  </a:lnTo>
                  <a:lnTo>
                    <a:pt x="85820" y="27337"/>
                  </a:lnTo>
                  <a:cubicBezTo>
                    <a:pt x="82010" y="32766"/>
                    <a:pt x="78010" y="38576"/>
                    <a:pt x="74295" y="44672"/>
                  </a:cubicBezTo>
                  <a:close/>
                  <a:moveTo>
                    <a:pt x="48863" y="218980"/>
                  </a:moveTo>
                  <a:lnTo>
                    <a:pt x="48863" y="218980"/>
                  </a:lnTo>
                  <a:cubicBezTo>
                    <a:pt x="48863" y="216122"/>
                    <a:pt x="49625" y="213360"/>
                    <a:pt x="50102" y="210598"/>
                  </a:cubicBezTo>
                  <a:cubicBezTo>
                    <a:pt x="51060" y="215305"/>
                    <a:pt x="53189" y="219695"/>
                    <a:pt x="56293" y="223361"/>
                  </a:cubicBezTo>
                  <a:cubicBezTo>
                    <a:pt x="58044" y="225226"/>
                    <a:pt x="60688" y="225960"/>
                    <a:pt x="63151" y="225266"/>
                  </a:cubicBezTo>
                  <a:lnTo>
                    <a:pt x="64865" y="224504"/>
                  </a:lnTo>
                  <a:cubicBezTo>
                    <a:pt x="67060" y="223170"/>
                    <a:pt x="68396" y="220786"/>
                    <a:pt x="68389" y="218218"/>
                  </a:cubicBezTo>
                  <a:cubicBezTo>
                    <a:pt x="67880" y="212198"/>
                    <a:pt x="66989" y="206217"/>
                    <a:pt x="65722" y="200311"/>
                  </a:cubicBezTo>
                  <a:cubicBezTo>
                    <a:pt x="64961" y="193643"/>
                    <a:pt x="64770" y="186785"/>
                    <a:pt x="64198" y="180118"/>
                  </a:cubicBezTo>
                  <a:cubicBezTo>
                    <a:pt x="63629" y="173710"/>
                    <a:pt x="62642" y="167347"/>
                    <a:pt x="61246" y="161068"/>
                  </a:cubicBezTo>
                  <a:cubicBezTo>
                    <a:pt x="60256" y="156906"/>
                    <a:pt x="59619" y="152668"/>
                    <a:pt x="59341" y="148400"/>
                  </a:cubicBezTo>
                  <a:cubicBezTo>
                    <a:pt x="60293" y="141542"/>
                    <a:pt x="61246" y="134684"/>
                    <a:pt x="62294" y="127921"/>
                  </a:cubicBezTo>
                  <a:cubicBezTo>
                    <a:pt x="64160" y="132892"/>
                    <a:pt x="69228" y="135900"/>
                    <a:pt x="74486" y="135160"/>
                  </a:cubicBezTo>
                  <a:cubicBezTo>
                    <a:pt x="80010" y="135731"/>
                    <a:pt x="85820" y="135160"/>
                    <a:pt x="91440" y="135922"/>
                  </a:cubicBezTo>
                  <a:lnTo>
                    <a:pt x="93154" y="135922"/>
                  </a:lnTo>
                  <a:cubicBezTo>
                    <a:pt x="95928" y="137429"/>
                    <a:pt x="98791" y="138765"/>
                    <a:pt x="101727" y="139922"/>
                  </a:cubicBezTo>
                  <a:cubicBezTo>
                    <a:pt x="108068" y="142229"/>
                    <a:pt x="114920" y="142756"/>
                    <a:pt x="121539" y="141446"/>
                  </a:cubicBezTo>
                  <a:cubicBezTo>
                    <a:pt x="122901" y="141204"/>
                    <a:pt x="124218" y="140754"/>
                    <a:pt x="125444" y="140113"/>
                  </a:cubicBezTo>
                  <a:cubicBezTo>
                    <a:pt x="132112" y="141446"/>
                    <a:pt x="138684" y="142970"/>
                    <a:pt x="145161" y="144685"/>
                  </a:cubicBezTo>
                  <a:cubicBezTo>
                    <a:pt x="167640" y="150590"/>
                    <a:pt x="188976" y="160020"/>
                    <a:pt x="211836" y="166211"/>
                  </a:cubicBezTo>
                  <a:lnTo>
                    <a:pt x="218789" y="168212"/>
                  </a:lnTo>
                  <a:cubicBezTo>
                    <a:pt x="211496" y="168609"/>
                    <a:pt x="204257" y="169693"/>
                    <a:pt x="197168" y="171450"/>
                  </a:cubicBezTo>
                  <a:cubicBezTo>
                    <a:pt x="188388" y="173140"/>
                    <a:pt x="180547" y="178027"/>
                    <a:pt x="175165" y="185166"/>
                  </a:cubicBezTo>
                  <a:cubicBezTo>
                    <a:pt x="169445" y="193070"/>
                    <a:pt x="170000" y="203891"/>
                    <a:pt x="176499" y="211169"/>
                  </a:cubicBezTo>
                  <a:cubicBezTo>
                    <a:pt x="178063" y="212598"/>
                    <a:pt x="180459" y="212598"/>
                    <a:pt x="182023" y="211169"/>
                  </a:cubicBezTo>
                  <a:cubicBezTo>
                    <a:pt x="184157" y="208923"/>
                    <a:pt x="185867" y="206309"/>
                    <a:pt x="187071" y="203454"/>
                  </a:cubicBezTo>
                  <a:cubicBezTo>
                    <a:pt x="188163" y="200710"/>
                    <a:pt x="189117" y="197912"/>
                    <a:pt x="189929" y="195072"/>
                  </a:cubicBezTo>
                  <a:cubicBezTo>
                    <a:pt x="190706" y="193390"/>
                    <a:pt x="192057" y="192040"/>
                    <a:pt x="193738" y="191262"/>
                  </a:cubicBezTo>
                  <a:cubicBezTo>
                    <a:pt x="196745" y="189653"/>
                    <a:pt x="199947" y="188436"/>
                    <a:pt x="203263" y="187642"/>
                  </a:cubicBezTo>
                  <a:cubicBezTo>
                    <a:pt x="210527" y="185559"/>
                    <a:pt x="218005" y="184313"/>
                    <a:pt x="225552" y="183928"/>
                  </a:cubicBezTo>
                  <a:cubicBezTo>
                    <a:pt x="229191" y="183499"/>
                    <a:pt x="232867" y="183499"/>
                    <a:pt x="236506" y="183928"/>
                  </a:cubicBezTo>
                  <a:lnTo>
                    <a:pt x="240506" y="184785"/>
                  </a:lnTo>
                  <a:cubicBezTo>
                    <a:pt x="241358" y="185120"/>
                    <a:pt x="242259" y="185313"/>
                    <a:pt x="243173" y="185357"/>
                  </a:cubicBezTo>
                  <a:cubicBezTo>
                    <a:pt x="243840" y="185357"/>
                    <a:pt x="249555" y="184785"/>
                    <a:pt x="244507" y="185357"/>
                  </a:cubicBezTo>
                  <a:cubicBezTo>
                    <a:pt x="246484" y="185296"/>
                    <a:pt x="248273" y="184165"/>
                    <a:pt x="249174" y="182404"/>
                  </a:cubicBezTo>
                  <a:lnTo>
                    <a:pt x="249841" y="183166"/>
                  </a:lnTo>
                  <a:cubicBezTo>
                    <a:pt x="250275" y="183923"/>
                    <a:pt x="250752" y="184654"/>
                    <a:pt x="251270" y="185357"/>
                  </a:cubicBezTo>
                  <a:cubicBezTo>
                    <a:pt x="252221" y="186957"/>
                    <a:pt x="253079" y="188611"/>
                    <a:pt x="253841" y="190310"/>
                  </a:cubicBezTo>
                  <a:cubicBezTo>
                    <a:pt x="253841" y="190310"/>
                    <a:pt x="253841" y="190976"/>
                    <a:pt x="254318" y="191643"/>
                  </a:cubicBezTo>
                  <a:cubicBezTo>
                    <a:pt x="254794" y="192310"/>
                    <a:pt x="255270" y="194786"/>
                    <a:pt x="255746" y="196406"/>
                  </a:cubicBezTo>
                  <a:cubicBezTo>
                    <a:pt x="256222" y="198025"/>
                    <a:pt x="255746" y="198596"/>
                    <a:pt x="256413" y="199739"/>
                  </a:cubicBezTo>
                  <a:cubicBezTo>
                    <a:pt x="257080" y="200882"/>
                    <a:pt x="256889" y="202787"/>
                    <a:pt x="256985" y="203073"/>
                  </a:cubicBezTo>
                  <a:cubicBezTo>
                    <a:pt x="256985" y="205454"/>
                    <a:pt x="256985" y="207931"/>
                    <a:pt x="256985" y="210407"/>
                  </a:cubicBezTo>
                  <a:cubicBezTo>
                    <a:pt x="256985" y="216122"/>
                    <a:pt x="256985" y="221837"/>
                    <a:pt x="256985" y="227457"/>
                  </a:cubicBezTo>
                  <a:cubicBezTo>
                    <a:pt x="256887" y="229107"/>
                    <a:pt x="256887" y="230760"/>
                    <a:pt x="256985" y="232410"/>
                  </a:cubicBezTo>
                  <a:cubicBezTo>
                    <a:pt x="254032" y="232982"/>
                    <a:pt x="251270" y="233648"/>
                    <a:pt x="248698" y="233934"/>
                  </a:cubicBezTo>
                  <a:cubicBezTo>
                    <a:pt x="240580" y="234505"/>
                    <a:pt x="232432" y="234505"/>
                    <a:pt x="224314" y="233934"/>
                  </a:cubicBezTo>
                  <a:cubicBezTo>
                    <a:pt x="212598" y="233934"/>
                    <a:pt x="195739" y="231458"/>
                    <a:pt x="187071" y="221837"/>
                  </a:cubicBezTo>
                  <a:cubicBezTo>
                    <a:pt x="185323" y="220164"/>
                    <a:pt x="182550" y="220225"/>
                    <a:pt x="180876" y="221973"/>
                  </a:cubicBezTo>
                  <a:cubicBezTo>
                    <a:pt x="179796" y="223101"/>
                    <a:pt x="179399" y="224719"/>
                    <a:pt x="179832" y="226219"/>
                  </a:cubicBezTo>
                  <a:cubicBezTo>
                    <a:pt x="186023" y="242411"/>
                    <a:pt x="204216" y="247841"/>
                    <a:pt x="219456" y="250793"/>
                  </a:cubicBezTo>
                  <a:lnTo>
                    <a:pt x="222790" y="251365"/>
                  </a:lnTo>
                  <a:lnTo>
                    <a:pt x="221361" y="251365"/>
                  </a:lnTo>
                  <a:lnTo>
                    <a:pt x="218218" y="251936"/>
                  </a:lnTo>
                  <a:lnTo>
                    <a:pt x="215074" y="251936"/>
                  </a:lnTo>
                  <a:cubicBezTo>
                    <a:pt x="203408" y="253270"/>
                    <a:pt x="191668" y="253843"/>
                    <a:pt x="179927" y="253651"/>
                  </a:cubicBezTo>
                  <a:cubicBezTo>
                    <a:pt x="168593" y="253651"/>
                    <a:pt x="157258" y="252508"/>
                    <a:pt x="146018" y="251270"/>
                  </a:cubicBezTo>
                  <a:lnTo>
                    <a:pt x="142685" y="251270"/>
                  </a:lnTo>
                  <a:lnTo>
                    <a:pt x="139827" y="251270"/>
                  </a:lnTo>
                  <a:lnTo>
                    <a:pt x="132874" y="250127"/>
                  </a:lnTo>
                  <a:cubicBezTo>
                    <a:pt x="127159" y="249269"/>
                    <a:pt x="121444" y="248126"/>
                    <a:pt x="115729" y="246983"/>
                  </a:cubicBezTo>
                  <a:cubicBezTo>
                    <a:pt x="103918" y="244602"/>
                    <a:pt x="92297" y="241554"/>
                    <a:pt x="80677" y="238792"/>
                  </a:cubicBezTo>
                  <a:cubicBezTo>
                    <a:pt x="74104" y="237268"/>
                    <a:pt x="67628" y="235744"/>
                    <a:pt x="61055" y="234410"/>
                  </a:cubicBezTo>
                  <a:cubicBezTo>
                    <a:pt x="56480" y="233300"/>
                    <a:pt x="51833" y="232504"/>
                    <a:pt x="47149" y="232029"/>
                  </a:cubicBezTo>
                  <a:cubicBezTo>
                    <a:pt x="47815" y="227648"/>
                    <a:pt x="48482" y="223361"/>
                    <a:pt x="49244" y="219170"/>
                  </a:cubicBezTo>
                  <a:close/>
                  <a:moveTo>
                    <a:pt x="33052" y="324517"/>
                  </a:moveTo>
                  <a:lnTo>
                    <a:pt x="33052" y="324517"/>
                  </a:lnTo>
                  <a:lnTo>
                    <a:pt x="33052" y="324517"/>
                  </a:lnTo>
                  <a:cubicBezTo>
                    <a:pt x="33052" y="325850"/>
                    <a:pt x="33719" y="327184"/>
                    <a:pt x="34099" y="328422"/>
                  </a:cubicBezTo>
                  <a:cubicBezTo>
                    <a:pt x="34688" y="333927"/>
                    <a:pt x="37971" y="338782"/>
                    <a:pt x="42863" y="341376"/>
                  </a:cubicBezTo>
                  <a:cubicBezTo>
                    <a:pt x="44801" y="341929"/>
                    <a:pt x="46863" y="341057"/>
                    <a:pt x="47815" y="339281"/>
                  </a:cubicBezTo>
                  <a:cubicBezTo>
                    <a:pt x="49625" y="335185"/>
                    <a:pt x="49625" y="330517"/>
                    <a:pt x="47815" y="326422"/>
                  </a:cubicBezTo>
                  <a:cubicBezTo>
                    <a:pt x="46101" y="320897"/>
                    <a:pt x="44577" y="315373"/>
                    <a:pt x="43244" y="309753"/>
                  </a:cubicBezTo>
                  <a:cubicBezTo>
                    <a:pt x="41045" y="300363"/>
                    <a:pt x="39644" y="290804"/>
                    <a:pt x="39053" y="281178"/>
                  </a:cubicBezTo>
                  <a:cubicBezTo>
                    <a:pt x="39910" y="275177"/>
                    <a:pt x="40862" y="269177"/>
                    <a:pt x="41720" y="263176"/>
                  </a:cubicBezTo>
                  <a:cubicBezTo>
                    <a:pt x="44387" y="264509"/>
                    <a:pt x="47149" y="265652"/>
                    <a:pt x="49816" y="266795"/>
                  </a:cubicBezTo>
                  <a:cubicBezTo>
                    <a:pt x="56674" y="269748"/>
                    <a:pt x="63532" y="272320"/>
                    <a:pt x="70580" y="274606"/>
                  </a:cubicBezTo>
                  <a:cubicBezTo>
                    <a:pt x="83075" y="278728"/>
                    <a:pt x="95796" y="282131"/>
                    <a:pt x="108680" y="284798"/>
                  </a:cubicBezTo>
                  <a:cubicBezTo>
                    <a:pt x="134275" y="290173"/>
                    <a:pt x="160347" y="292949"/>
                    <a:pt x="186500" y="293084"/>
                  </a:cubicBezTo>
                  <a:cubicBezTo>
                    <a:pt x="205494" y="293367"/>
                    <a:pt x="224428" y="290864"/>
                    <a:pt x="242697" y="285655"/>
                  </a:cubicBezTo>
                  <a:lnTo>
                    <a:pt x="244507" y="285655"/>
                  </a:lnTo>
                  <a:lnTo>
                    <a:pt x="252984" y="287369"/>
                  </a:lnTo>
                  <a:lnTo>
                    <a:pt x="250222" y="287369"/>
                  </a:lnTo>
                  <a:cubicBezTo>
                    <a:pt x="239174" y="288668"/>
                    <a:pt x="228439" y="291892"/>
                    <a:pt x="218504" y="296894"/>
                  </a:cubicBezTo>
                  <a:cubicBezTo>
                    <a:pt x="208510" y="301585"/>
                    <a:pt x="200054" y="309017"/>
                    <a:pt x="194120" y="318326"/>
                  </a:cubicBezTo>
                  <a:cubicBezTo>
                    <a:pt x="192468" y="320838"/>
                    <a:pt x="191455" y="323715"/>
                    <a:pt x="191167" y="326708"/>
                  </a:cubicBezTo>
                  <a:lnTo>
                    <a:pt x="191167" y="326898"/>
                  </a:lnTo>
                  <a:lnTo>
                    <a:pt x="191167" y="326898"/>
                  </a:lnTo>
                  <a:cubicBezTo>
                    <a:pt x="191221" y="327532"/>
                    <a:pt x="191221" y="328169"/>
                    <a:pt x="191167" y="328803"/>
                  </a:cubicBezTo>
                  <a:cubicBezTo>
                    <a:pt x="191086" y="330343"/>
                    <a:pt x="191380" y="331879"/>
                    <a:pt x="192024" y="333280"/>
                  </a:cubicBezTo>
                  <a:cubicBezTo>
                    <a:pt x="194691" y="338042"/>
                    <a:pt x="199454" y="336423"/>
                    <a:pt x="202787" y="333280"/>
                  </a:cubicBezTo>
                  <a:cubicBezTo>
                    <a:pt x="208407" y="330422"/>
                    <a:pt x="212312" y="323755"/>
                    <a:pt x="216884" y="319754"/>
                  </a:cubicBezTo>
                  <a:cubicBezTo>
                    <a:pt x="222486" y="314934"/>
                    <a:pt x="228950" y="311218"/>
                    <a:pt x="235934" y="308801"/>
                  </a:cubicBezTo>
                  <a:cubicBezTo>
                    <a:pt x="243124" y="306080"/>
                    <a:pt x="250511" y="303915"/>
                    <a:pt x="258032" y="302324"/>
                  </a:cubicBezTo>
                  <a:cubicBezTo>
                    <a:pt x="261747" y="301466"/>
                    <a:pt x="265462" y="300800"/>
                    <a:pt x="269177" y="300228"/>
                  </a:cubicBezTo>
                  <a:cubicBezTo>
                    <a:pt x="272891" y="299657"/>
                    <a:pt x="276035" y="298895"/>
                    <a:pt x="279368" y="298514"/>
                  </a:cubicBezTo>
                  <a:cubicBezTo>
                    <a:pt x="280511" y="299466"/>
                    <a:pt x="281559" y="300609"/>
                    <a:pt x="282607" y="301657"/>
                  </a:cubicBezTo>
                  <a:cubicBezTo>
                    <a:pt x="283387" y="302470"/>
                    <a:pt x="284119" y="303329"/>
                    <a:pt x="284798" y="304229"/>
                  </a:cubicBezTo>
                  <a:lnTo>
                    <a:pt x="284797" y="304229"/>
                  </a:lnTo>
                  <a:cubicBezTo>
                    <a:pt x="286191" y="306194"/>
                    <a:pt x="287372" y="308301"/>
                    <a:pt x="288322" y="310515"/>
                  </a:cubicBezTo>
                  <a:lnTo>
                    <a:pt x="288322" y="310515"/>
                  </a:lnTo>
                  <a:cubicBezTo>
                    <a:pt x="288798" y="311563"/>
                    <a:pt x="289084" y="312611"/>
                    <a:pt x="289465" y="313658"/>
                  </a:cubicBezTo>
                  <a:lnTo>
                    <a:pt x="290322" y="317183"/>
                  </a:lnTo>
                  <a:cubicBezTo>
                    <a:pt x="290310" y="317405"/>
                    <a:pt x="290310" y="317627"/>
                    <a:pt x="290322" y="317849"/>
                  </a:cubicBezTo>
                  <a:lnTo>
                    <a:pt x="290322" y="318421"/>
                  </a:lnTo>
                  <a:cubicBezTo>
                    <a:pt x="290465" y="320387"/>
                    <a:pt x="290465" y="322360"/>
                    <a:pt x="290322" y="324326"/>
                  </a:cubicBezTo>
                  <a:cubicBezTo>
                    <a:pt x="290322" y="324993"/>
                    <a:pt x="290322" y="326327"/>
                    <a:pt x="290322" y="326803"/>
                  </a:cubicBezTo>
                  <a:cubicBezTo>
                    <a:pt x="290322" y="327279"/>
                    <a:pt x="289655" y="329660"/>
                    <a:pt x="289274" y="331089"/>
                  </a:cubicBezTo>
                  <a:cubicBezTo>
                    <a:pt x="288893" y="332518"/>
                    <a:pt x="288322" y="334137"/>
                    <a:pt x="287846" y="335566"/>
                  </a:cubicBezTo>
                  <a:lnTo>
                    <a:pt x="287846" y="335566"/>
                  </a:lnTo>
                  <a:lnTo>
                    <a:pt x="287846" y="336042"/>
                  </a:lnTo>
                  <a:cubicBezTo>
                    <a:pt x="286703" y="338614"/>
                    <a:pt x="285369" y="341090"/>
                    <a:pt x="284036" y="343472"/>
                  </a:cubicBezTo>
                  <a:cubicBezTo>
                    <a:pt x="282702" y="345853"/>
                    <a:pt x="281749" y="347091"/>
                    <a:pt x="280511" y="348806"/>
                  </a:cubicBezTo>
                  <a:lnTo>
                    <a:pt x="280511" y="348806"/>
                  </a:lnTo>
                  <a:lnTo>
                    <a:pt x="280035" y="349472"/>
                  </a:lnTo>
                  <a:cubicBezTo>
                    <a:pt x="278257" y="348995"/>
                    <a:pt x="276384" y="348995"/>
                    <a:pt x="274606" y="349472"/>
                  </a:cubicBezTo>
                  <a:cubicBezTo>
                    <a:pt x="273463" y="349472"/>
                    <a:pt x="267176" y="352235"/>
                    <a:pt x="271177" y="350615"/>
                  </a:cubicBezTo>
                  <a:cubicBezTo>
                    <a:pt x="268504" y="351714"/>
                    <a:pt x="265728" y="352543"/>
                    <a:pt x="262890" y="353092"/>
                  </a:cubicBezTo>
                  <a:lnTo>
                    <a:pt x="261080" y="353092"/>
                  </a:lnTo>
                  <a:lnTo>
                    <a:pt x="260223" y="353092"/>
                  </a:lnTo>
                  <a:lnTo>
                    <a:pt x="254222" y="353568"/>
                  </a:lnTo>
                  <a:cubicBezTo>
                    <a:pt x="250317" y="353568"/>
                    <a:pt x="246507" y="353568"/>
                    <a:pt x="242697" y="353568"/>
                  </a:cubicBezTo>
                  <a:cubicBezTo>
                    <a:pt x="235898" y="353579"/>
                    <a:pt x="229143" y="352485"/>
                    <a:pt x="222695" y="350330"/>
                  </a:cubicBezTo>
                  <a:cubicBezTo>
                    <a:pt x="220748" y="349763"/>
                    <a:pt x="218889" y="348929"/>
                    <a:pt x="217170" y="347853"/>
                  </a:cubicBezTo>
                  <a:cubicBezTo>
                    <a:pt x="216155" y="347208"/>
                    <a:pt x="215199" y="346475"/>
                    <a:pt x="214313" y="345662"/>
                  </a:cubicBezTo>
                  <a:cubicBezTo>
                    <a:pt x="214313" y="345662"/>
                    <a:pt x="214313" y="344710"/>
                    <a:pt x="213741" y="343948"/>
                  </a:cubicBezTo>
                  <a:cubicBezTo>
                    <a:pt x="213204" y="341804"/>
                    <a:pt x="211032" y="340502"/>
                    <a:pt x="208889" y="341039"/>
                  </a:cubicBezTo>
                  <a:cubicBezTo>
                    <a:pt x="207845" y="341300"/>
                    <a:pt x="206950" y="341971"/>
                    <a:pt x="206407" y="342900"/>
                  </a:cubicBezTo>
                  <a:cubicBezTo>
                    <a:pt x="197548" y="360902"/>
                    <a:pt x="225457" y="369856"/>
                    <a:pt x="236982" y="372618"/>
                  </a:cubicBezTo>
                  <a:cubicBezTo>
                    <a:pt x="239363" y="373094"/>
                    <a:pt x="241745" y="373571"/>
                    <a:pt x="244126" y="373856"/>
                  </a:cubicBezTo>
                  <a:cubicBezTo>
                    <a:pt x="235880" y="376920"/>
                    <a:pt x="227409" y="379340"/>
                    <a:pt x="218789" y="381095"/>
                  </a:cubicBezTo>
                  <a:lnTo>
                    <a:pt x="211264" y="382524"/>
                  </a:lnTo>
                  <a:lnTo>
                    <a:pt x="205264" y="383477"/>
                  </a:lnTo>
                  <a:cubicBezTo>
                    <a:pt x="200406" y="384143"/>
                    <a:pt x="195739" y="384620"/>
                    <a:pt x="190595" y="385001"/>
                  </a:cubicBezTo>
                  <a:cubicBezTo>
                    <a:pt x="164040" y="386763"/>
                    <a:pt x="137377" y="385998"/>
                    <a:pt x="110966" y="382715"/>
                  </a:cubicBezTo>
                  <a:lnTo>
                    <a:pt x="102965" y="381762"/>
                  </a:lnTo>
                  <a:lnTo>
                    <a:pt x="102108" y="381762"/>
                  </a:lnTo>
                  <a:lnTo>
                    <a:pt x="98203" y="381191"/>
                  </a:lnTo>
                  <a:cubicBezTo>
                    <a:pt x="88678" y="379667"/>
                    <a:pt x="78581" y="377476"/>
                    <a:pt x="68771" y="375476"/>
                  </a:cubicBezTo>
                  <a:cubicBezTo>
                    <a:pt x="58960" y="373475"/>
                    <a:pt x="48292" y="370904"/>
                    <a:pt x="38195" y="368427"/>
                  </a:cubicBezTo>
                  <a:cubicBezTo>
                    <a:pt x="34766" y="367665"/>
                    <a:pt x="31242" y="366903"/>
                    <a:pt x="27813" y="366332"/>
                  </a:cubicBezTo>
                  <a:cubicBezTo>
                    <a:pt x="29464" y="351854"/>
                    <a:pt x="31179" y="337376"/>
                    <a:pt x="32956" y="322898"/>
                  </a:cubicBezTo>
                  <a:close/>
                  <a:moveTo>
                    <a:pt x="23527" y="613410"/>
                  </a:moveTo>
                  <a:lnTo>
                    <a:pt x="23527" y="613410"/>
                  </a:lnTo>
                  <a:lnTo>
                    <a:pt x="21812" y="613410"/>
                  </a:lnTo>
                  <a:lnTo>
                    <a:pt x="16097" y="612458"/>
                  </a:lnTo>
                  <a:cubicBezTo>
                    <a:pt x="10793" y="611118"/>
                    <a:pt x="5419" y="610068"/>
                    <a:pt x="0" y="609315"/>
                  </a:cubicBezTo>
                  <a:cubicBezTo>
                    <a:pt x="953" y="602647"/>
                    <a:pt x="1810" y="596075"/>
                    <a:pt x="2762" y="589407"/>
                  </a:cubicBezTo>
                  <a:cubicBezTo>
                    <a:pt x="4581" y="592149"/>
                    <a:pt x="6949" y="594484"/>
                    <a:pt x="9716" y="596265"/>
                  </a:cubicBezTo>
                  <a:cubicBezTo>
                    <a:pt x="14954" y="599408"/>
                    <a:pt x="19240" y="593408"/>
                    <a:pt x="17336" y="588455"/>
                  </a:cubicBezTo>
                  <a:cubicBezTo>
                    <a:pt x="15430" y="583502"/>
                    <a:pt x="13145" y="581311"/>
                    <a:pt x="11239" y="577596"/>
                  </a:cubicBezTo>
                  <a:cubicBezTo>
                    <a:pt x="9335" y="573881"/>
                    <a:pt x="8001" y="570643"/>
                    <a:pt x="6382" y="567214"/>
                  </a:cubicBezTo>
                  <a:lnTo>
                    <a:pt x="5810" y="566166"/>
                  </a:lnTo>
                  <a:cubicBezTo>
                    <a:pt x="6287" y="562642"/>
                    <a:pt x="6668" y="559118"/>
                    <a:pt x="7144" y="555593"/>
                  </a:cubicBezTo>
                  <a:cubicBezTo>
                    <a:pt x="11208" y="557562"/>
                    <a:pt x="15399" y="559467"/>
                    <a:pt x="19717" y="561308"/>
                  </a:cubicBezTo>
                  <a:cubicBezTo>
                    <a:pt x="34990" y="566805"/>
                    <a:pt x="51110" y="569577"/>
                    <a:pt x="67342" y="569500"/>
                  </a:cubicBezTo>
                  <a:cubicBezTo>
                    <a:pt x="85899" y="570199"/>
                    <a:pt x="104483" y="569658"/>
                    <a:pt x="122968" y="567880"/>
                  </a:cubicBezTo>
                  <a:cubicBezTo>
                    <a:pt x="122584" y="569926"/>
                    <a:pt x="122584" y="572026"/>
                    <a:pt x="122968" y="574071"/>
                  </a:cubicBezTo>
                  <a:cubicBezTo>
                    <a:pt x="123519" y="577489"/>
                    <a:pt x="124820" y="580742"/>
                    <a:pt x="126778" y="583596"/>
                  </a:cubicBezTo>
                  <a:cubicBezTo>
                    <a:pt x="132284" y="590185"/>
                    <a:pt x="139765" y="594827"/>
                    <a:pt x="148114" y="596836"/>
                  </a:cubicBezTo>
                  <a:cubicBezTo>
                    <a:pt x="150971" y="597694"/>
                    <a:pt x="153924" y="598456"/>
                    <a:pt x="156877" y="599122"/>
                  </a:cubicBezTo>
                  <a:lnTo>
                    <a:pt x="154210" y="600075"/>
                  </a:lnTo>
                  <a:cubicBezTo>
                    <a:pt x="148114" y="602361"/>
                    <a:pt x="141827" y="604266"/>
                    <a:pt x="135160" y="606171"/>
                  </a:cubicBezTo>
                  <a:cubicBezTo>
                    <a:pt x="123674" y="609399"/>
                    <a:pt x="112000" y="611912"/>
                    <a:pt x="100203" y="613696"/>
                  </a:cubicBezTo>
                  <a:lnTo>
                    <a:pt x="98107" y="613696"/>
                  </a:lnTo>
                  <a:lnTo>
                    <a:pt x="94774" y="613696"/>
                  </a:lnTo>
                  <a:cubicBezTo>
                    <a:pt x="91916" y="613696"/>
                    <a:pt x="88963" y="614363"/>
                    <a:pt x="86106" y="614553"/>
                  </a:cubicBezTo>
                  <a:cubicBezTo>
                    <a:pt x="79724" y="615125"/>
                    <a:pt x="73438" y="615410"/>
                    <a:pt x="67056" y="615601"/>
                  </a:cubicBezTo>
                  <a:cubicBezTo>
                    <a:pt x="55256" y="615854"/>
                    <a:pt x="43453" y="615345"/>
                    <a:pt x="31718" y="614077"/>
                  </a:cubicBezTo>
                  <a:lnTo>
                    <a:pt x="23051" y="613029"/>
                  </a:lnTo>
                  <a:close/>
                  <a:moveTo>
                    <a:pt x="204978" y="555498"/>
                  </a:moveTo>
                  <a:lnTo>
                    <a:pt x="204978" y="551021"/>
                  </a:lnTo>
                  <a:cubicBezTo>
                    <a:pt x="190610" y="555859"/>
                    <a:pt x="175901" y="559616"/>
                    <a:pt x="160972" y="562261"/>
                  </a:cubicBezTo>
                  <a:cubicBezTo>
                    <a:pt x="151447" y="563975"/>
                    <a:pt x="141922" y="565309"/>
                    <a:pt x="132874" y="566452"/>
                  </a:cubicBezTo>
                  <a:cubicBezTo>
                    <a:pt x="134588" y="575977"/>
                    <a:pt x="148971" y="579501"/>
                    <a:pt x="157353" y="581216"/>
                  </a:cubicBezTo>
                  <a:cubicBezTo>
                    <a:pt x="164274" y="582587"/>
                    <a:pt x="171272" y="583541"/>
                    <a:pt x="178308" y="584073"/>
                  </a:cubicBezTo>
                  <a:cubicBezTo>
                    <a:pt x="181289" y="584250"/>
                    <a:pt x="184251" y="584664"/>
                    <a:pt x="187166" y="585311"/>
                  </a:cubicBezTo>
                  <a:cubicBezTo>
                    <a:pt x="188404" y="584645"/>
                    <a:pt x="189643" y="583978"/>
                    <a:pt x="190786" y="583216"/>
                  </a:cubicBezTo>
                  <a:cubicBezTo>
                    <a:pt x="191929" y="582454"/>
                    <a:pt x="194120" y="580644"/>
                    <a:pt x="193167" y="581501"/>
                  </a:cubicBezTo>
                  <a:lnTo>
                    <a:pt x="194596" y="580263"/>
                  </a:lnTo>
                  <a:cubicBezTo>
                    <a:pt x="195644" y="579215"/>
                    <a:pt x="196691" y="578263"/>
                    <a:pt x="197644" y="577120"/>
                  </a:cubicBezTo>
                  <a:lnTo>
                    <a:pt x="198215" y="576453"/>
                  </a:lnTo>
                  <a:cubicBezTo>
                    <a:pt x="199377" y="574829"/>
                    <a:pt x="200397" y="573109"/>
                    <a:pt x="201263" y="571310"/>
                  </a:cubicBezTo>
                  <a:cubicBezTo>
                    <a:pt x="201263" y="570833"/>
                    <a:pt x="202692" y="568071"/>
                    <a:pt x="202502" y="568928"/>
                  </a:cubicBezTo>
                  <a:cubicBezTo>
                    <a:pt x="202618" y="568470"/>
                    <a:pt x="202777" y="568023"/>
                    <a:pt x="202978" y="567595"/>
                  </a:cubicBezTo>
                  <a:cubicBezTo>
                    <a:pt x="203613" y="565309"/>
                    <a:pt x="204184" y="563023"/>
                    <a:pt x="204692" y="560737"/>
                  </a:cubicBezTo>
                  <a:lnTo>
                    <a:pt x="205264" y="557213"/>
                  </a:lnTo>
                  <a:cubicBezTo>
                    <a:pt x="205264" y="557213"/>
                    <a:pt x="205264" y="556641"/>
                    <a:pt x="205264" y="556070"/>
                  </a:cubicBezTo>
                  <a:close/>
                  <a:moveTo>
                    <a:pt x="14478" y="492728"/>
                  </a:moveTo>
                  <a:lnTo>
                    <a:pt x="14478" y="492728"/>
                  </a:lnTo>
                  <a:cubicBezTo>
                    <a:pt x="15696" y="493896"/>
                    <a:pt x="17116" y="494832"/>
                    <a:pt x="18669" y="495491"/>
                  </a:cubicBezTo>
                  <a:cubicBezTo>
                    <a:pt x="20997" y="496084"/>
                    <a:pt x="23438" y="495076"/>
                    <a:pt x="24670" y="493014"/>
                  </a:cubicBezTo>
                  <a:cubicBezTo>
                    <a:pt x="27350" y="487412"/>
                    <a:pt x="27726" y="480983"/>
                    <a:pt x="25717" y="475107"/>
                  </a:cubicBezTo>
                  <a:cubicBezTo>
                    <a:pt x="24670" y="468821"/>
                    <a:pt x="23717" y="462534"/>
                    <a:pt x="22955" y="456057"/>
                  </a:cubicBezTo>
                  <a:cubicBezTo>
                    <a:pt x="22193" y="449580"/>
                    <a:pt x="21336" y="444913"/>
                    <a:pt x="20288" y="439484"/>
                  </a:cubicBezTo>
                  <a:cubicBezTo>
                    <a:pt x="20288" y="437198"/>
                    <a:pt x="20764" y="435102"/>
                    <a:pt x="20955" y="432816"/>
                  </a:cubicBezTo>
                  <a:lnTo>
                    <a:pt x="24384" y="401098"/>
                  </a:lnTo>
                  <a:cubicBezTo>
                    <a:pt x="30766" y="404336"/>
                    <a:pt x="37433" y="407099"/>
                    <a:pt x="44005" y="409766"/>
                  </a:cubicBezTo>
                  <a:cubicBezTo>
                    <a:pt x="58580" y="415294"/>
                    <a:pt x="73722" y="419192"/>
                    <a:pt x="89154" y="421386"/>
                  </a:cubicBezTo>
                  <a:cubicBezTo>
                    <a:pt x="109429" y="424672"/>
                    <a:pt x="129879" y="426771"/>
                    <a:pt x="150400" y="427673"/>
                  </a:cubicBezTo>
                  <a:cubicBezTo>
                    <a:pt x="164115" y="428289"/>
                    <a:pt x="177855" y="428098"/>
                    <a:pt x="191548" y="427101"/>
                  </a:cubicBezTo>
                  <a:cubicBezTo>
                    <a:pt x="187958" y="428678"/>
                    <a:pt x="184542" y="430625"/>
                    <a:pt x="181356" y="432911"/>
                  </a:cubicBezTo>
                  <a:cubicBezTo>
                    <a:pt x="172780" y="439956"/>
                    <a:pt x="167701" y="450391"/>
                    <a:pt x="167449" y="461486"/>
                  </a:cubicBezTo>
                  <a:cubicBezTo>
                    <a:pt x="165204" y="472291"/>
                    <a:pt x="168824" y="483479"/>
                    <a:pt x="176974" y="490919"/>
                  </a:cubicBezTo>
                  <a:cubicBezTo>
                    <a:pt x="183452" y="495395"/>
                    <a:pt x="189833" y="487966"/>
                    <a:pt x="188786" y="481394"/>
                  </a:cubicBezTo>
                  <a:cubicBezTo>
                    <a:pt x="186880" y="469868"/>
                    <a:pt x="183166" y="454057"/>
                    <a:pt x="195263" y="446437"/>
                  </a:cubicBezTo>
                  <a:cubicBezTo>
                    <a:pt x="202597" y="441770"/>
                    <a:pt x="210598" y="438055"/>
                    <a:pt x="218027" y="433388"/>
                  </a:cubicBezTo>
                  <a:cubicBezTo>
                    <a:pt x="225888" y="427758"/>
                    <a:pt x="234560" y="423358"/>
                    <a:pt x="243745" y="420338"/>
                  </a:cubicBezTo>
                  <a:cubicBezTo>
                    <a:pt x="244182" y="420206"/>
                    <a:pt x="244599" y="420013"/>
                    <a:pt x="244983" y="419767"/>
                  </a:cubicBezTo>
                  <a:cubicBezTo>
                    <a:pt x="245173" y="420106"/>
                    <a:pt x="245397" y="420425"/>
                    <a:pt x="245650" y="420719"/>
                  </a:cubicBezTo>
                  <a:lnTo>
                    <a:pt x="245650" y="420719"/>
                  </a:lnTo>
                  <a:cubicBezTo>
                    <a:pt x="246495" y="422037"/>
                    <a:pt x="247451" y="423280"/>
                    <a:pt x="248507" y="424434"/>
                  </a:cubicBezTo>
                  <a:cubicBezTo>
                    <a:pt x="248696" y="424913"/>
                    <a:pt x="248952" y="425362"/>
                    <a:pt x="249269" y="425768"/>
                  </a:cubicBezTo>
                  <a:cubicBezTo>
                    <a:pt x="250317" y="427387"/>
                    <a:pt x="251270" y="429101"/>
                    <a:pt x="252222" y="430721"/>
                  </a:cubicBezTo>
                  <a:lnTo>
                    <a:pt x="253841" y="433959"/>
                  </a:lnTo>
                  <a:cubicBezTo>
                    <a:pt x="252794" y="431768"/>
                    <a:pt x="254889" y="436721"/>
                    <a:pt x="255175" y="437483"/>
                  </a:cubicBezTo>
                  <a:cubicBezTo>
                    <a:pt x="256373" y="441518"/>
                    <a:pt x="257328" y="445621"/>
                    <a:pt x="258032" y="449771"/>
                  </a:cubicBezTo>
                  <a:cubicBezTo>
                    <a:pt x="258032" y="449771"/>
                    <a:pt x="258032" y="449771"/>
                    <a:pt x="258032" y="450342"/>
                  </a:cubicBezTo>
                  <a:cubicBezTo>
                    <a:pt x="258032" y="450914"/>
                    <a:pt x="258032" y="450818"/>
                    <a:pt x="258032" y="451199"/>
                  </a:cubicBezTo>
                  <a:cubicBezTo>
                    <a:pt x="258174" y="453388"/>
                    <a:pt x="258174" y="455583"/>
                    <a:pt x="258032" y="457772"/>
                  </a:cubicBezTo>
                  <a:cubicBezTo>
                    <a:pt x="258270" y="462150"/>
                    <a:pt x="258270" y="466538"/>
                    <a:pt x="258032" y="470916"/>
                  </a:cubicBezTo>
                  <a:cubicBezTo>
                    <a:pt x="258032" y="472631"/>
                    <a:pt x="258032" y="474345"/>
                    <a:pt x="257556" y="476155"/>
                  </a:cubicBezTo>
                  <a:cubicBezTo>
                    <a:pt x="257080" y="477965"/>
                    <a:pt x="256604" y="478155"/>
                    <a:pt x="256127" y="479108"/>
                  </a:cubicBezTo>
                  <a:cubicBezTo>
                    <a:pt x="255911" y="479603"/>
                    <a:pt x="255656" y="480081"/>
                    <a:pt x="255366" y="480536"/>
                  </a:cubicBezTo>
                  <a:lnTo>
                    <a:pt x="254127" y="482251"/>
                  </a:lnTo>
                  <a:cubicBezTo>
                    <a:pt x="252252" y="484379"/>
                    <a:pt x="250179" y="486325"/>
                    <a:pt x="247936" y="488061"/>
                  </a:cubicBezTo>
                  <a:lnTo>
                    <a:pt x="246126" y="489585"/>
                  </a:lnTo>
                  <a:lnTo>
                    <a:pt x="244507" y="490823"/>
                  </a:lnTo>
                  <a:lnTo>
                    <a:pt x="241363" y="492824"/>
                  </a:lnTo>
                  <a:lnTo>
                    <a:pt x="236506" y="493395"/>
                  </a:lnTo>
                  <a:cubicBezTo>
                    <a:pt x="223647" y="494443"/>
                    <a:pt x="210979" y="494252"/>
                    <a:pt x="198406" y="494348"/>
                  </a:cubicBezTo>
                  <a:cubicBezTo>
                    <a:pt x="194381" y="494808"/>
                    <a:pt x="191493" y="498444"/>
                    <a:pt x="191953" y="502469"/>
                  </a:cubicBezTo>
                  <a:cubicBezTo>
                    <a:pt x="192341" y="505858"/>
                    <a:pt x="195016" y="508533"/>
                    <a:pt x="198406" y="508921"/>
                  </a:cubicBezTo>
                  <a:cubicBezTo>
                    <a:pt x="200692" y="508921"/>
                    <a:pt x="202882" y="508921"/>
                    <a:pt x="205169" y="508921"/>
                  </a:cubicBezTo>
                  <a:cubicBezTo>
                    <a:pt x="186383" y="515498"/>
                    <a:pt x="167074" y="520469"/>
                    <a:pt x="147447" y="523780"/>
                  </a:cubicBezTo>
                  <a:lnTo>
                    <a:pt x="137922" y="525304"/>
                  </a:lnTo>
                  <a:lnTo>
                    <a:pt x="134207" y="525304"/>
                  </a:lnTo>
                  <a:lnTo>
                    <a:pt x="128683" y="525971"/>
                  </a:lnTo>
                  <a:cubicBezTo>
                    <a:pt x="120682" y="526828"/>
                    <a:pt x="112776" y="527495"/>
                    <a:pt x="104775" y="527876"/>
                  </a:cubicBezTo>
                  <a:cubicBezTo>
                    <a:pt x="90086" y="528685"/>
                    <a:pt x="75363" y="528685"/>
                    <a:pt x="60674" y="527876"/>
                  </a:cubicBezTo>
                  <a:lnTo>
                    <a:pt x="51149" y="527114"/>
                  </a:lnTo>
                  <a:lnTo>
                    <a:pt x="45434" y="526352"/>
                  </a:lnTo>
                  <a:lnTo>
                    <a:pt x="42005" y="525780"/>
                  </a:lnTo>
                  <a:cubicBezTo>
                    <a:pt x="34338" y="524514"/>
                    <a:pt x="26741" y="522861"/>
                    <a:pt x="19240" y="520827"/>
                  </a:cubicBezTo>
                  <a:cubicBezTo>
                    <a:pt x="16764" y="520160"/>
                    <a:pt x="14097" y="519303"/>
                    <a:pt x="11525" y="518446"/>
                  </a:cubicBezTo>
                  <a:cubicBezTo>
                    <a:pt x="12478" y="509492"/>
                    <a:pt x="13526" y="500539"/>
                    <a:pt x="14478" y="491681"/>
                  </a:cubicBezTo>
                  <a:close/>
                  <a:moveTo>
                    <a:pt x="188976" y="112205"/>
                  </a:moveTo>
                  <a:lnTo>
                    <a:pt x="188976" y="112205"/>
                  </a:lnTo>
                  <a:cubicBezTo>
                    <a:pt x="191613" y="116973"/>
                    <a:pt x="194572" y="121556"/>
                    <a:pt x="197834" y="125921"/>
                  </a:cubicBezTo>
                  <a:lnTo>
                    <a:pt x="198501" y="126968"/>
                  </a:lnTo>
                  <a:cubicBezTo>
                    <a:pt x="190119" y="124301"/>
                    <a:pt x="181832" y="121539"/>
                    <a:pt x="173355" y="119063"/>
                  </a:cubicBezTo>
                  <a:lnTo>
                    <a:pt x="188976" y="112205"/>
                  </a:lnTo>
                  <a:close/>
                  <a:moveTo>
                    <a:pt x="277559" y="125825"/>
                  </a:moveTo>
                  <a:cubicBezTo>
                    <a:pt x="281083" y="121063"/>
                    <a:pt x="274130" y="114014"/>
                    <a:pt x="269557" y="117539"/>
                  </a:cubicBezTo>
                  <a:cubicBezTo>
                    <a:pt x="265100" y="121578"/>
                    <a:pt x="260391" y="125332"/>
                    <a:pt x="255460" y="128778"/>
                  </a:cubicBezTo>
                  <a:cubicBezTo>
                    <a:pt x="253034" y="130355"/>
                    <a:pt x="252346" y="133599"/>
                    <a:pt x="253922" y="136025"/>
                  </a:cubicBezTo>
                  <a:cubicBezTo>
                    <a:pt x="255096" y="137831"/>
                    <a:pt x="257256" y="138735"/>
                    <a:pt x="259366" y="138303"/>
                  </a:cubicBezTo>
                  <a:cubicBezTo>
                    <a:pt x="266768" y="136721"/>
                    <a:pt x="273281" y="132357"/>
                    <a:pt x="277558" y="126111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36CAC58C-6013-4040-8524-E86364FC627B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8896D781-DCE0-4B04-AE91-4109F4BFD220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365EA40B-D3C1-422C-AD34-F798EF0C0AD9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8A7675B4-745F-414D-BE27-59B2FCDE3874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18A0999D-BCBC-4128-8407-AB39174C3DD4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1B9C943E-2DB6-4BF6-B078-63B91C693A4A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4C5986F1-B8F0-4540-9FAB-850FF2A4D34B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BDCA2711-FF42-495D-9786-5647E0810F26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EFFBC94E-5EDA-4C64-85C4-EE6E8E98C35D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4308D572-D9FB-48C1-9EE7-26C9FA4C8CD9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F9F729F9-EC58-4CAE-AB18-F0AA5F12EB9E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06D25D05-EEBF-470C-9CB5-EC0FAA81B6F1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50BC837-56DF-4E9D-9E27-8A4CFA2F5D5F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AEF343F1-BC17-4392-AA64-525CE6FAFCBC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53F5E64B-75AE-40B9-B706-80AD7066539F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B3C230D5-F4A2-430E-8C55-5C211B105379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869A4A84-3C76-43B3-AF07-99333CE74398}"/>
                </a:ext>
              </a:extLst>
            </p:cNvPr>
            <p:cNvSpPr/>
            <p:nvPr/>
          </p:nvSpPr>
          <p:spPr>
            <a:xfrm>
              <a:off x="8989594" y="3135829"/>
              <a:ext cx="419551" cy="948516"/>
            </a:xfrm>
            <a:custGeom>
              <a:avLst/>
              <a:gdLst>
                <a:gd name="connsiteX0" fmla="*/ 237935 w 260508"/>
                <a:gd name="connsiteY0" fmla="*/ 48161 h 588954"/>
                <a:gd name="connsiteX1" fmla="*/ 237935 w 260508"/>
                <a:gd name="connsiteY1" fmla="*/ 48161 h 588954"/>
                <a:gd name="connsiteX2" fmla="*/ 199358 w 260508"/>
                <a:gd name="connsiteY2" fmla="*/ 88832 h 588954"/>
                <a:gd name="connsiteX3" fmla="*/ 174403 w 260508"/>
                <a:gd name="connsiteY3" fmla="*/ 145316 h 588954"/>
                <a:gd name="connsiteX4" fmla="*/ 159734 w 260508"/>
                <a:gd name="connsiteY4" fmla="*/ 195322 h 588954"/>
                <a:gd name="connsiteX5" fmla="*/ 145923 w 260508"/>
                <a:gd name="connsiteY5" fmla="*/ 259520 h 588954"/>
                <a:gd name="connsiteX6" fmla="*/ 127445 w 260508"/>
                <a:gd name="connsiteY6" fmla="*/ 357723 h 588954"/>
                <a:gd name="connsiteX7" fmla="*/ 117253 w 260508"/>
                <a:gd name="connsiteY7" fmla="*/ 460117 h 588954"/>
                <a:gd name="connsiteX8" fmla="*/ 118681 w 260508"/>
                <a:gd name="connsiteY8" fmla="*/ 508313 h 588954"/>
                <a:gd name="connsiteX9" fmla="*/ 119729 w 260508"/>
                <a:gd name="connsiteY9" fmla="*/ 519648 h 588954"/>
                <a:gd name="connsiteX10" fmla="*/ 120872 w 260508"/>
                <a:gd name="connsiteY10" fmla="*/ 528411 h 588954"/>
                <a:gd name="connsiteX11" fmla="*/ 120872 w 260508"/>
                <a:gd name="connsiteY11" fmla="*/ 529935 h 588954"/>
                <a:gd name="connsiteX12" fmla="*/ 124778 w 260508"/>
                <a:gd name="connsiteY12" fmla="*/ 552509 h 588954"/>
                <a:gd name="connsiteX13" fmla="*/ 134303 w 260508"/>
                <a:gd name="connsiteY13" fmla="*/ 572607 h 588954"/>
                <a:gd name="connsiteX14" fmla="*/ 130969 w 260508"/>
                <a:gd name="connsiteY14" fmla="*/ 572607 h 588954"/>
                <a:gd name="connsiteX15" fmla="*/ 114586 w 260508"/>
                <a:gd name="connsiteY15" fmla="*/ 569940 h 588954"/>
                <a:gd name="connsiteX16" fmla="*/ 81724 w 260508"/>
                <a:gd name="connsiteY16" fmla="*/ 560415 h 588954"/>
                <a:gd name="connsiteX17" fmla="*/ 14573 w 260508"/>
                <a:gd name="connsiteY17" fmla="*/ 533555 h 588954"/>
                <a:gd name="connsiteX18" fmla="*/ 12668 w 260508"/>
                <a:gd name="connsiteY18" fmla="*/ 536984 h 588954"/>
                <a:gd name="connsiteX19" fmla="*/ 80010 w 260508"/>
                <a:gd name="connsiteY19" fmla="*/ 573464 h 588954"/>
                <a:gd name="connsiteX20" fmla="*/ 113919 w 260508"/>
                <a:gd name="connsiteY20" fmla="*/ 585275 h 588954"/>
                <a:gd name="connsiteX21" fmla="*/ 132969 w 260508"/>
                <a:gd name="connsiteY21" fmla="*/ 587847 h 588954"/>
                <a:gd name="connsiteX22" fmla="*/ 141160 w 260508"/>
                <a:gd name="connsiteY22" fmla="*/ 586704 h 588954"/>
                <a:gd name="connsiteX23" fmla="*/ 144208 w 260508"/>
                <a:gd name="connsiteY23" fmla="*/ 584989 h 588954"/>
                <a:gd name="connsiteX24" fmla="*/ 148209 w 260508"/>
                <a:gd name="connsiteY24" fmla="*/ 588800 h 588954"/>
                <a:gd name="connsiteX25" fmla="*/ 141922 w 260508"/>
                <a:gd name="connsiteY25" fmla="*/ 588800 h 588954"/>
                <a:gd name="connsiteX26" fmla="*/ 105346 w 260508"/>
                <a:gd name="connsiteY26" fmla="*/ 587276 h 588954"/>
                <a:gd name="connsiteX27" fmla="*/ 101632 w 260508"/>
                <a:gd name="connsiteY27" fmla="*/ 587276 h 588954"/>
                <a:gd name="connsiteX28" fmla="*/ 100870 w 260508"/>
                <a:gd name="connsiteY28" fmla="*/ 587276 h 588954"/>
                <a:gd name="connsiteX29" fmla="*/ 99155 w 260508"/>
                <a:gd name="connsiteY29" fmla="*/ 587276 h 588954"/>
                <a:gd name="connsiteX30" fmla="*/ 89630 w 260508"/>
                <a:gd name="connsiteY30" fmla="*/ 585752 h 588954"/>
                <a:gd name="connsiteX31" fmla="*/ 69056 w 260508"/>
                <a:gd name="connsiteY31" fmla="*/ 581656 h 588954"/>
                <a:gd name="connsiteX32" fmla="*/ 40481 w 260508"/>
                <a:gd name="connsiteY32" fmla="*/ 574988 h 588954"/>
                <a:gd name="connsiteX33" fmla="*/ 27527 w 260508"/>
                <a:gd name="connsiteY33" fmla="*/ 570607 h 588954"/>
                <a:gd name="connsiteX34" fmla="*/ 27527 w 260508"/>
                <a:gd name="connsiteY34" fmla="*/ 570607 h 588954"/>
                <a:gd name="connsiteX35" fmla="*/ 24574 w 260508"/>
                <a:gd name="connsiteY35" fmla="*/ 569273 h 588954"/>
                <a:gd name="connsiteX36" fmla="*/ 18574 w 260508"/>
                <a:gd name="connsiteY36" fmla="*/ 565844 h 588954"/>
                <a:gd name="connsiteX37" fmla="*/ 13906 w 260508"/>
                <a:gd name="connsiteY37" fmla="*/ 562701 h 588954"/>
                <a:gd name="connsiteX38" fmla="*/ 10478 w 260508"/>
                <a:gd name="connsiteY38" fmla="*/ 559463 h 588954"/>
                <a:gd name="connsiteX39" fmla="*/ 6858 w 260508"/>
                <a:gd name="connsiteY39" fmla="*/ 555462 h 588954"/>
                <a:gd name="connsiteX40" fmla="*/ 4572 w 260508"/>
                <a:gd name="connsiteY40" fmla="*/ 551462 h 588954"/>
                <a:gd name="connsiteX41" fmla="*/ 4572 w 260508"/>
                <a:gd name="connsiteY41" fmla="*/ 550890 h 588954"/>
                <a:gd name="connsiteX42" fmla="*/ 2857 w 260508"/>
                <a:gd name="connsiteY42" fmla="*/ 546318 h 588954"/>
                <a:gd name="connsiteX43" fmla="*/ 1619 w 260508"/>
                <a:gd name="connsiteY43" fmla="*/ 539079 h 588954"/>
                <a:gd name="connsiteX44" fmla="*/ 0 w 260508"/>
                <a:gd name="connsiteY44" fmla="*/ 528506 h 588954"/>
                <a:gd name="connsiteX45" fmla="*/ 0 w 260508"/>
                <a:gd name="connsiteY45" fmla="*/ 509456 h 588954"/>
                <a:gd name="connsiteX46" fmla="*/ 19812 w 260508"/>
                <a:gd name="connsiteY46" fmla="*/ 521648 h 588954"/>
                <a:gd name="connsiteX47" fmla="*/ 43148 w 260508"/>
                <a:gd name="connsiteY47" fmla="*/ 526411 h 588954"/>
                <a:gd name="connsiteX48" fmla="*/ 45543 w 260508"/>
                <a:gd name="connsiteY48" fmla="*/ 521735 h 588954"/>
                <a:gd name="connsiteX49" fmla="*/ 44005 w 260508"/>
                <a:gd name="connsiteY49" fmla="*/ 519743 h 588954"/>
                <a:gd name="connsiteX50" fmla="*/ 23336 w 260508"/>
                <a:gd name="connsiteY50" fmla="*/ 511552 h 588954"/>
                <a:gd name="connsiteX51" fmla="*/ 4286 w 260508"/>
                <a:gd name="connsiteY51" fmla="*/ 500217 h 588954"/>
                <a:gd name="connsiteX52" fmla="*/ 285 w 260508"/>
                <a:gd name="connsiteY52" fmla="*/ 499646 h 588954"/>
                <a:gd name="connsiteX53" fmla="*/ 1143 w 260508"/>
                <a:gd name="connsiteY53" fmla="*/ 458879 h 588954"/>
                <a:gd name="connsiteX54" fmla="*/ 9620 w 260508"/>
                <a:gd name="connsiteY54" fmla="*/ 351437 h 588954"/>
                <a:gd name="connsiteX55" fmla="*/ 48292 w 260508"/>
                <a:gd name="connsiteY55" fmla="*/ 144554 h 588954"/>
                <a:gd name="connsiteX56" fmla="*/ 82963 w 260508"/>
                <a:gd name="connsiteY56" fmla="*/ 55114 h 588954"/>
                <a:gd name="connsiteX57" fmla="*/ 99727 w 260508"/>
                <a:gd name="connsiteY57" fmla="*/ 24538 h 588954"/>
                <a:gd name="connsiteX58" fmla="*/ 103441 w 260508"/>
                <a:gd name="connsiteY58" fmla="*/ 18538 h 588954"/>
                <a:gd name="connsiteX59" fmla="*/ 105156 w 260508"/>
                <a:gd name="connsiteY59" fmla="*/ 16347 h 588954"/>
                <a:gd name="connsiteX60" fmla="*/ 107823 w 260508"/>
                <a:gd name="connsiteY60" fmla="*/ 13394 h 588954"/>
                <a:gd name="connsiteX61" fmla="*/ 109633 w 260508"/>
                <a:gd name="connsiteY61" fmla="*/ 11680 h 588954"/>
                <a:gd name="connsiteX62" fmla="*/ 111347 w 260508"/>
                <a:gd name="connsiteY62" fmla="*/ 10632 h 588954"/>
                <a:gd name="connsiteX63" fmla="*/ 116777 w 260508"/>
                <a:gd name="connsiteY63" fmla="*/ 6917 h 588954"/>
                <a:gd name="connsiteX64" fmla="*/ 117443 w 260508"/>
                <a:gd name="connsiteY64" fmla="*/ 6250 h 588954"/>
                <a:gd name="connsiteX65" fmla="*/ 118015 w 260508"/>
                <a:gd name="connsiteY65" fmla="*/ 6250 h 588954"/>
                <a:gd name="connsiteX66" fmla="*/ 122777 w 260508"/>
                <a:gd name="connsiteY66" fmla="*/ 1202 h 588954"/>
                <a:gd name="connsiteX67" fmla="*/ 122777 w 260508"/>
                <a:gd name="connsiteY67" fmla="*/ 1202 h 588954"/>
                <a:gd name="connsiteX68" fmla="*/ 126111 w 260508"/>
                <a:gd name="connsiteY68" fmla="*/ 1202 h 588954"/>
                <a:gd name="connsiteX69" fmla="*/ 142875 w 260508"/>
                <a:gd name="connsiteY69" fmla="*/ 250 h 588954"/>
                <a:gd name="connsiteX70" fmla="*/ 157448 w 260508"/>
                <a:gd name="connsiteY70" fmla="*/ 250 h 588954"/>
                <a:gd name="connsiteX71" fmla="*/ 161735 w 260508"/>
                <a:gd name="connsiteY71" fmla="*/ 821 h 588954"/>
                <a:gd name="connsiteX72" fmla="*/ 167069 w 260508"/>
                <a:gd name="connsiteY72" fmla="*/ 1583 h 588954"/>
                <a:gd name="connsiteX73" fmla="*/ 196405 w 260508"/>
                <a:gd name="connsiteY73" fmla="*/ 7394 h 588954"/>
                <a:gd name="connsiteX74" fmla="*/ 224980 w 260508"/>
                <a:gd name="connsiteY74" fmla="*/ 16919 h 588954"/>
                <a:gd name="connsiteX75" fmla="*/ 224980 w 260508"/>
                <a:gd name="connsiteY75" fmla="*/ 16919 h 588954"/>
                <a:gd name="connsiteX76" fmla="*/ 227838 w 260508"/>
                <a:gd name="connsiteY76" fmla="*/ 18252 h 588954"/>
                <a:gd name="connsiteX77" fmla="*/ 234982 w 260508"/>
                <a:gd name="connsiteY77" fmla="*/ 21776 h 588954"/>
                <a:gd name="connsiteX78" fmla="*/ 248221 w 260508"/>
                <a:gd name="connsiteY78" fmla="*/ 30158 h 588954"/>
                <a:gd name="connsiteX79" fmla="*/ 250127 w 260508"/>
                <a:gd name="connsiteY79" fmla="*/ 31587 h 588954"/>
                <a:gd name="connsiteX80" fmla="*/ 250793 w 260508"/>
                <a:gd name="connsiteY80" fmla="*/ 32063 h 588954"/>
                <a:gd name="connsiteX81" fmla="*/ 256318 w 260508"/>
                <a:gd name="connsiteY81" fmla="*/ 37207 h 588954"/>
                <a:gd name="connsiteX82" fmla="*/ 260509 w 260508"/>
                <a:gd name="connsiteY82" fmla="*/ 41779 h 588954"/>
                <a:gd name="connsiteX83" fmla="*/ 260509 w 260508"/>
                <a:gd name="connsiteY83" fmla="*/ 41779 h 588954"/>
                <a:gd name="connsiteX84" fmla="*/ 237935 w 260508"/>
                <a:gd name="connsiteY84" fmla="*/ 48161 h 58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60508" h="588954">
                  <a:moveTo>
                    <a:pt x="237935" y="48161"/>
                  </a:moveTo>
                  <a:lnTo>
                    <a:pt x="237935" y="48161"/>
                  </a:lnTo>
                  <a:cubicBezTo>
                    <a:pt x="221735" y="58104"/>
                    <a:pt x="208432" y="72130"/>
                    <a:pt x="199358" y="88832"/>
                  </a:cubicBezTo>
                  <a:cubicBezTo>
                    <a:pt x="189094" y="106739"/>
                    <a:pt x="180730" y="125670"/>
                    <a:pt x="174403" y="145316"/>
                  </a:cubicBezTo>
                  <a:cubicBezTo>
                    <a:pt x="168688" y="161699"/>
                    <a:pt x="163925" y="178463"/>
                    <a:pt x="159734" y="195322"/>
                  </a:cubicBezTo>
                  <a:cubicBezTo>
                    <a:pt x="154496" y="216563"/>
                    <a:pt x="150209" y="238089"/>
                    <a:pt x="145923" y="259520"/>
                  </a:cubicBezTo>
                  <a:cubicBezTo>
                    <a:pt x="139160" y="292191"/>
                    <a:pt x="132588" y="324767"/>
                    <a:pt x="127445" y="357723"/>
                  </a:cubicBezTo>
                  <a:cubicBezTo>
                    <a:pt x="121815" y="391595"/>
                    <a:pt x="118411" y="425800"/>
                    <a:pt x="117253" y="460117"/>
                  </a:cubicBezTo>
                  <a:cubicBezTo>
                    <a:pt x="116871" y="476196"/>
                    <a:pt x="117347" y="492285"/>
                    <a:pt x="118681" y="508313"/>
                  </a:cubicBezTo>
                  <a:cubicBezTo>
                    <a:pt x="118681" y="512123"/>
                    <a:pt x="119348" y="515838"/>
                    <a:pt x="119729" y="519648"/>
                  </a:cubicBezTo>
                  <a:lnTo>
                    <a:pt x="120872" y="528411"/>
                  </a:lnTo>
                  <a:cubicBezTo>
                    <a:pt x="120301" y="524125"/>
                    <a:pt x="120872" y="529364"/>
                    <a:pt x="120872" y="529935"/>
                  </a:cubicBezTo>
                  <a:cubicBezTo>
                    <a:pt x="121454" y="537567"/>
                    <a:pt x="122761" y="545126"/>
                    <a:pt x="124778" y="552509"/>
                  </a:cubicBezTo>
                  <a:cubicBezTo>
                    <a:pt x="126993" y="559622"/>
                    <a:pt x="130200" y="566388"/>
                    <a:pt x="134303" y="572607"/>
                  </a:cubicBezTo>
                  <a:lnTo>
                    <a:pt x="130969" y="572607"/>
                  </a:lnTo>
                  <a:cubicBezTo>
                    <a:pt x="125435" y="572245"/>
                    <a:pt x="119948" y="571352"/>
                    <a:pt x="114586" y="569940"/>
                  </a:cubicBezTo>
                  <a:cubicBezTo>
                    <a:pt x="103537" y="567273"/>
                    <a:pt x="92678" y="563749"/>
                    <a:pt x="81724" y="560415"/>
                  </a:cubicBezTo>
                  <a:cubicBezTo>
                    <a:pt x="58674" y="553747"/>
                    <a:pt x="34099" y="548509"/>
                    <a:pt x="14573" y="533555"/>
                  </a:cubicBezTo>
                  <a:cubicBezTo>
                    <a:pt x="12573" y="532030"/>
                    <a:pt x="10668" y="535460"/>
                    <a:pt x="12668" y="536984"/>
                  </a:cubicBezTo>
                  <a:cubicBezTo>
                    <a:pt x="33024" y="552662"/>
                    <a:pt x="55759" y="564978"/>
                    <a:pt x="80010" y="573464"/>
                  </a:cubicBezTo>
                  <a:cubicBezTo>
                    <a:pt x="91249" y="577560"/>
                    <a:pt x="102394" y="582322"/>
                    <a:pt x="113919" y="585275"/>
                  </a:cubicBezTo>
                  <a:cubicBezTo>
                    <a:pt x="120148" y="586866"/>
                    <a:pt x="126541" y="587729"/>
                    <a:pt x="132969" y="587847"/>
                  </a:cubicBezTo>
                  <a:cubicBezTo>
                    <a:pt x="135736" y="587801"/>
                    <a:pt x="138487" y="587417"/>
                    <a:pt x="141160" y="586704"/>
                  </a:cubicBezTo>
                  <a:cubicBezTo>
                    <a:pt x="142307" y="586405"/>
                    <a:pt x="143358" y="585815"/>
                    <a:pt x="144208" y="584989"/>
                  </a:cubicBezTo>
                  <a:cubicBezTo>
                    <a:pt x="145542" y="586323"/>
                    <a:pt x="146875" y="587656"/>
                    <a:pt x="148209" y="588800"/>
                  </a:cubicBezTo>
                  <a:lnTo>
                    <a:pt x="141922" y="588800"/>
                  </a:lnTo>
                  <a:cubicBezTo>
                    <a:pt x="129709" y="589243"/>
                    <a:pt x="117480" y="588734"/>
                    <a:pt x="105346" y="587276"/>
                  </a:cubicBezTo>
                  <a:lnTo>
                    <a:pt x="101632" y="587276"/>
                  </a:lnTo>
                  <a:lnTo>
                    <a:pt x="100870" y="587276"/>
                  </a:lnTo>
                  <a:lnTo>
                    <a:pt x="99155" y="587276"/>
                  </a:lnTo>
                  <a:lnTo>
                    <a:pt x="89630" y="585752"/>
                  </a:lnTo>
                  <a:cubicBezTo>
                    <a:pt x="82772" y="584609"/>
                    <a:pt x="75819" y="583180"/>
                    <a:pt x="69056" y="581656"/>
                  </a:cubicBezTo>
                  <a:cubicBezTo>
                    <a:pt x="59531" y="579655"/>
                    <a:pt x="50006" y="577655"/>
                    <a:pt x="40481" y="574988"/>
                  </a:cubicBezTo>
                  <a:cubicBezTo>
                    <a:pt x="36089" y="573757"/>
                    <a:pt x="31765" y="572294"/>
                    <a:pt x="27527" y="570607"/>
                  </a:cubicBezTo>
                  <a:lnTo>
                    <a:pt x="27527" y="570607"/>
                  </a:lnTo>
                  <a:lnTo>
                    <a:pt x="24574" y="569273"/>
                  </a:lnTo>
                  <a:cubicBezTo>
                    <a:pt x="22511" y="568244"/>
                    <a:pt x="20508" y="567099"/>
                    <a:pt x="18574" y="565844"/>
                  </a:cubicBezTo>
                  <a:cubicBezTo>
                    <a:pt x="16960" y="564885"/>
                    <a:pt x="15402" y="563836"/>
                    <a:pt x="13906" y="562701"/>
                  </a:cubicBezTo>
                  <a:cubicBezTo>
                    <a:pt x="15145" y="563558"/>
                    <a:pt x="11144" y="560129"/>
                    <a:pt x="10478" y="559463"/>
                  </a:cubicBezTo>
                  <a:cubicBezTo>
                    <a:pt x="9811" y="558796"/>
                    <a:pt x="8001" y="556796"/>
                    <a:pt x="6858" y="555462"/>
                  </a:cubicBezTo>
                  <a:cubicBezTo>
                    <a:pt x="7906" y="556605"/>
                    <a:pt x="4953" y="552319"/>
                    <a:pt x="4572" y="551462"/>
                  </a:cubicBezTo>
                  <a:lnTo>
                    <a:pt x="4572" y="550890"/>
                  </a:lnTo>
                  <a:cubicBezTo>
                    <a:pt x="4000" y="549461"/>
                    <a:pt x="3048" y="546604"/>
                    <a:pt x="2857" y="546318"/>
                  </a:cubicBezTo>
                  <a:cubicBezTo>
                    <a:pt x="2253" y="543942"/>
                    <a:pt x="1839" y="541521"/>
                    <a:pt x="1619" y="539079"/>
                  </a:cubicBezTo>
                  <a:cubicBezTo>
                    <a:pt x="1143" y="535364"/>
                    <a:pt x="762" y="531840"/>
                    <a:pt x="0" y="528506"/>
                  </a:cubicBezTo>
                  <a:lnTo>
                    <a:pt x="0" y="509456"/>
                  </a:lnTo>
                  <a:cubicBezTo>
                    <a:pt x="6223" y="514110"/>
                    <a:pt x="12854" y="518190"/>
                    <a:pt x="19812" y="521648"/>
                  </a:cubicBezTo>
                  <a:cubicBezTo>
                    <a:pt x="26618" y="526345"/>
                    <a:pt x="35046" y="528065"/>
                    <a:pt x="43148" y="526411"/>
                  </a:cubicBezTo>
                  <a:cubicBezTo>
                    <a:pt x="45101" y="525781"/>
                    <a:pt x="46173" y="523688"/>
                    <a:pt x="45543" y="521735"/>
                  </a:cubicBezTo>
                  <a:cubicBezTo>
                    <a:pt x="45278" y="520913"/>
                    <a:pt x="44734" y="520208"/>
                    <a:pt x="44005" y="519743"/>
                  </a:cubicBezTo>
                  <a:cubicBezTo>
                    <a:pt x="37451" y="516232"/>
                    <a:pt x="30516" y="513484"/>
                    <a:pt x="23336" y="511552"/>
                  </a:cubicBezTo>
                  <a:cubicBezTo>
                    <a:pt x="16646" y="508377"/>
                    <a:pt x="10268" y="504582"/>
                    <a:pt x="4286" y="500217"/>
                  </a:cubicBezTo>
                  <a:cubicBezTo>
                    <a:pt x="3138" y="499354"/>
                    <a:pt x="1629" y="499138"/>
                    <a:pt x="285" y="499646"/>
                  </a:cubicBezTo>
                  <a:cubicBezTo>
                    <a:pt x="286" y="486025"/>
                    <a:pt x="286" y="472404"/>
                    <a:pt x="1143" y="458879"/>
                  </a:cubicBezTo>
                  <a:cubicBezTo>
                    <a:pt x="2477" y="422874"/>
                    <a:pt x="5334" y="387155"/>
                    <a:pt x="9620" y="351437"/>
                  </a:cubicBezTo>
                  <a:cubicBezTo>
                    <a:pt x="18287" y="281753"/>
                    <a:pt x="31202" y="212663"/>
                    <a:pt x="48292" y="144554"/>
                  </a:cubicBezTo>
                  <a:cubicBezTo>
                    <a:pt x="55666" y="113283"/>
                    <a:pt x="67334" y="83184"/>
                    <a:pt x="82963" y="55114"/>
                  </a:cubicBezTo>
                  <a:cubicBezTo>
                    <a:pt x="88678" y="44922"/>
                    <a:pt x="93536" y="34349"/>
                    <a:pt x="99727" y="24538"/>
                  </a:cubicBezTo>
                  <a:lnTo>
                    <a:pt x="103441" y="18538"/>
                  </a:lnTo>
                  <a:lnTo>
                    <a:pt x="105156" y="16347"/>
                  </a:lnTo>
                  <a:cubicBezTo>
                    <a:pt x="106013" y="15299"/>
                    <a:pt x="106966" y="14347"/>
                    <a:pt x="107823" y="13394"/>
                  </a:cubicBezTo>
                  <a:lnTo>
                    <a:pt x="109633" y="11680"/>
                  </a:lnTo>
                  <a:cubicBezTo>
                    <a:pt x="108585" y="12728"/>
                    <a:pt x="110776" y="11013"/>
                    <a:pt x="111347" y="10632"/>
                  </a:cubicBezTo>
                  <a:cubicBezTo>
                    <a:pt x="113352" y="9707"/>
                    <a:pt x="115187" y="8451"/>
                    <a:pt x="116777" y="6917"/>
                  </a:cubicBezTo>
                  <a:lnTo>
                    <a:pt x="117443" y="6250"/>
                  </a:lnTo>
                  <a:lnTo>
                    <a:pt x="118015" y="6250"/>
                  </a:lnTo>
                  <a:cubicBezTo>
                    <a:pt x="119995" y="4988"/>
                    <a:pt x="121632" y="3253"/>
                    <a:pt x="122777" y="1202"/>
                  </a:cubicBezTo>
                  <a:lnTo>
                    <a:pt x="122777" y="1202"/>
                  </a:lnTo>
                  <a:lnTo>
                    <a:pt x="126111" y="1202"/>
                  </a:lnTo>
                  <a:cubicBezTo>
                    <a:pt x="131731" y="1202"/>
                    <a:pt x="137255" y="345"/>
                    <a:pt x="142875" y="250"/>
                  </a:cubicBezTo>
                  <a:cubicBezTo>
                    <a:pt x="147727" y="-83"/>
                    <a:pt x="152596" y="-83"/>
                    <a:pt x="157448" y="250"/>
                  </a:cubicBezTo>
                  <a:lnTo>
                    <a:pt x="161735" y="821"/>
                  </a:lnTo>
                  <a:lnTo>
                    <a:pt x="167069" y="1583"/>
                  </a:lnTo>
                  <a:cubicBezTo>
                    <a:pt x="176942" y="3006"/>
                    <a:pt x="186735" y="4945"/>
                    <a:pt x="196405" y="7394"/>
                  </a:cubicBezTo>
                  <a:cubicBezTo>
                    <a:pt x="206143" y="9891"/>
                    <a:pt x="215692" y="13074"/>
                    <a:pt x="224980" y="16919"/>
                  </a:cubicBezTo>
                  <a:lnTo>
                    <a:pt x="224980" y="16919"/>
                  </a:lnTo>
                  <a:lnTo>
                    <a:pt x="227838" y="18252"/>
                  </a:lnTo>
                  <a:cubicBezTo>
                    <a:pt x="230219" y="19300"/>
                    <a:pt x="232600" y="20538"/>
                    <a:pt x="234982" y="21776"/>
                  </a:cubicBezTo>
                  <a:cubicBezTo>
                    <a:pt x="239561" y="24299"/>
                    <a:pt x="243982" y="27098"/>
                    <a:pt x="248221" y="30158"/>
                  </a:cubicBezTo>
                  <a:cubicBezTo>
                    <a:pt x="248888" y="30158"/>
                    <a:pt x="249460" y="31111"/>
                    <a:pt x="250127" y="31587"/>
                  </a:cubicBezTo>
                  <a:lnTo>
                    <a:pt x="250793" y="32063"/>
                  </a:lnTo>
                  <a:cubicBezTo>
                    <a:pt x="252698" y="33683"/>
                    <a:pt x="254508" y="35397"/>
                    <a:pt x="256318" y="37207"/>
                  </a:cubicBezTo>
                  <a:cubicBezTo>
                    <a:pt x="258128" y="39017"/>
                    <a:pt x="259175" y="40255"/>
                    <a:pt x="260509" y="41779"/>
                  </a:cubicBezTo>
                  <a:lnTo>
                    <a:pt x="260509" y="41779"/>
                  </a:lnTo>
                  <a:cubicBezTo>
                    <a:pt x="252620" y="42300"/>
                    <a:pt x="244929" y="44474"/>
                    <a:pt x="237935" y="48161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3ECF19D3-1FD1-4845-8313-7CF8E413100D}"/>
                </a:ext>
              </a:extLst>
            </p:cNvPr>
            <p:cNvSpPr/>
            <p:nvPr/>
          </p:nvSpPr>
          <p:spPr>
            <a:xfrm>
              <a:off x="7881096" y="2642928"/>
              <a:ext cx="1202993" cy="1253252"/>
            </a:xfrm>
            <a:custGeom>
              <a:avLst/>
              <a:gdLst>
                <a:gd name="connsiteX0" fmla="*/ 652000 w 746964"/>
                <a:gd name="connsiteY0" fmla="*/ 761503 h 778171"/>
                <a:gd name="connsiteX1" fmla="*/ 652000 w 746964"/>
                <a:gd name="connsiteY1" fmla="*/ 761503 h 778171"/>
                <a:gd name="connsiteX2" fmla="*/ 629330 w 746964"/>
                <a:gd name="connsiteY2" fmla="*/ 750835 h 778171"/>
                <a:gd name="connsiteX3" fmla="*/ 604470 w 746964"/>
                <a:gd name="connsiteY3" fmla="*/ 743501 h 778171"/>
                <a:gd name="connsiteX4" fmla="*/ 551797 w 746964"/>
                <a:gd name="connsiteY4" fmla="*/ 738071 h 778171"/>
                <a:gd name="connsiteX5" fmla="*/ 499219 w 746964"/>
                <a:gd name="connsiteY5" fmla="*/ 745120 h 778171"/>
                <a:gd name="connsiteX6" fmla="*/ 495123 w 746964"/>
                <a:gd name="connsiteY6" fmla="*/ 745691 h 778171"/>
                <a:gd name="connsiteX7" fmla="*/ 488932 w 746964"/>
                <a:gd name="connsiteY7" fmla="*/ 746453 h 778171"/>
                <a:gd name="connsiteX8" fmla="*/ 476454 w 746964"/>
                <a:gd name="connsiteY8" fmla="*/ 747882 h 778171"/>
                <a:gd name="connsiteX9" fmla="*/ 449308 w 746964"/>
                <a:gd name="connsiteY9" fmla="*/ 750454 h 778171"/>
                <a:gd name="connsiteX10" fmla="*/ 394730 w 746964"/>
                <a:gd name="connsiteY10" fmla="*/ 756931 h 778171"/>
                <a:gd name="connsiteX11" fmla="*/ 344056 w 746964"/>
                <a:gd name="connsiteY11" fmla="*/ 767217 h 778171"/>
                <a:gd name="connsiteX12" fmla="*/ 319863 w 746964"/>
                <a:gd name="connsiteY12" fmla="*/ 772456 h 778171"/>
                <a:gd name="connsiteX13" fmla="*/ 296146 w 746964"/>
                <a:gd name="connsiteY13" fmla="*/ 776266 h 778171"/>
                <a:gd name="connsiteX14" fmla="*/ 291383 w 746964"/>
                <a:gd name="connsiteY14" fmla="*/ 776933 h 778171"/>
                <a:gd name="connsiteX15" fmla="*/ 290621 w 746964"/>
                <a:gd name="connsiteY15" fmla="*/ 776933 h 778171"/>
                <a:gd name="connsiteX16" fmla="*/ 285002 w 746964"/>
                <a:gd name="connsiteY16" fmla="*/ 777505 h 778171"/>
                <a:gd name="connsiteX17" fmla="*/ 273762 w 746964"/>
                <a:gd name="connsiteY17" fmla="*/ 778171 h 778171"/>
                <a:gd name="connsiteX18" fmla="*/ 248806 w 746964"/>
                <a:gd name="connsiteY18" fmla="*/ 778171 h 778171"/>
                <a:gd name="connsiteX19" fmla="*/ 228709 w 746964"/>
                <a:gd name="connsiteY19" fmla="*/ 776552 h 778171"/>
                <a:gd name="connsiteX20" fmla="*/ 219184 w 746964"/>
                <a:gd name="connsiteY20" fmla="*/ 763026 h 778171"/>
                <a:gd name="connsiteX21" fmla="*/ 204134 w 746964"/>
                <a:gd name="connsiteY21" fmla="*/ 748834 h 778171"/>
                <a:gd name="connsiteX22" fmla="*/ 188799 w 746964"/>
                <a:gd name="connsiteY22" fmla="*/ 721402 h 778171"/>
                <a:gd name="connsiteX23" fmla="*/ 191371 w 746964"/>
                <a:gd name="connsiteY23" fmla="*/ 715116 h 778171"/>
                <a:gd name="connsiteX24" fmla="*/ 196229 w 746964"/>
                <a:gd name="connsiteY24" fmla="*/ 702257 h 778171"/>
                <a:gd name="connsiteX25" fmla="*/ 210040 w 746964"/>
                <a:gd name="connsiteY25" fmla="*/ 654632 h 778171"/>
                <a:gd name="connsiteX26" fmla="*/ 227471 w 746964"/>
                <a:gd name="connsiteY26" fmla="*/ 555763 h 778171"/>
                <a:gd name="connsiteX27" fmla="*/ 251759 w 746964"/>
                <a:gd name="connsiteY27" fmla="*/ 342784 h 778171"/>
                <a:gd name="connsiteX28" fmla="*/ 252236 w 746964"/>
                <a:gd name="connsiteY28" fmla="*/ 290682 h 778171"/>
                <a:gd name="connsiteX29" fmla="*/ 268333 w 746964"/>
                <a:gd name="connsiteY29" fmla="*/ 285634 h 778171"/>
                <a:gd name="connsiteX30" fmla="*/ 280334 w 746964"/>
                <a:gd name="connsiteY30" fmla="*/ 282300 h 778171"/>
                <a:gd name="connsiteX31" fmla="*/ 296431 w 746964"/>
                <a:gd name="connsiteY31" fmla="*/ 304112 h 778171"/>
                <a:gd name="connsiteX32" fmla="*/ 304045 w 746964"/>
                <a:gd name="connsiteY32" fmla="*/ 301833 h 778171"/>
                <a:gd name="connsiteX33" fmla="*/ 304718 w 746964"/>
                <a:gd name="connsiteY33" fmla="*/ 299159 h 778171"/>
                <a:gd name="connsiteX34" fmla="*/ 297289 w 746964"/>
                <a:gd name="connsiteY34" fmla="*/ 273727 h 778171"/>
                <a:gd name="connsiteX35" fmla="*/ 287288 w 746964"/>
                <a:gd name="connsiteY35" fmla="*/ 247343 h 778171"/>
                <a:gd name="connsiteX36" fmla="*/ 282906 w 746964"/>
                <a:gd name="connsiteY36" fmla="*/ 232865 h 778171"/>
                <a:gd name="connsiteX37" fmla="*/ 282239 w 746964"/>
                <a:gd name="connsiteY37" fmla="*/ 230865 h 778171"/>
                <a:gd name="connsiteX38" fmla="*/ 281668 w 746964"/>
                <a:gd name="connsiteY38" fmla="*/ 222007 h 778171"/>
                <a:gd name="connsiteX39" fmla="*/ 266333 w 746964"/>
                <a:gd name="connsiteY39" fmla="*/ 211148 h 778171"/>
                <a:gd name="connsiteX40" fmla="*/ 249473 w 746964"/>
                <a:gd name="connsiteY40" fmla="*/ 199908 h 778171"/>
                <a:gd name="connsiteX41" fmla="*/ 230423 w 746964"/>
                <a:gd name="connsiteY41" fmla="*/ 185716 h 778171"/>
                <a:gd name="connsiteX42" fmla="*/ 226613 w 746964"/>
                <a:gd name="connsiteY42" fmla="*/ 179049 h 778171"/>
                <a:gd name="connsiteX43" fmla="*/ 212612 w 746964"/>
                <a:gd name="connsiteY43" fmla="*/ 171429 h 778171"/>
                <a:gd name="connsiteX44" fmla="*/ 188894 w 746964"/>
                <a:gd name="connsiteY44" fmla="*/ 151426 h 778171"/>
                <a:gd name="connsiteX45" fmla="*/ 148985 w 746964"/>
                <a:gd name="connsiteY45" fmla="*/ 128757 h 778171"/>
                <a:gd name="connsiteX46" fmla="*/ 118219 w 746964"/>
                <a:gd name="connsiteY46" fmla="*/ 139234 h 778171"/>
                <a:gd name="connsiteX47" fmla="*/ 109646 w 746964"/>
                <a:gd name="connsiteY47" fmla="*/ 145902 h 778171"/>
                <a:gd name="connsiteX48" fmla="*/ 109646 w 746964"/>
                <a:gd name="connsiteY48" fmla="*/ 145902 h 778171"/>
                <a:gd name="connsiteX49" fmla="*/ 108313 w 746964"/>
                <a:gd name="connsiteY49" fmla="*/ 147045 h 778171"/>
                <a:gd name="connsiteX50" fmla="*/ 103931 w 746964"/>
                <a:gd name="connsiteY50" fmla="*/ 150379 h 778171"/>
                <a:gd name="connsiteX51" fmla="*/ 85453 w 746964"/>
                <a:gd name="connsiteY51" fmla="*/ 161808 h 778171"/>
                <a:gd name="connsiteX52" fmla="*/ 47829 w 746964"/>
                <a:gd name="connsiteY52" fmla="*/ 186383 h 778171"/>
                <a:gd name="connsiteX53" fmla="*/ 35923 w 746964"/>
                <a:gd name="connsiteY53" fmla="*/ 195908 h 778171"/>
                <a:gd name="connsiteX54" fmla="*/ 16301 w 746964"/>
                <a:gd name="connsiteY54" fmla="*/ 193527 h 778171"/>
                <a:gd name="connsiteX55" fmla="*/ 10967 w 746964"/>
                <a:gd name="connsiteY55" fmla="*/ 193527 h 778171"/>
                <a:gd name="connsiteX56" fmla="*/ 9062 w 746964"/>
                <a:gd name="connsiteY56" fmla="*/ 192003 h 778171"/>
                <a:gd name="connsiteX57" fmla="*/ 6205 w 746964"/>
                <a:gd name="connsiteY57" fmla="*/ 189241 h 778171"/>
                <a:gd name="connsiteX58" fmla="*/ 585 w 746964"/>
                <a:gd name="connsiteY58" fmla="*/ 183526 h 778171"/>
                <a:gd name="connsiteX59" fmla="*/ 14 w 746964"/>
                <a:gd name="connsiteY59" fmla="*/ 182859 h 778171"/>
                <a:gd name="connsiteX60" fmla="*/ 14 w 746964"/>
                <a:gd name="connsiteY60" fmla="*/ 182192 h 778171"/>
                <a:gd name="connsiteX61" fmla="*/ 41638 w 746964"/>
                <a:gd name="connsiteY61" fmla="*/ 169143 h 778171"/>
                <a:gd name="connsiteX62" fmla="*/ 64974 w 746964"/>
                <a:gd name="connsiteY62" fmla="*/ 139234 h 778171"/>
                <a:gd name="connsiteX63" fmla="*/ 78023 w 746964"/>
                <a:gd name="connsiteY63" fmla="*/ 101134 h 778171"/>
                <a:gd name="connsiteX64" fmla="*/ 57545 w 746964"/>
                <a:gd name="connsiteY64" fmla="*/ 73893 h 778171"/>
                <a:gd name="connsiteX65" fmla="*/ 63640 w 746964"/>
                <a:gd name="connsiteY65" fmla="*/ 64368 h 778171"/>
                <a:gd name="connsiteX66" fmla="*/ 69451 w 746964"/>
                <a:gd name="connsiteY66" fmla="*/ 55700 h 778171"/>
                <a:gd name="connsiteX67" fmla="*/ 72118 w 746964"/>
                <a:gd name="connsiteY67" fmla="*/ 50557 h 778171"/>
                <a:gd name="connsiteX68" fmla="*/ 74023 w 746964"/>
                <a:gd name="connsiteY68" fmla="*/ 47985 h 778171"/>
                <a:gd name="connsiteX69" fmla="*/ 97454 w 746964"/>
                <a:gd name="connsiteY69" fmla="*/ 22362 h 778171"/>
                <a:gd name="connsiteX70" fmla="*/ 103550 w 746964"/>
                <a:gd name="connsiteY70" fmla="*/ 17029 h 778171"/>
                <a:gd name="connsiteX71" fmla="*/ 104408 w 746964"/>
                <a:gd name="connsiteY71" fmla="*/ 16266 h 778171"/>
                <a:gd name="connsiteX72" fmla="*/ 105074 w 746964"/>
                <a:gd name="connsiteY72" fmla="*/ 15695 h 778171"/>
                <a:gd name="connsiteX73" fmla="*/ 111265 w 746964"/>
                <a:gd name="connsiteY73" fmla="*/ 10742 h 778171"/>
                <a:gd name="connsiteX74" fmla="*/ 118028 w 746964"/>
                <a:gd name="connsiteY74" fmla="*/ 3694 h 778171"/>
                <a:gd name="connsiteX75" fmla="*/ 119743 w 746964"/>
                <a:gd name="connsiteY75" fmla="*/ 2932 h 778171"/>
                <a:gd name="connsiteX76" fmla="*/ 120410 w 746964"/>
                <a:gd name="connsiteY76" fmla="*/ 2932 h 778171"/>
                <a:gd name="connsiteX77" fmla="*/ 121267 w 746964"/>
                <a:gd name="connsiteY77" fmla="*/ 2932 h 778171"/>
                <a:gd name="connsiteX78" fmla="*/ 128506 w 746964"/>
                <a:gd name="connsiteY78" fmla="*/ 1027 h 778171"/>
                <a:gd name="connsiteX79" fmla="*/ 132411 w 746964"/>
                <a:gd name="connsiteY79" fmla="*/ 265 h 778171"/>
                <a:gd name="connsiteX80" fmla="*/ 133173 w 746964"/>
                <a:gd name="connsiteY80" fmla="*/ 265 h 778171"/>
                <a:gd name="connsiteX81" fmla="*/ 134888 w 746964"/>
                <a:gd name="connsiteY81" fmla="*/ 265 h 778171"/>
                <a:gd name="connsiteX82" fmla="*/ 169368 w 746964"/>
                <a:gd name="connsiteY82" fmla="*/ 1693 h 778171"/>
                <a:gd name="connsiteX83" fmla="*/ 175559 w 746964"/>
                <a:gd name="connsiteY83" fmla="*/ 2551 h 778171"/>
                <a:gd name="connsiteX84" fmla="*/ 181370 w 746964"/>
                <a:gd name="connsiteY84" fmla="*/ 3408 h 778171"/>
                <a:gd name="connsiteX85" fmla="*/ 204706 w 746964"/>
                <a:gd name="connsiteY85" fmla="*/ 6170 h 778171"/>
                <a:gd name="connsiteX86" fmla="*/ 253093 w 746964"/>
                <a:gd name="connsiteY86" fmla="*/ 16933 h 778171"/>
                <a:gd name="connsiteX87" fmla="*/ 300718 w 746964"/>
                <a:gd name="connsiteY87" fmla="*/ 30554 h 778171"/>
                <a:gd name="connsiteX88" fmla="*/ 346438 w 746964"/>
                <a:gd name="connsiteY88" fmla="*/ 40079 h 778171"/>
                <a:gd name="connsiteX89" fmla="*/ 367679 w 746964"/>
                <a:gd name="connsiteY89" fmla="*/ 46461 h 778171"/>
                <a:gd name="connsiteX90" fmla="*/ 368631 w 746964"/>
                <a:gd name="connsiteY90" fmla="*/ 46461 h 778171"/>
                <a:gd name="connsiteX91" fmla="*/ 369964 w 746964"/>
                <a:gd name="connsiteY91" fmla="*/ 47128 h 778171"/>
                <a:gd name="connsiteX92" fmla="*/ 374822 w 746964"/>
                <a:gd name="connsiteY92" fmla="*/ 49414 h 778171"/>
                <a:gd name="connsiteX93" fmla="*/ 385871 w 746964"/>
                <a:gd name="connsiteY93" fmla="*/ 55510 h 778171"/>
                <a:gd name="connsiteX94" fmla="*/ 395396 w 746964"/>
                <a:gd name="connsiteY94" fmla="*/ 61701 h 778171"/>
                <a:gd name="connsiteX95" fmla="*/ 399873 w 746964"/>
                <a:gd name="connsiteY95" fmla="*/ 64939 h 778171"/>
                <a:gd name="connsiteX96" fmla="*/ 402826 w 746964"/>
                <a:gd name="connsiteY96" fmla="*/ 67225 h 778171"/>
                <a:gd name="connsiteX97" fmla="*/ 420352 w 746964"/>
                <a:gd name="connsiteY97" fmla="*/ 82656 h 778171"/>
                <a:gd name="connsiteX98" fmla="*/ 480264 w 746964"/>
                <a:gd name="connsiteY98" fmla="*/ 147045 h 778171"/>
                <a:gd name="connsiteX99" fmla="*/ 509887 w 746964"/>
                <a:gd name="connsiteY99" fmla="*/ 181525 h 778171"/>
                <a:gd name="connsiteX100" fmla="*/ 526460 w 746964"/>
                <a:gd name="connsiteY100" fmla="*/ 198670 h 778171"/>
                <a:gd name="connsiteX101" fmla="*/ 534271 w 746964"/>
                <a:gd name="connsiteY101" fmla="*/ 206481 h 778171"/>
                <a:gd name="connsiteX102" fmla="*/ 544463 w 746964"/>
                <a:gd name="connsiteY102" fmla="*/ 213529 h 778171"/>
                <a:gd name="connsiteX103" fmla="*/ 549035 w 746964"/>
                <a:gd name="connsiteY103" fmla="*/ 214863 h 778171"/>
                <a:gd name="connsiteX104" fmla="*/ 565418 w 746964"/>
                <a:gd name="connsiteY104" fmla="*/ 244771 h 778171"/>
                <a:gd name="connsiteX105" fmla="*/ 613043 w 746964"/>
                <a:gd name="connsiteY105" fmla="*/ 287443 h 778171"/>
                <a:gd name="connsiteX106" fmla="*/ 673241 w 746964"/>
                <a:gd name="connsiteY106" fmla="*/ 311161 h 778171"/>
                <a:gd name="connsiteX107" fmla="*/ 690862 w 746964"/>
                <a:gd name="connsiteY107" fmla="*/ 316876 h 778171"/>
                <a:gd name="connsiteX108" fmla="*/ 702578 w 746964"/>
                <a:gd name="connsiteY108" fmla="*/ 323448 h 778171"/>
                <a:gd name="connsiteX109" fmla="*/ 707150 w 746964"/>
                <a:gd name="connsiteY109" fmla="*/ 323448 h 778171"/>
                <a:gd name="connsiteX110" fmla="*/ 707912 w 746964"/>
                <a:gd name="connsiteY110" fmla="*/ 323448 h 778171"/>
                <a:gd name="connsiteX111" fmla="*/ 710198 w 746964"/>
                <a:gd name="connsiteY111" fmla="*/ 323448 h 778171"/>
                <a:gd name="connsiteX112" fmla="*/ 725057 w 746964"/>
                <a:gd name="connsiteY112" fmla="*/ 327543 h 778171"/>
                <a:gd name="connsiteX113" fmla="*/ 738963 w 746964"/>
                <a:gd name="connsiteY113" fmla="*/ 332497 h 778171"/>
                <a:gd name="connsiteX114" fmla="*/ 745440 w 746964"/>
                <a:gd name="connsiteY114" fmla="*/ 334878 h 778171"/>
                <a:gd name="connsiteX115" fmla="*/ 746964 w 746964"/>
                <a:gd name="connsiteY115" fmla="*/ 334878 h 778171"/>
                <a:gd name="connsiteX116" fmla="*/ 726295 w 746964"/>
                <a:gd name="connsiteY116" fmla="*/ 374978 h 778171"/>
                <a:gd name="connsiteX117" fmla="*/ 708197 w 746964"/>
                <a:gd name="connsiteY117" fmla="*/ 423746 h 778171"/>
                <a:gd name="connsiteX118" fmla="*/ 683528 w 746964"/>
                <a:gd name="connsiteY118" fmla="*/ 526045 h 778171"/>
                <a:gd name="connsiteX119" fmla="*/ 679622 w 746964"/>
                <a:gd name="connsiteY119" fmla="*/ 545666 h 778171"/>
                <a:gd name="connsiteX120" fmla="*/ 651047 w 746964"/>
                <a:gd name="connsiteY120" fmla="*/ 539475 h 778171"/>
                <a:gd name="connsiteX121" fmla="*/ 607328 w 746964"/>
                <a:gd name="connsiteY121" fmla="*/ 525664 h 778171"/>
                <a:gd name="connsiteX122" fmla="*/ 604375 w 746964"/>
                <a:gd name="connsiteY122" fmla="*/ 536903 h 778171"/>
                <a:gd name="connsiteX123" fmla="*/ 647523 w 746964"/>
                <a:gd name="connsiteY123" fmla="*/ 552619 h 778171"/>
                <a:gd name="connsiteX124" fmla="*/ 677146 w 746964"/>
                <a:gd name="connsiteY124" fmla="*/ 558620 h 778171"/>
                <a:gd name="connsiteX125" fmla="*/ 665525 w 746964"/>
                <a:gd name="connsiteY125" fmla="*/ 631201 h 778171"/>
                <a:gd name="connsiteX126" fmla="*/ 658572 w 746964"/>
                <a:gd name="connsiteY126" fmla="*/ 691113 h 778171"/>
                <a:gd name="connsiteX127" fmla="*/ 654762 w 746964"/>
                <a:gd name="connsiteY127" fmla="*/ 751406 h 778171"/>
                <a:gd name="connsiteX128" fmla="*/ 654762 w 746964"/>
                <a:gd name="connsiteY128" fmla="*/ 763503 h 778171"/>
                <a:gd name="connsiteX129" fmla="*/ 652000 w 746964"/>
                <a:gd name="connsiteY129" fmla="*/ 761503 h 778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746964" h="778171">
                  <a:moveTo>
                    <a:pt x="652000" y="761503"/>
                  </a:moveTo>
                  <a:lnTo>
                    <a:pt x="652000" y="761503"/>
                  </a:lnTo>
                  <a:cubicBezTo>
                    <a:pt x="645031" y="756812"/>
                    <a:pt x="637387" y="753214"/>
                    <a:pt x="629330" y="750835"/>
                  </a:cubicBezTo>
                  <a:cubicBezTo>
                    <a:pt x="621173" y="747971"/>
                    <a:pt x="612876" y="745523"/>
                    <a:pt x="604470" y="743501"/>
                  </a:cubicBezTo>
                  <a:cubicBezTo>
                    <a:pt x="587247" y="739267"/>
                    <a:pt x="569521" y="737440"/>
                    <a:pt x="551797" y="738071"/>
                  </a:cubicBezTo>
                  <a:cubicBezTo>
                    <a:pt x="534157" y="739471"/>
                    <a:pt x="516605" y="741824"/>
                    <a:pt x="499219" y="745120"/>
                  </a:cubicBezTo>
                  <a:lnTo>
                    <a:pt x="495123" y="745691"/>
                  </a:lnTo>
                  <a:lnTo>
                    <a:pt x="488932" y="746453"/>
                  </a:lnTo>
                  <a:lnTo>
                    <a:pt x="476454" y="747882"/>
                  </a:lnTo>
                  <a:lnTo>
                    <a:pt x="449308" y="750454"/>
                  </a:lnTo>
                  <a:cubicBezTo>
                    <a:pt x="431020" y="752263"/>
                    <a:pt x="412827" y="754264"/>
                    <a:pt x="394730" y="756931"/>
                  </a:cubicBezTo>
                  <a:cubicBezTo>
                    <a:pt x="376632" y="759598"/>
                    <a:pt x="360821" y="763408"/>
                    <a:pt x="344056" y="767217"/>
                  </a:cubicBezTo>
                  <a:cubicBezTo>
                    <a:pt x="336056" y="769123"/>
                    <a:pt x="327959" y="770837"/>
                    <a:pt x="319863" y="772456"/>
                  </a:cubicBezTo>
                  <a:cubicBezTo>
                    <a:pt x="311767" y="774076"/>
                    <a:pt x="303575" y="775504"/>
                    <a:pt x="296146" y="776266"/>
                  </a:cubicBezTo>
                  <a:lnTo>
                    <a:pt x="291383" y="776933"/>
                  </a:lnTo>
                  <a:lnTo>
                    <a:pt x="290621" y="776933"/>
                  </a:lnTo>
                  <a:lnTo>
                    <a:pt x="285002" y="777505"/>
                  </a:lnTo>
                  <a:lnTo>
                    <a:pt x="273762" y="778171"/>
                  </a:lnTo>
                  <a:cubicBezTo>
                    <a:pt x="265380" y="778171"/>
                    <a:pt x="257093" y="778171"/>
                    <a:pt x="248806" y="778171"/>
                  </a:cubicBezTo>
                  <a:cubicBezTo>
                    <a:pt x="240520" y="778171"/>
                    <a:pt x="235186" y="777219"/>
                    <a:pt x="228709" y="776552"/>
                  </a:cubicBezTo>
                  <a:cubicBezTo>
                    <a:pt x="227244" y="771054"/>
                    <a:pt x="223867" y="766258"/>
                    <a:pt x="219184" y="763026"/>
                  </a:cubicBezTo>
                  <a:cubicBezTo>
                    <a:pt x="213916" y="758569"/>
                    <a:pt x="208892" y="753832"/>
                    <a:pt x="204134" y="748834"/>
                  </a:cubicBezTo>
                  <a:cubicBezTo>
                    <a:pt x="196488" y="741358"/>
                    <a:pt x="191163" y="731832"/>
                    <a:pt x="188799" y="721402"/>
                  </a:cubicBezTo>
                  <a:lnTo>
                    <a:pt x="191371" y="715116"/>
                  </a:lnTo>
                  <a:cubicBezTo>
                    <a:pt x="193085" y="710798"/>
                    <a:pt x="194705" y="706512"/>
                    <a:pt x="196229" y="702257"/>
                  </a:cubicBezTo>
                  <a:cubicBezTo>
                    <a:pt x="201771" y="686670"/>
                    <a:pt x="206383" y="670766"/>
                    <a:pt x="210040" y="654632"/>
                  </a:cubicBezTo>
                  <a:cubicBezTo>
                    <a:pt x="217850" y="622057"/>
                    <a:pt x="222613" y="588814"/>
                    <a:pt x="227471" y="555763"/>
                  </a:cubicBezTo>
                  <a:cubicBezTo>
                    <a:pt x="239136" y="485222"/>
                    <a:pt x="247243" y="414139"/>
                    <a:pt x="251759" y="342784"/>
                  </a:cubicBezTo>
                  <a:cubicBezTo>
                    <a:pt x="252521" y="325448"/>
                    <a:pt x="252426" y="308113"/>
                    <a:pt x="252236" y="290682"/>
                  </a:cubicBezTo>
                  <a:cubicBezTo>
                    <a:pt x="257760" y="289444"/>
                    <a:pt x="262999" y="287348"/>
                    <a:pt x="268333" y="285634"/>
                  </a:cubicBezTo>
                  <a:cubicBezTo>
                    <a:pt x="273667" y="283919"/>
                    <a:pt x="276429" y="283729"/>
                    <a:pt x="280334" y="282300"/>
                  </a:cubicBezTo>
                  <a:cubicBezTo>
                    <a:pt x="283439" y="290995"/>
                    <a:pt x="289038" y="298582"/>
                    <a:pt x="296431" y="304112"/>
                  </a:cubicBezTo>
                  <a:cubicBezTo>
                    <a:pt x="299163" y="305585"/>
                    <a:pt x="302572" y="304564"/>
                    <a:pt x="304045" y="301833"/>
                  </a:cubicBezTo>
                  <a:cubicBezTo>
                    <a:pt x="304488" y="301011"/>
                    <a:pt x="304719" y="300092"/>
                    <a:pt x="304718" y="299159"/>
                  </a:cubicBezTo>
                  <a:cubicBezTo>
                    <a:pt x="303665" y="290329"/>
                    <a:pt x="301155" y="281735"/>
                    <a:pt x="297289" y="273727"/>
                  </a:cubicBezTo>
                  <a:cubicBezTo>
                    <a:pt x="293574" y="265155"/>
                    <a:pt x="290431" y="256201"/>
                    <a:pt x="287288" y="247343"/>
                  </a:cubicBezTo>
                  <a:cubicBezTo>
                    <a:pt x="285573" y="242676"/>
                    <a:pt x="284430" y="237818"/>
                    <a:pt x="282906" y="232865"/>
                  </a:cubicBezTo>
                  <a:cubicBezTo>
                    <a:pt x="282742" y="232180"/>
                    <a:pt x="282519" y="231511"/>
                    <a:pt x="282239" y="230865"/>
                  </a:cubicBezTo>
                  <a:cubicBezTo>
                    <a:pt x="284420" y="228225"/>
                    <a:pt x="284170" y="224344"/>
                    <a:pt x="281668" y="222007"/>
                  </a:cubicBezTo>
                  <a:cubicBezTo>
                    <a:pt x="277010" y="217785"/>
                    <a:pt x="271861" y="214140"/>
                    <a:pt x="266333" y="211148"/>
                  </a:cubicBezTo>
                  <a:cubicBezTo>
                    <a:pt x="260618" y="207624"/>
                    <a:pt x="254903" y="203909"/>
                    <a:pt x="249473" y="199908"/>
                  </a:cubicBezTo>
                  <a:cubicBezTo>
                    <a:pt x="244044" y="195908"/>
                    <a:pt x="236900" y="190383"/>
                    <a:pt x="230423" y="185716"/>
                  </a:cubicBezTo>
                  <a:cubicBezTo>
                    <a:pt x="229911" y="183139"/>
                    <a:pt x="228574" y="180798"/>
                    <a:pt x="226613" y="179049"/>
                  </a:cubicBezTo>
                  <a:cubicBezTo>
                    <a:pt x="222459" y="175663"/>
                    <a:pt x="217711" y="173079"/>
                    <a:pt x="212612" y="171429"/>
                  </a:cubicBezTo>
                  <a:cubicBezTo>
                    <a:pt x="204611" y="164857"/>
                    <a:pt x="196800" y="158094"/>
                    <a:pt x="188894" y="151426"/>
                  </a:cubicBezTo>
                  <a:cubicBezTo>
                    <a:pt x="176702" y="141139"/>
                    <a:pt x="165177" y="130662"/>
                    <a:pt x="148985" y="128757"/>
                  </a:cubicBezTo>
                  <a:cubicBezTo>
                    <a:pt x="137771" y="128215"/>
                    <a:pt x="126771" y="131961"/>
                    <a:pt x="118219" y="139234"/>
                  </a:cubicBezTo>
                  <a:cubicBezTo>
                    <a:pt x="115266" y="141330"/>
                    <a:pt x="112504" y="143616"/>
                    <a:pt x="109646" y="145902"/>
                  </a:cubicBezTo>
                  <a:lnTo>
                    <a:pt x="109646" y="145902"/>
                  </a:lnTo>
                  <a:lnTo>
                    <a:pt x="108313" y="147045"/>
                  </a:lnTo>
                  <a:lnTo>
                    <a:pt x="103931" y="150379"/>
                  </a:lnTo>
                  <a:cubicBezTo>
                    <a:pt x="98036" y="154601"/>
                    <a:pt x="91863" y="158419"/>
                    <a:pt x="85453" y="161808"/>
                  </a:cubicBezTo>
                  <a:cubicBezTo>
                    <a:pt x="72213" y="168878"/>
                    <a:pt x="59623" y="177101"/>
                    <a:pt x="47829" y="186383"/>
                  </a:cubicBezTo>
                  <a:cubicBezTo>
                    <a:pt x="44019" y="189622"/>
                    <a:pt x="40019" y="192670"/>
                    <a:pt x="35923" y="195908"/>
                  </a:cubicBezTo>
                  <a:cubicBezTo>
                    <a:pt x="29446" y="194956"/>
                    <a:pt x="22873" y="194098"/>
                    <a:pt x="16301" y="193527"/>
                  </a:cubicBezTo>
                  <a:lnTo>
                    <a:pt x="10967" y="193527"/>
                  </a:lnTo>
                  <a:lnTo>
                    <a:pt x="9062" y="192003"/>
                  </a:lnTo>
                  <a:cubicBezTo>
                    <a:pt x="8042" y="191156"/>
                    <a:pt x="7086" y="190232"/>
                    <a:pt x="6205" y="189241"/>
                  </a:cubicBezTo>
                  <a:lnTo>
                    <a:pt x="585" y="183526"/>
                  </a:lnTo>
                  <a:lnTo>
                    <a:pt x="14" y="182859"/>
                  </a:lnTo>
                  <a:cubicBezTo>
                    <a:pt x="-5" y="182637"/>
                    <a:pt x="-5" y="182414"/>
                    <a:pt x="14" y="182192"/>
                  </a:cubicBezTo>
                  <a:cubicBezTo>
                    <a:pt x="15054" y="183393"/>
                    <a:pt x="29975" y="178716"/>
                    <a:pt x="41638" y="169143"/>
                  </a:cubicBezTo>
                  <a:cubicBezTo>
                    <a:pt x="51059" y="160571"/>
                    <a:pt x="58951" y="150457"/>
                    <a:pt x="64974" y="139234"/>
                  </a:cubicBezTo>
                  <a:cubicBezTo>
                    <a:pt x="72501" y="127855"/>
                    <a:pt x="76993" y="114739"/>
                    <a:pt x="78023" y="101134"/>
                  </a:cubicBezTo>
                  <a:cubicBezTo>
                    <a:pt x="79146" y="88159"/>
                    <a:pt x="70320" y="76420"/>
                    <a:pt x="57545" y="73893"/>
                  </a:cubicBezTo>
                  <a:cubicBezTo>
                    <a:pt x="59545" y="70464"/>
                    <a:pt x="61450" y="67130"/>
                    <a:pt x="63640" y="64368"/>
                  </a:cubicBezTo>
                  <a:cubicBezTo>
                    <a:pt x="65831" y="61606"/>
                    <a:pt x="67451" y="58558"/>
                    <a:pt x="69451" y="55700"/>
                  </a:cubicBezTo>
                  <a:lnTo>
                    <a:pt x="72118" y="50557"/>
                  </a:lnTo>
                  <a:lnTo>
                    <a:pt x="74023" y="47985"/>
                  </a:lnTo>
                  <a:cubicBezTo>
                    <a:pt x="81099" y="38800"/>
                    <a:pt x="88937" y="30229"/>
                    <a:pt x="97454" y="22362"/>
                  </a:cubicBezTo>
                  <a:cubicBezTo>
                    <a:pt x="99455" y="20553"/>
                    <a:pt x="101455" y="18743"/>
                    <a:pt x="103550" y="17029"/>
                  </a:cubicBezTo>
                  <a:lnTo>
                    <a:pt x="104408" y="16266"/>
                  </a:lnTo>
                  <a:lnTo>
                    <a:pt x="105074" y="15695"/>
                  </a:lnTo>
                  <a:cubicBezTo>
                    <a:pt x="107170" y="14076"/>
                    <a:pt x="109265" y="12552"/>
                    <a:pt x="111265" y="10742"/>
                  </a:cubicBezTo>
                  <a:cubicBezTo>
                    <a:pt x="113733" y="8607"/>
                    <a:pt x="115997" y="6247"/>
                    <a:pt x="118028" y="3694"/>
                  </a:cubicBezTo>
                  <a:lnTo>
                    <a:pt x="119743" y="2932"/>
                  </a:lnTo>
                  <a:lnTo>
                    <a:pt x="120410" y="2932"/>
                  </a:lnTo>
                  <a:lnTo>
                    <a:pt x="121267" y="2932"/>
                  </a:lnTo>
                  <a:cubicBezTo>
                    <a:pt x="123616" y="2075"/>
                    <a:pt x="126040" y="1438"/>
                    <a:pt x="128506" y="1027"/>
                  </a:cubicBezTo>
                  <a:lnTo>
                    <a:pt x="132411" y="265"/>
                  </a:lnTo>
                  <a:lnTo>
                    <a:pt x="133173" y="265"/>
                  </a:lnTo>
                  <a:lnTo>
                    <a:pt x="134888" y="265"/>
                  </a:lnTo>
                  <a:cubicBezTo>
                    <a:pt x="146400" y="-359"/>
                    <a:pt x="157946" y="120"/>
                    <a:pt x="169368" y="1693"/>
                  </a:cubicBezTo>
                  <a:lnTo>
                    <a:pt x="175559" y="2551"/>
                  </a:lnTo>
                  <a:lnTo>
                    <a:pt x="181370" y="3408"/>
                  </a:lnTo>
                  <a:cubicBezTo>
                    <a:pt x="188894" y="4551"/>
                    <a:pt x="199848" y="5408"/>
                    <a:pt x="204706" y="6170"/>
                  </a:cubicBezTo>
                  <a:cubicBezTo>
                    <a:pt x="221042" y="8751"/>
                    <a:pt x="237203" y="12346"/>
                    <a:pt x="253093" y="16933"/>
                  </a:cubicBezTo>
                  <a:cubicBezTo>
                    <a:pt x="268904" y="21315"/>
                    <a:pt x="284525" y="26458"/>
                    <a:pt x="300718" y="30554"/>
                  </a:cubicBezTo>
                  <a:cubicBezTo>
                    <a:pt x="316910" y="34650"/>
                    <a:pt x="331198" y="36269"/>
                    <a:pt x="346438" y="40079"/>
                  </a:cubicBezTo>
                  <a:cubicBezTo>
                    <a:pt x="353661" y="41697"/>
                    <a:pt x="360760" y="43829"/>
                    <a:pt x="367679" y="46461"/>
                  </a:cubicBezTo>
                  <a:lnTo>
                    <a:pt x="368631" y="46461"/>
                  </a:lnTo>
                  <a:lnTo>
                    <a:pt x="369964" y="47128"/>
                  </a:lnTo>
                  <a:lnTo>
                    <a:pt x="374822" y="49414"/>
                  </a:lnTo>
                  <a:cubicBezTo>
                    <a:pt x="378616" y="51237"/>
                    <a:pt x="382305" y="53273"/>
                    <a:pt x="385871" y="55510"/>
                  </a:cubicBezTo>
                  <a:cubicBezTo>
                    <a:pt x="389014" y="57510"/>
                    <a:pt x="392063" y="59605"/>
                    <a:pt x="395396" y="61701"/>
                  </a:cubicBezTo>
                  <a:lnTo>
                    <a:pt x="399873" y="64939"/>
                  </a:lnTo>
                  <a:lnTo>
                    <a:pt x="402826" y="67225"/>
                  </a:lnTo>
                  <a:cubicBezTo>
                    <a:pt x="408827" y="72083"/>
                    <a:pt x="414637" y="77322"/>
                    <a:pt x="420352" y="82656"/>
                  </a:cubicBezTo>
                  <a:cubicBezTo>
                    <a:pt x="441442" y="103049"/>
                    <a:pt x="461441" y="124542"/>
                    <a:pt x="480264" y="147045"/>
                  </a:cubicBezTo>
                  <a:cubicBezTo>
                    <a:pt x="489789" y="158570"/>
                    <a:pt x="499314" y="170381"/>
                    <a:pt x="509887" y="181525"/>
                  </a:cubicBezTo>
                  <a:cubicBezTo>
                    <a:pt x="514892" y="187720"/>
                    <a:pt x="520439" y="193458"/>
                    <a:pt x="526460" y="198670"/>
                  </a:cubicBezTo>
                  <a:cubicBezTo>
                    <a:pt x="529318" y="200861"/>
                    <a:pt x="531604" y="204004"/>
                    <a:pt x="534271" y="206481"/>
                  </a:cubicBezTo>
                  <a:cubicBezTo>
                    <a:pt x="537537" y="209014"/>
                    <a:pt x="540939" y="211367"/>
                    <a:pt x="544463" y="213529"/>
                  </a:cubicBezTo>
                  <a:cubicBezTo>
                    <a:pt x="545799" y="214463"/>
                    <a:pt x="547405" y="214932"/>
                    <a:pt x="549035" y="214863"/>
                  </a:cubicBezTo>
                  <a:cubicBezTo>
                    <a:pt x="553854" y="225171"/>
                    <a:pt x="559326" y="235161"/>
                    <a:pt x="565418" y="244771"/>
                  </a:cubicBezTo>
                  <a:cubicBezTo>
                    <a:pt x="575780" y="264154"/>
                    <a:pt x="592643" y="279263"/>
                    <a:pt x="613043" y="287443"/>
                  </a:cubicBezTo>
                  <a:cubicBezTo>
                    <a:pt x="632621" y="296535"/>
                    <a:pt x="652722" y="304455"/>
                    <a:pt x="673241" y="311161"/>
                  </a:cubicBezTo>
                  <a:cubicBezTo>
                    <a:pt x="679051" y="313161"/>
                    <a:pt x="684956" y="315066"/>
                    <a:pt x="690862" y="316876"/>
                  </a:cubicBezTo>
                  <a:cubicBezTo>
                    <a:pt x="693221" y="321094"/>
                    <a:pt x="697747" y="323633"/>
                    <a:pt x="702578" y="323448"/>
                  </a:cubicBezTo>
                  <a:lnTo>
                    <a:pt x="707150" y="323448"/>
                  </a:lnTo>
                  <a:lnTo>
                    <a:pt x="707912" y="323448"/>
                  </a:lnTo>
                  <a:lnTo>
                    <a:pt x="710198" y="323448"/>
                  </a:lnTo>
                  <a:cubicBezTo>
                    <a:pt x="715248" y="324432"/>
                    <a:pt x="720215" y="325802"/>
                    <a:pt x="725057" y="327543"/>
                  </a:cubicBezTo>
                  <a:cubicBezTo>
                    <a:pt x="729724" y="329068"/>
                    <a:pt x="734582" y="330782"/>
                    <a:pt x="738963" y="332497"/>
                  </a:cubicBezTo>
                  <a:lnTo>
                    <a:pt x="745440" y="334878"/>
                  </a:lnTo>
                  <a:lnTo>
                    <a:pt x="746964" y="334878"/>
                  </a:lnTo>
                  <a:cubicBezTo>
                    <a:pt x="739915" y="348213"/>
                    <a:pt x="732486" y="361167"/>
                    <a:pt x="726295" y="374978"/>
                  </a:cubicBezTo>
                  <a:cubicBezTo>
                    <a:pt x="719265" y="390846"/>
                    <a:pt x="713221" y="407133"/>
                    <a:pt x="708197" y="423746"/>
                  </a:cubicBezTo>
                  <a:cubicBezTo>
                    <a:pt x="698101" y="457179"/>
                    <a:pt x="690671" y="491850"/>
                    <a:pt x="683528" y="526045"/>
                  </a:cubicBezTo>
                  <a:cubicBezTo>
                    <a:pt x="682194" y="532617"/>
                    <a:pt x="680861" y="539094"/>
                    <a:pt x="679622" y="545666"/>
                  </a:cubicBezTo>
                  <a:cubicBezTo>
                    <a:pt x="670097" y="543190"/>
                    <a:pt x="660572" y="541761"/>
                    <a:pt x="651047" y="539475"/>
                  </a:cubicBezTo>
                  <a:cubicBezTo>
                    <a:pt x="636206" y="535767"/>
                    <a:pt x="621606" y="531154"/>
                    <a:pt x="607328" y="525664"/>
                  </a:cubicBezTo>
                  <a:cubicBezTo>
                    <a:pt x="600374" y="523187"/>
                    <a:pt x="597803" y="534236"/>
                    <a:pt x="604375" y="536903"/>
                  </a:cubicBezTo>
                  <a:cubicBezTo>
                    <a:pt x="618469" y="542903"/>
                    <a:pt x="632872" y="548149"/>
                    <a:pt x="647523" y="552619"/>
                  </a:cubicBezTo>
                  <a:cubicBezTo>
                    <a:pt x="657123" y="555793"/>
                    <a:pt x="667068" y="557807"/>
                    <a:pt x="677146" y="558620"/>
                  </a:cubicBezTo>
                  <a:cubicBezTo>
                    <a:pt x="672669" y="582623"/>
                    <a:pt x="668859" y="606912"/>
                    <a:pt x="665525" y="631201"/>
                  </a:cubicBezTo>
                  <a:cubicBezTo>
                    <a:pt x="662858" y="651140"/>
                    <a:pt x="660541" y="671110"/>
                    <a:pt x="658572" y="691113"/>
                  </a:cubicBezTo>
                  <a:cubicBezTo>
                    <a:pt x="656667" y="711115"/>
                    <a:pt x="654667" y="731213"/>
                    <a:pt x="654762" y="751406"/>
                  </a:cubicBezTo>
                  <a:cubicBezTo>
                    <a:pt x="654762" y="755407"/>
                    <a:pt x="654762" y="759407"/>
                    <a:pt x="654762" y="763503"/>
                  </a:cubicBezTo>
                  <a:cubicBezTo>
                    <a:pt x="654004" y="762636"/>
                    <a:pt x="653060" y="761952"/>
                    <a:pt x="652000" y="76150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DA574F2B-F937-43EC-A1C2-FA6C0922AD09}"/>
                </a:ext>
              </a:extLst>
            </p:cNvPr>
            <p:cNvSpPr/>
            <p:nvPr/>
          </p:nvSpPr>
          <p:spPr>
            <a:xfrm>
              <a:off x="8147729" y="3835588"/>
              <a:ext cx="61666" cy="51082"/>
            </a:xfrm>
            <a:custGeom>
              <a:avLst/>
              <a:gdLst>
                <a:gd name="connsiteX0" fmla="*/ 0 w 38290"/>
                <a:gd name="connsiteY0" fmla="*/ 23527 h 31718"/>
                <a:gd name="connsiteX1" fmla="*/ 0 w 38290"/>
                <a:gd name="connsiteY1" fmla="*/ 23527 h 31718"/>
                <a:gd name="connsiteX2" fmla="*/ 11906 w 38290"/>
                <a:gd name="connsiteY2" fmla="*/ 4477 h 31718"/>
                <a:gd name="connsiteX3" fmla="*/ 14383 w 38290"/>
                <a:gd name="connsiteY3" fmla="*/ 0 h 31718"/>
                <a:gd name="connsiteX4" fmla="*/ 23908 w 38290"/>
                <a:gd name="connsiteY4" fmla="*/ 16002 h 31718"/>
                <a:gd name="connsiteX5" fmla="*/ 38291 w 38290"/>
                <a:gd name="connsiteY5" fmla="*/ 31718 h 31718"/>
                <a:gd name="connsiteX6" fmla="*/ 31052 w 38290"/>
                <a:gd name="connsiteY6" fmla="*/ 30289 h 31718"/>
                <a:gd name="connsiteX7" fmla="*/ 0 w 38290"/>
                <a:gd name="connsiteY7" fmla="*/ 23527 h 3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90" h="31718">
                  <a:moveTo>
                    <a:pt x="0" y="23527"/>
                  </a:moveTo>
                  <a:lnTo>
                    <a:pt x="0" y="23527"/>
                  </a:lnTo>
                  <a:cubicBezTo>
                    <a:pt x="4320" y="17403"/>
                    <a:pt x="8295" y="11044"/>
                    <a:pt x="11906" y="4477"/>
                  </a:cubicBezTo>
                  <a:cubicBezTo>
                    <a:pt x="12763" y="3048"/>
                    <a:pt x="13621" y="1524"/>
                    <a:pt x="14383" y="0"/>
                  </a:cubicBezTo>
                  <a:cubicBezTo>
                    <a:pt x="16904" y="5697"/>
                    <a:pt x="20102" y="11069"/>
                    <a:pt x="23908" y="16002"/>
                  </a:cubicBezTo>
                  <a:cubicBezTo>
                    <a:pt x="28298" y="21597"/>
                    <a:pt x="33106" y="26850"/>
                    <a:pt x="38291" y="31718"/>
                  </a:cubicBezTo>
                  <a:lnTo>
                    <a:pt x="31052" y="30289"/>
                  </a:lnTo>
                  <a:cubicBezTo>
                    <a:pt x="20860" y="28480"/>
                    <a:pt x="10382" y="25813"/>
                    <a:pt x="0" y="235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19F5FD88-9A74-4E6D-A8DA-8DA6ABCE3838}"/>
                </a:ext>
              </a:extLst>
            </p:cNvPr>
            <p:cNvSpPr/>
            <p:nvPr/>
          </p:nvSpPr>
          <p:spPr>
            <a:xfrm>
              <a:off x="6282372" y="2394690"/>
              <a:ext cx="1527259" cy="2054096"/>
            </a:xfrm>
            <a:custGeom>
              <a:avLst/>
              <a:gdLst>
                <a:gd name="connsiteX0" fmla="*/ 746665 w 948308"/>
                <a:gd name="connsiteY0" fmla="*/ 1239774 h 1275432"/>
                <a:gd name="connsiteX1" fmla="*/ 746665 w 948308"/>
                <a:gd name="connsiteY1" fmla="*/ 1239774 h 1275432"/>
                <a:gd name="connsiteX2" fmla="*/ 648176 w 948308"/>
                <a:gd name="connsiteY2" fmla="*/ 1261967 h 1275432"/>
                <a:gd name="connsiteX3" fmla="*/ 623507 w 948308"/>
                <a:gd name="connsiteY3" fmla="*/ 1265968 h 1275432"/>
                <a:gd name="connsiteX4" fmla="*/ 617411 w 948308"/>
                <a:gd name="connsiteY4" fmla="*/ 1266825 h 1275432"/>
                <a:gd name="connsiteX5" fmla="*/ 617125 w 948308"/>
                <a:gd name="connsiteY5" fmla="*/ 1266825 h 1275432"/>
                <a:gd name="connsiteX6" fmla="*/ 615125 w 948308"/>
                <a:gd name="connsiteY6" fmla="*/ 1266825 h 1275432"/>
                <a:gd name="connsiteX7" fmla="*/ 600742 w 948308"/>
                <a:gd name="connsiteY7" fmla="*/ 1268635 h 1275432"/>
                <a:gd name="connsiteX8" fmla="*/ 549497 w 948308"/>
                <a:gd name="connsiteY8" fmla="*/ 1273207 h 1275432"/>
                <a:gd name="connsiteX9" fmla="*/ 354521 w 948308"/>
                <a:gd name="connsiteY9" fmla="*/ 1267492 h 1275432"/>
                <a:gd name="connsiteX10" fmla="*/ 348805 w 948308"/>
                <a:gd name="connsiteY10" fmla="*/ 1266730 h 1275432"/>
                <a:gd name="connsiteX11" fmla="*/ 348139 w 948308"/>
                <a:gd name="connsiteY11" fmla="*/ 1266730 h 1275432"/>
                <a:gd name="connsiteX12" fmla="*/ 346615 w 948308"/>
                <a:gd name="connsiteY12" fmla="*/ 1266730 h 1275432"/>
                <a:gd name="connsiteX13" fmla="*/ 335185 w 948308"/>
                <a:gd name="connsiteY13" fmla="*/ 1265015 h 1275432"/>
                <a:gd name="connsiteX14" fmla="*/ 310420 w 948308"/>
                <a:gd name="connsiteY14" fmla="*/ 1260729 h 1275432"/>
                <a:gd name="connsiteX15" fmla="*/ 263271 w 948308"/>
                <a:gd name="connsiteY15" fmla="*/ 1250347 h 1275432"/>
                <a:gd name="connsiteX16" fmla="*/ 170593 w 948308"/>
                <a:gd name="connsiteY16" fmla="*/ 1221772 h 1275432"/>
                <a:gd name="connsiteX17" fmla="*/ 135350 w 948308"/>
                <a:gd name="connsiteY17" fmla="*/ 1207008 h 1275432"/>
                <a:gd name="connsiteX18" fmla="*/ 98679 w 948308"/>
                <a:gd name="connsiteY18" fmla="*/ 1188815 h 1275432"/>
                <a:gd name="connsiteX19" fmla="*/ 70866 w 948308"/>
                <a:gd name="connsiteY19" fmla="*/ 1172432 h 1275432"/>
                <a:gd name="connsiteX20" fmla="*/ 57341 w 948308"/>
                <a:gd name="connsiteY20" fmla="*/ 1162907 h 1275432"/>
                <a:gd name="connsiteX21" fmla="*/ 51530 w 948308"/>
                <a:gd name="connsiteY21" fmla="*/ 1158526 h 1275432"/>
                <a:gd name="connsiteX22" fmla="*/ 49721 w 948308"/>
                <a:gd name="connsiteY22" fmla="*/ 1157097 h 1275432"/>
                <a:gd name="connsiteX23" fmla="*/ 47244 w 948308"/>
                <a:gd name="connsiteY23" fmla="*/ 1155097 h 1275432"/>
                <a:gd name="connsiteX24" fmla="*/ 26289 w 948308"/>
                <a:gd name="connsiteY24" fmla="*/ 1134523 h 1275432"/>
                <a:gd name="connsiteX25" fmla="*/ 22860 w 948308"/>
                <a:gd name="connsiteY25" fmla="*/ 1130332 h 1275432"/>
                <a:gd name="connsiteX26" fmla="*/ 21336 w 948308"/>
                <a:gd name="connsiteY26" fmla="*/ 1128332 h 1275432"/>
                <a:gd name="connsiteX27" fmla="*/ 19050 w 948308"/>
                <a:gd name="connsiteY27" fmla="*/ 1124998 h 1275432"/>
                <a:gd name="connsiteX28" fmla="*/ 11335 w 948308"/>
                <a:gd name="connsiteY28" fmla="*/ 1111853 h 1275432"/>
                <a:gd name="connsiteX29" fmla="*/ 8382 w 948308"/>
                <a:gd name="connsiteY29" fmla="*/ 1105567 h 1275432"/>
                <a:gd name="connsiteX30" fmla="*/ 7906 w 948308"/>
                <a:gd name="connsiteY30" fmla="*/ 1104519 h 1275432"/>
                <a:gd name="connsiteX31" fmla="*/ 6858 w 948308"/>
                <a:gd name="connsiteY31" fmla="*/ 1101947 h 1275432"/>
                <a:gd name="connsiteX32" fmla="*/ 2286 w 948308"/>
                <a:gd name="connsiteY32" fmla="*/ 1086612 h 1275432"/>
                <a:gd name="connsiteX33" fmla="*/ 762 w 948308"/>
                <a:gd name="connsiteY33" fmla="*/ 1079278 h 1275432"/>
                <a:gd name="connsiteX34" fmla="*/ 0 w 948308"/>
                <a:gd name="connsiteY34" fmla="*/ 1074706 h 1275432"/>
                <a:gd name="connsiteX35" fmla="*/ 0 w 948308"/>
                <a:gd name="connsiteY35" fmla="*/ 1074706 h 1275432"/>
                <a:gd name="connsiteX36" fmla="*/ 0 w 948308"/>
                <a:gd name="connsiteY36" fmla="*/ 1073563 h 1275432"/>
                <a:gd name="connsiteX37" fmla="*/ 5524 w 948308"/>
                <a:gd name="connsiteY37" fmla="*/ 1050893 h 1275432"/>
                <a:gd name="connsiteX38" fmla="*/ 19812 w 948308"/>
                <a:gd name="connsiteY38" fmla="*/ 1020794 h 1275432"/>
                <a:gd name="connsiteX39" fmla="*/ 22193 w 948308"/>
                <a:gd name="connsiteY39" fmla="*/ 1016603 h 1275432"/>
                <a:gd name="connsiteX40" fmla="*/ 25527 w 948308"/>
                <a:gd name="connsiteY40" fmla="*/ 1013555 h 1275432"/>
                <a:gd name="connsiteX41" fmla="*/ 50007 w 948308"/>
                <a:gd name="connsiteY41" fmla="*/ 986314 h 1275432"/>
                <a:gd name="connsiteX42" fmla="*/ 64675 w 948308"/>
                <a:gd name="connsiteY42" fmla="*/ 947643 h 1275432"/>
                <a:gd name="connsiteX43" fmla="*/ 76581 w 948308"/>
                <a:gd name="connsiteY43" fmla="*/ 902303 h 1275432"/>
                <a:gd name="connsiteX44" fmla="*/ 80010 w 948308"/>
                <a:gd name="connsiteY44" fmla="*/ 875633 h 1275432"/>
                <a:gd name="connsiteX45" fmla="*/ 80010 w 948308"/>
                <a:gd name="connsiteY45" fmla="*/ 874395 h 1275432"/>
                <a:gd name="connsiteX46" fmla="*/ 81534 w 948308"/>
                <a:gd name="connsiteY46" fmla="*/ 866108 h 1275432"/>
                <a:gd name="connsiteX47" fmla="*/ 89249 w 948308"/>
                <a:gd name="connsiteY47" fmla="*/ 812864 h 1275432"/>
                <a:gd name="connsiteX48" fmla="*/ 94774 w 948308"/>
                <a:gd name="connsiteY48" fmla="*/ 761905 h 1275432"/>
                <a:gd name="connsiteX49" fmla="*/ 100584 w 948308"/>
                <a:gd name="connsiteY49" fmla="*/ 714280 h 1275432"/>
                <a:gd name="connsiteX50" fmla="*/ 116777 w 948308"/>
                <a:gd name="connsiteY50" fmla="*/ 609505 h 1275432"/>
                <a:gd name="connsiteX51" fmla="*/ 129635 w 948308"/>
                <a:gd name="connsiteY51" fmla="*/ 498824 h 1275432"/>
                <a:gd name="connsiteX52" fmla="*/ 141256 w 948308"/>
                <a:gd name="connsiteY52" fmla="*/ 390430 h 1275432"/>
                <a:gd name="connsiteX53" fmla="*/ 147733 w 948308"/>
                <a:gd name="connsiteY53" fmla="*/ 336328 h 1275432"/>
                <a:gd name="connsiteX54" fmla="*/ 147733 w 948308"/>
                <a:gd name="connsiteY54" fmla="*/ 334804 h 1275432"/>
                <a:gd name="connsiteX55" fmla="*/ 147733 w 948308"/>
                <a:gd name="connsiteY55" fmla="*/ 332708 h 1275432"/>
                <a:gd name="connsiteX56" fmla="*/ 148971 w 948308"/>
                <a:gd name="connsiteY56" fmla="*/ 323183 h 1275432"/>
                <a:gd name="connsiteX57" fmla="*/ 150304 w 948308"/>
                <a:gd name="connsiteY57" fmla="*/ 313087 h 1275432"/>
                <a:gd name="connsiteX58" fmla="*/ 154305 w 948308"/>
                <a:gd name="connsiteY58" fmla="*/ 284512 h 1275432"/>
                <a:gd name="connsiteX59" fmla="*/ 170402 w 948308"/>
                <a:gd name="connsiteY59" fmla="*/ 177356 h 1275432"/>
                <a:gd name="connsiteX60" fmla="*/ 185166 w 948308"/>
                <a:gd name="connsiteY60" fmla="*/ 69723 h 1275432"/>
                <a:gd name="connsiteX61" fmla="*/ 196215 w 948308"/>
                <a:gd name="connsiteY61" fmla="*/ 0 h 1275432"/>
                <a:gd name="connsiteX62" fmla="*/ 226314 w 948308"/>
                <a:gd name="connsiteY62" fmla="*/ 20193 h 1275432"/>
                <a:gd name="connsiteX63" fmla="*/ 291179 w 948308"/>
                <a:gd name="connsiteY63" fmla="*/ 45529 h 1275432"/>
                <a:gd name="connsiteX64" fmla="*/ 296323 w 948308"/>
                <a:gd name="connsiteY64" fmla="*/ 48673 h 1275432"/>
                <a:gd name="connsiteX65" fmla="*/ 383382 w 948308"/>
                <a:gd name="connsiteY65" fmla="*/ 88868 h 1275432"/>
                <a:gd name="connsiteX66" fmla="*/ 432816 w 948308"/>
                <a:gd name="connsiteY66" fmla="*/ 106871 h 1275432"/>
                <a:gd name="connsiteX67" fmla="*/ 456629 w 948308"/>
                <a:gd name="connsiteY67" fmla="*/ 115253 h 1275432"/>
                <a:gd name="connsiteX68" fmla="*/ 475679 w 948308"/>
                <a:gd name="connsiteY68" fmla="*/ 118682 h 1275432"/>
                <a:gd name="connsiteX69" fmla="*/ 480631 w 948308"/>
                <a:gd name="connsiteY69" fmla="*/ 122682 h 1275432"/>
                <a:gd name="connsiteX70" fmla="*/ 490728 w 948308"/>
                <a:gd name="connsiteY70" fmla="*/ 181451 h 1275432"/>
                <a:gd name="connsiteX71" fmla="*/ 537401 w 948308"/>
                <a:gd name="connsiteY71" fmla="*/ 214979 h 1275432"/>
                <a:gd name="connsiteX72" fmla="*/ 579216 w 948308"/>
                <a:gd name="connsiteY72" fmla="*/ 191072 h 1275432"/>
                <a:gd name="connsiteX73" fmla="*/ 588169 w 948308"/>
                <a:gd name="connsiteY73" fmla="*/ 178308 h 1275432"/>
                <a:gd name="connsiteX74" fmla="*/ 588169 w 948308"/>
                <a:gd name="connsiteY74" fmla="*/ 178308 h 1275432"/>
                <a:gd name="connsiteX75" fmla="*/ 592265 w 948308"/>
                <a:gd name="connsiteY75" fmla="*/ 180213 h 1275432"/>
                <a:gd name="connsiteX76" fmla="*/ 597123 w 948308"/>
                <a:gd name="connsiteY76" fmla="*/ 182975 h 1275432"/>
                <a:gd name="connsiteX77" fmla="*/ 597122 w 948308"/>
                <a:gd name="connsiteY77" fmla="*/ 182975 h 1275432"/>
                <a:gd name="connsiteX78" fmla="*/ 597789 w 948308"/>
                <a:gd name="connsiteY78" fmla="*/ 183452 h 1275432"/>
                <a:gd name="connsiteX79" fmla="*/ 597789 w 948308"/>
                <a:gd name="connsiteY79" fmla="*/ 183452 h 1275432"/>
                <a:gd name="connsiteX80" fmla="*/ 603504 w 948308"/>
                <a:gd name="connsiteY80" fmla="*/ 188595 h 1275432"/>
                <a:gd name="connsiteX81" fmla="*/ 598742 w 948308"/>
                <a:gd name="connsiteY81" fmla="*/ 210503 h 1275432"/>
                <a:gd name="connsiteX82" fmla="*/ 602647 w 948308"/>
                <a:gd name="connsiteY82" fmla="*/ 224790 h 1275432"/>
                <a:gd name="connsiteX83" fmla="*/ 600456 w 948308"/>
                <a:gd name="connsiteY83" fmla="*/ 232315 h 1275432"/>
                <a:gd name="connsiteX84" fmla="*/ 582263 w 948308"/>
                <a:gd name="connsiteY84" fmla="*/ 228886 h 1275432"/>
                <a:gd name="connsiteX85" fmla="*/ 533972 w 948308"/>
                <a:gd name="connsiteY85" fmla="*/ 222885 h 1275432"/>
                <a:gd name="connsiteX86" fmla="*/ 440912 w 948308"/>
                <a:gd name="connsiteY86" fmla="*/ 206312 h 1275432"/>
                <a:gd name="connsiteX87" fmla="*/ 353473 w 948308"/>
                <a:gd name="connsiteY87" fmla="*/ 175546 h 1275432"/>
                <a:gd name="connsiteX88" fmla="*/ 312420 w 948308"/>
                <a:gd name="connsiteY88" fmla="*/ 155734 h 1275432"/>
                <a:gd name="connsiteX89" fmla="*/ 268129 w 948308"/>
                <a:gd name="connsiteY89" fmla="*/ 132969 h 1275432"/>
                <a:gd name="connsiteX90" fmla="*/ 265938 w 948308"/>
                <a:gd name="connsiteY90" fmla="*/ 136684 h 1275432"/>
                <a:gd name="connsiteX91" fmla="*/ 306800 w 948308"/>
                <a:gd name="connsiteY91" fmla="*/ 161639 h 1275432"/>
                <a:gd name="connsiteX92" fmla="*/ 325850 w 948308"/>
                <a:gd name="connsiteY92" fmla="*/ 174879 h 1275432"/>
                <a:gd name="connsiteX93" fmla="*/ 347663 w 948308"/>
                <a:gd name="connsiteY93" fmla="*/ 185738 h 1275432"/>
                <a:gd name="connsiteX94" fmla="*/ 389382 w 948308"/>
                <a:gd name="connsiteY94" fmla="*/ 203264 h 1275432"/>
                <a:gd name="connsiteX95" fmla="*/ 435388 w 948308"/>
                <a:gd name="connsiteY95" fmla="*/ 220504 h 1275432"/>
                <a:gd name="connsiteX96" fmla="*/ 530638 w 948308"/>
                <a:gd name="connsiteY96" fmla="*/ 240887 h 1275432"/>
                <a:gd name="connsiteX97" fmla="*/ 578263 w 948308"/>
                <a:gd name="connsiteY97" fmla="*/ 247269 h 1275432"/>
                <a:gd name="connsiteX98" fmla="*/ 597313 w 948308"/>
                <a:gd name="connsiteY98" fmla="*/ 250889 h 1275432"/>
                <a:gd name="connsiteX99" fmla="*/ 595598 w 948308"/>
                <a:gd name="connsiteY99" fmla="*/ 264700 h 1275432"/>
                <a:gd name="connsiteX100" fmla="*/ 615696 w 948308"/>
                <a:gd name="connsiteY100" fmla="*/ 317373 h 1275432"/>
                <a:gd name="connsiteX101" fmla="*/ 615125 w 948308"/>
                <a:gd name="connsiteY101" fmla="*/ 326898 h 1275432"/>
                <a:gd name="connsiteX102" fmla="*/ 609751 w 948308"/>
                <a:gd name="connsiteY102" fmla="*/ 329399 h 1275432"/>
                <a:gd name="connsiteX103" fmla="*/ 609505 w 948308"/>
                <a:gd name="connsiteY103" fmla="*/ 331089 h 1275432"/>
                <a:gd name="connsiteX104" fmla="*/ 606552 w 948308"/>
                <a:gd name="connsiteY104" fmla="*/ 353568 h 1275432"/>
                <a:gd name="connsiteX105" fmla="*/ 603790 w 948308"/>
                <a:gd name="connsiteY105" fmla="*/ 376047 h 1275432"/>
                <a:gd name="connsiteX106" fmla="*/ 596075 w 948308"/>
                <a:gd name="connsiteY106" fmla="*/ 423672 h 1275432"/>
                <a:gd name="connsiteX107" fmla="*/ 580454 w 948308"/>
                <a:gd name="connsiteY107" fmla="*/ 519970 h 1275432"/>
                <a:gd name="connsiteX108" fmla="*/ 566928 w 948308"/>
                <a:gd name="connsiteY108" fmla="*/ 616839 h 1275432"/>
                <a:gd name="connsiteX109" fmla="*/ 560165 w 948308"/>
                <a:gd name="connsiteY109" fmla="*/ 666369 h 1275432"/>
                <a:gd name="connsiteX110" fmla="*/ 557213 w 948308"/>
                <a:gd name="connsiteY110" fmla="*/ 715994 h 1275432"/>
                <a:gd name="connsiteX111" fmla="*/ 566738 w 948308"/>
                <a:gd name="connsiteY111" fmla="*/ 718471 h 1275432"/>
                <a:gd name="connsiteX112" fmla="*/ 578739 w 948308"/>
                <a:gd name="connsiteY112" fmla="*/ 671513 h 1275432"/>
                <a:gd name="connsiteX113" fmla="*/ 585597 w 948308"/>
                <a:gd name="connsiteY113" fmla="*/ 622078 h 1275432"/>
                <a:gd name="connsiteX114" fmla="*/ 598646 w 948308"/>
                <a:gd name="connsiteY114" fmla="*/ 523970 h 1275432"/>
                <a:gd name="connsiteX115" fmla="*/ 597408 w 948308"/>
                <a:gd name="connsiteY115" fmla="*/ 548259 h 1275432"/>
                <a:gd name="connsiteX116" fmla="*/ 598646 w 948308"/>
                <a:gd name="connsiteY116" fmla="*/ 602552 h 1275432"/>
                <a:gd name="connsiteX117" fmla="*/ 599885 w 948308"/>
                <a:gd name="connsiteY117" fmla="*/ 625221 h 1275432"/>
                <a:gd name="connsiteX118" fmla="*/ 611219 w 948308"/>
                <a:gd name="connsiteY118" fmla="*/ 670560 h 1275432"/>
                <a:gd name="connsiteX119" fmla="*/ 630269 w 948308"/>
                <a:gd name="connsiteY119" fmla="*/ 688276 h 1275432"/>
                <a:gd name="connsiteX120" fmla="*/ 644747 w 948308"/>
                <a:gd name="connsiteY120" fmla="*/ 688276 h 1275432"/>
                <a:gd name="connsiteX121" fmla="*/ 652463 w 948308"/>
                <a:gd name="connsiteY121" fmla="*/ 702183 h 1275432"/>
                <a:gd name="connsiteX122" fmla="*/ 668750 w 948308"/>
                <a:gd name="connsiteY122" fmla="*/ 719519 h 1275432"/>
                <a:gd name="connsiteX123" fmla="*/ 663321 w 948308"/>
                <a:gd name="connsiteY123" fmla="*/ 742855 h 1275432"/>
                <a:gd name="connsiteX124" fmla="*/ 659606 w 948308"/>
                <a:gd name="connsiteY124" fmla="*/ 780002 h 1275432"/>
                <a:gd name="connsiteX125" fmla="*/ 654653 w 948308"/>
                <a:gd name="connsiteY125" fmla="*/ 851726 h 1275432"/>
                <a:gd name="connsiteX126" fmla="*/ 652177 w 948308"/>
                <a:gd name="connsiteY126" fmla="*/ 925449 h 1275432"/>
                <a:gd name="connsiteX127" fmla="*/ 649129 w 948308"/>
                <a:gd name="connsiteY127" fmla="*/ 963549 h 1275432"/>
                <a:gd name="connsiteX128" fmla="*/ 645700 w 948308"/>
                <a:gd name="connsiteY128" fmla="*/ 1000221 h 1275432"/>
                <a:gd name="connsiteX129" fmla="*/ 653153 w 948308"/>
                <a:gd name="connsiteY129" fmla="*/ 1004553 h 1275432"/>
                <a:gd name="connsiteX130" fmla="*/ 655892 w 948308"/>
                <a:gd name="connsiteY130" fmla="*/ 1002983 h 1275432"/>
                <a:gd name="connsiteX131" fmla="*/ 665893 w 948308"/>
                <a:gd name="connsiteY131" fmla="*/ 969931 h 1275432"/>
                <a:gd name="connsiteX132" fmla="*/ 669512 w 948308"/>
                <a:gd name="connsiteY132" fmla="*/ 931831 h 1275432"/>
                <a:gd name="connsiteX133" fmla="*/ 672370 w 948308"/>
                <a:gd name="connsiteY133" fmla="*/ 855631 h 1275432"/>
                <a:gd name="connsiteX134" fmla="*/ 676942 w 948308"/>
                <a:gd name="connsiteY134" fmla="*/ 785908 h 1275432"/>
                <a:gd name="connsiteX135" fmla="*/ 679799 w 948308"/>
                <a:gd name="connsiteY135" fmla="*/ 749046 h 1275432"/>
                <a:gd name="connsiteX136" fmla="*/ 683228 w 948308"/>
                <a:gd name="connsiteY136" fmla="*/ 727710 h 1275432"/>
                <a:gd name="connsiteX137" fmla="*/ 685610 w 948308"/>
                <a:gd name="connsiteY137" fmla="*/ 728663 h 1275432"/>
                <a:gd name="connsiteX138" fmla="*/ 689420 w 948308"/>
                <a:gd name="connsiteY138" fmla="*/ 729710 h 1275432"/>
                <a:gd name="connsiteX139" fmla="*/ 711137 w 948308"/>
                <a:gd name="connsiteY139" fmla="*/ 727138 h 1275432"/>
                <a:gd name="connsiteX140" fmla="*/ 713709 w 948308"/>
                <a:gd name="connsiteY140" fmla="*/ 725519 h 1275432"/>
                <a:gd name="connsiteX141" fmla="*/ 715613 w 948308"/>
                <a:gd name="connsiteY141" fmla="*/ 723900 h 1275432"/>
                <a:gd name="connsiteX142" fmla="*/ 718661 w 948308"/>
                <a:gd name="connsiteY142" fmla="*/ 721519 h 1275432"/>
                <a:gd name="connsiteX143" fmla="*/ 728186 w 948308"/>
                <a:gd name="connsiteY143" fmla="*/ 706755 h 1275432"/>
                <a:gd name="connsiteX144" fmla="*/ 734473 w 948308"/>
                <a:gd name="connsiteY144" fmla="*/ 688276 h 1275432"/>
                <a:gd name="connsiteX145" fmla="*/ 749999 w 948308"/>
                <a:gd name="connsiteY145" fmla="*/ 689324 h 1275432"/>
                <a:gd name="connsiteX146" fmla="*/ 770859 w 948308"/>
                <a:gd name="connsiteY146" fmla="*/ 679133 h 1275432"/>
                <a:gd name="connsiteX147" fmla="*/ 768573 w 948308"/>
                <a:gd name="connsiteY147" fmla="*/ 674942 h 1275432"/>
                <a:gd name="connsiteX148" fmla="*/ 759809 w 948308"/>
                <a:gd name="connsiteY148" fmla="*/ 674942 h 1275432"/>
                <a:gd name="connsiteX149" fmla="*/ 748284 w 948308"/>
                <a:gd name="connsiteY149" fmla="*/ 676656 h 1275432"/>
                <a:gd name="connsiteX150" fmla="*/ 736950 w 948308"/>
                <a:gd name="connsiteY150" fmla="*/ 676084 h 1275432"/>
                <a:gd name="connsiteX151" fmla="*/ 740188 w 948308"/>
                <a:gd name="connsiteY151" fmla="*/ 632174 h 1275432"/>
                <a:gd name="connsiteX152" fmla="*/ 761143 w 948308"/>
                <a:gd name="connsiteY152" fmla="*/ 627507 h 1275432"/>
                <a:gd name="connsiteX153" fmla="*/ 761923 w 948308"/>
                <a:gd name="connsiteY153" fmla="*/ 622857 h 1275432"/>
                <a:gd name="connsiteX154" fmla="*/ 761143 w 948308"/>
                <a:gd name="connsiteY154" fmla="*/ 622078 h 1275432"/>
                <a:gd name="connsiteX155" fmla="*/ 740283 w 948308"/>
                <a:gd name="connsiteY155" fmla="*/ 617410 h 1275432"/>
                <a:gd name="connsiteX156" fmla="*/ 739807 w 948308"/>
                <a:gd name="connsiteY156" fmla="*/ 595503 h 1275432"/>
                <a:gd name="connsiteX157" fmla="*/ 741712 w 948308"/>
                <a:gd name="connsiteY157" fmla="*/ 592741 h 1275432"/>
                <a:gd name="connsiteX158" fmla="*/ 744950 w 948308"/>
                <a:gd name="connsiteY158" fmla="*/ 591884 h 1275432"/>
                <a:gd name="connsiteX159" fmla="*/ 750856 w 948308"/>
                <a:gd name="connsiteY159" fmla="*/ 591884 h 1275432"/>
                <a:gd name="connsiteX160" fmla="*/ 769906 w 948308"/>
                <a:gd name="connsiteY160" fmla="*/ 589788 h 1275432"/>
                <a:gd name="connsiteX161" fmla="*/ 771833 w 948308"/>
                <a:gd name="connsiteY161" fmla="*/ 581523 h 1275432"/>
                <a:gd name="connsiteX162" fmla="*/ 769906 w 948308"/>
                <a:gd name="connsiteY162" fmla="*/ 579596 h 1275432"/>
                <a:gd name="connsiteX163" fmla="*/ 754380 w 948308"/>
                <a:gd name="connsiteY163" fmla="*/ 577596 h 1275432"/>
                <a:gd name="connsiteX164" fmla="*/ 755047 w 948308"/>
                <a:gd name="connsiteY164" fmla="*/ 572834 h 1275432"/>
                <a:gd name="connsiteX165" fmla="*/ 755904 w 948308"/>
                <a:gd name="connsiteY165" fmla="*/ 569214 h 1275432"/>
                <a:gd name="connsiteX166" fmla="*/ 757714 w 948308"/>
                <a:gd name="connsiteY166" fmla="*/ 562832 h 1275432"/>
                <a:gd name="connsiteX167" fmla="*/ 764858 w 948308"/>
                <a:gd name="connsiteY167" fmla="*/ 545116 h 1275432"/>
                <a:gd name="connsiteX168" fmla="*/ 773811 w 948308"/>
                <a:gd name="connsiteY168" fmla="*/ 544354 h 1275432"/>
                <a:gd name="connsiteX169" fmla="*/ 778243 w 948308"/>
                <a:gd name="connsiteY169" fmla="*/ 535425 h 1275432"/>
                <a:gd name="connsiteX170" fmla="*/ 775430 w 948308"/>
                <a:gd name="connsiteY170" fmla="*/ 531781 h 1275432"/>
                <a:gd name="connsiteX171" fmla="*/ 771715 w 948308"/>
                <a:gd name="connsiteY171" fmla="*/ 530352 h 1275432"/>
                <a:gd name="connsiteX172" fmla="*/ 777907 w 948308"/>
                <a:gd name="connsiteY172" fmla="*/ 516255 h 1275432"/>
                <a:gd name="connsiteX173" fmla="*/ 782384 w 948308"/>
                <a:gd name="connsiteY173" fmla="*/ 503873 h 1275432"/>
                <a:gd name="connsiteX174" fmla="*/ 783431 w 948308"/>
                <a:gd name="connsiteY174" fmla="*/ 500920 h 1275432"/>
                <a:gd name="connsiteX175" fmla="*/ 807339 w 948308"/>
                <a:gd name="connsiteY175" fmla="*/ 474631 h 1275432"/>
                <a:gd name="connsiteX176" fmla="*/ 806387 w 948308"/>
                <a:gd name="connsiteY176" fmla="*/ 479679 h 1275432"/>
                <a:gd name="connsiteX177" fmla="*/ 799814 w 948308"/>
                <a:gd name="connsiteY177" fmla="*/ 531971 h 1275432"/>
                <a:gd name="connsiteX178" fmla="*/ 792385 w 948308"/>
                <a:gd name="connsiteY178" fmla="*/ 582168 h 1275432"/>
                <a:gd name="connsiteX179" fmla="*/ 781622 w 948308"/>
                <a:gd name="connsiteY179" fmla="*/ 634175 h 1275432"/>
                <a:gd name="connsiteX180" fmla="*/ 765524 w 948308"/>
                <a:gd name="connsiteY180" fmla="*/ 740950 h 1275432"/>
                <a:gd name="connsiteX181" fmla="*/ 753332 w 948308"/>
                <a:gd name="connsiteY181" fmla="*/ 848297 h 1275432"/>
                <a:gd name="connsiteX182" fmla="*/ 752189 w 948308"/>
                <a:gd name="connsiteY182" fmla="*/ 867347 h 1275432"/>
                <a:gd name="connsiteX183" fmla="*/ 753332 w 948308"/>
                <a:gd name="connsiteY183" fmla="*/ 885825 h 1275432"/>
                <a:gd name="connsiteX184" fmla="*/ 758119 w 948308"/>
                <a:gd name="connsiteY184" fmla="*/ 888580 h 1275432"/>
                <a:gd name="connsiteX185" fmla="*/ 760476 w 948308"/>
                <a:gd name="connsiteY185" fmla="*/ 886778 h 1275432"/>
                <a:gd name="connsiteX186" fmla="*/ 764381 w 948308"/>
                <a:gd name="connsiteY186" fmla="*/ 875538 h 1275432"/>
                <a:gd name="connsiteX187" fmla="*/ 767905 w 948308"/>
                <a:gd name="connsiteY187" fmla="*/ 863060 h 1275432"/>
                <a:gd name="connsiteX188" fmla="*/ 772573 w 948308"/>
                <a:gd name="connsiteY188" fmla="*/ 835247 h 1275432"/>
                <a:gd name="connsiteX189" fmla="*/ 779050 w 948308"/>
                <a:gd name="connsiteY189" fmla="*/ 781241 h 1275432"/>
                <a:gd name="connsiteX190" fmla="*/ 793147 w 948308"/>
                <a:gd name="connsiteY190" fmla="*/ 674942 h 1275432"/>
                <a:gd name="connsiteX191" fmla="*/ 812197 w 948308"/>
                <a:gd name="connsiteY191" fmla="*/ 570167 h 1275432"/>
                <a:gd name="connsiteX192" fmla="*/ 818579 w 948308"/>
                <a:gd name="connsiteY192" fmla="*/ 518922 h 1275432"/>
                <a:gd name="connsiteX193" fmla="*/ 824770 w 948308"/>
                <a:gd name="connsiteY193" fmla="*/ 466820 h 1275432"/>
                <a:gd name="connsiteX194" fmla="*/ 828485 w 948308"/>
                <a:gd name="connsiteY194" fmla="*/ 428054 h 1275432"/>
                <a:gd name="connsiteX195" fmla="*/ 828485 w 948308"/>
                <a:gd name="connsiteY195" fmla="*/ 428054 h 1275432"/>
                <a:gd name="connsiteX196" fmla="*/ 834580 w 948308"/>
                <a:gd name="connsiteY196" fmla="*/ 428625 h 1275432"/>
                <a:gd name="connsiteX197" fmla="*/ 872680 w 948308"/>
                <a:gd name="connsiteY197" fmla="*/ 403574 h 1275432"/>
                <a:gd name="connsiteX198" fmla="*/ 881539 w 948308"/>
                <a:gd name="connsiteY198" fmla="*/ 381476 h 1275432"/>
                <a:gd name="connsiteX199" fmla="*/ 888302 w 948308"/>
                <a:gd name="connsiteY199" fmla="*/ 356045 h 1275432"/>
                <a:gd name="connsiteX200" fmla="*/ 893064 w 948308"/>
                <a:gd name="connsiteY200" fmla="*/ 305371 h 1275432"/>
                <a:gd name="connsiteX201" fmla="*/ 894969 w 948308"/>
                <a:gd name="connsiteY201" fmla="*/ 257746 h 1275432"/>
                <a:gd name="connsiteX202" fmla="*/ 895541 w 948308"/>
                <a:gd name="connsiteY202" fmla="*/ 254699 h 1275432"/>
                <a:gd name="connsiteX203" fmla="*/ 903256 w 948308"/>
                <a:gd name="connsiteY203" fmla="*/ 249841 h 1275432"/>
                <a:gd name="connsiteX204" fmla="*/ 905542 w 948308"/>
                <a:gd name="connsiteY204" fmla="*/ 248222 h 1275432"/>
                <a:gd name="connsiteX205" fmla="*/ 910876 w 948308"/>
                <a:gd name="connsiteY205" fmla="*/ 243459 h 1275432"/>
                <a:gd name="connsiteX206" fmla="*/ 917543 w 948308"/>
                <a:gd name="connsiteY206" fmla="*/ 237554 h 1275432"/>
                <a:gd name="connsiteX207" fmla="*/ 919448 w 948308"/>
                <a:gd name="connsiteY207" fmla="*/ 236220 h 1275432"/>
                <a:gd name="connsiteX208" fmla="*/ 922115 w 948308"/>
                <a:gd name="connsiteY208" fmla="*/ 234506 h 1275432"/>
                <a:gd name="connsiteX209" fmla="*/ 924973 w 948308"/>
                <a:gd name="connsiteY209" fmla="*/ 233077 h 1275432"/>
                <a:gd name="connsiteX210" fmla="*/ 928211 w 948308"/>
                <a:gd name="connsiteY210" fmla="*/ 232029 h 1275432"/>
                <a:gd name="connsiteX211" fmla="*/ 936974 w 948308"/>
                <a:gd name="connsiteY211" fmla="*/ 228505 h 1275432"/>
                <a:gd name="connsiteX212" fmla="*/ 948309 w 948308"/>
                <a:gd name="connsiteY212" fmla="*/ 222980 h 1275432"/>
                <a:gd name="connsiteX213" fmla="*/ 946404 w 948308"/>
                <a:gd name="connsiteY213" fmla="*/ 230791 h 1275432"/>
                <a:gd name="connsiteX214" fmla="*/ 928211 w 948308"/>
                <a:gd name="connsiteY214" fmla="*/ 334709 h 1275432"/>
                <a:gd name="connsiteX215" fmla="*/ 895255 w 948308"/>
                <a:gd name="connsiteY215" fmla="*/ 554546 h 1275432"/>
                <a:gd name="connsiteX216" fmla="*/ 870776 w 948308"/>
                <a:gd name="connsiteY216" fmla="*/ 771811 h 1275432"/>
                <a:gd name="connsiteX217" fmla="*/ 856202 w 948308"/>
                <a:gd name="connsiteY217" fmla="*/ 877443 h 1275432"/>
                <a:gd name="connsiteX218" fmla="*/ 841153 w 948308"/>
                <a:gd name="connsiteY218" fmla="*/ 984695 h 1275432"/>
                <a:gd name="connsiteX219" fmla="*/ 838962 w 948308"/>
                <a:gd name="connsiteY219" fmla="*/ 1017080 h 1275432"/>
                <a:gd name="connsiteX220" fmla="*/ 835438 w 948308"/>
                <a:gd name="connsiteY220" fmla="*/ 1026605 h 1275432"/>
                <a:gd name="connsiteX221" fmla="*/ 837152 w 948308"/>
                <a:gd name="connsiteY221" fmla="*/ 1033653 h 1275432"/>
                <a:gd name="connsiteX222" fmla="*/ 837152 w 948308"/>
                <a:gd name="connsiteY222" fmla="*/ 1051084 h 1275432"/>
                <a:gd name="connsiteX223" fmla="*/ 837152 w 948308"/>
                <a:gd name="connsiteY223" fmla="*/ 1052131 h 1275432"/>
                <a:gd name="connsiteX224" fmla="*/ 836295 w 948308"/>
                <a:gd name="connsiteY224" fmla="*/ 1064419 h 1275432"/>
                <a:gd name="connsiteX225" fmla="*/ 837248 w 948308"/>
                <a:gd name="connsiteY225" fmla="*/ 1071086 h 1275432"/>
                <a:gd name="connsiteX226" fmla="*/ 838295 w 948308"/>
                <a:gd name="connsiteY226" fmla="*/ 1079373 h 1275432"/>
                <a:gd name="connsiteX227" fmla="*/ 838772 w 948308"/>
                <a:gd name="connsiteY227" fmla="*/ 1082707 h 1275432"/>
                <a:gd name="connsiteX228" fmla="*/ 839915 w 948308"/>
                <a:gd name="connsiteY228" fmla="*/ 1090517 h 1275432"/>
                <a:gd name="connsiteX229" fmla="*/ 839915 w 948308"/>
                <a:gd name="connsiteY229" fmla="*/ 1126998 h 1275432"/>
                <a:gd name="connsiteX230" fmla="*/ 833342 w 948308"/>
                <a:gd name="connsiteY230" fmla="*/ 1155573 h 1275432"/>
                <a:gd name="connsiteX231" fmla="*/ 820769 w 948308"/>
                <a:gd name="connsiteY231" fmla="*/ 1184624 h 1275432"/>
                <a:gd name="connsiteX232" fmla="*/ 817340 w 948308"/>
                <a:gd name="connsiteY232" fmla="*/ 1191864 h 1275432"/>
                <a:gd name="connsiteX233" fmla="*/ 814388 w 948308"/>
                <a:gd name="connsiteY233" fmla="*/ 1194340 h 1275432"/>
                <a:gd name="connsiteX234" fmla="*/ 809816 w 948308"/>
                <a:gd name="connsiteY234" fmla="*/ 1199864 h 1275432"/>
                <a:gd name="connsiteX235" fmla="*/ 806101 w 948308"/>
                <a:gd name="connsiteY235" fmla="*/ 1207199 h 1275432"/>
                <a:gd name="connsiteX236" fmla="*/ 806101 w 948308"/>
                <a:gd name="connsiteY236" fmla="*/ 1208151 h 1275432"/>
                <a:gd name="connsiteX237" fmla="*/ 805053 w 948308"/>
                <a:gd name="connsiteY237" fmla="*/ 1210818 h 1275432"/>
                <a:gd name="connsiteX238" fmla="*/ 805053 w 948308"/>
                <a:gd name="connsiteY238" fmla="*/ 1212247 h 1275432"/>
                <a:gd name="connsiteX239" fmla="*/ 799434 w 948308"/>
                <a:gd name="connsiteY239" fmla="*/ 1218057 h 1275432"/>
                <a:gd name="connsiteX240" fmla="*/ 796100 w 948308"/>
                <a:gd name="connsiteY240" fmla="*/ 1220915 h 1275432"/>
                <a:gd name="connsiteX241" fmla="*/ 790290 w 948308"/>
                <a:gd name="connsiteY241" fmla="*/ 1224439 h 1275432"/>
                <a:gd name="connsiteX242" fmla="*/ 787051 w 948308"/>
                <a:gd name="connsiteY242" fmla="*/ 1226630 h 1275432"/>
                <a:gd name="connsiteX243" fmla="*/ 778097 w 948308"/>
                <a:gd name="connsiteY243" fmla="*/ 1229868 h 1275432"/>
                <a:gd name="connsiteX244" fmla="*/ 746665 w 948308"/>
                <a:gd name="connsiteY244" fmla="*/ 1239774 h 127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</a:cxnLst>
              <a:rect l="l" t="t" r="r" b="b"/>
              <a:pathLst>
                <a:path w="948308" h="1275432">
                  <a:moveTo>
                    <a:pt x="746665" y="1239774"/>
                  </a:moveTo>
                  <a:lnTo>
                    <a:pt x="746665" y="1239774"/>
                  </a:lnTo>
                  <a:cubicBezTo>
                    <a:pt x="714298" y="1249093"/>
                    <a:pt x="681412" y="1256503"/>
                    <a:pt x="648176" y="1261967"/>
                  </a:cubicBezTo>
                  <a:cubicBezTo>
                    <a:pt x="639985" y="1263396"/>
                    <a:pt x="631793" y="1264730"/>
                    <a:pt x="623507" y="1265968"/>
                  </a:cubicBezTo>
                  <a:lnTo>
                    <a:pt x="617411" y="1266825"/>
                  </a:lnTo>
                  <a:lnTo>
                    <a:pt x="617125" y="1266825"/>
                  </a:lnTo>
                  <a:lnTo>
                    <a:pt x="615125" y="1266825"/>
                  </a:lnTo>
                  <a:lnTo>
                    <a:pt x="600742" y="1268635"/>
                  </a:lnTo>
                  <a:cubicBezTo>
                    <a:pt x="583692" y="1270635"/>
                    <a:pt x="566642" y="1272159"/>
                    <a:pt x="549497" y="1273207"/>
                  </a:cubicBezTo>
                  <a:cubicBezTo>
                    <a:pt x="484471" y="1277496"/>
                    <a:pt x="419184" y="1275583"/>
                    <a:pt x="354521" y="1267492"/>
                  </a:cubicBezTo>
                  <a:lnTo>
                    <a:pt x="348805" y="1266730"/>
                  </a:lnTo>
                  <a:lnTo>
                    <a:pt x="348139" y="1266730"/>
                  </a:lnTo>
                  <a:lnTo>
                    <a:pt x="346615" y="1266730"/>
                  </a:lnTo>
                  <a:lnTo>
                    <a:pt x="335185" y="1265015"/>
                  </a:lnTo>
                  <a:cubicBezTo>
                    <a:pt x="326898" y="1263682"/>
                    <a:pt x="318707" y="1262253"/>
                    <a:pt x="310420" y="1260729"/>
                  </a:cubicBezTo>
                  <a:cubicBezTo>
                    <a:pt x="294608" y="1257808"/>
                    <a:pt x="278892" y="1254347"/>
                    <a:pt x="263271" y="1250347"/>
                  </a:cubicBezTo>
                  <a:cubicBezTo>
                    <a:pt x="231835" y="1242684"/>
                    <a:pt x="200886" y="1233142"/>
                    <a:pt x="170593" y="1221772"/>
                  </a:cubicBezTo>
                  <a:cubicBezTo>
                    <a:pt x="156877" y="1216533"/>
                    <a:pt x="146876" y="1212247"/>
                    <a:pt x="135350" y="1207008"/>
                  </a:cubicBezTo>
                  <a:cubicBezTo>
                    <a:pt x="123825" y="1201769"/>
                    <a:pt x="110680" y="1195292"/>
                    <a:pt x="98679" y="1188815"/>
                  </a:cubicBezTo>
                  <a:cubicBezTo>
                    <a:pt x="89154" y="1183672"/>
                    <a:pt x="79629" y="1178243"/>
                    <a:pt x="70866" y="1172432"/>
                  </a:cubicBezTo>
                  <a:cubicBezTo>
                    <a:pt x="66294" y="1169480"/>
                    <a:pt x="61341" y="1166432"/>
                    <a:pt x="57341" y="1162907"/>
                  </a:cubicBezTo>
                  <a:lnTo>
                    <a:pt x="51530" y="1158526"/>
                  </a:lnTo>
                  <a:lnTo>
                    <a:pt x="49721" y="1157097"/>
                  </a:lnTo>
                  <a:lnTo>
                    <a:pt x="47244" y="1155097"/>
                  </a:lnTo>
                  <a:cubicBezTo>
                    <a:pt x="39728" y="1148802"/>
                    <a:pt x="32721" y="1141923"/>
                    <a:pt x="26289" y="1134523"/>
                  </a:cubicBezTo>
                  <a:lnTo>
                    <a:pt x="22860" y="1130332"/>
                  </a:lnTo>
                  <a:lnTo>
                    <a:pt x="21336" y="1128332"/>
                  </a:lnTo>
                  <a:lnTo>
                    <a:pt x="19050" y="1124998"/>
                  </a:lnTo>
                  <a:cubicBezTo>
                    <a:pt x="16241" y="1120760"/>
                    <a:pt x="13665" y="1116372"/>
                    <a:pt x="11335" y="1111853"/>
                  </a:cubicBezTo>
                  <a:cubicBezTo>
                    <a:pt x="10287" y="1109853"/>
                    <a:pt x="9335" y="1107662"/>
                    <a:pt x="8382" y="1105567"/>
                  </a:cubicBezTo>
                  <a:cubicBezTo>
                    <a:pt x="8167" y="1105246"/>
                    <a:pt x="8006" y="1104892"/>
                    <a:pt x="7906" y="1104519"/>
                  </a:cubicBezTo>
                  <a:cubicBezTo>
                    <a:pt x="7906" y="1105091"/>
                    <a:pt x="7049" y="1102424"/>
                    <a:pt x="6858" y="1101947"/>
                  </a:cubicBezTo>
                  <a:cubicBezTo>
                    <a:pt x="5047" y="1096926"/>
                    <a:pt x="3520" y="1091806"/>
                    <a:pt x="2286" y="1086612"/>
                  </a:cubicBezTo>
                  <a:cubicBezTo>
                    <a:pt x="1715" y="1084231"/>
                    <a:pt x="1238" y="1081754"/>
                    <a:pt x="762" y="1079278"/>
                  </a:cubicBezTo>
                  <a:cubicBezTo>
                    <a:pt x="286" y="1076801"/>
                    <a:pt x="191" y="1076230"/>
                    <a:pt x="0" y="1074706"/>
                  </a:cubicBezTo>
                  <a:lnTo>
                    <a:pt x="0" y="1074706"/>
                  </a:lnTo>
                  <a:cubicBezTo>
                    <a:pt x="0" y="1074706"/>
                    <a:pt x="0" y="1074039"/>
                    <a:pt x="0" y="1073563"/>
                  </a:cubicBezTo>
                  <a:cubicBezTo>
                    <a:pt x="1176" y="1065860"/>
                    <a:pt x="3024" y="1058274"/>
                    <a:pt x="5524" y="1050893"/>
                  </a:cubicBezTo>
                  <a:cubicBezTo>
                    <a:pt x="9446" y="1040482"/>
                    <a:pt x="14225" y="1030415"/>
                    <a:pt x="19812" y="1020794"/>
                  </a:cubicBezTo>
                  <a:cubicBezTo>
                    <a:pt x="20574" y="1019366"/>
                    <a:pt x="21336" y="1017937"/>
                    <a:pt x="22193" y="1016603"/>
                  </a:cubicBezTo>
                  <a:lnTo>
                    <a:pt x="25527" y="1013555"/>
                  </a:lnTo>
                  <a:cubicBezTo>
                    <a:pt x="34782" y="1005523"/>
                    <a:pt x="43005" y="996372"/>
                    <a:pt x="50007" y="986314"/>
                  </a:cubicBezTo>
                  <a:cubicBezTo>
                    <a:pt x="56893" y="974272"/>
                    <a:pt x="61843" y="961222"/>
                    <a:pt x="64675" y="947643"/>
                  </a:cubicBezTo>
                  <a:cubicBezTo>
                    <a:pt x="68771" y="932593"/>
                    <a:pt x="73343" y="917639"/>
                    <a:pt x="76581" y="902303"/>
                  </a:cubicBezTo>
                  <a:cubicBezTo>
                    <a:pt x="78391" y="893512"/>
                    <a:pt x="79537" y="884596"/>
                    <a:pt x="80010" y="875633"/>
                  </a:cubicBezTo>
                  <a:cubicBezTo>
                    <a:pt x="80061" y="875222"/>
                    <a:pt x="80061" y="874806"/>
                    <a:pt x="80010" y="874395"/>
                  </a:cubicBezTo>
                  <a:cubicBezTo>
                    <a:pt x="80582" y="871633"/>
                    <a:pt x="81058" y="868966"/>
                    <a:pt x="81534" y="866108"/>
                  </a:cubicBezTo>
                  <a:cubicBezTo>
                    <a:pt x="84772" y="848487"/>
                    <a:pt x="87154" y="830675"/>
                    <a:pt x="89249" y="812864"/>
                  </a:cubicBezTo>
                  <a:cubicBezTo>
                    <a:pt x="91345" y="795052"/>
                    <a:pt x="92964" y="778955"/>
                    <a:pt x="94774" y="761905"/>
                  </a:cubicBezTo>
                  <a:cubicBezTo>
                    <a:pt x="96584" y="744855"/>
                    <a:pt x="98298" y="729996"/>
                    <a:pt x="100584" y="714280"/>
                  </a:cubicBezTo>
                  <a:cubicBezTo>
                    <a:pt x="105823" y="679133"/>
                    <a:pt x="112204" y="644271"/>
                    <a:pt x="116777" y="609505"/>
                  </a:cubicBezTo>
                  <a:cubicBezTo>
                    <a:pt x="121634" y="572643"/>
                    <a:pt x="125730" y="535781"/>
                    <a:pt x="129635" y="498824"/>
                  </a:cubicBezTo>
                  <a:cubicBezTo>
                    <a:pt x="133541" y="461867"/>
                    <a:pt x="137160" y="426530"/>
                    <a:pt x="141256" y="390430"/>
                  </a:cubicBezTo>
                  <a:cubicBezTo>
                    <a:pt x="143256" y="372428"/>
                    <a:pt x="145447" y="354330"/>
                    <a:pt x="147733" y="336328"/>
                  </a:cubicBezTo>
                  <a:cubicBezTo>
                    <a:pt x="147763" y="335820"/>
                    <a:pt x="147763" y="335312"/>
                    <a:pt x="147733" y="334804"/>
                  </a:cubicBezTo>
                  <a:cubicBezTo>
                    <a:pt x="147780" y="334106"/>
                    <a:pt x="147780" y="333406"/>
                    <a:pt x="147733" y="332708"/>
                  </a:cubicBezTo>
                  <a:cubicBezTo>
                    <a:pt x="148209" y="329565"/>
                    <a:pt x="148590" y="326422"/>
                    <a:pt x="148971" y="323183"/>
                  </a:cubicBezTo>
                  <a:cubicBezTo>
                    <a:pt x="149352" y="319945"/>
                    <a:pt x="149638" y="318040"/>
                    <a:pt x="150304" y="313087"/>
                  </a:cubicBezTo>
                  <a:cubicBezTo>
                    <a:pt x="151543" y="303562"/>
                    <a:pt x="152876" y="294037"/>
                    <a:pt x="154305" y="284512"/>
                  </a:cubicBezTo>
                  <a:cubicBezTo>
                    <a:pt x="159544" y="248793"/>
                    <a:pt x="165354" y="213074"/>
                    <a:pt x="170402" y="177356"/>
                  </a:cubicBezTo>
                  <a:cubicBezTo>
                    <a:pt x="175451" y="141637"/>
                    <a:pt x="179927" y="106394"/>
                    <a:pt x="185166" y="69723"/>
                  </a:cubicBezTo>
                  <a:cubicBezTo>
                    <a:pt x="188214" y="46577"/>
                    <a:pt x="192310" y="23432"/>
                    <a:pt x="196215" y="0"/>
                  </a:cubicBezTo>
                  <a:cubicBezTo>
                    <a:pt x="204571" y="8945"/>
                    <a:pt x="214869" y="15853"/>
                    <a:pt x="226314" y="20193"/>
                  </a:cubicBezTo>
                  <a:cubicBezTo>
                    <a:pt x="246878" y="31130"/>
                    <a:pt x="268647" y="39633"/>
                    <a:pt x="291179" y="45529"/>
                  </a:cubicBezTo>
                  <a:lnTo>
                    <a:pt x="296323" y="48673"/>
                  </a:lnTo>
                  <a:cubicBezTo>
                    <a:pt x="324077" y="64658"/>
                    <a:pt x="353214" y="78111"/>
                    <a:pt x="383382" y="88868"/>
                  </a:cubicBezTo>
                  <a:cubicBezTo>
                    <a:pt x="399764" y="95155"/>
                    <a:pt x="416338" y="100965"/>
                    <a:pt x="432816" y="106871"/>
                  </a:cubicBezTo>
                  <a:lnTo>
                    <a:pt x="456629" y="115253"/>
                  </a:lnTo>
                  <a:cubicBezTo>
                    <a:pt x="462812" y="117181"/>
                    <a:pt x="469211" y="118333"/>
                    <a:pt x="475679" y="118682"/>
                  </a:cubicBezTo>
                  <a:cubicBezTo>
                    <a:pt x="477412" y="119910"/>
                    <a:pt x="479066" y="121246"/>
                    <a:pt x="480631" y="122682"/>
                  </a:cubicBezTo>
                  <a:cubicBezTo>
                    <a:pt x="475607" y="142821"/>
                    <a:pt x="479270" y="164144"/>
                    <a:pt x="490728" y="181451"/>
                  </a:cubicBezTo>
                  <a:cubicBezTo>
                    <a:pt x="501205" y="198787"/>
                    <a:pt x="516446" y="214503"/>
                    <a:pt x="537401" y="214979"/>
                  </a:cubicBezTo>
                  <a:cubicBezTo>
                    <a:pt x="554266" y="213840"/>
                    <a:pt x="569678" y="205028"/>
                    <a:pt x="579216" y="191072"/>
                  </a:cubicBezTo>
                  <a:cubicBezTo>
                    <a:pt x="582478" y="187019"/>
                    <a:pt x="585469" y="182755"/>
                    <a:pt x="588169" y="178308"/>
                  </a:cubicBezTo>
                  <a:lnTo>
                    <a:pt x="588169" y="178308"/>
                  </a:lnTo>
                  <a:lnTo>
                    <a:pt x="592265" y="180213"/>
                  </a:lnTo>
                  <a:cubicBezTo>
                    <a:pt x="593965" y="180983"/>
                    <a:pt x="595591" y="181908"/>
                    <a:pt x="597123" y="182975"/>
                  </a:cubicBezTo>
                  <a:cubicBezTo>
                    <a:pt x="597122" y="182975"/>
                    <a:pt x="597122" y="182975"/>
                    <a:pt x="597122" y="182975"/>
                  </a:cubicBezTo>
                  <a:cubicBezTo>
                    <a:pt x="597122" y="182975"/>
                    <a:pt x="599122" y="185357"/>
                    <a:pt x="597789" y="183452"/>
                  </a:cubicBezTo>
                  <a:lnTo>
                    <a:pt x="597789" y="183452"/>
                  </a:lnTo>
                  <a:cubicBezTo>
                    <a:pt x="599278" y="185579"/>
                    <a:pt x="601232" y="187338"/>
                    <a:pt x="603504" y="188595"/>
                  </a:cubicBezTo>
                  <a:cubicBezTo>
                    <a:pt x="599619" y="195202"/>
                    <a:pt x="597950" y="202879"/>
                    <a:pt x="598742" y="210503"/>
                  </a:cubicBezTo>
                  <a:cubicBezTo>
                    <a:pt x="599220" y="215453"/>
                    <a:pt x="600540" y="220285"/>
                    <a:pt x="602647" y="224790"/>
                  </a:cubicBezTo>
                  <a:cubicBezTo>
                    <a:pt x="601790" y="227267"/>
                    <a:pt x="601123" y="229934"/>
                    <a:pt x="600456" y="232315"/>
                  </a:cubicBezTo>
                  <a:cubicBezTo>
                    <a:pt x="594455" y="231172"/>
                    <a:pt x="588359" y="229934"/>
                    <a:pt x="582263" y="228886"/>
                  </a:cubicBezTo>
                  <a:cubicBezTo>
                    <a:pt x="566166" y="226028"/>
                    <a:pt x="550164" y="224314"/>
                    <a:pt x="533972" y="222885"/>
                  </a:cubicBezTo>
                  <a:cubicBezTo>
                    <a:pt x="502514" y="220186"/>
                    <a:pt x="471367" y="214639"/>
                    <a:pt x="440912" y="206312"/>
                  </a:cubicBezTo>
                  <a:cubicBezTo>
                    <a:pt x="411099" y="198120"/>
                    <a:pt x="382619" y="185642"/>
                    <a:pt x="353473" y="175546"/>
                  </a:cubicBezTo>
                  <a:cubicBezTo>
                    <a:pt x="339116" y="170438"/>
                    <a:pt x="325352" y="163796"/>
                    <a:pt x="312420" y="155734"/>
                  </a:cubicBezTo>
                  <a:cubicBezTo>
                    <a:pt x="298096" y="147319"/>
                    <a:pt x="283309" y="139718"/>
                    <a:pt x="268129" y="132969"/>
                  </a:cubicBezTo>
                  <a:cubicBezTo>
                    <a:pt x="265652" y="131826"/>
                    <a:pt x="263557" y="135350"/>
                    <a:pt x="265938" y="136684"/>
                  </a:cubicBezTo>
                  <a:cubicBezTo>
                    <a:pt x="279996" y="144264"/>
                    <a:pt x="293637" y="152595"/>
                    <a:pt x="306800" y="161639"/>
                  </a:cubicBezTo>
                  <a:cubicBezTo>
                    <a:pt x="312922" y="166372"/>
                    <a:pt x="319281" y="170791"/>
                    <a:pt x="325850" y="174879"/>
                  </a:cubicBezTo>
                  <a:cubicBezTo>
                    <a:pt x="332916" y="178896"/>
                    <a:pt x="340198" y="182521"/>
                    <a:pt x="347663" y="185738"/>
                  </a:cubicBezTo>
                  <a:cubicBezTo>
                    <a:pt x="361474" y="191738"/>
                    <a:pt x="375571" y="197263"/>
                    <a:pt x="389382" y="203264"/>
                  </a:cubicBezTo>
                  <a:cubicBezTo>
                    <a:pt x="404406" y="209810"/>
                    <a:pt x="419762" y="215565"/>
                    <a:pt x="435388" y="220504"/>
                  </a:cubicBezTo>
                  <a:cubicBezTo>
                    <a:pt x="466411" y="230336"/>
                    <a:pt x="498308" y="237161"/>
                    <a:pt x="530638" y="240887"/>
                  </a:cubicBezTo>
                  <a:cubicBezTo>
                    <a:pt x="546449" y="242602"/>
                    <a:pt x="562166" y="244316"/>
                    <a:pt x="578263" y="247269"/>
                  </a:cubicBezTo>
                  <a:lnTo>
                    <a:pt x="597313" y="250889"/>
                  </a:lnTo>
                  <a:cubicBezTo>
                    <a:pt x="596551" y="255461"/>
                    <a:pt x="595979" y="260414"/>
                    <a:pt x="595598" y="264700"/>
                  </a:cubicBezTo>
                  <a:cubicBezTo>
                    <a:pt x="594074" y="282893"/>
                    <a:pt x="599218" y="307658"/>
                    <a:pt x="615696" y="317373"/>
                  </a:cubicBezTo>
                  <a:lnTo>
                    <a:pt x="615125" y="326898"/>
                  </a:lnTo>
                  <a:cubicBezTo>
                    <a:pt x="612950" y="326105"/>
                    <a:pt x="610544" y="327224"/>
                    <a:pt x="609751" y="329399"/>
                  </a:cubicBezTo>
                  <a:cubicBezTo>
                    <a:pt x="609554" y="329939"/>
                    <a:pt x="609470" y="330515"/>
                    <a:pt x="609505" y="331089"/>
                  </a:cubicBezTo>
                  <a:cubicBezTo>
                    <a:pt x="608949" y="338632"/>
                    <a:pt x="607963" y="346137"/>
                    <a:pt x="606552" y="353568"/>
                  </a:cubicBezTo>
                  <a:cubicBezTo>
                    <a:pt x="605409" y="361093"/>
                    <a:pt x="604838" y="368618"/>
                    <a:pt x="603790" y="376047"/>
                  </a:cubicBezTo>
                  <a:cubicBezTo>
                    <a:pt x="601599" y="392049"/>
                    <a:pt x="599027" y="407956"/>
                    <a:pt x="596075" y="423672"/>
                  </a:cubicBezTo>
                  <a:cubicBezTo>
                    <a:pt x="590360" y="455422"/>
                    <a:pt x="585153" y="487521"/>
                    <a:pt x="580454" y="519970"/>
                  </a:cubicBezTo>
                  <a:cubicBezTo>
                    <a:pt x="575596" y="552260"/>
                    <a:pt x="570929" y="584549"/>
                    <a:pt x="566928" y="616839"/>
                  </a:cubicBezTo>
                  <a:cubicBezTo>
                    <a:pt x="564737" y="633413"/>
                    <a:pt x="562547" y="649891"/>
                    <a:pt x="560165" y="666369"/>
                  </a:cubicBezTo>
                  <a:cubicBezTo>
                    <a:pt x="557186" y="682732"/>
                    <a:pt x="556195" y="699394"/>
                    <a:pt x="557213" y="715994"/>
                  </a:cubicBezTo>
                  <a:cubicBezTo>
                    <a:pt x="557213" y="720376"/>
                    <a:pt x="564071" y="723519"/>
                    <a:pt x="566738" y="718471"/>
                  </a:cubicBezTo>
                  <a:cubicBezTo>
                    <a:pt x="572934" y="703463"/>
                    <a:pt x="576975" y="687653"/>
                    <a:pt x="578739" y="671513"/>
                  </a:cubicBezTo>
                  <a:cubicBezTo>
                    <a:pt x="581152" y="655003"/>
                    <a:pt x="583438" y="638524"/>
                    <a:pt x="585597" y="622078"/>
                  </a:cubicBezTo>
                  <a:cubicBezTo>
                    <a:pt x="590074" y="589312"/>
                    <a:pt x="594074" y="556641"/>
                    <a:pt x="598646" y="523970"/>
                  </a:cubicBezTo>
                  <a:cubicBezTo>
                    <a:pt x="598075" y="532067"/>
                    <a:pt x="597599" y="540163"/>
                    <a:pt x="597408" y="548259"/>
                  </a:cubicBezTo>
                  <a:cubicBezTo>
                    <a:pt x="596772" y="566365"/>
                    <a:pt x="597186" y="584493"/>
                    <a:pt x="598646" y="602552"/>
                  </a:cubicBezTo>
                  <a:cubicBezTo>
                    <a:pt x="599218" y="610076"/>
                    <a:pt x="599122" y="617696"/>
                    <a:pt x="599885" y="625221"/>
                  </a:cubicBezTo>
                  <a:cubicBezTo>
                    <a:pt x="600751" y="640916"/>
                    <a:pt x="604597" y="656303"/>
                    <a:pt x="611219" y="670560"/>
                  </a:cubicBezTo>
                  <a:cubicBezTo>
                    <a:pt x="615169" y="678611"/>
                    <a:pt x="621953" y="684920"/>
                    <a:pt x="630269" y="688276"/>
                  </a:cubicBezTo>
                  <a:cubicBezTo>
                    <a:pt x="634935" y="690039"/>
                    <a:pt x="640082" y="690039"/>
                    <a:pt x="644747" y="688276"/>
                  </a:cubicBezTo>
                  <a:cubicBezTo>
                    <a:pt x="646980" y="693092"/>
                    <a:pt x="649558" y="697740"/>
                    <a:pt x="652463" y="702183"/>
                  </a:cubicBezTo>
                  <a:cubicBezTo>
                    <a:pt x="656842" y="708865"/>
                    <a:pt x="662354" y="714731"/>
                    <a:pt x="668750" y="719519"/>
                  </a:cubicBezTo>
                  <a:cubicBezTo>
                    <a:pt x="665768" y="726977"/>
                    <a:pt x="663937" y="734846"/>
                    <a:pt x="663321" y="742855"/>
                  </a:cubicBezTo>
                  <a:cubicBezTo>
                    <a:pt x="661511" y="755142"/>
                    <a:pt x="660463" y="767525"/>
                    <a:pt x="659606" y="780002"/>
                  </a:cubicBezTo>
                  <a:cubicBezTo>
                    <a:pt x="657987" y="803910"/>
                    <a:pt x="655987" y="827627"/>
                    <a:pt x="654653" y="851726"/>
                  </a:cubicBezTo>
                  <a:cubicBezTo>
                    <a:pt x="653320" y="875824"/>
                    <a:pt x="653225" y="900875"/>
                    <a:pt x="652177" y="925449"/>
                  </a:cubicBezTo>
                  <a:cubicBezTo>
                    <a:pt x="651605" y="938213"/>
                    <a:pt x="650653" y="950881"/>
                    <a:pt x="649129" y="963549"/>
                  </a:cubicBezTo>
                  <a:cubicBezTo>
                    <a:pt x="646245" y="975547"/>
                    <a:pt x="645090" y="987896"/>
                    <a:pt x="645700" y="1000221"/>
                  </a:cubicBezTo>
                  <a:cubicBezTo>
                    <a:pt x="646561" y="1003475"/>
                    <a:pt x="649898" y="1005415"/>
                    <a:pt x="653153" y="1004553"/>
                  </a:cubicBezTo>
                  <a:cubicBezTo>
                    <a:pt x="654188" y="1004279"/>
                    <a:pt x="655132" y="1003738"/>
                    <a:pt x="655892" y="1002983"/>
                  </a:cubicBezTo>
                  <a:cubicBezTo>
                    <a:pt x="662046" y="993024"/>
                    <a:pt x="665493" y="981631"/>
                    <a:pt x="665893" y="969931"/>
                  </a:cubicBezTo>
                  <a:cubicBezTo>
                    <a:pt x="667798" y="957263"/>
                    <a:pt x="668750" y="944309"/>
                    <a:pt x="669512" y="931831"/>
                  </a:cubicBezTo>
                  <a:cubicBezTo>
                    <a:pt x="671036" y="906494"/>
                    <a:pt x="671036" y="881158"/>
                    <a:pt x="672370" y="855631"/>
                  </a:cubicBezTo>
                  <a:cubicBezTo>
                    <a:pt x="673608" y="832390"/>
                    <a:pt x="675799" y="809244"/>
                    <a:pt x="676942" y="785908"/>
                  </a:cubicBezTo>
                  <a:cubicBezTo>
                    <a:pt x="677609" y="773621"/>
                    <a:pt x="678371" y="761333"/>
                    <a:pt x="679799" y="749046"/>
                  </a:cubicBezTo>
                  <a:cubicBezTo>
                    <a:pt x="680561" y="742188"/>
                    <a:pt x="682466" y="734949"/>
                    <a:pt x="683228" y="727710"/>
                  </a:cubicBezTo>
                  <a:lnTo>
                    <a:pt x="685610" y="728663"/>
                  </a:lnTo>
                  <a:lnTo>
                    <a:pt x="689420" y="729710"/>
                  </a:lnTo>
                  <a:cubicBezTo>
                    <a:pt x="696731" y="731515"/>
                    <a:pt x="704449" y="730601"/>
                    <a:pt x="711137" y="727138"/>
                  </a:cubicBezTo>
                  <a:lnTo>
                    <a:pt x="713709" y="725519"/>
                  </a:lnTo>
                  <a:lnTo>
                    <a:pt x="715613" y="723900"/>
                  </a:lnTo>
                  <a:lnTo>
                    <a:pt x="718661" y="721519"/>
                  </a:lnTo>
                  <a:cubicBezTo>
                    <a:pt x="722780" y="717275"/>
                    <a:pt x="726018" y="712257"/>
                    <a:pt x="728186" y="706755"/>
                  </a:cubicBezTo>
                  <a:cubicBezTo>
                    <a:pt x="730820" y="700792"/>
                    <a:pt x="732924" y="694609"/>
                    <a:pt x="734473" y="688276"/>
                  </a:cubicBezTo>
                  <a:cubicBezTo>
                    <a:pt x="739625" y="688913"/>
                    <a:pt x="744808" y="689263"/>
                    <a:pt x="749999" y="689324"/>
                  </a:cubicBezTo>
                  <a:cubicBezTo>
                    <a:pt x="757142" y="689324"/>
                    <a:pt x="769049" y="688277"/>
                    <a:pt x="770859" y="679133"/>
                  </a:cubicBezTo>
                  <a:cubicBezTo>
                    <a:pt x="771303" y="677354"/>
                    <a:pt x="770309" y="675531"/>
                    <a:pt x="768573" y="674942"/>
                  </a:cubicBezTo>
                  <a:cubicBezTo>
                    <a:pt x="765729" y="673990"/>
                    <a:pt x="762653" y="673990"/>
                    <a:pt x="759809" y="674942"/>
                  </a:cubicBezTo>
                  <a:cubicBezTo>
                    <a:pt x="756085" y="676129"/>
                    <a:pt x="752193" y="676707"/>
                    <a:pt x="748284" y="676656"/>
                  </a:cubicBezTo>
                  <a:cubicBezTo>
                    <a:pt x="744498" y="676703"/>
                    <a:pt x="740712" y="676512"/>
                    <a:pt x="736950" y="676084"/>
                  </a:cubicBezTo>
                  <a:cubicBezTo>
                    <a:pt x="739215" y="661559"/>
                    <a:pt x="740298" y="646875"/>
                    <a:pt x="740188" y="632174"/>
                  </a:cubicBezTo>
                  <a:cubicBezTo>
                    <a:pt x="747495" y="632943"/>
                    <a:pt x="754853" y="631304"/>
                    <a:pt x="761143" y="627507"/>
                  </a:cubicBezTo>
                  <a:cubicBezTo>
                    <a:pt x="762642" y="626438"/>
                    <a:pt x="762991" y="624356"/>
                    <a:pt x="761923" y="622857"/>
                  </a:cubicBezTo>
                  <a:cubicBezTo>
                    <a:pt x="761708" y="622556"/>
                    <a:pt x="761445" y="622292"/>
                    <a:pt x="761143" y="622078"/>
                  </a:cubicBezTo>
                  <a:cubicBezTo>
                    <a:pt x="754902" y="618248"/>
                    <a:pt x="747562" y="616606"/>
                    <a:pt x="740283" y="617410"/>
                  </a:cubicBezTo>
                  <a:cubicBezTo>
                    <a:pt x="740283" y="610076"/>
                    <a:pt x="740283" y="602837"/>
                    <a:pt x="739807" y="595503"/>
                  </a:cubicBezTo>
                  <a:cubicBezTo>
                    <a:pt x="740769" y="594857"/>
                    <a:pt x="741450" y="593870"/>
                    <a:pt x="741712" y="592741"/>
                  </a:cubicBezTo>
                  <a:cubicBezTo>
                    <a:pt x="742834" y="592649"/>
                    <a:pt x="743930" y="592358"/>
                    <a:pt x="744950" y="591884"/>
                  </a:cubicBezTo>
                  <a:lnTo>
                    <a:pt x="750856" y="591884"/>
                  </a:lnTo>
                  <a:cubicBezTo>
                    <a:pt x="757283" y="592622"/>
                    <a:pt x="763793" y="591906"/>
                    <a:pt x="769906" y="589788"/>
                  </a:cubicBezTo>
                  <a:cubicBezTo>
                    <a:pt x="772720" y="588038"/>
                    <a:pt x="773583" y="584338"/>
                    <a:pt x="771833" y="581523"/>
                  </a:cubicBezTo>
                  <a:cubicBezTo>
                    <a:pt x="771347" y="580742"/>
                    <a:pt x="770688" y="580082"/>
                    <a:pt x="769906" y="579596"/>
                  </a:cubicBezTo>
                  <a:cubicBezTo>
                    <a:pt x="764955" y="577738"/>
                    <a:pt x="759641" y="577053"/>
                    <a:pt x="754380" y="577596"/>
                  </a:cubicBezTo>
                  <a:cubicBezTo>
                    <a:pt x="754380" y="576072"/>
                    <a:pt x="754856" y="574548"/>
                    <a:pt x="755047" y="572834"/>
                  </a:cubicBezTo>
                  <a:cubicBezTo>
                    <a:pt x="755047" y="575786"/>
                    <a:pt x="755809" y="569786"/>
                    <a:pt x="755904" y="569214"/>
                  </a:cubicBezTo>
                  <a:cubicBezTo>
                    <a:pt x="755904" y="567023"/>
                    <a:pt x="757047" y="564928"/>
                    <a:pt x="757714" y="562832"/>
                  </a:cubicBezTo>
                  <a:cubicBezTo>
                    <a:pt x="759648" y="556756"/>
                    <a:pt x="762036" y="550834"/>
                    <a:pt x="764858" y="545116"/>
                  </a:cubicBezTo>
                  <a:cubicBezTo>
                    <a:pt x="767863" y="545293"/>
                    <a:pt x="770879" y="545037"/>
                    <a:pt x="773811" y="544354"/>
                  </a:cubicBezTo>
                  <a:cubicBezTo>
                    <a:pt x="777501" y="543112"/>
                    <a:pt x="779485" y="539115"/>
                    <a:pt x="778243" y="535425"/>
                  </a:cubicBezTo>
                  <a:cubicBezTo>
                    <a:pt x="777740" y="533930"/>
                    <a:pt x="776749" y="532647"/>
                    <a:pt x="775430" y="531781"/>
                  </a:cubicBezTo>
                  <a:cubicBezTo>
                    <a:pt x="774232" y="531207"/>
                    <a:pt x="772990" y="530729"/>
                    <a:pt x="771715" y="530352"/>
                  </a:cubicBezTo>
                  <a:cubicBezTo>
                    <a:pt x="773906" y="525685"/>
                    <a:pt x="776002" y="520827"/>
                    <a:pt x="777907" y="516255"/>
                  </a:cubicBezTo>
                  <a:cubicBezTo>
                    <a:pt x="779812" y="511683"/>
                    <a:pt x="781145" y="508064"/>
                    <a:pt x="782384" y="503873"/>
                  </a:cubicBezTo>
                  <a:cubicBezTo>
                    <a:pt x="782384" y="502920"/>
                    <a:pt x="783050" y="501968"/>
                    <a:pt x="783431" y="500920"/>
                  </a:cubicBezTo>
                  <a:cubicBezTo>
                    <a:pt x="793903" y="494809"/>
                    <a:pt x="802247" y="485634"/>
                    <a:pt x="807339" y="474631"/>
                  </a:cubicBezTo>
                  <a:cubicBezTo>
                    <a:pt x="807339" y="476345"/>
                    <a:pt x="806672" y="477965"/>
                    <a:pt x="806387" y="479679"/>
                  </a:cubicBezTo>
                  <a:cubicBezTo>
                    <a:pt x="803624" y="497015"/>
                    <a:pt x="801815" y="514541"/>
                    <a:pt x="799814" y="531971"/>
                  </a:cubicBezTo>
                  <a:cubicBezTo>
                    <a:pt x="797814" y="549402"/>
                    <a:pt x="795528" y="565499"/>
                    <a:pt x="792385" y="582168"/>
                  </a:cubicBezTo>
                  <a:cubicBezTo>
                    <a:pt x="789242" y="598837"/>
                    <a:pt x="784860" y="616744"/>
                    <a:pt x="781622" y="634175"/>
                  </a:cubicBezTo>
                  <a:cubicBezTo>
                    <a:pt x="774954" y="669512"/>
                    <a:pt x="770096" y="705231"/>
                    <a:pt x="765524" y="740950"/>
                  </a:cubicBezTo>
                  <a:cubicBezTo>
                    <a:pt x="760952" y="776668"/>
                    <a:pt x="756571" y="812387"/>
                    <a:pt x="753332" y="848297"/>
                  </a:cubicBezTo>
                  <a:cubicBezTo>
                    <a:pt x="752632" y="854624"/>
                    <a:pt x="752251" y="860982"/>
                    <a:pt x="752189" y="867347"/>
                  </a:cubicBezTo>
                  <a:cubicBezTo>
                    <a:pt x="751997" y="873528"/>
                    <a:pt x="752380" y="879715"/>
                    <a:pt x="753332" y="885825"/>
                  </a:cubicBezTo>
                  <a:cubicBezTo>
                    <a:pt x="753893" y="887908"/>
                    <a:pt x="756036" y="889141"/>
                    <a:pt x="758119" y="888580"/>
                  </a:cubicBezTo>
                  <a:cubicBezTo>
                    <a:pt x="759111" y="888313"/>
                    <a:pt x="759958" y="887665"/>
                    <a:pt x="760476" y="886778"/>
                  </a:cubicBezTo>
                  <a:cubicBezTo>
                    <a:pt x="762312" y="883239"/>
                    <a:pt x="763627" y="879453"/>
                    <a:pt x="764381" y="875538"/>
                  </a:cubicBezTo>
                  <a:cubicBezTo>
                    <a:pt x="765334" y="871347"/>
                    <a:pt x="766953" y="867347"/>
                    <a:pt x="767905" y="863060"/>
                  </a:cubicBezTo>
                  <a:cubicBezTo>
                    <a:pt x="770001" y="853535"/>
                    <a:pt x="771144" y="844487"/>
                    <a:pt x="772573" y="835247"/>
                  </a:cubicBezTo>
                  <a:cubicBezTo>
                    <a:pt x="775335" y="817340"/>
                    <a:pt x="776954" y="799243"/>
                    <a:pt x="779050" y="781241"/>
                  </a:cubicBezTo>
                  <a:cubicBezTo>
                    <a:pt x="783241" y="745712"/>
                    <a:pt x="787622" y="710184"/>
                    <a:pt x="793147" y="674942"/>
                  </a:cubicBezTo>
                  <a:cubicBezTo>
                    <a:pt x="798671" y="639699"/>
                    <a:pt x="807339" y="605504"/>
                    <a:pt x="812197" y="570167"/>
                  </a:cubicBezTo>
                  <a:cubicBezTo>
                    <a:pt x="814864" y="553117"/>
                    <a:pt x="816674" y="536067"/>
                    <a:pt x="818579" y="518922"/>
                  </a:cubicBezTo>
                  <a:cubicBezTo>
                    <a:pt x="820484" y="501777"/>
                    <a:pt x="821436" y="483870"/>
                    <a:pt x="824770" y="466820"/>
                  </a:cubicBezTo>
                  <a:cubicBezTo>
                    <a:pt x="827720" y="454120"/>
                    <a:pt x="828969" y="441083"/>
                    <a:pt x="828485" y="428054"/>
                  </a:cubicBezTo>
                  <a:lnTo>
                    <a:pt x="828485" y="428054"/>
                  </a:lnTo>
                  <a:lnTo>
                    <a:pt x="834580" y="428625"/>
                  </a:lnTo>
                  <a:cubicBezTo>
                    <a:pt x="851335" y="429296"/>
                    <a:pt x="866656" y="419222"/>
                    <a:pt x="872680" y="403574"/>
                  </a:cubicBezTo>
                  <a:cubicBezTo>
                    <a:pt x="876395" y="395192"/>
                    <a:pt x="878300" y="390620"/>
                    <a:pt x="881539" y="381476"/>
                  </a:cubicBezTo>
                  <a:cubicBezTo>
                    <a:pt x="884316" y="373147"/>
                    <a:pt x="886574" y="364653"/>
                    <a:pt x="888302" y="356045"/>
                  </a:cubicBezTo>
                  <a:cubicBezTo>
                    <a:pt x="891269" y="339312"/>
                    <a:pt x="892862" y="322364"/>
                    <a:pt x="893064" y="305371"/>
                  </a:cubicBezTo>
                  <a:cubicBezTo>
                    <a:pt x="892831" y="289474"/>
                    <a:pt x="893466" y="273575"/>
                    <a:pt x="894969" y="257746"/>
                  </a:cubicBezTo>
                  <a:lnTo>
                    <a:pt x="895541" y="254699"/>
                  </a:lnTo>
                  <a:cubicBezTo>
                    <a:pt x="898364" y="253518"/>
                    <a:pt x="900971" y="251876"/>
                    <a:pt x="903256" y="249841"/>
                  </a:cubicBezTo>
                  <a:cubicBezTo>
                    <a:pt x="904094" y="249417"/>
                    <a:pt x="904864" y="248871"/>
                    <a:pt x="905542" y="248222"/>
                  </a:cubicBezTo>
                  <a:cubicBezTo>
                    <a:pt x="907469" y="246809"/>
                    <a:pt x="909255" y="245214"/>
                    <a:pt x="910876" y="243459"/>
                  </a:cubicBezTo>
                  <a:cubicBezTo>
                    <a:pt x="912876" y="241364"/>
                    <a:pt x="915353" y="239459"/>
                    <a:pt x="917543" y="237554"/>
                  </a:cubicBezTo>
                  <a:cubicBezTo>
                    <a:pt x="914019" y="240506"/>
                    <a:pt x="918020" y="237554"/>
                    <a:pt x="919448" y="236220"/>
                  </a:cubicBezTo>
                  <a:lnTo>
                    <a:pt x="922115" y="234506"/>
                  </a:lnTo>
                  <a:lnTo>
                    <a:pt x="924973" y="233077"/>
                  </a:lnTo>
                  <a:lnTo>
                    <a:pt x="928211" y="232029"/>
                  </a:lnTo>
                  <a:cubicBezTo>
                    <a:pt x="931164" y="231077"/>
                    <a:pt x="934117" y="229743"/>
                    <a:pt x="936974" y="228505"/>
                  </a:cubicBezTo>
                  <a:cubicBezTo>
                    <a:pt x="940852" y="226875"/>
                    <a:pt x="944636" y="225030"/>
                    <a:pt x="948309" y="222980"/>
                  </a:cubicBezTo>
                  <a:cubicBezTo>
                    <a:pt x="947738" y="225552"/>
                    <a:pt x="947071" y="228219"/>
                    <a:pt x="946404" y="230791"/>
                  </a:cubicBezTo>
                  <a:cubicBezTo>
                    <a:pt x="938117" y="264986"/>
                    <a:pt x="933450" y="299942"/>
                    <a:pt x="928211" y="334709"/>
                  </a:cubicBezTo>
                  <a:cubicBezTo>
                    <a:pt x="917162" y="407956"/>
                    <a:pt x="904875" y="481013"/>
                    <a:pt x="895255" y="554546"/>
                  </a:cubicBezTo>
                  <a:cubicBezTo>
                    <a:pt x="885635" y="628079"/>
                    <a:pt x="879348" y="699421"/>
                    <a:pt x="870776" y="771811"/>
                  </a:cubicBezTo>
                  <a:cubicBezTo>
                    <a:pt x="866585" y="807530"/>
                    <a:pt x="862013" y="841153"/>
                    <a:pt x="856202" y="877443"/>
                  </a:cubicBezTo>
                  <a:cubicBezTo>
                    <a:pt x="850392" y="913733"/>
                    <a:pt x="844582" y="948690"/>
                    <a:pt x="841153" y="984695"/>
                  </a:cubicBezTo>
                  <a:cubicBezTo>
                    <a:pt x="840105" y="995458"/>
                    <a:pt x="839343" y="1006316"/>
                    <a:pt x="838962" y="1017080"/>
                  </a:cubicBezTo>
                  <a:cubicBezTo>
                    <a:pt x="836629" y="1019697"/>
                    <a:pt x="835370" y="1023099"/>
                    <a:pt x="835438" y="1026605"/>
                  </a:cubicBezTo>
                  <a:cubicBezTo>
                    <a:pt x="835452" y="1029056"/>
                    <a:pt x="836039" y="1031469"/>
                    <a:pt x="837152" y="1033653"/>
                  </a:cubicBezTo>
                  <a:cubicBezTo>
                    <a:pt x="837152" y="1039463"/>
                    <a:pt x="837152" y="1045274"/>
                    <a:pt x="837152" y="1051084"/>
                  </a:cubicBezTo>
                  <a:cubicBezTo>
                    <a:pt x="837206" y="1051431"/>
                    <a:pt x="837206" y="1051784"/>
                    <a:pt x="837152" y="1052131"/>
                  </a:cubicBezTo>
                  <a:cubicBezTo>
                    <a:pt x="836246" y="1056160"/>
                    <a:pt x="835957" y="1060303"/>
                    <a:pt x="836295" y="1064419"/>
                  </a:cubicBezTo>
                  <a:cubicBezTo>
                    <a:pt x="836385" y="1066668"/>
                    <a:pt x="836704" y="1068902"/>
                    <a:pt x="837248" y="1071086"/>
                  </a:cubicBezTo>
                  <a:cubicBezTo>
                    <a:pt x="837247" y="1071086"/>
                    <a:pt x="838486" y="1081088"/>
                    <a:pt x="838295" y="1079373"/>
                  </a:cubicBezTo>
                  <a:cubicBezTo>
                    <a:pt x="838295" y="1080516"/>
                    <a:pt x="838295" y="1081564"/>
                    <a:pt x="838772" y="1082707"/>
                  </a:cubicBezTo>
                  <a:cubicBezTo>
                    <a:pt x="838772" y="1081564"/>
                    <a:pt x="839438" y="1087755"/>
                    <a:pt x="839915" y="1090517"/>
                  </a:cubicBezTo>
                  <a:cubicBezTo>
                    <a:pt x="840962" y="1102655"/>
                    <a:pt x="840962" y="1114860"/>
                    <a:pt x="839915" y="1126998"/>
                  </a:cubicBezTo>
                  <a:cubicBezTo>
                    <a:pt x="838527" y="1136690"/>
                    <a:pt x="836328" y="1146249"/>
                    <a:pt x="833342" y="1155573"/>
                  </a:cubicBezTo>
                  <a:cubicBezTo>
                    <a:pt x="829740" y="1165501"/>
                    <a:pt x="825541" y="1175202"/>
                    <a:pt x="820769" y="1184624"/>
                  </a:cubicBezTo>
                  <a:cubicBezTo>
                    <a:pt x="819722" y="1187006"/>
                    <a:pt x="818579" y="1189482"/>
                    <a:pt x="817340" y="1191864"/>
                  </a:cubicBezTo>
                  <a:lnTo>
                    <a:pt x="814388" y="1194340"/>
                  </a:lnTo>
                  <a:cubicBezTo>
                    <a:pt x="813149" y="1195483"/>
                    <a:pt x="807625" y="1202341"/>
                    <a:pt x="809816" y="1199864"/>
                  </a:cubicBezTo>
                  <a:cubicBezTo>
                    <a:pt x="808058" y="1202010"/>
                    <a:pt x="806791" y="1204513"/>
                    <a:pt x="806101" y="1207199"/>
                  </a:cubicBezTo>
                  <a:cubicBezTo>
                    <a:pt x="806101" y="1207199"/>
                    <a:pt x="806101" y="1207865"/>
                    <a:pt x="806101" y="1208151"/>
                  </a:cubicBezTo>
                  <a:cubicBezTo>
                    <a:pt x="806101" y="1208437"/>
                    <a:pt x="805434" y="1209866"/>
                    <a:pt x="805053" y="1210818"/>
                  </a:cubicBezTo>
                  <a:lnTo>
                    <a:pt x="805053" y="1212247"/>
                  </a:lnTo>
                  <a:cubicBezTo>
                    <a:pt x="803243" y="1214247"/>
                    <a:pt x="801434" y="1216152"/>
                    <a:pt x="799434" y="1218057"/>
                  </a:cubicBezTo>
                  <a:lnTo>
                    <a:pt x="796100" y="1220915"/>
                  </a:lnTo>
                  <a:cubicBezTo>
                    <a:pt x="794241" y="1222214"/>
                    <a:pt x="792300" y="1223391"/>
                    <a:pt x="790290" y="1224439"/>
                  </a:cubicBezTo>
                  <a:cubicBezTo>
                    <a:pt x="789105" y="1225001"/>
                    <a:pt x="788014" y="1225740"/>
                    <a:pt x="787051" y="1226630"/>
                  </a:cubicBezTo>
                  <a:lnTo>
                    <a:pt x="778097" y="1229868"/>
                  </a:lnTo>
                  <a:cubicBezTo>
                    <a:pt x="766382" y="1234059"/>
                    <a:pt x="756476" y="1236917"/>
                    <a:pt x="746665" y="1239774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5B59E716-4B2D-478E-BAC2-CA229A72484F}"/>
                </a:ext>
              </a:extLst>
            </p:cNvPr>
            <p:cNvSpPr/>
            <p:nvPr/>
          </p:nvSpPr>
          <p:spPr>
            <a:xfrm>
              <a:off x="6576664" y="2457738"/>
              <a:ext cx="440325" cy="1449113"/>
            </a:xfrm>
            <a:custGeom>
              <a:avLst/>
              <a:gdLst>
                <a:gd name="connsiteX0" fmla="*/ 86540 w 273407"/>
                <a:gd name="connsiteY0" fmla="*/ 0 h 899785"/>
                <a:gd name="connsiteX1" fmla="*/ 108638 w 273407"/>
                <a:gd name="connsiteY1" fmla="*/ 6477 h 899785"/>
                <a:gd name="connsiteX2" fmla="*/ 113781 w 273407"/>
                <a:gd name="connsiteY2" fmla="*/ 9620 h 899785"/>
                <a:gd name="connsiteX3" fmla="*/ 182933 w 273407"/>
                <a:gd name="connsiteY3" fmla="*/ 42863 h 899785"/>
                <a:gd name="connsiteX4" fmla="*/ 169884 w 273407"/>
                <a:gd name="connsiteY4" fmla="*/ 136208 h 899785"/>
                <a:gd name="connsiteX5" fmla="*/ 130069 w 273407"/>
                <a:gd name="connsiteY5" fmla="*/ 117158 h 899785"/>
                <a:gd name="connsiteX6" fmla="*/ 85778 w 273407"/>
                <a:gd name="connsiteY6" fmla="*/ 94393 h 899785"/>
                <a:gd name="connsiteX7" fmla="*/ 83587 w 273407"/>
                <a:gd name="connsiteY7" fmla="*/ 98108 h 899785"/>
                <a:gd name="connsiteX8" fmla="*/ 124450 w 273407"/>
                <a:gd name="connsiteY8" fmla="*/ 123063 h 899785"/>
                <a:gd name="connsiteX9" fmla="*/ 143500 w 273407"/>
                <a:gd name="connsiteY9" fmla="*/ 136303 h 899785"/>
                <a:gd name="connsiteX10" fmla="*/ 165312 w 273407"/>
                <a:gd name="connsiteY10" fmla="*/ 147161 h 899785"/>
                <a:gd name="connsiteX11" fmla="*/ 168550 w 273407"/>
                <a:gd name="connsiteY11" fmla="*/ 148495 h 899785"/>
                <a:gd name="connsiteX12" fmla="*/ 55107 w 273407"/>
                <a:gd name="connsiteY12" fmla="*/ 870299 h 899785"/>
                <a:gd name="connsiteX13" fmla="*/ 19008 w 273407"/>
                <a:gd name="connsiteY13" fmla="*/ 603599 h 899785"/>
                <a:gd name="connsiteX14" fmla="*/ 86921 w 273407"/>
                <a:gd name="connsiteY14" fmla="*/ 476 h 899785"/>
                <a:gd name="connsiteX15" fmla="*/ 267515 w 273407"/>
                <a:gd name="connsiteY15" fmla="*/ 169736 h 899785"/>
                <a:gd name="connsiteX16" fmla="*/ 258847 w 273407"/>
                <a:gd name="connsiteY16" fmla="*/ 167450 h 899785"/>
                <a:gd name="connsiteX17" fmla="*/ 216366 w 273407"/>
                <a:gd name="connsiteY17" fmla="*/ 153353 h 899785"/>
                <a:gd name="connsiteX18" fmla="*/ 267515 w 273407"/>
                <a:gd name="connsiteY18" fmla="*/ 169736 h 899785"/>
                <a:gd name="connsiteX19" fmla="*/ 210365 w 273407"/>
                <a:gd name="connsiteY19" fmla="*/ 165735 h 899785"/>
                <a:gd name="connsiteX20" fmla="*/ 151310 w 273407"/>
                <a:gd name="connsiteY20" fmla="*/ 638747 h 899785"/>
                <a:gd name="connsiteX21" fmla="*/ 175218 w 273407"/>
                <a:gd name="connsiteY21" fmla="*/ 814864 h 899785"/>
                <a:gd name="connsiteX22" fmla="*/ 257799 w 273407"/>
                <a:gd name="connsiteY22" fmla="*/ 283655 h 899785"/>
                <a:gd name="connsiteX23" fmla="*/ 273135 w 273407"/>
                <a:gd name="connsiteY23" fmla="*/ 187452 h 899785"/>
                <a:gd name="connsiteX24" fmla="*/ 253227 w 273407"/>
                <a:gd name="connsiteY24" fmla="*/ 181642 h 899785"/>
                <a:gd name="connsiteX25" fmla="*/ 209794 w 273407"/>
                <a:gd name="connsiteY25" fmla="*/ 165545 h 899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3407" h="899785">
                  <a:moveTo>
                    <a:pt x="86540" y="0"/>
                  </a:moveTo>
                  <a:cubicBezTo>
                    <a:pt x="93734" y="2708"/>
                    <a:pt x="101121" y="4873"/>
                    <a:pt x="108638" y="6477"/>
                  </a:cubicBezTo>
                  <a:lnTo>
                    <a:pt x="113781" y="9620"/>
                  </a:lnTo>
                  <a:cubicBezTo>
                    <a:pt x="135878" y="22584"/>
                    <a:pt x="159007" y="33703"/>
                    <a:pt x="182933" y="42863"/>
                  </a:cubicBezTo>
                  <a:lnTo>
                    <a:pt x="169884" y="136208"/>
                  </a:lnTo>
                  <a:cubicBezTo>
                    <a:pt x="155974" y="131289"/>
                    <a:pt x="142627" y="124903"/>
                    <a:pt x="130069" y="117158"/>
                  </a:cubicBezTo>
                  <a:cubicBezTo>
                    <a:pt x="115745" y="108742"/>
                    <a:pt x="100958" y="101142"/>
                    <a:pt x="85778" y="94393"/>
                  </a:cubicBezTo>
                  <a:cubicBezTo>
                    <a:pt x="83302" y="93250"/>
                    <a:pt x="81206" y="96774"/>
                    <a:pt x="83587" y="98108"/>
                  </a:cubicBezTo>
                  <a:cubicBezTo>
                    <a:pt x="97645" y="105688"/>
                    <a:pt x="111286" y="114018"/>
                    <a:pt x="124450" y="123063"/>
                  </a:cubicBezTo>
                  <a:cubicBezTo>
                    <a:pt x="130571" y="127796"/>
                    <a:pt x="136930" y="132215"/>
                    <a:pt x="143500" y="136303"/>
                  </a:cubicBezTo>
                  <a:cubicBezTo>
                    <a:pt x="150565" y="140320"/>
                    <a:pt x="157847" y="143945"/>
                    <a:pt x="165312" y="147161"/>
                  </a:cubicBezTo>
                  <a:lnTo>
                    <a:pt x="168550" y="148495"/>
                  </a:lnTo>
                  <a:cubicBezTo>
                    <a:pt x="134070" y="392525"/>
                    <a:pt x="70347" y="834295"/>
                    <a:pt x="55107" y="870299"/>
                  </a:cubicBezTo>
                  <a:cubicBezTo>
                    <a:pt x="34057" y="919925"/>
                    <a:pt x="-32237" y="947833"/>
                    <a:pt x="19008" y="603599"/>
                  </a:cubicBezTo>
                  <a:cubicBezTo>
                    <a:pt x="53869" y="368999"/>
                    <a:pt x="69204" y="140208"/>
                    <a:pt x="86921" y="476"/>
                  </a:cubicBezTo>
                  <a:close/>
                  <a:moveTo>
                    <a:pt x="267515" y="169736"/>
                  </a:moveTo>
                  <a:cubicBezTo>
                    <a:pt x="264562" y="169069"/>
                    <a:pt x="261705" y="168307"/>
                    <a:pt x="258847" y="167450"/>
                  </a:cubicBezTo>
                  <a:cubicBezTo>
                    <a:pt x="244369" y="163544"/>
                    <a:pt x="230272" y="158591"/>
                    <a:pt x="216366" y="153353"/>
                  </a:cubicBezTo>
                  <a:cubicBezTo>
                    <a:pt x="230367" y="135446"/>
                    <a:pt x="254942" y="147161"/>
                    <a:pt x="267515" y="169736"/>
                  </a:cubicBezTo>
                  <a:close/>
                  <a:moveTo>
                    <a:pt x="210365" y="165735"/>
                  </a:moveTo>
                  <a:cubicBezTo>
                    <a:pt x="190172" y="222885"/>
                    <a:pt x="182838" y="427101"/>
                    <a:pt x="151310" y="638747"/>
                  </a:cubicBezTo>
                  <a:cubicBezTo>
                    <a:pt x="117591" y="866013"/>
                    <a:pt x="160835" y="847630"/>
                    <a:pt x="175218" y="814864"/>
                  </a:cubicBezTo>
                  <a:cubicBezTo>
                    <a:pt x="186552" y="788194"/>
                    <a:pt x="238749" y="419957"/>
                    <a:pt x="257799" y="283655"/>
                  </a:cubicBezTo>
                  <a:cubicBezTo>
                    <a:pt x="261609" y="256223"/>
                    <a:pt x="275516" y="214503"/>
                    <a:pt x="273135" y="187452"/>
                  </a:cubicBezTo>
                  <a:cubicBezTo>
                    <a:pt x="266467" y="185642"/>
                    <a:pt x="259895" y="183737"/>
                    <a:pt x="253227" y="181642"/>
                  </a:cubicBezTo>
                  <a:cubicBezTo>
                    <a:pt x="238178" y="176975"/>
                    <a:pt x="223795" y="171736"/>
                    <a:pt x="209794" y="165545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3DE10D09-3054-4D67-BCB2-ECD6F5C5E285}"/>
                </a:ext>
              </a:extLst>
            </p:cNvPr>
            <p:cNvSpPr/>
            <p:nvPr/>
          </p:nvSpPr>
          <p:spPr>
            <a:xfrm>
              <a:off x="6585626" y="2753190"/>
              <a:ext cx="1222472" cy="1675138"/>
            </a:xfrm>
            <a:custGeom>
              <a:avLst/>
              <a:gdLst>
                <a:gd name="connsiteX0" fmla="*/ 558367 w 759059"/>
                <a:gd name="connsiteY0" fmla="*/ 1017175 h 1040129"/>
                <a:gd name="connsiteX1" fmla="*/ 558367 w 759059"/>
                <a:gd name="connsiteY1" fmla="*/ 1017175 h 1040129"/>
                <a:gd name="connsiteX2" fmla="*/ 459879 w 759059"/>
                <a:gd name="connsiteY2" fmla="*/ 1039368 h 1040129"/>
                <a:gd name="connsiteX3" fmla="*/ 455402 w 759059"/>
                <a:gd name="connsiteY3" fmla="*/ 1040130 h 1040129"/>
                <a:gd name="connsiteX4" fmla="*/ 343102 w 759059"/>
                <a:gd name="connsiteY4" fmla="*/ 954405 h 1040129"/>
                <a:gd name="connsiteX5" fmla="*/ 2488 w 759059"/>
                <a:gd name="connsiteY5" fmla="*/ 839629 h 1040129"/>
                <a:gd name="connsiteX6" fmla="*/ 548080 w 759059"/>
                <a:gd name="connsiteY6" fmla="*/ 740378 h 1040129"/>
                <a:gd name="connsiteX7" fmla="*/ 565130 w 759059"/>
                <a:gd name="connsiteY7" fmla="*/ 614077 h 1040129"/>
                <a:gd name="connsiteX8" fmla="*/ 564082 w 759059"/>
                <a:gd name="connsiteY8" fmla="*/ 625316 h 1040129"/>
                <a:gd name="connsiteX9" fmla="*/ 562939 w 759059"/>
                <a:gd name="connsiteY9" fmla="*/ 644366 h 1040129"/>
                <a:gd name="connsiteX10" fmla="*/ 564082 w 759059"/>
                <a:gd name="connsiteY10" fmla="*/ 662845 h 1040129"/>
                <a:gd name="connsiteX11" fmla="*/ 568869 w 759059"/>
                <a:gd name="connsiteY11" fmla="*/ 665600 h 1040129"/>
                <a:gd name="connsiteX12" fmla="*/ 571226 w 759059"/>
                <a:gd name="connsiteY12" fmla="*/ 663797 h 1040129"/>
                <a:gd name="connsiteX13" fmla="*/ 575131 w 759059"/>
                <a:gd name="connsiteY13" fmla="*/ 652558 h 1040129"/>
                <a:gd name="connsiteX14" fmla="*/ 578656 w 759059"/>
                <a:gd name="connsiteY14" fmla="*/ 640080 h 1040129"/>
                <a:gd name="connsiteX15" fmla="*/ 583323 w 759059"/>
                <a:gd name="connsiteY15" fmla="*/ 612267 h 1040129"/>
                <a:gd name="connsiteX16" fmla="*/ 589800 w 759059"/>
                <a:gd name="connsiteY16" fmla="*/ 558260 h 1040129"/>
                <a:gd name="connsiteX17" fmla="*/ 603897 w 759059"/>
                <a:gd name="connsiteY17" fmla="*/ 451961 h 1040129"/>
                <a:gd name="connsiteX18" fmla="*/ 622947 w 759059"/>
                <a:gd name="connsiteY18" fmla="*/ 347186 h 1040129"/>
                <a:gd name="connsiteX19" fmla="*/ 629328 w 759059"/>
                <a:gd name="connsiteY19" fmla="*/ 295942 h 1040129"/>
                <a:gd name="connsiteX20" fmla="*/ 635520 w 759059"/>
                <a:gd name="connsiteY20" fmla="*/ 243840 h 1040129"/>
                <a:gd name="connsiteX21" fmla="*/ 639235 w 759059"/>
                <a:gd name="connsiteY21" fmla="*/ 205073 h 1040129"/>
                <a:gd name="connsiteX22" fmla="*/ 639234 w 759059"/>
                <a:gd name="connsiteY22" fmla="*/ 205073 h 1040129"/>
                <a:gd name="connsiteX23" fmla="*/ 645331 w 759059"/>
                <a:gd name="connsiteY23" fmla="*/ 205645 h 1040129"/>
                <a:gd name="connsiteX24" fmla="*/ 683431 w 759059"/>
                <a:gd name="connsiteY24" fmla="*/ 180594 h 1040129"/>
                <a:gd name="connsiteX25" fmla="*/ 692289 w 759059"/>
                <a:gd name="connsiteY25" fmla="*/ 158496 h 1040129"/>
                <a:gd name="connsiteX26" fmla="*/ 699051 w 759059"/>
                <a:gd name="connsiteY26" fmla="*/ 133064 h 1040129"/>
                <a:gd name="connsiteX27" fmla="*/ 703814 w 759059"/>
                <a:gd name="connsiteY27" fmla="*/ 82391 h 1040129"/>
                <a:gd name="connsiteX28" fmla="*/ 705719 w 759059"/>
                <a:gd name="connsiteY28" fmla="*/ 34766 h 1040129"/>
                <a:gd name="connsiteX29" fmla="*/ 706290 w 759059"/>
                <a:gd name="connsiteY29" fmla="*/ 31718 h 1040129"/>
                <a:gd name="connsiteX30" fmla="*/ 714006 w 759059"/>
                <a:gd name="connsiteY30" fmla="*/ 26861 h 1040129"/>
                <a:gd name="connsiteX31" fmla="*/ 716292 w 759059"/>
                <a:gd name="connsiteY31" fmla="*/ 25241 h 1040129"/>
                <a:gd name="connsiteX32" fmla="*/ 721626 w 759059"/>
                <a:gd name="connsiteY32" fmla="*/ 20479 h 1040129"/>
                <a:gd name="connsiteX33" fmla="*/ 728293 w 759059"/>
                <a:gd name="connsiteY33" fmla="*/ 14573 h 1040129"/>
                <a:gd name="connsiteX34" fmla="*/ 730198 w 759059"/>
                <a:gd name="connsiteY34" fmla="*/ 13240 h 1040129"/>
                <a:gd name="connsiteX35" fmla="*/ 732865 w 759059"/>
                <a:gd name="connsiteY35" fmla="*/ 11525 h 1040129"/>
                <a:gd name="connsiteX36" fmla="*/ 735723 w 759059"/>
                <a:gd name="connsiteY36" fmla="*/ 10096 h 1040129"/>
                <a:gd name="connsiteX37" fmla="*/ 738961 w 759059"/>
                <a:gd name="connsiteY37" fmla="*/ 9049 h 1040129"/>
                <a:gd name="connsiteX38" fmla="*/ 747724 w 759059"/>
                <a:gd name="connsiteY38" fmla="*/ 5525 h 1040129"/>
                <a:gd name="connsiteX39" fmla="*/ 759059 w 759059"/>
                <a:gd name="connsiteY39" fmla="*/ 0 h 1040129"/>
                <a:gd name="connsiteX40" fmla="*/ 757154 w 759059"/>
                <a:gd name="connsiteY40" fmla="*/ 7810 h 1040129"/>
                <a:gd name="connsiteX41" fmla="*/ 738961 w 759059"/>
                <a:gd name="connsiteY41" fmla="*/ 111728 h 1040129"/>
                <a:gd name="connsiteX42" fmla="*/ 706005 w 759059"/>
                <a:gd name="connsiteY42" fmla="*/ 331565 h 1040129"/>
                <a:gd name="connsiteX43" fmla="*/ 681525 w 759059"/>
                <a:gd name="connsiteY43" fmla="*/ 548830 h 1040129"/>
                <a:gd name="connsiteX44" fmla="*/ 666952 w 759059"/>
                <a:gd name="connsiteY44" fmla="*/ 654463 h 1040129"/>
                <a:gd name="connsiteX45" fmla="*/ 651903 w 759059"/>
                <a:gd name="connsiteY45" fmla="*/ 761714 h 1040129"/>
                <a:gd name="connsiteX46" fmla="*/ 649712 w 759059"/>
                <a:gd name="connsiteY46" fmla="*/ 794099 h 1040129"/>
                <a:gd name="connsiteX47" fmla="*/ 646188 w 759059"/>
                <a:gd name="connsiteY47" fmla="*/ 803624 h 1040129"/>
                <a:gd name="connsiteX48" fmla="*/ 647902 w 759059"/>
                <a:gd name="connsiteY48" fmla="*/ 810673 h 1040129"/>
                <a:gd name="connsiteX49" fmla="*/ 647902 w 759059"/>
                <a:gd name="connsiteY49" fmla="*/ 828104 h 1040129"/>
                <a:gd name="connsiteX50" fmla="*/ 647902 w 759059"/>
                <a:gd name="connsiteY50" fmla="*/ 829151 h 1040129"/>
                <a:gd name="connsiteX51" fmla="*/ 647045 w 759059"/>
                <a:gd name="connsiteY51" fmla="*/ 841438 h 1040129"/>
                <a:gd name="connsiteX52" fmla="*/ 647998 w 759059"/>
                <a:gd name="connsiteY52" fmla="*/ 848106 h 1040129"/>
                <a:gd name="connsiteX53" fmla="*/ 649045 w 759059"/>
                <a:gd name="connsiteY53" fmla="*/ 856393 h 1040129"/>
                <a:gd name="connsiteX54" fmla="*/ 649522 w 759059"/>
                <a:gd name="connsiteY54" fmla="*/ 859727 h 1040129"/>
                <a:gd name="connsiteX55" fmla="*/ 650665 w 759059"/>
                <a:gd name="connsiteY55" fmla="*/ 867537 h 1040129"/>
                <a:gd name="connsiteX56" fmla="*/ 650665 w 759059"/>
                <a:gd name="connsiteY56" fmla="*/ 904018 h 1040129"/>
                <a:gd name="connsiteX57" fmla="*/ 644092 w 759059"/>
                <a:gd name="connsiteY57" fmla="*/ 932593 h 1040129"/>
                <a:gd name="connsiteX58" fmla="*/ 631519 w 759059"/>
                <a:gd name="connsiteY58" fmla="*/ 961644 h 1040129"/>
                <a:gd name="connsiteX59" fmla="*/ 628090 w 759059"/>
                <a:gd name="connsiteY59" fmla="*/ 968883 h 1040129"/>
                <a:gd name="connsiteX60" fmla="*/ 625137 w 759059"/>
                <a:gd name="connsiteY60" fmla="*/ 971359 h 1040129"/>
                <a:gd name="connsiteX61" fmla="*/ 620565 w 759059"/>
                <a:gd name="connsiteY61" fmla="*/ 976884 h 1040129"/>
                <a:gd name="connsiteX62" fmla="*/ 616851 w 759059"/>
                <a:gd name="connsiteY62" fmla="*/ 984218 h 1040129"/>
                <a:gd name="connsiteX63" fmla="*/ 616851 w 759059"/>
                <a:gd name="connsiteY63" fmla="*/ 985171 h 1040129"/>
                <a:gd name="connsiteX64" fmla="*/ 615803 w 759059"/>
                <a:gd name="connsiteY64" fmla="*/ 987838 h 1040129"/>
                <a:gd name="connsiteX65" fmla="*/ 615803 w 759059"/>
                <a:gd name="connsiteY65" fmla="*/ 989266 h 1040129"/>
                <a:gd name="connsiteX66" fmla="*/ 610183 w 759059"/>
                <a:gd name="connsiteY66" fmla="*/ 995077 h 1040129"/>
                <a:gd name="connsiteX67" fmla="*/ 606849 w 759059"/>
                <a:gd name="connsiteY67" fmla="*/ 997934 h 1040129"/>
                <a:gd name="connsiteX68" fmla="*/ 601039 w 759059"/>
                <a:gd name="connsiteY68" fmla="*/ 1001458 h 1040129"/>
                <a:gd name="connsiteX69" fmla="*/ 597801 w 759059"/>
                <a:gd name="connsiteY69" fmla="*/ 1003649 h 1040129"/>
                <a:gd name="connsiteX70" fmla="*/ 588847 w 759059"/>
                <a:gd name="connsiteY70" fmla="*/ 1006888 h 1040129"/>
                <a:gd name="connsiteX71" fmla="*/ 559510 w 759059"/>
                <a:gd name="connsiteY71" fmla="*/ 1016413 h 1040129"/>
                <a:gd name="connsiteX72" fmla="*/ 597134 w 759059"/>
                <a:gd name="connsiteY72" fmla="*/ 276511 h 1040129"/>
                <a:gd name="connsiteX73" fmla="*/ 573036 w 759059"/>
                <a:gd name="connsiteY73" fmla="*/ 544735 h 1040129"/>
                <a:gd name="connsiteX74" fmla="*/ 576274 w 759059"/>
                <a:gd name="connsiteY74" fmla="*/ 518446 h 1040129"/>
                <a:gd name="connsiteX75" fmla="*/ 592372 w 759059"/>
                <a:gd name="connsiteY75" fmla="*/ 411671 h 1040129"/>
                <a:gd name="connsiteX76" fmla="*/ 603135 w 759059"/>
                <a:gd name="connsiteY76" fmla="*/ 359664 h 1040129"/>
                <a:gd name="connsiteX77" fmla="*/ 610564 w 759059"/>
                <a:gd name="connsiteY77" fmla="*/ 309467 h 1040129"/>
                <a:gd name="connsiteX78" fmla="*/ 617136 w 759059"/>
                <a:gd name="connsiteY78" fmla="*/ 257175 h 1040129"/>
                <a:gd name="connsiteX79" fmla="*/ 618089 w 759059"/>
                <a:gd name="connsiteY79" fmla="*/ 252127 h 1040129"/>
                <a:gd name="connsiteX80" fmla="*/ 597134 w 759059"/>
                <a:gd name="connsiteY80" fmla="*/ 276511 h 104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759059" h="1040129">
                  <a:moveTo>
                    <a:pt x="558367" y="1017175"/>
                  </a:moveTo>
                  <a:lnTo>
                    <a:pt x="558367" y="1017175"/>
                  </a:lnTo>
                  <a:cubicBezTo>
                    <a:pt x="526000" y="1026493"/>
                    <a:pt x="493114" y="1033904"/>
                    <a:pt x="459879" y="1039368"/>
                  </a:cubicBezTo>
                  <a:lnTo>
                    <a:pt x="455402" y="1040130"/>
                  </a:lnTo>
                  <a:cubicBezTo>
                    <a:pt x="447401" y="996696"/>
                    <a:pt x="417302" y="961168"/>
                    <a:pt x="343102" y="954405"/>
                  </a:cubicBezTo>
                  <a:cubicBezTo>
                    <a:pt x="132123" y="935831"/>
                    <a:pt x="-21610" y="839629"/>
                    <a:pt x="2488" y="839629"/>
                  </a:cubicBezTo>
                  <a:cubicBezTo>
                    <a:pt x="26586" y="839629"/>
                    <a:pt x="502836" y="1035082"/>
                    <a:pt x="548080" y="740378"/>
                  </a:cubicBezTo>
                  <a:cubicBezTo>
                    <a:pt x="554176" y="700469"/>
                    <a:pt x="559891" y="657892"/>
                    <a:pt x="565130" y="614077"/>
                  </a:cubicBezTo>
                  <a:lnTo>
                    <a:pt x="564082" y="625316"/>
                  </a:lnTo>
                  <a:cubicBezTo>
                    <a:pt x="563382" y="631643"/>
                    <a:pt x="563001" y="638001"/>
                    <a:pt x="562939" y="644366"/>
                  </a:cubicBezTo>
                  <a:cubicBezTo>
                    <a:pt x="562747" y="650548"/>
                    <a:pt x="563130" y="656734"/>
                    <a:pt x="564082" y="662845"/>
                  </a:cubicBezTo>
                  <a:cubicBezTo>
                    <a:pt x="564643" y="664927"/>
                    <a:pt x="566786" y="666161"/>
                    <a:pt x="568869" y="665600"/>
                  </a:cubicBezTo>
                  <a:cubicBezTo>
                    <a:pt x="569861" y="665332"/>
                    <a:pt x="570708" y="664685"/>
                    <a:pt x="571226" y="663797"/>
                  </a:cubicBezTo>
                  <a:cubicBezTo>
                    <a:pt x="573062" y="660258"/>
                    <a:pt x="574377" y="656473"/>
                    <a:pt x="575131" y="652558"/>
                  </a:cubicBezTo>
                  <a:cubicBezTo>
                    <a:pt x="576084" y="648367"/>
                    <a:pt x="577703" y="644366"/>
                    <a:pt x="578656" y="640080"/>
                  </a:cubicBezTo>
                  <a:cubicBezTo>
                    <a:pt x="580751" y="630555"/>
                    <a:pt x="581894" y="621506"/>
                    <a:pt x="583323" y="612267"/>
                  </a:cubicBezTo>
                  <a:cubicBezTo>
                    <a:pt x="586085" y="594360"/>
                    <a:pt x="587704" y="576263"/>
                    <a:pt x="589800" y="558260"/>
                  </a:cubicBezTo>
                  <a:cubicBezTo>
                    <a:pt x="593991" y="522732"/>
                    <a:pt x="598372" y="487204"/>
                    <a:pt x="603897" y="451961"/>
                  </a:cubicBezTo>
                  <a:cubicBezTo>
                    <a:pt x="609421" y="416719"/>
                    <a:pt x="618089" y="382524"/>
                    <a:pt x="622947" y="347186"/>
                  </a:cubicBezTo>
                  <a:cubicBezTo>
                    <a:pt x="625614" y="330136"/>
                    <a:pt x="627423" y="313087"/>
                    <a:pt x="629328" y="295942"/>
                  </a:cubicBezTo>
                  <a:cubicBezTo>
                    <a:pt x="631233" y="278797"/>
                    <a:pt x="632186" y="260890"/>
                    <a:pt x="635520" y="243840"/>
                  </a:cubicBezTo>
                  <a:cubicBezTo>
                    <a:pt x="638470" y="231139"/>
                    <a:pt x="639719" y="218103"/>
                    <a:pt x="639235" y="205073"/>
                  </a:cubicBezTo>
                  <a:lnTo>
                    <a:pt x="639234" y="205073"/>
                  </a:lnTo>
                  <a:lnTo>
                    <a:pt x="645331" y="205645"/>
                  </a:lnTo>
                  <a:cubicBezTo>
                    <a:pt x="662085" y="206316"/>
                    <a:pt x="677406" y="196242"/>
                    <a:pt x="683431" y="180594"/>
                  </a:cubicBezTo>
                  <a:cubicBezTo>
                    <a:pt x="687145" y="172212"/>
                    <a:pt x="689050" y="167640"/>
                    <a:pt x="692289" y="158496"/>
                  </a:cubicBezTo>
                  <a:cubicBezTo>
                    <a:pt x="695066" y="150166"/>
                    <a:pt x="697324" y="141673"/>
                    <a:pt x="699051" y="133064"/>
                  </a:cubicBezTo>
                  <a:cubicBezTo>
                    <a:pt x="702019" y="116331"/>
                    <a:pt x="703611" y="99384"/>
                    <a:pt x="703814" y="82391"/>
                  </a:cubicBezTo>
                  <a:cubicBezTo>
                    <a:pt x="703580" y="66493"/>
                    <a:pt x="704216" y="50595"/>
                    <a:pt x="705719" y="34766"/>
                  </a:cubicBezTo>
                  <a:lnTo>
                    <a:pt x="706290" y="31718"/>
                  </a:lnTo>
                  <a:cubicBezTo>
                    <a:pt x="709114" y="30538"/>
                    <a:pt x="711721" y="28896"/>
                    <a:pt x="714006" y="26861"/>
                  </a:cubicBezTo>
                  <a:cubicBezTo>
                    <a:pt x="714843" y="26436"/>
                    <a:pt x="715614" y="25891"/>
                    <a:pt x="716292" y="25241"/>
                  </a:cubicBezTo>
                  <a:cubicBezTo>
                    <a:pt x="718219" y="23829"/>
                    <a:pt x="720005" y="22234"/>
                    <a:pt x="721626" y="20479"/>
                  </a:cubicBezTo>
                  <a:cubicBezTo>
                    <a:pt x="723626" y="18383"/>
                    <a:pt x="726102" y="16478"/>
                    <a:pt x="728293" y="14573"/>
                  </a:cubicBezTo>
                  <a:cubicBezTo>
                    <a:pt x="724769" y="17526"/>
                    <a:pt x="728769" y="14573"/>
                    <a:pt x="730198" y="13240"/>
                  </a:cubicBezTo>
                  <a:lnTo>
                    <a:pt x="732865" y="11525"/>
                  </a:lnTo>
                  <a:lnTo>
                    <a:pt x="735723" y="10096"/>
                  </a:lnTo>
                  <a:lnTo>
                    <a:pt x="738961" y="9049"/>
                  </a:lnTo>
                  <a:cubicBezTo>
                    <a:pt x="741914" y="8096"/>
                    <a:pt x="744867" y="6763"/>
                    <a:pt x="747724" y="5525"/>
                  </a:cubicBezTo>
                  <a:cubicBezTo>
                    <a:pt x="751602" y="3895"/>
                    <a:pt x="755386" y="2050"/>
                    <a:pt x="759059" y="0"/>
                  </a:cubicBezTo>
                  <a:cubicBezTo>
                    <a:pt x="758487" y="2572"/>
                    <a:pt x="757821" y="5239"/>
                    <a:pt x="757154" y="7810"/>
                  </a:cubicBezTo>
                  <a:cubicBezTo>
                    <a:pt x="748867" y="42005"/>
                    <a:pt x="744200" y="76962"/>
                    <a:pt x="738961" y="111728"/>
                  </a:cubicBezTo>
                  <a:cubicBezTo>
                    <a:pt x="727912" y="184975"/>
                    <a:pt x="715625" y="258032"/>
                    <a:pt x="706005" y="331565"/>
                  </a:cubicBezTo>
                  <a:cubicBezTo>
                    <a:pt x="696384" y="405098"/>
                    <a:pt x="690098" y="476440"/>
                    <a:pt x="681525" y="548830"/>
                  </a:cubicBezTo>
                  <a:cubicBezTo>
                    <a:pt x="677334" y="584549"/>
                    <a:pt x="672762" y="618172"/>
                    <a:pt x="666952" y="654463"/>
                  </a:cubicBezTo>
                  <a:cubicBezTo>
                    <a:pt x="661142" y="690753"/>
                    <a:pt x="655332" y="725710"/>
                    <a:pt x="651903" y="761714"/>
                  </a:cubicBezTo>
                  <a:cubicBezTo>
                    <a:pt x="650855" y="772478"/>
                    <a:pt x="650093" y="783336"/>
                    <a:pt x="649712" y="794099"/>
                  </a:cubicBezTo>
                  <a:cubicBezTo>
                    <a:pt x="647378" y="796717"/>
                    <a:pt x="646120" y="800118"/>
                    <a:pt x="646188" y="803624"/>
                  </a:cubicBezTo>
                  <a:cubicBezTo>
                    <a:pt x="646202" y="806075"/>
                    <a:pt x="646789" y="808489"/>
                    <a:pt x="647902" y="810673"/>
                  </a:cubicBezTo>
                  <a:cubicBezTo>
                    <a:pt x="647902" y="816483"/>
                    <a:pt x="647902" y="822293"/>
                    <a:pt x="647902" y="828104"/>
                  </a:cubicBezTo>
                  <a:cubicBezTo>
                    <a:pt x="647956" y="828451"/>
                    <a:pt x="647956" y="828804"/>
                    <a:pt x="647902" y="829151"/>
                  </a:cubicBezTo>
                  <a:cubicBezTo>
                    <a:pt x="646996" y="833180"/>
                    <a:pt x="646707" y="837323"/>
                    <a:pt x="647045" y="841438"/>
                  </a:cubicBezTo>
                  <a:cubicBezTo>
                    <a:pt x="647134" y="843687"/>
                    <a:pt x="647454" y="845922"/>
                    <a:pt x="647998" y="848106"/>
                  </a:cubicBezTo>
                  <a:cubicBezTo>
                    <a:pt x="647998" y="848106"/>
                    <a:pt x="649236" y="858107"/>
                    <a:pt x="649045" y="856393"/>
                  </a:cubicBezTo>
                  <a:cubicBezTo>
                    <a:pt x="649045" y="857536"/>
                    <a:pt x="649045" y="858583"/>
                    <a:pt x="649522" y="859727"/>
                  </a:cubicBezTo>
                  <a:cubicBezTo>
                    <a:pt x="649522" y="858583"/>
                    <a:pt x="650188" y="864775"/>
                    <a:pt x="650665" y="867537"/>
                  </a:cubicBezTo>
                  <a:cubicBezTo>
                    <a:pt x="651712" y="879675"/>
                    <a:pt x="651712" y="891880"/>
                    <a:pt x="650665" y="904018"/>
                  </a:cubicBezTo>
                  <a:cubicBezTo>
                    <a:pt x="649277" y="913710"/>
                    <a:pt x="647078" y="923268"/>
                    <a:pt x="644092" y="932593"/>
                  </a:cubicBezTo>
                  <a:cubicBezTo>
                    <a:pt x="640490" y="942520"/>
                    <a:pt x="636291" y="952222"/>
                    <a:pt x="631519" y="961644"/>
                  </a:cubicBezTo>
                  <a:cubicBezTo>
                    <a:pt x="630472" y="964025"/>
                    <a:pt x="629328" y="966502"/>
                    <a:pt x="628090" y="968883"/>
                  </a:cubicBezTo>
                  <a:lnTo>
                    <a:pt x="625137" y="971359"/>
                  </a:lnTo>
                  <a:cubicBezTo>
                    <a:pt x="623899" y="972503"/>
                    <a:pt x="618375" y="979361"/>
                    <a:pt x="620565" y="976884"/>
                  </a:cubicBezTo>
                  <a:cubicBezTo>
                    <a:pt x="618808" y="979029"/>
                    <a:pt x="617540" y="981532"/>
                    <a:pt x="616851" y="984218"/>
                  </a:cubicBezTo>
                  <a:cubicBezTo>
                    <a:pt x="616851" y="984218"/>
                    <a:pt x="616851" y="984885"/>
                    <a:pt x="616851" y="985171"/>
                  </a:cubicBezTo>
                  <a:cubicBezTo>
                    <a:pt x="616851" y="985456"/>
                    <a:pt x="616184" y="986885"/>
                    <a:pt x="615803" y="987838"/>
                  </a:cubicBezTo>
                  <a:lnTo>
                    <a:pt x="615803" y="989266"/>
                  </a:lnTo>
                  <a:cubicBezTo>
                    <a:pt x="613993" y="991267"/>
                    <a:pt x="612183" y="993172"/>
                    <a:pt x="610183" y="995077"/>
                  </a:cubicBezTo>
                  <a:lnTo>
                    <a:pt x="606849" y="997934"/>
                  </a:lnTo>
                  <a:cubicBezTo>
                    <a:pt x="604991" y="999233"/>
                    <a:pt x="603050" y="1000410"/>
                    <a:pt x="601039" y="1001458"/>
                  </a:cubicBezTo>
                  <a:cubicBezTo>
                    <a:pt x="599855" y="1002021"/>
                    <a:pt x="598763" y="1002759"/>
                    <a:pt x="597801" y="1003649"/>
                  </a:cubicBezTo>
                  <a:lnTo>
                    <a:pt x="588847" y="1006888"/>
                  </a:lnTo>
                  <a:cubicBezTo>
                    <a:pt x="579322" y="1010412"/>
                    <a:pt x="569321" y="1013270"/>
                    <a:pt x="559510" y="1016413"/>
                  </a:cubicBezTo>
                  <a:close/>
                  <a:moveTo>
                    <a:pt x="597134" y="276511"/>
                  </a:moveTo>
                  <a:cubicBezTo>
                    <a:pt x="590848" y="359473"/>
                    <a:pt x="582847" y="453009"/>
                    <a:pt x="573036" y="544735"/>
                  </a:cubicBezTo>
                  <a:lnTo>
                    <a:pt x="576274" y="518446"/>
                  </a:lnTo>
                  <a:cubicBezTo>
                    <a:pt x="580846" y="482727"/>
                    <a:pt x="585799" y="447008"/>
                    <a:pt x="592372" y="411671"/>
                  </a:cubicBezTo>
                  <a:cubicBezTo>
                    <a:pt x="595610" y="394240"/>
                    <a:pt x="599991" y="377095"/>
                    <a:pt x="603135" y="359664"/>
                  </a:cubicBezTo>
                  <a:cubicBezTo>
                    <a:pt x="606278" y="342233"/>
                    <a:pt x="608564" y="326326"/>
                    <a:pt x="610564" y="309467"/>
                  </a:cubicBezTo>
                  <a:cubicBezTo>
                    <a:pt x="612565" y="292608"/>
                    <a:pt x="614374" y="274510"/>
                    <a:pt x="617136" y="257175"/>
                  </a:cubicBezTo>
                  <a:cubicBezTo>
                    <a:pt x="617136" y="255460"/>
                    <a:pt x="617708" y="253841"/>
                    <a:pt x="618089" y="252127"/>
                  </a:cubicBezTo>
                  <a:cubicBezTo>
                    <a:pt x="613515" y="262050"/>
                    <a:pt x="606256" y="270496"/>
                    <a:pt x="597134" y="276511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D191EDF3-E960-43A5-887C-AC31CC0E0BB6}"/>
                </a:ext>
              </a:extLst>
            </p:cNvPr>
            <p:cNvSpPr/>
            <p:nvPr/>
          </p:nvSpPr>
          <p:spPr>
            <a:xfrm>
              <a:off x="7245578" y="2689681"/>
              <a:ext cx="32" cy="920"/>
            </a:xfrm>
            <a:custGeom>
              <a:avLst/>
              <a:gdLst>
                <a:gd name="connsiteX0" fmla="*/ 0 w 20"/>
                <a:gd name="connsiteY0" fmla="*/ 0 h 571"/>
                <a:gd name="connsiteX1" fmla="*/ 0 w 20"/>
                <a:gd name="connsiteY1" fmla="*/ 0 h 571"/>
                <a:gd name="connsiteX2" fmla="*/ 0 w 20"/>
                <a:gd name="connsiteY2" fmla="*/ 571 h 571"/>
                <a:gd name="connsiteX3" fmla="*/ 0 w 20"/>
                <a:gd name="connsiteY3" fmla="*/ 571 h 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" h="571">
                  <a:moveTo>
                    <a:pt x="0" y="0"/>
                  </a:moveTo>
                  <a:lnTo>
                    <a:pt x="0" y="0"/>
                  </a:lnTo>
                  <a:cubicBezTo>
                    <a:pt x="27" y="190"/>
                    <a:pt x="27" y="382"/>
                    <a:pt x="0" y="571"/>
                  </a:cubicBezTo>
                  <a:lnTo>
                    <a:pt x="0" y="571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xmlns="" id="{9C6225CC-2BA1-4BA3-A116-DA990C679BCD}"/>
                </a:ext>
              </a:extLst>
            </p:cNvPr>
            <p:cNvSpPr/>
            <p:nvPr/>
          </p:nvSpPr>
          <p:spPr>
            <a:xfrm>
              <a:off x="7411096" y="3526196"/>
              <a:ext cx="2933" cy="1208"/>
            </a:xfrm>
            <a:custGeom>
              <a:avLst/>
              <a:gdLst>
                <a:gd name="connsiteX0" fmla="*/ 0 w 1821"/>
                <a:gd name="connsiteY0" fmla="*/ 751 h 750"/>
                <a:gd name="connsiteX1" fmla="*/ 0 w 1821"/>
                <a:gd name="connsiteY1" fmla="*/ 751 h 750"/>
                <a:gd name="connsiteX2" fmla="*/ 0 w 1821"/>
                <a:gd name="connsiteY2" fmla="*/ 751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1" h="750">
                  <a:moveTo>
                    <a:pt x="0" y="751"/>
                  </a:moveTo>
                  <a:lnTo>
                    <a:pt x="0" y="751"/>
                  </a:lnTo>
                  <a:cubicBezTo>
                    <a:pt x="2476" y="-297"/>
                    <a:pt x="2381" y="-202"/>
                    <a:pt x="0" y="7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725AE8CC-5FCC-4AB3-A43A-D91C4A6C6466}"/>
                </a:ext>
              </a:extLst>
            </p:cNvPr>
            <p:cNvSpPr/>
            <p:nvPr/>
          </p:nvSpPr>
          <p:spPr>
            <a:xfrm>
              <a:off x="7589502" y="3085916"/>
              <a:ext cx="10430" cy="40190"/>
            </a:xfrm>
            <a:custGeom>
              <a:avLst/>
              <a:gdLst>
                <a:gd name="connsiteX0" fmla="*/ 1429 w 6476"/>
                <a:gd name="connsiteY0" fmla="*/ 13049 h 24955"/>
                <a:gd name="connsiteX1" fmla="*/ 1429 w 6476"/>
                <a:gd name="connsiteY1" fmla="*/ 13049 h 24955"/>
                <a:gd name="connsiteX2" fmla="*/ 3238 w 6476"/>
                <a:gd name="connsiteY2" fmla="*/ 5239 h 24955"/>
                <a:gd name="connsiteX3" fmla="*/ 4381 w 6476"/>
                <a:gd name="connsiteY3" fmla="*/ 2667 h 24955"/>
                <a:gd name="connsiteX4" fmla="*/ 4381 w 6476"/>
                <a:gd name="connsiteY4" fmla="*/ 2096 h 24955"/>
                <a:gd name="connsiteX5" fmla="*/ 5143 w 6476"/>
                <a:gd name="connsiteY5" fmla="*/ 1143 h 24955"/>
                <a:gd name="connsiteX6" fmla="*/ 6477 w 6476"/>
                <a:gd name="connsiteY6" fmla="*/ 0 h 24955"/>
                <a:gd name="connsiteX7" fmla="*/ 0 w 6476"/>
                <a:gd name="connsiteY7" fmla="*/ 24193 h 24955"/>
                <a:gd name="connsiteX8" fmla="*/ 0 w 6476"/>
                <a:gd name="connsiteY8" fmla="*/ 24955 h 24955"/>
                <a:gd name="connsiteX9" fmla="*/ 571 w 6476"/>
                <a:gd name="connsiteY9" fmla="*/ 20288 h 24955"/>
                <a:gd name="connsiteX10" fmla="*/ 1048 w 6476"/>
                <a:gd name="connsiteY10" fmla="*/ 15621 h 24955"/>
                <a:gd name="connsiteX11" fmla="*/ 1429 w 6476"/>
                <a:gd name="connsiteY11" fmla="*/ 13049 h 2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6" h="24955">
                  <a:moveTo>
                    <a:pt x="1429" y="13049"/>
                  </a:moveTo>
                  <a:lnTo>
                    <a:pt x="1429" y="13049"/>
                  </a:lnTo>
                  <a:cubicBezTo>
                    <a:pt x="1885" y="10414"/>
                    <a:pt x="2490" y="7806"/>
                    <a:pt x="3238" y="5239"/>
                  </a:cubicBezTo>
                  <a:cubicBezTo>
                    <a:pt x="3238" y="5239"/>
                    <a:pt x="4096" y="3143"/>
                    <a:pt x="4381" y="2667"/>
                  </a:cubicBezTo>
                  <a:cubicBezTo>
                    <a:pt x="4345" y="2478"/>
                    <a:pt x="4345" y="2284"/>
                    <a:pt x="4381" y="2096"/>
                  </a:cubicBezTo>
                  <a:lnTo>
                    <a:pt x="5143" y="1143"/>
                  </a:lnTo>
                  <a:cubicBezTo>
                    <a:pt x="5555" y="725"/>
                    <a:pt x="6001" y="343"/>
                    <a:pt x="6477" y="0"/>
                  </a:cubicBezTo>
                  <a:cubicBezTo>
                    <a:pt x="5126" y="8259"/>
                    <a:pt x="2957" y="16364"/>
                    <a:pt x="0" y="24193"/>
                  </a:cubicBezTo>
                  <a:cubicBezTo>
                    <a:pt x="0" y="24193"/>
                    <a:pt x="0" y="24193"/>
                    <a:pt x="0" y="24955"/>
                  </a:cubicBezTo>
                  <a:lnTo>
                    <a:pt x="571" y="20288"/>
                  </a:lnTo>
                  <a:cubicBezTo>
                    <a:pt x="571" y="18764"/>
                    <a:pt x="571" y="17145"/>
                    <a:pt x="1048" y="15621"/>
                  </a:cubicBezTo>
                  <a:cubicBezTo>
                    <a:pt x="1524" y="14097"/>
                    <a:pt x="1333" y="13621"/>
                    <a:pt x="1429" y="1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F37E66E3-A9E9-4B07-B348-79B1A4281882}"/>
                </a:ext>
              </a:extLst>
            </p:cNvPr>
            <p:cNvSpPr/>
            <p:nvPr/>
          </p:nvSpPr>
          <p:spPr>
            <a:xfrm>
              <a:off x="7633989" y="3030078"/>
              <a:ext cx="1380" cy="15340"/>
            </a:xfrm>
            <a:custGeom>
              <a:avLst/>
              <a:gdLst>
                <a:gd name="connsiteX0" fmla="*/ 0 w 857"/>
                <a:gd name="connsiteY0" fmla="*/ 0 h 9525"/>
                <a:gd name="connsiteX1" fmla="*/ 0 w 857"/>
                <a:gd name="connsiteY1" fmla="*/ 0 h 9525"/>
                <a:gd name="connsiteX2" fmla="*/ 857 w 857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" h="9525">
                  <a:moveTo>
                    <a:pt x="0" y="0"/>
                  </a:moveTo>
                  <a:lnTo>
                    <a:pt x="0" y="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D0E997DB-8CD8-4C99-9C50-8878EAFBDA4D}"/>
                </a:ext>
              </a:extLst>
            </p:cNvPr>
            <p:cNvSpPr/>
            <p:nvPr/>
          </p:nvSpPr>
          <p:spPr>
            <a:xfrm>
              <a:off x="7432397" y="3265395"/>
              <a:ext cx="21" cy="1073"/>
            </a:xfrm>
            <a:custGeom>
              <a:avLst/>
              <a:gdLst>
                <a:gd name="connsiteX0" fmla="*/ 14 w 13"/>
                <a:gd name="connsiteY0" fmla="*/ 0 h 666"/>
                <a:gd name="connsiteX1" fmla="*/ 14 w 13"/>
                <a:gd name="connsiteY1" fmla="*/ 667 h 666"/>
                <a:gd name="connsiteX2" fmla="*/ 14 w 13"/>
                <a:gd name="connsiteY2" fmla="*/ 0 h 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" h="666">
                  <a:moveTo>
                    <a:pt x="14" y="0"/>
                  </a:moveTo>
                  <a:cubicBezTo>
                    <a:pt x="14" y="0"/>
                    <a:pt x="14" y="476"/>
                    <a:pt x="14" y="667"/>
                  </a:cubicBezTo>
                  <a:cubicBezTo>
                    <a:pt x="-5" y="445"/>
                    <a:pt x="-5" y="222"/>
                    <a:pt x="14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4741E7A8-23C8-41FB-B7D8-EA049D710CCC}"/>
                </a:ext>
              </a:extLst>
            </p:cNvPr>
            <p:cNvSpPr/>
            <p:nvPr/>
          </p:nvSpPr>
          <p:spPr>
            <a:xfrm>
              <a:off x="7432419" y="326524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43EF94BF-5A38-4ACD-B14C-59EBD15BC3BA}"/>
                </a:ext>
              </a:extLst>
            </p:cNvPr>
            <p:cNvSpPr/>
            <p:nvPr/>
          </p:nvSpPr>
          <p:spPr>
            <a:xfrm>
              <a:off x="7712530" y="2686152"/>
              <a:ext cx="521870" cy="1317254"/>
            </a:xfrm>
            <a:custGeom>
              <a:avLst/>
              <a:gdLst>
                <a:gd name="connsiteX0" fmla="*/ 308038 w 324040"/>
                <a:gd name="connsiteY0" fmla="*/ 176594 h 817911"/>
                <a:gd name="connsiteX1" fmla="*/ 308038 w 324040"/>
                <a:gd name="connsiteY1" fmla="*/ 176594 h 817911"/>
                <a:gd name="connsiteX2" fmla="*/ 324040 w 324040"/>
                <a:gd name="connsiteY2" fmla="*/ 186785 h 817911"/>
                <a:gd name="connsiteX3" fmla="*/ 322802 w 324040"/>
                <a:gd name="connsiteY3" fmla="*/ 205835 h 817911"/>
                <a:gd name="connsiteX4" fmla="*/ 322802 w 324040"/>
                <a:gd name="connsiteY4" fmla="*/ 231648 h 817911"/>
                <a:gd name="connsiteX5" fmla="*/ 321373 w 324040"/>
                <a:gd name="connsiteY5" fmla="*/ 283178 h 817911"/>
                <a:gd name="connsiteX6" fmla="*/ 318325 w 324040"/>
                <a:gd name="connsiteY6" fmla="*/ 339376 h 817911"/>
                <a:gd name="connsiteX7" fmla="*/ 290417 w 324040"/>
                <a:gd name="connsiteY7" fmla="*/ 321564 h 817911"/>
                <a:gd name="connsiteX8" fmla="*/ 287750 w 324040"/>
                <a:gd name="connsiteY8" fmla="*/ 320516 h 817911"/>
                <a:gd name="connsiteX9" fmla="*/ 293084 w 324040"/>
                <a:gd name="connsiteY9" fmla="*/ 302609 h 817911"/>
                <a:gd name="connsiteX10" fmla="*/ 293084 w 324040"/>
                <a:gd name="connsiteY10" fmla="*/ 297656 h 817911"/>
                <a:gd name="connsiteX11" fmla="*/ 295180 w 324040"/>
                <a:gd name="connsiteY11" fmla="*/ 291941 h 817911"/>
                <a:gd name="connsiteX12" fmla="*/ 298132 w 324040"/>
                <a:gd name="connsiteY12" fmla="*/ 270605 h 817911"/>
                <a:gd name="connsiteX13" fmla="*/ 289465 w 324040"/>
                <a:gd name="connsiteY13" fmla="*/ 230886 h 817911"/>
                <a:gd name="connsiteX14" fmla="*/ 242792 w 324040"/>
                <a:gd name="connsiteY14" fmla="*/ 196882 h 817911"/>
                <a:gd name="connsiteX15" fmla="*/ 243269 w 324040"/>
                <a:gd name="connsiteY15" fmla="*/ 196882 h 817911"/>
                <a:gd name="connsiteX16" fmla="*/ 249841 w 324040"/>
                <a:gd name="connsiteY16" fmla="*/ 188690 h 817911"/>
                <a:gd name="connsiteX17" fmla="*/ 252794 w 324040"/>
                <a:gd name="connsiteY17" fmla="*/ 185642 h 817911"/>
                <a:gd name="connsiteX18" fmla="*/ 254413 w 324040"/>
                <a:gd name="connsiteY18" fmla="*/ 184214 h 817911"/>
                <a:gd name="connsiteX19" fmla="*/ 254984 w 324040"/>
                <a:gd name="connsiteY19" fmla="*/ 183737 h 817911"/>
                <a:gd name="connsiteX20" fmla="*/ 263080 w 324040"/>
                <a:gd name="connsiteY20" fmla="*/ 178499 h 817911"/>
                <a:gd name="connsiteX21" fmla="*/ 272034 w 324040"/>
                <a:gd name="connsiteY21" fmla="*/ 174212 h 817911"/>
                <a:gd name="connsiteX22" fmla="*/ 293084 w 324040"/>
                <a:gd name="connsiteY22" fmla="*/ 172403 h 817911"/>
                <a:gd name="connsiteX23" fmla="*/ 306991 w 324040"/>
                <a:gd name="connsiteY23" fmla="*/ 176213 h 817911"/>
                <a:gd name="connsiteX24" fmla="*/ 308134 w 324040"/>
                <a:gd name="connsiteY24" fmla="*/ 176975 h 817911"/>
                <a:gd name="connsiteX25" fmla="*/ 300609 w 324040"/>
                <a:gd name="connsiteY25" fmla="*/ 492728 h 817911"/>
                <a:gd name="connsiteX26" fmla="*/ 300609 w 324040"/>
                <a:gd name="connsiteY26" fmla="*/ 492728 h 817911"/>
                <a:gd name="connsiteX27" fmla="*/ 300609 w 324040"/>
                <a:gd name="connsiteY27" fmla="*/ 495776 h 817911"/>
                <a:gd name="connsiteX28" fmla="*/ 291655 w 324040"/>
                <a:gd name="connsiteY28" fmla="*/ 473107 h 817911"/>
                <a:gd name="connsiteX29" fmla="*/ 284702 w 324040"/>
                <a:gd name="connsiteY29" fmla="*/ 463582 h 817911"/>
                <a:gd name="connsiteX30" fmla="*/ 289179 w 324040"/>
                <a:gd name="connsiteY30" fmla="*/ 461010 h 817911"/>
                <a:gd name="connsiteX31" fmla="*/ 308229 w 324040"/>
                <a:gd name="connsiteY31" fmla="*/ 446437 h 817911"/>
                <a:gd name="connsiteX32" fmla="*/ 301466 w 324040"/>
                <a:gd name="connsiteY32" fmla="*/ 493109 h 817911"/>
                <a:gd name="connsiteX33" fmla="*/ 147447 w 324040"/>
                <a:gd name="connsiteY33" fmla="*/ 3905 h 817911"/>
                <a:gd name="connsiteX34" fmla="*/ 147447 w 324040"/>
                <a:gd name="connsiteY34" fmla="*/ 3905 h 817911"/>
                <a:gd name="connsiteX35" fmla="*/ 124015 w 324040"/>
                <a:gd name="connsiteY35" fmla="*/ 42005 h 817911"/>
                <a:gd name="connsiteX36" fmla="*/ 107442 w 324040"/>
                <a:gd name="connsiteY36" fmla="*/ 67247 h 817911"/>
                <a:gd name="connsiteX37" fmla="*/ 106966 w 324040"/>
                <a:gd name="connsiteY37" fmla="*/ 67247 h 817911"/>
                <a:gd name="connsiteX38" fmla="*/ 106966 w 324040"/>
                <a:gd name="connsiteY38" fmla="*/ 67247 h 817911"/>
                <a:gd name="connsiteX39" fmla="*/ 110680 w 324040"/>
                <a:gd name="connsiteY39" fmla="*/ 59436 h 817911"/>
                <a:gd name="connsiteX40" fmla="*/ 118300 w 324040"/>
                <a:gd name="connsiteY40" fmla="*/ 39433 h 817911"/>
                <a:gd name="connsiteX41" fmla="*/ 118300 w 324040"/>
                <a:gd name="connsiteY41" fmla="*/ 14002 h 817911"/>
                <a:gd name="connsiteX42" fmla="*/ 114681 w 324040"/>
                <a:gd name="connsiteY42" fmla="*/ 0 h 817911"/>
                <a:gd name="connsiteX43" fmla="*/ 127159 w 324040"/>
                <a:gd name="connsiteY43" fmla="*/ 1429 h 817911"/>
                <a:gd name="connsiteX44" fmla="*/ 147447 w 324040"/>
                <a:gd name="connsiteY44" fmla="*/ 4382 h 817911"/>
                <a:gd name="connsiteX45" fmla="*/ 48863 w 324040"/>
                <a:gd name="connsiteY45" fmla="*/ 814292 h 817911"/>
                <a:gd name="connsiteX46" fmla="*/ 49339 w 324040"/>
                <a:gd name="connsiteY46" fmla="*/ 814292 h 817911"/>
                <a:gd name="connsiteX47" fmla="*/ 48863 w 324040"/>
                <a:gd name="connsiteY47" fmla="*/ 814292 h 817911"/>
                <a:gd name="connsiteX48" fmla="*/ 41815 w 324040"/>
                <a:gd name="connsiteY48" fmla="*/ 811625 h 817911"/>
                <a:gd name="connsiteX49" fmla="*/ 29432 w 324040"/>
                <a:gd name="connsiteY49" fmla="*/ 805053 h 817911"/>
                <a:gd name="connsiteX50" fmla="*/ 19907 w 324040"/>
                <a:gd name="connsiteY50" fmla="*/ 797719 h 817911"/>
                <a:gd name="connsiteX51" fmla="*/ 0 w 324040"/>
                <a:gd name="connsiteY51" fmla="*/ 756571 h 817911"/>
                <a:gd name="connsiteX52" fmla="*/ 3524 w 324040"/>
                <a:gd name="connsiteY52" fmla="*/ 756571 h 817911"/>
                <a:gd name="connsiteX53" fmla="*/ 35242 w 324040"/>
                <a:gd name="connsiteY53" fmla="*/ 753809 h 817911"/>
                <a:gd name="connsiteX54" fmla="*/ 93726 w 324040"/>
                <a:gd name="connsiteY54" fmla="*/ 742378 h 817911"/>
                <a:gd name="connsiteX55" fmla="*/ 144971 w 324040"/>
                <a:gd name="connsiteY55" fmla="*/ 720280 h 817911"/>
                <a:gd name="connsiteX56" fmla="*/ 150114 w 324040"/>
                <a:gd name="connsiteY56" fmla="*/ 719233 h 817911"/>
                <a:gd name="connsiteX57" fmla="*/ 157734 w 324040"/>
                <a:gd name="connsiteY57" fmla="*/ 719042 h 817911"/>
                <a:gd name="connsiteX58" fmla="*/ 168593 w 324040"/>
                <a:gd name="connsiteY58" fmla="*/ 717233 h 817911"/>
                <a:gd name="connsiteX59" fmla="*/ 176498 w 324040"/>
                <a:gd name="connsiteY59" fmla="*/ 715994 h 817911"/>
                <a:gd name="connsiteX60" fmla="*/ 178498 w 324040"/>
                <a:gd name="connsiteY60" fmla="*/ 715994 h 817911"/>
                <a:gd name="connsiteX61" fmla="*/ 181165 w 324040"/>
                <a:gd name="connsiteY61" fmla="*/ 716471 h 817911"/>
                <a:gd name="connsiteX62" fmla="*/ 181832 w 324040"/>
                <a:gd name="connsiteY62" fmla="*/ 716471 h 817911"/>
                <a:gd name="connsiteX63" fmla="*/ 186499 w 324040"/>
                <a:gd name="connsiteY63" fmla="*/ 717137 h 817911"/>
                <a:gd name="connsiteX64" fmla="*/ 191738 w 324040"/>
                <a:gd name="connsiteY64" fmla="*/ 717137 h 817911"/>
                <a:gd name="connsiteX65" fmla="*/ 206693 w 324040"/>
                <a:gd name="connsiteY65" fmla="*/ 715232 h 817911"/>
                <a:gd name="connsiteX66" fmla="*/ 231267 w 324040"/>
                <a:gd name="connsiteY66" fmla="*/ 703802 h 817911"/>
                <a:gd name="connsiteX67" fmla="*/ 236315 w 324040"/>
                <a:gd name="connsiteY67" fmla="*/ 697801 h 817911"/>
                <a:gd name="connsiteX68" fmla="*/ 238220 w 324040"/>
                <a:gd name="connsiteY68" fmla="*/ 694182 h 817911"/>
                <a:gd name="connsiteX69" fmla="*/ 239173 w 324040"/>
                <a:gd name="connsiteY69" fmla="*/ 691991 h 817911"/>
                <a:gd name="connsiteX70" fmla="*/ 243364 w 324040"/>
                <a:gd name="connsiteY70" fmla="*/ 641318 h 817911"/>
                <a:gd name="connsiteX71" fmla="*/ 243364 w 324040"/>
                <a:gd name="connsiteY71" fmla="*/ 641318 h 817911"/>
                <a:gd name="connsiteX72" fmla="*/ 243364 w 324040"/>
                <a:gd name="connsiteY72" fmla="*/ 640461 h 817911"/>
                <a:gd name="connsiteX73" fmla="*/ 244793 w 324040"/>
                <a:gd name="connsiteY73" fmla="*/ 639509 h 817911"/>
                <a:gd name="connsiteX74" fmla="*/ 257080 w 324040"/>
                <a:gd name="connsiteY74" fmla="*/ 630650 h 817911"/>
                <a:gd name="connsiteX75" fmla="*/ 280321 w 324040"/>
                <a:gd name="connsiteY75" fmla="*/ 611600 h 817911"/>
                <a:gd name="connsiteX76" fmla="*/ 280321 w 324040"/>
                <a:gd name="connsiteY76" fmla="*/ 611600 h 817911"/>
                <a:gd name="connsiteX77" fmla="*/ 272987 w 324040"/>
                <a:gd name="connsiteY77" fmla="*/ 640747 h 817911"/>
                <a:gd name="connsiteX78" fmla="*/ 265747 w 324040"/>
                <a:gd name="connsiteY78" fmla="*/ 663416 h 817911"/>
                <a:gd name="connsiteX79" fmla="*/ 261747 w 324040"/>
                <a:gd name="connsiteY79" fmla="*/ 674465 h 817911"/>
                <a:gd name="connsiteX80" fmla="*/ 260604 w 324040"/>
                <a:gd name="connsiteY80" fmla="*/ 677227 h 817911"/>
                <a:gd name="connsiteX81" fmla="*/ 259366 w 324040"/>
                <a:gd name="connsiteY81" fmla="*/ 680371 h 817911"/>
                <a:gd name="connsiteX82" fmla="*/ 258032 w 324040"/>
                <a:gd name="connsiteY82" fmla="*/ 683419 h 817911"/>
                <a:gd name="connsiteX83" fmla="*/ 237744 w 324040"/>
                <a:gd name="connsiteY83" fmla="*/ 718662 h 817911"/>
                <a:gd name="connsiteX84" fmla="*/ 237744 w 324040"/>
                <a:gd name="connsiteY84" fmla="*/ 719233 h 817911"/>
                <a:gd name="connsiteX85" fmla="*/ 237268 w 324040"/>
                <a:gd name="connsiteY85" fmla="*/ 719900 h 817911"/>
                <a:gd name="connsiteX86" fmla="*/ 234315 w 324040"/>
                <a:gd name="connsiteY86" fmla="*/ 723614 h 817911"/>
                <a:gd name="connsiteX87" fmla="*/ 228124 w 324040"/>
                <a:gd name="connsiteY87" fmla="*/ 730853 h 817911"/>
                <a:gd name="connsiteX88" fmla="*/ 228124 w 324040"/>
                <a:gd name="connsiteY88" fmla="*/ 730853 h 817911"/>
                <a:gd name="connsiteX89" fmla="*/ 213646 w 324040"/>
                <a:gd name="connsiteY89" fmla="*/ 745617 h 817911"/>
                <a:gd name="connsiteX90" fmla="*/ 206502 w 324040"/>
                <a:gd name="connsiteY90" fmla="*/ 751904 h 817911"/>
                <a:gd name="connsiteX91" fmla="*/ 202882 w 324040"/>
                <a:gd name="connsiteY91" fmla="*/ 754951 h 817911"/>
                <a:gd name="connsiteX92" fmla="*/ 202216 w 324040"/>
                <a:gd name="connsiteY92" fmla="*/ 755523 h 817911"/>
                <a:gd name="connsiteX93" fmla="*/ 201644 w 324040"/>
                <a:gd name="connsiteY93" fmla="*/ 755999 h 817911"/>
                <a:gd name="connsiteX94" fmla="*/ 184785 w 324040"/>
                <a:gd name="connsiteY94" fmla="*/ 768001 h 817911"/>
                <a:gd name="connsiteX95" fmla="*/ 149638 w 324040"/>
                <a:gd name="connsiteY95" fmla="*/ 787813 h 817911"/>
                <a:gd name="connsiteX96" fmla="*/ 140875 w 324040"/>
                <a:gd name="connsiteY96" fmla="*/ 791909 h 817911"/>
                <a:gd name="connsiteX97" fmla="*/ 138208 w 324040"/>
                <a:gd name="connsiteY97" fmla="*/ 793147 h 817911"/>
                <a:gd name="connsiteX98" fmla="*/ 134779 w 324040"/>
                <a:gd name="connsiteY98" fmla="*/ 794576 h 817911"/>
                <a:gd name="connsiteX99" fmla="*/ 112109 w 324040"/>
                <a:gd name="connsiteY99" fmla="*/ 802862 h 817911"/>
                <a:gd name="connsiteX100" fmla="*/ 63341 w 324040"/>
                <a:gd name="connsiteY100" fmla="*/ 815911 h 817911"/>
                <a:gd name="connsiteX101" fmla="*/ 53816 w 324040"/>
                <a:gd name="connsiteY101" fmla="*/ 817912 h 817911"/>
                <a:gd name="connsiteX102" fmla="*/ 53816 w 324040"/>
                <a:gd name="connsiteY102" fmla="*/ 817912 h 817911"/>
                <a:gd name="connsiteX103" fmla="*/ 48863 w 324040"/>
                <a:gd name="connsiteY103" fmla="*/ 814292 h 81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4040" h="817911">
                  <a:moveTo>
                    <a:pt x="308038" y="176594"/>
                  </a:moveTo>
                  <a:lnTo>
                    <a:pt x="308038" y="176594"/>
                  </a:lnTo>
                  <a:cubicBezTo>
                    <a:pt x="313277" y="180213"/>
                    <a:pt x="318611" y="183642"/>
                    <a:pt x="324040" y="186785"/>
                  </a:cubicBezTo>
                  <a:cubicBezTo>
                    <a:pt x="324040" y="193262"/>
                    <a:pt x="322707" y="199358"/>
                    <a:pt x="322802" y="205835"/>
                  </a:cubicBezTo>
                  <a:cubicBezTo>
                    <a:pt x="322802" y="214503"/>
                    <a:pt x="322802" y="222980"/>
                    <a:pt x="322802" y="231648"/>
                  </a:cubicBezTo>
                  <a:cubicBezTo>
                    <a:pt x="322231" y="248793"/>
                    <a:pt x="322040" y="265938"/>
                    <a:pt x="321373" y="283178"/>
                  </a:cubicBezTo>
                  <a:cubicBezTo>
                    <a:pt x="320802" y="302228"/>
                    <a:pt x="319786" y="320961"/>
                    <a:pt x="318325" y="339376"/>
                  </a:cubicBezTo>
                  <a:cubicBezTo>
                    <a:pt x="310325" y="331609"/>
                    <a:pt x="300830" y="325549"/>
                    <a:pt x="290417" y="321564"/>
                  </a:cubicBezTo>
                  <a:lnTo>
                    <a:pt x="287750" y="320516"/>
                  </a:lnTo>
                  <a:cubicBezTo>
                    <a:pt x="291098" y="315132"/>
                    <a:pt x="292940" y="308948"/>
                    <a:pt x="293084" y="302609"/>
                  </a:cubicBezTo>
                  <a:cubicBezTo>
                    <a:pt x="293227" y="300961"/>
                    <a:pt x="293227" y="299304"/>
                    <a:pt x="293084" y="297656"/>
                  </a:cubicBezTo>
                  <a:cubicBezTo>
                    <a:pt x="293954" y="295818"/>
                    <a:pt x="294655" y="293905"/>
                    <a:pt x="295180" y="291941"/>
                  </a:cubicBezTo>
                  <a:cubicBezTo>
                    <a:pt x="296922" y="284955"/>
                    <a:pt x="297912" y="277802"/>
                    <a:pt x="298132" y="270605"/>
                  </a:cubicBezTo>
                  <a:cubicBezTo>
                    <a:pt x="298386" y="256870"/>
                    <a:pt x="295417" y="243267"/>
                    <a:pt x="289465" y="230886"/>
                  </a:cubicBezTo>
                  <a:cubicBezTo>
                    <a:pt x="280416" y="211836"/>
                    <a:pt x="261652" y="202311"/>
                    <a:pt x="242792" y="196882"/>
                  </a:cubicBezTo>
                  <a:lnTo>
                    <a:pt x="243269" y="196882"/>
                  </a:lnTo>
                  <a:cubicBezTo>
                    <a:pt x="245627" y="194290"/>
                    <a:pt x="247822" y="191554"/>
                    <a:pt x="249841" y="188690"/>
                  </a:cubicBezTo>
                  <a:cubicBezTo>
                    <a:pt x="250793" y="187643"/>
                    <a:pt x="251746" y="186595"/>
                    <a:pt x="252794" y="185642"/>
                  </a:cubicBezTo>
                  <a:lnTo>
                    <a:pt x="254413" y="184214"/>
                  </a:lnTo>
                  <a:lnTo>
                    <a:pt x="254984" y="183737"/>
                  </a:lnTo>
                  <a:cubicBezTo>
                    <a:pt x="257573" y="181827"/>
                    <a:pt x="260277" y="180077"/>
                    <a:pt x="263080" y="178499"/>
                  </a:cubicBezTo>
                  <a:cubicBezTo>
                    <a:pt x="265933" y="176809"/>
                    <a:pt x="268929" y="175374"/>
                    <a:pt x="272034" y="174212"/>
                  </a:cubicBezTo>
                  <a:cubicBezTo>
                    <a:pt x="278658" y="171301"/>
                    <a:pt x="286060" y="170665"/>
                    <a:pt x="293084" y="172403"/>
                  </a:cubicBezTo>
                  <a:cubicBezTo>
                    <a:pt x="297752" y="173355"/>
                    <a:pt x="302609" y="174879"/>
                    <a:pt x="306991" y="176213"/>
                  </a:cubicBezTo>
                  <a:lnTo>
                    <a:pt x="308134" y="176975"/>
                  </a:lnTo>
                  <a:close/>
                  <a:moveTo>
                    <a:pt x="300609" y="492728"/>
                  </a:moveTo>
                  <a:lnTo>
                    <a:pt x="300609" y="492728"/>
                  </a:lnTo>
                  <a:lnTo>
                    <a:pt x="300609" y="495776"/>
                  </a:lnTo>
                  <a:cubicBezTo>
                    <a:pt x="298777" y="487814"/>
                    <a:pt x="295759" y="480172"/>
                    <a:pt x="291655" y="473107"/>
                  </a:cubicBezTo>
                  <a:cubicBezTo>
                    <a:pt x="289587" y="469757"/>
                    <a:pt x="287262" y="466572"/>
                    <a:pt x="284702" y="463582"/>
                  </a:cubicBezTo>
                  <a:lnTo>
                    <a:pt x="289179" y="461010"/>
                  </a:lnTo>
                  <a:cubicBezTo>
                    <a:pt x="296031" y="456847"/>
                    <a:pt x="302418" y="451961"/>
                    <a:pt x="308229" y="446437"/>
                  </a:cubicBezTo>
                  <a:cubicBezTo>
                    <a:pt x="306133" y="461963"/>
                    <a:pt x="303847" y="477584"/>
                    <a:pt x="301466" y="493109"/>
                  </a:cubicBezTo>
                  <a:close/>
                  <a:moveTo>
                    <a:pt x="147447" y="3905"/>
                  </a:moveTo>
                  <a:lnTo>
                    <a:pt x="147447" y="3905"/>
                  </a:lnTo>
                  <a:cubicBezTo>
                    <a:pt x="138779" y="16002"/>
                    <a:pt x="131731" y="28956"/>
                    <a:pt x="124015" y="42005"/>
                  </a:cubicBezTo>
                  <a:cubicBezTo>
                    <a:pt x="118777" y="50673"/>
                    <a:pt x="113157" y="58960"/>
                    <a:pt x="107442" y="67247"/>
                  </a:cubicBezTo>
                  <a:lnTo>
                    <a:pt x="106966" y="67247"/>
                  </a:lnTo>
                  <a:cubicBezTo>
                    <a:pt x="107632" y="67247"/>
                    <a:pt x="107442" y="67247"/>
                    <a:pt x="106966" y="67247"/>
                  </a:cubicBezTo>
                  <a:cubicBezTo>
                    <a:pt x="108204" y="64579"/>
                    <a:pt x="109442" y="61913"/>
                    <a:pt x="110680" y="59436"/>
                  </a:cubicBezTo>
                  <a:cubicBezTo>
                    <a:pt x="114084" y="53130"/>
                    <a:pt x="116646" y="46406"/>
                    <a:pt x="118300" y="39433"/>
                  </a:cubicBezTo>
                  <a:cubicBezTo>
                    <a:pt x="120014" y="31043"/>
                    <a:pt x="120014" y="22392"/>
                    <a:pt x="118300" y="14002"/>
                  </a:cubicBezTo>
                  <a:cubicBezTo>
                    <a:pt x="117533" y="9232"/>
                    <a:pt x="116321" y="4544"/>
                    <a:pt x="114681" y="0"/>
                  </a:cubicBezTo>
                  <a:cubicBezTo>
                    <a:pt x="118967" y="0"/>
                    <a:pt x="123158" y="857"/>
                    <a:pt x="127159" y="1429"/>
                  </a:cubicBezTo>
                  <a:lnTo>
                    <a:pt x="147447" y="4382"/>
                  </a:lnTo>
                  <a:close/>
                  <a:moveTo>
                    <a:pt x="48863" y="814292"/>
                  </a:moveTo>
                  <a:lnTo>
                    <a:pt x="49339" y="814292"/>
                  </a:lnTo>
                  <a:lnTo>
                    <a:pt x="48863" y="814292"/>
                  </a:lnTo>
                  <a:cubicBezTo>
                    <a:pt x="46482" y="813245"/>
                    <a:pt x="44196" y="812483"/>
                    <a:pt x="41815" y="811625"/>
                  </a:cubicBezTo>
                  <a:cubicBezTo>
                    <a:pt x="37473" y="809865"/>
                    <a:pt x="33323" y="807663"/>
                    <a:pt x="29432" y="805053"/>
                  </a:cubicBezTo>
                  <a:cubicBezTo>
                    <a:pt x="26063" y="802871"/>
                    <a:pt x="22878" y="800418"/>
                    <a:pt x="19907" y="797719"/>
                  </a:cubicBezTo>
                  <a:cubicBezTo>
                    <a:pt x="13906" y="783526"/>
                    <a:pt x="10382" y="768287"/>
                    <a:pt x="0" y="756571"/>
                  </a:cubicBezTo>
                  <a:lnTo>
                    <a:pt x="3524" y="756571"/>
                  </a:lnTo>
                  <a:cubicBezTo>
                    <a:pt x="14144" y="756313"/>
                    <a:pt x="24738" y="755390"/>
                    <a:pt x="35242" y="753809"/>
                  </a:cubicBezTo>
                  <a:cubicBezTo>
                    <a:pt x="55048" y="751813"/>
                    <a:pt x="74626" y="747986"/>
                    <a:pt x="93726" y="742378"/>
                  </a:cubicBezTo>
                  <a:cubicBezTo>
                    <a:pt x="111522" y="736795"/>
                    <a:pt x="128695" y="729390"/>
                    <a:pt x="144971" y="720280"/>
                  </a:cubicBezTo>
                  <a:cubicBezTo>
                    <a:pt x="146754" y="720520"/>
                    <a:pt x="148566" y="720150"/>
                    <a:pt x="150114" y="719233"/>
                  </a:cubicBezTo>
                  <a:cubicBezTo>
                    <a:pt x="152649" y="719558"/>
                    <a:pt x="155219" y="719494"/>
                    <a:pt x="157734" y="719042"/>
                  </a:cubicBezTo>
                  <a:cubicBezTo>
                    <a:pt x="160496" y="718471"/>
                    <a:pt x="164021" y="717995"/>
                    <a:pt x="168593" y="717233"/>
                  </a:cubicBezTo>
                  <a:lnTo>
                    <a:pt x="176498" y="715994"/>
                  </a:lnTo>
                  <a:cubicBezTo>
                    <a:pt x="174022" y="715994"/>
                    <a:pt x="176498" y="715994"/>
                    <a:pt x="178498" y="715994"/>
                  </a:cubicBezTo>
                  <a:lnTo>
                    <a:pt x="181165" y="716471"/>
                  </a:lnTo>
                  <a:lnTo>
                    <a:pt x="181832" y="716471"/>
                  </a:lnTo>
                  <a:lnTo>
                    <a:pt x="186499" y="717137"/>
                  </a:lnTo>
                  <a:cubicBezTo>
                    <a:pt x="188214" y="717137"/>
                    <a:pt x="190024" y="717137"/>
                    <a:pt x="191738" y="717137"/>
                  </a:cubicBezTo>
                  <a:cubicBezTo>
                    <a:pt x="196787" y="717137"/>
                    <a:pt x="201739" y="716090"/>
                    <a:pt x="206693" y="715232"/>
                  </a:cubicBezTo>
                  <a:cubicBezTo>
                    <a:pt x="215767" y="713715"/>
                    <a:pt x="224260" y="709765"/>
                    <a:pt x="231267" y="703802"/>
                  </a:cubicBezTo>
                  <a:cubicBezTo>
                    <a:pt x="233204" y="702030"/>
                    <a:pt x="234900" y="700013"/>
                    <a:pt x="236315" y="697801"/>
                  </a:cubicBezTo>
                  <a:cubicBezTo>
                    <a:pt x="237118" y="696691"/>
                    <a:pt x="237760" y="695473"/>
                    <a:pt x="238220" y="694182"/>
                  </a:cubicBezTo>
                  <a:lnTo>
                    <a:pt x="239173" y="691991"/>
                  </a:lnTo>
                  <a:cubicBezTo>
                    <a:pt x="245547" y="675886"/>
                    <a:pt x="247005" y="658252"/>
                    <a:pt x="243364" y="641318"/>
                  </a:cubicBezTo>
                  <a:lnTo>
                    <a:pt x="243364" y="641318"/>
                  </a:lnTo>
                  <a:lnTo>
                    <a:pt x="243364" y="640461"/>
                  </a:lnTo>
                  <a:lnTo>
                    <a:pt x="244793" y="639509"/>
                  </a:lnTo>
                  <a:lnTo>
                    <a:pt x="257080" y="630650"/>
                  </a:lnTo>
                  <a:cubicBezTo>
                    <a:pt x="265288" y="624884"/>
                    <a:pt x="273056" y="618517"/>
                    <a:pt x="280321" y="611600"/>
                  </a:cubicBezTo>
                  <a:lnTo>
                    <a:pt x="280321" y="611600"/>
                  </a:lnTo>
                  <a:cubicBezTo>
                    <a:pt x="278130" y="621125"/>
                    <a:pt x="275654" y="631126"/>
                    <a:pt x="272987" y="640747"/>
                  </a:cubicBezTo>
                  <a:cubicBezTo>
                    <a:pt x="270796" y="648367"/>
                    <a:pt x="268414" y="655987"/>
                    <a:pt x="265747" y="663416"/>
                  </a:cubicBezTo>
                  <a:cubicBezTo>
                    <a:pt x="264509" y="667131"/>
                    <a:pt x="263176" y="670846"/>
                    <a:pt x="261747" y="674465"/>
                  </a:cubicBezTo>
                  <a:cubicBezTo>
                    <a:pt x="261747" y="674465"/>
                    <a:pt x="259366" y="680466"/>
                    <a:pt x="260604" y="677227"/>
                  </a:cubicBezTo>
                  <a:cubicBezTo>
                    <a:pt x="258604" y="682276"/>
                    <a:pt x="258128" y="683324"/>
                    <a:pt x="259366" y="680371"/>
                  </a:cubicBezTo>
                  <a:cubicBezTo>
                    <a:pt x="259366" y="681418"/>
                    <a:pt x="258508" y="682371"/>
                    <a:pt x="258032" y="683419"/>
                  </a:cubicBezTo>
                  <a:cubicBezTo>
                    <a:pt x="252527" y="695847"/>
                    <a:pt x="245727" y="707660"/>
                    <a:pt x="237744" y="718662"/>
                  </a:cubicBezTo>
                  <a:lnTo>
                    <a:pt x="237744" y="719233"/>
                  </a:lnTo>
                  <a:lnTo>
                    <a:pt x="237268" y="719900"/>
                  </a:lnTo>
                  <a:lnTo>
                    <a:pt x="234315" y="723614"/>
                  </a:lnTo>
                  <a:cubicBezTo>
                    <a:pt x="232315" y="726091"/>
                    <a:pt x="230219" y="728567"/>
                    <a:pt x="228124" y="730853"/>
                  </a:cubicBezTo>
                  <a:lnTo>
                    <a:pt x="228124" y="730853"/>
                  </a:lnTo>
                  <a:cubicBezTo>
                    <a:pt x="223552" y="736092"/>
                    <a:pt x="218599" y="740950"/>
                    <a:pt x="213646" y="745617"/>
                  </a:cubicBezTo>
                  <a:cubicBezTo>
                    <a:pt x="211360" y="747808"/>
                    <a:pt x="208883" y="749903"/>
                    <a:pt x="206502" y="751904"/>
                  </a:cubicBezTo>
                  <a:lnTo>
                    <a:pt x="202882" y="754951"/>
                  </a:lnTo>
                  <a:lnTo>
                    <a:pt x="202216" y="755523"/>
                  </a:lnTo>
                  <a:lnTo>
                    <a:pt x="201644" y="755999"/>
                  </a:lnTo>
                  <a:cubicBezTo>
                    <a:pt x="196215" y="760190"/>
                    <a:pt x="190500" y="764191"/>
                    <a:pt x="184785" y="768001"/>
                  </a:cubicBezTo>
                  <a:cubicBezTo>
                    <a:pt x="173511" y="775360"/>
                    <a:pt x="161770" y="781978"/>
                    <a:pt x="149638" y="787813"/>
                  </a:cubicBezTo>
                  <a:lnTo>
                    <a:pt x="140875" y="791909"/>
                  </a:lnTo>
                  <a:lnTo>
                    <a:pt x="138208" y="793147"/>
                  </a:lnTo>
                  <a:lnTo>
                    <a:pt x="134779" y="794576"/>
                  </a:lnTo>
                  <a:cubicBezTo>
                    <a:pt x="127349" y="797624"/>
                    <a:pt x="119729" y="800291"/>
                    <a:pt x="112109" y="802862"/>
                  </a:cubicBezTo>
                  <a:cubicBezTo>
                    <a:pt x="96108" y="808112"/>
                    <a:pt x="79827" y="812469"/>
                    <a:pt x="63341" y="815911"/>
                  </a:cubicBezTo>
                  <a:lnTo>
                    <a:pt x="53816" y="817912"/>
                  </a:lnTo>
                  <a:lnTo>
                    <a:pt x="53816" y="817912"/>
                  </a:lnTo>
                  <a:cubicBezTo>
                    <a:pt x="53816" y="817912"/>
                    <a:pt x="47815" y="814292"/>
                    <a:pt x="48863" y="8142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2941F4FC-5A5D-4E1F-8B4A-E71DE4676379}"/>
                </a:ext>
              </a:extLst>
            </p:cNvPr>
            <p:cNvSpPr/>
            <p:nvPr/>
          </p:nvSpPr>
          <p:spPr>
            <a:xfrm>
              <a:off x="8185465" y="3802298"/>
              <a:ext cx="767" cy="1841"/>
            </a:xfrm>
            <a:custGeom>
              <a:avLst/>
              <a:gdLst>
                <a:gd name="connsiteX0" fmla="*/ 0 w 476"/>
                <a:gd name="connsiteY0" fmla="*/ 1143 h 1143"/>
                <a:gd name="connsiteX1" fmla="*/ 0 w 476"/>
                <a:gd name="connsiteY1" fmla="*/ 1143 h 1143"/>
                <a:gd name="connsiteX2" fmla="*/ 476 w 476"/>
                <a:gd name="connsiteY2" fmla="*/ 0 h 1143"/>
                <a:gd name="connsiteX3" fmla="*/ 0 w 476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1143">
                  <a:moveTo>
                    <a:pt x="0" y="1143"/>
                  </a:moveTo>
                  <a:lnTo>
                    <a:pt x="0" y="1143"/>
                  </a:lnTo>
                  <a:lnTo>
                    <a:pt x="476" y="0"/>
                  </a:lnTo>
                  <a:cubicBezTo>
                    <a:pt x="476" y="571"/>
                    <a:pt x="476" y="953"/>
                    <a:pt x="0" y="114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0BB47571-A325-43F4-BFF3-CCDFA900AF0D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xmlns="" id="{C588514D-CFCE-4338-8A24-C0DA56ACE56E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xmlns="" id="{9A85F717-A341-4876-A100-61232F5F10F6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xmlns="" id="{E94268A8-1F98-4CB5-94AC-0C0B664BCF44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xmlns="" id="{E3DA292E-08F1-4F45-87EB-CE4A2FD7CAB2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65D765C8-46C1-45EE-8267-3028F238DE56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92E1931E-D8F4-4EBF-89C8-DF36CF4B2F39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xmlns="" id="{C4F4B7BF-BE77-4EFE-8807-11B62416BB9C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9DD96B43-2F5A-47D1-8523-994076102C5F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7653B555-D604-4FEF-98ED-87863C1130CD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xmlns="" id="{66575C9F-D86D-46F6-A2D3-A82DB170EA34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3313DF73-7E38-4F6E-BEB3-89495F60D537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xmlns="" id="{FFC86C87-A87E-4862-8CA7-1BE653C17121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xmlns="" id="{7689D871-D8FF-4E92-B763-B69A8E59A2E7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913C6B79-3D31-4279-9057-FCEA30259F3E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DC0E68A1-78B4-4BE8-AEA2-1FCB8A3D3EB6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6D0FF700-536D-403C-B980-2B9BDD93DB9D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2EE51B30-A831-474C-BC37-2A9A6B0E8DFF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11F0263C-73AF-4A5C-B5BB-81B1494AD155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763F0CD4-5A53-4EC2-B2E3-27C1CDD89498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E8C0B5C1-1662-4CA6-A7BF-76E6CB71EFC8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2B26CF68-F7BD-44A9-90F0-C96E4526786A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CBBDA67A-3466-477A-A25F-5917806D1709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8B14542D-0256-4AAF-A544-5A51D7EF795F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367176AD-A6EF-4304-B26D-592564E82613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7DB10750-8F26-4F36-8300-83E7FF4024F4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3C23182F-CDF6-4763-8DED-BA1BDE4541DC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07A9466E-E377-47AA-BE54-5CBE994B9A6F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E495A092-225C-4088-B606-64823312D220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61D95A45-2ADB-4279-B5E2-B7261073E6F0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2AE63294-BE9A-43FB-807A-89FC4688A506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3E486F4C-A41B-40F7-865A-B7C0F3E187EF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xmlns="" id="{D7A3DCF8-DBAF-4D64-BD44-87820F3D287B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26A325C4-16C2-4640-887A-C97B01807919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20D3F2AB-35B8-40EE-919B-57994055A5A8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E39D9C39-99D2-4993-98F6-B6ACAFFE84B4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xmlns="" id="{56BAC3EB-A4F1-4F34-AA73-48DF7FC8804D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xmlns="" id="{31118E5B-1326-44E3-88E6-FFD79DBBEACD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xmlns="" id="{701D8BCD-6D34-4D48-92EE-DD925ED67BB2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xmlns="" id="{D0D8CDAB-F314-4AEF-AD6F-0770BA65688F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xmlns="" id="{450D7297-0006-420E-A349-FCA075378B16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xmlns="" id="{E52D2E6E-6294-45F4-879A-AB390245FBE8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xmlns="" id="{42AFCC50-D136-4AB5-BF53-A6EA1919B505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xmlns="" id="{1064E7F6-A8D6-4AEE-ADCF-8859E06B6043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xmlns="" id="{2172A83A-4212-4EA3-BF85-0FFD89FB07E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xmlns="" id="{0035282F-0B1F-4E3F-9735-FB320CCCFCD7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xmlns="" id="{B8E34840-7203-4BB7-B610-1373D4B9590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1F152B2D-56A4-41B3-B1C7-811A86AE03F2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xmlns="" id="{8901E47A-FF99-47CF-9E44-3403925FCB71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xmlns="" id="{F89DA206-63EA-45A7-9E5F-BD2BFE63862A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xmlns="" id="{3D875F78-2232-4725-8CE6-B38A7F7CE6B7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xmlns="" id="{D4E371E1-0E29-4661-B0BC-B559DB60394E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xmlns="" id="{BBC22A41-3870-4D33-9532-226A90E3F289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xmlns="" id="{B0E82DBF-5765-4281-B8F7-DEA36F360AE4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xmlns="" id="{D16A588D-9ACF-440C-8F50-6CB8839BA2A3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xmlns="" id="{A400E285-9FF5-400E-8794-EDABB7ABB677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xmlns="" id="{A1EC4AF3-9ABC-4995-89E8-4F1A45800BB1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xmlns="" id="{02EEC6F5-5852-459B-BFD8-338EDA337ADC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xmlns="" id="{45201BE4-5FB7-4FE8-BEE1-E7B1DA4193DD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xmlns="" id="{97AB417F-4B12-4639-A977-F10D9E2F92FD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xmlns="" id="{2DC0CFFC-2911-4BAB-AC0D-368F870E99D9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xmlns="" id="{3D91AF75-ED89-4CB5-9002-6B74D51ECBD8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xmlns="" id="{D3242953-94D1-41F8-BD66-8FEF255D2B93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xmlns="" id="{6E1A9124-0A47-41E0-8C5D-58E2DAB56611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xmlns="" id="{C0809DC0-93F1-48F3-A2B9-72AFE53E074A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xmlns="" id="{BE0E1274-601E-446D-BC5D-062380F8033F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xmlns="" id="{957CF5B0-EC02-4D72-8664-D1472EDDD14B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xmlns="" id="{7685AE83-97DD-4423-92E6-367DA191B145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xmlns="" id="{3D8EA1BB-0118-4FCF-9C5B-E26EA9227B40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xmlns="" id="{FDA3F64F-7FD6-4D44-B31B-E3A74BB47368}"/>
                </a:ext>
              </a:extLst>
            </p:cNvPr>
            <p:cNvSpPr/>
            <p:nvPr/>
          </p:nvSpPr>
          <p:spPr>
            <a:xfrm>
              <a:off x="7364156" y="1407555"/>
              <a:ext cx="251423" cy="125307"/>
            </a:xfrm>
            <a:custGeom>
              <a:avLst/>
              <a:gdLst>
                <a:gd name="connsiteX0" fmla="*/ 113443 w 156114"/>
                <a:gd name="connsiteY0" fmla="*/ 1238 h 77806"/>
                <a:gd name="connsiteX1" fmla="*/ 113443 w 156114"/>
                <a:gd name="connsiteY1" fmla="*/ 1238 h 77806"/>
                <a:gd name="connsiteX2" fmla="*/ 115348 w 156114"/>
                <a:gd name="connsiteY2" fmla="*/ 1238 h 77806"/>
                <a:gd name="connsiteX3" fmla="*/ 122206 w 156114"/>
                <a:gd name="connsiteY3" fmla="*/ 571 h 77806"/>
                <a:gd name="connsiteX4" fmla="*/ 146399 w 156114"/>
                <a:gd name="connsiteY4" fmla="*/ 571 h 77806"/>
                <a:gd name="connsiteX5" fmla="*/ 147447 w 156114"/>
                <a:gd name="connsiteY5" fmla="*/ 571 h 77806"/>
                <a:gd name="connsiteX6" fmla="*/ 148876 w 156114"/>
                <a:gd name="connsiteY6" fmla="*/ 571 h 77806"/>
                <a:gd name="connsiteX7" fmla="*/ 153448 w 156114"/>
                <a:gd name="connsiteY7" fmla="*/ 1714 h 77806"/>
                <a:gd name="connsiteX8" fmla="*/ 155162 w 156114"/>
                <a:gd name="connsiteY8" fmla="*/ 2286 h 77806"/>
                <a:gd name="connsiteX9" fmla="*/ 156115 w 156114"/>
                <a:gd name="connsiteY9" fmla="*/ 2857 h 77806"/>
                <a:gd name="connsiteX10" fmla="*/ 156115 w 156114"/>
                <a:gd name="connsiteY10" fmla="*/ 3810 h 77806"/>
                <a:gd name="connsiteX11" fmla="*/ 156115 w 156114"/>
                <a:gd name="connsiteY11" fmla="*/ 4667 h 77806"/>
                <a:gd name="connsiteX12" fmla="*/ 156115 w 156114"/>
                <a:gd name="connsiteY12" fmla="*/ 5619 h 77806"/>
                <a:gd name="connsiteX13" fmla="*/ 154972 w 156114"/>
                <a:gd name="connsiteY13" fmla="*/ 8001 h 77806"/>
                <a:gd name="connsiteX14" fmla="*/ 154972 w 156114"/>
                <a:gd name="connsiteY14" fmla="*/ 8001 h 77806"/>
                <a:gd name="connsiteX15" fmla="*/ 154019 w 156114"/>
                <a:gd name="connsiteY15" fmla="*/ 9525 h 77806"/>
                <a:gd name="connsiteX16" fmla="*/ 151447 w 156114"/>
                <a:gd name="connsiteY16" fmla="*/ 12192 h 77806"/>
                <a:gd name="connsiteX17" fmla="*/ 146495 w 156114"/>
                <a:gd name="connsiteY17" fmla="*/ 15049 h 77806"/>
                <a:gd name="connsiteX18" fmla="*/ 144780 w 156114"/>
                <a:gd name="connsiteY18" fmla="*/ 15811 h 77806"/>
                <a:gd name="connsiteX19" fmla="*/ 141160 w 156114"/>
                <a:gd name="connsiteY19" fmla="*/ 17145 h 77806"/>
                <a:gd name="connsiteX20" fmla="*/ 95631 w 156114"/>
                <a:gd name="connsiteY20" fmla="*/ 36195 h 77806"/>
                <a:gd name="connsiteX21" fmla="*/ 59626 w 156114"/>
                <a:gd name="connsiteY21" fmla="*/ 74295 h 77806"/>
                <a:gd name="connsiteX22" fmla="*/ 28480 w 156114"/>
                <a:gd name="connsiteY22" fmla="*/ 77438 h 77806"/>
                <a:gd name="connsiteX23" fmla="*/ 14002 w 156114"/>
                <a:gd name="connsiteY23" fmla="*/ 74580 h 77806"/>
                <a:gd name="connsiteX24" fmla="*/ 7144 w 156114"/>
                <a:gd name="connsiteY24" fmla="*/ 72580 h 77806"/>
                <a:gd name="connsiteX25" fmla="*/ 4858 w 156114"/>
                <a:gd name="connsiteY25" fmla="*/ 71818 h 77806"/>
                <a:gd name="connsiteX26" fmla="*/ 4858 w 156114"/>
                <a:gd name="connsiteY26" fmla="*/ 71818 h 77806"/>
                <a:gd name="connsiteX27" fmla="*/ 4096 w 156114"/>
                <a:gd name="connsiteY27" fmla="*/ 71818 h 77806"/>
                <a:gd name="connsiteX28" fmla="*/ 2667 w 156114"/>
                <a:gd name="connsiteY28" fmla="*/ 70961 h 77806"/>
                <a:gd name="connsiteX29" fmla="*/ 2667 w 156114"/>
                <a:gd name="connsiteY29" fmla="*/ 70961 h 77806"/>
                <a:gd name="connsiteX30" fmla="*/ 2667 w 156114"/>
                <a:gd name="connsiteY30" fmla="*/ 70961 h 77806"/>
                <a:gd name="connsiteX31" fmla="*/ 2096 w 156114"/>
                <a:gd name="connsiteY31" fmla="*/ 69818 h 77806"/>
                <a:gd name="connsiteX32" fmla="*/ 1524 w 156114"/>
                <a:gd name="connsiteY32" fmla="*/ 67246 h 77806"/>
                <a:gd name="connsiteX33" fmla="*/ 1524 w 156114"/>
                <a:gd name="connsiteY33" fmla="*/ 67246 h 77806"/>
                <a:gd name="connsiteX34" fmla="*/ 1524 w 156114"/>
                <a:gd name="connsiteY34" fmla="*/ 64960 h 77806"/>
                <a:gd name="connsiteX35" fmla="*/ 0 w 156114"/>
                <a:gd name="connsiteY35" fmla="*/ 50482 h 77806"/>
                <a:gd name="connsiteX36" fmla="*/ 1048 w 156114"/>
                <a:gd name="connsiteY36" fmla="*/ 50482 h 77806"/>
                <a:gd name="connsiteX37" fmla="*/ 4191 w 156114"/>
                <a:gd name="connsiteY37" fmla="*/ 50482 h 77806"/>
                <a:gd name="connsiteX38" fmla="*/ 7144 w 156114"/>
                <a:gd name="connsiteY38" fmla="*/ 49053 h 77806"/>
                <a:gd name="connsiteX39" fmla="*/ 31432 w 156114"/>
                <a:gd name="connsiteY39" fmla="*/ 39528 h 77806"/>
                <a:gd name="connsiteX40" fmla="*/ 33814 w 156114"/>
                <a:gd name="connsiteY40" fmla="*/ 35623 h 77806"/>
                <a:gd name="connsiteX41" fmla="*/ 47720 w 156114"/>
                <a:gd name="connsiteY41" fmla="*/ 28194 h 77806"/>
                <a:gd name="connsiteX42" fmla="*/ 87058 w 156114"/>
                <a:gd name="connsiteY42" fmla="*/ 8286 h 77806"/>
                <a:gd name="connsiteX43" fmla="*/ 102679 w 156114"/>
                <a:gd name="connsiteY43" fmla="*/ 4572 h 77806"/>
                <a:gd name="connsiteX44" fmla="*/ 113347 w 156114"/>
                <a:gd name="connsiteY44" fmla="*/ 2667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6114" h="77806">
                  <a:moveTo>
                    <a:pt x="113443" y="1238"/>
                  </a:moveTo>
                  <a:lnTo>
                    <a:pt x="113443" y="1238"/>
                  </a:lnTo>
                  <a:lnTo>
                    <a:pt x="115348" y="1238"/>
                  </a:lnTo>
                  <a:lnTo>
                    <a:pt x="122206" y="571"/>
                  </a:lnTo>
                  <a:cubicBezTo>
                    <a:pt x="130252" y="-190"/>
                    <a:pt x="138353" y="-190"/>
                    <a:pt x="146399" y="571"/>
                  </a:cubicBezTo>
                  <a:lnTo>
                    <a:pt x="147447" y="571"/>
                  </a:lnTo>
                  <a:lnTo>
                    <a:pt x="148876" y="571"/>
                  </a:lnTo>
                  <a:lnTo>
                    <a:pt x="153448" y="1714"/>
                  </a:lnTo>
                  <a:lnTo>
                    <a:pt x="155162" y="2286"/>
                  </a:lnTo>
                  <a:lnTo>
                    <a:pt x="156115" y="2857"/>
                  </a:lnTo>
                  <a:cubicBezTo>
                    <a:pt x="156115" y="3619"/>
                    <a:pt x="156115" y="4476"/>
                    <a:pt x="156115" y="3810"/>
                  </a:cubicBezTo>
                  <a:cubicBezTo>
                    <a:pt x="156115" y="3143"/>
                    <a:pt x="156115" y="4381"/>
                    <a:pt x="156115" y="4667"/>
                  </a:cubicBezTo>
                  <a:cubicBezTo>
                    <a:pt x="156115" y="4953"/>
                    <a:pt x="154400" y="9239"/>
                    <a:pt x="156115" y="5619"/>
                  </a:cubicBezTo>
                  <a:lnTo>
                    <a:pt x="154972" y="8001"/>
                  </a:lnTo>
                  <a:cubicBezTo>
                    <a:pt x="154972" y="7048"/>
                    <a:pt x="154972" y="7143"/>
                    <a:pt x="154972" y="8001"/>
                  </a:cubicBezTo>
                  <a:cubicBezTo>
                    <a:pt x="154680" y="8525"/>
                    <a:pt x="154362" y="9033"/>
                    <a:pt x="154019" y="9525"/>
                  </a:cubicBezTo>
                  <a:cubicBezTo>
                    <a:pt x="152876" y="10668"/>
                    <a:pt x="150971" y="12382"/>
                    <a:pt x="151447" y="12192"/>
                  </a:cubicBezTo>
                  <a:cubicBezTo>
                    <a:pt x="149851" y="13235"/>
                    <a:pt x="148197" y="14189"/>
                    <a:pt x="146495" y="15049"/>
                  </a:cubicBezTo>
                  <a:lnTo>
                    <a:pt x="144780" y="15811"/>
                  </a:lnTo>
                  <a:lnTo>
                    <a:pt x="141160" y="17145"/>
                  </a:lnTo>
                  <a:cubicBezTo>
                    <a:pt x="125444" y="22574"/>
                    <a:pt x="108966" y="25336"/>
                    <a:pt x="95631" y="36195"/>
                  </a:cubicBezTo>
                  <a:cubicBezTo>
                    <a:pt x="82296" y="47053"/>
                    <a:pt x="77629" y="68770"/>
                    <a:pt x="59626" y="74295"/>
                  </a:cubicBezTo>
                  <a:cubicBezTo>
                    <a:pt x="49551" y="77378"/>
                    <a:pt x="38967" y="78446"/>
                    <a:pt x="28480" y="77438"/>
                  </a:cubicBezTo>
                  <a:cubicBezTo>
                    <a:pt x="23585" y="76872"/>
                    <a:pt x="18744" y="75916"/>
                    <a:pt x="14002" y="74580"/>
                  </a:cubicBezTo>
                  <a:cubicBezTo>
                    <a:pt x="11621" y="74009"/>
                    <a:pt x="9430" y="73152"/>
                    <a:pt x="7144" y="72580"/>
                  </a:cubicBezTo>
                  <a:lnTo>
                    <a:pt x="4858" y="71818"/>
                  </a:lnTo>
                  <a:lnTo>
                    <a:pt x="4858" y="71818"/>
                  </a:lnTo>
                  <a:lnTo>
                    <a:pt x="4096" y="71818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096" y="69818"/>
                  </a:lnTo>
                  <a:cubicBezTo>
                    <a:pt x="2857" y="71342"/>
                    <a:pt x="1619" y="67913"/>
                    <a:pt x="1524" y="67246"/>
                  </a:cubicBezTo>
                  <a:lnTo>
                    <a:pt x="1524" y="67246"/>
                  </a:lnTo>
                  <a:cubicBezTo>
                    <a:pt x="1524" y="66484"/>
                    <a:pt x="1524" y="65722"/>
                    <a:pt x="1524" y="64960"/>
                  </a:cubicBezTo>
                  <a:cubicBezTo>
                    <a:pt x="1524" y="60007"/>
                    <a:pt x="667" y="55435"/>
                    <a:pt x="0" y="50482"/>
                  </a:cubicBezTo>
                  <a:lnTo>
                    <a:pt x="1048" y="50482"/>
                  </a:lnTo>
                  <a:cubicBezTo>
                    <a:pt x="2054" y="50900"/>
                    <a:pt x="3185" y="50900"/>
                    <a:pt x="4191" y="50482"/>
                  </a:cubicBezTo>
                  <a:lnTo>
                    <a:pt x="7144" y="49053"/>
                  </a:lnTo>
                  <a:cubicBezTo>
                    <a:pt x="15805" y="47569"/>
                    <a:pt x="24071" y="44328"/>
                    <a:pt x="31432" y="39528"/>
                  </a:cubicBezTo>
                  <a:cubicBezTo>
                    <a:pt x="32581" y="38479"/>
                    <a:pt x="33407" y="37125"/>
                    <a:pt x="33814" y="35623"/>
                  </a:cubicBezTo>
                  <a:cubicBezTo>
                    <a:pt x="38481" y="33242"/>
                    <a:pt x="43339" y="30765"/>
                    <a:pt x="47720" y="28194"/>
                  </a:cubicBezTo>
                  <a:cubicBezTo>
                    <a:pt x="60283" y="20523"/>
                    <a:pt x="73437" y="13866"/>
                    <a:pt x="87058" y="8286"/>
                  </a:cubicBezTo>
                  <a:cubicBezTo>
                    <a:pt x="92155" y="6623"/>
                    <a:pt x="97380" y="5381"/>
                    <a:pt x="102679" y="4572"/>
                  </a:cubicBezTo>
                  <a:cubicBezTo>
                    <a:pt x="106204" y="3810"/>
                    <a:pt x="109728" y="3238"/>
                    <a:pt x="113347" y="266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xmlns="" id="{4DC20820-657A-48A8-BBF7-DDE4C53A305D}"/>
                </a:ext>
              </a:extLst>
            </p:cNvPr>
            <p:cNvSpPr/>
            <p:nvPr/>
          </p:nvSpPr>
          <p:spPr>
            <a:xfrm>
              <a:off x="7061496" y="1008099"/>
              <a:ext cx="468074" cy="458361"/>
            </a:xfrm>
            <a:custGeom>
              <a:avLst/>
              <a:gdLst>
                <a:gd name="connsiteX0" fmla="*/ 2286 w 290637"/>
                <a:gd name="connsiteY0" fmla="*/ 282130 h 284606"/>
                <a:gd name="connsiteX1" fmla="*/ 2286 w 290637"/>
                <a:gd name="connsiteY1" fmla="*/ 282130 h 284606"/>
                <a:gd name="connsiteX2" fmla="*/ 9906 w 290637"/>
                <a:gd name="connsiteY2" fmla="*/ 275082 h 284606"/>
                <a:gd name="connsiteX3" fmla="*/ 24575 w 290637"/>
                <a:gd name="connsiteY3" fmla="*/ 265557 h 284606"/>
                <a:gd name="connsiteX4" fmla="*/ 42577 w 290637"/>
                <a:gd name="connsiteY4" fmla="*/ 245078 h 284606"/>
                <a:gd name="connsiteX5" fmla="*/ 42577 w 290637"/>
                <a:gd name="connsiteY5" fmla="*/ 238125 h 284606"/>
                <a:gd name="connsiteX6" fmla="*/ 42577 w 290637"/>
                <a:gd name="connsiteY6" fmla="*/ 239744 h 284606"/>
                <a:gd name="connsiteX7" fmla="*/ 42577 w 290637"/>
                <a:gd name="connsiteY7" fmla="*/ 238125 h 284606"/>
                <a:gd name="connsiteX8" fmla="*/ 38576 w 290637"/>
                <a:gd name="connsiteY8" fmla="*/ 229934 h 284606"/>
                <a:gd name="connsiteX9" fmla="*/ 30671 w 290637"/>
                <a:gd name="connsiteY9" fmla="*/ 225647 h 284606"/>
                <a:gd name="connsiteX10" fmla="*/ 94583 w 290637"/>
                <a:gd name="connsiteY10" fmla="*/ 182023 h 284606"/>
                <a:gd name="connsiteX11" fmla="*/ 168783 w 290637"/>
                <a:gd name="connsiteY11" fmla="*/ 121063 h 284606"/>
                <a:gd name="connsiteX12" fmla="*/ 262699 w 290637"/>
                <a:gd name="connsiteY12" fmla="*/ 12478 h 284606"/>
                <a:gd name="connsiteX13" fmla="*/ 264128 w 290637"/>
                <a:gd name="connsiteY13" fmla="*/ 11240 h 284606"/>
                <a:gd name="connsiteX14" fmla="*/ 266319 w 290637"/>
                <a:gd name="connsiteY14" fmla="*/ 9620 h 284606"/>
                <a:gd name="connsiteX15" fmla="*/ 272034 w 290637"/>
                <a:gd name="connsiteY15" fmla="*/ 5715 h 284606"/>
                <a:gd name="connsiteX16" fmla="*/ 277654 w 290637"/>
                <a:gd name="connsiteY16" fmla="*/ 2381 h 284606"/>
                <a:gd name="connsiteX17" fmla="*/ 279368 w 290637"/>
                <a:gd name="connsiteY17" fmla="*/ 1619 h 284606"/>
                <a:gd name="connsiteX18" fmla="*/ 281654 w 290637"/>
                <a:gd name="connsiteY18" fmla="*/ 762 h 284606"/>
                <a:gd name="connsiteX19" fmla="*/ 285274 w 290637"/>
                <a:gd name="connsiteY19" fmla="*/ 0 h 284606"/>
                <a:gd name="connsiteX20" fmla="*/ 287750 w 290637"/>
                <a:gd name="connsiteY20" fmla="*/ 0 h 284606"/>
                <a:gd name="connsiteX21" fmla="*/ 287750 w 290637"/>
                <a:gd name="connsiteY21" fmla="*/ 0 h 284606"/>
                <a:gd name="connsiteX22" fmla="*/ 288798 w 290637"/>
                <a:gd name="connsiteY22" fmla="*/ 762 h 284606"/>
                <a:gd name="connsiteX23" fmla="*/ 289560 w 290637"/>
                <a:gd name="connsiteY23" fmla="*/ 1524 h 284606"/>
                <a:gd name="connsiteX24" fmla="*/ 290608 w 290637"/>
                <a:gd name="connsiteY24" fmla="*/ 2857 h 284606"/>
                <a:gd name="connsiteX25" fmla="*/ 290608 w 290637"/>
                <a:gd name="connsiteY25" fmla="*/ 2857 h 284606"/>
                <a:gd name="connsiteX26" fmla="*/ 290608 w 290637"/>
                <a:gd name="connsiteY26" fmla="*/ 3905 h 284606"/>
                <a:gd name="connsiteX27" fmla="*/ 290608 w 290637"/>
                <a:gd name="connsiteY27" fmla="*/ 5239 h 284606"/>
                <a:gd name="connsiteX28" fmla="*/ 290608 w 290637"/>
                <a:gd name="connsiteY28" fmla="*/ 6667 h 284606"/>
                <a:gd name="connsiteX29" fmla="*/ 290608 w 290637"/>
                <a:gd name="connsiteY29" fmla="*/ 8477 h 284606"/>
                <a:gd name="connsiteX30" fmla="*/ 288893 w 290637"/>
                <a:gd name="connsiteY30" fmla="*/ 14573 h 284606"/>
                <a:gd name="connsiteX31" fmla="*/ 287941 w 290637"/>
                <a:gd name="connsiteY31" fmla="*/ 16764 h 284606"/>
                <a:gd name="connsiteX32" fmla="*/ 286321 w 290637"/>
                <a:gd name="connsiteY32" fmla="*/ 20002 h 284606"/>
                <a:gd name="connsiteX33" fmla="*/ 282607 w 290637"/>
                <a:gd name="connsiteY33" fmla="*/ 26575 h 284606"/>
                <a:gd name="connsiteX34" fmla="*/ 278416 w 290637"/>
                <a:gd name="connsiteY34" fmla="*/ 32956 h 284606"/>
                <a:gd name="connsiteX35" fmla="*/ 276130 w 290637"/>
                <a:gd name="connsiteY35" fmla="*/ 36100 h 284606"/>
                <a:gd name="connsiteX36" fmla="*/ 274034 w 290637"/>
                <a:gd name="connsiteY36" fmla="*/ 39052 h 284606"/>
                <a:gd name="connsiteX37" fmla="*/ 256889 w 290637"/>
                <a:gd name="connsiteY37" fmla="*/ 60198 h 284606"/>
                <a:gd name="connsiteX38" fmla="*/ 253937 w 290637"/>
                <a:gd name="connsiteY38" fmla="*/ 63913 h 284606"/>
                <a:gd name="connsiteX39" fmla="*/ 251841 w 290637"/>
                <a:gd name="connsiteY39" fmla="*/ 66484 h 284606"/>
                <a:gd name="connsiteX40" fmla="*/ 251841 w 290637"/>
                <a:gd name="connsiteY40" fmla="*/ 66484 h 284606"/>
                <a:gd name="connsiteX41" fmla="*/ 251079 w 290637"/>
                <a:gd name="connsiteY41" fmla="*/ 67627 h 284606"/>
                <a:gd name="connsiteX42" fmla="*/ 247745 w 290637"/>
                <a:gd name="connsiteY42" fmla="*/ 73057 h 284606"/>
                <a:gd name="connsiteX43" fmla="*/ 239173 w 290637"/>
                <a:gd name="connsiteY43" fmla="*/ 94964 h 284606"/>
                <a:gd name="connsiteX44" fmla="*/ 247650 w 290637"/>
                <a:gd name="connsiteY44" fmla="*/ 135065 h 284606"/>
                <a:gd name="connsiteX45" fmla="*/ 257842 w 290637"/>
                <a:gd name="connsiteY45" fmla="*/ 152209 h 284606"/>
                <a:gd name="connsiteX46" fmla="*/ 262985 w 290637"/>
                <a:gd name="connsiteY46" fmla="*/ 160782 h 284606"/>
                <a:gd name="connsiteX47" fmla="*/ 263747 w 290637"/>
                <a:gd name="connsiteY47" fmla="*/ 162687 h 284606"/>
                <a:gd name="connsiteX48" fmla="*/ 261652 w 290637"/>
                <a:gd name="connsiteY48" fmla="*/ 162687 h 284606"/>
                <a:gd name="connsiteX49" fmla="*/ 260699 w 290637"/>
                <a:gd name="connsiteY49" fmla="*/ 162687 h 284606"/>
                <a:gd name="connsiteX50" fmla="*/ 260699 w 290637"/>
                <a:gd name="connsiteY50" fmla="*/ 162687 h 284606"/>
                <a:gd name="connsiteX51" fmla="*/ 234505 w 290637"/>
                <a:gd name="connsiteY51" fmla="*/ 162020 h 284606"/>
                <a:gd name="connsiteX52" fmla="*/ 228410 w 290637"/>
                <a:gd name="connsiteY52" fmla="*/ 161353 h 284606"/>
                <a:gd name="connsiteX53" fmla="*/ 227266 w 290637"/>
                <a:gd name="connsiteY53" fmla="*/ 161353 h 284606"/>
                <a:gd name="connsiteX54" fmla="*/ 226219 w 290637"/>
                <a:gd name="connsiteY54" fmla="*/ 161353 h 284606"/>
                <a:gd name="connsiteX55" fmla="*/ 221742 w 290637"/>
                <a:gd name="connsiteY55" fmla="*/ 160687 h 284606"/>
                <a:gd name="connsiteX56" fmla="*/ 199454 w 290637"/>
                <a:gd name="connsiteY56" fmla="*/ 157924 h 284606"/>
                <a:gd name="connsiteX57" fmla="*/ 160211 w 290637"/>
                <a:gd name="connsiteY57" fmla="*/ 160210 h 284606"/>
                <a:gd name="connsiteX58" fmla="*/ 124778 w 290637"/>
                <a:gd name="connsiteY58" fmla="*/ 182785 h 284606"/>
                <a:gd name="connsiteX59" fmla="*/ 111157 w 290637"/>
                <a:gd name="connsiteY59" fmla="*/ 200787 h 284606"/>
                <a:gd name="connsiteX60" fmla="*/ 99631 w 290637"/>
                <a:gd name="connsiteY60" fmla="*/ 216122 h 284606"/>
                <a:gd name="connsiteX61" fmla="*/ 42481 w 290637"/>
                <a:gd name="connsiteY61" fmla="*/ 268891 h 284606"/>
                <a:gd name="connsiteX62" fmla="*/ 34766 w 290637"/>
                <a:gd name="connsiteY62" fmla="*/ 272891 h 284606"/>
                <a:gd name="connsiteX63" fmla="*/ 31528 w 290637"/>
                <a:gd name="connsiteY63" fmla="*/ 274415 h 284606"/>
                <a:gd name="connsiteX64" fmla="*/ 31052 w 290637"/>
                <a:gd name="connsiteY64" fmla="*/ 274415 h 284606"/>
                <a:gd name="connsiteX65" fmla="*/ 30385 w 290637"/>
                <a:gd name="connsiteY65" fmla="*/ 274415 h 284606"/>
                <a:gd name="connsiteX66" fmla="*/ 21622 w 290637"/>
                <a:gd name="connsiteY66" fmla="*/ 277749 h 284606"/>
                <a:gd name="connsiteX67" fmla="*/ 10096 w 290637"/>
                <a:gd name="connsiteY67" fmla="*/ 281559 h 284606"/>
                <a:gd name="connsiteX68" fmla="*/ 3905 w 290637"/>
                <a:gd name="connsiteY68" fmla="*/ 283178 h 284606"/>
                <a:gd name="connsiteX69" fmla="*/ 0 w 290637"/>
                <a:gd name="connsiteY69" fmla="*/ 284607 h 284606"/>
                <a:gd name="connsiteX70" fmla="*/ 2286 w 290637"/>
                <a:gd name="connsiteY70" fmla="*/ 282130 h 28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90637" h="284606">
                  <a:moveTo>
                    <a:pt x="2286" y="282130"/>
                  </a:moveTo>
                  <a:lnTo>
                    <a:pt x="2286" y="282130"/>
                  </a:lnTo>
                  <a:cubicBezTo>
                    <a:pt x="4763" y="279654"/>
                    <a:pt x="7429" y="277463"/>
                    <a:pt x="9906" y="275082"/>
                  </a:cubicBezTo>
                  <a:cubicBezTo>
                    <a:pt x="15077" y="272364"/>
                    <a:pt x="19987" y="269175"/>
                    <a:pt x="24575" y="265557"/>
                  </a:cubicBezTo>
                  <a:cubicBezTo>
                    <a:pt x="32535" y="260740"/>
                    <a:pt x="38819" y="253590"/>
                    <a:pt x="42577" y="245078"/>
                  </a:cubicBezTo>
                  <a:cubicBezTo>
                    <a:pt x="42577" y="244030"/>
                    <a:pt x="42577" y="238030"/>
                    <a:pt x="42577" y="238125"/>
                  </a:cubicBezTo>
                  <a:cubicBezTo>
                    <a:pt x="42577" y="238220"/>
                    <a:pt x="42577" y="239173"/>
                    <a:pt x="42577" y="239744"/>
                  </a:cubicBezTo>
                  <a:cubicBezTo>
                    <a:pt x="42577" y="238601"/>
                    <a:pt x="42577" y="238125"/>
                    <a:pt x="42577" y="238125"/>
                  </a:cubicBezTo>
                  <a:cubicBezTo>
                    <a:pt x="42099" y="235054"/>
                    <a:pt x="40704" y="232199"/>
                    <a:pt x="38576" y="229934"/>
                  </a:cubicBezTo>
                  <a:cubicBezTo>
                    <a:pt x="36398" y="227787"/>
                    <a:pt x="33658" y="226301"/>
                    <a:pt x="30671" y="225647"/>
                  </a:cubicBezTo>
                  <a:cubicBezTo>
                    <a:pt x="51435" y="210217"/>
                    <a:pt x="73152" y="196024"/>
                    <a:pt x="94583" y="182023"/>
                  </a:cubicBezTo>
                  <a:cubicBezTo>
                    <a:pt x="121738" y="164844"/>
                    <a:pt x="146661" y="144368"/>
                    <a:pt x="168783" y="121063"/>
                  </a:cubicBezTo>
                  <a:cubicBezTo>
                    <a:pt x="201073" y="85915"/>
                    <a:pt x="225933" y="43244"/>
                    <a:pt x="262699" y="12478"/>
                  </a:cubicBezTo>
                  <a:lnTo>
                    <a:pt x="264128" y="11240"/>
                  </a:lnTo>
                  <a:lnTo>
                    <a:pt x="266319" y="9620"/>
                  </a:lnTo>
                  <a:cubicBezTo>
                    <a:pt x="268129" y="8192"/>
                    <a:pt x="270129" y="6953"/>
                    <a:pt x="272034" y="5715"/>
                  </a:cubicBezTo>
                  <a:lnTo>
                    <a:pt x="277654" y="2381"/>
                  </a:lnTo>
                  <a:lnTo>
                    <a:pt x="279368" y="1619"/>
                  </a:lnTo>
                  <a:cubicBezTo>
                    <a:pt x="277654" y="2381"/>
                    <a:pt x="280892" y="1048"/>
                    <a:pt x="281654" y="762"/>
                  </a:cubicBezTo>
                  <a:lnTo>
                    <a:pt x="285274" y="0"/>
                  </a:lnTo>
                  <a:lnTo>
                    <a:pt x="287750" y="0"/>
                  </a:lnTo>
                  <a:lnTo>
                    <a:pt x="287750" y="0"/>
                  </a:lnTo>
                  <a:lnTo>
                    <a:pt x="288798" y="762"/>
                  </a:lnTo>
                  <a:cubicBezTo>
                    <a:pt x="289098" y="965"/>
                    <a:pt x="289357" y="1224"/>
                    <a:pt x="289560" y="1524"/>
                  </a:cubicBezTo>
                  <a:lnTo>
                    <a:pt x="290608" y="2857"/>
                  </a:lnTo>
                  <a:lnTo>
                    <a:pt x="290608" y="2857"/>
                  </a:lnTo>
                  <a:lnTo>
                    <a:pt x="290608" y="3905"/>
                  </a:lnTo>
                  <a:cubicBezTo>
                    <a:pt x="290648" y="4349"/>
                    <a:pt x="290648" y="4795"/>
                    <a:pt x="290608" y="5239"/>
                  </a:cubicBezTo>
                  <a:lnTo>
                    <a:pt x="290608" y="6667"/>
                  </a:lnTo>
                  <a:cubicBezTo>
                    <a:pt x="290608" y="6667"/>
                    <a:pt x="290608" y="8096"/>
                    <a:pt x="290608" y="8477"/>
                  </a:cubicBezTo>
                  <a:cubicBezTo>
                    <a:pt x="290182" y="10547"/>
                    <a:pt x="289609" y="12585"/>
                    <a:pt x="288893" y="14573"/>
                  </a:cubicBezTo>
                  <a:cubicBezTo>
                    <a:pt x="288893" y="14573"/>
                    <a:pt x="288131" y="16383"/>
                    <a:pt x="287941" y="16764"/>
                  </a:cubicBezTo>
                  <a:cubicBezTo>
                    <a:pt x="287459" y="17871"/>
                    <a:pt x="286918" y="18952"/>
                    <a:pt x="286321" y="20002"/>
                  </a:cubicBezTo>
                  <a:cubicBezTo>
                    <a:pt x="285179" y="22288"/>
                    <a:pt x="283940" y="24384"/>
                    <a:pt x="282607" y="26575"/>
                  </a:cubicBezTo>
                  <a:cubicBezTo>
                    <a:pt x="281273" y="28765"/>
                    <a:pt x="279845" y="30861"/>
                    <a:pt x="278416" y="32956"/>
                  </a:cubicBezTo>
                  <a:lnTo>
                    <a:pt x="276130" y="36100"/>
                  </a:lnTo>
                  <a:lnTo>
                    <a:pt x="274034" y="39052"/>
                  </a:lnTo>
                  <a:cubicBezTo>
                    <a:pt x="268510" y="46292"/>
                    <a:pt x="262604" y="53149"/>
                    <a:pt x="256889" y="60198"/>
                  </a:cubicBezTo>
                  <a:cubicBezTo>
                    <a:pt x="255841" y="61436"/>
                    <a:pt x="254889" y="62579"/>
                    <a:pt x="253937" y="63913"/>
                  </a:cubicBezTo>
                  <a:lnTo>
                    <a:pt x="251841" y="66484"/>
                  </a:lnTo>
                  <a:cubicBezTo>
                    <a:pt x="255270" y="60960"/>
                    <a:pt x="250222" y="68294"/>
                    <a:pt x="251841" y="66484"/>
                  </a:cubicBezTo>
                  <a:lnTo>
                    <a:pt x="251079" y="67627"/>
                  </a:lnTo>
                  <a:lnTo>
                    <a:pt x="247745" y="73057"/>
                  </a:lnTo>
                  <a:cubicBezTo>
                    <a:pt x="243697" y="79835"/>
                    <a:pt x="240800" y="87238"/>
                    <a:pt x="239173" y="94964"/>
                  </a:cubicBezTo>
                  <a:cubicBezTo>
                    <a:pt x="237172" y="108913"/>
                    <a:pt x="240175" y="123119"/>
                    <a:pt x="247650" y="135065"/>
                  </a:cubicBezTo>
                  <a:cubicBezTo>
                    <a:pt x="250698" y="140970"/>
                    <a:pt x="254413" y="146494"/>
                    <a:pt x="257842" y="152209"/>
                  </a:cubicBezTo>
                  <a:cubicBezTo>
                    <a:pt x="259556" y="155067"/>
                    <a:pt x="261366" y="157924"/>
                    <a:pt x="262985" y="160782"/>
                  </a:cubicBezTo>
                  <a:lnTo>
                    <a:pt x="263747" y="162687"/>
                  </a:lnTo>
                  <a:lnTo>
                    <a:pt x="261652" y="162687"/>
                  </a:lnTo>
                  <a:lnTo>
                    <a:pt x="260699" y="162687"/>
                  </a:lnTo>
                  <a:lnTo>
                    <a:pt x="260699" y="162687"/>
                  </a:lnTo>
                  <a:cubicBezTo>
                    <a:pt x="251968" y="163369"/>
                    <a:pt x="243190" y="163146"/>
                    <a:pt x="234505" y="162020"/>
                  </a:cubicBezTo>
                  <a:lnTo>
                    <a:pt x="228410" y="161353"/>
                  </a:lnTo>
                  <a:lnTo>
                    <a:pt x="227266" y="161353"/>
                  </a:lnTo>
                  <a:lnTo>
                    <a:pt x="226219" y="161353"/>
                  </a:lnTo>
                  <a:lnTo>
                    <a:pt x="221742" y="160687"/>
                  </a:lnTo>
                  <a:cubicBezTo>
                    <a:pt x="214313" y="159544"/>
                    <a:pt x="206883" y="158591"/>
                    <a:pt x="199454" y="157924"/>
                  </a:cubicBezTo>
                  <a:cubicBezTo>
                    <a:pt x="186337" y="156489"/>
                    <a:pt x="173072" y="157262"/>
                    <a:pt x="160211" y="160210"/>
                  </a:cubicBezTo>
                  <a:cubicBezTo>
                    <a:pt x="146326" y="163837"/>
                    <a:pt x="133932" y="171733"/>
                    <a:pt x="124778" y="182785"/>
                  </a:cubicBezTo>
                  <a:cubicBezTo>
                    <a:pt x="120015" y="188595"/>
                    <a:pt x="115253" y="194786"/>
                    <a:pt x="111157" y="200787"/>
                  </a:cubicBezTo>
                  <a:cubicBezTo>
                    <a:pt x="107061" y="206788"/>
                    <a:pt x="104394" y="210312"/>
                    <a:pt x="99631" y="216122"/>
                  </a:cubicBezTo>
                  <a:cubicBezTo>
                    <a:pt x="84359" y="237407"/>
                    <a:pt x="64914" y="255361"/>
                    <a:pt x="42481" y="268891"/>
                  </a:cubicBezTo>
                  <a:lnTo>
                    <a:pt x="34766" y="272891"/>
                  </a:lnTo>
                  <a:lnTo>
                    <a:pt x="31528" y="274415"/>
                  </a:lnTo>
                  <a:lnTo>
                    <a:pt x="31052" y="274415"/>
                  </a:lnTo>
                  <a:lnTo>
                    <a:pt x="30385" y="274415"/>
                  </a:lnTo>
                  <a:lnTo>
                    <a:pt x="21622" y="277749"/>
                  </a:lnTo>
                  <a:cubicBezTo>
                    <a:pt x="17812" y="279178"/>
                    <a:pt x="14002" y="280416"/>
                    <a:pt x="10096" y="281559"/>
                  </a:cubicBezTo>
                  <a:cubicBezTo>
                    <a:pt x="8001" y="282226"/>
                    <a:pt x="5905" y="282702"/>
                    <a:pt x="3905" y="283178"/>
                  </a:cubicBezTo>
                  <a:lnTo>
                    <a:pt x="0" y="284607"/>
                  </a:lnTo>
                  <a:cubicBezTo>
                    <a:pt x="722" y="283745"/>
                    <a:pt x="1485" y="282919"/>
                    <a:pt x="2286" y="28213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xmlns="" id="{47313796-B946-40F5-9862-A5045D7FE30A}"/>
                </a:ext>
              </a:extLst>
            </p:cNvPr>
            <p:cNvSpPr/>
            <p:nvPr/>
          </p:nvSpPr>
          <p:spPr>
            <a:xfrm>
              <a:off x="7486877" y="1273635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xmlns="" id="{D5A60A99-70C3-440D-829C-288D57EDF97F}"/>
                </a:ext>
              </a:extLst>
            </p:cNvPr>
            <p:cNvSpPr/>
            <p:nvPr/>
          </p:nvSpPr>
          <p:spPr>
            <a:xfrm>
              <a:off x="6661119" y="1110571"/>
              <a:ext cx="207244" cy="471554"/>
            </a:xfrm>
            <a:custGeom>
              <a:avLst/>
              <a:gdLst>
                <a:gd name="connsiteX0" fmla="*/ 52006 w 128682"/>
                <a:gd name="connsiteY0" fmla="*/ 108871 h 292798"/>
                <a:gd name="connsiteX1" fmla="*/ 52006 w 128682"/>
                <a:gd name="connsiteY1" fmla="*/ 108871 h 292798"/>
                <a:gd name="connsiteX2" fmla="*/ 52006 w 128682"/>
                <a:gd name="connsiteY2" fmla="*/ 108109 h 292798"/>
                <a:gd name="connsiteX3" fmla="*/ 52959 w 128682"/>
                <a:gd name="connsiteY3" fmla="*/ 106013 h 292798"/>
                <a:gd name="connsiteX4" fmla="*/ 59817 w 128682"/>
                <a:gd name="connsiteY4" fmla="*/ 93631 h 292798"/>
                <a:gd name="connsiteX5" fmla="*/ 84868 w 128682"/>
                <a:gd name="connsiteY5" fmla="*/ 53721 h 292798"/>
                <a:gd name="connsiteX6" fmla="*/ 100679 w 128682"/>
                <a:gd name="connsiteY6" fmla="*/ 31432 h 292798"/>
                <a:gd name="connsiteX7" fmla="*/ 101441 w 128682"/>
                <a:gd name="connsiteY7" fmla="*/ 30385 h 292798"/>
                <a:gd name="connsiteX8" fmla="*/ 102584 w 128682"/>
                <a:gd name="connsiteY8" fmla="*/ 28861 h 292798"/>
                <a:gd name="connsiteX9" fmla="*/ 106489 w 128682"/>
                <a:gd name="connsiteY9" fmla="*/ 23908 h 292798"/>
                <a:gd name="connsiteX10" fmla="*/ 114871 w 128682"/>
                <a:gd name="connsiteY10" fmla="*/ 13811 h 292798"/>
                <a:gd name="connsiteX11" fmla="*/ 128683 w 128682"/>
                <a:gd name="connsiteY11" fmla="*/ 0 h 292798"/>
                <a:gd name="connsiteX12" fmla="*/ 128683 w 128682"/>
                <a:gd name="connsiteY12" fmla="*/ 1524 h 292798"/>
                <a:gd name="connsiteX13" fmla="*/ 125921 w 128682"/>
                <a:gd name="connsiteY13" fmla="*/ 11049 h 292798"/>
                <a:gd name="connsiteX14" fmla="*/ 114776 w 128682"/>
                <a:gd name="connsiteY14" fmla="*/ 42291 h 292798"/>
                <a:gd name="connsiteX15" fmla="*/ 105728 w 128682"/>
                <a:gd name="connsiteY15" fmla="*/ 92107 h 292798"/>
                <a:gd name="connsiteX16" fmla="*/ 118777 w 128682"/>
                <a:gd name="connsiteY16" fmla="*/ 131350 h 292798"/>
                <a:gd name="connsiteX17" fmla="*/ 121634 w 128682"/>
                <a:gd name="connsiteY17" fmla="*/ 144685 h 292798"/>
                <a:gd name="connsiteX18" fmla="*/ 114871 w 128682"/>
                <a:gd name="connsiteY18" fmla="*/ 157829 h 292798"/>
                <a:gd name="connsiteX19" fmla="*/ 89630 w 128682"/>
                <a:gd name="connsiteY19" fmla="*/ 184404 h 292798"/>
                <a:gd name="connsiteX20" fmla="*/ 64294 w 128682"/>
                <a:gd name="connsiteY20" fmla="*/ 208121 h 292798"/>
                <a:gd name="connsiteX21" fmla="*/ 17716 w 128682"/>
                <a:gd name="connsiteY21" fmla="*/ 258890 h 292798"/>
                <a:gd name="connsiteX22" fmla="*/ 0 w 128682"/>
                <a:gd name="connsiteY22" fmla="*/ 292798 h 292798"/>
                <a:gd name="connsiteX23" fmla="*/ 41338 w 128682"/>
                <a:gd name="connsiteY23" fmla="*/ 134112 h 292798"/>
                <a:gd name="connsiteX24" fmla="*/ 41338 w 128682"/>
                <a:gd name="connsiteY24" fmla="*/ 134112 h 292798"/>
                <a:gd name="connsiteX25" fmla="*/ 50197 w 128682"/>
                <a:gd name="connsiteY25" fmla="*/ 112490 h 292798"/>
                <a:gd name="connsiteX26" fmla="*/ 53340 w 128682"/>
                <a:gd name="connsiteY26" fmla="*/ 105346 h 29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8682" h="292798">
                  <a:moveTo>
                    <a:pt x="52006" y="108871"/>
                  </a:moveTo>
                  <a:lnTo>
                    <a:pt x="52006" y="108871"/>
                  </a:lnTo>
                  <a:cubicBezTo>
                    <a:pt x="51952" y="108620"/>
                    <a:pt x="51952" y="108360"/>
                    <a:pt x="52006" y="108109"/>
                  </a:cubicBezTo>
                  <a:lnTo>
                    <a:pt x="52959" y="106013"/>
                  </a:lnTo>
                  <a:cubicBezTo>
                    <a:pt x="55054" y="101822"/>
                    <a:pt x="57436" y="97726"/>
                    <a:pt x="59817" y="93631"/>
                  </a:cubicBezTo>
                  <a:cubicBezTo>
                    <a:pt x="67628" y="80010"/>
                    <a:pt x="76105" y="66770"/>
                    <a:pt x="84868" y="53721"/>
                  </a:cubicBezTo>
                  <a:cubicBezTo>
                    <a:pt x="90011" y="46196"/>
                    <a:pt x="95250" y="38767"/>
                    <a:pt x="100679" y="31432"/>
                  </a:cubicBezTo>
                  <a:lnTo>
                    <a:pt x="101441" y="30385"/>
                  </a:lnTo>
                  <a:lnTo>
                    <a:pt x="102584" y="28861"/>
                  </a:lnTo>
                  <a:cubicBezTo>
                    <a:pt x="103822" y="27146"/>
                    <a:pt x="105156" y="25527"/>
                    <a:pt x="106489" y="23908"/>
                  </a:cubicBezTo>
                  <a:cubicBezTo>
                    <a:pt x="109156" y="20479"/>
                    <a:pt x="112014" y="17145"/>
                    <a:pt x="114871" y="13811"/>
                  </a:cubicBezTo>
                  <a:cubicBezTo>
                    <a:pt x="119160" y="8903"/>
                    <a:pt x="123775" y="4289"/>
                    <a:pt x="128683" y="0"/>
                  </a:cubicBezTo>
                  <a:lnTo>
                    <a:pt x="128683" y="1524"/>
                  </a:lnTo>
                  <a:cubicBezTo>
                    <a:pt x="127921" y="4763"/>
                    <a:pt x="126968" y="8001"/>
                    <a:pt x="125921" y="11049"/>
                  </a:cubicBezTo>
                  <a:cubicBezTo>
                    <a:pt x="122587" y="21622"/>
                    <a:pt x="117824" y="31623"/>
                    <a:pt x="114776" y="42291"/>
                  </a:cubicBezTo>
                  <a:cubicBezTo>
                    <a:pt x="109204" y="58329"/>
                    <a:pt x="106152" y="75134"/>
                    <a:pt x="105728" y="92107"/>
                  </a:cubicBezTo>
                  <a:cubicBezTo>
                    <a:pt x="106723" y="106074"/>
                    <a:pt x="111210" y="119567"/>
                    <a:pt x="118777" y="131350"/>
                  </a:cubicBezTo>
                  <a:cubicBezTo>
                    <a:pt x="121247" y="135329"/>
                    <a:pt x="122257" y="140043"/>
                    <a:pt x="121634" y="144685"/>
                  </a:cubicBezTo>
                  <a:cubicBezTo>
                    <a:pt x="120354" y="149503"/>
                    <a:pt x="118047" y="153987"/>
                    <a:pt x="114871" y="157829"/>
                  </a:cubicBezTo>
                  <a:cubicBezTo>
                    <a:pt x="107103" y="167279"/>
                    <a:pt x="98668" y="176160"/>
                    <a:pt x="89630" y="184404"/>
                  </a:cubicBezTo>
                  <a:cubicBezTo>
                    <a:pt x="81344" y="192500"/>
                    <a:pt x="72771" y="200215"/>
                    <a:pt x="64294" y="208121"/>
                  </a:cubicBezTo>
                  <a:cubicBezTo>
                    <a:pt x="47024" y="223357"/>
                    <a:pt x="31412" y="240374"/>
                    <a:pt x="17716" y="258890"/>
                  </a:cubicBezTo>
                  <a:cubicBezTo>
                    <a:pt x="10346" y="269365"/>
                    <a:pt x="4390" y="280766"/>
                    <a:pt x="0" y="292798"/>
                  </a:cubicBezTo>
                  <a:cubicBezTo>
                    <a:pt x="8852" y="238741"/>
                    <a:pt x="22691" y="185618"/>
                    <a:pt x="41338" y="134112"/>
                  </a:cubicBezTo>
                  <a:lnTo>
                    <a:pt x="41338" y="134112"/>
                  </a:lnTo>
                  <a:cubicBezTo>
                    <a:pt x="44101" y="126778"/>
                    <a:pt x="47054" y="119634"/>
                    <a:pt x="50197" y="112490"/>
                  </a:cubicBezTo>
                  <a:lnTo>
                    <a:pt x="53340" y="1053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xmlns="" id="{9963C0D4-8B75-425E-997F-936E96FA685D}"/>
                </a:ext>
              </a:extLst>
            </p:cNvPr>
            <p:cNvSpPr/>
            <p:nvPr/>
          </p:nvSpPr>
          <p:spPr>
            <a:xfrm>
              <a:off x="6565857" y="1882177"/>
              <a:ext cx="862420" cy="1644919"/>
            </a:xfrm>
            <a:custGeom>
              <a:avLst/>
              <a:gdLst>
                <a:gd name="connsiteX0" fmla="*/ 129445 w 535495"/>
                <a:gd name="connsiteY0" fmla="*/ 0 h 1021365"/>
                <a:gd name="connsiteX1" fmla="*/ 130873 w 535495"/>
                <a:gd name="connsiteY1" fmla="*/ 0 h 1021365"/>
                <a:gd name="connsiteX2" fmla="*/ 109728 w 535495"/>
                <a:gd name="connsiteY2" fmla="*/ 91535 h 1021365"/>
                <a:gd name="connsiteX3" fmla="*/ 230314 w 535495"/>
                <a:gd name="connsiteY3" fmla="*/ 335090 h 1021365"/>
                <a:gd name="connsiteX4" fmla="*/ 488061 w 535495"/>
                <a:gd name="connsiteY4" fmla="*/ 518160 h 1021365"/>
                <a:gd name="connsiteX5" fmla="*/ 522732 w 535495"/>
                <a:gd name="connsiteY5" fmla="*/ 637604 h 1021365"/>
                <a:gd name="connsiteX6" fmla="*/ 535496 w 535495"/>
                <a:gd name="connsiteY6" fmla="*/ 994029 h 1021365"/>
                <a:gd name="connsiteX7" fmla="*/ 534257 w 535495"/>
                <a:gd name="connsiteY7" fmla="*/ 999649 h 1021365"/>
                <a:gd name="connsiteX8" fmla="*/ 531590 w 535495"/>
                <a:gd name="connsiteY8" fmla="*/ 1009174 h 1021365"/>
                <a:gd name="connsiteX9" fmla="*/ 530352 w 535495"/>
                <a:gd name="connsiteY9" fmla="*/ 1012317 h 1021365"/>
                <a:gd name="connsiteX10" fmla="*/ 528828 w 535495"/>
                <a:gd name="connsiteY10" fmla="*/ 1015460 h 1021365"/>
                <a:gd name="connsiteX11" fmla="*/ 526923 w 535495"/>
                <a:gd name="connsiteY11" fmla="*/ 1018889 h 1021365"/>
                <a:gd name="connsiteX12" fmla="*/ 526923 w 535495"/>
                <a:gd name="connsiteY12" fmla="*/ 1018889 h 1021365"/>
                <a:gd name="connsiteX13" fmla="*/ 526923 w 535495"/>
                <a:gd name="connsiteY13" fmla="*/ 1018889 h 1021365"/>
                <a:gd name="connsiteX14" fmla="*/ 525113 w 535495"/>
                <a:gd name="connsiteY14" fmla="*/ 1020794 h 1021365"/>
                <a:gd name="connsiteX15" fmla="*/ 523304 w 535495"/>
                <a:gd name="connsiteY15" fmla="*/ 1021366 h 1021365"/>
                <a:gd name="connsiteX16" fmla="*/ 521875 w 535495"/>
                <a:gd name="connsiteY16" fmla="*/ 1021366 h 1021365"/>
                <a:gd name="connsiteX17" fmla="*/ 518922 w 535495"/>
                <a:gd name="connsiteY17" fmla="*/ 1020509 h 1021365"/>
                <a:gd name="connsiteX18" fmla="*/ 516636 w 535495"/>
                <a:gd name="connsiteY18" fmla="*/ 1019175 h 1021365"/>
                <a:gd name="connsiteX19" fmla="*/ 514826 w 535495"/>
                <a:gd name="connsiteY19" fmla="*/ 1017842 h 1021365"/>
                <a:gd name="connsiteX20" fmla="*/ 513397 w 535495"/>
                <a:gd name="connsiteY20" fmla="*/ 1016603 h 1021365"/>
                <a:gd name="connsiteX21" fmla="*/ 508825 w 535495"/>
                <a:gd name="connsiteY21" fmla="*/ 1011555 h 1021365"/>
                <a:gd name="connsiteX22" fmla="*/ 508825 w 535495"/>
                <a:gd name="connsiteY22" fmla="*/ 1011555 h 1021365"/>
                <a:gd name="connsiteX23" fmla="*/ 508825 w 535495"/>
                <a:gd name="connsiteY23" fmla="*/ 1011555 h 1021365"/>
                <a:gd name="connsiteX24" fmla="*/ 506349 w 535495"/>
                <a:gd name="connsiteY24" fmla="*/ 1007555 h 1021365"/>
                <a:gd name="connsiteX25" fmla="*/ 499491 w 535495"/>
                <a:gd name="connsiteY25" fmla="*/ 994410 h 1021365"/>
                <a:gd name="connsiteX26" fmla="*/ 499491 w 535495"/>
                <a:gd name="connsiteY26" fmla="*/ 994410 h 1021365"/>
                <a:gd name="connsiteX27" fmla="*/ 499491 w 535495"/>
                <a:gd name="connsiteY27" fmla="*/ 993839 h 1021365"/>
                <a:gd name="connsiteX28" fmla="*/ 498157 w 535495"/>
                <a:gd name="connsiteY28" fmla="*/ 990124 h 1021365"/>
                <a:gd name="connsiteX29" fmla="*/ 495300 w 535495"/>
                <a:gd name="connsiteY29" fmla="*/ 981266 h 1021365"/>
                <a:gd name="connsiteX30" fmla="*/ 491490 w 535495"/>
                <a:gd name="connsiteY30" fmla="*/ 965264 h 1021365"/>
                <a:gd name="connsiteX31" fmla="*/ 490061 w 535495"/>
                <a:gd name="connsiteY31" fmla="*/ 957072 h 1021365"/>
                <a:gd name="connsiteX32" fmla="*/ 489395 w 535495"/>
                <a:gd name="connsiteY32" fmla="*/ 952976 h 1021365"/>
                <a:gd name="connsiteX33" fmla="*/ 489395 w 535495"/>
                <a:gd name="connsiteY33" fmla="*/ 950786 h 1021365"/>
                <a:gd name="connsiteX34" fmla="*/ 486632 w 535495"/>
                <a:gd name="connsiteY34" fmla="*/ 918877 h 1021365"/>
                <a:gd name="connsiteX35" fmla="*/ 486632 w 535495"/>
                <a:gd name="connsiteY35" fmla="*/ 826961 h 1021365"/>
                <a:gd name="connsiteX36" fmla="*/ 491014 w 535495"/>
                <a:gd name="connsiteY36" fmla="*/ 730949 h 1021365"/>
                <a:gd name="connsiteX37" fmla="*/ 494729 w 535495"/>
                <a:gd name="connsiteY37" fmla="*/ 656463 h 1021365"/>
                <a:gd name="connsiteX38" fmla="*/ 481870 w 535495"/>
                <a:gd name="connsiteY38" fmla="*/ 583883 h 1021365"/>
                <a:gd name="connsiteX39" fmla="*/ 469297 w 535495"/>
                <a:gd name="connsiteY39" fmla="*/ 558451 h 1021365"/>
                <a:gd name="connsiteX40" fmla="*/ 467487 w 535495"/>
                <a:gd name="connsiteY40" fmla="*/ 553879 h 1021365"/>
                <a:gd name="connsiteX41" fmla="*/ 460438 w 535495"/>
                <a:gd name="connsiteY41" fmla="*/ 545592 h 1021365"/>
                <a:gd name="connsiteX42" fmla="*/ 456152 w 535495"/>
                <a:gd name="connsiteY42" fmla="*/ 540544 h 1021365"/>
                <a:gd name="connsiteX43" fmla="*/ 449294 w 535495"/>
                <a:gd name="connsiteY43" fmla="*/ 531019 h 1021365"/>
                <a:gd name="connsiteX44" fmla="*/ 448723 w 535495"/>
                <a:gd name="connsiteY44" fmla="*/ 528542 h 1021365"/>
                <a:gd name="connsiteX45" fmla="*/ 453580 w 535495"/>
                <a:gd name="connsiteY45" fmla="*/ 515017 h 1021365"/>
                <a:gd name="connsiteX46" fmla="*/ 465201 w 535495"/>
                <a:gd name="connsiteY46" fmla="*/ 496729 h 1021365"/>
                <a:gd name="connsiteX47" fmla="*/ 453295 w 535495"/>
                <a:gd name="connsiteY47" fmla="*/ 458629 h 1021365"/>
                <a:gd name="connsiteX48" fmla="*/ 419386 w 535495"/>
                <a:gd name="connsiteY48" fmla="*/ 440531 h 1021365"/>
                <a:gd name="connsiteX49" fmla="*/ 379190 w 535495"/>
                <a:gd name="connsiteY49" fmla="*/ 443960 h 1021365"/>
                <a:gd name="connsiteX50" fmla="*/ 361474 w 535495"/>
                <a:gd name="connsiteY50" fmla="*/ 449485 h 1021365"/>
                <a:gd name="connsiteX51" fmla="*/ 360807 w 535495"/>
                <a:gd name="connsiteY51" fmla="*/ 449485 h 1021365"/>
                <a:gd name="connsiteX52" fmla="*/ 359664 w 535495"/>
                <a:gd name="connsiteY52" fmla="*/ 449485 h 1021365"/>
                <a:gd name="connsiteX53" fmla="*/ 355283 w 535495"/>
                <a:gd name="connsiteY53" fmla="*/ 449485 h 1021365"/>
                <a:gd name="connsiteX54" fmla="*/ 353473 w 535495"/>
                <a:gd name="connsiteY54" fmla="*/ 448723 h 1021365"/>
                <a:gd name="connsiteX55" fmla="*/ 352711 w 535495"/>
                <a:gd name="connsiteY55" fmla="*/ 448723 h 1021365"/>
                <a:gd name="connsiteX56" fmla="*/ 349758 w 535495"/>
                <a:gd name="connsiteY56" fmla="*/ 446818 h 1021365"/>
                <a:gd name="connsiteX57" fmla="*/ 336899 w 535495"/>
                <a:gd name="connsiteY57" fmla="*/ 434435 h 1021365"/>
                <a:gd name="connsiteX58" fmla="*/ 325279 w 535495"/>
                <a:gd name="connsiteY58" fmla="*/ 424148 h 1021365"/>
                <a:gd name="connsiteX59" fmla="*/ 325279 w 535495"/>
                <a:gd name="connsiteY59" fmla="*/ 421958 h 1021365"/>
                <a:gd name="connsiteX60" fmla="*/ 315754 w 535495"/>
                <a:gd name="connsiteY60" fmla="*/ 412433 h 1021365"/>
                <a:gd name="connsiteX61" fmla="*/ 302419 w 535495"/>
                <a:gd name="connsiteY61" fmla="*/ 403479 h 1021365"/>
                <a:gd name="connsiteX62" fmla="*/ 250984 w 535495"/>
                <a:gd name="connsiteY62" fmla="*/ 383858 h 1021365"/>
                <a:gd name="connsiteX63" fmla="*/ 201930 w 535495"/>
                <a:gd name="connsiteY63" fmla="*/ 365951 h 1021365"/>
                <a:gd name="connsiteX64" fmla="*/ 162592 w 535495"/>
                <a:gd name="connsiteY64" fmla="*/ 349187 h 1021365"/>
                <a:gd name="connsiteX65" fmla="*/ 84106 w 535495"/>
                <a:gd name="connsiteY65" fmla="*/ 301562 h 1021365"/>
                <a:gd name="connsiteX66" fmla="*/ 51530 w 535495"/>
                <a:gd name="connsiteY66" fmla="*/ 272225 h 1021365"/>
                <a:gd name="connsiteX67" fmla="*/ 22003 w 535495"/>
                <a:gd name="connsiteY67" fmla="*/ 237173 h 1021365"/>
                <a:gd name="connsiteX68" fmla="*/ 16669 w 535495"/>
                <a:gd name="connsiteY68" fmla="*/ 226505 h 1021365"/>
                <a:gd name="connsiteX69" fmla="*/ 17621 w 535495"/>
                <a:gd name="connsiteY69" fmla="*/ 222695 h 1021365"/>
                <a:gd name="connsiteX70" fmla="*/ 16097 w 535495"/>
                <a:gd name="connsiteY70" fmla="*/ 212027 h 1021365"/>
                <a:gd name="connsiteX71" fmla="*/ 9525 w 535495"/>
                <a:gd name="connsiteY71" fmla="*/ 189643 h 1021365"/>
                <a:gd name="connsiteX72" fmla="*/ 0 w 535495"/>
                <a:gd name="connsiteY72" fmla="*/ 150876 h 1021365"/>
                <a:gd name="connsiteX73" fmla="*/ 0 w 535495"/>
                <a:gd name="connsiteY73" fmla="*/ 150876 h 1021365"/>
                <a:gd name="connsiteX74" fmla="*/ 0 w 535495"/>
                <a:gd name="connsiteY74" fmla="*/ 147257 h 1021365"/>
                <a:gd name="connsiteX75" fmla="*/ 0 w 535495"/>
                <a:gd name="connsiteY75" fmla="*/ 144971 h 1021365"/>
                <a:gd name="connsiteX76" fmla="*/ 2191 w 535495"/>
                <a:gd name="connsiteY76" fmla="*/ 137255 h 1021365"/>
                <a:gd name="connsiteX77" fmla="*/ 2191 w 535495"/>
                <a:gd name="connsiteY77" fmla="*/ 137255 h 1021365"/>
                <a:gd name="connsiteX78" fmla="*/ 2191 w 535495"/>
                <a:gd name="connsiteY78" fmla="*/ 136303 h 1021365"/>
                <a:gd name="connsiteX79" fmla="*/ 4000 w 535495"/>
                <a:gd name="connsiteY79" fmla="*/ 132683 h 1021365"/>
                <a:gd name="connsiteX80" fmla="*/ 8287 w 535495"/>
                <a:gd name="connsiteY80" fmla="*/ 125540 h 1021365"/>
                <a:gd name="connsiteX81" fmla="*/ 10001 w 535495"/>
                <a:gd name="connsiteY81" fmla="*/ 123349 h 1021365"/>
                <a:gd name="connsiteX82" fmla="*/ 12763 w 535495"/>
                <a:gd name="connsiteY82" fmla="*/ 120110 h 1021365"/>
                <a:gd name="connsiteX83" fmla="*/ 19050 w 535495"/>
                <a:gd name="connsiteY83" fmla="*/ 113824 h 1021365"/>
                <a:gd name="connsiteX84" fmla="*/ 25241 w 535495"/>
                <a:gd name="connsiteY84" fmla="*/ 108490 h 1021365"/>
                <a:gd name="connsiteX85" fmla="*/ 27718 w 535495"/>
                <a:gd name="connsiteY85" fmla="*/ 106585 h 1021365"/>
                <a:gd name="connsiteX86" fmla="*/ 32956 w 535495"/>
                <a:gd name="connsiteY86" fmla="*/ 102680 h 1021365"/>
                <a:gd name="connsiteX87" fmla="*/ 69818 w 535495"/>
                <a:gd name="connsiteY87" fmla="*/ 77343 h 1021365"/>
                <a:gd name="connsiteX88" fmla="*/ 107728 w 535495"/>
                <a:gd name="connsiteY88" fmla="*/ 40958 h 1021365"/>
                <a:gd name="connsiteX89" fmla="*/ 129445 w 535495"/>
                <a:gd name="connsiteY89" fmla="*/ 0 h 102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5495" h="1021365">
                  <a:moveTo>
                    <a:pt x="129445" y="0"/>
                  </a:moveTo>
                  <a:lnTo>
                    <a:pt x="130873" y="0"/>
                  </a:lnTo>
                  <a:cubicBezTo>
                    <a:pt x="130873" y="0"/>
                    <a:pt x="144399" y="37243"/>
                    <a:pt x="109728" y="91535"/>
                  </a:cubicBezTo>
                  <a:cubicBezTo>
                    <a:pt x="75057" y="145828"/>
                    <a:pt x="58579" y="245078"/>
                    <a:pt x="230314" y="335090"/>
                  </a:cubicBezTo>
                  <a:cubicBezTo>
                    <a:pt x="402050" y="425101"/>
                    <a:pt x="555879" y="380048"/>
                    <a:pt x="488061" y="518160"/>
                  </a:cubicBezTo>
                  <a:cubicBezTo>
                    <a:pt x="488061" y="518160"/>
                    <a:pt x="518160" y="543020"/>
                    <a:pt x="522732" y="637604"/>
                  </a:cubicBezTo>
                  <a:cubicBezTo>
                    <a:pt x="527018" y="726281"/>
                    <a:pt x="504730" y="921353"/>
                    <a:pt x="535496" y="994029"/>
                  </a:cubicBezTo>
                  <a:cubicBezTo>
                    <a:pt x="535496" y="995839"/>
                    <a:pt x="534638" y="997744"/>
                    <a:pt x="534257" y="999649"/>
                  </a:cubicBezTo>
                  <a:cubicBezTo>
                    <a:pt x="533876" y="1001554"/>
                    <a:pt x="532543" y="1005935"/>
                    <a:pt x="531590" y="1009174"/>
                  </a:cubicBezTo>
                  <a:lnTo>
                    <a:pt x="530352" y="1012317"/>
                  </a:lnTo>
                  <a:cubicBezTo>
                    <a:pt x="529921" y="1013400"/>
                    <a:pt x="529411" y="1014451"/>
                    <a:pt x="528828" y="1015460"/>
                  </a:cubicBezTo>
                  <a:cubicBezTo>
                    <a:pt x="528256" y="1016699"/>
                    <a:pt x="527590" y="1017746"/>
                    <a:pt x="526923" y="1018889"/>
                  </a:cubicBezTo>
                  <a:lnTo>
                    <a:pt x="526923" y="1018889"/>
                  </a:lnTo>
                  <a:lnTo>
                    <a:pt x="526923" y="1018889"/>
                  </a:lnTo>
                  <a:lnTo>
                    <a:pt x="525113" y="1020794"/>
                  </a:lnTo>
                  <a:lnTo>
                    <a:pt x="523304" y="1021366"/>
                  </a:lnTo>
                  <a:lnTo>
                    <a:pt x="521875" y="1021366"/>
                  </a:lnTo>
                  <a:cubicBezTo>
                    <a:pt x="520864" y="1021182"/>
                    <a:pt x="519874" y="1020894"/>
                    <a:pt x="518922" y="1020509"/>
                  </a:cubicBezTo>
                  <a:lnTo>
                    <a:pt x="516636" y="1019175"/>
                  </a:lnTo>
                  <a:lnTo>
                    <a:pt x="514826" y="1017842"/>
                  </a:lnTo>
                  <a:lnTo>
                    <a:pt x="513397" y="1016603"/>
                  </a:lnTo>
                  <a:cubicBezTo>
                    <a:pt x="511752" y="1015035"/>
                    <a:pt x="510224" y="1013347"/>
                    <a:pt x="508825" y="1011555"/>
                  </a:cubicBezTo>
                  <a:lnTo>
                    <a:pt x="508825" y="1011555"/>
                  </a:lnTo>
                  <a:lnTo>
                    <a:pt x="508825" y="1011555"/>
                  </a:lnTo>
                  <a:lnTo>
                    <a:pt x="506349" y="1007555"/>
                  </a:lnTo>
                  <a:cubicBezTo>
                    <a:pt x="503800" y="1003316"/>
                    <a:pt x="501510" y="998926"/>
                    <a:pt x="499491" y="994410"/>
                  </a:cubicBezTo>
                  <a:lnTo>
                    <a:pt x="499491" y="994410"/>
                  </a:lnTo>
                  <a:cubicBezTo>
                    <a:pt x="499450" y="994222"/>
                    <a:pt x="499450" y="994027"/>
                    <a:pt x="499491" y="993839"/>
                  </a:cubicBezTo>
                  <a:cubicBezTo>
                    <a:pt x="499015" y="992600"/>
                    <a:pt x="498538" y="991362"/>
                    <a:pt x="498157" y="990124"/>
                  </a:cubicBezTo>
                  <a:cubicBezTo>
                    <a:pt x="497110" y="987266"/>
                    <a:pt x="496253" y="984218"/>
                    <a:pt x="495300" y="981266"/>
                  </a:cubicBezTo>
                  <a:cubicBezTo>
                    <a:pt x="493776" y="976027"/>
                    <a:pt x="492538" y="970598"/>
                    <a:pt x="491490" y="965264"/>
                  </a:cubicBezTo>
                  <a:lnTo>
                    <a:pt x="490061" y="957072"/>
                  </a:lnTo>
                  <a:cubicBezTo>
                    <a:pt x="490061" y="955643"/>
                    <a:pt x="489585" y="954310"/>
                    <a:pt x="489395" y="952976"/>
                  </a:cubicBezTo>
                  <a:lnTo>
                    <a:pt x="489395" y="950786"/>
                  </a:lnTo>
                  <a:cubicBezTo>
                    <a:pt x="488061" y="940213"/>
                    <a:pt x="487394" y="929545"/>
                    <a:pt x="486632" y="918877"/>
                  </a:cubicBezTo>
                  <a:cubicBezTo>
                    <a:pt x="484632" y="888302"/>
                    <a:pt x="485299" y="857536"/>
                    <a:pt x="486632" y="826961"/>
                  </a:cubicBezTo>
                  <a:cubicBezTo>
                    <a:pt x="487966" y="796385"/>
                    <a:pt x="488918" y="762857"/>
                    <a:pt x="491014" y="730949"/>
                  </a:cubicBezTo>
                  <a:cubicBezTo>
                    <a:pt x="492633" y="706184"/>
                    <a:pt x="495300" y="681228"/>
                    <a:pt x="494729" y="656463"/>
                  </a:cubicBezTo>
                  <a:cubicBezTo>
                    <a:pt x="494936" y="631685"/>
                    <a:pt x="490577" y="607081"/>
                    <a:pt x="481870" y="583883"/>
                  </a:cubicBezTo>
                  <a:cubicBezTo>
                    <a:pt x="478394" y="575070"/>
                    <a:pt x="474189" y="566563"/>
                    <a:pt x="469297" y="558451"/>
                  </a:cubicBezTo>
                  <a:cubicBezTo>
                    <a:pt x="469215" y="556769"/>
                    <a:pt x="468579" y="555161"/>
                    <a:pt x="467487" y="553879"/>
                  </a:cubicBezTo>
                  <a:cubicBezTo>
                    <a:pt x="465201" y="551212"/>
                    <a:pt x="462915" y="548259"/>
                    <a:pt x="460438" y="545592"/>
                  </a:cubicBezTo>
                  <a:cubicBezTo>
                    <a:pt x="457962" y="542925"/>
                    <a:pt x="457676" y="542163"/>
                    <a:pt x="456152" y="540544"/>
                  </a:cubicBezTo>
                  <a:cubicBezTo>
                    <a:pt x="455489" y="536468"/>
                    <a:pt x="452949" y="532940"/>
                    <a:pt x="449294" y="531019"/>
                  </a:cubicBezTo>
                  <a:cubicBezTo>
                    <a:pt x="449014" y="530217"/>
                    <a:pt x="448822" y="529386"/>
                    <a:pt x="448723" y="528542"/>
                  </a:cubicBezTo>
                  <a:cubicBezTo>
                    <a:pt x="448172" y="523526"/>
                    <a:pt x="449964" y="518537"/>
                    <a:pt x="453580" y="515017"/>
                  </a:cubicBezTo>
                  <a:cubicBezTo>
                    <a:pt x="458248" y="509463"/>
                    <a:pt x="462155" y="503313"/>
                    <a:pt x="465201" y="496729"/>
                  </a:cubicBezTo>
                  <a:cubicBezTo>
                    <a:pt x="470630" y="483108"/>
                    <a:pt x="462629" y="468154"/>
                    <a:pt x="453295" y="458629"/>
                  </a:cubicBezTo>
                  <a:cubicBezTo>
                    <a:pt x="443783" y="449715"/>
                    <a:pt x="432085" y="443472"/>
                    <a:pt x="419386" y="440531"/>
                  </a:cubicBezTo>
                  <a:cubicBezTo>
                    <a:pt x="405951" y="437558"/>
                    <a:pt x="391928" y="438755"/>
                    <a:pt x="379190" y="443960"/>
                  </a:cubicBezTo>
                  <a:cubicBezTo>
                    <a:pt x="373393" y="446131"/>
                    <a:pt x="367478" y="447976"/>
                    <a:pt x="361474" y="449485"/>
                  </a:cubicBezTo>
                  <a:lnTo>
                    <a:pt x="360807" y="449485"/>
                  </a:lnTo>
                  <a:lnTo>
                    <a:pt x="359664" y="449485"/>
                  </a:lnTo>
                  <a:cubicBezTo>
                    <a:pt x="358205" y="449579"/>
                    <a:pt x="356742" y="449579"/>
                    <a:pt x="355283" y="449485"/>
                  </a:cubicBezTo>
                  <a:cubicBezTo>
                    <a:pt x="358426" y="449485"/>
                    <a:pt x="353854" y="448818"/>
                    <a:pt x="353473" y="448723"/>
                  </a:cubicBezTo>
                  <a:lnTo>
                    <a:pt x="352711" y="448723"/>
                  </a:lnTo>
                  <a:cubicBezTo>
                    <a:pt x="351692" y="448144"/>
                    <a:pt x="350706" y="447508"/>
                    <a:pt x="349758" y="446818"/>
                  </a:cubicBezTo>
                  <a:cubicBezTo>
                    <a:pt x="345146" y="443042"/>
                    <a:pt x="340846" y="438902"/>
                    <a:pt x="336899" y="434435"/>
                  </a:cubicBezTo>
                  <a:cubicBezTo>
                    <a:pt x="333280" y="430730"/>
                    <a:pt x="329396" y="427292"/>
                    <a:pt x="325279" y="424148"/>
                  </a:cubicBezTo>
                  <a:cubicBezTo>
                    <a:pt x="325332" y="423419"/>
                    <a:pt x="325332" y="422687"/>
                    <a:pt x="325279" y="421958"/>
                  </a:cubicBezTo>
                  <a:cubicBezTo>
                    <a:pt x="323660" y="416052"/>
                    <a:pt x="319373" y="415290"/>
                    <a:pt x="315754" y="412433"/>
                  </a:cubicBezTo>
                  <a:cubicBezTo>
                    <a:pt x="311710" y="408890"/>
                    <a:pt x="307228" y="405881"/>
                    <a:pt x="302419" y="403479"/>
                  </a:cubicBezTo>
                  <a:cubicBezTo>
                    <a:pt x="285646" y="396001"/>
                    <a:pt x="268475" y="389451"/>
                    <a:pt x="250984" y="383858"/>
                  </a:cubicBezTo>
                  <a:cubicBezTo>
                    <a:pt x="234601" y="377952"/>
                    <a:pt x="218218" y="372142"/>
                    <a:pt x="201930" y="365951"/>
                  </a:cubicBezTo>
                  <a:cubicBezTo>
                    <a:pt x="185642" y="359759"/>
                    <a:pt x="176594" y="355568"/>
                    <a:pt x="162592" y="349187"/>
                  </a:cubicBezTo>
                  <a:cubicBezTo>
                    <a:pt x="134696" y="336362"/>
                    <a:pt x="108363" y="320383"/>
                    <a:pt x="84106" y="301562"/>
                  </a:cubicBezTo>
                  <a:cubicBezTo>
                    <a:pt x="72690" y="292419"/>
                    <a:pt x="61814" y="282624"/>
                    <a:pt x="51530" y="272225"/>
                  </a:cubicBezTo>
                  <a:cubicBezTo>
                    <a:pt x="39714" y="262357"/>
                    <a:pt x="29720" y="250493"/>
                    <a:pt x="22003" y="237173"/>
                  </a:cubicBezTo>
                  <a:cubicBezTo>
                    <a:pt x="20288" y="233648"/>
                    <a:pt x="18383" y="230124"/>
                    <a:pt x="16669" y="226505"/>
                  </a:cubicBezTo>
                  <a:cubicBezTo>
                    <a:pt x="17175" y="225289"/>
                    <a:pt x="17496" y="224005"/>
                    <a:pt x="17621" y="222695"/>
                  </a:cubicBezTo>
                  <a:cubicBezTo>
                    <a:pt x="17394" y="219104"/>
                    <a:pt x="16885" y="215537"/>
                    <a:pt x="16097" y="212027"/>
                  </a:cubicBezTo>
                  <a:cubicBezTo>
                    <a:pt x="14589" y="204382"/>
                    <a:pt x="12389" y="196890"/>
                    <a:pt x="9525" y="189643"/>
                  </a:cubicBezTo>
                  <a:cubicBezTo>
                    <a:pt x="3911" y="177445"/>
                    <a:pt x="678" y="164287"/>
                    <a:pt x="0" y="150876"/>
                  </a:cubicBezTo>
                  <a:lnTo>
                    <a:pt x="0" y="150876"/>
                  </a:lnTo>
                  <a:cubicBezTo>
                    <a:pt x="0" y="149638"/>
                    <a:pt x="0" y="148495"/>
                    <a:pt x="0" y="147257"/>
                  </a:cubicBezTo>
                  <a:cubicBezTo>
                    <a:pt x="0" y="148876"/>
                    <a:pt x="0" y="145256"/>
                    <a:pt x="0" y="144971"/>
                  </a:cubicBezTo>
                  <a:cubicBezTo>
                    <a:pt x="597" y="142363"/>
                    <a:pt x="1329" y="139788"/>
                    <a:pt x="2191" y="137255"/>
                  </a:cubicBezTo>
                  <a:lnTo>
                    <a:pt x="2191" y="137255"/>
                  </a:lnTo>
                  <a:cubicBezTo>
                    <a:pt x="2238" y="136939"/>
                    <a:pt x="2238" y="136619"/>
                    <a:pt x="2191" y="136303"/>
                  </a:cubicBezTo>
                  <a:cubicBezTo>
                    <a:pt x="2762" y="135065"/>
                    <a:pt x="3429" y="133922"/>
                    <a:pt x="4000" y="132683"/>
                  </a:cubicBezTo>
                  <a:cubicBezTo>
                    <a:pt x="5281" y="130216"/>
                    <a:pt x="6712" y="127830"/>
                    <a:pt x="8287" y="125540"/>
                  </a:cubicBezTo>
                  <a:cubicBezTo>
                    <a:pt x="8287" y="125540"/>
                    <a:pt x="9811" y="123635"/>
                    <a:pt x="10001" y="123349"/>
                  </a:cubicBezTo>
                  <a:lnTo>
                    <a:pt x="12763" y="120110"/>
                  </a:lnTo>
                  <a:cubicBezTo>
                    <a:pt x="14796" y="117888"/>
                    <a:pt x="16891" y="115792"/>
                    <a:pt x="19050" y="113824"/>
                  </a:cubicBezTo>
                  <a:lnTo>
                    <a:pt x="25241" y="108490"/>
                  </a:lnTo>
                  <a:lnTo>
                    <a:pt x="27718" y="106585"/>
                  </a:lnTo>
                  <a:lnTo>
                    <a:pt x="32956" y="102680"/>
                  </a:lnTo>
                  <a:cubicBezTo>
                    <a:pt x="45053" y="93821"/>
                    <a:pt x="57817" y="86106"/>
                    <a:pt x="69818" y="77343"/>
                  </a:cubicBezTo>
                  <a:cubicBezTo>
                    <a:pt x="84267" y="67256"/>
                    <a:pt x="97057" y="54980"/>
                    <a:pt x="107728" y="40958"/>
                  </a:cubicBezTo>
                  <a:cubicBezTo>
                    <a:pt x="116557" y="28209"/>
                    <a:pt x="123847" y="14461"/>
                    <a:pt x="129445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xmlns="" id="{FCBC8F82-3D31-4C3C-B274-C6F556B5F294}"/>
                </a:ext>
              </a:extLst>
            </p:cNvPr>
            <p:cNvSpPr/>
            <p:nvPr/>
          </p:nvSpPr>
          <p:spPr>
            <a:xfrm>
              <a:off x="7712614" y="1870980"/>
              <a:ext cx="270783" cy="787254"/>
            </a:xfrm>
            <a:custGeom>
              <a:avLst/>
              <a:gdLst>
                <a:gd name="connsiteX0" fmla="*/ 87387 w 168135"/>
                <a:gd name="connsiteY0" fmla="*/ 0 h 488823"/>
                <a:gd name="connsiteX1" fmla="*/ 110628 w 168135"/>
                <a:gd name="connsiteY1" fmla="*/ 64675 h 488823"/>
                <a:gd name="connsiteX2" fmla="*/ 110628 w 168135"/>
                <a:gd name="connsiteY2" fmla="*/ 190310 h 488823"/>
                <a:gd name="connsiteX3" fmla="*/ 95579 w 168135"/>
                <a:gd name="connsiteY3" fmla="*/ 314135 h 488823"/>
                <a:gd name="connsiteX4" fmla="*/ 36714 w 168135"/>
                <a:gd name="connsiteY4" fmla="*/ 424244 h 488823"/>
                <a:gd name="connsiteX5" fmla="*/ 233 w 168135"/>
                <a:gd name="connsiteY5" fmla="*/ 488823 h 488823"/>
                <a:gd name="connsiteX6" fmla="*/ 11759 w 168135"/>
                <a:gd name="connsiteY6" fmla="*/ 474821 h 488823"/>
                <a:gd name="connsiteX7" fmla="*/ 49859 w 168135"/>
                <a:gd name="connsiteY7" fmla="*/ 465296 h 488823"/>
                <a:gd name="connsiteX8" fmla="*/ 57479 w 168135"/>
                <a:gd name="connsiteY8" fmla="*/ 468821 h 488823"/>
                <a:gd name="connsiteX9" fmla="*/ 58336 w 168135"/>
                <a:gd name="connsiteY9" fmla="*/ 468821 h 488823"/>
                <a:gd name="connsiteX10" fmla="*/ 61670 w 168135"/>
                <a:gd name="connsiteY10" fmla="*/ 468344 h 488823"/>
                <a:gd name="connsiteX11" fmla="*/ 62241 w 168135"/>
                <a:gd name="connsiteY11" fmla="*/ 468344 h 488823"/>
                <a:gd name="connsiteX12" fmla="*/ 66718 w 168135"/>
                <a:gd name="connsiteY12" fmla="*/ 466344 h 488823"/>
                <a:gd name="connsiteX13" fmla="*/ 74624 w 168135"/>
                <a:gd name="connsiteY13" fmla="*/ 461772 h 488823"/>
                <a:gd name="connsiteX14" fmla="*/ 78053 w 168135"/>
                <a:gd name="connsiteY14" fmla="*/ 459486 h 488823"/>
                <a:gd name="connsiteX15" fmla="*/ 78053 w 168135"/>
                <a:gd name="connsiteY15" fmla="*/ 459486 h 488823"/>
                <a:gd name="connsiteX16" fmla="*/ 86721 w 168135"/>
                <a:gd name="connsiteY16" fmla="*/ 451675 h 488823"/>
                <a:gd name="connsiteX17" fmla="*/ 88911 w 168135"/>
                <a:gd name="connsiteY17" fmla="*/ 449580 h 488823"/>
                <a:gd name="connsiteX18" fmla="*/ 103580 w 168135"/>
                <a:gd name="connsiteY18" fmla="*/ 434721 h 488823"/>
                <a:gd name="connsiteX19" fmla="*/ 124630 w 168135"/>
                <a:gd name="connsiteY19" fmla="*/ 403288 h 488823"/>
                <a:gd name="connsiteX20" fmla="*/ 130154 w 168135"/>
                <a:gd name="connsiteY20" fmla="*/ 382714 h 488823"/>
                <a:gd name="connsiteX21" fmla="*/ 143489 w 168135"/>
                <a:gd name="connsiteY21" fmla="*/ 367189 h 488823"/>
                <a:gd name="connsiteX22" fmla="*/ 155586 w 168135"/>
                <a:gd name="connsiteY22" fmla="*/ 355378 h 488823"/>
                <a:gd name="connsiteX23" fmla="*/ 156253 w 168135"/>
                <a:gd name="connsiteY23" fmla="*/ 354235 h 488823"/>
                <a:gd name="connsiteX24" fmla="*/ 156253 w 168135"/>
                <a:gd name="connsiteY24" fmla="*/ 353378 h 488823"/>
                <a:gd name="connsiteX25" fmla="*/ 156253 w 168135"/>
                <a:gd name="connsiteY25" fmla="*/ 352520 h 488823"/>
                <a:gd name="connsiteX26" fmla="*/ 156253 w 168135"/>
                <a:gd name="connsiteY26" fmla="*/ 351092 h 488823"/>
                <a:gd name="connsiteX27" fmla="*/ 133393 w 168135"/>
                <a:gd name="connsiteY27" fmla="*/ 323279 h 488823"/>
                <a:gd name="connsiteX28" fmla="*/ 129583 w 168135"/>
                <a:gd name="connsiteY28" fmla="*/ 282797 h 488823"/>
                <a:gd name="connsiteX29" fmla="*/ 130154 w 168135"/>
                <a:gd name="connsiteY29" fmla="*/ 281845 h 488823"/>
                <a:gd name="connsiteX30" fmla="*/ 129488 w 168135"/>
                <a:gd name="connsiteY30" fmla="*/ 276130 h 488823"/>
                <a:gd name="connsiteX31" fmla="*/ 136536 w 168135"/>
                <a:gd name="connsiteY31" fmla="*/ 257080 h 488823"/>
                <a:gd name="connsiteX32" fmla="*/ 159873 w 168135"/>
                <a:gd name="connsiteY32" fmla="*/ 222028 h 488823"/>
                <a:gd name="connsiteX33" fmla="*/ 163016 w 168135"/>
                <a:gd name="connsiteY33" fmla="*/ 215932 h 488823"/>
                <a:gd name="connsiteX34" fmla="*/ 164064 w 168135"/>
                <a:gd name="connsiteY34" fmla="*/ 213836 h 488823"/>
                <a:gd name="connsiteX35" fmla="*/ 167207 w 168135"/>
                <a:gd name="connsiteY35" fmla="*/ 204311 h 488823"/>
                <a:gd name="connsiteX36" fmla="*/ 168064 w 168135"/>
                <a:gd name="connsiteY36" fmla="*/ 200692 h 488823"/>
                <a:gd name="connsiteX37" fmla="*/ 168064 w 168135"/>
                <a:gd name="connsiteY37" fmla="*/ 197644 h 488823"/>
                <a:gd name="connsiteX38" fmla="*/ 168064 w 168135"/>
                <a:gd name="connsiteY38" fmla="*/ 192500 h 488823"/>
                <a:gd name="connsiteX39" fmla="*/ 168064 w 168135"/>
                <a:gd name="connsiteY39" fmla="*/ 191072 h 488823"/>
                <a:gd name="connsiteX40" fmla="*/ 168064 w 168135"/>
                <a:gd name="connsiteY40" fmla="*/ 190214 h 488823"/>
                <a:gd name="connsiteX41" fmla="*/ 167207 w 168135"/>
                <a:gd name="connsiteY41" fmla="*/ 187643 h 488823"/>
                <a:gd name="connsiteX42" fmla="*/ 165302 w 168135"/>
                <a:gd name="connsiteY42" fmla="*/ 183833 h 488823"/>
                <a:gd name="connsiteX43" fmla="*/ 160253 w 168135"/>
                <a:gd name="connsiteY43" fmla="*/ 175165 h 488823"/>
                <a:gd name="connsiteX44" fmla="*/ 149109 w 168135"/>
                <a:gd name="connsiteY44" fmla="*/ 158401 h 488823"/>
                <a:gd name="connsiteX45" fmla="*/ 136155 w 168135"/>
                <a:gd name="connsiteY45" fmla="*/ 110776 h 488823"/>
                <a:gd name="connsiteX46" fmla="*/ 145680 w 168135"/>
                <a:gd name="connsiteY46" fmla="*/ 88964 h 488823"/>
                <a:gd name="connsiteX47" fmla="*/ 155205 w 168135"/>
                <a:gd name="connsiteY47" fmla="*/ 71247 h 488823"/>
                <a:gd name="connsiteX48" fmla="*/ 155967 w 168135"/>
                <a:gd name="connsiteY48" fmla="*/ 41053 h 488823"/>
                <a:gd name="connsiteX49" fmla="*/ 140346 w 168135"/>
                <a:gd name="connsiteY49" fmla="*/ 20669 h 488823"/>
                <a:gd name="connsiteX50" fmla="*/ 113676 w 168135"/>
                <a:gd name="connsiteY50" fmla="*/ 8096 h 488823"/>
                <a:gd name="connsiteX51" fmla="*/ 87387 w 168135"/>
                <a:gd name="connsiteY51" fmla="*/ 0 h 48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8135" h="488823">
                  <a:moveTo>
                    <a:pt x="87387" y="0"/>
                  </a:moveTo>
                  <a:cubicBezTo>
                    <a:pt x="102056" y="13240"/>
                    <a:pt x="125487" y="40100"/>
                    <a:pt x="110628" y="64675"/>
                  </a:cubicBezTo>
                  <a:cubicBezTo>
                    <a:pt x="89483" y="98774"/>
                    <a:pt x="97007" y="153067"/>
                    <a:pt x="110628" y="190310"/>
                  </a:cubicBezTo>
                  <a:cubicBezTo>
                    <a:pt x="124249" y="227552"/>
                    <a:pt x="85006" y="270986"/>
                    <a:pt x="95579" y="314135"/>
                  </a:cubicBezTo>
                  <a:cubicBezTo>
                    <a:pt x="106151" y="357283"/>
                    <a:pt x="75957" y="413385"/>
                    <a:pt x="36714" y="424244"/>
                  </a:cubicBezTo>
                  <a:cubicBezTo>
                    <a:pt x="10140" y="431673"/>
                    <a:pt x="-1862" y="459772"/>
                    <a:pt x="233" y="488823"/>
                  </a:cubicBezTo>
                  <a:cubicBezTo>
                    <a:pt x="3297" y="483566"/>
                    <a:pt x="7189" y="478839"/>
                    <a:pt x="11759" y="474821"/>
                  </a:cubicBezTo>
                  <a:cubicBezTo>
                    <a:pt x="21651" y="464724"/>
                    <a:pt x="36378" y="461043"/>
                    <a:pt x="49859" y="465296"/>
                  </a:cubicBezTo>
                  <a:cubicBezTo>
                    <a:pt x="52431" y="466249"/>
                    <a:pt x="54907" y="467582"/>
                    <a:pt x="57479" y="468821"/>
                  </a:cubicBezTo>
                  <a:lnTo>
                    <a:pt x="58336" y="468821"/>
                  </a:lnTo>
                  <a:lnTo>
                    <a:pt x="61670" y="468344"/>
                  </a:lnTo>
                  <a:cubicBezTo>
                    <a:pt x="59003" y="468344"/>
                    <a:pt x="63098" y="468344"/>
                    <a:pt x="62241" y="468344"/>
                  </a:cubicBezTo>
                  <a:lnTo>
                    <a:pt x="66718" y="466344"/>
                  </a:lnTo>
                  <a:cubicBezTo>
                    <a:pt x="69437" y="464970"/>
                    <a:pt x="72076" y="463443"/>
                    <a:pt x="74624" y="461772"/>
                  </a:cubicBezTo>
                  <a:cubicBezTo>
                    <a:pt x="75810" y="461077"/>
                    <a:pt x="76955" y="460313"/>
                    <a:pt x="78053" y="459486"/>
                  </a:cubicBezTo>
                  <a:lnTo>
                    <a:pt x="78053" y="459486"/>
                  </a:lnTo>
                  <a:cubicBezTo>
                    <a:pt x="79068" y="455352"/>
                    <a:pt x="82503" y="452256"/>
                    <a:pt x="86721" y="451675"/>
                  </a:cubicBezTo>
                  <a:lnTo>
                    <a:pt x="88911" y="449580"/>
                  </a:lnTo>
                  <a:cubicBezTo>
                    <a:pt x="93864" y="444722"/>
                    <a:pt x="98436" y="440055"/>
                    <a:pt x="103580" y="434721"/>
                  </a:cubicBezTo>
                  <a:cubicBezTo>
                    <a:pt x="113149" y="426199"/>
                    <a:pt x="120393" y="415382"/>
                    <a:pt x="124630" y="403288"/>
                  </a:cubicBezTo>
                  <a:cubicBezTo>
                    <a:pt x="125366" y="396180"/>
                    <a:pt x="127231" y="389235"/>
                    <a:pt x="130154" y="382714"/>
                  </a:cubicBezTo>
                  <a:cubicBezTo>
                    <a:pt x="133832" y="376927"/>
                    <a:pt x="138323" y="371698"/>
                    <a:pt x="143489" y="367189"/>
                  </a:cubicBezTo>
                  <a:cubicBezTo>
                    <a:pt x="147867" y="363621"/>
                    <a:pt x="151915" y="359669"/>
                    <a:pt x="155586" y="355378"/>
                  </a:cubicBezTo>
                  <a:lnTo>
                    <a:pt x="156253" y="354235"/>
                  </a:lnTo>
                  <a:cubicBezTo>
                    <a:pt x="156253" y="354235"/>
                    <a:pt x="156253" y="353282"/>
                    <a:pt x="156253" y="353378"/>
                  </a:cubicBezTo>
                  <a:cubicBezTo>
                    <a:pt x="156253" y="353473"/>
                    <a:pt x="156253" y="352711"/>
                    <a:pt x="156253" y="352520"/>
                  </a:cubicBezTo>
                  <a:cubicBezTo>
                    <a:pt x="156253" y="352330"/>
                    <a:pt x="155586" y="350615"/>
                    <a:pt x="156253" y="351092"/>
                  </a:cubicBezTo>
                  <a:cubicBezTo>
                    <a:pt x="149106" y="341442"/>
                    <a:pt x="141476" y="332159"/>
                    <a:pt x="133393" y="323279"/>
                  </a:cubicBezTo>
                  <a:cubicBezTo>
                    <a:pt x="124024" y="311809"/>
                    <a:pt x="122518" y="295814"/>
                    <a:pt x="129583" y="282797"/>
                  </a:cubicBezTo>
                  <a:lnTo>
                    <a:pt x="130154" y="281845"/>
                  </a:lnTo>
                  <a:cubicBezTo>
                    <a:pt x="130154" y="280035"/>
                    <a:pt x="129678" y="278130"/>
                    <a:pt x="129488" y="276130"/>
                  </a:cubicBezTo>
                  <a:cubicBezTo>
                    <a:pt x="129981" y="269239"/>
                    <a:pt x="132426" y="262632"/>
                    <a:pt x="136536" y="257080"/>
                  </a:cubicBezTo>
                  <a:cubicBezTo>
                    <a:pt x="144251" y="245269"/>
                    <a:pt x="153015" y="234506"/>
                    <a:pt x="159873" y="222028"/>
                  </a:cubicBezTo>
                  <a:cubicBezTo>
                    <a:pt x="160920" y="220028"/>
                    <a:pt x="162063" y="218027"/>
                    <a:pt x="163016" y="215932"/>
                  </a:cubicBezTo>
                  <a:cubicBezTo>
                    <a:pt x="163016" y="215932"/>
                    <a:pt x="165207" y="210788"/>
                    <a:pt x="164064" y="213836"/>
                  </a:cubicBezTo>
                  <a:cubicBezTo>
                    <a:pt x="165207" y="210788"/>
                    <a:pt x="166349" y="207645"/>
                    <a:pt x="167207" y="204311"/>
                  </a:cubicBezTo>
                  <a:lnTo>
                    <a:pt x="168064" y="200692"/>
                  </a:lnTo>
                  <a:cubicBezTo>
                    <a:pt x="168064" y="199930"/>
                    <a:pt x="168064" y="197929"/>
                    <a:pt x="168064" y="197644"/>
                  </a:cubicBezTo>
                  <a:cubicBezTo>
                    <a:pt x="168159" y="195931"/>
                    <a:pt x="168159" y="194213"/>
                    <a:pt x="168064" y="192500"/>
                  </a:cubicBezTo>
                  <a:cubicBezTo>
                    <a:pt x="168011" y="192025"/>
                    <a:pt x="168011" y="191546"/>
                    <a:pt x="168064" y="191072"/>
                  </a:cubicBezTo>
                  <a:lnTo>
                    <a:pt x="168064" y="190214"/>
                  </a:lnTo>
                  <a:cubicBezTo>
                    <a:pt x="168064" y="190214"/>
                    <a:pt x="166254" y="185547"/>
                    <a:pt x="167207" y="187643"/>
                  </a:cubicBezTo>
                  <a:cubicBezTo>
                    <a:pt x="166635" y="186309"/>
                    <a:pt x="165968" y="185071"/>
                    <a:pt x="165302" y="183833"/>
                  </a:cubicBezTo>
                  <a:cubicBezTo>
                    <a:pt x="163768" y="180859"/>
                    <a:pt x="162083" y="177966"/>
                    <a:pt x="160253" y="175165"/>
                  </a:cubicBezTo>
                  <a:cubicBezTo>
                    <a:pt x="156539" y="169545"/>
                    <a:pt x="152729" y="164021"/>
                    <a:pt x="149109" y="158401"/>
                  </a:cubicBezTo>
                  <a:cubicBezTo>
                    <a:pt x="138858" y="144767"/>
                    <a:pt x="134222" y="127723"/>
                    <a:pt x="136155" y="110776"/>
                  </a:cubicBezTo>
                  <a:cubicBezTo>
                    <a:pt x="138203" y="103063"/>
                    <a:pt x="141415" y="95708"/>
                    <a:pt x="145680" y="88964"/>
                  </a:cubicBezTo>
                  <a:cubicBezTo>
                    <a:pt x="148728" y="82963"/>
                    <a:pt x="152157" y="77153"/>
                    <a:pt x="155205" y="71247"/>
                  </a:cubicBezTo>
                  <a:cubicBezTo>
                    <a:pt x="159405" y="61671"/>
                    <a:pt x="159678" y="50829"/>
                    <a:pt x="155967" y="41053"/>
                  </a:cubicBezTo>
                  <a:cubicBezTo>
                    <a:pt x="152725" y="32956"/>
                    <a:pt x="147321" y="25905"/>
                    <a:pt x="140346" y="20669"/>
                  </a:cubicBezTo>
                  <a:cubicBezTo>
                    <a:pt x="132261" y="14949"/>
                    <a:pt x="123233" y="10694"/>
                    <a:pt x="113676" y="8096"/>
                  </a:cubicBezTo>
                  <a:cubicBezTo>
                    <a:pt x="105294" y="4858"/>
                    <a:pt x="96341" y="2381"/>
                    <a:pt x="87387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xmlns="" id="{CE8D539D-B686-4282-B1FA-19306DD20C68}"/>
                </a:ext>
              </a:extLst>
            </p:cNvPr>
            <p:cNvSpPr/>
            <p:nvPr/>
          </p:nvSpPr>
          <p:spPr>
            <a:xfrm>
              <a:off x="7431759" y="3265395"/>
              <a:ext cx="353" cy="2430"/>
            </a:xfrm>
            <a:custGeom>
              <a:avLst/>
              <a:gdLst>
                <a:gd name="connsiteX0" fmla="*/ 220 w 219"/>
                <a:gd name="connsiteY0" fmla="*/ 1143 h 1509"/>
                <a:gd name="connsiteX1" fmla="*/ 220 w 219"/>
                <a:gd name="connsiteY1" fmla="*/ 0 h 1509"/>
                <a:gd name="connsiteX2" fmla="*/ 220 w 219"/>
                <a:gd name="connsiteY2" fmla="*/ 0 h 1509"/>
                <a:gd name="connsiteX3" fmla="*/ 220 w 219"/>
                <a:gd name="connsiteY3" fmla="*/ 1143 h 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" h="1509">
                  <a:moveTo>
                    <a:pt x="220" y="1143"/>
                  </a:moveTo>
                  <a:cubicBezTo>
                    <a:pt x="166" y="764"/>
                    <a:pt x="166" y="379"/>
                    <a:pt x="220" y="0"/>
                  </a:cubicBezTo>
                  <a:lnTo>
                    <a:pt x="220" y="0"/>
                  </a:lnTo>
                  <a:cubicBezTo>
                    <a:pt x="-161" y="1810"/>
                    <a:pt x="30" y="1714"/>
                    <a:pt x="220" y="114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xmlns="" id="{9EC011A9-323C-457B-9A68-1445FC4C686A}"/>
                </a:ext>
              </a:extLst>
            </p:cNvPr>
            <p:cNvSpPr/>
            <p:nvPr/>
          </p:nvSpPr>
          <p:spPr>
            <a:xfrm>
              <a:off x="7441095" y="3216000"/>
              <a:ext cx="122" cy="2604"/>
            </a:xfrm>
            <a:custGeom>
              <a:avLst/>
              <a:gdLst>
                <a:gd name="connsiteX0" fmla="*/ 42 w 76"/>
                <a:gd name="connsiteY0" fmla="*/ 1238 h 1617"/>
                <a:gd name="connsiteX1" fmla="*/ 42 w 76"/>
                <a:gd name="connsiteY1" fmla="*/ 0 h 1617"/>
                <a:gd name="connsiteX2" fmla="*/ 42 w 76"/>
                <a:gd name="connsiteY2" fmla="*/ 1238 h 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" h="1617">
                  <a:moveTo>
                    <a:pt x="42" y="1238"/>
                  </a:moveTo>
                  <a:cubicBezTo>
                    <a:pt x="88" y="827"/>
                    <a:pt x="88" y="412"/>
                    <a:pt x="42" y="0"/>
                  </a:cubicBezTo>
                  <a:cubicBezTo>
                    <a:pt x="42" y="1810"/>
                    <a:pt x="-53" y="1905"/>
                    <a:pt x="42" y="12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xmlns="" id="{14FCFB1A-670D-41B8-8A8F-D412999FDC4B}"/>
                </a:ext>
              </a:extLst>
            </p:cNvPr>
            <p:cNvSpPr/>
            <p:nvPr/>
          </p:nvSpPr>
          <p:spPr>
            <a:xfrm>
              <a:off x="6628361" y="1044369"/>
              <a:ext cx="299560" cy="613176"/>
            </a:xfrm>
            <a:custGeom>
              <a:avLst/>
              <a:gdLst>
                <a:gd name="connsiteX0" fmla="*/ 5100 w 186003"/>
                <a:gd name="connsiteY0" fmla="*/ 380005 h 380734"/>
                <a:gd name="connsiteX1" fmla="*/ 13291 w 186003"/>
                <a:gd name="connsiteY1" fmla="*/ 376005 h 380734"/>
                <a:gd name="connsiteX2" fmla="*/ 21483 w 186003"/>
                <a:gd name="connsiteY2" fmla="*/ 380291 h 380734"/>
                <a:gd name="connsiteX3" fmla="*/ 36372 w 186003"/>
                <a:gd name="connsiteY3" fmla="*/ 371867 h 380734"/>
                <a:gd name="connsiteX4" fmla="*/ 36437 w 186003"/>
                <a:gd name="connsiteY4" fmla="*/ 371623 h 380734"/>
                <a:gd name="connsiteX5" fmla="*/ 68060 w 186003"/>
                <a:gd name="connsiteY5" fmla="*/ 304282 h 380734"/>
                <a:gd name="connsiteX6" fmla="*/ 122924 w 186003"/>
                <a:gd name="connsiteY6" fmla="*/ 248084 h 380734"/>
                <a:gd name="connsiteX7" fmla="*/ 165596 w 186003"/>
                <a:gd name="connsiteY7" fmla="*/ 174551 h 380734"/>
                <a:gd name="connsiteX8" fmla="*/ 158738 w 186003"/>
                <a:gd name="connsiteY8" fmla="*/ 154453 h 380734"/>
                <a:gd name="connsiteX9" fmla="*/ 155500 w 186003"/>
                <a:gd name="connsiteY9" fmla="*/ 133403 h 380734"/>
                <a:gd name="connsiteX10" fmla="*/ 167311 w 186003"/>
                <a:gd name="connsiteY10" fmla="*/ 91588 h 380734"/>
                <a:gd name="connsiteX11" fmla="*/ 180836 w 186003"/>
                <a:gd name="connsiteY11" fmla="*/ 59108 h 380734"/>
                <a:gd name="connsiteX12" fmla="*/ 184075 w 186003"/>
                <a:gd name="connsiteY12" fmla="*/ 21008 h 380734"/>
                <a:gd name="connsiteX13" fmla="*/ 163501 w 186003"/>
                <a:gd name="connsiteY13" fmla="*/ 815 h 380734"/>
                <a:gd name="connsiteX14" fmla="*/ 139307 w 186003"/>
                <a:gd name="connsiteY14" fmla="*/ 4625 h 380734"/>
                <a:gd name="connsiteX15" fmla="*/ 107017 w 186003"/>
                <a:gd name="connsiteY15" fmla="*/ 35677 h 380734"/>
                <a:gd name="connsiteX16" fmla="*/ 75585 w 186003"/>
                <a:gd name="connsiteY16" fmla="*/ 83302 h 380734"/>
                <a:gd name="connsiteX17" fmla="*/ 54440 w 186003"/>
                <a:gd name="connsiteY17" fmla="*/ 122735 h 380734"/>
                <a:gd name="connsiteX18" fmla="*/ 36247 w 186003"/>
                <a:gd name="connsiteY18" fmla="*/ 170360 h 380734"/>
                <a:gd name="connsiteX19" fmla="*/ 243 w 186003"/>
                <a:gd name="connsiteY19" fmla="*/ 371433 h 380734"/>
                <a:gd name="connsiteX20" fmla="*/ 5005 w 186003"/>
                <a:gd name="connsiteY20" fmla="*/ 380005 h 380734"/>
                <a:gd name="connsiteX21" fmla="*/ 61679 w 186003"/>
                <a:gd name="connsiteY21" fmla="*/ 175408 h 380734"/>
                <a:gd name="connsiteX22" fmla="*/ 61679 w 186003"/>
                <a:gd name="connsiteY22" fmla="*/ 175408 h 380734"/>
                <a:gd name="connsiteX23" fmla="*/ 70537 w 186003"/>
                <a:gd name="connsiteY23" fmla="*/ 153787 h 380734"/>
                <a:gd name="connsiteX24" fmla="*/ 73680 w 186003"/>
                <a:gd name="connsiteY24" fmla="*/ 146643 h 380734"/>
                <a:gd name="connsiteX25" fmla="*/ 72347 w 186003"/>
                <a:gd name="connsiteY25" fmla="*/ 149977 h 380734"/>
                <a:gd name="connsiteX26" fmla="*/ 72347 w 186003"/>
                <a:gd name="connsiteY26" fmla="*/ 149215 h 380734"/>
                <a:gd name="connsiteX27" fmla="*/ 73299 w 186003"/>
                <a:gd name="connsiteY27" fmla="*/ 147119 h 380734"/>
                <a:gd name="connsiteX28" fmla="*/ 80157 w 186003"/>
                <a:gd name="connsiteY28" fmla="*/ 134737 h 380734"/>
                <a:gd name="connsiteX29" fmla="*/ 105208 w 186003"/>
                <a:gd name="connsiteY29" fmla="*/ 94827 h 380734"/>
                <a:gd name="connsiteX30" fmla="*/ 121019 w 186003"/>
                <a:gd name="connsiteY30" fmla="*/ 72538 h 380734"/>
                <a:gd name="connsiteX31" fmla="*/ 121781 w 186003"/>
                <a:gd name="connsiteY31" fmla="*/ 71491 h 380734"/>
                <a:gd name="connsiteX32" fmla="*/ 122925 w 186003"/>
                <a:gd name="connsiteY32" fmla="*/ 69967 h 380734"/>
                <a:gd name="connsiteX33" fmla="*/ 126830 w 186003"/>
                <a:gd name="connsiteY33" fmla="*/ 65014 h 380734"/>
                <a:gd name="connsiteX34" fmla="*/ 135212 w 186003"/>
                <a:gd name="connsiteY34" fmla="*/ 54917 h 380734"/>
                <a:gd name="connsiteX35" fmla="*/ 149023 w 186003"/>
                <a:gd name="connsiteY35" fmla="*/ 41106 h 380734"/>
                <a:gd name="connsiteX36" fmla="*/ 149023 w 186003"/>
                <a:gd name="connsiteY36" fmla="*/ 42630 h 380734"/>
                <a:gd name="connsiteX37" fmla="*/ 146261 w 186003"/>
                <a:gd name="connsiteY37" fmla="*/ 52155 h 380734"/>
                <a:gd name="connsiteX38" fmla="*/ 135117 w 186003"/>
                <a:gd name="connsiteY38" fmla="*/ 83397 h 380734"/>
                <a:gd name="connsiteX39" fmla="*/ 126068 w 186003"/>
                <a:gd name="connsiteY39" fmla="*/ 133213 h 380734"/>
                <a:gd name="connsiteX40" fmla="*/ 139117 w 186003"/>
                <a:gd name="connsiteY40" fmla="*/ 172456 h 380734"/>
                <a:gd name="connsiteX41" fmla="*/ 141974 w 186003"/>
                <a:gd name="connsiteY41" fmla="*/ 185791 h 380734"/>
                <a:gd name="connsiteX42" fmla="*/ 135212 w 186003"/>
                <a:gd name="connsiteY42" fmla="*/ 198935 h 380734"/>
                <a:gd name="connsiteX43" fmla="*/ 109970 w 186003"/>
                <a:gd name="connsiteY43" fmla="*/ 225510 h 380734"/>
                <a:gd name="connsiteX44" fmla="*/ 84634 w 186003"/>
                <a:gd name="connsiteY44" fmla="*/ 249227 h 380734"/>
                <a:gd name="connsiteX45" fmla="*/ 38057 w 186003"/>
                <a:gd name="connsiteY45" fmla="*/ 299995 h 380734"/>
                <a:gd name="connsiteX46" fmla="*/ 20340 w 186003"/>
                <a:gd name="connsiteY46" fmla="*/ 333904 h 380734"/>
                <a:gd name="connsiteX47" fmla="*/ 61679 w 186003"/>
                <a:gd name="connsiteY47" fmla="*/ 175408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6003" h="380734">
                  <a:moveTo>
                    <a:pt x="5100" y="380005"/>
                  </a:moveTo>
                  <a:cubicBezTo>
                    <a:pt x="8450" y="380942"/>
                    <a:pt x="11971" y="379223"/>
                    <a:pt x="13291" y="376005"/>
                  </a:cubicBezTo>
                  <a:cubicBezTo>
                    <a:pt x="15843" y="377753"/>
                    <a:pt x="18592" y="379192"/>
                    <a:pt x="21483" y="380291"/>
                  </a:cubicBezTo>
                  <a:cubicBezTo>
                    <a:pt x="27921" y="382076"/>
                    <a:pt x="34587" y="378305"/>
                    <a:pt x="36372" y="371867"/>
                  </a:cubicBezTo>
                  <a:cubicBezTo>
                    <a:pt x="36395" y="371786"/>
                    <a:pt x="36416" y="371705"/>
                    <a:pt x="36437" y="371623"/>
                  </a:cubicBezTo>
                  <a:cubicBezTo>
                    <a:pt x="40949" y="346810"/>
                    <a:pt x="51848" y="323601"/>
                    <a:pt x="68060" y="304282"/>
                  </a:cubicBezTo>
                  <a:cubicBezTo>
                    <a:pt x="85273" y="284529"/>
                    <a:pt x="103591" y="265766"/>
                    <a:pt x="122924" y="248084"/>
                  </a:cubicBezTo>
                  <a:cubicBezTo>
                    <a:pt x="141975" y="229034"/>
                    <a:pt x="171026" y="204936"/>
                    <a:pt x="165596" y="174551"/>
                  </a:cubicBezTo>
                  <a:cubicBezTo>
                    <a:pt x="163885" y="167669"/>
                    <a:pt x="161591" y="160946"/>
                    <a:pt x="158738" y="154453"/>
                  </a:cubicBezTo>
                  <a:cubicBezTo>
                    <a:pt x="156139" y="147756"/>
                    <a:pt x="155034" y="140572"/>
                    <a:pt x="155500" y="133403"/>
                  </a:cubicBezTo>
                  <a:cubicBezTo>
                    <a:pt x="156941" y="118878"/>
                    <a:pt x="160940" y="104721"/>
                    <a:pt x="167311" y="91588"/>
                  </a:cubicBezTo>
                  <a:cubicBezTo>
                    <a:pt x="171883" y="80730"/>
                    <a:pt x="176836" y="70157"/>
                    <a:pt x="180836" y="59108"/>
                  </a:cubicBezTo>
                  <a:cubicBezTo>
                    <a:pt x="186344" y="47179"/>
                    <a:pt x="187490" y="33695"/>
                    <a:pt x="184075" y="21008"/>
                  </a:cubicBezTo>
                  <a:cubicBezTo>
                    <a:pt x="180876" y="11352"/>
                    <a:pt x="173215" y="3833"/>
                    <a:pt x="163501" y="815"/>
                  </a:cubicBezTo>
                  <a:cubicBezTo>
                    <a:pt x="155246" y="-1050"/>
                    <a:pt x="146590" y="313"/>
                    <a:pt x="139307" y="4625"/>
                  </a:cubicBezTo>
                  <a:cubicBezTo>
                    <a:pt x="126450" y="12550"/>
                    <a:pt x="115439" y="23138"/>
                    <a:pt x="107017" y="35677"/>
                  </a:cubicBezTo>
                  <a:cubicBezTo>
                    <a:pt x="95487" y="50831"/>
                    <a:pt x="84986" y="66742"/>
                    <a:pt x="75585" y="83302"/>
                  </a:cubicBezTo>
                  <a:cubicBezTo>
                    <a:pt x="68092" y="96002"/>
                    <a:pt x="61044" y="109146"/>
                    <a:pt x="54440" y="122735"/>
                  </a:cubicBezTo>
                  <a:cubicBezTo>
                    <a:pt x="47195" y="138134"/>
                    <a:pt x="41113" y="154053"/>
                    <a:pt x="36247" y="170360"/>
                  </a:cubicBezTo>
                  <a:cubicBezTo>
                    <a:pt x="15578" y="235606"/>
                    <a:pt x="9196" y="303710"/>
                    <a:pt x="243" y="371433"/>
                  </a:cubicBezTo>
                  <a:cubicBezTo>
                    <a:pt x="-744" y="375107"/>
                    <a:pt x="1364" y="378902"/>
                    <a:pt x="5005" y="380005"/>
                  </a:cubicBezTo>
                  <a:close/>
                  <a:moveTo>
                    <a:pt x="61679" y="175408"/>
                  </a:moveTo>
                  <a:lnTo>
                    <a:pt x="61679" y="175408"/>
                  </a:lnTo>
                  <a:cubicBezTo>
                    <a:pt x="64441" y="168074"/>
                    <a:pt x="67394" y="160930"/>
                    <a:pt x="70537" y="153787"/>
                  </a:cubicBezTo>
                  <a:lnTo>
                    <a:pt x="73680" y="146643"/>
                  </a:lnTo>
                  <a:lnTo>
                    <a:pt x="72347" y="149977"/>
                  </a:lnTo>
                  <a:cubicBezTo>
                    <a:pt x="72292" y="149725"/>
                    <a:pt x="72292" y="149466"/>
                    <a:pt x="72347" y="149215"/>
                  </a:cubicBezTo>
                  <a:lnTo>
                    <a:pt x="73299" y="147119"/>
                  </a:lnTo>
                  <a:cubicBezTo>
                    <a:pt x="75395" y="142928"/>
                    <a:pt x="77776" y="138832"/>
                    <a:pt x="80157" y="134737"/>
                  </a:cubicBezTo>
                  <a:cubicBezTo>
                    <a:pt x="87968" y="121116"/>
                    <a:pt x="96445" y="107876"/>
                    <a:pt x="105208" y="94827"/>
                  </a:cubicBezTo>
                  <a:cubicBezTo>
                    <a:pt x="110352" y="87302"/>
                    <a:pt x="115590" y="79873"/>
                    <a:pt x="121019" y="72538"/>
                  </a:cubicBezTo>
                  <a:lnTo>
                    <a:pt x="121781" y="71491"/>
                  </a:lnTo>
                  <a:lnTo>
                    <a:pt x="122925" y="69967"/>
                  </a:lnTo>
                  <a:cubicBezTo>
                    <a:pt x="124163" y="68252"/>
                    <a:pt x="125496" y="66633"/>
                    <a:pt x="126830" y="65014"/>
                  </a:cubicBezTo>
                  <a:cubicBezTo>
                    <a:pt x="129497" y="61585"/>
                    <a:pt x="132354" y="58251"/>
                    <a:pt x="135212" y="54917"/>
                  </a:cubicBezTo>
                  <a:cubicBezTo>
                    <a:pt x="139501" y="50009"/>
                    <a:pt x="144115" y="45395"/>
                    <a:pt x="149023" y="41106"/>
                  </a:cubicBezTo>
                  <a:lnTo>
                    <a:pt x="149023" y="42630"/>
                  </a:lnTo>
                  <a:cubicBezTo>
                    <a:pt x="148261" y="45868"/>
                    <a:pt x="147309" y="49107"/>
                    <a:pt x="146261" y="52155"/>
                  </a:cubicBezTo>
                  <a:cubicBezTo>
                    <a:pt x="142927" y="62728"/>
                    <a:pt x="138164" y="72729"/>
                    <a:pt x="135117" y="83397"/>
                  </a:cubicBezTo>
                  <a:cubicBezTo>
                    <a:pt x="129545" y="99435"/>
                    <a:pt x="126492" y="116239"/>
                    <a:pt x="126068" y="133213"/>
                  </a:cubicBezTo>
                  <a:cubicBezTo>
                    <a:pt x="127064" y="147180"/>
                    <a:pt x="131551" y="160673"/>
                    <a:pt x="139117" y="172456"/>
                  </a:cubicBezTo>
                  <a:cubicBezTo>
                    <a:pt x="141587" y="176435"/>
                    <a:pt x="142597" y="181149"/>
                    <a:pt x="141974" y="185791"/>
                  </a:cubicBezTo>
                  <a:cubicBezTo>
                    <a:pt x="140694" y="190608"/>
                    <a:pt x="138387" y="195092"/>
                    <a:pt x="135212" y="198935"/>
                  </a:cubicBezTo>
                  <a:cubicBezTo>
                    <a:pt x="127443" y="208385"/>
                    <a:pt x="119008" y="217266"/>
                    <a:pt x="109970" y="225510"/>
                  </a:cubicBezTo>
                  <a:cubicBezTo>
                    <a:pt x="101684" y="233606"/>
                    <a:pt x="93111" y="241321"/>
                    <a:pt x="84634" y="249227"/>
                  </a:cubicBezTo>
                  <a:cubicBezTo>
                    <a:pt x="67364" y="264463"/>
                    <a:pt x="51752" y="281480"/>
                    <a:pt x="38057" y="299995"/>
                  </a:cubicBezTo>
                  <a:cubicBezTo>
                    <a:pt x="30687" y="310471"/>
                    <a:pt x="24730" y="321872"/>
                    <a:pt x="20340" y="333904"/>
                  </a:cubicBezTo>
                  <a:cubicBezTo>
                    <a:pt x="29204" y="279911"/>
                    <a:pt x="43043" y="226853"/>
                    <a:pt x="61679" y="1754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xmlns="" id="{2AC3374E-AAA5-4681-99BC-6507313283A4}"/>
                </a:ext>
              </a:extLst>
            </p:cNvPr>
            <p:cNvSpPr/>
            <p:nvPr/>
          </p:nvSpPr>
          <p:spPr>
            <a:xfrm>
              <a:off x="7130373" y="1391908"/>
              <a:ext cx="68" cy="2607"/>
            </a:xfrm>
            <a:custGeom>
              <a:avLst/>
              <a:gdLst>
                <a:gd name="connsiteX0" fmla="*/ 0 w 42"/>
                <a:gd name="connsiteY0" fmla="*/ 0 h 1619"/>
                <a:gd name="connsiteX1" fmla="*/ 0 w 42"/>
                <a:gd name="connsiteY1" fmla="*/ 1619 h 1619"/>
                <a:gd name="connsiteX2" fmla="*/ 0 w 42"/>
                <a:gd name="connsiteY2" fmla="*/ 0 h 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" h="1619">
                  <a:moveTo>
                    <a:pt x="0" y="0"/>
                  </a:moveTo>
                  <a:cubicBezTo>
                    <a:pt x="0" y="571"/>
                    <a:pt x="0" y="1048"/>
                    <a:pt x="0" y="1619"/>
                  </a:cubicBezTo>
                  <a:cubicBezTo>
                    <a:pt x="95" y="47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xmlns="" id="{7FDEEF2B-DF43-4D2F-ADAB-5B0563C36E25}"/>
                </a:ext>
              </a:extLst>
            </p:cNvPr>
            <p:cNvSpPr/>
            <p:nvPr/>
          </p:nvSpPr>
          <p:spPr>
            <a:xfrm>
              <a:off x="7009984" y="959879"/>
              <a:ext cx="566548" cy="552880"/>
            </a:xfrm>
            <a:custGeom>
              <a:avLst/>
              <a:gdLst>
                <a:gd name="connsiteX0" fmla="*/ 61512 w 351782"/>
                <a:gd name="connsiteY0" fmla="*/ 336264 h 343295"/>
                <a:gd name="connsiteX1" fmla="*/ 127235 w 351782"/>
                <a:gd name="connsiteY1" fmla="*/ 295497 h 343295"/>
                <a:gd name="connsiteX2" fmla="*/ 153524 w 351782"/>
                <a:gd name="connsiteY2" fmla="*/ 265589 h 343295"/>
                <a:gd name="connsiteX3" fmla="*/ 179051 w 351782"/>
                <a:gd name="connsiteY3" fmla="*/ 232442 h 343295"/>
                <a:gd name="connsiteX4" fmla="*/ 182479 w 351782"/>
                <a:gd name="connsiteY4" fmla="*/ 228917 h 343295"/>
                <a:gd name="connsiteX5" fmla="*/ 184861 w 351782"/>
                <a:gd name="connsiteY5" fmla="*/ 226917 h 343295"/>
                <a:gd name="connsiteX6" fmla="*/ 191814 w 351782"/>
                <a:gd name="connsiteY6" fmla="*/ 222726 h 343295"/>
                <a:gd name="connsiteX7" fmla="*/ 192576 w 351782"/>
                <a:gd name="connsiteY7" fmla="*/ 222726 h 343295"/>
                <a:gd name="connsiteX8" fmla="*/ 193624 w 351782"/>
                <a:gd name="connsiteY8" fmla="*/ 222726 h 343295"/>
                <a:gd name="connsiteX9" fmla="*/ 197720 w 351782"/>
                <a:gd name="connsiteY9" fmla="*/ 221393 h 343295"/>
                <a:gd name="connsiteX10" fmla="*/ 201911 w 351782"/>
                <a:gd name="connsiteY10" fmla="*/ 220345 h 343295"/>
                <a:gd name="connsiteX11" fmla="*/ 205911 w 351782"/>
                <a:gd name="connsiteY11" fmla="*/ 219583 h 343295"/>
                <a:gd name="connsiteX12" fmla="*/ 242678 w 351782"/>
                <a:gd name="connsiteY12" fmla="*/ 221107 h 343295"/>
                <a:gd name="connsiteX13" fmla="*/ 301828 w 351782"/>
                <a:gd name="connsiteY13" fmla="*/ 220440 h 343295"/>
                <a:gd name="connsiteX14" fmla="*/ 321925 w 351782"/>
                <a:gd name="connsiteY14" fmla="*/ 197485 h 343295"/>
                <a:gd name="connsiteX15" fmla="*/ 307257 w 351782"/>
                <a:gd name="connsiteY15" fmla="*/ 163957 h 343295"/>
                <a:gd name="connsiteX16" fmla="*/ 296589 w 351782"/>
                <a:gd name="connsiteY16" fmla="*/ 135382 h 343295"/>
                <a:gd name="connsiteX17" fmla="*/ 297065 w 351782"/>
                <a:gd name="connsiteY17" fmla="*/ 132620 h 343295"/>
                <a:gd name="connsiteX18" fmla="*/ 298304 w 351782"/>
                <a:gd name="connsiteY18" fmla="*/ 128238 h 343295"/>
                <a:gd name="connsiteX19" fmla="*/ 302018 w 351782"/>
                <a:gd name="connsiteY19" fmla="*/ 120332 h 343295"/>
                <a:gd name="connsiteX20" fmla="*/ 309353 w 351782"/>
                <a:gd name="connsiteY20" fmla="*/ 110141 h 343295"/>
                <a:gd name="connsiteX21" fmla="*/ 346310 w 351782"/>
                <a:gd name="connsiteY21" fmla="*/ 58801 h 343295"/>
                <a:gd name="connsiteX22" fmla="*/ 350596 w 351782"/>
                <a:gd name="connsiteY22" fmla="*/ 25463 h 343295"/>
                <a:gd name="connsiteX23" fmla="*/ 327355 w 351782"/>
                <a:gd name="connsiteY23" fmla="*/ 1651 h 343295"/>
                <a:gd name="connsiteX24" fmla="*/ 271157 w 351782"/>
                <a:gd name="connsiteY24" fmla="*/ 23749 h 343295"/>
                <a:gd name="connsiteX25" fmla="*/ 181718 w 351782"/>
                <a:gd name="connsiteY25" fmla="*/ 134334 h 343295"/>
                <a:gd name="connsiteX26" fmla="*/ 153143 w 351782"/>
                <a:gd name="connsiteY26" fmla="*/ 167862 h 343295"/>
                <a:gd name="connsiteX27" fmla="*/ 141522 w 351782"/>
                <a:gd name="connsiteY27" fmla="*/ 176149 h 343295"/>
                <a:gd name="connsiteX28" fmla="*/ 114662 w 351782"/>
                <a:gd name="connsiteY28" fmla="*/ 194437 h 343295"/>
                <a:gd name="connsiteX29" fmla="*/ 70751 w 351782"/>
                <a:gd name="connsiteY29" fmla="*/ 222059 h 343295"/>
                <a:gd name="connsiteX30" fmla="*/ 40462 w 351782"/>
                <a:gd name="connsiteY30" fmla="*/ 240443 h 343295"/>
                <a:gd name="connsiteX31" fmla="*/ 29603 w 351782"/>
                <a:gd name="connsiteY31" fmla="*/ 264350 h 343295"/>
                <a:gd name="connsiteX32" fmla="*/ 34363 w 351782"/>
                <a:gd name="connsiteY32" fmla="*/ 275354 h 343295"/>
                <a:gd name="connsiteX33" fmla="*/ 36366 w 351782"/>
                <a:gd name="connsiteY33" fmla="*/ 275876 h 343295"/>
                <a:gd name="connsiteX34" fmla="*/ 39128 w 351782"/>
                <a:gd name="connsiteY34" fmla="*/ 276542 h 343295"/>
                <a:gd name="connsiteX35" fmla="*/ 39128 w 351782"/>
                <a:gd name="connsiteY35" fmla="*/ 276542 h 343295"/>
                <a:gd name="connsiteX36" fmla="*/ 33413 w 351782"/>
                <a:gd name="connsiteY36" fmla="*/ 279495 h 343295"/>
                <a:gd name="connsiteX37" fmla="*/ 31699 w 351782"/>
                <a:gd name="connsiteY37" fmla="*/ 280448 h 343295"/>
                <a:gd name="connsiteX38" fmla="*/ 17602 w 351782"/>
                <a:gd name="connsiteY38" fmla="*/ 290830 h 343295"/>
                <a:gd name="connsiteX39" fmla="*/ 647 w 351782"/>
                <a:gd name="connsiteY39" fmla="*/ 324644 h 343295"/>
                <a:gd name="connsiteX40" fmla="*/ 61607 w 351782"/>
                <a:gd name="connsiteY40" fmla="*/ 336074 h 343295"/>
                <a:gd name="connsiteX41" fmla="*/ 296113 w 351782"/>
                <a:gd name="connsiteY41" fmla="*/ 194818 h 343295"/>
                <a:gd name="connsiteX42" fmla="*/ 296113 w 351782"/>
                <a:gd name="connsiteY42" fmla="*/ 194818 h 343295"/>
                <a:gd name="connsiteX43" fmla="*/ 296113 w 351782"/>
                <a:gd name="connsiteY43" fmla="*/ 194818 h 343295"/>
                <a:gd name="connsiteX44" fmla="*/ 34270 w 351782"/>
                <a:gd name="connsiteY44" fmla="*/ 312071 h 343295"/>
                <a:gd name="connsiteX45" fmla="*/ 34270 w 351782"/>
                <a:gd name="connsiteY45" fmla="*/ 312071 h 343295"/>
                <a:gd name="connsiteX46" fmla="*/ 41891 w 351782"/>
                <a:gd name="connsiteY46" fmla="*/ 305022 h 343295"/>
                <a:gd name="connsiteX47" fmla="*/ 56559 w 351782"/>
                <a:gd name="connsiteY47" fmla="*/ 295497 h 343295"/>
                <a:gd name="connsiteX48" fmla="*/ 74562 w 351782"/>
                <a:gd name="connsiteY48" fmla="*/ 275018 h 343295"/>
                <a:gd name="connsiteX49" fmla="*/ 74561 w 351782"/>
                <a:gd name="connsiteY49" fmla="*/ 268065 h 343295"/>
                <a:gd name="connsiteX50" fmla="*/ 70561 w 351782"/>
                <a:gd name="connsiteY50" fmla="*/ 259874 h 343295"/>
                <a:gd name="connsiteX51" fmla="*/ 62655 w 351782"/>
                <a:gd name="connsiteY51" fmla="*/ 255587 h 343295"/>
                <a:gd name="connsiteX52" fmla="*/ 126568 w 351782"/>
                <a:gd name="connsiteY52" fmla="*/ 211963 h 343295"/>
                <a:gd name="connsiteX53" fmla="*/ 200768 w 351782"/>
                <a:gd name="connsiteY53" fmla="*/ 151003 h 343295"/>
                <a:gd name="connsiteX54" fmla="*/ 294684 w 351782"/>
                <a:gd name="connsiteY54" fmla="*/ 42418 h 343295"/>
                <a:gd name="connsiteX55" fmla="*/ 296113 w 351782"/>
                <a:gd name="connsiteY55" fmla="*/ 41180 h 343295"/>
                <a:gd name="connsiteX56" fmla="*/ 298304 w 351782"/>
                <a:gd name="connsiteY56" fmla="*/ 39560 h 343295"/>
                <a:gd name="connsiteX57" fmla="*/ 304019 w 351782"/>
                <a:gd name="connsiteY57" fmla="*/ 35655 h 343295"/>
                <a:gd name="connsiteX58" fmla="*/ 309638 w 351782"/>
                <a:gd name="connsiteY58" fmla="*/ 32321 h 343295"/>
                <a:gd name="connsiteX59" fmla="*/ 311353 w 351782"/>
                <a:gd name="connsiteY59" fmla="*/ 31559 h 343295"/>
                <a:gd name="connsiteX60" fmla="*/ 313639 w 351782"/>
                <a:gd name="connsiteY60" fmla="*/ 30702 h 343295"/>
                <a:gd name="connsiteX61" fmla="*/ 317258 w 351782"/>
                <a:gd name="connsiteY61" fmla="*/ 29940 h 343295"/>
                <a:gd name="connsiteX62" fmla="*/ 319735 w 351782"/>
                <a:gd name="connsiteY62" fmla="*/ 29940 h 343295"/>
                <a:gd name="connsiteX63" fmla="*/ 319735 w 351782"/>
                <a:gd name="connsiteY63" fmla="*/ 29940 h 343295"/>
                <a:gd name="connsiteX64" fmla="*/ 320783 w 351782"/>
                <a:gd name="connsiteY64" fmla="*/ 30702 h 343295"/>
                <a:gd name="connsiteX65" fmla="*/ 321545 w 351782"/>
                <a:gd name="connsiteY65" fmla="*/ 31464 h 343295"/>
                <a:gd name="connsiteX66" fmla="*/ 322592 w 351782"/>
                <a:gd name="connsiteY66" fmla="*/ 32798 h 343295"/>
                <a:gd name="connsiteX67" fmla="*/ 322592 w 351782"/>
                <a:gd name="connsiteY67" fmla="*/ 32798 h 343295"/>
                <a:gd name="connsiteX68" fmla="*/ 322592 w 351782"/>
                <a:gd name="connsiteY68" fmla="*/ 33845 h 343295"/>
                <a:gd name="connsiteX69" fmla="*/ 322592 w 351782"/>
                <a:gd name="connsiteY69" fmla="*/ 35179 h 343295"/>
                <a:gd name="connsiteX70" fmla="*/ 322592 w 351782"/>
                <a:gd name="connsiteY70" fmla="*/ 36608 h 343295"/>
                <a:gd name="connsiteX71" fmla="*/ 322592 w 351782"/>
                <a:gd name="connsiteY71" fmla="*/ 38417 h 343295"/>
                <a:gd name="connsiteX72" fmla="*/ 320878 w 351782"/>
                <a:gd name="connsiteY72" fmla="*/ 44513 h 343295"/>
                <a:gd name="connsiteX73" fmla="*/ 319925 w 351782"/>
                <a:gd name="connsiteY73" fmla="*/ 46704 h 343295"/>
                <a:gd name="connsiteX74" fmla="*/ 318306 w 351782"/>
                <a:gd name="connsiteY74" fmla="*/ 49943 h 343295"/>
                <a:gd name="connsiteX75" fmla="*/ 314591 w 351782"/>
                <a:gd name="connsiteY75" fmla="*/ 56515 h 343295"/>
                <a:gd name="connsiteX76" fmla="*/ 310400 w 351782"/>
                <a:gd name="connsiteY76" fmla="*/ 62897 h 343295"/>
                <a:gd name="connsiteX77" fmla="*/ 308114 w 351782"/>
                <a:gd name="connsiteY77" fmla="*/ 66040 h 343295"/>
                <a:gd name="connsiteX78" fmla="*/ 306019 w 351782"/>
                <a:gd name="connsiteY78" fmla="*/ 68993 h 343295"/>
                <a:gd name="connsiteX79" fmla="*/ 288874 w 351782"/>
                <a:gd name="connsiteY79" fmla="*/ 90138 h 343295"/>
                <a:gd name="connsiteX80" fmla="*/ 285921 w 351782"/>
                <a:gd name="connsiteY80" fmla="*/ 93853 h 343295"/>
                <a:gd name="connsiteX81" fmla="*/ 283826 w 351782"/>
                <a:gd name="connsiteY81" fmla="*/ 96425 h 343295"/>
                <a:gd name="connsiteX82" fmla="*/ 283063 w 351782"/>
                <a:gd name="connsiteY82" fmla="*/ 97568 h 343295"/>
                <a:gd name="connsiteX83" fmla="*/ 279730 w 351782"/>
                <a:gd name="connsiteY83" fmla="*/ 102997 h 343295"/>
                <a:gd name="connsiteX84" fmla="*/ 271157 w 351782"/>
                <a:gd name="connsiteY84" fmla="*/ 124904 h 343295"/>
                <a:gd name="connsiteX85" fmla="*/ 279635 w 351782"/>
                <a:gd name="connsiteY85" fmla="*/ 165005 h 343295"/>
                <a:gd name="connsiteX86" fmla="*/ 289826 w 351782"/>
                <a:gd name="connsiteY86" fmla="*/ 182150 h 343295"/>
                <a:gd name="connsiteX87" fmla="*/ 294970 w 351782"/>
                <a:gd name="connsiteY87" fmla="*/ 190722 h 343295"/>
                <a:gd name="connsiteX88" fmla="*/ 295732 w 351782"/>
                <a:gd name="connsiteY88" fmla="*/ 192627 h 343295"/>
                <a:gd name="connsiteX89" fmla="*/ 293636 w 351782"/>
                <a:gd name="connsiteY89" fmla="*/ 192627 h 343295"/>
                <a:gd name="connsiteX90" fmla="*/ 292684 w 351782"/>
                <a:gd name="connsiteY90" fmla="*/ 192627 h 343295"/>
                <a:gd name="connsiteX91" fmla="*/ 292684 w 351782"/>
                <a:gd name="connsiteY91" fmla="*/ 192627 h 343295"/>
                <a:gd name="connsiteX92" fmla="*/ 266490 w 351782"/>
                <a:gd name="connsiteY92" fmla="*/ 191960 h 343295"/>
                <a:gd name="connsiteX93" fmla="*/ 260394 w 351782"/>
                <a:gd name="connsiteY93" fmla="*/ 191294 h 343295"/>
                <a:gd name="connsiteX94" fmla="*/ 259251 w 351782"/>
                <a:gd name="connsiteY94" fmla="*/ 191294 h 343295"/>
                <a:gd name="connsiteX95" fmla="*/ 258203 w 351782"/>
                <a:gd name="connsiteY95" fmla="*/ 191294 h 343295"/>
                <a:gd name="connsiteX96" fmla="*/ 253727 w 351782"/>
                <a:gd name="connsiteY96" fmla="*/ 190627 h 343295"/>
                <a:gd name="connsiteX97" fmla="*/ 231438 w 351782"/>
                <a:gd name="connsiteY97" fmla="*/ 187865 h 343295"/>
                <a:gd name="connsiteX98" fmla="*/ 192195 w 351782"/>
                <a:gd name="connsiteY98" fmla="*/ 190151 h 343295"/>
                <a:gd name="connsiteX99" fmla="*/ 156762 w 351782"/>
                <a:gd name="connsiteY99" fmla="*/ 212725 h 343295"/>
                <a:gd name="connsiteX100" fmla="*/ 143141 w 351782"/>
                <a:gd name="connsiteY100" fmla="*/ 230727 h 343295"/>
                <a:gd name="connsiteX101" fmla="*/ 131616 w 351782"/>
                <a:gd name="connsiteY101" fmla="*/ 246062 h 343295"/>
                <a:gd name="connsiteX102" fmla="*/ 74466 w 351782"/>
                <a:gd name="connsiteY102" fmla="*/ 298831 h 343295"/>
                <a:gd name="connsiteX103" fmla="*/ 66751 w 351782"/>
                <a:gd name="connsiteY103" fmla="*/ 302831 h 343295"/>
                <a:gd name="connsiteX104" fmla="*/ 63512 w 351782"/>
                <a:gd name="connsiteY104" fmla="*/ 304355 h 343295"/>
                <a:gd name="connsiteX105" fmla="*/ 63036 w 351782"/>
                <a:gd name="connsiteY105" fmla="*/ 304355 h 343295"/>
                <a:gd name="connsiteX106" fmla="*/ 62369 w 351782"/>
                <a:gd name="connsiteY106" fmla="*/ 304355 h 343295"/>
                <a:gd name="connsiteX107" fmla="*/ 53606 w 351782"/>
                <a:gd name="connsiteY107" fmla="*/ 307689 h 343295"/>
                <a:gd name="connsiteX108" fmla="*/ 42081 w 351782"/>
                <a:gd name="connsiteY108" fmla="*/ 311499 h 343295"/>
                <a:gd name="connsiteX109" fmla="*/ 35890 w 351782"/>
                <a:gd name="connsiteY109" fmla="*/ 313118 h 343295"/>
                <a:gd name="connsiteX110" fmla="*/ 31985 w 351782"/>
                <a:gd name="connsiteY110" fmla="*/ 314547 h 343295"/>
                <a:gd name="connsiteX111" fmla="*/ 34270 w 351782"/>
                <a:gd name="connsiteY111" fmla="*/ 312071 h 34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51782" h="343295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96" y="352552"/>
                    <a:pt x="43224" y="342646"/>
                    <a:pt x="61607" y="336074"/>
                  </a:cubicBezTo>
                  <a:close/>
                  <a:moveTo>
                    <a:pt x="296113" y="194818"/>
                  </a:moveTo>
                  <a:lnTo>
                    <a:pt x="296113" y="194818"/>
                  </a:lnTo>
                  <a:lnTo>
                    <a:pt x="296113" y="194818"/>
                  </a:lnTo>
                  <a:close/>
                  <a:moveTo>
                    <a:pt x="34270" y="312071"/>
                  </a:moveTo>
                  <a:lnTo>
                    <a:pt x="34270" y="312071"/>
                  </a:lnTo>
                  <a:cubicBezTo>
                    <a:pt x="36747" y="309594"/>
                    <a:pt x="39414" y="307403"/>
                    <a:pt x="41891" y="305022"/>
                  </a:cubicBezTo>
                  <a:cubicBezTo>
                    <a:pt x="47062" y="302304"/>
                    <a:pt x="51972" y="299115"/>
                    <a:pt x="56559" y="295497"/>
                  </a:cubicBezTo>
                  <a:cubicBezTo>
                    <a:pt x="64519" y="290680"/>
                    <a:pt x="70804" y="283530"/>
                    <a:pt x="74562" y="275018"/>
                  </a:cubicBezTo>
                  <a:cubicBezTo>
                    <a:pt x="74561" y="273971"/>
                    <a:pt x="74561" y="267970"/>
                    <a:pt x="74561" y="268065"/>
                  </a:cubicBezTo>
                  <a:cubicBezTo>
                    <a:pt x="74083" y="264994"/>
                    <a:pt x="72689" y="262139"/>
                    <a:pt x="70561" y="259874"/>
                  </a:cubicBezTo>
                  <a:cubicBezTo>
                    <a:pt x="68383" y="257727"/>
                    <a:pt x="65642" y="256241"/>
                    <a:pt x="62655" y="255587"/>
                  </a:cubicBezTo>
                  <a:cubicBezTo>
                    <a:pt x="83420" y="240157"/>
                    <a:pt x="105137" y="225965"/>
                    <a:pt x="126568" y="211963"/>
                  </a:cubicBezTo>
                  <a:cubicBezTo>
                    <a:pt x="153723" y="194784"/>
                    <a:pt x="178646" y="174308"/>
                    <a:pt x="200768" y="151003"/>
                  </a:cubicBezTo>
                  <a:cubicBezTo>
                    <a:pt x="233057" y="115856"/>
                    <a:pt x="257918" y="73184"/>
                    <a:pt x="294684" y="42418"/>
                  </a:cubicBezTo>
                  <a:lnTo>
                    <a:pt x="296113" y="41180"/>
                  </a:lnTo>
                  <a:lnTo>
                    <a:pt x="298304" y="39560"/>
                  </a:lnTo>
                  <a:cubicBezTo>
                    <a:pt x="300113" y="38132"/>
                    <a:pt x="302113" y="36893"/>
                    <a:pt x="304019" y="35655"/>
                  </a:cubicBezTo>
                  <a:lnTo>
                    <a:pt x="309638" y="32321"/>
                  </a:lnTo>
                  <a:lnTo>
                    <a:pt x="311353" y="31559"/>
                  </a:lnTo>
                  <a:cubicBezTo>
                    <a:pt x="309638" y="32321"/>
                    <a:pt x="312877" y="30988"/>
                    <a:pt x="313639" y="30702"/>
                  </a:cubicBezTo>
                  <a:lnTo>
                    <a:pt x="317258" y="29940"/>
                  </a:lnTo>
                  <a:lnTo>
                    <a:pt x="319735" y="29940"/>
                  </a:lnTo>
                  <a:lnTo>
                    <a:pt x="319735" y="29940"/>
                  </a:lnTo>
                  <a:lnTo>
                    <a:pt x="320783" y="30702"/>
                  </a:lnTo>
                  <a:cubicBezTo>
                    <a:pt x="321083" y="30906"/>
                    <a:pt x="321341" y="31164"/>
                    <a:pt x="321545" y="31464"/>
                  </a:cubicBezTo>
                  <a:lnTo>
                    <a:pt x="322592" y="32798"/>
                  </a:lnTo>
                  <a:lnTo>
                    <a:pt x="322592" y="32798"/>
                  </a:lnTo>
                  <a:lnTo>
                    <a:pt x="322592" y="33845"/>
                  </a:lnTo>
                  <a:cubicBezTo>
                    <a:pt x="322633" y="34289"/>
                    <a:pt x="322633" y="34735"/>
                    <a:pt x="322592" y="35179"/>
                  </a:cubicBezTo>
                  <a:lnTo>
                    <a:pt x="322592" y="36608"/>
                  </a:lnTo>
                  <a:cubicBezTo>
                    <a:pt x="322592" y="36608"/>
                    <a:pt x="322592" y="38036"/>
                    <a:pt x="322592" y="38417"/>
                  </a:cubicBezTo>
                  <a:cubicBezTo>
                    <a:pt x="322167" y="40488"/>
                    <a:pt x="321594" y="42525"/>
                    <a:pt x="320878" y="44513"/>
                  </a:cubicBezTo>
                  <a:cubicBezTo>
                    <a:pt x="320878" y="44513"/>
                    <a:pt x="320116" y="46323"/>
                    <a:pt x="319925" y="46704"/>
                  </a:cubicBezTo>
                  <a:cubicBezTo>
                    <a:pt x="319443" y="47812"/>
                    <a:pt x="318903" y="48893"/>
                    <a:pt x="318306" y="49943"/>
                  </a:cubicBezTo>
                  <a:cubicBezTo>
                    <a:pt x="317163" y="52229"/>
                    <a:pt x="315925" y="54324"/>
                    <a:pt x="314591" y="56515"/>
                  </a:cubicBezTo>
                  <a:cubicBezTo>
                    <a:pt x="313258" y="58706"/>
                    <a:pt x="311829" y="60801"/>
                    <a:pt x="310400" y="62897"/>
                  </a:cubicBezTo>
                  <a:lnTo>
                    <a:pt x="308114" y="66040"/>
                  </a:lnTo>
                  <a:lnTo>
                    <a:pt x="306019" y="68993"/>
                  </a:lnTo>
                  <a:cubicBezTo>
                    <a:pt x="300494" y="76232"/>
                    <a:pt x="294589" y="83090"/>
                    <a:pt x="288874" y="90138"/>
                  </a:cubicBezTo>
                  <a:cubicBezTo>
                    <a:pt x="287826" y="91376"/>
                    <a:pt x="286874" y="92519"/>
                    <a:pt x="285921" y="93853"/>
                  </a:cubicBezTo>
                  <a:lnTo>
                    <a:pt x="283826" y="96425"/>
                  </a:lnTo>
                  <a:lnTo>
                    <a:pt x="283063" y="97568"/>
                  </a:lnTo>
                  <a:lnTo>
                    <a:pt x="279730" y="102997"/>
                  </a:lnTo>
                  <a:cubicBezTo>
                    <a:pt x="275681" y="109776"/>
                    <a:pt x="272785" y="117178"/>
                    <a:pt x="271157" y="124904"/>
                  </a:cubicBezTo>
                  <a:cubicBezTo>
                    <a:pt x="269156" y="138853"/>
                    <a:pt x="272159" y="153060"/>
                    <a:pt x="279635" y="165005"/>
                  </a:cubicBezTo>
                  <a:cubicBezTo>
                    <a:pt x="282683" y="170910"/>
                    <a:pt x="286397" y="176435"/>
                    <a:pt x="289826" y="182150"/>
                  </a:cubicBezTo>
                  <a:cubicBezTo>
                    <a:pt x="291541" y="185007"/>
                    <a:pt x="293351" y="187865"/>
                    <a:pt x="294970" y="190722"/>
                  </a:cubicBezTo>
                  <a:lnTo>
                    <a:pt x="295732" y="192627"/>
                  </a:lnTo>
                  <a:lnTo>
                    <a:pt x="293636" y="192627"/>
                  </a:lnTo>
                  <a:lnTo>
                    <a:pt x="292684" y="192627"/>
                  </a:lnTo>
                  <a:lnTo>
                    <a:pt x="292684" y="192627"/>
                  </a:lnTo>
                  <a:cubicBezTo>
                    <a:pt x="283953" y="193310"/>
                    <a:pt x="275175" y="193086"/>
                    <a:pt x="266490" y="191960"/>
                  </a:cubicBezTo>
                  <a:lnTo>
                    <a:pt x="260394" y="191294"/>
                  </a:lnTo>
                  <a:lnTo>
                    <a:pt x="259251" y="191294"/>
                  </a:lnTo>
                  <a:lnTo>
                    <a:pt x="258203" y="191294"/>
                  </a:lnTo>
                  <a:lnTo>
                    <a:pt x="253727" y="190627"/>
                  </a:lnTo>
                  <a:cubicBezTo>
                    <a:pt x="246297" y="189484"/>
                    <a:pt x="238868" y="188531"/>
                    <a:pt x="231438" y="187865"/>
                  </a:cubicBezTo>
                  <a:cubicBezTo>
                    <a:pt x="218321" y="186429"/>
                    <a:pt x="205057" y="187202"/>
                    <a:pt x="192195" y="190151"/>
                  </a:cubicBezTo>
                  <a:cubicBezTo>
                    <a:pt x="178311" y="193777"/>
                    <a:pt x="165916" y="201674"/>
                    <a:pt x="156762" y="212725"/>
                  </a:cubicBezTo>
                  <a:cubicBezTo>
                    <a:pt x="152000" y="218535"/>
                    <a:pt x="147237" y="224726"/>
                    <a:pt x="143141" y="230727"/>
                  </a:cubicBezTo>
                  <a:cubicBezTo>
                    <a:pt x="139045" y="236728"/>
                    <a:pt x="136378" y="240252"/>
                    <a:pt x="131616" y="246062"/>
                  </a:cubicBezTo>
                  <a:cubicBezTo>
                    <a:pt x="116343" y="267347"/>
                    <a:pt x="96899" y="285301"/>
                    <a:pt x="74466" y="298831"/>
                  </a:cubicBezTo>
                  <a:lnTo>
                    <a:pt x="66751" y="302831"/>
                  </a:lnTo>
                  <a:lnTo>
                    <a:pt x="63512" y="304355"/>
                  </a:lnTo>
                  <a:lnTo>
                    <a:pt x="63036" y="304355"/>
                  </a:lnTo>
                  <a:lnTo>
                    <a:pt x="62369" y="304355"/>
                  </a:lnTo>
                  <a:lnTo>
                    <a:pt x="53606" y="307689"/>
                  </a:lnTo>
                  <a:cubicBezTo>
                    <a:pt x="49796" y="309118"/>
                    <a:pt x="45986" y="310356"/>
                    <a:pt x="42081" y="311499"/>
                  </a:cubicBezTo>
                  <a:cubicBezTo>
                    <a:pt x="39986" y="312166"/>
                    <a:pt x="37890" y="312642"/>
                    <a:pt x="35890" y="313118"/>
                  </a:cubicBezTo>
                  <a:lnTo>
                    <a:pt x="31985" y="314547"/>
                  </a:lnTo>
                  <a:cubicBezTo>
                    <a:pt x="32707" y="313686"/>
                    <a:pt x="33470" y="312859"/>
                    <a:pt x="34270" y="31207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xmlns="" id="{442B5B6E-9C75-4467-8C2E-2050E84EF561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2971 w 202211"/>
                <a:gd name="connsiteY22" fmla="*/ 14175 h 130219"/>
                <a:gd name="connsiteX23" fmla="*/ 176124 w 202211"/>
                <a:gd name="connsiteY23" fmla="*/ 29796 h 130219"/>
                <a:gd name="connsiteX24" fmla="*/ 176124 w 202211"/>
                <a:gd name="connsiteY24" fmla="*/ 29796 h 130219"/>
                <a:gd name="connsiteX25" fmla="*/ 176124 w 202211"/>
                <a:gd name="connsiteY25" fmla="*/ 29796 h 130219"/>
                <a:gd name="connsiteX26" fmla="*/ 132786 w 202211"/>
                <a:gd name="connsiteY26" fmla="*/ 27986 h 130219"/>
                <a:gd name="connsiteX27" fmla="*/ 132786 w 202211"/>
                <a:gd name="connsiteY27" fmla="*/ 27986 h 130219"/>
                <a:gd name="connsiteX28" fmla="*/ 134690 w 202211"/>
                <a:gd name="connsiteY28" fmla="*/ 27986 h 130219"/>
                <a:gd name="connsiteX29" fmla="*/ 141548 w 202211"/>
                <a:gd name="connsiteY29" fmla="*/ 27319 h 130219"/>
                <a:gd name="connsiteX30" fmla="*/ 165742 w 202211"/>
                <a:gd name="connsiteY30" fmla="*/ 27319 h 130219"/>
                <a:gd name="connsiteX31" fmla="*/ 166790 w 202211"/>
                <a:gd name="connsiteY31" fmla="*/ 27319 h 130219"/>
                <a:gd name="connsiteX32" fmla="*/ 168218 w 202211"/>
                <a:gd name="connsiteY32" fmla="*/ 27319 h 130219"/>
                <a:gd name="connsiteX33" fmla="*/ 172790 w 202211"/>
                <a:gd name="connsiteY33" fmla="*/ 28462 h 130219"/>
                <a:gd name="connsiteX34" fmla="*/ 174505 w 202211"/>
                <a:gd name="connsiteY34" fmla="*/ 29034 h 130219"/>
                <a:gd name="connsiteX35" fmla="*/ 175457 w 202211"/>
                <a:gd name="connsiteY35" fmla="*/ 29605 h 130219"/>
                <a:gd name="connsiteX36" fmla="*/ 175457 w 202211"/>
                <a:gd name="connsiteY36" fmla="*/ 30558 h 130219"/>
                <a:gd name="connsiteX37" fmla="*/ 175457 w 202211"/>
                <a:gd name="connsiteY37" fmla="*/ 31415 h 130219"/>
                <a:gd name="connsiteX38" fmla="*/ 175457 w 202211"/>
                <a:gd name="connsiteY38" fmla="*/ 32368 h 130219"/>
                <a:gd name="connsiteX39" fmla="*/ 174314 w 202211"/>
                <a:gd name="connsiteY39" fmla="*/ 34749 h 130219"/>
                <a:gd name="connsiteX40" fmla="*/ 174314 w 202211"/>
                <a:gd name="connsiteY40" fmla="*/ 34749 h 130219"/>
                <a:gd name="connsiteX41" fmla="*/ 173362 w 202211"/>
                <a:gd name="connsiteY41" fmla="*/ 36273 h 130219"/>
                <a:gd name="connsiteX42" fmla="*/ 170790 w 202211"/>
                <a:gd name="connsiteY42" fmla="*/ 38940 h 130219"/>
                <a:gd name="connsiteX43" fmla="*/ 165837 w 202211"/>
                <a:gd name="connsiteY43" fmla="*/ 41797 h 130219"/>
                <a:gd name="connsiteX44" fmla="*/ 164123 w 202211"/>
                <a:gd name="connsiteY44" fmla="*/ 42559 h 130219"/>
                <a:gd name="connsiteX45" fmla="*/ 160503 w 202211"/>
                <a:gd name="connsiteY45" fmla="*/ 43893 h 130219"/>
                <a:gd name="connsiteX46" fmla="*/ 114974 w 202211"/>
                <a:gd name="connsiteY46" fmla="*/ 62943 h 130219"/>
                <a:gd name="connsiteX47" fmla="*/ 78969 w 202211"/>
                <a:gd name="connsiteY47" fmla="*/ 101043 h 130219"/>
                <a:gd name="connsiteX48" fmla="*/ 47822 w 202211"/>
                <a:gd name="connsiteY48" fmla="*/ 104186 h 130219"/>
                <a:gd name="connsiteX49" fmla="*/ 33345 w 202211"/>
                <a:gd name="connsiteY49" fmla="*/ 101329 h 130219"/>
                <a:gd name="connsiteX50" fmla="*/ 26487 w 202211"/>
                <a:gd name="connsiteY50" fmla="*/ 99328 h 130219"/>
                <a:gd name="connsiteX51" fmla="*/ 24200 w 202211"/>
                <a:gd name="connsiteY51" fmla="*/ 98566 h 130219"/>
                <a:gd name="connsiteX52" fmla="*/ 24200 w 202211"/>
                <a:gd name="connsiteY52" fmla="*/ 98566 h 130219"/>
                <a:gd name="connsiteX53" fmla="*/ 23438 w 202211"/>
                <a:gd name="connsiteY53" fmla="*/ 98566 h 130219"/>
                <a:gd name="connsiteX54" fmla="*/ 22010 w 202211"/>
                <a:gd name="connsiteY54" fmla="*/ 97709 h 130219"/>
                <a:gd name="connsiteX55" fmla="*/ 22010 w 202211"/>
                <a:gd name="connsiteY55" fmla="*/ 97709 h 130219"/>
                <a:gd name="connsiteX56" fmla="*/ 22010 w 202211"/>
                <a:gd name="connsiteY56" fmla="*/ 97709 h 130219"/>
                <a:gd name="connsiteX57" fmla="*/ 21438 w 202211"/>
                <a:gd name="connsiteY57" fmla="*/ 96566 h 130219"/>
                <a:gd name="connsiteX58" fmla="*/ 20867 w 202211"/>
                <a:gd name="connsiteY58" fmla="*/ 93994 h 130219"/>
                <a:gd name="connsiteX59" fmla="*/ 20867 w 202211"/>
                <a:gd name="connsiteY59" fmla="*/ 93994 h 130219"/>
                <a:gd name="connsiteX60" fmla="*/ 20867 w 202211"/>
                <a:gd name="connsiteY60" fmla="*/ 91708 h 130219"/>
                <a:gd name="connsiteX61" fmla="*/ 19343 w 202211"/>
                <a:gd name="connsiteY61" fmla="*/ 77230 h 130219"/>
                <a:gd name="connsiteX62" fmla="*/ 20390 w 202211"/>
                <a:gd name="connsiteY62" fmla="*/ 77230 h 130219"/>
                <a:gd name="connsiteX63" fmla="*/ 23533 w 202211"/>
                <a:gd name="connsiteY63" fmla="*/ 77230 h 130219"/>
                <a:gd name="connsiteX64" fmla="*/ 26487 w 202211"/>
                <a:gd name="connsiteY64" fmla="*/ 75802 h 130219"/>
                <a:gd name="connsiteX65" fmla="*/ 50775 w 202211"/>
                <a:gd name="connsiteY65" fmla="*/ 66277 h 130219"/>
                <a:gd name="connsiteX66" fmla="*/ 53156 w 202211"/>
                <a:gd name="connsiteY66" fmla="*/ 62371 h 130219"/>
                <a:gd name="connsiteX67" fmla="*/ 67063 w 202211"/>
                <a:gd name="connsiteY67" fmla="*/ 54942 h 130219"/>
                <a:gd name="connsiteX68" fmla="*/ 106401 w 202211"/>
                <a:gd name="connsiteY68" fmla="*/ 35035 h 130219"/>
                <a:gd name="connsiteX69" fmla="*/ 122022 w 202211"/>
                <a:gd name="connsiteY69" fmla="*/ 31320 h 130219"/>
                <a:gd name="connsiteX70" fmla="*/ 132690 w 202211"/>
                <a:gd name="connsiteY70" fmla="*/ 29415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6738" y="4567"/>
                    <a:pt x="104398" y="8369"/>
                    <a:pt x="92971" y="14175"/>
                  </a:cubicBezTo>
                  <a:close/>
                  <a:moveTo>
                    <a:pt x="176124" y="29796"/>
                  </a:moveTo>
                  <a:lnTo>
                    <a:pt x="176124" y="29796"/>
                  </a:lnTo>
                  <a:lnTo>
                    <a:pt x="176124" y="29796"/>
                  </a:lnTo>
                  <a:close/>
                  <a:moveTo>
                    <a:pt x="132786" y="27986"/>
                  </a:moveTo>
                  <a:lnTo>
                    <a:pt x="132786" y="27986"/>
                  </a:lnTo>
                  <a:lnTo>
                    <a:pt x="134690" y="27986"/>
                  </a:lnTo>
                  <a:lnTo>
                    <a:pt x="141548" y="27319"/>
                  </a:lnTo>
                  <a:cubicBezTo>
                    <a:pt x="149595" y="26558"/>
                    <a:pt x="157695" y="26558"/>
                    <a:pt x="165742" y="27319"/>
                  </a:cubicBezTo>
                  <a:lnTo>
                    <a:pt x="166790" y="27319"/>
                  </a:lnTo>
                  <a:lnTo>
                    <a:pt x="168218" y="27319"/>
                  </a:lnTo>
                  <a:lnTo>
                    <a:pt x="172790" y="28462"/>
                  </a:lnTo>
                  <a:lnTo>
                    <a:pt x="174505" y="29034"/>
                  </a:lnTo>
                  <a:lnTo>
                    <a:pt x="175457" y="29605"/>
                  </a:lnTo>
                  <a:cubicBezTo>
                    <a:pt x="175457" y="30367"/>
                    <a:pt x="175457" y="31225"/>
                    <a:pt x="175457" y="30558"/>
                  </a:cubicBezTo>
                  <a:cubicBezTo>
                    <a:pt x="175457" y="29891"/>
                    <a:pt x="175457" y="31129"/>
                    <a:pt x="175457" y="31415"/>
                  </a:cubicBezTo>
                  <a:cubicBezTo>
                    <a:pt x="175457" y="31701"/>
                    <a:pt x="173743" y="35987"/>
                    <a:pt x="175457" y="32368"/>
                  </a:cubicBezTo>
                  <a:lnTo>
                    <a:pt x="174314" y="34749"/>
                  </a:lnTo>
                  <a:cubicBezTo>
                    <a:pt x="174314" y="33796"/>
                    <a:pt x="174314" y="33892"/>
                    <a:pt x="174314" y="34749"/>
                  </a:cubicBezTo>
                  <a:cubicBezTo>
                    <a:pt x="174023" y="35273"/>
                    <a:pt x="173705" y="35782"/>
                    <a:pt x="173362" y="36273"/>
                  </a:cubicBezTo>
                  <a:cubicBezTo>
                    <a:pt x="172219" y="37416"/>
                    <a:pt x="170314" y="39130"/>
                    <a:pt x="170790" y="38940"/>
                  </a:cubicBezTo>
                  <a:cubicBezTo>
                    <a:pt x="169194" y="39984"/>
                    <a:pt x="167540" y="40938"/>
                    <a:pt x="165837" y="41797"/>
                  </a:cubicBezTo>
                  <a:lnTo>
                    <a:pt x="164123" y="42559"/>
                  </a:lnTo>
                  <a:lnTo>
                    <a:pt x="160503" y="43893"/>
                  </a:lnTo>
                  <a:cubicBezTo>
                    <a:pt x="144787" y="49322"/>
                    <a:pt x="128309" y="52084"/>
                    <a:pt x="114974" y="62943"/>
                  </a:cubicBezTo>
                  <a:cubicBezTo>
                    <a:pt x="101639" y="73801"/>
                    <a:pt x="96971" y="95518"/>
                    <a:pt x="78969" y="101043"/>
                  </a:cubicBezTo>
                  <a:cubicBezTo>
                    <a:pt x="68894" y="104126"/>
                    <a:pt x="58310" y="105195"/>
                    <a:pt x="47822" y="104186"/>
                  </a:cubicBezTo>
                  <a:cubicBezTo>
                    <a:pt x="42928" y="103620"/>
                    <a:pt x="38087" y="102664"/>
                    <a:pt x="33345" y="101329"/>
                  </a:cubicBezTo>
                  <a:cubicBezTo>
                    <a:pt x="30963" y="100757"/>
                    <a:pt x="28772" y="99900"/>
                    <a:pt x="26487" y="99328"/>
                  </a:cubicBezTo>
                  <a:lnTo>
                    <a:pt x="24200" y="98566"/>
                  </a:lnTo>
                  <a:lnTo>
                    <a:pt x="24200" y="98566"/>
                  </a:lnTo>
                  <a:lnTo>
                    <a:pt x="23438" y="98566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1438" y="96566"/>
                  </a:lnTo>
                  <a:cubicBezTo>
                    <a:pt x="22200" y="98090"/>
                    <a:pt x="20962" y="94661"/>
                    <a:pt x="20867" y="93994"/>
                  </a:cubicBezTo>
                  <a:lnTo>
                    <a:pt x="20867" y="93994"/>
                  </a:lnTo>
                  <a:cubicBezTo>
                    <a:pt x="20867" y="93232"/>
                    <a:pt x="20867" y="92470"/>
                    <a:pt x="20867" y="91708"/>
                  </a:cubicBezTo>
                  <a:cubicBezTo>
                    <a:pt x="20867" y="86755"/>
                    <a:pt x="20009" y="82183"/>
                    <a:pt x="19343" y="77230"/>
                  </a:cubicBezTo>
                  <a:lnTo>
                    <a:pt x="20390" y="77230"/>
                  </a:lnTo>
                  <a:cubicBezTo>
                    <a:pt x="21396" y="77648"/>
                    <a:pt x="22527" y="77648"/>
                    <a:pt x="23533" y="77230"/>
                  </a:cubicBezTo>
                  <a:lnTo>
                    <a:pt x="26487" y="75802"/>
                  </a:lnTo>
                  <a:cubicBezTo>
                    <a:pt x="35148" y="74317"/>
                    <a:pt x="43414" y="71076"/>
                    <a:pt x="50775" y="66277"/>
                  </a:cubicBezTo>
                  <a:cubicBezTo>
                    <a:pt x="51924" y="65227"/>
                    <a:pt x="52749" y="63873"/>
                    <a:pt x="53156" y="62371"/>
                  </a:cubicBezTo>
                  <a:cubicBezTo>
                    <a:pt x="57824" y="59990"/>
                    <a:pt x="62681" y="57514"/>
                    <a:pt x="67063" y="54942"/>
                  </a:cubicBezTo>
                  <a:cubicBezTo>
                    <a:pt x="79626" y="47271"/>
                    <a:pt x="92780" y="40615"/>
                    <a:pt x="106401" y="35035"/>
                  </a:cubicBezTo>
                  <a:cubicBezTo>
                    <a:pt x="111498" y="33371"/>
                    <a:pt x="116722" y="32129"/>
                    <a:pt x="122022" y="31320"/>
                  </a:cubicBezTo>
                  <a:cubicBezTo>
                    <a:pt x="125546" y="30558"/>
                    <a:pt x="129071" y="29986"/>
                    <a:pt x="132690" y="294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xmlns="" id="{C8128A04-C311-405E-9C54-D77D1612D651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xmlns="" id="{825D82EF-8B7B-4E0B-8FE4-38FF96729DFA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xmlns="" id="{48750ED1-82CB-42C9-A418-53C285175270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xmlns="" id="{507D4E9E-E35B-471C-8045-00B80AC0B350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xmlns="" id="{61E982AB-F135-45DC-AFE4-9B4141EB56A2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xmlns="" id="{5260A199-82E0-4BC5-9C9B-00DA5A53957D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xmlns="" id="{09816388-A6DE-4DB6-A301-05C250A5F9D8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xmlns="" id="{FCF4F205-207A-4D68-99C7-EE90A7E946E7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xmlns="" id="{C25EB4F7-51EE-4968-9561-B07A1AAB644C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xmlns="" id="{CC8DFBE2-74F3-41E1-92E8-188C50093699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xmlns="" id="{AB0D7EE6-403E-4EFC-8E22-30A35581C140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xmlns="" id="{2C5A3D3A-452E-48D4-BF37-269DA02A316F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xmlns="" id="{EAEB58DF-9E02-4A74-822B-4FE6B0B3A16B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xmlns="" id="{D3A2F354-667C-40D0-B4F0-A71CA9996404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xmlns="" id="{A87A224C-36A1-485A-AFDF-3F7A07B6940E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xmlns="" id="{BDE1F608-6F8C-413F-BA2B-08B69347F5D1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xmlns="" id="{323FFAD0-3B2D-4B08-A503-0782544DE131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xmlns="" id="{BA6AF7F6-83FC-4727-8507-591C4BFAA19B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xmlns="" id="{3468EAE6-972F-488E-A2C4-22DC384D71F6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xmlns="" id="{C448C119-1F96-43F9-8DD7-AA67CA5B4BD6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xmlns="" id="{74C8036B-4F23-4F8E-BD5C-6CBC8C2E7F9D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xmlns="" id="{1D46C483-C8AC-4DE9-8D9E-F55D51B2C489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xmlns="" id="{32DE4277-7F43-4322-A47C-0C56D1B5CBC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xmlns="" id="{3CE73497-3CE8-4D96-8CD9-4E8DC4BA0330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xmlns="" id="{16B74419-B084-4A85-9DB4-62679A8DD4D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xmlns="" id="{425CDB93-9059-4FFD-8D10-C08397F64101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xmlns="" id="{2E483BD7-8224-4B59-A99D-2C7B36774F92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xmlns="" id="{D44AFD12-7F8C-4689-AD91-0AE4FBD0894A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xmlns="" id="{CDA7C98D-59F6-45B7-A815-3AAB6EEE3F4F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xmlns="" id="{DB6A717E-F715-4927-BB40-7FC632C6CEFE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xmlns="" id="{BAF13740-7485-4E34-907E-A75351D25656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xmlns="" id="{E7C245D7-2E58-412A-9A5F-0BF0804616DC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xmlns="" id="{78A47975-FC68-4EC5-9B6C-3EA824E2EF81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xmlns="" id="{5D9EBDED-6229-4264-AB3F-3FB9A45577BB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xmlns="" id="{BB6FECD6-D54D-44B7-B383-04A1BA8D2994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xmlns="" id="{F1780D99-C919-4C0D-AEF3-0CDEAA54DEF5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xmlns="" id="{9E93F8D3-D356-4F58-BA94-59C78C3C71EA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xmlns="" id="{27EB26DE-F1CC-4E43-9480-CFC77D391428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xmlns="" id="{9A32C651-FDC2-4720-BDC7-E070957CCDBE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xmlns="" id="{12251AE5-80D9-4169-84A1-5761E52DB7F9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xmlns="" id="{43E42AC2-09B7-4EB1-8611-DCBD76EABAE3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xmlns="" id="{50A6B5DF-9C8E-4BA7-9ACC-1DE3377E0D87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xmlns="" id="{8B221A01-7F4E-4339-836A-0DDE586F14CD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xmlns="" id="{62755596-AE04-4DFB-8703-AD77CA90FAAB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xmlns="" id="{E646B3DC-60BD-4D71-B3C5-BEC2D8867DE7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xmlns="" id="{C2CB4E58-1787-4F3C-8661-569524607F09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xmlns="" id="{1F525A5C-8A05-4727-9D42-BD5EC6D294C2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xmlns="" id="{52DF9CE6-81F6-4637-863E-0E9B5B833A41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xmlns="" id="{58615E84-1812-476A-90A2-337E4D4FE6D3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xmlns="" id="{D9B0DF6E-759D-44C7-A572-F04BF59AB660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xmlns="" id="{8883D34E-0471-487F-8E39-AA1D86E53B57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xmlns="" id="{786583B2-14EA-439D-8636-7ED26DE0914A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xmlns="" id="{FC38B1E0-F0A1-48A6-AF08-DADA0C15323F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xmlns="" id="{74A91FB5-1391-484D-A1D2-22AF2AE16F43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xmlns="" id="{DD765427-7847-41DA-BDAB-62C0869D580A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xmlns="" id="{41441A01-5CB6-48F8-8EE9-4E41EDF1F462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xmlns="" id="{8E62F7E6-94C7-47D8-B255-F3FDBAB4B4DA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xmlns="" id="{6EFF94F6-DC6B-4845-860B-3668790104CF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xmlns="" id="{C5E52686-713E-4F5D-BA59-DDA805DA94BB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xmlns="" id="{17DE2E1E-EB55-4BB2-9E48-9357A297BDB9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xmlns="" id="{798E7DDC-054E-43F3-9A31-0445EFC6B24B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xmlns="" id="{7EE9F2BC-03F3-4072-9AA1-D695078682A0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xmlns="" id="{8A69DA1D-A3A9-4038-8913-5E4D14B1FA6F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xmlns="" id="{76A70EA7-53CA-4F32-BA1C-8CE211DB36EF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xmlns="" id="{D0C6EF74-9479-4B32-BDC3-70A78F1A46AF}"/>
                </a:ext>
              </a:extLst>
            </p:cNvPr>
            <p:cNvSpPr/>
            <p:nvPr/>
          </p:nvSpPr>
          <p:spPr>
            <a:xfrm>
              <a:off x="7377388" y="3722804"/>
              <a:ext cx="55339" cy="23562"/>
            </a:xfrm>
            <a:custGeom>
              <a:avLst/>
              <a:gdLst>
                <a:gd name="connsiteX0" fmla="*/ 4357 w 34361"/>
                <a:gd name="connsiteY0" fmla="*/ 12022 h 14630"/>
                <a:gd name="connsiteX1" fmla="*/ 4357 w 34361"/>
                <a:gd name="connsiteY1" fmla="*/ 12022 h 14630"/>
                <a:gd name="connsiteX2" fmla="*/ 4357 w 34361"/>
                <a:gd name="connsiteY2" fmla="*/ 12022 h 14630"/>
                <a:gd name="connsiteX3" fmla="*/ 7595 w 34361"/>
                <a:gd name="connsiteY3" fmla="*/ 13260 h 14630"/>
                <a:gd name="connsiteX4" fmla="*/ 17597 w 34361"/>
                <a:gd name="connsiteY4" fmla="*/ 14308 h 14630"/>
                <a:gd name="connsiteX5" fmla="*/ 34361 w 34361"/>
                <a:gd name="connsiteY5" fmla="*/ 7354 h 14630"/>
                <a:gd name="connsiteX6" fmla="*/ 17597 w 34361"/>
                <a:gd name="connsiteY6" fmla="*/ 306 h 14630"/>
                <a:gd name="connsiteX7" fmla="*/ 9215 w 34361"/>
                <a:gd name="connsiteY7" fmla="*/ 1163 h 14630"/>
                <a:gd name="connsiteX8" fmla="*/ 5691 w 34361"/>
                <a:gd name="connsiteY8" fmla="*/ 2021 h 14630"/>
                <a:gd name="connsiteX9" fmla="*/ 4357 w 34361"/>
                <a:gd name="connsiteY9" fmla="*/ 2021 h 14630"/>
                <a:gd name="connsiteX10" fmla="*/ 4357 w 34361"/>
                <a:gd name="connsiteY10" fmla="*/ 2021 h 14630"/>
                <a:gd name="connsiteX11" fmla="*/ 48 w 34361"/>
                <a:gd name="connsiteY11" fmla="*/ 7713 h 14630"/>
                <a:gd name="connsiteX12" fmla="*/ 4357 w 34361"/>
                <a:gd name="connsiteY12" fmla="*/ 12022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361" h="14630">
                  <a:moveTo>
                    <a:pt x="4357" y="12022"/>
                  </a:moveTo>
                  <a:lnTo>
                    <a:pt x="4357" y="12022"/>
                  </a:lnTo>
                  <a:lnTo>
                    <a:pt x="4357" y="12022"/>
                  </a:lnTo>
                  <a:cubicBezTo>
                    <a:pt x="5332" y="12669"/>
                    <a:pt x="6438" y="13092"/>
                    <a:pt x="7595" y="13260"/>
                  </a:cubicBezTo>
                  <a:cubicBezTo>
                    <a:pt x="10893" y="13897"/>
                    <a:pt x="14239" y="14247"/>
                    <a:pt x="17597" y="14308"/>
                  </a:cubicBezTo>
                  <a:cubicBezTo>
                    <a:pt x="23026" y="14879"/>
                    <a:pt x="34361" y="15641"/>
                    <a:pt x="34361" y="7354"/>
                  </a:cubicBezTo>
                  <a:cubicBezTo>
                    <a:pt x="34361" y="-932"/>
                    <a:pt x="23026" y="-265"/>
                    <a:pt x="17597" y="306"/>
                  </a:cubicBezTo>
                  <a:lnTo>
                    <a:pt x="9215" y="1163"/>
                  </a:lnTo>
                  <a:cubicBezTo>
                    <a:pt x="8000" y="1246"/>
                    <a:pt x="6808" y="1536"/>
                    <a:pt x="5691" y="2021"/>
                  </a:cubicBezTo>
                  <a:lnTo>
                    <a:pt x="4357" y="2021"/>
                  </a:lnTo>
                  <a:lnTo>
                    <a:pt x="4357" y="2021"/>
                  </a:lnTo>
                  <a:cubicBezTo>
                    <a:pt x="1595" y="2402"/>
                    <a:pt x="-334" y="4951"/>
                    <a:pt x="48" y="7713"/>
                  </a:cubicBezTo>
                  <a:cubicBezTo>
                    <a:pt x="358" y="9952"/>
                    <a:pt x="2118" y="11712"/>
                    <a:pt x="4357" y="120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xmlns="" id="{9EA12549-2EE6-462C-8EA1-1A4CCE5A9D00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xmlns="" id="{B2582B64-9F59-4859-96A7-9BC914CB1F8D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xmlns="" id="{349C890F-1039-4026-878E-49C83411FAF3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xmlns="" id="{ADA0E58E-F866-4453-A4E6-CCB2DC552B76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xmlns="" id="{889B68DB-EF5F-4EEC-BC25-5DF848E4A38F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xmlns="" id="{3725DE04-C897-46CC-9FA2-B606DB38BB72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1091998 w 2305101"/>
                <a:gd name="connsiteY247" fmla="*/ 721504 h 1790471"/>
                <a:gd name="connsiteX248" fmla="*/ 1091998 w 2305101"/>
                <a:gd name="connsiteY248" fmla="*/ 721504 h 1790471"/>
                <a:gd name="connsiteX249" fmla="*/ 1092569 w 2305101"/>
                <a:gd name="connsiteY249" fmla="*/ 723600 h 1790471"/>
                <a:gd name="connsiteX250" fmla="*/ 1092569 w 2305101"/>
                <a:gd name="connsiteY250" fmla="*/ 730267 h 1790471"/>
                <a:gd name="connsiteX251" fmla="*/ 1081044 w 2305101"/>
                <a:gd name="connsiteY251" fmla="*/ 758842 h 1790471"/>
                <a:gd name="connsiteX252" fmla="*/ 1062851 w 2305101"/>
                <a:gd name="connsiteY252" fmla="*/ 782845 h 1790471"/>
                <a:gd name="connsiteX253" fmla="*/ 1029323 w 2305101"/>
                <a:gd name="connsiteY253" fmla="*/ 798085 h 1790471"/>
                <a:gd name="connsiteX254" fmla="*/ 1029323 w 2305101"/>
                <a:gd name="connsiteY254" fmla="*/ 797323 h 1790471"/>
                <a:gd name="connsiteX255" fmla="*/ 1029323 w 2305101"/>
                <a:gd name="connsiteY255" fmla="*/ 794656 h 1790471"/>
                <a:gd name="connsiteX256" fmla="*/ 1031133 w 2305101"/>
                <a:gd name="connsiteY256" fmla="*/ 788274 h 1790471"/>
                <a:gd name="connsiteX257" fmla="*/ 1031133 w 2305101"/>
                <a:gd name="connsiteY257" fmla="*/ 787512 h 1790471"/>
                <a:gd name="connsiteX258" fmla="*/ 1031800 w 2305101"/>
                <a:gd name="connsiteY258" fmla="*/ 786179 h 1790471"/>
                <a:gd name="connsiteX259" fmla="*/ 1034276 w 2305101"/>
                <a:gd name="connsiteY259" fmla="*/ 781416 h 1790471"/>
                <a:gd name="connsiteX260" fmla="*/ 1060089 w 2305101"/>
                <a:gd name="connsiteY260" fmla="*/ 743316 h 1790471"/>
                <a:gd name="connsiteX261" fmla="*/ 1081901 w 2305101"/>
                <a:gd name="connsiteY261" fmla="*/ 711312 h 1790471"/>
                <a:gd name="connsiteX262" fmla="*/ 1087330 w 2305101"/>
                <a:gd name="connsiteY262" fmla="*/ 715694 h 1790471"/>
                <a:gd name="connsiteX263" fmla="*/ 1090854 w 2305101"/>
                <a:gd name="connsiteY263" fmla="*/ 719504 h 1790471"/>
                <a:gd name="connsiteX264" fmla="*/ 1091617 w 2305101"/>
                <a:gd name="connsiteY264" fmla="*/ 721123 h 1790471"/>
                <a:gd name="connsiteX265" fmla="*/ 1042753 w 2305101"/>
                <a:gd name="connsiteY265" fmla="*/ 818183 h 1790471"/>
                <a:gd name="connsiteX266" fmla="*/ 1042753 w 2305101"/>
                <a:gd name="connsiteY266" fmla="*/ 818183 h 1790471"/>
                <a:gd name="connsiteX267" fmla="*/ 1043611 w 2305101"/>
                <a:gd name="connsiteY267" fmla="*/ 818754 h 1790471"/>
                <a:gd name="connsiteX268" fmla="*/ 1043611 w 2305101"/>
                <a:gd name="connsiteY268" fmla="*/ 818754 h 1790471"/>
                <a:gd name="connsiteX269" fmla="*/ 1042753 w 2305101"/>
                <a:gd name="connsiteY269" fmla="*/ 818183 h 1790471"/>
                <a:gd name="connsiteX270" fmla="*/ 1221823 w 2305101"/>
                <a:gd name="connsiteY270" fmla="*/ 1346725 h 1790471"/>
                <a:gd name="connsiteX271" fmla="*/ 1221823 w 2305101"/>
                <a:gd name="connsiteY271" fmla="*/ 1346725 h 1790471"/>
                <a:gd name="connsiteX272" fmla="*/ 1222300 w 2305101"/>
                <a:gd name="connsiteY272" fmla="*/ 1345582 h 1790471"/>
                <a:gd name="connsiteX273" fmla="*/ 1221823 w 2305101"/>
                <a:gd name="connsiteY273" fmla="*/ 1346725 h 1790471"/>
                <a:gd name="connsiteX274" fmla="*/ 1000938 w 2305101"/>
                <a:gd name="connsiteY274" fmla="*/ 821326 h 1790471"/>
                <a:gd name="connsiteX275" fmla="*/ 1000938 w 2305101"/>
                <a:gd name="connsiteY275" fmla="*/ 821326 h 1790471"/>
                <a:gd name="connsiteX276" fmla="*/ 1000938 w 2305101"/>
                <a:gd name="connsiteY276" fmla="*/ 820564 h 1790471"/>
                <a:gd name="connsiteX277" fmla="*/ 1001605 w 2305101"/>
                <a:gd name="connsiteY277" fmla="*/ 821612 h 1790471"/>
                <a:gd name="connsiteX278" fmla="*/ 1000653 w 2305101"/>
                <a:gd name="connsiteY278" fmla="*/ 822279 h 1790471"/>
                <a:gd name="connsiteX279" fmla="*/ 1000653 w 2305101"/>
                <a:gd name="connsiteY279" fmla="*/ 821326 h 1790471"/>
                <a:gd name="connsiteX280" fmla="*/ 1010463 w 2305101"/>
                <a:gd name="connsiteY280" fmla="*/ 755699 h 1790471"/>
                <a:gd name="connsiteX281" fmla="*/ 1010463 w 2305101"/>
                <a:gd name="connsiteY281" fmla="*/ 755699 h 1790471"/>
                <a:gd name="connsiteX282" fmla="*/ 1013702 w 2305101"/>
                <a:gd name="connsiteY282" fmla="*/ 736649 h 1790471"/>
                <a:gd name="connsiteX283" fmla="*/ 1016941 w 2305101"/>
                <a:gd name="connsiteY283" fmla="*/ 737506 h 1790471"/>
                <a:gd name="connsiteX284" fmla="*/ 1021989 w 2305101"/>
                <a:gd name="connsiteY284" fmla="*/ 738649 h 1790471"/>
                <a:gd name="connsiteX285" fmla="*/ 1010463 w 2305101"/>
                <a:gd name="connsiteY285" fmla="*/ 755985 h 1790471"/>
                <a:gd name="connsiteX286" fmla="*/ 985032 w 2305101"/>
                <a:gd name="connsiteY286" fmla="*/ 930292 h 1790471"/>
                <a:gd name="connsiteX287" fmla="*/ 985032 w 2305101"/>
                <a:gd name="connsiteY287" fmla="*/ 930292 h 1790471"/>
                <a:gd name="connsiteX288" fmla="*/ 986270 w 2305101"/>
                <a:gd name="connsiteY288" fmla="*/ 921910 h 1790471"/>
                <a:gd name="connsiteX289" fmla="*/ 992461 w 2305101"/>
                <a:gd name="connsiteY289" fmla="*/ 934674 h 1790471"/>
                <a:gd name="connsiteX290" fmla="*/ 999319 w 2305101"/>
                <a:gd name="connsiteY290" fmla="*/ 936579 h 1790471"/>
                <a:gd name="connsiteX291" fmla="*/ 1001034 w 2305101"/>
                <a:gd name="connsiteY291" fmla="*/ 935817 h 1790471"/>
                <a:gd name="connsiteX292" fmla="*/ 1004558 w 2305101"/>
                <a:gd name="connsiteY292" fmla="*/ 929530 h 1790471"/>
                <a:gd name="connsiteX293" fmla="*/ 1001891 w 2305101"/>
                <a:gd name="connsiteY293" fmla="*/ 911623 h 1790471"/>
                <a:gd name="connsiteX294" fmla="*/ 1000367 w 2305101"/>
                <a:gd name="connsiteY294" fmla="*/ 891430 h 1790471"/>
                <a:gd name="connsiteX295" fmla="*/ 997414 w 2305101"/>
                <a:gd name="connsiteY295" fmla="*/ 872380 h 1790471"/>
                <a:gd name="connsiteX296" fmla="*/ 995509 w 2305101"/>
                <a:gd name="connsiteY296" fmla="*/ 859712 h 1790471"/>
                <a:gd name="connsiteX297" fmla="*/ 998462 w 2305101"/>
                <a:gd name="connsiteY297" fmla="*/ 839233 h 1790471"/>
                <a:gd name="connsiteX298" fmla="*/ 1010654 w 2305101"/>
                <a:gd name="connsiteY298" fmla="*/ 846472 h 1790471"/>
                <a:gd name="connsiteX299" fmla="*/ 1027609 w 2305101"/>
                <a:gd name="connsiteY299" fmla="*/ 847234 h 1790471"/>
                <a:gd name="connsiteX300" fmla="*/ 1029323 w 2305101"/>
                <a:gd name="connsiteY300" fmla="*/ 847234 h 1790471"/>
                <a:gd name="connsiteX301" fmla="*/ 1037895 w 2305101"/>
                <a:gd name="connsiteY301" fmla="*/ 851235 h 1790471"/>
                <a:gd name="connsiteX302" fmla="*/ 1057707 w 2305101"/>
                <a:gd name="connsiteY302" fmla="*/ 852759 h 1790471"/>
                <a:gd name="connsiteX303" fmla="*/ 1061613 w 2305101"/>
                <a:gd name="connsiteY303" fmla="*/ 851425 h 1790471"/>
                <a:gd name="connsiteX304" fmla="*/ 1081329 w 2305101"/>
                <a:gd name="connsiteY304" fmla="*/ 855997 h 1790471"/>
                <a:gd name="connsiteX305" fmla="*/ 1148004 w 2305101"/>
                <a:gd name="connsiteY305" fmla="*/ 877524 h 1790471"/>
                <a:gd name="connsiteX306" fmla="*/ 1154958 w 2305101"/>
                <a:gd name="connsiteY306" fmla="*/ 879524 h 1790471"/>
                <a:gd name="connsiteX307" fmla="*/ 1133336 w 2305101"/>
                <a:gd name="connsiteY307" fmla="*/ 882762 h 1790471"/>
                <a:gd name="connsiteX308" fmla="*/ 1111333 w 2305101"/>
                <a:gd name="connsiteY308" fmla="*/ 896478 h 1790471"/>
                <a:gd name="connsiteX309" fmla="*/ 1112667 w 2305101"/>
                <a:gd name="connsiteY309" fmla="*/ 922482 h 1790471"/>
                <a:gd name="connsiteX310" fmla="*/ 1118191 w 2305101"/>
                <a:gd name="connsiteY310" fmla="*/ 922482 h 1790471"/>
                <a:gd name="connsiteX311" fmla="*/ 1123240 w 2305101"/>
                <a:gd name="connsiteY311" fmla="*/ 914766 h 1790471"/>
                <a:gd name="connsiteX312" fmla="*/ 1126097 w 2305101"/>
                <a:gd name="connsiteY312" fmla="*/ 906384 h 1790471"/>
                <a:gd name="connsiteX313" fmla="*/ 1129907 w 2305101"/>
                <a:gd name="connsiteY313" fmla="*/ 902574 h 1790471"/>
                <a:gd name="connsiteX314" fmla="*/ 1139432 w 2305101"/>
                <a:gd name="connsiteY314" fmla="*/ 898955 h 1790471"/>
                <a:gd name="connsiteX315" fmla="*/ 1161721 w 2305101"/>
                <a:gd name="connsiteY315" fmla="*/ 895240 h 1790471"/>
                <a:gd name="connsiteX316" fmla="*/ 1172674 w 2305101"/>
                <a:gd name="connsiteY316" fmla="*/ 895240 h 1790471"/>
                <a:gd name="connsiteX317" fmla="*/ 1176675 w 2305101"/>
                <a:gd name="connsiteY317" fmla="*/ 896097 h 1790471"/>
                <a:gd name="connsiteX318" fmla="*/ 1179342 w 2305101"/>
                <a:gd name="connsiteY318" fmla="*/ 896669 h 1790471"/>
                <a:gd name="connsiteX319" fmla="*/ 1180675 w 2305101"/>
                <a:gd name="connsiteY319" fmla="*/ 896669 h 1790471"/>
                <a:gd name="connsiteX320" fmla="*/ 1185343 w 2305101"/>
                <a:gd name="connsiteY320" fmla="*/ 893716 h 1790471"/>
                <a:gd name="connsiteX321" fmla="*/ 1186009 w 2305101"/>
                <a:gd name="connsiteY321" fmla="*/ 894478 h 1790471"/>
                <a:gd name="connsiteX322" fmla="*/ 1187438 w 2305101"/>
                <a:gd name="connsiteY322" fmla="*/ 896669 h 1790471"/>
                <a:gd name="connsiteX323" fmla="*/ 1190010 w 2305101"/>
                <a:gd name="connsiteY323" fmla="*/ 901622 h 1790471"/>
                <a:gd name="connsiteX324" fmla="*/ 1190486 w 2305101"/>
                <a:gd name="connsiteY324" fmla="*/ 902955 h 1790471"/>
                <a:gd name="connsiteX325" fmla="*/ 1191915 w 2305101"/>
                <a:gd name="connsiteY325" fmla="*/ 907718 h 1790471"/>
                <a:gd name="connsiteX326" fmla="*/ 1192582 w 2305101"/>
                <a:gd name="connsiteY326" fmla="*/ 911052 h 1790471"/>
                <a:gd name="connsiteX327" fmla="*/ 1193153 w 2305101"/>
                <a:gd name="connsiteY327" fmla="*/ 914385 h 1790471"/>
                <a:gd name="connsiteX328" fmla="*/ 1193153 w 2305101"/>
                <a:gd name="connsiteY328" fmla="*/ 921720 h 1790471"/>
                <a:gd name="connsiteX329" fmla="*/ 1193153 w 2305101"/>
                <a:gd name="connsiteY329" fmla="*/ 938769 h 1790471"/>
                <a:gd name="connsiteX330" fmla="*/ 1193153 w 2305101"/>
                <a:gd name="connsiteY330" fmla="*/ 943722 h 1790471"/>
                <a:gd name="connsiteX331" fmla="*/ 1184866 w 2305101"/>
                <a:gd name="connsiteY331" fmla="*/ 945246 h 1790471"/>
                <a:gd name="connsiteX332" fmla="*/ 1160483 w 2305101"/>
                <a:gd name="connsiteY332" fmla="*/ 945246 h 1790471"/>
                <a:gd name="connsiteX333" fmla="*/ 1123240 w 2305101"/>
                <a:gd name="connsiteY333" fmla="*/ 933150 h 1790471"/>
                <a:gd name="connsiteX334" fmla="*/ 1117045 w 2305101"/>
                <a:gd name="connsiteY334" fmla="*/ 933285 h 1790471"/>
                <a:gd name="connsiteX335" fmla="*/ 1116001 w 2305101"/>
                <a:gd name="connsiteY335" fmla="*/ 937531 h 1790471"/>
                <a:gd name="connsiteX336" fmla="*/ 1155625 w 2305101"/>
                <a:gd name="connsiteY336" fmla="*/ 962106 h 1790471"/>
                <a:gd name="connsiteX337" fmla="*/ 1158958 w 2305101"/>
                <a:gd name="connsiteY337" fmla="*/ 962677 h 1790471"/>
                <a:gd name="connsiteX338" fmla="*/ 1157529 w 2305101"/>
                <a:gd name="connsiteY338" fmla="*/ 962677 h 1790471"/>
                <a:gd name="connsiteX339" fmla="*/ 1154386 w 2305101"/>
                <a:gd name="connsiteY339" fmla="*/ 963249 h 1790471"/>
                <a:gd name="connsiteX340" fmla="*/ 1151243 w 2305101"/>
                <a:gd name="connsiteY340" fmla="*/ 963249 h 1790471"/>
                <a:gd name="connsiteX341" fmla="*/ 1116096 w 2305101"/>
                <a:gd name="connsiteY341" fmla="*/ 964963 h 1790471"/>
                <a:gd name="connsiteX342" fmla="*/ 1082187 w 2305101"/>
                <a:gd name="connsiteY342" fmla="*/ 962582 h 1790471"/>
                <a:gd name="connsiteX343" fmla="*/ 1078853 w 2305101"/>
                <a:gd name="connsiteY343" fmla="*/ 962582 h 1790471"/>
                <a:gd name="connsiteX344" fmla="*/ 1075996 w 2305101"/>
                <a:gd name="connsiteY344" fmla="*/ 962582 h 1790471"/>
                <a:gd name="connsiteX345" fmla="*/ 1069042 w 2305101"/>
                <a:gd name="connsiteY345" fmla="*/ 961439 h 1790471"/>
                <a:gd name="connsiteX346" fmla="*/ 1051897 w 2305101"/>
                <a:gd name="connsiteY346" fmla="*/ 958296 h 1790471"/>
                <a:gd name="connsiteX347" fmla="*/ 1016845 w 2305101"/>
                <a:gd name="connsiteY347" fmla="*/ 950104 h 1790471"/>
                <a:gd name="connsiteX348" fmla="*/ 997224 w 2305101"/>
                <a:gd name="connsiteY348" fmla="*/ 945723 h 1790471"/>
                <a:gd name="connsiteX349" fmla="*/ 983317 w 2305101"/>
                <a:gd name="connsiteY349" fmla="*/ 943341 h 1790471"/>
                <a:gd name="connsiteX350" fmla="*/ 985413 w 2305101"/>
                <a:gd name="connsiteY350" fmla="*/ 930483 h 1790471"/>
                <a:gd name="connsiteX351" fmla="*/ 969220 w 2305101"/>
                <a:gd name="connsiteY351" fmla="*/ 1035829 h 1790471"/>
                <a:gd name="connsiteX352" fmla="*/ 969220 w 2305101"/>
                <a:gd name="connsiteY352" fmla="*/ 1035829 h 1790471"/>
                <a:gd name="connsiteX353" fmla="*/ 969220 w 2305101"/>
                <a:gd name="connsiteY353" fmla="*/ 1035829 h 1790471"/>
                <a:gd name="connsiteX354" fmla="*/ 970268 w 2305101"/>
                <a:gd name="connsiteY354" fmla="*/ 1039734 h 1790471"/>
                <a:gd name="connsiteX355" fmla="*/ 979031 w 2305101"/>
                <a:gd name="connsiteY355" fmla="*/ 1052688 h 1790471"/>
                <a:gd name="connsiteX356" fmla="*/ 983984 w 2305101"/>
                <a:gd name="connsiteY356" fmla="*/ 1050593 h 1790471"/>
                <a:gd name="connsiteX357" fmla="*/ 983984 w 2305101"/>
                <a:gd name="connsiteY357" fmla="*/ 1037734 h 1790471"/>
                <a:gd name="connsiteX358" fmla="*/ 979412 w 2305101"/>
                <a:gd name="connsiteY358" fmla="*/ 1021065 h 1790471"/>
                <a:gd name="connsiteX359" fmla="*/ 975221 w 2305101"/>
                <a:gd name="connsiteY359" fmla="*/ 992490 h 1790471"/>
                <a:gd name="connsiteX360" fmla="*/ 977888 w 2305101"/>
                <a:gd name="connsiteY360" fmla="*/ 974488 h 1790471"/>
                <a:gd name="connsiteX361" fmla="*/ 985984 w 2305101"/>
                <a:gd name="connsiteY361" fmla="*/ 978108 h 1790471"/>
                <a:gd name="connsiteX362" fmla="*/ 1006749 w 2305101"/>
                <a:gd name="connsiteY362" fmla="*/ 985918 h 1790471"/>
                <a:gd name="connsiteX363" fmla="*/ 1044849 w 2305101"/>
                <a:gd name="connsiteY363" fmla="*/ 996110 h 1790471"/>
                <a:gd name="connsiteX364" fmla="*/ 1122668 w 2305101"/>
                <a:gd name="connsiteY364" fmla="*/ 1004397 h 1790471"/>
                <a:gd name="connsiteX365" fmla="*/ 1178866 w 2305101"/>
                <a:gd name="connsiteY365" fmla="*/ 996967 h 1790471"/>
                <a:gd name="connsiteX366" fmla="*/ 1180675 w 2305101"/>
                <a:gd name="connsiteY366" fmla="*/ 996967 h 1790471"/>
                <a:gd name="connsiteX367" fmla="*/ 1189153 w 2305101"/>
                <a:gd name="connsiteY367" fmla="*/ 998682 h 1790471"/>
                <a:gd name="connsiteX368" fmla="*/ 1186390 w 2305101"/>
                <a:gd name="connsiteY368" fmla="*/ 998682 h 1790471"/>
                <a:gd name="connsiteX369" fmla="*/ 1154672 w 2305101"/>
                <a:gd name="connsiteY369" fmla="*/ 1008207 h 1790471"/>
                <a:gd name="connsiteX370" fmla="*/ 1130288 w 2305101"/>
                <a:gd name="connsiteY370" fmla="*/ 1029638 h 1790471"/>
                <a:gd name="connsiteX371" fmla="*/ 1127335 w 2305101"/>
                <a:gd name="connsiteY371" fmla="*/ 1038020 h 1790471"/>
                <a:gd name="connsiteX372" fmla="*/ 1127335 w 2305101"/>
                <a:gd name="connsiteY372" fmla="*/ 1038210 h 1790471"/>
                <a:gd name="connsiteX373" fmla="*/ 1127335 w 2305101"/>
                <a:gd name="connsiteY373" fmla="*/ 1040115 h 1790471"/>
                <a:gd name="connsiteX374" fmla="*/ 1128193 w 2305101"/>
                <a:gd name="connsiteY374" fmla="*/ 1044592 h 1790471"/>
                <a:gd name="connsiteX375" fmla="*/ 1138956 w 2305101"/>
                <a:gd name="connsiteY375" fmla="*/ 1044592 h 1790471"/>
                <a:gd name="connsiteX376" fmla="*/ 1153053 w 2305101"/>
                <a:gd name="connsiteY376" fmla="*/ 1031067 h 1790471"/>
                <a:gd name="connsiteX377" fmla="*/ 1172103 w 2305101"/>
                <a:gd name="connsiteY377" fmla="*/ 1020113 h 1790471"/>
                <a:gd name="connsiteX378" fmla="*/ 1194201 w 2305101"/>
                <a:gd name="connsiteY378" fmla="*/ 1013636 h 1790471"/>
                <a:gd name="connsiteX379" fmla="*/ 1205345 w 2305101"/>
                <a:gd name="connsiteY379" fmla="*/ 1011540 h 1790471"/>
                <a:gd name="connsiteX380" fmla="*/ 1215537 w 2305101"/>
                <a:gd name="connsiteY380" fmla="*/ 1009826 h 1790471"/>
                <a:gd name="connsiteX381" fmla="*/ 1218775 w 2305101"/>
                <a:gd name="connsiteY381" fmla="*/ 1012969 h 1790471"/>
                <a:gd name="connsiteX382" fmla="*/ 1220966 w 2305101"/>
                <a:gd name="connsiteY382" fmla="*/ 1015541 h 1790471"/>
                <a:gd name="connsiteX383" fmla="*/ 1220966 w 2305101"/>
                <a:gd name="connsiteY383" fmla="*/ 1015541 h 1790471"/>
                <a:gd name="connsiteX384" fmla="*/ 1224490 w 2305101"/>
                <a:gd name="connsiteY384" fmla="*/ 1021827 h 1790471"/>
                <a:gd name="connsiteX385" fmla="*/ 1224490 w 2305101"/>
                <a:gd name="connsiteY385" fmla="*/ 1021827 h 1790471"/>
                <a:gd name="connsiteX386" fmla="*/ 1225633 w 2305101"/>
                <a:gd name="connsiteY386" fmla="*/ 1024971 h 1790471"/>
                <a:gd name="connsiteX387" fmla="*/ 1226491 w 2305101"/>
                <a:gd name="connsiteY387" fmla="*/ 1028495 h 1790471"/>
                <a:gd name="connsiteX388" fmla="*/ 1226491 w 2305101"/>
                <a:gd name="connsiteY388" fmla="*/ 1029162 h 1790471"/>
                <a:gd name="connsiteX389" fmla="*/ 1226491 w 2305101"/>
                <a:gd name="connsiteY389" fmla="*/ 1029733 h 1790471"/>
                <a:gd name="connsiteX390" fmla="*/ 1226491 w 2305101"/>
                <a:gd name="connsiteY390" fmla="*/ 1035639 h 1790471"/>
                <a:gd name="connsiteX391" fmla="*/ 1226491 w 2305101"/>
                <a:gd name="connsiteY391" fmla="*/ 1038115 h 1790471"/>
                <a:gd name="connsiteX392" fmla="*/ 1225443 w 2305101"/>
                <a:gd name="connsiteY392" fmla="*/ 1042401 h 1790471"/>
                <a:gd name="connsiteX393" fmla="*/ 1224014 w 2305101"/>
                <a:gd name="connsiteY393" fmla="*/ 1046878 h 1790471"/>
                <a:gd name="connsiteX394" fmla="*/ 1224014 w 2305101"/>
                <a:gd name="connsiteY394" fmla="*/ 1046878 h 1790471"/>
                <a:gd name="connsiteX395" fmla="*/ 1224014 w 2305101"/>
                <a:gd name="connsiteY395" fmla="*/ 1047354 h 1790471"/>
                <a:gd name="connsiteX396" fmla="*/ 1220204 w 2305101"/>
                <a:gd name="connsiteY396" fmla="*/ 1054784 h 1790471"/>
                <a:gd name="connsiteX397" fmla="*/ 1216680 w 2305101"/>
                <a:gd name="connsiteY397" fmla="*/ 1060118 h 1790471"/>
                <a:gd name="connsiteX398" fmla="*/ 1216680 w 2305101"/>
                <a:gd name="connsiteY398" fmla="*/ 1060118 h 1790471"/>
                <a:gd name="connsiteX399" fmla="*/ 1216204 w 2305101"/>
                <a:gd name="connsiteY399" fmla="*/ 1060785 h 1790471"/>
                <a:gd name="connsiteX400" fmla="*/ 1210774 w 2305101"/>
                <a:gd name="connsiteY400" fmla="*/ 1060785 h 1790471"/>
                <a:gd name="connsiteX401" fmla="*/ 1207345 w 2305101"/>
                <a:gd name="connsiteY401" fmla="*/ 1061928 h 1790471"/>
                <a:gd name="connsiteX402" fmla="*/ 1199059 w 2305101"/>
                <a:gd name="connsiteY402" fmla="*/ 1064404 h 1790471"/>
                <a:gd name="connsiteX403" fmla="*/ 1197249 w 2305101"/>
                <a:gd name="connsiteY403" fmla="*/ 1064404 h 1790471"/>
                <a:gd name="connsiteX404" fmla="*/ 1196392 w 2305101"/>
                <a:gd name="connsiteY404" fmla="*/ 1064404 h 1790471"/>
                <a:gd name="connsiteX405" fmla="*/ 1190391 w 2305101"/>
                <a:gd name="connsiteY405" fmla="*/ 1064880 h 1790471"/>
                <a:gd name="connsiteX406" fmla="*/ 1178866 w 2305101"/>
                <a:gd name="connsiteY406" fmla="*/ 1064880 h 1790471"/>
                <a:gd name="connsiteX407" fmla="*/ 1158863 w 2305101"/>
                <a:gd name="connsiteY407" fmla="*/ 1061642 h 1790471"/>
                <a:gd name="connsiteX408" fmla="*/ 1153339 w 2305101"/>
                <a:gd name="connsiteY408" fmla="*/ 1059166 h 1790471"/>
                <a:gd name="connsiteX409" fmla="*/ 1150481 w 2305101"/>
                <a:gd name="connsiteY409" fmla="*/ 1056975 h 1790471"/>
                <a:gd name="connsiteX410" fmla="*/ 1149910 w 2305101"/>
                <a:gd name="connsiteY410" fmla="*/ 1055260 h 1790471"/>
                <a:gd name="connsiteX411" fmla="*/ 1145057 w 2305101"/>
                <a:gd name="connsiteY411" fmla="*/ 1052351 h 1790471"/>
                <a:gd name="connsiteX412" fmla="*/ 1142575 w 2305101"/>
                <a:gd name="connsiteY412" fmla="*/ 1054212 h 1790471"/>
                <a:gd name="connsiteX413" fmla="*/ 1173151 w 2305101"/>
                <a:gd name="connsiteY413" fmla="*/ 1083930 h 1790471"/>
                <a:gd name="connsiteX414" fmla="*/ 1180294 w 2305101"/>
                <a:gd name="connsiteY414" fmla="*/ 1085169 h 1790471"/>
                <a:gd name="connsiteX415" fmla="*/ 1154958 w 2305101"/>
                <a:gd name="connsiteY415" fmla="*/ 1092408 h 1790471"/>
                <a:gd name="connsiteX416" fmla="*/ 1147433 w 2305101"/>
                <a:gd name="connsiteY416" fmla="*/ 1093836 h 1790471"/>
                <a:gd name="connsiteX417" fmla="*/ 1141432 w 2305101"/>
                <a:gd name="connsiteY417" fmla="*/ 1094789 h 1790471"/>
                <a:gd name="connsiteX418" fmla="*/ 1126764 w 2305101"/>
                <a:gd name="connsiteY418" fmla="*/ 1096313 h 1790471"/>
                <a:gd name="connsiteX419" fmla="*/ 1047135 w 2305101"/>
                <a:gd name="connsiteY419" fmla="*/ 1094027 h 1790471"/>
                <a:gd name="connsiteX420" fmla="*/ 1039134 w 2305101"/>
                <a:gd name="connsiteY420" fmla="*/ 1093074 h 1790471"/>
                <a:gd name="connsiteX421" fmla="*/ 1038277 w 2305101"/>
                <a:gd name="connsiteY421" fmla="*/ 1093074 h 1790471"/>
                <a:gd name="connsiteX422" fmla="*/ 1034371 w 2305101"/>
                <a:gd name="connsiteY422" fmla="*/ 1092503 h 1790471"/>
                <a:gd name="connsiteX423" fmla="*/ 1004939 w 2305101"/>
                <a:gd name="connsiteY423" fmla="*/ 1086788 h 1790471"/>
                <a:gd name="connsiteX424" fmla="*/ 974364 w 2305101"/>
                <a:gd name="connsiteY424" fmla="*/ 1079739 h 1790471"/>
                <a:gd name="connsiteX425" fmla="*/ 963982 w 2305101"/>
                <a:gd name="connsiteY425" fmla="*/ 1077644 h 1790471"/>
                <a:gd name="connsiteX426" fmla="*/ 969125 w 2305101"/>
                <a:gd name="connsiteY426" fmla="*/ 1034210 h 1790471"/>
                <a:gd name="connsiteX427" fmla="*/ 959695 w 2305101"/>
                <a:gd name="connsiteY427" fmla="*/ 1324722 h 1790471"/>
                <a:gd name="connsiteX428" fmla="*/ 959695 w 2305101"/>
                <a:gd name="connsiteY428" fmla="*/ 1324722 h 1790471"/>
                <a:gd name="connsiteX429" fmla="*/ 957981 w 2305101"/>
                <a:gd name="connsiteY429" fmla="*/ 1324722 h 1790471"/>
                <a:gd name="connsiteX430" fmla="*/ 952266 w 2305101"/>
                <a:gd name="connsiteY430" fmla="*/ 1323770 h 1790471"/>
                <a:gd name="connsiteX431" fmla="*/ 936169 w 2305101"/>
                <a:gd name="connsiteY431" fmla="*/ 1320627 h 1790471"/>
                <a:gd name="connsiteX432" fmla="*/ 938931 w 2305101"/>
                <a:gd name="connsiteY432" fmla="*/ 1300719 h 1790471"/>
                <a:gd name="connsiteX433" fmla="*/ 945884 w 2305101"/>
                <a:gd name="connsiteY433" fmla="*/ 1307577 h 1790471"/>
                <a:gd name="connsiteX434" fmla="*/ 953504 w 2305101"/>
                <a:gd name="connsiteY434" fmla="*/ 1299767 h 1790471"/>
                <a:gd name="connsiteX435" fmla="*/ 947408 w 2305101"/>
                <a:gd name="connsiteY435" fmla="*/ 1288909 h 1790471"/>
                <a:gd name="connsiteX436" fmla="*/ 942550 w 2305101"/>
                <a:gd name="connsiteY436" fmla="*/ 1278526 h 1790471"/>
                <a:gd name="connsiteX437" fmla="*/ 941979 w 2305101"/>
                <a:gd name="connsiteY437" fmla="*/ 1277478 h 1790471"/>
                <a:gd name="connsiteX438" fmla="*/ 943312 w 2305101"/>
                <a:gd name="connsiteY438" fmla="*/ 1266906 h 1790471"/>
                <a:gd name="connsiteX439" fmla="*/ 955885 w 2305101"/>
                <a:gd name="connsiteY439" fmla="*/ 1272621 h 1790471"/>
                <a:gd name="connsiteX440" fmla="*/ 1003510 w 2305101"/>
                <a:gd name="connsiteY440" fmla="*/ 1280812 h 1790471"/>
                <a:gd name="connsiteX441" fmla="*/ 1059136 w 2305101"/>
                <a:gd name="connsiteY441" fmla="*/ 1279193 h 1790471"/>
                <a:gd name="connsiteX442" fmla="*/ 1059136 w 2305101"/>
                <a:gd name="connsiteY442" fmla="*/ 1285384 h 1790471"/>
                <a:gd name="connsiteX443" fmla="*/ 1062946 w 2305101"/>
                <a:gd name="connsiteY443" fmla="*/ 1294909 h 1790471"/>
                <a:gd name="connsiteX444" fmla="*/ 1084282 w 2305101"/>
                <a:gd name="connsiteY444" fmla="*/ 1308149 h 1790471"/>
                <a:gd name="connsiteX445" fmla="*/ 1093045 w 2305101"/>
                <a:gd name="connsiteY445" fmla="*/ 1310435 h 1790471"/>
                <a:gd name="connsiteX446" fmla="*/ 1090378 w 2305101"/>
                <a:gd name="connsiteY446" fmla="*/ 1311387 h 1790471"/>
                <a:gd name="connsiteX447" fmla="*/ 1071328 w 2305101"/>
                <a:gd name="connsiteY447" fmla="*/ 1317484 h 1790471"/>
                <a:gd name="connsiteX448" fmla="*/ 1036371 w 2305101"/>
                <a:gd name="connsiteY448" fmla="*/ 1325008 h 1790471"/>
                <a:gd name="connsiteX449" fmla="*/ 1034276 w 2305101"/>
                <a:gd name="connsiteY449" fmla="*/ 1325008 h 1790471"/>
                <a:gd name="connsiteX450" fmla="*/ 1030942 w 2305101"/>
                <a:gd name="connsiteY450" fmla="*/ 1325008 h 1790471"/>
                <a:gd name="connsiteX451" fmla="*/ 1022275 w 2305101"/>
                <a:gd name="connsiteY451" fmla="*/ 1325866 h 1790471"/>
                <a:gd name="connsiteX452" fmla="*/ 1003225 w 2305101"/>
                <a:gd name="connsiteY452" fmla="*/ 1326913 h 1790471"/>
                <a:gd name="connsiteX453" fmla="*/ 967887 w 2305101"/>
                <a:gd name="connsiteY453" fmla="*/ 1325389 h 1790471"/>
                <a:gd name="connsiteX454" fmla="*/ 959219 w 2305101"/>
                <a:gd name="connsiteY454" fmla="*/ 1324342 h 1790471"/>
                <a:gd name="connsiteX455" fmla="*/ 1141146 w 2305101"/>
                <a:gd name="connsiteY455" fmla="*/ 1266810 h 1790471"/>
                <a:gd name="connsiteX456" fmla="*/ 1141146 w 2305101"/>
                <a:gd name="connsiteY456" fmla="*/ 1266810 h 1790471"/>
                <a:gd name="connsiteX457" fmla="*/ 1141146 w 2305101"/>
                <a:gd name="connsiteY457" fmla="*/ 1267953 h 1790471"/>
                <a:gd name="connsiteX458" fmla="*/ 1140575 w 2305101"/>
                <a:gd name="connsiteY458" fmla="*/ 1271478 h 1790471"/>
                <a:gd name="connsiteX459" fmla="*/ 1138861 w 2305101"/>
                <a:gd name="connsiteY459" fmla="*/ 1278336 h 1790471"/>
                <a:gd name="connsiteX460" fmla="*/ 1138384 w 2305101"/>
                <a:gd name="connsiteY460" fmla="*/ 1279669 h 1790471"/>
                <a:gd name="connsiteX461" fmla="*/ 1137146 w 2305101"/>
                <a:gd name="connsiteY461" fmla="*/ 1282050 h 1790471"/>
                <a:gd name="connsiteX462" fmla="*/ 1134098 w 2305101"/>
                <a:gd name="connsiteY462" fmla="*/ 1287194 h 1790471"/>
                <a:gd name="connsiteX463" fmla="*/ 1133527 w 2305101"/>
                <a:gd name="connsiteY463" fmla="*/ 1287861 h 1790471"/>
                <a:gd name="connsiteX464" fmla="*/ 1130479 w 2305101"/>
                <a:gd name="connsiteY464" fmla="*/ 1291004 h 1790471"/>
                <a:gd name="connsiteX465" fmla="*/ 1129050 w 2305101"/>
                <a:gd name="connsiteY465" fmla="*/ 1292242 h 1790471"/>
                <a:gd name="connsiteX466" fmla="*/ 1126669 w 2305101"/>
                <a:gd name="connsiteY466" fmla="*/ 1293957 h 1790471"/>
                <a:gd name="connsiteX467" fmla="*/ 1123049 w 2305101"/>
                <a:gd name="connsiteY467" fmla="*/ 1296052 h 1790471"/>
                <a:gd name="connsiteX468" fmla="*/ 1114477 w 2305101"/>
                <a:gd name="connsiteY468" fmla="*/ 1295385 h 1790471"/>
                <a:gd name="connsiteX469" fmla="*/ 1094188 w 2305101"/>
                <a:gd name="connsiteY469" fmla="*/ 1293100 h 1790471"/>
                <a:gd name="connsiteX470" fmla="*/ 1069709 w 2305101"/>
                <a:gd name="connsiteY470" fmla="*/ 1278336 h 1790471"/>
                <a:gd name="connsiteX471" fmla="*/ 1097808 w 2305101"/>
                <a:gd name="connsiteY471" fmla="*/ 1274145 h 1790471"/>
                <a:gd name="connsiteX472" fmla="*/ 1141813 w 2305101"/>
                <a:gd name="connsiteY472" fmla="*/ 1262905 h 1790471"/>
                <a:gd name="connsiteX473" fmla="*/ 1141813 w 2305101"/>
                <a:gd name="connsiteY473" fmla="*/ 1267382 h 1790471"/>
                <a:gd name="connsiteX474" fmla="*/ 950646 w 2305101"/>
                <a:gd name="connsiteY474" fmla="*/ 1204041 h 1790471"/>
                <a:gd name="connsiteX475" fmla="*/ 950646 w 2305101"/>
                <a:gd name="connsiteY475" fmla="*/ 1204041 h 1790471"/>
                <a:gd name="connsiteX476" fmla="*/ 954837 w 2305101"/>
                <a:gd name="connsiteY476" fmla="*/ 1206803 h 1790471"/>
                <a:gd name="connsiteX477" fmla="*/ 960838 w 2305101"/>
                <a:gd name="connsiteY477" fmla="*/ 1204326 h 1790471"/>
                <a:gd name="connsiteX478" fmla="*/ 961886 w 2305101"/>
                <a:gd name="connsiteY478" fmla="*/ 1186419 h 1790471"/>
                <a:gd name="connsiteX479" fmla="*/ 959124 w 2305101"/>
                <a:gd name="connsiteY479" fmla="*/ 1167369 h 1790471"/>
                <a:gd name="connsiteX480" fmla="*/ 956457 w 2305101"/>
                <a:gd name="connsiteY480" fmla="*/ 1150796 h 1790471"/>
                <a:gd name="connsiteX481" fmla="*/ 957124 w 2305101"/>
                <a:gd name="connsiteY481" fmla="*/ 1144128 h 1790471"/>
                <a:gd name="connsiteX482" fmla="*/ 960553 w 2305101"/>
                <a:gd name="connsiteY482" fmla="*/ 1112410 h 1790471"/>
                <a:gd name="connsiteX483" fmla="*/ 980174 w 2305101"/>
                <a:gd name="connsiteY483" fmla="*/ 1121078 h 1790471"/>
                <a:gd name="connsiteX484" fmla="*/ 1025322 w 2305101"/>
                <a:gd name="connsiteY484" fmla="*/ 1132698 h 1790471"/>
                <a:gd name="connsiteX485" fmla="*/ 1086568 w 2305101"/>
                <a:gd name="connsiteY485" fmla="*/ 1138985 h 1790471"/>
                <a:gd name="connsiteX486" fmla="*/ 1127716 w 2305101"/>
                <a:gd name="connsiteY486" fmla="*/ 1138413 h 1790471"/>
                <a:gd name="connsiteX487" fmla="*/ 1117524 w 2305101"/>
                <a:gd name="connsiteY487" fmla="*/ 1144224 h 1790471"/>
                <a:gd name="connsiteX488" fmla="*/ 1103618 w 2305101"/>
                <a:gd name="connsiteY488" fmla="*/ 1172799 h 1790471"/>
                <a:gd name="connsiteX489" fmla="*/ 1113143 w 2305101"/>
                <a:gd name="connsiteY489" fmla="*/ 1202231 h 1790471"/>
                <a:gd name="connsiteX490" fmla="*/ 1124954 w 2305101"/>
                <a:gd name="connsiteY490" fmla="*/ 1192706 h 1790471"/>
                <a:gd name="connsiteX491" fmla="*/ 1131431 w 2305101"/>
                <a:gd name="connsiteY491" fmla="*/ 1157749 h 1790471"/>
                <a:gd name="connsiteX492" fmla="*/ 1154196 w 2305101"/>
                <a:gd name="connsiteY492" fmla="*/ 1144700 h 1790471"/>
                <a:gd name="connsiteX493" fmla="*/ 1179914 w 2305101"/>
                <a:gd name="connsiteY493" fmla="*/ 1131651 h 1790471"/>
                <a:gd name="connsiteX494" fmla="*/ 1181152 w 2305101"/>
                <a:gd name="connsiteY494" fmla="*/ 1131079 h 1790471"/>
                <a:gd name="connsiteX495" fmla="*/ 1181819 w 2305101"/>
                <a:gd name="connsiteY495" fmla="*/ 1132032 h 1790471"/>
                <a:gd name="connsiteX496" fmla="*/ 1181818 w 2305101"/>
                <a:gd name="connsiteY496" fmla="*/ 1132032 h 1790471"/>
                <a:gd name="connsiteX497" fmla="*/ 1184676 w 2305101"/>
                <a:gd name="connsiteY497" fmla="*/ 1135746 h 1790471"/>
                <a:gd name="connsiteX498" fmla="*/ 1185438 w 2305101"/>
                <a:gd name="connsiteY498" fmla="*/ 1137080 h 1790471"/>
                <a:gd name="connsiteX499" fmla="*/ 1188391 w 2305101"/>
                <a:gd name="connsiteY499" fmla="*/ 1142033 h 1790471"/>
                <a:gd name="connsiteX500" fmla="*/ 1190010 w 2305101"/>
                <a:gd name="connsiteY500" fmla="*/ 1145271 h 1790471"/>
                <a:gd name="connsiteX501" fmla="*/ 1191343 w 2305101"/>
                <a:gd name="connsiteY501" fmla="*/ 1148796 h 1790471"/>
                <a:gd name="connsiteX502" fmla="*/ 1194201 w 2305101"/>
                <a:gd name="connsiteY502" fmla="*/ 1161083 h 1790471"/>
                <a:gd name="connsiteX503" fmla="*/ 1194201 w 2305101"/>
                <a:gd name="connsiteY503" fmla="*/ 1161655 h 1790471"/>
                <a:gd name="connsiteX504" fmla="*/ 1194201 w 2305101"/>
                <a:gd name="connsiteY504" fmla="*/ 1162512 h 1790471"/>
                <a:gd name="connsiteX505" fmla="*/ 1194201 w 2305101"/>
                <a:gd name="connsiteY505" fmla="*/ 1169084 h 1790471"/>
                <a:gd name="connsiteX506" fmla="*/ 1194201 w 2305101"/>
                <a:gd name="connsiteY506" fmla="*/ 1182229 h 1790471"/>
                <a:gd name="connsiteX507" fmla="*/ 1193725 w 2305101"/>
                <a:gd name="connsiteY507" fmla="*/ 1187467 h 1790471"/>
                <a:gd name="connsiteX508" fmla="*/ 1192296 w 2305101"/>
                <a:gd name="connsiteY508" fmla="*/ 1190420 h 1790471"/>
                <a:gd name="connsiteX509" fmla="*/ 1191534 w 2305101"/>
                <a:gd name="connsiteY509" fmla="*/ 1191849 h 1790471"/>
                <a:gd name="connsiteX510" fmla="*/ 1190296 w 2305101"/>
                <a:gd name="connsiteY510" fmla="*/ 1193563 h 1790471"/>
                <a:gd name="connsiteX511" fmla="*/ 1184104 w 2305101"/>
                <a:gd name="connsiteY511" fmla="*/ 1199373 h 1790471"/>
                <a:gd name="connsiteX512" fmla="*/ 1182295 w 2305101"/>
                <a:gd name="connsiteY512" fmla="*/ 1200897 h 1790471"/>
                <a:gd name="connsiteX513" fmla="*/ 1180675 w 2305101"/>
                <a:gd name="connsiteY513" fmla="*/ 1202136 h 1790471"/>
                <a:gd name="connsiteX514" fmla="*/ 1177532 w 2305101"/>
                <a:gd name="connsiteY514" fmla="*/ 1204136 h 1790471"/>
                <a:gd name="connsiteX515" fmla="*/ 1172674 w 2305101"/>
                <a:gd name="connsiteY515" fmla="*/ 1204707 h 1790471"/>
                <a:gd name="connsiteX516" fmla="*/ 1134574 w 2305101"/>
                <a:gd name="connsiteY516" fmla="*/ 1205660 h 1790471"/>
                <a:gd name="connsiteX517" fmla="*/ 1128122 w 2305101"/>
                <a:gd name="connsiteY517" fmla="*/ 1213781 h 1790471"/>
                <a:gd name="connsiteX518" fmla="*/ 1134574 w 2305101"/>
                <a:gd name="connsiteY518" fmla="*/ 1220233 h 1790471"/>
                <a:gd name="connsiteX519" fmla="*/ 1141337 w 2305101"/>
                <a:gd name="connsiteY519" fmla="*/ 1220233 h 1790471"/>
                <a:gd name="connsiteX520" fmla="*/ 1083616 w 2305101"/>
                <a:gd name="connsiteY520" fmla="*/ 1235092 h 1790471"/>
                <a:gd name="connsiteX521" fmla="*/ 1074091 w 2305101"/>
                <a:gd name="connsiteY521" fmla="*/ 1236616 h 1790471"/>
                <a:gd name="connsiteX522" fmla="*/ 1070376 w 2305101"/>
                <a:gd name="connsiteY522" fmla="*/ 1236616 h 1790471"/>
                <a:gd name="connsiteX523" fmla="*/ 1064851 w 2305101"/>
                <a:gd name="connsiteY523" fmla="*/ 1237283 h 1790471"/>
                <a:gd name="connsiteX524" fmla="*/ 1040944 w 2305101"/>
                <a:gd name="connsiteY524" fmla="*/ 1239188 h 1790471"/>
                <a:gd name="connsiteX525" fmla="*/ 996843 w 2305101"/>
                <a:gd name="connsiteY525" fmla="*/ 1239188 h 1790471"/>
                <a:gd name="connsiteX526" fmla="*/ 987318 w 2305101"/>
                <a:gd name="connsiteY526" fmla="*/ 1238426 h 1790471"/>
                <a:gd name="connsiteX527" fmla="*/ 981603 w 2305101"/>
                <a:gd name="connsiteY527" fmla="*/ 1237664 h 1790471"/>
                <a:gd name="connsiteX528" fmla="*/ 978174 w 2305101"/>
                <a:gd name="connsiteY528" fmla="*/ 1237092 h 1790471"/>
                <a:gd name="connsiteX529" fmla="*/ 955409 w 2305101"/>
                <a:gd name="connsiteY529" fmla="*/ 1232139 h 1790471"/>
                <a:gd name="connsiteX530" fmla="*/ 947694 w 2305101"/>
                <a:gd name="connsiteY530" fmla="*/ 1229758 h 1790471"/>
                <a:gd name="connsiteX531" fmla="*/ 950646 w 2305101"/>
                <a:gd name="connsiteY531" fmla="*/ 1202993 h 1790471"/>
                <a:gd name="connsiteX532" fmla="*/ 926834 w 2305101"/>
                <a:gd name="connsiteY532" fmla="*/ 1379967 h 1790471"/>
                <a:gd name="connsiteX533" fmla="*/ 926834 w 2305101"/>
                <a:gd name="connsiteY533" fmla="*/ 1379967 h 1790471"/>
                <a:gd name="connsiteX534" fmla="*/ 929501 w 2305101"/>
                <a:gd name="connsiteY534" fmla="*/ 1363966 h 1790471"/>
                <a:gd name="connsiteX535" fmla="*/ 930263 w 2305101"/>
                <a:gd name="connsiteY535" fmla="*/ 1358917 h 1790471"/>
                <a:gd name="connsiteX536" fmla="*/ 942074 w 2305101"/>
                <a:gd name="connsiteY536" fmla="*/ 1361680 h 1790471"/>
                <a:gd name="connsiteX537" fmla="*/ 966553 w 2305101"/>
                <a:gd name="connsiteY537" fmla="*/ 1365204 h 1790471"/>
                <a:gd name="connsiteX538" fmla="*/ 1003320 w 2305101"/>
                <a:gd name="connsiteY538" fmla="*/ 1367204 h 1790471"/>
                <a:gd name="connsiteX539" fmla="*/ 957790 w 2305101"/>
                <a:gd name="connsiteY539" fmla="*/ 1375967 h 1790471"/>
                <a:gd name="connsiteX540" fmla="*/ 928453 w 2305101"/>
                <a:gd name="connsiteY540" fmla="*/ 1379872 h 1790471"/>
                <a:gd name="connsiteX541" fmla="*/ 1228777 w 2305101"/>
                <a:gd name="connsiteY541" fmla="*/ 1145271 h 1790471"/>
                <a:gd name="connsiteX542" fmla="*/ 1228777 w 2305101"/>
                <a:gd name="connsiteY542" fmla="*/ 1145271 h 1790471"/>
                <a:gd name="connsiteX543" fmla="*/ 1228777 w 2305101"/>
                <a:gd name="connsiteY543" fmla="*/ 1148319 h 1790471"/>
                <a:gd name="connsiteX544" fmla="*/ 1219823 w 2305101"/>
                <a:gd name="connsiteY544" fmla="*/ 1125650 h 1790471"/>
                <a:gd name="connsiteX545" fmla="*/ 1212870 w 2305101"/>
                <a:gd name="connsiteY545" fmla="*/ 1116125 h 1790471"/>
                <a:gd name="connsiteX546" fmla="*/ 1217346 w 2305101"/>
                <a:gd name="connsiteY546" fmla="*/ 1113553 h 1790471"/>
                <a:gd name="connsiteX547" fmla="*/ 1236396 w 2305101"/>
                <a:gd name="connsiteY547" fmla="*/ 1098980 h 1790471"/>
                <a:gd name="connsiteX548" fmla="*/ 1229634 w 2305101"/>
                <a:gd name="connsiteY548" fmla="*/ 1145652 h 1790471"/>
                <a:gd name="connsiteX549" fmla="*/ 1236587 w 2305101"/>
                <a:gd name="connsiteY549" fmla="*/ 829137 h 1790471"/>
                <a:gd name="connsiteX550" fmla="*/ 1236587 w 2305101"/>
                <a:gd name="connsiteY550" fmla="*/ 829137 h 1790471"/>
                <a:gd name="connsiteX551" fmla="*/ 1252589 w 2305101"/>
                <a:gd name="connsiteY551" fmla="*/ 839328 h 1790471"/>
                <a:gd name="connsiteX552" fmla="*/ 1251351 w 2305101"/>
                <a:gd name="connsiteY552" fmla="*/ 858378 h 1790471"/>
                <a:gd name="connsiteX553" fmla="*/ 1251351 w 2305101"/>
                <a:gd name="connsiteY553" fmla="*/ 884191 h 1790471"/>
                <a:gd name="connsiteX554" fmla="*/ 1249922 w 2305101"/>
                <a:gd name="connsiteY554" fmla="*/ 935721 h 1790471"/>
                <a:gd name="connsiteX555" fmla="*/ 1246874 w 2305101"/>
                <a:gd name="connsiteY555" fmla="*/ 991919 h 1790471"/>
                <a:gd name="connsiteX556" fmla="*/ 1218966 w 2305101"/>
                <a:gd name="connsiteY556" fmla="*/ 974107 h 1790471"/>
                <a:gd name="connsiteX557" fmla="*/ 1216299 w 2305101"/>
                <a:gd name="connsiteY557" fmla="*/ 973059 h 1790471"/>
                <a:gd name="connsiteX558" fmla="*/ 1221633 w 2305101"/>
                <a:gd name="connsiteY558" fmla="*/ 955152 h 1790471"/>
                <a:gd name="connsiteX559" fmla="*/ 1221633 w 2305101"/>
                <a:gd name="connsiteY559" fmla="*/ 950199 h 1790471"/>
                <a:gd name="connsiteX560" fmla="*/ 1223728 w 2305101"/>
                <a:gd name="connsiteY560" fmla="*/ 944484 h 1790471"/>
                <a:gd name="connsiteX561" fmla="*/ 1226681 w 2305101"/>
                <a:gd name="connsiteY561" fmla="*/ 923148 h 1790471"/>
                <a:gd name="connsiteX562" fmla="*/ 1218013 w 2305101"/>
                <a:gd name="connsiteY562" fmla="*/ 883429 h 1790471"/>
                <a:gd name="connsiteX563" fmla="*/ 1171341 w 2305101"/>
                <a:gd name="connsiteY563" fmla="*/ 849425 h 1790471"/>
                <a:gd name="connsiteX564" fmla="*/ 1171817 w 2305101"/>
                <a:gd name="connsiteY564" fmla="*/ 849425 h 1790471"/>
                <a:gd name="connsiteX565" fmla="*/ 1178389 w 2305101"/>
                <a:gd name="connsiteY565" fmla="*/ 841233 h 1790471"/>
                <a:gd name="connsiteX566" fmla="*/ 1181342 w 2305101"/>
                <a:gd name="connsiteY566" fmla="*/ 838185 h 1790471"/>
                <a:gd name="connsiteX567" fmla="*/ 1182961 w 2305101"/>
                <a:gd name="connsiteY567" fmla="*/ 836757 h 1790471"/>
                <a:gd name="connsiteX568" fmla="*/ 1183533 w 2305101"/>
                <a:gd name="connsiteY568" fmla="*/ 836280 h 1790471"/>
                <a:gd name="connsiteX569" fmla="*/ 1191629 w 2305101"/>
                <a:gd name="connsiteY569" fmla="*/ 831042 h 1790471"/>
                <a:gd name="connsiteX570" fmla="*/ 1200583 w 2305101"/>
                <a:gd name="connsiteY570" fmla="*/ 826755 h 1790471"/>
                <a:gd name="connsiteX571" fmla="*/ 1221633 w 2305101"/>
                <a:gd name="connsiteY571" fmla="*/ 824946 h 1790471"/>
                <a:gd name="connsiteX572" fmla="*/ 1235539 w 2305101"/>
                <a:gd name="connsiteY572" fmla="*/ 828756 h 1790471"/>
                <a:gd name="connsiteX573" fmla="*/ 1236682 w 2305101"/>
                <a:gd name="connsiteY573" fmla="*/ 829518 h 1790471"/>
                <a:gd name="connsiteX574" fmla="*/ 1125526 w 2305101"/>
                <a:gd name="connsiteY574" fmla="*/ 823803 h 1790471"/>
                <a:gd name="connsiteX575" fmla="*/ 1125526 w 2305101"/>
                <a:gd name="connsiteY575" fmla="*/ 823803 h 1790471"/>
                <a:gd name="connsiteX576" fmla="*/ 1134384 w 2305101"/>
                <a:gd name="connsiteY576" fmla="*/ 837519 h 1790471"/>
                <a:gd name="connsiteX577" fmla="*/ 1135051 w 2305101"/>
                <a:gd name="connsiteY577" fmla="*/ 838566 h 1790471"/>
                <a:gd name="connsiteX578" fmla="*/ 1109904 w 2305101"/>
                <a:gd name="connsiteY578" fmla="*/ 830661 h 1790471"/>
                <a:gd name="connsiteX579" fmla="*/ 1125526 w 2305101"/>
                <a:gd name="connsiteY579" fmla="*/ 823803 h 1790471"/>
                <a:gd name="connsiteX580" fmla="*/ 1075615 w 2305101"/>
                <a:gd name="connsiteY580" fmla="*/ 656448 h 1790471"/>
                <a:gd name="connsiteX581" fmla="*/ 1075615 w 2305101"/>
                <a:gd name="connsiteY581" fmla="*/ 656448 h 1790471"/>
                <a:gd name="connsiteX582" fmla="*/ 1052183 w 2305101"/>
                <a:gd name="connsiteY582" fmla="*/ 694548 h 1790471"/>
                <a:gd name="connsiteX583" fmla="*/ 1035610 w 2305101"/>
                <a:gd name="connsiteY583" fmla="*/ 719790 h 1790471"/>
                <a:gd name="connsiteX584" fmla="*/ 1035133 w 2305101"/>
                <a:gd name="connsiteY584" fmla="*/ 719790 h 1790471"/>
                <a:gd name="connsiteX585" fmla="*/ 1035133 w 2305101"/>
                <a:gd name="connsiteY585" fmla="*/ 719790 h 1790471"/>
                <a:gd name="connsiteX586" fmla="*/ 1038848 w 2305101"/>
                <a:gd name="connsiteY586" fmla="*/ 711979 h 1790471"/>
                <a:gd name="connsiteX587" fmla="*/ 1046468 w 2305101"/>
                <a:gd name="connsiteY587" fmla="*/ 691977 h 1790471"/>
                <a:gd name="connsiteX588" fmla="*/ 1046468 w 2305101"/>
                <a:gd name="connsiteY588" fmla="*/ 666545 h 1790471"/>
                <a:gd name="connsiteX589" fmla="*/ 1042848 w 2305101"/>
                <a:gd name="connsiteY589" fmla="*/ 652543 h 1790471"/>
                <a:gd name="connsiteX590" fmla="*/ 1055326 w 2305101"/>
                <a:gd name="connsiteY590" fmla="*/ 653972 h 1790471"/>
                <a:gd name="connsiteX591" fmla="*/ 1075615 w 2305101"/>
                <a:gd name="connsiteY591" fmla="*/ 656925 h 1790471"/>
                <a:gd name="connsiteX592" fmla="*/ 216078 w 2305101"/>
                <a:gd name="connsiteY592" fmla="*/ 304023 h 1790471"/>
                <a:gd name="connsiteX593" fmla="*/ 216078 w 2305101"/>
                <a:gd name="connsiteY593" fmla="*/ 304023 h 1790471"/>
                <a:gd name="connsiteX594" fmla="*/ 216078 w 2305101"/>
                <a:gd name="connsiteY594" fmla="*/ 300404 h 1790471"/>
                <a:gd name="connsiteX595" fmla="*/ 216078 w 2305101"/>
                <a:gd name="connsiteY595" fmla="*/ 298118 h 1790471"/>
                <a:gd name="connsiteX596" fmla="*/ 218269 w 2305101"/>
                <a:gd name="connsiteY596" fmla="*/ 290403 h 1790471"/>
                <a:gd name="connsiteX597" fmla="*/ 218269 w 2305101"/>
                <a:gd name="connsiteY597" fmla="*/ 290403 h 1790471"/>
                <a:gd name="connsiteX598" fmla="*/ 218269 w 2305101"/>
                <a:gd name="connsiteY598" fmla="*/ 289450 h 1790471"/>
                <a:gd name="connsiteX599" fmla="*/ 220079 w 2305101"/>
                <a:gd name="connsiteY599" fmla="*/ 285831 h 1790471"/>
                <a:gd name="connsiteX600" fmla="*/ 224365 w 2305101"/>
                <a:gd name="connsiteY600" fmla="*/ 278687 h 1790471"/>
                <a:gd name="connsiteX601" fmla="*/ 226080 w 2305101"/>
                <a:gd name="connsiteY601" fmla="*/ 276496 h 1790471"/>
                <a:gd name="connsiteX602" fmla="*/ 228842 w 2305101"/>
                <a:gd name="connsiteY602" fmla="*/ 273258 h 1790471"/>
                <a:gd name="connsiteX603" fmla="*/ 235128 w 2305101"/>
                <a:gd name="connsiteY603" fmla="*/ 266971 h 1790471"/>
                <a:gd name="connsiteX604" fmla="*/ 241320 w 2305101"/>
                <a:gd name="connsiteY604" fmla="*/ 261637 h 1790471"/>
                <a:gd name="connsiteX605" fmla="*/ 243796 w 2305101"/>
                <a:gd name="connsiteY605" fmla="*/ 259732 h 1790471"/>
                <a:gd name="connsiteX606" fmla="*/ 249035 w 2305101"/>
                <a:gd name="connsiteY606" fmla="*/ 255827 h 1790471"/>
                <a:gd name="connsiteX607" fmla="*/ 285897 w 2305101"/>
                <a:gd name="connsiteY607" fmla="*/ 230490 h 1790471"/>
                <a:gd name="connsiteX608" fmla="*/ 323902 w 2305101"/>
                <a:gd name="connsiteY608" fmla="*/ 194295 h 1790471"/>
                <a:gd name="connsiteX609" fmla="*/ 346095 w 2305101"/>
                <a:gd name="connsiteY609" fmla="*/ 152671 h 1790471"/>
                <a:gd name="connsiteX610" fmla="*/ 365145 w 2305101"/>
                <a:gd name="connsiteY610" fmla="*/ 111047 h 1790471"/>
                <a:gd name="connsiteX611" fmla="*/ 368574 w 2305101"/>
                <a:gd name="connsiteY611" fmla="*/ 105522 h 1790471"/>
                <a:gd name="connsiteX612" fmla="*/ 370384 w 2305101"/>
                <a:gd name="connsiteY612" fmla="*/ 102951 h 1790471"/>
                <a:gd name="connsiteX613" fmla="*/ 370860 w 2305101"/>
                <a:gd name="connsiteY613" fmla="*/ 102189 h 1790471"/>
                <a:gd name="connsiteX614" fmla="*/ 371336 w 2305101"/>
                <a:gd name="connsiteY614" fmla="*/ 101617 h 1790471"/>
                <a:gd name="connsiteX615" fmla="*/ 380861 w 2305101"/>
                <a:gd name="connsiteY615" fmla="*/ 91330 h 1790471"/>
                <a:gd name="connsiteX616" fmla="*/ 385338 w 2305101"/>
                <a:gd name="connsiteY616" fmla="*/ 87234 h 1790471"/>
                <a:gd name="connsiteX617" fmla="*/ 386290 w 2305101"/>
                <a:gd name="connsiteY617" fmla="*/ 86377 h 1790471"/>
                <a:gd name="connsiteX618" fmla="*/ 388576 w 2305101"/>
                <a:gd name="connsiteY618" fmla="*/ 84567 h 1790471"/>
                <a:gd name="connsiteX619" fmla="*/ 401054 w 2305101"/>
                <a:gd name="connsiteY619" fmla="*/ 76947 h 1790471"/>
                <a:gd name="connsiteX620" fmla="*/ 404674 w 2305101"/>
                <a:gd name="connsiteY620" fmla="*/ 75233 h 1790471"/>
                <a:gd name="connsiteX621" fmla="*/ 410008 w 2305101"/>
                <a:gd name="connsiteY621" fmla="*/ 73233 h 1790471"/>
                <a:gd name="connsiteX622" fmla="*/ 422581 w 2305101"/>
                <a:gd name="connsiteY622" fmla="*/ 69899 h 1790471"/>
                <a:gd name="connsiteX623" fmla="*/ 424962 w 2305101"/>
                <a:gd name="connsiteY623" fmla="*/ 69899 h 1790471"/>
                <a:gd name="connsiteX624" fmla="*/ 424962 w 2305101"/>
                <a:gd name="connsiteY624" fmla="*/ 69899 h 1790471"/>
                <a:gd name="connsiteX625" fmla="*/ 432391 w 2305101"/>
                <a:gd name="connsiteY625" fmla="*/ 69899 h 1790471"/>
                <a:gd name="connsiteX626" fmla="*/ 445536 w 2305101"/>
                <a:gd name="connsiteY626" fmla="*/ 70566 h 1790471"/>
                <a:gd name="connsiteX627" fmla="*/ 472777 w 2305101"/>
                <a:gd name="connsiteY627" fmla="*/ 80091 h 1790471"/>
                <a:gd name="connsiteX628" fmla="*/ 502781 w 2305101"/>
                <a:gd name="connsiteY628" fmla="*/ 94854 h 1790471"/>
                <a:gd name="connsiteX629" fmla="*/ 534976 w 2305101"/>
                <a:gd name="connsiteY629" fmla="*/ 90663 h 1790471"/>
                <a:gd name="connsiteX630" fmla="*/ 556502 w 2305101"/>
                <a:gd name="connsiteY630" fmla="*/ 80091 h 1790471"/>
                <a:gd name="connsiteX631" fmla="*/ 567361 w 2305101"/>
                <a:gd name="connsiteY631" fmla="*/ 81996 h 1790471"/>
                <a:gd name="connsiteX632" fmla="*/ 586411 w 2305101"/>
                <a:gd name="connsiteY632" fmla="*/ 83996 h 1790471"/>
                <a:gd name="connsiteX633" fmla="*/ 617653 w 2305101"/>
                <a:gd name="connsiteY633" fmla="*/ 83996 h 1790471"/>
                <a:gd name="connsiteX634" fmla="*/ 644894 w 2305101"/>
                <a:gd name="connsiteY634" fmla="*/ 83996 h 1790471"/>
                <a:gd name="connsiteX635" fmla="*/ 659849 w 2305101"/>
                <a:gd name="connsiteY635" fmla="*/ 81710 h 1790471"/>
                <a:gd name="connsiteX636" fmla="*/ 667088 w 2305101"/>
                <a:gd name="connsiteY636" fmla="*/ 79043 h 1790471"/>
                <a:gd name="connsiteX637" fmla="*/ 667087 w 2305101"/>
                <a:gd name="connsiteY637" fmla="*/ 79043 h 1790471"/>
                <a:gd name="connsiteX638" fmla="*/ 671659 w 2305101"/>
                <a:gd name="connsiteY638" fmla="*/ 76947 h 1790471"/>
                <a:gd name="connsiteX639" fmla="*/ 675619 w 2305101"/>
                <a:gd name="connsiteY639" fmla="*/ 60028 h 1790471"/>
                <a:gd name="connsiteX640" fmla="*/ 673945 w 2305101"/>
                <a:gd name="connsiteY640" fmla="*/ 57897 h 1790471"/>
                <a:gd name="connsiteX641" fmla="*/ 662039 w 2305101"/>
                <a:gd name="connsiteY641" fmla="*/ 45324 h 1790471"/>
                <a:gd name="connsiteX642" fmla="*/ 659562 w 2305101"/>
                <a:gd name="connsiteY642" fmla="*/ 42086 h 1790471"/>
                <a:gd name="connsiteX643" fmla="*/ 662039 w 2305101"/>
                <a:gd name="connsiteY643" fmla="*/ 41324 h 1790471"/>
                <a:gd name="connsiteX644" fmla="*/ 669183 w 2305101"/>
                <a:gd name="connsiteY644" fmla="*/ 39705 h 1790471"/>
                <a:gd name="connsiteX645" fmla="*/ 670993 w 2305101"/>
                <a:gd name="connsiteY645" fmla="*/ 39705 h 1790471"/>
                <a:gd name="connsiteX646" fmla="*/ 673564 w 2305101"/>
                <a:gd name="connsiteY646" fmla="*/ 39705 h 1790471"/>
                <a:gd name="connsiteX647" fmla="*/ 716808 w 2305101"/>
                <a:gd name="connsiteY647" fmla="*/ 36752 h 1790471"/>
                <a:gd name="connsiteX648" fmla="*/ 740049 w 2305101"/>
                <a:gd name="connsiteY648" fmla="*/ 37800 h 1790471"/>
                <a:gd name="connsiteX649" fmla="*/ 751765 w 2305101"/>
                <a:gd name="connsiteY649" fmla="*/ 38847 h 1790471"/>
                <a:gd name="connsiteX650" fmla="*/ 757575 w 2305101"/>
                <a:gd name="connsiteY650" fmla="*/ 39514 h 1790471"/>
                <a:gd name="connsiteX651" fmla="*/ 758623 w 2305101"/>
                <a:gd name="connsiteY651" fmla="*/ 39514 h 1790471"/>
                <a:gd name="connsiteX652" fmla="*/ 762337 w 2305101"/>
                <a:gd name="connsiteY652" fmla="*/ 40086 h 1790471"/>
                <a:gd name="connsiteX653" fmla="*/ 809962 w 2305101"/>
                <a:gd name="connsiteY653" fmla="*/ 50658 h 1790471"/>
                <a:gd name="connsiteX654" fmla="*/ 831965 w 2305101"/>
                <a:gd name="connsiteY654" fmla="*/ 57612 h 1790471"/>
                <a:gd name="connsiteX655" fmla="*/ 842443 w 2305101"/>
                <a:gd name="connsiteY655" fmla="*/ 61612 h 1790471"/>
                <a:gd name="connsiteX656" fmla="*/ 847491 w 2305101"/>
                <a:gd name="connsiteY656" fmla="*/ 63612 h 1790471"/>
                <a:gd name="connsiteX657" fmla="*/ 847967 w 2305101"/>
                <a:gd name="connsiteY657" fmla="*/ 63612 h 1790471"/>
                <a:gd name="connsiteX658" fmla="*/ 851110 w 2305101"/>
                <a:gd name="connsiteY658" fmla="*/ 65041 h 1790471"/>
                <a:gd name="connsiteX659" fmla="*/ 930168 w 2305101"/>
                <a:gd name="connsiteY659" fmla="*/ 109713 h 1790471"/>
                <a:gd name="connsiteX660" fmla="*/ 1013226 w 2305101"/>
                <a:gd name="connsiteY660" fmla="*/ 147813 h 1790471"/>
                <a:gd name="connsiteX661" fmla="*/ 1042277 w 2305101"/>
                <a:gd name="connsiteY661" fmla="*/ 156386 h 1790471"/>
                <a:gd name="connsiteX662" fmla="*/ 1068947 w 2305101"/>
                <a:gd name="connsiteY662" fmla="*/ 168959 h 1790471"/>
                <a:gd name="connsiteX663" fmla="*/ 1084568 w 2305101"/>
                <a:gd name="connsiteY663" fmla="*/ 189342 h 1790471"/>
                <a:gd name="connsiteX664" fmla="*/ 1083806 w 2305101"/>
                <a:gd name="connsiteY664" fmla="*/ 219537 h 1790471"/>
                <a:gd name="connsiteX665" fmla="*/ 1074281 w 2305101"/>
                <a:gd name="connsiteY665" fmla="*/ 237253 h 1790471"/>
                <a:gd name="connsiteX666" fmla="*/ 1064756 w 2305101"/>
                <a:gd name="connsiteY666" fmla="*/ 259065 h 1790471"/>
                <a:gd name="connsiteX667" fmla="*/ 1077710 w 2305101"/>
                <a:gd name="connsiteY667" fmla="*/ 306690 h 1790471"/>
                <a:gd name="connsiteX668" fmla="*/ 1088854 w 2305101"/>
                <a:gd name="connsiteY668" fmla="*/ 323454 h 1790471"/>
                <a:gd name="connsiteX669" fmla="*/ 1093903 w 2305101"/>
                <a:gd name="connsiteY669" fmla="*/ 332122 h 1790471"/>
                <a:gd name="connsiteX670" fmla="*/ 1095808 w 2305101"/>
                <a:gd name="connsiteY670" fmla="*/ 335932 h 1790471"/>
                <a:gd name="connsiteX671" fmla="*/ 1096665 w 2305101"/>
                <a:gd name="connsiteY671" fmla="*/ 338504 h 1790471"/>
                <a:gd name="connsiteX672" fmla="*/ 1096665 w 2305101"/>
                <a:gd name="connsiteY672" fmla="*/ 339361 h 1790471"/>
                <a:gd name="connsiteX673" fmla="*/ 1096665 w 2305101"/>
                <a:gd name="connsiteY673" fmla="*/ 340790 h 1790471"/>
                <a:gd name="connsiteX674" fmla="*/ 1096665 w 2305101"/>
                <a:gd name="connsiteY674" fmla="*/ 345933 h 1790471"/>
                <a:gd name="connsiteX675" fmla="*/ 1096665 w 2305101"/>
                <a:gd name="connsiteY675" fmla="*/ 348981 h 1790471"/>
                <a:gd name="connsiteX676" fmla="*/ 1095808 w 2305101"/>
                <a:gd name="connsiteY676" fmla="*/ 352601 h 1790471"/>
                <a:gd name="connsiteX677" fmla="*/ 1092664 w 2305101"/>
                <a:gd name="connsiteY677" fmla="*/ 362126 h 1790471"/>
                <a:gd name="connsiteX678" fmla="*/ 1091617 w 2305101"/>
                <a:gd name="connsiteY678" fmla="*/ 364221 h 1790471"/>
                <a:gd name="connsiteX679" fmla="*/ 1088473 w 2305101"/>
                <a:gd name="connsiteY679" fmla="*/ 370317 h 1790471"/>
                <a:gd name="connsiteX680" fmla="*/ 1065137 w 2305101"/>
                <a:gd name="connsiteY680" fmla="*/ 405369 h 1790471"/>
                <a:gd name="connsiteX681" fmla="*/ 1058089 w 2305101"/>
                <a:gd name="connsiteY681" fmla="*/ 424419 h 1790471"/>
                <a:gd name="connsiteX682" fmla="*/ 1058755 w 2305101"/>
                <a:gd name="connsiteY682" fmla="*/ 430134 h 1790471"/>
                <a:gd name="connsiteX683" fmla="*/ 1058184 w 2305101"/>
                <a:gd name="connsiteY683" fmla="*/ 431087 h 1790471"/>
                <a:gd name="connsiteX684" fmla="*/ 1061994 w 2305101"/>
                <a:gd name="connsiteY684" fmla="*/ 471568 h 1790471"/>
                <a:gd name="connsiteX685" fmla="*/ 1084854 w 2305101"/>
                <a:gd name="connsiteY685" fmla="*/ 499381 h 1790471"/>
                <a:gd name="connsiteX686" fmla="*/ 1084854 w 2305101"/>
                <a:gd name="connsiteY686" fmla="*/ 500810 h 1790471"/>
                <a:gd name="connsiteX687" fmla="*/ 1084854 w 2305101"/>
                <a:gd name="connsiteY687" fmla="*/ 501667 h 1790471"/>
                <a:gd name="connsiteX688" fmla="*/ 1084854 w 2305101"/>
                <a:gd name="connsiteY688" fmla="*/ 502524 h 1790471"/>
                <a:gd name="connsiteX689" fmla="*/ 1084187 w 2305101"/>
                <a:gd name="connsiteY689" fmla="*/ 503667 h 1790471"/>
                <a:gd name="connsiteX690" fmla="*/ 1072091 w 2305101"/>
                <a:gd name="connsiteY690" fmla="*/ 515478 h 1790471"/>
                <a:gd name="connsiteX691" fmla="*/ 1058756 w 2305101"/>
                <a:gd name="connsiteY691" fmla="*/ 531004 h 1790471"/>
                <a:gd name="connsiteX692" fmla="*/ 1053231 w 2305101"/>
                <a:gd name="connsiteY692" fmla="*/ 551578 h 1790471"/>
                <a:gd name="connsiteX693" fmla="*/ 1032181 w 2305101"/>
                <a:gd name="connsiteY693" fmla="*/ 583011 h 1790471"/>
                <a:gd name="connsiteX694" fmla="*/ 1017512 w 2305101"/>
                <a:gd name="connsiteY694" fmla="*/ 597870 h 1790471"/>
                <a:gd name="connsiteX695" fmla="*/ 1015321 w 2305101"/>
                <a:gd name="connsiteY695" fmla="*/ 599965 h 1790471"/>
                <a:gd name="connsiteX696" fmla="*/ 1006653 w 2305101"/>
                <a:gd name="connsiteY696" fmla="*/ 607776 h 1790471"/>
                <a:gd name="connsiteX697" fmla="*/ 1006653 w 2305101"/>
                <a:gd name="connsiteY697" fmla="*/ 607776 h 1790471"/>
                <a:gd name="connsiteX698" fmla="*/ 1003225 w 2305101"/>
                <a:gd name="connsiteY698" fmla="*/ 610062 h 1790471"/>
                <a:gd name="connsiteX699" fmla="*/ 995319 w 2305101"/>
                <a:gd name="connsiteY699" fmla="*/ 614634 h 1790471"/>
                <a:gd name="connsiteX700" fmla="*/ 990842 w 2305101"/>
                <a:gd name="connsiteY700" fmla="*/ 616634 h 1790471"/>
                <a:gd name="connsiteX701" fmla="*/ 990270 w 2305101"/>
                <a:gd name="connsiteY701" fmla="*/ 616634 h 1790471"/>
                <a:gd name="connsiteX702" fmla="*/ 986937 w 2305101"/>
                <a:gd name="connsiteY702" fmla="*/ 617110 h 1790471"/>
                <a:gd name="connsiteX703" fmla="*/ 986079 w 2305101"/>
                <a:gd name="connsiteY703" fmla="*/ 617110 h 1790471"/>
                <a:gd name="connsiteX704" fmla="*/ 978460 w 2305101"/>
                <a:gd name="connsiteY704" fmla="*/ 613586 h 1790471"/>
                <a:gd name="connsiteX705" fmla="*/ 940360 w 2305101"/>
                <a:gd name="connsiteY705" fmla="*/ 623111 h 1790471"/>
                <a:gd name="connsiteX706" fmla="*/ 912642 w 2305101"/>
                <a:gd name="connsiteY706" fmla="*/ 683976 h 1790471"/>
                <a:gd name="connsiteX707" fmla="*/ 905784 w 2305101"/>
                <a:gd name="connsiteY707" fmla="*/ 781321 h 1790471"/>
                <a:gd name="connsiteX708" fmla="*/ 900164 w 2305101"/>
                <a:gd name="connsiteY708" fmla="*/ 828279 h 1790471"/>
                <a:gd name="connsiteX709" fmla="*/ 891877 w 2305101"/>
                <a:gd name="connsiteY709" fmla="*/ 849425 h 1790471"/>
                <a:gd name="connsiteX710" fmla="*/ 886829 w 2305101"/>
                <a:gd name="connsiteY710" fmla="*/ 858950 h 1790471"/>
                <a:gd name="connsiteX711" fmla="*/ 884638 w 2305101"/>
                <a:gd name="connsiteY711" fmla="*/ 862950 h 1790471"/>
                <a:gd name="connsiteX712" fmla="*/ 883210 w 2305101"/>
                <a:gd name="connsiteY712" fmla="*/ 865141 h 1790471"/>
                <a:gd name="connsiteX713" fmla="*/ 883210 w 2305101"/>
                <a:gd name="connsiteY713" fmla="*/ 865141 h 1790471"/>
                <a:gd name="connsiteX714" fmla="*/ 881495 w 2305101"/>
                <a:gd name="connsiteY714" fmla="*/ 866760 h 1790471"/>
                <a:gd name="connsiteX715" fmla="*/ 879780 w 2305101"/>
                <a:gd name="connsiteY715" fmla="*/ 867618 h 1790471"/>
                <a:gd name="connsiteX716" fmla="*/ 879209 w 2305101"/>
                <a:gd name="connsiteY716" fmla="*/ 867618 h 1790471"/>
                <a:gd name="connsiteX717" fmla="*/ 874828 w 2305101"/>
                <a:gd name="connsiteY717" fmla="*/ 867618 h 1790471"/>
                <a:gd name="connsiteX718" fmla="*/ 853872 w 2305101"/>
                <a:gd name="connsiteY718" fmla="*/ 867618 h 1790471"/>
                <a:gd name="connsiteX719" fmla="*/ 822535 w 2305101"/>
                <a:gd name="connsiteY719" fmla="*/ 901241 h 1790471"/>
                <a:gd name="connsiteX720" fmla="*/ 820440 w 2305101"/>
                <a:gd name="connsiteY720" fmla="*/ 914862 h 1790471"/>
                <a:gd name="connsiteX721" fmla="*/ 819773 w 2305101"/>
                <a:gd name="connsiteY721" fmla="*/ 921148 h 1790471"/>
                <a:gd name="connsiteX722" fmla="*/ 819773 w 2305101"/>
                <a:gd name="connsiteY722" fmla="*/ 923625 h 1790471"/>
                <a:gd name="connsiteX723" fmla="*/ 819773 w 2305101"/>
                <a:gd name="connsiteY723" fmla="*/ 924291 h 1790471"/>
                <a:gd name="connsiteX724" fmla="*/ 818535 w 2305101"/>
                <a:gd name="connsiteY724" fmla="*/ 930387 h 1790471"/>
                <a:gd name="connsiteX725" fmla="*/ 817678 w 2305101"/>
                <a:gd name="connsiteY725" fmla="*/ 933054 h 1790471"/>
                <a:gd name="connsiteX726" fmla="*/ 817678 w 2305101"/>
                <a:gd name="connsiteY726" fmla="*/ 933054 h 1790471"/>
                <a:gd name="connsiteX727" fmla="*/ 814534 w 2305101"/>
                <a:gd name="connsiteY727" fmla="*/ 938674 h 1790471"/>
                <a:gd name="connsiteX728" fmla="*/ 813868 w 2305101"/>
                <a:gd name="connsiteY728" fmla="*/ 939817 h 1790471"/>
                <a:gd name="connsiteX729" fmla="*/ 812153 w 2305101"/>
                <a:gd name="connsiteY729" fmla="*/ 941627 h 1790471"/>
                <a:gd name="connsiteX730" fmla="*/ 808724 w 2305101"/>
                <a:gd name="connsiteY730" fmla="*/ 944865 h 1790471"/>
                <a:gd name="connsiteX731" fmla="*/ 805676 w 2305101"/>
                <a:gd name="connsiteY731" fmla="*/ 946675 h 1790471"/>
                <a:gd name="connsiteX732" fmla="*/ 800152 w 2305101"/>
                <a:gd name="connsiteY732" fmla="*/ 949628 h 1790471"/>
                <a:gd name="connsiteX733" fmla="*/ 798723 w 2305101"/>
                <a:gd name="connsiteY733" fmla="*/ 950295 h 1790471"/>
                <a:gd name="connsiteX734" fmla="*/ 796723 w 2305101"/>
                <a:gd name="connsiteY734" fmla="*/ 951152 h 1790471"/>
                <a:gd name="connsiteX735" fmla="*/ 774530 w 2305101"/>
                <a:gd name="connsiteY735" fmla="*/ 961820 h 1790471"/>
                <a:gd name="connsiteX736" fmla="*/ 761861 w 2305101"/>
                <a:gd name="connsiteY736" fmla="*/ 979155 h 1790471"/>
                <a:gd name="connsiteX737" fmla="*/ 760814 w 2305101"/>
                <a:gd name="connsiteY737" fmla="*/ 984204 h 1790471"/>
                <a:gd name="connsiteX738" fmla="*/ 760337 w 2305101"/>
                <a:gd name="connsiteY738" fmla="*/ 989633 h 1790471"/>
                <a:gd name="connsiteX739" fmla="*/ 760813 w 2305101"/>
                <a:gd name="connsiteY739" fmla="*/ 999729 h 1790471"/>
                <a:gd name="connsiteX740" fmla="*/ 760813 w 2305101"/>
                <a:gd name="connsiteY740" fmla="*/ 1000206 h 1790471"/>
                <a:gd name="connsiteX741" fmla="*/ 756146 w 2305101"/>
                <a:gd name="connsiteY741" fmla="*/ 1007254 h 1790471"/>
                <a:gd name="connsiteX742" fmla="*/ 755670 w 2305101"/>
                <a:gd name="connsiteY742" fmla="*/ 1011540 h 1790471"/>
                <a:gd name="connsiteX743" fmla="*/ 755670 w 2305101"/>
                <a:gd name="connsiteY743" fmla="*/ 1013541 h 1790471"/>
                <a:gd name="connsiteX744" fmla="*/ 755670 w 2305101"/>
                <a:gd name="connsiteY744" fmla="*/ 1013541 h 1790471"/>
                <a:gd name="connsiteX745" fmla="*/ 755670 w 2305101"/>
                <a:gd name="connsiteY745" fmla="*/ 1014207 h 1790471"/>
                <a:gd name="connsiteX746" fmla="*/ 755670 w 2305101"/>
                <a:gd name="connsiteY746" fmla="*/ 1017065 h 1790471"/>
                <a:gd name="connsiteX747" fmla="*/ 755670 w 2305101"/>
                <a:gd name="connsiteY747" fmla="*/ 1034115 h 1790471"/>
                <a:gd name="connsiteX748" fmla="*/ 757670 w 2305101"/>
                <a:gd name="connsiteY748" fmla="*/ 1081740 h 1790471"/>
                <a:gd name="connsiteX749" fmla="*/ 755860 w 2305101"/>
                <a:gd name="connsiteY749" fmla="*/ 1133842 h 1790471"/>
                <a:gd name="connsiteX750" fmla="*/ 755289 w 2305101"/>
                <a:gd name="connsiteY750" fmla="*/ 1138699 h 1790471"/>
                <a:gd name="connsiteX751" fmla="*/ 754717 w 2305101"/>
                <a:gd name="connsiteY751" fmla="*/ 1142985 h 1790471"/>
                <a:gd name="connsiteX752" fmla="*/ 752527 w 2305101"/>
                <a:gd name="connsiteY752" fmla="*/ 1154415 h 1790471"/>
                <a:gd name="connsiteX753" fmla="*/ 749860 w 2305101"/>
                <a:gd name="connsiteY753" fmla="*/ 1163940 h 1790471"/>
                <a:gd name="connsiteX754" fmla="*/ 748621 w 2305101"/>
                <a:gd name="connsiteY754" fmla="*/ 1167084 h 1790471"/>
                <a:gd name="connsiteX755" fmla="*/ 747097 w 2305101"/>
                <a:gd name="connsiteY755" fmla="*/ 1170227 h 1790471"/>
                <a:gd name="connsiteX756" fmla="*/ 745192 w 2305101"/>
                <a:gd name="connsiteY756" fmla="*/ 1173656 h 1790471"/>
                <a:gd name="connsiteX757" fmla="*/ 745192 w 2305101"/>
                <a:gd name="connsiteY757" fmla="*/ 1173656 h 1790471"/>
                <a:gd name="connsiteX758" fmla="*/ 745192 w 2305101"/>
                <a:gd name="connsiteY758" fmla="*/ 1173656 h 1790471"/>
                <a:gd name="connsiteX759" fmla="*/ 743383 w 2305101"/>
                <a:gd name="connsiteY759" fmla="*/ 1175561 h 1790471"/>
                <a:gd name="connsiteX760" fmla="*/ 741573 w 2305101"/>
                <a:gd name="connsiteY760" fmla="*/ 1176132 h 1790471"/>
                <a:gd name="connsiteX761" fmla="*/ 740144 w 2305101"/>
                <a:gd name="connsiteY761" fmla="*/ 1176132 h 1790471"/>
                <a:gd name="connsiteX762" fmla="*/ 737191 w 2305101"/>
                <a:gd name="connsiteY762" fmla="*/ 1175275 h 1790471"/>
                <a:gd name="connsiteX763" fmla="*/ 734905 w 2305101"/>
                <a:gd name="connsiteY763" fmla="*/ 1173942 h 1790471"/>
                <a:gd name="connsiteX764" fmla="*/ 733095 w 2305101"/>
                <a:gd name="connsiteY764" fmla="*/ 1172608 h 1790471"/>
                <a:gd name="connsiteX765" fmla="*/ 731667 w 2305101"/>
                <a:gd name="connsiteY765" fmla="*/ 1171370 h 1790471"/>
                <a:gd name="connsiteX766" fmla="*/ 727095 w 2305101"/>
                <a:gd name="connsiteY766" fmla="*/ 1166322 h 1790471"/>
                <a:gd name="connsiteX767" fmla="*/ 727095 w 2305101"/>
                <a:gd name="connsiteY767" fmla="*/ 1166322 h 1790471"/>
                <a:gd name="connsiteX768" fmla="*/ 727095 w 2305101"/>
                <a:gd name="connsiteY768" fmla="*/ 1166322 h 1790471"/>
                <a:gd name="connsiteX769" fmla="*/ 724618 w 2305101"/>
                <a:gd name="connsiteY769" fmla="*/ 1162321 h 1790471"/>
                <a:gd name="connsiteX770" fmla="*/ 717760 w 2305101"/>
                <a:gd name="connsiteY770" fmla="*/ 1149177 h 1790471"/>
                <a:gd name="connsiteX771" fmla="*/ 717760 w 2305101"/>
                <a:gd name="connsiteY771" fmla="*/ 1149177 h 1790471"/>
                <a:gd name="connsiteX772" fmla="*/ 717760 w 2305101"/>
                <a:gd name="connsiteY772" fmla="*/ 1148605 h 1790471"/>
                <a:gd name="connsiteX773" fmla="*/ 716427 w 2305101"/>
                <a:gd name="connsiteY773" fmla="*/ 1144890 h 1790471"/>
                <a:gd name="connsiteX774" fmla="*/ 713569 w 2305101"/>
                <a:gd name="connsiteY774" fmla="*/ 1136032 h 1790471"/>
                <a:gd name="connsiteX775" fmla="*/ 709759 w 2305101"/>
                <a:gd name="connsiteY775" fmla="*/ 1120030 h 1790471"/>
                <a:gd name="connsiteX776" fmla="*/ 708330 w 2305101"/>
                <a:gd name="connsiteY776" fmla="*/ 1111839 h 1790471"/>
                <a:gd name="connsiteX777" fmla="*/ 707664 w 2305101"/>
                <a:gd name="connsiteY777" fmla="*/ 1107743 h 1790471"/>
                <a:gd name="connsiteX778" fmla="*/ 707664 w 2305101"/>
                <a:gd name="connsiteY778" fmla="*/ 1105552 h 1790471"/>
                <a:gd name="connsiteX779" fmla="*/ 704902 w 2305101"/>
                <a:gd name="connsiteY779" fmla="*/ 1073643 h 1790471"/>
                <a:gd name="connsiteX780" fmla="*/ 704902 w 2305101"/>
                <a:gd name="connsiteY780" fmla="*/ 981727 h 1790471"/>
                <a:gd name="connsiteX781" fmla="*/ 709283 w 2305101"/>
                <a:gd name="connsiteY781" fmla="*/ 885715 h 1790471"/>
                <a:gd name="connsiteX782" fmla="*/ 712998 w 2305101"/>
                <a:gd name="connsiteY782" fmla="*/ 811230 h 1790471"/>
                <a:gd name="connsiteX783" fmla="*/ 700139 w 2305101"/>
                <a:gd name="connsiteY783" fmla="*/ 738649 h 1790471"/>
                <a:gd name="connsiteX784" fmla="*/ 687566 w 2305101"/>
                <a:gd name="connsiteY784" fmla="*/ 713217 h 1790471"/>
                <a:gd name="connsiteX785" fmla="*/ 685756 w 2305101"/>
                <a:gd name="connsiteY785" fmla="*/ 708645 h 1790471"/>
                <a:gd name="connsiteX786" fmla="*/ 678708 w 2305101"/>
                <a:gd name="connsiteY786" fmla="*/ 700359 h 1790471"/>
                <a:gd name="connsiteX787" fmla="*/ 674421 w 2305101"/>
                <a:gd name="connsiteY787" fmla="*/ 695310 h 1790471"/>
                <a:gd name="connsiteX788" fmla="*/ 667563 w 2305101"/>
                <a:gd name="connsiteY788" fmla="*/ 685785 h 1790471"/>
                <a:gd name="connsiteX789" fmla="*/ 666992 w 2305101"/>
                <a:gd name="connsiteY789" fmla="*/ 683309 h 1790471"/>
                <a:gd name="connsiteX790" fmla="*/ 671850 w 2305101"/>
                <a:gd name="connsiteY790" fmla="*/ 669783 h 1790471"/>
                <a:gd name="connsiteX791" fmla="*/ 683470 w 2305101"/>
                <a:gd name="connsiteY791" fmla="*/ 651495 h 1790471"/>
                <a:gd name="connsiteX792" fmla="*/ 671564 w 2305101"/>
                <a:gd name="connsiteY792" fmla="*/ 613395 h 1790471"/>
                <a:gd name="connsiteX793" fmla="*/ 637655 w 2305101"/>
                <a:gd name="connsiteY793" fmla="*/ 595298 h 1790471"/>
                <a:gd name="connsiteX794" fmla="*/ 597460 w 2305101"/>
                <a:gd name="connsiteY794" fmla="*/ 598727 h 1790471"/>
                <a:gd name="connsiteX795" fmla="*/ 579743 w 2305101"/>
                <a:gd name="connsiteY795" fmla="*/ 604251 h 1790471"/>
                <a:gd name="connsiteX796" fmla="*/ 579076 w 2305101"/>
                <a:gd name="connsiteY796" fmla="*/ 604251 h 1790471"/>
                <a:gd name="connsiteX797" fmla="*/ 577933 w 2305101"/>
                <a:gd name="connsiteY797" fmla="*/ 604251 h 1790471"/>
                <a:gd name="connsiteX798" fmla="*/ 573552 w 2305101"/>
                <a:gd name="connsiteY798" fmla="*/ 604251 h 1790471"/>
                <a:gd name="connsiteX799" fmla="*/ 571742 w 2305101"/>
                <a:gd name="connsiteY799" fmla="*/ 603489 h 1790471"/>
                <a:gd name="connsiteX800" fmla="*/ 570980 w 2305101"/>
                <a:gd name="connsiteY800" fmla="*/ 603489 h 1790471"/>
                <a:gd name="connsiteX801" fmla="*/ 568027 w 2305101"/>
                <a:gd name="connsiteY801" fmla="*/ 601584 h 1790471"/>
                <a:gd name="connsiteX802" fmla="*/ 555169 w 2305101"/>
                <a:gd name="connsiteY802" fmla="*/ 589202 h 1790471"/>
                <a:gd name="connsiteX803" fmla="*/ 543548 w 2305101"/>
                <a:gd name="connsiteY803" fmla="*/ 578915 h 1790471"/>
                <a:gd name="connsiteX804" fmla="*/ 543548 w 2305101"/>
                <a:gd name="connsiteY804" fmla="*/ 576724 h 1790471"/>
                <a:gd name="connsiteX805" fmla="*/ 534023 w 2305101"/>
                <a:gd name="connsiteY805" fmla="*/ 567199 h 1790471"/>
                <a:gd name="connsiteX806" fmla="*/ 520688 w 2305101"/>
                <a:gd name="connsiteY806" fmla="*/ 558246 h 1790471"/>
                <a:gd name="connsiteX807" fmla="*/ 469253 w 2305101"/>
                <a:gd name="connsiteY807" fmla="*/ 538624 h 1790471"/>
                <a:gd name="connsiteX808" fmla="*/ 420199 w 2305101"/>
                <a:gd name="connsiteY808" fmla="*/ 520717 h 1790471"/>
                <a:gd name="connsiteX809" fmla="*/ 380861 w 2305101"/>
                <a:gd name="connsiteY809" fmla="*/ 503953 h 1790471"/>
                <a:gd name="connsiteX810" fmla="*/ 302375 w 2305101"/>
                <a:gd name="connsiteY810" fmla="*/ 456328 h 1790471"/>
                <a:gd name="connsiteX811" fmla="*/ 269800 w 2305101"/>
                <a:gd name="connsiteY811" fmla="*/ 426991 h 1790471"/>
                <a:gd name="connsiteX812" fmla="*/ 238177 w 2305101"/>
                <a:gd name="connsiteY812" fmla="*/ 390510 h 1790471"/>
                <a:gd name="connsiteX813" fmla="*/ 232843 w 2305101"/>
                <a:gd name="connsiteY813" fmla="*/ 379842 h 1790471"/>
                <a:gd name="connsiteX814" fmla="*/ 233795 w 2305101"/>
                <a:gd name="connsiteY814" fmla="*/ 376032 h 1790471"/>
                <a:gd name="connsiteX815" fmla="*/ 232271 w 2305101"/>
                <a:gd name="connsiteY815" fmla="*/ 365365 h 1790471"/>
                <a:gd name="connsiteX816" fmla="*/ 225699 w 2305101"/>
                <a:gd name="connsiteY816" fmla="*/ 342981 h 1790471"/>
                <a:gd name="connsiteX817" fmla="*/ 216174 w 2305101"/>
                <a:gd name="connsiteY817" fmla="*/ 304214 h 1790471"/>
                <a:gd name="connsiteX818" fmla="*/ 879400 w 2305101"/>
                <a:gd name="connsiteY818" fmla="*/ 865998 h 1790471"/>
                <a:gd name="connsiteX819" fmla="*/ 879400 w 2305101"/>
                <a:gd name="connsiteY819" fmla="*/ 865998 h 1790471"/>
                <a:gd name="connsiteX820" fmla="*/ 880257 w 2305101"/>
                <a:gd name="connsiteY820" fmla="*/ 865998 h 1790471"/>
                <a:gd name="connsiteX821" fmla="*/ 879495 w 2305101"/>
                <a:gd name="connsiteY821" fmla="*/ 865998 h 1790471"/>
                <a:gd name="connsiteX822" fmla="*/ 853206 w 2305101"/>
                <a:gd name="connsiteY822" fmla="*/ 913623 h 1790471"/>
                <a:gd name="connsiteX823" fmla="*/ 853206 w 2305101"/>
                <a:gd name="connsiteY823" fmla="*/ 913623 h 1790471"/>
                <a:gd name="connsiteX824" fmla="*/ 855016 w 2305101"/>
                <a:gd name="connsiteY824" fmla="*/ 905813 h 1790471"/>
                <a:gd name="connsiteX825" fmla="*/ 856159 w 2305101"/>
                <a:gd name="connsiteY825" fmla="*/ 903241 h 1790471"/>
                <a:gd name="connsiteX826" fmla="*/ 856159 w 2305101"/>
                <a:gd name="connsiteY826" fmla="*/ 902670 h 1790471"/>
                <a:gd name="connsiteX827" fmla="*/ 856920 w 2305101"/>
                <a:gd name="connsiteY827" fmla="*/ 901717 h 1790471"/>
                <a:gd name="connsiteX828" fmla="*/ 858254 w 2305101"/>
                <a:gd name="connsiteY828" fmla="*/ 900574 h 1790471"/>
                <a:gd name="connsiteX829" fmla="*/ 851777 w 2305101"/>
                <a:gd name="connsiteY829" fmla="*/ 924768 h 1790471"/>
                <a:gd name="connsiteX830" fmla="*/ 851777 w 2305101"/>
                <a:gd name="connsiteY830" fmla="*/ 925530 h 1790471"/>
                <a:gd name="connsiteX831" fmla="*/ 852349 w 2305101"/>
                <a:gd name="connsiteY831" fmla="*/ 920862 h 1790471"/>
                <a:gd name="connsiteX832" fmla="*/ 852825 w 2305101"/>
                <a:gd name="connsiteY832" fmla="*/ 916195 h 1790471"/>
                <a:gd name="connsiteX833" fmla="*/ 852825 w 2305101"/>
                <a:gd name="connsiteY833" fmla="*/ 913623 h 1790471"/>
                <a:gd name="connsiteX834" fmla="*/ 741001 w 2305101"/>
                <a:gd name="connsiteY834" fmla="*/ 1175085 h 1790471"/>
                <a:gd name="connsiteX835" fmla="*/ 741001 w 2305101"/>
                <a:gd name="connsiteY835" fmla="*/ 1175085 h 1790471"/>
                <a:gd name="connsiteX836" fmla="*/ 741001 w 2305101"/>
                <a:gd name="connsiteY836" fmla="*/ 1175085 h 1790471"/>
                <a:gd name="connsiteX837" fmla="*/ 638227 w 2305101"/>
                <a:gd name="connsiteY837" fmla="*/ 654734 h 1790471"/>
                <a:gd name="connsiteX838" fmla="*/ 638227 w 2305101"/>
                <a:gd name="connsiteY838" fmla="*/ 654734 h 1790471"/>
                <a:gd name="connsiteX839" fmla="*/ 638227 w 2305101"/>
                <a:gd name="connsiteY839" fmla="*/ 655305 h 1790471"/>
                <a:gd name="connsiteX840" fmla="*/ 638227 w 2305101"/>
                <a:gd name="connsiteY840" fmla="*/ 655305 h 1790471"/>
                <a:gd name="connsiteX841" fmla="*/ 638227 w 2305101"/>
                <a:gd name="connsiteY841" fmla="*/ 655305 h 1790471"/>
                <a:gd name="connsiteX842" fmla="*/ 786817 w 2305101"/>
                <a:gd name="connsiteY842" fmla="*/ 1711342 h 1790471"/>
                <a:gd name="connsiteX843" fmla="*/ 786817 w 2305101"/>
                <a:gd name="connsiteY843" fmla="*/ 1711342 h 1790471"/>
                <a:gd name="connsiteX844" fmla="*/ 688328 w 2305101"/>
                <a:gd name="connsiteY844" fmla="*/ 1733535 h 1790471"/>
                <a:gd name="connsiteX845" fmla="*/ 663658 w 2305101"/>
                <a:gd name="connsiteY845" fmla="*/ 1737536 h 1790471"/>
                <a:gd name="connsiteX846" fmla="*/ 657562 w 2305101"/>
                <a:gd name="connsiteY846" fmla="*/ 1738393 h 1790471"/>
                <a:gd name="connsiteX847" fmla="*/ 657277 w 2305101"/>
                <a:gd name="connsiteY847" fmla="*/ 1738393 h 1790471"/>
                <a:gd name="connsiteX848" fmla="*/ 655276 w 2305101"/>
                <a:gd name="connsiteY848" fmla="*/ 1738393 h 1790471"/>
                <a:gd name="connsiteX849" fmla="*/ 640894 w 2305101"/>
                <a:gd name="connsiteY849" fmla="*/ 1740203 h 1790471"/>
                <a:gd name="connsiteX850" fmla="*/ 589649 w 2305101"/>
                <a:gd name="connsiteY850" fmla="*/ 1744775 h 1790471"/>
                <a:gd name="connsiteX851" fmla="*/ 394672 w 2305101"/>
                <a:gd name="connsiteY851" fmla="*/ 1739060 h 1790471"/>
                <a:gd name="connsiteX852" fmla="*/ 388957 w 2305101"/>
                <a:gd name="connsiteY852" fmla="*/ 1738298 h 1790471"/>
                <a:gd name="connsiteX853" fmla="*/ 388291 w 2305101"/>
                <a:gd name="connsiteY853" fmla="*/ 1738298 h 1790471"/>
                <a:gd name="connsiteX854" fmla="*/ 386767 w 2305101"/>
                <a:gd name="connsiteY854" fmla="*/ 1738298 h 1790471"/>
                <a:gd name="connsiteX855" fmla="*/ 375336 w 2305101"/>
                <a:gd name="connsiteY855" fmla="*/ 1736584 h 1790471"/>
                <a:gd name="connsiteX856" fmla="*/ 350571 w 2305101"/>
                <a:gd name="connsiteY856" fmla="*/ 1732297 h 1790471"/>
                <a:gd name="connsiteX857" fmla="*/ 303423 w 2305101"/>
                <a:gd name="connsiteY857" fmla="*/ 1721915 h 1790471"/>
                <a:gd name="connsiteX858" fmla="*/ 210744 w 2305101"/>
                <a:gd name="connsiteY858" fmla="*/ 1693340 h 1790471"/>
                <a:gd name="connsiteX859" fmla="*/ 175502 w 2305101"/>
                <a:gd name="connsiteY859" fmla="*/ 1678576 h 1790471"/>
                <a:gd name="connsiteX860" fmla="*/ 138831 w 2305101"/>
                <a:gd name="connsiteY860" fmla="*/ 1660384 h 1790471"/>
                <a:gd name="connsiteX861" fmla="*/ 111018 w 2305101"/>
                <a:gd name="connsiteY861" fmla="*/ 1644000 h 1790471"/>
                <a:gd name="connsiteX862" fmla="*/ 97492 w 2305101"/>
                <a:gd name="connsiteY862" fmla="*/ 1634475 h 1790471"/>
                <a:gd name="connsiteX863" fmla="*/ 91682 w 2305101"/>
                <a:gd name="connsiteY863" fmla="*/ 1630094 h 1790471"/>
                <a:gd name="connsiteX864" fmla="*/ 89872 w 2305101"/>
                <a:gd name="connsiteY864" fmla="*/ 1628665 h 1790471"/>
                <a:gd name="connsiteX865" fmla="*/ 87396 w 2305101"/>
                <a:gd name="connsiteY865" fmla="*/ 1626665 h 1790471"/>
                <a:gd name="connsiteX866" fmla="*/ 66441 w 2305101"/>
                <a:gd name="connsiteY866" fmla="*/ 1606091 h 1790471"/>
                <a:gd name="connsiteX867" fmla="*/ 63012 w 2305101"/>
                <a:gd name="connsiteY867" fmla="*/ 1601900 h 1790471"/>
                <a:gd name="connsiteX868" fmla="*/ 61488 w 2305101"/>
                <a:gd name="connsiteY868" fmla="*/ 1599900 h 1790471"/>
                <a:gd name="connsiteX869" fmla="*/ 59202 w 2305101"/>
                <a:gd name="connsiteY869" fmla="*/ 1596566 h 1790471"/>
                <a:gd name="connsiteX870" fmla="*/ 51486 w 2305101"/>
                <a:gd name="connsiteY870" fmla="*/ 1583421 h 1790471"/>
                <a:gd name="connsiteX871" fmla="*/ 48534 w 2305101"/>
                <a:gd name="connsiteY871" fmla="*/ 1577135 h 1790471"/>
                <a:gd name="connsiteX872" fmla="*/ 48058 w 2305101"/>
                <a:gd name="connsiteY872" fmla="*/ 1576087 h 1790471"/>
                <a:gd name="connsiteX873" fmla="*/ 47010 w 2305101"/>
                <a:gd name="connsiteY873" fmla="*/ 1573516 h 1790471"/>
                <a:gd name="connsiteX874" fmla="*/ 42438 w 2305101"/>
                <a:gd name="connsiteY874" fmla="*/ 1558180 h 1790471"/>
                <a:gd name="connsiteX875" fmla="*/ 40914 w 2305101"/>
                <a:gd name="connsiteY875" fmla="*/ 1550846 h 1790471"/>
                <a:gd name="connsiteX876" fmla="*/ 40152 w 2305101"/>
                <a:gd name="connsiteY876" fmla="*/ 1546274 h 1790471"/>
                <a:gd name="connsiteX877" fmla="*/ 40152 w 2305101"/>
                <a:gd name="connsiteY877" fmla="*/ 1546274 h 1790471"/>
                <a:gd name="connsiteX878" fmla="*/ 40152 w 2305101"/>
                <a:gd name="connsiteY878" fmla="*/ 1545131 h 1790471"/>
                <a:gd name="connsiteX879" fmla="*/ 45676 w 2305101"/>
                <a:gd name="connsiteY879" fmla="*/ 1522461 h 1790471"/>
                <a:gd name="connsiteX880" fmla="*/ 59964 w 2305101"/>
                <a:gd name="connsiteY880" fmla="*/ 1492362 h 1790471"/>
                <a:gd name="connsiteX881" fmla="*/ 62345 w 2305101"/>
                <a:gd name="connsiteY881" fmla="*/ 1488171 h 1790471"/>
                <a:gd name="connsiteX882" fmla="*/ 65679 w 2305101"/>
                <a:gd name="connsiteY882" fmla="*/ 1485124 h 1790471"/>
                <a:gd name="connsiteX883" fmla="*/ 90158 w 2305101"/>
                <a:gd name="connsiteY883" fmla="*/ 1457882 h 1790471"/>
                <a:gd name="connsiteX884" fmla="*/ 104827 w 2305101"/>
                <a:gd name="connsiteY884" fmla="*/ 1419211 h 1790471"/>
                <a:gd name="connsiteX885" fmla="*/ 116733 w 2305101"/>
                <a:gd name="connsiteY885" fmla="*/ 1373871 h 1790471"/>
                <a:gd name="connsiteX886" fmla="*/ 120162 w 2305101"/>
                <a:gd name="connsiteY886" fmla="*/ 1347201 h 1790471"/>
                <a:gd name="connsiteX887" fmla="*/ 120162 w 2305101"/>
                <a:gd name="connsiteY887" fmla="*/ 1345963 h 1790471"/>
                <a:gd name="connsiteX888" fmla="*/ 121686 w 2305101"/>
                <a:gd name="connsiteY888" fmla="*/ 1337676 h 1790471"/>
                <a:gd name="connsiteX889" fmla="*/ 129401 w 2305101"/>
                <a:gd name="connsiteY889" fmla="*/ 1284432 h 1790471"/>
                <a:gd name="connsiteX890" fmla="*/ 134926 w 2305101"/>
                <a:gd name="connsiteY890" fmla="*/ 1233473 h 1790471"/>
                <a:gd name="connsiteX891" fmla="*/ 140736 w 2305101"/>
                <a:gd name="connsiteY891" fmla="*/ 1185848 h 1790471"/>
                <a:gd name="connsiteX892" fmla="*/ 156928 w 2305101"/>
                <a:gd name="connsiteY892" fmla="*/ 1081073 h 1790471"/>
                <a:gd name="connsiteX893" fmla="*/ 169787 w 2305101"/>
                <a:gd name="connsiteY893" fmla="*/ 970392 h 1790471"/>
                <a:gd name="connsiteX894" fmla="*/ 181408 w 2305101"/>
                <a:gd name="connsiteY894" fmla="*/ 861998 h 1790471"/>
                <a:gd name="connsiteX895" fmla="*/ 187885 w 2305101"/>
                <a:gd name="connsiteY895" fmla="*/ 807896 h 1790471"/>
                <a:gd name="connsiteX896" fmla="*/ 187885 w 2305101"/>
                <a:gd name="connsiteY896" fmla="*/ 806372 h 1790471"/>
                <a:gd name="connsiteX897" fmla="*/ 187885 w 2305101"/>
                <a:gd name="connsiteY897" fmla="*/ 804276 h 1790471"/>
                <a:gd name="connsiteX898" fmla="*/ 189123 w 2305101"/>
                <a:gd name="connsiteY898" fmla="*/ 794751 h 1790471"/>
                <a:gd name="connsiteX899" fmla="*/ 190456 w 2305101"/>
                <a:gd name="connsiteY899" fmla="*/ 784655 h 1790471"/>
                <a:gd name="connsiteX900" fmla="*/ 194457 w 2305101"/>
                <a:gd name="connsiteY900" fmla="*/ 756080 h 1790471"/>
                <a:gd name="connsiteX901" fmla="*/ 210554 w 2305101"/>
                <a:gd name="connsiteY901" fmla="*/ 648924 h 1790471"/>
                <a:gd name="connsiteX902" fmla="*/ 225318 w 2305101"/>
                <a:gd name="connsiteY902" fmla="*/ 541291 h 1790471"/>
                <a:gd name="connsiteX903" fmla="*/ 236367 w 2305101"/>
                <a:gd name="connsiteY903" fmla="*/ 471568 h 1790471"/>
                <a:gd name="connsiteX904" fmla="*/ 266466 w 2305101"/>
                <a:gd name="connsiteY904" fmla="*/ 491761 h 1790471"/>
                <a:gd name="connsiteX905" fmla="*/ 331331 w 2305101"/>
                <a:gd name="connsiteY905" fmla="*/ 517098 h 1790471"/>
                <a:gd name="connsiteX906" fmla="*/ 336475 w 2305101"/>
                <a:gd name="connsiteY906" fmla="*/ 520241 h 1790471"/>
                <a:gd name="connsiteX907" fmla="*/ 423533 w 2305101"/>
                <a:gd name="connsiteY907" fmla="*/ 560436 h 1790471"/>
                <a:gd name="connsiteX908" fmla="*/ 472968 w 2305101"/>
                <a:gd name="connsiteY908" fmla="*/ 578439 h 1790471"/>
                <a:gd name="connsiteX909" fmla="*/ 496780 w 2305101"/>
                <a:gd name="connsiteY909" fmla="*/ 586821 h 1790471"/>
                <a:gd name="connsiteX910" fmla="*/ 515830 w 2305101"/>
                <a:gd name="connsiteY910" fmla="*/ 590250 h 1790471"/>
                <a:gd name="connsiteX911" fmla="*/ 520783 w 2305101"/>
                <a:gd name="connsiteY911" fmla="*/ 594250 h 1790471"/>
                <a:gd name="connsiteX912" fmla="*/ 530880 w 2305101"/>
                <a:gd name="connsiteY912" fmla="*/ 653019 h 1790471"/>
                <a:gd name="connsiteX913" fmla="*/ 577552 w 2305101"/>
                <a:gd name="connsiteY913" fmla="*/ 686547 h 1790471"/>
                <a:gd name="connsiteX914" fmla="*/ 619367 w 2305101"/>
                <a:gd name="connsiteY914" fmla="*/ 662640 h 1790471"/>
                <a:gd name="connsiteX915" fmla="*/ 628321 w 2305101"/>
                <a:gd name="connsiteY915" fmla="*/ 649876 h 1790471"/>
                <a:gd name="connsiteX916" fmla="*/ 628320 w 2305101"/>
                <a:gd name="connsiteY916" fmla="*/ 649876 h 1790471"/>
                <a:gd name="connsiteX917" fmla="*/ 632416 w 2305101"/>
                <a:gd name="connsiteY917" fmla="*/ 651781 h 1790471"/>
                <a:gd name="connsiteX918" fmla="*/ 637274 w 2305101"/>
                <a:gd name="connsiteY918" fmla="*/ 654543 h 1790471"/>
                <a:gd name="connsiteX919" fmla="*/ 637274 w 2305101"/>
                <a:gd name="connsiteY919" fmla="*/ 654543 h 1790471"/>
                <a:gd name="connsiteX920" fmla="*/ 637941 w 2305101"/>
                <a:gd name="connsiteY920" fmla="*/ 655020 h 1790471"/>
                <a:gd name="connsiteX921" fmla="*/ 637941 w 2305101"/>
                <a:gd name="connsiteY921" fmla="*/ 655020 h 1790471"/>
                <a:gd name="connsiteX922" fmla="*/ 643656 w 2305101"/>
                <a:gd name="connsiteY922" fmla="*/ 660163 h 1790471"/>
                <a:gd name="connsiteX923" fmla="*/ 638893 w 2305101"/>
                <a:gd name="connsiteY923" fmla="*/ 682071 h 1790471"/>
                <a:gd name="connsiteX924" fmla="*/ 642799 w 2305101"/>
                <a:gd name="connsiteY924" fmla="*/ 696358 h 1790471"/>
                <a:gd name="connsiteX925" fmla="*/ 640608 w 2305101"/>
                <a:gd name="connsiteY925" fmla="*/ 703883 h 1790471"/>
                <a:gd name="connsiteX926" fmla="*/ 622415 w 2305101"/>
                <a:gd name="connsiteY926" fmla="*/ 700454 h 1790471"/>
                <a:gd name="connsiteX927" fmla="*/ 574123 w 2305101"/>
                <a:gd name="connsiteY927" fmla="*/ 694453 h 1790471"/>
                <a:gd name="connsiteX928" fmla="*/ 481064 w 2305101"/>
                <a:gd name="connsiteY928" fmla="*/ 677880 h 1790471"/>
                <a:gd name="connsiteX929" fmla="*/ 393625 w 2305101"/>
                <a:gd name="connsiteY929" fmla="*/ 647114 h 1790471"/>
                <a:gd name="connsiteX930" fmla="*/ 352572 w 2305101"/>
                <a:gd name="connsiteY930" fmla="*/ 627302 h 1790471"/>
                <a:gd name="connsiteX931" fmla="*/ 308281 w 2305101"/>
                <a:gd name="connsiteY931" fmla="*/ 604537 h 1790471"/>
                <a:gd name="connsiteX932" fmla="*/ 306090 w 2305101"/>
                <a:gd name="connsiteY932" fmla="*/ 608252 h 1790471"/>
                <a:gd name="connsiteX933" fmla="*/ 346952 w 2305101"/>
                <a:gd name="connsiteY933" fmla="*/ 633207 h 1790471"/>
                <a:gd name="connsiteX934" fmla="*/ 366002 w 2305101"/>
                <a:gd name="connsiteY934" fmla="*/ 646447 h 1790471"/>
                <a:gd name="connsiteX935" fmla="*/ 387815 w 2305101"/>
                <a:gd name="connsiteY935" fmla="*/ 657306 h 1790471"/>
                <a:gd name="connsiteX936" fmla="*/ 429534 w 2305101"/>
                <a:gd name="connsiteY936" fmla="*/ 674832 h 1790471"/>
                <a:gd name="connsiteX937" fmla="*/ 475539 w 2305101"/>
                <a:gd name="connsiteY937" fmla="*/ 692072 h 1790471"/>
                <a:gd name="connsiteX938" fmla="*/ 570789 w 2305101"/>
                <a:gd name="connsiteY938" fmla="*/ 712455 h 1790471"/>
                <a:gd name="connsiteX939" fmla="*/ 618415 w 2305101"/>
                <a:gd name="connsiteY939" fmla="*/ 718837 h 1790471"/>
                <a:gd name="connsiteX940" fmla="*/ 637465 w 2305101"/>
                <a:gd name="connsiteY940" fmla="*/ 722457 h 1790471"/>
                <a:gd name="connsiteX941" fmla="*/ 635750 w 2305101"/>
                <a:gd name="connsiteY941" fmla="*/ 736268 h 1790471"/>
                <a:gd name="connsiteX942" fmla="*/ 655848 w 2305101"/>
                <a:gd name="connsiteY942" fmla="*/ 788941 h 1790471"/>
                <a:gd name="connsiteX943" fmla="*/ 655276 w 2305101"/>
                <a:gd name="connsiteY943" fmla="*/ 798466 h 1790471"/>
                <a:gd name="connsiteX944" fmla="*/ 649903 w 2305101"/>
                <a:gd name="connsiteY944" fmla="*/ 800967 h 1790471"/>
                <a:gd name="connsiteX945" fmla="*/ 649657 w 2305101"/>
                <a:gd name="connsiteY945" fmla="*/ 802657 h 1790471"/>
                <a:gd name="connsiteX946" fmla="*/ 646704 w 2305101"/>
                <a:gd name="connsiteY946" fmla="*/ 825136 h 1790471"/>
                <a:gd name="connsiteX947" fmla="*/ 643942 w 2305101"/>
                <a:gd name="connsiteY947" fmla="*/ 847615 h 1790471"/>
                <a:gd name="connsiteX948" fmla="*/ 636226 w 2305101"/>
                <a:gd name="connsiteY948" fmla="*/ 895240 h 1790471"/>
                <a:gd name="connsiteX949" fmla="*/ 620605 w 2305101"/>
                <a:gd name="connsiteY949" fmla="*/ 991538 h 1790471"/>
                <a:gd name="connsiteX950" fmla="*/ 607080 w 2305101"/>
                <a:gd name="connsiteY950" fmla="*/ 1088407 h 1790471"/>
                <a:gd name="connsiteX951" fmla="*/ 600317 w 2305101"/>
                <a:gd name="connsiteY951" fmla="*/ 1137937 h 1790471"/>
                <a:gd name="connsiteX952" fmla="*/ 597364 w 2305101"/>
                <a:gd name="connsiteY952" fmla="*/ 1187563 h 1790471"/>
                <a:gd name="connsiteX953" fmla="*/ 606889 w 2305101"/>
                <a:gd name="connsiteY953" fmla="*/ 1190039 h 1790471"/>
                <a:gd name="connsiteX954" fmla="*/ 618891 w 2305101"/>
                <a:gd name="connsiteY954" fmla="*/ 1143081 h 1790471"/>
                <a:gd name="connsiteX955" fmla="*/ 625749 w 2305101"/>
                <a:gd name="connsiteY955" fmla="*/ 1093646 h 1790471"/>
                <a:gd name="connsiteX956" fmla="*/ 638798 w 2305101"/>
                <a:gd name="connsiteY956" fmla="*/ 995538 h 1790471"/>
                <a:gd name="connsiteX957" fmla="*/ 637560 w 2305101"/>
                <a:gd name="connsiteY957" fmla="*/ 1019827 h 1790471"/>
                <a:gd name="connsiteX958" fmla="*/ 638798 w 2305101"/>
                <a:gd name="connsiteY958" fmla="*/ 1074120 h 1790471"/>
                <a:gd name="connsiteX959" fmla="*/ 640036 w 2305101"/>
                <a:gd name="connsiteY959" fmla="*/ 1096789 h 1790471"/>
                <a:gd name="connsiteX960" fmla="*/ 651371 w 2305101"/>
                <a:gd name="connsiteY960" fmla="*/ 1142128 h 1790471"/>
                <a:gd name="connsiteX961" fmla="*/ 670421 w 2305101"/>
                <a:gd name="connsiteY961" fmla="*/ 1159845 h 1790471"/>
                <a:gd name="connsiteX962" fmla="*/ 684899 w 2305101"/>
                <a:gd name="connsiteY962" fmla="*/ 1159845 h 1790471"/>
                <a:gd name="connsiteX963" fmla="*/ 692614 w 2305101"/>
                <a:gd name="connsiteY963" fmla="*/ 1173751 h 1790471"/>
                <a:gd name="connsiteX964" fmla="*/ 708902 w 2305101"/>
                <a:gd name="connsiteY964" fmla="*/ 1191087 h 1790471"/>
                <a:gd name="connsiteX965" fmla="*/ 703473 w 2305101"/>
                <a:gd name="connsiteY965" fmla="*/ 1214423 h 1790471"/>
                <a:gd name="connsiteX966" fmla="*/ 699758 w 2305101"/>
                <a:gd name="connsiteY966" fmla="*/ 1251570 h 1790471"/>
                <a:gd name="connsiteX967" fmla="*/ 694805 w 2305101"/>
                <a:gd name="connsiteY967" fmla="*/ 1323294 h 1790471"/>
                <a:gd name="connsiteX968" fmla="*/ 692328 w 2305101"/>
                <a:gd name="connsiteY968" fmla="*/ 1397017 h 1790471"/>
                <a:gd name="connsiteX969" fmla="*/ 689280 w 2305101"/>
                <a:gd name="connsiteY969" fmla="*/ 1435117 h 1790471"/>
                <a:gd name="connsiteX970" fmla="*/ 685852 w 2305101"/>
                <a:gd name="connsiteY970" fmla="*/ 1471789 h 1790471"/>
                <a:gd name="connsiteX971" fmla="*/ 693305 w 2305101"/>
                <a:gd name="connsiteY971" fmla="*/ 1476122 h 1790471"/>
                <a:gd name="connsiteX972" fmla="*/ 696043 w 2305101"/>
                <a:gd name="connsiteY972" fmla="*/ 1474551 h 1790471"/>
                <a:gd name="connsiteX973" fmla="*/ 706045 w 2305101"/>
                <a:gd name="connsiteY973" fmla="*/ 1441499 h 1790471"/>
                <a:gd name="connsiteX974" fmla="*/ 709664 w 2305101"/>
                <a:gd name="connsiteY974" fmla="*/ 1403399 h 1790471"/>
                <a:gd name="connsiteX975" fmla="*/ 712521 w 2305101"/>
                <a:gd name="connsiteY975" fmla="*/ 1327199 h 1790471"/>
                <a:gd name="connsiteX976" fmla="*/ 717094 w 2305101"/>
                <a:gd name="connsiteY976" fmla="*/ 1257476 h 1790471"/>
                <a:gd name="connsiteX977" fmla="*/ 719951 w 2305101"/>
                <a:gd name="connsiteY977" fmla="*/ 1220614 h 1790471"/>
                <a:gd name="connsiteX978" fmla="*/ 723380 w 2305101"/>
                <a:gd name="connsiteY978" fmla="*/ 1199278 h 1790471"/>
                <a:gd name="connsiteX979" fmla="*/ 725761 w 2305101"/>
                <a:gd name="connsiteY979" fmla="*/ 1200231 h 1790471"/>
                <a:gd name="connsiteX980" fmla="*/ 729571 w 2305101"/>
                <a:gd name="connsiteY980" fmla="*/ 1201278 h 1790471"/>
                <a:gd name="connsiteX981" fmla="*/ 751288 w 2305101"/>
                <a:gd name="connsiteY981" fmla="*/ 1198707 h 1790471"/>
                <a:gd name="connsiteX982" fmla="*/ 753860 w 2305101"/>
                <a:gd name="connsiteY982" fmla="*/ 1197087 h 1790471"/>
                <a:gd name="connsiteX983" fmla="*/ 755765 w 2305101"/>
                <a:gd name="connsiteY983" fmla="*/ 1195468 h 1790471"/>
                <a:gd name="connsiteX984" fmla="*/ 758813 w 2305101"/>
                <a:gd name="connsiteY984" fmla="*/ 1193087 h 1790471"/>
                <a:gd name="connsiteX985" fmla="*/ 768338 w 2305101"/>
                <a:gd name="connsiteY985" fmla="*/ 1178323 h 1790471"/>
                <a:gd name="connsiteX986" fmla="*/ 774625 w 2305101"/>
                <a:gd name="connsiteY986" fmla="*/ 1159845 h 1790471"/>
                <a:gd name="connsiteX987" fmla="*/ 790150 w 2305101"/>
                <a:gd name="connsiteY987" fmla="*/ 1160892 h 1790471"/>
                <a:gd name="connsiteX988" fmla="*/ 811010 w 2305101"/>
                <a:gd name="connsiteY988" fmla="*/ 1150701 h 1790471"/>
                <a:gd name="connsiteX989" fmla="*/ 808724 w 2305101"/>
                <a:gd name="connsiteY989" fmla="*/ 1146510 h 1790471"/>
                <a:gd name="connsiteX990" fmla="*/ 799961 w 2305101"/>
                <a:gd name="connsiteY990" fmla="*/ 1146510 h 1790471"/>
                <a:gd name="connsiteX991" fmla="*/ 788436 w 2305101"/>
                <a:gd name="connsiteY991" fmla="*/ 1148224 h 1790471"/>
                <a:gd name="connsiteX992" fmla="*/ 777101 w 2305101"/>
                <a:gd name="connsiteY992" fmla="*/ 1147653 h 1790471"/>
                <a:gd name="connsiteX993" fmla="*/ 780340 w 2305101"/>
                <a:gd name="connsiteY993" fmla="*/ 1103742 h 1790471"/>
                <a:gd name="connsiteX994" fmla="*/ 801295 w 2305101"/>
                <a:gd name="connsiteY994" fmla="*/ 1099075 h 1790471"/>
                <a:gd name="connsiteX995" fmla="*/ 802074 w 2305101"/>
                <a:gd name="connsiteY995" fmla="*/ 1094425 h 1790471"/>
                <a:gd name="connsiteX996" fmla="*/ 801295 w 2305101"/>
                <a:gd name="connsiteY996" fmla="*/ 1093646 h 1790471"/>
                <a:gd name="connsiteX997" fmla="*/ 780435 w 2305101"/>
                <a:gd name="connsiteY997" fmla="*/ 1088979 h 1790471"/>
                <a:gd name="connsiteX998" fmla="*/ 779959 w 2305101"/>
                <a:gd name="connsiteY998" fmla="*/ 1067071 h 1790471"/>
                <a:gd name="connsiteX999" fmla="*/ 781864 w 2305101"/>
                <a:gd name="connsiteY999" fmla="*/ 1064309 h 1790471"/>
                <a:gd name="connsiteX1000" fmla="*/ 785102 w 2305101"/>
                <a:gd name="connsiteY1000" fmla="*/ 1063452 h 1790471"/>
                <a:gd name="connsiteX1001" fmla="*/ 791008 w 2305101"/>
                <a:gd name="connsiteY1001" fmla="*/ 1063452 h 1790471"/>
                <a:gd name="connsiteX1002" fmla="*/ 810058 w 2305101"/>
                <a:gd name="connsiteY1002" fmla="*/ 1061356 h 1790471"/>
                <a:gd name="connsiteX1003" fmla="*/ 811985 w 2305101"/>
                <a:gd name="connsiteY1003" fmla="*/ 1053092 h 1790471"/>
                <a:gd name="connsiteX1004" fmla="*/ 810058 w 2305101"/>
                <a:gd name="connsiteY1004" fmla="*/ 1051164 h 1790471"/>
                <a:gd name="connsiteX1005" fmla="*/ 794532 w 2305101"/>
                <a:gd name="connsiteY1005" fmla="*/ 1049164 h 1790471"/>
                <a:gd name="connsiteX1006" fmla="*/ 795199 w 2305101"/>
                <a:gd name="connsiteY1006" fmla="*/ 1044402 h 1790471"/>
                <a:gd name="connsiteX1007" fmla="*/ 796056 w 2305101"/>
                <a:gd name="connsiteY1007" fmla="*/ 1040782 h 1790471"/>
                <a:gd name="connsiteX1008" fmla="*/ 797866 w 2305101"/>
                <a:gd name="connsiteY1008" fmla="*/ 1034400 h 1790471"/>
                <a:gd name="connsiteX1009" fmla="*/ 805009 w 2305101"/>
                <a:gd name="connsiteY1009" fmla="*/ 1016684 h 1790471"/>
                <a:gd name="connsiteX1010" fmla="*/ 813963 w 2305101"/>
                <a:gd name="connsiteY1010" fmla="*/ 1015922 h 1790471"/>
                <a:gd name="connsiteX1011" fmla="*/ 818395 w 2305101"/>
                <a:gd name="connsiteY1011" fmla="*/ 1006993 h 1790471"/>
                <a:gd name="connsiteX1012" fmla="*/ 815582 w 2305101"/>
                <a:gd name="connsiteY1012" fmla="*/ 1003349 h 1790471"/>
                <a:gd name="connsiteX1013" fmla="*/ 811867 w 2305101"/>
                <a:gd name="connsiteY1013" fmla="*/ 1001920 h 1790471"/>
                <a:gd name="connsiteX1014" fmla="*/ 818059 w 2305101"/>
                <a:gd name="connsiteY1014" fmla="*/ 987823 h 1790471"/>
                <a:gd name="connsiteX1015" fmla="*/ 822535 w 2305101"/>
                <a:gd name="connsiteY1015" fmla="*/ 975441 h 1790471"/>
                <a:gd name="connsiteX1016" fmla="*/ 823583 w 2305101"/>
                <a:gd name="connsiteY1016" fmla="*/ 972488 h 1790471"/>
                <a:gd name="connsiteX1017" fmla="*/ 847491 w 2305101"/>
                <a:gd name="connsiteY1017" fmla="*/ 946199 h 1790471"/>
                <a:gd name="connsiteX1018" fmla="*/ 846538 w 2305101"/>
                <a:gd name="connsiteY1018" fmla="*/ 951247 h 1790471"/>
                <a:gd name="connsiteX1019" fmla="*/ 839966 w 2305101"/>
                <a:gd name="connsiteY1019" fmla="*/ 1003539 h 1790471"/>
                <a:gd name="connsiteX1020" fmla="*/ 832537 w 2305101"/>
                <a:gd name="connsiteY1020" fmla="*/ 1053736 h 1790471"/>
                <a:gd name="connsiteX1021" fmla="*/ 821773 w 2305101"/>
                <a:gd name="connsiteY1021" fmla="*/ 1105743 h 1790471"/>
                <a:gd name="connsiteX1022" fmla="*/ 805676 w 2305101"/>
                <a:gd name="connsiteY1022" fmla="*/ 1212518 h 1790471"/>
                <a:gd name="connsiteX1023" fmla="*/ 793484 w 2305101"/>
                <a:gd name="connsiteY1023" fmla="*/ 1319865 h 1790471"/>
                <a:gd name="connsiteX1024" fmla="*/ 792341 w 2305101"/>
                <a:gd name="connsiteY1024" fmla="*/ 1338915 h 1790471"/>
                <a:gd name="connsiteX1025" fmla="*/ 793484 w 2305101"/>
                <a:gd name="connsiteY1025" fmla="*/ 1357393 h 1790471"/>
                <a:gd name="connsiteX1026" fmla="*/ 798271 w 2305101"/>
                <a:gd name="connsiteY1026" fmla="*/ 1360148 h 1790471"/>
                <a:gd name="connsiteX1027" fmla="*/ 800628 w 2305101"/>
                <a:gd name="connsiteY1027" fmla="*/ 1358346 h 1790471"/>
                <a:gd name="connsiteX1028" fmla="*/ 804533 w 2305101"/>
                <a:gd name="connsiteY1028" fmla="*/ 1347106 h 1790471"/>
                <a:gd name="connsiteX1029" fmla="*/ 808057 w 2305101"/>
                <a:gd name="connsiteY1029" fmla="*/ 1334628 h 1790471"/>
                <a:gd name="connsiteX1030" fmla="*/ 812725 w 2305101"/>
                <a:gd name="connsiteY1030" fmla="*/ 1306816 h 1790471"/>
                <a:gd name="connsiteX1031" fmla="*/ 819202 w 2305101"/>
                <a:gd name="connsiteY1031" fmla="*/ 1252809 h 1790471"/>
                <a:gd name="connsiteX1032" fmla="*/ 833299 w 2305101"/>
                <a:gd name="connsiteY1032" fmla="*/ 1146510 h 1790471"/>
                <a:gd name="connsiteX1033" fmla="*/ 852349 w 2305101"/>
                <a:gd name="connsiteY1033" fmla="*/ 1041735 h 1790471"/>
                <a:gd name="connsiteX1034" fmla="*/ 858730 w 2305101"/>
                <a:gd name="connsiteY1034" fmla="*/ 990490 h 1790471"/>
                <a:gd name="connsiteX1035" fmla="*/ 864921 w 2305101"/>
                <a:gd name="connsiteY1035" fmla="*/ 938388 h 1790471"/>
                <a:gd name="connsiteX1036" fmla="*/ 868636 w 2305101"/>
                <a:gd name="connsiteY1036" fmla="*/ 899622 h 1790471"/>
                <a:gd name="connsiteX1037" fmla="*/ 868636 w 2305101"/>
                <a:gd name="connsiteY1037" fmla="*/ 899622 h 1790471"/>
                <a:gd name="connsiteX1038" fmla="*/ 874732 w 2305101"/>
                <a:gd name="connsiteY1038" fmla="*/ 900193 h 1790471"/>
                <a:gd name="connsiteX1039" fmla="*/ 912832 w 2305101"/>
                <a:gd name="connsiteY1039" fmla="*/ 875142 h 1790471"/>
                <a:gd name="connsiteX1040" fmla="*/ 921691 w 2305101"/>
                <a:gd name="connsiteY1040" fmla="*/ 853044 h 1790471"/>
                <a:gd name="connsiteX1041" fmla="*/ 928453 w 2305101"/>
                <a:gd name="connsiteY1041" fmla="*/ 827613 h 1790471"/>
                <a:gd name="connsiteX1042" fmla="*/ 933216 w 2305101"/>
                <a:gd name="connsiteY1042" fmla="*/ 776940 h 1790471"/>
                <a:gd name="connsiteX1043" fmla="*/ 935121 w 2305101"/>
                <a:gd name="connsiteY1043" fmla="*/ 729315 h 1790471"/>
                <a:gd name="connsiteX1044" fmla="*/ 935692 w 2305101"/>
                <a:gd name="connsiteY1044" fmla="*/ 726267 h 1790471"/>
                <a:gd name="connsiteX1045" fmla="*/ 943408 w 2305101"/>
                <a:gd name="connsiteY1045" fmla="*/ 721409 h 1790471"/>
                <a:gd name="connsiteX1046" fmla="*/ 945694 w 2305101"/>
                <a:gd name="connsiteY1046" fmla="*/ 719790 h 1790471"/>
                <a:gd name="connsiteX1047" fmla="*/ 951028 w 2305101"/>
                <a:gd name="connsiteY1047" fmla="*/ 715027 h 1790471"/>
                <a:gd name="connsiteX1048" fmla="*/ 957695 w 2305101"/>
                <a:gd name="connsiteY1048" fmla="*/ 709122 h 1790471"/>
                <a:gd name="connsiteX1049" fmla="*/ 959600 w 2305101"/>
                <a:gd name="connsiteY1049" fmla="*/ 707788 h 1790471"/>
                <a:gd name="connsiteX1050" fmla="*/ 962267 w 2305101"/>
                <a:gd name="connsiteY1050" fmla="*/ 706074 h 1790471"/>
                <a:gd name="connsiteX1051" fmla="*/ 965125 w 2305101"/>
                <a:gd name="connsiteY1051" fmla="*/ 704645 h 1790471"/>
                <a:gd name="connsiteX1052" fmla="*/ 968363 w 2305101"/>
                <a:gd name="connsiteY1052" fmla="*/ 703597 h 1790471"/>
                <a:gd name="connsiteX1053" fmla="*/ 977126 w 2305101"/>
                <a:gd name="connsiteY1053" fmla="*/ 700073 h 1790471"/>
                <a:gd name="connsiteX1054" fmla="*/ 988461 w 2305101"/>
                <a:gd name="connsiteY1054" fmla="*/ 694548 h 1790471"/>
                <a:gd name="connsiteX1055" fmla="*/ 986556 w 2305101"/>
                <a:gd name="connsiteY1055" fmla="*/ 702359 h 1790471"/>
                <a:gd name="connsiteX1056" fmla="*/ 968363 w 2305101"/>
                <a:gd name="connsiteY1056" fmla="*/ 806277 h 1790471"/>
                <a:gd name="connsiteX1057" fmla="*/ 935407 w 2305101"/>
                <a:gd name="connsiteY1057" fmla="*/ 1026114 h 1790471"/>
                <a:gd name="connsiteX1058" fmla="*/ 910927 w 2305101"/>
                <a:gd name="connsiteY1058" fmla="*/ 1243379 h 1790471"/>
                <a:gd name="connsiteX1059" fmla="*/ 896354 w 2305101"/>
                <a:gd name="connsiteY1059" fmla="*/ 1349011 h 1790471"/>
                <a:gd name="connsiteX1060" fmla="*/ 881304 w 2305101"/>
                <a:gd name="connsiteY1060" fmla="*/ 1456263 h 1790471"/>
                <a:gd name="connsiteX1061" fmla="*/ 879114 w 2305101"/>
                <a:gd name="connsiteY1061" fmla="*/ 1488648 h 1790471"/>
                <a:gd name="connsiteX1062" fmla="*/ 875590 w 2305101"/>
                <a:gd name="connsiteY1062" fmla="*/ 1498173 h 1790471"/>
                <a:gd name="connsiteX1063" fmla="*/ 877304 w 2305101"/>
                <a:gd name="connsiteY1063" fmla="*/ 1505221 h 1790471"/>
                <a:gd name="connsiteX1064" fmla="*/ 877304 w 2305101"/>
                <a:gd name="connsiteY1064" fmla="*/ 1522652 h 1790471"/>
                <a:gd name="connsiteX1065" fmla="*/ 877304 w 2305101"/>
                <a:gd name="connsiteY1065" fmla="*/ 1523699 h 1790471"/>
                <a:gd name="connsiteX1066" fmla="*/ 876447 w 2305101"/>
                <a:gd name="connsiteY1066" fmla="*/ 1535987 h 1790471"/>
                <a:gd name="connsiteX1067" fmla="*/ 877399 w 2305101"/>
                <a:gd name="connsiteY1067" fmla="*/ 1542654 h 1790471"/>
                <a:gd name="connsiteX1068" fmla="*/ 878447 w 2305101"/>
                <a:gd name="connsiteY1068" fmla="*/ 1550941 h 1790471"/>
                <a:gd name="connsiteX1069" fmla="*/ 878923 w 2305101"/>
                <a:gd name="connsiteY1069" fmla="*/ 1554275 h 1790471"/>
                <a:gd name="connsiteX1070" fmla="*/ 880066 w 2305101"/>
                <a:gd name="connsiteY1070" fmla="*/ 1562085 h 1790471"/>
                <a:gd name="connsiteX1071" fmla="*/ 880066 w 2305101"/>
                <a:gd name="connsiteY1071" fmla="*/ 1598566 h 1790471"/>
                <a:gd name="connsiteX1072" fmla="*/ 873494 w 2305101"/>
                <a:gd name="connsiteY1072" fmla="*/ 1627141 h 1790471"/>
                <a:gd name="connsiteX1073" fmla="*/ 860921 w 2305101"/>
                <a:gd name="connsiteY1073" fmla="*/ 1656192 h 1790471"/>
                <a:gd name="connsiteX1074" fmla="*/ 857492 w 2305101"/>
                <a:gd name="connsiteY1074" fmla="*/ 1663432 h 1790471"/>
                <a:gd name="connsiteX1075" fmla="*/ 854539 w 2305101"/>
                <a:gd name="connsiteY1075" fmla="*/ 1665908 h 1790471"/>
                <a:gd name="connsiteX1076" fmla="*/ 849967 w 2305101"/>
                <a:gd name="connsiteY1076" fmla="*/ 1671433 h 1790471"/>
                <a:gd name="connsiteX1077" fmla="*/ 846253 w 2305101"/>
                <a:gd name="connsiteY1077" fmla="*/ 1678767 h 1790471"/>
                <a:gd name="connsiteX1078" fmla="*/ 846253 w 2305101"/>
                <a:gd name="connsiteY1078" fmla="*/ 1679719 h 1790471"/>
                <a:gd name="connsiteX1079" fmla="*/ 845205 w 2305101"/>
                <a:gd name="connsiteY1079" fmla="*/ 1682386 h 1790471"/>
                <a:gd name="connsiteX1080" fmla="*/ 845205 w 2305101"/>
                <a:gd name="connsiteY1080" fmla="*/ 1683815 h 1790471"/>
                <a:gd name="connsiteX1081" fmla="*/ 839585 w 2305101"/>
                <a:gd name="connsiteY1081" fmla="*/ 1689625 h 1790471"/>
                <a:gd name="connsiteX1082" fmla="*/ 836251 w 2305101"/>
                <a:gd name="connsiteY1082" fmla="*/ 1692483 h 1790471"/>
                <a:gd name="connsiteX1083" fmla="*/ 830441 w 2305101"/>
                <a:gd name="connsiteY1083" fmla="*/ 1696007 h 1790471"/>
                <a:gd name="connsiteX1084" fmla="*/ 827203 w 2305101"/>
                <a:gd name="connsiteY1084" fmla="*/ 1698198 h 1790471"/>
                <a:gd name="connsiteX1085" fmla="*/ 818249 w 2305101"/>
                <a:gd name="connsiteY1085" fmla="*/ 1701436 h 1790471"/>
                <a:gd name="connsiteX1086" fmla="*/ 788912 w 2305101"/>
                <a:gd name="connsiteY1086" fmla="*/ 1710961 h 1790471"/>
                <a:gd name="connsiteX1087" fmla="*/ 1156005 w 2305101"/>
                <a:gd name="connsiteY1087" fmla="*/ 1382920 h 1790471"/>
                <a:gd name="connsiteX1088" fmla="*/ 1156005 w 2305101"/>
                <a:gd name="connsiteY1088" fmla="*/ 1382920 h 1790471"/>
                <a:gd name="connsiteX1089" fmla="*/ 1141528 w 2305101"/>
                <a:gd name="connsiteY1089" fmla="*/ 1397684 h 1790471"/>
                <a:gd name="connsiteX1090" fmla="*/ 1134384 w 2305101"/>
                <a:gd name="connsiteY1090" fmla="*/ 1403970 h 1790471"/>
                <a:gd name="connsiteX1091" fmla="*/ 1130764 w 2305101"/>
                <a:gd name="connsiteY1091" fmla="*/ 1407018 h 1790471"/>
                <a:gd name="connsiteX1092" fmla="*/ 1130098 w 2305101"/>
                <a:gd name="connsiteY1092" fmla="*/ 1407590 h 1790471"/>
                <a:gd name="connsiteX1093" fmla="*/ 1129526 w 2305101"/>
                <a:gd name="connsiteY1093" fmla="*/ 1408066 h 1790471"/>
                <a:gd name="connsiteX1094" fmla="*/ 1112667 w 2305101"/>
                <a:gd name="connsiteY1094" fmla="*/ 1420068 h 1790471"/>
                <a:gd name="connsiteX1095" fmla="*/ 1077520 w 2305101"/>
                <a:gd name="connsiteY1095" fmla="*/ 1439880 h 1790471"/>
                <a:gd name="connsiteX1096" fmla="*/ 1068757 w 2305101"/>
                <a:gd name="connsiteY1096" fmla="*/ 1443975 h 1790471"/>
                <a:gd name="connsiteX1097" fmla="*/ 1066090 w 2305101"/>
                <a:gd name="connsiteY1097" fmla="*/ 1445214 h 1790471"/>
                <a:gd name="connsiteX1098" fmla="*/ 1062661 w 2305101"/>
                <a:gd name="connsiteY1098" fmla="*/ 1446642 h 1790471"/>
                <a:gd name="connsiteX1099" fmla="*/ 1039991 w 2305101"/>
                <a:gd name="connsiteY1099" fmla="*/ 1454929 h 1790471"/>
                <a:gd name="connsiteX1100" fmla="*/ 991223 w 2305101"/>
                <a:gd name="connsiteY1100" fmla="*/ 1467978 h 1790471"/>
                <a:gd name="connsiteX1101" fmla="*/ 981698 w 2305101"/>
                <a:gd name="connsiteY1101" fmla="*/ 1469979 h 1790471"/>
                <a:gd name="connsiteX1102" fmla="*/ 981698 w 2305101"/>
                <a:gd name="connsiteY1102" fmla="*/ 1469979 h 1790471"/>
                <a:gd name="connsiteX1103" fmla="*/ 977602 w 2305101"/>
                <a:gd name="connsiteY1103" fmla="*/ 1467407 h 1790471"/>
                <a:gd name="connsiteX1104" fmla="*/ 970554 w 2305101"/>
                <a:gd name="connsiteY1104" fmla="*/ 1464740 h 1790471"/>
                <a:gd name="connsiteX1105" fmla="*/ 958172 w 2305101"/>
                <a:gd name="connsiteY1105" fmla="*/ 1458168 h 1790471"/>
                <a:gd name="connsiteX1106" fmla="*/ 948647 w 2305101"/>
                <a:gd name="connsiteY1106" fmla="*/ 1450834 h 1790471"/>
                <a:gd name="connsiteX1107" fmla="*/ 928739 w 2305101"/>
                <a:gd name="connsiteY1107" fmla="*/ 1409685 h 1790471"/>
                <a:gd name="connsiteX1108" fmla="*/ 932263 w 2305101"/>
                <a:gd name="connsiteY1108" fmla="*/ 1409685 h 1790471"/>
                <a:gd name="connsiteX1109" fmla="*/ 963981 w 2305101"/>
                <a:gd name="connsiteY1109" fmla="*/ 1406923 h 1790471"/>
                <a:gd name="connsiteX1110" fmla="*/ 1022465 w 2305101"/>
                <a:gd name="connsiteY1110" fmla="*/ 1395493 h 1790471"/>
                <a:gd name="connsiteX1111" fmla="*/ 1073710 w 2305101"/>
                <a:gd name="connsiteY1111" fmla="*/ 1373395 h 1790471"/>
                <a:gd name="connsiteX1112" fmla="*/ 1078853 w 2305101"/>
                <a:gd name="connsiteY1112" fmla="*/ 1372347 h 1790471"/>
                <a:gd name="connsiteX1113" fmla="*/ 1085902 w 2305101"/>
                <a:gd name="connsiteY1113" fmla="*/ 1371585 h 1790471"/>
                <a:gd name="connsiteX1114" fmla="*/ 1096760 w 2305101"/>
                <a:gd name="connsiteY1114" fmla="*/ 1369776 h 1790471"/>
                <a:gd name="connsiteX1115" fmla="*/ 1104666 w 2305101"/>
                <a:gd name="connsiteY1115" fmla="*/ 1368537 h 1790471"/>
                <a:gd name="connsiteX1116" fmla="*/ 1106666 w 2305101"/>
                <a:gd name="connsiteY1116" fmla="*/ 1368537 h 1790471"/>
                <a:gd name="connsiteX1117" fmla="*/ 1109333 w 2305101"/>
                <a:gd name="connsiteY1117" fmla="*/ 1369014 h 1790471"/>
                <a:gd name="connsiteX1118" fmla="*/ 1110000 w 2305101"/>
                <a:gd name="connsiteY1118" fmla="*/ 1369014 h 1790471"/>
                <a:gd name="connsiteX1119" fmla="*/ 1114667 w 2305101"/>
                <a:gd name="connsiteY1119" fmla="*/ 1369680 h 1790471"/>
                <a:gd name="connsiteX1120" fmla="*/ 1119906 w 2305101"/>
                <a:gd name="connsiteY1120" fmla="*/ 1369680 h 1790471"/>
                <a:gd name="connsiteX1121" fmla="*/ 1134860 w 2305101"/>
                <a:gd name="connsiteY1121" fmla="*/ 1367775 h 1790471"/>
                <a:gd name="connsiteX1122" fmla="*/ 1159435 w 2305101"/>
                <a:gd name="connsiteY1122" fmla="*/ 1356345 h 1790471"/>
                <a:gd name="connsiteX1123" fmla="*/ 1164483 w 2305101"/>
                <a:gd name="connsiteY1123" fmla="*/ 1350345 h 1790471"/>
                <a:gd name="connsiteX1124" fmla="*/ 1166388 w 2305101"/>
                <a:gd name="connsiteY1124" fmla="*/ 1346725 h 1790471"/>
                <a:gd name="connsiteX1125" fmla="*/ 1167340 w 2305101"/>
                <a:gd name="connsiteY1125" fmla="*/ 1344534 h 1790471"/>
                <a:gd name="connsiteX1126" fmla="*/ 1171531 w 2305101"/>
                <a:gd name="connsiteY1126" fmla="*/ 1293861 h 1790471"/>
                <a:gd name="connsiteX1127" fmla="*/ 1171531 w 2305101"/>
                <a:gd name="connsiteY1127" fmla="*/ 1293861 h 1790471"/>
                <a:gd name="connsiteX1128" fmla="*/ 1171531 w 2305101"/>
                <a:gd name="connsiteY1128" fmla="*/ 1293004 h 1790471"/>
                <a:gd name="connsiteX1129" fmla="*/ 1172960 w 2305101"/>
                <a:gd name="connsiteY1129" fmla="*/ 1292052 h 1790471"/>
                <a:gd name="connsiteX1130" fmla="*/ 1185247 w 2305101"/>
                <a:gd name="connsiteY1130" fmla="*/ 1283193 h 1790471"/>
                <a:gd name="connsiteX1131" fmla="*/ 1208488 w 2305101"/>
                <a:gd name="connsiteY1131" fmla="*/ 1264143 h 1790471"/>
                <a:gd name="connsiteX1132" fmla="*/ 1208488 w 2305101"/>
                <a:gd name="connsiteY1132" fmla="*/ 1264143 h 1790471"/>
                <a:gd name="connsiteX1133" fmla="*/ 1201154 w 2305101"/>
                <a:gd name="connsiteY1133" fmla="*/ 1293290 h 1790471"/>
                <a:gd name="connsiteX1134" fmla="*/ 1193915 w 2305101"/>
                <a:gd name="connsiteY1134" fmla="*/ 1315959 h 1790471"/>
                <a:gd name="connsiteX1135" fmla="*/ 1189915 w 2305101"/>
                <a:gd name="connsiteY1135" fmla="*/ 1327009 h 1790471"/>
                <a:gd name="connsiteX1136" fmla="*/ 1188771 w 2305101"/>
                <a:gd name="connsiteY1136" fmla="*/ 1329771 h 1790471"/>
                <a:gd name="connsiteX1137" fmla="*/ 1187533 w 2305101"/>
                <a:gd name="connsiteY1137" fmla="*/ 1332914 h 1790471"/>
                <a:gd name="connsiteX1138" fmla="*/ 1186200 w 2305101"/>
                <a:gd name="connsiteY1138" fmla="*/ 1335962 h 1790471"/>
                <a:gd name="connsiteX1139" fmla="*/ 1165912 w 2305101"/>
                <a:gd name="connsiteY1139" fmla="*/ 1371205 h 1790471"/>
                <a:gd name="connsiteX1140" fmla="*/ 1165912 w 2305101"/>
                <a:gd name="connsiteY1140" fmla="*/ 1371776 h 1790471"/>
                <a:gd name="connsiteX1141" fmla="*/ 1165435 w 2305101"/>
                <a:gd name="connsiteY1141" fmla="*/ 1372443 h 1790471"/>
                <a:gd name="connsiteX1142" fmla="*/ 1162483 w 2305101"/>
                <a:gd name="connsiteY1142" fmla="*/ 1376158 h 1790471"/>
                <a:gd name="connsiteX1143" fmla="*/ 1156291 w 2305101"/>
                <a:gd name="connsiteY1143" fmla="*/ 1383396 h 1790471"/>
                <a:gd name="connsiteX1144" fmla="*/ 1198392 w 2305101"/>
                <a:gd name="connsiteY1144" fmla="*/ 1389778 h 1790471"/>
                <a:gd name="connsiteX1145" fmla="*/ 1198392 w 2305101"/>
                <a:gd name="connsiteY1145" fmla="*/ 1389778 h 1790471"/>
                <a:gd name="connsiteX1146" fmla="*/ 1210298 w 2305101"/>
                <a:gd name="connsiteY1146" fmla="*/ 1370728 h 1790471"/>
                <a:gd name="connsiteX1147" fmla="*/ 1212775 w 2305101"/>
                <a:gd name="connsiteY1147" fmla="*/ 1366251 h 1790471"/>
                <a:gd name="connsiteX1148" fmla="*/ 1222300 w 2305101"/>
                <a:gd name="connsiteY1148" fmla="*/ 1382253 h 1790471"/>
                <a:gd name="connsiteX1149" fmla="*/ 1236683 w 2305101"/>
                <a:gd name="connsiteY1149" fmla="*/ 1397970 h 1790471"/>
                <a:gd name="connsiteX1150" fmla="*/ 1229443 w 2305101"/>
                <a:gd name="connsiteY1150" fmla="*/ 1396541 h 1790471"/>
                <a:gd name="connsiteX1151" fmla="*/ 1198296 w 2305101"/>
                <a:gd name="connsiteY1151" fmla="*/ 1389492 h 1790471"/>
                <a:gd name="connsiteX1152" fmla="*/ 1684834 w 2305101"/>
                <a:gd name="connsiteY1152" fmla="*/ 1387207 h 1790471"/>
                <a:gd name="connsiteX1153" fmla="*/ 1684834 w 2305101"/>
                <a:gd name="connsiteY1153" fmla="*/ 1387207 h 1790471"/>
                <a:gd name="connsiteX1154" fmla="*/ 1662164 w 2305101"/>
                <a:gd name="connsiteY1154" fmla="*/ 1376539 h 1790471"/>
                <a:gd name="connsiteX1155" fmla="*/ 1637304 w 2305101"/>
                <a:gd name="connsiteY1155" fmla="*/ 1369204 h 1790471"/>
                <a:gd name="connsiteX1156" fmla="*/ 1584631 w 2305101"/>
                <a:gd name="connsiteY1156" fmla="*/ 1363775 h 1790471"/>
                <a:gd name="connsiteX1157" fmla="*/ 1532053 w 2305101"/>
                <a:gd name="connsiteY1157" fmla="*/ 1370824 h 1790471"/>
                <a:gd name="connsiteX1158" fmla="*/ 1527957 w 2305101"/>
                <a:gd name="connsiteY1158" fmla="*/ 1371395 h 1790471"/>
                <a:gd name="connsiteX1159" fmla="*/ 1521766 w 2305101"/>
                <a:gd name="connsiteY1159" fmla="*/ 1372157 h 1790471"/>
                <a:gd name="connsiteX1160" fmla="*/ 1509288 w 2305101"/>
                <a:gd name="connsiteY1160" fmla="*/ 1373586 h 1790471"/>
                <a:gd name="connsiteX1161" fmla="*/ 1482142 w 2305101"/>
                <a:gd name="connsiteY1161" fmla="*/ 1376158 h 1790471"/>
                <a:gd name="connsiteX1162" fmla="*/ 1427563 w 2305101"/>
                <a:gd name="connsiteY1162" fmla="*/ 1382634 h 1790471"/>
                <a:gd name="connsiteX1163" fmla="*/ 1376890 w 2305101"/>
                <a:gd name="connsiteY1163" fmla="*/ 1392921 h 1790471"/>
                <a:gd name="connsiteX1164" fmla="*/ 1352697 w 2305101"/>
                <a:gd name="connsiteY1164" fmla="*/ 1398160 h 1790471"/>
                <a:gd name="connsiteX1165" fmla="*/ 1328979 w 2305101"/>
                <a:gd name="connsiteY1165" fmla="*/ 1401970 h 1790471"/>
                <a:gd name="connsiteX1166" fmla="*/ 1324217 w 2305101"/>
                <a:gd name="connsiteY1166" fmla="*/ 1402637 h 1790471"/>
                <a:gd name="connsiteX1167" fmla="*/ 1323455 w 2305101"/>
                <a:gd name="connsiteY1167" fmla="*/ 1402637 h 1790471"/>
                <a:gd name="connsiteX1168" fmla="*/ 1317835 w 2305101"/>
                <a:gd name="connsiteY1168" fmla="*/ 1403209 h 1790471"/>
                <a:gd name="connsiteX1169" fmla="*/ 1306596 w 2305101"/>
                <a:gd name="connsiteY1169" fmla="*/ 1403875 h 1790471"/>
                <a:gd name="connsiteX1170" fmla="*/ 1281640 w 2305101"/>
                <a:gd name="connsiteY1170" fmla="*/ 1403875 h 1790471"/>
                <a:gd name="connsiteX1171" fmla="*/ 1261543 w 2305101"/>
                <a:gd name="connsiteY1171" fmla="*/ 1402256 h 1790471"/>
                <a:gd name="connsiteX1172" fmla="*/ 1252018 w 2305101"/>
                <a:gd name="connsiteY1172" fmla="*/ 1388730 h 1790471"/>
                <a:gd name="connsiteX1173" fmla="*/ 1236968 w 2305101"/>
                <a:gd name="connsiteY1173" fmla="*/ 1374538 h 1790471"/>
                <a:gd name="connsiteX1174" fmla="*/ 1221633 w 2305101"/>
                <a:gd name="connsiteY1174" fmla="*/ 1347106 h 1790471"/>
                <a:gd name="connsiteX1175" fmla="*/ 1224204 w 2305101"/>
                <a:gd name="connsiteY1175" fmla="*/ 1340820 h 1790471"/>
                <a:gd name="connsiteX1176" fmla="*/ 1229062 w 2305101"/>
                <a:gd name="connsiteY1176" fmla="*/ 1327961 h 1790471"/>
                <a:gd name="connsiteX1177" fmla="*/ 1242874 w 2305101"/>
                <a:gd name="connsiteY1177" fmla="*/ 1280336 h 1790471"/>
                <a:gd name="connsiteX1178" fmla="*/ 1260304 w 2305101"/>
                <a:gd name="connsiteY1178" fmla="*/ 1181466 h 1790471"/>
                <a:gd name="connsiteX1179" fmla="*/ 1284593 w 2305101"/>
                <a:gd name="connsiteY1179" fmla="*/ 968487 h 1790471"/>
                <a:gd name="connsiteX1180" fmla="*/ 1285069 w 2305101"/>
                <a:gd name="connsiteY1180" fmla="*/ 916386 h 1790471"/>
                <a:gd name="connsiteX1181" fmla="*/ 1301167 w 2305101"/>
                <a:gd name="connsiteY1181" fmla="*/ 911337 h 1790471"/>
                <a:gd name="connsiteX1182" fmla="*/ 1313168 w 2305101"/>
                <a:gd name="connsiteY1182" fmla="*/ 908004 h 1790471"/>
                <a:gd name="connsiteX1183" fmla="*/ 1329265 w 2305101"/>
                <a:gd name="connsiteY1183" fmla="*/ 929816 h 1790471"/>
                <a:gd name="connsiteX1184" fmla="*/ 1336879 w 2305101"/>
                <a:gd name="connsiteY1184" fmla="*/ 927536 h 1790471"/>
                <a:gd name="connsiteX1185" fmla="*/ 1337552 w 2305101"/>
                <a:gd name="connsiteY1185" fmla="*/ 924863 h 1790471"/>
                <a:gd name="connsiteX1186" fmla="*/ 1330122 w 2305101"/>
                <a:gd name="connsiteY1186" fmla="*/ 899431 h 1790471"/>
                <a:gd name="connsiteX1187" fmla="*/ 1320121 w 2305101"/>
                <a:gd name="connsiteY1187" fmla="*/ 873047 h 1790471"/>
                <a:gd name="connsiteX1188" fmla="*/ 1315740 w 2305101"/>
                <a:gd name="connsiteY1188" fmla="*/ 858569 h 1790471"/>
                <a:gd name="connsiteX1189" fmla="*/ 1315073 w 2305101"/>
                <a:gd name="connsiteY1189" fmla="*/ 856569 h 1790471"/>
                <a:gd name="connsiteX1190" fmla="*/ 1314502 w 2305101"/>
                <a:gd name="connsiteY1190" fmla="*/ 847710 h 1790471"/>
                <a:gd name="connsiteX1191" fmla="*/ 1299166 w 2305101"/>
                <a:gd name="connsiteY1191" fmla="*/ 836852 h 1790471"/>
                <a:gd name="connsiteX1192" fmla="*/ 1282307 w 2305101"/>
                <a:gd name="connsiteY1192" fmla="*/ 825612 h 1790471"/>
                <a:gd name="connsiteX1193" fmla="*/ 1263257 w 2305101"/>
                <a:gd name="connsiteY1193" fmla="*/ 811420 h 1790471"/>
                <a:gd name="connsiteX1194" fmla="*/ 1259447 w 2305101"/>
                <a:gd name="connsiteY1194" fmla="*/ 804753 h 1790471"/>
                <a:gd name="connsiteX1195" fmla="*/ 1245445 w 2305101"/>
                <a:gd name="connsiteY1195" fmla="*/ 797133 h 1790471"/>
                <a:gd name="connsiteX1196" fmla="*/ 1221728 w 2305101"/>
                <a:gd name="connsiteY1196" fmla="*/ 777130 h 1790471"/>
                <a:gd name="connsiteX1197" fmla="*/ 1181818 w 2305101"/>
                <a:gd name="connsiteY1197" fmla="*/ 754461 h 1790471"/>
                <a:gd name="connsiteX1198" fmla="*/ 1151053 w 2305101"/>
                <a:gd name="connsiteY1198" fmla="*/ 764938 h 1790471"/>
                <a:gd name="connsiteX1199" fmla="*/ 1142480 w 2305101"/>
                <a:gd name="connsiteY1199" fmla="*/ 771606 h 1790471"/>
                <a:gd name="connsiteX1200" fmla="*/ 1142480 w 2305101"/>
                <a:gd name="connsiteY1200" fmla="*/ 771606 h 1790471"/>
                <a:gd name="connsiteX1201" fmla="*/ 1141146 w 2305101"/>
                <a:gd name="connsiteY1201" fmla="*/ 772749 h 1790471"/>
                <a:gd name="connsiteX1202" fmla="*/ 1136765 w 2305101"/>
                <a:gd name="connsiteY1202" fmla="*/ 776082 h 1790471"/>
                <a:gd name="connsiteX1203" fmla="*/ 1118287 w 2305101"/>
                <a:gd name="connsiteY1203" fmla="*/ 787512 h 1790471"/>
                <a:gd name="connsiteX1204" fmla="*/ 1080663 w 2305101"/>
                <a:gd name="connsiteY1204" fmla="*/ 812087 h 1790471"/>
                <a:gd name="connsiteX1205" fmla="*/ 1068757 w 2305101"/>
                <a:gd name="connsiteY1205" fmla="*/ 821612 h 1790471"/>
                <a:gd name="connsiteX1206" fmla="*/ 1049135 w 2305101"/>
                <a:gd name="connsiteY1206" fmla="*/ 819231 h 1790471"/>
                <a:gd name="connsiteX1207" fmla="*/ 1043801 w 2305101"/>
                <a:gd name="connsiteY1207" fmla="*/ 819231 h 1790471"/>
                <a:gd name="connsiteX1208" fmla="*/ 1041896 w 2305101"/>
                <a:gd name="connsiteY1208" fmla="*/ 817707 h 1790471"/>
                <a:gd name="connsiteX1209" fmla="*/ 1039039 w 2305101"/>
                <a:gd name="connsiteY1209" fmla="*/ 814945 h 1790471"/>
                <a:gd name="connsiteX1210" fmla="*/ 1033419 w 2305101"/>
                <a:gd name="connsiteY1210" fmla="*/ 809229 h 1790471"/>
                <a:gd name="connsiteX1211" fmla="*/ 1032847 w 2305101"/>
                <a:gd name="connsiteY1211" fmla="*/ 808563 h 1790471"/>
                <a:gd name="connsiteX1212" fmla="*/ 1032847 w 2305101"/>
                <a:gd name="connsiteY1212" fmla="*/ 807896 h 1790471"/>
                <a:gd name="connsiteX1213" fmla="*/ 1074471 w 2305101"/>
                <a:gd name="connsiteY1213" fmla="*/ 794847 h 1790471"/>
                <a:gd name="connsiteX1214" fmla="*/ 1097808 w 2305101"/>
                <a:gd name="connsiteY1214" fmla="*/ 764938 h 1790471"/>
                <a:gd name="connsiteX1215" fmla="*/ 1110857 w 2305101"/>
                <a:gd name="connsiteY1215" fmla="*/ 726838 h 1790471"/>
                <a:gd name="connsiteX1216" fmla="*/ 1090378 w 2305101"/>
                <a:gd name="connsiteY1216" fmla="*/ 699597 h 1790471"/>
                <a:gd name="connsiteX1217" fmla="*/ 1096474 w 2305101"/>
                <a:gd name="connsiteY1217" fmla="*/ 690072 h 1790471"/>
                <a:gd name="connsiteX1218" fmla="*/ 1102285 w 2305101"/>
                <a:gd name="connsiteY1218" fmla="*/ 681404 h 1790471"/>
                <a:gd name="connsiteX1219" fmla="*/ 1104952 w 2305101"/>
                <a:gd name="connsiteY1219" fmla="*/ 676260 h 1790471"/>
                <a:gd name="connsiteX1220" fmla="*/ 1106857 w 2305101"/>
                <a:gd name="connsiteY1220" fmla="*/ 673689 h 1790471"/>
                <a:gd name="connsiteX1221" fmla="*/ 1130288 w 2305101"/>
                <a:gd name="connsiteY1221" fmla="*/ 648066 h 1790471"/>
                <a:gd name="connsiteX1222" fmla="*/ 1136384 w 2305101"/>
                <a:gd name="connsiteY1222" fmla="*/ 642732 h 1790471"/>
                <a:gd name="connsiteX1223" fmla="*/ 1137241 w 2305101"/>
                <a:gd name="connsiteY1223" fmla="*/ 641970 h 1790471"/>
                <a:gd name="connsiteX1224" fmla="*/ 1137908 w 2305101"/>
                <a:gd name="connsiteY1224" fmla="*/ 641399 h 1790471"/>
                <a:gd name="connsiteX1225" fmla="*/ 1144099 w 2305101"/>
                <a:gd name="connsiteY1225" fmla="*/ 636446 h 1790471"/>
                <a:gd name="connsiteX1226" fmla="*/ 1150862 w 2305101"/>
                <a:gd name="connsiteY1226" fmla="*/ 629397 h 1790471"/>
                <a:gd name="connsiteX1227" fmla="*/ 1152577 w 2305101"/>
                <a:gd name="connsiteY1227" fmla="*/ 628635 h 1790471"/>
                <a:gd name="connsiteX1228" fmla="*/ 1153243 w 2305101"/>
                <a:gd name="connsiteY1228" fmla="*/ 628635 h 1790471"/>
                <a:gd name="connsiteX1229" fmla="*/ 1154101 w 2305101"/>
                <a:gd name="connsiteY1229" fmla="*/ 628635 h 1790471"/>
                <a:gd name="connsiteX1230" fmla="*/ 1161340 w 2305101"/>
                <a:gd name="connsiteY1230" fmla="*/ 626730 h 1790471"/>
                <a:gd name="connsiteX1231" fmla="*/ 1165245 w 2305101"/>
                <a:gd name="connsiteY1231" fmla="*/ 625968 h 1790471"/>
                <a:gd name="connsiteX1232" fmla="*/ 1166007 w 2305101"/>
                <a:gd name="connsiteY1232" fmla="*/ 625968 h 1790471"/>
                <a:gd name="connsiteX1233" fmla="*/ 1167721 w 2305101"/>
                <a:gd name="connsiteY1233" fmla="*/ 625968 h 1790471"/>
                <a:gd name="connsiteX1234" fmla="*/ 1202202 w 2305101"/>
                <a:gd name="connsiteY1234" fmla="*/ 627397 h 1790471"/>
                <a:gd name="connsiteX1235" fmla="*/ 1208393 w 2305101"/>
                <a:gd name="connsiteY1235" fmla="*/ 628254 h 1790471"/>
                <a:gd name="connsiteX1236" fmla="*/ 1214203 w 2305101"/>
                <a:gd name="connsiteY1236" fmla="*/ 629112 h 1790471"/>
                <a:gd name="connsiteX1237" fmla="*/ 1237540 w 2305101"/>
                <a:gd name="connsiteY1237" fmla="*/ 631874 h 1790471"/>
                <a:gd name="connsiteX1238" fmla="*/ 1285927 w 2305101"/>
                <a:gd name="connsiteY1238" fmla="*/ 642637 h 1790471"/>
                <a:gd name="connsiteX1239" fmla="*/ 1333552 w 2305101"/>
                <a:gd name="connsiteY1239" fmla="*/ 656258 h 1790471"/>
                <a:gd name="connsiteX1240" fmla="*/ 1379271 w 2305101"/>
                <a:gd name="connsiteY1240" fmla="*/ 665783 h 1790471"/>
                <a:gd name="connsiteX1241" fmla="*/ 1400512 w 2305101"/>
                <a:gd name="connsiteY1241" fmla="*/ 672165 h 1790471"/>
                <a:gd name="connsiteX1242" fmla="*/ 1401465 w 2305101"/>
                <a:gd name="connsiteY1242" fmla="*/ 672165 h 1790471"/>
                <a:gd name="connsiteX1243" fmla="*/ 1402798 w 2305101"/>
                <a:gd name="connsiteY1243" fmla="*/ 672831 h 1790471"/>
                <a:gd name="connsiteX1244" fmla="*/ 1407656 w 2305101"/>
                <a:gd name="connsiteY1244" fmla="*/ 675117 h 1790471"/>
                <a:gd name="connsiteX1245" fmla="*/ 1418705 w 2305101"/>
                <a:gd name="connsiteY1245" fmla="*/ 681213 h 1790471"/>
                <a:gd name="connsiteX1246" fmla="*/ 1428230 w 2305101"/>
                <a:gd name="connsiteY1246" fmla="*/ 687405 h 1790471"/>
                <a:gd name="connsiteX1247" fmla="*/ 1432707 w 2305101"/>
                <a:gd name="connsiteY1247" fmla="*/ 690643 h 1790471"/>
                <a:gd name="connsiteX1248" fmla="*/ 1435660 w 2305101"/>
                <a:gd name="connsiteY1248" fmla="*/ 692929 h 1790471"/>
                <a:gd name="connsiteX1249" fmla="*/ 1453186 w 2305101"/>
                <a:gd name="connsiteY1249" fmla="*/ 708360 h 1790471"/>
                <a:gd name="connsiteX1250" fmla="*/ 1513098 w 2305101"/>
                <a:gd name="connsiteY1250" fmla="*/ 772749 h 1790471"/>
                <a:gd name="connsiteX1251" fmla="*/ 1542721 w 2305101"/>
                <a:gd name="connsiteY1251" fmla="*/ 807229 h 1790471"/>
                <a:gd name="connsiteX1252" fmla="*/ 1559294 w 2305101"/>
                <a:gd name="connsiteY1252" fmla="*/ 824374 h 1790471"/>
                <a:gd name="connsiteX1253" fmla="*/ 1567104 w 2305101"/>
                <a:gd name="connsiteY1253" fmla="*/ 832185 h 1790471"/>
                <a:gd name="connsiteX1254" fmla="*/ 1577296 w 2305101"/>
                <a:gd name="connsiteY1254" fmla="*/ 839233 h 1790471"/>
                <a:gd name="connsiteX1255" fmla="*/ 1581868 w 2305101"/>
                <a:gd name="connsiteY1255" fmla="*/ 840567 h 1790471"/>
                <a:gd name="connsiteX1256" fmla="*/ 1598251 w 2305101"/>
                <a:gd name="connsiteY1256" fmla="*/ 870475 h 1790471"/>
                <a:gd name="connsiteX1257" fmla="*/ 1645876 w 2305101"/>
                <a:gd name="connsiteY1257" fmla="*/ 913147 h 1790471"/>
                <a:gd name="connsiteX1258" fmla="*/ 1706074 w 2305101"/>
                <a:gd name="connsiteY1258" fmla="*/ 936864 h 1790471"/>
                <a:gd name="connsiteX1259" fmla="*/ 1723696 w 2305101"/>
                <a:gd name="connsiteY1259" fmla="*/ 942579 h 1790471"/>
                <a:gd name="connsiteX1260" fmla="*/ 1735411 w 2305101"/>
                <a:gd name="connsiteY1260" fmla="*/ 949152 h 1790471"/>
                <a:gd name="connsiteX1261" fmla="*/ 1739983 w 2305101"/>
                <a:gd name="connsiteY1261" fmla="*/ 949152 h 1790471"/>
                <a:gd name="connsiteX1262" fmla="*/ 1740745 w 2305101"/>
                <a:gd name="connsiteY1262" fmla="*/ 949152 h 1790471"/>
                <a:gd name="connsiteX1263" fmla="*/ 1743031 w 2305101"/>
                <a:gd name="connsiteY1263" fmla="*/ 949152 h 1790471"/>
                <a:gd name="connsiteX1264" fmla="*/ 1757890 w 2305101"/>
                <a:gd name="connsiteY1264" fmla="*/ 953247 h 1790471"/>
                <a:gd name="connsiteX1265" fmla="*/ 1771797 w 2305101"/>
                <a:gd name="connsiteY1265" fmla="*/ 958200 h 1790471"/>
                <a:gd name="connsiteX1266" fmla="*/ 1778274 w 2305101"/>
                <a:gd name="connsiteY1266" fmla="*/ 960582 h 1790471"/>
                <a:gd name="connsiteX1267" fmla="*/ 1779798 w 2305101"/>
                <a:gd name="connsiteY1267" fmla="*/ 960582 h 1790471"/>
                <a:gd name="connsiteX1268" fmla="*/ 1759129 w 2305101"/>
                <a:gd name="connsiteY1268" fmla="*/ 1000682 h 1790471"/>
                <a:gd name="connsiteX1269" fmla="*/ 1741031 w 2305101"/>
                <a:gd name="connsiteY1269" fmla="*/ 1049450 h 1790471"/>
                <a:gd name="connsiteX1270" fmla="*/ 1716361 w 2305101"/>
                <a:gd name="connsiteY1270" fmla="*/ 1151748 h 1790471"/>
                <a:gd name="connsiteX1271" fmla="*/ 1712456 w 2305101"/>
                <a:gd name="connsiteY1271" fmla="*/ 1171370 h 1790471"/>
                <a:gd name="connsiteX1272" fmla="*/ 1683881 w 2305101"/>
                <a:gd name="connsiteY1272" fmla="*/ 1165179 h 1790471"/>
                <a:gd name="connsiteX1273" fmla="*/ 1640161 w 2305101"/>
                <a:gd name="connsiteY1273" fmla="*/ 1151367 h 1790471"/>
                <a:gd name="connsiteX1274" fmla="*/ 1637209 w 2305101"/>
                <a:gd name="connsiteY1274" fmla="*/ 1162607 h 1790471"/>
                <a:gd name="connsiteX1275" fmla="*/ 1680357 w 2305101"/>
                <a:gd name="connsiteY1275" fmla="*/ 1178323 h 1790471"/>
                <a:gd name="connsiteX1276" fmla="*/ 1709979 w 2305101"/>
                <a:gd name="connsiteY1276" fmla="*/ 1184324 h 1790471"/>
                <a:gd name="connsiteX1277" fmla="*/ 1698359 w 2305101"/>
                <a:gd name="connsiteY1277" fmla="*/ 1256904 h 1790471"/>
                <a:gd name="connsiteX1278" fmla="*/ 1691406 w 2305101"/>
                <a:gd name="connsiteY1278" fmla="*/ 1316817 h 1790471"/>
                <a:gd name="connsiteX1279" fmla="*/ 1687596 w 2305101"/>
                <a:gd name="connsiteY1279" fmla="*/ 1377110 h 1790471"/>
                <a:gd name="connsiteX1280" fmla="*/ 1687596 w 2305101"/>
                <a:gd name="connsiteY1280" fmla="*/ 1389207 h 1790471"/>
                <a:gd name="connsiteX1281" fmla="*/ 1685977 w 2305101"/>
                <a:gd name="connsiteY1281" fmla="*/ 1387778 h 1790471"/>
                <a:gd name="connsiteX1282" fmla="*/ 1959058 w 2305101"/>
                <a:gd name="connsiteY1282" fmla="*/ 979917 h 1790471"/>
                <a:gd name="connsiteX1283" fmla="*/ 1959058 w 2305101"/>
                <a:gd name="connsiteY1283" fmla="*/ 979917 h 1790471"/>
                <a:gd name="connsiteX1284" fmla="*/ 1920482 w 2305101"/>
                <a:gd name="connsiteY1284" fmla="*/ 1020589 h 1790471"/>
                <a:gd name="connsiteX1285" fmla="*/ 1895527 w 2305101"/>
                <a:gd name="connsiteY1285" fmla="*/ 1077072 h 1790471"/>
                <a:gd name="connsiteX1286" fmla="*/ 1880858 w 2305101"/>
                <a:gd name="connsiteY1286" fmla="*/ 1127079 h 1790471"/>
                <a:gd name="connsiteX1287" fmla="*/ 1867047 w 2305101"/>
                <a:gd name="connsiteY1287" fmla="*/ 1191277 h 1790471"/>
                <a:gd name="connsiteX1288" fmla="*/ 1848568 w 2305101"/>
                <a:gd name="connsiteY1288" fmla="*/ 1289480 h 1790471"/>
                <a:gd name="connsiteX1289" fmla="*/ 1838377 w 2305101"/>
                <a:gd name="connsiteY1289" fmla="*/ 1391874 h 1790471"/>
                <a:gd name="connsiteX1290" fmla="*/ 1839805 w 2305101"/>
                <a:gd name="connsiteY1290" fmla="*/ 1440070 h 1790471"/>
                <a:gd name="connsiteX1291" fmla="*/ 1840853 w 2305101"/>
                <a:gd name="connsiteY1291" fmla="*/ 1451405 h 1790471"/>
                <a:gd name="connsiteX1292" fmla="*/ 1841996 w 2305101"/>
                <a:gd name="connsiteY1292" fmla="*/ 1460168 h 1790471"/>
                <a:gd name="connsiteX1293" fmla="*/ 1841996 w 2305101"/>
                <a:gd name="connsiteY1293" fmla="*/ 1461692 h 1790471"/>
                <a:gd name="connsiteX1294" fmla="*/ 1845901 w 2305101"/>
                <a:gd name="connsiteY1294" fmla="*/ 1484266 h 1790471"/>
                <a:gd name="connsiteX1295" fmla="*/ 1855426 w 2305101"/>
                <a:gd name="connsiteY1295" fmla="*/ 1504364 h 1790471"/>
                <a:gd name="connsiteX1296" fmla="*/ 1852093 w 2305101"/>
                <a:gd name="connsiteY1296" fmla="*/ 1504364 h 1790471"/>
                <a:gd name="connsiteX1297" fmla="*/ 1835710 w 2305101"/>
                <a:gd name="connsiteY1297" fmla="*/ 1501697 h 1790471"/>
                <a:gd name="connsiteX1298" fmla="*/ 1802848 w 2305101"/>
                <a:gd name="connsiteY1298" fmla="*/ 1492172 h 1790471"/>
                <a:gd name="connsiteX1299" fmla="*/ 1735697 w 2305101"/>
                <a:gd name="connsiteY1299" fmla="*/ 1465311 h 1790471"/>
                <a:gd name="connsiteX1300" fmla="*/ 1733792 w 2305101"/>
                <a:gd name="connsiteY1300" fmla="*/ 1468741 h 1790471"/>
                <a:gd name="connsiteX1301" fmla="*/ 1801134 w 2305101"/>
                <a:gd name="connsiteY1301" fmla="*/ 1505221 h 1790471"/>
                <a:gd name="connsiteX1302" fmla="*/ 1835043 w 2305101"/>
                <a:gd name="connsiteY1302" fmla="*/ 1517032 h 1790471"/>
                <a:gd name="connsiteX1303" fmla="*/ 1854093 w 2305101"/>
                <a:gd name="connsiteY1303" fmla="*/ 1519604 h 1790471"/>
                <a:gd name="connsiteX1304" fmla="*/ 1862284 w 2305101"/>
                <a:gd name="connsiteY1304" fmla="*/ 1518461 h 1790471"/>
                <a:gd name="connsiteX1305" fmla="*/ 1865332 w 2305101"/>
                <a:gd name="connsiteY1305" fmla="*/ 1516746 h 1790471"/>
                <a:gd name="connsiteX1306" fmla="*/ 1869333 w 2305101"/>
                <a:gd name="connsiteY1306" fmla="*/ 1520557 h 1790471"/>
                <a:gd name="connsiteX1307" fmla="*/ 1863046 w 2305101"/>
                <a:gd name="connsiteY1307" fmla="*/ 1520557 h 1790471"/>
                <a:gd name="connsiteX1308" fmla="*/ 1826470 w 2305101"/>
                <a:gd name="connsiteY1308" fmla="*/ 1519033 h 1790471"/>
                <a:gd name="connsiteX1309" fmla="*/ 1822755 w 2305101"/>
                <a:gd name="connsiteY1309" fmla="*/ 1519033 h 1790471"/>
                <a:gd name="connsiteX1310" fmla="*/ 1821994 w 2305101"/>
                <a:gd name="connsiteY1310" fmla="*/ 1519033 h 1790471"/>
                <a:gd name="connsiteX1311" fmla="*/ 1820279 w 2305101"/>
                <a:gd name="connsiteY1311" fmla="*/ 1519033 h 1790471"/>
                <a:gd name="connsiteX1312" fmla="*/ 1810754 w 2305101"/>
                <a:gd name="connsiteY1312" fmla="*/ 1517509 h 1790471"/>
                <a:gd name="connsiteX1313" fmla="*/ 1790180 w 2305101"/>
                <a:gd name="connsiteY1313" fmla="*/ 1513413 h 1790471"/>
                <a:gd name="connsiteX1314" fmla="*/ 1761605 w 2305101"/>
                <a:gd name="connsiteY1314" fmla="*/ 1506745 h 1790471"/>
                <a:gd name="connsiteX1315" fmla="*/ 1748651 w 2305101"/>
                <a:gd name="connsiteY1315" fmla="*/ 1502364 h 1790471"/>
                <a:gd name="connsiteX1316" fmla="*/ 1748651 w 2305101"/>
                <a:gd name="connsiteY1316" fmla="*/ 1502364 h 1790471"/>
                <a:gd name="connsiteX1317" fmla="*/ 1745698 w 2305101"/>
                <a:gd name="connsiteY1317" fmla="*/ 1501030 h 1790471"/>
                <a:gd name="connsiteX1318" fmla="*/ 1739697 w 2305101"/>
                <a:gd name="connsiteY1318" fmla="*/ 1497601 h 1790471"/>
                <a:gd name="connsiteX1319" fmla="*/ 1735030 w 2305101"/>
                <a:gd name="connsiteY1319" fmla="*/ 1494458 h 1790471"/>
                <a:gd name="connsiteX1320" fmla="*/ 1731601 w 2305101"/>
                <a:gd name="connsiteY1320" fmla="*/ 1491219 h 1790471"/>
                <a:gd name="connsiteX1321" fmla="*/ 1727982 w 2305101"/>
                <a:gd name="connsiteY1321" fmla="*/ 1487219 h 1790471"/>
                <a:gd name="connsiteX1322" fmla="*/ 1725696 w 2305101"/>
                <a:gd name="connsiteY1322" fmla="*/ 1483218 h 1790471"/>
                <a:gd name="connsiteX1323" fmla="*/ 1725696 w 2305101"/>
                <a:gd name="connsiteY1323" fmla="*/ 1482647 h 1790471"/>
                <a:gd name="connsiteX1324" fmla="*/ 1723981 w 2305101"/>
                <a:gd name="connsiteY1324" fmla="*/ 1478075 h 1790471"/>
                <a:gd name="connsiteX1325" fmla="*/ 1722743 w 2305101"/>
                <a:gd name="connsiteY1325" fmla="*/ 1470836 h 1790471"/>
                <a:gd name="connsiteX1326" fmla="*/ 1721124 w 2305101"/>
                <a:gd name="connsiteY1326" fmla="*/ 1460263 h 1790471"/>
                <a:gd name="connsiteX1327" fmla="*/ 1721124 w 2305101"/>
                <a:gd name="connsiteY1327" fmla="*/ 1441213 h 1790471"/>
                <a:gd name="connsiteX1328" fmla="*/ 1740936 w 2305101"/>
                <a:gd name="connsiteY1328" fmla="*/ 1453405 h 1790471"/>
                <a:gd name="connsiteX1329" fmla="*/ 1764272 w 2305101"/>
                <a:gd name="connsiteY1329" fmla="*/ 1458168 h 1790471"/>
                <a:gd name="connsiteX1330" fmla="*/ 1766667 w 2305101"/>
                <a:gd name="connsiteY1330" fmla="*/ 1453492 h 1790471"/>
                <a:gd name="connsiteX1331" fmla="*/ 1765129 w 2305101"/>
                <a:gd name="connsiteY1331" fmla="*/ 1451500 h 1790471"/>
                <a:gd name="connsiteX1332" fmla="*/ 1744460 w 2305101"/>
                <a:gd name="connsiteY1332" fmla="*/ 1443309 h 1790471"/>
                <a:gd name="connsiteX1333" fmla="*/ 1725410 w 2305101"/>
                <a:gd name="connsiteY1333" fmla="*/ 1431974 h 1790471"/>
                <a:gd name="connsiteX1334" fmla="*/ 1721409 w 2305101"/>
                <a:gd name="connsiteY1334" fmla="*/ 1431402 h 1790471"/>
                <a:gd name="connsiteX1335" fmla="*/ 1722267 w 2305101"/>
                <a:gd name="connsiteY1335" fmla="*/ 1390635 h 1790471"/>
                <a:gd name="connsiteX1336" fmla="*/ 1730744 w 2305101"/>
                <a:gd name="connsiteY1336" fmla="*/ 1283193 h 1790471"/>
                <a:gd name="connsiteX1337" fmla="*/ 1769416 w 2305101"/>
                <a:gd name="connsiteY1337" fmla="*/ 1076310 h 1790471"/>
                <a:gd name="connsiteX1338" fmla="*/ 1804087 w 2305101"/>
                <a:gd name="connsiteY1338" fmla="*/ 986871 h 1790471"/>
                <a:gd name="connsiteX1339" fmla="*/ 1820851 w 2305101"/>
                <a:gd name="connsiteY1339" fmla="*/ 956295 h 1790471"/>
                <a:gd name="connsiteX1340" fmla="*/ 1824565 w 2305101"/>
                <a:gd name="connsiteY1340" fmla="*/ 950295 h 1790471"/>
                <a:gd name="connsiteX1341" fmla="*/ 1826280 w 2305101"/>
                <a:gd name="connsiteY1341" fmla="*/ 948104 h 1790471"/>
                <a:gd name="connsiteX1342" fmla="*/ 1828947 w 2305101"/>
                <a:gd name="connsiteY1342" fmla="*/ 945151 h 1790471"/>
                <a:gd name="connsiteX1343" fmla="*/ 1830757 w 2305101"/>
                <a:gd name="connsiteY1343" fmla="*/ 943437 h 1790471"/>
                <a:gd name="connsiteX1344" fmla="*/ 1832471 w 2305101"/>
                <a:gd name="connsiteY1344" fmla="*/ 942389 h 1790471"/>
                <a:gd name="connsiteX1345" fmla="*/ 1837900 w 2305101"/>
                <a:gd name="connsiteY1345" fmla="*/ 938674 h 1790471"/>
                <a:gd name="connsiteX1346" fmla="*/ 1838567 w 2305101"/>
                <a:gd name="connsiteY1346" fmla="*/ 938007 h 1790471"/>
                <a:gd name="connsiteX1347" fmla="*/ 1839138 w 2305101"/>
                <a:gd name="connsiteY1347" fmla="*/ 938007 h 1790471"/>
                <a:gd name="connsiteX1348" fmla="*/ 1843901 w 2305101"/>
                <a:gd name="connsiteY1348" fmla="*/ 932959 h 1790471"/>
                <a:gd name="connsiteX1349" fmla="*/ 1843901 w 2305101"/>
                <a:gd name="connsiteY1349" fmla="*/ 932959 h 1790471"/>
                <a:gd name="connsiteX1350" fmla="*/ 1847235 w 2305101"/>
                <a:gd name="connsiteY1350" fmla="*/ 932959 h 1790471"/>
                <a:gd name="connsiteX1351" fmla="*/ 1863999 w 2305101"/>
                <a:gd name="connsiteY1351" fmla="*/ 932007 h 1790471"/>
                <a:gd name="connsiteX1352" fmla="*/ 1878572 w 2305101"/>
                <a:gd name="connsiteY1352" fmla="*/ 932007 h 1790471"/>
                <a:gd name="connsiteX1353" fmla="*/ 1882858 w 2305101"/>
                <a:gd name="connsiteY1353" fmla="*/ 932578 h 1790471"/>
                <a:gd name="connsiteX1354" fmla="*/ 1888192 w 2305101"/>
                <a:gd name="connsiteY1354" fmla="*/ 933340 h 1790471"/>
                <a:gd name="connsiteX1355" fmla="*/ 1917529 w 2305101"/>
                <a:gd name="connsiteY1355" fmla="*/ 939150 h 1790471"/>
                <a:gd name="connsiteX1356" fmla="*/ 1946104 w 2305101"/>
                <a:gd name="connsiteY1356" fmla="*/ 948675 h 1790471"/>
                <a:gd name="connsiteX1357" fmla="*/ 1946104 w 2305101"/>
                <a:gd name="connsiteY1357" fmla="*/ 948675 h 1790471"/>
                <a:gd name="connsiteX1358" fmla="*/ 1948962 w 2305101"/>
                <a:gd name="connsiteY1358" fmla="*/ 950009 h 1790471"/>
                <a:gd name="connsiteX1359" fmla="*/ 1956105 w 2305101"/>
                <a:gd name="connsiteY1359" fmla="*/ 953533 h 1790471"/>
                <a:gd name="connsiteX1360" fmla="*/ 1969345 w 2305101"/>
                <a:gd name="connsiteY1360" fmla="*/ 961915 h 1790471"/>
                <a:gd name="connsiteX1361" fmla="*/ 1971250 w 2305101"/>
                <a:gd name="connsiteY1361" fmla="*/ 963344 h 1790471"/>
                <a:gd name="connsiteX1362" fmla="*/ 1971917 w 2305101"/>
                <a:gd name="connsiteY1362" fmla="*/ 963820 h 1790471"/>
                <a:gd name="connsiteX1363" fmla="*/ 1977442 w 2305101"/>
                <a:gd name="connsiteY1363" fmla="*/ 968964 h 1790471"/>
                <a:gd name="connsiteX1364" fmla="*/ 1981633 w 2305101"/>
                <a:gd name="connsiteY1364" fmla="*/ 973536 h 1790471"/>
                <a:gd name="connsiteX1365" fmla="*/ 1981633 w 2305101"/>
                <a:gd name="connsiteY1365" fmla="*/ 973536 h 1790471"/>
                <a:gd name="connsiteX1366" fmla="*/ 1959058 w 2305101"/>
                <a:gd name="connsiteY1366" fmla="*/ 97991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1091998" y="721504"/>
                  </a:moveTo>
                  <a:lnTo>
                    <a:pt x="1091998" y="721504"/>
                  </a:lnTo>
                  <a:cubicBezTo>
                    <a:pt x="1092152" y="722212"/>
                    <a:pt x="1092343" y="722911"/>
                    <a:pt x="1092569" y="723600"/>
                  </a:cubicBezTo>
                  <a:cubicBezTo>
                    <a:pt x="1092760" y="725818"/>
                    <a:pt x="1092760" y="728049"/>
                    <a:pt x="1092569" y="730267"/>
                  </a:cubicBezTo>
                  <a:cubicBezTo>
                    <a:pt x="1090524" y="740422"/>
                    <a:pt x="1086616" y="750110"/>
                    <a:pt x="1081044" y="758842"/>
                  </a:cubicBezTo>
                  <a:cubicBezTo>
                    <a:pt x="1076335" y="767785"/>
                    <a:pt x="1070189" y="775894"/>
                    <a:pt x="1062851" y="782845"/>
                  </a:cubicBezTo>
                  <a:cubicBezTo>
                    <a:pt x="1052858" y="790203"/>
                    <a:pt x="1041438" y="795394"/>
                    <a:pt x="1029323" y="798085"/>
                  </a:cubicBezTo>
                  <a:cubicBezTo>
                    <a:pt x="1029282" y="797833"/>
                    <a:pt x="1029282" y="797576"/>
                    <a:pt x="1029323" y="797323"/>
                  </a:cubicBezTo>
                  <a:cubicBezTo>
                    <a:pt x="1029323" y="797323"/>
                    <a:pt x="1029323" y="795323"/>
                    <a:pt x="1029323" y="794656"/>
                  </a:cubicBezTo>
                  <a:cubicBezTo>
                    <a:pt x="1029799" y="792561"/>
                    <a:pt x="1030466" y="790370"/>
                    <a:pt x="1031133" y="788274"/>
                  </a:cubicBezTo>
                  <a:lnTo>
                    <a:pt x="1031133" y="787512"/>
                  </a:lnTo>
                  <a:cubicBezTo>
                    <a:pt x="1031314" y="787049"/>
                    <a:pt x="1031537" y="786602"/>
                    <a:pt x="1031800" y="786179"/>
                  </a:cubicBezTo>
                  <a:cubicBezTo>
                    <a:pt x="1032562" y="784560"/>
                    <a:pt x="1033419" y="782940"/>
                    <a:pt x="1034276" y="781416"/>
                  </a:cubicBezTo>
                  <a:cubicBezTo>
                    <a:pt x="1042039" y="768167"/>
                    <a:pt x="1050662" y="755439"/>
                    <a:pt x="1060089" y="743316"/>
                  </a:cubicBezTo>
                  <a:cubicBezTo>
                    <a:pt x="1067613" y="732839"/>
                    <a:pt x="1074948" y="722266"/>
                    <a:pt x="1081901" y="711312"/>
                  </a:cubicBezTo>
                  <a:cubicBezTo>
                    <a:pt x="1083616" y="712836"/>
                    <a:pt x="1086187" y="714741"/>
                    <a:pt x="1087330" y="715694"/>
                  </a:cubicBezTo>
                  <a:cubicBezTo>
                    <a:pt x="1088673" y="716797"/>
                    <a:pt x="1089859" y="718079"/>
                    <a:pt x="1090854" y="719504"/>
                  </a:cubicBezTo>
                  <a:cubicBezTo>
                    <a:pt x="1090854" y="719504"/>
                    <a:pt x="1091426" y="720837"/>
                    <a:pt x="1091617" y="721123"/>
                  </a:cubicBezTo>
                  <a:close/>
                  <a:moveTo>
                    <a:pt x="1042753" y="818183"/>
                  </a:moveTo>
                  <a:lnTo>
                    <a:pt x="1042753" y="818183"/>
                  </a:lnTo>
                  <a:cubicBezTo>
                    <a:pt x="1043080" y="818302"/>
                    <a:pt x="1043374" y="818498"/>
                    <a:pt x="1043611" y="818754"/>
                  </a:cubicBezTo>
                  <a:lnTo>
                    <a:pt x="1043611" y="818754"/>
                  </a:lnTo>
                  <a:lnTo>
                    <a:pt x="1042753" y="818183"/>
                  </a:lnTo>
                  <a:close/>
                  <a:moveTo>
                    <a:pt x="1221823" y="1346725"/>
                  </a:moveTo>
                  <a:lnTo>
                    <a:pt x="1221823" y="1346725"/>
                  </a:lnTo>
                  <a:cubicBezTo>
                    <a:pt x="1221823" y="1346725"/>
                    <a:pt x="1221823" y="1346154"/>
                    <a:pt x="1222300" y="1345582"/>
                  </a:cubicBezTo>
                  <a:lnTo>
                    <a:pt x="1221823" y="1346725"/>
                  </a:lnTo>
                  <a:close/>
                  <a:moveTo>
                    <a:pt x="1000938" y="821326"/>
                  </a:moveTo>
                  <a:lnTo>
                    <a:pt x="1000938" y="821326"/>
                  </a:lnTo>
                  <a:cubicBezTo>
                    <a:pt x="1000938" y="821326"/>
                    <a:pt x="1000938" y="820755"/>
                    <a:pt x="1000938" y="820564"/>
                  </a:cubicBezTo>
                  <a:lnTo>
                    <a:pt x="1001605" y="821612"/>
                  </a:lnTo>
                  <a:lnTo>
                    <a:pt x="1000653" y="822279"/>
                  </a:lnTo>
                  <a:cubicBezTo>
                    <a:pt x="1000697" y="821963"/>
                    <a:pt x="1000697" y="821642"/>
                    <a:pt x="1000653" y="821326"/>
                  </a:cubicBezTo>
                  <a:close/>
                  <a:moveTo>
                    <a:pt x="1010463" y="755699"/>
                  </a:moveTo>
                  <a:lnTo>
                    <a:pt x="1010463" y="755699"/>
                  </a:lnTo>
                  <a:cubicBezTo>
                    <a:pt x="1011511" y="749222"/>
                    <a:pt x="1012559" y="742840"/>
                    <a:pt x="1013702" y="736649"/>
                  </a:cubicBezTo>
                  <a:lnTo>
                    <a:pt x="1016941" y="737506"/>
                  </a:lnTo>
                  <a:lnTo>
                    <a:pt x="1021989" y="738649"/>
                  </a:lnTo>
                  <a:cubicBezTo>
                    <a:pt x="1018179" y="744078"/>
                    <a:pt x="1014178" y="749889"/>
                    <a:pt x="1010463" y="755985"/>
                  </a:cubicBezTo>
                  <a:close/>
                  <a:moveTo>
                    <a:pt x="985032" y="930292"/>
                  </a:moveTo>
                  <a:lnTo>
                    <a:pt x="985032" y="930292"/>
                  </a:lnTo>
                  <a:cubicBezTo>
                    <a:pt x="985032" y="927435"/>
                    <a:pt x="985794" y="924672"/>
                    <a:pt x="986270" y="921910"/>
                  </a:cubicBezTo>
                  <a:cubicBezTo>
                    <a:pt x="987228" y="926617"/>
                    <a:pt x="989358" y="931007"/>
                    <a:pt x="992461" y="934674"/>
                  </a:cubicBezTo>
                  <a:cubicBezTo>
                    <a:pt x="994213" y="936538"/>
                    <a:pt x="996857" y="937272"/>
                    <a:pt x="999319" y="936579"/>
                  </a:cubicBezTo>
                  <a:lnTo>
                    <a:pt x="1001034" y="935817"/>
                  </a:lnTo>
                  <a:cubicBezTo>
                    <a:pt x="1003228" y="934483"/>
                    <a:pt x="1004565" y="932098"/>
                    <a:pt x="1004558" y="929530"/>
                  </a:cubicBezTo>
                  <a:cubicBezTo>
                    <a:pt x="1004048" y="923511"/>
                    <a:pt x="1003158" y="917530"/>
                    <a:pt x="1001891" y="911623"/>
                  </a:cubicBezTo>
                  <a:cubicBezTo>
                    <a:pt x="1001129" y="904956"/>
                    <a:pt x="1000938" y="898098"/>
                    <a:pt x="1000367" y="891430"/>
                  </a:cubicBezTo>
                  <a:cubicBezTo>
                    <a:pt x="999798" y="885023"/>
                    <a:pt x="998811" y="878659"/>
                    <a:pt x="997414" y="872380"/>
                  </a:cubicBezTo>
                  <a:cubicBezTo>
                    <a:pt x="996425" y="868218"/>
                    <a:pt x="995788" y="863981"/>
                    <a:pt x="995509" y="859712"/>
                  </a:cubicBezTo>
                  <a:cubicBezTo>
                    <a:pt x="996462" y="852854"/>
                    <a:pt x="997414" y="845996"/>
                    <a:pt x="998462" y="839233"/>
                  </a:cubicBezTo>
                  <a:cubicBezTo>
                    <a:pt x="1000329" y="844204"/>
                    <a:pt x="1005396" y="847213"/>
                    <a:pt x="1010654" y="846472"/>
                  </a:cubicBezTo>
                  <a:cubicBezTo>
                    <a:pt x="1016178" y="847044"/>
                    <a:pt x="1021989" y="846472"/>
                    <a:pt x="1027609" y="847234"/>
                  </a:cubicBezTo>
                  <a:lnTo>
                    <a:pt x="1029323" y="847234"/>
                  </a:lnTo>
                  <a:cubicBezTo>
                    <a:pt x="1032096" y="848741"/>
                    <a:pt x="1034959" y="850077"/>
                    <a:pt x="1037895" y="851235"/>
                  </a:cubicBezTo>
                  <a:cubicBezTo>
                    <a:pt x="1044236" y="853542"/>
                    <a:pt x="1051088" y="854069"/>
                    <a:pt x="1057707" y="852759"/>
                  </a:cubicBezTo>
                  <a:cubicBezTo>
                    <a:pt x="1059070" y="852517"/>
                    <a:pt x="1060387" y="852067"/>
                    <a:pt x="1061613" y="851425"/>
                  </a:cubicBezTo>
                  <a:cubicBezTo>
                    <a:pt x="1068280" y="852759"/>
                    <a:pt x="1074853" y="854283"/>
                    <a:pt x="1081329" y="855997"/>
                  </a:cubicBezTo>
                  <a:cubicBezTo>
                    <a:pt x="1103809" y="861903"/>
                    <a:pt x="1125145" y="871332"/>
                    <a:pt x="1148004" y="877524"/>
                  </a:cubicBezTo>
                  <a:lnTo>
                    <a:pt x="1154958" y="879524"/>
                  </a:lnTo>
                  <a:cubicBezTo>
                    <a:pt x="1147665" y="879921"/>
                    <a:pt x="1140425" y="881005"/>
                    <a:pt x="1133336" y="882762"/>
                  </a:cubicBezTo>
                  <a:cubicBezTo>
                    <a:pt x="1124557" y="884452"/>
                    <a:pt x="1116716" y="889339"/>
                    <a:pt x="1111333" y="896478"/>
                  </a:cubicBezTo>
                  <a:cubicBezTo>
                    <a:pt x="1105613" y="904383"/>
                    <a:pt x="1106168" y="915204"/>
                    <a:pt x="1112667" y="922482"/>
                  </a:cubicBezTo>
                  <a:cubicBezTo>
                    <a:pt x="1114232" y="923910"/>
                    <a:pt x="1116627" y="923910"/>
                    <a:pt x="1118191" y="922482"/>
                  </a:cubicBezTo>
                  <a:cubicBezTo>
                    <a:pt x="1120325" y="920235"/>
                    <a:pt x="1122035" y="917621"/>
                    <a:pt x="1123240" y="914766"/>
                  </a:cubicBezTo>
                  <a:cubicBezTo>
                    <a:pt x="1124332" y="912022"/>
                    <a:pt x="1125285" y="909224"/>
                    <a:pt x="1126097" y="906384"/>
                  </a:cubicBezTo>
                  <a:cubicBezTo>
                    <a:pt x="1126875" y="904703"/>
                    <a:pt x="1128225" y="903352"/>
                    <a:pt x="1129907" y="902574"/>
                  </a:cubicBezTo>
                  <a:cubicBezTo>
                    <a:pt x="1132914" y="900965"/>
                    <a:pt x="1136115" y="899748"/>
                    <a:pt x="1139432" y="898955"/>
                  </a:cubicBezTo>
                  <a:cubicBezTo>
                    <a:pt x="1146696" y="896871"/>
                    <a:pt x="1154174" y="895625"/>
                    <a:pt x="1161721" y="895240"/>
                  </a:cubicBezTo>
                  <a:cubicBezTo>
                    <a:pt x="1165359" y="894811"/>
                    <a:pt x="1169035" y="894811"/>
                    <a:pt x="1172674" y="895240"/>
                  </a:cubicBezTo>
                  <a:lnTo>
                    <a:pt x="1176675" y="896097"/>
                  </a:lnTo>
                  <a:cubicBezTo>
                    <a:pt x="1177527" y="896432"/>
                    <a:pt x="1178428" y="896625"/>
                    <a:pt x="1179342" y="896669"/>
                  </a:cubicBezTo>
                  <a:cubicBezTo>
                    <a:pt x="1180009" y="896669"/>
                    <a:pt x="1185724" y="896097"/>
                    <a:pt x="1180675" y="896669"/>
                  </a:cubicBezTo>
                  <a:cubicBezTo>
                    <a:pt x="1182653" y="896609"/>
                    <a:pt x="1184441" y="895477"/>
                    <a:pt x="1185343" y="893716"/>
                  </a:cubicBezTo>
                  <a:lnTo>
                    <a:pt x="1186009" y="894478"/>
                  </a:lnTo>
                  <a:cubicBezTo>
                    <a:pt x="1186443" y="895235"/>
                    <a:pt x="1186920" y="895967"/>
                    <a:pt x="1187438" y="896669"/>
                  </a:cubicBezTo>
                  <a:cubicBezTo>
                    <a:pt x="1188389" y="898269"/>
                    <a:pt x="1189248" y="899923"/>
                    <a:pt x="1190010" y="901622"/>
                  </a:cubicBezTo>
                  <a:cubicBezTo>
                    <a:pt x="1190010" y="901622"/>
                    <a:pt x="1190010" y="902289"/>
                    <a:pt x="1190486" y="902955"/>
                  </a:cubicBezTo>
                  <a:cubicBezTo>
                    <a:pt x="1190962" y="903622"/>
                    <a:pt x="1191438" y="906099"/>
                    <a:pt x="1191915" y="907718"/>
                  </a:cubicBezTo>
                  <a:cubicBezTo>
                    <a:pt x="1192391" y="909337"/>
                    <a:pt x="1191915" y="909909"/>
                    <a:pt x="1192582" y="911052"/>
                  </a:cubicBezTo>
                  <a:cubicBezTo>
                    <a:pt x="1193248" y="912195"/>
                    <a:pt x="1193058" y="914100"/>
                    <a:pt x="1193153" y="914385"/>
                  </a:cubicBezTo>
                  <a:cubicBezTo>
                    <a:pt x="1193153" y="916767"/>
                    <a:pt x="1193153" y="919243"/>
                    <a:pt x="1193153" y="921720"/>
                  </a:cubicBezTo>
                  <a:cubicBezTo>
                    <a:pt x="1193153" y="927435"/>
                    <a:pt x="1193153" y="933150"/>
                    <a:pt x="1193153" y="938769"/>
                  </a:cubicBezTo>
                  <a:cubicBezTo>
                    <a:pt x="1193055" y="940419"/>
                    <a:pt x="1193055" y="942073"/>
                    <a:pt x="1193153" y="943722"/>
                  </a:cubicBezTo>
                  <a:cubicBezTo>
                    <a:pt x="1190200" y="944294"/>
                    <a:pt x="1187438" y="944961"/>
                    <a:pt x="1184866" y="945246"/>
                  </a:cubicBezTo>
                  <a:cubicBezTo>
                    <a:pt x="1176749" y="945818"/>
                    <a:pt x="1168600" y="945818"/>
                    <a:pt x="1160483" y="945246"/>
                  </a:cubicBezTo>
                  <a:cubicBezTo>
                    <a:pt x="1148767" y="945246"/>
                    <a:pt x="1131907" y="942770"/>
                    <a:pt x="1123240" y="933150"/>
                  </a:cubicBezTo>
                  <a:cubicBezTo>
                    <a:pt x="1121492" y="931476"/>
                    <a:pt x="1118718" y="931537"/>
                    <a:pt x="1117045" y="933285"/>
                  </a:cubicBezTo>
                  <a:cubicBezTo>
                    <a:pt x="1115965" y="934413"/>
                    <a:pt x="1115567" y="936031"/>
                    <a:pt x="1116001" y="937531"/>
                  </a:cubicBezTo>
                  <a:cubicBezTo>
                    <a:pt x="1122192" y="953724"/>
                    <a:pt x="1140385" y="959153"/>
                    <a:pt x="1155625" y="962106"/>
                  </a:cubicBezTo>
                  <a:lnTo>
                    <a:pt x="1158958" y="962677"/>
                  </a:lnTo>
                  <a:lnTo>
                    <a:pt x="1157529" y="962677"/>
                  </a:lnTo>
                  <a:lnTo>
                    <a:pt x="1154386" y="963249"/>
                  </a:lnTo>
                  <a:lnTo>
                    <a:pt x="1151243" y="963249"/>
                  </a:lnTo>
                  <a:cubicBezTo>
                    <a:pt x="1139577" y="964582"/>
                    <a:pt x="1127836" y="965155"/>
                    <a:pt x="1116096" y="964963"/>
                  </a:cubicBezTo>
                  <a:cubicBezTo>
                    <a:pt x="1104761" y="964963"/>
                    <a:pt x="1093426" y="963820"/>
                    <a:pt x="1082187" y="962582"/>
                  </a:cubicBezTo>
                  <a:lnTo>
                    <a:pt x="1078853" y="962582"/>
                  </a:lnTo>
                  <a:lnTo>
                    <a:pt x="1075996" y="962582"/>
                  </a:lnTo>
                  <a:lnTo>
                    <a:pt x="1069042" y="961439"/>
                  </a:lnTo>
                  <a:cubicBezTo>
                    <a:pt x="1063327" y="960582"/>
                    <a:pt x="1057612" y="959439"/>
                    <a:pt x="1051897" y="958296"/>
                  </a:cubicBezTo>
                  <a:cubicBezTo>
                    <a:pt x="1040086" y="955914"/>
                    <a:pt x="1028466" y="952866"/>
                    <a:pt x="1016845" y="950104"/>
                  </a:cubicBezTo>
                  <a:cubicBezTo>
                    <a:pt x="1010273" y="948580"/>
                    <a:pt x="1003796" y="947056"/>
                    <a:pt x="997224" y="945723"/>
                  </a:cubicBezTo>
                  <a:cubicBezTo>
                    <a:pt x="992648" y="944612"/>
                    <a:pt x="988002" y="943817"/>
                    <a:pt x="983317" y="943341"/>
                  </a:cubicBezTo>
                  <a:cubicBezTo>
                    <a:pt x="983984" y="938960"/>
                    <a:pt x="984651" y="934674"/>
                    <a:pt x="985413" y="930483"/>
                  </a:cubicBezTo>
                  <a:close/>
                  <a:moveTo>
                    <a:pt x="969220" y="1035829"/>
                  </a:moveTo>
                  <a:lnTo>
                    <a:pt x="969220" y="1035829"/>
                  </a:lnTo>
                  <a:lnTo>
                    <a:pt x="969220" y="1035829"/>
                  </a:lnTo>
                  <a:cubicBezTo>
                    <a:pt x="969220" y="1037163"/>
                    <a:pt x="969887" y="1038496"/>
                    <a:pt x="970268" y="1039734"/>
                  </a:cubicBezTo>
                  <a:cubicBezTo>
                    <a:pt x="970856" y="1045240"/>
                    <a:pt x="974140" y="1050094"/>
                    <a:pt x="979031" y="1052688"/>
                  </a:cubicBezTo>
                  <a:cubicBezTo>
                    <a:pt x="980969" y="1053242"/>
                    <a:pt x="983031" y="1052369"/>
                    <a:pt x="983984" y="1050593"/>
                  </a:cubicBezTo>
                  <a:cubicBezTo>
                    <a:pt x="985794" y="1046498"/>
                    <a:pt x="985794" y="1041829"/>
                    <a:pt x="983984" y="1037734"/>
                  </a:cubicBezTo>
                  <a:cubicBezTo>
                    <a:pt x="982270" y="1032210"/>
                    <a:pt x="980745" y="1026685"/>
                    <a:pt x="979412" y="1021065"/>
                  </a:cubicBezTo>
                  <a:cubicBezTo>
                    <a:pt x="977214" y="1011675"/>
                    <a:pt x="975812" y="1002116"/>
                    <a:pt x="975221" y="992490"/>
                  </a:cubicBezTo>
                  <a:cubicBezTo>
                    <a:pt x="976078" y="986490"/>
                    <a:pt x="977031" y="980489"/>
                    <a:pt x="977888" y="974488"/>
                  </a:cubicBezTo>
                  <a:cubicBezTo>
                    <a:pt x="980555" y="975822"/>
                    <a:pt x="983317" y="976965"/>
                    <a:pt x="985984" y="978108"/>
                  </a:cubicBezTo>
                  <a:cubicBezTo>
                    <a:pt x="992842" y="981060"/>
                    <a:pt x="999700" y="983632"/>
                    <a:pt x="1006749" y="985918"/>
                  </a:cubicBezTo>
                  <a:cubicBezTo>
                    <a:pt x="1019244" y="990040"/>
                    <a:pt x="1031965" y="993443"/>
                    <a:pt x="1044849" y="996110"/>
                  </a:cubicBezTo>
                  <a:cubicBezTo>
                    <a:pt x="1070444" y="1001485"/>
                    <a:pt x="1096515" y="1004261"/>
                    <a:pt x="1122668" y="1004397"/>
                  </a:cubicBezTo>
                  <a:cubicBezTo>
                    <a:pt x="1141663" y="1004679"/>
                    <a:pt x="1160597" y="1002176"/>
                    <a:pt x="1178866" y="996967"/>
                  </a:cubicBezTo>
                  <a:lnTo>
                    <a:pt x="1180675" y="996967"/>
                  </a:lnTo>
                  <a:lnTo>
                    <a:pt x="1189153" y="998682"/>
                  </a:lnTo>
                  <a:lnTo>
                    <a:pt x="1186390" y="998682"/>
                  </a:lnTo>
                  <a:cubicBezTo>
                    <a:pt x="1175342" y="999980"/>
                    <a:pt x="1164608" y="1003204"/>
                    <a:pt x="1154672" y="1008207"/>
                  </a:cubicBezTo>
                  <a:cubicBezTo>
                    <a:pt x="1144679" y="1012897"/>
                    <a:pt x="1136223" y="1020329"/>
                    <a:pt x="1130288" y="1029638"/>
                  </a:cubicBezTo>
                  <a:cubicBezTo>
                    <a:pt x="1128637" y="1032150"/>
                    <a:pt x="1127623" y="1035027"/>
                    <a:pt x="1127335" y="1038020"/>
                  </a:cubicBezTo>
                  <a:lnTo>
                    <a:pt x="1127335" y="1038210"/>
                  </a:lnTo>
                  <a:cubicBezTo>
                    <a:pt x="1127390" y="1038844"/>
                    <a:pt x="1127390" y="1039482"/>
                    <a:pt x="1127335" y="1040115"/>
                  </a:cubicBezTo>
                  <a:cubicBezTo>
                    <a:pt x="1127255" y="1041655"/>
                    <a:pt x="1127549" y="1043191"/>
                    <a:pt x="1128193" y="1044592"/>
                  </a:cubicBezTo>
                  <a:cubicBezTo>
                    <a:pt x="1130860" y="1049355"/>
                    <a:pt x="1135622" y="1047735"/>
                    <a:pt x="1138956" y="1044592"/>
                  </a:cubicBezTo>
                  <a:cubicBezTo>
                    <a:pt x="1144576" y="1041735"/>
                    <a:pt x="1148481" y="1035067"/>
                    <a:pt x="1153053" y="1031067"/>
                  </a:cubicBezTo>
                  <a:cubicBezTo>
                    <a:pt x="1158655" y="1026246"/>
                    <a:pt x="1165119" y="1022530"/>
                    <a:pt x="1172103" y="1020113"/>
                  </a:cubicBezTo>
                  <a:cubicBezTo>
                    <a:pt x="1179292" y="1017392"/>
                    <a:pt x="1186680" y="1015227"/>
                    <a:pt x="1194201" y="1013636"/>
                  </a:cubicBezTo>
                  <a:cubicBezTo>
                    <a:pt x="1197916" y="1012779"/>
                    <a:pt x="1201630" y="1012112"/>
                    <a:pt x="1205345" y="1011540"/>
                  </a:cubicBezTo>
                  <a:cubicBezTo>
                    <a:pt x="1209060" y="1010969"/>
                    <a:pt x="1212203" y="1010207"/>
                    <a:pt x="1215537" y="1009826"/>
                  </a:cubicBezTo>
                  <a:cubicBezTo>
                    <a:pt x="1216680" y="1010778"/>
                    <a:pt x="1217728" y="1011921"/>
                    <a:pt x="1218775" y="1012969"/>
                  </a:cubicBezTo>
                  <a:cubicBezTo>
                    <a:pt x="1219556" y="1013783"/>
                    <a:pt x="1220287" y="1014641"/>
                    <a:pt x="1220966" y="1015541"/>
                  </a:cubicBezTo>
                  <a:lnTo>
                    <a:pt x="1220966" y="1015541"/>
                  </a:lnTo>
                  <a:cubicBezTo>
                    <a:pt x="1222360" y="1017506"/>
                    <a:pt x="1223541" y="1019613"/>
                    <a:pt x="1224490" y="1021827"/>
                  </a:cubicBezTo>
                  <a:lnTo>
                    <a:pt x="1224490" y="1021827"/>
                  </a:lnTo>
                  <a:cubicBezTo>
                    <a:pt x="1224967" y="1022875"/>
                    <a:pt x="1225252" y="1023923"/>
                    <a:pt x="1225633" y="1024971"/>
                  </a:cubicBezTo>
                  <a:lnTo>
                    <a:pt x="1226491" y="1028495"/>
                  </a:lnTo>
                  <a:cubicBezTo>
                    <a:pt x="1226478" y="1028717"/>
                    <a:pt x="1226478" y="1028939"/>
                    <a:pt x="1226491" y="1029162"/>
                  </a:cubicBezTo>
                  <a:lnTo>
                    <a:pt x="1226491" y="1029733"/>
                  </a:lnTo>
                  <a:cubicBezTo>
                    <a:pt x="1226633" y="1031699"/>
                    <a:pt x="1226633" y="1033673"/>
                    <a:pt x="1226491" y="1035639"/>
                  </a:cubicBezTo>
                  <a:cubicBezTo>
                    <a:pt x="1226491" y="1036305"/>
                    <a:pt x="1226491" y="1037639"/>
                    <a:pt x="1226491" y="1038115"/>
                  </a:cubicBezTo>
                  <a:cubicBezTo>
                    <a:pt x="1226491" y="1038591"/>
                    <a:pt x="1225824" y="1040973"/>
                    <a:pt x="1225443" y="1042401"/>
                  </a:cubicBezTo>
                  <a:cubicBezTo>
                    <a:pt x="1225062" y="1043830"/>
                    <a:pt x="1224490" y="1045449"/>
                    <a:pt x="1224014" y="1046878"/>
                  </a:cubicBezTo>
                  <a:lnTo>
                    <a:pt x="1224014" y="1046878"/>
                  </a:lnTo>
                  <a:lnTo>
                    <a:pt x="1224014" y="1047354"/>
                  </a:lnTo>
                  <a:cubicBezTo>
                    <a:pt x="1222871" y="1049926"/>
                    <a:pt x="1221538" y="1052403"/>
                    <a:pt x="1220204" y="1054784"/>
                  </a:cubicBezTo>
                  <a:cubicBezTo>
                    <a:pt x="1218871" y="1057165"/>
                    <a:pt x="1217918" y="1058403"/>
                    <a:pt x="1216680" y="1060118"/>
                  </a:cubicBezTo>
                  <a:lnTo>
                    <a:pt x="1216680" y="1060118"/>
                  </a:lnTo>
                  <a:lnTo>
                    <a:pt x="1216204" y="1060785"/>
                  </a:lnTo>
                  <a:cubicBezTo>
                    <a:pt x="1214425" y="1060308"/>
                    <a:pt x="1212553" y="1060308"/>
                    <a:pt x="1210774" y="1060785"/>
                  </a:cubicBezTo>
                  <a:cubicBezTo>
                    <a:pt x="1209631" y="1060785"/>
                    <a:pt x="1203345" y="1063547"/>
                    <a:pt x="1207345" y="1061928"/>
                  </a:cubicBezTo>
                  <a:cubicBezTo>
                    <a:pt x="1204672" y="1063026"/>
                    <a:pt x="1201896" y="1063856"/>
                    <a:pt x="1199059" y="1064404"/>
                  </a:cubicBezTo>
                  <a:lnTo>
                    <a:pt x="1197249" y="1064404"/>
                  </a:lnTo>
                  <a:lnTo>
                    <a:pt x="1196392" y="1064404"/>
                  </a:lnTo>
                  <a:lnTo>
                    <a:pt x="1190391" y="1064880"/>
                  </a:lnTo>
                  <a:cubicBezTo>
                    <a:pt x="1186486" y="1064880"/>
                    <a:pt x="1182676" y="1064880"/>
                    <a:pt x="1178866" y="1064880"/>
                  </a:cubicBezTo>
                  <a:cubicBezTo>
                    <a:pt x="1172067" y="1064891"/>
                    <a:pt x="1165311" y="1063798"/>
                    <a:pt x="1158863" y="1061642"/>
                  </a:cubicBezTo>
                  <a:cubicBezTo>
                    <a:pt x="1156916" y="1061075"/>
                    <a:pt x="1155057" y="1060242"/>
                    <a:pt x="1153339" y="1059166"/>
                  </a:cubicBezTo>
                  <a:cubicBezTo>
                    <a:pt x="1152324" y="1058521"/>
                    <a:pt x="1151368" y="1057788"/>
                    <a:pt x="1150481" y="1056975"/>
                  </a:cubicBezTo>
                  <a:cubicBezTo>
                    <a:pt x="1150481" y="1056975"/>
                    <a:pt x="1150481" y="1056022"/>
                    <a:pt x="1149910" y="1055260"/>
                  </a:cubicBezTo>
                  <a:cubicBezTo>
                    <a:pt x="1149373" y="1053117"/>
                    <a:pt x="1147201" y="1051814"/>
                    <a:pt x="1145057" y="1052351"/>
                  </a:cubicBezTo>
                  <a:cubicBezTo>
                    <a:pt x="1144013" y="1052612"/>
                    <a:pt x="1143118" y="1053283"/>
                    <a:pt x="1142575" y="1054212"/>
                  </a:cubicBezTo>
                  <a:cubicBezTo>
                    <a:pt x="1133717" y="1072215"/>
                    <a:pt x="1161625" y="1081168"/>
                    <a:pt x="1173151" y="1083930"/>
                  </a:cubicBezTo>
                  <a:cubicBezTo>
                    <a:pt x="1175532" y="1084407"/>
                    <a:pt x="1177913" y="1084883"/>
                    <a:pt x="1180294" y="1085169"/>
                  </a:cubicBezTo>
                  <a:cubicBezTo>
                    <a:pt x="1172048" y="1088232"/>
                    <a:pt x="1163578" y="1090653"/>
                    <a:pt x="1154958" y="1092408"/>
                  </a:cubicBezTo>
                  <a:lnTo>
                    <a:pt x="1147433" y="1093836"/>
                  </a:lnTo>
                  <a:lnTo>
                    <a:pt x="1141432" y="1094789"/>
                  </a:lnTo>
                  <a:cubicBezTo>
                    <a:pt x="1136575" y="1095456"/>
                    <a:pt x="1131907" y="1095932"/>
                    <a:pt x="1126764" y="1096313"/>
                  </a:cubicBezTo>
                  <a:cubicBezTo>
                    <a:pt x="1100209" y="1098076"/>
                    <a:pt x="1073546" y="1097310"/>
                    <a:pt x="1047135" y="1094027"/>
                  </a:cubicBezTo>
                  <a:lnTo>
                    <a:pt x="1039134" y="1093074"/>
                  </a:lnTo>
                  <a:lnTo>
                    <a:pt x="1038277" y="1093074"/>
                  </a:lnTo>
                  <a:lnTo>
                    <a:pt x="1034371" y="1092503"/>
                  </a:lnTo>
                  <a:cubicBezTo>
                    <a:pt x="1024846" y="1090979"/>
                    <a:pt x="1014750" y="1088788"/>
                    <a:pt x="1004939" y="1086788"/>
                  </a:cubicBezTo>
                  <a:cubicBezTo>
                    <a:pt x="995128" y="1084788"/>
                    <a:pt x="984460" y="1082216"/>
                    <a:pt x="974364" y="1079739"/>
                  </a:cubicBezTo>
                  <a:cubicBezTo>
                    <a:pt x="970935" y="1078977"/>
                    <a:pt x="967411" y="1078215"/>
                    <a:pt x="963982" y="1077644"/>
                  </a:cubicBezTo>
                  <a:cubicBezTo>
                    <a:pt x="965633" y="1063166"/>
                    <a:pt x="967347" y="1048688"/>
                    <a:pt x="969125" y="1034210"/>
                  </a:cubicBezTo>
                  <a:close/>
                  <a:moveTo>
                    <a:pt x="959695" y="1324722"/>
                  </a:moveTo>
                  <a:lnTo>
                    <a:pt x="959695" y="1324722"/>
                  </a:lnTo>
                  <a:lnTo>
                    <a:pt x="957981" y="1324722"/>
                  </a:lnTo>
                  <a:lnTo>
                    <a:pt x="952266" y="1323770"/>
                  </a:lnTo>
                  <a:cubicBezTo>
                    <a:pt x="946961" y="1322430"/>
                    <a:pt x="941588" y="1321381"/>
                    <a:pt x="936169" y="1320627"/>
                  </a:cubicBezTo>
                  <a:cubicBezTo>
                    <a:pt x="937121" y="1313959"/>
                    <a:pt x="937978" y="1307387"/>
                    <a:pt x="938931" y="1300719"/>
                  </a:cubicBezTo>
                  <a:cubicBezTo>
                    <a:pt x="940750" y="1303461"/>
                    <a:pt x="943118" y="1305796"/>
                    <a:pt x="945884" y="1307577"/>
                  </a:cubicBezTo>
                  <a:cubicBezTo>
                    <a:pt x="951123" y="1310721"/>
                    <a:pt x="955409" y="1304720"/>
                    <a:pt x="953504" y="1299767"/>
                  </a:cubicBezTo>
                  <a:cubicBezTo>
                    <a:pt x="951599" y="1294814"/>
                    <a:pt x="949313" y="1292623"/>
                    <a:pt x="947408" y="1288909"/>
                  </a:cubicBezTo>
                  <a:cubicBezTo>
                    <a:pt x="945503" y="1285194"/>
                    <a:pt x="944170" y="1281955"/>
                    <a:pt x="942550" y="1278526"/>
                  </a:cubicBezTo>
                  <a:lnTo>
                    <a:pt x="941979" y="1277478"/>
                  </a:lnTo>
                  <a:cubicBezTo>
                    <a:pt x="942455" y="1273954"/>
                    <a:pt x="942836" y="1270430"/>
                    <a:pt x="943312" y="1266906"/>
                  </a:cubicBezTo>
                  <a:cubicBezTo>
                    <a:pt x="947376" y="1268874"/>
                    <a:pt x="951567" y="1270779"/>
                    <a:pt x="955885" y="1272621"/>
                  </a:cubicBezTo>
                  <a:cubicBezTo>
                    <a:pt x="971159" y="1278117"/>
                    <a:pt x="987278" y="1280890"/>
                    <a:pt x="1003510" y="1280812"/>
                  </a:cubicBezTo>
                  <a:cubicBezTo>
                    <a:pt x="1022068" y="1281511"/>
                    <a:pt x="1040651" y="1280970"/>
                    <a:pt x="1059136" y="1279193"/>
                  </a:cubicBezTo>
                  <a:cubicBezTo>
                    <a:pt x="1058752" y="1281238"/>
                    <a:pt x="1058752" y="1283338"/>
                    <a:pt x="1059136" y="1285384"/>
                  </a:cubicBezTo>
                  <a:cubicBezTo>
                    <a:pt x="1059687" y="1288801"/>
                    <a:pt x="1060988" y="1292054"/>
                    <a:pt x="1062946" y="1294909"/>
                  </a:cubicBezTo>
                  <a:cubicBezTo>
                    <a:pt x="1068453" y="1301498"/>
                    <a:pt x="1075934" y="1306139"/>
                    <a:pt x="1084282" y="1308149"/>
                  </a:cubicBezTo>
                  <a:cubicBezTo>
                    <a:pt x="1087140" y="1309006"/>
                    <a:pt x="1090093" y="1309768"/>
                    <a:pt x="1093045" y="1310435"/>
                  </a:cubicBezTo>
                  <a:lnTo>
                    <a:pt x="1090378" y="1311387"/>
                  </a:lnTo>
                  <a:cubicBezTo>
                    <a:pt x="1084282" y="1313674"/>
                    <a:pt x="1077996" y="1315578"/>
                    <a:pt x="1071328" y="1317484"/>
                  </a:cubicBezTo>
                  <a:cubicBezTo>
                    <a:pt x="1059843" y="1320711"/>
                    <a:pt x="1048168" y="1323224"/>
                    <a:pt x="1036371" y="1325008"/>
                  </a:cubicBezTo>
                  <a:lnTo>
                    <a:pt x="1034276" y="1325008"/>
                  </a:lnTo>
                  <a:lnTo>
                    <a:pt x="1030942" y="1325008"/>
                  </a:lnTo>
                  <a:cubicBezTo>
                    <a:pt x="1028085" y="1325008"/>
                    <a:pt x="1025132" y="1325675"/>
                    <a:pt x="1022275" y="1325866"/>
                  </a:cubicBezTo>
                  <a:cubicBezTo>
                    <a:pt x="1015893" y="1326437"/>
                    <a:pt x="1009606" y="1326723"/>
                    <a:pt x="1003225" y="1326913"/>
                  </a:cubicBezTo>
                  <a:cubicBezTo>
                    <a:pt x="991425" y="1327166"/>
                    <a:pt x="979621" y="1326657"/>
                    <a:pt x="967887" y="1325389"/>
                  </a:cubicBezTo>
                  <a:lnTo>
                    <a:pt x="959219" y="1324342"/>
                  </a:lnTo>
                  <a:close/>
                  <a:moveTo>
                    <a:pt x="1141146" y="1266810"/>
                  </a:moveTo>
                  <a:lnTo>
                    <a:pt x="1141146" y="1266810"/>
                  </a:lnTo>
                  <a:cubicBezTo>
                    <a:pt x="1141146" y="1267382"/>
                    <a:pt x="1141146" y="1267763"/>
                    <a:pt x="1141146" y="1267953"/>
                  </a:cubicBezTo>
                  <a:lnTo>
                    <a:pt x="1140575" y="1271478"/>
                  </a:lnTo>
                  <a:cubicBezTo>
                    <a:pt x="1140067" y="1273764"/>
                    <a:pt x="1139496" y="1276050"/>
                    <a:pt x="1138861" y="1278336"/>
                  </a:cubicBezTo>
                  <a:cubicBezTo>
                    <a:pt x="1138660" y="1278764"/>
                    <a:pt x="1138500" y="1279211"/>
                    <a:pt x="1138384" y="1279669"/>
                  </a:cubicBezTo>
                  <a:cubicBezTo>
                    <a:pt x="1138384" y="1278812"/>
                    <a:pt x="1137432" y="1281574"/>
                    <a:pt x="1137146" y="1282050"/>
                  </a:cubicBezTo>
                  <a:cubicBezTo>
                    <a:pt x="1136280" y="1283849"/>
                    <a:pt x="1135260" y="1285570"/>
                    <a:pt x="1134098" y="1287194"/>
                  </a:cubicBezTo>
                  <a:lnTo>
                    <a:pt x="1133527" y="1287861"/>
                  </a:lnTo>
                  <a:cubicBezTo>
                    <a:pt x="1132574" y="1289004"/>
                    <a:pt x="1131526" y="1289956"/>
                    <a:pt x="1130479" y="1291004"/>
                  </a:cubicBezTo>
                  <a:lnTo>
                    <a:pt x="1129050" y="1292242"/>
                  </a:lnTo>
                  <a:cubicBezTo>
                    <a:pt x="1130002" y="1291385"/>
                    <a:pt x="1126954" y="1293671"/>
                    <a:pt x="1126669" y="1293957"/>
                  </a:cubicBezTo>
                  <a:cubicBezTo>
                    <a:pt x="1126383" y="1294242"/>
                    <a:pt x="1124287" y="1295385"/>
                    <a:pt x="1123049" y="1296052"/>
                  </a:cubicBezTo>
                  <a:cubicBezTo>
                    <a:pt x="1120213" y="1295611"/>
                    <a:pt x="1117347" y="1295389"/>
                    <a:pt x="1114477" y="1295385"/>
                  </a:cubicBezTo>
                  <a:cubicBezTo>
                    <a:pt x="1107675" y="1295016"/>
                    <a:pt x="1100901" y="1294253"/>
                    <a:pt x="1094188" y="1293100"/>
                  </a:cubicBezTo>
                  <a:cubicBezTo>
                    <a:pt x="1085806" y="1291385"/>
                    <a:pt x="1071424" y="1287861"/>
                    <a:pt x="1069709" y="1278336"/>
                  </a:cubicBezTo>
                  <a:cubicBezTo>
                    <a:pt x="1079234" y="1277193"/>
                    <a:pt x="1088759" y="1275859"/>
                    <a:pt x="1097808" y="1274145"/>
                  </a:cubicBezTo>
                  <a:cubicBezTo>
                    <a:pt x="1112736" y="1271500"/>
                    <a:pt x="1127446" y="1267743"/>
                    <a:pt x="1141813" y="1262905"/>
                  </a:cubicBezTo>
                  <a:lnTo>
                    <a:pt x="1141813" y="1267382"/>
                  </a:lnTo>
                  <a:close/>
                  <a:moveTo>
                    <a:pt x="950646" y="1204041"/>
                  </a:moveTo>
                  <a:lnTo>
                    <a:pt x="950646" y="1204041"/>
                  </a:lnTo>
                  <a:cubicBezTo>
                    <a:pt x="951864" y="1205208"/>
                    <a:pt x="953284" y="1206144"/>
                    <a:pt x="954837" y="1206803"/>
                  </a:cubicBezTo>
                  <a:cubicBezTo>
                    <a:pt x="957165" y="1207396"/>
                    <a:pt x="959606" y="1206389"/>
                    <a:pt x="960838" y="1204326"/>
                  </a:cubicBezTo>
                  <a:cubicBezTo>
                    <a:pt x="963518" y="1198725"/>
                    <a:pt x="963894" y="1192296"/>
                    <a:pt x="961886" y="1186419"/>
                  </a:cubicBezTo>
                  <a:cubicBezTo>
                    <a:pt x="960838" y="1180133"/>
                    <a:pt x="959886" y="1173846"/>
                    <a:pt x="959124" y="1167369"/>
                  </a:cubicBezTo>
                  <a:cubicBezTo>
                    <a:pt x="958362" y="1160892"/>
                    <a:pt x="957504" y="1156225"/>
                    <a:pt x="956457" y="1150796"/>
                  </a:cubicBezTo>
                  <a:cubicBezTo>
                    <a:pt x="956457" y="1148510"/>
                    <a:pt x="956933" y="1146414"/>
                    <a:pt x="957124" y="1144128"/>
                  </a:cubicBezTo>
                  <a:lnTo>
                    <a:pt x="960553" y="1112410"/>
                  </a:lnTo>
                  <a:cubicBezTo>
                    <a:pt x="966934" y="1115649"/>
                    <a:pt x="973602" y="1118411"/>
                    <a:pt x="980174" y="1121078"/>
                  </a:cubicBezTo>
                  <a:cubicBezTo>
                    <a:pt x="994748" y="1126607"/>
                    <a:pt x="1009890" y="1130504"/>
                    <a:pt x="1025322" y="1132698"/>
                  </a:cubicBezTo>
                  <a:cubicBezTo>
                    <a:pt x="1045598" y="1135985"/>
                    <a:pt x="1066048" y="1138084"/>
                    <a:pt x="1086568" y="1138985"/>
                  </a:cubicBezTo>
                  <a:cubicBezTo>
                    <a:pt x="1100284" y="1139601"/>
                    <a:pt x="1114023" y="1139410"/>
                    <a:pt x="1127716" y="1138413"/>
                  </a:cubicBezTo>
                  <a:cubicBezTo>
                    <a:pt x="1124126" y="1139991"/>
                    <a:pt x="1120711" y="1141938"/>
                    <a:pt x="1117524" y="1144224"/>
                  </a:cubicBezTo>
                  <a:cubicBezTo>
                    <a:pt x="1108948" y="1151269"/>
                    <a:pt x="1103870" y="1161703"/>
                    <a:pt x="1103618" y="1172799"/>
                  </a:cubicBezTo>
                  <a:cubicBezTo>
                    <a:pt x="1101372" y="1183603"/>
                    <a:pt x="1104993" y="1194791"/>
                    <a:pt x="1113143" y="1202231"/>
                  </a:cubicBezTo>
                  <a:cubicBezTo>
                    <a:pt x="1119620" y="1206708"/>
                    <a:pt x="1126002" y="1199278"/>
                    <a:pt x="1124954" y="1192706"/>
                  </a:cubicBezTo>
                  <a:cubicBezTo>
                    <a:pt x="1123049" y="1181181"/>
                    <a:pt x="1119334" y="1165369"/>
                    <a:pt x="1131431" y="1157749"/>
                  </a:cubicBezTo>
                  <a:cubicBezTo>
                    <a:pt x="1138765" y="1153082"/>
                    <a:pt x="1146766" y="1149367"/>
                    <a:pt x="1154196" y="1144700"/>
                  </a:cubicBezTo>
                  <a:cubicBezTo>
                    <a:pt x="1162057" y="1139070"/>
                    <a:pt x="1170728" y="1134670"/>
                    <a:pt x="1179914" y="1131651"/>
                  </a:cubicBezTo>
                  <a:cubicBezTo>
                    <a:pt x="1180351" y="1131518"/>
                    <a:pt x="1180767" y="1131326"/>
                    <a:pt x="1181152" y="1131079"/>
                  </a:cubicBezTo>
                  <a:cubicBezTo>
                    <a:pt x="1181342" y="1131418"/>
                    <a:pt x="1181565" y="1131737"/>
                    <a:pt x="1181819" y="1132032"/>
                  </a:cubicBezTo>
                  <a:lnTo>
                    <a:pt x="1181818" y="1132032"/>
                  </a:lnTo>
                  <a:cubicBezTo>
                    <a:pt x="1182663" y="1133349"/>
                    <a:pt x="1183619" y="1134592"/>
                    <a:pt x="1184676" y="1135746"/>
                  </a:cubicBezTo>
                  <a:cubicBezTo>
                    <a:pt x="1184864" y="1136225"/>
                    <a:pt x="1185121" y="1136675"/>
                    <a:pt x="1185438" y="1137080"/>
                  </a:cubicBezTo>
                  <a:cubicBezTo>
                    <a:pt x="1186486" y="1138699"/>
                    <a:pt x="1187438" y="1140414"/>
                    <a:pt x="1188391" y="1142033"/>
                  </a:cubicBezTo>
                  <a:lnTo>
                    <a:pt x="1190010" y="1145271"/>
                  </a:lnTo>
                  <a:cubicBezTo>
                    <a:pt x="1188962" y="1143081"/>
                    <a:pt x="1191058" y="1148034"/>
                    <a:pt x="1191343" y="1148796"/>
                  </a:cubicBezTo>
                  <a:cubicBezTo>
                    <a:pt x="1192542" y="1152830"/>
                    <a:pt x="1193496" y="1156934"/>
                    <a:pt x="1194201" y="1161083"/>
                  </a:cubicBezTo>
                  <a:cubicBezTo>
                    <a:pt x="1194201" y="1161083"/>
                    <a:pt x="1194201" y="1161083"/>
                    <a:pt x="1194201" y="1161655"/>
                  </a:cubicBezTo>
                  <a:cubicBezTo>
                    <a:pt x="1194201" y="1162226"/>
                    <a:pt x="1194201" y="1162131"/>
                    <a:pt x="1194201" y="1162512"/>
                  </a:cubicBezTo>
                  <a:cubicBezTo>
                    <a:pt x="1194343" y="1164700"/>
                    <a:pt x="1194343" y="1166895"/>
                    <a:pt x="1194201" y="1169084"/>
                  </a:cubicBezTo>
                  <a:cubicBezTo>
                    <a:pt x="1194439" y="1173462"/>
                    <a:pt x="1194439" y="1177850"/>
                    <a:pt x="1194201" y="1182229"/>
                  </a:cubicBezTo>
                  <a:cubicBezTo>
                    <a:pt x="1194201" y="1183943"/>
                    <a:pt x="1194201" y="1185657"/>
                    <a:pt x="1193725" y="1187467"/>
                  </a:cubicBezTo>
                  <a:cubicBezTo>
                    <a:pt x="1193248" y="1189277"/>
                    <a:pt x="1192772" y="1189467"/>
                    <a:pt x="1192296" y="1190420"/>
                  </a:cubicBezTo>
                  <a:cubicBezTo>
                    <a:pt x="1192079" y="1190915"/>
                    <a:pt x="1191825" y="1191393"/>
                    <a:pt x="1191534" y="1191849"/>
                  </a:cubicBezTo>
                  <a:lnTo>
                    <a:pt x="1190296" y="1193563"/>
                  </a:lnTo>
                  <a:cubicBezTo>
                    <a:pt x="1188421" y="1195692"/>
                    <a:pt x="1186347" y="1197637"/>
                    <a:pt x="1184104" y="1199373"/>
                  </a:cubicBezTo>
                  <a:lnTo>
                    <a:pt x="1182295" y="1200897"/>
                  </a:lnTo>
                  <a:lnTo>
                    <a:pt x="1180675" y="1202136"/>
                  </a:lnTo>
                  <a:lnTo>
                    <a:pt x="1177532" y="1204136"/>
                  </a:lnTo>
                  <a:lnTo>
                    <a:pt x="1172674" y="1204707"/>
                  </a:lnTo>
                  <a:cubicBezTo>
                    <a:pt x="1159816" y="1205755"/>
                    <a:pt x="1147147" y="1205565"/>
                    <a:pt x="1134574" y="1205660"/>
                  </a:cubicBezTo>
                  <a:cubicBezTo>
                    <a:pt x="1130550" y="1206121"/>
                    <a:pt x="1127661" y="1209757"/>
                    <a:pt x="1128122" y="1213781"/>
                  </a:cubicBezTo>
                  <a:cubicBezTo>
                    <a:pt x="1128510" y="1217171"/>
                    <a:pt x="1131185" y="1219845"/>
                    <a:pt x="1134574" y="1220233"/>
                  </a:cubicBezTo>
                  <a:cubicBezTo>
                    <a:pt x="1136860" y="1220233"/>
                    <a:pt x="1139051" y="1220233"/>
                    <a:pt x="1141337" y="1220233"/>
                  </a:cubicBezTo>
                  <a:cubicBezTo>
                    <a:pt x="1122552" y="1226811"/>
                    <a:pt x="1103242" y="1231782"/>
                    <a:pt x="1083616" y="1235092"/>
                  </a:cubicBezTo>
                  <a:lnTo>
                    <a:pt x="1074091" y="1236616"/>
                  </a:lnTo>
                  <a:lnTo>
                    <a:pt x="1070376" y="1236616"/>
                  </a:lnTo>
                  <a:lnTo>
                    <a:pt x="1064851" y="1237283"/>
                  </a:lnTo>
                  <a:cubicBezTo>
                    <a:pt x="1056850" y="1238140"/>
                    <a:pt x="1048945" y="1238807"/>
                    <a:pt x="1040944" y="1239188"/>
                  </a:cubicBezTo>
                  <a:cubicBezTo>
                    <a:pt x="1026254" y="1239998"/>
                    <a:pt x="1011532" y="1239998"/>
                    <a:pt x="996843" y="1239188"/>
                  </a:cubicBezTo>
                  <a:lnTo>
                    <a:pt x="987318" y="1238426"/>
                  </a:lnTo>
                  <a:lnTo>
                    <a:pt x="981603" y="1237664"/>
                  </a:lnTo>
                  <a:lnTo>
                    <a:pt x="978174" y="1237092"/>
                  </a:lnTo>
                  <a:cubicBezTo>
                    <a:pt x="970507" y="1235826"/>
                    <a:pt x="962909" y="1234173"/>
                    <a:pt x="955409" y="1232139"/>
                  </a:cubicBezTo>
                  <a:cubicBezTo>
                    <a:pt x="952933" y="1231473"/>
                    <a:pt x="950266" y="1230615"/>
                    <a:pt x="947694" y="1229758"/>
                  </a:cubicBezTo>
                  <a:cubicBezTo>
                    <a:pt x="948646" y="1220805"/>
                    <a:pt x="949694" y="1211851"/>
                    <a:pt x="950646" y="1202993"/>
                  </a:cubicBezTo>
                  <a:close/>
                  <a:moveTo>
                    <a:pt x="926834" y="1379967"/>
                  </a:moveTo>
                  <a:lnTo>
                    <a:pt x="926834" y="1379967"/>
                  </a:lnTo>
                  <a:cubicBezTo>
                    <a:pt x="927691" y="1374729"/>
                    <a:pt x="928549" y="1369395"/>
                    <a:pt x="929501" y="1363966"/>
                  </a:cubicBezTo>
                  <a:cubicBezTo>
                    <a:pt x="929501" y="1362346"/>
                    <a:pt x="929977" y="1360632"/>
                    <a:pt x="930263" y="1358917"/>
                  </a:cubicBezTo>
                  <a:cubicBezTo>
                    <a:pt x="934137" y="1360088"/>
                    <a:pt x="938082" y="1361011"/>
                    <a:pt x="942074" y="1361680"/>
                  </a:cubicBezTo>
                  <a:cubicBezTo>
                    <a:pt x="950170" y="1363299"/>
                    <a:pt x="958362" y="1364251"/>
                    <a:pt x="966553" y="1365204"/>
                  </a:cubicBezTo>
                  <a:cubicBezTo>
                    <a:pt x="978751" y="1366682"/>
                    <a:pt x="991034" y="1367350"/>
                    <a:pt x="1003320" y="1367204"/>
                  </a:cubicBezTo>
                  <a:cubicBezTo>
                    <a:pt x="987985" y="1371300"/>
                    <a:pt x="973792" y="1373014"/>
                    <a:pt x="957790" y="1375967"/>
                  </a:cubicBezTo>
                  <a:cubicBezTo>
                    <a:pt x="948111" y="1377935"/>
                    <a:pt x="938310" y="1379240"/>
                    <a:pt x="928453" y="1379872"/>
                  </a:cubicBezTo>
                  <a:close/>
                  <a:moveTo>
                    <a:pt x="1228777" y="1145271"/>
                  </a:moveTo>
                  <a:lnTo>
                    <a:pt x="1228777" y="1145271"/>
                  </a:lnTo>
                  <a:lnTo>
                    <a:pt x="1228777" y="1148319"/>
                  </a:lnTo>
                  <a:cubicBezTo>
                    <a:pt x="1226945" y="1140357"/>
                    <a:pt x="1223927" y="1132715"/>
                    <a:pt x="1219823" y="1125650"/>
                  </a:cubicBezTo>
                  <a:cubicBezTo>
                    <a:pt x="1217755" y="1122300"/>
                    <a:pt x="1215430" y="1119116"/>
                    <a:pt x="1212870" y="1116125"/>
                  </a:cubicBezTo>
                  <a:lnTo>
                    <a:pt x="1217346" y="1113553"/>
                  </a:lnTo>
                  <a:cubicBezTo>
                    <a:pt x="1224199" y="1109390"/>
                    <a:pt x="1230585" y="1104504"/>
                    <a:pt x="1236396" y="1098980"/>
                  </a:cubicBezTo>
                  <a:cubicBezTo>
                    <a:pt x="1234301" y="1114506"/>
                    <a:pt x="1232015" y="1130127"/>
                    <a:pt x="1229634" y="1145652"/>
                  </a:cubicBezTo>
                  <a:close/>
                  <a:moveTo>
                    <a:pt x="1236587" y="829137"/>
                  </a:moveTo>
                  <a:lnTo>
                    <a:pt x="1236587" y="829137"/>
                  </a:lnTo>
                  <a:cubicBezTo>
                    <a:pt x="1241826" y="832756"/>
                    <a:pt x="1247160" y="836185"/>
                    <a:pt x="1252589" y="839328"/>
                  </a:cubicBezTo>
                  <a:cubicBezTo>
                    <a:pt x="1252589" y="845805"/>
                    <a:pt x="1251255" y="851901"/>
                    <a:pt x="1251351" y="858378"/>
                  </a:cubicBezTo>
                  <a:cubicBezTo>
                    <a:pt x="1251351" y="867046"/>
                    <a:pt x="1251351" y="875523"/>
                    <a:pt x="1251351" y="884191"/>
                  </a:cubicBezTo>
                  <a:cubicBezTo>
                    <a:pt x="1250779" y="901336"/>
                    <a:pt x="1250589" y="918481"/>
                    <a:pt x="1249922" y="935721"/>
                  </a:cubicBezTo>
                  <a:cubicBezTo>
                    <a:pt x="1249351" y="954771"/>
                    <a:pt x="1248335" y="973504"/>
                    <a:pt x="1246874" y="991919"/>
                  </a:cubicBezTo>
                  <a:cubicBezTo>
                    <a:pt x="1238874" y="984152"/>
                    <a:pt x="1229379" y="978093"/>
                    <a:pt x="1218966" y="974107"/>
                  </a:cubicBezTo>
                  <a:lnTo>
                    <a:pt x="1216299" y="973059"/>
                  </a:lnTo>
                  <a:cubicBezTo>
                    <a:pt x="1219647" y="967675"/>
                    <a:pt x="1221489" y="961491"/>
                    <a:pt x="1221633" y="955152"/>
                  </a:cubicBezTo>
                  <a:cubicBezTo>
                    <a:pt x="1221776" y="953505"/>
                    <a:pt x="1221776" y="951847"/>
                    <a:pt x="1221633" y="950199"/>
                  </a:cubicBezTo>
                  <a:cubicBezTo>
                    <a:pt x="1222502" y="948361"/>
                    <a:pt x="1223204" y="946449"/>
                    <a:pt x="1223728" y="944484"/>
                  </a:cubicBezTo>
                  <a:cubicBezTo>
                    <a:pt x="1225471" y="937498"/>
                    <a:pt x="1226460" y="930345"/>
                    <a:pt x="1226681" y="923148"/>
                  </a:cubicBezTo>
                  <a:cubicBezTo>
                    <a:pt x="1226935" y="909413"/>
                    <a:pt x="1223966" y="895810"/>
                    <a:pt x="1218013" y="883429"/>
                  </a:cubicBezTo>
                  <a:cubicBezTo>
                    <a:pt x="1208965" y="864379"/>
                    <a:pt x="1190200" y="854854"/>
                    <a:pt x="1171341" y="849425"/>
                  </a:cubicBezTo>
                  <a:lnTo>
                    <a:pt x="1171817" y="849425"/>
                  </a:lnTo>
                  <a:cubicBezTo>
                    <a:pt x="1174175" y="846833"/>
                    <a:pt x="1176370" y="844097"/>
                    <a:pt x="1178389" y="841233"/>
                  </a:cubicBezTo>
                  <a:cubicBezTo>
                    <a:pt x="1179342" y="840186"/>
                    <a:pt x="1180294" y="839138"/>
                    <a:pt x="1181342" y="838185"/>
                  </a:cubicBezTo>
                  <a:lnTo>
                    <a:pt x="1182961" y="836757"/>
                  </a:lnTo>
                  <a:lnTo>
                    <a:pt x="1183533" y="836280"/>
                  </a:lnTo>
                  <a:cubicBezTo>
                    <a:pt x="1186122" y="834370"/>
                    <a:pt x="1188826" y="832620"/>
                    <a:pt x="1191629" y="831042"/>
                  </a:cubicBezTo>
                  <a:cubicBezTo>
                    <a:pt x="1194481" y="829352"/>
                    <a:pt x="1197478" y="827917"/>
                    <a:pt x="1200583" y="826755"/>
                  </a:cubicBezTo>
                  <a:cubicBezTo>
                    <a:pt x="1207207" y="823844"/>
                    <a:pt x="1214609" y="823208"/>
                    <a:pt x="1221633" y="824946"/>
                  </a:cubicBezTo>
                  <a:cubicBezTo>
                    <a:pt x="1226300" y="825898"/>
                    <a:pt x="1231158" y="827422"/>
                    <a:pt x="1235539" y="828756"/>
                  </a:cubicBezTo>
                  <a:lnTo>
                    <a:pt x="1236682" y="829518"/>
                  </a:lnTo>
                  <a:close/>
                  <a:moveTo>
                    <a:pt x="1125526" y="823803"/>
                  </a:moveTo>
                  <a:lnTo>
                    <a:pt x="1125526" y="823803"/>
                  </a:lnTo>
                  <a:cubicBezTo>
                    <a:pt x="1128163" y="828571"/>
                    <a:pt x="1131122" y="833154"/>
                    <a:pt x="1134384" y="837519"/>
                  </a:cubicBezTo>
                  <a:lnTo>
                    <a:pt x="1135051" y="838566"/>
                  </a:lnTo>
                  <a:cubicBezTo>
                    <a:pt x="1126669" y="835899"/>
                    <a:pt x="1118382" y="833137"/>
                    <a:pt x="1109904" y="830661"/>
                  </a:cubicBezTo>
                  <a:lnTo>
                    <a:pt x="1125526" y="823803"/>
                  </a:lnTo>
                  <a:close/>
                  <a:moveTo>
                    <a:pt x="1075615" y="656448"/>
                  </a:moveTo>
                  <a:lnTo>
                    <a:pt x="1075615" y="656448"/>
                  </a:lnTo>
                  <a:cubicBezTo>
                    <a:pt x="1066947" y="668545"/>
                    <a:pt x="1059898" y="681499"/>
                    <a:pt x="1052183" y="694548"/>
                  </a:cubicBezTo>
                  <a:cubicBezTo>
                    <a:pt x="1046944" y="703216"/>
                    <a:pt x="1041325" y="711503"/>
                    <a:pt x="1035610" y="719790"/>
                  </a:cubicBezTo>
                  <a:lnTo>
                    <a:pt x="1035133" y="719790"/>
                  </a:lnTo>
                  <a:cubicBezTo>
                    <a:pt x="1035800" y="719790"/>
                    <a:pt x="1035610" y="719790"/>
                    <a:pt x="1035133" y="719790"/>
                  </a:cubicBezTo>
                  <a:cubicBezTo>
                    <a:pt x="1036371" y="717123"/>
                    <a:pt x="1037610" y="714456"/>
                    <a:pt x="1038848" y="711979"/>
                  </a:cubicBezTo>
                  <a:cubicBezTo>
                    <a:pt x="1042252" y="705674"/>
                    <a:pt x="1044814" y="698949"/>
                    <a:pt x="1046468" y="691977"/>
                  </a:cubicBezTo>
                  <a:cubicBezTo>
                    <a:pt x="1048182" y="683586"/>
                    <a:pt x="1048182" y="674935"/>
                    <a:pt x="1046468" y="666545"/>
                  </a:cubicBezTo>
                  <a:cubicBezTo>
                    <a:pt x="1045700" y="661775"/>
                    <a:pt x="1044488" y="657087"/>
                    <a:pt x="1042848" y="652543"/>
                  </a:cubicBezTo>
                  <a:cubicBezTo>
                    <a:pt x="1047135" y="652543"/>
                    <a:pt x="1051326" y="653400"/>
                    <a:pt x="1055326" y="653972"/>
                  </a:cubicBezTo>
                  <a:lnTo>
                    <a:pt x="1075615" y="656925"/>
                  </a:lnTo>
                  <a:close/>
                  <a:moveTo>
                    <a:pt x="216078" y="304023"/>
                  </a:moveTo>
                  <a:lnTo>
                    <a:pt x="216078" y="304023"/>
                  </a:lnTo>
                  <a:cubicBezTo>
                    <a:pt x="216078" y="302785"/>
                    <a:pt x="216078" y="301642"/>
                    <a:pt x="216078" y="300404"/>
                  </a:cubicBezTo>
                  <a:cubicBezTo>
                    <a:pt x="216078" y="302023"/>
                    <a:pt x="216078" y="298404"/>
                    <a:pt x="216078" y="298118"/>
                  </a:cubicBezTo>
                  <a:cubicBezTo>
                    <a:pt x="216676" y="295510"/>
                    <a:pt x="217407" y="292935"/>
                    <a:pt x="218269" y="290403"/>
                  </a:cubicBezTo>
                  <a:lnTo>
                    <a:pt x="218269" y="290403"/>
                  </a:lnTo>
                  <a:cubicBezTo>
                    <a:pt x="218316" y="290087"/>
                    <a:pt x="218316" y="289766"/>
                    <a:pt x="218269" y="289450"/>
                  </a:cubicBezTo>
                  <a:cubicBezTo>
                    <a:pt x="218841" y="288212"/>
                    <a:pt x="219508" y="287069"/>
                    <a:pt x="220079" y="285831"/>
                  </a:cubicBezTo>
                  <a:cubicBezTo>
                    <a:pt x="221360" y="283363"/>
                    <a:pt x="222791" y="280978"/>
                    <a:pt x="224365" y="278687"/>
                  </a:cubicBezTo>
                  <a:cubicBezTo>
                    <a:pt x="224365" y="278687"/>
                    <a:pt x="225889" y="276782"/>
                    <a:pt x="226080" y="276496"/>
                  </a:cubicBezTo>
                  <a:lnTo>
                    <a:pt x="228842" y="273258"/>
                  </a:lnTo>
                  <a:cubicBezTo>
                    <a:pt x="230874" y="271035"/>
                    <a:pt x="232970" y="268940"/>
                    <a:pt x="235128" y="266971"/>
                  </a:cubicBezTo>
                  <a:lnTo>
                    <a:pt x="241320" y="261637"/>
                  </a:lnTo>
                  <a:lnTo>
                    <a:pt x="243796" y="259732"/>
                  </a:lnTo>
                  <a:lnTo>
                    <a:pt x="249035" y="255827"/>
                  </a:lnTo>
                  <a:cubicBezTo>
                    <a:pt x="261132" y="246969"/>
                    <a:pt x="273895" y="239253"/>
                    <a:pt x="285897" y="230490"/>
                  </a:cubicBezTo>
                  <a:cubicBezTo>
                    <a:pt x="300365" y="220469"/>
                    <a:pt x="313187" y="208258"/>
                    <a:pt x="323902" y="194295"/>
                  </a:cubicBezTo>
                  <a:cubicBezTo>
                    <a:pt x="332893" y="181331"/>
                    <a:pt x="340342" y="167362"/>
                    <a:pt x="346095" y="152671"/>
                  </a:cubicBezTo>
                  <a:cubicBezTo>
                    <a:pt x="351465" y="138369"/>
                    <a:pt x="357831" y="124460"/>
                    <a:pt x="365145" y="111047"/>
                  </a:cubicBezTo>
                  <a:cubicBezTo>
                    <a:pt x="366193" y="109142"/>
                    <a:pt x="367431" y="107332"/>
                    <a:pt x="368574" y="105522"/>
                  </a:cubicBezTo>
                  <a:lnTo>
                    <a:pt x="370384" y="102951"/>
                  </a:lnTo>
                  <a:lnTo>
                    <a:pt x="370860" y="102189"/>
                  </a:lnTo>
                  <a:lnTo>
                    <a:pt x="371336" y="101617"/>
                  </a:lnTo>
                  <a:cubicBezTo>
                    <a:pt x="374305" y="98003"/>
                    <a:pt x="377486" y="94568"/>
                    <a:pt x="380861" y="91330"/>
                  </a:cubicBezTo>
                  <a:cubicBezTo>
                    <a:pt x="382290" y="89901"/>
                    <a:pt x="383719" y="88568"/>
                    <a:pt x="385338" y="87234"/>
                  </a:cubicBezTo>
                  <a:lnTo>
                    <a:pt x="386290" y="86377"/>
                  </a:lnTo>
                  <a:lnTo>
                    <a:pt x="388576" y="84567"/>
                  </a:lnTo>
                  <a:cubicBezTo>
                    <a:pt x="392551" y="81738"/>
                    <a:pt x="396721" y="79191"/>
                    <a:pt x="401054" y="76947"/>
                  </a:cubicBezTo>
                  <a:cubicBezTo>
                    <a:pt x="401054" y="76947"/>
                    <a:pt x="404102" y="75519"/>
                    <a:pt x="404674" y="75233"/>
                  </a:cubicBezTo>
                  <a:cubicBezTo>
                    <a:pt x="405245" y="74947"/>
                    <a:pt x="408198" y="73899"/>
                    <a:pt x="410008" y="73233"/>
                  </a:cubicBezTo>
                  <a:cubicBezTo>
                    <a:pt x="414130" y="71876"/>
                    <a:pt x="418328" y="70763"/>
                    <a:pt x="422581" y="69899"/>
                  </a:cubicBezTo>
                  <a:lnTo>
                    <a:pt x="424962" y="69899"/>
                  </a:lnTo>
                  <a:lnTo>
                    <a:pt x="424962" y="69899"/>
                  </a:lnTo>
                  <a:cubicBezTo>
                    <a:pt x="427343" y="69899"/>
                    <a:pt x="429915" y="69899"/>
                    <a:pt x="432391" y="69899"/>
                  </a:cubicBezTo>
                  <a:cubicBezTo>
                    <a:pt x="436784" y="69742"/>
                    <a:pt x="441182" y="69965"/>
                    <a:pt x="445536" y="70566"/>
                  </a:cubicBezTo>
                  <a:cubicBezTo>
                    <a:pt x="455074" y="72237"/>
                    <a:pt x="464276" y="75454"/>
                    <a:pt x="472777" y="80091"/>
                  </a:cubicBezTo>
                  <a:cubicBezTo>
                    <a:pt x="482265" y="85994"/>
                    <a:pt x="492316" y="90939"/>
                    <a:pt x="502781" y="94854"/>
                  </a:cubicBezTo>
                  <a:cubicBezTo>
                    <a:pt x="513689" y="96762"/>
                    <a:pt x="524919" y="95300"/>
                    <a:pt x="534976" y="90663"/>
                  </a:cubicBezTo>
                  <a:cubicBezTo>
                    <a:pt x="542506" y="87914"/>
                    <a:pt x="549722" y="84369"/>
                    <a:pt x="556502" y="80091"/>
                  </a:cubicBezTo>
                  <a:cubicBezTo>
                    <a:pt x="560072" y="80980"/>
                    <a:pt x="563701" y="81617"/>
                    <a:pt x="567361" y="81996"/>
                  </a:cubicBezTo>
                  <a:cubicBezTo>
                    <a:pt x="573647" y="82662"/>
                    <a:pt x="579838" y="83520"/>
                    <a:pt x="586411" y="83996"/>
                  </a:cubicBezTo>
                  <a:cubicBezTo>
                    <a:pt x="596888" y="84948"/>
                    <a:pt x="607175" y="83996"/>
                    <a:pt x="617653" y="83996"/>
                  </a:cubicBezTo>
                  <a:cubicBezTo>
                    <a:pt x="628130" y="83996"/>
                    <a:pt x="635845" y="83996"/>
                    <a:pt x="644894" y="83996"/>
                  </a:cubicBezTo>
                  <a:cubicBezTo>
                    <a:pt x="649936" y="83668"/>
                    <a:pt x="654939" y="82903"/>
                    <a:pt x="659849" y="81710"/>
                  </a:cubicBezTo>
                  <a:cubicBezTo>
                    <a:pt x="662349" y="81079"/>
                    <a:pt x="664776" y="80185"/>
                    <a:pt x="667088" y="79043"/>
                  </a:cubicBezTo>
                  <a:lnTo>
                    <a:pt x="667087" y="79043"/>
                  </a:lnTo>
                  <a:cubicBezTo>
                    <a:pt x="668647" y="78424"/>
                    <a:pt x="670172" y="77724"/>
                    <a:pt x="671659" y="76947"/>
                  </a:cubicBezTo>
                  <a:cubicBezTo>
                    <a:pt x="677425" y="73369"/>
                    <a:pt x="679198" y="65794"/>
                    <a:pt x="675619" y="60028"/>
                  </a:cubicBezTo>
                  <a:cubicBezTo>
                    <a:pt x="675142" y="59258"/>
                    <a:pt x="674580" y="58544"/>
                    <a:pt x="673945" y="57897"/>
                  </a:cubicBezTo>
                  <a:cubicBezTo>
                    <a:pt x="669945" y="53802"/>
                    <a:pt x="665849" y="49706"/>
                    <a:pt x="662039" y="45324"/>
                  </a:cubicBezTo>
                  <a:cubicBezTo>
                    <a:pt x="661118" y="44322"/>
                    <a:pt x="660289" y="43238"/>
                    <a:pt x="659562" y="42086"/>
                  </a:cubicBezTo>
                  <a:lnTo>
                    <a:pt x="662039" y="41324"/>
                  </a:lnTo>
                  <a:cubicBezTo>
                    <a:pt x="664325" y="40657"/>
                    <a:pt x="666706" y="40181"/>
                    <a:pt x="669183" y="39705"/>
                  </a:cubicBezTo>
                  <a:lnTo>
                    <a:pt x="670993" y="39705"/>
                  </a:lnTo>
                  <a:lnTo>
                    <a:pt x="673564" y="39705"/>
                  </a:lnTo>
                  <a:cubicBezTo>
                    <a:pt x="687908" y="37865"/>
                    <a:pt x="702347" y="36879"/>
                    <a:pt x="716808" y="36752"/>
                  </a:cubicBezTo>
                  <a:cubicBezTo>
                    <a:pt x="724618" y="36752"/>
                    <a:pt x="732334" y="37228"/>
                    <a:pt x="740049" y="37800"/>
                  </a:cubicBezTo>
                  <a:cubicBezTo>
                    <a:pt x="743954" y="37800"/>
                    <a:pt x="747859" y="38466"/>
                    <a:pt x="751765" y="38847"/>
                  </a:cubicBezTo>
                  <a:lnTo>
                    <a:pt x="757575" y="39514"/>
                  </a:lnTo>
                  <a:lnTo>
                    <a:pt x="758623" y="39514"/>
                  </a:lnTo>
                  <a:lnTo>
                    <a:pt x="762337" y="40086"/>
                  </a:lnTo>
                  <a:cubicBezTo>
                    <a:pt x="778417" y="42614"/>
                    <a:pt x="794323" y="46145"/>
                    <a:pt x="809962" y="50658"/>
                  </a:cubicBezTo>
                  <a:cubicBezTo>
                    <a:pt x="817296" y="52754"/>
                    <a:pt x="824631" y="55135"/>
                    <a:pt x="831965" y="57612"/>
                  </a:cubicBezTo>
                  <a:cubicBezTo>
                    <a:pt x="835489" y="58850"/>
                    <a:pt x="838918" y="60183"/>
                    <a:pt x="842443" y="61612"/>
                  </a:cubicBezTo>
                  <a:cubicBezTo>
                    <a:pt x="844157" y="62184"/>
                    <a:pt x="845871" y="62946"/>
                    <a:pt x="847491" y="63612"/>
                  </a:cubicBezTo>
                  <a:lnTo>
                    <a:pt x="847967" y="63612"/>
                  </a:lnTo>
                  <a:lnTo>
                    <a:pt x="851110" y="65041"/>
                  </a:lnTo>
                  <a:cubicBezTo>
                    <a:pt x="878348" y="78308"/>
                    <a:pt x="904750" y="93226"/>
                    <a:pt x="930168" y="109713"/>
                  </a:cubicBezTo>
                  <a:cubicBezTo>
                    <a:pt x="955839" y="126411"/>
                    <a:pt x="983824" y="139248"/>
                    <a:pt x="1013226" y="147813"/>
                  </a:cubicBezTo>
                  <a:cubicBezTo>
                    <a:pt x="1022751" y="150385"/>
                    <a:pt x="1032752" y="152957"/>
                    <a:pt x="1042277" y="156386"/>
                  </a:cubicBezTo>
                  <a:cubicBezTo>
                    <a:pt x="1051835" y="158983"/>
                    <a:pt x="1060862" y="163239"/>
                    <a:pt x="1068947" y="168959"/>
                  </a:cubicBezTo>
                  <a:cubicBezTo>
                    <a:pt x="1075922" y="174195"/>
                    <a:pt x="1081326" y="181246"/>
                    <a:pt x="1084568" y="189342"/>
                  </a:cubicBezTo>
                  <a:cubicBezTo>
                    <a:pt x="1088280" y="199118"/>
                    <a:pt x="1088006" y="209960"/>
                    <a:pt x="1083806" y="219537"/>
                  </a:cubicBezTo>
                  <a:cubicBezTo>
                    <a:pt x="1080472" y="225442"/>
                    <a:pt x="1077043" y="231252"/>
                    <a:pt x="1074281" y="237253"/>
                  </a:cubicBezTo>
                  <a:cubicBezTo>
                    <a:pt x="1070016" y="243997"/>
                    <a:pt x="1066804" y="251353"/>
                    <a:pt x="1064756" y="259065"/>
                  </a:cubicBezTo>
                  <a:cubicBezTo>
                    <a:pt x="1062823" y="276013"/>
                    <a:pt x="1067459" y="293057"/>
                    <a:pt x="1077710" y="306690"/>
                  </a:cubicBezTo>
                  <a:cubicBezTo>
                    <a:pt x="1081329" y="312310"/>
                    <a:pt x="1085140" y="317835"/>
                    <a:pt x="1088854" y="323454"/>
                  </a:cubicBezTo>
                  <a:cubicBezTo>
                    <a:pt x="1090684" y="326256"/>
                    <a:pt x="1092369" y="329149"/>
                    <a:pt x="1093903" y="332122"/>
                  </a:cubicBezTo>
                  <a:cubicBezTo>
                    <a:pt x="1094569" y="333360"/>
                    <a:pt x="1095236" y="334599"/>
                    <a:pt x="1095808" y="335932"/>
                  </a:cubicBezTo>
                  <a:cubicBezTo>
                    <a:pt x="1094855" y="333837"/>
                    <a:pt x="1096474" y="338123"/>
                    <a:pt x="1096665" y="338504"/>
                  </a:cubicBezTo>
                  <a:lnTo>
                    <a:pt x="1096665" y="339361"/>
                  </a:lnTo>
                  <a:cubicBezTo>
                    <a:pt x="1096612" y="339836"/>
                    <a:pt x="1096612" y="340315"/>
                    <a:pt x="1096665" y="340790"/>
                  </a:cubicBezTo>
                  <a:cubicBezTo>
                    <a:pt x="1096760" y="342503"/>
                    <a:pt x="1096760" y="344220"/>
                    <a:pt x="1096665" y="345933"/>
                  </a:cubicBezTo>
                  <a:cubicBezTo>
                    <a:pt x="1096665" y="345933"/>
                    <a:pt x="1096665" y="348219"/>
                    <a:pt x="1096665" y="348981"/>
                  </a:cubicBezTo>
                  <a:lnTo>
                    <a:pt x="1095808" y="352601"/>
                  </a:lnTo>
                  <a:cubicBezTo>
                    <a:pt x="1094950" y="355839"/>
                    <a:pt x="1093807" y="358983"/>
                    <a:pt x="1092664" y="362126"/>
                  </a:cubicBezTo>
                  <a:cubicBezTo>
                    <a:pt x="1093807" y="359078"/>
                    <a:pt x="1091617" y="364126"/>
                    <a:pt x="1091617" y="364221"/>
                  </a:cubicBezTo>
                  <a:cubicBezTo>
                    <a:pt x="1090664" y="366317"/>
                    <a:pt x="1089521" y="368317"/>
                    <a:pt x="1088473" y="370317"/>
                  </a:cubicBezTo>
                  <a:cubicBezTo>
                    <a:pt x="1081615" y="382795"/>
                    <a:pt x="1072852" y="393558"/>
                    <a:pt x="1065137" y="405369"/>
                  </a:cubicBezTo>
                  <a:cubicBezTo>
                    <a:pt x="1061027" y="410922"/>
                    <a:pt x="1058582" y="417529"/>
                    <a:pt x="1058089" y="424419"/>
                  </a:cubicBezTo>
                  <a:cubicBezTo>
                    <a:pt x="1058088" y="426420"/>
                    <a:pt x="1058088" y="428325"/>
                    <a:pt x="1058755" y="430134"/>
                  </a:cubicBezTo>
                  <a:lnTo>
                    <a:pt x="1058184" y="431087"/>
                  </a:lnTo>
                  <a:cubicBezTo>
                    <a:pt x="1051119" y="444103"/>
                    <a:pt x="1052625" y="460099"/>
                    <a:pt x="1061994" y="471568"/>
                  </a:cubicBezTo>
                  <a:cubicBezTo>
                    <a:pt x="1070077" y="480448"/>
                    <a:pt x="1077707" y="489731"/>
                    <a:pt x="1084854" y="499381"/>
                  </a:cubicBezTo>
                  <a:cubicBezTo>
                    <a:pt x="1084854" y="498905"/>
                    <a:pt x="1084854" y="500048"/>
                    <a:pt x="1084854" y="500810"/>
                  </a:cubicBezTo>
                  <a:cubicBezTo>
                    <a:pt x="1084854" y="501572"/>
                    <a:pt x="1084854" y="501286"/>
                    <a:pt x="1084854" y="501667"/>
                  </a:cubicBezTo>
                  <a:cubicBezTo>
                    <a:pt x="1084854" y="502048"/>
                    <a:pt x="1084854" y="502620"/>
                    <a:pt x="1084854" y="502524"/>
                  </a:cubicBezTo>
                  <a:lnTo>
                    <a:pt x="1084187" y="503667"/>
                  </a:lnTo>
                  <a:cubicBezTo>
                    <a:pt x="1080516" y="507958"/>
                    <a:pt x="1076468" y="511911"/>
                    <a:pt x="1072091" y="515478"/>
                  </a:cubicBezTo>
                  <a:cubicBezTo>
                    <a:pt x="1066924" y="519988"/>
                    <a:pt x="1062433" y="525217"/>
                    <a:pt x="1058756" y="531004"/>
                  </a:cubicBezTo>
                  <a:cubicBezTo>
                    <a:pt x="1055833" y="537525"/>
                    <a:pt x="1053968" y="544470"/>
                    <a:pt x="1053231" y="551578"/>
                  </a:cubicBezTo>
                  <a:cubicBezTo>
                    <a:pt x="1048994" y="563672"/>
                    <a:pt x="1041750" y="574489"/>
                    <a:pt x="1032181" y="583011"/>
                  </a:cubicBezTo>
                  <a:cubicBezTo>
                    <a:pt x="1027418" y="588154"/>
                    <a:pt x="1022655" y="592536"/>
                    <a:pt x="1017512" y="597870"/>
                  </a:cubicBezTo>
                  <a:lnTo>
                    <a:pt x="1015321" y="599965"/>
                  </a:lnTo>
                  <a:cubicBezTo>
                    <a:pt x="1011104" y="600546"/>
                    <a:pt x="1007668" y="603641"/>
                    <a:pt x="1006653" y="607776"/>
                  </a:cubicBezTo>
                  <a:lnTo>
                    <a:pt x="1006653" y="607776"/>
                  </a:lnTo>
                  <a:cubicBezTo>
                    <a:pt x="1005555" y="608603"/>
                    <a:pt x="1004411" y="609366"/>
                    <a:pt x="1003225" y="610062"/>
                  </a:cubicBezTo>
                  <a:cubicBezTo>
                    <a:pt x="1000677" y="611733"/>
                    <a:pt x="998038" y="613259"/>
                    <a:pt x="995319" y="614634"/>
                  </a:cubicBezTo>
                  <a:lnTo>
                    <a:pt x="990842" y="616634"/>
                  </a:lnTo>
                  <a:cubicBezTo>
                    <a:pt x="991699" y="616634"/>
                    <a:pt x="987603" y="616634"/>
                    <a:pt x="990270" y="616634"/>
                  </a:cubicBezTo>
                  <a:lnTo>
                    <a:pt x="986937" y="617110"/>
                  </a:lnTo>
                  <a:lnTo>
                    <a:pt x="986079" y="617110"/>
                  </a:lnTo>
                  <a:cubicBezTo>
                    <a:pt x="983508" y="615872"/>
                    <a:pt x="981031" y="614538"/>
                    <a:pt x="978460" y="613586"/>
                  </a:cubicBezTo>
                  <a:cubicBezTo>
                    <a:pt x="964979" y="609332"/>
                    <a:pt x="950252" y="613014"/>
                    <a:pt x="940360" y="623111"/>
                  </a:cubicBezTo>
                  <a:cubicBezTo>
                    <a:pt x="923500" y="637589"/>
                    <a:pt x="917785" y="663116"/>
                    <a:pt x="912642" y="683976"/>
                  </a:cubicBezTo>
                  <a:cubicBezTo>
                    <a:pt x="904831" y="715789"/>
                    <a:pt x="906260" y="748650"/>
                    <a:pt x="905784" y="781321"/>
                  </a:cubicBezTo>
                  <a:cubicBezTo>
                    <a:pt x="905682" y="797135"/>
                    <a:pt x="903797" y="812888"/>
                    <a:pt x="900164" y="828279"/>
                  </a:cubicBezTo>
                  <a:cubicBezTo>
                    <a:pt x="898285" y="835643"/>
                    <a:pt x="895501" y="842745"/>
                    <a:pt x="891877" y="849425"/>
                  </a:cubicBezTo>
                  <a:cubicBezTo>
                    <a:pt x="890258" y="852568"/>
                    <a:pt x="888544" y="855616"/>
                    <a:pt x="886829" y="858950"/>
                  </a:cubicBezTo>
                  <a:cubicBezTo>
                    <a:pt x="886162" y="860283"/>
                    <a:pt x="885400" y="861617"/>
                    <a:pt x="884638" y="862950"/>
                  </a:cubicBezTo>
                  <a:lnTo>
                    <a:pt x="883210" y="865141"/>
                  </a:lnTo>
                  <a:lnTo>
                    <a:pt x="883210" y="865141"/>
                  </a:lnTo>
                  <a:cubicBezTo>
                    <a:pt x="883210" y="865141"/>
                    <a:pt x="881971" y="866284"/>
                    <a:pt x="881495" y="866760"/>
                  </a:cubicBezTo>
                  <a:lnTo>
                    <a:pt x="879780" y="867618"/>
                  </a:lnTo>
                  <a:lnTo>
                    <a:pt x="879209" y="867618"/>
                  </a:lnTo>
                  <a:cubicBezTo>
                    <a:pt x="877750" y="867713"/>
                    <a:pt x="876286" y="867713"/>
                    <a:pt x="874828" y="867618"/>
                  </a:cubicBezTo>
                  <a:cubicBezTo>
                    <a:pt x="867861" y="866903"/>
                    <a:pt x="860839" y="866903"/>
                    <a:pt x="853872" y="867618"/>
                  </a:cubicBezTo>
                  <a:cubicBezTo>
                    <a:pt x="837742" y="871719"/>
                    <a:pt x="825492" y="884862"/>
                    <a:pt x="822535" y="901241"/>
                  </a:cubicBezTo>
                  <a:cubicBezTo>
                    <a:pt x="821551" y="905733"/>
                    <a:pt x="820851" y="910282"/>
                    <a:pt x="820440" y="914862"/>
                  </a:cubicBezTo>
                  <a:cubicBezTo>
                    <a:pt x="820440" y="916957"/>
                    <a:pt x="819963" y="919053"/>
                    <a:pt x="819773" y="921148"/>
                  </a:cubicBezTo>
                  <a:lnTo>
                    <a:pt x="819773" y="923625"/>
                  </a:lnTo>
                  <a:cubicBezTo>
                    <a:pt x="819773" y="923625"/>
                    <a:pt x="819773" y="923625"/>
                    <a:pt x="819773" y="924291"/>
                  </a:cubicBezTo>
                  <a:cubicBezTo>
                    <a:pt x="819773" y="926387"/>
                    <a:pt x="819011" y="928387"/>
                    <a:pt x="818535" y="930387"/>
                  </a:cubicBezTo>
                  <a:cubicBezTo>
                    <a:pt x="818059" y="932388"/>
                    <a:pt x="818059" y="932197"/>
                    <a:pt x="817678" y="933054"/>
                  </a:cubicBezTo>
                  <a:cubicBezTo>
                    <a:pt x="817296" y="933912"/>
                    <a:pt x="817678" y="933054"/>
                    <a:pt x="817678" y="933054"/>
                  </a:cubicBezTo>
                  <a:cubicBezTo>
                    <a:pt x="816760" y="934998"/>
                    <a:pt x="815710" y="936875"/>
                    <a:pt x="814534" y="938674"/>
                  </a:cubicBezTo>
                  <a:cubicBezTo>
                    <a:pt x="814282" y="939037"/>
                    <a:pt x="814059" y="939419"/>
                    <a:pt x="813868" y="939817"/>
                  </a:cubicBezTo>
                  <a:lnTo>
                    <a:pt x="812153" y="941627"/>
                  </a:lnTo>
                  <a:cubicBezTo>
                    <a:pt x="811081" y="942779"/>
                    <a:pt x="809936" y="943861"/>
                    <a:pt x="808724" y="944865"/>
                  </a:cubicBezTo>
                  <a:cubicBezTo>
                    <a:pt x="810915" y="942960"/>
                    <a:pt x="806152" y="946389"/>
                    <a:pt x="805676" y="946675"/>
                  </a:cubicBezTo>
                  <a:cubicBezTo>
                    <a:pt x="803886" y="947753"/>
                    <a:pt x="802042" y="948738"/>
                    <a:pt x="800152" y="949628"/>
                  </a:cubicBezTo>
                  <a:lnTo>
                    <a:pt x="798723" y="950295"/>
                  </a:lnTo>
                  <a:lnTo>
                    <a:pt x="796723" y="951152"/>
                  </a:lnTo>
                  <a:cubicBezTo>
                    <a:pt x="788855" y="953634"/>
                    <a:pt x="781382" y="957226"/>
                    <a:pt x="774530" y="961820"/>
                  </a:cubicBezTo>
                  <a:cubicBezTo>
                    <a:pt x="768574" y="966108"/>
                    <a:pt x="764137" y="972179"/>
                    <a:pt x="761861" y="979155"/>
                  </a:cubicBezTo>
                  <a:cubicBezTo>
                    <a:pt x="761402" y="980813"/>
                    <a:pt x="761052" y="982500"/>
                    <a:pt x="760814" y="984204"/>
                  </a:cubicBezTo>
                  <a:cubicBezTo>
                    <a:pt x="760813" y="986013"/>
                    <a:pt x="760813" y="987728"/>
                    <a:pt x="760337" y="989633"/>
                  </a:cubicBezTo>
                  <a:cubicBezTo>
                    <a:pt x="760258" y="993005"/>
                    <a:pt x="760417" y="996379"/>
                    <a:pt x="760813" y="999729"/>
                  </a:cubicBezTo>
                  <a:lnTo>
                    <a:pt x="760813" y="1000206"/>
                  </a:lnTo>
                  <a:cubicBezTo>
                    <a:pt x="757777" y="1001143"/>
                    <a:pt x="755823" y="1004093"/>
                    <a:pt x="756146" y="1007254"/>
                  </a:cubicBezTo>
                  <a:cubicBezTo>
                    <a:pt x="755898" y="1008672"/>
                    <a:pt x="755739" y="1010103"/>
                    <a:pt x="755670" y="1011540"/>
                  </a:cubicBezTo>
                  <a:lnTo>
                    <a:pt x="755670" y="1013541"/>
                  </a:lnTo>
                  <a:lnTo>
                    <a:pt x="755670" y="1013541"/>
                  </a:lnTo>
                  <a:cubicBezTo>
                    <a:pt x="755670" y="1013541"/>
                    <a:pt x="755670" y="1014017"/>
                    <a:pt x="755670" y="1014207"/>
                  </a:cubicBezTo>
                  <a:cubicBezTo>
                    <a:pt x="755670" y="1014398"/>
                    <a:pt x="755670" y="1016208"/>
                    <a:pt x="755670" y="1017065"/>
                  </a:cubicBezTo>
                  <a:cubicBezTo>
                    <a:pt x="755241" y="1022740"/>
                    <a:pt x="755241" y="1028439"/>
                    <a:pt x="755670" y="1034115"/>
                  </a:cubicBezTo>
                  <a:cubicBezTo>
                    <a:pt x="755670" y="1049831"/>
                    <a:pt x="757384" y="1065642"/>
                    <a:pt x="757670" y="1081740"/>
                  </a:cubicBezTo>
                  <a:cubicBezTo>
                    <a:pt x="758070" y="1099127"/>
                    <a:pt x="757466" y="1116524"/>
                    <a:pt x="755860" y="1133842"/>
                  </a:cubicBezTo>
                  <a:lnTo>
                    <a:pt x="755289" y="1138699"/>
                  </a:lnTo>
                  <a:cubicBezTo>
                    <a:pt x="755289" y="1138699"/>
                    <a:pt x="754812" y="1142319"/>
                    <a:pt x="754717" y="1142985"/>
                  </a:cubicBezTo>
                  <a:cubicBezTo>
                    <a:pt x="754146" y="1146891"/>
                    <a:pt x="753384" y="1150701"/>
                    <a:pt x="752527" y="1154415"/>
                  </a:cubicBezTo>
                  <a:cubicBezTo>
                    <a:pt x="751669" y="1158130"/>
                    <a:pt x="750812" y="1160702"/>
                    <a:pt x="749860" y="1163940"/>
                  </a:cubicBezTo>
                  <a:lnTo>
                    <a:pt x="748621" y="1167084"/>
                  </a:lnTo>
                  <a:cubicBezTo>
                    <a:pt x="748190" y="1168167"/>
                    <a:pt x="747681" y="1169217"/>
                    <a:pt x="747097" y="1170227"/>
                  </a:cubicBezTo>
                  <a:cubicBezTo>
                    <a:pt x="746526" y="1171465"/>
                    <a:pt x="745859" y="1172513"/>
                    <a:pt x="745192" y="1173656"/>
                  </a:cubicBezTo>
                  <a:lnTo>
                    <a:pt x="745192" y="1173656"/>
                  </a:lnTo>
                  <a:lnTo>
                    <a:pt x="745192" y="1173656"/>
                  </a:lnTo>
                  <a:lnTo>
                    <a:pt x="743383" y="1175561"/>
                  </a:lnTo>
                  <a:lnTo>
                    <a:pt x="741573" y="1176132"/>
                  </a:lnTo>
                  <a:lnTo>
                    <a:pt x="740144" y="1176132"/>
                  </a:lnTo>
                  <a:cubicBezTo>
                    <a:pt x="739133" y="1175948"/>
                    <a:pt x="738144" y="1175661"/>
                    <a:pt x="737191" y="1175275"/>
                  </a:cubicBezTo>
                  <a:lnTo>
                    <a:pt x="734905" y="1173942"/>
                  </a:lnTo>
                  <a:lnTo>
                    <a:pt x="733095" y="1172608"/>
                  </a:lnTo>
                  <a:lnTo>
                    <a:pt x="731667" y="1171370"/>
                  </a:lnTo>
                  <a:cubicBezTo>
                    <a:pt x="730021" y="1169801"/>
                    <a:pt x="728493" y="1168114"/>
                    <a:pt x="727095" y="1166322"/>
                  </a:cubicBezTo>
                  <a:lnTo>
                    <a:pt x="727095" y="1166322"/>
                  </a:lnTo>
                  <a:lnTo>
                    <a:pt x="727095" y="1166322"/>
                  </a:lnTo>
                  <a:lnTo>
                    <a:pt x="724618" y="1162321"/>
                  </a:lnTo>
                  <a:cubicBezTo>
                    <a:pt x="722069" y="1158082"/>
                    <a:pt x="719779" y="1153693"/>
                    <a:pt x="717760" y="1149177"/>
                  </a:cubicBezTo>
                  <a:lnTo>
                    <a:pt x="717760" y="1149177"/>
                  </a:lnTo>
                  <a:cubicBezTo>
                    <a:pt x="717719" y="1148988"/>
                    <a:pt x="717719" y="1148793"/>
                    <a:pt x="717760" y="1148605"/>
                  </a:cubicBezTo>
                  <a:cubicBezTo>
                    <a:pt x="717284" y="1147367"/>
                    <a:pt x="716808" y="1146129"/>
                    <a:pt x="716427" y="1144890"/>
                  </a:cubicBezTo>
                  <a:cubicBezTo>
                    <a:pt x="715379" y="1142033"/>
                    <a:pt x="714522" y="1138985"/>
                    <a:pt x="713569" y="1136032"/>
                  </a:cubicBezTo>
                  <a:cubicBezTo>
                    <a:pt x="712045" y="1130793"/>
                    <a:pt x="710807" y="1125364"/>
                    <a:pt x="709759" y="1120030"/>
                  </a:cubicBezTo>
                  <a:lnTo>
                    <a:pt x="708330" y="1111839"/>
                  </a:lnTo>
                  <a:cubicBezTo>
                    <a:pt x="708330" y="1110410"/>
                    <a:pt x="707854" y="1109076"/>
                    <a:pt x="707664" y="1107743"/>
                  </a:cubicBezTo>
                  <a:lnTo>
                    <a:pt x="707664" y="1105552"/>
                  </a:lnTo>
                  <a:cubicBezTo>
                    <a:pt x="706330" y="1094980"/>
                    <a:pt x="705663" y="1084311"/>
                    <a:pt x="704902" y="1073643"/>
                  </a:cubicBezTo>
                  <a:cubicBezTo>
                    <a:pt x="702901" y="1043068"/>
                    <a:pt x="703568" y="1012302"/>
                    <a:pt x="704902" y="981727"/>
                  </a:cubicBezTo>
                  <a:cubicBezTo>
                    <a:pt x="706235" y="951152"/>
                    <a:pt x="707187" y="917624"/>
                    <a:pt x="709283" y="885715"/>
                  </a:cubicBezTo>
                  <a:cubicBezTo>
                    <a:pt x="710902" y="860950"/>
                    <a:pt x="713569" y="835995"/>
                    <a:pt x="712998" y="811230"/>
                  </a:cubicBezTo>
                  <a:cubicBezTo>
                    <a:pt x="713205" y="786452"/>
                    <a:pt x="708846" y="761848"/>
                    <a:pt x="700139" y="738649"/>
                  </a:cubicBezTo>
                  <a:cubicBezTo>
                    <a:pt x="696663" y="729837"/>
                    <a:pt x="692458" y="721330"/>
                    <a:pt x="687566" y="713217"/>
                  </a:cubicBezTo>
                  <a:cubicBezTo>
                    <a:pt x="687485" y="711535"/>
                    <a:pt x="686848" y="709928"/>
                    <a:pt x="685756" y="708645"/>
                  </a:cubicBezTo>
                  <a:cubicBezTo>
                    <a:pt x="683470" y="705978"/>
                    <a:pt x="681184" y="703026"/>
                    <a:pt x="678708" y="700359"/>
                  </a:cubicBezTo>
                  <a:cubicBezTo>
                    <a:pt x="676231" y="697692"/>
                    <a:pt x="675945" y="696930"/>
                    <a:pt x="674421" y="695310"/>
                  </a:cubicBezTo>
                  <a:cubicBezTo>
                    <a:pt x="673759" y="691234"/>
                    <a:pt x="671219" y="687707"/>
                    <a:pt x="667563" y="685785"/>
                  </a:cubicBezTo>
                  <a:cubicBezTo>
                    <a:pt x="667283" y="684983"/>
                    <a:pt x="667091" y="684153"/>
                    <a:pt x="666992" y="683309"/>
                  </a:cubicBezTo>
                  <a:cubicBezTo>
                    <a:pt x="666442" y="678293"/>
                    <a:pt x="668234" y="673303"/>
                    <a:pt x="671850" y="669783"/>
                  </a:cubicBezTo>
                  <a:cubicBezTo>
                    <a:pt x="676517" y="664230"/>
                    <a:pt x="680425" y="658080"/>
                    <a:pt x="683470" y="651495"/>
                  </a:cubicBezTo>
                  <a:cubicBezTo>
                    <a:pt x="688900" y="637875"/>
                    <a:pt x="680899" y="622920"/>
                    <a:pt x="671564" y="613395"/>
                  </a:cubicBezTo>
                  <a:cubicBezTo>
                    <a:pt x="662052" y="604482"/>
                    <a:pt x="650355" y="598239"/>
                    <a:pt x="637655" y="595298"/>
                  </a:cubicBezTo>
                  <a:cubicBezTo>
                    <a:pt x="624220" y="592325"/>
                    <a:pt x="610197" y="593521"/>
                    <a:pt x="597460" y="598727"/>
                  </a:cubicBezTo>
                  <a:cubicBezTo>
                    <a:pt x="591662" y="600898"/>
                    <a:pt x="585747" y="602742"/>
                    <a:pt x="579743" y="604251"/>
                  </a:cubicBezTo>
                  <a:lnTo>
                    <a:pt x="579076" y="604251"/>
                  </a:lnTo>
                  <a:lnTo>
                    <a:pt x="577933" y="604251"/>
                  </a:lnTo>
                  <a:cubicBezTo>
                    <a:pt x="576475" y="604346"/>
                    <a:pt x="575011" y="604346"/>
                    <a:pt x="573552" y="604251"/>
                  </a:cubicBezTo>
                  <a:cubicBezTo>
                    <a:pt x="576695" y="604251"/>
                    <a:pt x="572123" y="603585"/>
                    <a:pt x="571742" y="603489"/>
                  </a:cubicBezTo>
                  <a:lnTo>
                    <a:pt x="570980" y="603489"/>
                  </a:lnTo>
                  <a:cubicBezTo>
                    <a:pt x="569961" y="602910"/>
                    <a:pt x="568975" y="602274"/>
                    <a:pt x="568027" y="601584"/>
                  </a:cubicBezTo>
                  <a:cubicBezTo>
                    <a:pt x="563415" y="597809"/>
                    <a:pt x="559115" y="593668"/>
                    <a:pt x="555169" y="589202"/>
                  </a:cubicBezTo>
                  <a:cubicBezTo>
                    <a:pt x="551549" y="585496"/>
                    <a:pt x="547666" y="582058"/>
                    <a:pt x="543548" y="578915"/>
                  </a:cubicBezTo>
                  <a:cubicBezTo>
                    <a:pt x="543602" y="578186"/>
                    <a:pt x="543602" y="577453"/>
                    <a:pt x="543548" y="576724"/>
                  </a:cubicBezTo>
                  <a:cubicBezTo>
                    <a:pt x="541929" y="570819"/>
                    <a:pt x="537643" y="570057"/>
                    <a:pt x="534023" y="567199"/>
                  </a:cubicBezTo>
                  <a:cubicBezTo>
                    <a:pt x="529979" y="563657"/>
                    <a:pt x="525498" y="560648"/>
                    <a:pt x="520688" y="558246"/>
                  </a:cubicBezTo>
                  <a:cubicBezTo>
                    <a:pt x="503916" y="550768"/>
                    <a:pt x="486745" y="544217"/>
                    <a:pt x="469253" y="538624"/>
                  </a:cubicBezTo>
                  <a:cubicBezTo>
                    <a:pt x="452870" y="532719"/>
                    <a:pt x="436487" y="526908"/>
                    <a:pt x="420199" y="520717"/>
                  </a:cubicBezTo>
                  <a:cubicBezTo>
                    <a:pt x="403911" y="514526"/>
                    <a:pt x="394863" y="510335"/>
                    <a:pt x="380861" y="503953"/>
                  </a:cubicBezTo>
                  <a:cubicBezTo>
                    <a:pt x="352966" y="491129"/>
                    <a:pt x="326632" y="475149"/>
                    <a:pt x="302375" y="456328"/>
                  </a:cubicBezTo>
                  <a:cubicBezTo>
                    <a:pt x="290960" y="447186"/>
                    <a:pt x="280083" y="437391"/>
                    <a:pt x="269800" y="426991"/>
                  </a:cubicBezTo>
                  <a:cubicBezTo>
                    <a:pt x="257100" y="416885"/>
                    <a:pt x="246378" y="404516"/>
                    <a:pt x="238177" y="390510"/>
                  </a:cubicBezTo>
                  <a:cubicBezTo>
                    <a:pt x="236462" y="386986"/>
                    <a:pt x="234557" y="383462"/>
                    <a:pt x="232843" y="379842"/>
                  </a:cubicBezTo>
                  <a:cubicBezTo>
                    <a:pt x="233349" y="378627"/>
                    <a:pt x="233670" y="377343"/>
                    <a:pt x="233795" y="376032"/>
                  </a:cubicBezTo>
                  <a:cubicBezTo>
                    <a:pt x="233568" y="372442"/>
                    <a:pt x="233059" y="368875"/>
                    <a:pt x="232271" y="365365"/>
                  </a:cubicBezTo>
                  <a:cubicBezTo>
                    <a:pt x="230763" y="357720"/>
                    <a:pt x="228563" y="350228"/>
                    <a:pt x="225699" y="342981"/>
                  </a:cubicBezTo>
                  <a:cubicBezTo>
                    <a:pt x="220084" y="330783"/>
                    <a:pt x="216851" y="317625"/>
                    <a:pt x="216174" y="304214"/>
                  </a:cubicBezTo>
                  <a:close/>
                  <a:moveTo>
                    <a:pt x="879400" y="865998"/>
                  </a:moveTo>
                  <a:lnTo>
                    <a:pt x="879400" y="865998"/>
                  </a:lnTo>
                  <a:lnTo>
                    <a:pt x="880257" y="865998"/>
                  </a:lnTo>
                  <a:lnTo>
                    <a:pt x="879495" y="865998"/>
                  </a:lnTo>
                  <a:close/>
                  <a:moveTo>
                    <a:pt x="853206" y="913623"/>
                  </a:moveTo>
                  <a:lnTo>
                    <a:pt x="853206" y="913623"/>
                  </a:lnTo>
                  <a:cubicBezTo>
                    <a:pt x="853663" y="910988"/>
                    <a:pt x="854267" y="908381"/>
                    <a:pt x="855016" y="905813"/>
                  </a:cubicBezTo>
                  <a:cubicBezTo>
                    <a:pt x="855016" y="905813"/>
                    <a:pt x="855873" y="903717"/>
                    <a:pt x="856159" y="903241"/>
                  </a:cubicBezTo>
                  <a:cubicBezTo>
                    <a:pt x="856123" y="903052"/>
                    <a:pt x="856123" y="902858"/>
                    <a:pt x="856159" y="902670"/>
                  </a:cubicBezTo>
                  <a:lnTo>
                    <a:pt x="856920" y="901717"/>
                  </a:lnTo>
                  <a:cubicBezTo>
                    <a:pt x="857332" y="901299"/>
                    <a:pt x="857778" y="900917"/>
                    <a:pt x="858254" y="900574"/>
                  </a:cubicBezTo>
                  <a:cubicBezTo>
                    <a:pt x="856903" y="908834"/>
                    <a:pt x="854734" y="916938"/>
                    <a:pt x="851777" y="924768"/>
                  </a:cubicBezTo>
                  <a:cubicBezTo>
                    <a:pt x="851777" y="924768"/>
                    <a:pt x="851777" y="924768"/>
                    <a:pt x="851777" y="925530"/>
                  </a:cubicBezTo>
                  <a:lnTo>
                    <a:pt x="852349" y="920862"/>
                  </a:lnTo>
                  <a:cubicBezTo>
                    <a:pt x="852349" y="919338"/>
                    <a:pt x="852349" y="917719"/>
                    <a:pt x="852825" y="916195"/>
                  </a:cubicBezTo>
                  <a:cubicBezTo>
                    <a:pt x="853301" y="914671"/>
                    <a:pt x="852825" y="914481"/>
                    <a:pt x="852825" y="913623"/>
                  </a:cubicBezTo>
                  <a:close/>
                  <a:moveTo>
                    <a:pt x="741001" y="1175085"/>
                  </a:moveTo>
                  <a:lnTo>
                    <a:pt x="741001" y="1175085"/>
                  </a:lnTo>
                  <a:cubicBezTo>
                    <a:pt x="743478" y="1174037"/>
                    <a:pt x="743383" y="1174132"/>
                    <a:pt x="741001" y="1175085"/>
                  </a:cubicBezTo>
                  <a:close/>
                  <a:moveTo>
                    <a:pt x="638227" y="654734"/>
                  </a:moveTo>
                  <a:lnTo>
                    <a:pt x="638227" y="654734"/>
                  </a:lnTo>
                  <a:cubicBezTo>
                    <a:pt x="638254" y="654923"/>
                    <a:pt x="638254" y="655116"/>
                    <a:pt x="638227" y="655305"/>
                  </a:cubicBezTo>
                  <a:lnTo>
                    <a:pt x="638227" y="655305"/>
                  </a:lnTo>
                  <a:lnTo>
                    <a:pt x="638227" y="655305"/>
                  </a:lnTo>
                  <a:close/>
                  <a:moveTo>
                    <a:pt x="786817" y="1711342"/>
                  </a:moveTo>
                  <a:lnTo>
                    <a:pt x="786817" y="1711342"/>
                  </a:lnTo>
                  <a:cubicBezTo>
                    <a:pt x="754450" y="1720661"/>
                    <a:pt x="721564" y="1728071"/>
                    <a:pt x="688328" y="1733535"/>
                  </a:cubicBezTo>
                  <a:cubicBezTo>
                    <a:pt x="680137" y="1734964"/>
                    <a:pt x="671945" y="1736298"/>
                    <a:pt x="663658" y="1737536"/>
                  </a:cubicBezTo>
                  <a:lnTo>
                    <a:pt x="657562" y="1738393"/>
                  </a:lnTo>
                  <a:lnTo>
                    <a:pt x="657277" y="1738393"/>
                  </a:lnTo>
                  <a:lnTo>
                    <a:pt x="655276" y="1738393"/>
                  </a:lnTo>
                  <a:lnTo>
                    <a:pt x="640894" y="1740203"/>
                  </a:lnTo>
                  <a:cubicBezTo>
                    <a:pt x="623844" y="1742203"/>
                    <a:pt x="606794" y="1743727"/>
                    <a:pt x="589649" y="1744775"/>
                  </a:cubicBezTo>
                  <a:cubicBezTo>
                    <a:pt x="524623" y="1749064"/>
                    <a:pt x="459336" y="1747151"/>
                    <a:pt x="394672" y="1739060"/>
                  </a:cubicBezTo>
                  <a:lnTo>
                    <a:pt x="388957" y="1738298"/>
                  </a:lnTo>
                  <a:lnTo>
                    <a:pt x="388291" y="1738298"/>
                  </a:lnTo>
                  <a:lnTo>
                    <a:pt x="386767" y="1738298"/>
                  </a:lnTo>
                  <a:lnTo>
                    <a:pt x="375336" y="1736584"/>
                  </a:lnTo>
                  <a:cubicBezTo>
                    <a:pt x="367050" y="1735250"/>
                    <a:pt x="358858" y="1733821"/>
                    <a:pt x="350571" y="1732297"/>
                  </a:cubicBezTo>
                  <a:cubicBezTo>
                    <a:pt x="334760" y="1729376"/>
                    <a:pt x="319044" y="1725916"/>
                    <a:pt x="303423" y="1721915"/>
                  </a:cubicBezTo>
                  <a:cubicBezTo>
                    <a:pt x="271986" y="1714252"/>
                    <a:pt x="241038" y="1704710"/>
                    <a:pt x="210744" y="1693340"/>
                  </a:cubicBezTo>
                  <a:cubicBezTo>
                    <a:pt x="197028" y="1688101"/>
                    <a:pt x="187027" y="1683815"/>
                    <a:pt x="175502" y="1678576"/>
                  </a:cubicBezTo>
                  <a:cubicBezTo>
                    <a:pt x="163977" y="1673337"/>
                    <a:pt x="150832" y="1666860"/>
                    <a:pt x="138831" y="1660384"/>
                  </a:cubicBezTo>
                  <a:cubicBezTo>
                    <a:pt x="129306" y="1655240"/>
                    <a:pt x="119781" y="1649811"/>
                    <a:pt x="111018" y="1644000"/>
                  </a:cubicBezTo>
                  <a:cubicBezTo>
                    <a:pt x="106446" y="1641048"/>
                    <a:pt x="101493" y="1638000"/>
                    <a:pt x="97492" y="1634475"/>
                  </a:cubicBezTo>
                  <a:lnTo>
                    <a:pt x="91682" y="1630094"/>
                  </a:lnTo>
                  <a:lnTo>
                    <a:pt x="89872" y="1628665"/>
                  </a:lnTo>
                  <a:lnTo>
                    <a:pt x="87396" y="1626665"/>
                  </a:lnTo>
                  <a:cubicBezTo>
                    <a:pt x="79879" y="1620371"/>
                    <a:pt x="72872" y="1613491"/>
                    <a:pt x="66441" y="1606091"/>
                  </a:cubicBezTo>
                  <a:lnTo>
                    <a:pt x="63012" y="1601900"/>
                  </a:lnTo>
                  <a:lnTo>
                    <a:pt x="61488" y="1599900"/>
                  </a:lnTo>
                  <a:lnTo>
                    <a:pt x="59202" y="1596566"/>
                  </a:lnTo>
                  <a:cubicBezTo>
                    <a:pt x="56392" y="1592328"/>
                    <a:pt x="53817" y="1587940"/>
                    <a:pt x="51486" y="1583421"/>
                  </a:cubicBezTo>
                  <a:cubicBezTo>
                    <a:pt x="50439" y="1581421"/>
                    <a:pt x="49486" y="1579230"/>
                    <a:pt x="48534" y="1577135"/>
                  </a:cubicBezTo>
                  <a:cubicBezTo>
                    <a:pt x="48319" y="1576814"/>
                    <a:pt x="48158" y="1576460"/>
                    <a:pt x="48058" y="1576087"/>
                  </a:cubicBezTo>
                  <a:cubicBezTo>
                    <a:pt x="48058" y="1576659"/>
                    <a:pt x="47200" y="1573992"/>
                    <a:pt x="47010" y="1573516"/>
                  </a:cubicBezTo>
                  <a:cubicBezTo>
                    <a:pt x="45198" y="1568494"/>
                    <a:pt x="43672" y="1563374"/>
                    <a:pt x="42438" y="1558180"/>
                  </a:cubicBezTo>
                  <a:cubicBezTo>
                    <a:pt x="41866" y="1555799"/>
                    <a:pt x="41390" y="1553322"/>
                    <a:pt x="40914" y="1550846"/>
                  </a:cubicBezTo>
                  <a:cubicBezTo>
                    <a:pt x="40437" y="1548369"/>
                    <a:pt x="40342" y="1547798"/>
                    <a:pt x="40152" y="1546274"/>
                  </a:cubicBezTo>
                  <a:lnTo>
                    <a:pt x="40152" y="1546274"/>
                  </a:lnTo>
                  <a:cubicBezTo>
                    <a:pt x="40152" y="1546274"/>
                    <a:pt x="40152" y="1545607"/>
                    <a:pt x="40152" y="1545131"/>
                  </a:cubicBezTo>
                  <a:cubicBezTo>
                    <a:pt x="41327" y="1537428"/>
                    <a:pt x="43176" y="1529842"/>
                    <a:pt x="45676" y="1522461"/>
                  </a:cubicBezTo>
                  <a:cubicBezTo>
                    <a:pt x="49598" y="1512050"/>
                    <a:pt x="54377" y="1501983"/>
                    <a:pt x="59964" y="1492362"/>
                  </a:cubicBezTo>
                  <a:cubicBezTo>
                    <a:pt x="60726" y="1490934"/>
                    <a:pt x="61488" y="1489505"/>
                    <a:pt x="62345" y="1488171"/>
                  </a:cubicBezTo>
                  <a:lnTo>
                    <a:pt x="65679" y="1485124"/>
                  </a:lnTo>
                  <a:cubicBezTo>
                    <a:pt x="74934" y="1477091"/>
                    <a:pt x="83157" y="1467940"/>
                    <a:pt x="90158" y="1457882"/>
                  </a:cubicBezTo>
                  <a:cubicBezTo>
                    <a:pt x="97045" y="1445841"/>
                    <a:pt x="101995" y="1432790"/>
                    <a:pt x="104827" y="1419211"/>
                  </a:cubicBezTo>
                  <a:cubicBezTo>
                    <a:pt x="108922" y="1404161"/>
                    <a:pt x="113494" y="1389207"/>
                    <a:pt x="116733" y="1373871"/>
                  </a:cubicBezTo>
                  <a:cubicBezTo>
                    <a:pt x="118542" y="1365080"/>
                    <a:pt x="119688" y="1356165"/>
                    <a:pt x="120162" y="1347201"/>
                  </a:cubicBezTo>
                  <a:cubicBezTo>
                    <a:pt x="120213" y="1346790"/>
                    <a:pt x="120213" y="1346374"/>
                    <a:pt x="120162" y="1345963"/>
                  </a:cubicBezTo>
                  <a:cubicBezTo>
                    <a:pt x="120733" y="1343201"/>
                    <a:pt x="121210" y="1340534"/>
                    <a:pt x="121686" y="1337676"/>
                  </a:cubicBezTo>
                  <a:cubicBezTo>
                    <a:pt x="124924" y="1320055"/>
                    <a:pt x="127305" y="1302243"/>
                    <a:pt x="129401" y="1284432"/>
                  </a:cubicBezTo>
                  <a:cubicBezTo>
                    <a:pt x="131496" y="1266620"/>
                    <a:pt x="133116" y="1250523"/>
                    <a:pt x="134926" y="1233473"/>
                  </a:cubicBezTo>
                  <a:cubicBezTo>
                    <a:pt x="136735" y="1216423"/>
                    <a:pt x="138450" y="1201564"/>
                    <a:pt x="140736" y="1185848"/>
                  </a:cubicBezTo>
                  <a:cubicBezTo>
                    <a:pt x="145975" y="1150701"/>
                    <a:pt x="152356" y="1115839"/>
                    <a:pt x="156928" y="1081073"/>
                  </a:cubicBezTo>
                  <a:cubicBezTo>
                    <a:pt x="161786" y="1044211"/>
                    <a:pt x="165882" y="1007349"/>
                    <a:pt x="169787" y="970392"/>
                  </a:cubicBezTo>
                  <a:cubicBezTo>
                    <a:pt x="173692" y="933435"/>
                    <a:pt x="177312" y="898098"/>
                    <a:pt x="181408" y="861998"/>
                  </a:cubicBezTo>
                  <a:cubicBezTo>
                    <a:pt x="183408" y="843996"/>
                    <a:pt x="185599" y="825898"/>
                    <a:pt x="187885" y="807896"/>
                  </a:cubicBezTo>
                  <a:cubicBezTo>
                    <a:pt x="187914" y="807388"/>
                    <a:pt x="187914" y="806880"/>
                    <a:pt x="187885" y="806372"/>
                  </a:cubicBezTo>
                  <a:cubicBezTo>
                    <a:pt x="187931" y="805674"/>
                    <a:pt x="187931" y="804974"/>
                    <a:pt x="187885" y="804276"/>
                  </a:cubicBezTo>
                  <a:cubicBezTo>
                    <a:pt x="188361" y="801133"/>
                    <a:pt x="188742" y="797990"/>
                    <a:pt x="189123" y="794751"/>
                  </a:cubicBezTo>
                  <a:cubicBezTo>
                    <a:pt x="189504" y="791513"/>
                    <a:pt x="189790" y="789608"/>
                    <a:pt x="190456" y="784655"/>
                  </a:cubicBezTo>
                  <a:cubicBezTo>
                    <a:pt x="191694" y="775130"/>
                    <a:pt x="193028" y="765605"/>
                    <a:pt x="194457" y="756080"/>
                  </a:cubicBezTo>
                  <a:cubicBezTo>
                    <a:pt x="199695" y="720361"/>
                    <a:pt x="205506" y="684642"/>
                    <a:pt x="210554" y="648924"/>
                  </a:cubicBezTo>
                  <a:cubicBezTo>
                    <a:pt x="215602" y="613205"/>
                    <a:pt x="220079" y="577962"/>
                    <a:pt x="225318" y="541291"/>
                  </a:cubicBezTo>
                  <a:cubicBezTo>
                    <a:pt x="228366" y="518145"/>
                    <a:pt x="232461" y="495000"/>
                    <a:pt x="236367" y="471568"/>
                  </a:cubicBezTo>
                  <a:cubicBezTo>
                    <a:pt x="244723" y="480513"/>
                    <a:pt x="255020" y="487421"/>
                    <a:pt x="266466" y="491761"/>
                  </a:cubicBezTo>
                  <a:cubicBezTo>
                    <a:pt x="287030" y="502698"/>
                    <a:pt x="308798" y="511201"/>
                    <a:pt x="331331" y="517098"/>
                  </a:cubicBezTo>
                  <a:lnTo>
                    <a:pt x="336475" y="520241"/>
                  </a:lnTo>
                  <a:cubicBezTo>
                    <a:pt x="364228" y="536226"/>
                    <a:pt x="393366" y="549679"/>
                    <a:pt x="423533" y="560436"/>
                  </a:cubicBezTo>
                  <a:cubicBezTo>
                    <a:pt x="439916" y="566723"/>
                    <a:pt x="456490" y="572533"/>
                    <a:pt x="472968" y="578439"/>
                  </a:cubicBezTo>
                  <a:lnTo>
                    <a:pt x="496780" y="586821"/>
                  </a:lnTo>
                  <a:cubicBezTo>
                    <a:pt x="502964" y="588749"/>
                    <a:pt x="509363" y="589901"/>
                    <a:pt x="515830" y="590250"/>
                  </a:cubicBezTo>
                  <a:cubicBezTo>
                    <a:pt x="517564" y="591478"/>
                    <a:pt x="519218" y="592814"/>
                    <a:pt x="520783" y="594250"/>
                  </a:cubicBezTo>
                  <a:cubicBezTo>
                    <a:pt x="515759" y="614389"/>
                    <a:pt x="519422" y="635712"/>
                    <a:pt x="530880" y="653019"/>
                  </a:cubicBezTo>
                  <a:cubicBezTo>
                    <a:pt x="541357" y="670355"/>
                    <a:pt x="556597" y="686071"/>
                    <a:pt x="577552" y="686547"/>
                  </a:cubicBezTo>
                  <a:cubicBezTo>
                    <a:pt x="594418" y="685408"/>
                    <a:pt x="609829" y="676596"/>
                    <a:pt x="619367" y="662640"/>
                  </a:cubicBezTo>
                  <a:cubicBezTo>
                    <a:pt x="622630" y="658587"/>
                    <a:pt x="625621" y="654323"/>
                    <a:pt x="628321" y="649876"/>
                  </a:cubicBezTo>
                  <a:lnTo>
                    <a:pt x="628320" y="649876"/>
                  </a:lnTo>
                  <a:lnTo>
                    <a:pt x="632416" y="651781"/>
                  </a:lnTo>
                  <a:cubicBezTo>
                    <a:pt x="634117" y="652551"/>
                    <a:pt x="635743" y="653476"/>
                    <a:pt x="637274" y="654543"/>
                  </a:cubicBezTo>
                  <a:cubicBezTo>
                    <a:pt x="637274" y="654543"/>
                    <a:pt x="637274" y="654543"/>
                    <a:pt x="637274" y="654543"/>
                  </a:cubicBezTo>
                  <a:cubicBezTo>
                    <a:pt x="637274" y="654543"/>
                    <a:pt x="639274" y="656925"/>
                    <a:pt x="637941" y="655020"/>
                  </a:cubicBezTo>
                  <a:lnTo>
                    <a:pt x="637941" y="655020"/>
                  </a:lnTo>
                  <a:cubicBezTo>
                    <a:pt x="639429" y="657147"/>
                    <a:pt x="641384" y="658906"/>
                    <a:pt x="643656" y="660163"/>
                  </a:cubicBezTo>
                  <a:cubicBezTo>
                    <a:pt x="639771" y="666770"/>
                    <a:pt x="638102" y="674447"/>
                    <a:pt x="638893" y="682071"/>
                  </a:cubicBezTo>
                  <a:cubicBezTo>
                    <a:pt x="639371" y="687021"/>
                    <a:pt x="640692" y="691853"/>
                    <a:pt x="642799" y="696358"/>
                  </a:cubicBezTo>
                  <a:cubicBezTo>
                    <a:pt x="641941" y="698835"/>
                    <a:pt x="641275" y="701502"/>
                    <a:pt x="640608" y="703883"/>
                  </a:cubicBezTo>
                  <a:cubicBezTo>
                    <a:pt x="634607" y="702740"/>
                    <a:pt x="628511" y="701502"/>
                    <a:pt x="622415" y="700454"/>
                  </a:cubicBezTo>
                  <a:cubicBezTo>
                    <a:pt x="606318" y="697596"/>
                    <a:pt x="590316" y="695882"/>
                    <a:pt x="574123" y="694453"/>
                  </a:cubicBezTo>
                  <a:cubicBezTo>
                    <a:pt x="542666" y="691754"/>
                    <a:pt x="511519" y="686207"/>
                    <a:pt x="481064" y="677880"/>
                  </a:cubicBezTo>
                  <a:cubicBezTo>
                    <a:pt x="451251" y="669688"/>
                    <a:pt x="422771" y="657210"/>
                    <a:pt x="393625" y="647114"/>
                  </a:cubicBezTo>
                  <a:cubicBezTo>
                    <a:pt x="379267" y="642006"/>
                    <a:pt x="365503" y="635364"/>
                    <a:pt x="352572" y="627302"/>
                  </a:cubicBezTo>
                  <a:cubicBezTo>
                    <a:pt x="338248" y="618887"/>
                    <a:pt x="323461" y="611286"/>
                    <a:pt x="308281" y="604537"/>
                  </a:cubicBezTo>
                  <a:cubicBezTo>
                    <a:pt x="305804" y="603394"/>
                    <a:pt x="303709" y="606918"/>
                    <a:pt x="306090" y="608252"/>
                  </a:cubicBezTo>
                  <a:cubicBezTo>
                    <a:pt x="320148" y="615832"/>
                    <a:pt x="333788" y="624163"/>
                    <a:pt x="346952" y="633207"/>
                  </a:cubicBezTo>
                  <a:cubicBezTo>
                    <a:pt x="353074" y="637940"/>
                    <a:pt x="359432" y="642359"/>
                    <a:pt x="366002" y="646447"/>
                  </a:cubicBezTo>
                  <a:cubicBezTo>
                    <a:pt x="373068" y="650464"/>
                    <a:pt x="380350" y="654089"/>
                    <a:pt x="387815" y="657306"/>
                  </a:cubicBezTo>
                  <a:cubicBezTo>
                    <a:pt x="401626" y="663306"/>
                    <a:pt x="415723" y="668831"/>
                    <a:pt x="429534" y="674832"/>
                  </a:cubicBezTo>
                  <a:cubicBezTo>
                    <a:pt x="444557" y="681378"/>
                    <a:pt x="459914" y="687133"/>
                    <a:pt x="475539" y="692072"/>
                  </a:cubicBezTo>
                  <a:cubicBezTo>
                    <a:pt x="506563" y="701904"/>
                    <a:pt x="538459" y="708730"/>
                    <a:pt x="570789" y="712455"/>
                  </a:cubicBezTo>
                  <a:cubicBezTo>
                    <a:pt x="586601" y="714170"/>
                    <a:pt x="602317" y="715884"/>
                    <a:pt x="618415" y="718837"/>
                  </a:cubicBezTo>
                  <a:lnTo>
                    <a:pt x="637465" y="722457"/>
                  </a:lnTo>
                  <a:cubicBezTo>
                    <a:pt x="636703" y="727029"/>
                    <a:pt x="636131" y="731982"/>
                    <a:pt x="635750" y="736268"/>
                  </a:cubicBezTo>
                  <a:cubicBezTo>
                    <a:pt x="634226" y="754461"/>
                    <a:pt x="639370" y="779226"/>
                    <a:pt x="655848" y="788941"/>
                  </a:cubicBezTo>
                  <a:lnTo>
                    <a:pt x="655276" y="798466"/>
                  </a:lnTo>
                  <a:cubicBezTo>
                    <a:pt x="653102" y="797673"/>
                    <a:pt x="650696" y="798792"/>
                    <a:pt x="649903" y="800967"/>
                  </a:cubicBezTo>
                  <a:cubicBezTo>
                    <a:pt x="649706" y="801507"/>
                    <a:pt x="649622" y="802083"/>
                    <a:pt x="649657" y="802657"/>
                  </a:cubicBezTo>
                  <a:cubicBezTo>
                    <a:pt x="649101" y="810200"/>
                    <a:pt x="648115" y="817705"/>
                    <a:pt x="646704" y="825136"/>
                  </a:cubicBezTo>
                  <a:cubicBezTo>
                    <a:pt x="645561" y="832661"/>
                    <a:pt x="644989" y="840186"/>
                    <a:pt x="643942" y="847615"/>
                  </a:cubicBezTo>
                  <a:cubicBezTo>
                    <a:pt x="641751" y="863617"/>
                    <a:pt x="639179" y="879524"/>
                    <a:pt x="636226" y="895240"/>
                  </a:cubicBezTo>
                  <a:cubicBezTo>
                    <a:pt x="630511" y="926990"/>
                    <a:pt x="625304" y="959089"/>
                    <a:pt x="620605" y="991538"/>
                  </a:cubicBezTo>
                  <a:cubicBezTo>
                    <a:pt x="615748" y="1023828"/>
                    <a:pt x="611080" y="1056117"/>
                    <a:pt x="607080" y="1088407"/>
                  </a:cubicBezTo>
                  <a:cubicBezTo>
                    <a:pt x="604889" y="1104981"/>
                    <a:pt x="602698" y="1121459"/>
                    <a:pt x="600317" y="1137937"/>
                  </a:cubicBezTo>
                  <a:cubicBezTo>
                    <a:pt x="597338" y="1154300"/>
                    <a:pt x="596347" y="1170962"/>
                    <a:pt x="597364" y="1187563"/>
                  </a:cubicBezTo>
                  <a:cubicBezTo>
                    <a:pt x="597364" y="1191944"/>
                    <a:pt x="604222" y="1195087"/>
                    <a:pt x="606889" y="1190039"/>
                  </a:cubicBezTo>
                  <a:cubicBezTo>
                    <a:pt x="613086" y="1175031"/>
                    <a:pt x="617126" y="1159221"/>
                    <a:pt x="618891" y="1143081"/>
                  </a:cubicBezTo>
                  <a:cubicBezTo>
                    <a:pt x="621304" y="1126571"/>
                    <a:pt x="623590" y="1110092"/>
                    <a:pt x="625749" y="1093646"/>
                  </a:cubicBezTo>
                  <a:cubicBezTo>
                    <a:pt x="630226" y="1060880"/>
                    <a:pt x="634226" y="1028209"/>
                    <a:pt x="638798" y="995538"/>
                  </a:cubicBezTo>
                  <a:cubicBezTo>
                    <a:pt x="638227" y="1003635"/>
                    <a:pt x="637750" y="1011731"/>
                    <a:pt x="637560" y="1019827"/>
                  </a:cubicBezTo>
                  <a:cubicBezTo>
                    <a:pt x="636924" y="1037933"/>
                    <a:pt x="637337" y="1056061"/>
                    <a:pt x="638798" y="1074120"/>
                  </a:cubicBezTo>
                  <a:cubicBezTo>
                    <a:pt x="639370" y="1081644"/>
                    <a:pt x="639274" y="1089264"/>
                    <a:pt x="640036" y="1096789"/>
                  </a:cubicBezTo>
                  <a:cubicBezTo>
                    <a:pt x="640903" y="1112485"/>
                    <a:pt x="644749" y="1127872"/>
                    <a:pt x="651371" y="1142128"/>
                  </a:cubicBezTo>
                  <a:cubicBezTo>
                    <a:pt x="655321" y="1150179"/>
                    <a:pt x="662105" y="1156489"/>
                    <a:pt x="670421" y="1159845"/>
                  </a:cubicBezTo>
                  <a:cubicBezTo>
                    <a:pt x="675086" y="1161607"/>
                    <a:pt x="680234" y="1161607"/>
                    <a:pt x="684899" y="1159845"/>
                  </a:cubicBezTo>
                  <a:cubicBezTo>
                    <a:pt x="687132" y="1164660"/>
                    <a:pt x="689710" y="1169308"/>
                    <a:pt x="692614" y="1173751"/>
                  </a:cubicBezTo>
                  <a:cubicBezTo>
                    <a:pt x="696994" y="1180433"/>
                    <a:pt x="702506" y="1186300"/>
                    <a:pt x="708902" y="1191087"/>
                  </a:cubicBezTo>
                  <a:cubicBezTo>
                    <a:pt x="705920" y="1198545"/>
                    <a:pt x="704089" y="1206414"/>
                    <a:pt x="703473" y="1214423"/>
                  </a:cubicBezTo>
                  <a:cubicBezTo>
                    <a:pt x="701663" y="1226710"/>
                    <a:pt x="700615" y="1239093"/>
                    <a:pt x="699758" y="1251570"/>
                  </a:cubicBezTo>
                  <a:cubicBezTo>
                    <a:pt x="698139" y="1275478"/>
                    <a:pt x="696138" y="1299195"/>
                    <a:pt x="694805" y="1323294"/>
                  </a:cubicBezTo>
                  <a:cubicBezTo>
                    <a:pt x="693471" y="1347392"/>
                    <a:pt x="693376" y="1372443"/>
                    <a:pt x="692328" y="1397017"/>
                  </a:cubicBezTo>
                  <a:cubicBezTo>
                    <a:pt x="691757" y="1409781"/>
                    <a:pt x="690804" y="1422449"/>
                    <a:pt x="689280" y="1435117"/>
                  </a:cubicBezTo>
                  <a:cubicBezTo>
                    <a:pt x="686397" y="1447115"/>
                    <a:pt x="685242" y="1459464"/>
                    <a:pt x="685852" y="1471789"/>
                  </a:cubicBezTo>
                  <a:cubicBezTo>
                    <a:pt x="686713" y="1475043"/>
                    <a:pt x="690050" y="1476983"/>
                    <a:pt x="693305" y="1476122"/>
                  </a:cubicBezTo>
                  <a:cubicBezTo>
                    <a:pt x="694340" y="1475847"/>
                    <a:pt x="695284" y="1475306"/>
                    <a:pt x="696043" y="1474551"/>
                  </a:cubicBezTo>
                  <a:cubicBezTo>
                    <a:pt x="702197" y="1464592"/>
                    <a:pt x="705645" y="1453199"/>
                    <a:pt x="706045" y="1441499"/>
                  </a:cubicBezTo>
                  <a:cubicBezTo>
                    <a:pt x="707950" y="1428831"/>
                    <a:pt x="708902" y="1415877"/>
                    <a:pt x="709664" y="1403399"/>
                  </a:cubicBezTo>
                  <a:cubicBezTo>
                    <a:pt x="711188" y="1378062"/>
                    <a:pt x="711188" y="1352726"/>
                    <a:pt x="712521" y="1327199"/>
                  </a:cubicBezTo>
                  <a:cubicBezTo>
                    <a:pt x="713760" y="1303958"/>
                    <a:pt x="715951" y="1280812"/>
                    <a:pt x="717094" y="1257476"/>
                  </a:cubicBezTo>
                  <a:cubicBezTo>
                    <a:pt x="717760" y="1245189"/>
                    <a:pt x="718522" y="1232901"/>
                    <a:pt x="719951" y="1220614"/>
                  </a:cubicBezTo>
                  <a:cubicBezTo>
                    <a:pt x="720713" y="1213756"/>
                    <a:pt x="722618" y="1206517"/>
                    <a:pt x="723380" y="1199278"/>
                  </a:cubicBezTo>
                  <a:lnTo>
                    <a:pt x="725761" y="1200231"/>
                  </a:lnTo>
                  <a:lnTo>
                    <a:pt x="729571" y="1201278"/>
                  </a:lnTo>
                  <a:cubicBezTo>
                    <a:pt x="736883" y="1203083"/>
                    <a:pt x="744601" y="1202169"/>
                    <a:pt x="751288" y="1198707"/>
                  </a:cubicBezTo>
                  <a:lnTo>
                    <a:pt x="753860" y="1197087"/>
                  </a:lnTo>
                  <a:lnTo>
                    <a:pt x="755765" y="1195468"/>
                  </a:lnTo>
                  <a:lnTo>
                    <a:pt x="758813" y="1193087"/>
                  </a:lnTo>
                  <a:cubicBezTo>
                    <a:pt x="762932" y="1188843"/>
                    <a:pt x="766169" y="1183825"/>
                    <a:pt x="768338" y="1178323"/>
                  </a:cubicBezTo>
                  <a:cubicBezTo>
                    <a:pt x="770972" y="1172360"/>
                    <a:pt x="773076" y="1166177"/>
                    <a:pt x="774625" y="1159845"/>
                  </a:cubicBezTo>
                  <a:cubicBezTo>
                    <a:pt x="779776" y="1160481"/>
                    <a:pt x="784960" y="1160831"/>
                    <a:pt x="790150" y="1160892"/>
                  </a:cubicBezTo>
                  <a:cubicBezTo>
                    <a:pt x="797294" y="1160892"/>
                    <a:pt x="809200" y="1159845"/>
                    <a:pt x="811010" y="1150701"/>
                  </a:cubicBezTo>
                  <a:cubicBezTo>
                    <a:pt x="811454" y="1148922"/>
                    <a:pt x="810461" y="1147099"/>
                    <a:pt x="808724" y="1146510"/>
                  </a:cubicBezTo>
                  <a:cubicBezTo>
                    <a:pt x="805881" y="1145558"/>
                    <a:pt x="802805" y="1145558"/>
                    <a:pt x="799961" y="1146510"/>
                  </a:cubicBezTo>
                  <a:cubicBezTo>
                    <a:pt x="796236" y="1147697"/>
                    <a:pt x="792345" y="1148276"/>
                    <a:pt x="788436" y="1148224"/>
                  </a:cubicBezTo>
                  <a:cubicBezTo>
                    <a:pt x="784650" y="1148271"/>
                    <a:pt x="780864" y="1148080"/>
                    <a:pt x="777101" y="1147653"/>
                  </a:cubicBezTo>
                  <a:cubicBezTo>
                    <a:pt x="779367" y="1133127"/>
                    <a:pt x="780450" y="1118443"/>
                    <a:pt x="780340" y="1103742"/>
                  </a:cubicBezTo>
                  <a:cubicBezTo>
                    <a:pt x="787647" y="1104511"/>
                    <a:pt x="795005" y="1102872"/>
                    <a:pt x="801295" y="1099075"/>
                  </a:cubicBezTo>
                  <a:cubicBezTo>
                    <a:pt x="802794" y="1098006"/>
                    <a:pt x="803143" y="1095925"/>
                    <a:pt x="802074" y="1094425"/>
                  </a:cubicBezTo>
                  <a:cubicBezTo>
                    <a:pt x="801860" y="1094124"/>
                    <a:pt x="801596" y="1093861"/>
                    <a:pt x="801295" y="1093646"/>
                  </a:cubicBezTo>
                  <a:cubicBezTo>
                    <a:pt x="795053" y="1089816"/>
                    <a:pt x="787714" y="1088174"/>
                    <a:pt x="780435" y="1088979"/>
                  </a:cubicBezTo>
                  <a:cubicBezTo>
                    <a:pt x="780435" y="1081644"/>
                    <a:pt x="780435" y="1074405"/>
                    <a:pt x="779959" y="1067071"/>
                  </a:cubicBezTo>
                  <a:cubicBezTo>
                    <a:pt x="780921" y="1066425"/>
                    <a:pt x="781602" y="1065438"/>
                    <a:pt x="781864" y="1064309"/>
                  </a:cubicBezTo>
                  <a:cubicBezTo>
                    <a:pt x="782985" y="1064217"/>
                    <a:pt x="784082" y="1063927"/>
                    <a:pt x="785102" y="1063452"/>
                  </a:cubicBezTo>
                  <a:lnTo>
                    <a:pt x="791008" y="1063452"/>
                  </a:lnTo>
                  <a:cubicBezTo>
                    <a:pt x="797435" y="1064190"/>
                    <a:pt x="803945" y="1063474"/>
                    <a:pt x="810058" y="1061356"/>
                  </a:cubicBezTo>
                  <a:cubicBezTo>
                    <a:pt x="812872" y="1059606"/>
                    <a:pt x="813735" y="1055906"/>
                    <a:pt x="811985" y="1053092"/>
                  </a:cubicBezTo>
                  <a:cubicBezTo>
                    <a:pt x="811499" y="1052310"/>
                    <a:pt x="810839" y="1051650"/>
                    <a:pt x="810058" y="1051164"/>
                  </a:cubicBezTo>
                  <a:cubicBezTo>
                    <a:pt x="805107" y="1049306"/>
                    <a:pt x="799792" y="1048621"/>
                    <a:pt x="794532" y="1049164"/>
                  </a:cubicBezTo>
                  <a:cubicBezTo>
                    <a:pt x="794532" y="1047640"/>
                    <a:pt x="795008" y="1046116"/>
                    <a:pt x="795199" y="1044402"/>
                  </a:cubicBezTo>
                  <a:cubicBezTo>
                    <a:pt x="795199" y="1047354"/>
                    <a:pt x="795961" y="1041354"/>
                    <a:pt x="796056" y="1040782"/>
                  </a:cubicBezTo>
                  <a:cubicBezTo>
                    <a:pt x="796056" y="1038591"/>
                    <a:pt x="797199" y="1036496"/>
                    <a:pt x="797866" y="1034400"/>
                  </a:cubicBezTo>
                  <a:cubicBezTo>
                    <a:pt x="799800" y="1028324"/>
                    <a:pt x="802188" y="1022402"/>
                    <a:pt x="805009" y="1016684"/>
                  </a:cubicBezTo>
                  <a:cubicBezTo>
                    <a:pt x="808015" y="1016861"/>
                    <a:pt x="811031" y="1016605"/>
                    <a:pt x="813963" y="1015922"/>
                  </a:cubicBezTo>
                  <a:cubicBezTo>
                    <a:pt x="817652" y="1014680"/>
                    <a:pt x="819637" y="1010683"/>
                    <a:pt x="818395" y="1006993"/>
                  </a:cubicBezTo>
                  <a:cubicBezTo>
                    <a:pt x="817892" y="1005498"/>
                    <a:pt x="816901" y="1004215"/>
                    <a:pt x="815582" y="1003349"/>
                  </a:cubicBezTo>
                  <a:cubicBezTo>
                    <a:pt x="814384" y="1002775"/>
                    <a:pt x="813141" y="1002297"/>
                    <a:pt x="811867" y="1001920"/>
                  </a:cubicBezTo>
                  <a:cubicBezTo>
                    <a:pt x="814058" y="997253"/>
                    <a:pt x="816153" y="992395"/>
                    <a:pt x="818059" y="987823"/>
                  </a:cubicBezTo>
                  <a:cubicBezTo>
                    <a:pt x="819963" y="983251"/>
                    <a:pt x="821297" y="979632"/>
                    <a:pt x="822535" y="975441"/>
                  </a:cubicBezTo>
                  <a:cubicBezTo>
                    <a:pt x="822535" y="974488"/>
                    <a:pt x="823202" y="973536"/>
                    <a:pt x="823583" y="972488"/>
                  </a:cubicBezTo>
                  <a:cubicBezTo>
                    <a:pt x="834054" y="966378"/>
                    <a:pt x="842399" y="957202"/>
                    <a:pt x="847491" y="946199"/>
                  </a:cubicBezTo>
                  <a:cubicBezTo>
                    <a:pt x="847491" y="947913"/>
                    <a:pt x="846824" y="949533"/>
                    <a:pt x="846538" y="951247"/>
                  </a:cubicBezTo>
                  <a:cubicBezTo>
                    <a:pt x="843776" y="968583"/>
                    <a:pt x="841966" y="986109"/>
                    <a:pt x="839966" y="1003539"/>
                  </a:cubicBezTo>
                  <a:cubicBezTo>
                    <a:pt x="837966" y="1020970"/>
                    <a:pt x="835680" y="1037067"/>
                    <a:pt x="832537" y="1053736"/>
                  </a:cubicBezTo>
                  <a:cubicBezTo>
                    <a:pt x="829393" y="1070405"/>
                    <a:pt x="825012" y="1088312"/>
                    <a:pt x="821773" y="1105743"/>
                  </a:cubicBezTo>
                  <a:cubicBezTo>
                    <a:pt x="815106" y="1141080"/>
                    <a:pt x="810248" y="1176799"/>
                    <a:pt x="805676" y="1212518"/>
                  </a:cubicBezTo>
                  <a:cubicBezTo>
                    <a:pt x="801104" y="1248237"/>
                    <a:pt x="796723" y="1283955"/>
                    <a:pt x="793484" y="1319865"/>
                  </a:cubicBezTo>
                  <a:cubicBezTo>
                    <a:pt x="792784" y="1326192"/>
                    <a:pt x="792402" y="1332550"/>
                    <a:pt x="792341" y="1338915"/>
                  </a:cubicBezTo>
                  <a:cubicBezTo>
                    <a:pt x="792149" y="1345096"/>
                    <a:pt x="792531" y="1351283"/>
                    <a:pt x="793484" y="1357393"/>
                  </a:cubicBezTo>
                  <a:cubicBezTo>
                    <a:pt x="794045" y="1359476"/>
                    <a:pt x="796188" y="1360709"/>
                    <a:pt x="798271" y="1360148"/>
                  </a:cubicBezTo>
                  <a:cubicBezTo>
                    <a:pt x="799263" y="1359881"/>
                    <a:pt x="800110" y="1359233"/>
                    <a:pt x="800628" y="1358346"/>
                  </a:cubicBezTo>
                  <a:cubicBezTo>
                    <a:pt x="802463" y="1354807"/>
                    <a:pt x="803779" y="1351021"/>
                    <a:pt x="804533" y="1347106"/>
                  </a:cubicBezTo>
                  <a:cubicBezTo>
                    <a:pt x="805486" y="1342915"/>
                    <a:pt x="807105" y="1338915"/>
                    <a:pt x="808057" y="1334628"/>
                  </a:cubicBezTo>
                  <a:cubicBezTo>
                    <a:pt x="810153" y="1325103"/>
                    <a:pt x="811296" y="1316055"/>
                    <a:pt x="812725" y="1306816"/>
                  </a:cubicBezTo>
                  <a:cubicBezTo>
                    <a:pt x="815487" y="1288909"/>
                    <a:pt x="817106" y="1270811"/>
                    <a:pt x="819202" y="1252809"/>
                  </a:cubicBezTo>
                  <a:cubicBezTo>
                    <a:pt x="823393" y="1217280"/>
                    <a:pt x="827774" y="1181752"/>
                    <a:pt x="833299" y="1146510"/>
                  </a:cubicBezTo>
                  <a:cubicBezTo>
                    <a:pt x="838823" y="1111267"/>
                    <a:pt x="847491" y="1077072"/>
                    <a:pt x="852349" y="1041735"/>
                  </a:cubicBezTo>
                  <a:cubicBezTo>
                    <a:pt x="855016" y="1024685"/>
                    <a:pt x="856825" y="1007635"/>
                    <a:pt x="858730" y="990490"/>
                  </a:cubicBezTo>
                  <a:cubicBezTo>
                    <a:pt x="860635" y="973345"/>
                    <a:pt x="861588" y="955438"/>
                    <a:pt x="864921" y="938388"/>
                  </a:cubicBezTo>
                  <a:cubicBezTo>
                    <a:pt x="867872" y="925688"/>
                    <a:pt x="869121" y="912652"/>
                    <a:pt x="868636" y="899622"/>
                  </a:cubicBezTo>
                  <a:lnTo>
                    <a:pt x="868636" y="899622"/>
                  </a:lnTo>
                  <a:lnTo>
                    <a:pt x="874732" y="900193"/>
                  </a:lnTo>
                  <a:cubicBezTo>
                    <a:pt x="891486" y="900864"/>
                    <a:pt x="906808" y="890790"/>
                    <a:pt x="912832" y="875142"/>
                  </a:cubicBezTo>
                  <a:cubicBezTo>
                    <a:pt x="916547" y="866760"/>
                    <a:pt x="918452" y="862188"/>
                    <a:pt x="921691" y="853044"/>
                  </a:cubicBezTo>
                  <a:cubicBezTo>
                    <a:pt x="924468" y="844715"/>
                    <a:pt x="926726" y="836221"/>
                    <a:pt x="928453" y="827613"/>
                  </a:cubicBezTo>
                  <a:cubicBezTo>
                    <a:pt x="931421" y="810880"/>
                    <a:pt x="933013" y="793932"/>
                    <a:pt x="933216" y="776940"/>
                  </a:cubicBezTo>
                  <a:cubicBezTo>
                    <a:pt x="932982" y="761042"/>
                    <a:pt x="933618" y="745143"/>
                    <a:pt x="935121" y="729315"/>
                  </a:cubicBezTo>
                  <a:lnTo>
                    <a:pt x="935692" y="726267"/>
                  </a:lnTo>
                  <a:cubicBezTo>
                    <a:pt x="938516" y="725086"/>
                    <a:pt x="941123" y="723444"/>
                    <a:pt x="943408" y="721409"/>
                  </a:cubicBezTo>
                  <a:cubicBezTo>
                    <a:pt x="944245" y="720985"/>
                    <a:pt x="945016" y="720439"/>
                    <a:pt x="945694" y="719790"/>
                  </a:cubicBezTo>
                  <a:cubicBezTo>
                    <a:pt x="947620" y="718377"/>
                    <a:pt x="949407" y="716783"/>
                    <a:pt x="951028" y="715027"/>
                  </a:cubicBezTo>
                  <a:cubicBezTo>
                    <a:pt x="953028" y="712932"/>
                    <a:pt x="955504" y="711027"/>
                    <a:pt x="957695" y="709122"/>
                  </a:cubicBezTo>
                  <a:cubicBezTo>
                    <a:pt x="954171" y="712074"/>
                    <a:pt x="958171" y="709122"/>
                    <a:pt x="959600" y="707788"/>
                  </a:cubicBezTo>
                  <a:lnTo>
                    <a:pt x="962267" y="706074"/>
                  </a:lnTo>
                  <a:lnTo>
                    <a:pt x="965125" y="704645"/>
                  </a:lnTo>
                  <a:lnTo>
                    <a:pt x="968363" y="703597"/>
                  </a:lnTo>
                  <a:cubicBezTo>
                    <a:pt x="971316" y="702645"/>
                    <a:pt x="974269" y="701311"/>
                    <a:pt x="977126" y="700073"/>
                  </a:cubicBezTo>
                  <a:cubicBezTo>
                    <a:pt x="981004" y="698443"/>
                    <a:pt x="984788" y="696599"/>
                    <a:pt x="988461" y="694548"/>
                  </a:cubicBezTo>
                  <a:cubicBezTo>
                    <a:pt x="987889" y="697120"/>
                    <a:pt x="987223" y="699787"/>
                    <a:pt x="986556" y="702359"/>
                  </a:cubicBezTo>
                  <a:cubicBezTo>
                    <a:pt x="978269" y="736554"/>
                    <a:pt x="973602" y="771510"/>
                    <a:pt x="968363" y="806277"/>
                  </a:cubicBezTo>
                  <a:cubicBezTo>
                    <a:pt x="957314" y="879524"/>
                    <a:pt x="945027" y="952581"/>
                    <a:pt x="935407" y="1026114"/>
                  </a:cubicBezTo>
                  <a:cubicBezTo>
                    <a:pt x="925786" y="1099647"/>
                    <a:pt x="919500" y="1170989"/>
                    <a:pt x="910927" y="1243379"/>
                  </a:cubicBezTo>
                  <a:cubicBezTo>
                    <a:pt x="906736" y="1279098"/>
                    <a:pt x="902164" y="1312721"/>
                    <a:pt x="896354" y="1349011"/>
                  </a:cubicBezTo>
                  <a:cubicBezTo>
                    <a:pt x="890544" y="1385301"/>
                    <a:pt x="884734" y="1420258"/>
                    <a:pt x="881304" y="1456263"/>
                  </a:cubicBezTo>
                  <a:cubicBezTo>
                    <a:pt x="880257" y="1467026"/>
                    <a:pt x="879495" y="1477884"/>
                    <a:pt x="879114" y="1488648"/>
                  </a:cubicBezTo>
                  <a:cubicBezTo>
                    <a:pt x="876780" y="1491265"/>
                    <a:pt x="875522" y="1494667"/>
                    <a:pt x="875590" y="1498173"/>
                  </a:cubicBezTo>
                  <a:cubicBezTo>
                    <a:pt x="875604" y="1500624"/>
                    <a:pt x="876191" y="1503038"/>
                    <a:pt x="877304" y="1505221"/>
                  </a:cubicBezTo>
                  <a:cubicBezTo>
                    <a:pt x="877304" y="1511032"/>
                    <a:pt x="877304" y="1516842"/>
                    <a:pt x="877304" y="1522652"/>
                  </a:cubicBezTo>
                  <a:cubicBezTo>
                    <a:pt x="877358" y="1522999"/>
                    <a:pt x="877358" y="1523352"/>
                    <a:pt x="877304" y="1523699"/>
                  </a:cubicBezTo>
                  <a:cubicBezTo>
                    <a:pt x="876398" y="1527728"/>
                    <a:pt x="876109" y="1531871"/>
                    <a:pt x="876447" y="1535987"/>
                  </a:cubicBezTo>
                  <a:cubicBezTo>
                    <a:pt x="876536" y="1538236"/>
                    <a:pt x="876856" y="1540470"/>
                    <a:pt x="877399" y="1542654"/>
                  </a:cubicBezTo>
                  <a:cubicBezTo>
                    <a:pt x="877399" y="1542654"/>
                    <a:pt x="878637" y="1552656"/>
                    <a:pt x="878447" y="1550941"/>
                  </a:cubicBezTo>
                  <a:cubicBezTo>
                    <a:pt x="878447" y="1552084"/>
                    <a:pt x="878447" y="1553132"/>
                    <a:pt x="878923" y="1554275"/>
                  </a:cubicBezTo>
                  <a:cubicBezTo>
                    <a:pt x="878923" y="1553132"/>
                    <a:pt x="879590" y="1559323"/>
                    <a:pt x="880066" y="1562085"/>
                  </a:cubicBezTo>
                  <a:cubicBezTo>
                    <a:pt x="881114" y="1574223"/>
                    <a:pt x="881114" y="1586428"/>
                    <a:pt x="880066" y="1598566"/>
                  </a:cubicBezTo>
                  <a:cubicBezTo>
                    <a:pt x="878678" y="1608258"/>
                    <a:pt x="876480" y="1617817"/>
                    <a:pt x="873494" y="1627141"/>
                  </a:cubicBezTo>
                  <a:cubicBezTo>
                    <a:pt x="869891" y="1637069"/>
                    <a:pt x="865693" y="1646770"/>
                    <a:pt x="860921" y="1656192"/>
                  </a:cubicBezTo>
                  <a:cubicBezTo>
                    <a:pt x="859873" y="1658574"/>
                    <a:pt x="858730" y="1661050"/>
                    <a:pt x="857492" y="1663432"/>
                  </a:cubicBezTo>
                  <a:lnTo>
                    <a:pt x="854539" y="1665908"/>
                  </a:lnTo>
                  <a:cubicBezTo>
                    <a:pt x="853301" y="1667051"/>
                    <a:pt x="847777" y="1673909"/>
                    <a:pt x="849967" y="1671433"/>
                  </a:cubicBezTo>
                  <a:cubicBezTo>
                    <a:pt x="848210" y="1673578"/>
                    <a:pt x="846942" y="1676081"/>
                    <a:pt x="846253" y="1678767"/>
                  </a:cubicBezTo>
                  <a:cubicBezTo>
                    <a:pt x="846253" y="1678767"/>
                    <a:pt x="846253" y="1679434"/>
                    <a:pt x="846253" y="1679719"/>
                  </a:cubicBezTo>
                  <a:cubicBezTo>
                    <a:pt x="846253" y="1680005"/>
                    <a:pt x="845586" y="1681434"/>
                    <a:pt x="845205" y="1682386"/>
                  </a:cubicBezTo>
                  <a:lnTo>
                    <a:pt x="845205" y="1683815"/>
                  </a:lnTo>
                  <a:cubicBezTo>
                    <a:pt x="843395" y="1685815"/>
                    <a:pt x="841585" y="1687720"/>
                    <a:pt x="839585" y="1689625"/>
                  </a:cubicBezTo>
                  <a:lnTo>
                    <a:pt x="836251" y="1692483"/>
                  </a:lnTo>
                  <a:cubicBezTo>
                    <a:pt x="834393" y="1693782"/>
                    <a:pt x="832452" y="1694959"/>
                    <a:pt x="830441" y="1696007"/>
                  </a:cubicBezTo>
                  <a:cubicBezTo>
                    <a:pt x="829257" y="1696569"/>
                    <a:pt x="828165" y="1697308"/>
                    <a:pt x="827203" y="1698198"/>
                  </a:cubicBezTo>
                  <a:lnTo>
                    <a:pt x="818249" y="1701436"/>
                  </a:lnTo>
                  <a:cubicBezTo>
                    <a:pt x="808724" y="1704960"/>
                    <a:pt x="798723" y="1707818"/>
                    <a:pt x="788912" y="1710961"/>
                  </a:cubicBezTo>
                  <a:close/>
                  <a:moveTo>
                    <a:pt x="1156005" y="1382920"/>
                  </a:moveTo>
                  <a:lnTo>
                    <a:pt x="1156005" y="1382920"/>
                  </a:lnTo>
                  <a:cubicBezTo>
                    <a:pt x="1151434" y="1388159"/>
                    <a:pt x="1146480" y="1393017"/>
                    <a:pt x="1141528" y="1397684"/>
                  </a:cubicBezTo>
                  <a:cubicBezTo>
                    <a:pt x="1139242" y="1399875"/>
                    <a:pt x="1136765" y="1401970"/>
                    <a:pt x="1134384" y="1403970"/>
                  </a:cubicBezTo>
                  <a:lnTo>
                    <a:pt x="1130764" y="1407018"/>
                  </a:lnTo>
                  <a:lnTo>
                    <a:pt x="1130098" y="1407590"/>
                  </a:lnTo>
                  <a:lnTo>
                    <a:pt x="1129526" y="1408066"/>
                  </a:lnTo>
                  <a:cubicBezTo>
                    <a:pt x="1124097" y="1412257"/>
                    <a:pt x="1118382" y="1416258"/>
                    <a:pt x="1112667" y="1420068"/>
                  </a:cubicBezTo>
                  <a:cubicBezTo>
                    <a:pt x="1101393" y="1427427"/>
                    <a:pt x="1089652" y="1434044"/>
                    <a:pt x="1077520" y="1439880"/>
                  </a:cubicBezTo>
                  <a:lnTo>
                    <a:pt x="1068757" y="1443975"/>
                  </a:lnTo>
                  <a:lnTo>
                    <a:pt x="1066090" y="1445214"/>
                  </a:lnTo>
                  <a:lnTo>
                    <a:pt x="1062661" y="1446642"/>
                  </a:lnTo>
                  <a:cubicBezTo>
                    <a:pt x="1055231" y="1449691"/>
                    <a:pt x="1047611" y="1452358"/>
                    <a:pt x="1039991" y="1454929"/>
                  </a:cubicBezTo>
                  <a:cubicBezTo>
                    <a:pt x="1023989" y="1460179"/>
                    <a:pt x="1007708" y="1464536"/>
                    <a:pt x="991223" y="1467978"/>
                  </a:cubicBezTo>
                  <a:lnTo>
                    <a:pt x="981698" y="1469979"/>
                  </a:lnTo>
                  <a:lnTo>
                    <a:pt x="981698" y="1469979"/>
                  </a:lnTo>
                  <a:cubicBezTo>
                    <a:pt x="981698" y="1469979"/>
                    <a:pt x="976554" y="1467026"/>
                    <a:pt x="977602" y="1467407"/>
                  </a:cubicBezTo>
                  <a:cubicBezTo>
                    <a:pt x="975221" y="1466359"/>
                    <a:pt x="972935" y="1465597"/>
                    <a:pt x="970554" y="1464740"/>
                  </a:cubicBezTo>
                  <a:cubicBezTo>
                    <a:pt x="966212" y="1462980"/>
                    <a:pt x="962063" y="1460777"/>
                    <a:pt x="958172" y="1458168"/>
                  </a:cubicBezTo>
                  <a:cubicBezTo>
                    <a:pt x="954803" y="1455986"/>
                    <a:pt x="951617" y="1453533"/>
                    <a:pt x="948647" y="1450834"/>
                  </a:cubicBezTo>
                  <a:cubicBezTo>
                    <a:pt x="942645" y="1436641"/>
                    <a:pt x="939121" y="1421401"/>
                    <a:pt x="928739" y="1409685"/>
                  </a:cubicBezTo>
                  <a:lnTo>
                    <a:pt x="932263" y="1409685"/>
                  </a:lnTo>
                  <a:cubicBezTo>
                    <a:pt x="942883" y="1409427"/>
                    <a:pt x="953477" y="1408505"/>
                    <a:pt x="963981" y="1406923"/>
                  </a:cubicBezTo>
                  <a:cubicBezTo>
                    <a:pt x="983787" y="1404927"/>
                    <a:pt x="1003365" y="1401101"/>
                    <a:pt x="1022465" y="1395493"/>
                  </a:cubicBezTo>
                  <a:cubicBezTo>
                    <a:pt x="1040261" y="1389910"/>
                    <a:pt x="1057434" y="1382504"/>
                    <a:pt x="1073710" y="1373395"/>
                  </a:cubicBezTo>
                  <a:cubicBezTo>
                    <a:pt x="1075493" y="1373634"/>
                    <a:pt x="1077305" y="1373265"/>
                    <a:pt x="1078853" y="1372347"/>
                  </a:cubicBezTo>
                  <a:cubicBezTo>
                    <a:pt x="1081227" y="1372429"/>
                    <a:pt x="1083600" y="1372172"/>
                    <a:pt x="1085902" y="1371585"/>
                  </a:cubicBezTo>
                  <a:cubicBezTo>
                    <a:pt x="1088664" y="1371014"/>
                    <a:pt x="1092188" y="1370538"/>
                    <a:pt x="1096760" y="1369776"/>
                  </a:cubicBezTo>
                  <a:lnTo>
                    <a:pt x="1104666" y="1368537"/>
                  </a:lnTo>
                  <a:cubicBezTo>
                    <a:pt x="1102189" y="1368537"/>
                    <a:pt x="1104666" y="1368537"/>
                    <a:pt x="1106666" y="1368537"/>
                  </a:cubicBezTo>
                  <a:lnTo>
                    <a:pt x="1109333" y="1369014"/>
                  </a:lnTo>
                  <a:lnTo>
                    <a:pt x="1110000" y="1369014"/>
                  </a:lnTo>
                  <a:lnTo>
                    <a:pt x="1114667" y="1369680"/>
                  </a:lnTo>
                  <a:cubicBezTo>
                    <a:pt x="1116382" y="1369680"/>
                    <a:pt x="1118191" y="1369680"/>
                    <a:pt x="1119906" y="1369680"/>
                  </a:cubicBezTo>
                  <a:cubicBezTo>
                    <a:pt x="1124954" y="1369680"/>
                    <a:pt x="1129907" y="1368633"/>
                    <a:pt x="1134860" y="1367775"/>
                  </a:cubicBezTo>
                  <a:cubicBezTo>
                    <a:pt x="1143935" y="1366258"/>
                    <a:pt x="1152428" y="1362308"/>
                    <a:pt x="1159435" y="1356345"/>
                  </a:cubicBezTo>
                  <a:cubicBezTo>
                    <a:pt x="1161371" y="1354573"/>
                    <a:pt x="1163068" y="1352556"/>
                    <a:pt x="1164483" y="1350345"/>
                  </a:cubicBezTo>
                  <a:cubicBezTo>
                    <a:pt x="1165286" y="1349234"/>
                    <a:pt x="1165927" y="1348016"/>
                    <a:pt x="1166388" y="1346725"/>
                  </a:cubicBezTo>
                  <a:lnTo>
                    <a:pt x="1167340" y="1344534"/>
                  </a:lnTo>
                  <a:cubicBezTo>
                    <a:pt x="1173715" y="1328429"/>
                    <a:pt x="1175173" y="1310796"/>
                    <a:pt x="1171531" y="1293861"/>
                  </a:cubicBezTo>
                  <a:lnTo>
                    <a:pt x="1171531" y="1293861"/>
                  </a:lnTo>
                  <a:lnTo>
                    <a:pt x="1171531" y="1293004"/>
                  </a:lnTo>
                  <a:lnTo>
                    <a:pt x="1172960" y="1292052"/>
                  </a:lnTo>
                  <a:lnTo>
                    <a:pt x="1185247" y="1283193"/>
                  </a:lnTo>
                  <a:cubicBezTo>
                    <a:pt x="1193455" y="1277428"/>
                    <a:pt x="1201224" y="1271060"/>
                    <a:pt x="1208488" y="1264143"/>
                  </a:cubicBezTo>
                  <a:lnTo>
                    <a:pt x="1208488" y="1264143"/>
                  </a:lnTo>
                  <a:cubicBezTo>
                    <a:pt x="1206298" y="1273668"/>
                    <a:pt x="1203821" y="1283670"/>
                    <a:pt x="1201154" y="1293290"/>
                  </a:cubicBezTo>
                  <a:cubicBezTo>
                    <a:pt x="1198963" y="1300910"/>
                    <a:pt x="1196582" y="1308530"/>
                    <a:pt x="1193915" y="1315959"/>
                  </a:cubicBezTo>
                  <a:cubicBezTo>
                    <a:pt x="1192677" y="1319674"/>
                    <a:pt x="1191343" y="1323389"/>
                    <a:pt x="1189915" y="1327009"/>
                  </a:cubicBezTo>
                  <a:cubicBezTo>
                    <a:pt x="1189915" y="1327009"/>
                    <a:pt x="1187533" y="1333009"/>
                    <a:pt x="1188771" y="1329771"/>
                  </a:cubicBezTo>
                  <a:cubicBezTo>
                    <a:pt x="1186771" y="1334819"/>
                    <a:pt x="1186295" y="1335867"/>
                    <a:pt x="1187533" y="1332914"/>
                  </a:cubicBezTo>
                  <a:cubicBezTo>
                    <a:pt x="1187533" y="1333962"/>
                    <a:pt x="1186676" y="1334914"/>
                    <a:pt x="1186200" y="1335962"/>
                  </a:cubicBezTo>
                  <a:cubicBezTo>
                    <a:pt x="1180695" y="1348390"/>
                    <a:pt x="1173894" y="1360203"/>
                    <a:pt x="1165912" y="1371205"/>
                  </a:cubicBezTo>
                  <a:lnTo>
                    <a:pt x="1165912" y="1371776"/>
                  </a:lnTo>
                  <a:lnTo>
                    <a:pt x="1165435" y="1372443"/>
                  </a:lnTo>
                  <a:lnTo>
                    <a:pt x="1162483" y="1376158"/>
                  </a:lnTo>
                  <a:cubicBezTo>
                    <a:pt x="1160482" y="1378634"/>
                    <a:pt x="1158387" y="1381110"/>
                    <a:pt x="1156291" y="1383396"/>
                  </a:cubicBezTo>
                  <a:close/>
                  <a:moveTo>
                    <a:pt x="1198392" y="1389778"/>
                  </a:moveTo>
                  <a:lnTo>
                    <a:pt x="1198392" y="1389778"/>
                  </a:lnTo>
                  <a:cubicBezTo>
                    <a:pt x="1202712" y="1383655"/>
                    <a:pt x="1206687" y="1377295"/>
                    <a:pt x="1210298" y="1370728"/>
                  </a:cubicBezTo>
                  <a:cubicBezTo>
                    <a:pt x="1211155" y="1369300"/>
                    <a:pt x="1212013" y="1367775"/>
                    <a:pt x="1212775" y="1366251"/>
                  </a:cubicBezTo>
                  <a:cubicBezTo>
                    <a:pt x="1215296" y="1371948"/>
                    <a:pt x="1218494" y="1377321"/>
                    <a:pt x="1222300" y="1382253"/>
                  </a:cubicBezTo>
                  <a:cubicBezTo>
                    <a:pt x="1226690" y="1387848"/>
                    <a:pt x="1231498" y="1393102"/>
                    <a:pt x="1236683" y="1397970"/>
                  </a:cubicBezTo>
                  <a:lnTo>
                    <a:pt x="1229443" y="1396541"/>
                  </a:lnTo>
                  <a:cubicBezTo>
                    <a:pt x="1219061" y="1394445"/>
                    <a:pt x="1208679" y="1391778"/>
                    <a:pt x="1198296" y="1389492"/>
                  </a:cubicBezTo>
                  <a:close/>
                  <a:moveTo>
                    <a:pt x="1684834" y="1387207"/>
                  </a:moveTo>
                  <a:lnTo>
                    <a:pt x="1684834" y="1387207"/>
                  </a:lnTo>
                  <a:cubicBezTo>
                    <a:pt x="1677865" y="1382516"/>
                    <a:pt x="1670220" y="1378918"/>
                    <a:pt x="1662164" y="1376539"/>
                  </a:cubicBezTo>
                  <a:cubicBezTo>
                    <a:pt x="1654007" y="1373675"/>
                    <a:pt x="1645709" y="1371227"/>
                    <a:pt x="1637304" y="1369204"/>
                  </a:cubicBezTo>
                  <a:cubicBezTo>
                    <a:pt x="1620081" y="1364971"/>
                    <a:pt x="1602355" y="1363144"/>
                    <a:pt x="1584631" y="1363775"/>
                  </a:cubicBezTo>
                  <a:cubicBezTo>
                    <a:pt x="1566991" y="1365175"/>
                    <a:pt x="1549439" y="1367528"/>
                    <a:pt x="1532053" y="1370824"/>
                  </a:cubicBezTo>
                  <a:lnTo>
                    <a:pt x="1527957" y="1371395"/>
                  </a:lnTo>
                  <a:lnTo>
                    <a:pt x="1521766" y="1372157"/>
                  </a:lnTo>
                  <a:lnTo>
                    <a:pt x="1509288" y="1373586"/>
                  </a:lnTo>
                  <a:lnTo>
                    <a:pt x="1482142" y="1376158"/>
                  </a:lnTo>
                  <a:cubicBezTo>
                    <a:pt x="1463854" y="1377967"/>
                    <a:pt x="1445661" y="1379967"/>
                    <a:pt x="1427563" y="1382634"/>
                  </a:cubicBezTo>
                  <a:cubicBezTo>
                    <a:pt x="1409466" y="1385301"/>
                    <a:pt x="1393654" y="1389111"/>
                    <a:pt x="1376890" y="1392921"/>
                  </a:cubicBezTo>
                  <a:cubicBezTo>
                    <a:pt x="1368889" y="1394826"/>
                    <a:pt x="1360793" y="1396541"/>
                    <a:pt x="1352697" y="1398160"/>
                  </a:cubicBezTo>
                  <a:cubicBezTo>
                    <a:pt x="1344601" y="1399779"/>
                    <a:pt x="1336409" y="1401208"/>
                    <a:pt x="1328979" y="1401970"/>
                  </a:cubicBezTo>
                  <a:lnTo>
                    <a:pt x="1324217" y="1402637"/>
                  </a:lnTo>
                  <a:lnTo>
                    <a:pt x="1323455" y="1402637"/>
                  </a:lnTo>
                  <a:lnTo>
                    <a:pt x="1317835" y="1403209"/>
                  </a:lnTo>
                  <a:lnTo>
                    <a:pt x="1306596" y="1403875"/>
                  </a:lnTo>
                  <a:cubicBezTo>
                    <a:pt x="1298214" y="1403875"/>
                    <a:pt x="1289927" y="1403875"/>
                    <a:pt x="1281640" y="1403875"/>
                  </a:cubicBezTo>
                  <a:cubicBezTo>
                    <a:pt x="1273354" y="1403875"/>
                    <a:pt x="1268020" y="1402923"/>
                    <a:pt x="1261543" y="1402256"/>
                  </a:cubicBezTo>
                  <a:cubicBezTo>
                    <a:pt x="1260078" y="1396758"/>
                    <a:pt x="1256701" y="1391962"/>
                    <a:pt x="1252018" y="1388730"/>
                  </a:cubicBezTo>
                  <a:cubicBezTo>
                    <a:pt x="1246750" y="1384273"/>
                    <a:pt x="1241726" y="1379536"/>
                    <a:pt x="1236968" y="1374538"/>
                  </a:cubicBezTo>
                  <a:cubicBezTo>
                    <a:pt x="1229322" y="1367062"/>
                    <a:pt x="1223997" y="1357536"/>
                    <a:pt x="1221633" y="1347106"/>
                  </a:cubicBezTo>
                  <a:lnTo>
                    <a:pt x="1224204" y="1340820"/>
                  </a:lnTo>
                  <a:cubicBezTo>
                    <a:pt x="1225919" y="1336502"/>
                    <a:pt x="1227538" y="1332215"/>
                    <a:pt x="1229062" y="1327961"/>
                  </a:cubicBezTo>
                  <a:cubicBezTo>
                    <a:pt x="1234604" y="1312373"/>
                    <a:pt x="1239216" y="1296470"/>
                    <a:pt x="1242874" y="1280336"/>
                  </a:cubicBezTo>
                  <a:cubicBezTo>
                    <a:pt x="1250684" y="1247760"/>
                    <a:pt x="1255446" y="1214518"/>
                    <a:pt x="1260304" y="1181466"/>
                  </a:cubicBezTo>
                  <a:cubicBezTo>
                    <a:pt x="1271970" y="1110926"/>
                    <a:pt x="1280076" y="1039843"/>
                    <a:pt x="1284593" y="968487"/>
                  </a:cubicBezTo>
                  <a:cubicBezTo>
                    <a:pt x="1285355" y="951152"/>
                    <a:pt x="1285260" y="933816"/>
                    <a:pt x="1285069" y="916386"/>
                  </a:cubicBezTo>
                  <a:cubicBezTo>
                    <a:pt x="1290594" y="915147"/>
                    <a:pt x="1295833" y="913052"/>
                    <a:pt x="1301167" y="911337"/>
                  </a:cubicBezTo>
                  <a:cubicBezTo>
                    <a:pt x="1306501" y="909623"/>
                    <a:pt x="1309263" y="909432"/>
                    <a:pt x="1313168" y="908004"/>
                  </a:cubicBezTo>
                  <a:cubicBezTo>
                    <a:pt x="1316273" y="916699"/>
                    <a:pt x="1321872" y="924286"/>
                    <a:pt x="1329265" y="929816"/>
                  </a:cubicBezTo>
                  <a:cubicBezTo>
                    <a:pt x="1331997" y="931289"/>
                    <a:pt x="1335406" y="930268"/>
                    <a:pt x="1336879" y="927536"/>
                  </a:cubicBezTo>
                  <a:cubicBezTo>
                    <a:pt x="1337322" y="926715"/>
                    <a:pt x="1337553" y="925796"/>
                    <a:pt x="1337552" y="924863"/>
                  </a:cubicBezTo>
                  <a:cubicBezTo>
                    <a:pt x="1336499" y="916033"/>
                    <a:pt x="1333988" y="907439"/>
                    <a:pt x="1330122" y="899431"/>
                  </a:cubicBezTo>
                  <a:cubicBezTo>
                    <a:pt x="1326408" y="890859"/>
                    <a:pt x="1323265" y="881905"/>
                    <a:pt x="1320121" y="873047"/>
                  </a:cubicBezTo>
                  <a:cubicBezTo>
                    <a:pt x="1318407" y="868380"/>
                    <a:pt x="1317264" y="863522"/>
                    <a:pt x="1315740" y="858569"/>
                  </a:cubicBezTo>
                  <a:cubicBezTo>
                    <a:pt x="1315576" y="857884"/>
                    <a:pt x="1315353" y="857215"/>
                    <a:pt x="1315073" y="856569"/>
                  </a:cubicBezTo>
                  <a:cubicBezTo>
                    <a:pt x="1317254" y="853929"/>
                    <a:pt x="1317003" y="850048"/>
                    <a:pt x="1314502" y="847710"/>
                  </a:cubicBezTo>
                  <a:cubicBezTo>
                    <a:pt x="1309844" y="843489"/>
                    <a:pt x="1304695" y="839843"/>
                    <a:pt x="1299166" y="836852"/>
                  </a:cubicBezTo>
                  <a:cubicBezTo>
                    <a:pt x="1293451" y="833328"/>
                    <a:pt x="1287736" y="829613"/>
                    <a:pt x="1282307" y="825612"/>
                  </a:cubicBezTo>
                  <a:cubicBezTo>
                    <a:pt x="1276878" y="821612"/>
                    <a:pt x="1269734" y="816087"/>
                    <a:pt x="1263257" y="811420"/>
                  </a:cubicBezTo>
                  <a:cubicBezTo>
                    <a:pt x="1262745" y="808843"/>
                    <a:pt x="1261407" y="806502"/>
                    <a:pt x="1259447" y="804753"/>
                  </a:cubicBezTo>
                  <a:cubicBezTo>
                    <a:pt x="1255292" y="801367"/>
                    <a:pt x="1250544" y="798783"/>
                    <a:pt x="1245445" y="797133"/>
                  </a:cubicBezTo>
                  <a:cubicBezTo>
                    <a:pt x="1237444" y="790560"/>
                    <a:pt x="1229634" y="783798"/>
                    <a:pt x="1221728" y="777130"/>
                  </a:cubicBezTo>
                  <a:cubicBezTo>
                    <a:pt x="1209536" y="766843"/>
                    <a:pt x="1198011" y="756366"/>
                    <a:pt x="1181818" y="754461"/>
                  </a:cubicBezTo>
                  <a:cubicBezTo>
                    <a:pt x="1170605" y="753919"/>
                    <a:pt x="1159605" y="757665"/>
                    <a:pt x="1151053" y="764938"/>
                  </a:cubicBezTo>
                  <a:cubicBezTo>
                    <a:pt x="1148100" y="767034"/>
                    <a:pt x="1145338" y="769320"/>
                    <a:pt x="1142480" y="771606"/>
                  </a:cubicBezTo>
                  <a:lnTo>
                    <a:pt x="1142480" y="771606"/>
                  </a:lnTo>
                  <a:lnTo>
                    <a:pt x="1141146" y="772749"/>
                  </a:lnTo>
                  <a:lnTo>
                    <a:pt x="1136765" y="776082"/>
                  </a:lnTo>
                  <a:cubicBezTo>
                    <a:pt x="1130870" y="780304"/>
                    <a:pt x="1124697" y="784123"/>
                    <a:pt x="1118287" y="787512"/>
                  </a:cubicBezTo>
                  <a:cubicBezTo>
                    <a:pt x="1105047" y="794581"/>
                    <a:pt x="1092457" y="802805"/>
                    <a:pt x="1080663" y="812087"/>
                  </a:cubicBezTo>
                  <a:cubicBezTo>
                    <a:pt x="1076853" y="815325"/>
                    <a:pt x="1072852" y="818373"/>
                    <a:pt x="1068757" y="821612"/>
                  </a:cubicBezTo>
                  <a:cubicBezTo>
                    <a:pt x="1062279" y="820659"/>
                    <a:pt x="1055707" y="819802"/>
                    <a:pt x="1049135" y="819231"/>
                  </a:cubicBezTo>
                  <a:lnTo>
                    <a:pt x="1043801" y="819231"/>
                  </a:lnTo>
                  <a:lnTo>
                    <a:pt x="1041896" y="817707"/>
                  </a:lnTo>
                  <a:cubicBezTo>
                    <a:pt x="1040875" y="816859"/>
                    <a:pt x="1039920" y="815936"/>
                    <a:pt x="1039039" y="814945"/>
                  </a:cubicBezTo>
                  <a:lnTo>
                    <a:pt x="1033419" y="809229"/>
                  </a:lnTo>
                  <a:lnTo>
                    <a:pt x="1032847" y="808563"/>
                  </a:lnTo>
                  <a:cubicBezTo>
                    <a:pt x="1032829" y="808341"/>
                    <a:pt x="1032829" y="808118"/>
                    <a:pt x="1032847" y="807896"/>
                  </a:cubicBezTo>
                  <a:cubicBezTo>
                    <a:pt x="1047888" y="809097"/>
                    <a:pt x="1062809" y="804419"/>
                    <a:pt x="1074471" y="794847"/>
                  </a:cubicBezTo>
                  <a:cubicBezTo>
                    <a:pt x="1083893" y="786275"/>
                    <a:pt x="1091784" y="776161"/>
                    <a:pt x="1097808" y="764938"/>
                  </a:cubicBezTo>
                  <a:cubicBezTo>
                    <a:pt x="1105335" y="753558"/>
                    <a:pt x="1109827" y="740443"/>
                    <a:pt x="1110857" y="726838"/>
                  </a:cubicBezTo>
                  <a:cubicBezTo>
                    <a:pt x="1111979" y="713863"/>
                    <a:pt x="1103154" y="702124"/>
                    <a:pt x="1090378" y="699597"/>
                  </a:cubicBezTo>
                  <a:cubicBezTo>
                    <a:pt x="1092379" y="696168"/>
                    <a:pt x="1094284" y="692834"/>
                    <a:pt x="1096474" y="690072"/>
                  </a:cubicBezTo>
                  <a:cubicBezTo>
                    <a:pt x="1098665" y="687309"/>
                    <a:pt x="1100284" y="684261"/>
                    <a:pt x="1102285" y="681404"/>
                  </a:cubicBezTo>
                  <a:lnTo>
                    <a:pt x="1104952" y="676260"/>
                  </a:lnTo>
                  <a:lnTo>
                    <a:pt x="1106857" y="673689"/>
                  </a:lnTo>
                  <a:cubicBezTo>
                    <a:pt x="1113932" y="664504"/>
                    <a:pt x="1121771" y="655933"/>
                    <a:pt x="1130288" y="648066"/>
                  </a:cubicBezTo>
                  <a:cubicBezTo>
                    <a:pt x="1132288" y="646257"/>
                    <a:pt x="1134288" y="644447"/>
                    <a:pt x="1136384" y="642732"/>
                  </a:cubicBezTo>
                  <a:lnTo>
                    <a:pt x="1137241" y="641970"/>
                  </a:lnTo>
                  <a:lnTo>
                    <a:pt x="1137908" y="641399"/>
                  </a:lnTo>
                  <a:cubicBezTo>
                    <a:pt x="1140004" y="639780"/>
                    <a:pt x="1142099" y="638256"/>
                    <a:pt x="1144099" y="636446"/>
                  </a:cubicBezTo>
                  <a:cubicBezTo>
                    <a:pt x="1146567" y="634311"/>
                    <a:pt x="1148831" y="631951"/>
                    <a:pt x="1150862" y="629397"/>
                  </a:cubicBezTo>
                  <a:lnTo>
                    <a:pt x="1152577" y="628635"/>
                  </a:lnTo>
                  <a:lnTo>
                    <a:pt x="1153243" y="628635"/>
                  </a:lnTo>
                  <a:lnTo>
                    <a:pt x="1154101" y="628635"/>
                  </a:lnTo>
                  <a:cubicBezTo>
                    <a:pt x="1156450" y="627779"/>
                    <a:pt x="1158873" y="627142"/>
                    <a:pt x="1161340" y="626730"/>
                  </a:cubicBezTo>
                  <a:lnTo>
                    <a:pt x="1165245" y="625968"/>
                  </a:lnTo>
                  <a:lnTo>
                    <a:pt x="1166007" y="625968"/>
                  </a:lnTo>
                  <a:lnTo>
                    <a:pt x="1167721" y="625968"/>
                  </a:lnTo>
                  <a:cubicBezTo>
                    <a:pt x="1179234" y="625345"/>
                    <a:pt x="1190780" y="625824"/>
                    <a:pt x="1202202" y="627397"/>
                  </a:cubicBezTo>
                  <a:lnTo>
                    <a:pt x="1208393" y="628254"/>
                  </a:lnTo>
                  <a:lnTo>
                    <a:pt x="1214203" y="629112"/>
                  </a:lnTo>
                  <a:cubicBezTo>
                    <a:pt x="1221728" y="630255"/>
                    <a:pt x="1232682" y="631112"/>
                    <a:pt x="1237540" y="631874"/>
                  </a:cubicBezTo>
                  <a:cubicBezTo>
                    <a:pt x="1253876" y="634455"/>
                    <a:pt x="1270037" y="638050"/>
                    <a:pt x="1285927" y="642637"/>
                  </a:cubicBezTo>
                  <a:cubicBezTo>
                    <a:pt x="1301738" y="647019"/>
                    <a:pt x="1317359" y="652162"/>
                    <a:pt x="1333552" y="656258"/>
                  </a:cubicBezTo>
                  <a:cubicBezTo>
                    <a:pt x="1349744" y="660354"/>
                    <a:pt x="1364032" y="661973"/>
                    <a:pt x="1379271" y="665783"/>
                  </a:cubicBezTo>
                  <a:cubicBezTo>
                    <a:pt x="1386495" y="667401"/>
                    <a:pt x="1393593" y="669533"/>
                    <a:pt x="1400512" y="672165"/>
                  </a:cubicBezTo>
                  <a:lnTo>
                    <a:pt x="1401465" y="672165"/>
                  </a:lnTo>
                  <a:lnTo>
                    <a:pt x="1402798" y="672831"/>
                  </a:lnTo>
                  <a:lnTo>
                    <a:pt x="1407656" y="675117"/>
                  </a:lnTo>
                  <a:cubicBezTo>
                    <a:pt x="1411450" y="676941"/>
                    <a:pt x="1415139" y="678977"/>
                    <a:pt x="1418705" y="681213"/>
                  </a:cubicBezTo>
                  <a:cubicBezTo>
                    <a:pt x="1421848" y="683214"/>
                    <a:pt x="1424896" y="685309"/>
                    <a:pt x="1428230" y="687405"/>
                  </a:cubicBezTo>
                  <a:lnTo>
                    <a:pt x="1432707" y="690643"/>
                  </a:lnTo>
                  <a:lnTo>
                    <a:pt x="1435660" y="692929"/>
                  </a:lnTo>
                  <a:cubicBezTo>
                    <a:pt x="1441660" y="697787"/>
                    <a:pt x="1447471" y="703026"/>
                    <a:pt x="1453186" y="708360"/>
                  </a:cubicBezTo>
                  <a:cubicBezTo>
                    <a:pt x="1474276" y="728753"/>
                    <a:pt x="1494274" y="750246"/>
                    <a:pt x="1513098" y="772749"/>
                  </a:cubicBezTo>
                  <a:cubicBezTo>
                    <a:pt x="1522623" y="784274"/>
                    <a:pt x="1532148" y="796085"/>
                    <a:pt x="1542721" y="807229"/>
                  </a:cubicBezTo>
                  <a:cubicBezTo>
                    <a:pt x="1547726" y="813424"/>
                    <a:pt x="1553272" y="819162"/>
                    <a:pt x="1559294" y="824374"/>
                  </a:cubicBezTo>
                  <a:cubicBezTo>
                    <a:pt x="1562152" y="826565"/>
                    <a:pt x="1564438" y="829708"/>
                    <a:pt x="1567104" y="832185"/>
                  </a:cubicBezTo>
                  <a:cubicBezTo>
                    <a:pt x="1570371" y="834718"/>
                    <a:pt x="1573773" y="837071"/>
                    <a:pt x="1577296" y="839233"/>
                  </a:cubicBezTo>
                  <a:cubicBezTo>
                    <a:pt x="1578633" y="840167"/>
                    <a:pt x="1580239" y="840636"/>
                    <a:pt x="1581868" y="840567"/>
                  </a:cubicBezTo>
                  <a:cubicBezTo>
                    <a:pt x="1586687" y="850875"/>
                    <a:pt x="1592159" y="860865"/>
                    <a:pt x="1598251" y="870475"/>
                  </a:cubicBezTo>
                  <a:cubicBezTo>
                    <a:pt x="1608614" y="889858"/>
                    <a:pt x="1625477" y="904967"/>
                    <a:pt x="1645876" y="913147"/>
                  </a:cubicBezTo>
                  <a:cubicBezTo>
                    <a:pt x="1665455" y="922239"/>
                    <a:pt x="1685556" y="930159"/>
                    <a:pt x="1706074" y="936864"/>
                  </a:cubicBezTo>
                  <a:cubicBezTo>
                    <a:pt x="1711885" y="938865"/>
                    <a:pt x="1717790" y="940770"/>
                    <a:pt x="1723696" y="942579"/>
                  </a:cubicBezTo>
                  <a:cubicBezTo>
                    <a:pt x="1726055" y="946798"/>
                    <a:pt x="1730581" y="949337"/>
                    <a:pt x="1735411" y="949152"/>
                  </a:cubicBezTo>
                  <a:lnTo>
                    <a:pt x="1739983" y="949152"/>
                  </a:lnTo>
                  <a:lnTo>
                    <a:pt x="1740745" y="949152"/>
                  </a:lnTo>
                  <a:lnTo>
                    <a:pt x="1743031" y="949152"/>
                  </a:lnTo>
                  <a:cubicBezTo>
                    <a:pt x="1748081" y="950136"/>
                    <a:pt x="1753049" y="951506"/>
                    <a:pt x="1757890" y="953247"/>
                  </a:cubicBezTo>
                  <a:cubicBezTo>
                    <a:pt x="1762558" y="954771"/>
                    <a:pt x="1767415" y="956486"/>
                    <a:pt x="1771797" y="958200"/>
                  </a:cubicBezTo>
                  <a:lnTo>
                    <a:pt x="1778274" y="960582"/>
                  </a:lnTo>
                  <a:lnTo>
                    <a:pt x="1779798" y="960582"/>
                  </a:lnTo>
                  <a:cubicBezTo>
                    <a:pt x="1772749" y="973917"/>
                    <a:pt x="1765320" y="986871"/>
                    <a:pt x="1759129" y="1000682"/>
                  </a:cubicBezTo>
                  <a:cubicBezTo>
                    <a:pt x="1752098" y="1016550"/>
                    <a:pt x="1746054" y="1032837"/>
                    <a:pt x="1741031" y="1049450"/>
                  </a:cubicBezTo>
                  <a:cubicBezTo>
                    <a:pt x="1730935" y="1082883"/>
                    <a:pt x="1723505" y="1117554"/>
                    <a:pt x="1716361" y="1151748"/>
                  </a:cubicBezTo>
                  <a:cubicBezTo>
                    <a:pt x="1715028" y="1158321"/>
                    <a:pt x="1713694" y="1164798"/>
                    <a:pt x="1712456" y="1171370"/>
                  </a:cubicBezTo>
                  <a:cubicBezTo>
                    <a:pt x="1702931" y="1168893"/>
                    <a:pt x="1693406" y="1167465"/>
                    <a:pt x="1683881" y="1165179"/>
                  </a:cubicBezTo>
                  <a:cubicBezTo>
                    <a:pt x="1669040" y="1161470"/>
                    <a:pt x="1654440" y="1156858"/>
                    <a:pt x="1640161" y="1151367"/>
                  </a:cubicBezTo>
                  <a:cubicBezTo>
                    <a:pt x="1633208" y="1148891"/>
                    <a:pt x="1630636" y="1159940"/>
                    <a:pt x="1637209" y="1162607"/>
                  </a:cubicBezTo>
                  <a:cubicBezTo>
                    <a:pt x="1651303" y="1168607"/>
                    <a:pt x="1665706" y="1173853"/>
                    <a:pt x="1680357" y="1178323"/>
                  </a:cubicBezTo>
                  <a:cubicBezTo>
                    <a:pt x="1689957" y="1181497"/>
                    <a:pt x="1699902" y="1183511"/>
                    <a:pt x="1709979" y="1184324"/>
                  </a:cubicBezTo>
                  <a:cubicBezTo>
                    <a:pt x="1705503" y="1208327"/>
                    <a:pt x="1701693" y="1232616"/>
                    <a:pt x="1698359" y="1256904"/>
                  </a:cubicBezTo>
                  <a:cubicBezTo>
                    <a:pt x="1695692" y="1276844"/>
                    <a:pt x="1693374" y="1296814"/>
                    <a:pt x="1691406" y="1316817"/>
                  </a:cubicBezTo>
                  <a:cubicBezTo>
                    <a:pt x="1689501" y="1336819"/>
                    <a:pt x="1687501" y="1356917"/>
                    <a:pt x="1687596" y="1377110"/>
                  </a:cubicBezTo>
                  <a:cubicBezTo>
                    <a:pt x="1687596" y="1381110"/>
                    <a:pt x="1687596" y="1385111"/>
                    <a:pt x="1687596" y="1389207"/>
                  </a:cubicBezTo>
                  <a:cubicBezTo>
                    <a:pt x="1687127" y="1388656"/>
                    <a:pt x="1686582" y="1388175"/>
                    <a:pt x="1685977" y="1387778"/>
                  </a:cubicBezTo>
                  <a:close/>
                  <a:moveTo>
                    <a:pt x="1959058" y="979917"/>
                  </a:moveTo>
                  <a:lnTo>
                    <a:pt x="1959058" y="979917"/>
                  </a:lnTo>
                  <a:cubicBezTo>
                    <a:pt x="1942859" y="989861"/>
                    <a:pt x="1929556" y="1003887"/>
                    <a:pt x="1920482" y="1020589"/>
                  </a:cubicBezTo>
                  <a:cubicBezTo>
                    <a:pt x="1910218" y="1038496"/>
                    <a:pt x="1901854" y="1057427"/>
                    <a:pt x="1895527" y="1077072"/>
                  </a:cubicBezTo>
                  <a:cubicBezTo>
                    <a:pt x="1889812" y="1093455"/>
                    <a:pt x="1885049" y="1110219"/>
                    <a:pt x="1880858" y="1127079"/>
                  </a:cubicBezTo>
                  <a:cubicBezTo>
                    <a:pt x="1875619" y="1148319"/>
                    <a:pt x="1871333" y="1169846"/>
                    <a:pt x="1867047" y="1191277"/>
                  </a:cubicBezTo>
                  <a:cubicBezTo>
                    <a:pt x="1860284" y="1223948"/>
                    <a:pt x="1853712" y="1256524"/>
                    <a:pt x="1848568" y="1289480"/>
                  </a:cubicBezTo>
                  <a:cubicBezTo>
                    <a:pt x="1842939" y="1323352"/>
                    <a:pt x="1839535" y="1357557"/>
                    <a:pt x="1838377" y="1391874"/>
                  </a:cubicBezTo>
                  <a:cubicBezTo>
                    <a:pt x="1837995" y="1407953"/>
                    <a:pt x="1838471" y="1424042"/>
                    <a:pt x="1839805" y="1440070"/>
                  </a:cubicBezTo>
                  <a:cubicBezTo>
                    <a:pt x="1839805" y="1443880"/>
                    <a:pt x="1840472" y="1447595"/>
                    <a:pt x="1840853" y="1451405"/>
                  </a:cubicBezTo>
                  <a:lnTo>
                    <a:pt x="1841996" y="1460168"/>
                  </a:lnTo>
                  <a:cubicBezTo>
                    <a:pt x="1841425" y="1455882"/>
                    <a:pt x="1841996" y="1461120"/>
                    <a:pt x="1841996" y="1461692"/>
                  </a:cubicBezTo>
                  <a:cubicBezTo>
                    <a:pt x="1842578" y="1469324"/>
                    <a:pt x="1843885" y="1476883"/>
                    <a:pt x="1845901" y="1484266"/>
                  </a:cubicBezTo>
                  <a:cubicBezTo>
                    <a:pt x="1848117" y="1491379"/>
                    <a:pt x="1851323" y="1498145"/>
                    <a:pt x="1855426" y="1504364"/>
                  </a:cubicBezTo>
                  <a:lnTo>
                    <a:pt x="1852093" y="1504364"/>
                  </a:lnTo>
                  <a:cubicBezTo>
                    <a:pt x="1846559" y="1504002"/>
                    <a:pt x="1841072" y="1503109"/>
                    <a:pt x="1835710" y="1501697"/>
                  </a:cubicBezTo>
                  <a:cubicBezTo>
                    <a:pt x="1824661" y="1499030"/>
                    <a:pt x="1813802" y="1495506"/>
                    <a:pt x="1802848" y="1492172"/>
                  </a:cubicBezTo>
                  <a:cubicBezTo>
                    <a:pt x="1779798" y="1485504"/>
                    <a:pt x="1755223" y="1480266"/>
                    <a:pt x="1735697" y="1465311"/>
                  </a:cubicBezTo>
                  <a:cubicBezTo>
                    <a:pt x="1733697" y="1463787"/>
                    <a:pt x="1731792" y="1467217"/>
                    <a:pt x="1733792" y="1468741"/>
                  </a:cubicBezTo>
                  <a:cubicBezTo>
                    <a:pt x="1754147" y="1484418"/>
                    <a:pt x="1776883" y="1496735"/>
                    <a:pt x="1801134" y="1505221"/>
                  </a:cubicBezTo>
                  <a:cubicBezTo>
                    <a:pt x="1812373" y="1509317"/>
                    <a:pt x="1823518" y="1514079"/>
                    <a:pt x="1835043" y="1517032"/>
                  </a:cubicBezTo>
                  <a:cubicBezTo>
                    <a:pt x="1841272" y="1518623"/>
                    <a:pt x="1847665" y="1519486"/>
                    <a:pt x="1854093" y="1519604"/>
                  </a:cubicBezTo>
                  <a:cubicBezTo>
                    <a:pt x="1856859" y="1519558"/>
                    <a:pt x="1859610" y="1519174"/>
                    <a:pt x="1862284" y="1518461"/>
                  </a:cubicBezTo>
                  <a:cubicBezTo>
                    <a:pt x="1863431" y="1518162"/>
                    <a:pt x="1864481" y="1517572"/>
                    <a:pt x="1865332" y="1516746"/>
                  </a:cubicBezTo>
                  <a:cubicBezTo>
                    <a:pt x="1866666" y="1518080"/>
                    <a:pt x="1867999" y="1519413"/>
                    <a:pt x="1869333" y="1520557"/>
                  </a:cubicBezTo>
                  <a:lnTo>
                    <a:pt x="1863046" y="1520557"/>
                  </a:lnTo>
                  <a:cubicBezTo>
                    <a:pt x="1850833" y="1521000"/>
                    <a:pt x="1838604" y="1520491"/>
                    <a:pt x="1826470" y="1519033"/>
                  </a:cubicBezTo>
                  <a:lnTo>
                    <a:pt x="1822755" y="1519033"/>
                  </a:lnTo>
                  <a:lnTo>
                    <a:pt x="1821994" y="1519033"/>
                  </a:lnTo>
                  <a:lnTo>
                    <a:pt x="1820279" y="1519033"/>
                  </a:lnTo>
                  <a:lnTo>
                    <a:pt x="1810754" y="1517509"/>
                  </a:lnTo>
                  <a:cubicBezTo>
                    <a:pt x="1803896" y="1516366"/>
                    <a:pt x="1796943" y="1514937"/>
                    <a:pt x="1790180" y="1513413"/>
                  </a:cubicBezTo>
                  <a:cubicBezTo>
                    <a:pt x="1780655" y="1511412"/>
                    <a:pt x="1771130" y="1509412"/>
                    <a:pt x="1761605" y="1506745"/>
                  </a:cubicBezTo>
                  <a:cubicBezTo>
                    <a:pt x="1757213" y="1505514"/>
                    <a:pt x="1752889" y="1504051"/>
                    <a:pt x="1748651" y="1502364"/>
                  </a:cubicBezTo>
                  <a:lnTo>
                    <a:pt x="1748651" y="1502364"/>
                  </a:lnTo>
                  <a:lnTo>
                    <a:pt x="1745698" y="1501030"/>
                  </a:lnTo>
                  <a:cubicBezTo>
                    <a:pt x="1743635" y="1500001"/>
                    <a:pt x="1741632" y="1498856"/>
                    <a:pt x="1739697" y="1497601"/>
                  </a:cubicBezTo>
                  <a:cubicBezTo>
                    <a:pt x="1738084" y="1496642"/>
                    <a:pt x="1736526" y="1495593"/>
                    <a:pt x="1735030" y="1494458"/>
                  </a:cubicBezTo>
                  <a:cubicBezTo>
                    <a:pt x="1736269" y="1495315"/>
                    <a:pt x="1732268" y="1491886"/>
                    <a:pt x="1731601" y="1491219"/>
                  </a:cubicBezTo>
                  <a:cubicBezTo>
                    <a:pt x="1730935" y="1490553"/>
                    <a:pt x="1729125" y="1488552"/>
                    <a:pt x="1727982" y="1487219"/>
                  </a:cubicBezTo>
                  <a:cubicBezTo>
                    <a:pt x="1729029" y="1488362"/>
                    <a:pt x="1726077" y="1484076"/>
                    <a:pt x="1725696" y="1483218"/>
                  </a:cubicBezTo>
                  <a:lnTo>
                    <a:pt x="1725696" y="1482647"/>
                  </a:lnTo>
                  <a:cubicBezTo>
                    <a:pt x="1725124" y="1481218"/>
                    <a:pt x="1724172" y="1478361"/>
                    <a:pt x="1723981" y="1478075"/>
                  </a:cubicBezTo>
                  <a:cubicBezTo>
                    <a:pt x="1723377" y="1475699"/>
                    <a:pt x="1722963" y="1473278"/>
                    <a:pt x="1722743" y="1470836"/>
                  </a:cubicBezTo>
                  <a:cubicBezTo>
                    <a:pt x="1722267" y="1467121"/>
                    <a:pt x="1721886" y="1463597"/>
                    <a:pt x="1721124" y="1460263"/>
                  </a:cubicBezTo>
                  <a:lnTo>
                    <a:pt x="1721124" y="1441213"/>
                  </a:lnTo>
                  <a:cubicBezTo>
                    <a:pt x="1727346" y="1445867"/>
                    <a:pt x="1733977" y="1449947"/>
                    <a:pt x="1740936" y="1453405"/>
                  </a:cubicBezTo>
                  <a:cubicBezTo>
                    <a:pt x="1747742" y="1458102"/>
                    <a:pt x="1756169" y="1459822"/>
                    <a:pt x="1764272" y="1458168"/>
                  </a:cubicBezTo>
                  <a:cubicBezTo>
                    <a:pt x="1766225" y="1457538"/>
                    <a:pt x="1767297" y="1455445"/>
                    <a:pt x="1766667" y="1453492"/>
                  </a:cubicBezTo>
                  <a:cubicBezTo>
                    <a:pt x="1766402" y="1452669"/>
                    <a:pt x="1765858" y="1451965"/>
                    <a:pt x="1765129" y="1451500"/>
                  </a:cubicBezTo>
                  <a:cubicBezTo>
                    <a:pt x="1758575" y="1447989"/>
                    <a:pt x="1751640" y="1445241"/>
                    <a:pt x="1744460" y="1443309"/>
                  </a:cubicBezTo>
                  <a:cubicBezTo>
                    <a:pt x="1737770" y="1440134"/>
                    <a:pt x="1731392" y="1436339"/>
                    <a:pt x="1725410" y="1431974"/>
                  </a:cubicBezTo>
                  <a:cubicBezTo>
                    <a:pt x="1724262" y="1431111"/>
                    <a:pt x="1722753" y="1430895"/>
                    <a:pt x="1721409" y="1431402"/>
                  </a:cubicBezTo>
                  <a:cubicBezTo>
                    <a:pt x="1721410" y="1417782"/>
                    <a:pt x="1721410" y="1404161"/>
                    <a:pt x="1722267" y="1390635"/>
                  </a:cubicBezTo>
                  <a:cubicBezTo>
                    <a:pt x="1723600" y="1354631"/>
                    <a:pt x="1726458" y="1318912"/>
                    <a:pt x="1730744" y="1283193"/>
                  </a:cubicBezTo>
                  <a:cubicBezTo>
                    <a:pt x="1739411" y="1213509"/>
                    <a:pt x="1752325" y="1144420"/>
                    <a:pt x="1769416" y="1076310"/>
                  </a:cubicBezTo>
                  <a:cubicBezTo>
                    <a:pt x="1776790" y="1045040"/>
                    <a:pt x="1788458" y="1014941"/>
                    <a:pt x="1804087" y="986871"/>
                  </a:cubicBezTo>
                  <a:cubicBezTo>
                    <a:pt x="1809802" y="976679"/>
                    <a:pt x="1814659" y="966106"/>
                    <a:pt x="1820851" y="956295"/>
                  </a:cubicBezTo>
                  <a:lnTo>
                    <a:pt x="1824565" y="950295"/>
                  </a:lnTo>
                  <a:lnTo>
                    <a:pt x="1826280" y="948104"/>
                  </a:lnTo>
                  <a:cubicBezTo>
                    <a:pt x="1827137" y="947056"/>
                    <a:pt x="1828090" y="946104"/>
                    <a:pt x="1828947" y="945151"/>
                  </a:cubicBezTo>
                  <a:lnTo>
                    <a:pt x="1830757" y="943437"/>
                  </a:lnTo>
                  <a:cubicBezTo>
                    <a:pt x="1829709" y="944484"/>
                    <a:pt x="1831900" y="942770"/>
                    <a:pt x="1832471" y="942389"/>
                  </a:cubicBezTo>
                  <a:cubicBezTo>
                    <a:pt x="1834476" y="941463"/>
                    <a:pt x="1836311" y="940208"/>
                    <a:pt x="1837900" y="938674"/>
                  </a:cubicBezTo>
                  <a:lnTo>
                    <a:pt x="1838567" y="938007"/>
                  </a:lnTo>
                  <a:lnTo>
                    <a:pt x="1839138" y="938007"/>
                  </a:lnTo>
                  <a:cubicBezTo>
                    <a:pt x="1841119" y="936745"/>
                    <a:pt x="1842756" y="935010"/>
                    <a:pt x="1843901" y="932959"/>
                  </a:cubicBezTo>
                  <a:lnTo>
                    <a:pt x="1843901" y="932959"/>
                  </a:lnTo>
                  <a:lnTo>
                    <a:pt x="1847235" y="932959"/>
                  </a:lnTo>
                  <a:cubicBezTo>
                    <a:pt x="1852854" y="932959"/>
                    <a:pt x="1858379" y="932102"/>
                    <a:pt x="1863999" y="932007"/>
                  </a:cubicBezTo>
                  <a:cubicBezTo>
                    <a:pt x="1868851" y="931674"/>
                    <a:pt x="1873720" y="931674"/>
                    <a:pt x="1878572" y="932007"/>
                  </a:cubicBezTo>
                  <a:lnTo>
                    <a:pt x="1882858" y="932578"/>
                  </a:lnTo>
                  <a:lnTo>
                    <a:pt x="1888192" y="933340"/>
                  </a:lnTo>
                  <a:cubicBezTo>
                    <a:pt x="1898066" y="934763"/>
                    <a:pt x="1907859" y="936702"/>
                    <a:pt x="1917529" y="939150"/>
                  </a:cubicBezTo>
                  <a:cubicBezTo>
                    <a:pt x="1927267" y="941648"/>
                    <a:pt x="1936816" y="944831"/>
                    <a:pt x="1946104" y="948675"/>
                  </a:cubicBezTo>
                  <a:lnTo>
                    <a:pt x="1946104" y="948675"/>
                  </a:lnTo>
                  <a:lnTo>
                    <a:pt x="1948962" y="950009"/>
                  </a:lnTo>
                  <a:cubicBezTo>
                    <a:pt x="1951343" y="951057"/>
                    <a:pt x="1953724" y="952295"/>
                    <a:pt x="1956105" y="953533"/>
                  </a:cubicBezTo>
                  <a:cubicBezTo>
                    <a:pt x="1960685" y="956056"/>
                    <a:pt x="1965106" y="958855"/>
                    <a:pt x="1969345" y="961915"/>
                  </a:cubicBezTo>
                  <a:cubicBezTo>
                    <a:pt x="1970012" y="961915"/>
                    <a:pt x="1970584" y="962868"/>
                    <a:pt x="1971250" y="963344"/>
                  </a:cubicBezTo>
                  <a:lnTo>
                    <a:pt x="1971917" y="963820"/>
                  </a:lnTo>
                  <a:cubicBezTo>
                    <a:pt x="1973822" y="965439"/>
                    <a:pt x="1975632" y="967154"/>
                    <a:pt x="1977442" y="968964"/>
                  </a:cubicBezTo>
                  <a:cubicBezTo>
                    <a:pt x="1979251" y="970773"/>
                    <a:pt x="1980299" y="972012"/>
                    <a:pt x="1981633" y="973536"/>
                  </a:cubicBezTo>
                  <a:lnTo>
                    <a:pt x="1981633" y="973536"/>
                  </a:lnTo>
                  <a:cubicBezTo>
                    <a:pt x="1973744" y="974057"/>
                    <a:pt x="1966053" y="976231"/>
                    <a:pt x="1959058" y="979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xmlns="" id="{47B86C88-53DD-4D4A-AE80-0A9F51E31607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xmlns="" id="{E3151BBF-06EA-4161-A05D-931234C50C57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xmlns="" id="{126BF4BC-22AB-4D90-8A10-F8AD228112EE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xmlns="" id="{91A7584E-544C-48D0-9260-90405012FD7D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xmlns="" id="{5CB8AEA7-9603-4B89-B77E-E6079AA34184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xmlns="" id="{C0AE8CC6-7B25-4DA6-8221-919A5534F8F4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xmlns="" id="{30EEBF6A-687C-4B31-AB4C-240E94E07BA5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xmlns="" id="{4375AB7D-F18F-4577-AC8E-05365DFA6211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xmlns="" id="{3FFC447C-2B25-489D-BAEC-8DF51E9604EC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xmlns="" id="{4D230ACE-82D9-4C00-ACC1-562D9CE20690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xmlns="" id="{0D8F262E-D7DB-4215-8180-05875288516E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xmlns="" id="{725C4C2A-C0F3-4C95-B0B2-CB7BCDCA79CB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xmlns="" id="{0D3304CF-9753-4231-84C8-5018805D74AD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xmlns="" id="{CDCFF1AB-B268-489E-A713-9A9503A3A81C}"/>
                </a:ext>
              </a:extLst>
            </p:cNvPr>
            <p:cNvSpPr/>
            <p:nvPr/>
          </p:nvSpPr>
          <p:spPr>
            <a:xfrm>
              <a:off x="7850129" y="3037134"/>
              <a:ext cx="17076" cy="81762"/>
            </a:xfrm>
            <a:custGeom>
              <a:avLst/>
              <a:gdLst>
                <a:gd name="connsiteX0" fmla="*/ 3334 w 10603"/>
                <a:gd name="connsiteY0" fmla="*/ 49816 h 50768"/>
                <a:gd name="connsiteX1" fmla="*/ 8001 w 10603"/>
                <a:gd name="connsiteY1" fmla="*/ 49816 h 50768"/>
                <a:gd name="connsiteX2" fmla="*/ 9621 w 10603"/>
                <a:gd name="connsiteY2" fmla="*/ 29432 h 50768"/>
                <a:gd name="connsiteX3" fmla="*/ 8001 w 10603"/>
                <a:gd name="connsiteY3" fmla="*/ 4000 h 50768"/>
                <a:gd name="connsiteX4" fmla="*/ 4001 w 10603"/>
                <a:gd name="connsiteY4" fmla="*/ 0 h 50768"/>
                <a:gd name="connsiteX5" fmla="*/ 0 w 10603"/>
                <a:gd name="connsiteY5" fmla="*/ 4000 h 50768"/>
                <a:gd name="connsiteX6" fmla="*/ 0 w 10603"/>
                <a:gd name="connsiteY6" fmla="*/ 29432 h 50768"/>
                <a:gd name="connsiteX7" fmla="*/ 3334 w 10603"/>
                <a:gd name="connsiteY7" fmla="*/ 49816 h 5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3" h="50768">
                  <a:moveTo>
                    <a:pt x="3334" y="49816"/>
                  </a:moveTo>
                  <a:cubicBezTo>
                    <a:pt x="4631" y="51086"/>
                    <a:pt x="6705" y="51086"/>
                    <a:pt x="8001" y="49816"/>
                  </a:cubicBezTo>
                  <a:cubicBezTo>
                    <a:pt x="12288" y="44387"/>
                    <a:pt x="10097" y="35909"/>
                    <a:pt x="9621" y="29432"/>
                  </a:cubicBezTo>
                  <a:cubicBezTo>
                    <a:pt x="8954" y="20955"/>
                    <a:pt x="8192" y="12478"/>
                    <a:pt x="8001" y="4000"/>
                  </a:cubicBezTo>
                  <a:cubicBezTo>
                    <a:pt x="8001" y="1791"/>
                    <a:pt x="6210" y="0"/>
                    <a:pt x="4001" y="0"/>
                  </a:cubicBezTo>
                  <a:cubicBezTo>
                    <a:pt x="1791" y="0"/>
                    <a:pt x="0" y="1791"/>
                    <a:pt x="0" y="4000"/>
                  </a:cubicBezTo>
                  <a:cubicBezTo>
                    <a:pt x="0" y="12478"/>
                    <a:pt x="0" y="20955"/>
                    <a:pt x="0" y="29432"/>
                  </a:cubicBezTo>
                  <a:cubicBezTo>
                    <a:pt x="572" y="35814"/>
                    <a:pt x="-952" y="44577"/>
                    <a:pt x="3334" y="49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xmlns="" id="{CB133D10-C210-484B-9DD6-F465376C7E08}"/>
                </a:ext>
              </a:extLst>
            </p:cNvPr>
            <p:cNvSpPr/>
            <p:nvPr/>
          </p:nvSpPr>
          <p:spPr>
            <a:xfrm>
              <a:off x="7882499" y="3058202"/>
              <a:ext cx="23493" cy="53131"/>
            </a:xfrm>
            <a:custGeom>
              <a:avLst/>
              <a:gdLst>
                <a:gd name="connsiteX0" fmla="*/ 5715 w 14587"/>
                <a:gd name="connsiteY0" fmla="*/ 31876 h 32990"/>
                <a:gd name="connsiteX1" fmla="*/ 10696 w 14587"/>
                <a:gd name="connsiteY1" fmla="*/ 32038 h 32990"/>
                <a:gd name="connsiteX2" fmla="*/ 10858 w 14587"/>
                <a:gd name="connsiteY2" fmla="*/ 31876 h 32990"/>
                <a:gd name="connsiteX3" fmla="*/ 13240 w 14587"/>
                <a:gd name="connsiteY3" fmla="*/ 5873 h 32990"/>
                <a:gd name="connsiteX4" fmla="*/ 5824 w 14587"/>
                <a:gd name="connsiteY4" fmla="*/ 48 h 32990"/>
                <a:gd name="connsiteX5" fmla="*/ 0 w 14587"/>
                <a:gd name="connsiteY5" fmla="*/ 5873 h 32990"/>
                <a:gd name="connsiteX6" fmla="*/ 1048 w 14587"/>
                <a:gd name="connsiteY6" fmla="*/ 19208 h 32990"/>
                <a:gd name="connsiteX7" fmla="*/ 5715 w 14587"/>
                <a:gd name="connsiteY7" fmla="*/ 31876 h 3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7" h="32990">
                  <a:moveTo>
                    <a:pt x="5715" y="31876"/>
                  </a:moveTo>
                  <a:cubicBezTo>
                    <a:pt x="7046" y="33296"/>
                    <a:pt x="9276" y="33369"/>
                    <a:pt x="10696" y="32038"/>
                  </a:cubicBezTo>
                  <a:cubicBezTo>
                    <a:pt x="10752" y="31986"/>
                    <a:pt x="10806" y="31932"/>
                    <a:pt x="10858" y="31876"/>
                  </a:cubicBezTo>
                  <a:cubicBezTo>
                    <a:pt x="17431" y="26256"/>
                    <a:pt x="13335" y="13397"/>
                    <a:pt x="13240" y="5873"/>
                  </a:cubicBezTo>
                  <a:cubicBezTo>
                    <a:pt x="12800" y="2217"/>
                    <a:pt x="9480" y="-391"/>
                    <a:pt x="5824" y="48"/>
                  </a:cubicBezTo>
                  <a:cubicBezTo>
                    <a:pt x="2773" y="415"/>
                    <a:pt x="367" y="2821"/>
                    <a:pt x="0" y="5873"/>
                  </a:cubicBezTo>
                  <a:cubicBezTo>
                    <a:pt x="0" y="10349"/>
                    <a:pt x="571" y="14731"/>
                    <a:pt x="1048" y="19208"/>
                  </a:cubicBezTo>
                  <a:cubicBezTo>
                    <a:pt x="931" y="23871"/>
                    <a:pt x="2600" y="28403"/>
                    <a:pt x="5715" y="318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xmlns="" id="{9801E4CD-90BC-4534-9649-DD2AEA039DA5}"/>
                </a:ext>
              </a:extLst>
            </p:cNvPr>
            <p:cNvSpPr/>
            <p:nvPr/>
          </p:nvSpPr>
          <p:spPr>
            <a:xfrm>
              <a:off x="7827361" y="3266683"/>
              <a:ext cx="33441" cy="63987"/>
            </a:xfrm>
            <a:custGeom>
              <a:avLst/>
              <a:gdLst>
                <a:gd name="connsiteX0" fmla="*/ 5946 w 20764"/>
                <a:gd name="connsiteY0" fmla="*/ 27965 h 39731"/>
                <a:gd name="connsiteX1" fmla="*/ 16138 w 20764"/>
                <a:gd name="connsiteY1" fmla="*/ 39491 h 39731"/>
                <a:gd name="connsiteX2" fmla="*/ 19281 w 20764"/>
                <a:gd name="connsiteY2" fmla="*/ 24156 h 39731"/>
                <a:gd name="connsiteX3" fmla="*/ 13471 w 20764"/>
                <a:gd name="connsiteY3" fmla="*/ 5106 h 39731"/>
                <a:gd name="connsiteX4" fmla="*/ 136 w 20764"/>
                <a:gd name="connsiteY4" fmla="*/ 8915 h 39731"/>
                <a:gd name="connsiteX5" fmla="*/ 5946 w 20764"/>
                <a:gd name="connsiteY5" fmla="*/ 27965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64" h="39731">
                  <a:moveTo>
                    <a:pt x="5946" y="27965"/>
                  </a:moveTo>
                  <a:cubicBezTo>
                    <a:pt x="7470" y="32442"/>
                    <a:pt x="9566" y="41301"/>
                    <a:pt x="16138" y="39491"/>
                  </a:cubicBezTo>
                  <a:cubicBezTo>
                    <a:pt x="22710" y="37681"/>
                    <a:pt x="20805" y="28918"/>
                    <a:pt x="19281" y="24156"/>
                  </a:cubicBezTo>
                  <a:cubicBezTo>
                    <a:pt x="16972" y="17925"/>
                    <a:pt x="15032" y="11564"/>
                    <a:pt x="13471" y="5106"/>
                  </a:cubicBezTo>
                  <a:cubicBezTo>
                    <a:pt x="11852" y="-3848"/>
                    <a:pt x="-1483" y="-38"/>
                    <a:pt x="136" y="8915"/>
                  </a:cubicBezTo>
                  <a:cubicBezTo>
                    <a:pt x="1667" y="15382"/>
                    <a:pt x="3608" y="21745"/>
                    <a:pt x="5946" y="279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xmlns="" id="{F305BE99-12F8-4DF4-BEF0-B1ECB48B44CC}"/>
                </a:ext>
              </a:extLst>
            </p:cNvPr>
            <p:cNvSpPr/>
            <p:nvPr/>
          </p:nvSpPr>
          <p:spPr>
            <a:xfrm>
              <a:off x="7879714" y="3298338"/>
              <a:ext cx="21658" cy="28521"/>
            </a:xfrm>
            <a:custGeom>
              <a:avLst/>
              <a:gdLst>
                <a:gd name="connsiteX0" fmla="*/ 2776 w 13448"/>
                <a:gd name="connsiteY0" fmla="*/ 15741 h 17709"/>
                <a:gd name="connsiteX1" fmla="*/ 9714 w 13448"/>
                <a:gd name="connsiteY1" fmla="*/ 16709 h 17709"/>
                <a:gd name="connsiteX2" fmla="*/ 10682 w 13448"/>
                <a:gd name="connsiteY2" fmla="*/ 15741 h 17709"/>
                <a:gd name="connsiteX3" fmla="*/ 13254 w 13448"/>
                <a:gd name="connsiteY3" fmla="*/ 8883 h 17709"/>
                <a:gd name="connsiteX4" fmla="*/ 12587 w 13448"/>
                <a:gd name="connsiteY4" fmla="*/ 3549 h 17709"/>
                <a:gd name="connsiteX5" fmla="*/ 3728 w 13448"/>
                <a:gd name="connsiteY5" fmla="*/ 739 h 17709"/>
                <a:gd name="connsiteX6" fmla="*/ 1919 w 13448"/>
                <a:gd name="connsiteY6" fmla="*/ 2120 h 17709"/>
                <a:gd name="connsiteX7" fmla="*/ 205 w 13448"/>
                <a:gd name="connsiteY7" fmla="*/ 8883 h 17709"/>
                <a:gd name="connsiteX8" fmla="*/ 2776 w 13448"/>
                <a:gd name="connsiteY8" fmla="*/ 15741 h 1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8" h="17709">
                  <a:moveTo>
                    <a:pt x="2776" y="15741"/>
                  </a:moveTo>
                  <a:cubicBezTo>
                    <a:pt x="4425" y="17924"/>
                    <a:pt x="7531" y="18357"/>
                    <a:pt x="9714" y="16709"/>
                  </a:cubicBezTo>
                  <a:cubicBezTo>
                    <a:pt x="10080" y="16433"/>
                    <a:pt x="10406" y="16107"/>
                    <a:pt x="10682" y="15741"/>
                  </a:cubicBezTo>
                  <a:cubicBezTo>
                    <a:pt x="12322" y="13830"/>
                    <a:pt x="13233" y="11401"/>
                    <a:pt x="13254" y="8883"/>
                  </a:cubicBezTo>
                  <a:cubicBezTo>
                    <a:pt x="13661" y="7081"/>
                    <a:pt x="13426" y="5194"/>
                    <a:pt x="12587" y="3549"/>
                  </a:cubicBezTo>
                  <a:cubicBezTo>
                    <a:pt x="10917" y="326"/>
                    <a:pt x="6950" y="-932"/>
                    <a:pt x="3728" y="739"/>
                  </a:cubicBezTo>
                  <a:cubicBezTo>
                    <a:pt x="3049" y="1091"/>
                    <a:pt x="2437" y="1558"/>
                    <a:pt x="1919" y="2120"/>
                  </a:cubicBezTo>
                  <a:cubicBezTo>
                    <a:pt x="274" y="3957"/>
                    <a:pt x="-366" y="6484"/>
                    <a:pt x="205" y="8883"/>
                  </a:cubicBezTo>
                  <a:cubicBezTo>
                    <a:pt x="226" y="11401"/>
                    <a:pt x="1137" y="13830"/>
                    <a:pt x="2776" y="157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xmlns="" id="{B83FBD25-7333-40D0-A7B4-A643474040C8}"/>
                </a:ext>
              </a:extLst>
            </p:cNvPr>
            <p:cNvSpPr/>
            <p:nvPr/>
          </p:nvSpPr>
          <p:spPr>
            <a:xfrm>
              <a:off x="7776848" y="3529848"/>
              <a:ext cx="39478" cy="63411"/>
            </a:xfrm>
            <a:custGeom>
              <a:avLst/>
              <a:gdLst>
                <a:gd name="connsiteX0" fmla="*/ 9307 w 24513"/>
                <a:gd name="connsiteY0" fmla="*/ 26867 h 39373"/>
                <a:gd name="connsiteX1" fmla="*/ 18832 w 24513"/>
                <a:gd name="connsiteY1" fmla="*/ 39249 h 39373"/>
                <a:gd name="connsiteX2" fmla="*/ 23881 w 24513"/>
                <a:gd name="connsiteY2" fmla="*/ 36296 h 39373"/>
                <a:gd name="connsiteX3" fmla="*/ 21023 w 24513"/>
                <a:gd name="connsiteY3" fmla="*/ 19913 h 39373"/>
                <a:gd name="connsiteX4" fmla="*/ 13213 w 24513"/>
                <a:gd name="connsiteY4" fmla="*/ 3149 h 39373"/>
                <a:gd name="connsiteX5" fmla="*/ 3150 w 24513"/>
                <a:gd name="connsiteY5" fmla="*/ 1267 h 39373"/>
                <a:gd name="connsiteX6" fmla="*/ 1267 w 24513"/>
                <a:gd name="connsiteY6" fmla="*/ 11330 h 39373"/>
                <a:gd name="connsiteX7" fmla="*/ 1878 w 24513"/>
                <a:gd name="connsiteY7" fmla="*/ 12103 h 39373"/>
                <a:gd name="connsiteX8" fmla="*/ 9307 w 24513"/>
                <a:gd name="connsiteY8" fmla="*/ 26867 h 3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3" h="39373">
                  <a:moveTo>
                    <a:pt x="9307" y="26867"/>
                  </a:moveTo>
                  <a:cubicBezTo>
                    <a:pt x="11117" y="31724"/>
                    <a:pt x="13498" y="38297"/>
                    <a:pt x="18832" y="39249"/>
                  </a:cubicBezTo>
                  <a:cubicBezTo>
                    <a:pt x="21037" y="39796"/>
                    <a:pt x="23276" y="38486"/>
                    <a:pt x="23881" y="36296"/>
                  </a:cubicBezTo>
                  <a:cubicBezTo>
                    <a:pt x="25881" y="31058"/>
                    <a:pt x="22643" y="24866"/>
                    <a:pt x="21023" y="19913"/>
                  </a:cubicBezTo>
                  <a:cubicBezTo>
                    <a:pt x="19223" y="13985"/>
                    <a:pt x="16593" y="8341"/>
                    <a:pt x="13213" y="3149"/>
                  </a:cubicBezTo>
                  <a:cubicBezTo>
                    <a:pt x="10954" y="-149"/>
                    <a:pt x="6448" y="-992"/>
                    <a:pt x="3150" y="1267"/>
                  </a:cubicBezTo>
                  <a:cubicBezTo>
                    <a:pt x="-149" y="3526"/>
                    <a:pt x="-992" y="8031"/>
                    <a:pt x="1267" y="11330"/>
                  </a:cubicBezTo>
                  <a:cubicBezTo>
                    <a:pt x="1453" y="11601"/>
                    <a:pt x="1657" y="11859"/>
                    <a:pt x="1878" y="12103"/>
                  </a:cubicBezTo>
                  <a:cubicBezTo>
                    <a:pt x="5078" y="16625"/>
                    <a:pt x="7582" y="21602"/>
                    <a:pt x="9307" y="268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xmlns="" id="{7EF8FAB5-6377-428E-8969-2AAA06AB7880}"/>
                </a:ext>
              </a:extLst>
            </p:cNvPr>
            <p:cNvSpPr/>
            <p:nvPr/>
          </p:nvSpPr>
          <p:spPr>
            <a:xfrm>
              <a:off x="7834721" y="3545742"/>
              <a:ext cx="29917" cy="30461"/>
            </a:xfrm>
            <a:custGeom>
              <a:avLst/>
              <a:gdLst>
                <a:gd name="connsiteX0" fmla="*/ 8805 w 18576"/>
                <a:gd name="connsiteY0" fmla="*/ 17188 h 18914"/>
                <a:gd name="connsiteX1" fmla="*/ 10615 w 18576"/>
                <a:gd name="connsiteY1" fmla="*/ 17950 h 18914"/>
                <a:gd name="connsiteX2" fmla="*/ 10615 w 18576"/>
                <a:gd name="connsiteY2" fmla="*/ 17950 h 18914"/>
                <a:gd name="connsiteX3" fmla="*/ 12235 w 18576"/>
                <a:gd name="connsiteY3" fmla="*/ 18712 h 18914"/>
                <a:gd name="connsiteX4" fmla="*/ 17283 w 18576"/>
                <a:gd name="connsiteY4" fmla="*/ 17569 h 18914"/>
                <a:gd name="connsiteX5" fmla="*/ 18426 w 18576"/>
                <a:gd name="connsiteY5" fmla="*/ 12425 h 18914"/>
                <a:gd name="connsiteX6" fmla="*/ 17473 w 18576"/>
                <a:gd name="connsiteY6" fmla="*/ 10521 h 18914"/>
                <a:gd name="connsiteX7" fmla="*/ 17473 w 18576"/>
                <a:gd name="connsiteY7" fmla="*/ 10520 h 18914"/>
                <a:gd name="connsiteX8" fmla="*/ 16616 w 18576"/>
                <a:gd name="connsiteY8" fmla="*/ 8615 h 18914"/>
                <a:gd name="connsiteX9" fmla="*/ 11377 w 18576"/>
                <a:gd name="connsiteY9" fmla="*/ 2043 h 18914"/>
                <a:gd name="connsiteX10" fmla="*/ 2086 w 18576"/>
                <a:gd name="connsiteY10" fmla="*/ 1810 h 18914"/>
                <a:gd name="connsiteX11" fmla="*/ 1852 w 18576"/>
                <a:gd name="connsiteY11" fmla="*/ 2043 h 18914"/>
                <a:gd name="connsiteX12" fmla="*/ 1852 w 18576"/>
                <a:gd name="connsiteY12" fmla="*/ 11568 h 18914"/>
                <a:gd name="connsiteX13" fmla="*/ 8806 w 18576"/>
                <a:gd name="connsiteY13" fmla="*/ 17188 h 1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6" h="18914">
                  <a:moveTo>
                    <a:pt x="8805" y="17188"/>
                  </a:moveTo>
                  <a:cubicBezTo>
                    <a:pt x="9352" y="17560"/>
                    <a:pt x="9967" y="17819"/>
                    <a:pt x="10615" y="17950"/>
                  </a:cubicBezTo>
                  <a:lnTo>
                    <a:pt x="10615" y="17950"/>
                  </a:lnTo>
                  <a:cubicBezTo>
                    <a:pt x="11105" y="18298"/>
                    <a:pt x="11654" y="18556"/>
                    <a:pt x="12235" y="18712"/>
                  </a:cubicBezTo>
                  <a:cubicBezTo>
                    <a:pt x="14002" y="19209"/>
                    <a:pt x="15902" y="18779"/>
                    <a:pt x="17283" y="17569"/>
                  </a:cubicBezTo>
                  <a:cubicBezTo>
                    <a:pt x="18411" y="16110"/>
                    <a:pt x="18830" y="14225"/>
                    <a:pt x="18426" y="12425"/>
                  </a:cubicBezTo>
                  <a:cubicBezTo>
                    <a:pt x="18224" y="11739"/>
                    <a:pt x="17902" y="11094"/>
                    <a:pt x="17473" y="10521"/>
                  </a:cubicBezTo>
                  <a:lnTo>
                    <a:pt x="17473" y="10520"/>
                  </a:lnTo>
                  <a:cubicBezTo>
                    <a:pt x="17246" y="9861"/>
                    <a:pt x="16959" y="9223"/>
                    <a:pt x="16616" y="8615"/>
                  </a:cubicBezTo>
                  <a:cubicBezTo>
                    <a:pt x="15143" y="6220"/>
                    <a:pt x="13384" y="4013"/>
                    <a:pt x="11377" y="2043"/>
                  </a:cubicBezTo>
                  <a:cubicBezTo>
                    <a:pt x="8876" y="-587"/>
                    <a:pt x="4716" y="-692"/>
                    <a:pt x="2086" y="1810"/>
                  </a:cubicBezTo>
                  <a:cubicBezTo>
                    <a:pt x="2006" y="1886"/>
                    <a:pt x="1928" y="1963"/>
                    <a:pt x="1852" y="2043"/>
                  </a:cubicBezTo>
                  <a:cubicBezTo>
                    <a:pt x="-617" y="4738"/>
                    <a:pt x="-617" y="8873"/>
                    <a:pt x="1852" y="11568"/>
                  </a:cubicBezTo>
                  <a:cubicBezTo>
                    <a:pt x="3968" y="13679"/>
                    <a:pt x="6298" y="15562"/>
                    <a:pt x="8806" y="171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xmlns="" id="{F1CB5FEC-7084-411E-9026-4C2034BD86F4}"/>
                </a:ext>
              </a:extLst>
            </p:cNvPr>
            <p:cNvSpPr/>
            <p:nvPr/>
          </p:nvSpPr>
          <p:spPr>
            <a:xfrm>
              <a:off x="7770776" y="3707956"/>
              <a:ext cx="22384" cy="29358"/>
            </a:xfrm>
            <a:custGeom>
              <a:avLst/>
              <a:gdLst>
                <a:gd name="connsiteX0" fmla="*/ 12792 w 13899"/>
                <a:gd name="connsiteY0" fmla="*/ 17145 h 18229"/>
                <a:gd name="connsiteX1" fmla="*/ 13363 w 13899"/>
                <a:gd name="connsiteY1" fmla="*/ 12383 h 18229"/>
                <a:gd name="connsiteX2" fmla="*/ 10411 w 13899"/>
                <a:gd name="connsiteY2" fmla="*/ 9335 h 18229"/>
                <a:gd name="connsiteX3" fmla="*/ 9554 w 13899"/>
                <a:gd name="connsiteY3" fmla="*/ 8001 h 18229"/>
                <a:gd name="connsiteX4" fmla="*/ 9554 w 13899"/>
                <a:gd name="connsiteY4" fmla="*/ 4763 h 18229"/>
                <a:gd name="connsiteX5" fmla="*/ 4791 w 13899"/>
                <a:gd name="connsiteY5" fmla="*/ 0 h 18229"/>
                <a:gd name="connsiteX6" fmla="*/ 29 w 13899"/>
                <a:gd name="connsiteY6" fmla="*/ 4763 h 18229"/>
                <a:gd name="connsiteX7" fmla="*/ 9554 w 13899"/>
                <a:gd name="connsiteY7" fmla="*/ 18193 h 18229"/>
                <a:gd name="connsiteX8" fmla="*/ 12792 w 13899"/>
                <a:gd name="connsiteY8" fmla="*/ 17145 h 1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9" h="18229">
                  <a:moveTo>
                    <a:pt x="12792" y="17145"/>
                  </a:moveTo>
                  <a:cubicBezTo>
                    <a:pt x="14019" y="15861"/>
                    <a:pt x="14251" y="13921"/>
                    <a:pt x="13363" y="12383"/>
                  </a:cubicBezTo>
                  <a:cubicBezTo>
                    <a:pt x="12479" y="11275"/>
                    <a:pt x="11490" y="10254"/>
                    <a:pt x="10411" y="9335"/>
                  </a:cubicBezTo>
                  <a:cubicBezTo>
                    <a:pt x="10059" y="8936"/>
                    <a:pt x="9770" y="8486"/>
                    <a:pt x="9554" y="8001"/>
                  </a:cubicBezTo>
                  <a:cubicBezTo>
                    <a:pt x="9352" y="6931"/>
                    <a:pt x="9352" y="5832"/>
                    <a:pt x="9554" y="4763"/>
                  </a:cubicBezTo>
                  <a:cubicBezTo>
                    <a:pt x="9554" y="2132"/>
                    <a:pt x="7421" y="0"/>
                    <a:pt x="4791" y="0"/>
                  </a:cubicBezTo>
                  <a:cubicBezTo>
                    <a:pt x="2161" y="0"/>
                    <a:pt x="29" y="2132"/>
                    <a:pt x="29" y="4763"/>
                  </a:cubicBezTo>
                  <a:cubicBezTo>
                    <a:pt x="-378" y="10930"/>
                    <a:pt x="3598" y="16537"/>
                    <a:pt x="9554" y="18193"/>
                  </a:cubicBezTo>
                  <a:cubicBezTo>
                    <a:pt x="10736" y="18357"/>
                    <a:pt x="11930" y="17971"/>
                    <a:pt x="12792" y="17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xmlns="" id="{6E8666BD-647D-4B09-8A1D-37F943A6BE6C}"/>
                </a:ext>
              </a:extLst>
            </p:cNvPr>
            <p:cNvSpPr/>
            <p:nvPr/>
          </p:nvSpPr>
          <p:spPr>
            <a:xfrm>
              <a:off x="7820940" y="3716394"/>
              <a:ext cx="20524" cy="24956"/>
            </a:xfrm>
            <a:custGeom>
              <a:avLst/>
              <a:gdLst>
                <a:gd name="connsiteX0" fmla="*/ 1266 w 12744"/>
                <a:gd name="connsiteY0" fmla="*/ 11240 h 15496"/>
                <a:gd name="connsiteX1" fmla="*/ 3647 w 12744"/>
                <a:gd name="connsiteY1" fmla="*/ 13907 h 15496"/>
                <a:gd name="connsiteX2" fmla="*/ 8696 w 12744"/>
                <a:gd name="connsiteY2" fmla="*/ 15335 h 15496"/>
                <a:gd name="connsiteX3" fmla="*/ 12601 w 12744"/>
                <a:gd name="connsiteY3" fmla="*/ 10097 h 15496"/>
                <a:gd name="connsiteX4" fmla="*/ 12601 w 12744"/>
                <a:gd name="connsiteY4" fmla="*/ 6573 h 15496"/>
                <a:gd name="connsiteX5" fmla="*/ 12601 w 12744"/>
                <a:gd name="connsiteY5" fmla="*/ 6572 h 15496"/>
                <a:gd name="connsiteX6" fmla="*/ 6413 w 12744"/>
                <a:gd name="connsiteY6" fmla="*/ 2 h 15496"/>
                <a:gd name="connsiteX7" fmla="*/ 6314 w 12744"/>
                <a:gd name="connsiteY7" fmla="*/ 0 h 15496"/>
                <a:gd name="connsiteX8" fmla="*/ 1837 w 12744"/>
                <a:gd name="connsiteY8" fmla="*/ 2000 h 15496"/>
                <a:gd name="connsiteX9" fmla="*/ 218 w 12744"/>
                <a:gd name="connsiteY9" fmla="*/ 8287 h 15496"/>
                <a:gd name="connsiteX10" fmla="*/ 1265 w 12744"/>
                <a:gd name="connsiteY10" fmla="*/ 11239 h 1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4" h="15496">
                  <a:moveTo>
                    <a:pt x="1266" y="11240"/>
                  </a:moveTo>
                  <a:cubicBezTo>
                    <a:pt x="1904" y="12256"/>
                    <a:pt x="2709" y="13158"/>
                    <a:pt x="3647" y="13907"/>
                  </a:cubicBezTo>
                  <a:cubicBezTo>
                    <a:pt x="4953" y="15252"/>
                    <a:pt x="6879" y="15797"/>
                    <a:pt x="8696" y="15335"/>
                  </a:cubicBezTo>
                  <a:cubicBezTo>
                    <a:pt x="10983" y="14603"/>
                    <a:pt x="12552" y="12498"/>
                    <a:pt x="12601" y="10097"/>
                  </a:cubicBezTo>
                  <a:cubicBezTo>
                    <a:pt x="12793" y="8930"/>
                    <a:pt x="12793" y="7739"/>
                    <a:pt x="12601" y="6573"/>
                  </a:cubicBezTo>
                  <a:lnTo>
                    <a:pt x="12601" y="6572"/>
                  </a:lnTo>
                  <a:cubicBezTo>
                    <a:pt x="12706" y="3049"/>
                    <a:pt x="9936" y="108"/>
                    <a:pt x="6413" y="2"/>
                  </a:cubicBezTo>
                  <a:cubicBezTo>
                    <a:pt x="6380" y="1"/>
                    <a:pt x="6347" y="1"/>
                    <a:pt x="6314" y="0"/>
                  </a:cubicBezTo>
                  <a:cubicBezTo>
                    <a:pt x="4607" y="11"/>
                    <a:pt x="2984" y="736"/>
                    <a:pt x="1837" y="2000"/>
                  </a:cubicBezTo>
                  <a:cubicBezTo>
                    <a:pt x="245" y="3674"/>
                    <a:pt x="-368" y="6052"/>
                    <a:pt x="218" y="8287"/>
                  </a:cubicBezTo>
                  <a:cubicBezTo>
                    <a:pt x="372" y="9330"/>
                    <a:pt x="727" y="10333"/>
                    <a:pt x="1265" y="11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xmlns="" id="{9C574890-BA17-4DA6-B7CE-2417BEC4A3FE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xmlns="" id="{38F36A6C-BA1E-4607-95C2-A28D41229C46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xmlns="" id="{32199166-57D8-4391-A63F-C0254F57A6F4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xmlns="" id="{7F669713-26E7-4FFB-844F-720C449DDCA2}"/>
                </a:ext>
              </a:extLst>
            </p:cNvPr>
            <p:cNvSpPr/>
            <p:nvPr/>
          </p:nvSpPr>
          <p:spPr>
            <a:xfrm>
              <a:off x="8132996" y="2969025"/>
              <a:ext cx="40979" cy="35146"/>
            </a:xfrm>
            <a:custGeom>
              <a:avLst/>
              <a:gdLst>
                <a:gd name="connsiteX0" fmla="*/ 24483 w 25445"/>
                <a:gd name="connsiteY0" fmla="*/ 9239 h 21823"/>
                <a:gd name="connsiteX1" fmla="*/ 16482 w 25445"/>
                <a:gd name="connsiteY1" fmla="*/ 952 h 21823"/>
                <a:gd name="connsiteX2" fmla="*/ 2385 w 25445"/>
                <a:gd name="connsiteY2" fmla="*/ 12192 h 21823"/>
                <a:gd name="connsiteX3" fmla="*/ 847 w 25445"/>
                <a:gd name="connsiteY3" fmla="*/ 19439 h 21823"/>
                <a:gd name="connsiteX4" fmla="*/ 6290 w 25445"/>
                <a:gd name="connsiteY4" fmla="*/ 21717 h 21823"/>
                <a:gd name="connsiteX5" fmla="*/ 24483 w 25445"/>
                <a:gd name="connsiteY5" fmla="*/ 9239 h 2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45" h="21823">
                  <a:moveTo>
                    <a:pt x="24483" y="9239"/>
                  </a:moveTo>
                  <a:cubicBezTo>
                    <a:pt x="28007" y="4476"/>
                    <a:pt x="21054" y="-2572"/>
                    <a:pt x="16482" y="952"/>
                  </a:cubicBezTo>
                  <a:cubicBezTo>
                    <a:pt x="12024" y="4992"/>
                    <a:pt x="7316" y="8746"/>
                    <a:pt x="2385" y="12192"/>
                  </a:cubicBezTo>
                  <a:cubicBezTo>
                    <a:pt x="-41" y="13768"/>
                    <a:pt x="-730" y="17013"/>
                    <a:pt x="847" y="19439"/>
                  </a:cubicBezTo>
                  <a:cubicBezTo>
                    <a:pt x="2021" y="21245"/>
                    <a:pt x="4180" y="22148"/>
                    <a:pt x="6290" y="21717"/>
                  </a:cubicBezTo>
                  <a:cubicBezTo>
                    <a:pt x="13739" y="20064"/>
                    <a:pt x="20258" y="15592"/>
                    <a:pt x="24483" y="9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xmlns="" id="{08E0AED8-F53E-447D-A053-333ABFEA41A2}"/>
                </a:ext>
              </a:extLst>
            </p:cNvPr>
            <p:cNvSpPr/>
            <p:nvPr/>
          </p:nvSpPr>
          <p:spPr>
            <a:xfrm>
              <a:off x="8155704" y="3008090"/>
              <a:ext cx="19991" cy="18919"/>
            </a:xfrm>
            <a:custGeom>
              <a:avLst/>
              <a:gdLst>
                <a:gd name="connsiteX0" fmla="*/ 9145 w 12413"/>
                <a:gd name="connsiteY0" fmla="*/ 127 h 11747"/>
                <a:gd name="connsiteX1" fmla="*/ 4002 w 12413"/>
                <a:gd name="connsiteY1" fmla="*/ 3079 h 11747"/>
                <a:gd name="connsiteX2" fmla="*/ 4002 w 12413"/>
                <a:gd name="connsiteY2" fmla="*/ 3080 h 11747"/>
                <a:gd name="connsiteX3" fmla="*/ 4002 w 12413"/>
                <a:gd name="connsiteY3" fmla="*/ 3080 h 11747"/>
                <a:gd name="connsiteX4" fmla="*/ 4002 w 12413"/>
                <a:gd name="connsiteY4" fmla="*/ 3080 h 11747"/>
                <a:gd name="connsiteX5" fmla="*/ 1 w 12413"/>
                <a:gd name="connsiteY5" fmla="*/ 7366 h 11747"/>
                <a:gd name="connsiteX6" fmla="*/ 4190 w 12413"/>
                <a:gd name="connsiteY6" fmla="*/ 11747 h 11747"/>
                <a:gd name="connsiteX7" fmla="*/ 4192 w 12413"/>
                <a:gd name="connsiteY7" fmla="*/ 11747 h 11747"/>
                <a:gd name="connsiteX8" fmla="*/ 12383 w 12413"/>
                <a:gd name="connsiteY8" fmla="*/ 4794 h 11747"/>
                <a:gd name="connsiteX9" fmla="*/ 9145 w 12413"/>
                <a:gd name="connsiteY9" fmla="*/ 127 h 1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13" h="11747">
                  <a:moveTo>
                    <a:pt x="9145" y="127"/>
                  </a:moveTo>
                  <a:cubicBezTo>
                    <a:pt x="6917" y="-426"/>
                    <a:pt x="4649" y="877"/>
                    <a:pt x="4002" y="3079"/>
                  </a:cubicBezTo>
                  <a:lnTo>
                    <a:pt x="4002" y="3080"/>
                  </a:lnTo>
                  <a:lnTo>
                    <a:pt x="4002" y="3080"/>
                  </a:lnTo>
                  <a:lnTo>
                    <a:pt x="4002" y="3080"/>
                  </a:lnTo>
                  <a:cubicBezTo>
                    <a:pt x="1747" y="3230"/>
                    <a:pt x="-4" y="5106"/>
                    <a:pt x="1" y="7366"/>
                  </a:cubicBezTo>
                  <a:cubicBezTo>
                    <a:pt x="-52" y="9732"/>
                    <a:pt x="1823" y="11694"/>
                    <a:pt x="4190" y="11747"/>
                  </a:cubicBezTo>
                  <a:cubicBezTo>
                    <a:pt x="4191" y="11747"/>
                    <a:pt x="4192" y="11747"/>
                    <a:pt x="4192" y="11747"/>
                  </a:cubicBezTo>
                  <a:cubicBezTo>
                    <a:pt x="8177" y="11539"/>
                    <a:pt x="11531" y="8692"/>
                    <a:pt x="12383" y="4794"/>
                  </a:cubicBezTo>
                  <a:cubicBezTo>
                    <a:pt x="12638" y="2644"/>
                    <a:pt x="11248" y="641"/>
                    <a:pt x="9145" y="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xmlns="" id="{F567B69F-B89B-4749-B1FF-BA29A1DBC7AF}"/>
                </a:ext>
              </a:extLst>
            </p:cNvPr>
            <p:cNvSpPr/>
            <p:nvPr/>
          </p:nvSpPr>
          <p:spPr>
            <a:xfrm>
              <a:off x="7791225" y="3997579"/>
              <a:ext cx="767" cy="15340"/>
            </a:xfrm>
            <a:custGeom>
              <a:avLst/>
              <a:gdLst>
                <a:gd name="connsiteX0" fmla="*/ 0 w 476"/>
                <a:gd name="connsiteY0" fmla="*/ 0 h 9525"/>
                <a:gd name="connsiteX1" fmla="*/ 476 w 476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" h="9525">
                  <a:moveTo>
                    <a:pt x="0" y="0"/>
                  </a:moveTo>
                  <a:lnTo>
                    <a:pt x="476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xmlns="" id="{DD4FF2C4-8BC6-4C9F-BCC6-E8D5ED985080}"/>
                </a:ext>
              </a:extLst>
            </p:cNvPr>
            <p:cNvSpPr/>
            <p:nvPr/>
          </p:nvSpPr>
          <p:spPr>
            <a:xfrm>
              <a:off x="6670476" y="1935869"/>
              <a:ext cx="725433" cy="364634"/>
            </a:xfrm>
            <a:custGeom>
              <a:avLst/>
              <a:gdLst>
                <a:gd name="connsiteX0" fmla="*/ 66675 w 450437"/>
                <a:gd name="connsiteY0" fmla="*/ 0 h 226409"/>
                <a:gd name="connsiteX1" fmla="*/ 0 w 450437"/>
                <a:gd name="connsiteY1" fmla="*/ 68199 h 226409"/>
                <a:gd name="connsiteX2" fmla="*/ 450437 w 450437"/>
                <a:gd name="connsiteY2" fmla="*/ 226409 h 226409"/>
                <a:gd name="connsiteX3" fmla="*/ 66675 w 450437"/>
                <a:gd name="connsiteY3" fmla="*/ 0 h 22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437" h="226409">
                  <a:moveTo>
                    <a:pt x="66675" y="0"/>
                  </a:moveTo>
                  <a:cubicBezTo>
                    <a:pt x="55699" y="31518"/>
                    <a:pt x="31261" y="56513"/>
                    <a:pt x="0" y="68199"/>
                  </a:cubicBezTo>
                  <a:cubicBezTo>
                    <a:pt x="0" y="68199"/>
                    <a:pt x="81058" y="199168"/>
                    <a:pt x="450437" y="226409"/>
                  </a:cubicBezTo>
                  <a:cubicBezTo>
                    <a:pt x="450532" y="226409"/>
                    <a:pt x="148590" y="145447"/>
                    <a:pt x="6667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143250" y="514973"/>
            <a:ext cx="5905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4000" b="1" smtClean="0">
                <a:latin typeface="Bahnschrift" pitchFamily="34" charset="0"/>
              </a:rPr>
              <a:t>Индексирање података</a:t>
            </a:r>
            <a:endParaRPr lang="en-US" sz="4000" b="1">
              <a:latin typeface="Bahnschrift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0980" y="2258385"/>
            <a:ext cx="65151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latin typeface="Bahnschrift Light" pitchFamily="34" charset="0"/>
              </a:rPr>
              <a:t>db.SBP_Kol.</a:t>
            </a:r>
            <a:r>
              <a:rPr lang="en-US" b="1">
                <a:latin typeface="Bahnschrift Light" pitchFamily="34" charset="0"/>
              </a:rPr>
              <a:t>createIndex</a:t>
            </a:r>
            <a:r>
              <a:rPr lang="en-US">
                <a:latin typeface="Bahnschrift Light" pitchFamily="34" charset="0"/>
              </a:rPr>
              <a:t>({ "beer_ABV": 1 </a:t>
            </a:r>
            <a:r>
              <a:rPr lang="en-US" smtClean="0">
                <a:latin typeface="Bahnschrift Light" pitchFamily="34" charset="0"/>
              </a:rPr>
              <a:t>});</a:t>
            </a:r>
            <a:r>
              <a:rPr lang="en-US">
                <a:latin typeface="Bahnschrift Light" pitchFamily="34" charset="0"/>
              </a:rPr>
              <a:t/>
            </a:r>
            <a:br>
              <a:rPr lang="en-US">
                <a:latin typeface="Bahnschrift Light" pitchFamily="34" charset="0"/>
              </a:rPr>
            </a:br>
            <a:r>
              <a:rPr lang="en-US">
                <a:latin typeface="Bahnschrift Light" pitchFamily="34" charset="0"/>
              </a:rPr>
              <a:t>db.SBP_Kol.</a:t>
            </a:r>
            <a:r>
              <a:rPr lang="en-US" b="1">
                <a:latin typeface="Bahnschrift Light" pitchFamily="34" charset="0"/>
              </a:rPr>
              <a:t>createIndex</a:t>
            </a:r>
            <a:r>
              <a:rPr lang="en-US">
                <a:latin typeface="Bahnschrift Light" pitchFamily="34" charset="0"/>
              </a:rPr>
              <a:t>({ "beer_name": 1 </a:t>
            </a:r>
            <a:r>
              <a:rPr lang="en-US" smtClean="0">
                <a:latin typeface="Bahnschrift Light" pitchFamily="34" charset="0"/>
              </a:rPr>
              <a:t>});</a:t>
            </a:r>
            <a:r>
              <a:rPr lang="en-US">
                <a:latin typeface="Bahnschrift Light" pitchFamily="34" charset="0"/>
              </a:rPr>
              <a:t/>
            </a:r>
            <a:br>
              <a:rPr lang="en-US">
                <a:latin typeface="Bahnschrift Light" pitchFamily="34" charset="0"/>
              </a:rPr>
            </a:br>
            <a:r>
              <a:rPr lang="en-US">
                <a:latin typeface="Bahnschrift Light" pitchFamily="34" charset="0"/>
              </a:rPr>
              <a:t>db.SBP_Kol.</a:t>
            </a:r>
            <a:r>
              <a:rPr lang="en-US" b="1">
                <a:latin typeface="Bahnschrift Light" pitchFamily="34" charset="0"/>
              </a:rPr>
              <a:t>createIndex</a:t>
            </a:r>
            <a:r>
              <a:rPr lang="en-US">
                <a:latin typeface="Bahnschrift Light" pitchFamily="34" charset="0"/>
              </a:rPr>
              <a:t>({ "beer_style": 1 </a:t>
            </a:r>
            <a:r>
              <a:rPr lang="en-US" smtClean="0">
                <a:latin typeface="Bahnschrift Light" pitchFamily="34" charset="0"/>
              </a:rPr>
              <a:t>});</a:t>
            </a:r>
            <a:r>
              <a:rPr lang="en-US">
                <a:latin typeface="Bahnschrift Light" pitchFamily="34" charset="0"/>
              </a:rPr>
              <a:t/>
            </a:r>
            <a:br>
              <a:rPr lang="en-US">
                <a:latin typeface="Bahnschrift Light" pitchFamily="34" charset="0"/>
              </a:rPr>
            </a:br>
            <a:r>
              <a:rPr lang="en-US" smtClean="0">
                <a:latin typeface="Bahnschrift Light" pitchFamily="34" charset="0"/>
              </a:rPr>
              <a:t>db.SBP_Kol.</a:t>
            </a:r>
            <a:r>
              <a:rPr lang="en-US" b="1" smtClean="0">
                <a:latin typeface="Bahnschrift Light" pitchFamily="34" charset="0"/>
              </a:rPr>
              <a:t>createIndex</a:t>
            </a:r>
            <a:r>
              <a:rPr lang="en-US">
                <a:latin typeface="Bahnschrift Light" pitchFamily="34" charset="0"/>
              </a:rPr>
              <a:t>({ "review_overall": 1 </a:t>
            </a:r>
            <a:r>
              <a:rPr lang="en-US" smtClean="0">
                <a:latin typeface="Bahnschrift Light" pitchFamily="34" charset="0"/>
              </a:rPr>
              <a:t>});</a:t>
            </a:r>
            <a:r>
              <a:rPr lang="en-US">
                <a:latin typeface="Bahnschrift Light" pitchFamily="34" charset="0"/>
              </a:rPr>
              <a:t/>
            </a:r>
            <a:br>
              <a:rPr lang="en-US">
                <a:latin typeface="Bahnschrift Light" pitchFamily="34" charset="0"/>
              </a:rPr>
            </a:br>
            <a:r>
              <a:rPr lang="en-US">
                <a:latin typeface="Bahnschrift Light" pitchFamily="34" charset="0"/>
              </a:rPr>
              <a:t>db.SBP_Kol.</a:t>
            </a:r>
            <a:r>
              <a:rPr lang="en-US" b="1">
                <a:latin typeface="Bahnschrift Light" pitchFamily="34" charset="0"/>
              </a:rPr>
              <a:t>createIndex</a:t>
            </a:r>
            <a:r>
              <a:rPr lang="en-US">
                <a:latin typeface="Bahnschrift Light" pitchFamily="34" charset="0"/>
              </a:rPr>
              <a:t>({ "review_appearance": 1 </a:t>
            </a:r>
            <a:r>
              <a:rPr lang="en-US" smtClean="0">
                <a:latin typeface="Bahnschrift Light" pitchFamily="34" charset="0"/>
              </a:rPr>
              <a:t>});</a:t>
            </a:r>
            <a:r>
              <a:rPr lang="en-US">
                <a:latin typeface="Bahnschrift Light" pitchFamily="34" charset="0"/>
              </a:rPr>
              <a:t/>
            </a:r>
            <a:br>
              <a:rPr lang="en-US">
                <a:latin typeface="Bahnschrift Light" pitchFamily="34" charset="0"/>
              </a:rPr>
            </a:br>
            <a:r>
              <a:rPr lang="en-US">
                <a:latin typeface="Bahnschrift Light" pitchFamily="34" charset="0"/>
              </a:rPr>
              <a:t>db.SBP_Kol.</a:t>
            </a:r>
            <a:r>
              <a:rPr lang="en-US" b="1">
                <a:latin typeface="Bahnschrift Light" pitchFamily="34" charset="0"/>
              </a:rPr>
              <a:t>createIndex</a:t>
            </a:r>
            <a:r>
              <a:rPr lang="en-US">
                <a:latin typeface="Bahnschrift Light" pitchFamily="34" charset="0"/>
              </a:rPr>
              <a:t>({ "review_palette": 1 </a:t>
            </a:r>
            <a:r>
              <a:rPr lang="en-US" smtClean="0">
                <a:latin typeface="Bahnschrift Light" pitchFamily="34" charset="0"/>
              </a:rPr>
              <a:t>});</a:t>
            </a:r>
            <a:r>
              <a:rPr lang="en-US">
                <a:latin typeface="Bahnschrift Light" pitchFamily="34" charset="0"/>
              </a:rPr>
              <a:t/>
            </a:r>
            <a:br>
              <a:rPr lang="en-US">
                <a:latin typeface="Bahnschrift Light" pitchFamily="34" charset="0"/>
              </a:rPr>
            </a:br>
            <a:r>
              <a:rPr lang="en-US">
                <a:latin typeface="Bahnschrift Light" pitchFamily="34" charset="0"/>
              </a:rPr>
              <a:t>db.SBP_Kol.</a:t>
            </a:r>
            <a:r>
              <a:rPr lang="en-US" b="1">
                <a:latin typeface="Bahnschrift Light" pitchFamily="34" charset="0"/>
              </a:rPr>
              <a:t>createIndex</a:t>
            </a:r>
            <a:r>
              <a:rPr lang="en-US">
                <a:latin typeface="Bahnschrift Light" pitchFamily="34" charset="0"/>
              </a:rPr>
              <a:t>({ "review_taste": 1 </a:t>
            </a:r>
            <a:r>
              <a:rPr lang="en-US" smtClean="0">
                <a:latin typeface="Bahnschrift Light" pitchFamily="34" charset="0"/>
              </a:rPr>
              <a:t>});</a:t>
            </a:r>
            <a:r>
              <a:rPr lang="en-US">
                <a:latin typeface="Bahnschrift Light" pitchFamily="34" charset="0"/>
              </a:rPr>
              <a:t/>
            </a:r>
            <a:br>
              <a:rPr lang="en-US">
                <a:latin typeface="Bahnschrift Light" pitchFamily="34" charset="0"/>
              </a:rPr>
            </a:br>
            <a:r>
              <a:rPr lang="en-US">
                <a:latin typeface="Bahnschrift Light" pitchFamily="34" charset="0"/>
              </a:rPr>
              <a:t>db.SBP_Kol.</a:t>
            </a:r>
            <a:r>
              <a:rPr lang="en-US" b="1">
                <a:latin typeface="Bahnschrift Light" pitchFamily="34" charset="0"/>
              </a:rPr>
              <a:t>createIndex</a:t>
            </a:r>
            <a:r>
              <a:rPr lang="en-US">
                <a:latin typeface="Bahnschrift Light" pitchFamily="34" charset="0"/>
              </a:rPr>
              <a:t>({ "review_profileName": 1 </a:t>
            </a:r>
            <a:r>
              <a:rPr lang="en-US" smtClean="0">
                <a:latin typeface="Bahnschrift Light" pitchFamily="34" charset="0"/>
              </a:rPr>
              <a:t>});</a:t>
            </a:r>
            <a:r>
              <a:rPr lang="en-US">
                <a:latin typeface="Bahnschrift Light" pitchFamily="34" charset="0"/>
              </a:rPr>
              <a:t/>
            </a:r>
            <a:br>
              <a:rPr lang="en-US">
                <a:latin typeface="Bahnschrift Light" pitchFamily="34" charset="0"/>
              </a:rPr>
            </a:br>
            <a:r>
              <a:rPr lang="en-US">
                <a:latin typeface="Bahnschrift Light" pitchFamily="34" charset="0"/>
              </a:rPr>
              <a:t>db.SBP_Kol.</a:t>
            </a:r>
            <a:r>
              <a:rPr lang="en-US" b="1">
                <a:latin typeface="Bahnschrift Light" pitchFamily="34" charset="0"/>
              </a:rPr>
              <a:t>createIndex</a:t>
            </a:r>
            <a:r>
              <a:rPr lang="en-US">
                <a:latin typeface="Bahnschrift Light" pitchFamily="34" charset="0"/>
              </a:rPr>
              <a:t>({ "review_text": "text" </a:t>
            </a:r>
            <a:r>
              <a:rPr lang="en-US" smtClean="0">
                <a:latin typeface="Bahnschrift Light" pitchFamily="34" charset="0"/>
              </a:rPr>
              <a:t>});</a:t>
            </a:r>
            <a:r>
              <a:rPr lang="en-US">
                <a:latin typeface="Bahnschrift Light" pitchFamily="34" charset="0"/>
              </a:rPr>
              <a:t/>
            </a:r>
            <a:br>
              <a:rPr lang="en-US">
                <a:latin typeface="Bahnschrift Light" pitchFamily="34" charset="0"/>
              </a:rPr>
            </a:br>
            <a:r>
              <a:rPr lang="en-US">
                <a:latin typeface="Bahnschrift Light" pitchFamily="34" charset="0"/>
              </a:rPr>
              <a:t>db.SBP_Kol.</a:t>
            </a:r>
            <a:r>
              <a:rPr lang="en-US" b="1">
                <a:latin typeface="Bahnschrift Light" pitchFamily="34" charset="0"/>
              </a:rPr>
              <a:t>createIndex</a:t>
            </a:r>
            <a:r>
              <a:rPr lang="en-US">
                <a:latin typeface="Bahnschrift Light" pitchFamily="34" charset="0"/>
              </a:rPr>
              <a:t>({ "beer_id": 1, "brewery_id": 1 </a:t>
            </a:r>
            <a:r>
              <a:rPr lang="en-US" smtClean="0">
                <a:latin typeface="Bahnschrift Light" pitchFamily="34" charset="0"/>
              </a:rPr>
              <a:t>})</a:t>
            </a:r>
            <a:r>
              <a:rPr lang="en-US">
                <a:latin typeface="Bahnschrift Light" pitchFamily="34" charset="0"/>
              </a:rPr>
              <a:t/>
            </a:r>
            <a:br>
              <a:rPr lang="en-US">
                <a:latin typeface="Bahnschrift Light" pitchFamily="34" charset="0"/>
              </a:rPr>
            </a:br>
            <a:r>
              <a:rPr lang="en-US">
                <a:latin typeface="Bahnschrift Light" pitchFamily="34" charset="0"/>
              </a:rPr>
              <a:t>db.SBP_Kol.</a:t>
            </a:r>
            <a:r>
              <a:rPr lang="en-US" b="1">
                <a:latin typeface="Bahnschrift Light" pitchFamily="34" charset="0"/>
              </a:rPr>
              <a:t>createIndex</a:t>
            </a:r>
            <a:r>
              <a:rPr lang="en-US">
                <a:latin typeface="Bahnschrift Light" pitchFamily="34" charset="0"/>
              </a:rPr>
              <a:t>({ "review_overall": 1, "beer_ABV": 1 })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81362" y="2569574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smtClean="0">
                <a:latin typeface="Bahnschrift Light" pitchFamily="34" charset="0"/>
              </a:rPr>
              <a:t>Индекси над једним пољем</a:t>
            </a:r>
            <a:endParaRPr lang="en-US">
              <a:latin typeface="Bahnschrift Light" pitchFamily="34" charset="0"/>
            </a:endParaRPr>
          </a:p>
        </p:txBody>
      </p:sp>
      <p:sp>
        <p:nvSpPr>
          <p:cNvPr id="517" name="TextBox 516"/>
          <p:cNvSpPr txBox="1"/>
          <p:nvPr/>
        </p:nvSpPr>
        <p:spPr>
          <a:xfrm>
            <a:off x="7834387" y="4746224"/>
            <a:ext cx="4251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smtClean="0">
                <a:latin typeface="Bahnschrift Light" pitchFamily="34" charset="0"/>
              </a:rPr>
              <a:t>Индекси над пољима текстуалног типа</a:t>
            </a:r>
            <a:endParaRPr lang="en-US">
              <a:latin typeface="Bahnschrift Light" pitchFamily="34" charset="0"/>
            </a:endParaRPr>
          </a:p>
        </p:txBody>
      </p:sp>
      <p:sp>
        <p:nvSpPr>
          <p:cNvPr id="518" name="TextBox 517"/>
          <p:cNvSpPr txBox="1"/>
          <p:nvPr/>
        </p:nvSpPr>
        <p:spPr>
          <a:xfrm>
            <a:off x="7795260" y="3650176"/>
            <a:ext cx="2689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smtClean="0">
                <a:latin typeface="Bahnschrift Light" pitchFamily="34" charset="0"/>
              </a:rPr>
              <a:t>Индекси над више поља</a:t>
            </a:r>
            <a:endParaRPr lang="en-US">
              <a:latin typeface="Bahnschrift Light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884420" y="2413563"/>
            <a:ext cx="2651760" cy="31202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975860" y="2725586"/>
            <a:ext cx="25603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884420" y="2725586"/>
            <a:ext cx="2651760" cy="28431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9" name="Straight Arrow Connector 518"/>
          <p:cNvCxnSpPr/>
          <p:nvPr/>
        </p:nvCxnSpPr>
        <p:spPr>
          <a:xfrm flipV="1">
            <a:off x="5280660" y="2725586"/>
            <a:ext cx="2202180" cy="56862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0" name="Straight Arrow Connector 519"/>
          <p:cNvCxnSpPr/>
          <p:nvPr/>
        </p:nvCxnSpPr>
        <p:spPr>
          <a:xfrm flipV="1">
            <a:off x="5760720" y="2725586"/>
            <a:ext cx="1722120" cy="8529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1" name="Straight Arrow Connector 520"/>
          <p:cNvCxnSpPr/>
          <p:nvPr/>
        </p:nvCxnSpPr>
        <p:spPr>
          <a:xfrm flipV="1">
            <a:off x="5280660" y="2725586"/>
            <a:ext cx="2255520" cy="11601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2" name="Straight Arrow Connector 521"/>
          <p:cNvCxnSpPr/>
          <p:nvPr/>
        </p:nvCxnSpPr>
        <p:spPr>
          <a:xfrm flipV="1">
            <a:off x="5181600" y="2725586"/>
            <a:ext cx="2301240" cy="130916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3" name="Straight Arrow Connector 522"/>
          <p:cNvCxnSpPr/>
          <p:nvPr/>
        </p:nvCxnSpPr>
        <p:spPr>
          <a:xfrm flipV="1">
            <a:off x="5760720" y="2725586"/>
            <a:ext cx="1722120" cy="160050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4" name="Straight Arrow Connector 523"/>
          <p:cNvCxnSpPr>
            <a:endCxn id="517" idx="1"/>
          </p:cNvCxnSpPr>
          <p:nvPr/>
        </p:nvCxnSpPr>
        <p:spPr>
          <a:xfrm>
            <a:off x="5510287" y="4613112"/>
            <a:ext cx="2324100" cy="45627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5" name="Straight Arrow Connector 524"/>
          <p:cNvCxnSpPr/>
          <p:nvPr/>
        </p:nvCxnSpPr>
        <p:spPr>
          <a:xfrm flipV="1">
            <a:off x="6156960" y="3954780"/>
            <a:ext cx="1638300" cy="9455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7" name="Straight Arrow Connector 526"/>
          <p:cNvCxnSpPr/>
          <p:nvPr/>
        </p:nvCxnSpPr>
        <p:spPr>
          <a:xfrm flipV="1">
            <a:off x="6621780" y="3954780"/>
            <a:ext cx="1173480" cy="12298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3" name="Graphic 36">
            <a:extLst>
              <a:ext uri="{FF2B5EF4-FFF2-40B4-BE49-F238E27FC236}">
                <a16:creationId xmlns:a16="http://schemas.microsoft.com/office/drawing/2014/main" xmlns="" id="{6D59A901-76F9-C02D-51EC-809A1F45D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9506" y="6146030"/>
            <a:ext cx="563943" cy="59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4083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9E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o\faks\I I sem\sbp\Figure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o\faks\I I sem\sbp\snip vremen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823" y="1289614"/>
            <a:ext cx="9726612" cy="3619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47" name="Group 1846">
            <a:extLst>
              <a:ext uri="{FF2B5EF4-FFF2-40B4-BE49-F238E27FC236}">
                <a16:creationId xmlns:a16="http://schemas.microsoft.com/office/drawing/2014/main" xmlns="" id="{26654071-FC6F-41ED-8633-53B5F9879863}"/>
              </a:ext>
            </a:extLst>
          </p:cNvPr>
          <p:cNvGrpSpPr/>
          <p:nvPr/>
        </p:nvGrpSpPr>
        <p:grpSpPr>
          <a:xfrm>
            <a:off x="11059061" y="2109653"/>
            <a:ext cx="1144285" cy="1211506"/>
            <a:chOff x="6216785" y="959879"/>
            <a:chExt cx="3718218" cy="3936645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B8D918DA-E061-4895-AF47-1722ADCFB609}"/>
                </a:ext>
              </a:extLst>
            </p:cNvPr>
            <p:cNvSpPr/>
            <p:nvPr/>
          </p:nvSpPr>
          <p:spPr>
            <a:xfrm>
              <a:off x="7709921" y="4201909"/>
              <a:ext cx="123180" cy="33901"/>
            </a:xfrm>
            <a:custGeom>
              <a:avLst/>
              <a:gdLst>
                <a:gd name="connsiteX0" fmla="*/ 0 w 76485"/>
                <a:gd name="connsiteY0" fmla="*/ 21050 h 21050"/>
                <a:gd name="connsiteX1" fmla="*/ 0 w 76485"/>
                <a:gd name="connsiteY1" fmla="*/ 21050 h 21050"/>
                <a:gd name="connsiteX2" fmla="*/ 2667 w 76485"/>
                <a:gd name="connsiteY2" fmla="*/ 5048 h 21050"/>
                <a:gd name="connsiteX3" fmla="*/ 3429 w 76485"/>
                <a:gd name="connsiteY3" fmla="*/ 0 h 21050"/>
                <a:gd name="connsiteX4" fmla="*/ 15240 w 76485"/>
                <a:gd name="connsiteY4" fmla="*/ 2762 h 21050"/>
                <a:gd name="connsiteX5" fmla="*/ 39719 w 76485"/>
                <a:gd name="connsiteY5" fmla="*/ 6287 h 21050"/>
                <a:gd name="connsiteX6" fmla="*/ 76486 w 76485"/>
                <a:gd name="connsiteY6" fmla="*/ 8287 h 21050"/>
                <a:gd name="connsiteX7" fmla="*/ 30956 w 76485"/>
                <a:gd name="connsiteY7" fmla="*/ 17050 h 21050"/>
                <a:gd name="connsiteX8" fmla="*/ 1619 w 76485"/>
                <a:gd name="connsiteY8" fmla="*/ 20859 h 2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485" h="21050">
                  <a:moveTo>
                    <a:pt x="0" y="21050"/>
                  </a:moveTo>
                  <a:lnTo>
                    <a:pt x="0" y="21050"/>
                  </a:lnTo>
                  <a:cubicBezTo>
                    <a:pt x="857" y="15812"/>
                    <a:pt x="1715" y="10478"/>
                    <a:pt x="2667" y="5048"/>
                  </a:cubicBezTo>
                  <a:cubicBezTo>
                    <a:pt x="2667" y="3429"/>
                    <a:pt x="3143" y="1714"/>
                    <a:pt x="3429" y="0"/>
                  </a:cubicBezTo>
                  <a:cubicBezTo>
                    <a:pt x="7316" y="1125"/>
                    <a:pt x="11258" y="2047"/>
                    <a:pt x="15240" y="2762"/>
                  </a:cubicBezTo>
                  <a:cubicBezTo>
                    <a:pt x="23336" y="4381"/>
                    <a:pt x="31528" y="5334"/>
                    <a:pt x="39719" y="6287"/>
                  </a:cubicBezTo>
                  <a:cubicBezTo>
                    <a:pt x="51917" y="7765"/>
                    <a:pt x="64200" y="8433"/>
                    <a:pt x="76486" y="8287"/>
                  </a:cubicBezTo>
                  <a:cubicBezTo>
                    <a:pt x="61151" y="12382"/>
                    <a:pt x="46958" y="14097"/>
                    <a:pt x="30956" y="17050"/>
                  </a:cubicBezTo>
                  <a:cubicBezTo>
                    <a:pt x="21283" y="19033"/>
                    <a:pt x="11478" y="20306"/>
                    <a:pt x="1619" y="20859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5AB2CD98-4D1C-4E2F-92A2-E8A9E841D7FD}"/>
                </a:ext>
              </a:extLst>
            </p:cNvPr>
            <p:cNvSpPr/>
            <p:nvPr/>
          </p:nvSpPr>
          <p:spPr>
            <a:xfrm>
              <a:off x="6216785" y="2012899"/>
              <a:ext cx="3718218" cy="2883625"/>
            </a:xfrm>
            <a:custGeom>
              <a:avLst/>
              <a:gdLst>
                <a:gd name="connsiteX0" fmla="*/ 2305673 w 2308721"/>
                <a:gd name="connsiteY0" fmla="*/ 1036591 h 1790504"/>
                <a:gd name="connsiteX1" fmla="*/ 2104219 w 2308721"/>
                <a:gd name="connsiteY1" fmla="*/ 992871 h 1790504"/>
                <a:gd name="connsiteX2" fmla="*/ 2072787 w 2308721"/>
                <a:gd name="connsiteY2" fmla="*/ 986299 h 1790504"/>
                <a:gd name="connsiteX3" fmla="*/ 2043450 w 2308721"/>
                <a:gd name="connsiteY3" fmla="*/ 979060 h 1790504"/>
                <a:gd name="connsiteX4" fmla="*/ 2021542 w 2308721"/>
                <a:gd name="connsiteY4" fmla="*/ 974964 h 1790504"/>
                <a:gd name="connsiteX5" fmla="*/ 2015446 w 2308721"/>
                <a:gd name="connsiteY5" fmla="*/ 959439 h 1790504"/>
                <a:gd name="connsiteX6" fmla="*/ 1989634 w 2308721"/>
                <a:gd name="connsiteY6" fmla="*/ 932102 h 1790504"/>
                <a:gd name="connsiteX7" fmla="*/ 1926007 w 2308721"/>
                <a:gd name="connsiteY7" fmla="*/ 904194 h 1790504"/>
                <a:gd name="connsiteX8" fmla="*/ 1859332 w 2308721"/>
                <a:gd name="connsiteY8" fmla="*/ 897431 h 1790504"/>
                <a:gd name="connsiteX9" fmla="*/ 1821232 w 2308721"/>
                <a:gd name="connsiteY9" fmla="*/ 908289 h 1790504"/>
                <a:gd name="connsiteX10" fmla="*/ 1811707 w 2308721"/>
                <a:gd name="connsiteY10" fmla="*/ 916195 h 1790504"/>
                <a:gd name="connsiteX11" fmla="*/ 1805134 w 2308721"/>
                <a:gd name="connsiteY11" fmla="*/ 921624 h 1790504"/>
                <a:gd name="connsiteX12" fmla="*/ 1786084 w 2308721"/>
                <a:gd name="connsiteY12" fmla="*/ 918957 h 1790504"/>
                <a:gd name="connsiteX13" fmla="*/ 1784275 w 2308721"/>
                <a:gd name="connsiteY13" fmla="*/ 918195 h 1790504"/>
                <a:gd name="connsiteX14" fmla="*/ 1767416 w 2308721"/>
                <a:gd name="connsiteY14" fmla="*/ 916100 h 1790504"/>
                <a:gd name="connsiteX15" fmla="*/ 1762177 w 2308721"/>
                <a:gd name="connsiteY15" fmla="*/ 914862 h 1790504"/>
                <a:gd name="connsiteX16" fmla="*/ 1746175 w 2308721"/>
                <a:gd name="connsiteY16" fmla="*/ 910480 h 1790504"/>
                <a:gd name="connsiteX17" fmla="*/ 1714552 w 2308721"/>
                <a:gd name="connsiteY17" fmla="*/ 900955 h 1790504"/>
                <a:gd name="connsiteX18" fmla="*/ 1659688 w 2308721"/>
                <a:gd name="connsiteY18" fmla="*/ 881905 h 1790504"/>
                <a:gd name="connsiteX19" fmla="*/ 1658735 w 2308721"/>
                <a:gd name="connsiteY19" fmla="*/ 881429 h 1790504"/>
                <a:gd name="connsiteX20" fmla="*/ 1655592 w 2308721"/>
                <a:gd name="connsiteY20" fmla="*/ 880000 h 1790504"/>
                <a:gd name="connsiteX21" fmla="*/ 1649591 w 2308721"/>
                <a:gd name="connsiteY21" fmla="*/ 876952 h 1790504"/>
                <a:gd name="connsiteX22" fmla="*/ 1638066 w 2308721"/>
                <a:gd name="connsiteY22" fmla="*/ 869999 h 1790504"/>
                <a:gd name="connsiteX23" fmla="*/ 1634351 w 2308721"/>
                <a:gd name="connsiteY23" fmla="*/ 867427 h 1790504"/>
                <a:gd name="connsiteX24" fmla="*/ 1629588 w 2308721"/>
                <a:gd name="connsiteY24" fmla="*/ 862665 h 1790504"/>
                <a:gd name="connsiteX25" fmla="*/ 1619111 w 2308721"/>
                <a:gd name="connsiteY25" fmla="*/ 850473 h 1790504"/>
                <a:gd name="connsiteX26" fmla="*/ 1597775 w 2308721"/>
                <a:gd name="connsiteY26" fmla="*/ 826660 h 1790504"/>
                <a:gd name="connsiteX27" fmla="*/ 1586154 w 2308721"/>
                <a:gd name="connsiteY27" fmla="*/ 815706 h 1790504"/>
                <a:gd name="connsiteX28" fmla="*/ 1577772 w 2308721"/>
                <a:gd name="connsiteY28" fmla="*/ 808467 h 1790504"/>
                <a:gd name="connsiteX29" fmla="*/ 1576344 w 2308721"/>
                <a:gd name="connsiteY29" fmla="*/ 805800 h 1790504"/>
                <a:gd name="connsiteX30" fmla="*/ 1561485 w 2308721"/>
                <a:gd name="connsiteY30" fmla="*/ 783607 h 1790504"/>
                <a:gd name="connsiteX31" fmla="*/ 1529004 w 2308721"/>
                <a:gd name="connsiteY31" fmla="*/ 740649 h 1790504"/>
                <a:gd name="connsiteX32" fmla="*/ 1463091 w 2308721"/>
                <a:gd name="connsiteY32" fmla="*/ 667688 h 1790504"/>
                <a:gd name="connsiteX33" fmla="*/ 1423182 w 2308721"/>
                <a:gd name="connsiteY33" fmla="*/ 639875 h 1790504"/>
                <a:gd name="connsiteX34" fmla="*/ 1376223 w 2308721"/>
                <a:gd name="connsiteY34" fmla="*/ 625016 h 1790504"/>
                <a:gd name="connsiteX35" fmla="*/ 1330408 w 2308721"/>
                <a:gd name="connsiteY35" fmla="*/ 615491 h 1790504"/>
                <a:gd name="connsiteX36" fmla="*/ 1282307 w 2308721"/>
                <a:gd name="connsiteY36" fmla="*/ 602156 h 1790504"/>
                <a:gd name="connsiteX37" fmla="*/ 1230396 w 2308721"/>
                <a:gd name="connsiteY37" fmla="*/ 593774 h 1790504"/>
                <a:gd name="connsiteX38" fmla="*/ 1193915 w 2308721"/>
                <a:gd name="connsiteY38" fmla="*/ 590916 h 1790504"/>
                <a:gd name="connsiteX39" fmla="*/ 1146290 w 2308721"/>
                <a:gd name="connsiteY39" fmla="*/ 602918 h 1790504"/>
                <a:gd name="connsiteX40" fmla="*/ 1105523 w 2308721"/>
                <a:gd name="connsiteY40" fmla="*/ 622920 h 1790504"/>
                <a:gd name="connsiteX41" fmla="*/ 1099713 w 2308721"/>
                <a:gd name="connsiteY41" fmla="*/ 628540 h 1790504"/>
                <a:gd name="connsiteX42" fmla="*/ 1087140 w 2308721"/>
                <a:gd name="connsiteY42" fmla="*/ 626635 h 1790504"/>
                <a:gd name="connsiteX43" fmla="*/ 1061803 w 2308721"/>
                <a:gd name="connsiteY43" fmla="*/ 623397 h 1790504"/>
                <a:gd name="connsiteX44" fmla="*/ 1031800 w 2308721"/>
                <a:gd name="connsiteY44" fmla="*/ 622158 h 1790504"/>
                <a:gd name="connsiteX45" fmla="*/ 1031800 w 2308721"/>
                <a:gd name="connsiteY45" fmla="*/ 621682 h 1790504"/>
                <a:gd name="connsiteX46" fmla="*/ 1030276 w 2308721"/>
                <a:gd name="connsiteY46" fmla="*/ 613205 h 1790504"/>
                <a:gd name="connsiteX47" fmla="*/ 1054279 w 2308721"/>
                <a:gd name="connsiteY47" fmla="*/ 587202 h 1790504"/>
                <a:gd name="connsiteX48" fmla="*/ 1068185 w 2308721"/>
                <a:gd name="connsiteY48" fmla="*/ 568152 h 1790504"/>
                <a:gd name="connsiteX49" fmla="*/ 1072566 w 2308721"/>
                <a:gd name="connsiteY49" fmla="*/ 556341 h 1790504"/>
                <a:gd name="connsiteX50" fmla="*/ 1076662 w 2308721"/>
                <a:gd name="connsiteY50" fmla="*/ 545006 h 1790504"/>
                <a:gd name="connsiteX51" fmla="*/ 1090854 w 2308721"/>
                <a:gd name="connsiteY51" fmla="*/ 529671 h 1790504"/>
                <a:gd name="connsiteX52" fmla="*/ 1105428 w 2308721"/>
                <a:gd name="connsiteY52" fmla="*/ 514526 h 1790504"/>
                <a:gd name="connsiteX53" fmla="*/ 1095903 w 2308721"/>
                <a:gd name="connsiteY53" fmla="*/ 470044 h 1790504"/>
                <a:gd name="connsiteX54" fmla="*/ 1089140 w 2308721"/>
                <a:gd name="connsiteY54" fmla="*/ 462519 h 1790504"/>
                <a:gd name="connsiteX55" fmla="*/ 1083330 w 2308721"/>
                <a:gd name="connsiteY55" fmla="*/ 455185 h 1790504"/>
                <a:gd name="connsiteX56" fmla="*/ 1080853 w 2308721"/>
                <a:gd name="connsiteY56" fmla="*/ 450423 h 1790504"/>
                <a:gd name="connsiteX57" fmla="*/ 1080282 w 2308721"/>
                <a:gd name="connsiteY57" fmla="*/ 447946 h 1790504"/>
                <a:gd name="connsiteX58" fmla="*/ 1080282 w 2308721"/>
                <a:gd name="connsiteY58" fmla="*/ 444136 h 1790504"/>
                <a:gd name="connsiteX59" fmla="*/ 1080282 w 2308721"/>
                <a:gd name="connsiteY59" fmla="*/ 439945 h 1790504"/>
                <a:gd name="connsiteX60" fmla="*/ 1077424 w 2308721"/>
                <a:gd name="connsiteY60" fmla="*/ 428325 h 1790504"/>
                <a:gd name="connsiteX61" fmla="*/ 1092855 w 2308721"/>
                <a:gd name="connsiteY61" fmla="*/ 410322 h 1790504"/>
                <a:gd name="connsiteX62" fmla="*/ 1122478 w 2308721"/>
                <a:gd name="connsiteY62" fmla="*/ 376128 h 1790504"/>
                <a:gd name="connsiteX63" fmla="*/ 1130955 w 2308721"/>
                <a:gd name="connsiteY63" fmla="*/ 326788 h 1790504"/>
                <a:gd name="connsiteX64" fmla="*/ 1110191 w 2308721"/>
                <a:gd name="connsiteY64" fmla="*/ 286974 h 1790504"/>
                <a:gd name="connsiteX65" fmla="*/ 1100666 w 2308721"/>
                <a:gd name="connsiteY65" fmla="*/ 269829 h 1790504"/>
                <a:gd name="connsiteX66" fmla="*/ 1100189 w 2308721"/>
                <a:gd name="connsiteY66" fmla="*/ 268876 h 1790504"/>
                <a:gd name="connsiteX67" fmla="*/ 1100189 w 2308721"/>
                <a:gd name="connsiteY67" fmla="*/ 268209 h 1790504"/>
                <a:gd name="connsiteX68" fmla="*/ 1099046 w 2308721"/>
                <a:gd name="connsiteY68" fmla="*/ 264114 h 1790504"/>
                <a:gd name="connsiteX69" fmla="*/ 1098475 w 2308721"/>
                <a:gd name="connsiteY69" fmla="*/ 259923 h 1790504"/>
                <a:gd name="connsiteX70" fmla="*/ 1098475 w 2308721"/>
                <a:gd name="connsiteY70" fmla="*/ 254493 h 1790504"/>
                <a:gd name="connsiteX71" fmla="*/ 1102190 w 2308721"/>
                <a:gd name="connsiteY71" fmla="*/ 237063 h 1790504"/>
                <a:gd name="connsiteX72" fmla="*/ 1106762 w 2308721"/>
                <a:gd name="connsiteY72" fmla="*/ 215917 h 1790504"/>
                <a:gd name="connsiteX73" fmla="*/ 1085235 w 2308721"/>
                <a:gd name="connsiteY73" fmla="*/ 154481 h 1790504"/>
                <a:gd name="connsiteX74" fmla="*/ 1073995 w 2308721"/>
                <a:gd name="connsiteY74" fmla="*/ 144956 h 1790504"/>
                <a:gd name="connsiteX75" fmla="*/ 1059517 w 2308721"/>
                <a:gd name="connsiteY75" fmla="*/ 133812 h 1790504"/>
                <a:gd name="connsiteX76" fmla="*/ 1032466 w 2308721"/>
                <a:gd name="connsiteY76" fmla="*/ 118857 h 1790504"/>
                <a:gd name="connsiteX77" fmla="*/ 996938 w 2308721"/>
                <a:gd name="connsiteY77" fmla="*/ 100855 h 1790504"/>
                <a:gd name="connsiteX78" fmla="*/ 957695 w 2308721"/>
                <a:gd name="connsiteY78" fmla="*/ 77995 h 1790504"/>
                <a:gd name="connsiteX79" fmla="*/ 879304 w 2308721"/>
                <a:gd name="connsiteY79" fmla="*/ 32180 h 1790504"/>
                <a:gd name="connsiteX80" fmla="*/ 785293 w 2308721"/>
                <a:gd name="connsiteY80" fmla="*/ 4462 h 1790504"/>
                <a:gd name="connsiteX81" fmla="*/ 666325 w 2308721"/>
                <a:gd name="connsiteY81" fmla="*/ 5796 h 1790504"/>
                <a:gd name="connsiteX82" fmla="*/ 629845 w 2308721"/>
                <a:gd name="connsiteY82" fmla="*/ 32561 h 1790504"/>
                <a:gd name="connsiteX83" fmla="*/ 640703 w 2308721"/>
                <a:gd name="connsiteY83" fmla="*/ 61136 h 1790504"/>
                <a:gd name="connsiteX84" fmla="*/ 616033 w 2308721"/>
                <a:gd name="connsiteY84" fmla="*/ 61136 h 1790504"/>
                <a:gd name="connsiteX85" fmla="*/ 587458 w 2308721"/>
                <a:gd name="connsiteY85" fmla="*/ 61136 h 1790504"/>
                <a:gd name="connsiteX86" fmla="*/ 570694 w 2308721"/>
                <a:gd name="connsiteY86" fmla="*/ 59136 h 1790504"/>
                <a:gd name="connsiteX87" fmla="*/ 551644 w 2308721"/>
                <a:gd name="connsiteY87" fmla="*/ 60564 h 1790504"/>
                <a:gd name="connsiteX88" fmla="*/ 546215 w 2308721"/>
                <a:gd name="connsiteY88" fmla="*/ 64565 h 1790504"/>
                <a:gd name="connsiteX89" fmla="*/ 517640 w 2308721"/>
                <a:gd name="connsiteY89" fmla="*/ 76376 h 1790504"/>
                <a:gd name="connsiteX90" fmla="*/ 482397 w 2308721"/>
                <a:gd name="connsiteY90" fmla="*/ 61136 h 1790504"/>
                <a:gd name="connsiteX91" fmla="*/ 401625 w 2308721"/>
                <a:gd name="connsiteY91" fmla="*/ 40181 h 1790504"/>
                <a:gd name="connsiteX92" fmla="*/ 336760 w 2308721"/>
                <a:gd name="connsiteY92" fmla="*/ 91044 h 1790504"/>
                <a:gd name="connsiteX93" fmla="*/ 316567 w 2308721"/>
                <a:gd name="connsiteY93" fmla="*/ 134669 h 1790504"/>
                <a:gd name="connsiteX94" fmla="*/ 314662 w 2308721"/>
                <a:gd name="connsiteY94" fmla="*/ 139336 h 1790504"/>
                <a:gd name="connsiteX95" fmla="*/ 313329 w 2308721"/>
                <a:gd name="connsiteY95" fmla="*/ 142575 h 1790504"/>
                <a:gd name="connsiteX96" fmla="*/ 308661 w 2308721"/>
                <a:gd name="connsiteY96" fmla="*/ 153052 h 1790504"/>
                <a:gd name="connsiteX97" fmla="*/ 296755 w 2308721"/>
                <a:gd name="connsiteY97" fmla="*/ 174483 h 1790504"/>
                <a:gd name="connsiteX98" fmla="*/ 293803 w 2308721"/>
                <a:gd name="connsiteY98" fmla="*/ 178770 h 1790504"/>
                <a:gd name="connsiteX99" fmla="*/ 287992 w 2308721"/>
                <a:gd name="connsiteY99" fmla="*/ 185532 h 1790504"/>
                <a:gd name="connsiteX100" fmla="*/ 274753 w 2308721"/>
                <a:gd name="connsiteY100" fmla="*/ 198106 h 1790504"/>
                <a:gd name="connsiteX101" fmla="*/ 262561 w 2308721"/>
                <a:gd name="connsiteY101" fmla="*/ 207630 h 1790504"/>
                <a:gd name="connsiteX102" fmla="*/ 247702 w 2308721"/>
                <a:gd name="connsiteY102" fmla="*/ 218298 h 1790504"/>
                <a:gd name="connsiteX103" fmla="*/ 200553 w 2308721"/>
                <a:gd name="connsiteY103" fmla="*/ 264209 h 1790504"/>
                <a:gd name="connsiteX104" fmla="*/ 194171 w 2308721"/>
                <a:gd name="connsiteY104" fmla="*/ 324026 h 1790504"/>
                <a:gd name="connsiteX105" fmla="*/ 210078 w 2308721"/>
                <a:gd name="connsiteY105" fmla="*/ 355744 h 1790504"/>
                <a:gd name="connsiteX106" fmla="*/ 219603 w 2308721"/>
                <a:gd name="connsiteY106" fmla="*/ 371175 h 1790504"/>
                <a:gd name="connsiteX107" fmla="*/ 223508 w 2308721"/>
                <a:gd name="connsiteY107" fmla="*/ 379176 h 1790504"/>
                <a:gd name="connsiteX108" fmla="*/ 224746 w 2308721"/>
                <a:gd name="connsiteY108" fmla="*/ 381557 h 1790504"/>
                <a:gd name="connsiteX109" fmla="*/ 224746 w 2308721"/>
                <a:gd name="connsiteY109" fmla="*/ 381557 h 1790504"/>
                <a:gd name="connsiteX110" fmla="*/ 227032 w 2308721"/>
                <a:gd name="connsiteY110" fmla="*/ 400035 h 1790504"/>
                <a:gd name="connsiteX111" fmla="*/ 205506 w 2308721"/>
                <a:gd name="connsiteY111" fmla="*/ 493571 h 1790504"/>
                <a:gd name="connsiteX112" fmla="*/ 185408 w 2308721"/>
                <a:gd name="connsiteY112" fmla="*/ 597774 h 1790504"/>
                <a:gd name="connsiteX113" fmla="*/ 168739 w 2308721"/>
                <a:gd name="connsiteY113" fmla="*/ 704931 h 1790504"/>
                <a:gd name="connsiteX114" fmla="*/ 151689 w 2308721"/>
                <a:gd name="connsiteY114" fmla="*/ 815135 h 1790504"/>
                <a:gd name="connsiteX115" fmla="*/ 127686 w 2308721"/>
                <a:gd name="connsiteY115" fmla="*/ 1031543 h 1790504"/>
                <a:gd name="connsiteX116" fmla="*/ 121305 w 2308721"/>
                <a:gd name="connsiteY116" fmla="*/ 1082407 h 1790504"/>
                <a:gd name="connsiteX117" fmla="*/ 113399 w 2308721"/>
                <a:gd name="connsiteY117" fmla="*/ 1135842 h 1790504"/>
                <a:gd name="connsiteX118" fmla="*/ 98730 w 2308721"/>
                <a:gd name="connsiteY118" fmla="*/ 1240617 h 1790504"/>
                <a:gd name="connsiteX119" fmla="*/ 95016 w 2308721"/>
                <a:gd name="connsiteY119" fmla="*/ 1275288 h 1790504"/>
                <a:gd name="connsiteX120" fmla="*/ 92920 w 2308721"/>
                <a:gd name="connsiteY120" fmla="*/ 1293576 h 1790504"/>
                <a:gd name="connsiteX121" fmla="*/ 91872 w 2308721"/>
                <a:gd name="connsiteY121" fmla="*/ 1301672 h 1790504"/>
                <a:gd name="connsiteX122" fmla="*/ 91872 w 2308721"/>
                <a:gd name="connsiteY122" fmla="*/ 1305768 h 1790504"/>
                <a:gd name="connsiteX123" fmla="*/ 91872 w 2308721"/>
                <a:gd name="connsiteY123" fmla="*/ 1307196 h 1790504"/>
                <a:gd name="connsiteX124" fmla="*/ 91872 w 2308721"/>
                <a:gd name="connsiteY124" fmla="*/ 1308720 h 1790504"/>
                <a:gd name="connsiteX125" fmla="*/ 86443 w 2308721"/>
                <a:gd name="connsiteY125" fmla="*/ 1342629 h 1790504"/>
                <a:gd name="connsiteX126" fmla="*/ 83395 w 2308721"/>
                <a:gd name="connsiteY126" fmla="*/ 1360346 h 1790504"/>
                <a:gd name="connsiteX127" fmla="*/ 81490 w 2308721"/>
                <a:gd name="connsiteY127" fmla="*/ 1370919 h 1790504"/>
                <a:gd name="connsiteX128" fmla="*/ 81967 w 2308721"/>
                <a:gd name="connsiteY128" fmla="*/ 1378062 h 1790504"/>
                <a:gd name="connsiteX129" fmla="*/ 68251 w 2308721"/>
                <a:gd name="connsiteY129" fmla="*/ 1421687 h 1790504"/>
                <a:gd name="connsiteX130" fmla="*/ 66536 w 2308721"/>
                <a:gd name="connsiteY130" fmla="*/ 1426640 h 1790504"/>
                <a:gd name="connsiteX131" fmla="*/ 66536 w 2308721"/>
                <a:gd name="connsiteY131" fmla="*/ 1427402 h 1790504"/>
                <a:gd name="connsiteX132" fmla="*/ 66536 w 2308721"/>
                <a:gd name="connsiteY132" fmla="*/ 1428069 h 1790504"/>
                <a:gd name="connsiteX133" fmla="*/ 62250 w 2308721"/>
                <a:gd name="connsiteY133" fmla="*/ 1436165 h 1790504"/>
                <a:gd name="connsiteX134" fmla="*/ 59869 w 2308721"/>
                <a:gd name="connsiteY134" fmla="*/ 1439784 h 1790504"/>
                <a:gd name="connsiteX135" fmla="*/ 59869 w 2308721"/>
                <a:gd name="connsiteY135" fmla="*/ 1439784 h 1790504"/>
                <a:gd name="connsiteX136" fmla="*/ 59869 w 2308721"/>
                <a:gd name="connsiteY136" fmla="*/ 1439784 h 1790504"/>
                <a:gd name="connsiteX137" fmla="*/ 53392 w 2308721"/>
                <a:gd name="connsiteY137" fmla="*/ 1447214 h 1790504"/>
                <a:gd name="connsiteX138" fmla="*/ 24817 w 2308721"/>
                <a:gd name="connsiteY138" fmla="*/ 1473979 h 1790504"/>
                <a:gd name="connsiteX139" fmla="*/ 2528 w 2308721"/>
                <a:gd name="connsiteY139" fmla="*/ 1511222 h 1790504"/>
                <a:gd name="connsiteX140" fmla="*/ 52 w 2308721"/>
                <a:gd name="connsiteY140" fmla="*/ 1533034 h 1790504"/>
                <a:gd name="connsiteX141" fmla="*/ 9577 w 2308721"/>
                <a:gd name="connsiteY141" fmla="*/ 1552084 h 1790504"/>
                <a:gd name="connsiteX142" fmla="*/ 10148 w 2308721"/>
                <a:gd name="connsiteY142" fmla="*/ 1552084 h 1790504"/>
                <a:gd name="connsiteX143" fmla="*/ 13196 w 2308721"/>
                <a:gd name="connsiteY143" fmla="*/ 1569610 h 1790504"/>
                <a:gd name="connsiteX144" fmla="*/ 26912 w 2308721"/>
                <a:gd name="connsiteY144" fmla="*/ 1605615 h 1790504"/>
                <a:gd name="connsiteX145" fmla="*/ 74537 w 2308721"/>
                <a:gd name="connsiteY145" fmla="*/ 1660669 h 1790504"/>
                <a:gd name="connsiteX146" fmla="*/ 236462 w 2308721"/>
                <a:gd name="connsiteY146" fmla="*/ 1745346 h 1790504"/>
                <a:gd name="connsiteX147" fmla="*/ 428867 w 2308721"/>
                <a:gd name="connsiteY147" fmla="*/ 1785828 h 1790504"/>
                <a:gd name="connsiteX148" fmla="*/ 625749 w 2308721"/>
                <a:gd name="connsiteY148" fmla="*/ 1785828 h 1790504"/>
                <a:gd name="connsiteX149" fmla="*/ 813773 w 2308721"/>
                <a:gd name="connsiteY149" fmla="*/ 1747728 h 1790504"/>
                <a:gd name="connsiteX150" fmla="*/ 873780 w 2308721"/>
                <a:gd name="connsiteY150" fmla="*/ 1719153 h 1790504"/>
                <a:gd name="connsiteX151" fmla="*/ 887401 w 2308721"/>
                <a:gd name="connsiteY151" fmla="*/ 1706770 h 1790504"/>
                <a:gd name="connsiteX152" fmla="*/ 894735 w 2308721"/>
                <a:gd name="connsiteY152" fmla="*/ 1695150 h 1790504"/>
                <a:gd name="connsiteX153" fmla="*/ 908737 w 2308721"/>
                <a:gd name="connsiteY153" fmla="*/ 1676100 h 1790504"/>
                <a:gd name="connsiteX154" fmla="*/ 910070 w 2308721"/>
                <a:gd name="connsiteY154" fmla="*/ 1674290 h 1790504"/>
                <a:gd name="connsiteX155" fmla="*/ 927596 w 2308721"/>
                <a:gd name="connsiteY155" fmla="*/ 1622474 h 1790504"/>
                <a:gd name="connsiteX156" fmla="*/ 928644 w 2308721"/>
                <a:gd name="connsiteY156" fmla="*/ 1605234 h 1790504"/>
                <a:gd name="connsiteX157" fmla="*/ 931215 w 2308721"/>
                <a:gd name="connsiteY157" fmla="*/ 1583993 h 1790504"/>
                <a:gd name="connsiteX158" fmla="*/ 927215 w 2308721"/>
                <a:gd name="connsiteY158" fmla="*/ 1549608 h 1790504"/>
                <a:gd name="connsiteX159" fmla="*/ 921881 w 2308721"/>
                <a:gd name="connsiteY159" fmla="*/ 1534273 h 1790504"/>
                <a:gd name="connsiteX160" fmla="*/ 917023 w 2308721"/>
                <a:gd name="connsiteY160" fmla="*/ 1525319 h 1790504"/>
                <a:gd name="connsiteX161" fmla="*/ 917023 w 2308721"/>
                <a:gd name="connsiteY161" fmla="*/ 1518080 h 1790504"/>
                <a:gd name="connsiteX162" fmla="*/ 917023 w 2308721"/>
                <a:gd name="connsiteY162" fmla="*/ 1517413 h 1790504"/>
                <a:gd name="connsiteX163" fmla="*/ 941979 w 2308721"/>
                <a:gd name="connsiteY163" fmla="*/ 1515223 h 1790504"/>
                <a:gd name="connsiteX164" fmla="*/ 995128 w 2308721"/>
                <a:gd name="connsiteY164" fmla="*/ 1507317 h 1790504"/>
                <a:gd name="connsiteX165" fmla="*/ 1089902 w 2308721"/>
                <a:gd name="connsiteY165" fmla="*/ 1478075 h 1790504"/>
                <a:gd name="connsiteX166" fmla="*/ 1183247 w 2308721"/>
                <a:gd name="connsiteY166" fmla="*/ 1413400 h 1790504"/>
                <a:gd name="connsiteX167" fmla="*/ 1217632 w 2308721"/>
                <a:gd name="connsiteY167" fmla="*/ 1425782 h 1790504"/>
                <a:gd name="connsiteX168" fmla="*/ 1265257 w 2308721"/>
                <a:gd name="connsiteY168" fmla="*/ 1436831 h 1790504"/>
                <a:gd name="connsiteX169" fmla="*/ 1367937 w 2308721"/>
                <a:gd name="connsiteY169" fmla="*/ 1433974 h 1790504"/>
                <a:gd name="connsiteX170" fmla="*/ 1418324 w 2308721"/>
                <a:gd name="connsiteY170" fmla="*/ 1422925 h 1790504"/>
                <a:gd name="connsiteX171" fmla="*/ 1442803 w 2308721"/>
                <a:gd name="connsiteY171" fmla="*/ 1418544 h 1790504"/>
                <a:gd name="connsiteX172" fmla="*/ 1466902 w 2308721"/>
                <a:gd name="connsiteY172" fmla="*/ 1415686 h 1790504"/>
                <a:gd name="connsiteX173" fmla="*/ 1519194 w 2308721"/>
                <a:gd name="connsiteY173" fmla="*/ 1410448 h 1790504"/>
                <a:gd name="connsiteX174" fmla="*/ 1546626 w 2308721"/>
                <a:gd name="connsiteY174" fmla="*/ 1406923 h 1790504"/>
                <a:gd name="connsiteX175" fmla="*/ 1558913 w 2308721"/>
                <a:gd name="connsiteY175" fmla="*/ 1404828 h 1790504"/>
                <a:gd name="connsiteX176" fmla="*/ 1565009 w 2308721"/>
                <a:gd name="connsiteY176" fmla="*/ 1403780 h 1790504"/>
                <a:gd name="connsiteX177" fmla="*/ 1569010 w 2308721"/>
                <a:gd name="connsiteY177" fmla="*/ 1403208 h 1790504"/>
                <a:gd name="connsiteX178" fmla="*/ 1570914 w 2308721"/>
                <a:gd name="connsiteY178" fmla="*/ 1403208 h 1790504"/>
                <a:gd name="connsiteX179" fmla="*/ 1628636 w 2308721"/>
                <a:gd name="connsiteY179" fmla="*/ 1403208 h 1790504"/>
                <a:gd name="connsiteX180" fmla="*/ 1653687 w 2308721"/>
                <a:gd name="connsiteY180" fmla="*/ 1407114 h 1790504"/>
                <a:gd name="connsiteX181" fmla="*/ 1685881 w 2308721"/>
                <a:gd name="connsiteY181" fmla="*/ 1408828 h 1790504"/>
                <a:gd name="connsiteX182" fmla="*/ 1690453 w 2308721"/>
                <a:gd name="connsiteY182" fmla="*/ 1406161 h 1790504"/>
                <a:gd name="connsiteX183" fmla="*/ 1691406 w 2308721"/>
                <a:gd name="connsiteY183" fmla="*/ 1438832 h 1790504"/>
                <a:gd name="connsiteX184" fmla="*/ 1693025 w 2308721"/>
                <a:gd name="connsiteY184" fmla="*/ 1469502 h 1790504"/>
                <a:gd name="connsiteX185" fmla="*/ 1697978 w 2308721"/>
                <a:gd name="connsiteY185" fmla="*/ 1500840 h 1790504"/>
                <a:gd name="connsiteX186" fmla="*/ 1703026 w 2308721"/>
                <a:gd name="connsiteY186" fmla="*/ 1507222 h 1790504"/>
                <a:gd name="connsiteX187" fmla="*/ 1720076 w 2308721"/>
                <a:gd name="connsiteY187" fmla="*/ 1526272 h 1790504"/>
                <a:gd name="connsiteX188" fmla="*/ 1779703 w 2308721"/>
                <a:gd name="connsiteY188" fmla="*/ 1549894 h 1790504"/>
                <a:gd name="connsiteX189" fmla="*/ 1864189 w 2308721"/>
                <a:gd name="connsiteY189" fmla="*/ 1560943 h 1790504"/>
                <a:gd name="connsiteX190" fmla="*/ 1907052 w 2308721"/>
                <a:gd name="connsiteY190" fmla="*/ 1554466 h 1790504"/>
                <a:gd name="connsiteX191" fmla="*/ 1929150 w 2308721"/>
                <a:gd name="connsiteY191" fmla="*/ 1546274 h 1790504"/>
                <a:gd name="connsiteX192" fmla="*/ 1950105 w 2308721"/>
                <a:gd name="connsiteY192" fmla="*/ 1526367 h 1790504"/>
                <a:gd name="connsiteX193" fmla="*/ 1953534 w 2308721"/>
                <a:gd name="connsiteY193" fmla="*/ 1523319 h 1790504"/>
                <a:gd name="connsiteX194" fmla="*/ 1954963 w 2308721"/>
                <a:gd name="connsiteY194" fmla="*/ 1521604 h 1790504"/>
                <a:gd name="connsiteX195" fmla="*/ 1956487 w 2308721"/>
                <a:gd name="connsiteY195" fmla="*/ 1519794 h 1790504"/>
                <a:gd name="connsiteX196" fmla="*/ 1960773 w 2308721"/>
                <a:gd name="connsiteY196" fmla="*/ 1514175 h 1790504"/>
                <a:gd name="connsiteX197" fmla="*/ 1965345 w 2308721"/>
                <a:gd name="connsiteY197" fmla="*/ 1504174 h 1790504"/>
                <a:gd name="connsiteX198" fmla="*/ 2034306 w 2308721"/>
                <a:gd name="connsiteY198" fmla="*/ 1537892 h 1790504"/>
                <a:gd name="connsiteX199" fmla="*/ 2130794 w 2308721"/>
                <a:gd name="connsiteY199" fmla="*/ 1575135 h 1790504"/>
                <a:gd name="connsiteX200" fmla="*/ 2227759 w 2308721"/>
                <a:gd name="connsiteY200" fmla="*/ 1613235 h 1790504"/>
                <a:gd name="connsiteX201" fmla="*/ 2308721 w 2308721"/>
                <a:gd name="connsiteY201" fmla="*/ 1647239 h 1790504"/>
                <a:gd name="connsiteX202" fmla="*/ 2308721 w 2308721"/>
                <a:gd name="connsiteY202" fmla="*/ 1037639 h 1790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2308721" h="1790504">
                  <a:moveTo>
                    <a:pt x="2305673" y="1036591"/>
                  </a:moveTo>
                  <a:cubicBezTo>
                    <a:pt x="2238236" y="1023542"/>
                    <a:pt x="2171561" y="1006397"/>
                    <a:pt x="2104219" y="992871"/>
                  </a:cubicBezTo>
                  <a:cubicBezTo>
                    <a:pt x="2093742" y="990776"/>
                    <a:pt x="2083169" y="988966"/>
                    <a:pt x="2072787" y="986299"/>
                  </a:cubicBezTo>
                  <a:cubicBezTo>
                    <a:pt x="2062404" y="983632"/>
                    <a:pt x="2053261" y="981346"/>
                    <a:pt x="2043450" y="979060"/>
                  </a:cubicBezTo>
                  <a:cubicBezTo>
                    <a:pt x="2036116" y="977441"/>
                    <a:pt x="2028877" y="975917"/>
                    <a:pt x="2021542" y="974964"/>
                  </a:cubicBezTo>
                  <a:cubicBezTo>
                    <a:pt x="2020134" y="969566"/>
                    <a:pt x="2018087" y="964354"/>
                    <a:pt x="2015446" y="959439"/>
                  </a:cubicBezTo>
                  <a:cubicBezTo>
                    <a:pt x="2008846" y="948623"/>
                    <a:pt x="2000053" y="939311"/>
                    <a:pt x="1989634" y="932102"/>
                  </a:cubicBezTo>
                  <a:cubicBezTo>
                    <a:pt x="1970538" y="918578"/>
                    <a:pt x="1948890" y="909082"/>
                    <a:pt x="1926007" y="904194"/>
                  </a:cubicBezTo>
                  <a:cubicBezTo>
                    <a:pt x="1904282" y="898414"/>
                    <a:pt x="1881775" y="896131"/>
                    <a:pt x="1859332" y="897431"/>
                  </a:cubicBezTo>
                  <a:cubicBezTo>
                    <a:pt x="1845932" y="897863"/>
                    <a:pt x="1832846" y="901593"/>
                    <a:pt x="1821232" y="908289"/>
                  </a:cubicBezTo>
                  <a:cubicBezTo>
                    <a:pt x="1817799" y="910597"/>
                    <a:pt x="1814607" y="913246"/>
                    <a:pt x="1811707" y="916195"/>
                  </a:cubicBezTo>
                  <a:cubicBezTo>
                    <a:pt x="1809387" y="917842"/>
                    <a:pt x="1807190" y="919657"/>
                    <a:pt x="1805134" y="921624"/>
                  </a:cubicBezTo>
                  <a:cubicBezTo>
                    <a:pt x="1798960" y="919758"/>
                    <a:pt x="1792534" y="918858"/>
                    <a:pt x="1786084" y="918957"/>
                  </a:cubicBezTo>
                  <a:lnTo>
                    <a:pt x="1784275" y="918195"/>
                  </a:lnTo>
                  <a:cubicBezTo>
                    <a:pt x="1778917" y="916106"/>
                    <a:pt x="1773122" y="915385"/>
                    <a:pt x="1767416" y="916100"/>
                  </a:cubicBezTo>
                  <a:lnTo>
                    <a:pt x="1762177" y="914862"/>
                  </a:lnTo>
                  <a:lnTo>
                    <a:pt x="1746175" y="910480"/>
                  </a:lnTo>
                  <a:cubicBezTo>
                    <a:pt x="1735602" y="907527"/>
                    <a:pt x="1725029" y="904194"/>
                    <a:pt x="1714552" y="900955"/>
                  </a:cubicBezTo>
                  <a:cubicBezTo>
                    <a:pt x="1696073" y="894859"/>
                    <a:pt x="1677595" y="889049"/>
                    <a:pt x="1659688" y="881905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4" y="819421"/>
                    <a:pt x="1586154" y="815706"/>
                  </a:cubicBezTo>
                  <a:cubicBezTo>
                    <a:pt x="1582345" y="811992"/>
                    <a:pt x="1580535" y="810944"/>
                    <a:pt x="1577772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43" y="656487"/>
                    <a:pt x="1437792" y="647113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1"/>
                    <a:pt x="1298500" y="605966"/>
                    <a:pt x="1282307" y="602156"/>
                  </a:cubicBezTo>
                  <a:cubicBezTo>
                    <a:pt x="1265283" y="597845"/>
                    <a:pt x="1247912" y="595040"/>
                    <a:pt x="1230396" y="593774"/>
                  </a:cubicBezTo>
                  <a:cubicBezTo>
                    <a:pt x="1218299" y="592917"/>
                    <a:pt x="1206107" y="591393"/>
                    <a:pt x="1193915" y="590916"/>
                  </a:cubicBezTo>
                  <a:cubicBezTo>
                    <a:pt x="1177187" y="589964"/>
                    <a:pt x="1160569" y="594152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10" y="140818"/>
                    <a:pt x="1064665" y="137089"/>
                    <a:pt x="1059517" y="133812"/>
                  </a:cubicBezTo>
                  <a:cubicBezTo>
                    <a:pt x="1050754" y="128287"/>
                    <a:pt x="1041610" y="123429"/>
                    <a:pt x="1032466" y="118857"/>
                  </a:cubicBezTo>
                  <a:cubicBezTo>
                    <a:pt x="1020560" y="112857"/>
                    <a:pt x="1008463" y="107427"/>
                    <a:pt x="996938" y="100855"/>
                  </a:cubicBezTo>
                  <a:cubicBezTo>
                    <a:pt x="983698" y="93426"/>
                    <a:pt x="970649" y="85901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1136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042"/>
                    <a:pt x="482397" y="61136"/>
                  </a:cubicBezTo>
                  <a:cubicBezTo>
                    <a:pt x="460204" y="41957"/>
                    <a:pt x="430344" y="34210"/>
                    <a:pt x="401625" y="40181"/>
                  </a:cubicBezTo>
                  <a:cubicBezTo>
                    <a:pt x="374333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cubicBezTo>
                    <a:pt x="296755" y="174960"/>
                    <a:pt x="293803" y="178674"/>
                    <a:pt x="293803" y="178770"/>
                  </a:cubicBezTo>
                  <a:cubicBezTo>
                    <a:pt x="291897" y="181056"/>
                    <a:pt x="289993" y="183342"/>
                    <a:pt x="287992" y="185532"/>
                  </a:cubicBezTo>
                  <a:cubicBezTo>
                    <a:pt x="283838" y="189988"/>
                    <a:pt x="279416" y="194186"/>
                    <a:pt x="274753" y="198106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212"/>
                    <a:pt x="168739" y="704931"/>
                  </a:cubicBezTo>
                  <a:cubicBezTo>
                    <a:pt x="162929" y="740649"/>
                    <a:pt x="156357" y="778178"/>
                    <a:pt x="151689" y="815135"/>
                  </a:cubicBezTo>
                  <a:cubicBezTo>
                    <a:pt x="142164" y="887144"/>
                    <a:pt x="136069" y="959439"/>
                    <a:pt x="127686" y="1031543"/>
                  </a:cubicBezTo>
                  <a:cubicBezTo>
                    <a:pt x="125591" y="1049259"/>
                    <a:pt x="123400" y="1066690"/>
                    <a:pt x="121305" y="1082407"/>
                  </a:cubicBezTo>
                  <a:cubicBezTo>
                    <a:pt x="118955" y="1100314"/>
                    <a:pt x="116320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243"/>
                    <a:pt x="92158" y="1299005"/>
                    <a:pt x="91872" y="1301672"/>
                  </a:cubicBezTo>
                  <a:cubicBezTo>
                    <a:pt x="91587" y="1304339"/>
                    <a:pt x="91872" y="1304339"/>
                    <a:pt x="91872" y="1305768"/>
                  </a:cubicBezTo>
                  <a:cubicBezTo>
                    <a:pt x="91837" y="1306243"/>
                    <a:pt x="91837" y="1306721"/>
                    <a:pt x="91872" y="1307196"/>
                  </a:cubicBezTo>
                  <a:cubicBezTo>
                    <a:pt x="91847" y="1307704"/>
                    <a:pt x="91847" y="1308213"/>
                    <a:pt x="91872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14" y="1484035"/>
                    <a:pt x="6285" y="1496949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21" y="1540536"/>
                    <a:pt x="3557" y="154760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65" y="1766785"/>
                    <a:pt x="363299" y="1780384"/>
                    <a:pt x="428867" y="1785828"/>
                  </a:cubicBezTo>
                  <a:cubicBezTo>
                    <a:pt x="494346" y="1792064"/>
                    <a:pt x="560270" y="1792064"/>
                    <a:pt x="625749" y="1785828"/>
                  </a:cubicBezTo>
                  <a:cubicBezTo>
                    <a:pt x="689632" y="1780063"/>
                    <a:pt x="752686" y="1767286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96" y="1715459"/>
                    <a:pt x="883256" y="1711313"/>
                    <a:pt x="887401" y="1706770"/>
                  </a:cubicBezTo>
                  <a:cubicBezTo>
                    <a:pt x="890485" y="1703340"/>
                    <a:pt x="892965" y="1699410"/>
                    <a:pt x="894735" y="1695150"/>
                  </a:cubicBezTo>
                  <a:cubicBezTo>
                    <a:pt x="900100" y="1689344"/>
                    <a:pt x="904797" y="1682954"/>
                    <a:pt x="908737" y="1676100"/>
                  </a:cubicBezTo>
                  <a:lnTo>
                    <a:pt x="910070" y="1674290"/>
                  </a:lnTo>
                  <a:cubicBezTo>
                    <a:pt x="920020" y="1658691"/>
                    <a:pt x="926034" y="1640910"/>
                    <a:pt x="927596" y="1622474"/>
                  </a:cubicBezTo>
                  <a:cubicBezTo>
                    <a:pt x="928322" y="1616756"/>
                    <a:pt x="928672" y="1610997"/>
                    <a:pt x="928644" y="1605234"/>
                  </a:cubicBezTo>
                  <a:cubicBezTo>
                    <a:pt x="929975" y="1598219"/>
                    <a:pt x="930834" y="1591123"/>
                    <a:pt x="931215" y="1583993"/>
                  </a:cubicBezTo>
                  <a:cubicBezTo>
                    <a:pt x="931360" y="1572407"/>
                    <a:pt x="930016" y="1560851"/>
                    <a:pt x="927215" y="1549608"/>
                  </a:cubicBezTo>
                  <a:cubicBezTo>
                    <a:pt x="925765" y="1544387"/>
                    <a:pt x="923984" y="1539265"/>
                    <a:pt x="921881" y="1534273"/>
                  </a:cubicBezTo>
                  <a:cubicBezTo>
                    <a:pt x="920687" y="1531076"/>
                    <a:pt x="919052" y="1528062"/>
                    <a:pt x="917023" y="1525319"/>
                  </a:cubicBezTo>
                  <a:cubicBezTo>
                    <a:pt x="917023" y="1522842"/>
                    <a:pt x="917023" y="1520461"/>
                    <a:pt x="917023" y="1518080"/>
                  </a:cubicBezTo>
                  <a:lnTo>
                    <a:pt x="917023" y="1517413"/>
                  </a:lnTo>
                  <a:cubicBezTo>
                    <a:pt x="925215" y="1517413"/>
                    <a:pt x="933597" y="1516080"/>
                    <a:pt x="941979" y="1515223"/>
                  </a:cubicBezTo>
                  <a:cubicBezTo>
                    <a:pt x="959791" y="1513317"/>
                    <a:pt x="977507" y="1510746"/>
                    <a:pt x="995128" y="1507317"/>
                  </a:cubicBezTo>
                  <a:cubicBezTo>
                    <a:pt x="1027728" y="1501201"/>
                    <a:pt x="1059524" y="1491390"/>
                    <a:pt x="1089902" y="1478075"/>
                  </a:cubicBezTo>
                  <a:cubicBezTo>
                    <a:pt x="1125023" y="1462965"/>
                    <a:pt x="1156762" y="1440974"/>
                    <a:pt x="1183247" y="1413400"/>
                  </a:cubicBezTo>
                  <a:cubicBezTo>
                    <a:pt x="1194337" y="1418497"/>
                    <a:pt x="1205840" y="1422639"/>
                    <a:pt x="1217632" y="1425782"/>
                  </a:cubicBezTo>
                  <a:cubicBezTo>
                    <a:pt x="1233262" y="1430452"/>
                    <a:pt x="1249168" y="1434142"/>
                    <a:pt x="1265257" y="1436831"/>
                  </a:cubicBezTo>
                  <a:cubicBezTo>
                    <a:pt x="1299379" y="1442028"/>
                    <a:pt x="1334157" y="1441061"/>
                    <a:pt x="1367937" y="1433974"/>
                  </a:cubicBezTo>
                  <a:cubicBezTo>
                    <a:pt x="1384796" y="1430736"/>
                    <a:pt x="1401560" y="1426450"/>
                    <a:pt x="1418324" y="1422925"/>
                  </a:cubicBezTo>
                  <a:cubicBezTo>
                    <a:pt x="1426516" y="1421211"/>
                    <a:pt x="1434612" y="1419782"/>
                    <a:pt x="1442803" y="1418544"/>
                  </a:cubicBezTo>
                  <a:cubicBezTo>
                    <a:pt x="1448423" y="1417782"/>
                    <a:pt x="1459091" y="1416543"/>
                    <a:pt x="1466902" y="1415686"/>
                  </a:cubicBezTo>
                  <a:cubicBezTo>
                    <a:pt x="1484332" y="1413876"/>
                    <a:pt x="1501763" y="1412352"/>
                    <a:pt x="1519194" y="1410448"/>
                  </a:cubicBezTo>
                  <a:cubicBezTo>
                    <a:pt x="1528719" y="1409400"/>
                    <a:pt x="1537482" y="1408257"/>
                    <a:pt x="1546626" y="1406923"/>
                  </a:cubicBezTo>
                  <a:cubicBezTo>
                    <a:pt x="1550721" y="1406352"/>
                    <a:pt x="1554817" y="1405494"/>
                    <a:pt x="1558913" y="1404828"/>
                  </a:cubicBezTo>
                  <a:lnTo>
                    <a:pt x="1565009" y="1403780"/>
                  </a:lnTo>
                  <a:lnTo>
                    <a:pt x="1569010" y="1403208"/>
                  </a:lnTo>
                  <a:lnTo>
                    <a:pt x="1570914" y="1403208"/>
                  </a:lnTo>
                  <a:cubicBezTo>
                    <a:pt x="1590078" y="1400780"/>
                    <a:pt x="1609472" y="1400780"/>
                    <a:pt x="1628636" y="1403208"/>
                  </a:cubicBezTo>
                  <a:cubicBezTo>
                    <a:pt x="1635685" y="1403970"/>
                    <a:pt x="1645114" y="1405685"/>
                    <a:pt x="1653687" y="1407114"/>
                  </a:cubicBezTo>
                  <a:cubicBezTo>
                    <a:pt x="1664246" y="1409485"/>
                    <a:pt x="1675130" y="1410064"/>
                    <a:pt x="1685881" y="1408828"/>
                  </a:cubicBezTo>
                  <a:cubicBezTo>
                    <a:pt x="1687626" y="1408389"/>
                    <a:pt x="1689212" y="1407464"/>
                    <a:pt x="1690453" y="1406161"/>
                  </a:cubicBezTo>
                  <a:cubicBezTo>
                    <a:pt x="1690453" y="1417020"/>
                    <a:pt x="1691120" y="1427974"/>
                    <a:pt x="1691406" y="1438832"/>
                  </a:cubicBezTo>
                  <a:cubicBezTo>
                    <a:pt x="1691692" y="1449691"/>
                    <a:pt x="1692263" y="1459311"/>
                    <a:pt x="1693025" y="1469502"/>
                  </a:cubicBezTo>
                  <a:cubicBezTo>
                    <a:pt x="1693332" y="1480117"/>
                    <a:pt x="1694996" y="1490648"/>
                    <a:pt x="1697978" y="1500840"/>
                  </a:cubicBezTo>
                  <a:cubicBezTo>
                    <a:pt x="1698770" y="1503541"/>
                    <a:pt x="1700580" y="1505829"/>
                    <a:pt x="1703026" y="1507222"/>
                  </a:cubicBezTo>
                  <a:cubicBezTo>
                    <a:pt x="1707447" y="1514598"/>
                    <a:pt x="1713233" y="1521064"/>
                    <a:pt x="1720076" y="1526272"/>
                  </a:cubicBezTo>
                  <a:cubicBezTo>
                    <a:pt x="1738019" y="1538346"/>
                    <a:pt x="1758358" y="1546404"/>
                    <a:pt x="1779703" y="1549894"/>
                  </a:cubicBezTo>
                  <a:cubicBezTo>
                    <a:pt x="1807259" y="1557262"/>
                    <a:pt x="1835665" y="1560977"/>
                    <a:pt x="1864189" y="1560943"/>
                  </a:cubicBezTo>
                  <a:cubicBezTo>
                    <a:pt x="1878685" y="1560509"/>
                    <a:pt x="1893075" y="1558334"/>
                    <a:pt x="1907052" y="1554466"/>
                  </a:cubicBezTo>
                  <a:cubicBezTo>
                    <a:pt x="1914602" y="1552261"/>
                    <a:pt x="1921987" y="1549524"/>
                    <a:pt x="1929150" y="1546274"/>
                  </a:cubicBezTo>
                  <a:cubicBezTo>
                    <a:pt x="1938720" y="1543039"/>
                    <a:pt x="1946383" y="1535759"/>
                    <a:pt x="1950105" y="1526367"/>
                  </a:cubicBezTo>
                  <a:cubicBezTo>
                    <a:pt x="1951335" y="1525454"/>
                    <a:pt x="1952483" y="1524434"/>
                    <a:pt x="1953534" y="1523319"/>
                  </a:cubicBezTo>
                  <a:cubicBezTo>
                    <a:pt x="1956105" y="1519794"/>
                    <a:pt x="1956582" y="1519128"/>
                    <a:pt x="1954963" y="1521604"/>
                  </a:cubicBezTo>
                  <a:cubicBezTo>
                    <a:pt x="1955439" y="1521033"/>
                    <a:pt x="1956010" y="1520461"/>
                    <a:pt x="1956487" y="1519794"/>
                  </a:cubicBezTo>
                  <a:cubicBezTo>
                    <a:pt x="1958050" y="1518027"/>
                    <a:pt x="1959482" y="1516149"/>
                    <a:pt x="1960773" y="1514175"/>
                  </a:cubicBezTo>
                  <a:cubicBezTo>
                    <a:pt x="1963000" y="1511209"/>
                    <a:pt x="1964560" y="1507798"/>
                    <a:pt x="1965345" y="1504174"/>
                  </a:cubicBezTo>
                  <a:cubicBezTo>
                    <a:pt x="1988300" y="1515508"/>
                    <a:pt x="2011065" y="1527224"/>
                    <a:pt x="2034306" y="1537892"/>
                  </a:cubicBezTo>
                  <a:cubicBezTo>
                    <a:pt x="2065738" y="1552465"/>
                    <a:pt x="2098409" y="1563133"/>
                    <a:pt x="2130794" y="1575135"/>
                  </a:cubicBezTo>
                  <a:cubicBezTo>
                    <a:pt x="2163179" y="1587136"/>
                    <a:pt x="2195564" y="1600090"/>
                    <a:pt x="2227759" y="1613235"/>
                  </a:cubicBezTo>
                  <a:cubicBezTo>
                    <a:pt x="2254810" y="1624284"/>
                    <a:pt x="2281765" y="1635714"/>
                    <a:pt x="2308721" y="1647239"/>
                  </a:cubicBezTo>
                  <a:lnTo>
                    <a:pt x="2308721" y="1037639"/>
                  </a:ln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9BD49B8E-C3C0-4B1E-A956-9119FD043C61}"/>
                </a:ext>
              </a:extLst>
            </p:cNvPr>
            <p:cNvSpPr/>
            <p:nvPr/>
          </p:nvSpPr>
          <p:spPr>
            <a:xfrm>
              <a:off x="6628372" y="1044369"/>
              <a:ext cx="299548" cy="613176"/>
            </a:xfrm>
            <a:custGeom>
              <a:avLst/>
              <a:gdLst>
                <a:gd name="connsiteX0" fmla="*/ 5093 w 185996"/>
                <a:gd name="connsiteY0" fmla="*/ 380005 h 380734"/>
                <a:gd name="connsiteX1" fmla="*/ 13285 w 185996"/>
                <a:gd name="connsiteY1" fmla="*/ 376005 h 380734"/>
                <a:gd name="connsiteX2" fmla="*/ 21476 w 185996"/>
                <a:gd name="connsiteY2" fmla="*/ 380291 h 380734"/>
                <a:gd name="connsiteX3" fmla="*/ 36365 w 185996"/>
                <a:gd name="connsiteY3" fmla="*/ 371867 h 380734"/>
                <a:gd name="connsiteX4" fmla="*/ 36430 w 185996"/>
                <a:gd name="connsiteY4" fmla="*/ 371623 h 380734"/>
                <a:gd name="connsiteX5" fmla="*/ 68053 w 185996"/>
                <a:gd name="connsiteY5" fmla="*/ 304282 h 380734"/>
                <a:gd name="connsiteX6" fmla="*/ 122917 w 185996"/>
                <a:gd name="connsiteY6" fmla="*/ 248084 h 380734"/>
                <a:gd name="connsiteX7" fmla="*/ 165590 w 185996"/>
                <a:gd name="connsiteY7" fmla="*/ 174551 h 380734"/>
                <a:gd name="connsiteX8" fmla="*/ 158731 w 185996"/>
                <a:gd name="connsiteY8" fmla="*/ 154453 h 380734"/>
                <a:gd name="connsiteX9" fmla="*/ 155493 w 185996"/>
                <a:gd name="connsiteY9" fmla="*/ 133403 h 380734"/>
                <a:gd name="connsiteX10" fmla="*/ 167304 w 185996"/>
                <a:gd name="connsiteY10" fmla="*/ 91588 h 380734"/>
                <a:gd name="connsiteX11" fmla="*/ 180830 w 185996"/>
                <a:gd name="connsiteY11" fmla="*/ 59108 h 380734"/>
                <a:gd name="connsiteX12" fmla="*/ 184068 w 185996"/>
                <a:gd name="connsiteY12" fmla="*/ 21008 h 380734"/>
                <a:gd name="connsiteX13" fmla="*/ 163494 w 185996"/>
                <a:gd name="connsiteY13" fmla="*/ 815 h 380734"/>
                <a:gd name="connsiteX14" fmla="*/ 139300 w 185996"/>
                <a:gd name="connsiteY14" fmla="*/ 4625 h 380734"/>
                <a:gd name="connsiteX15" fmla="*/ 107011 w 185996"/>
                <a:gd name="connsiteY15" fmla="*/ 35677 h 380734"/>
                <a:gd name="connsiteX16" fmla="*/ 75578 w 185996"/>
                <a:gd name="connsiteY16" fmla="*/ 83302 h 380734"/>
                <a:gd name="connsiteX17" fmla="*/ 54433 w 185996"/>
                <a:gd name="connsiteY17" fmla="*/ 122735 h 380734"/>
                <a:gd name="connsiteX18" fmla="*/ 36240 w 185996"/>
                <a:gd name="connsiteY18" fmla="*/ 170360 h 380734"/>
                <a:gd name="connsiteX19" fmla="*/ 236 w 185996"/>
                <a:gd name="connsiteY19" fmla="*/ 371433 h 380734"/>
                <a:gd name="connsiteX20" fmla="*/ 5093 w 185996"/>
                <a:gd name="connsiteY20" fmla="*/ 380005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996" h="380734">
                  <a:moveTo>
                    <a:pt x="5093" y="380005"/>
                  </a:moveTo>
                  <a:cubicBezTo>
                    <a:pt x="8443" y="380942"/>
                    <a:pt x="11964" y="379223"/>
                    <a:pt x="13285" y="376005"/>
                  </a:cubicBezTo>
                  <a:cubicBezTo>
                    <a:pt x="15836" y="377753"/>
                    <a:pt x="18585" y="379192"/>
                    <a:pt x="21476" y="380291"/>
                  </a:cubicBezTo>
                  <a:cubicBezTo>
                    <a:pt x="27914" y="382076"/>
                    <a:pt x="34580" y="378305"/>
                    <a:pt x="36365" y="371867"/>
                  </a:cubicBezTo>
                  <a:cubicBezTo>
                    <a:pt x="36388" y="371786"/>
                    <a:pt x="36410" y="371705"/>
                    <a:pt x="36430" y="371623"/>
                  </a:cubicBezTo>
                  <a:cubicBezTo>
                    <a:pt x="40942" y="346810"/>
                    <a:pt x="51841" y="323601"/>
                    <a:pt x="68053" y="304282"/>
                  </a:cubicBezTo>
                  <a:cubicBezTo>
                    <a:pt x="85266" y="284529"/>
                    <a:pt x="103584" y="265766"/>
                    <a:pt x="122917" y="248084"/>
                  </a:cubicBezTo>
                  <a:cubicBezTo>
                    <a:pt x="141968" y="229034"/>
                    <a:pt x="171019" y="204936"/>
                    <a:pt x="165590" y="174551"/>
                  </a:cubicBezTo>
                  <a:cubicBezTo>
                    <a:pt x="163878" y="167669"/>
                    <a:pt x="161584" y="160946"/>
                    <a:pt x="158731" y="154453"/>
                  </a:cubicBezTo>
                  <a:cubicBezTo>
                    <a:pt x="156133" y="147756"/>
                    <a:pt x="155027" y="140572"/>
                    <a:pt x="155493" y="133403"/>
                  </a:cubicBezTo>
                  <a:cubicBezTo>
                    <a:pt x="156935" y="118878"/>
                    <a:pt x="160933" y="104721"/>
                    <a:pt x="167304" y="91588"/>
                  </a:cubicBezTo>
                  <a:cubicBezTo>
                    <a:pt x="171876" y="80730"/>
                    <a:pt x="176829" y="70157"/>
                    <a:pt x="180830" y="59108"/>
                  </a:cubicBezTo>
                  <a:cubicBezTo>
                    <a:pt x="186337" y="47179"/>
                    <a:pt x="187483" y="33695"/>
                    <a:pt x="184068" y="21008"/>
                  </a:cubicBezTo>
                  <a:cubicBezTo>
                    <a:pt x="180869" y="11352"/>
                    <a:pt x="173208" y="3833"/>
                    <a:pt x="163494" y="815"/>
                  </a:cubicBezTo>
                  <a:cubicBezTo>
                    <a:pt x="155239" y="-1050"/>
                    <a:pt x="146583" y="313"/>
                    <a:pt x="139300" y="4625"/>
                  </a:cubicBezTo>
                  <a:cubicBezTo>
                    <a:pt x="126443" y="12550"/>
                    <a:pt x="115432" y="23138"/>
                    <a:pt x="107011" y="35677"/>
                  </a:cubicBezTo>
                  <a:cubicBezTo>
                    <a:pt x="95480" y="50831"/>
                    <a:pt x="84980" y="66742"/>
                    <a:pt x="75578" y="83302"/>
                  </a:cubicBezTo>
                  <a:cubicBezTo>
                    <a:pt x="68085" y="96002"/>
                    <a:pt x="61037" y="109146"/>
                    <a:pt x="54433" y="122735"/>
                  </a:cubicBezTo>
                  <a:cubicBezTo>
                    <a:pt x="47188" y="138134"/>
                    <a:pt x="41106" y="154053"/>
                    <a:pt x="36240" y="170360"/>
                  </a:cubicBezTo>
                  <a:cubicBezTo>
                    <a:pt x="15571" y="235606"/>
                    <a:pt x="9189" y="303710"/>
                    <a:pt x="236" y="371433"/>
                  </a:cubicBezTo>
                  <a:cubicBezTo>
                    <a:pt x="-743" y="375136"/>
                    <a:pt x="1414" y="378942"/>
                    <a:pt x="5093" y="3800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B39FB15D-F2B3-4A8A-9606-F7EA037938C7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3828 w 202211"/>
                <a:gd name="connsiteY22" fmla="*/ 13318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7082" y="4392"/>
                    <a:pt x="105043" y="7900"/>
                    <a:pt x="93828" y="133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A1AB265E-C5F1-43CE-8B7E-3CACFAB10E5A}"/>
                </a:ext>
              </a:extLst>
            </p:cNvPr>
            <p:cNvSpPr/>
            <p:nvPr/>
          </p:nvSpPr>
          <p:spPr>
            <a:xfrm>
              <a:off x="7009984" y="959879"/>
              <a:ext cx="566548" cy="553271"/>
            </a:xfrm>
            <a:custGeom>
              <a:avLst/>
              <a:gdLst>
                <a:gd name="connsiteX0" fmla="*/ 61512 w 351782"/>
                <a:gd name="connsiteY0" fmla="*/ 336264 h 343538"/>
                <a:gd name="connsiteX1" fmla="*/ 127235 w 351782"/>
                <a:gd name="connsiteY1" fmla="*/ 295497 h 343538"/>
                <a:gd name="connsiteX2" fmla="*/ 153524 w 351782"/>
                <a:gd name="connsiteY2" fmla="*/ 265589 h 343538"/>
                <a:gd name="connsiteX3" fmla="*/ 179051 w 351782"/>
                <a:gd name="connsiteY3" fmla="*/ 232442 h 343538"/>
                <a:gd name="connsiteX4" fmla="*/ 182479 w 351782"/>
                <a:gd name="connsiteY4" fmla="*/ 228917 h 343538"/>
                <a:gd name="connsiteX5" fmla="*/ 184861 w 351782"/>
                <a:gd name="connsiteY5" fmla="*/ 226917 h 343538"/>
                <a:gd name="connsiteX6" fmla="*/ 191814 w 351782"/>
                <a:gd name="connsiteY6" fmla="*/ 222726 h 343538"/>
                <a:gd name="connsiteX7" fmla="*/ 192576 w 351782"/>
                <a:gd name="connsiteY7" fmla="*/ 222726 h 343538"/>
                <a:gd name="connsiteX8" fmla="*/ 193624 w 351782"/>
                <a:gd name="connsiteY8" fmla="*/ 222726 h 343538"/>
                <a:gd name="connsiteX9" fmla="*/ 197720 w 351782"/>
                <a:gd name="connsiteY9" fmla="*/ 221393 h 343538"/>
                <a:gd name="connsiteX10" fmla="*/ 201911 w 351782"/>
                <a:gd name="connsiteY10" fmla="*/ 220345 h 343538"/>
                <a:gd name="connsiteX11" fmla="*/ 205911 w 351782"/>
                <a:gd name="connsiteY11" fmla="*/ 219583 h 343538"/>
                <a:gd name="connsiteX12" fmla="*/ 242678 w 351782"/>
                <a:gd name="connsiteY12" fmla="*/ 221107 h 343538"/>
                <a:gd name="connsiteX13" fmla="*/ 301828 w 351782"/>
                <a:gd name="connsiteY13" fmla="*/ 220440 h 343538"/>
                <a:gd name="connsiteX14" fmla="*/ 321925 w 351782"/>
                <a:gd name="connsiteY14" fmla="*/ 197485 h 343538"/>
                <a:gd name="connsiteX15" fmla="*/ 307257 w 351782"/>
                <a:gd name="connsiteY15" fmla="*/ 163957 h 343538"/>
                <a:gd name="connsiteX16" fmla="*/ 296589 w 351782"/>
                <a:gd name="connsiteY16" fmla="*/ 135382 h 343538"/>
                <a:gd name="connsiteX17" fmla="*/ 297065 w 351782"/>
                <a:gd name="connsiteY17" fmla="*/ 132620 h 343538"/>
                <a:gd name="connsiteX18" fmla="*/ 298304 w 351782"/>
                <a:gd name="connsiteY18" fmla="*/ 128238 h 343538"/>
                <a:gd name="connsiteX19" fmla="*/ 302018 w 351782"/>
                <a:gd name="connsiteY19" fmla="*/ 120332 h 343538"/>
                <a:gd name="connsiteX20" fmla="*/ 309353 w 351782"/>
                <a:gd name="connsiteY20" fmla="*/ 110141 h 343538"/>
                <a:gd name="connsiteX21" fmla="*/ 346310 w 351782"/>
                <a:gd name="connsiteY21" fmla="*/ 58801 h 343538"/>
                <a:gd name="connsiteX22" fmla="*/ 350596 w 351782"/>
                <a:gd name="connsiteY22" fmla="*/ 25463 h 343538"/>
                <a:gd name="connsiteX23" fmla="*/ 327355 w 351782"/>
                <a:gd name="connsiteY23" fmla="*/ 1651 h 343538"/>
                <a:gd name="connsiteX24" fmla="*/ 271157 w 351782"/>
                <a:gd name="connsiteY24" fmla="*/ 23749 h 343538"/>
                <a:gd name="connsiteX25" fmla="*/ 181718 w 351782"/>
                <a:gd name="connsiteY25" fmla="*/ 134334 h 343538"/>
                <a:gd name="connsiteX26" fmla="*/ 153143 w 351782"/>
                <a:gd name="connsiteY26" fmla="*/ 167862 h 343538"/>
                <a:gd name="connsiteX27" fmla="*/ 141522 w 351782"/>
                <a:gd name="connsiteY27" fmla="*/ 176149 h 343538"/>
                <a:gd name="connsiteX28" fmla="*/ 114662 w 351782"/>
                <a:gd name="connsiteY28" fmla="*/ 194437 h 343538"/>
                <a:gd name="connsiteX29" fmla="*/ 70751 w 351782"/>
                <a:gd name="connsiteY29" fmla="*/ 222059 h 343538"/>
                <a:gd name="connsiteX30" fmla="*/ 40462 w 351782"/>
                <a:gd name="connsiteY30" fmla="*/ 240443 h 343538"/>
                <a:gd name="connsiteX31" fmla="*/ 29603 w 351782"/>
                <a:gd name="connsiteY31" fmla="*/ 264350 h 343538"/>
                <a:gd name="connsiteX32" fmla="*/ 34363 w 351782"/>
                <a:gd name="connsiteY32" fmla="*/ 275354 h 343538"/>
                <a:gd name="connsiteX33" fmla="*/ 36366 w 351782"/>
                <a:gd name="connsiteY33" fmla="*/ 275876 h 343538"/>
                <a:gd name="connsiteX34" fmla="*/ 39128 w 351782"/>
                <a:gd name="connsiteY34" fmla="*/ 276542 h 343538"/>
                <a:gd name="connsiteX35" fmla="*/ 39128 w 351782"/>
                <a:gd name="connsiteY35" fmla="*/ 276542 h 343538"/>
                <a:gd name="connsiteX36" fmla="*/ 33413 w 351782"/>
                <a:gd name="connsiteY36" fmla="*/ 279495 h 343538"/>
                <a:gd name="connsiteX37" fmla="*/ 31699 w 351782"/>
                <a:gd name="connsiteY37" fmla="*/ 280448 h 343538"/>
                <a:gd name="connsiteX38" fmla="*/ 17602 w 351782"/>
                <a:gd name="connsiteY38" fmla="*/ 290830 h 343538"/>
                <a:gd name="connsiteX39" fmla="*/ 647 w 351782"/>
                <a:gd name="connsiteY39" fmla="*/ 324644 h 343538"/>
                <a:gd name="connsiteX40" fmla="*/ 61512 w 351782"/>
                <a:gd name="connsiteY40" fmla="*/ 336264 h 34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51782" h="343538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01" y="352647"/>
                    <a:pt x="43129" y="343122"/>
                    <a:pt x="61512" y="3362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554F9465-DC3A-4AE2-8587-EEE657A05693}"/>
                </a:ext>
              </a:extLst>
            </p:cNvPr>
            <p:cNvSpPr/>
            <p:nvPr/>
          </p:nvSpPr>
          <p:spPr>
            <a:xfrm>
              <a:off x="9274108" y="3253275"/>
              <a:ext cx="655986" cy="970722"/>
            </a:xfrm>
            <a:custGeom>
              <a:avLst/>
              <a:gdLst>
                <a:gd name="connsiteX0" fmla="*/ 407316 w 407316"/>
                <a:gd name="connsiteY0" fmla="*/ 602742 h 602742"/>
                <a:gd name="connsiteX1" fmla="*/ 302541 w 407316"/>
                <a:gd name="connsiteY1" fmla="*/ 560070 h 602742"/>
                <a:gd name="connsiteX2" fmla="*/ 204720 w 407316"/>
                <a:gd name="connsiteY2" fmla="*/ 525018 h 602742"/>
                <a:gd name="connsiteX3" fmla="*/ 114137 w 407316"/>
                <a:gd name="connsiteY3" fmla="*/ 487490 h 602742"/>
                <a:gd name="connsiteX4" fmla="*/ 39842 w 407316"/>
                <a:gd name="connsiteY4" fmla="*/ 454247 h 602742"/>
                <a:gd name="connsiteX5" fmla="*/ 30317 w 407316"/>
                <a:gd name="connsiteY5" fmla="*/ 451294 h 602742"/>
                <a:gd name="connsiteX6" fmla="*/ 27459 w 407316"/>
                <a:gd name="connsiteY6" fmla="*/ 447294 h 602742"/>
                <a:gd name="connsiteX7" fmla="*/ 20982 w 407316"/>
                <a:gd name="connsiteY7" fmla="*/ 439388 h 602742"/>
                <a:gd name="connsiteX8" fmla="*/ 18791 w 407316"/>
                <a:gd name="connsiteY8" fmla="*/ 436531 h 602742"/>
                <a:gd name="connsiteX9" fmla="*/ 16791 w 407316"/>
                <a:gd name="connsiteY9" fmla="*/ 433578 h 602742"/>
                <a:gd name="connsiteX10" fmla="*/ 7742 w 407316"/>
                <a:gd name="connsiteY10" fmla="*/ 418338 h 602742"/>
                <a:gd name="connsiteX11" fmla="*/ 6599 w 407316"/>
                <a:gd name="connsiteY11" fmla="*/ 415290 h 602742"/>
                <a:gd name="connsiteX12" fmla="*/ 5171 w 407316"/>
                <a:gd name="connsiteY12" fmla="*/ 410432 h 602742"/>
                <a:gd name="connsiteX13" fmla="*/ 3932 w 407316"/>
                <a:gd name="connsiteY13" fmla="*/ 405384 h 602742"/>
                <a:gd name="connsiteX14" fmla="*/ 3932 w 407316"/>
                <a:gd name="connsiteY14" fmla="*/ 404146 h 602742"/>
                <a:gd name="connsiteX15" fmla="*/ 3932 w 407316"/>
                <a:gd name="connsiteY15" fmla="*/ 403003 h 602742"/>
                <a:gd name="connsiteX16" fmla="*/ 217 w 407316"/>
                <a:gd name="connsiteY16" fmla="*/ 304800 h 602742"/>
                <a:gd name="connsiteX17" fmla="*/ 7742 w 407316"/>
                <a:gd name="connsiteY17" fmla="*/ 208217 h 602742"/>
                <a:gd name="connsiteX18" fmla="*/ 14410 w 407316"/>
                <a:gd name="connsiteY18" fmla="*/ 160592 h 602742"/>
                <a:gd name="connsiteX19" fmla="*/ 16410 w 407316"/>
                <a:gd name="connsiteY19" fmla="*/ 145733 h 602742"/>
                <a:gd name="connsiteX20" fmla="*/ 36984 w 407316"/>
                <a:gd name="connsiteY20" fmla="*/ 72485 h 602742"/>
                <a:gd name="connsiteX21" fmla="*/ 39461 w 407316"/>
                <a:gd name="connsiteY21" fmla="*/ 65913 h 602742"/>
                <a:gd name="connsiteX22" fmla="*/ 40699 w 407316"/>
                <a:gd name="connsiteY22" fmla="*/ 62865 h 602742"/>
                <a:gd name="connsiteX23" fmla="*/ 40699 w 407316"/>
                <a:gd name="connsiteY23" fmla="*/ 62865 h 602742"/>
                <a:gd name="connsiteX24" fmla="*/ 46890 w 407316"/>
                <a:gd name="connsiteY24" fmla="*/ 49054 h 602742"/>
                <a:gd name="connsiteX25" fmla="*/ 60320 w 407316"/>
                <a:gd name="connsiteY25" fmla="*/ 24670 h 602742"/>
                <a:gd name="connsiteX26" fmla="*/ 63845 w 407316"/>
                <a:gd name="connsiteY26" fmla="*/ 19621 h 602742"/>
                <a:gd name="connsiteX27" fmla="*/ 65464 w 407316"/>
                <a:gd name="connsiteY27" fmla="*/ 17526 h 602742"/>
                <a:gd name="connsiteX28" fmla="*/ 73941 w 407316"/>
                <a:gd name="connsiteY28" fmla="*/ 8477 h 602742"/>
                <a:gd name="connsiteX29" fmla="*/ 76894 w 407316"/>
                <a:gd name="connsiteY29" fmla="*/ 5906 h 602742"/>
                <a:gd name="connsiteX30" fmla="*/ 79656 w 407316"/>
                <a:gd name="connsiteY30" fmla="*/ 4096 h 602742"/>
                <a:gd name="connsiteX31" fmla="*/ 84133 w 407316"/>
                <a:gd name="connsiteY31" fmla="*/ 1524 h 602742"/>
                <a:gd name="connsiteX32" fmla="*/ 84895 w 407316"/>
                <a:gd name="connsiteY32" fmla="*/ 1524 h 602742"/>
                <a:gd name="connsiteX33" fmla="*/ 84895 w 407316"/>
                <a:gd name="connsiteY33" fmla="*/ 1524 h 602742"/>
                <a:gd name="connsiteX34" fmla="*/ 85943 w 407316"/>
                <a:gd name="connsiteY34" fmla="*/ 1524 h 602742"/>
                <a:gd name="connsiteX35" fmla="*/ 91467 w 407316"/>
                <a:gd name="connsiteY35" fmla="*/ 0 h 602742"/>
                <a:gd name="connsiteX36" fmla="*/ 95182 w 407316"/>
                <a:gd name="connsiteY36" fmla="*/ 0 h 602742"/>
                <a:gd name="connsiteX37" fmla="*/ 102421 w 407316"/>
                <a:gd name="connsiteY37" fmla="*/ 1238 h 602742"/>
                <a:gd name="connsiteX38" fmla="*/ 123757 w 407316"/>
                <a:gd name="connsiteY38" fmla="*/ 5906 h 602742"/>
                <a:gd name="connsiteX39" fmla="*/ 164619 w 407316"/>
                <a:gd name="connsiteY39" fmla="*/ 17621 h 602742"/>
                <a:gd name="connsiteX40" fmla="*/ 212244 w 407316"/>
                <a:gd name="connsiteY40" fmla="*/ 28289 h 602742"/>
                <a:gd name="connsiteX41" fmla="*/ 263108 w 407316"/>
                <a:gd name="connsiteY41" fmla="*/ 40386 h 602742"/>
                <a:gd name="connsiteX42" fmla="*/ 365025 w 407316"/>
                <a:gd name="connsiteY42" fmla="*/ 64199 h 602742"/>
                <a:gd name="connsiteX43" fmla="*/ 407316 w 407316"/>
                <a:gd name="connsiteY43" fmla="*/ 71628 h 60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07316" h="602742">
                  <a:moveTo>
                    <a:pt x="407316" y="602742"/>
                  </a:moveTo>
                  <a:cubicBezTo>
                    <a:pt x="372645" y="588074"/>
                    <a:pt x="337784" y="573596"/>
                    <a:pt x="302541" y="560070"/>
                  </a:cubicBezTo>
                  <a:cubicBezTo>
                    <a:pt x="270251" y="547592"/>
                    <a:pt x="237771" y="534924"/>
                    <a:pt x="204720" y="525018"/>
                  </a:cubicBezTo>
                  <a:cubicBezTo>
                    <a:pt x="173605" y="514856"/>
                    <a:pt x="143322" y="502309"/>
                    <a:pt x="114137" y="487490"/>
                  </a:cubicBezTo>
                  <a:cubicBezTo>
                    <a:pt x="90217" y="474610"/>
                    <a:pt x="65385" y="463499"/>
                    <a:pt x="39842" y="454247"/>
                  </a:cubicBezTo>
                  <a:lnTo>
                    <a:pt x="30317" y="451294"/>
                  </a:lnTo>
                  <a:lnTo>
                    <a:pt x="27459" y="447294"/>
                  </a:lnTo>
                  <a:cubicBezTo>
                    <a:pt x="25364" y="444627"/>
                    <a:pt x="23078" y="442055"/>
                    <a:pt x="20982" y="439388"/>
                  </a:cubicBezTo>
                  <a:lnTo>
                    <a:pt x="18791" y="436531"/>
                  </a:lnTo>
                  <a:lnTo>
                    <a:pt x="16791" y="433578"/>
                  </a:lnTo>
                  <a:cubicBezTo>
                    <a:pt x="13338" y="428770"/>
                    <a:pt x="10311" y="423671"/>
                    <a:pt x="7742" y="418338"/>
                  </a:cubicBezTo>
                  <a:lnTo>
                    <a:pt x="6599" y="415290"/>
                  </a:lnTo>
                  <a:cubicBezTo>
                    <a:pt x="6028" y="413671"/>
                    <a:pt x="5647" y="412051"/>
                    <a:pt x="5171" y="410432"/>
                  </a:cubicBezTo>
                  <a:cubicBezTo>
                    <a:pt x="4694" y="408813"/>
                    <a:pt x="4313" y="407099"/>
                    <a:pt x="3932" y="405384"/>
                  </a:cubicBezTo>
                  <a:cubicBezTo>
                    <a:pt x="3963" y="404972"/>
                    <a:pt x="3963" y="404558"/>
                    <a:pt x="3932" y="404146"/>
                  </a:cubicBezTo>
                  <a:cubicBezTo>
                    <a:pt x="3972" y="403766"/>
                    <a:pt x="3972" y="403383"/>
                    <a:pt x="3932" y="403003"/>
                  </a:cubicBezTo>
                  <a:cubicBezTo>
                    <a:pt x="696" y="370375"/>
                    <a:pt x="-544" y="337580"/>
                    <a:pt x="217" y="304800"/>
                  </a:cubicBezTo>
                  <a:cubicBezTo>
                    <a:pt x="867" y="272488"/>
                    <a:pt x="3379" y="240240"/>
                    <a:pt x="7742" y="208217"/>
                  </a:cubicBezTo>
                  <a:cubicBezTo>
                    <a:pt x="9933" y="192215"/>
                    <a:pt x="12219" y="176308"/>
                    <a:pt x="14410" y="160592"/>
                  </a:cubicBezTo>
                  <a:cubicBezTo>
                    <a:pt x="14981" y="155639"/>
                    <a:pt x="15744" y="151067"/>
                    <a:pt x="16410" y="145733"/>
                  </a:cubicBezTo>
                  <a:cubicBezTo>
                    <a:pt x="21660" y="120893"/>
                    <a:pt x="28533" y="96425"/>
                    <a:pt x="36984" y="72485"/>
                  </a:cubicBezTo>
                  <a:cubicBezTo>
                    <a:pt x="37841" y="70295"/>
                    <a:pt x="38699" y="68104"/>
                    <a:pt x="39461" y="65913"/>
                  </a:cubicBezTo>
                  <a:cubicBezTo>
                    <a:pt x="40223" y="63722"/>
                    <a:pt x="40318" y="63913"/>
                    <a:pt x="40699" y="62865"/>
                  </a:cubicBezTo>
                  <a:lnTo>
                    <a:pt x="40699" y="62865"/>
                  </a:lnTo>
                  <a:cubicBezTo>
                    <a:pt x="42604" y="58198"/>
                    <a:pt x="44699" y="53340"/>
                    <a:pt x="46890" y="49054"/>
                  </a:cubicBezTo>
                  <a:cubicBezTo>
                    <a:pt x="50856" y="40655"/>
                    <a:pt x="55342" y="32511"/>
                    <a:pt x="60320" y="24670"/>
                  </a:cubicBezTo>
                  <a:cubicBezTo>
                    <a:pt x="61463" y="22955"/>
                    <a:pt x="62606" y="21241"/>
                    <a:pt x="63845" y="19621"/>
                  </a:cubicBezTo>
                  <a:lnTo>
                    <a:pt x="65464" y="17526"/>
                  </a:lnTo>
                  <a:cubicBezTo>
                    <a:pt x="68116" y="14352"/>
                    <a:pt x="70946" y="11331"/>
                    <a:pt x="73941" y="8477"/>
                  </a:cubicBezTo>
                  <a:lnTo>
                    <a:pt x="76894" y="5906"/>
                  </a:lnTo>
                  <a:lnTo>
                    <a:pt x="79656" y="4096"/>
                  </a:lnTo>
                  <a:cubicBezTo>
                    <a:pt x="81085" y="3143"/>
                    <a:pt x="82609" y="2381"/>
                    <a:pt x="84133" y="1524"/>
                  </a:cubicBezTo>
                  <a:lnTo>
                    <a:pt x="84895" y="1524"/>
                  </a:lnTo>
                  <a:cubicBezTo>
                    <a:pt x="81466" y="2953"/>
                    <a:pt x="81656" y="2858"/>
                    <a:pt x="84895" y="1524"/>
                  </a:cubicBezTo>
                  <a:lnTo>
                    <a:pt x="85943" y="1524"/>
                  </a:lnTo>
                  <a:cubicBezTo>
                    <a:pt x="87741" y="872"/>
                    <a:pt x="89589" y="362"/>
                    <a:pt x="91467" y="0"/>
                  </a:cubicBezTo>
                  <a:lnTo>
                    <a:pt x="95182" y="0"/>
                  </a:lnTo>
                  <a:lnTo>
                    <a:pt x="102421" y="1238"/>
                  </a:lnTo>
                  <a:cubicBezTo>
                    <a:pt x="109565" y="2667"/>
                    <a:pt x="116708" y="4191"/>
                    <a:pt x="123757" y="5906"/>
                  </a:cubicBezTo>
                  <a:cubicBezTo>
                    <a:pt x="137568" y="9144"/>
                    <a:pt x="151094" y="13525"/>
                    <a:pt x="164619" y="17621"/>
                  </a:cubicBezTo>
                  <a:cubicBezTo>
                    <a:pt x="180145" y="22384"/>
                    <a:pt x="196528" y="24765"/>
                    <a:pt x="212244" y="28289"/>
                  </a:cubicBezTo>
                  <a:cubicBezTo>
                    <a:pt x="227961" y="31814"/>
                    <a:pt x="246153" y="36290"/>
                    <a:pt x="263108" y="40386"/>
                  </a:cubicBezTo>
                  <a:cubicBezTo>
                    <a:pt x="297017" y="48768"/>
                    <a:pt x="330830" y="57245"/>
                    <a:pt x="365025" y="64199"/>
                  </a:cubicBezTo>
                  <a:lnTo>
                    <a:pt x="407316" y="71628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4F27A33C-9758-42A5-AA9F-0656D236EB29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926548 w 2305101"/>
                <a:gd name="connsiteY247" fmla="*/ 1380063 h 1790471"/>
                <a:gd name="connsiteX248" fmla="*/ 926548 w 2305101"/>
                <a:gd name="connsiteY248" fmla="*/ 1380063 h 1790471"/>
                <a:gd name="connsiteX249" fmla="*/ 929215 w 2305101"/>
                <a:gd name="connsiteY249" fmla="*/ 1364061 h 1790471"/>
                <a:gd name="connsiteX250" fmla="*/ 929977 w 2305101"/>
                <a:gd name="connsiteY250" fmla="*/ 1359012 h 1790471"/>
                <a:gd name="connsiteX251" fmla="*/ 941788 w 2305101"/>
                <a:gd name="connsiteY251" fmla="*/ 1361775 h 1790471"/>
                <a:gd name="connsiteX252" fmla="*/ 966268 w 2305101"/>
                <a:gd name="connsiteY252" fmla="*/ 1365299 h 1790471"/>
                <a:gd name="connsiteX253" fmla="*/ 1003034 w 2305101"/>
                <a:gd name="connsiteY253" fmla="*/ 1367299 h 1790471"/>
                <a:gd name="connsiteX254" fmla="*/ 957504 w 2305101"/>
                <a:gd name="connsiteY254" fmla="*/ 1376062 h 1790471"/>
                <a:gd name="connsiteX255" fmla="*/ 928168 w 2305101"/>
                <a:gd name="connsiteY255" fmla="*/ 137996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926548" y="1380063"/>
                  </a:moveTo>
                  <a:lnTo>
                    <a:pt x="926548" y="1380063"/>
                  </a:lnTo>
                  <a:cubicBezTo>
                    <a:pt x="927405" y="1374824"/>
                    <a:pt x="928263" y="1369490"/>
                    <a:pt x="929215" y="1364061"/>
                  </a:cubicBezTo>
                  <a:cubicBezTo>
                    <a:pt x="929215" y="1362442"/>
                    <a:pt x="929692" y="1360727"/>
                    <a:pt x="929977" y="1359012"/>
                  </a:cubicBezTo>
                  <a:cubicBezTo>
                    <a:pt x="933852" y="1360183"/>
                    <a:pt x="937797" y="1361106"/>
                    <a:pt x="941788" y="1361775"/>
                  </a:cubicBezTo>
                  <a:cubicBezTo>
                    <a:pt x="949885" y="1363394"/>
                    <a:pt x="958076" y="1364346"/>
                    <a:pt x="966268" y="1365299"/>
                  </a:cubicBezTo>
                  <a:cubicBezTo>
                    <a:pt x="978465" y="1366777"/>
                    <a:pt x="990748" y="1367446"/>
                    <a:pt x="1003034" y="1367299"/>
                  </a:cubicBezTo>
                  <a:cubicBezTo>
                    <a:pt x="987699" y="1371395"/>
                    <a:pt x="973507" y="1373109"/>
                    <a:pt x="957504" y="1376062"/>
                  </a:cubicBezTo>
                  <a:cubicBezTo>
                    <a:pt x="947826" y="1378030"/>
                    <a:pt x="938024" y="1379335"/>
                    <a:pt x="928168" y="13799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1506DD7C-94A4-4789-B2CE-AC7705A7B6F4}"/>
                </a:ext>
              </a:extLst>
            </p:cNvPr>
            <p:cNvSpPr/>
            <p:nvPr/>
          </p:nvSpPr>
          <p:spPr>
            <a:xfrm>
              <a:off x="7725414" y="2780800"/>
              <a:ext cx="467739" cy="991531"/>
            </a:xfrm>
            <a:custGeom>
              <a:avLst/>
              <a:gdLst>
                <a:gd name="connsiteX0" fmla="*/ 276320 w 290429"/>
                <a:gd name="connsiteY0" fmla="*/ 141256 h 615663"/>
                <a:gd name="connsiteX1" fmla="*/ 271177 w 290429"/>
                <a:gd name="connsiteY1" fmla="*/ 144209 h 615663"/>
                <a:gd name="connsiteX2" fmla="*/ 271177 w 290429"/>
                <a:gd name="connsiteY2" fmla="*/ 144209 h 615663"/>
                <a:gd name="connsiteX3" fmla="*/ 271177 w 290429"/>
                <a:gd name="connsiteY3" fmla="*/ 144209 h 615663"/>
                <a:gd name="connsiteX4" fmla="*/ 271177 w 290429"/>
                <a:gd name="connsiteY4" fmla="*/ 144209 h 615663"/>
                <a:gd name="connsiteX5" fmla="*/ 267176 w 290429"/>
                <a:gd name="connsiteY5" fmla="*/ 148495 h 615663"/>
                <a:gd name="connsiteX6" fmla="*/ 271365 w 290429"/>
                <a:gd name="connsiteY6" fmla="*/ 152876 h 615663"/>
                <a:gd name="connsiteX7" fmla="*/ 271367 w 290429"/>
                <a:gd name="connsiteY7" fmla="*/ 152876 h 615663"/>
                <a:gd name="connsiteX8" fmla="*/ 279559 w 290429"/>
                <a:gd name="connsiteY8" fmla="*/ 145923 h 615663"/>
                <a:gd name="connsiteX9" fmla="*/ 276701 w 290429"/>
                <a:gd name="connsiteY9" fmla="*/ 140684 h 615663"/>
                <a:gd name="connsiteX10" fmla="*/ 155829 w 290429"/>
                <a:gd name="connsiteY10" fmla="*/ 10192 h 615663"/>
                <a:gd name="connsiteX11" fmla="*/ 155829 w 290429"/>
                <a:gd name="connsiteY11" fmla="*/ 10192 h 615663"/>
                <a:gd name="connsiteX12" fmla="*/ 156401 w 290429"/>
                <a:gd name="connsiteY12" fmla="*/ 12287 h 615663"/>
                <a:gd name="connsiteX13" fmla="*/ 156401 w 290429"/>
                <a:gd name="connsiteY13" fmla="*/ 18955 h 615663"/>
                <a:gd name="connsiteX14" fmla="*/ 144875 w 290429"/>
                <a:gd name="connsiteY14" fmla="*/ 47530 h 615663"/>
                <a:gd name="connsiteX15" fmla="*/ 126683 w 290429"/>
                <a:gd name="connsiteY15" fmla="*/ 71533 h 615663"/>
                <a:gd name="connsiteX16" fmla="*/ 93155 w 290429"/>
                <a:gd name="connsiteY16" fmla="*/ 86773 h 615663"/>
                <a:gd name="connsiteX17" fmla="*/ 93155 w 290429"/>
                <a:gd name="connsiteY17" fmla="*/ 86011 h 615663"/>
                <a:gd name="connsiteX18" fmla="*/ 93154 w 290429"/>
                <a:gd name="connsiteY18" fmla="*/ 83344 h 615663"/>
                <a:gd name="connsiteX19" fmla="*/ 94964 w 290429"/>
                <a:gd name="connsiteY19" fmla="*/ 76962 h 615663"/>
                <a:gd name="connsiteX20" fmla="*/ 94964 w 290429"/>
                <a:gd name="connsiteY20" fmla="*/ 76200 h 615663"/>
                <a:gd name="connsiteX21" fmla="*/ 95631 w 290429"/>
                <a:gd name="connsiteY21" fmla="*/ 74867 h 615663"/>
                <a:gd name="connsiteX22" fmla="*/ 98107 w 290429"/>
                <a:gd name="connsiteY22" fmla="*/ 70104 h 615663"/>
                <a:gd name="connsiteX23" fmla="*/ 123920 w 290429"/>
                <a:gd name="connsiteY23" fmla="*/ 32004 h 615663"/>
                <a:gd name="connsiteX24" fmla="*/ 145732 w 290429"/>
                <a:gd name="connsiteY24" fmla="*/ 0 h 615663"/>
                <a:gd name="connsiteX25" fmla="*/ 151162 w 290429"/>
                <a:gd name="connsiteY25" fmla="*/ 4382 h 615663"/>
                <a:gd name="connsiteX26" fmla="*/ 154686 w 290429"/>
                <a:gd name="connsiteY26" fmla="*/ 8192 h 615663"/>
                <a:gd name="connsiteX27" fmla="*/ 155448 w 290429"/>
                <a:gd name="connsiteY27" fmla="*/ 9811 h 615663"/>
                <a:gd name="connsiteX28" fmla="*/ 106585 w 290429"/>
                <a:gd name="connsiteY28" fmla="*/ 106871 h 615663"/>
                <a:gd name="connsiteX29" fmla="*/ 106585 w 290429"/>
                <a:gd name="connsiteY29" fmla="*/ 106871 h 615663"/>
                <a:gd name="connsiteX30" fmla="*/ 107442 w 290429"/>
                <a:gd name="connsiteY30" fmla="*/ 107442 h 615663"/>
                <a:gd name="connsiteX31" fmla="*/ 107442 w 290429"/>
                <a:gd name="connsiteY31" fmla="*/ 107442 h 615663"/>
                <a:gd name="connsiteX32" fmla="*/ 106585 w 290429"/>
                <a:gd name="connsiteY32" fmla="*/ 106871 h 615663"/>
                <a:gd name="connsiteX33" fmla="*/ 64770 w 290429"/>
                <a:gd name="connsiteY33" fmla="*/ 110014 h 615663"/>
                <a:gd name="connsiteX34" fmla="*/ 64770 w 290429"/>
                <a:gd name="connsiteY34" fmla="*/ 110014 h 615663"/>
                <a:gd name="connsiteX35" fmla="*/ 64770 w 290429"/>
                <a:gd name="connsiteY35" fmla="*/ 109252 h 615663"/>
                <a:gd name="connsiteX36" fmla="*/ 65437 w 290429"/>
                <a:gd name="connsiteY36" fmla="*/ 110300 h 615663"/>
                <a:gd name="connsiteX37" fmla="*/ 64484 w 290429"/>
                <a:gd name="connsiteY37" fmla="*/ 110966 h 615663"/>
                <a:gd name="connsiteX38" fmla="*/ 64484 w 290429"/>
                <a:gd name="connsiteY38" fmla="*/ 110014 h 615663"/>
                <a:gd name="connsiteX39" fmla="*/ 74295 w 290429"/>
                <a:gd name="connsiteY39" fmla="*/ 44387 h 615663"/>
                <a:gd name="connsiteX40" fmla="*/ 74295 w 290429"/>
                <a:gd name="connsiteY40" fmla="*/ 44387 h 615663"/>
                <a:gd name="connsiteX41" fmla="*/ 77534 w 290429"/>
                <a:gd name="connsiteY41" fmla="*/ 25337 h 615663"/>
                <a:gd name="connsiteX42" fmla="*/ 80772 w 290429"/>
                <a:gd name="connsiteY42" fmla="*/ 26194 h 615663"/>
                <a:gd name="connsiteX43" fmla="*/ 85820 w 290429"/>
                <a:gd name="connsiteY43" fmla="*/ 27337 h 615663"/>
                <a:gd name="connsiteX44" fmla="*/ 74295 w 290429"/>
                <a:gd name="connsiteY44" fmla="*/ 44672 h 615663"/>
                <a:gd name="connsiteX45" fmla="*/ 48863 w 290429"/>
                <a:gd name="connsiteY45" fmla="*/ 218980 h 615663"/>
                <a:gd name="connsiteX46" fmla="*/ 48863 w 290429"/>
                <a:gd name="connsiteY46" fmla="*/ 218980 h 615663"/>
                <a:gd name="connsiteX47" fmla="*/ 50102 w 290429"/>
                <a:gd name="connsiteY47" fmla="*/ 210598 h 615663"/>
                <a:gd name="connsiteX48" fmla="*/ 56293 w 290429"/>
                <a:gd name="connsiteY48" fmla="*/ 223361 h 615663"/>
                <a:gd name="connsiteX49" fmla="*/ 63151 w 290429"/>
                <a:gd name="connsiteY49" fmla="*/ 225266 h 615663"/>
                <a:gd name="connsiteX50" fmla="*/ 64865 w 290429"/>
                <a:gd name="connsiteY50" fmla="*/ 224504 h 615663"/>
                <a:gd name="connsiteX51" fmla="*/ 68389 w 290429"/>
                <a:gd name="connsiteY51" fmla="*/ 218218 h 615663"/>
                <a:gd name="connsiteX52" fmla="*/ 65722 w 290429"/>
                <a:gd name="connsiteY52" fmla="*/ 200311 h 615663"/>
                <a:gd name="connsiteX53" fmla="*/ 64198 w 290429"/>
                <a:gd name="connsiteY53" fmla="*/ 180118 h 615663"/>
                <a:gd name="connsiteX54" fmla="*/ 61246 w 290429"/>
                <a:gd name="connsiteY54" fmla="*/ 161068 h 615663"/>
                <a:gd name="connsiteX55" fmla="*/ 59341 w 290429"/>
                <a:gd name="connsiteY55" fmla="*/ 148400 h 615663"/>
                <a:gd name="connsiteX56" fmla="*/ 62294 w 290429"/>
                <a:gd name="connsiteY56" fmla="*/ 127921 h 615663"/>
                <a:gd name="connsiteX57" fmla="*/ 74486 w 290429"/>
                <a:gd name="connsiteY57" fmla="*/ 135160 h 615663"/>
                <a:gd name="connsiteX58" fmla="*/ 91440 w 290429"/>
                <a:gd name="connsiteY58" fmla="*/ 135922 h 615663"/>
                <a:gd name="connsiteX59" fmla="*/ 93154 w 290429"/>
                <a:gd name="connsiteY59" fmla="*/ 135922 h 615663"/>
                <a:gd name="connsiteX60" fmla="*/ 101727 w 290429"/>
                <a:gd name="connsiteY60" fmla="*/ 139922 h 615663"/>
                <a:gd name="connsiteX61" fmla="*/ 121539 w 290429"/>
                <a:gd name="connsiteY61" fmla="*/ 141446 h 615663"/>
                <a:gd name="connsiteX62" fmla="*/ 125444 w 290429"/>
                <a:gd name="connsiteY62" fmla="*/ 140113 h 615663"/>
                <a:gd name="connsiteX63" fmla="*/ 145161 w 290429"/>
                <a:gd name="connsiteY63" fmla="*/ 144685 h 615663"/>
                <a:gd name="connsiteX64" fmla="*/ 211836 w 290429"/>
                <a:gd name="connsiteY64" fmla="*/ 166211 h 615663"/>
                <a:gd name="connsiteX65" fmla="*/ 218789 w 290429"/>
                <a:gd name="connsiteY65" fmla="*/ 168212 h 615663"/>
                <a:gd name="connsiteX66" fmla="*/ 197168 w 290429"/>
                <a:gd name="connsiteY66" fmla="*/ 171450 h 615663"/>
                <a:gd name="connsiteX67" fmla="*/ 175165 w 290429"/>
                <a:gd name="connsiteY67" fmla="*/ 185166 h 615663"/>
                <a:gd name="connsiteX68" fmla="*/ 176499 w 290429"/>
                <a:gd name="connsiteY68" fmla="*/ 211169 h 615663"/>
                <a:gd name="connsiteX69" fmla="*/ 182023 w 290429"/>
                <a:gd name="connsiteY69" fmla="*/ 211169 h 615663"/>
                <a:gd name="connsiteX70" fmla="*/ 187071 w 290429"/>
                <a:gd name="connsiteY70" fmla="*/ 203454 h 615663"/>
                <a:gd name="connsiteX71" fmla="*/ 189929 w 290429"/>
                <a:gd name="connsiteY71" fmla="*/ 195072 h 615663"/>
                <a:gd name="connsiteX72" fmla="*/ 193738 w 290429"/>
                <a:gd name="connsiteY72" fmla="*/ 191262 h 615663"/>
                <a:gd name="connsiteX73" fmla="*/ 203263 w 290429"/>
                <a:gd name="connsiteY73" fmla="*/ 187642 h 615663"/>
                <a:gd name="connsiteX74" fmla="*/ 225552 w 290429"/>
                <a:gd name="connsiteY74" fmla="*/ 183928 h 615663"/>
                <a:gd name="connsiteX75" fmla="*/ 236506 w 290429"/>
                <a:gd name="connsiteY75" fmla="*/ 183928 h 615663"/>
                <a:gd name="connsiteX76" fmla="*/ 240506 w 290429"/>
                <a:gd name="connsiteY76" fmla="*/ 184785 h 615663"/>
                <a:gd name="connsiteX77" fmla="*/ 243173 w 290429"/>
                <a:gd name="connsiteY77" fmla="*/ 185357 h 615663"/>
                <a:gd name="connsiteX78" fmla="*/ 244507 w 290429"/>
                <a:gd name="connsiteY78" fmla="*/ 185357 h 615663"/>
                <a:gd name="connsiteX79" fmla="*/ 249174 w 290429"/>
                <a:gd name="connsiteY79" fmla="*/ 182404 h 615663"/>
                <a:gd name="connsiteX80" fmla="*/ 249841 w 290429"/>
                <a:gd name="connsiteY80" fmla="*/ 183166 h 615663"/>
                <a:gd name="connsiteX81" fmla="*/ 251270 w 290429"/>
                <a:gd name="connsiteY81" fmla="*/ 185357 h 615663"/>
                <a:gd name="connsiteX82" fmla="*/ 253841 w 290429"/>
                <a:gd name="connsiteY82" fmla="*/ 190310 h 615663"/>
                <a:gd name="connsiteX83" fmla="*/ 254318 w 290429"/>
                <a:gd name="connsiteY83" fmla="*/ 191643 h 615663"/>
                <a:gd name="connsiteX84" fmla="*/ 255746 w 290429"/>
                <a:gd name="connsiteY84" fmla="*/ 196406 h 615663"/>
                <a:gd name="connsiteX85" fmla="*/ 256413 w 290429"/>
                <a:gd name="connsiteY85" fmla="*/ 199739 h 615663"/>
                <a:gd name="connsiteX86" fmla="*/ 256985 w 290429"/>
                <a:gd name="connsiteY86" fmla="*/ 203073 h 615663"/>
                <a:gd name="connsiteX87" fmla="*/ 256985 w 290429"/>
                <a:gd name="connsiteY87" fmla="*/ 210407 h 615663"/>
                <a:gd name="connsiteX88" fmla="*/ 256985 w 290429"/>
                <a:gd name="connsiteY88" fmla="*/ 227457 h 615663"/>
                <a:gd name="connsiteX89" fmla="*/ 256985 w 290429"/>
                <a:gd name="connsiteY89" fmla="*/ 232410 h 615663"/>
                <a:gd name="connsiteX90" fmla="*/ 248698 w 290429"/>
                <a:gd name="connsiteY90" fmla="*/ 233934 h 615663"/>
                <a:gd name="connsiteX91" fmla="*/ 224314 w 290429"/>
                <a:gd name="connsiteY91" fmla="*/ 233934 h 615663"/>
                <a:gd name="connsiteX92" fmla="*/ 187071 w 290429"/>
                <a:gd name="connsiteY92" fmla="*/ 221837 h 615663"/>
                <a:gd name="connsiteX93" fmla="*/ 180876 w 290429"/>
                <a:gd name="connsiteY93" fmla="*/ 221973 h 615663"/>
                <a:gd name="connsiteX94" fmla="*/ 179832 w 290429"/>
                <a:gd name="connsiteY94" fmla="*/ 226219 h 615663"/>
                <a:gd name="connsiteX95" fmla="*/ 219456 w 290429"/>
                <a:gd name="connsiteY95" fmla="*/ 250793 h 615663"/>
                <a:gd name="connsiteX96" fmla="*/ 222790 w 290429"/>
                <a:gd name="connsiteY96" fmla="*/ 251365 h 615663"/>
                <a:gd name="connsiteX97" fmla="*/ 221361 w 290429"/>
                <a:gd name="connsiteY97" fmla="*/ 251365 h 615663"/>
                <a:gd name="connsiteX98" fmla="*/ 218218 w 290429"/>
                <a:gd name="connsiteY98" fmla="*/ 251936 h 615663"/>
                <a:gd name="connsiteX99" fmla="*/ 215074 w 290429"/>
                <a:gd name="connsiteY99" fmla="*/ 251936 h 615663"/>
                <a:gd name="connsiteX100" fmla="*/ 179927 w 290429"/>
                <a:gd name="connsiteY100" fmla="*/ 253651 h 615663"/>
                <a:gd name="connsiteX101" fmla="*/ 146018 w 290429"/>
                <a:gd name="connsiteY101" fmla="*/ 251270 h 615663"/>
                <a:gd name="connsiteX102" fmla="*/ 142685 w 290429"/>
                <a:gd name="connsiteY102" fmla="*/ 251270 h 615663"/>
                <a:gd name="connsiteX103" fmla="*/ 139827 w 290429"/>
                <a:gd name="connsiteY103" fmla="*/ 251270 h 615663"/>
                <a:gd name="connsiteX104" fmla="*/ 132874 w 290429"/>
                <a:gd name="connsiteY104" fmla="*/ 250127 h 615663"/>
                <a:gd name="connsiteX105" fmla="*/ 115729 w 290429"/>
                <a:gd name="connsiteY105" fmla="*/ 246983 h 615663"/>
                <a:gd name="connsiteX106" fmla="*/ 80677 w 290429"/>
                <a:gd name="connsiteY106" fmla="*/ 238792 h 615663"/>
                <a:gd name="connsiteX107" fmla="*/ 61055 w 290429"/>
                <a:gd name="connsiteY107" fmla="*/ 234410 h 615663"/>
                <a:gd name="connsiteX108" fmla="*/ 47149 w 290429"/>
                <a:gd name="connsiteY108" fmla="*/ 232029 h 615663"/>
                <a:gd name="connsiteX109" fmla="*/ 49244 w 290429"/>
                <a:gd name="connsiteY109" fmla="*/ 219170 h 615663"/>
                <a:gd name="connsiteX110" fmla="*/ 33052 w 290429"/>
                <a:gd name="connsiteY110" fmla="*/ 324517 h 615663"/>
                <a:gd name="connsiteX111" fmla="*/ 33052 w 290429"/>
                <a:gd name="connsiteY111" fmla="*/ 324517 h 615663"/>
                <a:gd name="connsiteX112" fmla="*/ 33052 w 290429"/>
                <a:gd name="connsiteY112" fmla="*/ 324517 h 615663"/>
                <a:gd name="connsiteX113" fmla="*/ 34099 w 290429"/>
                <a:gd name="connsiteY113" fmla="*/ 328422 h 615663"/>
                <a:gd name="connsiteX114" fmla="*/ 42863 w 290429"/>
                <a:gd name="connsiteY114" fmla="*/ 341376 h 615663"/>
                <a:gd name="connsiteX115" fmla="*/ 47815 w 290429"/>
                <a:gd name="connsiteY115" fmla="*/ 339281 h 615663"/>
                <a:gd name="connsiteX116" fmla="*/ 47815 w 290429"/>
                <a:gd name="connsiteY116" fmla="*/ 326422 h 615663"/>
                <a:gd name="connsiteX117" fmla="*/ 43244 w 290429"/>
                <a:gd name="connsiteY117" fmla="*/ 309753 h 615663"/>
                <a:gd name="connsiteX118" fmla="*/ 39053 w 290429"/>
                <a:gd name="connsiteY118" fmla="*/ 281178 h 615663"/>
                <a:gd name="connsiteX119" fmla="*/ 41720 w 290429"/>
                <a:gd name="connsiteY119" fmla="*/ 263176 h 615663"/>
                <a:gd name="connsiteX120" fmla="*/ 49816 w 290429"/>
                <a:gd name="connsiteY120" fmla="*/ 266795 h 615663"/>
                <a:gd name="connsiteX121" fmla="*/ 70580 w 290429"/>
                <a:gd name="connsiteY121" fmla="*/ 274606 h 615663"/>
                <a:gd name="connsiteX122" fmla="*/ 108680 w 290429"/>
                <a:gd name="connsiteY122" fmla="*/ 284798 h 615663"/>
                <a:gd name="connsiteX123" fmla="*/ 186500 w 290429"/>
                <a:gd name="connsiteY123" fmla="*/ 293084 h 615663"/>
                <a:gd name="connsiteX124" fmla="*/ 242697 w 290429"/>
                <a:gd name="connsiteY124" fmla="*/ 285655 h 615663"/>
                <a:gd name="connsiteX125" fmla="*/ 244507 w 290429"/>
                <a:gd name="connsiteY125" fmla="*/ 285655 h 615663"/>
                <a:gd name="connsiteX126" fmla="*/ 252984 w 290429"/>
                <a:gd name="connsiteY126" fmla="*/ 287369 h 615663"/>
                <a:gd name="connsiteX127" fmla="*/ 250222 w 290429"/>
                <a:gd name="connsiteY127" fmla="*/ 287369 h 615663"/>
                <a:gd name="connsiteX128" fmla="*/ 218504 w 290429"/>
                <a:gd name="connsiteY128" fmla="*/ 296894 h 615663"/>
                <a:gd name="connsiteX129" fmla="*/ 194120 w 290429"/>
                <a:gd name="connsiteY129" fmla="*/ 318326 h 615663"/>
                <a:gd name="connsiteX130" fmla="*/ 191167 w 290429"/>
                <a:gd name="connsiteY130" fmla="*/ 326708 h 615663"/>
                <a:gd name="connsiteX131" fmla="*/ 191167 w 290429"/>
                <a:gd name="connsiteY131" fmla="*/ 326898 h 615663"/>
                <a:gd name="connsiteX132" fmla="*/ 191167 w 290429"/>
                <a:gd name="connsiteY132" fmla="*/ 326898 h 615663"/>
                <a:gd name="connsiteX133" fmla="*/ 191167 w 290429"/>
                <a:gd name="connsiteY133" fmla="*/ 328803 h 615663"/>
                <a:gd name="connsiteX134" fmla="*/ 192024 w 290429"/>
                <a:gd name="connsiteY134" fmla="*/ 333280 h 615663"/>
                <a:gd name="connsiteX135" fmla="*/ 202787 w 290429"/>
                <a:gd name="connsiteY135" fmla="*/ 333280 h 615663"/>
                <a:gd name="connsiteX136" fmla="*/ 216884 w 290429"/>
                <a:gd name="connsiteY136" fmla="*/ 319754 h 615663"/>
                <a:gd name="connsiteX137" fmla="*/ 235934 w 290429"/>
                <a:gd name="connsiteY137" fmla="*/ 308801 h 615663"/>
                <a:gd name="connsiteX138" fmla="*/ 258032 w 290429"/>
                <a:gd name="connsiteY138" fmla="*/ 302324 h 615663"/>
                <a:gd name="connsiteX139" fmla="*/ 269177 w 290429"/>
                <a:gd name="connsiteY139" fmla="*/ 300228 h 615663"/>
                <a:gd name="connsiteX140" fmla="*/ 279368 w 290429"/>
                <a:gd name="connsiteY140" fmla="*/ 298514 h 615663"/>
                <a:gd name="connsiteX141" fmla="*/ 282607 w 290429"/>
                <a:gd name="connsiteY141" fmla="*/ 301657 h 615663"/>
                <a:gd name="connsiteX142" fmla="*/ 284798 w 290429"/>
                <a:gd name="connsiteY142" fmla="*/ 304229 h 615663"/>
                <a:gd name="connsiteX143" fmla="*/ 284797 w 290429"/>
                <a:gd name="connsiteY143" fmla="*/ 304229 h 615663"/>
                <a:gd name="connsiteX144" fmla="*/ 288322 w 290429"/>
                <a:gd name="connsiteY144" fmla="*/ 310515 h 615663"/>
                <a:gd name="connsiteX145" fmla="*/ 288322 w 290429"/>
                <a:gd name="connsiteY145" fmla="*/ 310515 h 615663"/>
                <a:gd name="connsiteX146" fmla="*/ 289465 w 290429"/>
                <a:gd name="connsiteY146" fmla="*/ 313658 h 615663"/>
                <a:gd name="connsiteX147" fmla="*/ 290322 w 290429"/>
                <a:gd name="connsiteY147" fmla="*/ 317183 h 615663"/>
                <a:gd name="connsiteX148" fmla="*/ 290322 w 290429"/>
                <a:gd name="connsiteY148" fmla="*/ 317849 h 615663"/>
                <a:gd name="connsiteX149" fmla="*/ 290322 w 290429"/>
                <a:gd name="connsiteY149" fmla="*/ 318421 h 615663"/>
                <a:gd name="connsiteX150" fmla="*/ 290322 w 290429"/>
                <a:gd name="connsiteY150" fmla="*/ 324326 h 615663"/>
                <a:gd name="connsiteX151" fmla="*/ 290322 w 290429"/>
                <a:gd name="connsiteY151" fmla="*/ 326803 h 615663"/>
                <a:gd name="connsiteX152" fmla="*/ 289274 w 290429"/>
                <a:gd name="connsiteY152" fmla="*/ 331089 h 615663"/>
                <a:gd name="connsiteX153" fmla="*/ 287846 w 290429"/>
                <a:gd name="connsiteY153" fmla="*/ 335566 h 615663"/>
                <a:gd name="connsiteX154" fmla="*/ 287846 w 290429"/>
                <a:gd name="connsiteY154" fmla="*/ 335566 h 615663"/>
                <a:gd name="connsiteX155" fmla="*/ 287846 w 290429"/>
                <a:gd name="connsiteY155" fmla="*/ 336042 h 615663"/>
                <a:gd name="connsiteX156" fmla="*/ 284036 w 290429"/>
                <a:gd name="connsiteY156" fmla="*/ 343472 h 615663"/>
                <a:gd name="connsiteX157" fmla="*/ 280511 w 290429"/>
                <a:gd name="connsiteY157" fmla="*/ 348806 h 615663"/>
                <a:gd name="connsiteX158" fmla="*/ 280511 w 290429"/>
                <a:gd name="connsiteY158" fmla="*/ 348806 h 615663"/>
                <a:gd name="connsiteX159" fmla="*/ 280035 w 290429"/>
                <a:gd name="connsiteY159" fmla="*/ 349472 h 615663"/>
                <a:gd name="connsiteX160" fmla="*/ 274606 w 290429"/>
                <a:gd name="connsiteY160" fmla="*/ 349472 h 615663"/>
                <a:gd name="connsiteX161" fmla="*/ 271177 w 290429"/>
                <a:gd name="connsiteY161" fmla="*/ 350615 h 615663"/>
                <a:gd name="connsiteX162" fmla="*/ 262890 w 290429"/>
                <a:gd name="connsiteY162" fmla="*/ 353092 h 615663"/>
                <a:gd name="connsiteX163" fmla="*/ 261080 w 290429"/>
                <a:gd name="connsiteY163" fmla="*/ 353092 h 615663"/>
                <a:gd name="connsiteX164" fmla="*/ 260223 w 290429"/>
                <a:gd name="connsiteY164" fmla="*/ 353092 h 615663"/>
                <a:gd name="connsiteX165" fmla="*/ 254222 w 290429"/>
                <a:gd name="connsiteY165" fmla="*/ 353568 h 615663"/>
                <a:gd name="connsiteX166" fmla="*/ 242697 w 290429"/>
                <a:gd name="connsiteY166" fmla="*/ 353568 h 615663"/>
                <a:gd name="connsiteX167" fmla="*/ 222695 w 290429"/>
                <a:gd name="connsiteY167" fmla="*/ 350330 h 615663"/>
                <a:gd name="connsiteX168" fmla="*/ 217170 w 290429"/>
                <a:gd name="connsiteY168" fmla="*/ 347853 h 615663"/>
                <a:gd name="connsiteX169" fmla="*/ 214313 w 290429"/>
                <a:gd name="connsiteY169" fmla="*/ 345662 h 615663"/>
                <a:gd name="connsiteX170" fmla="*/ 213741 w 290429"/>
                <a:gd name="connsiteY170" fmla="*/ 343948 h 615663"/>
                <a:gd name="connsiteX171" fmla="*/ 208889 w 290429"/>
                <a:gd name="connsiteY171" fmla="*/ 341039 h 615663"/>
                <a:gd name="connsiteX172" fmla="*/ 206407 w 290429"/>
                <a:gd name="connsiteY172" fmla="*/ 342900 h 615663"/>
                <a:gd name="connsiteX173" fmla="*/ 236982 w 290429"/>
                <a:gd name="connsiteY173" fmla="*/ 372618 h 615663"/>
                <a:gd name="connsiteX174" fmla="*/ 244126 w 290429"/>
                <a:gd name="connsiteY174" fmla="*/ 373856 h 615663"/>
                <a:gd name="connsiteX175" fmla="*/ 218789 w 290429"/>
                <a:gd name="connsiteY175" fmla="*/ 381095 h 615663"/>
                <a:gd name="connsiteX176" fmla="*/ 211264 w 290429"/>
                <a:gd name="connsiteY176" fmla="*/ 382524 h 615663"/>
                <a:gd name="connsiteX177" fmla="*/ 205264 w 290429"/>
                <a:gd name="connsiteY177" fmla="*/ 383477 h 615663"/>
                <a:gd name="connsiteX178" fmla="*/ 190595 w 290429"/>
                <a:gd name="connsiteY178" fmla="*/ 385001 h 615663"/>
                <a:gd name="connsiteX179" fmla="*/ 110966 w 290429"/>
                <a:gd name="connsiteY179" fmla="*/ 382715 h 615663"/>
                <a:gd name="connsiteX180" fmla="*/ 102965 w 290429"/>
                <a:gd name="connsiteY180" fmla="*/ 381762 h 615663"/>
                <a:gd name="connsiteX181" fmla="*/ 102108 w 290429"/>
                <a:gd name="connsiteY181" fmla="*/ 381762 h 615663"/>
                <a:gd name="connsiteX182" fmla="*/ 98203 w 290429"/>
                <a:gd name="connsiteY182" fmla="*/ 381191 h 615663"/>
                <a:gd name="connsiteX183" fmla="*/ 68771 w 290429"/>
                <a:gd name="connsiteY183" fmla="*/ 375476 h 615663"/>
                <a:gd name="connsiteX184" fmla="*/ 38195 w 290429"/>
                <a:gd name="connsiteY184" fmla="*/ 368427 h 615663"/>
                <a:gd name="connsiteX185" fmla="*/ 27813 w 290429"/>
                <a:gd name="connsiteY185" fmla="*/ 366332 h 615663"/>
                <a:gd name="connsiteX186" fmla="*/ 32956 w 290429"/>
                <a:gd name="connsiteY186" fmla="*/ 322898 h 615663"/>
                <a:gd name="connsiteX187" fmla="*/ 23527 w 290429"/>
                <a:gd name="connsiteY187" fmla="*/ 613410 h 615663"/>
                <a:gd name="connsiteX188" fmla="*/ 23527 w 290429"/>
                <a:gd name="connsiteY188" fmla="*/ 613410 h 615663"/>
                <a:gd name="connsiteX189" fmla="*/ 21812 w 290429"/>
                <a:gd name="connsiteY189" fmla="*/ 613410 h 615663"/>
                <a:gd name="connsiteX190" fmla="*/ 16097 w 290429"/>
                <a:gd name="connsiteY190" fmla="*/ 612458 h 615663"/>
                <a:gd name="connsiteX191" fmla="*/ 0 w 290429"/>
                <a:gd name="connsiteY191" fmla="*/ 609315 h 615663"/>
                <a:gd name="connsiteX192" fmla="*/ 2762 w 290429"/>
                <a:gd name="connsiteY192" fmla="*/ 589407 h 615663"/>
                <a:gd name="connsiteX193" fmla="*/ 9716 w 290429"/>
                <a:gd name="connsiteY193" fmla="*/ 596265 h 615663"/>
                <a:gd name="connsiteX194" fmla="*/ 17336 w 290429"/>
                <a:gd name="connsiteY194" fmla="*/ 588455 h 615663"/>
                <a:gd name="connsiteX195" fmla="*/ 11239 w 290429"/>
                <a:gd name="connsiteY195" fmla="*/ 577596 h 615663"/>
                <a:gd name="connsiteX196" fmla="*/ 6382 w 290429"/>
                <a:gd name="connsiteY196" fmla="*/ 567214 h 615663"/>
                <a:gd name="connsiteX197" fmla="*/ 5810 w 290429"/>
                <a:gd name="connsiteY197" fmla="*/ 566166 h 615663"/>
                <a:gd name="connsiteX198" fmla="*/ 7144 w 290429"/>
                <a:gd name="connsiteY198" fmla="*/ 555593 h 615663"/>
                <a:gd name="connsiteX199" fmla="*/ 19717 w 290429"/>
                <a:gd name="connsiteY199" fmla="*/ 561308 h 615663"/>
                <a:gd name="connsiteX200" fmla="*/ 67342 w 290429"/>
                <a:gd name="connsiteY200" fmla="*/ 569500 h 615663"/>
                <a:gd name="connsiteX201" fmla="*/ 122968 w 290429"/>
                <a:gd name="connsiteY201" fmla="*/ 567880 h 615663"/>
                <a:gd name="connsiteX202" fmla="*/ 122968 w 290429"/>
                <a:gd name="connsiteY202" fmla="*/ 574071 h 615663"/>
                <a:gd name="connsiteX203" fmla="*/ 126778 w 290429"/>
                <a:gd name="connsiteY203" fmla="*/ 583596 h 615663"/>
                <a:gd name="connsiteX204" fmla="*/ 148114 w 290429"/>
                <a:gd name="connsiteY204" fmla="*/ 596836 h 615663"/>
                <a:gd name="connsiteX205" fmla="*/ 156877 w 290429"/>
                <a:gd name="connsiteY205" fmla="*/ 599122 h 615663"/>
                <a:gd name="connsiteX206" fmla="*/ 154210 w 290429"/>
                <a:gd name="connsiteY206" fmla="*/ 600075 h 615663"/>
                <a:gd name="connsiteX207" fmla="*/ 135160 w 290429"/>
                <a:gd name="connsiteY207" fmla="*/ 606171 h 615663"/>
                <a:gd name="connsiteX208" fmla="*/ 100203 w 290429"/>
                <a:gd name="connsiteY208" fmla="*/ 613696 h 615663"/>
                <a:gd name="connsiteX209" fmla="*/ 98107 w 290429"/>
                <a:gd name="connsiteY209" fmla="*/ 613696 h 615663"/>
                <a:gd name="connsiteX210" fmla="*/ 94774 w 290429"/>
                <a:gd name="connsiteY210" fmla="*/ 613696 h 615663"/>
                <a:gd name="connsiteX211" fmla="*/ 86106 w 290429"/>
                <a:gd name="connsiteY211" fmla="*/ 614553 h 615663"/>
                <a:gd name="connsiteX212" fmla="*/ 67056 w 290429"/>
                <a:gd name="connsiteY212" fmla="*/ 615601 h 615663"/>
                <a:gd name="connsiteX213" fmla="*/ 31718 w 290429"/>
                <a:gd name="connsiteY213" fmla="*/ 614077 h 615663"/>
                <a:gd name="connsiteX214" fmla="*/ 23051 w 290429"/>
                <a:gd name="connsiteY214" fmla="*/ 613029 h 615663"/>
                <a:gd name="connsiteX215" fmla="*/ 204978 w 290429"/>
                <a:gd name="connsiteY215" fmla="*/ 555498 h 615663"/>
                <a:gd name="connsiteX216" fmla="*/ 204978 w 290429"/>
                <a:gd name="connsiteY216" fmla="*/ 551021 h 615663"/>
                <a:gd name="connsiteX217" fmla="*/ 160972 w 290429"/>
                <a:gd name="connsiteY217" fmla="*/ 562261 h 615663"/>
                <a:gd name="connsiteX218" fmla="*/ 132874 w 290429"/>
                <a:gd name="connsiteY218" fmla="*/ 566452 h 615663"/>
                <a:gd name="connsiteX219" fmla="*/ 157353 w 290429"/>
                <a:gd name="connsiteY219" fmla="*/ 581216 h 615663"/>
                <a:gd name="connsiteX220" fmla="*/ 178308 w 290429"/>
                <a:gd name="connsiteY220" fmla="*/ 584073 h 615663"/>
                <a:gd name="connsiteX221" fmla="*/ 187166 w 290429"/>
                <a:gd name="connsiteY221" fmla="*/ 585311 h 615663"/>
                <a:gd name="connsiteX222" fmla="*/ 190786 w 290429"/>
                <a:gd name="connsiteY222" fmla="*/ 583216 h 615663"/>
                <a:gd name="connsiteX223" fmla="*/ 193167 w 290429"/>
                <a:gd name="connsiteY223" fmla="*/ 581501 h 615663"/>
                <a:gd name="connsiteX224" fmla="*/ 194596 w 290429"/>
                <a:gd name="connsiteY224" fmla="*/ 580263 h 615663"/>
                <a:gd name="connsiteX225" fmla="*/ 197644 w 290429"/>
                <a:gd name="connsiteY225" fmla="*/ 577120 h 615663"/>
                <a:gd name="connsiteX226" fmla="*/ 198215 w 290429"/>
                <a:gd name="connsiteY226" fmla="*/ 576453 h 615663"/>
                <a:gd name="connsiteX227" fmla="*/ 201263 w 290429"/>
                <a:gd name="connsiteY227" fmla="*/ 571310 h 615663"/>
                <a:gd name="connsiteX228" fmla="*/ 202502 w 290429"/>
                <a:gd name="connsiteY228" fmla="*/ 568928 h 615663"/>
                <a:gd name="connsiteX229" fmla="*/ 202978 w 290429"/>
                <a:gd name="connsiteY229" fmla="*/ 567595 h 615663"/>
                <a:gd name="connsiteX230" fmla="*/ 204692 w 290429"/>
                <a:gd name="connsiteY230" fmla="*/ 560737 h 615663"/>
                <a:gd name="connsiteX231" fmla="*/ 205264 w 290429"/>
                <a:gd name="connsiteY231" fmla="*/ 557213 h 615663"/>
                <a:gd name="connsiteX232" fmla="*/ 205264 w 290429"/>
                <a:gd name="connsiteY232" fmla="*/ 556070 h 615663"/>
                <a:gd name="connsiteX233" fmla="*/ 14478 w 290429"/>
                <a:gd name="connsiteY233" fmla="*/ 492728 h 615663"/>
                <a:gd name="connsiteX234" fmla="*/ 14478 w 290429"/>
                <a:gd name="connsiteY234" fmla="*/ 492728 h 615663"/>
                <a:gd name="connsiteX235" fmla="*/ 18669 w 290429"/>
                <a:gd name="connsiteY235" fmla="*/ 495491 h 615663"/>
                <a:gd name="connsiteX236" fmla="*/ 24670 w 290429"/>
                <a:gd name="connsiteY236" fmla="*/ 493014 h 615663"/>
                <a:gd name="connsiteX237" fmla="*/ 25717 w 290429"/>
                <a:gd name="connsiteY237" fmla="*/ 475107 h 615663"/>
                <a:gd name="connsiteX238" fmla="*/ 22955 w 290429"/>
                <a:gd name="connsiteY238" fmla="*/ 456057 h 615663"/>
                <a:gd name="connsiteX239" fmla="*/ 20288 w 290429"/>
                <a:gd name="connsiteY239" fmla="*/ 439484 h 615663"/>
                <a:gd name="connsiteX240" fmla="*/ 20955 w 290429"/>
                <a:gd name="connsiteY240" fmla="*/ 432816 h 615663"/>
                <a:gd name="connsiteX241" fmla="*/ 24384 w 290429"/>
                <a:gd name="connsiteY241" fmla="*/ 401098 h 615663"/>
                <a:gd name="connsiteX242" fmla="*/ 44005 w 290429"/>
                <a:gd name="connsiteY242" fmla="*/ 409766 h 615663"/>
                <a:gd name="connsiteX243" fmla="*/ 89154 w 290429"/>
                <a:gd name="connsiteY243" fmla="*/ 421386 h 615663"/>
                <a:gd name="connsiteX244" fmla="*/ 150400 w 290429"/>
                <a:gd name="connsiteY244" fmla="*/ 427673 h 615663"/>
                <a:gd name="connsiteX245" fmla="*/ 191548 w 290429"/>
                <a:gd name="connsiteY245" fmla="*/ 427101 h 615663"/>
                <a:gd name="connsiteX246" fmla="*/ 181356 w 290429"/>
                <a:gd name="connsiteY246" fmla="*/ 432911 h 615663"/>
                <a:gd name="connsiteX247" fmla="*/ 167449 w 290429"/>
                <a:gd name="connsiteY247" fmla="*/ 461486 h 615663"/>
                <a:gd name="connsiteX248" fmla="*/ 176974 w 290429"/>
                <a:gd name="connsiteY248" fmla="*/ 490919 h 615663"/>
                <a:gd name="connsiteX249" fmla="*/ 188786 w 290429"/>
                <a:gd name="connsiteY249" fmla="*/ 481394 h 615663"/>
                <a:gd name="connsiteX250" fmla="*/ 195263 w 290429"/>
                <a:gd name="connsiteY250" fmla="*/ 446437 h 615663"/>
                <a:gd name="connsiteX251" fmla="*/ 218027 w 290429"/>
                <a:gd name="connsiteY251" fmla="*/ 433388 h 615663"/>
                <a:gd name="connsiteX252" fmla="*/ 243745 w 290429"/>
                <a:gd name="connsiteY252" fmla="*/ 420338 h 615663"/>
                <a:gd name="connsiteX253" fmla="*/ 244983 w 290429"/>
                <a:gd name="connsiteY253" fmla="*/ 419767 h 615663"/>
                <a:gd name="connsiteX254" fmla="*/ 245650 w 290429"/>
                <a:gd name="connsiteY254" fmla="*/ 420719 h 615663"/>
                <a:gd name="connsiteX255" fmla="*/ 245650 w 290429"/>
                <a:gd name="connsiteY255" fmla="*/ 420719 h 615663"/>
                <a:gd name="connsiteX256" fmla="*/ 248507 w 290429"/>
                <a:gd name="connsiteY256" fmla="*/ 424434 h 615663"/>
                <a:gd name="connsiteX257" fmla="*/ 249269 w 290429"/>
                <a:gd name="connsiteY257" fmla="*/ 425768 h 615663"/>
                <a:gd name="connsiteX258" fmla="*/ 252222 w 290429"/>
                <a:gd name="connsiteY258" fmla="*/ 430721 h 615663"/>
                <a:gd name="connsiteX259" fmla="*/ 253841 w 290429"/>
                <a:gd name="connsiteY259" fmla="*/ 433959 h 615663"/>
                <a:gd name="connsiteX260" fmla="*/ 255175 w 290429"/>
                <a:gd name="connsiteY260" fmla="*/ 437483 h 615663"/>
                <a:gd name="connsiteX261" fmla="*/ 258032 w 290429"/>
                <a:gd name="connsiteY261" fmla="*/ 449771 h 615663"/>
                <a:gd name="connsiteX262" fmla="*/ 258032 w 290429"/>
                <a:gd name="connsiteY262" fmla="*/ 450342 h 615663"/>
                <a:gd name="connsiteX263" fmla="*/ 258032 w 290429"/>
                <a:gd name="connsiteY263" fmla="*/ 451199 h 615663"/>
                <a:gd name="connsiteX264" fmla="*/ 258032 w 290429"/>
                <a:gd name="connsiteY264" fmla="*/ 457772 h 615663"/>
                <a:gd name="connsiteX265" fmla="*/ 258032 w 290429"/>
                <a:gd name="connsiteY265" fmla="*/ 470916 h 615663"/>
                <a:gd name="connsiteX266" fmla="*/ 257556 w 290429"/>
                <a:gd name="connsiteY266" fmla="*/ 476155 h 615663"/>
                <a:gd name="connsiteX267" fmla="*/ 256127 w 290429"/>
                <a:gd name="connsiteY267" fmla="*/ 479108 h 615663"/>
                <a:gd name="connsiteX268" fmla="*/ 255366 w 290429"/>
                <a:gd name="connsiteY268" fmla="*/ 480536 h 615663"/>
                <a:gd name="connsiteX269" fmla="*/ 254127 w 290429"/>
                <a:gd name="connsiteY269" fmla="*/ 482251 h 615663"/>
                <a:gd name="connsiteX270" fmla="*/ 247936 w 290429"/>
                <a:gd name="connsiteY270" fmla="*/ 488061 h 615663"/>
                <a:gd name="connsiteX271" fmla="*/ 246126 w 290429"/>
                <a:gd name="connsiteY271" fmla="*/ 489585 h 615663"/>
                <a:gd name="connsiteX272" fmla="*/ 244507 w 290429"/>
                <a:gd name="connsiteY272" fmla="*/ 490823 h 615663"/>
                <a:gd name="connsiteX273" fmla="*/ 241363 w 290429"/>
                <a:gd name="connsiteY273" fmla="*/ 492824 h 615663"/>
                <a:gd name="connsiteX274" fmla="*/ 236506 w 290429"/>
                <a:gd name="connsiteY274" fmla="*/ 493395 h 615663"/>
                <a:gd name="connsiteX275" fmla="*/ 198406 w 290429"/>
                <a:gd name="connsiteY275" fmla="*/ 494348 h 615663"/>
                <a:gd name="connsiteX276" fmla="*/ 191953 w 290429"/>
                <a:gd name="connsiteY276" fmla="*/ 502469 h 615663"/>
                <a:gd name="connsiteX277" fmla="*/ 198406 w 290429"/>
                <a:gd name="connsiteY277" fmla="*/ 508921 h 615663"/>
                <a:gd name="connsiteX278" fmla="*/ 205169 w 290429"/>
                <a:gd name="connsiteY278" fmla="*/ 508921 h 615663"/>
                <a:gd name="connsiteX279" fmla="*/ 147447 w 290429"/>
                <a:gd name="connsiteY279" fmla="*/ 523780 h 615663"/>
                <a:gd name="connsiteX280" fmla="*/ 137922 w 290429"/>
                <a:gd name="connsiteY280" fmla="*/ 525304 h 615663"/>
                <a:gd name="connsiteX281" fmla="*/ 134207 w 290429"/>
                <a:gd name="connsiteY281" fmla="*/ 525304 h 615663"/>
                <a:gd name="connsiteX282" fmla="*/ 128683 w 290429"/>
                <a:gd name="connsiteY282" fmla="*/ 525971 h 615663"/>
                <a:gd name="connsiteX283" fmla="*/ 104775 w 290429"/>
                <a:gd name="connsiteY283" fmla="*/ 527876 h 615663"/>
                <a:gd name="connsiteX284" fmla="*/ 60674 w 290429"/>
                <a:gd name="connsiteY284" fmla="*/ 527876 h 615663"/>
                <a:gd name="connsiteX285" fmla="*/ 51149 w 290429"/>
                <a:gd name="connsiteY285" fmla="*/ 527114 h 615663"/>
                <a:gd name="connsiteX286" fmla="*/ 45434 w 290429"/>
                <a:gd name="connsiteY286" fmla="*/ 526352 h 615663"/>
                <a:gd name="connsiteX287" fmla="*/ 42005 w 290429"/>
                <a:gd name="connsiteY287" fmla="*/ 525780 h 615663"/>
                <a:gd name="connsiteX288" fmla="*/ 19240 w 290429"/>
                <a:gd name="connsiteY288" fmla="*/ 520827 h 615663"/>
                <a:gd name="connsiteX289" fmla="*/ 11525 w 290429"/>
                <a:gd name="connsiteY289" fmla="*/ 518446 h 615663"/>
                <a:gd name="connsiteX290" fmla="*/ 14478 w 290429"/>
                <a:gd name="connsiteY290" fmla="*/ 491681 h 615663"/>
                <a:gd name="connsiteX291" fmla="*/ 188976 w 290429"/>
                <a:gd name="connsiteY291" fmla="*/ 112205 h 615663"/>
                <a:gd name="connsiteX292" fmla="*/ 188976 w 290429"/>
                <a:gd name="connsiteY292" fmla="*/ 112205 h 615663"/>
                <a:gd name="connsiteX293" fmla="*/ 197834 w 290429"/>
                <a:gd name="connsiteY293" fmla="*/ 125921 h 615663"/>
                <a:gd name="connsiteX294" fmla="*/ 198501 w 290429"/>
                <a:gd name="connsiteY294" fmla="*/ 126968 h 615663"/>
                <a:gd name="connsiteX295" fmla="*/ 173355 w 290429"/>
                <a:gd name="connsiteY295" fmla="*/ 119063 h 615663"/>
                <a:gd name="connsiteX296" fmla="*/ 188976 w 290429"/>
                <a:gd name="connsiteY296" fmla="*/ 112205 h 615663"/>
                <a:gd name="connsiteX297" fmla="*/ 277559 w 290429"/>
                <a:gd name="connsiteY297" fmla="*/ 125825 h 615663"/>
                <a:gd name="connsiteX298" fmla="*/ 269557 w 290429"/>
                <a:gd name="connsiteY298" fmla="*/ 117539 h 615663"/>
                <a:gd name="connsiteX299" fmla="*/ 255460 w 290429"/>
                <a:gd name="connsiteY299" fmla="*/ 128778 h 615663"/>
                <a:gd name="connsiteX300" fmla="*/ 253922 w 290429"/>
                <a:gd name="connsiteY300" fmla="*/ 136025 h 615663"/>
                <a:gd name="connsiteX301" fmla="*/ 259366 w 290429"/>
                <a:gd name="connsiteY301" fmla="*/ 138303 h 615663"/>
                <a:gd name="connsiteX302" fmla="*/ 277558 w 290429"/>
                <a:gd name="connsiteY302" fmla="*/ 126111 h 61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90429" h="615663">
                  <a:moveTo>
                    <a:pt x="276320" y="141256"/>
                  </a:moveTo>
                  <a:cubicBezTo>
                    <a:pt x="274092" y="140703"/>
                    <a:pt x="271824" y="142006"/>
                    <a:pt x="271177" y="144209"/>
                  </a:cubicBezTo>
                  <a:lnTo>
                    <a:pt x="271177" y="144209"/>
                  </a:lnTo>
                  <a:lnTo>
                    <a:pt x="271177" y="144209"/>
                  </a:lnTo>
                  <a:lnTo>
                    <a:pt x="271177" y="144209"/>
                  </a:lnTo>
                  <a:cubicBezTo>
                    <a:pt x="268922" y="144359"/>
                    <a:pt x="267171" y="146235"/>
                    <a:pt x="267176" y="148495"/>
                  </a:cubicBezTo>
                  <a:cubicBezTo>
                    <a:pt x="267123" y="150861"/>
                    <a:pt x="268998" y="152823"/>
                    <a:pt x="271365" y="152876"/>
                  </a:cubicBezTo>
                  <a:cubicBezTo>
                    <a:pt x="271366" y="152876"/>
                    <a:pt x="271367" y="152876"/>
                    <a:pt x="271367" y="152876"/>
                  </a:cubicBezTo>
                  <a:cubicBezTo>
                    <a:pt x="275352" y="152668"/>
                    <a:pt x="278706" y="149821"/>
                    <a:pt x="279559" y="145923"/>
                  </a:cubicBezTo>
                  <a:cubicBezTo>
                    <a:pt x="280178" y="143692"/>
                    <a:pt x="278912" y="141372"/>
                    <a:pt x="276701" y="140684"/>
                  </a:cubicBezTo>
                  <a:close/>
                  <a:moveTo>
                    <a:pt x="155829" y="10192"/>
                  </a:moveTo>
                  <a:lnTo>
                    <a:pt x="155829" y="10192"/>
                  </a:lnTo>
                  <a:cubicBezTo>
                    <a:pt x="155983" y="10900"/>
                    <a:pt x="156174" y="11599"/>
                    <a:pt x="156401" y="12287"/>
                  </a:cubicBezTo>
                  <a:cubicBezTo>
                    <a:pt x="156591" y="14506"/>
                    <a:pt x="156591" y="16736"/>
                    <a:pt x="156401" y="18955"/>
                  </a:cubicBezTo>
                  <a:cubicBezTo>
                    <a:pt x="154355" y="29110"/>
                    <a:pt x="150448" y="38798"/>
                    <a:pt x="144875" y="47530"/>
                  </a:cubicBezTo>
                  <a:cubicBezTo>
                    <a:pt x="140166" y="56473"/>
                    <a:pt x="134020" y="64582"/>
                    <a:pt x="126683" y="71533"/>
                  </a:cubicBezTo>
                  <a:cubicBezTo>
                    <a:pt x="116689" y="78891"/>
                    <a:pt x="105269" y="84082"/>
                    <a:pt x="93155" y="86773"/>
                  </a:cubicBezTo>
                  <a:cubicBezTo>
                    <a:pt x="93114" y="86521"/>
                    <a:pt x="93114" y="86263"/>
                    <a:pt x="93155" y="86011"/>
                  </a:cubicBezTo>
                  <a:cubicBezTo>
                    <a:pt x="93154" y="86011"/>
                    <a:pt x="93154" y="84011"/>
                    <a:pt x="93154" y="83344"/>
                  </a:cubicBezTo>
                  <a:cubicBezTo>
                    <a:pt x="93631" y="81248"/>
                    <a:pt x="94297" y="79058"/>
                    <a:pt x="94964" y="76962"/>
                  </a:cubicBezTo>
                  <a:lnTo>
                    <a:pt x="94964" y="76200"/>
                  </a:lnTo>
                  <a:cubicBezTo>
                    <a:pt x="95146" y="75736"/>
                    <a:pt x="95369" y="75290"/>
                    <a:pt x="95631" y="74867"/>
                  </a:cubicBezTo>
                  <a:cubicBezTo>
                    <a:pt x="96393" y="73247"/>
                    <a:pt x="97250" y="71628"/>
                    <a:pt x="98107" y="70104"/>
                  </a:cubicBezTo>
                  <a:cubicBezTo>
                    <a:pt x="105871" y="56854"/>
                    <a:pt x="114493" y="44127"/>
                    <a:pt x="123920" y="32004"/>
                  </a:cubicBezTo>
                  <a:cubicBezTo>
                    <a:pt x="131445" y="21527"/>
                    <a:pt x="138779" y="10954"/>
                    <a:pt x="145732" y="0"/>
                  </a:cubicBezTo>
                  <a:cubicBezTo>
                    <a:pt x="147447" y="1524"/>
                    <a:pt x="150019" y="3429"/>
                    <a:pt x="151162" y="4382"/>
                  </a:cubicBezTo>
                  <a:cubicBezTo>
                    <a:pt x="152505" y="5485"/>
                    <a:pt x="153691" y="6767"/>
                    <a:pt x="154686" y="8192"/>
                  </a:cubicBezTo>
                  <a:cubicBezTo>
                    <a:pt x="154686" y="8192"/>
                    <a:pt x="155257" y="9525"/>
                    <a:pt x="155448" y="9811"/>
                  </a:cubicBezTo>
                  <a:close/>
                  <a:moveTo>
                    <a:pt x="106585" y="106871"/>
                  </a:moveTo>
                  <a:lnTo>
                    <a:pt x="106585" y="106871"/>
                  </a:lnTo>
                  <a:cubicBezTo>
                    <a:pt x="106912" y="106990"/>
                    <a:pt x="107206" y="107186"/>
                    <a:pt x="107442" y="107442"/>
                  </a:cubicBezTo>
                  <a:lnTo>
                    <a:pt x="107442" y="107442"/>
                  </a:lnTo>
                  <a:lnTo>
                    <a:pt x="106585" y="106871"/>
                  </a:lnTo>
                  <a:close/>
                  <a:moveTo>
                    <a:pt x="64770" y="110014"/>
                  </a:moveTo>
                  <a:lnTo>
                    <a:pt x="64770" y="110014"/>
                  </a:lnTo>
                  <a:cubicBezTo>
                    <a:pt x="64770" y="110014"/>
                    <a:pt x="64770" y="109442"/>
                    <a:pt x="64770" y="109252"/>
                  </a:cubicBezTo>
                  <a:lnTo>
                    <a:pt x="65437" y="110300"/>
                  </a:lnTo>
                  <a:lnTo>
                    <a:pt x="64484" y="110966"/>
                  </a:lnTo>
                  <a:cubicBezTo>
                    <a:pt x="64528" y="110650"/>
                    <a:pt x="64528" y="110330"/>
                    <a:pt x="64484" y="110014"/>
                  </a:cubicBezTo>
                  <a:close/>
                  <a:moveTo>
                    <a:pt x="74295" y="44387"/>
                  </a:moveTo>
                  <a:lnTo>
                    <a:pt x="74295" y="44387"/>
                  </a:lnTo>
                  <a:cubicBezTo>
                    <a:pt x="75343" y="37910"/>
                    <a:pt x="76390" y="31528"/>
                    <a:pt x="77534" y="25337"/>
                  </a:cubicBezTo>
                  <a:lnTo>
                    <a:pt x="80772" y="26194"/>
                  </a:lnTo>
                  <a:lnTo>
                    <a:pt x="85820" y="27337"/>
                  </a:lnTo>
                  <a:cubicBezTo>
                    <a:pt x="82010" y="32766"/>
                    <a:pt x="78010" y="38576"/>
                    <a:pt x="74295" y="44672"/>
                  </a:cubicBezTo>
                  <a:close/>
                  <a:moveTo>
                    <a:pt x="48863" y="218980"/>
                  </a:moveTo>
                  <a:lnTo>
                    <a:pt x="48863" y="218980"/>
                  </a:lnTo>
                  <a:cubicBezTo>
                    <a:pt x="48863" y="216122"/>
                    <a:pt x="49625" y="213360"/>
                    <a:pt x="50102" y="210598"/>
                  </a:cubicBezTo>
                  <a:cubicBezTo>
                    <a:pt x="51060" y="215305"/>
                    <a:pt x="53189" y="219695"/>
                    <a:pt x="56293" y="223361"/>
                  </a:cubicBezTo>
                  <a:cubicBezTo>
                    <a:pt x="58044" y="225226"/>
                    <a:pt x="60688" y="225960"/>
                    <a:pt x="63151" y="225266"/>
                  </a:cubicBezTo>
                  <a:lnTo>
                    <a:pt x="64865" y="224504"/>
                  </a:lnTo>
                  <a:cubicBezTo>
                    <a:pt x="67060" y="223170"/>
                    <a:pt x="68396" y="220786"/>
                    <a:pt x="68389" y="218218"/>
                  </a:cubicBezTo>
                  <a:cubicBezTo>
                    <a:pt x="67880" y="212198"/>
                    <a:pt x="66989" y="206217"/>
                    <a:pt x="65722" y="200311"/>
                  </a:cubicBezTo>
                  <a:cubicBezTo>
                    <a:pt x="64961" y="193643"/>
                    <a:pt x="64770" y="186785"/>
                    <a:pt x="64198" y="180118"/>
                  </a:cubicBezTo>
                  <a:cubicBezTo>
                    <a:pt x="63629" y="173710"/>
                    <a:pt x="62642" y="167347"/>
                    <a:pt x="61246" y="161068"/>
                  </a:cubicBezTo>
                  <a:cubicBezTo>
                    <a:pt x="60256" y="156906"/>
                    <a:pt x="59619" y="152668"/>
                    <a:pt x="59341" y="148400"/>
                  </a:cubicBezTo>
                  <a:cubicBezTo>
                    <a:pt x="60293" y="141542"/>
                    <a:pt x="61246" y="134684"/>
                    <a:pt x="62294" y="127921"/>
                  </a:cubicBezTo>
                  <a:cubicBezTo>
                    <a:pt x="64160" y="132892"/>
                    <a:pt x="69228" y="135900"/>
                    <a:pt x="74486" y="135160"/>
                  </a:cubicBezTo>
                  <a:cubicBezTo>
                    <a:pt x="80010" y="135731"/>
                    <a:pt x="85820" y="135160"/>
                    <a:pt x="91440" y="135922"/>
                  </a:cubicBezTo>
                  <a:lnTo>
                    <a:pt x="93154" y="135922"/>
                  </a:lnTo>
                  <a:cubicBezTo>
                    <a:pt x="95928" y="137429"/>
                    <a:pt x="98791" y="138765"/>
                    <a:pt x="101727" y="139922"/>
                  </a:cubicBezTo>
                  <a:cubicBezTo>
                    <a:pt x="108068" y="142229"/>
                    <a:pt x="114920" y="142756"/>
                    <a:pt x="121539" y="141446"/>
                  </a:cubicBezTo>
                  <a:cubicBezTo>
                    <a:pt x="122901" y="141204"/>
                    <a:pt x="124218" y="140754"/>
                    <a:pt x="125444" y="140113"/>
                  </a:cubicBezTo>
                  <a:cubicBezTo>
                    <a:pt x="132112" y="141446"/>
                    <a:pt x="138684" y="142970"/>
                    <a:pt x="145161" y="144685"/>
                  </a:cubicBezTo>
                  <a:cubicBezTo>
                    <a:pt x="167640" y="150590"/>
                    <a:pt x="188976" y="160020"/>
                    <a:pt x="211836" y="166211"/>
                  </a:cubicBezTo>
                  <a:lnTo>
                    <a:pt x="218789" y="168212"/>
                  </a:lnTo>
                  <a:cubicBezTo>
                    <a:pt x="211496" y="168609"/>
                    <a:pt x="204257" y="169693"/>
                    <a:pt x="197168" y="171450"/>
                  </a:cubicBezTo>
                  <a:cubicBezTo>
                    <a:pt x="188388" y="173140"/>
                    <a:pt x="180547" y="178027"/>
                    <a:pt x="175165" y="185166"/>
                  </a:cubicBezTo>
                  <a:cubicBezTo>
                    <a:pt x="169445" y="193070"/>
                    <a:pt x="170000" y="203891"/>
                    <a:pt x="176499" y="211169"/>
                  </a:cubicBezTo>
                  <a:cubicBezTo>
                    <a:pt x="178063" y="212598"/>
                    <a:pt x="180459" y="212598"/>
                    <a:pt x="182023" y="211169"/>
                  </a:cubicBezTo>
                  <a:cubicBezTo>
                    <a:pt x="184157" y="208923"/>
                    <a:pt x="185867" y="206309"/>
                    <a:pt x="187071" y="203454"/>
                  </a:cubicBezTo>
                  <a:cubicBezTo>
                    <a:pt x="188163" y="200710"/>
                    <a:pt x="189117" y="197912"/>
                    <a:pt x="189929" y="195072"/>
                  </a:cubicBezTo>
                  <a:cubicBezTo>
                    <a:pt x="190706" y="193390"/>
                    <a:pt x="192057" y="192040"/>
                    <a:pt x="193738" y="191262"/>
                  </a:cubicBezTo>
                  <a:cubicBezTo>
                    <a:pt x="196745" y="189653"/>
                    <a:pt x="199947" y="188436"/>
                    <a:pt x="203263" y="187642"/>
                  </a:cubicBezTo>
                  <a:cubicBezTo>
                    <a:pt x="210527" y="185559"/>
                    <a:pt x="218005" y="184313"/>
                    <a:pt x="225552" y="183928"/>
                  </a:cubicBezTo>
                  <a:cubicBezTo>
                    <a:pt x="229191" y="183499"/>
                    <a:pt x="232867" y="183499"/>
                    <a:pt x="236506" y="183928"/>
                  </a:cubicBezTo>
                  <a:lnTo>
                    <a:pt x="240506" y="184785"/>
                  </a:lnTo>
                  <a:cubicBezTo>
                    <a:pt x="241358" y="185120"/>
                    <a:pt x="242259" y="185313"/>
                    <a:pt x="243173" y="185357"/>
                  </a:cubicBezTo>
                  <a:cubicBezTo>
                    <a:pt x="243840" y="185357"/>
                    <a:pt x="249555" y="184785"/>
                    <a:pt x="244507" y="185357"/>
                  </a:cubicBezTo>
                  <a:cubicBezTo>
                    <a:pt x="246484" y="185296"/>
                    <a:pt x="248273" y="184165"/>
                    <a:pt x="249174" y="182404"/>
                  </a:cubicBezTo>
                  <a:lnTo>
                    <a:pt x="249841" y="183166"/>
                  </a:lnTo>
                  <a:cubicBezTo>
                    <a:pt x="250275" y="183923"/>
                    <a:pt x="250752" y="184654"/>
                    <a:pt x="251270" y="185357"/>
                  </a:cubicBezTo>
                  <a:cubicBezTo>
                    <a:pt x="252221" y="186957"/>
                    <a:pt x="253079" y="188611"/>
                    <a:pt x="253841" y="190310"/>
                  </a:cubicBezTo>
                  <a:cubicBezTo>
                    <a:pt x="253841" y="190310"/>
                    <a:pt x="253841" y="190976"/>
                    <a:pt x="254318" y="191643"/>
                  </a:cubicBezTo>
                  <a:cubicBezTo>
                    <a:pt x="254794" y="192310"/>
                    <a:pt x="255270" y="194786"/>
                    <a:pt x="255746" y="196406"/>
                  </a:cubicBezTo>
                  <a:cubicBezTo>
                    <a:pt x="256222" y="198025"/>
                    <a:pt x="255746" y="198596"/>
                    <a:pt x="256413" y="199739"/>
                  </a:cubicBezTo>
                  <a:cubicBezTo>
                    <a:pt x="257080" y="200882"/>
                    <a:pt x="256889" y="202787"/>
                    <a:pt x="256985" y="203073"/>
                  </a:cubicBezTo>
                  <a:cubicBezTo>
                    <a:pt x="256985" y="205454"/>
                    <a:pt x="256985" y="207931"/>
                    <a:pt x="256985" y="210407"/>
                  </a:cubicBezTo>
                  <a:cubicBezTo>
                    <a:pt x="256985" y="216122"/>
                    <a:pt x="256985" y="221837"/>
                    <a:pt x="256985" y="227457"/>
                  </a:cubicBezTo>
                  <a:cubicBezTo>
                    <a:pt x="256887" y="229107"/>
                    <a:pt x="256887" y="230760"/>
                    <a:pt x="256985" y="232410"/>
                  </a:cubicBezTo>
                  <a:cubicBezTo>
                    <a:pt x="254032" y="232982"/>
                    <a:pt x="251270" y="233648"/>
                    <a:pt x="248698" y="233934"/>
                  </a:cubicBezTo>
                  <a:cubicBezTo>
                    <a:pt x="240580" y="234505"/>
                    <a:pt x="232432" y="234505"/>
                    <a:pt x="224314" y="233934"/>
                  </a:cubicBezTo>
                  <a:cubicBezTo>
                    <a:pt x="212598" y="233934"/>
                    <a:pt x="195739" y="231458"/>
                    <a:pt x="187071" y="221837"/>
                  </a:cubicBezTo>
                  <a:cubicBezTo>
                    <a:pt x="185323" y="220164"/>
                    <a:pt x="182550" y="220225"/>
                    <a:pt x="180876" y="221973"/>
                  </a:cubicBezTo>
                  <a:cubicBezTo>
                    <a:pt x="179796" y="223101"/>
                    <a:pt x="179399" y="224719"/>
                    <a:pt x="179832" y="226219"/>
                  </a:cubicBezTo>
                  <a:cubicBezTo>
                    <a:pt x="186023" y="242411"/>
                    <a:pt x="204216" y="247841"/>
                    <a:pt x="219456" y="250793"/>
                  </a:cubicBezTo>
                  <a:lnTo>
                    <a:pt x="222790" y="251365"/>
                  </a:lnTo>
                  <a:lnTo>
                    <a:pt x="221361" y="251365"/>
                  </a:lnTo>
                  <a:lnTo>
                    <a:pt x="218218" y="251936"/>
                  </a:lnTo>
                  <a:lnTo>
                    <a:pt x="215074" y="251936"/>
                  </a:lnTo>
                  <a:cubicBezTo>
                    <a:pt x="203408" y="253270"/>
                    <a:pt x="191668" y="253843"/>
                    <a:pt x="179927" y="253651"/>
                  </a:cubicBezTo>
                  <a:cubicBezTo>
                    <a:pt x="168593" y="253651"/>
                    <a:pt x="157258" y="252508"/>
                    <a:pt x="146018" y="251270"/>
                  </a:cubicBezTo>
                  <a:lnTo>
                    <a:pt x="142685" y="251270"/>
                  </a:lnTo>
                  <a:lnTo>
                    <a:pt x="139827" y="251270"/>
                  </a:lnTo>
                  <a:lnTo>
                    <a:pt x="132874" y="250127"/>
                  </a:lnTo>
                  <a:cubicBezTo>
                    <a:pt x="127159" y="249269"/>
                    <a:pt x="121444" y="248126"/>
                    <a:pt x="115729" y="246983"/>
                  </a:cubicBezTo>
                  <a:cubicBezTo>
                    <a:pt x="103918" y="244602"/>
                    <a:pt x="92297" y="241554"/>
                    <a:pt x="80677" y="238792"/>
                  </a:cubicBezTo>
                  <a:cubicBezTo>
                    <a:pt x="74104" y="237268"/>
                    <a:pt x="67628" y="235744"/>
                    <a:pt x="61055" y="234410"/>
                  </a:cubicBezTo>
                  <a:cubicBezTo>
                    <a:pt x="56480" y="233300"/>
                    <a:pt x="51833" y="232504"/>
                    <a:pt x="47149" y="232029"/>
                  </a:cubicBezTo>
                  <a:cubicBezTo>
                    <a:pt x="47815" y="227648"/>
                    <a:pt x="48482" y="223361"/>
                    <a:pt x="49244" y="219170"/>
                  </a:cubicBezTo>
                  <a:close/>
                  <a:moveTo>
                    <a:pt x="33052" y="324517"/>
                  </a:moveTo>
                  <a:lnTo>
                    <a:pt x="33052" y="324517"/>
                  </a:lnTo>
                  <a:lnTo>
                    <a:pt x="33052" y="324517"/>
                  </a:lnTo>
                  <a:cubicBezTo>
                    <a:pt x="33052" y="325850"/>
                    <a:pt x="33719" y="327184"/>
                    <a:pt x="34099" y="328422"/>
                  </a:cubicBezTo>
                  <a:cubicBezTo>
                    <a:pt x="34688" y="333927"/>
                    <a:pt x="37971" y="338782"/>
                    <a:pt x="42863" y="341376"/>
                  </a:cubicBezTo>
                  <a:cubicBezTo>
                    <a:pt x="44801" y="341929"/>
                    <a:pt x="46863" y="341057"/>
                    <a:pt x="47815" y="339281"/>
                  </a:cubicBezTo>
                  <a:cubicBezTo>
                    <a:pt x="49625" y="335185"/>
                    <a:pt x="49625" y="330517"/>
                    <a:pt x="47815" y="326422"/>
                  </a:cubicBezTo>
                  <a:cubicBezTo>
                    <a:pt x="46101" y="320897"/>
                    <a:pt x="44577" y="315373"/>
                    <a:pt x="43244" y="309753"/>
                  </a:cubicBezTo>
                  <a:cubicBezTo>
                    <a:pt x="41045" y="300363"/>
                    <a:pt x="39644" y="290804"/>
                    <a:pt x="39053" y="281178"/>
                  </a:cubicBezTo>
                  <a:cubicBezTo>
                    <a:pt x="39910" y="275177"/>
                    <a:pt x="40862" y="269177"/>
                    <a:pt x="41720" y="263176"/>
                  </a:cubicBezTo>
                  <a:cubicBezTo>
                    <a:pt x="44387" y="264509"/>
                    <a:pt x="47149" y="265652"/>
                    <a:pt x="49816" y="266795"/>
                  </a:cubicBezTo>
                  <a:cubicBezTo>
                    <a:pt x="56674" y="269748"/>
                    <a:pt x="63532" y="272320"/>
                    <a:pt x="70580" y="274606"/>
                  </a:cubicBezTo>
                  <a:cubicBezTo>
                    <a:pt x="83075" y="278728"/>
                    <a:pt x="95796" y="282131"/>
                    <a:pt x="108680" y="284798"/>
                  </a:cubicBezTo>
                  <a:cubicBezTo>
                    <a:pt x="134275" y="290173"/>
                    <a:pt x="160347" y="292949"/>
                    <a:pt x="186500" y="293084"/>
                  </a:cubicBezTo>
                  <a:cubicBezTo>
                    <a:pt x="205494" y="293367"/>
                    <a:pt x="224428" y="290864"/>
                    <a:pt x="242697" y="285655"/>
                  </a:cubicBezTo>
                  <a:lnTo>
                    <a:pt x="244507" y="285655"/>
                  </a:lnTo>
                  <a:lnTo>
                    <a:pt x="252984" y="287369"/>
                  </a:lnTo>
                  <a:lnTo>
                    <a:pt x="250222" y="287369"/>
                  </a:lnTo>
                  <a:cubicBezTo>
                    <a:pt x="239174" y="288668"/>
                    <a:pt x="228439" y="291892"/>
                    <a:pt x="218504" y="296894"/>
                  </a:cubicBezTo>
                  <a:cubicBezTo>
                    <a:pt x="208510" y="301585"/>
                    <a:pt x="200054" y="309017"/>
                    <a:pt x="194120" y="318326"/>
                  </a:cubicBezTo>
                  <a:cubicBezTo>
                    <a:pt x="192468" y="320838"/>
                    <a:pt x="191455" y="323715"/>
                    <a:pt x="191167" y="326708"/>
                  </a:cubicBezTo>
                  <a:lnTo>
                    <a:pt x="191167" y="326898"/>
                  </a:lnTo>
                  <a:lnTo>
                    <a:pt x="191167" y="326898"/>
                  </a:lnTo>
                  <a:cubicBezTo>
                    <a:pt x="191221" y="327532"/>
                    <a:pt x="191221" y="328169"/>
                    <a:pt x="191167" y="328803"/>
                  </a:cubicBezTo>
                  <a:cubicBezTo>
                    <a:pt x="191086" y="330343"/>
                    <a:pt x="191380" y="331879"/>
                    <a:pt x="192024" y="333280"/>
                  </a:cubicBezTo>
                  <a:cubicBezTo>
                    <a:pt x="194691" y="338042"/>
                    <a:pt x="199454" y="336423"/>
                    <a:pt x="202787" y="333280"/>
                  </a:cubicBezTo>
                  <a:cubicBezTo>
                    <a:pt x="208407" y="330422"/>
                    <a:pt x="212312" y="323755"/>
                    <a:pt x="216884" y="319754"/>
                  </a:cubicBezTo>
                  <a:cubicBezTo>
                    <a:pt x="222486" y="314934"/>
                    <a:pt x="228950" y="311218"/>
                    <a:pt x="235934" y="308801"/>
                  </a:cubicBezTo>
                  <a:cubicBezTo>
                    <a:pt x="243124" y="306080"/>
                    <a:pt x="250511" y="303915"/>
                    <a:pt x="258032" y="302324"/>
                  </a:cubicBezTo>
                  <a:cubicBezTo>
                    <a:pt x="261747" y="301466"/>
                    <a:pt x="265462" y="300800"/>
                    <a:pt x="269177" y="300228"/>
                  </a:cubicBezTo>
                  <a:cubicBezTo>
                    <a:pt x="272891" y="299657"/>
                    <a:pt x="276035" y="298895"/>
                    <a:pt x="279368" y="298514"/>
                  </a:cubicBezTo>
                  <a:cubicBezTo>
                    <a:pt x="280511" y="299466"/>
                    <a:pt x="281559" y="300609"/>
                    <a:pt x="282607" y="301657"/>
                  </a:cubicBezTo>
                  <a:cubicBezTo>
                    <a:pt x="283387" y="302470"/>
                    <a:pt x="284119" y="303329"/>
                    <a:pt x="284798" y="304229"/>
                  </a:cubicBezTo>
                  <a:lnTo>
                    <a:pt x="284797" y="304229"/>
                  </a:lnTo>
                  <a:cubicBezTo>
                    <a:pt x="286191" y="306194"/>
                    <a:pt x="287372" y="308301"/>
                    <a:pt x="288322" y="310515"/>
                  </a:cubicBezTo>
                  <a:lnTo>
                    <a:pt x="288322" y="310515"/>
                  </a:lnTo>
                  <a:cubicBezTo>
                    <a:pt x="288798" y="311563"/>
                    <a:pt x="289084" y="312611"/>
                    <a:pt x="289465" y="313658"/>
                  </a:cubicBezTo>
                  <a:lnTo>
                    <a:pt x="290322" y="317183"/>
                  </a:lnTo>
                  <a:cubicBezTo>
                    <a:pt x="290310" y="317405"/>
                    <a:pt x="290310" y="317627"/>
                    <a:pt x="290322" y="317849"/>
                  </a:cubicBezTo>
                  <a:lnTo>
                    <a:pt x="290322" y="318421"/>
                  </a:lnTo>
                  <a:cubicBezTo>
                    <a:pt x="290465" y="320387"/>
                    <a:pt x="290465" y="322360"/>
                    <a:pt x="290322" y="324326"/>
                  </a:cubicBezTo>
                  <a:cubicBezTo>
                    <a:pt x="290322" y="324993"/>
                    <a:pt x="290322" y="326327"/>
                    <a:pt x="290322" y="326803"/>
                  </a:cubicBezTo>
                  <a:cubicBezTo>
                    <a:pt x="290322" y="327279"/>
                    <a:pt x="289655" y="329660"/>
                    <a:pt x="289274" y="331089"/>
                  </a:cubicBezTo>
                  <a:cubicBezTo>
                    <a:pt x="288893" y="332518"/>
                    <a:pt x="288322" y="334137"/>
                    <a:pt x="287846" y="335566"/>
                  </a:cubicBezTo>
                  <a:lnTo>
                    <a:pt x="287846" y="335566"/>
                  </a:lnTo>
                  <a:lnTo>
                    <a:pt x="287846" y="336042"/>
                  </a:lnTo>
                  <a:cubicBezTo>
                    <a:pt x="286703" y="338614"/>
                    <a:pt x="285369" y="341090"/>
                    <a:pt x="284036" y="343472"/>
                  </a:cubicBezTo>
                  <a:cubicBezTo>
                    <a:pt x="282702" y="345853"/>
                    <a:pt x="281749" y="347091"/>
                    <a:pt x="280511" y="348806"/>
                  </a:cubicBezTo>
                  <a:lnTo>
                    <a:pt x="280511" y="348806"/>
                  </a:lnTo>
                  <a:lnTo>
                    <a:pt x="280035" y="349472"/>
                  </a:lnTo>
                  <a:cubicBezTo>
                    <a:pt x="278257" y="348995"/>
                    <a:pt x="276384" y="348995"/>
                    <a:pt x="274606" y="349472"/>
                  </a:cubicBezTo>
                  <a:cubicBezTo>
                    <a:pt x="273463" y="349472"/>
                    <a:pt x="267176" y="352235"/>
                    <a:pt x="271177" y="350615"/>
                  </a:cubicBezTo>
                  <a:cubicBezTo>
                    <a:pt x="268504" y="351714"/>
                    <a:pt x="265728" y="352543"/>
                    <a:pt x="262890" y="353092"/>
                  </a:cubicBezTo>
                  <a:lnTo>
                    <a:pt x="261080" y="353092"/>
                  </a:lnTo>
                  <a:lnTo>
                    <a:pt x="260223" y="353092"/>
                  </a:lnTo>
                  <a:lnTo>
                    <a:pt x="254222" y="353568"/>
                  </a:lnTo>
                  <a:cubicBezTo>
                    <a:pt x="250317" y="353568"/>
                    <a:pt x="246507" y="353568"/>
                    <a:pt x="242697" y="353568"/>
                  </a:cubicBezTo>
                  <a:cubicBezTo>
                    <a:pt x="235898" y="353579"/>
                    <a:pt x="229143" y="352485"/>
                    <a:pt x="222695" y="350330"/>
                  </a:cubicBezTo>
                  <a:cubicBezTo>
                    <a:pt x="220748" y="349763"/>
                    <a:pt x="218889" y="348929"/>
                    <a:pt x="217170" y="347853"/>
                  </a:cubicBezTo>
                  <a:cubicBezTo>
                    <a:pt x="216155" y="347208"/>
                    <a:pt x="215199" y="346475"/>
                    <a:pt x="214313" y="345662"/>
                  </a:cubicBezTo>
                  <a:cubicBezTo>
                    <a:pt x="214313" y="345662"/>
                    <a:pt x="214313" y="344710"/>
                    <a:pt x="213741" y="343948"/>
                  </a:cubicBezTo>
                  <a:cubicBezTo>
                    <a:pt x="213204" y="341804"/>
                    <a:pt x="211032" y="340502"/>
                    <a:pt x="208889" y="341039"/>
                  </a:cubicBezTo>
                  <a:cubicBezTo>
                    <a:pt x="207845" y="341300"/>
                    <a:pt x="206950" y="341971"/>
                    <a:pt x="206407" y="342900"/>
                  </a:cubicBezTo>
                  <a:cubicBezTo>
                    <a:pt x="197548" y="360902"/>
                    <a:pt x="225457" y="369856"/>
                    <a:pt x="236982" y="372618"/>
                  </a:cubicBezTo>
                  <a:cubicBezTo>
                    <a:pt x="239363" y="373094"/>
                    <a:pt x="241745" y="373571"/>
                    <a:pt x="244126" y="373856"/>
                  </a:cubicBezTo>
                  <a:cubicBezTo>
                    <a:pt x="235880" y="376920"/>
                    <a:pt x="227409" y="379340"/>
                    <a:pt x="218789" y="381095"/>
                  </a:cubicBezTo>
                  <a:lnTo>
                    <a:pt x="211264" y="382524"/>
                  </a:lnTo>
                  <a:lnTo>
                    <a:pt x="205264" y="383477"/>
                  </a:lnTo>
                  <a:cubicBezTo>
                    <a:pt x="200406" y="384143"/>
                    <a:pt x="195739" y="384620"/>
                    <a:pt x="190595" y="385001"/>
                  </a:cubicBezTo>
                  <a:cubicBezTo>
                    <a:pt x="164040" y="386763"/>
                    <a:pt x="137377" y="385998"/>
                    <a:pt x="110966" y="382715"/>
                  </a:cubicBezTo>
                  <a:lnTo>
                    <a:pt x="102965" y="381762"/>
                  </a:lnTo>
                  <a:lnTo>
                    <a:pt x="102108" y="381762"/>
                  </a:lnTo>
                  <a:lnTo>
                    <a:pt x="98203" y="381191"/>
                  </a:lnTo>
                  <a:cubicBezTo>
                    <a:pt x="88678" y="379667"/>
                    <a:pt x="78581" y="377476"/>
                    <a:pt x="68771" y="375476"/>
                  </a:cubicBezTo>
                  <a:cubicBezTo>
                    <a:pt x="58960" y="373475"/>
                    <a:pt x="48292" y="370904"/>
                    <a:pt x="38195" y="368427"/>
                  </a:cubicBezTo>
                  <a:cubicBezTo>
                    <a:pt x="34766" y="367665"/>
                    <a:pt x="31242" y="366903"/>
                    <a:pt x="27813" y="366332"/>
                  </a:cubicBezTo>
                  <a:cubicBezTo>
                    <a:pt x="29464" y="351854"/>
                    <a:pt x="31179" y="337376"/>
                    <a:pt x="32956" y="322898"/>
                  </a:cubicBezTo>
                  <a:close/>
                  <a:moveTo>
                    <a:pt x="23527" y="613410"/>
                  </a:moveTo>
                  <a:lnTo>
                    <a:pt x="23527" y="613410"/>
                  </a:lnTo>
                  <a:lnTo>
                    <a:pt x="21812" y="613410"/>
                  </a:lnTo>
                  <a:lnTo>
                    <a:pt x="16097" y="612458"/>
                  </a:lnTo>
                  <a:cubicBezTo>
                    <a:pt x="10793" y="611118"/>
                    <a:pt x="5419" y="610068"/>
                    <a:pt x="0" y="609315"/>
                  </a:cubicBezTo>
                  <a:cubicBezTo>
                    <a:pt x="953" y="602647"/>
                    <a:pt x="1810" y="596075"/>
                    <a:pt x="2762" y="589407"/>
                  </a:cubicBezTo>
                  <a:cubicBezTo>
                    <a:pt x="4581" y="592149"/>
                    <a:pt x="6949" y="594484"/>
                    <a:pt x="9716" y="596265"/>
                  </a:cubicBezTo>
                  <a:cubicBezTo>
                    <a:pt x="14954" y="599408"/>
                    <a:pt x="19240" y="593408"/>
                    <a:pt x="17336" y="588455"/>
                  </a:cubicBezTo>
                  <a:cubicBezTo>
                    <a:pt x="15430" y="583502"/>
                    <a:pt x="13145" y="581311"/>
                    <a:pt x="11239" y="577596"/>
                  </a:cubicBezTo>
                  <a:cubicBezTo>
                    <a:pt x="9335" y="573881"/>
                    <a:pt x="8001" y="570643"/>
                    <a:pt x="6382" y="567214"/>
                  </a:cubicBezTo>
                  <a:lnTo>
                    <a:pt x="5810" y="566166"/>
                  </a:lnTo>
                  <a:cubicBezTo>
                    <a:pt x="6287" y="562642"/>
                    <a:pt x="6668" y="559118"/>
                    <a:pt x="7144" y="555593"/>
                  </a:cubicBezTo>
                  <a:cubicBezTo>
                    <a:pt x="11208" y="557562"/>
                    <a:pt x="15399" y="559467"/>
                    <a:pt x="19717" y="561308"/>
                  </a:cubicBezTo>
                  <a:cubicBezTo>
                    <a:pt x="34990" y="566805"/>
                    <a:pt x="51110" y="569577"/>
                    <a:pt x="67342" y="569500"/>
                  </a:cubicBezTo>
                  <a:cubicBezTo>
                    <a:pt x="85899" y="570199"/>
                    <a:pt x="104483" y="569658"/>
                    <a:pt x="122968" y="567880"/>
                  </a:cubicBezTo>
                  <a:cubicBezTo>
                    <a:pt x="122584" y="569926"/>
                    <a:pt x="122584" y="572026"/>
                    <a:pt x="122968" y="574071"/>
                  </a:cubicBezTo>
                  <a:cubicBezTo>
                    <a:pt x="123519" y="577489"/>
                    <a:pt x="124820" y="580742"/>
                    <a:pt x="126778" y="583596"/>
                  </a:cubicBezTo>
                  <a:cubicBezTo>
                    <a:pt x="132284" y="590185"/>
                    <a:pt x="139765" y="594827"/>
                    <a:pt x="148114" y="596836"/>
                  </a:cubicBezTo>
                  <a:cubicBezTo>
                    <a:pt x="150971" y="597694"/>
                    <a:pt x="153924" y="598456"/>
                    <a:pt x="156877" y="599122"/>
                  </a:cubicBezTo>
                  <a:lnTo>
                    <a:pt x="154210" y="600075"/>
                  </a:lnTo>
                  <a:cubicBezTo>
                    <a:pt x="148114" y="602361"/>
                    <a:pt x="141827" y="604266"/>
                    <a:pt x="135160" y="606171"/>
                  </a:cubicBezTo>
                  <a:cubicBezTo>
                    <a:pt x="123674" y="609399"/>
                    <a:pt x="112000" y="611912"/>
                    <a:pt x="100203" y="613696"/>
                  </a:cubicBezTo>
                  <a:lnTo>
                    <a:pt x="98107" y="613696"/>
                  </a:lnTo>
                  <a:lnTo>
                    <a:pt x="94774" y="613696"/>
                  </a:lnTo>
                  <a:cubicBezTo>
                    <a:pt x="91916" y="613696"/>
                    <a:pt x="88963" y="614363"/>
                    <a:pt x="86106" y="614553"/>
                  </a:cubicBezTo>
                  <a:cubicBezTo>
                    <a:pt x="79724" y="615125"/>
                    <a:pt x="73438" y="615410"/>
                    <a:pt x="67056" y="615601"/>
                  </a:cubicBezTo>
                  <a:cubicBezTo>
                    <a:pt x="55256" y="615854"/>
                    <a:pt x="43453" y="615345"/>
                    <a:pt x="31718" y="614077"/>
                  </a:cubicBezTo>
                  <a:lnTo>
                    <a:pt x="23051" y="613029"/>
                  </a:lnTo>
                  <a:close/>
                  <a:moveTo>
                    <a:pt x="204978" y="555498"/>
                  </a:moveTo>
                  <a:lnTo>
                    <a:pt x="204978" y="551021"/>
                  </a:lnTo>
                  <a:cubicBezTo>
                    <a:pt x="190610" y="555859"/>
                    <a:pt x="175901" y="559616"/>
                    <a:pt x="160972" y="562261"/>
                  </a:cubicBezTo>
                  <a:cubicBezTo>
                    <a:pt x="151447" y="563975"/>
                    <a:pt x="141922" y="565309"/>
                    <a:pt x="132874" y="566452"/>
                  </a:cubicBezTo>
                  <a:cubicBezTo>
                    <a:pt x="134588" y="575977"/>
                    <a:pt x="148971" y="579501"/>
                    <a:pt x="157353" y="581216"/>
                  </a:cubicBezTo>
                  <a:cubicBezTo>
                    <a:pt x="164274" y="582587"/>
                    <a:pt x="171272" y="583541"/>
                    <a:pt x="178308" y="584073"/>
                  </a:cubicBezTo>
                  <a:cubicBezTo>
                    <a:pt x="181289" y="584250"/>
                    <a:pt x="184251" y="584664"/>
                    <a:pt x="187166" y="585311"/>
                  </a:cubicBezTo>
                  <a:cubicBezTo>
                    <a:pt x="188404" y="584645"/>
                    <a:pt x="189643" y="583978"/>
                    <a:pt x="190786" y="583216"/>
                  </a:cubicBezTo>
                  <a:cubicBezTo>
                    <a:pt x="191929" y="582454"/>
                    <a:pt x="194120" y="580644"/>
                    <a:pt x="193167" y="581501"/>
                  </a:cubicBezTo>
                  <a:lnTo>
                    <a:pt x="194596" y="580263"/>
                  </a:lnTo>
                  <a:cubicBezTo>
                    <a:pt x="195644" y="579215"/>
                    <a:pt x="196691" y="578263"/>
                    <a:pt x="197644" y="577120"/>
                  </a:cubicBezTo>
                  <a:lnTo>
                    <a:pt x="198215" y="576453"/>
                  </a:lnTo>
                  <a:cubicBezTo>
                    <a:pt x="199377" y="574829"/>
                    <a:pt x="200397" y="573109"/>
                    <a:pt x="201263" y="571310"/>
                  </a:cubicBezTo>
                  <a:cubicBezTo>
                    <a:pt x="201263" y="570833"/>
                    <a:pt x="202692" y="568071"/>
                    <a:pt x="202502" y="568928"/>
                  </a:cubicBezTo>
                  <a:cubicBezTo>
                    <a:pt x="202618" y="568470"/>
                    <a:pt x="202777" y="568023"/>
                    <a:pt x="202978" y="567595"/>
                  </a:cubicBezTo>
                  <a:cubicBezTo>
                    <a:pt x="203613" y="565309"/>
                    <a:pt x="204184" y="563023"/>
                    <a:pt x="204692" y="560737"/>
                  </a:cubicBezTo>
                  <a:lnTo>
                    <a:pt x="205264" y="557213"/>
                  </a:lnTo>
                  <a:cubicBezTo>
                    <a:pt x="205264" y="557213"/>
                    <a:pt x="205264" y="556641"/>
                    <a:pt x="205264" y="556070"/>
                  </a:cubicBezTo>
                  <a:close/>
                  <a:moveTo>
                    <a:pt x="14478" y="492728"/>
                  </a:moveTo>
                  <a:lnTo>
                    <a:pt x="14478" y="492728"/>
                  </a:lnTo>
                  <a:cubicBezTo>
                    <a:pt x="15696" y="493896"/>
                    <a:pt x="17116" y="494832"/>
                    <a:pt x="18669" y="495491"/>
                  </a:cubicBezTo>
                  <a:cubicBezTo>
                    <a:pt x="20997" y="496084"/>
                    <a:pt x="23438" y="495076"/>
                    <a:pt x="24670" y="493014"/>
                  </a:cubicBezTo>
                  <a:cubicBezTo>
                    <a:pt x="27350" y="487412"/>
                    <a:pt x="27726" y="480983"/>
                    <a:pt x="25717" y="475107"/>
                  </a:cubicBezTo>
                  <a:cubicBezTo>
                    <a:pt x="24670" y="468821"/>
                    <a:pt x="23717" y="462534"/>
                    <a:pt x="22955" y="456057"/>
                  </a:cubicBezTo>
                  <a:cubicBezTo>
                    <a:pt x="22193" y="449580"/>
                    <a:pt x="21336" y="444913"/>
                    <a:pt x="20288" y="439484"/>
                  </a:cubicBezTo>
                  <a:cubicBezTo>
                    <a:pt x="20288" y="437198"/>
                    <a:pt x="20764" y="435102"/>
                    <a:pt x="20955" y="432816"/>
                  </a:cubicBezTo>
                  <a:lnTo>
                    <a:pt x="24384" y="401098"/>
                  </a:lnTo>
                  <a:cubicBezTo>
                    <a:pt x="30766" y="404336"/>
                    <a:pt x="37433" y="407099"/>
                    <a:pt x="44005" y="409766"/>
                  </a:cubicBezTo>
                  <a:cubicBezTo>
                    <a:pt x="58580" y="415294"/>
                    <a:pt x="73722" y="419192"/>
                    <a:pt x="89154" y="421386"/>
                  </a:cubicBezTo>
                  <a:cubicBezTo>
                    <a:pt x="109429" y="424672"/>
                    <a:pt x="129879" y="426771"/>
                    <a:pt x="150400" y="427673"/>
                  </a:cubicBezTo>
                  <a:cubicBezTo>
                    <a:pt x="164115" y="428289"/>
                    <a:pt x="177855" y="428098"/>
                    <a:pt x="191548" y="427101"/>
                  </a:cubicBezTo>
                  <a:cubicBezTo>
                    <a:pt x="187958" y="428678"/>
                    <a:pt x="184542" y="430625"/>
                    <a:pt x="181356" y="432911"/>
                  </a:cubicBezTo>
                  <a:cubicBezTo>
                    <a:pt x="172780" y="439956"/>
                    <a:pt x="167701" y="450391"/>
                    <a:pt x="167449" y="461486"/>
                  </a:cubicBezTo>
                  <a:cubicBezTo>
                    <a:pt x="165204" y="472291"/>
                    <a:pt x="168824" y="483479"/>
                    <a:pt x="176974" y="490919"/>
                  </a:cubicBezTo>
                  <a:cubicBezTo>
                    <a:pt x="183452" y="495395"/>
                    <a:pt x="189833" y="487966"/>
                    <a:pt x="188786" y="481394"/>
                  </a:cubicBezTo>
                  <a:cubicBezTo>
                    <a:pt x="186880" y="469868"/>
                    <a:pt x="183166" y="454057"/>
                    <a:pt x="195263" y="446437"/>
                  </a:cubicBezTo>
                  <a:cubicBezTo>
                    <a:pt x="202597" y="441770"/>
                    <a:pt x="210598" y="438055"/>
                    <a:pt x="218027" y="433388"/>
                  </a:cubicBezTo>
                  <a:cubicBezTo>
                    <a:pt x="225888" y="427758"/>
                    <a:pt x="234560" y="423358"/>
                    <a:pt x="243745" y="420338"/>
                  </a:cubicBezTo>
                  <a:cubicBezTo>
                    <a:pt x="244182" y="420206"/>
                    <a:pt x="244599" y="420013"/>
                    <a:pt x="244983" y="419767"/>
                  </a:cubicBezTo>
                  <a:cubicBezTo>
                    <a:pt x="245173" y="420106"/>
                    <a:pt x="245397" y="420425"/>
                    <a:pt x="245650" y="420719"/>
                  </a:cubicBezTo>
                  <a:lnTo>
                    <a:pt x="245650" y="420719"/>
                  </a:lnTo>
                  <a:cubicBezTo>
                    <a:pt x="246495" y="422037"/>
                    <a:pt x="247451" y="423280"/>
                    <a:pt x="248507" y="424434"/>
                  </a:cubicBezTo>
                  <a:cubicBezTo>
                    <a:pt x="248696" y="424913"/>
                    <a:pt x="248952" y="425362"/>
                    <a:pt x="249269" y="425768"/>
                  </a:cubicBezTo>
                  <a:cubicBezTo>
                    <a:pt x="250317" y="427387"/>
                    <a:pt x="251270" y="429101"/>
                    <a:pt x="252222" y="430721"/>
                  </a:cubicBezTo>
                  <a:lnTo>
                    <a:pt x="253841" y="433959"/>
                  </a:lnTo>
                  <a:cubicBezTo>
                    <a:pt x="252794" y="431768"/>
                    <a:pt x="254889" y="436721"/>
                    <a:pt x="255175" y="437483"/>
                  </a:cubicBezTo>
                  <a:cubicBezTo>
                    <a:pt x="256373" y="441518"/>
                    <a:pt x="257328" y="445621"/>
                    <a:pt x="258032" y="449771"/>
                  </a:cubicBezTo>
                  <a:cubicBezTo>
                    <a:pt x="258032" y="449771"/>
                    <a:pt x="258032" y="449771"/>
                    <a:pt x="258032" y="450342"/>
                  </a:cubicBezTo>
                  <a:cubicBezTo>
                    <a:pt x="258032" y="450914"/>
                    <a:pt x="258032" y="450818"/>
                    <a:pt x="258032" y="451199"/>
                  </a:cubicBezTo>
                  <a:cubicBezTo>
                    <a:pt x="258174" y="453388"/>
                    <a:pt x="258174" y="455583"/>
                    <a:pt x="258032" y="457772"/>
                  </a:cubicBezTo>
                  <a:cubicBezTo>
                    <a:pt x="258270" y="462150"/>
                    <a:pt x="258270" y="466538"/>
                    <a:pt x="258032" y="470916"/>
                  </a:cubicBezTo>
                  <a:cubicBezTo>
                    <a:pt x="258032" y="472631"/>
                    <a:pt x="258032" y="474345"/>
                    <a:pt x="257556" y="476155"/>
                  </a:cubicBezTo>
                  <a:cubicBezTo>
                    <a:pt x="257080" y="477965"/>
                    <a:pt x="256604" y="478155"/>
                    <a:pt x="256127" y="479108"/>
                  </a:cubicBezTo>
                  <a:cubicBezTo>
                    <a:pt x="255911" y="479603"/>
                    <a:pt x="255656" y="480081"/>
                    <a:pt x="255366" y="480536"/>
                  </a:cubicBezTo>
                  <a:lnTo>
                    <a:pt x="254127" y="482251"/>
                  </a:lnTo>
                  <a:cubicBezTo>
                    <a:pt x="252252" y="484379"/>
                    <a:pt x="250179" y="486325"/>
                    <a:pt x="247936" y="488061"/>
                  </a:cubicBezTo>
                  <a:lnTo>
                    <a:pt x="246126" y="489585"/>
                  </a:lnTo>
                  <a:lnTo>
                    <a:pt x="244507" y="490823"/>
                  </a:lnTo>
                  <a:lnTo>
                    <a:pt x="241363" y="492824"/>
                  </a:lnTo>
                  <a:lnTo>
                    <a:pt x="236506" y="493395"/>
                  </a:lnTo>
                  <a:cubicBezTo>
                    <a:pt x="223647" y="494443"/>
                    <a:pt x="210979" y="494252"/>
                    <a:pt x="198406" y="494348"/>
                  </a:cubicBezTo>
                  <a:cubicBezTo>
                    <a:pt x="194381" y="494808"/>
                    <a:pt x="191493" y="498444"/>
                    <a:pt x="191953" y="502469"/>
                  </a:cubicBezTo>
                  <a:cubicBezTo>
                    <a:pt x="192341" y="505858"/>
                    <a:pt x="195016" y="508533"/>
                    <a:pt x="198406" y="508921"/>
                  </a:cubicBezTo>
                  <a:cubicBezTo>
                    <a:pt x="200692" y="508921"/>
                    <a:pt x="202882" y="508921"/>
                    <a:pt x="205169" y="508921"/>
                  </a:cubicBezTo>
                  <a:cubicBezTo>
                    <a:pt x="186383" y="515498"/>
                    <a:pt x="167074" y="520469"/>
                    <a:pt x="147447" y="523780"/>
                  </a:cubicBezTo>
                  <a:lnTo>
                    <a:pt x="137922" y="525304"/>
                  </a:lnTo>
                  <a:lnTo>
                    <a:pt x="134207" y="525304"/>
                  </a:lnTo>
                  <a:lnTo>
                    <a:pt x="128683" y="525971"/>
                  </a:lnTo>
                  <a:cubicBezTo>
                    <a:pt x="120682" y="526828"/>
                    <a:pt x="112776" y="527495"/>
                    <a:pt x="104775" y="527876"/>
                  </a:cubicBezTo>
                  <a:cubicBezTo>
                    <a:pt x="90086" y="528685"/>
                    <a:pt x="75363" y="528685"/>
                    <a:pt x="60674" y="527876"/>
                  </a:cubicBezTo>
                  <a:lnTo>
                    <a:pt x="51149" y="527114"/>
                  </a:lnTo>
                  <a:lnTo>
                    <a:pt x="45434" y="526352"/>
                  </a:lnTo>
                  <a:lnTo>
                    <a:pt x="42005" y="525780"/>
                  </a:lnTo>
                  <a:cubicBezTo>
                    <a:pt x="34338" y="524514"/>
                    <a:pt x="26741" y="522861"/>
                    <a:pt x="19240" y="520827"/>
                  </a:cubicBezTo>
                  <a:cubicBezTo>
                    <a:pt x="16764" y="520160"/>
                    <a:pt x="14097" y="519303"/>
                    <a:pt x="11525" y="518446"/>
                  </a:cubicBezTo>
                  <a:cubicBezTo>
                    <a:pt x="12478" y="509492"/>
                    <a:pt x="13526" y="500539"/>
                    <a:pt x="14478" y="491681"/>
                  </a:cubicBezTo>
                  <a:close/>
                  <a:moveTo>
                    <a:pt x="188976" y="112205"/>
                  </a:moveTo>
                  <a:lnTo>
                    <a:pt x="188976" y="112205"/>
                  </a:lnTo>
                  <a:cubicBezTo>
                    <a:pt x="191613" y="116973"/>
                    <a:pt x="194572" y="121556"/>
                    <a:pt x="197834" y="125921"/>
                  </a:cubicBezTo>
                  <a:lnTo>
                    <a:pt x="198501" y="126968"/>
                  </a:lnTo>
                  <a:cubicBezTo>
                    <a:pt x="190119" y="124301"/>
                    <a:pt x="181832" y="121539"/>
                    <a:pt x="173355" y="119063"/>
                  </a:cubicBezTo>
                  <a:lnTo>
                    <a:pt x="188976" y="112205"/>
                  </a:lnTo>
                  <a:close/>
                  <a:moveTo>
                    <a:pt x="277559" y="125825"/>
                  </a:moveTo>
                  <a:cubicBezTo>
                    <a:pt x="281083" y="121063"/>
                    <a:pt x="274130" y="114014"/>
                    <a:pt x="269557" y="117539"/>
                  </a:cubicBezTo>
                  <a:cubicBezTo>
                    <a:pt x="265100" y="121578"/>
                    <a:pt x="260391" y="125332"/>
                    <a:pt x="255460" y="128778"/>
                  </a:cubicBezTo>
                  <a:cubicBezTo>
                    <a:pt x="253034" y="130355"/>
                    <a:pt x="252346" y="133599"/>
                    <a:pt x="253922" y="136025"/>
                  </a:cubicBezTo>
                  <a:cubicBezTo>
                    <a:pt x="255096" y="137831"/>
                    <a:pt x="257256" y="138735"/>
                    <a:pt x="259366" y="138303"/>
                  </a:cubicBezTo>
                  <a:cubicBezTo>
                    <a:pt x="266768" y="136721"/>
                    <a:pt x="273281" y="132357"/>
                    <a:pt x="277558" y="126111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36CAC58C-6013-4040-8524-E86364FC627B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8896D781-DCE0-4B04-AE91-4109F4BFD220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365EA40B-D3C1-422C-AD34-F798EF0C0AD9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8A7675B4-745F-414D-BE27-59B2FCDE3874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18A0999D-BCBC-4128-8407-AB39174C3DD4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1B9C943E-2DB6-4BF6-B078-63B91C693A4A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4C5986F1-B8F0-4540-9FAB-850FF2A4D34B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BDCA2711-FF42-495D-9786-5647E0810F26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EFFBC94E-5EDA-4C64-85C4-EE6E8E98C35D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4308D572-D9FB-48C1-9EE7-26C9FA4C8CD9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F9F729F9-EC58-4CAE-AB18-F0AA5F12EB9E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06D25D05-EEBF-470C-9CB5-EC0FAA81B6F1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50BC837-56DF-4E9D-9E27-8A4CFA2F5D5F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AEF343F1-BC17-4392-AA64-525CE6FAFCBC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53F5E64B-75AE-40B9-B706-80AD7066539F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B3C230D5-F4A2-430E-8C55-5C211B105379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869A4A84-3C76-43B3-AF07-99333CE74398}"/>
                </a:ext>
              </a:extLst>
            </p:cNvPr>
            <p:cNvSpPr/>
            <p:nvPr/>
          </p:nvSpPr>
          <p:spPr>
            <a:xfrm>
              <a:off x="8989594" y="3135829"/>
              <a:ext cx="419551" cy="948516"/>
            </a:xfrm>
            <a:custGeom>
              <a:avLst/>
              <a:gdLst>
                <a:gd name="connsiteX0" fmla="*/ 237935 w 260508"/>
                <a:gd name="connsiteY0" fmla="*/ 48161 h 588954"/>
                <a:gd name="connsiteX1" fmla="*/ 237935 w 260508"/>
                <a:gd name="connsiteY1" fmla="*/ 48161 h 588954"/>
                <a:gd name="connsiteX2" fmla="*/ 199358 w 260508"/>
                <a:gd name="connsiteY2" fmla="*/ 88832 h 588954"/>
                <a:gd name="connsiteX3" fmla="*/ 174403 w 260508"/>
                <a:gd name="connsiteY3" fmla="*/ 145316 h 588954"/>
                <a:gd name="connsiteX4" fmla="*/ 159734 w 260508"/>
                <a:gd name="connsiteY4" fmla="*/ 195322 h 588954"/>
                <a:gd name="connsiteX5" fmla="*/ 145923 w 260508"/>
                <a:gd name="connsiteY5" fmla="*/ 259520 h 588954"/>
                <a:gd name="connsiteX6" fmla="*/ 127445 w 260508"/>
                <a:gd name="connsiteY6" fmla="*/ 357723 h 588954"/>
                <a:gd name="connsiteX7" fmla="*/ 117253 w 260508"/>
                <a:gd name="connsiteY7" fmla="*/ 460117 h 588954"/>
                <a:gd name="connsiteX8" fmla="*/ 118681 w 260508"/>
                <a:gd name="connsiteY8" fmla="*/ 508313 h 588954"/>
                <a:gd name="connsiteX9" fmla="*/ 119729 w 260508"/>
                <a:gd name="connsiteY9" fmla="*/ 519648 h 588954"/>
                <a:gd name="connsiteX10" fmla="*/ 120872 w 260508"/>
                <a:gd name="connsiteY10" fmla="*/ 528411 h 588954"/>
                <a:gd name="connsiteX11" fmla="*/ 120872 w 260508"/>
                <a:gd name="connsiteY11" fmla="*/ 529935 h 588954"/>
                <a:gd name="connsiteX12" fmla="*/ 124778 w 260508"/>
                <a:gd name="connsiteY12" fmla="*/ 552509 h 588954"/>
                <a:gd name="connsiteX13" fmla="*/ 134303 w 260508"/>
                <a:gd name="connsiteY13" fmla="*/ 572607 h 588954"/>
                <a:gd name="connsiteX14" fmla="*/ 130969 w 260508"/>
                <a:gd name="connsiteY14" fmla="*/ 572607 h 588954"/>
                <a:gd name="connsiteX15" fmla="*/ 114586 w 260508"/>
                <a:gd name="connsiteY15" fmla="*/ 569940 h 588954"/>
                <a:gd name="connsiteX16" fmla="*/ 81724 w 260508"/>
                <a:gd name="connsiteY16" fmla="*/ 560415 h 588954"/>
                <a:gd name="connsiteX17" fmla="*/ 14573 w 260508"/>
                <a:gd name="connsiteY17" fmla="*/ 533555 h 588954"/>
                <a:gd name="connsiteX18" fmla="*/ 12668 w 260508"/>
                <a:gd name="connsiteY18" fmla="*/ 536984 h 588954"/>
                <a:gd name="connsiteX19" fmla="*/ 80010 w 260508"/>
                <a:gd name="connsiteY19" fmla="*/ 573464 h 588954"/>
                <a:gd name="connsiteX20" fmla="*/ 113919 w 260508"/>
                <a:gd name="connsiteY20" fmla="*/ 585275 h 588954"/>
                <a:gd name="connsiteX21" fmla="*/ 132969 w 260508"/>
                <a:gd name="connsiteY21" fmla="*/ 587847 h 588954"/>
                <a:gd name="connsiteX22" fmla="*/ 141160 w 260508"/>
                <a:gd name="connsiteY22" fmla="*/ 586704 h 588954"/>
                <a:gd name="connsiteX23" fmla="*/ 144208 w 260508"/>
                <a:gd name="connsiteY23" fmla="*/ 584989 h 588954"/>
                <a:gd name="connsiteX24" fmla="*/ 148209 w 260508"/>
                <a:gd name="connsiteY24" fmla="*/ 588800 h 588954"/>
                <a:gd name="connsiteX25" fmla="*/ 141922 w 260508"/>
                <a:gd name="connsiteY25" fmla="*/ 588800 h 588954"/>
                <a:gd name="connsiteX26" fmla="*/ 105346 w 260508"/>
                <a:gd name="connsiteY26" fmla="*/ 587276 h 588954"/>
                <a:gd name="connsiteX27" fmla="*/ 101632 w 260508"/>
                <a:gd name="connsiteY27" fmla="*/ 587276 h 588954"/>
                <a:gd name="connsiteX28" fmla="*/ 100870 w 260508"/>
                <a:gd name="connsiteY28" fmla="*/ 587276 h 588954"/>
                <a:gd name="connsiteX29" fmla="*/ 99155 w 260508"/>
                <a:gd name="connsiteY29" fmla="*/ 587276 h 588954"/>
                <a:gd name="connsiteX30" fmla="*/ 89630 w 260508"/>
                <a:gd name="connsiteY30" fmla="*/ 585752 h 588954"/>
                <a:gd name="connsiteX31" fmla="*/ 69056 w 260508"/>
                <a:gd name="connsiteY31" fmla="*/ 581656 h 588954"/>
                <a:gd name="connsiteX32" fmla="*/ 40481 w 260508"/>
                <a:gd name="connsiteY32" fmla="*/ 574988 h 588954"/>
                <a:gd name="connsiteX33" fmla="*/ 27527 w 260508"/>
                <a:gd name="connsiteY33" fmla="*/ 570607 h 588954"/>
                <a:gd name="connsiteX34" fmla="*/ 27527 w 260508"/>
                <a:gd name="connsiteY34" fmla="*/ 570607 h 588954"/>
                <a:gd name="connsiteX35" fmla="*/ 24574 w 260508"/>
                <a:gd name="connsiteY35" fmla="*/ 569273 h 588954"/>
                <a:gd name="connsiteX36" fmla="*/ 18574 w 260508"/>
                <a:gd name="connsiteY36" fmla="*/ 565844 h 588954"/>
                <a:gd name="connsiteX37" fmla="*/ 13906 w 260508"/>
                <a:gd name="connsiteY37" fmla="*/ 562701 h 588954"/>
                <a:gd name="connsiteX38" fmla="*/ 10478 w 260508"/>
                <a:gd name="connsiteY38" fmla="*/ 559463 h 588954"/>
                <a:gd name="connsiteX39" fmla="*/ 6858 w 260508"/>
                <a:gd name="connsiteY39" fmla="*/ 555462 h 588954"/>
                <a:gd name="connsiteX40" fmla="*/ 4572 w 260508"/>
                <a:gd name="connsiteY40" fmla="*/ 551462 h 588954"/>
                <a:gd name="connsiteX41" fmla="*/ 4572 w 260508"/>
                <a:gd name="connsiteY41" fmla="*/ 550890 h 588954"/>
                <a:gd name="connsiteX42" fmla="*/ 2857 w 260508"/>
                <a:gd name="connsiteY42" fmla="*/ 546318 h 588954"/>
                <a:gd name="connsiteX43" fmla="*/ 1619 w 260508"/>
                <a:gd name="connsiteY43" fmla="*/ 539079 h 588954"/>
                <a:gd name="connsiteX44" fmla="*/ 0 w 260508"/>
                <a:gd name="connsiteY44" fmla="*/ 528506 h 588954"/>
                <a:gd name="connsiteX45" fmla="*/ 0 w 260508"/>
                <a:gd name="connsiteY45" fmla="*/ 509456 h 588954"/>
                <a:gd name="connsiteX46" fmla="*/ 19812 w 260508"/>
                <a:gd name="connsiteY46" fmla="*/ 521648 h 588954"/>
                <a:gd name="connsiteX47" fmla="*/ 43148 w 260508"/>
                <a:gd name="connsiteY47" fmla="*/ 526411 h 588954"/>
                <a:gd name="connsiteX48" fmla="*/ 45543 w 260508"/>
                <a:gd name="connsiteY48" fmla="*/ 521735 h 588954"/>
                <a:gd name="connsiteX49" fmla="*/ 44005 w 260508"/>
                <a:gd name="connsiteY49" fmla="*/ 519743 h 588954"/>
                <a:gd name="connsiteX50" fmla="*/ 23336 w 260508"/>
                <a:gd name="connsiteY50" fmla="*/ 511552 h 588954"/>
                <a:gd name="connsiteX51" fmla="*/ 4286 w 260508"/>
                <a:gd name="connsiteY51" fmla="*/ 500217 h 588954"/>
                <a:gd name="connsiteX52" fmla="*/ 285 w 260508"/>
                <a:gd name="connsiteY52" fmla="*/ 499646 h 588954"/>
                <a:gd name="connsiteX53" fmla="*/ 1143 w 260508"/>
                <a:gd name="connsiteY53" fmla="*/ 458879 h 588954"/>
                <a:gd name="connsiteX54" fmla="*/ 9620 w 260508"/>
                <a:gd name="connsiteY54" fmla="*/ 351437 h 588954"/>
                <a:gd name="connsiteX55" fmla="*/ 48292 w 260508"/>
                <a:gd name="connsiteY55" fmla="*/ 144554 h 588954"/>
                <a:gd name="connsiteX56" fmla="*/ 82963 w 260508"/>
                <a:gd name="connsiteY56" fmla="*/ 55114 h 588954"/>
                <a:gd name="connsiteX57" fmla="*/ 99727 w 260508"/>
                <a:gd name="connsiteY57" fmla="*/ 24538 h 588954"/>
                <a:gd name="connsiteX58" fmla="*/ 103441 w 260508"/>
                <a:gd name="connsiteY58" fmla="*/ 18538 h 588954"/>
                <a:gd name="connsiteX59" fmla="*/ 105156 w 260508"/>
                <a:gd name="connsiteY59" fmla="*/ 16347 h 588954"/>
                <a:gd name="connsiteX60" fmla="*/ 107823 w 260508"/>
                <a:gd name="connsiteY60" fmla="*/ 13394 h 588954"/>
                <a:gd name="connsiteX61" fmla="*/ 109633 w 260508"/>
                <a:gd name="connsiteY61" fmla="*/ 11680 h 588954"/>
                <a:gd name="connsiteX62" fmla="*/ 111347 w 260508"/>
                <a:gd name="connsiteY62" fmla="*/ 10632 h 588954"/>
                <a:gd name="connsiteX63" fmla="*/ 116777 w 260508"/>
                <a:gd name="connsiteY63" fmla="*/ 6917 h 588954"/>
                <a:gd name="connsiteX64" fmla="*/ 117443 w 260508"/>
                <a:gd name="connsiteY64" fmla="*/ 6250 h 588954"/>
                <a:gd name="connsiteX65" fmla="*/ 118015 w 260508"/>
                <a:gd name="connsiteY65" fmla="*/ 6250 h 588954"/>
                <a:gd name="connsiteX66" fmla="*/ 122777 w 260508"/>
                <a:gd name="connsiteY66" fmla="*/ 1202 h 588954"/>
                <a:gd name="connsiteX67" fmla="*/ 122777 w 260508"/>
                <a:gd name="connsiteY67" fmla="*/ 1202 h 588954"/>
                <a:gd name="connsiteX68" fmla="*/ 126111 w 260508"/>
                <a:gd name="connsiteY68" fmla="*/ 1202 h 588954"/>
                <a:gd name="connsiteX69" fmla="*/ 142875 w 260508"/>
                <a:gd name="connsiteY69" fmla="*/ 250 h 588954"/>
                <a:gd name="connsiteX70" fmla="*/ 157448 w 260508"/>
                <a:gd name="connsiteY70" fmla="*/ 250 h 588954"/>
                <a:gd name="connsiteX71" fmla="*/ 161735 w 260508"/>
                <a:gd name="connsiteY71" fmla="*/ 821 h 588954"/>
                <a:gd name="connsiteX72" fmla="*/ 167069 w 260508"/>
                <a:gd name="connsiteY72" fmla="*/ 1583 h 588954"/>
                <a:gd name="connsiteX73" fmla="*/ 196405 w 260508"/>
                <a:gd name="connsiteY73" fmla="*/ 7394 h 588954"/>
                <a:gd name="connsiteX74" fmla="*/ 224980 w 260508"/>
                <a:gd name="connsiteY74" fmla="*/ 16919 h 588954"/>
                <a:gd name="connsiteX75" fmla="*/ 224980 w 260508"/>
                <a:gd name="connsiteY75" fmla="*/ 16919 h 588954"/>
                <a:gd name="connsiteX76" fmla="*/ 227838 w 260508"/>
                <a:gd name="connsiteY76" fmla="*/ 18252 h 588954"/>
                <a:gd name="connsiteX77" fmla="*/ 234982 w 260508"/>
                <a:gd name="connsiteY77" fmla="*/ 21776 h 588954"/>
                <a:gd name="connsiteX78" fmla="*/ 248221 w 260508"/>
                <a:gd name="connsiteY78" fmla="*/ 30158 h 588954"/>
                <a:gd name="connsiteX79" fmla="*/ 250127 w 260508"/>
                <a:gd name="connsiteY79" fmla="*/ 31587 h 588954"/>
                <a:gd name="connsiteX80" fmla="*/ 250793 w 260508"/>
                <a:gd name="connsiteY80" fmla="*/ 32063 h 588954"/>
                <a:gd name="connsiteX81" fmla="*/ 256318 w 260508"/>
                <a:gd name="connsiteY81" fmla="*/ 37207 h 588954"/>
                <a:gd name="connsiteX82" fmla="*/ 260509 w 260508"/>
                <a:gd name="connsiteY82" fmla="*/ 41779 h 588954"/>
                <a:gd name="connsiteX83" fmla="*/ 260509 w 260508"/>
                <a:gd name="connsiteY83" fmla="*/ 41779 h 588954"/>
                <a:gd name="connsiteX84" fmla="*/ 237935 w 260508"/>
                <a:gd name="connsiteY84" fmla="*/ 48161 h 58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60508" h="588954">
                  <a:moveTo>
                    <a:pt x="237935" y="48161"/>
                  </a:moveTo>
                  <a:lnTo>
                    <a:pt x="237935" y="48161"/>
                  </a:lnTo>
                  <a:cubicBezTo>
                    <a:pt x="221735" y="58104"/>
                    <a:pt x="208432" y="72130"/>
                    <a:pt x="199358" y="88832"/>
                  </a:cubicBezTo>
                  <a:cubicBezTo>
                    <a:pt x="189094" y="106739"/>
                    <a:pt x="180730" y="125670"/>
                    <a:pt x="174403" y="145316"/>
                  </a:cubicBezTo>
                  <a:cubicBezTo>
                    <a:pt x="168688" y="161699"/>
                    <a:pt x="163925" y="178463"/>
                    <a:pt x="159734" y="195322"/>
                  </a:cubicBezTo>
                  <a:cubicBezTo>
                    <a:pt x="154496" y="216563"/>
                    <a:pt x="150209" y="238089"/>
                    <a:pt x="145923" y="259520"/>
                  </a:cubicBezTo>
                  <a:cubicBezTo>
                    <a:pt x="139160" y="292191"/>
                    <a:pt x="132588" y="324767"/>
                    <a:pt x="127445" y="357723"/>
                  </a:cubicBezTo>
                  <a:cubicBezTo>
                    <a:pt x="121815" y="391595"/>
                    <a:pt x="118411" y="425800"/>
                    <a:pt x="117253" y="460117"/>
                  </a:cubicBezTo>
                  <a:cubicBezTo>
                    <a:pt x="116871" y="476196"/>
                    <a:pt x="117347" y="492285"/>
                    <a:pt x="118681" y="508313"/>
                  </a:cubicBezTo>
                  <a:cubicBezTo>
                    <a:pt x="118681" y="512123"/>
                    <a:pt x="119348" y="515838"/>
                    <a:pt x="119729" y="519648"/>
                  </a:cubicBezTo>
                  <a:lnTo>
                    <a:pt x="120872" y="528411"/>
                  </a:lnTo>
                  <a:cubicBezTo>
                    <a:pt x="120301" y="524125"/>
                    <a:pt x="120872" y="529364"/>
                    <a:pt x="120872" y="529935"/>
                  </a:cubicBezTo>
                  <a:cubicBezTo>
                    <a:pt x="121454" y="537567"/>
                    <a:pt x="122761" y="545126"/>
                    <a:pt x="124778" y="552509"/>
                  </a:cubicBezTo>
                  <a:cubicBezTo>
                    <a:pt x="126993" y="559622"/>
                    <a:pt x="130200" y="566388"/>
                    <a:pt x="134303" y="572607"/>
                  </a:cubicBezTo>
                  <a:lnTo>
                    <a:pt x="130969" y="572607"/>
                  </a:lnTo>
                  <a:cubicBezTo>
                    <a:pt x="125435" y="572245"/>
                    <a:pt x="119948" y="571352"/>
                    <a:pt x="114586" y="569940"/>
                  </a:cubicBezTo>
                  <a:cubicBezTo>
                    <a:pt x="103537" y="567273"/>
                    <a:pt x="92678" y="563749"/>
                    <a:pt x="81724" y="560415"/>
                  </a:cubicBezTo>
                  <a:cubicBezTo>
                    <a:pt x="58674" y="553747"/>
                    <a:pt x="34099" y="548509"/>
                    <a:pt x="14573" y="533555"/>
                  </a:cubicBezTo>
                  <a:cubicBezTo>
                    <a:pt x="12573" y="532030"/>
                    <a:pt x="10668" y="535460"/>
                    <a:pt x="12668" y="536984"/>
                  </a:cubicBezTo>
                  <a:cubicBezTo>
                    <a:pt x="33024" y="552662"/>
                    <a:pt x="55759" y="564978"/>
                    <a:pt x="80010" y="573464"/>
                  </a:cubicBezTo>
                  <a:cubicBezTo>
                    <a:pt x="91249" y="577560"/>
                    <a:pt x="102394" y="582322"/>
                    <a:pt x="113919" y="585275"/>
                  </a:cubicBezTo>
                  <a:cubicBezTo>
                    <a:pt x="120148" y="586866"/>
                    <a:pt x="126541" y="587729"/>
                    <a:pt x="132969" y="587847"/>
                  </a:cubicBezTo>
                  <a:cubicBezTo>
                    <a:pt x="135736" y="587801"/>
                    <a:pt x="138487" y="587417"/>
                    <a:pt x="141160" y="586704"/>
                  </a:cubicBezTo>
                  <a:cubicBezTo>
                    <a:pt x="142307" y="586405"/>
                    <a:pt x="143358" y="585815"/>
                    <a:pt x="144208" y="584989"/>
                  </a:cubicBezTo>
                  <a:cubicBezTo>
                    <a:pt x="145542" y="586323"/>
                    <a:pt x="146875" y="587656"/>
                    <a:pt x="148209" y="588800"/>
                  </a:cubicBezTo>
                  <a:lnTo>
                    <a:pt x="141922" y="588800"/>
                  </a:lnTo>
                  <a:cubicBezTo>
                    <a:pt x="129709" y="589243"/>
                    <a:pt x="117480" y="588734"/>
                    <a:pt x="105346" y="587276"/>
                  </a:cubicBezTo>
                  <a:lnTo>
                    <a:pt x="101632" y="587276"/>
                  </a:lnTo>
                  <a:lnTo>
                    <a:pt x="100870" y="587276"/>
                  </a:lnTo>
                  <a:lnTo>
                    <a:pt x="99155" y="587276"/>
                  </a:lnTo>
                  <a:lnTo>
                    <a:pt x="89630" y="585752"/>
                  </a:lnTo>
                  <a:cubicBezTo>
                    <a:pt x="82772" y="584609"/>
                    <a:pt x="75819" y="583180"/>
                    <a:pt x="69056" y="581656"/>
                  </a:cubicBezTo>
                  <a:cubicBezTo>
                    <a:pt x="59531" y="579655"/>
                    <a:pt x="50006" y="577655"/>
                    <a:pt x="40481" y="574988"/>
                  </a:cubicBezTo>
                  <a:cubicBezTo>
                    <a:pt x="36089" y="573757"/>
                    <a:pt x="31765" y="572294"/>
                    <a:pt x="27527" y="570607"/>
                  </a:cubicBezTo>
                  <a:lnTo>
                    <a:pt x="27527" y="570607"/>
                  </a:lnTo>
                  <a:lnTo>
                    <a:pt x="24574" y="569273"/>
                  </a:lnTo>
                  <a:cubicBezTo>
                    <a:pt x="22511" y="568244"/>
                    <a:pt x="20508" y="567099"/>
                    <a:pt x="18574" y="565844"/>
                  </a:cubicBezTo>
                  <a:cubicBezTo>
                    <a:pt x="16960" y="564885"/>
                    <a:pt x="15402" y="563836"/>
                    <a:pt x="13906" y="562701"/>
                  </a:cubicBezTo>
                  <a:cubicBezTo>
                    <a:pt x="15145" y="563558"/>
                    <a:pt x="11144" y="560129"/>
                    <a:pt x="10478" y="559463"/>
                  </a:cubicBezTo>
                  <a:cubicBezTo>
                    <a:pt x="9811" y="558796"/>
                    <a:pt x="8001" y="556796"/>
                    <a:pt x="6858" y="555462"/>
                  </a:cubicBezTo>
                  <a:cubicBezTo>
                    <a:pt x="7906" y="556605"/>
                    <a:pt x="4953" y="552319"/>
                    <a:pt x="4572" y="551462"/>
                  </a:cubicBezTo>
                  <a:lnTo>
                    <a:pt x="4572" y="550890"/>
                  </a:lnTo>
                  <a:cubicBezTo>
                    <a:pt x="4000" y="549461"/>
                    <a:pt x="3048" y="546604"/>
                    <a:pt x="2857" y="546318"/>
                  </a:cubicBezTo>
                  <a:cubicBezTo>
                    <a:pt x="2253" y="543942"/>
                    <a:pt x="1839" y="541521"/>
                    <a:pt x="1619" y="539079"/>
                  </a:cubicBezTo>
                  <a:cubicBezTo>
                    <a:pt x="1143" y="535364"/>
                    <a:pt x="762" y="531840"/>
                    <a:pt x="0" y="528506"/>
                  </a:cubicBezTo>
                  <a:lnTo>
                    <a:pt x="0" y="509456"/>
                  </a:lnTo>
                  <a:cubicBezTo>
                    <a:pt x="6223" y="514110"/>
                    <a:pt x="12854" y="518190"/>
                    <a:pt x="19812" y="521648"/>
                  </a:cubicBezTo>
                  <a:cubicBezTo>
                    <a:pt x="26618" y="526345"/>
                    <a:pt x="35046" y="528065"/>
                    <a:pt x="43148" y="526411"/>
                  </a:cubicBezTo>
                  <a:cubicBezTo>
                    <a:pt x="45101" y="525781"/>
                    <a:pt x="46173" y="523688"/>
                    <a:pt x="45543" y="521735"/>
                  </a:cubicBezTo>
                  <a:cubicBezTo>
                    <a:pt x="45278" y="520913"/>
                    <a:pt x="44734" y="520208"/>
                    <a:pt x="44005" y="519743"/>
                  </a:cubicBezTo>
                  <a:cubicBezTo>
                    <a:pt x="37451" y="516232"/>
                    <a:pt x="30516" y="513484"/>
                    <a:pt x="23336" y="511552"/>
                  </a:cubicBezTo>
                  <a:cubicBezTo>
                    <a:pt x="16646" y="508377"/>
                    <a:pt x="10268" y="504582"/>
                    <a:pt x="4286" y="500217"/>
                  </a:cubicBezTo>
                  <a:cubicBezTo>
                    <a:pt x="3138" y="499354"/>
                    <a:pt x="1629" y="499138"/>
                    <a:pt x="285" y="499646"/>
                  </a:cubicBezTo>
                  <a:cubicBezTo>
                    <a:pt x="286" y="486025"/>
                    <a:pt x="286" y="472404"/>
                    <a:pt x="1143" y="458879"/>
                  </a:cubicBezTo>
                  <a:cubicBezTo>
                    <a:pt x="2477" y="422874"/>
                    <a:pt x="5334" y="387155"/>
                    <a:pt x="9620" y="351437"/>
                  </a:cubicBezTo>
                  <a:cubicBezTo>
                    <a:pt x="18287" y="281753"/>
                    <a:pt x="31202" y="212663"/>
                    <a:pt x="48292" y="144554"/>
                  </a:cubicBezTo>
                  <a:cubicBezTo>
                    <a:pt x="55666" y="113283"/>
                    <a:pt x="67334" y="83184"/>
                    <a:pt x="82963" y="55114"/>
                  </a:cubicBezTo>
                  <a:cubicBezTo>
                    <a:pt x="88678" y="44922"/>
                    <a:pt x="93536" y="34349"/>
                    <a:pt x="99727" y="24538"/>
                  </a:cubicBezTo>
                  <a:lnTo>
                    <a:pt x="103441" y="18538"/>
                  </a:lnTo>
                  <a:lnTo>
                    <a:pt x="105156" y="16347"/>
                  </a:lnTo>
                  <a:cubicBezTo>
                    <a:pt x="106013" y="15299"/>
                    <a:pt x="106966" y="14347"/>
                    <a:pt x="107823" y="13394"/>
                  </a:cubicBezTo>
                  <a:lnTo>
                    <a:pt x="109633" y="11680"/>
                  </a:lnTo>
                  <a:cubicBezTo>
                    <a:pt x="108585" y="12728"/>
                    <a:pt x="110776" y="11013"/>
                    <a:pt x="111347" y="10632"/>
                  </a:cubicBezTo>
                  <a:cubicBezTo>
                    <a:pt x="113352" y="9707"/>
                    <a:pt x="115187" y="8451"/>
                    <a:pt x="116777" y="6917"/>
                  </a:cubicBezTo>
                  <a:lnTo>
                    <a:pt x="117443" y="6250"/>
                  </a:lnTo>
                  <a:lnTo>
                    <a:pt x="118015" y="6250"/>
                  </a:lnTo>
                  <a:cubicBezTo>
                    <a:pt x="119995" y="4988"/>
                    <a:pt x="121632" y="3253"/>
                    <a:pt x="122777" y="1202"/>
                  </a:cubicBezTo>
                  <a:lnTo>
                    <a:pt x="122777" y="1202"/>
                  </a:lnTo>
                  <a:lnTo>
                    <a:pt x="126111" y="1202"/>
                  </a:lnTo>
                  <a:cubicBezTo>
                    <a:pt x="131731" y="1202"/>
                    <a:pt x="137255" y="345"/>
                    <a:pt x="142875" y="250"/>
                  </a:cubicBezTo>
                  <a:cubicBezTo>
                    <a:pt x="147727" y="-83"/>
                    <a:pt x="152596" y="-83"/>
                    <a:pt x="157448" y="250"/>
                  </a:cubicBezTo>
                  <a:lnTo>
                    <a:pt x="161735" y="821"/>
                  </a:lnTo>
                  <a:lnTo>
                    <a:pt x="167069" y="1583"/>
                  </a:lnTo>
                  <a:cubicBezTo>
                    <a:pt x="176942" y="3006"/>
                    <a:pt x="186735" y="4945"/>
                    <a:pt x="196405" y="7394"/>
                  </a:cubicBezTo>
                  <a:cubicBezTo>
                    <a:pt x="206143" y="9891"/>
                    <a:pt x="215692" y="13074"/>
                    <a:pt x="224980" y="16919"/>
                  </a:cubicBezTo>
                  <a:lnTo>
                    <a:pt x="224980" y="16919"/>
                  </a:lnTo>
                  <a:lnTo>
                    <a:pt x="227838" y="18252"/>
                  </a:lnTo>
                  <a:cubicBezTo>
                    <a:pt x="230219" y="19300"/>
                    <a:pt x="232600" y="20538"/>
                    <a:pt x="234982" y="21776"/>
                  </a:cubicBezTo>
                  <a:cubicBezTo>
                    <a:pt x="239561" y="24299"/>
                    <a:pt x="243982" y="27098"/>
                    <a:pt x="248221" y="30158"/>
                  </a:cubicBezTo>
                  <a:cubicBezTo>
                    <a:pt x="248888" y="30158"/>
                    <a:pt x="249460" y="31111"/>
                    <a:pt x="250127" y="31587"/>
                  </a:cubicBezTo>
                  <a:lnTo>
                    <a:pt x="250793" y="32063"/>
                  </a:lnTo>
                  <a:cubicBezTo>
                    <a:pt x="252698" y="33683"/>
                    <a:pt x="254508" y="35397"/>
                    <a:pt x="256318" y="37207"/>
                  </a:cubicBezTo>
                  <a:cubicBezTo>
                    <a:pt x="258128" y="39017"/>
                    <a:pt x="259175" y="40255"/>
                    <a:pt x="260509" y="41779"/>
                  </a:cubicBezTo>
                  <a:lnTo>
                    <a:pt x="260509" y="41779"/>
                  </a:lnTo>
                  <a:cubicBezTo>
                    <a:pt x="252620" y="42300"/>
                    <a:pt x="244929" y="44474"/>
                    <a:pt x="237935" y="48161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3ECF19D3-1FD1-4845-8313-7CF8E413100D}"/>
                </a:ext>
              </a:extLst>
            </p:cNvPr>
            <p:cNvSpPr/>
            <p:nvPr/>
          </p:nvSpPr>
          <p:spPr>
            <a:xfrm>
              <a:off x="7881096" y="2642928"/>
              <a:ext cx="1202993" cy="1253252"/>
            </a:xfrm>
            <a:custGeom>
              <a:avLst/>
              <a:gdLst>
                <a:gd name="connsiteX0" fmla="*/ 652000 w 746964"/>
                <a:gd name="connsiteY0" fmla="*/ 761503 h 778171"/>
                <a:gd name="connsiteX1" fmla="*/ 652000 w 746964"/>
                <a:gd name="connsiteY1" fmla="*/ 761503 h 778171"/>
                <a:gd name="connsiteX2" fmla="*/ 629330 w 746964"/>
                <a:gd name="connsiteY2" fmla="*/ 750835 h 778171"/>
                <a:gd name="connsiteX3" fmla="*/ 604470 w 746964"/>
                <a:gd name="connsiteY3" fmla="*/ 743501 h 778171"/>
                <a:gd name="connsiteX4" fmla="*/ 551797 w 746964"/>
                <a:gd name="connsiteY4" fmla="*/ 738071 h 778171"/>
                <a:gd name="connsiteX5" fmla="*/ 499219 w 746964"/>
                <a:gd name="connsiteY5" fmla="*/ 745120 h 778171"/>
                <a:gd name="connsiteX6" fmla="*/ 495123 w 746964"/>
                <a:gd name="connsiteY6" fmla="*/ 745691 h 778171"/>
                <a:gd name="connsiteX7" fmla="*/ 488932 w 746964"/>
                <a:gd name="connsiteY7" fmla="*/ 746453 h 778171"/>
                <a:gd name="connsiteX8" fmla="*/ 476454 w 746964"/>
                <a:gd name="connsiteY8" fmla="*/ 747882 h 778171"/>
                <a:gd name="connsiteX9" fmla="*/ 449308 w 746964"/>
                <a:gd name="connsiteY9" fmla="*/ 750454 h 778171"/>
                <a:gd name="connsiteX10" fmla="*/ 394730 w 746964"/>
                <a:gd name="connsiteY10" fmla="*/ 756931 h 778171"/>
                <a:gd name="connsiteX11" fmla="*/ 344056 w 746964"/>
                <a:gd name="connsiteY11" fmla="*/ 767217 h 778171"/>
                <a:gd name="connsiteX12" fmla="*/ 319863 w 746964"/>
                <a:gd name="connsiteY12" fmla="*/ 772456 h 778171"/>
                <a:gd name="connsiteX13" fmla="*/ 296146 w 746964"/>
                <a:gd name="connsiteY13" fmla="*/ 776266 h 778171"/>
                <a:gd name="connsiteX14" fmla="*/ 291383 w 746964"/>
                <a:gd name="connsiteY14" fmla="*/ 776933 h 778171"/>
                <a:gd name="connsiteX15" fmla="*/ 290621 w 746964"/>
                <a:gd name="connsiteY15" fmla="*/ 776933 h 778171"/>
                <a:gd name="connsiteX16" fmla="*/ 285002 w 746964"/>
                <a:gd name="connsiteY16" fmla="*/ 777505 h 778171"/>
                <a:gd name="connsiteX17" fmla="*/ 273762 w 746964"/>
                <a:gd name="connsiteY17" fmla="*/ 778171 h 778171"/>
                <a:gd name="connsiteX18" fmla="*/ 248806 w 746964"/>
                <a:gd name="connsiteY18" fmla="*/ 778171 h 778171"/>
                <a:gd name="connsiteX19" fmla="*/ 228709 w 746964"/>
                <a:gd name="connsiteY19" fmla="*/ 776552 h 778171"/>
                <a:gd name="connsiteX20" fmla="*/ 219184 w 746964"/>
                <a:gd name="connsiteY20" fmla="*/ 763026 h 778171"/>
                <a:gd name="connsiteX21" fmla="*/ 204134 w 746964"/>
                <a:gd name="connsiteY21" fmla="*/ 748834 h 778171"/>
                <a:gd name="connsiteX22" fmla="*/ 188799 w 746964"/>
                <a:gd name="connsiteY22" fmla="*/ 721402 h 778171"/>
                <a:gd name="connsiteX23" fmla="*/ 191371 w 746964"/>
                <a:gd name="connsiteY23" fmla="*/ 715116 h 778171"/>
                <a:gd name="connsiteX24" fmla="*/ 196229 w 746964"/>
                <a:gd name="connsiteY24" fmla="*/ 702257 h 778171"/>
                <a:gd name="connsiteX25" fmla="*/ 210040 w 746964"/>
                <a:gd name="connsiteY25" fmla="*/ 654632 h 778171"/>
                <a:gd name="connsiteX26" fmla="*/ 227471 w 746964"/>
                <a:gd name="connsiteY26" fmla="*/ 555763 h 778171"/>
                <a:gd name="connsiteX27" fmla="*/ 251759 w 746964"/>
                <a:gd name="connsiteY27" fmla="*/ 342784 h 778171"/>
                <a:gd name="connsiteX28" fmla="*/ 252236 w 746964"/>
                <a:gd name="connsiteY28" fmla="*/ 290682 h 778171"/>
                <a:gd name="connsiteX29" fmla="*/ 268333 w 746964"/>
                <a:gd name="connsiteY29" fmla="*/ 285634 h 778171"/>
                <a:gd name="connsiteX30" fmla="*/ 280334 w 746964"/>
                <a:gd name="connsiteY30" fmla="*/ 282300 h 778171"/>
                <a:gd name="connsiteX31" fmla="*/ 296431 w 746964"/>
                <a:gd name="connsiteY31" fmla="*/ 304112 h 778171"/>
                <a:gd name="connsiteX32" fmla="*/ 304045 w 746964"/>
                <a:gd name="connsiteY32" fmla="*/ 301833 h 778171"/>
                <a:gd name="connsiteX33" fmla="*/ 304718 w 746964"/>
                <a:gd name="connsiteY33" fmla="*/ 299159 h 778171"/>
                <a:gd name="connsiteX34" fmla="*/ 297289 w 746964"/>
                <a:gd name="connsiteY34" fmla="*/ 273727 h 778171"/>
                <a:gd name="connsiteX35" fmla="*/ 287288 w 746964"/>
                <a:gd name="connsiteY35" fmla="*/ 247343 h 778171"/>
                <a:gd name="connsiteX36" fmla="*/ 282906 w 746964"/>
                <a:gd name="connsiteY36" fmla="*/ 232865 h 778171"/>
                <a:gd name="connsiteX37" fmla="*/ 282239 w 746964"/>
                <a:gd name="connsiteY37" fmla="*/ 230865 h 778171"/>
                <a:gd name="connsiteX38" fmla="*/ 281668 w 746964"/>
                <a:gd name="connsiteY38" fmla="*/ 222007 h 778171"/>
                <a:gd name="connsiteX39" fmla="*/ 266333 w 746964"/>
                <a:gd name="connsiteY39" fmla="*/ 211148 h 778171"/>
                <a:gd name="connsiteX40" fmla="*/ 249473 w 746964"/>
                <a:gd name="connsiteY40" fmla="*/ 199908 h 778171"/>
                <a:gd name="connsiteX41" fmla="*/ 230423 w 746964"/>
                <a:gd name="connsiteY41" fmla="*/ 185716 h 778171"/>
                <a:gd name="connsiteX42" fmla="*/ 226613 w 746964"/>
                <a:gd name="connsiteY42" fmla="*/ 179049 h 778171"/>
                <a:gd name="connsiteX43" fmla="*/ 212612 w 746964"/>
                <a:gd name="connsiteY43" fmla="*/ 171429 h 778171"/>
                <a:gd name="connsiteX44" fmla="*/ 188894 w 746964"/>
                <a:gd name="connsiteY44" fmla="*/ 151426 h 778171"/>
                <a:gd name="connsiteX45" fmla="*/ 148985 w 746964"/>
                <a:gd name="connsiteY45" fmla="*/ 128757 h 778171"/>
                <a:gd name="connsiteX46" fmla="*/ 118219 w 746964"/>
                <a:gd name="connsiteY46" fmla="*/ 139234 h 778171"/>
                <a:gd name="connsiteX47" fmla="*/ 109646 w 746964"/>
                <a:gd name="connsiteY47" fmla="*/ 145902 h 778171"/>
                <a:gd name="connsiteX48" fmla="*/ 109646 w 746964"/>
                <a:gd name="connsiteY48" fmla="*/ 145902 h 778171"/>
                <a:gd name="connsiteX49" fmla="*/ 108313 w 746964"/>
                <a:gd name="connsiteY49" fmla="*/ 147045 h 778171"/>
                <a:gd name="connsiteX50" fmla="*/ 103931 w 746964"/>
                <a:gd name="connsiteY50" fmla="*/ 150379 h 778171"/>
                <a:gd name="connsiteX51" fmla="*/ 85453 w 746964"/>
                <a:gd name="connsiteY51" fmla="*/ 161808 h 778171"/>
                <a:gd name="connsiteX52" fmla="*/ 47829 w 746964"/>
                <a:gd name="connsiteY52" fmla="*/ 186383 h 778171"/>
                <a:gd name="connsiteX53" fmla="*/ 35923 w 746964"/>
                <a:gd name="connsiteY53" fmla="*/ 195908 h 778171"/>
                <a:gd name="connsiteX54" fmla="*/ 16301 w 746964"/>
                <a:gd name="connsiteY54" fmla="*/ 193527 h 778171"/>
                <a:gd name="connsiteX55" fmla="*/ 10967 w 746964"/>
                <a:gd name="connsiteY55" fmla="*/ 193527 h 778171"/>
                <a:gd name="connsiteX56" fmla="*/ 9062 w 746964"/>
                <a:gd name="connsiteY56" fmla="*/ 192003 h 778171"/>
                <a:gd name="connsiteX57" fmla="*/ 6205 w 746964"/>
                <a:gd name="connsiteY57" fmla="*/ 189241 h 778171"/>
                <a:gd name="connsiteX58" fmla="*/ 585 w 746964"/>
                <a:gd name="connsiteY58" fmla="*/ 183526 h 778171"/>
                <a:gd name="connsiteX59" fmla="*/ 14 w 746964"/>
                <a:gd name="connsiteY59" fmla="*/ 182859 h 778171"/>
                <a:gd name="connsiteX60" fmla="*/ 14 w 746964"/>
                <a:gd name="connsiteY60" fmla="*/ 182192 h 778171"/>
                <a:gd name="connsiteX61" fmla="*/ 41638 w 746964"/>
                <a:gd name="connsiteY61" fmla="*/ 169143 h 778171"/>
                <a:gd name="connsiteX62" fmla="*/ 64974 w 746964"/>
                <a:gd name="connsiteY62" fmla="*/ 139234 h 778171"/>
                <a:gd name="connsiteX63" fmla="*/ 78023 w 746964"/>
                <a:gd name="connsiteY63" fmla="*/ 101134 h 778171"/>
                <a:gd name="connsiteX64" fmla="*/ 57545 w 746964"/>
                <a:gd name="connsiteY64" fmla="*/ 73893 h 778171"/>
                <a:gd name="connsiteX65" fmla="*/ 63640 w 746964"/>
                <a:gd name="connsiteY65" fmla="*/ 64368 h 778171"/>
                <a:gd name="connsiteX66" fmla="*/ 69451 w 746964"/>
                <a:gd name="connsiteY66" fmla="*/ 55700 h 778171"/>
                <a:gd name="connsiteX67" fmla="*/ 72118 w 746964"/>
                <a:gd name="connsiteY67" fmla="*/ 50557 h 778171"/>
                <a:gd name="connsiteX68" fmla="*/ 74023 w 746964"/>
                <a:gd name="connsiteY68" fmla="*/ 47985 h 778171"/>
                <a:gd name="connsiteX69" fmla="*/ 97454 w 746964"/>
                <a:gd name="connsiteY69" fmla="*/ 22362 h 778171"/>
                <a:gd name="connsiteX70" fmla="*/ 103550 w 746964"/>
                <a:gd name="connsiteY70" fmla="*/ 17029 h 778171"/>
                <a:gd name="connsiteX71" fmla="*/ 104408 w 746964"/>
                <a:gd name="connsiteY71" fmla="*/ 16266 h 778171"/>
                <a:gd name="connsiteX72" fmla="*/ 105074 w 746964"/>
                <a:gd name="connsiteY72" fmla="*/ 15695 h 778171"/>
                <a:gd name="connsiteX73" fmla="*/ 111265 w 746964"/>
                <a:gd name="connsiteY73" fmla="*/ 10742 h 778171"/>
                <a:gd name="connsiteX74" fmla="*/ 118028 w 746964"/>
                <a:gd name="connsiteY74" fmla="*/ 3694 h 778171"/>
                <a:gd name="connsiteX75" fmla="*/ 119743 w 746964"/>
                <a:gd name="connsiteY75" fmla="*/ 2932 h 778171"/>
                <a:gd name="connsiteX76" fmla="*/ 120410 w 746964"/>
                <a:gd name="connsiteY76" fmla="*/ 2932 h 778171"/>
                <a:gd name="connsiteX77" fmla="*/ 121267 w 746964"/>
                <a:gd name="connsiteY77" fmla="*/ 2932 h 778171"/>
                <a:gd name="connsiteX78" fmla="*/ 128506 w 746964"/>
                <a:gd name="connsiteY78" fmla="*/ 1027 h 778171"/>
                <a:gd name="connsiteX79" fmla="*/ 132411 w 746964"/>
                <a:gd name="connsiteY79" fmla="*/ 265 h 778171"/>
                <a:gd name="connsiteX80" fmla="*/ 133173 w 746964"/>
                <a:gd name="connsiteY80" fmla="*/ 265 h 778171"/>
                <a:gd name="connsiteX81" fmla="*/ 134888 w 746964"/>
                <a:gd name="connsiteY81" fmla="*/ 265 h 778171"/>
                <a:gd name="connsiteX82" fmla="*/ 169368 w 746964"/>
                <a:gd name="connsiteY82" fmla="*/ 1693 h 778171"/>
                <a:gd name="connsiteX83" fmla="*/ 175559 w 746964"/>
                <a:gd name="connsiteY83" fmla="*/ 2551 h 778171"/>
                <a:gd name="connsiteX84" fmla="*/ 181370 w 746964"/>
                <a:gd name="connsiteY84" fmla="*/ 3408 h 778171"/>
                <a:gd name="connsiteX85" fmla="*/ 204706 w 746964"/>
                <a:gd name="connsiteY85" fmla="*/ 6170 h 778171"/>
                <a:gd name="connsiteX86" fmla="*/ 253093 w 746964"/>
                <a:gd name="connsiteY86" fmla="*/ 16933 h 778171"/>
                <a:gd name="connsiteX87" fmla="*/ 300718 w 746964"/>
                <a:gd name="connsiteY87" fmla="*/ 30554 h 778171"/>
                <a:gd name="connsiteX88" fmla="*/ 346438 w 746964"/>
                <a:gd name="connsiteY88" fmla="*/ 40079 h 778171"/>
                <a:gd name="connsiteX89" fmla="*/ 367679 w 746964"/>
                <a:gd name="connsiteY89" fmla="*/ 46461 h 778171"/>
                <a:gd name="connsiteX90" fmla="*/ 368631 w 746964"/>
                <a:gd name="connsiteY90" fmla="*/ 46461 h 778171"/>
                <a:gd name="connsiteX91" fmla="*/ 369964 w 746964"/>
                <a:gd name="connsiteY91" fmla="*/ 47128 h 778171"/>
                <a:gd name="connsiteX92" fmla="*/ 374822 w 746964"/>
                <a:gd name="connsiteY92" fmla="*/ 49414 h 778171"/>
                <a:gd name="connsiteX93" fmla="*/ 385871 w 746964"/>
                <a:gd name="connsiteY93" fmla="*/ 55510 h 778171"/>
                <a:gd name="connsiteX94" fmla="*/ 395396 w 746964"/>
                <a:gd name="connsiteY94" fmla="*/ 61701 h 778171"/>
                <a:gd name="connsiteX95" fmla="*/ 399873 w 746964"/>
                <a:gd name="connsiteY95" fmla="*/ 64939 h 778171"/>
                <a:gd name="connsiteX96" fmla="*/ 402826 w 746964"/>
                <a:gd name="connsiteY96" fmla="*/ 67225 h 778171"/>
                <a:gd name="connsiteX97" fmla="*/ 420352 w 746964"/>
                <a:gd name="connsiteY97" fmla="*/ 82656 h 778171"/>
                <a:gd name="connsiteX98" fmla="*/ 480264 w 746964"/>
                <a:gd name="connsiteY98" fmla="*/ 147045 h 778171"/>
                <a:gd name="connsiteX99" fmla="*/ 509887 w 746964"/>
                <a:gd name="connsiteY99" fmla="*/ 181525 h 778171"/>
                <a:gd name="connsiteX100" fmla="*/ 526460 w 746964"/>
                <a:gd name="connsiteY100" fmla="*/ 198670 h 778171"/>
                <a:gd name="connsiteX101" fmla="*/ 534271 w 746964"/>
                <a:gd name="connsiteY101" fmla="*/ 206481 h 778171"/>
                <a:gd name="connsiteX102" fmla="*/ 544463 w 746964"/>
                <a:gd name="connsiteY102" fmla="*/ 213529 h 778171"/>
                <a:gd name="connsiteX103" fmla="*/ 549035 w 746964"/>
                <a:gd name="connsiteY103" fmla="*/ 214863 h 778171"/>
                <a:gd name="connsiteX104" fmla="*/ 565418 w 746964"/>
                <a:gd name="connsiteY104" fmla="*/ 244771 h 778171"/>
                <a:gd name="connsiteX105" fmla="*/ 613043 w 746964"/>
                <a:gd name="connsiteY105" fmla="*/ 287443 h 778171"/>
                <a:gd name="connsiteX106" fmla="*/ 673241 w 746964"/>
                <a:gd name="connsiteY106" fmla="*/ 311161 h 778171"/>
                <a:gd name="connsiteX107" fmla="*/ 690862 w 746964"/>
                <a:gd name="connsiteY107" fmla="*/ 316876 h 778171"/>
                <a:gd name="connsiteX108" fmla="*/ 702578 w 746964"/>
                <a:gd name="connsiteY108" fmla="*/ 323448 h 778171"/>
                <a:gd name="connsiteX109" fmla="*/ 707150 w 746964"/>
                <a:gd name="connsiteY109" fmla="*/ 323448 h 778171"/>
                <a:gd name="connsiteX110" fmla="*/ 707912 w 746964"/>
                <a:gd name="connsiteY110" fmla="*/ 323448 h 778171"/>
                <a:gd name="connsiteX111" fmla="*/ 710198 w 746964"/>
                <a:gd name="connsiteY111" fmla="*/ 323448 h 778171"/>
                <a:gd name="connsiteX112" fmla="*/ 725057 w 746964"/>
                <a:gd name="connsiteY112" fmla="*/ 327543 h 778171"/>
                <a:gd name="connsiteX113" fmla="*/ 738963 w 746964"/>
                <a:gd name="connsiteY113" fmla="*/ 332497 h 778171"/>
                <a:gd name="connsiteX114" fmla="*/ 745440 w 746964"/>
                <a:gd name="connsiteY114" fmla="*/ 334878 h 778171"/>
                <a:gd name="connsiteX115" fmla="*/ 746964 w 746964"/>
                <a:gd name="connsiteY115" fmla="*/ 334878 h 778171"/>
                <a:gd name="connsiteX116" fmla="*/ 726295 w 746964"/>
                <a:gd name="connsiteY116" fmla="*/ 374978 h 778171"/>
                <a:gd name="connsiteX117" fmla="*/ 708197 w 746964"/>
                <a:gd name="connsiteY117" fmla="*/ 423746 h 778171"/>
                <a:gd name="connsiteX118" fmla="*/ 683528 w 746964"/>
                <a:gd name="connsiteY118" fmla="*/ 526045 h 778171"/>
                <a:gd name="connsiteX119" fmla="*/ 679622 w 746964"/>
                <a:gd name="connsiteY119" fmla="*/ 545666 h 778171"/>
                <a:gd name="connsiteX120" fmla="*/ 651047 w 746964"/>
                <a:gd name="connsiteY120" fmla="*/ 539475 h 778171"/>
                <a:gd name="connsiteX121" fmla="*/ 607328 w 746964"/>
                <a:gd name="connsiteY121" fmla="*/ 525664 h 778171"/>
                <a:gd name="connsiteX122" fmla="*/ 604375 w 746964"/>
                <a:gd name="connsiteY122" fmla="*/ 536903 h 778171"/>
                <a:gd name="connsiteX123" fmla="*/ 647523 w 746964"/>
                <a:gd name="connsiteY123" fmla="*/ 552619 h 778171"/>
                <a:gd name="connsiteX124" fmla="*/ 677146 w 746964"/>
                <a:gd name="connsiteY124" fmla="*/ 558620 h 778171"/>
                <a:gd name="connsiteX125" fmla="*/ 665525 w 746964"/>
                <a:gd name="connsiteY125" fmla="*/ 631201 h 778171"/>
                <a:gd name="connsiteX126" fmla="*/ 658572 w 746964"/>
                <a:gd name="connsiteY126" fmla="*/ 691113 h 778171"/>
                <a:gd name="connsiteX127" fmla="*/ 654762 w 746964"/>
                <a:gd name="connsiteY127" fmla="*/ 751406 h 778171"/>
                <a:gd name="connsiteX128" fmla="*/ 654762 w 746964"/>
                <a:gd name="connsiteY128" fmla="*/ 763503 h 778171"/>
                <a:gd name="connsiteX129" fmla="*/ 652000 w 746964"/>
                <a:gd name="connsiteY129" fmla="*/ 761503 h 778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746964" h="778171">
                  <a:moveTo>
                    <a:pt x="652000" y="761503"/>
                  </a:moveTo>
                  <a:lnTo>
                    <a:pt x="652000" y="761503"/>
                  </a:lnTo>
                  <a:cubicBezTo>
                    <a:pt x="645031" y="756812"/>
                    <a:pt x="637387" y="753214"/>
                    <a:pt x="629330" y="750835"/>
                  </a:cubicBezTo>
                  <a:cubicBezTo>
                    <a:pt x="621173" y="747971"/>
                    <a:pt x="612876" y="745523"/>
                    <a:pt x="604470" y="743501"/>
                  </a:cubicBezTo>
                  <a:cubicBezTo>
                    <a:pt x="587247" y="739267"/>
                    <a:pt x="569521" y="737440"/>
                    <a:pt x="551797" y="738071"/>
                  </a:cubicBezTo>
                  <a:cubicBezTo>
                    <a:pt x="534157" y="739471"/>
                    <a:pt x="516605" y="741824"/>
                    <a:pt x="499219" y="745120"/>
                  </a:cubicBezTo>
                  <a:lnTo>
                    <a:pt x="495123" y="745691"/>
                  </a:lnTo>
                  <a:lnTo>
                    <a:pt x="488932" y="746453"/>
                  </a:lnTo>
                  <a:lnTo>
                    <a:pt x="476454" y="747882"/>
                  </a:lnTo>
                  <a:lnTo>
                    <a:pt x="449308" y="750454"/>
                  </a:lnTo>
                  <a:cubicBezTo>
                    <a:pt x="431020" y="752263"/>
                    <a:pt x="412827" y="754264"/>
                    <a:pt x="394730" y="756931"/>
                  </a:cubicBezTo>
                  <a:cubicBezTo>
                    <a:pt x="376632" y="759598"/>
                    <a:pt x="360821" y="763408"/>
                    <a:pt x="344056" y="767217"/>
                  </a:cubicBezTo>
                  <a:cubicBezTo>
                    <a:pt x="336056" y="769123"/>
                    <a:pt x="327959" y="770837"/>
                    <a:pt x="319863" y="772456"/>
                  </a:cubicBezTo>
                  <a:cubicBezTo>
                    <a:pt x="311767" y="774076"/>
                    <a:pt x="303575" y="775504"/>
                    <a:pt x="296146" y="776266"/>
                  </a:cubicBezTo>
                  <a:lnTo>
                    <a:pt x="291383" y="776933"/>
                  </a:lnTo>
                  <a:lnTo>
                    <a:pt x="290621" y="776933"/>
                  </a:lnTo>
                  <a:lnTo>
                    <a:pt x="285002" y="777505"/>
                  </a:lnTo>
                  <a:lnTo>
                    <a:pt x="273762" y="778171"/>
                  </a:lnTo>
                  <a:cubicBezTo>
                    <a:pt x="265380" y="778171"/>
                    <a:pt x="257093" y="778171"/>
                    <a:pt x="248806" y="778171"/>
                  </a:cubicBezTo>
                  <a:cubicBezTo>
                    <a:pt x="240520" y="778171"/>
                    <a:pt x="235186" y="777219"/>
                    <a:pt x="228709" y="776552"/>
                  </a:cubicBezTo>
                  <a:cubicBezTo>
                    <a:pt x="227244" y="771054"/>
                    <a:pt x="223867" y="766258"/>
                    <a:pt x="219184" y="763026"/>
                  </a:cubicBezTo>
                  <a:cubicBezTo>
                    <a:pt x="213916" y="758569"/>
                    <a:pt x="208892" y="753832"/>
                    <a:pt x="204134" y="748834"/>
                  </a:cubicBezTo>
                  <a:cubicBezTo>
                    <a:pt x="196488" y="741358"/>
                    <a:pt x="191163" y="731832"/>
                    <a:pt x="188799" y="721402"/>
                  </a:cubicBezTo>
                  <a:lnTo>
                    <a:pt x="191371" y="715116"/>
                  </a:lnTo>
                  <a:cubicBezTo>
                    <a:pt x="193085" y="710798"/>
                    <a:pt x="194705" y="706512"/>
                    <a:pt x="196229" y="702257"/>
                  </a:cubicBezTo>
                  <a:cubicBezTo>
                    <a:pt x="201771" y="686670"/>
                    <a:pt x="206383" y="670766"/>
                    <a:pt x="210040" y="654632"/>
                  </a:cubicBezTo>
                  <a:cubicBezTo>
                    <a:pt x="217850" y="622057"/>
                    <a:pt x="222613" y="588814"/>
                    <a:pt x="227471" y="555763"/>
                  </a:cubicBezTo>
                  <a:cubicBezTo>
                    <a:pt x="239136" y="485222"/>
                    <a:pt x="247243" y="414139"/>
                    <a:pt x="251759" y="342784"/>
                  </a:cubicBezTo>
                  <a:cubicBezTo>
                    <a:pt x="252521" y="325448"/>
                    <a:pt x="252426" y="308113"/>
                    <a:pt x="252236" y="290682"/>
                  </a:cubicBezTo>
                  <a:cubicBezTo>
                    <a:pt x="257760" y="289444"/>
                    <a:pt x="262999" y="287348"/>
                    <a:pt x="268333" y="285634"/>
                  </a:cubicBezTo>
                  <a:cubicBezTo>
                    <a:pt x="273667" y="283919"/>
                    <a:pt x="276429" y="283729"/>
                    <a:pt x="280334" y="282300"/>
                  </a:cubicBezTo>
                  <a:cubicBezTo>
                    <a:pt x="283439" y="290995"/>
                    <a:pt x="289038" y="298582"/>
                    <a:pt x="296431" y="304112"/>
                  </a:cubicBezTo>
                  <a:cubicBezTo>
                    <a:pt x="299163" y="305585"/>
                    <a:pt x="302572" y="304564"/>
                    <a:pt x="304045" y="301833"/>
                  </a:cubicBezTo>
                  <a:cubicBezTo>
                    <a:pt x="304488" y="301011"/>
                    <a:pt x="304719" y="300092"/>
                    <a:pt x="304718" y="299159"/>
                  </a:cubicBezTo>
                  <a:cubicBezTo>
                    <a:pt x="303665" y="290329"/>
                    <a:pt x="301155" y="281735"/>
                    <a:pt x="297289" y="273727"/>
                  </a:cubicBezTo>
                  <a:cubicBezTo>
                    <a:pt x="293574" y="265155"/>
                    <a:pt x="290431" y="256201"/>
                    <a:pt x="287288" y="247343"/>
                  </a:cubicBezTo>
                  <a:cubicBezTo>
                    <a:pt x="285573" y="242676"/>
                    <a:pt x="284430" y="237818"/>
                    <a:pt x="282906" y="232865"/>
                  </a:cubicBezTo>
                  <a:cubicBezTo>
                    <a:pt x="282742" y="232180"/>
                    <a:pt x="282519" y="231511"/>
                    <a:pt x="282239" y="230865"/>
                  </a:cubicBezTo>
                  <a:cubicBezTo>
                    <a:pt x="284420" y="228225"/>
                    <a:pt x="284170" y="224344"/>
                    <a:pt x="281668" y="222007"/>
                  </a:cubicBezTo>
                  <a:cubicBezTo>
                    <a:pt x="277010" y="217785"/>
                    <a:pt x="271861" y="214140"/>
                    <a:pt x="266333" y="211148"/>
                  </a:cubicBezTo>
                  <a:cubicBezTo>
                    <a:pt x="260618" y="207624"/>
                    <a:pt x="254903" y="203909"/>
                    <a:pt x="249473" y="199908"/>
                  </a:cubicBezTo>
                  <a:cubicBezTo>
                    <a:pt x="244044" y="195908"/>
                    <a:pt x="236900" y="190383"/>
                    <a:pt x="230423" y="185716"/>
                  </a:cubicBezTo>
                  <a:cubicBezTo>
                    <a:pt x="229911" y="183139"/>
                    <a:pt x="228574" y="180798"/>
                    <a:pt x="226613" y="179049"/>
                  </a:cubicBezTo>
                  <a:cubicBezTo>
                    <a:pt x="222459" y="175663"/>
                    <a:pt x="217711" y="173079"/>
                    <a:pt x="212612" y="171429"/>
                  </a:cubicBezTo>
                  <a:cubicBezTo>
                    <a:pt x="204611" y="164857"/>
                    <a:pt x="196800" y="158094"/>
                    <a:pt x="188894" y="151426"/>
                  </a:cubicBezTo>
                  <a:cubicBezTo>
                    <a:pt x="176702" y="141139"/>
                    <a:pt x="165177" y="130662"/>
                    <a:pt x="148985" y="128757"/>
                  </a:cubicBezTo>
                  <a:cubicBezTo>
                    <a:pt x="137771" y="128215"/>
                    <a:pt x="126771" y="131961"/>
                    <a:pt x="118219" y="139234"/>
                  </a:cubicBezTo>
                  <a:cubicBezTo>
                    <a:pt x="115266" y="141330"/>
                    <a:pt x="112504" y="143616"/>
                    <a:pt x="109646" y="145902"/>
                  </a:cubicBezTo>
                  <a:lnTo>
                    <a:pt x="109646" y="145902"/>
                  </a:lnTo>
                  <a:lnTo>
                    <a:pt x="108313" y="147045"/>
                  </a:lnTo>
                  <a:lnTo>
                    <a:pt x="103931" y="150379"/>
                  </a:lnTo>
                  <a:cubicBezTo>
                    <a:pt x="98036" y="154601"/>
                    <a:pt x="91863" y="158419"/>
                    <a:pt x="85453" y="161808"/>
                  </a:cubicBezTo>
                  <a:cubicBezTo>
                    <a:pt x="72213" y="168878"/>
                    <a:pt x="59623" y="177101"/>
                    <a:pt x="47829" y="186383"/>
                  </a:cubicBezTo>
                  <a:cubicBezTo>
                    <a:pt x="44019" y="189622"/>
                    <a:pt x="40019" y="192670"/>
                    <a:pt x="35923" y="195908"/>
                  </a:cubicBezTo>
                  <a:cubicBezTo>
                    <a:pt x="29446" y="194956"/>
                    <a:pt x="22873" y="194098"/>
                    <a:pt x="16301" y="193527"/>
                  </a:cubicBezTo>
                  <a:lnTo>
                    <a:pt x="10967" y="193527"/>
                  </a:lnTo>
                  <a:lnTo>
                    <a:pt x="9062" y="192003"/>
                  </a:lnTo>
                  <a:cubicBezTo>
                    <a:pt x="8042" y="191156"/>
                    <a:pt x="7086" y="190232"/>
                    <a:pt x="6205" y="189241"/>
                  </a:cubicBezTo>
                  <a:lnTo>
                    <a:pt x="585" y="183526"/>
                  </a:lnTo>
                  <a:lnTo>
                    <a:pt x="14" y="182859"/>
                  </a:lnTo>
                  <a:cubicBezTo>
                    <a:pt x="-5" y="182637"/>
                    <a:pt x="-5" y="182414"/>
                    <a:pt x="14" y="182192"/>
                  </a:cubicBezTo>
                  <a:cubicBezTo>
                    <a:pt x="15054" y="183393"/>
                    <a:pt x="29975" y="178716"/>
                    <a:pt x="41638" y="169143"/>
                  </a:cubicBezTo>
                  <a:cubicBezTo>
                    <a:pt x="51059" y="160571"/>
                    <a:pt x="58951" y="150457"/>
                    <a:pt x="64974" y="139234"/>
                  </a:cubicBezTo>
                  <a:cubicBezTo>
                    <a:pt x="72501" y="127855"/>
                    <a:pt x="76993" y="114739"/>
                    <a:pt x="78023" y="101134"/>
                  </a:cubicBezTo>
                  <a:cubicBezTo>
                    <a:pt x="79146" y="88159"/>
                    <a:pt x="70320" y="76420"/>
                    <a:pt x="57545" y="73893"/>
                  </a:cubicBezTo>
                  <a:cubicBezTo>
                    <a:pt x="59545" y="70464"/>
                    <a:pt x="61450" y="67130"/>
                    <a:pt x="63640" y="64368"/>
                  </a:cubicBezTo>
                  <a:cubicBezTo>
                    <a:pt x="65831" y="61606"/>
                    <a:pt x="67451" y="58558"/>
                    <a:pt x="69451" y="55700"/>
                  </a:cubicBezTo>
                  <a:lnTo>
                    <a:pt x="72118" y="50557"/>
                  </a:lnTo>
                  <a:lnTo>
                    <a:pt x="74023" y="47985"/>
                  </a:lnTo>
                  <a:cubicBezTo>
                    <a:pt x="81099" y="38800"/>
                    <a:pt x="88937" y="30229"/>
                    <a:pt x="97454" y="22362"/>
                  </a:cubicBezTo>
                  <a:cubicBezTo>
                    <a:pt x="99455" y="20553"/>
                    <a:pt x="101455" y="18743"/>
                    <a:pt x="103550" y="17029"/>
                  </a:cubicBezTo>
                  <a:lnTo>
                    <a:pt x="104408" y="16266"/>
                  </a:lnTo>
                  <a:lnTo>
                    <a:pt x="105074" y="15695"/>
                  </a:lnTo>
                  <a:cubicBezTo>
                    <a:pt x="107170" y="14076"/>
                    <a:pt x="109265" y="12552"/>
                    <a:pt x="111265" y="10742"/>
                  </a:cubicBezTo>
                  <a:cubicBezTo>
                    <a:pt x="113733" y="8607"/>
                    <a:pt x="115997" y="6247"/>
                    <a:pt x="118028" y="3694"/>
                  </a:cubicBezTo>
                  <a:lnTo>
                    <a:pt x="119743" y="2932"/>
                  </a:lnTo>
                  <a:lnTo>
                    <a:pt x="120410" y="2932"/>
                  </a:lnTo>
                  <a:lnTo>
                    <a:pt x="121267" y="2932"/>
                  </a:lnTo>
                  <a:cubicBezTo>
                    <a:pt x="123616" y="2075"/>
                    <a:pt x="126040" y="1438"/>
                    <a:pt x="128506" y="1027"/>
                  </a:cubicBezTo>
                  <a:lnTo>
                    <a:pt x="132411" y="265"/>
                  </a:lnTo>
                  <a:lnTo>
                    <a:pt x="133173" y="265"/>
                  </a:lnTo>
                  <a:lnTo>
                    <a:pt x="134888" y="265"/>
                  </a:lnTo>
                  <a:cubicBezTo>
                    <a:pt x="146400" y="-359"/>
                    <a:pt x="157946" y="120"/>
                    <a:pt x="169368" y="1693"/>
                  </a:cubicBezTo>
                  <a:lnTo>
                    <a:pt x="175559" y="2551"/>
                  </a:lnTo>
                  <a:lnTo>
                    <a:pt x="181370" y="3408"/>
                  </a:lnTo>
                  <a:cubicBezTo>
                    <a:pt x="188894" y="4551"/>
                    <a:pt x="199848" y="5408"/>
                    <a:pt x="204706" y="6170"/>
                  </a:cubicBezTo>
                  <a:cubicBezTo>
                    <a:pt x="221042" y="8751"/>
                    <a:pt x="237203" y="12346"/>
                    <a:pt x="253093" y="16933"/>
                  </a:cubicBezTo>
                  <a:cubicBezTo>
                    <a:pt x="268904" y="21315"/>
                    <a:pt x="284525" y="26458"/>
                    <a:pt x="300718" y="30554"/>
                  </a:cubicBezTo>
                  <a:cubicBezTo>
                    <a:pt x="316910" y="34650"/>
                    <a:pt x="331198" y="36269"/>
                    <a:pt x="346438" y="40079"/>
                  </a:cubicBezTo>
                  <a:cubicBezTo>
                    <a:pt x="353661" y="41697"/>
                    <a:pt x="360760" y="43829"/>
                    <a:pt x="367679" y="46461"/>
                  </a:cubicBezTo>
                  <a:lnTo>
                    <a:pt x="368631" y="46461"/>
                  </a:lnTo>
                  <a:lnTo>
                    <a:pt x="369964" y="47128"/>
                  </a:lnTo>
                  <a:lnTo>
                    <a:pt x="374822" y="49414"/>
                  </a:lnTo>
                  <a:cubicBezTo>
                    <a:pt x="378616" y="51237"/>
                    <a:pt x="382305" y="53273"/>
                    <a:pt x="385871" y="55510"/>
                  </a:cubicBezTo>
                  <a:cubicBezTo>
                    <a:pt x="389014" y="57510"/>
                    <a:pt x="392063" y="59605"/>
                    <a:pt x="395396" y="61701"/>
                  </a:cubicBezTo>
                  <a:lnTo>
                    <a:pt x="399873" y="64939"/>
                  </a:lnTo>
                  <a:lnTo>
                    <a:pt x="402826" y="67225"/>
                  </a:lnTo>
                  <a:cubicBezTo>
                    <a:pt x="408827" y="72083"/>
                    <a:pt x="414637" y="77322"/>
                    <a:pt x="420352" y="82656"/>
                  </a:cubicBezTo>
                  <a:cubicBezTo>
                    <a:pt x="441442" y="103049"/>
                    <a:pt x="461441" y="124542"/>
                    <a:pt x="480264" y="147045"/>
                  </a:cubicBezTo>
                  <a:cubicBezTo>
                    <a:pt x="489789" y="158570"/>
                    <a:pt x="499314" y="170381"/>
                    <a:pt x="509887" y="181525"/>
                  </a:cubicBezTo>
                  <a:cubicBezTo>
                    <a:pt x="514892" y="187720"/>
                    <a:pt x="520439" y="193458"/>
                    <a:pt x="526460" y="198670"/>
                  </a:cubicBezTo>
                  <a:cubicBezTo>
                    <a:pt x="529318" y="200861"/>
                    <a:pt x="531604" y="204004"/>
                    <a:pt x="534271" y="206481"/>
                  </a:cubicBezTo>
                  <a:cubicBezTo>
                    <a:pt x="537537" y="209014"/>
                    <a:pt x="540939" y="211367"/>
                    <a:pt x="544463" y="213529"/>
                  </a:cubicBezTo>
                  <a:cubicBezTo>
                    <a:pt x="545799" y="214463"/>
                    <a:pt x="547405" y="214932"/>
                    <a:pt x="549035" y="214863"/>
                  </a:cubicBezTo>
                  <a:cubicBezTo>
                    <a:pt x="553854" y="225171"/>
                    <a:pt x="559326" y="235161"/>
                    <a:pt x="565418" y="244771"/>
                  </a:cubicBezTo>
                  <a:cubicBezTo>
                    <a:pt x="575780" y="264154"/>
                    <a:pt x="592643" y="279263"/>
                    <a:pt x="613043" y="287443"/>
                  </a:cubicBezTo>
                  <a:cubicBezTo>
                    <a:pt x="632621" y="296535"/>
                    <a:pt x="652722" y="304455"/>
                    <a:pt x="673241" y="311161"/>
                  </a:cubicBezTo>
                  <a:cubicBezTo>
                    <a:pt x="679051" y="313161"/>
                    <a:pt x="684956" y="315066"/>
                    <a:pt x="690862" y="316876"/>
                  </a:cubicBezTo>
                  <a:cubicBezTo>
                    <a:pt x="693221" y="321094"/>
                    <a:pt x="697747" y="323633"/>
                    <a:pt x="702578" y="323448"/>
                  </a:cubicBezTo>
                  <a:lnTo>
                    <a:pt x="707150" y="323448"/>
                  </a:lnTo>
                  <a:lnTo>
                    <a:pt x="707912" y="323448"/>
                  </a:lnTo>
                  <a:lnTo>
                    <a:pt x="710198" y="323448"/>
                  </a:lnTo>
                  <a:cubicBezTo>
                    <a:pt x="715248" y="324432"/>
                    <a:pt x="720215" y="325802"/>
                    <a:pt x="725057" y="327543"/>
                  </a:cubicBezTo>
                  <a:cubicBezTo>
                    <a:pt x="729724" y="329068"/>
                    <a:pt x="734582" y="330782"/>
                    <a:pt x="738963" y="332497"/>
                  </a:cubicBezTo>
                  <a:lnTo>
                    <a:pt x="745440" y="334878"/>
                  </a:lnTo>
                  <a:lnTo>
                    <a:pt x="746964" y="334878"/>
                  </a:lnTo>
                  <a:cubicBezTo>
                    <a:pt x="739915" y="348213"/>
                    <a:pt x="732486" y="361167"/>
                    <a:pt x="726295" y="374978"/>
                  </a:cubicBezTo>
                  <a:cubicBezTo>
                    <a:pt x="719265" y="390846"/>
                    <a:pt x="713221" y="407133"/>
                    <a:pt x="708197" y="423746"/>
                  </a:cubicBezTo>
                  <a:cubicBezTo>
                    <a:pt x="698101" y="457179"/>
                    <a:pt x="690671" y="491850"/>
                    <a:pt x="683528" y="526045"/>
                  </a:cubicBezTo>
                  <a:cubicBezTo>
                    <a:pt x="682194" y="532617"/>
                    <a:pt x="680861" y="539094"/>
                    <a:pt x="679622" y="545666"/>
                  </a:cubicBezTo>
                  <a:cubicBezTo>
                    <a:pt x="670097" y="543190"/>
                    <a:pt x="660572" y="541761"/>
                    <a:pt x="651047" y="539475"/>
                  </a:cubicBezTo>
                  <a:cubicBezTo>
                    <a:pt x="636206" y="535767"/>
                    <a:pt x="621606" y="531154"/>
                    <a:pt x="607328" y="525664"/>
                  </a:cubicBezTo>
                  <a:cubicBezTo>
                    <a:pt x="600374" y="523187"/>
                    <a:pt x="597803" y="534236"/>
                    <a:pt x="604375" y="536903"/>
                  </a:cubicBezTo>
                  <a:cubicBezTo>
                    <a:pt x="618469" y="542903"/>
                    <a:pt x="632872" y="548149"/>
                    <a:pt x="647523" y="552619"/>
                  </a:cubicBezTo>
                  <a:cubicBezTo>
                    <a:pt x="657123" y="555793"/>
                    <a:pt x="667068" y="557807"/>
                    <a:pt x="677146" y="558620"/>
                  </a:cubicBezTo>
                  <a:cubicBezTo>
                    <a:pt x="672669" y="582623"/>
                    <a:pt x="668859" y="606912"/>
                    <a:pt x="665525" y="631201"/>
                  </a:cubicBezTo>
                  <a:cubicBezTo>
                    <a:pt x="662858" y="651140"/>
                    <a:pt x="660541" y="671110"/>
                    <a:pt x="658572" y="691113"/>
                  </a:cubicBezTo>
                  <a:cubicBezTo>
                    <a:pt x="656667" y="711115"/>
                    <a:pt x="654667" y="731213"/>
                    <a:pt x="654762" y="751406"/>
                  </a:cubicBezTo>
                  <a:cubicBezTo>
                    <a:pt x="654762" y="755407"/>
                    <a:pt x="654762" y="759407"/>
                    <a:pt x="654762" y="763503"/>
                  </a:cubicBezTo>
                  <a:cubicBezTo>
                    <a:pt x="654004" y="762636"/>
                    <a:pt x="653060" y="761952"/>
                    <a:pt x="652000" y="76150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DA574F2B-F937-43EC-A1C2-FA6C0922AD09}"/>
                </a:ext>
              </a:extLst>
            </p:cNvPr>
            <p:cNvSpPr/>
            <p:nvPr/>
          </p:nvSpPr>
          <p:spPr>
            <a:xfrm>
              <a:off x="8147729" y="3835588"/>
              <a:ext cx="61666" cy="51082"/>
            </a:xfrm>
            <a:custGeom>
              <a:avLst/>
              <a:gdLst>
                <a:gd name="connsiteX0" fmla="*/ 0 w 38290"/>
                <a:gd name="connsiteY0" fmla="*/ 23527 h 31718"/>
                <a:gd name="connsiteX1" fmla="*/ 0 w 38290"/>
                <a:gd name="connsiteY1" fmla="*/ 23527 h 31718"/>
                <a:gd name="connsiteX2" fmla="*/ 11906 w 38290"/>
                <a:gd name="connsiteY2" fmla="*/ 4477 h 31718"/>
                <a:gd name="connsiteX3" fmla="*/ 14383 w 38290"/>
                <a:gd name="connsiteY3" fmla="*/ 0 h 31718"/>
                <a:gd name="connsiteX4" fmla="*/ 23908 w 38290"/>
                <a:gd name="connsiteY4" fmla="*/ 16002 h 31718"/>
                <a:gd name="connsiteX5" fmla="*/ 38291 w 38290"/>
                <a:gd name="connsiteY5" fmla="*/ 31718 h 31718"/>
                <a:gd name="connsiteX6" fmla="*/ 31052 w 38290"/>
                <a:gd name="connsiteY6" fmla="*/ 30289 h 31718"/>
                <a:gd name="connsiteX7" fmla="*/ 0 w 38290"/>
                <a:gd name="connsiteY7" fmla="*/ 23527 h 3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90" h="31718">
                  <a:moveTo>
                    <a:pt x="0" y="23527"/>
                  </a:moveTo>
                  <a:lnTo>
                    <a:pt x="0" y="23527"/>
                  </a:lnTo>
                  <a:cubicBezTo>
                    <a:pt x="4320" y="17403"/>
                    <a:pt x="8295" y="11044"/>
                    <a:pt x="11906" y="4477"/>
                  </a:cubicBezTo>
                  <a:cubicBezTo>
                    <a:pt x="12763" y="3048"/>
                    <a:pt x="13621" y="1524"/>
                    <a:pt x="14383" y="0"/>
                  </a:cubicBezTo>
                  <a:cubicBezTo>
                    <a:pt x="16904" y="5697"/>
                    <a:pt x="20102" y="11069"/>
                    <a:pt x="23908" y="16002"/>
                  </a:cubicBezTo>
                  <a:cubicBezTo>
                    <a:pt x="28298" y="21597"/>
                    <a:pt x="33106" y="26850"/>
                    <a:pt x="38291" y="31718"/>
                  </a:cubicBezTo>
                  <a:lnTo>
                    <a:pt x="31052" y="30289"/>
                  </a:lnTo>
                  <a:cubicBezTo>
                    <a:pt x="20860" y="28480"/>
                    <a:pt x="10382" y="25813"/>
                    <a:pt x="0" y="235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19F5FD88-9A74-4E6D-A8DA-8DA6ABCE3838}"/>
                </a:ext>
              </a:extLst>
            </p:cNvPr>
            <p:cNvSpPr/>
            <p:nvPr/>
          </p:nvSpPr>
          <p:spPr>
            <a:xfrm>
              <a:off x="6282372" y="2394690"/>
              <a:ext cx="1527259" cy="2054096"/>
            </a:xfrm>
            <a:custGeom>
              <a:avLst/>
              <a:gdLst>
                <a:gd name="connsiteX0" fmla="*/ 746665 w 948308"/>
                <a:gd name="connsiteY0" fmla="*/ 1239774 h 1275432"/>
                <a:gd name="connsiteX1" fmla="*/ 746665 w 948308"/>
                <a:gd name="connsiteY1" fmla="*/ 1239774 h 1275432"/>
                <a:gd name="connsiteX2" fmla="*/ 648176 w 948308"/>
                <a:gd name="connsiteY2" fmla="*/ 1261967 h 1275432"/>
                <a:gd name="connsiteX3" fmla="*/ 623507 w 948308"/>
                <a:gd name="connsiteY3" fmla="*/ 1265968 h 1275432"/>
                <a:gd name="connsiteX4" fmla="*/ 617411 w 948308"/>
                <a:gd name="connsiteY4" fmla="*/ 1266825 h 1275432"/>
                <a:gd name="connsiteX5" fmla="*/ 617125 w 948308"/>
                <a:gd name="connsiteY5" fmla="*/ 1266825 h 1275432"/>
                <a:gd name="connsiteX6" fmla="*/ 615125 w 948308"/>
                <a:gd name="connsiteY6" fmla="*/ 1266825 h 1275432"/>
                <a:gd name="connsiteX7" fmla="*/ 600742 w 948308"/>
                <a:gd name="connsiteY7" fmla="*/ 1268635 h 1275432"/>
                <a:gd name="connsiteX8" fmla="*/ 549497 w 948308"/>
                <a:gd name="connsiteY8" fmla="*/ 1273207 h 1275432"/>
                <a:gd name="connsiteX9" fmla="*/ 354521 w 948308"/>
                <a:gd name="connsiteY9" fmla="*/ 1267492 h 1275432"/>
                <a:gd name="connsiteX10" fmla="*/ 348805 w 948308"/>
                <a:gd name="connsiteY10" fmla="*/ 1266730 h 1275432"/>
                <a:gd name="connsiteX11" fmla="*/ 348139 w 948308"/>
                <a:gd name="connsiteY11" fmla="*/ 1266730 h 1275432"/>
                <a:gd name="connsiteX12" fmla="*/ 346615 w 948308"/>
                <a:gd name="connsiteY12" fmla="*/ 1266730 h 1275432"/>
                <a:gd name="connsiteX13" fmla="*/ 335185 w 948308"/>
                <a:gd name="connsiteY13" fmla="*/ 1265015 h 1275432"/>
                <a:gd name="connsiteX14" fmla="*/ 310420 w 948308"/>
                <a:gd name="connsiteY14" fmla="*/ 1260729 h 1275432"/>
                <a:gd name="connsiteX15" fmla="*/ 263271 w 948308"/>
                <a:gd name="connsiteY15" fmla="*/ 1250347 h 1275432"/>
                <a:gd name="connsiteX16" fmla="*/ 170593 w 948308"/>
                <a:gd name="connsiteY16" fmla="*/ 1221772 h 1275432"/>
                <a:gd name="connsiteX17" fmla="*/ 135350 w 948308"/>
                <a:gd name="connsiteY17" fmla="*/ 1207008 h 1275432"/>
                <a:gd name="connsiteX18" fmla="*/ 98679 w 948308"/>
                <a:gd name="connsiteY18" fmla="*/ 1188815 h 1275432"/>
                <a:gd name="connsiteX19" fmla="*/ 70866 w 948308"/>
                <a:gd name="connsiteY19" fmla="*/ 1172432 h 1275432"/>
                <a:gd name="connsiteX20" fmla="*/ 57341 w 948308"/>
                <a:gd name="connsiteY20" fmla="*/ 1162907 h 1275432"/>
                <a:gd name="connsiteX21" fmla="*/ 51530 w 948308"/>
                <a:gd name="connsiteY21" fmla="*/ 1158526 h 1275432"/>
                <a:gd name="connsiteX22" fmla="*/ 49721 w 948308"/>
                <a:gd name="connsiteY22" fmla="*/ 1157097 h 1275432"/>
                <a:gd name="connsiteX23" fmla="*/ 47244 w 948308"/>
                <a:gd name="connsiteY23" fmla="*/ 1155097 h 1275432"/>
                <a:gd name="connsiteX24" fmla="*/ 26289 w 948308"/>
                <a:gd name="connsiteY24" fmla="*/ 1134523 h 1275432"/>
                <a:gd name="connsiteX25" fmla="*/ 22860 w 948308"/>
                <a:gd name="connsiteY25" fmla="*/ 1130332 h 1275432"/>
                <a:gd name="connsiteX26" fmla="*/ 21336 w 948308"/>
                <a:gd name="connsiteY26" fmla="*/ 1128332 h 1275432"/>
                <a:gd name="connsiteX27" fmla="*/ 19050 w 948308"/>
                <a:gd name="connsiteY27" fmla="*/ 1124998 h 1275432"/>
                <a:gd name="connsiteX28" fmla="*/ 11335 w 948308"/>
                <a:gd name="connsiteY28" fmla="*/ 1111853 h 1275432"/>
                <a:gd name="connsiteX29" fmla="*/ 8382 w 948308"/>
                <a:gd name="connsiteY29" fmla="*/ 1105567 h 1275432"/>
                <a:gd name="connsiteX30" fmla="*/ 7906 w 948308"/>
                <a:gd name="connsiteY30" fmla="*/ 1104519 h 1275432"/>
                <a:gd name="connsiteX31" fmla="*/ 6858 w 948308"/>
                <a:gd name="connsiteY31" fmla="*/ 1101947 h 1275432"/>
                <a:gd name="connsiteX32" fmla="*/ 2286 w 948308"/>
                <a:gd name="connsiteY32" fmla="*/ 1086612 h 1275432"/>
                <a:gd name="connsiteX33" fmla="*/ 762 w 948308"/>
                <a:gd name="connsiteY33" fmla="*/ 1079278 h 1275432"/>
                <a:gd name="connsiteX34" fmla="*/ 0 w 948308"/>
                <a:gd name="connsiteY34" fmla="*/ 1074706 h 1275432"/>
                <a:gd name="connsiteX35" fmla="*/ 0 w 948308"/>
                <a:gd name="connsiteY35" fmla="*/ 1074706 h 1275432"/>
                <a:gd name="connsiteX36" fmla="*/ 0 w 948308"/>
                <a:gd name="connsiteY36" fmla="*/ 1073563 h 1275432"/>
                <a:gd name="connsiteX37" fmla="*/ 5524 w 948308"/>
                <a:gd name="connsiteY37" fmla="*/ 1050893 h 1275432"/>
                <a:gd name="connsiteX38" fmla="*/ 19812 w 948308"/>
                <a:gd name="connsiteY38" fmla="*/ 1020794 h 1275432"/>
                <a:gd name="connsiteX39" fmla="*/ 22193 w 948308"/>
                <a:gd name="connsiteY39" fmla="*/ 1016603 h 1275432"/>
                <a:gd name="connsiteX40" fmla="*/ 25527 w 948308"/>
                <a:gd name="connsiteY40" fmla="*/ 1013555 h 1275432"/>
                <a:gd name="connsiteX41" fmla="*/ 50007 w 948308"/>
                <a:gd name="connsiteY41" fmla="*/ 986314 h 1275432"/>
                <a:gd name="connsiteX42" fmla="*/ 64675 w 948308"/>
                <a:gd name="connsiteY42" fmla="*/ 947643 h 1275432"/>
                <a:gd name="connsiteX43" fmla="*/ 76581 w 948308"/>
                <a:gd name="connsiteY43" fmla="*/ 902303 h 1275432"/>
                <a:gd name="connsiteX44" fmla="*/ 80010 w 948308"/>
                <a:gd name="connsiteY44" fmla="*/ 875633 h 1275432"/>
                <a:gd name="connsiteX45" fmla="*/ 80010 w 948308"/>
                <a:gd name="connsiteY45" fmla="*/ 874395 h 1275432"/>
                <a:gd name="connsiteX46" fmla="*/ 81534 w 948308"/>
                <a:gd name="connsiteY46" fmla="*/ 866108 h 1275432"/>
                <a:gd name="connsiteX47" fmla="*/ 89249 w 948308"/>
                <a:gd name="connsiteY47" fmla="*/ 812864 h 1275432"/>
                <a:gd name="connsiteX48" fmla="*/ 94774 w 948308"/>
                <a:gd name="connsiteY48" fmla="*/ 761905 h 1275432"/>
                <a:gd name="connsiteX49" fmla="*/ 100584 w 948308"/>
                <a:gd name="connsiteY49" fmla="*/ 714280 h 1275432"/>
                <a:gd name="connsiteX50" fmla="*/ 116777 w 948308"/>
                <a:gd name="connsiteY50" fmla="*/ 609505 h 1275432"/>
                <a:gd name="connsiteX51" fmla="*/ 129635 w 948308"/>
                <a:gd name="connsiteY51" fmla="*/ 498824 h 1275432"/>
                <a:gd name="connsiteX52" fmla="*/ 141256 w 948308"/>
                <a:gd name="connsiteY52" fmla="*/ 390430 h 1275432"/>
                <a:gd name="connsiteX53" fmla="*/ 147733 w 948308"/>
                <a:gd name="connsiteY53" fmla="*/ 336328 h 1275432"/>
                <a:gd name="connsiteX54" fmla="*/ 147733 w 948308"/>
                <a:gd name="connsiteY54" fmla="*/ 334804 h 1275432"/>
                <a:gd name="connsiteX55" fmla="*/ 147733 w 948308"/>
                <a:gd name="connsiteY55" fmla="*/ 332708 h 1275432"/>
                <a:gd name="connsiteX56" fmla="*/ 148971 w 948308"/>
                <a:gd name="connsiteY56" fmla="*/ 323183 h 1275432"/>
                <a:gd name="connsiteX57" fmla="*/ 150304 w 948308"/>
                <a:gd name="connsiteY57" fmla="*/ 313087 h 1275432"/>
                <a:gd name="connsiteX58" fmla="*/ 154305 w 948308"/>
                <a:gd name="connsiteY58" fmla="*/ 284512 h 1275432"/>
                <a:gd name="connsiteX59" fmla="*/ 170402 w 948308"/>
                <a:gd name="connsiteY59" fmla="*/ 177356 h 1275432"/>
                <a:gd name="connsiteX60" fmla="*/ 185166 w 948308"/>
                <a:gd name="connsiteY60" fmla="*/ 69723 h 1275432"/>
                <a:gd name="connsiteX61" fmla="*/ 196215 w 948308"/>
                <a:gd name="connsiteY61" fmla="*/ 0 h 1275432"/>
                <a:gd name="connsiteX62" fmla="*/ 226314 w 948308"/>
                <a:gd name="connsiteY62" fmla="*/ 20193 h 1275432"/>
                <a:gd name="connsiteX63" fmla="*/ 291179 w 948308"/>
                <a:gd name="connsiteY63" fmla="*/ 45529 h 1275432"/>
                <a:gd name="connsiteX64" fmla="*/ 296323 w 948308"/>
                <a:gd name="connsiteY64" fmla="*/ 48673 h 1275432"/>
                <a:gd name="connsiteX65" fmla="*/ 383382 w 948308"/>
                <a:gd name="connsiteY65" fmla="*/ 88868 h 1275432"/>
                <a:gd name="connsiteX66" fmla="*/ 432816 w 948308"/>
                <a:gd name="connsiteY66" fmla="*/ 106871 h 1275432"/>
                <a:gd name="connsiteX67" fmla="*/ 456629 w 948308"/>
                <a:gd name="connsiteY67" fmla="*/ 115253 h 1275432"/>
                <a:gd name="connsiteX68" fmla="*/ 475679 w 948308"/>
                <a:gd name="connsiteY68" fmla="*/ 118682 h 1275432"/>
                <a:gd name="connsiteX69" fmla="*/ 480631 w 948308"/>
                <a:gd name="connsiteY69" fmla="*/ 122682 h 1275432"/>
                <a:gd name="connsiteX70" fmla="*/ 490728 w 948308"/>
                <a:gd name="connsiteY70" fmla="*/ 181451 h 1275432"/>
                <a:gd name="connsiteX71" fmla="*/ 537401 w 948308"/>
                <a:gd name="connsiteY71" fmla="*/ 214979 h 1275432"/>
                <a:gd name="connsiteX72" fmla="*/ 579216 w 948308"/>
                <a:gd name="connsiteY72" fmla="*/ 191072 h 1275432"/>
                <a:gd name="connsiteX73" fmla="*/ 588169 w 948308"/>
                <a:gd name="connsiteY73" fmla="*/ 178308 h 1275432"/>
                <a:gd name="connsiteX74" fmla="*/ 588169 w 948308"/>
                <a:gd name="connsiteY74" fmla="*/ 178308 h 1275432"/>
                <a:gd name="connsiteX75" fmla="*/ 592265 w 948308"/>
                <a:gd name="connsiteY75" fmla="*/ 180213 h 1275432"/>
                <a:gd name="connsiteX76" fmla="*/ 597123 w 948308"/>
                <a:gd name="connsiteY76" fmla="*/ 182975 h 1275432"/>
                <a:gd name="connsiteX77" fmla="*/ 597122 w 948308"/>
                <a:gd name="connsiteY77" fmla="*/ 182975 h 1275432"/>
                <a:gd name="connsiteX78" fmla="*/ 597789 w 948308"/>
                <a:gd name="connsiteY78" fmla="*/ 183452 h 1275432"/>
                <a:gd name="connsiteX79" fmla="*/ 597789 w 948308"/>
                <a:gd name="connsiteY79" fmla="*/ 183452 h 1275432"/>
                <a:gd name="connsiteX80" fmla="*/ 603504 w 948308"/>
                <a:gd name="connsiteY80" fmla="*/ 188595 h 1275432"/>
                <a:gd name="connsiteX81" fmla="*/ 598742 w 948308"/>
                <a:gd name="connsiteY81" fmla="*/ 210503 h 1275432"/>
                <a:gd name="connsiteX82" fmla="*/ 602647 w 948308"/>
                <a:gd name="connsiteY82" fmla="*/ 224790 h 1275432"/>
                <a:gd name="connsiteX83" fmla="*/ 600456 w 948308"/>
                <a:gd name="connsiteY83" fmla="*/ 232315 h 1275432"/>
                <a:gd name="connsiteX84" fmla="*/ 582263 w 948308"/>
                <a:gd name="connsiteY84" fmla="*/ 228886 h 1275432"/>
                <a:gd name="connsiteX85" fmla="*/ 533972 w 948308"/>
                <a:gd name="connsiteY85" fmla="*/ 222885 h 1275432"/>
                <a:gd name="connsiteX86" fmla="*/ 440912 w 948308"/>
                <a:gd name="connsiteY86" fmla="*/ 206312 h 1275432"/>
                <a:gd name="connsiteX87" fmla="*/ 353473 w 948308"/>
                <a:gd name="connsiteY87" fmla="*/ 175546 h 1275432"/>
                <a:gd name="connsiteX88" fmla="*/ 312420 w 948308"/>
                <a:gd name="connsiteY88" fmla="*/ 155734 h 1275432"/>
                <a:gd name="connsiteX89" fmla="*/ 268129 w 948308"/>
                <a:gd name="connsiteY89" fmla="*/ 132969 h 1275432"/>
                <a:gd name="connsiteX90" fmla="*/ 265938 w 948308"/>
                <a:gd name="connsiteY90" fmla="*/ 136684 h 1275432"/>
                <a:gd name="connsiteX91" fmla="*/ 306800 w 948308"/>
                <a:gd name="connsiteY91" fmla="*/ 161639 h 1275432"/>
                <a:gd name="connsiteX92" fmla="*/ 325850 w 948308"/>
                <a:gd name="connsiteY92" fmla="*/ 174879 h 1275432"/>
                <a:gd name="connsiteX93" fmla="*/ 347663 w 948308"/>
                <a:gd name="connsiteY93" fmla="*/ 185738 h 1275432"/>
                <a:gd name="connsiteX94" fmla="*/ 389382 w 948308"/>
                <a:gd name="connsiteY94" fmla="*/ 203264 h 1275432"/>
                <a:gd name="connsiteX95" fmla="*/ 435388 w 948308"/>
                <a:gd name="connsiteY95" fmla="*/ 220504 h 1275432"/>
                <a:gd name="connsiteX96" fmla="*/ 530638 w 948308"/>
                <a:gd name="connsiteY96" fmla="*/ 240887 h 1275432"/>
                <a:gd name="connsiteX97" fmla="*/ 578263 w 948308"/>
                <a:gd name="connsiteY97" fmla="*/ 247269 h 1275432"/>
                <a:gd name="connsiteX98" fmla="*/ 597313 w 948308"/>
                <a:gd name="connsiteY98" fmla="*/ 250889 h 1275432"/>
                <a:gd name="connsiteX99" fmla="*/ 595598 w 948308"/>
                <a:gd name="connsiteY99" fmla="*/ 264700 h 1275432"/>
                <a:gd name="connsiteX100" fmla="*/ 615696 w 948308"/>
                <a:gd name="connsiteY100" fmla="*/ 317373 h 1275432"/>
                <a:gd name="connsiteX101" fmla="*/ 615125 w 948308"/>
                <a:gd name="connsiteY101" fmla="*/ 326898 h 1275432"/>
                <a:gd name="connsiteX102" fmla="*/ 609751 w 948308"/>
                <a:gd name="connsiteY102" fmla="*/ 329399 h 1275432"/>
                <a:gd name="connsiteX103" fmla="*/ 609505 w 948308"/>
                <a:gd name="connsiteY103" fmla="*/ 331089 h 1275432"/>
                <a:gd name="connsiteX104" fmla="*/ 606552 w 948308"/>
                <a:gd name="connsiteY104" fmla="*/ 353568 h 1275432"/>
                <a:gd name="connsiteX105" fmla="*/ 603790 w 948308"/>
                <a:gd name="connsiteY105" fmla="*/ 376047 h 1275432"/>
                <a:gd name="connsiteX106" fmla="*/ 596075 w 948308"/>
                <a:gd name="connsiteY106" fmla="*/ 423672 h 1275432"/>
                <a:gd name="connsiteX107" fmla="*/ 580454 w 948308"/>
                <a:gd name="connsiteY107" fmla="*/ 519970 h 1275432"/>
                <a:gd name="connsiteX108" fmla="*/ 566928 w 948308"/>
                <a:gd name="connsiteY108" fmla="*/ 616839 h 1275432"/>
                <a:gd name="connsiteX109" fmla="*/ 560165 w 948308"/>
                <a:gd name="connsiteY109" fmla="*/ 666369 h 1275432"/>
                <a:gd name="connsiteX110" fmla="*/ 557213 w 948308"/>
                <a:gd name="connsiteY110" fmla="*/ 715994 h 1275432"/>
                <a:gd name="connsiteX111" fmla="*/ 566738 w 948308"/>
                <a:gd name="connsiteY111" fmla="*/ 718471 h 1275432"/>
                <a:gd name="connsiteX112" fmla="*/ 578739 w 948308"/>
                <a:gd name="connsiteY112" fmla="*/ 671513 h 1275432"/>
                <a:gd name="connsiteX113" fmla="*/ 585597 w 948308"/>
                <a:gd name="connsiteY113" fmla="*/ 622078 h 1275432"/>
                <a:gd name="connsiteX114" fmla="*/ 598646 w 948308"/>
                <a:gd name="connsiteY114" fmla="*/ 523970 h 1275432"/>
                <a:gd name="connsiteX115" fmla="*/ 597408 w 948308"/>
                <a:gd name="connsiteY115" fmla="*/ 548259 h 1275432"/>
                <a:gd name="connsiteX116" fmla="*/ 598646 w 948308"/>
                <a:gd name="connsiteY116" fmla="*/ 602552 h 1275432"/>
                <a:gd name="connsiteX117" fmla="*/ 599885 w 948308"/>
                <a:gd name="connsiteY117" fmla="*/ 625221 h 1275432"/>
                <a:gd name="connsiteX118" fmla="*/ 611219 w 948308"/>
                <a:gd name="connsiteY118" fmla="*/ 670560 h 1275432"/>
                <a:gd name="connsiteX119" fmla="*/ 630269 w 948308"/>
                <a:gd name="connsiteY119" fmla="*/ 688276 h 1275432"/>
                <a:gd name="connsiteX120" fmla="*/ 644747 w 948308"/>
                <a:gd name="connsiteY120" fmla="*/ 688276 h 1275432"/>
                <a:gd name="connsiteX121" fmla="*/ 652463 w 948308"/>
                <a:gd name="connsiteY121" fmla="*/ 702183 h 1275432"/>
                <a:gd name="connsiteX122" fmla="*/ 668750 w 948308"/>
                <a:gd name="connsiteY122" fmla="*/ 719519 h 1275432"/>
                <a:gd name="connsiteX123" fmla="*/ 663321 w 948308"/>
                <a:gd name="connsiteY123" fmla="*/ 742855 h 1275432"/>
                <a:gd name="connsiteX124" fmla="*/ 659606 w 948308"/>
                <a:gd name="connsiteY124" fmla="*/ 780002 h 1275432"/>
                <a:gd name="connsiteX125" fmla="*/ 654653 w 948308"/>
                <a:gd name="connsiteY125" fmla="*/ 851726 h 1275432"/>
                <a:gd name="connsiteX126" fmla="*/ 652177 w 948308"/>
                <a:gd name="connsiteY126" fmla="*/ 925449 h 1275432"/>
                <a:gd name="connsiteX127" fmla="*/ 649129 w 948308"/>
                <a:gd name="connsiteY127" fmla="*/ 963549 h 1275432"/>
                <a:gd name="connsiteX128" fmla="*/ 645700 w 948308"/>
                <a:gd name="connsiteY128" fmla="*/ 1000221 h 1275432"/>
                <a:gd name="connsiteX129" fmla="*/ 653153 w 948308"/>
                <a:gd name="connsiteY129" fmla="*/ 1004553 h 1275432"/>
                <a:gd name="connsiteX130" fmla="*/ 655892 w 948308"/>
                <a:gd name="connsiteY130" fmla="*/ 1002983 h 1275432"/>
                <a:gd name="connsiteX131" fmla="*/ 665893 w 948308"/>
                <a:gd name="connsiteY131" fmla="*/ 969931 h 1275432"/>
                <a:gd name="connsiteX132" fmla="*/ 669512 w 948308"/>
                <a:gd name="connsiteY132" fmla="*/ 931831 h 1275432"/>
                <a:gd name="connsiteX133" fmla="*/ 672370 w 948308"/>
                <a:gd name="connsiteY133" fmla="*/ 855631 h 1275432"/>
                <a:gd name="connsiteX134" fmla="*/ 676942 w 948308"/>
                <a:gd name="connsiteY134" fmla="*/ 785908 h 1275432"/>
                <a:gd name="connsiteX135" fmla="*/ 679799 w 948308"/>
                <a:gd name="connsiteY135" fmla="*/ 749046 h 1275432"/>
                <a:gd name="connsiteX136" fmla="*/ 683228 w 948308"/>
                <a:gd name="connsiteY136" fmla="*/ 727710 h 1275432"/>
                <a:gd name="connsiteX137" fmla="*/ 685610 w 948308"/>
                <a:gd name="connsiteY137" fmla="*/ 728663 h 1275432"/>
                <a:gd name="connsiteX138" fmla="*/ 689420 w 948308"/>
                <a:gd name="connsiteY138" fmla="*/ 729710 h 1275432"/>
                <a:gd name="connsiteX139" fmla="*/ 711137 w 948308"/>
                <a:gd name="connsiteY139" fmla="*/ 727138 h 1275432"/>
                <a:gd name="connsiteX140" fmla="*/ 713709 w 948308"/>
                <a:gd name="connsiteY140" fmla="*/ 725519 h 1275432"/>
                <a:gd name="connsiteX141" fmla="*/ 715613 w 948308"/>
                <a:gd name="connsiteY141" fmla="*/ 723900 h 1275432"/>
                <a:gd name="connsiteX142" fmla="*/ 718661 w 948308"/>
                <a:gd name="connsiteY142" fmla="*/ 721519 h 1275432"/>
                <a:gd name="connsiteX143" fmla="*/ 728186 w 948308"/>
                <a:gd name="connsiteY143" fmla="*/ 706755 h 1275432"/>
                <a:gd name="connsiteX144" fmla="*/ 734473 w 948308"/>
                <a:gd name="connsiteY144" fmla="*/ 688276 h 1275432"/>
                <a:gd name="connsiteX145" fmla="*/ 749999 w 948308"/>
                <a:gd name="connsiteY145" fmla="*/ 689324 h 1275432"/>
                <a:gd name="connsiteX146" fmla="*/ 770859 w 948308"/>
                <a:gd name="connsiteY146" fmla="*/ 679133 h 1275432"/>
                <a:gd name="connsiteX147" fmla="*/ 768573 w 948308"/>
                <a:gd name="connsiteY147" fmla="*/ 674942 h 1275432"/>
                <a:gd name="connsiteX148" fmla="*/ 759809 w 948308"/>
                <a:gd name="connsiteY148" fmla="*/ 674942 h 1275432"/>
                <a:gd name="connsiteX149" fmla="*/ 748284 w 948308"/>
                <a:gd name="connsiteY149" fmla="*/ 676656 h 1275432"/>
                <a:gd name="connsiteX150" fmla="*/ 736950 w 948308"/>
                <a:gd name="connsiteY150" fmla="*/ 676084 h 1275432"/>
                <a:gd name="connsiteX151" fmla="*/ 740188 w 948308"/>
                <a:gd name="connsiteY151" fmla="*/ 632174 h 1275432"/>
                <a:gd name="connsiteX152" fmla="*/ 761143 w 948308"/>
                <a:gd name="connsiteY152" fmla="*/ 627507 h 1275432"/>
                <a:gd name="connsiteX153" fmla="*/ 761923 w 948308"/>
                <a:gd name="connsiteY153" fmla="*/ 622857 h 1275432"/>
                <a:gd name="connsiteX154" fmla="*/ 761143 w 948308"/>
                <a:gd name="connsiteY154" fmla="*/ 622078 h 1275432"/>
                <a:gd name="connsiteX155" fmla="*/ 740283 w 948308"/>
                <a:gd name="connsiteY155" fmla="*/ 617410 h 1275432"/>
                <a:gd name="connsiteX156" fmla="*/ 739807 w 948308"/>
                <a:gd name="connsiteY156" fmla="*/ 595503 h 1275432"/>
                <a:gd name="connsiteX157" fmla="*/ 741712 w 948308"/>
                <a:gd name="connsiteY157" fmla="*/ 592741 h 1275432"/>
                <a:gd name="connsiteX158" fmla="*/ 744950 w 948308"/>
                <a:gd name="connsiteY158" fmla="*/ 591884 h 1275432"/>
                <a:gd name="connsiteX159" fmla="*/ 750856 w 948308"/>
                <a:gd name="connsiteY159" fmla="*/ 591884 h 1275432"/>
                <a:gd name="connsiteX160" fmla="*/ 769906 w 948308"/>
                <a:gd name="connsiteY160" fmla="*/ 589788 h 1275432"/>
                <a:gd name="connsiteX161" fmla="*/ 771833 w 948308"/>
                <a:gd name="connsiteY161" fmla="*/ 581523 h 1275432"/>
                <a:gd name="connsiteX162" fmla="*/ 769906 w 948308"/>
                <a:gd name="connsiteY162" fmla="*/ 579596 h 1275432"/>
                <a:gd name="connsiteX163" fmla="*/ 754380 w 948308"/>
                <a:gd name="connsiteY163" fmla="*/ 577596 h 1275432"/>
                <a:gd name="connsiteX164" fmla="*/ 755047 w 948308"/>
                <a:gd name="connsiteY164" fmla="*/ 572834 h 1275432"/>
                <a:gd name="connsiteX165" fmla="*/ 755904 w 948308"/>
                <a:gd name="connsiteY165" fmla="*/ 569214 h 1275432"/>
                <a:gd name="connsiteX166" fmla="*/ 757714 w 948308"/>
                <a:gd name="connsiteY166" fmla="*/ 562832 h 1275432"/>
                <a:gd name="connsiteX167" fmla="*/ 764858 w 948308"/>
                <a:gd name="connsiteY167" fmla="*/ 545116 h 1275432"/>
                <a:gd name="connsiteX168" fmla="*/ 773811 w 948308"/>
                <a:gd name="connsiteY168" fmla="*/ 544354 h 1275432"/>
                <a:gd name="connsiteX169" fmla="*/ 778243 w 948308"/>
                <a:gd name="connsiteY169" fmla="*/ 535425 h 1275432"/>
                <a:gd name="connsiteX170" fmla="*/ 775430 w 948308"/>
                <a:gd name="connsiteY170" fmla="*/ 531781 h 1275432"/>
                <a:gd name="connsiteX171" fmla="*/ 771715 w 948308"/>
                <a:gd name="connsiteY171" fmla="*/ 530352 h 1275432"/>
                <a:gd name="connsiteX172" fmla="*/ 777907 w 948308"/>
                <a:gd name="connsiteY172" fmla="*/ 516255 h 1275432"/>
                <a:gd name="connsiteX173" fmla="*/ 782384 w 948308"/>
                <a:gd name="connsiteY173" fmla="*/ 503873 h 1275432"/>
                <a:gd name="connsiteX174" fmla="*/ 783431 w 948308"/>
                <a:gd name="connsiteY174" fmla="*/ 500920 h 1275432"/>
                <a:gd name="connsiteX175" fmla="*/ 807339 w 948308"/>
                <a:gd name="connsiteY175" fmla="*/ 474631 h 1275432"/>
                <a:gd name="connsiteX176" fmla="*/ 806387 w 948308"/>
                <a:gd name="connsiteY176" fmla="*/ 479679 h 1275432"/>
                <a:gd name="connsiteX177" fmla="*/ 799814 w 948308"/>
                <a:gd name="connsiteY177" fmla="*/ 531971 h 1275432"/>
                <a:gd name="connsiteX178" fmla="*/ 792385 w 948308"/>
                <a:gd name="connsiteY178" fmla="*/ 582168 h 1275432"/>
                <a:gd name="connsiteX179" fmla="*/ 781622 w 948308"/>
                <a:gd name="connsiteY179" fmla="*/ 634175 h 1275432"/>
                <a:gd name="connsiteX180" fmla="*/ 765524 w 948308"/>
                <a:gd name="connsiteY180" fmla="*/ 740950 h 1275432"/>
                <a:gd name="connsiteX181" fmla="*/ 753332 w 948308"/>
                <a:gd name="connsiteY181" fmla="*/ 848297 h 1275432"/>
                <a:gd name="connsiteX182" fmla="*/ 752189 w 948308"/>
                <a:gd name="connsiteY182" fmla="*/ 867347 h 1275432"/>
                <a:gd name="connsiteX183" fmla="*/ 753332 w 948308"/>
                <a:gd name="connsiteY183" fmla="*/ 885825 h 1275432"/>
                <a:gd name="connsiteX184" fmla="*/ 758119 w 948308"/>
                <a:gd name="connsiteY184" fmla="*/ 888580 h 1275432"/>
                <a:gd name="connsiteX185" fmla="*/ 760476 w 948308"/>
                <a:gd name="connsiteY185" fmla="*/ 886778 h 1275432"/>
                <a:gd name="connsiteX186" fmla="*/ 764381 w 948308"/>
                <a:gd name="connsiteY186" fmla="*/ 875538 h 1275432"/>
                <a:gd name="connsiteX187" fmla="*/ 767905 w 948308"/>
                <a:gd name="connsiteY187" fmla="*/ 863060 h 1275432"/>
                <a:gd name="connsiteX188" fmla="*/ 772573 w 948308"/>
                <a:gd name="connsiteY188" fmla="*/ 835247 h 1275432"/>
                <a:gd name="connsiteX189" fmla="*/ 779050 w 948308"/>
                <a:gd name="connsiteY189" fmla="*/ 781241 h 1275432"/>
                <a:gd name="connsiteX190" fmla="*/ 793147 w 948308"/>
                <a:gd name="connsiteY190" fmla="*/ 674942 h 1275432"/>
                <a:gd name="connsiteX191" fmla="*/ 812197 w 948308"/>
                <a:gd name="connsiteY191" fmla="*/ 570167 h 1275432"/>
                <a:gd name="connsiteX192" fmla="*/ 818579 w 948308"/>
                <a:gd name="connsiteY192" fmla="*/ 518922 h 1275432"/>
                <a:gd name="connsiteX193" fmla="*/ 824770 w 948308"/>
                <a:gd name="connsiteY193" fmla="*/ 466820 h 1275432"/>
                <a:gd name="connsiteX194" fmla="*/ 828485 w 948308"/>
                <a:gd name="connsiteY194" fmla="*/ 428054 h 1275432"/>
                <a:gd name="connsiteX195" fmla="*/ 828485 w 948308"/>
                <a:gd name="connsiteY195" fmla="*/ 428054 h 1275432"/>
                <a:gd name="connsiteX196" fmla="*/ 834580 w 948308"/>
                <a:gd name="connsiteY196" fmla="*/ 428625 h 1275432"/>
                <a:gd name="connsiteX197" fmla="*/ 872680 w 948308"/>
                <a:gd name="connsiteY197" fmla="*/ 403574 h 1275432"/>
                <a:gd name="connsiteX198" fmla="*/ 881539 w 948308"/>
                <a:gd name="connsiteY198" fmla="*/ 381476 h 1275432"/>
                <a:gd name="connsiteX199" fmla="*/ 888302 w 948308"/>
                <a:gd name="connsiteY199" fmla="*/ 356045 h 1275432"/>
                <a:gd name="connsiteX200" fmla="*/ 893064 w 948308"/>
                <a:gd name="connsiteY200" fmla="*/ 305371 h 1275432"/>
                <a:gd name="connsiteX201" fmla="*/ 894969 w 948308"/>
                <a:gd name="connsiteY201" fmla="*/ 257746 h 1275432"/>
                <a:gd name="connsiteX202" fmla="*/ 895541 w 948308"/>
                <a:gd name="connsiteY202" fmla="*/ 254699 h 1275432"/>
                <a:gd name="connsiteX203" fmla="*/ 903256 w 948308"/>
                <a:gd name="connsiteY203" fmla="*/ 249841 h 1275432"/>
                <a:gd name="connsiteX204" fmla="*/ 905542 w 948308"/>
                <a:gd name="connsiteY204" fmla="*/ 248222 h 1275432"/>
                <a:gd name="connsiteX205" fmla="*/ 910876 w 948308"/>
                <a:gd name="connsiteY205" fmla="*/ 243459 h 1275432"/>
                <a:gd name="connsiteX206" fmla="*/ 917543 w 948308"/>
                <a:gd name="connsiteY206" fmla="*/ 237554 h 1275432"/>
                <a:gd name="connsiteX207" fmla="*/ 919448 w 948308"/>
                <a:gd name="connsiteY207" fmla="*/ 236220 h 1275432"/>
                <a:gd name="connsiteX208" fmla="*/ 922115 w 948308"/>
                <a:gd name="connsiteY208" fmla="*/ 234506 h 1275432"/>
                <a:gd name="connsiteX209" fmla="*/ 924973 w 948308"/>
                <a:gd name="connsiteY209" fmla="*/ 233077 h 1275432"/>
                <a:gd name="connsiteX210" fmla="*/ 928211 w 948308"/>
                <a:gd name="connsiteY210" fmla="*/ 232029 h 1275432"/>
                <a:gd name="connsiteX211" fmla="*/ 936974 w 948308"/>
                <a:gd name="connsiteY211" fmla="*/ 228505 h 1275432"/>
                <a:gd name="connsiteX212" fmla="*/ 948309 w 948308"/>
                <a:gd name="connsiteY212" fmla="*/ 222980 h 1275432"/>
                <a:gd name="connsiteX213" fmla="*/ 946404 w 948308"/>
                <a:gd name="connsiteY213" fmla="*/ 230791 h 1275432"/>
                <a:gd name="connsiteX214" fmla="*/ 928211 w 948308"/>
                <a:gd name="connsiteY214" fmla="*/ 334709 h 1275432"/>
                <a:gd name="connsiteX215" fmla="*/ 895255 w 948308"/>
                <a:gd name="connsiteY215" fmla="*/ 554546 h 1275432"/>
                <a:gd name="connsiteX216" fmla="*/ 870776 w 948308"/>
                <a:gd name="connsiteY216" fmla="*/ 771811 h 1275432"/>
                <a:gd name="connsiteX217" fmla="*/ 856202 w 948308"/>
                <a:gd name="connsiteY217" fmla="*/ 877443 h 1275432"/>
                <a:gd name="connsiteX218" fmla="*/ 841153 w 948308"/>
                <a:gd name="connsiteY218" fmla="*/ 984695 h 1275432"/>
                <a:gd name="connsiteX219" fmla="*/ 838962 w 948308"/>
                <a:gd name="connsiteY219" fmla="*/ 1017080 h 1275432"/>
                <a:gd name="connsiteX220" fmla="*/ 835438 w 948308"/>
                <a:gd name="connsiteY220" fmla="*/ 1026605 h 1275432"/>
                <a:gd name="connsiteX221" fmla="*/ 837152 w 948308"/>
                <a:gd name="connsiteY221" fmla="*/ 1033653 h 1275432"/>
                <a:gd name="connsiteX222" fmla="*/ 837152 w 948308"/>
                <a:gd name="connsiteY222" fmla="*/ 1051084 h 1275432"/>
                <a:gd name="connsiteX223" fmla="*/ 837152 w 948308"/>
                <a:gd name="connsiteY223" fmla="*/ 1052131 h 1275432"/>
                <a:gd name="connsiteX224" fmla="*/ 836295 w 948308"/>
                <a:gd name="connsiteY224" fmla="*/ 1064419 h 1275432"/>
                <a:gd name="connsiteX225" fmla="*/ 837248 w 948308"/>
                <a:gd name="connsiteY225" fmla="*/ 1071086 h 1275432"/>
                <a:gd name="connsiteX226" fmla="*/ 838295 w 948308"/>
                <a:gd name="connsiteY226" fmla="*/ 1079373 h 1275432"/>
                <a:gd name="connsiteX227" fmla="*/ 838772 w 948308"/>
                <a:gd name="connsiteY227" fmla="*/ 1082707 h 1275432"/>
                <a:gd name="connsiteX228" fmla="*/ 839915 w 948308"/>
                <a:gd name="connsiteY228" fmla="*/ 1090517 h 1275432"/>
                <a:gd name="connsiteX229" fmla="*/ 839915 w 948308"/>
                <a:gd name="connsiteY229" fmla="*/ 1126998 h 1275432"/>
                <a:gd name="connsiteX230" fmla="*/ 833342 w 948308"/>
                <a:gd name="connsiteY230" fmla="*/ 1155573 h 1275432"/>
                <a:gd name="connsiteX231" fmla="*/ 820769 w 948308"/>
                <a:gd name="connsiteY231" fmla="*/ 1184624 h 1275432"/>
                <a:gd name="connsiteX232" fmla="*/ 817340 w 948308"/>
                <a:gd name="connsiteY232" fmla="*/ 1191864 h 1275432"/>
                <a:gd name="connsiteX233" fmla="*/ 814388 w 948308"/>
                <a:gd name="connsiteY233" fmla="*/ 1194340 h 1275432"/>
                <a:gd name="connsiteX234" fmla="*/ 809816 w 948308"/>
                <a:gd name="connsiteY234" fmla="*/ 1199864 h 1275432"/>
                <a:gd name="connsiteX235" fmla="*/ 806101 w 948308"/>
                <a:gd name="connsiteY235" fmla="*/ 1207199 h 1275432"/>
                <a:gd name="connsiteX236" fmla="*/ 806101 w 948308"/>
                <a:gd name="connsiteY236" fmla="*/ 1208151 h 1275432"/>
                <a:gd name="connsiteX237" fmla="*/ 805053 w 948308"/>
                <a:gd name="connsiteY237" fmla="*/ 1210818 h 1275432"/>
                <a:gd name="connsiteX238" fmla="*/ 805053 w 948308"/>
                <a:gd name="connsiteY238" fmla="*/ 1212247 h 1275432"/>
                <a:gd name="connsiteX239" fmla="*/ 799434 w 948308"/>
                <a:gd name="connsiteY239" fmla="*/ 1218057 h 1275432"/>
                <a:gd name="connsiteX240" fmla="*/ 796100 w 948308"/>
                <a:gd name="connsiteY240" fmla="*/ 1220915 h 1275432"/>
                <a:gd name="connsiteX241" fmla="*/ 790290 w 948308"/>
                <a:gd name="connsiteY241" fmla="*/ 1224439 h 1275432"/>
                <a:gd name="connsiteX242" fmla="*/ 787051 w 948308"/>
                <a:gd name="connsiteY242" fmla="*/ 1226630 h 1275432"/>
                <a:gd name="connsiteX243" fmla="*/ 778097 w 948308"/>
                <a:gd name="connsiteY243" fmla="*/ 1229868 h 1275432"/>
                <a:gd name="connsiteX244" fmla="*/ 746665 w 948308"/>
                <a:gd name="connsiteY244" fmla="*/ 1239774 h 127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</a:cxnLst>
              <a:rect l="l" t="t" r="r" b="b"/>
              <a:pathLst>
                <a:path w="948308" h="1275432">
                  <a:moveTo>
                    <a:pt x="746665" y="1239774"/>
                  </a:moveTo>
                  <a:lnTo>
                    <a:pt x="746665" y="1239774"/>
                  </a:lnTo>
                  <a:cubicBezTo>
                    <a:pt x="714298" y="1249093"/>
                    <a:pt x="681412" y="1256503"/>
                    <a:pt x="648176" y="1261967"/>
                  </a:cubicBezTo>
                  <a:cubicBezTo>
                    <a:pt x="639985" y="1263396"/>
                    <a:pt x="631793" y="1264730"/>
                    <a:pt x="623507" y="1265968"/>
                  </a:cubicBezTo>
                  <a:lnTo>
                    <a:pt x="617411" y="1266825"/>
                  </a:lnTo>
                  <a:lnTo>
                    <a:pt x="617125" y="1266825"/>
                  </a:lnTo>
                  <a:lnTo>
                    <a:pt x="615125" y="1266825"/>
                  </a:lnTo>
                  <a:lnTo>
                    <a:pt x="600742" y="1268635"/>
                  </a:lnTo>
                  <a:cubicBezTo>
                    <a:pt x="583692" y="1270635"/>
                    <a:pt x="566642" y="1272159"/>
                    <a:pt x="549497" y="1273207"/>
                  </a:cubicBezTo>
                  <a:cubicBezTo>
                    <a:pt x="484471" y="1277496"/>
                    <a:pt x="419184" y="1275583"/>
                    <a:pt x="354521" y="1267492"/>
                  </a:cubicBezTo>
                  <a:lnTo>
                    <a:pt x="348805" y="1266730"/>
                  </a:lnTo>
                  <a:lnTo>
                    <a:pt x="348139" y="1266730"/>
                  </a:lnTo>
                  <a:lnTo>
                    <a:pt x="346615" y="1266730"/>
                  </a:lnTo>
                  <a:lnTo>
                    <a:pt x="335185" y="1265015"/>
                  </a:lnTo>
                  <a:cubicBezTo>
                    <a:pt x="326898" y="1263682"/>
                    <a:pt x="318707" y="1262253"/>
                    <a:pt x="310420" y="1260729"/>
                  </a:cubicBezTo>
                  <a:cubicBezTo>
                    <a:pt x="294608" y="1257808"/>
                    <a:pt x="278892" y="1254347"/>
                    <a:pt x="263271" y="1250347"/>
                  </a:cubicBezTo>
                  <a:cubicBezTo>
                    <a:pt x="231835" y="1242684"/>
                    <a:pt x="200886" y="1233142"/>
                    <a:pt x="170593" y="1221772"/>
                  </a:cubicBezTo>
                  <a:cubicBezTo>
                    <a:pt x="156877" y="1216533"/>
                    <a:pt x="146876" y="1212247"/>
                    <a:pt x="135350" y="1207008"/>
                  </a:cubicBezTo>
                  <a:cubicBezTo>
                    <a:pt x="123825" y="1201769"/>
                    <a:pt x="110680" y="1195292"/>
                    <a:pt x="98679" y="1188815"/>
                  </a:cubicBezTo>
                  <a:cubicBezTo>
                    <a:pt x="89154" y="1183672"/>
                    <a:pt x="79629" y="1178243"/>
                    <a:pt x="70866" y="1172432"/>
                  </a:cubicBezTo>
                  <a:cubicBezTo>
                    <a:pt x="66294" y="1169480"/>
                    <a:pt x="61341" y="1166432"/>
                    <a:pt x="57341" y="1162907"/>
                  </a:cubicBezTo>
                  <a:lnTo>
                    <a:pt x="51530" y="1158526"/>
                  </a:lnTo>
                  <a:lnTo>
                    <a:pt x="49721" y="1157097"/>
                  </a:lnTo>
                  <a:lnTo>
                    <a:pt x="47244" y="1155097"/>
                  </a:lnTo>
                  <a:cubicBezTo>
                    <a:pt x="39728" y="1148802"/>
                    <a:pt x="32721" y="1141923"/>
                    <a:pt x="26289" y="1134523"/>
                  </a:cubicBezTo>
                  <a:lnTo>
                    <a:pt x="22860" y="1130332"/>
                  </a:lnTo>
                  <a:lnTo>
                    <a:pt x="21336" y="1128332"/>
                  </a:lnTo>
                  <a:lnTo>
                    <a:pt x="19050" y="1124998"/>
                  </a:lnTo>
                  <a:cubicBezTo>
                    <a:pt x="16241" y="1120760"/>
                    <a:pt x="13665" y="1116372"/>
                    <a:pt x="11335" y="1111853"/>
                  </a:cubicBezTo>
                  <a:cubicBezTo>
                    <a:pt x="10287" y="1109853"/>
                    <a:pt x="9335" y="1107662"/>
                    <a:pt x="8382" y="1105567"/>
                  </a:cubicBezTo>
                  <a:cubicBezTo>
                    <a:pt x="8167" y="1105246"/>
                    <a:pt x="8006" y="1104892"/>
                    <a:pt x="7906" y="1104519"/>
                  </a:cubicBezTo>
                  <a:cubicBezTo>
                    <a:pt x="7906" y="1105091"/>
                    <a:pt x="7049" y="1102424"/>
                    <a:pt x="6858" y="1101947"/>
                  </a:cubicBezTo>
                  <a:cubicBezTo>
                    <a:pt x="5047" y="1096926"/>
                    <a:pt x="3520" y="1091806"/>
                    <a:pt x="2286" y="1086612"/>
                  </a:cubicBezTo>
                  <a:cubicBezTo>
                    <a:pt x="1715" y="1084231"/>
                    <a:pt x="1238" y="1081754"/>
                    <a:pt x="762" y="1079278"/>
                  </a:cubicBezTo>
                  <a:cubicBezTo>
                    <a:pt x="286" y="1076801"/>
                    <a:pt x="191" y="1076230"/>
                    <a:pt x="0" y="1074706"/>
                  </a:cubicBezTo>
                  <a:lnTo>
                    <a:pt x="0" y="1074706"/>
                  </a:lnTo>
                  <a:cubicBezTo>
                    <a:pt x="0" y="1074706"/>
                    <a:pt x="0" y="1074039"/>
                    <a:pt x="0" y="1073563"/>
                  </a:cubicBezTo>
                  <a:cubicBezTo>
                    <a:pt x="1176" y="1065860"/>
                    <a:pt x="3024" y="1058274"/>
                    <a:pt x="5524" y="1050893"/>
                  </a:cubicBezTo>
                  <a:cubicBezTo>
                    <a:pt x="9446" y="1040482"/>
                    <a:pt x="14225" y="1030415"/>
                    <a:pt x="19812" y="1020794"/>
                  </a:cubicBezTo>
                  <a:cubicBezTo>
                    <a:pt x="20574" y="1019366"/>
                    <a:pt x="21336" y="1017937"/>
                    <a:pt x="22193" y="1016603"/>
                  </a:cubicBezTo>
                  <a:lnTo>
                    <a:pt x="25527" y="1013555"/>
                  </a:lnTo>
                  <a:cubicBezTo>
                    <a:pt x="34782" y="1005523"/>
                    <a:pt x="43005" y="996372"/>
                    <a:pt x="50007" y="986314"/>
                  </a:cubicBezTo>
                  <a:cubicBezTo>
                    <a:pt x="56893" y="974272"/>
                    <a:pt x="61843" y="961222"/>
                    <a:pt x="64675" y="947643"/>
                  </a:cubicBezTo>
                  <a:cubicBezTo>
                    <a:pt x="68771" y="932593"/>
                    <a:pt x="73343" y="917639"/>
                    <a:pt x="76581" y="902303"/>
                  </a:cubicBezTo>
                  <a:cubicBezTo>
                    <a:pt x="78391" y="893512"/>
                    <a:pt x="79537" y="884596"/>
                    <a:pt x="80010" y="875633"/>
                  </a:cubicBezTo>
                  <a:cubicBezTo>
                    <a:pt x="80061" y="875222"/>
                    <a:pt x="80061" y="874806"/>
                    <a:pt x="80010" y="874395"/>
                  </a:cubicBezTo>
                  <a:cubicBezTo>
                    <a:pt x="80582" y="871633"/>
                    <a:pt x="81058" y="868966"/>
                    <a:pt x="81534" y="866108"/>
                  </a:cubicBezTo>
                  <a:cubicBezTo>
                    <a:pt x="84772" y="848487"/>
                    <a:pt x="87154" y="830675"/>
                    <a:pt x="89249" y="812864"/>
                  </a:cubicBezTo>
                  <a:cubicBezTo>
                    <a:pt x="91345" y="795052"/>
                    <a:pt x="92964" y="778955"/>
                    <a:pt x="94774" y="761905"/>
                  </a:cubicBezTo>
                  <a:cubicBezTo>
                    <a:pt x="96584" y="744855"/>
                    <a:pt x="98298" y="729996"/>
                    <a:pt x="100584" y="714280"/>
                  </a:cubicBezTo>
                  <a:cubicBezTo>
                    <a:pt x="105823" y="679133"/>
                    <a:pt x="112204" y="644271"/>
                    <a:pt x="116777" y="609505"/>
                  </a:cubicBezTo>
                  <a:cubicBezTo>
                    <a:pt x="121634" y="572643"/>
                    <a:pt x="125730" y="535781"/>
                    <a:pt x="129635" y="498824"/>
                  </a:cubicBezTo>
                  <a:cubicBezTo>
                    <a:pt x="133541" y="461867"/>
                    <a:pt x="137160" y="426530"/>
                    <a:pt x="141256" y="390430"/>
                  </a:cubicBezTo>
                  <a:cubicBezTo>
                    <a:pt x="143256" y="372428"/>
                    <a:pt x="145447" y="354330"/>
                    <a:pt x="147733" y="336328"/>
                  </a:cubicBezTo>
                  <a:cubicBezTo>
                    <a:pt x="147763" y="335820"/>
                    <a:pt x="147763" y="335312"/>
                    <a:pt x="147733" y="334804"/>
                  </a:cubicBezTo>
                  <a:cubicBezTo>
                    <a:pt x="147780" y="334106"/>
                    <a:pt x="147780" y="333406"/>
                    <a:pt x="147733" y="332708"/>
                  </a:cubicBezTo>
                  <a:cubicBezTo>
                    <a:pt x="148209" y="329565"/>
                    <a:pt x="148590" y="326422"/>
                    <a:pt x="148971" y="323183"/>
                  </a:cubicBezTo>
                  <a:cubicBezTo>
                    <a:pt x="149352" y="319945"/>
                    <a:pt x="149638" y="318040"/>
                    <a:pt x="150304" y="313087"/>
                  </a:cubicBezTo>
                  <a:cubicBezTo>
                    <a:pt x="151543" y="303562"/>
                    <a:pt x="152876" y="294037"/>
                    <a:pt x="154305" y="284512"/>
                  </a:cubicBezTo>
                  <a:cubicBezTo>
                    <a:pt x="159544" y="248793"/>
                    <a:pt x="165354" y="213074"/>
                    <a:pt x="170402" y="177356"/>
                  </a:cubicBezTo>
                  <a:cubicBezTo>
                    <a:pt x="175451" y="141637"/>
                    <a:pt x="179927" y="106394"/>
                    <a:pt x="185166" y="69723"/>
                  </a:cubicBezTo>
                  <a:cubicBezTo>
                    <a:pt x="188214" y="46577"/>
                    <a:pt x="192310" y="23432"/>
                    <a:pt x="196215" y="0"/>
                  </a:cubicBezTo>
                  <a:cubicBezTo>
                    <a:pt x="204571" y="8945"/>
                    <a:pt x="214869" y="15853"/>
                    <a:pt x="226314" y="20193"/>
                  </a:cubicBezTo>
                  <a:cubicBezTo>
                    <a:pt x="246878" y="31130"/>
                    <a:pt x="268647" y="39633"/>
                    <a:pt x="291179" y="45529"/>
                  </a:cubicBezTo>
                  <a:lnTo>
                    <a:pt x="296323" y="48673"/>
                  </a:lnTo>
                  <a:cubicBezTo>
                    <a:pt x="324077" y="64658"/>
                    <a:pt x="353214" y="78111"/>
                    <a:pt x="383382" y="88868"/>
                  </a:cubicBezTo>
                  <a:cubicBezTo>
                    <a:pt x="399764" y="95155"/>
                    <a:pt x="416338" y="100965"/>
                    <a:pt x="432816" y="106871"/>
                  </a:cubicBezTo>
                  <a:lnTo>
                    <a:pt x="456629" y="115253"/>
                  </a:lnTo>
                  <a:cubicBezTo>
                    <a:pt x="462812" y="117181"/>
                    <a:pt x="469211" y="118333"/>
                    <a:pt x="475679" y="118682"/>
                  </a:cubicBezTo>
                  <a:cubicBezTo>
                    <a:pt x="477412" y="119910"/>
                    <a:pt x="479066" y="121246"/>
                    <a:pt x="480631" y="122682"/>
                  </a:cubicBezTo>
                  <a:cubicBezTo>
                    <a:pt x="475607" y="142821"/>
                    <a:pt x="479270" y="164144"/>
                    <a:pt x="490728" y="181451"/>
                  </a:cubicBezTo>
                  <a:cubicBezTo>
                    <a:pt x="501205" y="198787"/>
                    <a:pt x="516446" y="214503"/>
                    <a:pt x="537401" y="214979"/>
                  </a:cubicBezTo>
                  <a:cubicBezTo>
                    <a:pt x="554266" y="213840"/>
                    <a:pt x="569678" y="205028"/>
                    <a:pt x="579216" y="191072"/>
                  </a:cubicBezTo>
                  <a:cubicBezTo>
                    <a:pt x="582478" y="187019"/>
                    <a:pt x="585469" y="182755"/>
                    <a:pt x="588169" y="178308"/>
                  </a:cubicBezTo>
                  <a:lnTo>
                    <a:pt x="588169" y="178308"/>
                  </a:lnTo>
                  <a:lnTo>
                    <a:pt x="592265" y="180213"/>
                  </a:lnTo>
                  <a:cubicBezTo>
                    <a:pt x="593965" y="180983"/>
                    <a:pt x="595591" y="181908"/>
                    <a:pt x="597123" y="182975"/>
                  </a:cubicBezTo>
                  <a:cubicBezTo>
                    <a:pt x="597122" y="182975"/>
                    <a:pt x="597122" y="182975"/>
                    <a:pt x="597122" y="182975"/>
                  </a:cubicBezTo>
                  <a:cubicBezTo>
                    <a:pt x="597122" y="182975"/>
                    <a:pt x="599122" y="185357"/>
                    <a:pt x="597789" y="183452"/>
                  </a:cubicBezTo>
                  <a:lnTo>
                    <a:pt x="597789" y="183452"/>
                  </a:lnTo>
                  <a:cubicBezTo>
                    <a:pt x="599278" y="185579"/>
                    <a:pt x="601232" y="187338"/>
                    <a:pt x="603504" y="188595"/>
                  </a:cubicBezTo>
                  <a:cubicBezTo>
                    <a:pt x="599619" y="195202"/>
                    <a:pt x="597950" y="202879"/>
                    <a:pt x="598742" y="210503"/>
                  </a:cubicBezTo>
                  <a:cubicBezTo>
                    <a:pt x="599220" y="215453"/>
                    <a:pt x="600540" y="220285"/>
                    <a:pt x="602647" y="224790"/>
                  </a:cubicBezTo>
                  <a:cubicBezTo>
                    <a:pt x="601790" y="227267"/>
                    <a:pt x="601123" y="229934"/>
                    <a:pt x="600456" y="232315"/>
                  </a:cubicBezTo>
                  <a:cubicBezTo>
                    <a:pt x="594455" y="231172"/>
                    <a:pt x="588359" y="229934"/>
                    <a:pt x="582263" y="228886"/>
                  </a:cubicBezTo>
                  <a:cubicBezTo>
                    <a:pt x="566166" y="226028"/>
                    <a:pt x="550164" y="224314"/>
                    <a:pt x="533972" y="222885"/>
                  </a:cubicBezTo>
                  <a:cubicBezTo>
                    <a:pt x="502514" y="220186"/>
                    <a:pt x="471367" y="214639"/>
                    <a:pt x="440912" y="206312"/>
                  </a:cubicBezTo>
                  <a:cubicBezTo>
                    <a:pt x="411099" y="198120"/>
                    <a:pt x="382619" y="185642"/>
                    <a:pt x="353473" y="175546"/>
                  </a:cubicBezTo>
                  <a:cubicBezTo>
                    <a:pt x="339116" y="170438"/>
                    <a:pt x="325352" y="163796"/>
                    <a:pt x="312420" y="155734"/>
                  </a:cubicBezTo>
                  <a:cubicBezTo>
                    <a:pt x="298096" y="147319"/>
                    <a:pt x="283309" y="139718"/>
                    <a:pt x="268129" y="132969"/>
                  </a:cubicBezTo>
                  <a:cubicBezTo>
                    <a:pt x="265652" y="131826"/>
                    <a:pt x="263557" y="135350"/>
                    <a:pt x="265938" y="136684"/>
                  </a:cubicBezTo>
                  <a:cubicBezTo>
                    <a:pt x="279996" y="144264"/>
                    <a:pt x="293637" y="152595"/>
                    <a:pt x="306800" y="161639"/>
                  </a:cubicBezTo>
                  <a:cubicBezTo>
                    <a:pt x="312922" y="166372"/>
                    <a:pt x="319281" y="170791"/>
                    <a:pt x="325850" y="174879"/>
                  </a:cubicBezTo>
                  <a:cubicBezTo>
                    <a:pt x="332916" y="178896"/>
                    <a:pt x="340198" y="182521"/>
                    <a:pt x="347663" y="185738"/>
                  </a:cubicBezTo>
                  <a:cubicBezTo>
                    <a:pt x="361474" y="191738"/>
                    <a:pt x="375571" y="197263"/>
                    <a:pt x="389382" y="203264"/>
                  </a:cubicBezTo>
                  <a:cubicBezTo>
                    <a:pt x="404406" y="209810"/>
                    <a:pt x="419762" y="215565"/>
                    <a:pt x="435388" y="220504"/>
                  </a:cubicBezTo>
                  <a:cubicBezTo>
                    <a:pt x="466411" y="230336"/>
                    <a:pt x="498308" y="237161"/>
                    <a:pt x="530638" y="240887"/>
                  </a:cubicBezTo>
                  <a:cubicBezTo>
                    <a:pt x="546449" y="242602"/>
                    <a:pt x="562166" y="244316"/>
                    <a:pt x="578263" y="247269"/>
                  </a:cubicBezTo>
                  <a:lnTo>
                    <a:pt x="597313" y="250889"/>
                  </a:lnTo>
                  <a:cubicBezTo>
                    <a:pt x="596551" y="255461"/>
                    <a:pt x="595979" y="260414"/>
                    <a:pt x="595598" y="264700"/>
                  </a:cubicBezTo>
                  <a:cubicBezTo>
                    <a:pt x="594074" y="282893"/>
                    <a:pt x="599218" y="307658"/>
                    <a:pt x="615696" y="317373"/>
                  </a:cubicBezTo>
                  <a:lnTo>
                    <a:pt x="615125" y="326898"/>
                  </a:lnTo>
                  <a:cubicBezTo>
                    <a:pt x="612950" y="326105"/>
                    <a:pt x="610544" y="327224"/>
                    <a:pt x="609751" y="329399"/>
                  </a:cubicBezTo>
                  <a:cubicBezTo>
                    <a:pt x="609554" y="329939"/>
                    <a:pt x="609470" y="330515"/>
                    <a:pt x="609505" y="331089"/>
                  </a:cubicBezTo>
                  <a:cubicBezTo>
                    <a:pt x="608949" y="338632"/>
                    <a:pt x="607963" y="346137"/>
                    <a:pt x="606552" y="353568"/>
                  </a:cubicBezTo>
                  <a:cubicBezTo>
                    <a:pt x="605409" y="361093"/>
                    <a:pt x="604838" y="368618"/>
                    <a:pt x="603790" y="376047"/>
                  </a:cubicBezTo>
                  <a:cubicBezTo>
                    <a:pt x="601599" y="392049"/>
                    <a:pt x="599027" y="407956"/>
                    <a:pt x="596075" y="423672"/>
                  </a:cubicBezTo>
                  <a:cubicBezTo>
                    <a:pt x="590360" y="455422"/>
                    <a:pt x="585153" y="487521"/>
                    <a:pt x="580454" y="519970"/>
                  </a:cubicBezTo>
                  <a:cubicBezTo>
                    <a:pt x="575596" y="552260"/>
                    <a:pt x="570929" y="584549"/>
                    <a:pt x="566928" y="616839"/>
                  </a:cubicBezTo>
                  <a:cubicBezTo>
                    <a:pt x="564737" y="633413"/>
                    <a:pt x="562547" y="649891"/>
                    <a:pt x="560165" y="666369"/>
                  </a:cubicBezTo>
                  <a:cubicBezTo>
                    <a:pt x="557186" y="682732"/>
                    <a:pt x="556195" y="699394"/>
                    <a:pt x="557213" y="715994"/>
                  </a:cubicBezTo>
                  <a:cubicBezTo>
                    <a:pt x="557213" y="720376"/>
                    <a:pt x="564071" y="723519"/>
                    <a:pt x="566738" y="718471"/>
                  </a:cubicBezTo>
                  <a:cubicBezTo>
                    <a:pt x="572934" y="703463"/>
                    <a:pt x="576975" y="687653"/>
                    <a:pt x="578739" y="671513"/>
                  </a:cubicBezTo>
                  <a:cubicBezTo>
                    <a:pt x="581152" y="655003"/>
                    <a:pt x="583438" y="638524"/>
                    <a:pt x="585597" y="622078"/>
                  </a:cubicBezTo>
                  <a:cubicBezTo>
                    <a:pt x="590074" y="589312"/>
                    <a:pt x="594074" y="556641"/>
                    <a:pt x="598646" y="523970"/>
                  </a:cubicBezTo>
                  <a:cubicBezTo>
                    <a:pt x="598075" y="532067"/>
                    <a:pt x="597599" y="540163"/>
                    <a:pt x="597408" y="548259"/>
                  </a:cubicBezTo>
                  <a:cubicBezTo>
                    <a:pt x="596772" y="566365"/>
                    <a:pt x="597186" y="584493"/>
                    <a:pt x="598646" y="602552"/>
                  </a:cubicBezTo>
                  <a:cubicBezTo>
                    <a:pt x="599218" y="610076"/>
                    <a:pt x="599122" y="617696"/>
                    <a:pt x="599885" y="625221"/>
                  </a:cubicBezTo>
                  <a:cubicBezTo>
                    <a:pt x="600751" y="640916"/>
                    <a:pt x="604597" y="656303"/>
                    <a:pt x="611219" y="670560"/>
                  </a:cubicBezTo>
                  <a:cubicBezTo>
                    <a:pt x="615169" y="678611"/>
                    <a:pt x="621953" y="684920"/>
                    <a:pt x="630269" y="688276"/>
                  </a:cubicBezTo>
                  <a:cubicBezTo>
                    <a:pt x="634935" y="690039"/>
                    <a:pt x="640082" y="690039"/>
                    <a:pt x="644747" y="688276"/>
                  </a:cubicBezTo>
                  <a:cubicBezTo>
                    <a:pt x="646980" y="693092"/>
                    <a:pt x="649558" y="697740"/>
                    <a:pt x="652463" y="702183"/>
                  </a:cubicBezTo>
                  <a:cubicBezTo>
                    <a:pt x="656842" y="708865"/>
                    <a:pt x="662354" y="714731"/>
                    <a:pt x="668750" y="719519"/>
                  </a:cubicBezTo>
                  <a:cubicBezTo>
                    <a:pt x="665768" y="726977"/>
                    <a:pt x="663937" y="734846"/>
                    <a:pt x="663321" y="742855"/>
                  </a:cubicBezTo>
                  <a:cubicBezTo>
                    <a:pt x="661511" y="755142"/>
                    <a:pt x="660463" y="767525"/>
                    <a:pt x="659606" y="780002"/>
                  </a:cubicBezTo>
                  <a:cubicBezTo>
                    <a:pt x="657987" y="803910"/>
                    <a:pt x="655987" y="827627"/>
                    <a:pt x="654653" y="851726"/>
                  </a:cubicBezTo>
                  <a:cubicBezTo>
                    <a:pt x="653320" y="875824"/>
                    <a:pt x="653225" y="900875"/>
                    <a:pt x="652177" y="925449"/>
                  </a:cubicBezTo>
                  <a:cubicBezTo>
                    <a:pt x="651605" y="938213"/>
                    <a:pt x="650653" y="950881"/>
                    <a:pt x="649129" y="963549"/>
                  </a:cubicBezTo>
                  <a:cubicBezTo>
                    <a:pt x="646245" y="975547"/>
                    <a:pt x="645090" y="987896"/>
                    <a:pt x="645700" y="1000221"/>
                  </a:cubicBezTo>
                  <a:cubicBezTo>
                    <a:pt x="646561" y="1003475"/>
                    <a:pt x="649898" y="1005415"/>
                    <a:pt x="653153" y="1004553"/>
                  </a:cubicBezTo>
                  <a:cubicBezTo>
                    <a:pt x="654188" y="1004279"/>
                    <a:pt x="655132" y="1003738"/>
                    <a:pt x="655892" y="1002983"/>
                  </a:cubicBezTo>
                  <a:cubicBezTo>
                    <a:pt x="662046" y="993024"/>
                    <a:pt x="665493" y="981631"/>
                    <a:pt x="665893" y="969931"/>
                  </a:cubicBezTo>
                  <a:cubicBezTo>
                    <a:pt x="667798" y="957263"/>
                    <a:pt x="668750" y="944309"/>
                    <a:pt x="669512" y="931831"/>
                  </a:cubicBezTo>
                  <a:cubicBezTo>
                    <a:pt x="671036" y="906494"/>
                    <a:pt x="671036" y="881158"/>
                    <a:pt x="672370" y="855631"/>
                  </a:cubicBezTo>
                  <a:cubicBezTo>
                    <a:pt x="673608" y="832390"/>
                    <a:pt x="675799" y="809244"/>
                    <a:pt x="676942" y="785908"/>
                  </a:cubicBezTo>
                  <a:cubicBezTo>
                    <a:pt x="677609" y="773621"/>
                    <a:pt x="678371" y="761333"/>
                    <a:pt x="679799" y="749046"/>
                  </a:cubicBezTo>
                  <a:cubicBezTo>
                    <a:pt x="680561" y="742188"/>
                    <a:pt x="682466" y="734949"/>
                    <a:pt x="683228" y="727710"/>
                  </a:cubicBezTo>
                  <a:lnTo>
                    <a:pt x="685610" y="728663"/>
                  </a:lnTo>
                  <a:lnTo>
                    <a:pt x="689420" y="729710"/>
                  </a:lnTo>
                  <a:cubicBezTo>
                    <a:pt x="696731" y="731515"/>
                    <a:pt x="704449" y="730601"/>
                    <a:pt x="711137" y="727138"/>
                  </a:cubicBezTo>
                  <a:lnTo>
                    <a:pt x="713709" y="725519"/>
                  </a:lnTo>
                  <a:lnTo>
                    <a:pt x="715613" y="723900"/>
                  </a:lnTo>
                  <a:lnTo>
                    <a:pt x="718661" y="721519"/>
                  </a:lnTo>
                  <a:cubicBezTo>
                    <a:pt x="722780" y="717275"/>
                    <a:pt x="726018" y="712257"/>
                    <a:pt x="728186" y="706755"/>
                  </a:cubicBezTo>
                  <a:cubicBezTo>
                    <a:pt x="730820" y="700792"/>
                    <a:pt x="732924" y="694609"/>
                    <a:pt x="734473" y="688276"/>
                  </a:cubicBezTo>
                  <a:cubicBezTo>
                    <a:pt x="739625" y="688913"/>
                    <a:pt x="744808" y="689263"/>
                    <a:pt x="749999" y="689324"/>
                  </a:cubicBezTo>
                  <a:cubicBezTo>
                    <a:pt x="757142" y="689324"/>
                    <a:pt x="769049" y="688277"/>
                    <a:pt x="770859" y="679133"/>
                  </a:cubicBezTo>
                  <a:cubicBezTo>
                    <a:pt x="771303" y="677354"/>
                    <a:pt x="770309" y="675531"/>
                    <a:pt x="768573" y="674942"/>
                  </a:cubicBezTo>
                  <a:cubicBezTo>
                    <a:pt x="765729" y="673990"/>
                    <a:pt x="762653" y="673990"/>
                    <a:pt x="759809" y="674942"/>
                  </a:cubicBezTo>
                  <a:cubicBezTo>
                    <a:pt x="756085" y="676129"/>
                    <a:pt x="752193" y="676707"/>
                    <a:pt x="748284" y="676656"/>
                  </a:cubicBezTo>
                  <a:cubicBezTo>
                    <a:pt x="744498" y="676703"/>
                    <a:pt x="740712" y="676512"/>
                    <a:pt x="736950" y="676084"/>
                  </a:cubicBezTo>
                  <a:cubicBezTo>
                    <a:pt x="739215" y="661559"/>
                    <a:pt x="740298" y="646875"/>
                    <a:pt x="740188" y="632174"/>
                  </a:cubicBezTo>
                  <a:cubicBezTo>
                    <a:pt x="747495" y="632943"/>
                    <a:pt x="754853" y="631304"/>
                    <a:pt x="761143" y="627507"/>
                  </a:cubicBezTo>
                  <a:cubicBezTo>
                    <a:pt x="762642" y="626438"/>
                    <a:pt x="762991" y="624356"/>
                    <a:pt x="761923" y="622857"/>
                  </a:cubicBezTo>
                  <a:cubicBezTo>
                    <a:pt x="761708" y="622556"/>
                    <a:pt x="761445" y="622292"/>
                    <a:pt x="761143" y="622078"/>
                  </a:cubicBezTo>
                  <a:cubicBezTo>
                    <a:pt x="754902" y="618248"/>
                    <a:pt x="747562" y="616606"/>
                    <a:pt x="740283" y="617410"/>
                  </a:cubicBezTo>
                  <a:cubicBezTo>
                    <a:pt x="740283" y="610076"/>
                    <a:pt x="740283" y="602837"/>
                    <a:pt x="739807" y="595503"/>
                  </a:cubicBezTo>
                  <a:cubicBezTo>
                    <a:pt x="740769" y="594857"/>
                    <a:pt x="741450" y="593870"/>
                    <a:pt x="741712" y="592741"/>
                  </a:cubicBezTo>
                  <a:cubicBezTo>
                    <a:pt x="742834" y="592649"/>
                    <a:pt x="743930" y="592358"/>
                    <a:pt x="744950" y="591884"/>
                  </a:cubicBezTo>
                  <a:lnTo>
                    <a:pt x="750856" y="591884"/>
                  </a:lnTo>
                  <a:cubicBezTo>
                    <a:pt x="757283" y="592622"/>
                    <a:pt x="763793" y="591906"/>
                    <a:pt x="769906" y="589788"/>
                  </a:cubicBezTo>
                  <a:cubicBezTo>
                    <a:pt x="772720" y="588038"/>
                    <a:pt x="773583" y="584338"/>
                    <a:pt x="771833" y="581523"/>
                  </a:cubicBezTo>
                  <a:cubicBezTo>
                    <a:pt x="771347" y="580742"/>
                    <a:pt x="770688" y="580082"/>
                    <a:pt x="769906" y="579596"/>
                  </a:cubicBezTo>
                  <a:cubicBezTo>
                    <a:pt x="764955" y="577738"/>
                    <a:pt x="759641" y="577053"/>
                    <a:pt x="754380" y="577596"/>
                  </a:cubicBezTo>
                  <a:cubicBezTo>
                    <a:pt x="754380" y="576072"/>
                    <a:pt x="754856" y="574548"/>
                    <a:pt x="755047" y="572834"/>
                  </a:cubicBezTo>
                  <a:cubicBezTo>
                    <a:pt x="755047" y="575786"/>
                    <a:pt x="755809" y="569786"/>
                    <a:pt x="755904" y="569214"/>
                  </a:cubicBezTo>
                  <a:cubicBezTo>
                    <a:pt x="755904" y="567023"/>
                    <a:pt x="757047" y="564928"/>
                    <a:pt x="757714" y="562832"/>
                  </a:cubicBezTo>
                  <a:cubicBezTo>
                    <a:pt x="759648" y="556756"/>
                    <a:pt x="762036" y="550834"/>
                    <a:pt x="764858" y="545116"/>
                  </a:cubicBezTo>
                  <a:cubicBezTo>
                    <a:pt x="767863" y="545293"/>
                    <a:pt x="770879" y="545037"/>
                    <a:pt x="773811" y="544354"/>
                  </a:cubicBezTo>
                  <a:cubicBezTo>
                    <a:pt x="777501" y="543112"/>
                    <a:pt x="779485" y="539115"/>
                    <a:pt x="778243" y="535425"/>
                  </a:cubicBezTo>
                  <a:cubicBezTo>
                    <a:pt x="777740" y="533930"/>
                    <a:pt x="776749" y="532647"/>
                    <a:pt x="775430" y="531781"/>
                  </a:cubicBezTo>
                  <a:cubicBezTo>
                    <a:pt x="774232" y="531207"/>
                    <a:pt x="772990" y="530729"/>
                    <a:pt x="771715" y="530352"/>
                  </a:cubicBezTo>
                  <a:cubicBezTo>
                    <a:pt x="773906" y="525685"/>
                    <a:pt x="776002" y="520827"/>
                    <a:pt x="777907" y="516255"/>
                  </a:cubicBezTo>
                  <a:cubicBezTo>
                    <a:pt x="779812" y="511683"/>
                    <a:pt x="781145" y="508064"/>
                    <a:pt x="782384" y="503873"/>
                  </a:cubicBezTo>
                  <a:cubicBezTo>
                    <a:pt x="782384" y="502920"/>
                    <a:pt x="783050" y="501968"/>
                    <a:pt x="783431" y="500920"/>
                  </a:cubicBezTo>
                  <a:cubicBezTo>
                    <a:pt x="793903" y="494809"/>
                    <a:pt x="802247" y="485634"/>
                    <a:pt x="807339" y="474631"/>
                  </a:cubicBezTo>
                  <a:cubicBezTo>
                    <a:pt x="807339" y="476345"/>
                    <a:pt x="806672" y="477965"/>
                    <a:pt x="806387" y="479679"/>
                  </a:cubicBezTo>
                  <a:cubicBezTo>
                    <a:pt x="803624" y="497015"/>
                    <a:pt x="801815" y="514541"/>
                    <a:pt x="799814" y="531971"/>
                  </a:cubicBezTo>
                  <a:cubicBezTo>
                    <a:pt x="797814" y="549402"/>
                    <a:pt x="795528" y="565499"/>
                    <a:pt x="792385" y="582168"/>
                  </a:cubicBezTo>
                  <a:cubicBezTo>
                    <a:pt x="789242" y="598837"/>
                    <a:pt x="784860" y="616744"/>
                    <a:pt x="781622" y="634175"/>
                  </a:cubicBezTo>
                  <a:cubicBezTo>
                    <a:pt x="774954" y="669512"/>
                    <a:pt x="770096" y="705231"/>
                    <a:pt x="765524" y="740950"/>
                  </a:cubicBezTo>
                  <a:cubicBezTo>
                    <a:pt x="760952" y="776668"/>
                    <a:pt x="756571" y="812387"/>
                    <a:pt x="753332" y="848297"/>
                  </a:cubicBezTo>
                  <a:cubicBezTo>
                    <a:pt x="752632" y="854624"/>
                    <a:pt x="752251" y="860982"/>
                    <a:pt x="752189" y="867347"/>
                  </a:cubicBezTo>
                  <a:cubicBezTo>
                    <a:pt x="751997" y="873528"/>
                    <a:pt x="752380" y="879715"/>
                    <a:pt x="753332" y="885825"/>
                  </a:cubicBezTo>
                  <a:cubicBezTo>
                    <a:pt x="753893" y="887908"/>
                    <a:pt x="756036" y="889141"/>
                    <a:pt x="758119" y="888580"/>
                  </a:cubicBezTo>
                  <a:cubicBezTo>
                    <a:pt x="759111" y="888313"/>
                    <a:pt x="759958" y="887665"/>
                    <a:pt x="760476" y="886778"/>
                  </a:cubicBezTo>
                  <a:cubicBezTo>
                    <a:pt x="762312" y="883239"/>
                    <a:pt x="763627" y="879453"/>
                    <a:pt x="764381" y="875538"/>
                  </a:cubicBezTo>
                  <a:cubicBezTo>
                    <a:pt x="765334" y="871347"/>
                    <a:pt x="766953" y="867347"/>
                    <a:pt x="767905" y="863060"/>
                  </a:cubicBezTo>
                  <a:cubicBezTo>
                    <a:pt x="770001" y="853535"/>
                    <a:pt x="771144" y="844487"/>
                    <a:pt x="772573" y="835247"/>
                  </a:cubicBezTo>
                  <a:cubicBezTo>
                    <a:pt x="775335" y="817340"/>
                    <a:pt x="776954" y="799243"/>
                    <a:pt x="779050" y="781241"/>
                  </a:cubicBezTo>
                  <a:cubicBezTo>
                    <a:pt x="783241" y="745712"/>
                    <a:pt x="787622" y="710184"/>
                    <a:pt x="793147" y="674942"/>
                  </a:cubicBezTo>
                  <a:cubicBezTo>
                    <a:pt x="798671" y="639699"/>
                    <a:pt x="807339" y="605504"/>
                    <a:pt x="812197" y="570167"/>
                  </a:cubicBezTo>
                  <a:cubicBezTo>
                    <a:pt x="814864" y="553117"/>
                    <a:pt x="816674" y="536067"/>
                    <a:pt x="818579" y="518922"/>
                  </a:cubicBezTo>
                  <a:cubicBezTo>
                    <a:pt x="820484" y="501777"/>
                    <a:pt x="821436" y="483870"/>
                    <a:pt x="824770" y="466820"/>
                  </a:cubicBezTo>
                  <a:cubicBezTo>
                    <a:pt x="827720" y="454120"/>
                    <a:pt x="828969" y="441083"/>
                    <a:pt x="828485" y="428054"/>
                  </a:cubicBezTo>
                  <a:lnTo>
                    <a:pt x="828485" y="428054"/>
                  </a:lnTo>
                  <a:lnTo>
                    <a:pt x="834580" y="428625"/>
                  </a:lnTo>
                  <a:cubicBezTo>
                    <a:pt x="851335" y="429296"/>
                    <a:pt x="866656" y="419222"/>
                    <a:pt x="872680" y="403574"/>
                  </a:cubicBezTo>
                  <a:cubicBezTo>
                    <a:pt x="876395" y="395192"/>
                    <a:pt x="878300" y="390620"/>
                    <a:pt x="881539" y="381476"/>
                  </a:cubicBezTo>
                  <a:cubicBezTo>
                    <a:pt x="884316" y="373147"/>
                    <a:pt x="886574" y="364653"/>
                    <a:pt x="888302" y="356045"/>
                  </a:cubicBezTo>
                  <a:cubicBezTo>
                    <a:pt x="891269" y="339312"/>
                    <a:pt x="892862" y="322364"/>
                    <a:pt x="893064" y="305371"/>
                  </a:cubicBezTo>
                  <a:cubicBezTo>
                    <a:pt x="892831" y="289474"/>
                    <a:pt x="893466" y="273575"/>
                    <a:pt x="894969" y="257746"/>
                  </a:cubicBezTo>
                  <a:lnTo>
                    <a:pt x="895541" y="254699"/>
                  </a:lnTo>
                  <a:cubicBezTo>
                    <a:pt x="898364" y="253518"/>
                    <a:pt x="900971" y="251876"/>
                    <a:pt x="903256" y="249841"/>
                  </a:cubicBezTo>
                  <a:cubicBezTo>
                    <a:pt x="904094" y="249417"/>
                    <a:pt x="904864" y="248871"/>
                    <a:pt x="905542" y="248222"/>
                  </a:cubicBezTo>
                  <a:cubicBezTo>
                    <a:pt x="907469" y="246809"/>
                    <a:pt x="909255" y="245214"/>
                    <a:pt x="910876" y="243459"/>
                  </a:cubicBezTo>
                  <a:cubicBezTo>
                    <a:pt x="912876" y="241364"/>
                    <a:pt x="915353" y="239459"/>
                    <a:pt x="917543" y="237554"/>
                  </a:cubicBezTo>
                  <a:cubicBezTo>
                    <a:pt x="914019" y="240506"/>
                    <a:pt x="918020" y="237554"/>
                    <a:pt x="919448" y="236220"/>
                  </a:cubicBezTo>
                  <a:lnTo>
                    <a:pt x="922115" y="234506"/>
                  </a:lnTo>
                  <a:lnTo>
                    <a:pt x="924973" y="233077"/>
                  </a:lnTo>
                  <a:lnTo>
                    <a:pt x="928211" y="232029"/>
                  </a:lnTo>
                  <a:cubicBezTo>
                    <a:pt x="931164" y="231077"/>
                    <a:pt x="934117" y="229743"/>
                    <a:pt x="936974" y="228505"/>
                  </a:cubicBezTo>
                  <a:cubicBezTo>
                    <a:pt x="940852" y="226875"/>
                    <a:pt x="944636" y="225030"/>
                    <a:pt x="948309" y="222980"/>
                  </a:cubicBezTo>
                  <a:cubicBezTo>
                    <a:pt x="947738" y="225552"/>
                    <a:pt x="947071" y="228219"/>
                    <a:pt x="946404" y="230791"/>
                  </a:cubicBezTo>
                  <a:cubicBezTo>
                    <a:pt x="938117" y="264986"/>
                    <a:pt x="933450" y="299942"/>
                    <a:pt x="928211" y="334709"/>
                  </a:cubicBezTo>
                  <a:cubicBezTo>
                    <a:pt x="917162" y="407956"/>
                    <a:pt x="904875" y="481013"/>
                    <a:pt x="895255" y="554546"/>
                  </a:cubicBezTo>
                  <a:cubicBezTo>
                    <a:pt x="885635" y="628079"/>
                    <a:pt x="879348" y="699421"/>
                    <a:pt x="870776" y="771811"/>
                  </a:cubicBezTo>
                  <a:cubicBezTo>
                    <a:pt x="866585" y="807530"/>
                    <a:pt x="862013" y="841153"/>
                    <a:pt x="856202" y="877443"/>
                  </a:cubicBezTo>
                  <a:cubicBezTo>
                    <a:pt x="850392" y="913733"/>
                    <a:pt x="844582" y="948690"/>
                    <a:pt x="841153" y="984695"/>
                  </a:cubicBezTo>
                  <a:cubicBezTo>
                    <a:pt x="840105" y="995458"/>
                    <a:pt x="839343" y="1006316"/>
                    <a:pt x="838962" y="1017080"/>
                  </a:cubicBezTo>
                  <a:cubicBezTo>
                    <a:pt x="836629" y="1019697"/>
                    <a:pt x="835370" y="1023099"/>
                    <a:pt x="835438" y="1026605"/>
                  </a:cubicBezTo>
                  <a:cubicBezTo>
                    <a:pt x="835452" y="1029056"/>
                    <a:pt x="836039" y="1031469"/>
                    <a:pt x="837152" y="1033653"/>
                  </a:cubicBezTo>
                  <a:cubicBezTo>
                    <a:pt x="837152" y="1039463"/>
                    <a:pt x="837152" y="1045274"/>
                    <a:pt x="837152" y="1051084"/>
                  </a:cubicBezTo>
                  <a:cubicBezTo>
                    <a:pt x="837206" y="1051431"/>
                    <a:pt x="837206" y="1051784"/>
                    <a:pt x="837152" y="1052131"/>
                  </a:cubicBezTo>
                  <a:cubicBezTo>
                    <a:pt x="836246" y="1056160"/>
                    <a:pt x="835957" y="1060303"/>
                    <a:pt x="836295" y="1064419"/>
                  </a:cubicBezTo>
                  <a:cubicBezTo>
                    <a:pt x="836385" y="1066668"/>
                    <a:pt x="836704" y="1068902"/>
                    <a:pt x="837248" y="1071086"/>
                  </a:cubicBezTo>
                  <a:cubicBezTo>
                    <a:pt x="837247" y="1071086"/>
                    <a:pt x="838486" y="1081088"/>
                    <a:pt x="838295" y="1079373"/>
                  </a:cubicBezTo>
                  <a:cubicBezTo>
                    <a:pt x="838295" y="1080516"/>
                    <a:pt x="838295" y="1081564"/>
                    <a:pt x="838772" y="1082707"/>
                  </a:cubicBezTo>
                  <a:cubicBezTo>
                    <a:pt x="838772" y="1081564"/>
                    <a:pt x="839438" y="1087755"/>
                    <a:pt x="839915" y="1090517"/>
                  </a:cubicBezTo>
                  <a:cubicBezTo>
                    <a:pt x="840962" y="1102655"/>
                    <a:pt x="840962" y="1114860"/>
                    <a:pt x="839915" y="1126998"/>
                  </a:cubicBezTo>
                  <a:cubicBezTo>
                    <a:pt x="838527" y="1136690"/>
                    <a:pt x="836328" y="1146249"/>
                    <a:pt x="833342" y="1155573"/>
                  </a:cubicBezTo>
                  <a:cubicBezTo>
                    <a:pt x="829740" y="1165501"/>
                    <a:pt x="825541" y="1175202"/>
                    <a:pt x="820769" y="1184624"/>
                  </a:cubicBezTo>
                  <a:cubicBezTo>
                    <a:pt x="819722" y="1187006"/>
                    <a:pt x="818579" y="1189482"/>
                    <a:pt x="817340" y="1191864"/>
                  </a:cubicBezTo>
                  <a:lnTo>
                    <a:pt x="814388" y="1194340"/>
                  </a:lnTo>
                  <a:cubicBezTo>
                    <a:pt x="813149" y="1195483"/>
                    <a:pt x="807625" y="1202341"/>
                    <a:pt x="809816" y="1199864"/>
                  </a:cubicBezTo>
                  <a:cubicBezTo>
                    <a:pt x="808058" y="1202010"/>
                    <a:pt x="806791" y="1204513"/>
                    <a:pt x="806101" y="1207199"/>
                  </a:cubicBezTo>
                  <a:cubicBezTo>
                    <a:pt x="806101" y="1207199"/>
                    <a:pt x="806101" y="1207865"/>
                    <a:pt x="806101" y="1208151"/>
                  </a:cubicBezTo>
                  <a:cubicBezTo>
                    <a:pt x="806101" y="1208437"/>
                    <a:pt x="805434" y="1209866"/>
                    <a:pt x="805053" y="1210818"/>
                  </a:cubicBezTo>
                  <a:lnTo>
                    <a:pt x="805053" y="1212247"/>
                  </a:lnTo>
                  <a:cubicBezTo>
                    <a:pt x="803243" y="1214247"/>
                    <a:pt x="801434" y="1216152"/>
                    <a:pt x="799434" y="1218057"/>
                  </a:cubicBezTo>
                  <a:lnTo>
                    <a:pt x="796100" y="1220915"/>
                  </a:lnTo>
                  <a:cubicBezTo>
                    <a:pt x="794241" y="1222214"/>
                    <a:pt x="792300" y="1223391"/>
                    <a:pt x="790290" y="1224439"/>
                  </a:cubicBezTo>
                  <a:cubicBezTo>
                    <a:pt x="789105" y="1225001"/>
                    <a:pt x="788014" y="1225740"/>
                    <a:pt x="787051" y="1226630"/>
                  </a:cubicBezTo>
                  <a:lnTo>
                    <a:pt x="778097" y="1229868"/>
                  </a:lnTo>
                  <a:cubicBezTo>
                    <a:pt x="766382" y="1234059"/>
                    <a:pt x="756476" y="1236917"/>
                    <a:pt x="746665" y="1239774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5B59E716-4B2D-478E-BAC2-CA229A72484F}"/>
                </a:ext>
              </a:extLst>
            </p:cNvPr>
            <p:cNvSpPr/>
            <p:nvPr/>
          </p:nvSpPr>
          <p:spPr>
            <a:xfrm>
              <a:off x="6576664" y="2457738"/>
              <a:ext cx="440325" cy="1449113"/>
            </a:xfrm>
            <a:custGeom>
              <a:avLst/>
              <a:gdLst>
                <a:gd name="connsiteX0" fmla="*/ 86540 w 273407"/>
                <a:gd name="connsiteY0" fmla="*/ 0 h 899785"/>
                <a:gd name="connsiteX1" fmla="*/ 108638 w 273407"/>
                <a:gd name="connsiteY1" fmla="*/ 6477 h 899785"/>
                <a:gd name="connsiteX2" fmla="*/ 113781 w 273407"/>
                <a:gd name="connsiteY2" fmla="*/ 9620 h 899785"/>
                <a:gd name="connsiteX3" fmla="*/ 182933 w 273407"/>
                <a:gd name="connsiteY3" fmla="*/ 42863 h 899785"/>
                <a:gd name="connsiteX4" fmla="*/ 169884 w 273407"/>
                <a:gd name="connsiteY4" fmla="*/ 136208 h 899785"/>
                <a:gd name="connsiteX5" fmla="*/ 130069 w 273407"/>
                <a:gd name="connsiteY5" fmla="*/ 117158 h 899785"/>
                <a:gd name="connsiteX6" fmla="*/ 85778 w 273407"/>
                <a:gd name="connsiteY6" fmla="*/ 94393 h 899785"/>
                <a:gd name="connsiteX7" fmla="*/ 83587 w 273407"/>
                <a:gd name="connsiteY7" fmla="*/ 98108 h 899785"/>
                <a:gd name="connsiteX8" fmla="*/ 124450 w 273407"/>
                <a:gd name="connsiteY8" fmla="*/ 123063 h 899785"/>
                <a:gd name="connsiteX9" fmla="*/ 143500 w 273407"/>
                <a:gd name="connsiteY9" fmla="*/ 136303 h 899785"/>
                <a:gd name="connsiteX10" fmla="*/ 165312 w 273407"/>
                <a:gd name="connsiteY10" fmla="*/ 147161 h 899785"/>
                <a:gd name="connsiteX11" fmla="*/ 168550 w 273407"/>
                <a:gd name="connsiteY11" fmla="*/ 148495 h 899785"/>
                <a:gd name="connsiteX12" fmla="*/ 55107 w 273407"/>
                <a:gd name="connsiteY12" fmla="*/ 870299 h 899785"/>
                <a:gd name="connsiteX13" fmla="*/ 19008 w 273407"/>
                <a:gd name="connsiteY13" fmla="*/ 603599 h 899785"/>
                <a:gd name="connsiteX14" fmla="*/ 86921 w 273407"/>
                <a:gd name="connsiteY14" fmla="*/ 476 h 899785"/>
                <a:gd name="connsiteX15" fmla="*/ 267515 w 273407"/>
                <a:gd name="connsiteY15" fmla="*/ 169736 h 899785"/>
                <a:gd name="connsiteX16" fmla="*/ 258847 w 273407"/>
                <a:gd name="connsiteY16" fmla="*/ 167450 h 899785"/>
                <a:gd name="connsiteX17" fmla="*/ 216366 w 273407"/>
                <a:gd name="connsiteY17" fmla="*/ 153353 h 899785"/>
                <a:gd name="connsiteX18" fmla="*/ 267515 w 273407"/>
                <a:gd name="connsiteY18" fmla="*/ 169736 h 899785"/>
                <a:gd name="connsiteX19" fmla="*/ 210365 w 273407"/>
                <a:gd name="connsiteY19" fmla="*/ 165735 h 899785"/>
                <a:gd name="connsiteX20" fmla="*/ 151310 w 273407"/>
                <a:gd name="connsiteY20" fmla="*/ 638747 h 899785"/>
                <a:gd name="connsiteX21" fmla="*/ 175218 w 273407"/>
                <a:gd name="connsiteY21" fmla="*/ 814864 h 899785"/>
                <a:gd name="connsiteX22" fmla="*/ 257799 w 273407"/>
                <a:gd name="connsiteY22" fmla="*/ 283655 h 899785"/>
                <a:gd name="connsiteX23" fmla="*/ 273135 w 273407"/>
                <a:gd name="connsiteY23" fmla="*/ 187452 h 899785"/>
                <a:gd name="connsiteX24" fmla="*/ 253227 w 273407"/>
                <a:gd name="connsiteY24" fmla="*/ 181642 h 899785"/>
                <a:gd name="connsiteX25" fmla="*/ 209794 w 273407"/>
                <a:gd name="connsiteY25" fmla="*/ 165545 h 899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3407" h="899785">
                  <a:moveTo>
                    <a:pt x="86540" y="0"/>
                  </a:moveTo>
                  <a:cubicBezTo>
                    <a:pt x="93734" y="2708"/>
                    <a:pt x="101121" y="4873"/>
                    <a:pt x="108638" y="6477"/>
                  </a:cubicBezTo>
                  <a:lnTo>
                    <a:pt x="113781" y="9620"/>
                  </a:lnTo>
                  <a:cubicBezTo>
                    <a:pt x="135878" y="22584"/>
                    <a:pt x="159007" y="33703"/>
                    <a:pt x="182933" y="42863"/>
                  </a:cubicBezTo>
                  <a:lnTo>
                    <a:pt x="169884" y="136208"/>
                  </a:lnTo>
                  <a:cubicBezTo>
                    <a:pt x="155974" y="131289"/>
                    <a:pt x="142627" y="124903"/>
                    <a:pt x="130069" y="117158"/>
                  </a:cubicBezTo>
                  <a:cubicBezTo>
                    <a:pt x="115745" y="108742"/>
                    <a:pt x="100958" y="101142"/>
                    <a:pt x="85778" y="94393"/>
                  </a:cubicBezTo>
                  <a:cubicBezTo>
                    <a:pt x="83302" y="93250"/>
                    <a:pt x="81206" y="96774"/>
                    <a:pt x="83587" y="98108"/>
                  </a:cubicBezTo>
                  <a:cubicBezTo>
                    <a:pt x="97645" y="105688"/>
                    <a:pt x="111286" y="114018"/>
                    <a:pt x="124450" y="123063"/>
                  </a:cubicBezTo>
                  <a:cubicBezTo>
                    <a:pt x="130571" y="127796"/>
                    <a:pt x="136930" y="132215"/>
                    <a:pt x="143500" y="136303"/>
                  </a:cubicBezTo>
                  <a:cubicBezTo>
                    <a:pt x="150565" y="140320"/>
                    <a:pt x="157847" y="143945"/>
                    <a:pt x="165312" y="147161"/>
                  </a:cubicBezTo>
                  <a:lnTo>
                    <a:pt x="168550" y="148495"/>
                  </a:lnTo>
                  <a:cubicBezTo>
                    <a:pt x="134070" y="392525"/>
                    <a:pt x="70347" y="834295"/>
                    <a:pt x="55107" y="870299"/>
                  </a:cubicBezTo>
                  <a:cubicBezTo>
                    <a:pt x="34057" y="919925"/>
                    <a:pt x="-32237" y="947833"/>
                    <a:pt x="19008" y="603599"/>
                  </a:cubicBezTo>
                  <a:cubicBezTo>
                    <a:pt x="53869" y="368999"/>
                    <a:pt x="69204" y="140208"/>
                    <a:pt x="86921" y="476"/>
                  </a:cubicBezTo>
                  <a:close/>
                  <a:moveTo>
                    <a:pt x="267515" y="169736"/>
                  </a:moveTo>
                  <a:cubicBezTo>
                    <a:pt x="264562" y="169069"/>
                    <a:pt x="261705" y="168307"/>
                    <a:pt x="258847" y="167450"/>
                  </a:cubicBezTo>
                  <a:cubicBezTo>
                    <a:pt x="244369" y="163544"/>
                    <a:pt x="230272" y="158591"/>
                    <a:pt x="216366" y="153353"/>
                  </a:cubicBezTo>
                  <a:cubicBezTo>
                    <a:pt x="230367" y="135446"/>
                    <a:pt x="254942" y="147161"/>
                    <a:pt x="267515" y="169736"/>
                  </a:cubicBezTo>
                  <a:close/>
                  <a:moveTo>
                    <a:pt x="210365" y="165735"/>
                  </a:moveTo>
                  <a:cubicBezTo>
                    <a:pt x="190172" y="222885"/>
                    <a:pt x="182838" y="427101"/>
                    <a:pt x="151310" y="638747"/>
                  </a:cubicBezTo>
                  <a:cubicBezTo>
                    <a:pt x="117591" y="866013"/>
                    <a:pt x="160835" y="847630"/>
                    <a:pt x="175218" y="814864"/>
                  </a:cubicBezTo>
                  <a:cubicBezTo>
                    <a:pt x="186552" y="788194"/>
                    <a:pt x="238749" y="419957"/>
                    <a:pt x="257799" y="283655"/>
                  </a:cubicBezTo>
                  <a:cubicBezTo>
                    <a:pt x="261609" y="256223"/>
                    <a:pt x="275516" y="214503"/>
                    <a:pt x="273135" y="187452"/>
                  </a:cubicBezTo>
                  <a:cubicBezTo>
                    <a:pt x="266467" y="185642"/>
                    <a:pt x="259895" y="183737"/>
                    <a:pt x="253227" y="181642"/>
                  </a:cubicBezTo>
                  <a:cubicBezTo>
                    <a:pt x="238178" y="176975"/>
                    <a:pt x="223795" y="171736"/>
                    <a:pt x="209794" y="165545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3DE10D09-3054-4D67-BCB2-ECD6F5C5E285}"/>
                </a:ext>
              </a:extLst>
            </p:cNvPr>
            <p:cNvSpPr/>
            <p:nvPr/>
          </p:nvSpPr>
          <p:spPr>
            <a:xfrm>
              <a:off x="6585626" y="2753190"/>
              <a:ext cx="1222472" cy="1675138"/>
            </a:xfrm>
            <a:custGeom>
              <a:avLst/>
              <a:gdLst>
                <a:gd name="connsiteX0" fmla="*/ 558367 w 759059"/>
                <a:gd name="connsiteY0" fmla="*/ 1017175 h 1040129"/>
                <a:gd name="connsiteX1" fmla="*/ 558367 w 759059"/>
                <a:gd name="connsiteY1" fmla="*/ 1017175 h 1040129"/>
                <a:gd name="connsiteX2" fmla="*/ 459879 w 759059"/>
                <a:gd name="connsiteY2" fmla="*/ 1039368 h 1040129"/>
                <a:gd name="connsiteX3" fmla="*/ 455402 w 759059"/>
                <a:gd name="connsiteY3" fmla="*/ 1040130 h 1040129"/>
                <a:gd name="connsiteX4" fmla="*/ 343102 w 759059"/>
                <a:gd name="connsiteY4" fmla="*/ 954405 h 1040129"/>
                <a:gd name="connsiteX5" fmla="*/ 2488 w 759059"/>
                <a:gd name="connsiteY5" fmla="*/ 839629 h 1040129"/>
                <a:gd name="connsiteX6" fmla="*/ 548080 w 759059"/>
                <a:gd name="connsiteY6" fmla="*/ 740378 h 1040129"/>
                <a:gd name="connsiteX7" fmla="*/ 565130 w 759059"/>
                <a:gd name="connsiteY7" fmla="*/ 614077 h 1040129"/>
                <a:gd name="connsiteX8" fmla="*/ 564082 w 759059"/>
                <a:gd name="connsiteY8" fmla="*/ 625316 h 1040129"/>
                <a:gd name="connsiteX9" fmla="*/ 562939 w 759059"/>
                <a:gd name="connsiteY9" fmla="*/ 644366 h 1040129"/>
                <a:gd name="connsiteX10" fmla="*/ 564082 w 759059"/>
                <a:gd name="connsiteY10" fmla="*/ 662845 h 1040129"/>
                <a:gd name="connsiteX11" fmla="*/ 568869 w 759059"/>
                <a:gd name="connsiteY11" fmla="*/ 665600 h 1040129"/>
                <a:gd name="connsiteX12" fmla="*/ 571226 w 759059"/>
                <a:gd name="connsiteY12" fmla="*/ 663797 h 1040129"/>
                <a:gd name="connsiteX13" fmla="*/ 575131 w 759059"/>
                <a:gd name="connsiteY13" fmla="*/ 652558 h 1040129"/>
                <a:gd name="connsiteX14" fmla="*/ 578656 w 759059"/>
                <a:gd name="connsiteY14" fmla="*/ 640080 h 1040129"/>
                <a:gd name="connsiteX15" fmla="*/ 583323 w 759059"/>
                <a:gd name="connsiteY15" fmla="*/ 612267 h 1040129"/>
                <a:gd name="connsiteX16" fmla="*/ 589800 w 759059"/>
                <a:gd name="connsiteY16" fmla="*/ 558260 h 1040129"/>
                <a:gd name="connsiteX17" fmla="*/ 603897 w 759059"/>
                <a:gd name="connsiteY17" fmla="*/ 451961 h 1040129"/>
                <a:gd name="connsiteX18" fmla="*/ 622947 w 759059"/>
                <a:gd name="connsiteY18" fmla="*/ 347186 h 1040129"/>
                <a:gd name="connsiteX19" fmla="*/ 629328 w 759059"/>
                <a:gd name="connsiteY19" fmla="*/ 295942 h 1040129"/>
                <a:gd name="connsiteX20" fmla="*/ 635520 w 759059"/>
                <a:gd name="connsiteY20" fmla="*/ 243840 h 1040129"/>
                <a:gd name="connsiteX21" fmla="*/ 639235 w 759059"/>
                <a:gd name="connsiteY21" fmla="*/ 205073 h 1040129"/>
                <a:gd name="connsiteX22" fmla="*/ 639234 w 759059"/>
                <a:gd name="connsiteY22" fmla="*/ 205073 h 1040129"/>
                <a:gd name="connsiteX23" fmla="*/ 645331 w 759059"/>
                <a:gd name="connsiteY23" fmla="*/ 205645 h 1040129"/>
                <a:gd name="connsiteX24" fmla="*/ 683431 w 759059"/>
                <a:gd name="connsiteY24" fmla="*/ 180594 h 1040129"/>
                <a:gd name="connsiteX25" fmla="*/ 692289 w 759059"/>
                <a:gd name="connsiteY25" fmla="*/ 158496 h 1040129"/>
                <a:gd name="connsiteX26" fmla="*/ 699051 w 759059"/>
                <a:gd name="connsiteY26" fmla="*/ 133064 h 1040129"/>
                <a:gd name="connsiteX27" fmla="*/ 703814 w 759059"/>
                <a:gd name="connsiteY27" fmla="*/ 82391 h 1040129"/>
                <a:gd name="connsiteX28" fmla="*/ 705719 w 759059"/>
                <a:gd name="connsiteY28" fmla="*/ 34766 h 1040129"/>
                <a:gd name="connsiteX29" fmla="*/ 706290 w 759059"/>
                <a:gd name="connsiteY29" fmla="*/ 31718 h 1040129"/>
                <a:gd name="connsiteX30" fmla="*/ 714006 w 759059"/>
                <a:gd name="connsiteY30" fmla="*/ 26861 h 1040129"/>
                <a:gd name="connsiteX31" fmla="*/ 716292 w 759059"/>
                <a:gd name="connsiteY31" fmla="*/ 25241 h 1040129"/>
                <a:gd name="connsiteX32" fmla="*/ 721626 w 759059"/>
                <a:gd name="connsiteY32" fmla="*/ 20479 h 1040129"/>
                <a:gd name="connsiteX33" fmla="*/ 728293 w 759059"/>
                <a:gd name="connsiteY33" fmla="*/ 14573 h 1040129"/>
                <a:gd name="connsiteX34" fmla="*/ 730198 w 759059"/>
                <a:gd name="connsiteY34" fmla="*/ 13240 h 1040129"/>
                <a:gd name="connsiteX35" fmla="*/ 732865 w 759059"/>
                <a:gd name="connsiteY35" fmla="*/ 11525 h 1040129"/>
                <a:gd name="connsiteX36" fmla="*/ 735723 w 759059"/>
                <a:gd name="connsiteY36" fmla="*/ 10096 h 1040129"/>
                <a:gd name="connsiteX37" fmla="*/ 738961 w 759059"/>
                <a:gd name="connsiteY37" fmla="*/ 9049 h 1040129"/>
                <a:gd name="connsiteX38" fmla="*/ 747724 w 759059"/>
                <a:gd name="connsiteY38" fmla="*/ 5525 h 1040129"/>
                <a:gd name="connsiteX39" fmla="*/ 759059 w 759059"/>
                <a:gd name="connsiteY39" fmla="*/ 0 h 1040129"/>
                <a:gd name="connsiteX40" fmla="*/ 757154 w 759059"/>
                <a:gd name="connsiteY40" fmla="*/ 7810 h 1040129"/>
                <a:gd name="connsiteX41" fmla="*/ 738961 w 759059"/>
                <a:gd name="connsiteY41" fmla="*/ 111728 h 1040129"/>
                <a:gd name="connsiteX42" fmla="*/ 706005 w 759059"/>
                <a:gd name="connsiteY42" fmla="*/ 331565 h 1040129"/>
                <a:gd name="connsiteX43" fmla="*/ 681525 w 759059"/>
                <a:gd name="connsiteY43" fmla="*/ 548830 h 1040129"/>
                <a:gd name="connsiteX44" fmla="*/ 666952 w 759059"/>
                <a:gd name="connsiteY44" fmla="*/ 654463 h 1040129"/>
                <a:gd name="connsiteX45" fmla="*/ 651903 w 759059"/>
                <a:gd name="connsiteY45" fmla="*/ 761714 h 1040129"/>
                <a:gd name="connsiteX46" fmla="*/ 649712 w 759059"/>
                <a:gd name="connsiteY46" fmla="*/ 794099 h 1040129"/>
                <a:gd name="connsiteX47" fmla="*/ 646188 w 759059"/>
                <a:gd name="connsiteY47" fmla="*/ 803624 h 1040129"/>
                <a:gd name="connsiteX48" fmla="*/ 647902 w 759059"/>
                <a:gd name="connsiteY48" fmla="*/ 810673 h 1040129"/>
                <a:gd name="connsiteX49" fmla="*/ 647902 w 759059"/>
                <a:gd name="connsiteY49" fmla="*/ 828104 h 1040129"/>
                <a:gd name="connsiteX50" fmla="*/ 647902 w 759059"/>
                <a:gd name="connsiteY50" fmla="*/ 829151 h 1040129"/>
                <a:gd name="connsiteX51" fmla="*/ 647045 w 759059"/>
                <a:gd name="connsiteY51" fmla="*/ 841438 h 1040129"/>
                <a:gd name="connsiteX52" fmla="*/ 647998 w 759059"/>
                <a:gd name="connsiteY52" fmla="*/ 848106 h 1040129"/>
                <a:gd name="connsiteX53" fmla="*/ 649045 w 759059"/>
                <a:gd name="connsiteY53" fmla="*/ 856393 h 1040129"/>
                <a:gd name="connsiteX54" fmla="*/ 649522 w 759059"/>
                <a:gd name="connsiteY54" fmla="*/ 859727 h 1040129"/>
                <a:gd name="connsiteX55" fmla="*/ 650665 w 759059"/>
                <a:gd name="connsiteY55" fmla="*/ 867537 h 1040129"/>
                <a:gd name="connsiteX56" fmla="*/ 650665 w 759059"/>
                <a:gd name="connsiteY56" fmla="*/ 904018 h 1040129"/>
                <a:gd name="connsiteX57" fmla="*/ 644092 w 759059"/>
                <a:gd name="connsiteY57" fmla="*/ 932593 h 1040129"/>
                <a:gd name="connsiteX58" fmla="*/ 631519 w 759059"/>
                <a:gd name="connsiteY58" fmla="*/ 961644 h 1040129"/>
                <a:gd name="connsiteX59" fmla="*/ 628090 w 759059"/>
                <a:gd name="connsiteY59" fmla="*/ 968883 h 1040129"/>
                <a:gd name="connsiteX60" fmla="*/ 625137 w 759059"/>
                <a:gd name="connsiteY60" fmla="*/ 971359 h 1040129"/>
                <a:gd name="connsiteX61" fmla="*/ 620565 w 759059"/>
                <a:gd name="connsiteY61" fmla="*/ 976884 h 1040129"/>
                <a:gd name="connsiteX62" fmla="*/ 616851 w 759059"/>
                <a:gd name="connsiteY62" fmla="*/ 984218 h 1040129"/>
                <a:gd name="connsiteX63" fmla="*/ 616851 w 759059"/>
                <a:gd name="connsiteY63" fmla="*/ 985171 h 1040129"/>
                <a:gd name="connsiteX64" fmla="*/ 615803 w 759059"/>
                <a:gd name="connsiteY64" fmla="*/ 987838 h 1040129"/>
                <a:gd name="connsiteX65" fmla="*/ 615803 w 759059"/>
                <a:gd name="connsiteY65" fmla="*/ 989266 h 1040129"/>
                <a:gd name="connsiteX66" fmla="*/ 610183 w 759059"/>
                <a:gd name="connsiteY66" fmla="*/ 995077 h 1040129"/>
                <a:gd name="connsiteX67" fmla="*/ 606849 w 759059"/>
                <a:gd name="connsiteY67" fmla="*/ 997934 h 1040129"/>
                <a:gd name="connsiteX68" fmla="*/ 601039 w 759059"/>
                <a:gd name="connsiteY68" fmla="*/ 1001458 h 1040129"/>
                <a:gd name="connsiteX69" fmla="*/ 597801 w 759059"/>
                <a:gd name="connsiteY69" fmla="*/ 1003649 h 1040129"/>
                <a:gd name="connsiteX70" fmla="*/ 588847 w 759059"/>
                <a:gd name="connsiteY70" fmla="*/ 1006888 h 1040129"/>
                <a:gd name="connsiteX71" fmla="*/ 559510 w 759059"/>
                <a:gd name="connsiteY71" fmla="*/ 1016413 h 1040129"/>
                <a:gd name="connsiteX72" fmla="*/ 597134 w 759059"/>
                <a:gd name="connsiteY72" fmla="*/ 276511 h 1040129"/>
                <a:gd name="connsiteX73" fmla="*/ 573036 w 759059"/>
                <a:gd name="connsiteY73" fmla="*/ 544735 h 1040129"/>
                <a:gd name="connsiteX74" fmla="*/ 576274 w 759059"/>
                <a:gd name="connsiteY74" fmla="*/ 518446 h 1040129"/>
                <a:gd name="connsiteX75" fmla="*/ 592372 w 759059"/>
                <a:gd name="connsiteY75" fmla="*/ 411671 h 1040129"/>
                <a:gd name="connsiteX76" fmla="*/ 603135 w 759059"/>
                <a:gd name="connsiteY76" fmla="*/ 359664 h 1040129"/>
                <a:gd name="connsiteX77" fmla="*/ 610564 w 759059"/>
                <a:gd name="connsiteY77" fmla="*/ 309467 h 1040129"/>
                <a:gd name="connsiteX78" fmla="*/ 617136 w 759059"/>
                <a:gd name="connsiteY78" fmla="*/ 257175 h 1040129"/>
                <a:gd name="connsiteX79" fmla="*/ 618089 w 759059"/>
                <a:gd name="connsiteY79" fmla="*/ 252127 h 1040129"/>
                <a:gd name="connsiteX80" fmla="*/ 597134 w 759059"/>
                <a:gd name="connsiteY80" fmla="*/ 276511 h 104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759059" h="1040129">
                  <a:moveTo>
                    <a:pt x="558367" y="1017175"/>
                  </a:moveTo>
                  <a:lnTo>
                    <a:pt x="558367" y="1017175"/>
                  </a:lnTo>
                  <a:cubicBezTo>
                    <a:pt x="526000" y="1026493"/>
                    <a:pt x="493114" y="1033904"/>
                    <a:pt x="459879" y="1039368"/>
                  </a:cubicBezTo>
                  <a:lnTo>
                    <a:pt x="455402" y="1040130"/>
                  </a:lnTo>
                  <a:cubicBezTo>
                    <a:pt x="447401" y="996696"/>
                    <a:pt x="417302" y="961168"/>
                    <a:pt x="343102" y="954405"/>
                  </a:cubicBezTo>
                  <a:cubicBezTo>
                    <a:pt x="132123" y="935831"/>
                    <a:pt x="-21610" y="839629"/>
                    <a:pt x="2488" y="839629"/>
                  </a:cubicBezTo>
                  <a:cubicBezTo>
                    <a:pt x="26586" y="839629"/>
                    <a:pt x="502836" y="1035082"/>
                    <a:pt x="548080" y="740378"/>
                  </a:cubicBezTo>
                  <a:cubicBezTo>
                    <a:pt x="554176" y="700469"/>
                    <a:pt x="559891" y="657892"/>
                    <a:pt x="565130" y="614077"/>
                  </a:cubicBezTo>
                  <a:lnTo>
                    <a:pt x="564082" y="625316"/>
                  </a:lnTo>
                  <a:cubicBezTo>
                    <a:pt x="563382" y="631643"/>
                    <a:pt x="563001" y="638001"/>
                    <a:pt x="562939" y="644366"/>
                  </a:cubicBezTo>
                  <a:cubicBezTo>
                    <a:pt x="562747" y="650548"/>
                    <a:pt x="563130" y="656734"/>
                    <a:pt x="564082" y="662845"/>
                  </a:cubicBezTo>
                  <a:cubicBezTo>
                    <a:pt x="564643" y="664927"/>
                    <a:pt x="566786" y="666161"/>
                    <a:pt x="568869" y="665600"/>
                  </a:cubicBezTo>
                  <a:cubicBezTo>
                    <a:pt x="569861" y="665332"/>
                    <a:pt x="570708" y="664685"/>
                    <a:pt x="571226" y="663797"/>
                  </a:cubicBezTo>
                  <a:cubicBezTo>
                    <a:pt x="573062" y="660258"/>
                    <a:pt x="574377" y="656473"/>
                    <a:pt x="575131" y="652558"/>
                  </a:cubicBezTo>
                  <a:cubicBezTo>
                    <a:pt x="576084" y="648367"/>
                    <a:pt x="577703" y="644366"/>
                    <a:pt x="578656" y="640080"/>
                  </a:cubicBezTo>
                  <a:cubicBezTo>
                    <a:pt x="580751" y="630555"/>
                    <a:pt x="581894" y="621506"/>
                    <a:pt x="583323" y="612267"/>
                  </a:cubicBezTo>
                  <a:cubicBezTo>
                    <a:pt x="586085" y="594360"/>
                    <a:pt x="587704" y="576263"/>
                    <a:pt x="589800" y="558260"/>
                  </a:cubicBezTo>
                  <a:cubicBezTo>
                    <a:pt x="593991" y="522732"/>
                    <a:pt x="598372" y="487204"/>
                    <a:pt x="603897" y="451961"/>
                  </a:cubicBezTo>
                  <a:cubicBezTo>
                    <a:pt x="609421" y="416719"/>
                    <a:pt x="618089" y="382524"/>
                    <a:pt x="622947" y="347186"/>
                  </a:cubicBezTo>
                  <a:cubicBezTo>
                    <a:pt x="625614" y="330136"/>
                    <a:pt x="627423" y="313087"/>
                    <a:pt x="629328" y="295942"/>
                  </a:cubicBezTo>
                  <a:cubicBezTo>
                    <a:pt x="631233" y="278797"/>
                    <a:pt x="632186" y="260890"/>
                    <a:pt x="635520" y="243840"/>
                  </a:cubicBezTo>
                  <a:cubicBezTo>
                    <a:pt x="638470" y="231139"/>
                    <a:pt x="639719" y="218103"/>
                    <a:pt x="639235" y="205073"/>
                  </a:cubicBezTo>
                  <a:lnTo>
                    <a:pt x="639234" y="205073"/>
                  </a:lnTo>
                  <a:lnTo>
                    <a:pt x="645331" y="205645"/>
                  </a:lnTo>
                  <a:cubicBezTo>
                    <a:pt x="662085" y="206316"/>
                    <a:pt x="677406" y="196242"/>
                    <a:pt x="683431" y="180594"/>
                  </a:cubicBezTo>
                  <a:cubicBezTo>
                    <a:pt x="687145" y="172212"/>
                    <a:pt x="689050" y="167640"/>
                    <a:pt x="692289" y="158496"/>
                  </a:cubicBezTo>
                  <a:cubicBezTo>
                    <a:pt x="695066" y="150166"/>
                    <a:pt x="697324" y="141673"/>
                    <a:pt x="699051" y="133064"/>
                  </a:cubicBezTo>
                  <a:cubicBezTo>
                    <a:pt x="702019" y="116331"/>
                    <a:pt x="703611" y="99384"/>
                    <a:pt x="703814" y="82391"/>
                  </a:cubicBezTo>
                  <a:cubicBezTo>
                    <a:pt x="703580" y="66493"/>
                    <a:pt x="704216" y="50595"/>
                    <a:pt x="705719" y="34766"/>
                  </a:cubicBezTo>
                  <a:lnTo>
                    <a:pt x="706290" y="31718"/>
                  </a:lnTo>
                  <a:cubicBezTo>
                    <a:pt x="709114" y="30538"/>
                    <a:pt x="711721" y="28896"/>
                    <a:pt x="714006" y="26861"/>
                  </a:cubicBezTo>
                  <a:cubicBezTo>
                    <a:pt x="714843" y="26436"/>
                    <a:pt x="715614" y="25891"/>
                    <a:pt x="716292" y="25241"/>
                  </a:cubicBezTo>
                  <a:cubicBezTo>
                    <a:pt x="718219" y="23829"/>
                    <a:pt x="720005" y="22234"/>
                    <a:pt x="721626" y="20479"/>
                  </a:cubicBezTo>
                  <a:cubicBezTo>
                    <a:pt x="723626" y="18383"/>
                    <a:pt x="726102" y="16478"/>
                    <a:pt x="728293" y="14573"/>
                  </a:cubicBezTo>
                  <a:cubicBezTo>
                    <a:pt x="724769" y="17526"/>
                    <a:pt x="728769" y="14573"/>
                    <a:pt x="730198" y="13240"/>
                  </a:cubicBezTo>
                  <a:lnTo>
                    <a:pt x="732865" y="11525"/>
                  </a:lnTo>
                  <a:lnTo>
                    <a:pt x="735723" y="10096"/>
                  </a:lnTo>
                  <a:lnTo>
                    <a:pt x="738961" y="9049"/>
                  </a:lnTo>
                  <a:cubicBezTo>
                    <a:pt x="741914" y="8096"/>
                    <a:pt x="744867" y="6763"/>
                    <a:pt x="747724" y="5525"/>
                  </a:cubicBezTo>
                  <a:cubicBezTo>
                    <a:pt x="751602" y="3895"/>
                    <a:pt x="755386" y="2050"/>
                    <a:pt x="759059" y="0"/>
                  </a:cubicBezTo>
                  <a:cubicBezTo>
                    <a:pt x="758487" y="2572"/>
                    <a:pt x="757821" y="5239"/>
                    <a:pt x="757154" y="7810"/>
                  </a:cubicBezTo>
                  <a:cubicBezTo>
                    <a:pt x="748867" y="42005"/>
                    <a:pt x="744200" y="76962"/>
                    <a:pt x="738961" y="111728"/>
                  </a:cubicBezTo>
                  <a:cubicBezTo>
                    <a:pt x="727912" y="184975"/>
                    <a:pt x="715625" y="258032"/>
                    <a:pt x="706005" y="331565"/>
                  </a:cubicBezTo>
                  <a:cubicBezTo>
                    <a:pt x="696384" y="405098"/>
                    <a:pt x="690098" y="476440"/>
                    <a:pt x="681525" y="548830"/>
                  </a:cubicBezTo>
                  <a:cubicBezTo>
                    <a:pt x="677334" y="584549"/>
                    <a:pt x="672762" y="618172"/>
                    <a:pt x="666952" y="654463"/>
                  </a:cubicBezTo>
                  <a:cubicBezTo>
                    <a:pt x="661142" y="690753"/>
                    <a:pt x="655332" y="725710"/>
                    <a:pt x="651903" y="761714"/>
                  </a:cubicBezTo>
                  <a:cubicBezTo>
                    <a:pt x="650855" y="772478"/>
                    <a:pt x="650093" y="783336"/>
                    <a:pt x="649712" y="794099"/>
                  </a:cubicBezTo>
                  <a:cubicBezTo>
                    <a:pt x="647378" y="796717"/>
                    <a:pt x="646120" y="800118"/>
                    <a:pt x="646188" y="803624"/>
                  </a:cubicBezTo>
                  <a:cubicBezTo>
                    <a:pt x="646202" y="806075"/>
                    <a:pt x="646789" y="808489"/>
                    <a:pt x="647902" y="810673"/>
                  </a:cubicBezTo>
                  <a:cubicBezTo>
                    <a:pt x="647902" y="816483"/>
                    <a:pt x="647902" y="822293"/>
                    <a:pt x="647902" y="828104"/>
                  </a:cubicBezTo>
                  <a:cubicBezTo>
                    <a:pt x="647956" y="828451"/>
                    <a:pt x="647956" y="828804"/>
                    <a:pt x="647902" y="829151"/>
                  </a:cubicBezTo>
                  <a:cubicBezTo>
                    <a:pt x="646996" y="833180"/>
                    <a:pt x="646707" y="837323"/>
                    <a:pt x="647045" y="841438"/>
                  </a:cubicBezTo>
                  <a:cubicBezTo>
                    <a:pt x="647134" y="843687"/>
                    <a:pt x="647454" y="845922"/>
                    <a:pt x="647998" y="848106"/>
                  </a:cubicBezTo>
                  <a:cubicBezTo>
                    <a:pt x="647998" y="848106"/>
                    <a:pt x="649236" y="858107"/>
                    <a:pt x="649045" y="856393"/>
                  </a:cubicBezTo>
                  <a:cubicBezTo>
                    <a:pt x="649045" y="857536"/>
                    <a:pt x="649045" y="858583"/>
                    <a:pt x="649522" y="859727"/>
                  </a:cubicBezTo>
                  <a:cubicBezTo>
                    <a:pt x="649522" y="858583"/>
                    <a:pt x="650188" y="864775"/>
                    <a:pt x="650665" y="867537"/>
                  </a:cubicBezTo>
                  <a:cubicBezTo>
                    <a:pt x="651712" y="879675"/>
                    <a:pt x="651712" y="891880"/>
                    <a:pt x="650665" y="904018"/>
                  </a:cubicBezTo>
                  <a:cubicBezTo>
                    <a:pt x="649277" y="913710"/>
                    <a:pt x="647078" y="923268"/>
                    <a:pt x="644092" y="932593"/>
                  </a:cubicBezTo>
                  <a:cubicBezTo>
                    <a:pt x="640490" y="942520"/>
                    <a:pt x="636291" y="952222"/>
                    <a:pt x="631519" y="961644"/>
                  </a:cubicBezTo>
                  <a:cubicBezTo>
                    <a:pt x="630472" y="964025"/>
                    <a:pt x="629328" y="966502"/>
                    <a:pt x="628090" y="968883"/>
                  </a:cubicBezTo>
                  <a:lnTo>
                    <a:pt x="625137" y="971359"/>
                  </a:lnTo>
                  <a:cubicBezTo>
                    <a:pt x="623899" y="972503"/>
                    <a:pt x="618375" y="979361"/>
                    <a:pt x="620565" y="976884"/>
                  </a:cubicBezTo>
                  <a:cubicBezTo>
                    <a:pt x="618808" y="979029"/>
                    <a:pt x="617540" y="981532"/>
                    <a:pt x="616851" y="984218"/>
                  </a:cubicBezTo>
                  <a:cubicBezTo>
                    <a:pt x="616851" y="984218"/>
                    <a:pt x="616851" y="984885"/>
                    <a:pt x="616851" y="985171"/>
                  </a:cubicBezTo>
                  <a:cubicBezTo>
                    <a:pt x="616851" y="985456"/>
                    <a:pt x="616184" y="986885"/>
                    <a:pt x="615803" y="987838"/>
                  </a:cubicBezTo>
                  <a:lnTo>
                    <a:pt x="615803" y="989266"/>
                  </a:lnTo>
                  <a:cubicBezTo>
                    <a:pt x="613993" y="991267"/>
                    <a:pt x="612183" y="993172"/>
                    <a:pt x="610183" y="995077"/>
                  </a:cubicBezTo>
                  <a:lnTo>
                    <a:pt x="606849" y="997934"/>
                  </a:lnTo>
                  <a:cubicBezTo>
                    <a:pt x="604991" y="999233"/>
                    <a:pt x="603050" y="1000410"/>
                    <a:pt x="601039" y="1001458"/>
                  </a:cubicBezTo>
                  <a:cubicBezTo>
                    <a:pt x="599855" y="1002021"/>
                    <a:pt x="598763" y="1002759"/>
                    <a:pt x="597801" y="1003649"/>
                  </a:cubicBezTo>
                  <a:lnTo>
                    <a:pt x="588847" y="1006888"/>
                  </a:lnTo>
                  <a:cubicBezTo>
                    <a:pt x="579322" y="1010412"/>
                    <a:pt x="569321" y="1013270"/>
                    <a:pt x="559510" y="1016413"/>
                  </a:cubicBezTo>
                  <a:close/>
                  <a:moveTo>
                    <a:pt x="597134" y="276511"/>
                  </a:moveTo>
                  <a:cubicBezTo>
                    <a:pt x="590848" y="359473"/>
                    <a:pt x="582847" y="453009"/>
                    <a:pt x="573036" y="544735"/>
                  </a:cubicBezTo>
                  <a:lnTo>
                    <a:pt x="576274" y="518446"/>
                  </a:lnTo>
                  <a:cubicBezTo>
                    <a:pt x="580846" y="482727"/>
                    <a:pt x="585799" y="447008"/>
                    <a:pt x="592372" y="411671"/>
                  </a:cubicBezTo>
                  <a:cubicBezTo>
                    <a:pt x="595610" y="394240"/>
                    <a:pt x="599991" y="377095"/>
                    <a:pt x="603135" y="359664"/>
                  </a:cubicBezTo>
                  <a:cubicBezTo>
                    <a:pt x="606278" y="342233"/>
                    <a:pt x="608564" y="326326"/>
                    <a:pt x="610564" y="309467"/>
                  </a:cubicBezTo>
                  <a:cubicBezTo>
                    <a:pt x="612565" y="292608"/>
                    <a:pt x="614374" y="274510"/>
                    <a:pt x="617136" y="257175"/>
                  </a:cubicBezTo>
                  <a:cubicBezTo>
                    <a:pt x="617136" y="255460"/>
                    <a:pt x="617708" y="253841"/>
                    <a:pt x="618089" y="252127"/>
                  </a:cubicBezTo>
                  <a:cubicBezTo>
                    <a:pt x="613515" y="262050"/>
                    <a:pt x="606256" y="270496"/>
                    <a:pt x="597134" y="276511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D191EDF3-E960-43A5-887C-AC31CC0E0BB6}"/>
                </a:ext>
              </a:extLst>
            </p:cNvPr>
            <p:cNvSpPr/>
            <p:nvPr/>
          </p:nvSpPr>
          <p:spPr>
            <a:xfrm>
              <a:off x="7245578" y="2689681"/>
              <a:ext cx="32" cy="920"/>
            </a:xfrm>
            <a:custGeom>
              <a:avLst/>
              <a:gdLst>
                <a:gd name="connsiteX0" fmla="*/ 0 w 20"/>
                <a:gd name="connsiteY0" fmla="*/ 0 h 571"/>
                <a:gd name="connsiteX1" fmla="*/ 0 w 20"/>
                <a:gd name="connsiteY1" fmla="*/ 0 h 571"/>
                <a:gd name="connsiteX2" fmla="*/ 0 w 20"/>
                <a:gd name="connsiteY2" fmla="*/ 571 h 571"/>
                <a:gd name="connsiteX3" fmla="*/ 0 w 20"/>
                <a:gd name="connsiteY3" fmla="*/ 571 h 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" h="571">
                  <a:moveTo>
                    <a:pt x="0" y="0"/>
                  </a:moveTo>
                  <a:lnTo>
                    <a:pt x="0" y="0"/>
                  </a:lnTo>
                  <a:cubicBezTo>
                    <a:pt x="27" y="190"/>
                    <a:pt x="27" y="382"/>
                    <a:pt x="0" y="571"/>
                  </a:cubicBezTo>
                  <a:lnTo>
                    <a:pt x="0" y="571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xmlns="" id="{9C6225CC-2BA1-4BA3-A116-DA990C679BCD}"/>
                </a:ext>
              </a:extLst>
            </p:cNvPr>
            <p:cNvSpPr/>
            <p:nvPr/>
          </p:nvSpPr>
          <p:spPr>
            <a:xfrm>
              <a:off x="7411096" y="3526196"/>
              <a:ext cx="2933" cy="1208"/>
            </a:xfrm>
            <a:custGeom>
              <a:avLst/>
              <a:gdLst>
                <a:gd name="connsiteX0" fmla="*/ 0 w 1821"/>
                <a:gd name="connsiteY0" fmla="*/ 751 h 750"/>
                <a:gd name="connsiteX1" fmla="*/ 0 w 1821"/>
                <a:gd name="connsiteY1" fmla="*/ 751 h 750"/>
                <a:gd name="connsiteX2" fmla="*/ 0 w 1821"/>
                <a:gd name="connsiteY2" fmla="*/ 751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1" h="750">
                  <a:moveTo>
                    <a:pt x="0" y="751"/>
                  </a:moveTo>
                  <a:lnTo>
                    <a:pt x="0" y="751"/>
                  </a:lnTo>
                  <a:cubicBezTo>
                    <a:pt x="2476" y="-297"/>
                    <a:pt x="2381" y="-202"/>
                    <a:pt x="0" y="7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725AE8CC-5FCC-4AB3-A43A-D91C4A6C6466}"/>
                </a:ext>
              </a:extLst>
            </p:cNvPr>
            <p:cNvSpPr/>
            <p:nvPr/>
          </p:nvSpPr>
          <p:spPr>
            <a:xfrm>
              <a:off x="7589502" y="3085916"/>
              <a:ext cx="10430" cy="40190"/>
            </a:xfrm>
            <a:custGeom>
              <a:avLst/>
              <a:gdLst>
                <a:gd name="connsiteX0" fmla="*/ 1429 w 6476"/>
                <a:gd name="connsiteY0" fmla="*/ 13049 h 24955"/>
                <a:gd name="connsiteX1" fmla="*/ 1429 w 6476"/>
                <a:gd name="connsiteY1" fmla="*/ 13049 h 24955"/>
                <a:gd name="connsiteX2" fmla="*/ 3238 w 6476"/>
                <a:gd name="connsiteY2" fmla="*/ 5239 h 24955"/>
                <a:gd name="connsiteX3" fmla="*/ 4381 w 6476"/>
                <a:gd name="connsiteY3" fmla="*/ 2667 h 24955"/>
                <a:gd name="connsiteX4" fmla="*/ 4381 w 6476"/>
                <a:gd name="connsiteY4" fmla="*/ 2096 h 24955"/>
                <a:gd name="connsiteX5" fmla="*/ 5143 w 6476"/>
                <a:gd name="connsiteY5" fmla="*/ 1143 h 24955"/>
                <a:gd name="connsiteX6" fmla="*/ 6477 w 6476"/>
                <a:gd name="connsiteY6" fmla="*/ 0 h 24955"/>
                <a:gd name="connsiteX7" fmla="*/ 0 w 6476"/>
                <a:gd name="connsiteY7" fmla="*/ 24193 h 24955"/>
                <a:gd name="connsiteX8" fmla="*/ 0 w 6476"/>
                <a:gd name="connsiteY8" fmla="*/ 24955 h 24955"/>
                <a:gd name="connsiteX9" fmla="*/ 571 w 6476"/>
                <a:gd name="connsiteY9" fmla="*/ 20288 h 24955"/>
                <a:gd name="connsiteX10" fmla="*/ 1048 w 6476"/>
                <a:gd name="connsiteY10" fmla="*/ 15621 h 24955"/>
                <a:gd name="connsiteX11" fmla="*/ 1429 w 6476"/>
                <a:gd name="connsiteY11" fmla="*/ 13049 h 2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6" h="24955">
                  <a:moveTo>
                    <a:pt x="1429" y="13049"/>
                  </a:moveTo>
                  <a:lnTo>
                    <a:pt x="1429" y="13049"/>
                  </a:lnTo>
                  <a:cubicBezTo>
                    <a:pt x="1885" y="10414"/>
                    <a:pt x="2490" y="7806"/>
                    <a:pt x="3238" y="5239"/>
                  </a:cubicBezTo>
                  <a:cubicBezTo>
                    <a:pt x="3238" y="5239"/>
                    <a:pt x="4096" y="3143"/>
                    <a:pt x="4381" y="2667"/>
                  </a:cubicBezTo>
                  <a:cubicBezTo>
                    <a:pt x="4345" y="2478"/>
                    <a:pt x="4345" y="2284"/>
                    <a:pt x="4381" y="2096"/>
                  </a:cubicBezTo>
                  <a:lnTo>
                    <a:pt x="5143" y="1143"/>
                  </a:lnTo>
                  <a:cubicBezTo>
                    <a:pt x="5555" y="725"/>
                    <a:pt x="6001" y="343"/>
                    <a:pt x="6477" y="0"/>
                  </a:cubicBezTo>
                  <a:cubicBezTo>
                    <a:pt x="5126" y="8259"/>
                    <a:pt x="2957" y="16364"/>
                    <a:pt x="0" y="24193"/>
                  </a:cubicBezTo>
                  <a:cubicBezTo>
                    <a:pt x="0" y="24193"/>
                    <a:pt x="0" y="24193"/>
                    <a:pt x="0" y="24955"/>
                  </a:cubicBezTo>
                  <a:lnTo>
                    <a:pt x="571" y="20288"/>
                  </a:lnTo>
                  <a:cubicBezTo>
                    <a:pt x="571" y="18764"/>
                    <a:pt x="571" y="17145"/>
                    <a:pt x="1048" y="15621"/>
                  </a:cubicBezTo>
                  <a:cubicBezTo>
                    <a:pt x="1524" y="14097"/>
                    <a:pt x="1333" y="13621"/>
                    <a:pt x="1429" y="1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F37E66E3-A9E9-4B07-B348-79B1A4281882}"/>
                </a:ext>
              </a:extLst>
            </p:cNvPr>
            <p:cNvSpPr/>
            <p:nvPr/>
          </p:nvSpPr>
          <p:spPr>
            <a:xfrm>
              <a:off x="7633989" y="3030078"/>
              <a:ext cx="1380" cy="15340"/>
            </a:xfrm>
            <a:custGeom>
              <a:avLst/>
              <a:gdLst>
                <a:gd name="connsiteX0" fmla="*/ 0 w 857"/>
                <a:gd name="connsiteY0" fmla="*/ 0 h 9525"/>
                <a:gd name="connsiteX1" fmla="*/ 0 w 857"/>
                <a:gd name="connsiteY1" fmla="*/ 0 h 9525"/>
                <a:gd name="connsiteX2" fmla="*/ 857 w 857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" h="9525">
                  <a:moveTo>
                    <a:pt x="0" y="0"/>
                  </a:moveTo>
                  <a:lnTo>
                    <a:pt x="0" y="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D0E997DB-8CD8-4C99-9C50-8878EAFBDA4D}"/>
                </a:ext>
              </a:extLst>
            </p:cNvPr>
            <p:cNvSpPr/>
            <p:nvPr/>
          </p:nvSpPr>
          <p:spPr>
            <a:xfrm>
              <a:off x="7432397" y="3265395"/>
              <a:ext cx="21" cy="1073"/>
            </a:xfrm>
            <a:custGeom>
              <a:avLst/>
              <a:gdLst>
                <a:gd name="connsiteX0" fmla="*/ 14 w 13"/>
                <a:gd name="connsiteY0" fmla="*/ 0 h 666"/>
                <a:gd name="connsiteX1" fmla="*/ 14 w 13"/>
                <a:gd name="connsiteY1" fmla="*/ 667 h 666"/>
                <a:gd name="connsiteX2" fmla="*/ 14 w 13"/>
                <a:gd name="connsiteY2" fmla="*/ 0 h 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" h="666">
                  <a:moveTo>
                    <a:pt x="14" y="0"/>
                  </a:moveTo>
                  <a:cubicBezTo>
                    <a:pt x="14" y="0"/>
                    <a:pt x="14" y="476"/>
                    <a:pt x="14" y="667"/>
                  </a:cubicBezTo>
                  <a:cubicBezTo>
                    <a:pt x="-5" y="445"/>
                    <a:pt x="-5" y="222"/>
                    <a:pt x="14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4741E7A8-23C8-41FB-B7D8-EA049D710CCC}"/>
                </a:ext>
              </a:extLst>
            </p:cNvPr>
            <p:cNvSpPr/>
            <p:nvPr/>
          </p:nvSpPr>
          <p:spPr>
            <a:xfrm>
              <a:off x="7432419" y="326524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43EF94BF-5A38-4ACD-B14C-59EBD15BC3BA}"/>
                </a:ext>
              </a:extLst>
            </p:cNvPr>
            <p:cNvSpPr/>
            <p:nvPr/>
          </p:nvSpPr>
          <p:spPr>
            <a:xfrm>
              <a:off x="7712530" y="2686152"/>
              <a:ext cx="521870" cy="1317254"/>
            </a:xfrm>
            <a:custGeom>
              <a:avLst/>
              <a:gdLst>
                <a:gd name="connsiteX0" fmla="*/ 308038 w 324040"/>
                <a:gd name="connsiteY0" fmla="*/ 176594 h 817911"/>
                <a:gd name="connsiteX1" fmla="*/ 308038 w 324040"/>
                <a:gd name="connsiteY1" fmla="*/ 176594 h 817911"/>
                <a:gd name="connsiteX2" fmla="*/ 324040 w 324040"/>
                <a:gd name="connsiteY2" fmla="*/ 186785 h 817911"/>
                <a:gd name="connsiteX3" fmla="*/ 322802 w 324040"/>
                <a:gd name="connsiteY3" fmla="*/ 205835 h 817911"/>
                <a:gd name="connsiteX4" fmla="*/ 322802 w 324040"/>
                <a:gd name="connsiteY4" fmla="*/ 231648 h 817911"/>
                <a:gd name="connsiteX5" fmla="*/ 321373 w 324040"/>
                <a:gd name="connsiteY5" fmla="*/ 283178 h 817911"/>
                <a:gd name="connsiteX6" fmla="*/ 318325 w 324040"/>
                <a:gd name="connsiteY6" fmla="*/ 339376 h 817911"/>
                <a:gd name="connsiteX7" fmla="*/ 290417 w 324040"/>
                <a:gd name="connsiteY7" fmla="*/ 321564 h 817911"/>
                <a:gd name="connsiteX8" fmla="*/ 287750 w 324040"/>
                <a:gd name="connsiteY8" fmla="*/ 320516 h 817911"/>
                <a:gd name="connsiteX9" fmla="*/ 293084 w 324040"/>
                <a:gd name="connsiteY9" fmla="*/ 302609 h 817911"/>
                <a:gd name="connsiteX10" fmla="*/ 293084 w 324040"/>
                <a:gd name="connsiteY10" fmla="*/ 297656 h 817911"/>
                <a:gd name="connsiteX11" fmla="*/ 295180 w 324040"/>
                <a:gd name="connsiteY11" fmla="*/ 291941 h 817911"/>
                <a:gd name="connsiteX12" fmla="*/ 298132 w 324040"/>
                <a:gd name="connsiteY12" fmla="*/ 270605 h 817911"/>
                <a:gd name="connsiteX13" fmla="*/ 289465 w 324040"/>
                <a:gd name="connsiteY13" fmla="*/ 230886 h 817911"/>
                <a:gd name="connsiteX14" fmla="*/ 242792 w 324040"/>
                <a:gd name="connsiteY14" fmla="*/ 196882 h 817911"/>
                <a:gd name="connsiteX15" fmla="*/ 243269 w 324040"/>
                <a:gd name="connsiteY15" fmla="*/ 196882 h 817911"/>
                <a:gd name="connsiteX16" fmla="*/ 249841 w 324040"/>
                <a:gd name="connsiteY16" fmla="*/ 188690 h 817911"/>
                <a:gd name="connsiteX17" fmla="*/ 252794 w 324040"/>
                <a:gd name="connsiteY17" fmla="*/ 185642 h 817911"/>
                <a:gd name="connsiteX18" fmla="*/ 254413 w 324040"/>
                <a:gd name="connsiteY18" fmla="*/ 184214 h 817911"/>
                <a:gd name="connsiteX19" fmla="*/ 254984 w 324040"/>
                <a:gd name="connsiteY19" fmla="*/ 183737 h 817911"/>
                <a:gd name="connsiteX20" fmla="*/ 263080 w 324040"/>
                <a:gd name="connsiteY20" fmla="*/ 178499 h 817911"/>
                <a:gd name="connsiteX21" fmla="*/ 272034 w 324040"/>
                <a:gd name="connsiteY21" fmla="*/ 174212 h 817911"/>
                <a:gd name="connsiteX22" fmla="*/ 293084 w 324040"/>
                <a:gd name="connsiteY22" fmla="*/ 172403 h 817911"/>
                <a:gd name="connsiteX23" fmla="*/ 306991 w 324040"/>
                <a:gd name="connsiteY23" fmla="*/ 176213 h 817911"/>
                <a:gd name="connsiteX24" fmla="*/ 308134 w 324040"/>
                <a:gd name="connsiteY24" fmla="*/ 176975 h 817911"/>
                <a:gd name="connsiteX25" fmla="*/ 300609 w 324040"/>
                <a:gd name="connsiteY25" fmla="*/ 492728 h 817911"/>
                <a:gd name="connsiteX26" fmla="*/ 300609 w 324040"/>
                <a:gd name="connsiteY26" fmla="*/ 492728 h 817911"/>
                <a:gd name="connsiteX27" fmla="*/ 300609 w 324040"/>
                <a:gd name="connsiteY27" fmla="*/ 495776 h 817911"/>
                <a:gd name="connsiteX28" fmla="*/ 291655 w 324040"/>
                <a:gd name="connsiteY28" fmla="*/ 473107 h 817911"/>
                <a:gd name="connsiteX29" fmla="*/ 284702 w 324040"/>
                <a:gd name="connsiteY29" fmla="*/ 463582 h 817911"/>
                <a:gd name="connsiteX30" fmla="*/ 289179 w 324040"/>
                <a:gd name="connsiteY30" fmla="*/ 461010 h 817911"/>
                <a:gd name="connsiteX31" fmla="*/ 308229 w 324040"/>
                <a:gd name="connsiteY31" fmla="*/ 446437 h 817911"/>
                <a:gd name="connsiteX32" fmla="*/ 301466 w 324040"/>
                <a:gd name="connsiteY32" fmla="*/ 493109 h 817911"/>
                <a:gd name="connsiteX33" fmla="*/ 147447 w 324040"/>
                <a:gd name="connsiteY33" fmla="*/ 3905 h 817911"/>
                <a:gd name="connsiteX34" fmla="*/ 147447 w 324040"/>
                <a:gd name="connsiteY34" fmla="*/ 3905 h 817911"/>
                <a:gd name="connsiteX35" fmla="*/ 124015 w 324040"/>
                <a:gd name="connsiteY35" fmla="*/ 42005 h 817911"/>
                <a:gd name="connsiteX36" fmla="*/ 107442 w 324040"/>
                <a:gd name="connsiteY36" fmla="*/ 67247 h 817911"/>
                <a:gd name="connsiteX37" fmla="*/ 106966 w 324040"/>
                <a:gd name="connsiteY37" fmla="*/ 67247 h 817911"/>
                <a:gd name="connsiteX38" fmla="*/ 106966 w 324040"/>
                <a:gd name="connsiteY38" fmla="*/ 67247 h 817911"/>
                <a:gd name="connsiteX39" fmla="*/ 110680 w 324040"/>
                <a:gd name="connsiteY39" fmla="*/ 59436 h 817911"/>
                <a:gd name="connsiteX40" fmla="*/ 118300 w 324040"/>
                <a:gd name="connsiteY40" fmla="*/ 39433 h 817911"/>
                <a:gd name="connsiteX41" fmla="*/ 118300 w 324040"/>
                <a:gd name="connsiteY41" fmla="*/ 14002 h 817911"/>
                <a:gd name="connsiteX42" fmla="*/ 114681 w 324040"/>
                <a:gd name="connsiteY42" fmla="*/ 0 h 817911"/>
                <a:gd name="connsiteX43" fmla="*/ 127159 w 324040"/>
                <a:gd name="connsiteY43" fmla="*/ 1429 h 817911"/>
                <a:gd name="connsiteX44" fmla="*/ 147447 w 324040"/>
                <a:gd name="connsiteY44" fmla="*/ 4382 h 817911"/>
                <a:gd name="connsiteX45" fmla="*/ 48863 w 324040"/>
                <a:gd name="connsiteY45" fmla="*/ 814292 h 817911"/>
                <a:gd name="connsiteX46" fmla="*/ 49339 w 324040"/>
                <a:gd name="connsiteY46" fmla="*/ 814292 h 817911"/>
                <a:gd name="connsiteX47" fmla="*/ 48863 w 324040"/>
                <a:gd name="connsiteY47" fmla="*/ 814292 h 817911"/>
                <a:gd name="connsiteX48" fmla="*/ 41815 w 324040"/>
                <a:gd name="connsiteY48" fmla="*/ 811625 h 817911"/>
                <a:gd name="connsiteX49" fmla="*/ 29432 w 324040"/>
                <a:gd name="connsiteY49" fmla="*/ 805053 h 817911"/>
                <a:gd name="connsiteX50" fmla="*/ 19907 w 324040"/>
                <a:gd name="connsiteY50" fmla="*/ 797719 h 817911"/>
                <a:gd name="connsiteX51" fmla="*/ 0 w 324040"/>
                <a:gd name="connsiteY51" fmla="*/ 756571 h 817911"/>
                <a:gd name="connsiteX52" fmla="*/ 3524 w 324040"/>
                <a:gd name="connsiteY52" fmla="*/ 756571 h 817911"/>
                <a:gd name="connsiteX53" fmla="*/ 35242 w 324040"/>
                <a:gd name="connsiteY53" fmla="*/ 753809 h 817911"/>
                <a:gd name="connsiteX54" fmla="*/ 93726 w 324040"/>
                <a:gd name="connsiteY54" fmla="*/ 742378 h 817911"/>
                <a:gd name="connsiteX55" fmla="*/ 144971 w 324040"/>
                <a:gd name="connsiteY55" fmla="*/ 720280 h 817911"/>
                <a:gd name="connsiteX56" fmla="*/ 150114 w 324040"/>
                <a:gd name="connsiteY56" fmla="*/ 719233 h 817911"/>
                <a:gd name="connsiteX57" fmla="*/ 157734 w 324040"/>
                <a:gd name="connsiteY57" fmla="*/ 719042 h 817911"/>
                <a:gd name="connsiteX58" fmla="*/ 168593 w 324040"/>
                <a:gd name="connsiteY58" fmla="*/ 717233 h 817911"/>
                <a:gd name="connsiteX59" fmla="*/ 176498 w 324040"/>
                <a:gd name="connsiteY59" fmla="*/ 715994 h 817911"/>
                <a:gd name="connsiteX60" fmla="*/ 178498 w 324040"/>
                <a:gd name="connsiteY60" fmla="*/ 715994 h 817911"/>
                <a:gd name="connsiteX61" fmla="*/ 181165 w 324040"/>
                <a:gd name="connsiteY61" fmla="*/ 716471 h 817911"/>
                <a:gd name="connsiteX62" fmla="*/ 181832 w 324040"/>
                <a:gd name="connsiteY62" fmla="*/ 716471 h 817911"/>
                <a:gd name="connsiteX63" fmla="*/ 186499 w 324040"/>
                <a:gd name="connsiteY63" fmla="*/ 717137 h 817911"/>
                <a:gd name="connsiteX64" fmla="*/ 191738 w 324040"/>
                <a:gd name="connsiteY64" fmla="*/ 717137 h 817911"/>
                <a:gd name="connsiteX65" fmla="*/ 206693 w 324040"/>
                <a:gd name="connsiteY65" fmla="*/ 715232 h 817911"/>
                <a:gd name="connsiteX66" fmla="*/ 231267 w 324040"/>
                <a:gd name="connsiteY66" fmla="*/ 703802 h 817911"/>
                <a:gd name="connsiteX67" fmla="*/ 236315 w 324040"/>
                <a:gd name="connsiteY67" fmla="*/ 697801 h 817911"/>
                <a:gd name="connsiteX68" fmla="*/ 238220 w 324040"/>
                <a:gd name="connsiteY68" fmla="*/ 694182 h 817911"/>
                <a:gd name="connsiteX69" fmla="*/ 239173 w 324040"/>
                <a:gd name="connsiteY69" fmla="*/ 691991 h 817911"/>
                <a:gd name="connsiteX70" fmla="*/ 243364 w 324040"/>
                <a:gd name="connsiteY70" fmla="*/ 641318 h 817911"/>
                <a:gd name="connsiteX71" fmla="*/ 243364 w 324040"/>
                <a:gd name="connsiteY71" fmla="*/ 641318 h 817911"/>
                <a:gd name="connsiteX72" fmla="*/ 243364 w 324040"/>
                <a:gd name="connsiteY72" fmla="*/ 640461 h 817911"/>
                <a:gd name="connsiteX73" fmla="*/ 244793 w 324040"/>
                <a:gd name="connsiteY73" fmla="*/ 639509 h 817911"/>
                <a:gd name="connsiteX74" fmla="*/ 257080 w 324040"/>
                <a:gd name="connsiteY74" fmla="*/ 630650 h 817911"/>
                <a:gd name="connsiteX75" fmla="*/ 280321 w 324040"/>
                <a:gd name="connsiteY75" fmla="*/ 611600 h 817911"/>
                <a:gd name="connsiteX76" fmla="*/ 280321 w 324040"/>
                <a:gd name="connsiteY76" fmla="*/ 611600 h 817911"/>
                <a:gd name="connsiteX77" fmla="*/ 272987 w 324040"/>
                <a:gd name="connsiteY77" fmla="*/ 640747 h 817911"/>
                <a:gd name="connsiteX78" fmla="*/ 265747 w 324040"/>
                <a:gd name="connsiteY78" fmla="*/ 663416 h 817911"/>
                <a:gd name="connsiteX79" fmla="*/ 261747 w 324040"/>
                <a:gd name="connsiteY79" fmla="*/ 674465 h 817911"/>
                <a:gd name="connsiteX80" fmla="*/ 260604 w 324040"/>
                <a:gd name="connsiteY80" fmla="*/ 677227 h 817911"/>
                <a:gd name="connsiteX81" fmla="*/ 259366 w 324040"/>
                <a:gd name="connsiteY81" fmla="*/ 680371 h 817911"/>
                <a:gd name="connsiteX82" fmla="*/ 258032 w 324040"/>
                <a:gd name="connsiteY82" fmla="*/ 683419 h 817911"/>
                <a:gd name="connsiteX83" fmla="*/ 237744 w 324040"/>
                <a:gd name="connsiteY83" fmla="*/ 718662 h 817911"/>
                <a:gd name="connsiteX84" fmla="*/ 237744 w 324040"/>
                <a:gd name="connsiteY84" fmla="*/ 719233 h 817911"/>
                <a:gd name="connsiteX85" fmla="*/ 237268 w 324040"/>
                <a:gd name="connsiteY85" fmla="*/ 719900 h 817911"/>
                <a:gd name="connsiteX86" fmla="*/ 234315 w 324040"/>
                <a:gd name="connsiteY86" fmla="*/ 723614 h 817911"/>
                <a:gd name="connsiteX87" fmla="*/ 228124 w 324040"/>
                <a:gd name="connsiteY87" fmla="*/ 730853 h 817911"/>
                <a:gd name="connsiteX88" fmla="*/ 228124 w 324040"/>
                <a:gd name="connsiteY88" fmla="*/ 730853 h 817911"/>
                <a:gd name="connsiteX89" fmla="*/ 213646 w 324040"/>
                <a:gd name="connsiteY89" fmla="*/ 745617 h 817911"/>
                <a:gd name="connsiteX90" fmla="*/ 206502 w 324040"/>
                <a:gd name="connsiteY90" fmla="*/ 751904 h 817911"/>
                <a:gd name="connsiteX91" fmla="*/ 202882 w 324040"/>
                <a:gd name="connsiteY91" fmla="*/ 754951 h 817911"/>
                <a:gd name="connsiteX92" fmla="*/ 202216 w 324040"/>
                <a:gd name="connsiteY92" fmla="*/ 755523 h 817911"/>
                <a:gd name="connsiteX93" fmla="*/ 201644 w 324040"/>
                <a:gd name="connsiteY93" fmla="*/ 755999 h 817911"/>
                <a:gd name="connsiteX94" fmla="*/ 184785 w 324040"/>
                <a:gd name="connsiteY94" fmla="*/ 768001 h 817911"/>
                <a:gd name="connsiteX95" fmla="*/ 149638 w 324040"/>
                <a:gd name="connsiteY95" fmla="*/ 787813 h 817911"/>
                <a:gd name="connsiteX96" fmla="*/ 140875 w 324040"/>
                <a:gd name="connsiteY96" fmla="*/ 791909 h 817911"/>
                <a:gd name="connsiteX97" fmla="*/ 138208 w 324040"/>
                <a:gd name="connsiteY97" fmla="*/ 793147 h 817911"/>
                <a:gd name="connsiteX98" fmla="*/ 134779 w 324040"/>
                <a:gd name="connsiteY98" fmla="*/ 794576 h 817911"/>
                <a:gd name="connsiteX99" fmla="*/ 112109 w 324040"/>
                <a:gd name="connsiteY99" fmla="*/ 802862 h 817911"/>
                <a:gd name="connsiteX100" fmla="*/ 63341 w 324040"/>
                <a:gd name="connsiteY100" fmla="*/ 815911 h 817911"/>
                <a:gd name="connsiteX101" fmla="*/ 53816 w 324040"/>
                <a:gd name="connsiteY101" fmla="*/ 817912 h 817911"/>
                <a:gd name="connsiteX102" fmla="*/ 53816 w 324040"/>
                <a:gd name="connsiteY102" fmla="*/ 817912 h 817911"/>
                <a:gd name="connsiteX103" fmla="*/ 48863 w 324040"/>
                <a:gd name="connsiteY103" fmla="*/ 814292 h 81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4040" h="817911">
                  <a:moveTo>
                    <a:pt x="308038" y="176594"/>
                  </a:moveTo>
                  <a:lnTo>
                    <a:pt x="308038" y="176594"/>
                  </a:lnTo>
                  <a:cubicBezTo>
                    <a:pt x="313277" y="180213"/>
                    <a:pt x="318611" y="183642"/>
                    <a:pt x="324040" y="186785"/>
                  </a:cubicBezTo>
                  <a:cubicBezTo>
                    <a:pt x="324040" y="193262"/>
                    <a:pt x="322707" y="199358"/>
                    <a:pt x="322802" y="205835"/>
                  </a:cubicBezTo>
                  <a:cubicBezTo>
                    <a:pt x="322802" y="214503"/>
                    <a:pt x="322802" y="222980"/>
                    <a:pt x="322802" y="231648"/>
                  </a:cubicBezTo>
                  <a:cubicBezTo>
                    <a:pt x="322231" y="248793"/>
                    <a:pt x="322040" y="265938"/>
                    <a:pt x="321373" y="283178"/>
                  </a:cubicBezTo>
                  <a:cubicBezTo>
                    <a:pt x="320802" y="302228"/>
                    <a:pt x="319786" y="320961"/>
                    <a:pt x="318325" y="339376"/>
                  </a:cubicBezTo>
                  <a:cubicBezTo>
                    <a:pt x="310325" y="331609"/>
                    <a:pt x="300830" y="325549"/>
                    <a:pt x="290417" y="321564"/>
                  </a:cubicBezTo>
                  <a:lnTo>
                    <a:pt x="287750" y="320516"/>
                  </a:lnTo>
                  <a:cubicBezTo>
                    <a:pt x="291098" y="315132"/>
                    <a:pt x="292940" y="308948"/>
                    <a:pt x="293084" y="302609"/>
                  </a:cubicBezTo>
                  <a:cubicBezTo>
                    <a:pt x="293227" y="300961"/>
                    <a:pt x="293227" y="299304"/>
                    <a:pt x="293084" y="297656"/>
                  </a:cubicBezTo>
                  <a:cubicBezTo>
                    <a:pt x="293954" y="295818"/>
                    <a:pt x="294655" y="293905"/>
                    <a:pt x="295180" y="291941"/>
                  </a:cubicBezTo>
                  <a:cubicBezTo>
                    <a:pt x="296922" y="284955"/>
                    <a:pt x="297912" y="277802"/>
                    <a:pt x="298132" y="270605"/>
                  </a:cubicBezTo>
                  <a:cubicBezTo>
                    <a:pt x="298386" y="256870"/>
                    <a:pt x="295417" y="243267"/>
                    <a:pt x="289465" y="230886"/>
                  </a:cubicBezTo>
                  <a:cubicBezTo>
                    <a:pt x="280416" y="211836"/>
                    <a:pt x="261652" y="202311"/>
                    <a:pt x="242792" y="196882"/>
                  </a:cubicBezTo>
                  <a:lnTo>
                    <a:pt x="243269" y="196882"/>
                  </a:lnTo>
                  <a:cubicBezTo>
                    <a:pt x="245627" y="194290"/>
                    <a:pt x="247822" y="191554"/>
                    <a:pt x="249841" y="188690"/>
                  </a:cubicBezTo>
                  <a:cubicBezTo>
                    <a:pt x="250793" y="187643"/>
                    <a:pt x="251746" y="186595"/>
                    <a:pt x="252794" y="185642"/>
                  </a:cubicBezTo>
                  <a:lnTo>
                    <a:pt x="254413" y="184214"/>
                  </a:lnTo>
                  <a:lnTo>
                    <a:pt x="254984" y="183737"/>
                  </a:lnTo>
                  <a:cubicBezTo>
                    <a:pt x="257573" y="181827"/>
                    <a:pt x="260277" y="180077"/>
                    <a:pt x="263080" y="178499"/>
                  </a:cubicBezTo>
                  <a:cubicBezTo>
                    <a:pt x="265933" y="176809"/>
                    <a:pt x="268929" y="175374"/>
                    <a:pt x="272034" y="174212"/>
                  </a:cubicBezTo>
                  <a:cubicBezTo>
                    <a:pt x="278658" y="171301"/>
                    <a:pt x="286060" y="170665"/>
                    <a:pt x="293084" y="172403"/>
                  </a:cubicBezTo>
                  <a:cubicBezTo>
                    <a:pt x="297752" y="173355"/>
                    <a:pt x="302609" y="174879"/>
                    <a:pt x="306991" y="176213"/>
                  </a:cubicBezTo>
                  <a:lnTo>
                    <a:pt x="308134" y="176975"/>
                  </a:lnTo>
                  <a:close/>
                  <a:moveTo>
                    <a:pt x="300609" y="492728"/>
                  </a:moveTo>
                  <a:lnTo>
                    <a:pt x="300609" y="492728"/>
                  </a:lnTo>
                  <a:lnTo>
                    <a:pt x="300609" y="495776"/>
                  </a:lnTo>
                  <a:cubicBezTo>
                    <a:pt x="298777" y="487814"/>
                    <a:pt x="295759" y="480172"/>
                    <a:pt x="291655" y="473107"/>
                  </a:cubicBezTo>
                  <a:cubicBezTo>
                    <a:pt x="289587" y="469757"/>
                    <a:pt x="287262" y="466572"/>
                    <a:pt x="284702" y="463582"/>
                  </a:cubicBezTo>
                  <a:lnTo>
                    <a:pt x="289179" y="461010"/>
                  </a:lnTo>
                  <a:cubicBezTo>
                    <a:pt x="296031" y="456847"/>
                    <a:pt x="302418" y="451961"/>
                    <a:pt x="308229" y="446437"/>
                  </a:cubicBezTo>
                  <a:cubicBezTo>
                    <a:pt x="306133" y="461963"/>
                    <a:pt x="303847" y="477584"/>
                    <a:pt x="301466" y="493109"/>
                  </a:cubicBezTo>
                  <a:close/>
                  <a:moveTo>
                    <a:pt x="147447" y="3905"/>
                  </a:moveTo>
                  <a:lnTo>
                    <a:pt x="147447" y="3905"/>
                  </a:lnTo>
                  <a:cubicBezTo>
                    <a:pt x="138779" y="16002"/>
                    <a:pt x="131731" y="28956"/>
                    <a:pt x="124015" y="42005"/>
                  </a:cubicBezTo>
                  <a:cubicBezTo>
                    <a:pt x="118777" y="50673"/>
                    <a:pt x="113157" y="58960"/>
                    <a:pt x="107442" y="67247"/>
                  </a:cubicBezTo>
                  <a:lnTo>
                    <a:pt x="106966" y="67247"/>
                  </a:lnTo>
                  <a:cubicBezTo>
                    <a:pt x="107632" y="67247"/>
                    <a:pt x="107442" y="67247"/>
                    <a:pt x="106966" y="67247"/>
                  </a:cubicBezTo>
                  <a:cubicBezTo>
                    <a:pt x="108204" y="64579"/>
                    <a:pt x="109442" y="61913"/>
                    <a:pt x="110680" y="59436"/>
                  </a:cubicBezTo>
                  <a:cubicBezTo>
                    <a:pt x="114084" y="53130"/>
                    <a:pt x="116646" y="46406"/>
                    <a:pt x="118300" y="39433"/>
                  </a:cubicBezTo>
                  <a:cubicBezTo>
                    <a:pt x="120014" y="31043"/>
                    <a:pt x="120014" y="22392"/>
                    <a:pt x="118300" y="14002"/>
                  </a:cubicBezTo>
                  <a:cubicBezTo>
                    <a:pt x="117533" y="9232"/>
                    <a:pt x="116321" y="4544"/>
                    <a:pt x="114681" y="0"/>
                  </a:cubicBezTo>
                  <a:cubicBezTo>
                    <a:pt x="118967" y="0"/>
                    <a:pt x="123158" y="857"/>
                    <a:pt x="127159" y="1429"/>
                  </a:cubicBezTo>
                  <a:lnTo>
                    <a:pt x="147447" y="4382"/>
                  </a:lnTo>
                  <a:close/>
                  <a:moveTo>
                    <a:pt x="48863" y="814292"/>
                  </a:moveTo>
                  <a:lnTo>
                    <a:pt x="49339" y="814292"/>
                  </a:lnTo>
                  <a:lnTo>
                    <a:pt x="48863" y="814292"/>
                  </a:lnTo>
                  <a:cubicBezTo>
                    <a:pt x="46482" y="813245"/>
                    <a:pt x="44196" y="812483"/>
                    <a:pt x="41815" y="811625"/>
                  </a:cubicBezTo>
                  <a:cubicBezTo>
                    <a:pt x="37473" y="809865"/>
                    <a:pt x="33323" y="807663"/>
                    <a:pt x="29432" y="805053"/>
                  </a:cubicBezTo>
                  <a:cubicBezTo>
                    <a:pt x="26063" y="802871"/>
                    <a:pt x="22878" y="800418"/>
                    <a:pt x="19907" y="797719"/>
                  </a:cubicBezTo>
                  <a:cubicBezTo>
                    <a:pt x="13906" y="783526"/>
                    <a:pt x="10382" y="768287"/>
                    <a:pt x="0" y="756571"/>
                  </a:cubicBezTo>
                  <a:lnTo>
                    <a:pt x="3524" y="756571"/>
                  </a:lnTo>
                  <a:cubicBezTo>
                    <a:pt x="14144" y="756313"/>
                    <a:pt x="24738" y="755390"/>
                    <a:pt x="35242" y="753809"/>
                  </a:cubicBezTo>
                  <a:cubicBezTo>
                    <a:pt x="55048" y="751813"/>
                    <a:pt x="74626" y="747986"/>
                    <a:pt x="93726" y="742378"/>
                  </a:cubicBezTo>
                  <a:cubicBezTo>
                    <a:pt x="111522" y="736795"/>
                    <a:pt x="128695" y="729390"/>
                    <a:pt x="144971" y="720280"/>
                  </a:cubicBezTo>
                  <a:cubicBezTo>
                    <a:pt x="146754" y="720520"/>
                    <a:pt x="148566" y="720150"/>
                    <a:pt x="150114" y="719233"/>
                  </a:cubicBezTo>
                  <a:cubicBezTo>
                    <a:pt x="152649" y="719558"/>
                    <a:pt x="155219" y="719494"/>
                    <a:pt x="157734" y="719042"/>
                  </a:cubicBezTo>
                  <a:cubicBezTo>
                    <a:pt x="160496" y="718471"/>
                    <a:pt x="164021" y="717995"/>
                    <a:pt x="168593" y="717233"/>
                  </a:cubicBezTo>
                  <a:lnTo>
                    <a:pt x="176498" y="715994"/>
                  </a:lnTo>
                  <a:cubicBezTo>
                    <a:pt x="174022" y="715994"/>
                    <a:pt x="176498" y="715994"/>
                    <a:pt x="178498" y="715994"/>
                  </a:cubicBezTo>
                  <a:lnTo>
                    <a:pt x="181165" y="716471"/>
                  </a:lnTo>
                  <a:lnTo>
                    <a:pt x="181832" y="716471"/>
                  </a:lnTo>
                  <a:lnTo>
                    <a:pt x="186499" y="717137"/>
                  </a:lnTo>
                  <a:cubicBezTo>
                    <a:pt x="188214" y="717137"/>
                    <a:pt x="190024" y="717137"/>
                    <a:pt x="191738" y="717137"/>
                  </a:cubicBezTo>
                  <a:cubicBezTo>
                    <a:pt x="196787" y="717137"/>
                    <a:pt x="201739" y="716090"/>
                    <a:pt x="206693" y="715232"/>
                  </a:cubicBezTo>
                  <a:cubicBezTo>
                    <a:pt x="215767" y="713715"/>
                    <a:pt x="224260" y="709765"/>
                    <a:pt x="231267" y="703802"/>
                  </a:cubicBezTo>
                  <a:cubicBezTo>
                    <a:pt x="233204" y="702030"/>
                    <a:pt x="234900" y="700013"/>
                    <a:pt x="236315" y="697801"/>
                  </a:cubicBezTo>
                  <a:cubicBezTo>
                    <a:pt x="237118" y="696691"/>
                    <a:pt x="237760" y="695473"/>
                    <a:pt x="238220" y="694182"/>
                  </a:cubicBezTo>
                  <a:lnTo>
                    <a:pt x="239173" y="691991"/>
                  </a:lnTo>
                  <a:cubicBezTo>
                    <a:pt x="245547" y="675886"/>
                    <a:pt x="247005" y="658252"/>
                    <a:pt x="243364" y="641318"/>
                  </a:cubicBezTo>
                  <a:lnTo>
                    <a:pt x="243364" y="641318"/>
                  </a:lnTo>
                  <a:lnTo>
                    <a:pt x="243364" y="640461"/>
                  </a:lnTo>
                  <a:lnTo>
                    <a:pt x="244793" y="639509"/>
                  </a:lnTo>
                  <a:lnTo>
                    <a:pt x="257080" y="630650"/>
                  </a:lnTo>
                  <a:cubicBezTo>
                    <a:pt x="265288" y="624884"/>
                    <a:pt x="273056" y="618517"/>
                    <a:pt x="280321" y="611600"/>
                  </a:cubicBezTo>
                  <a:lnTo>
                    <a:pt x="280321" y="611600"/>
                  </a:lnTo>
                  <a:cubicBezTo>
                    <a:pt x="278130" y="621125"/>
                    <a:pt x="275654" y="631126"/>
                    <a:pt x="272987" y="640747"/>
                  </a:cubicBezTo>
                  <a:cubicBezTo>
                    <a:pt x="270796" y="648367"/>
                    <a:pt x="268414" y="655987"/>
                    <a:pt x="265747" y="663416"/>
                  </a:cubicBezTo>
                  <a:cubicBezTo>
                    <a:pt x="264509" y="667131"/>
                    <a:pt x="263176" y="670846"/>
                    <a:pt x="261747" y="674465"/>
                  </a:cubicBezTo>
                  <a:cubicBezTo>
                    <a:pt x="261747" y="674465"/>
                    <a:pt x="259366" y="680466"/>
                    <a:pt x="260604" y="677227"/>
                  </a:cubicBezTo>
                  <a:cubicBezTo>
                    <a:pt x="258604" y="682276"/>
                    <a:pt x="258128" y="683324"/>
                    <a:pt x="259366" y="680371"/>
                  </a:cubicBezTo>
                  <a:cubicBezTo>
                    <a:pt x="259366" y="681418"/>
                    <a:pt x="258508" y="682371"/>
                    <a:pt x="258032" y="683419"/>
                  </a:cubicBezTo>
                  <a:cubicBezTo>
                    <a:pt x="252527" y="695847"/>
                    <a:pt x="245727" y="707660"/>
                    <a:pt x="237744" y="718662"/>
                  </a:cubicBezTo>
                  <a:lnTo>
                    <a:pt x="237744" y="719233"/>
                  </a:lnTo>
                  <a:lnTo>
                    <a:pt x="237268" y="719900"/>
                  </a:lnTo>
                  <a:lnTo>
                    <a:pt x="234315" y="723614"/>
                  </a:lnTo>
                  <a:cubicBezTo>
                    <a:pt x="232315" y="726091"/>
                    <a:pt x="230219" y="728567"/>
                    <a:pt x="228124" y="730853"/>
                  </a:cubicBezTo>
                  <a:lnTo>
                    <a:pt x="228124" y="730853"/>
                  </a:lnTo>
                  <a:cubicBezTo>
                    <a:pt x="223552" y="736092"/>
                    <a:pt x="218599" y="740950"/>
                    <a:pt x="213646" y="745617"/>
                  </a:cubicBezTo>
                  <a:cubicBezTo>
                    <a:pt x="211360" y="747808"/>
                    <a:pt x="208883" y="749903"/>
                    <a:pt x="206502" y="751904"/>
                  </a:cubicBezTo>
                  <a:lnTo>
                    <a:pt x="202882" y="754951"/>
                  </a:lnTo>
                  <a:lnTo>
                    <a:pt x="202216" y="755523"/>
                  </a:lnTo>
                  <a:lnTo>
                    <a:pt x="201644" y="755999"/>
                  </a:lnTo>
                  <a:cubicBezTo>
                    <a:pt x="196215" y="760190"/>
                    <a:pt x="190500" y="764191"/>
                    <a:pt x="184785" y="768001"/>
                  </a:cubicBezTo>
                  <a:cubicBezTo>
                    <a:pt x="173511" y="775360"/>
                    <a:pt x="161770" y="781978"/>
                    <a:pt x="149638" y="787813"/>
                  </a:cubicBezTo>
                  <a:lnTo>
                    <a:pt x="140875" y="791909"/>
                  </a:lnTo>
                  <a:lnTo>
                    <a:pt x="138208" y="793147"/>
                  </a:lnTo>
                  <a:lnTo>
                    <a:pt x="134779" y="794576"/>
                  </a:lnTo>
                  <a:cubicBezTo>
                    <a:pt x="127349" y="797624"/>
                    <a:pt x="119729" y="800291"/>
                    <a:pt x="112109" y="802862"/>
                  </a:cubicBezTo>
                  <a:cubicBezTo>
                    <a:pt x="96108" y="808112"/>
                    <a:pt x="79827" y="812469"/>
                    <a:pt x="63341" y="815911"/>
                  </a:cubicBezTo>
                  <a:lnTo>
                    <a:pt x="53816" y="817912"/>
                  </a:lnTo>
                  <a:lnTo>
                    <a:pt x="53816" y="817912"/>
                  </a:lnTo>
                  <a:cubicBezTo>
                    <a:pt x="53816" y="817912"/>
                    <a:pt x="47815" y="814292"/>
                    <a:pt x="48863" y="8142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2941F4FC-5A5D-4E1F-8B4A-E71DE4676379}"/>
                </a:ext>
              </a:extLst>
            </p:cNvPr>
            <p:cNvSpPr/>
            <p:nvPr/>
          </p:nvSpPr>
          <p:spPr>
            <a:xfrm>
              <a:off x="8185465" y="3802298"/>
              <a:ext cx="767" cy="1841"/>
            </a:xfrm>
            <a:custGeom>
              <a:avLst/>
              <a:gdLst>
                <a:gd name="connsiteX0" fmla="*/ 0 w 476"/>
                <a:gd name="connsiteY0" fmla="*/ 1143 h 1143"/>
                <a:gd name="connsiteX1" fmla="*/ 0 w 476"/>
                <a:gd name="connsiteY1" fmla="*/ 1143 h 1143"/>
                <a:gd name="connsiteX2" fmla="*/ 476 w 476"/>
                <a:gd name="connsiteY2" fmla="*/ 0 h 1143"/>
                <a:gd name="connsiteX3" fmla="*/ 0 w 476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1143">
                  <a:moveTo>
                    <a:pt x="0" y="1143"/>
                  </a:moveTo>
                  <a:lnTo>
                    <a:pt x="0" y="1143"/>
                  </a:lnTo>
                  <a:lnTo>
                    <a:pt x="476" y="0"/>
                  </a:lnTo>
                  <a:cubicBezTo>
                    <a:pt x="476" y="571"/>
                    <a:pt x="476" y="953"/>
                    <a:pt x="0" y="114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0BB47571-A325-43F4-BFF3-CCDFA900AF0D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xmlns="" id="{C588514D-CFCE-4338-8A24-C0DA56ACE56E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xmlns="" id="{9A85F717-A341-4876-A100-61232F5F10F6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xmlns="" id="{E94268A8-1F98-4CB5-94AC-0C0B664BCF44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xmlns="" id="{E3DA292E-08F1-4F45-87EB-CE4A2FD7CAB2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65D765C8-46C1-45EE-8267-3028F238DE56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92E1931E-D8F4-4EBF-89C8-DF36CF4B2F39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xmlns="" id="{C4F4B7BF-BE77-4EFE-8807-11B62416BB9C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9DD96B43-2F5A-47D1-8523-994076102C5F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7653B555-D604-4FEF-98ED-87863C1130CD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xmlns="" id="{66575C9F-D86D-46F6-A2D3-A82DB170EA34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3313DF73-7E38-4F6E-BEB3-89495F60D537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xmlns="" id="{FFC86C87-A87E-4862-8CA7-1BE653C17121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xmlns="" id="{7689D871-D8FF-4E92-B763-B69A8E59A2E7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913C6B79-3D31-4279-9057-FCEA30259F3E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DC0E68A1-78B4-4BE8-AEA2-1FCB8A3D3EB6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6D0FF700-536D-403C-B980-2B9BDD93DB9D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2EE51B30-A831-474C-BC37-2A9A6B0E8DFF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11F0263C-73AF-4A5C-B5BB-81B1494AD155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763F0CD4-5A53-4EC2-B2E3-27C1CDD89498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E8C0B5C1-1662-4CA6-A7BF-76E6CB71EFC8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2B26CF68-F7BD-44A9-90F0-C96E4526786A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CBBDA67A-3466-477A-A25F-5917806D1709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8B14542D-0256-4AAF-A544-5A51D7EF795F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367176AD-A6EF-4304-B26D-592564E82613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7DB10750-8F26-4F36-8300-83E7FF4024F4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3C23182F-CDF6-4763-8DED-BA1BDE4541DC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07A9466E-E377-47AA-BE54-5CBE994B9A6F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E495A092-225C-4088-B606-64823312D220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61D95A45-2ADB-4279-B5E2-B7261073E6F0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2AE63294-BE9A-43FB-807A-89FC4688A506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3E486F4C-A41B-40F7-865A-B7C0F3E187EF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xmlns="" id="{D7A3DCF8-DBAF-4D64-BD44-87820F3D287B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26A325C4-16C2-4640-887A-C97B01807919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20D3F2AB-35B8-40EE-919B-57994055A5A8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E39D9C39-99D2-4993-98F6-B6ACAFFE84B4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xmlns="" id="{56BAC3EB-A4F1-4F34-AA73-48DF7FC8804D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xmlns="" id="{31118E5B-1326-44E3-88E6-FFD79DBBEACD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xmlns="" id="{701D8BCD-6D34-4D48-92EE-DD925ED67BB2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xmlns="" id="{D0D8CDAB-F314-4AEF-AD6F-0770BA65688F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xmlns="" id="{450D7297-0006-420E-A349-FCA075378B16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xmlns="" id="{E52D2E6E-6294-45F4-879A-AB390245FBE8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xmlns="" id="{42AFCC50-D136-4AB5-BF53-A6EA1919B505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xmlns="" id="{1064E7F6-A8D6-4AEE-ADCF-8859E06B6043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xmlns="" id="{2172A83A-4212-4EA3-BF85-0FFD89FB07E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xmlns="" id="{0035282F-0B1F-4E3F-9735-FB320CCCFCD7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xmlns="" id="{B8E34840-7203-4BB7-B610-1373D4B9590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1F152B2D-56A4-41B3-B1C7-811A86AE03F2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xmlns="" id="{8901E47A-FF99-47CF-9E44-3403925FCB71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xmlns="" id="{F89DA206-63EA-45A7-9E5F-BD2BFE63862A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xmlns="" id="{3D875F78-2232-4725-8CE6-B38A7F7CE6B7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xmlns="" id="{D4E371E1-0E29-4661-B0BC-B559DB60394E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xmlns="" id="{BBC22A41-3870-4D33-9532-226A90E3F289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xmlns="" id="{B0E82DBF-5765-4281-B8F7-DEA36F360AE4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xmlns="" id="{D16A588D-9ACF-440C-8F50-6CB8839BA2A3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xmlns="" id="{A400E285-9FF5-400E-8794-EDABB7ABB677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xmlns="" id="{A1EC4AF3-9ABC-4995-89E8-4F1A45800BB1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xmlns="" id="{02EEC6F5-5852-459B-BFD8-338EDA337ADC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xmlns="" id="{45201BE4-5FB7-4FE8-BEE1-E7B1DA4193DD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xmlns="" id="{97AB417F-4B12-4639-A977-F10D9E2F92FD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xmlns="" id="{2DC0CFFC-2911-4BAB-AC0D-368F870E99D9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xmlns="" id="{3D91AF75-ED89-4CB5-9002-6B74D51ECBD8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xmlns="" id="{D3242953-94D1-41F8-BD66-8FEF255D2B93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xmlns="" id="{6E1A9124-0A47-41E0-8C5D-58E2DAB56611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xmlns="" id="{C0809DC0-93F1-48F3-A2B9-72AFE53E074A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xmlns="" id="{BE0E1274-601E-446D-BC5D-062380F8033F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xmlns="" id="{957CF5B0-EC02-4D72-8664-D1472EDDD14B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xmlns="" id="{7685AE83-97DD-4423-92E6-367DA191B145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xmlns="" id="{3D8EA1BB-0118-4FCF-9C5B-E26EA9227B40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xmlns="" id="{FDA3F64F-7FD6-4D44-B31B-E3A74BB47368}"/>
                </a:ext>
              </a:extLst>
            </p:cNvPr>
            <p:cNvSpPr/>
            <p:nvPr/>
          </p:nvSpPr>
          <p:spPr>
            <a:xfrm>
              <a:off x="7364156" y="1407555"/>
              <a:ext cx="251423" cy="125307"/>
            </a:xfrm>
            <a:custGeom>
              <a:avLst/>
              <a:gdLst>
                <a:gd name="connsiteX0" fmla="*/ 113443 w 156114"/>
                <a:gd name="connsiteY0" fmla="*/ 1238 h 77806"/>
                <a:gd name="connsiteX1" fmla="*/ 113443 w 156114"/>
                <a:gd name="connsiteY1" fmla="*/ 1238 h 77806"/>
                <a:gd name="connsiteX2" fmla="*/ 115348 w 156114"/>
                <a:gd name="connsiteY2" fmla="*/ 1238 h 77806"/>
                <a:gd name="connsiteX3" fmla="*/ 122206 w 156114"/>
                <a:gd name="connsiteY3" fmla="*/ 571 h 77806"/>
                <a:gd name="connsiteX4" fmla="*/ 146399 w 156114"/>
                <a:gd name="connsiteY4" fmla="*/ 571 h 77806"/>
                <a:gd name="connsiteX5" fmla="*/ 147447 w 156114"/>
                <a:gd name="connsiteY5" fmla="*/ 571 h 77806"/>
                <a:gd name="connsiteX6" fmla="*/ 148876 w 156114"/>
                <a:gd name="connsiteY6" fmla="*/ 571 h 77806"/>
                <a:gd name="connsiteX7" fmla="*/ 153448 w 156114"/>
                <a:gd name="connsiteY7" fmla="*/ 1714 h 77806"/>
                <a:gd name="connsiteX8" fmla="*/ 155162 w 156114"/>
                <a:gd name="connsiteY8" fmla="*/ 2286 h 77806"/>
                <a:gd name="connsiteX9" fmla="*/ 156115 w 156114"/>
                <a:gd name="connsiteY9" fmla="*/ 2857 h 77806"/>
                <a:gd name="connsiteX10" fmla="*/ 156115 w 156114"/>
                <a:gd name="connsiteY10" fmla="*/ 3810 h 77806"/>
                <a:gd name="connsiteX11" fmla="*/ 156115 w 156114"/>
                <a:gd name="connsiteY11" fmla="*/ 4667 h 77806"/>
                <a:gd name="connsiteX12" fmla="*/ 156115 w 156114"/>
                <a:gd name="connsiteY12" fmla="*/ 5619 h 77806"/>
                <a:gd name="connsiteX13" fmla="*/ 154972 w 156114"/>
                <a:gd name="connsiteY13" fmla="*/ 8001 h 77806"/>
                <a:gd name="connsiteX14" fmla="*/ 154972 w 156114"/>
                <a:gd name="connsiteY14" fmla="*/ 8001 h 77806"/>
                <a:gd name="connsiteX15" fmla="*/ 154019 w 156114"/>
                <a:gd name="connsiteY15" fmla="*/ 9525 h 77806"/>
                <a:gd name="connsiteX16" fmla="*/ 151447 w 156114"/>
                <a:gd name="connsiteY16" fmla="*/ 12192 h 77806"/>
                <a:gd name="connsiteX17" fmla="*/ 146495 w 156114"/>
                <a:gd name="connsiteY17" fmla="*/ 15049 h 77806"/>
                <a:gd name="connsiteX18" fmla="*/ 144780 w 156114"/>
                <a:gd name="connsiteY18" fmla="*/ 15811 h 77806"/>
                <a:gd name="connsiteX19" fmla="*/ 141160 w 156114"/>
                <a:gd name="connsiteY19" fmla="*/ 17145 h 77806"/>
                <a:gd name="connsiteX20" fmla="*/ 95631 w 156114"/>
                <a:gd name="connsiteY20" fmla="*/ 36195 h 77806"/>
                <a:gd name="connsiteX21" fmla="*/ 59626 w 156114"/>
                <a:gd name="connsiteY21" fmla="*/ 74295 h 77806"/>
                <a:gd name="connsiteX22" fmla="*/ 28480 w 156114"/>
                <a:gd name="connsiteY22" fmla="*/ 77438 h 77806"/>
                <a:gd name="connsiteX23" fmla="*/ 14002 w 156114"/>
                <a:gd name="connsiteY23" fmla="*/ 74580 h 77806"/>
                <a:gd name="connsiteX24" fmla="*/ 7144 w 156114"/>
                <a:gd name="connsiteY24" fmla="*/ 72580 h 77806"/>
                <a:gd name="connsiteX25" fmla="*/ 4858 w 156114"/>
                <a:gd name="connsiteY25" fmla="*/ 71818 h 77806"/>
                <a:gd name="connsiteX26" fmla="*/ 4858 w 156114"/>
                <a:gd name="connsiteY26" fmla="*/ 71818 h 77806"/>
                <a:gd name="connsiteX27" fmla="*/ 4096 w 156114"/>
                <a:gd name="connsiteY27" fmla="*/ 71818 h 77806"/>
                <a:gd name="connsiteX28" fmla="*/ 2667 w 156114"/>
                <a:gd name="connsiteY28" fmla="*/ 70961 h 77806"/>
                <a:gd name="connsiteX29" fmla="*/ 2667 w 156114"/>
                <a:gd name="connsiteY29" fmla="*/ 70961 h 77806"/>
                <a:gd name="connsiteX30" fmla="*/ 2667 w 156114"/>
                <a:gd name="connsiteY30" fmla="*/ 70961 h 77806"/>
                <a:gd name="connsiteX31" fmla="*/ 2096 w 156114"/>
                <a:gd name="connsiteY31" fmla="*/ 69818 h 77806"/>
                <a:gd name="connsiteX32" fmla="*/ 1524 w 156114"/>
                <a:gd name="connsiteY32" fmla="*/ 67246 h 77806"/>
                <a:gd name="connsiteX33" fmla="*/ 1524 w 156114"/>
                <a:gd name="connsiteY33" fmla="*/ 67246 h 77806"/>
                <a:gd name="connsiteX34" fmla="*/ 1524 w 156114"/>
                <a:gd name="connsiteY34" fmla="*/ 64960 h 77806"/>
                <a:gd name="connsiteX35" fmla="*/ 0 w 156114"/>
                <a:gd name="connsiteY35" fmla="*/ 50482 h 77806"/>
                <a:gd name="connsiteX36" fmla="*/ 1048 w 156114"/>
                <a:gd name="connsiteY36" fmla="*/ 50482 h 77806"/>
                <a:gd name="connsiteX37" fmla="*/ 4191 w 156114"/>
                <a:gd name="connsiteY37" fmla="*/ 50482 h 77806"/>
                <a:gd name="connsiteX38" fmla="*/ 7144 w 156114"/>
                <a:gd name="connsiteY38" fmla="*/ 49053 h 77806"/>
                <a:gd name="connsiteX39" fmla="*/ 31432 w 156114"/>
                <a:gd name="connsiteY39" fmla="*/ 39528 h 77806"/>
                <a:gd name="connsiteX40" fmla="*/ 33814 w 156114"/>
                <a:gd name="connsiteY40" fmla="*/ 35623 h 77806"/>
                <a:gd name="connsiteX41" fmla="*/ 47720 w 156114"/>
                <a:gd name="connsiteY41" fmla="*/ 28194 h 77806"/>
                <a:gd name="connsiteX42" fmla="*/ 87058 w 156114"/>
                <a:gd name="connsiteY42" fmla="*/ 8286 h 77806"/>
                <a:gd name="connsiteX43" fmla="*/ 102679 w 156114"/>
                <a:gd name="connsiteY43" fmla="*/ 4572 h 77806"/>
                <a:gd name="connsiteX44" fmla="*/ 113347 w 156114"/>
                <a:gd name="connsiteY44" fmla="*/ 2667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6114" h="77806">
                  <a:moveTo>
                    <a:pt x="113443" y="1238"/>
                  </a:moveTo>
                  <a:lnTo>
                    <a:pt x="113443" y="1238"/>
                  </a:lnTo>
                  <a:lnTo>
                    <a:pt x="115348" y="1238"/>
                  </a:lnTo>
                  <a:lnTo>
                    <a:pt x="122206" y="571"/>
                  </a:lnTo>
                  <a:cubicBezTo>
                    <a:pt x="130252" y="-190"/>
                    <a:pt x="138353" y="-190"/>
                    <a:pt x="146399" y="571"/>
                  </a:cubicBezTo>
                  <a:lnTo>
                    <a:pt x="147447" y="571"/>
                  </a:lnTo>
                  <a:lnTo>
                    <a:pt x="148876" y="571"/>
                  </a:lnTo>
                  <a:lnTo>
                    <a:pt x="153448" y="1714"/>
                  </a:lnTo>
                  <a:lnTo>
                    <a:pt x="155162" y="2286"/>
                  </a:lnTo>
                  <a:lnTo>
                    <a:pt x="156115" y="2857"/>
                  </a:lnTo>
                  <a:cubicBezTo>
                    <a:pt x="156115" y="3619"/>
                    <a:pt x="156115" y="4476"/>
                    <a:pt x="156115" y="3810"/>
                  </a:cubicBezTo>
                  <a:cubicBezTo>
                    <a:pt x="156115" y="3143"/>
                    <a:pt x="156115" y="4381"/>
                    <a:pt x="156115" y="4667"/>
                  </a:cubicBezTo>
                  <a:cubicBezTo>
                    <a:pt x="156115" y="4953"/>
                    <a:pt x="154400" y="9239"/>
                    <a:pt x="156115" y="5619"/>
                  </a:cubicBezTo>
                  <a:lnTo>
                    <a:pt x="154972" y="8001"/>
                  </a:lnTo>
                  <a:cubicBezTo>
                    <a:pt x="154972" y="7048"/>
                    <a:pt x="154972" y="7143"/>
                    <a:pt x="154972" y="8001"/>
                  </a:cubicBezTo>
                  <a:cubicBezTo>
                    <a:pt x="154680" y="8525"/>
                    <a:pt x="154362" y="9033"/>
                    <a:pt x="154019" y="9525"/>
                  </a:cubicBezTo>
                  <a:cubicBezTo>
                    <a:pt x="152876" y="10668"/>
                    <a:pt x="150971" y="12382"/>
                    <a:pt x="151447" y="12192"/>
                  </a:cubicBezTo>
                  <a:cubicBezTo>
                    <a:pt x="149851" y="13235"/>
                    <a:pt x="148197" y="14189"/>
                    <a:pt x="146495" y="15049"/>
                  </a:cubicBezTo>
                  <a:lnTo>
                    <a:pt x="144780" y="15811"/>
                  </a:lnTo>
                  <a:lnTo>
                    <a:pt x="141160" y="17145"/>
                  </a:lnTo>
                  <a:cubicBezTo>
                    <a:pt x="125444" y="22574"/>
                    <a:pt x="108966" y="25336"/>
                    <a:pt x="95631" y="36195"/>
                  </a:cubicBezTo>
                  <a:cubicBezTo>
                    <a:pt x="82296" y="47053"/>
                    <a:pt x="77629" y="68770"/>
                    <a:pt x="59626" y="74295"/>
                  </a:cubicBezTo>
                  <a:cubicBezTo>
                    <a:pt x="49551" y="77378"/>
                    <a:pt x="38967" y="78446"/>
                    <a:pt x="28480" y="77438"/>
                  </a:cubicBezTo>
                  <a:cubicBezTo>
                    <a:pt x="23585" y="76872"/>
                    <a:pt x="18744" y="75916"/>
                    <a:pt x="14002" y="74580"/>
                  </a:cubicBezTo>
                  <a:cubicBezTo>
                    <a:pt x="11621" y="74009"/>
                    <a:pt x="9430" y="73152"/>
                    <a:pt x="7144" y="72580"/>
                  </a:cubicBezTo>
                  <a:lnTo>
                    <a:pt x="4858" y="71818"/>
                  </a:lnTo>
                  <a:lnTo>
                    <a:pt x="4858" y="71818"/>
                  </a:lnTo>
                  <a:lnTo>
                    <a:pt x="4096" y="71818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096" y="69818"/>
                  </a:lnTo>
                  <a:cubicBezTo>
                    <a:pt x="2857" y="71342"/>
                    <a:pt x="1619" y="67913"/>
                    <a:pt x="1524" y="67246"/>
                  </a:cubicBezTo>
                  <a:lnTo>
                    <a:pt x="1524" y="67246"/>
                  </a:lnTo>
                  <a:cubicBezTo>
                    <a:pt x="1524" y="66484"/>
                    <a:pt x="1524" y="65722"/>
                    <a:pt x="1524" y="64960"/>
                  </a:cubicBezTo>
                  <a:cubicBezTo>
                    <a:pt x="1524" y="60007"/>
                    <a:pt x="667" y="55435"/>
                    <a:pt x="0" y="50482"/>
                  </a:cubicBezTo>
                  <a:lnTo>
                    <a:pt x="1048" y="50482"/>
                  </a:lnTo>
                  <a:cubicBezTo>
                    <a:pt x="2054" y="50900"/>
                    <a:pt x="3185" y="50900"/>
                    <a:pt x="4191" y="50482"/>
                  </a:cubicBezTo>
                  <a:lnTo>
                    <a:pt x="7144" y="49053"/>
                  </a:lnTo>
                  <a:cubicBezTo>
                    <a:pt x="15805" y="47569"/>
                    <a:pt x="24071" y="44328"/>
                    <a:pt x="31432" y="39528"/>
                  </a:cubicBezTo>
                  <a:cubicBezTo>
                    <a:pt x="32581" y="38479"/>
                    <a:pt x="33407" y="37125"/>
                    <a:pt x="33814" y="35623"/>
                  </a:cubicBezTo>
                  <a:cubicBezTo>
                    <a:pt x="38481" y="33242"/>
                    <a:pt x="43339" y="30765"/>
                    <a:pt x="47720" y="28194"/>
                  </a:cubicBezTo>
                  <a:cubicBezTo>
                    <a:pt x="60283" y="20523"/>
                    <a:pt x="73437" y="13866"/>
                    <a:pt x="87058" y="8286"/>
                  </a:cubicBezTo>
                  <a:cubicBezTo>
                    <a:pt x="92155" y="6623"/>
                    <a:pt x="97380" y="5381"/>
                    <a:pt x="102679" y="4572"/>
                  </a:cubicBezTo>
                  <a:cubicBezTo>
                    <a:pt x="106204" y="3810"/>
                    <a:pt x="109728" y="3238"/>
                    <a:pt x="113347" y="266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xmlns="" id="{4DC20820-657A-48A8-BBF7-DDE4C53A305D}"/>
                </a:ext>
              </a:extLst>
            </p:cNvPr>
            <p:cNvSpPr/>
            <p:nvPr/>
          </p:nvSpPr>
          <p:spPr>
            <a:xfrm>
              <a:off x="7061496" y="1008099"/>
              <a:ext cx="468074" cy="458361"/>
            </a:xfrm>
            <a:custGeom>
              <a:avLst/>
              <a:gdLst>
                <a:gd name="connsiteX0" fmla="*/ 2286 w 290637"/>
                <a:gd name="connsiteY0" fmla="*/ 282130 h 284606"/>
                <a:gd name="connsiteX1" fmla="*/ 2286 w 290637"/>
                <a:gd name="connsiteY1" fmla="*/ 282130 h 284606"/>
                <a:gd name="connsiteX2" fmla="*/ 9906 w 290637"/>
                <a:gd name="connsiteY2" fmla="*/ 275082 h 284606"/>
                <a:gd name="connsiteX3" fmla="*/ 24575 w 290637"/>
                <a:gd name="connsiteY3" fmla="*/ 265557 h 284606"/>
                <a:gd name="connsiteX4" fmla="*/ 42577 w 290637"/>
                <a:gd name="connsiteY4" fmla="*/ 245078 h 284606"/>
                <a:gd name="connsiteX5" fmla="*/ 42577 w 290637"/>
                <a:gd name="connsiteY5" fmla="*/ 238125 h 284606"/>
                <a:gd name="connsiteX6" fmla="*/ 42577 w 290637"/>
                <a:gd name="connsiteY6" fmla="*/ 239744 h 284606"/>
                <a:gd name="connsiteX7" fmla="*/ 42577 w 290637"/>
                <a:gd name="connsiteY7" fmla="*/ 238125 h 284606"/>
                <a:gd name="connsiteX8" fmla="*/ 38576 w 290637"/>
                <a:gd name="connsiteY8" fmla="*/ 229934 h 284606"/>
                <a:gd name="connsiteX9" fmla="*/ 30671 w 290637"/>
                <a:gd name="connsiteY9" fmla="*/ 225647 h 284606"/>
                <a:gd name="connsiteX10" fmla="*/ 94583 w 290637"/>
                <a:gd name="connsiteY10" fmla="*/ 182023 h 284606"/>
                <a:gd name="connsiteX11" fmla="*/ 168783 w 290637"/>
                <a:gd name="connsiteY11" fmla="*/ 121063 h 284606"/>
                <a:gd name="connsiteX12" fmla="*/ 262699 w 290637"/>
                <a:gd name="connsiteY12" fmla="*/ 12478 h 284606"/>
                <a:gd name="connsiteX13" fmla="*/ 264128 w 290637"/>
                <a:gd name="connsiteY13" fmla="*/ 11240 h 284606"/>
                <a:gd name="connsiteX14" fmla="*/ 266319 w 290637"/>
                <a:gd name="connsiteY14" fmla="*/ 9620 h 284606"/>
                <a:gd name="connsiteX15" fmla="*/ 272034 w 290637"/>
                <a:gd name="connsiteY15" fmla="*/ 5715 h 284606"/>
                <a:gd name="connsiteX16" fmla="*/ 277654 w 290637"/>
                <a:gd name="connsiteY16" fmla="*/ 2381 h 284606"/>
                <a:gd name="connsiteX17" fmla="*/ 279368 w 290637"/>
                <a:gd name="connsiteY17" fmla="*/ 1619 h 284606"/>
                <a:gd name="connsiteX18" fmla="*/ 281654 w 290637"/>
                <a:gd name="connsiteY18" fmla="*/ 762 h 284606"/>
                <a:gd name="connsiteX19" fmla="*/ 285274 w 290637"/>
                <a:gd name="connsiteY19" fmla="*/ 0 h 284606"/>
                <a:gd name="connsiteX20" fmla="*/ 287750 w 290637"/>
                <a:gd name="connsiteY20" fmla="*/ 0 h 284606"/>
                <a:gd name="connsiteX21" fmla="*/ 287750 w 290637"/>
                <a:gd name="connsiteY21" fmla="*/ 0 h 284606"/>
                <a:gd name="connsiteX22" fmla="*/ 288798 w 290637"/>
                <a:gd name="connsiteY22" fmla="*/ 762 h 284606"/>
                <a:gd name="connsiteX23" fmla="*/ 289560 w 290637"/>
                <a:gd name="connsiteY23" fmla="*/ 1524 h 284606"/>
                <a:gd name="connsiteX24" fmla="*/ 290608 w 290637"/>
                <a:gd name="connsiteY24" fmla="*/ 2857 h 284606"/>
                <a:gd name="connsiteX25" fmla="*/ 290608 w 290637"/>
                <a:gd name="connsiteY25" fmla="*/ 2857 h 284606"/>
                <a:gd name="connsiteX26" fmla="*/ 290608 w 290637"/>
                <a:gd name="connsiteY26" fmla="*/ 3905 h 284606"/>
                <a:gd name="connsiteX27" fmla="*/ 290608 w 290637"/>
                <a:gd name="connsiteY27" fmla="*/ 5239 h 284606"/>
                <a:gd name="connsiteX28" fmla="*/ 290608 w 290637"/>
                <a:gd name="connsiteY28" fmla="*/ 6667 h 284606"/>
                <a:gd name="connsiteX29" fmla="*/ 290608 w 290637"/>
                <a:gd name="connsiteY29" fmla="*/ 8477 h 284606"/>
                <a:gd name="connsiteX30" fmla="*/ 288893 w 290637"/>
                <a:gd name="connsiteY30" fmla="*/ 14573 h 284606"/>
                <a:gd name="connsiteX31" fmla="*/ 287941 w 290637"/>
                <a:gd name="connsiteY31" fmla="*/ 16764 h 284606"/>
                <a:gd name="connsiteX32" fmla="*/ 286321 w 290637"/>
                <a:gd name="connsiteY32" fmla="*/ 20002 h 284606"/>
                <a:gd name="connsiteX33" fmla="*/ 282607 w 290637"/>
                <a:gd name="connsiteY33" fmla="*/ 26575 h 284606"/>
                <a:gd name="connsiteX34" fmla="*/ 278416 w 290637"/>
                <a:gd name="connsiteY34" fmla="*/ 32956 h 284606"/>
                <a:gd name="connsiteX35" fmla="*/ 276130 w 290637"/>
                <a:gd name="connsiteY35" fmla="*/ 36100 h 284606"/>
                <a:gd name="connsiteX36" fmla="*/ 274034 w 290637"/>
                <a:gd name="connsiteY36" fmla="*/ 39052 h 284606"/>
                <a:gd name="connsiteX37" fmla="*/ 256889 w 290637"/>
                <a:gd name="connsiteY37" fmla="*/ 60198 h 284606"/>
                <a:gd name="connsiteX38" fmla="*/ 253937 w 290637"/>
                <a:gd name="connsiteY38" fmla="*/ 63913 h 284606"/>
                <a:gd name="connsiteX39" fmla="*/ 251841 w 290637"/>
                <a:gd name="connsiteY39" fmla="*/ 66484 h 284606"/>
                <a:gd name="connsiteX40" fmla="*/ 251841 w 290637"/>
                <a:gd name="connsiteY40" fmla="*/ 66484 h 284606"/>
                <a:gd name="connsiteX41" fmla="*/ 251079 w 290637"/>
                <a:gd name="connsiteY41" fmla="*/ 67627 h 284606"/>
                <a:gd name="connsiteX42" fmla="*/ 247745 w 290637"/>
                <a:gd name="connsiteY42" fmla="*/ 73057 h 284606"/>
                <a:gd name="connsiteX43" fmla="*/ 239173 w 290637"/>
                <a:gd name="connsiteY43" fmla="*/ 94964 h 284606"/>
                <a:gd name="connsiteX44" fmla="*/ 247650 w 290637"/>
                <a:gd name="connsiteY44" fmla="*/ 135065 h 284606"/>
                <a:gd name="connsiteX45" fmla="*/ 257842 w 290637"/>
                <a:gd name="connsiteY45" fmla="*/ 152209 h 284606"/>
                <a:gd name="connsiteX46" fmla="*/ 262985 w 290637"/>
                <a:gd name="connsiteY46" fmla="*/ 160782 h 284606"/>
                <a:gd name="connsiteX47" fmla="*/ 263747 w 290637"/>
                <a:gd name="connsiteY47" fmla="*/ 162687 h 284606"/>
                <a:gd name="connsiteX48" fmla="*/ 261652 w 290637"/>
                <a:gd name="connsiteY48" fmla="*/ 162687 h 284606"/>
                <a:gd name="connsiteX49" fmla="*/ 260699 w 290637"/>
                <a:gd name="connsiteY49" fmla="*/ 162687 h 284606"/>
                <a:gd name="connsiteX50" fmla="*/ 260699 w 290637"/>
                <a:gd name="connsiteY50" fmla="*/ 162687 h 284606"/>
                <a:gd name="connsiteX51" fmla="*/ 234505 w 290637"/>
                <a:gd name="connsiteY51" fmla="*/ 162020 h 284606"/>
                <a:gd name="connsiteX52" fmla="*/ 228410 w 290637"/>
                <a:gd name="connsiteY52" fmla="*/ 161353 h 284606"/>
                <a:gd name="connsiteX53" fmla="*/ 227266 w 290637"/>
                <a:gd name="connsiteY53" fmla="*/ 161353 h 284606"/>
                <a:gd name="connsiteX54" fmla="*/ 226219 w 290637"/>
                <a:gd name="connsiteY54" fmla="*/ 161353 h 284606"/>
                <a:gd name="connsiteX55" fmla="*/ 221742 w 290637"/>
                <a:gd name="connsiteY55" fmla="*/ 160687 h 284606"/>
                <a:gd name="connsiteX56" fmla="*/ 199454 w 290637"/>
                <a:gd name="connsiteY56" fmla="*/ 157924 h 284606"/>
                <a:gd name="connsiteX57" fmla="*/ 160211 w 290637"/>
                <a:gd name="connsiteY57" fmla="*/ 160210 h 284606"/>
                <a:gd name="connsiteX58" fmla="*/ 124778 w 290637"/>
                <a:gd name="connsiteY58" fmla="*/ 182785 h 284606"/>
                <a:gd name="connsiteX59" fmla="*/ 111157 w 290637"/>
                <a:gd name="connsiteY59" fmla="*/ 200787 h 284606"/>
                <a:gd name="connsiteX60" fmla="*/ 99631 w 290637"/>
                <a:gd name="connsiteY60" fmla="*/ 216122 h 284606"/>
                <a:gd name="connsiteX61" fmla="*/ 42481 w 290637"/>
                <a:gd name="connsiteY61" fmla="*/ 268891 h 284606"/>
                <a:gd name="connsiteX62" fmla="*/ 34766 w 290637"/>
                <a:gd name="connsiteY62" fmla="*/ 272891 h 284606"/>
                <a:gd name="connsiteX63" fmla="*/ 31528 w 290637"/>
                <a:gd name="connsiteY63" fmla="*/ 274415 h 284606"/>
                <a:gd name="connsiteX64" fmla="*/ 31052 w 290637"/>
                <a:gd name="connsiteY64" fmla="*/ 274415 h 284606"/>
                <a:gd name="connsiteX65" fmla="*/ 30385 w 290637"/>
                <a:gd name="connsiteY65" fmla="*/ 274415 h 284606"/>
                <a:gd name="connsiteX66" fmla="*/ 21622 w 290637"/>
                <a:gd name="connsiteY66" fmla="*/ 277749 h 284606"/>
                <a:gd name="connsiteX67" fmla="*/ 10096 w 290637"/>
                <a:gd name="connsiteY67" fmla="*/ 281559 h 284606"/>
                <a:gd name="connsiteX68" fmla="*/ 3905 w 290637"/>
                <a:gd name="connsiteY68" fmla="*/ 283178 h 284606"/>
                <a:gd name="connsiteX69" fmla="*/ 0 w 290637"/>
                <a:gd name="connsiteY69" fmla="*/ 284607 h 284606"/>
                <a:gd name="connsiteX70" fmla="*/ 2286 w 290637"/>
                <a:gd name="connsiteY70" fmla="*/ 282130 h 28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90637" h="284606">
                  <a:moveTo>
                    <a:pt x="2286" y="282130"/>
                  </a:moveTo>
                  <a:lnTo>
                    <a:pt x="2286" y="282130"/>
                  </a:lnTo>
                  <a:cubicBezTo>
                    <a:pt x="4763" y="279654"/>
                    <a:pt x="7429" y="277463"/>
                    <a:pt x="9906" y="275082"/>
                  </a:cubicBezTo>
                  <a:cubicBezTo>
                    <a:pt x="15077" y="272364"/>
                    <a:pt x="19987" y="269175"/>
                    <a:pt x="24575" y="265557"/>
                  </a:cubicBezTo>
                  <a:cubicBezTo>
                    <a:pt x="32535" y="260740"/>
                    <a:pt x="38819" y="253590"/>
                    <a:pt x="42577" y="245078"/>
                  </a:cubicBezTo>
                  <a:cubicBezTo>
                    <a:pt x="42577" y="244030"/>
                    <a:pt x="42577" y="238030"/>
                    <a:pt x="42577" y="238125"/>
                  </a:cubicBezTo>
                  <a:cubicBezTo>
                    <a:pt x="42577" y="238220"/>
                    <a:pt x="42577" y="239173"/>
                    <a:pt x="42577" y="239744"/>
                  </a:cubicBezTo>
                  <a:cubicBezTo>
                    <a:pt x="42577" y="238601"/>
                    <a:pt x="42577" y="238125"/>
                    <a:pt x="42577" y="238125"/>
                  </a:cubicBezTo>
                  <a:cubicBezTo>
                    <a:pt x="42099" y="235054"/>
                    <a:pt x="40704" y="232199"/>
                    <a:pt x="38576" y="229934"/>
                  </a:cubicBezTo>
                  <a:cubicBezTo>
                    <a:pt x="36398" y="227787"/>
                    <a:pt x="33658" y="226301"/>
                    <a:pt x="30671" y="225647"/>
                  </a:cubicBezTo>
                  <a:cubicBezTo>
                    <a:pt x="51435" y="210217"/>
                    <a:pt x="73152" y="196024"/>
                    <a:pt x="94583" y="182023"/>
                  </a:cubicBezTo>
                  <a:cubicBezTo>
                    <a:pt x="121738" y="164844"/>
                    <a:pt x="146661" y="144368"/>
                    <a:pt x="168783" y="121063"/>
                  </a:cubicBezTo>
                  <a:cubicBezTo>
                    <a:pt x="201073" y="85915"/>
                    <a:pt x="225933" y="43244"/>
                    <a:pt x="262699" y="12478"/>
                  </a:cubicBezTo>
                  <a:lnTo>
                    <a:pt x="264128" y="11240"/>
                  </a:lnTo>
                  <a:lnTo>
                    <a:pt x="266319" y="9620"/>
                  </a:lnTo>
                  <a:cubicBezTo>
                    <a:pt x="268129" y="8192"/>
                    <a:pt x="270129" y="6953"/>
                    <a:pt x="272034" y="5715"/>
                  </a:cubicBezTo>
                  <a:lnTo>
                    <a:pt x="277654" y="2381"/>
                  </a:lnTo>
                  <a:lnTo>
                    <a:pt x="279368" y="1619"/>
                  </a:lnTo>
                  <a:cubicBezTo>
                    <a:pt x="277654" y="2381"/>
                    <a:pt x="280892" y="1048"/>
                    <a:pt x="281654" y="762"/>
                  </a:cubicBezTo>
                  <a:lnTo>
                    <a:pt x="285274" y="0"/>
                  </a:lnTo>
                  <a:lnTo>
                    <a:pt x="287750" y="0"/>
                  </a:lnTo>
                  <a:lnTo>
                    <a:pt x="287750" y="0"/>
                  </a:lnTo>
                  <a:lnTo>
                    <a:pt x="288798" y="762"/>
                  </a:lnTo>
                  <a:cubicBezTo>
                    <a:pt x="289098" y="965"/>
                    <a:pt x="289357" y="1224"/>
                    <a:pt x="289560" y="1524"/>
                  </a:cubicBezTo>
                  <a:lnTo>
                    <a:pt x="290608" y="2857"/>
                  </a:lnTo>
                  <a:lnTo>
                    <a:pt x="290608" y="2857"/>
                  </a:lnTo>
                  <a:lnTo>
                    <a:pt x="290608" y="3905"/>
                  </a:lnTo>
                  <a:cubicBezTo>
                    <a:pt x="290648" y="4349"/>
                    <a:pt x="290648" y="4795"/>
                    <a:pt x="290608" y="5239"/>
                  </a:cubicBezTo>
                  <a:lnTo>
                    <a:pt x="290608" y="6667"/>
                  </a:lnTo>
                  <a:cubicBezTo>
                    <a:pt x="290608" y="6667"/>
                    <a:pt x="290608" y="8096"/>
                    <a:pt x="290608" y="8477"/>
                  </a:cubicBezTo>
                  <a:cubicBezTo>
                    <a:pt x="290182" y="10547"/>
                    <a:pt x="289609" y="12585"/>
                    <a:pt x="288893" y="14573"/>
                  </a:cubicBezTo>
                  <a:cubicBezTo>
                    <a:pt x="288893" y="14573"/>
                    <a:pt x="288131" y="16383"/>
                    <a:pt x="287941" y="16764"/>
                  </a:cubicBezTo>
                  <a:cubicBezTo>
                    <a:pt x="287459" y="17871"/>
                    <a:pt x="286918" y="18952"/>
                    <a:pt x="286321" y="20002"/>
                  </a:cubicBezTo>
                  <a:cubicBezTo>
                    <a:pt x="285179" y="22288"/>
                    <a:pt x="283940" y="24384"/>
                    <a:pt x="282607" y="26575"/>
                  </a:cubicBezTo>
                  <a:cubicBezTo>
                    <a:pt x="281273" y="28765"/>
                    <a:pt x="279845" y="30861"/>
                    <a:pt x="278416" y="32956"/>
                  </a:cubicBezTo>
                  <a:lnTo>
                    <a:pt x="276130" y="36100"/>
                  </a:lnTo>
                  <a:lnTo>
                    <a:pt x="274034" y="39052"/>
                  </a:lnTo>
                  <a:cubicBezTo>
                    <a:pt x="268510" y="46292"/>
                    <a:pt x="262604" y="53149"/>
                    <a:pt x="256889" y="60198"/>
                  </a:cubicBezTo>
                  <a:cubicBezTo>
                    <a:pt x="255841" y="61436"/>
                    <a:pt x="254889" y="62579"/>
                    <a:pt x="253937" y="63913"/>
                  </a:cubicBezTo>
                  <a:lnTo>
                    <a:pt x="251841" y="66484"/>
                  </a:lnTo>
                  <a:cubicBezTo>
                    <a:pt x="255270" y="60960"/>
                    <a:pt x="250222" y="68294"/>
                    <a:pt x="251841" y="66484"/>
                  </a:cubicBezTo>
                  <a:lnTo>
                    <a:pt x="251079" y="67627"/>
                  </a:lnTo>
                  <a:lnTo>
                    <a:pt x="247745" y="73057"/>
                  </a:lnTo>
                  <a:cubicBezTo>
                    <a:pt x="243697" y="79835"/>
                    <a:pt x="240800" y="87238"/>
                    <a:pt x="239173" y="94964"/>
                  </a:cubicBezTo>
                  <a:cubicBezTo>
                    <a:pt x="237172" y="108913"/>
                    <a:pt x="240175" y="123119"/>
                    <a:pt x="247650" y="135065"/>
                  </a:cubicBezTo>
                  <a:cubicBezTo>
                    <a:pt x="250698" y="140970"/>
                    <a:pt x="254413" y="146494"/>
                    <a:pt x="257842" y="152209"/>
                  </a:cubicBezTo>
                  <a:cubicBezTo>
                    <a:pt x="259556" y="155067"/>
                    <a:pt x="261366" y="157924"/>
                    <a:pt x="262985" y="160782"/>
                  </a:cubicBezTo>
                  <a:lnTo>
                    <a:pt x="263747" y="162687"/>
                  </a:lnTo>
                  <a:lnTo>
                    <a:pt x="261652" y="162687"/>
                  </a:lnTo>
                  <a:lnTo>
                    <a:pt x="260699" y="162687"/>
                  </a:lnTo>
                  <a:lnTo>
                    <a:pt x="260699" y="162687"/>
                  </a:lnTo>
                  <a:cubicBezTo>
                    <a:pt x="251968" y="163369"/>
                    <a:pt x="243190" y="163146"/>
                    <a:pt x="234505" y="162020"/>
                  </a:cubicBezTo>
                  <a:lnTo>
                    <a:pt x="228410" y="161353"/>
                  </a:lnTo>
                  <a:lnTo>
                    <a:pt x="227266" y="161353"/>
                  </a:lnTo>
                  <a:lnTo>
                    <a:pt x="226219" y="161353"/>
                  </a:lnTo>
                  <a:lnTo>
                    <a:pt x="221742" y="160687"/>
                  </a:lnTo>
                  <a:cubicBezTo>
                    <a:pt x="214313" y="159544"/>
                    <a:pt x="206883" y="158591"/>
                    <a:pt x="199454" y="157924"/>
                  </a:cubicBezTo>
                  <a:cubicBezTo>
                    <a:pt x="186337" y="156489"/>
                    <a:pt x="173072" y="157262"/>
                    <a:pt x="160211" y="160210"/>
                  </a:cubicBezTo>
                  <a:cubicBezTo>
                    <a:pt x="146326" y="163837"/>
                    <a:pt x="133932" y="171733"/>
                    <a:pt x="124778" y="182785"/>
                  </a:cubicBezTo>
                  <a:cubicBezTo>
                    <a:pt x="120015" y="188595"/>
                    <a:pt x="115253" y="194786"/>
                    <a:pt x="111157" y="200787"/>
                  </a:cubicBezTo>
                  <a:cubicBezTo>
                    <a:pt x="107061" y="206788"/>
                    <a:pt x="104394" y="210312"/>
                    <a:pt x="99631" y="216122"/>
                  </a:cubicBezTo>
                  <a:cubicBezTo>
                    <a:pt x="84359" y="237407"/>
                    <a:pt x="64914" y="255361"/>
                    <a:pt x="42481" y="268891"/>
                  </a:cubicBezTo>
                  <a:lnTo>
                    <a:pt x="34766" y="272891"/>
                  </a:lnTo>
                  <a:lnTo>
                    <a:pt x="31528" y="274415"/>
                  </a:lnTo>
                  <a:lnTo>
                    <a:pt x="31052" y="274415"/>
                  </a:lnTo>
                  <a:lnTo>
                    <a:pt x="30385" y="274415"/>
                  </a:lnTo>
                  <a:lnTo>
                    <a:pt x="21622" y="277749"/>
                  </a:lnTo>
                  <a:cubicBezTo>
                    <a:pt x="17812" y="279178"/>
                    <a:pt x="14002" y="280416"/>
                    <a:pt x="10096" y="281559"/>
                  </a:cubicBezTo>
                  <a:cubicBezTo>
                    <a:pt x="8001" y="282226"/>
                    <a:pt x="5905" y="282702"/>
                    <a:pt x="3905" y="283178"/>
                  </a:cubicBezTo>
                  <a:lnTo>
                    <a:pt x="0" y="284607"/>
                  </a:lnTo>
                  <a:cubicBezTo>
                    <a:pt x="722" y="283745"/>
                    <a:pt x="1485" y="282919"/>
                    <a:pt x="2286" y="28213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xmlns="" id="{47313796-B946-40F5-9862-A5045D7FE30A}"/>
                </a:ext>
              </a:extLst>
            </p:cNvPr>
            <p:cNvSpPr/>
            <p:nvPr/>
          </p:nvSpPr>
          <p:spPr>
            <a:xfrm>
              <a:off x="7486877" y="1273635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xmlns="" id="{D5A60A99-70C3-440D-829C-288D57EDF97F}"/>
                </a:ext>
              </a:extLst>
            </p:cNvPr>
            <p:cNvSpPr/>
            <p:nvPr/>
          </p:nvSpPr>
          <p:spPr>
            <a:xfrm>
              <a:off x="6661119" y="1110571"/>
              <a:ext cx="207244" cy="471554"/>
            </a:xfrm>
            <a:custGeom>
              <a:avLst/>
              <a:gdLst>
                <a:gd name="connsiteX0" fmla="*/ 52006 w 128682"/>
                <a:gd name="connsiteY0" fmla="*/ 108871 h 292798"/>
                <a:gd name="connsiteX1" fmla="*/ 52006 w 128682"/>
                <a:gd name="connsiteY1" fmla="*/ 108871 h 292798"/>
                <a:gd name="connsiteX2" fmla="*/ 52006 w 128682"/>
                <a:gd name="connsiteY2" fmla="*/ 108109 h 292798"/>
                <a:gd name="connsiteX3" fmla="*/ 52959 w 128682"/>
                <a:gd name="connsiteY3" fmla="*/ 106013 h 292798"/>
                <a:gd name="connsiteX4" fmla="*/ 59817 w 128682"/>
                <a:gd name="connsiteY4" fmla="*/ 93631 h 292798"/>
                <a:gd name="connsiteX5" fmla="*/ 84868 w 128682"/>
                <a:gd name="connsiteY5" fmla="*/ 53721 h 292798"/>
                <a:gd name="connsiteX6" fmla="*/ 100679 w 128682"/>
                <a:gd name="connsiteY6" fmla="*/ 31432 h 292798"/>
                <a:gd name="connsiteX7" fmla="*/ 101441 w 128682"/>
                <a:gd name="connsiteY7" fmla="*/ 30385 h 292798"/>
                <a:gd name="connsiteX8" fmla="*/ 102584 w 128682"/>
                <a:gd name="connsiteY8" fmla="*/ 28861 h 292798"/>
                <a:gd name="connsiteX9" fmla="*/ 106489 w 128682"/>
                <a:gd name="connsiteY9" fmla="*/ 23908 h 292798"/>
                <a:gd name="connsiteX10" fmla="*/ 114871 w 128682"/>
                <a:gd name="connsiteY10" fmla="*/ 13811 h 292798"/>
                <a:gd name="connsiteX11" fmla="*/ 128683 w 128682"/>
                <a:gd name="connsiteY11" fmla="*/ 0 h 292798"/>
                <a:gd name="connsiteX12" fmla="*/ 128683 w 128682"/>
                <a:gd name="connsiteY12" fmla="*/ 1524 h 292798"/>
                <a:gd name="connsiteX13" fmla="*/ 125921 w 128682"/>
                <a:gd name="connsiteY13" fmla="*/ 11049 h 292798"/>
                <a:gd name="connsiteX14" fmla="*/ 114776 w 128682"/>
                <a:gd name="connsiteY14" fmla="*/ 42291 h 292798"/>
                <a:gd name="connsiteX15" fmla="*/ 105728 w 128682"/>
                <a:gd name="connsiteY15" fmla="*/ 92107 h 292798"/>
                <a:gd name="connsiteX16" fmla="*/ 118777 w 128682"/>
                <a:gd name="connsiteY16" fmla="*/ 131350 h 292798"/>
                <a:gd name="connsiteX17" fmla="*/ 121634 w 128682"/>
                <a:gd name="connsiteY17" fmla="*/ 144685 h 292798"/>
                <a:gd name="connsiteX18" fmla="*/ 114871 w 128682"/>
                <a:gd name="connsiteY18" fmla="*/ 157829 h 292798"/>
                <a:gd name="connsiteX19" fmla="*/ 89630 w 128682"/>
                <a:gd name="connsiteY19" fmla="*/ 184404 h 292798"/>
                <a:gd name="connsiteX20" fmla="*/ 64294 w 128682"/>
                <a:gd name="connsiteY20" fmla="*/ 208121 h 292798"/>
                <a:gd name="connsiteX21" fmla="*/ 17716 w 128682"/>
                <a:gd name="connsiteY21" fmla="*/ 258890 h 292798"/>
                <a:gd name="connsiteX22" fmla="*/ 0 w 128682"/>
                <a:gd name="connsiteY22" fmla="*/ 292798 h 292798"/>
                <a:gd name="connsiteX23" fmla="*/ 41338 w 128682"/>
                <a:gd name="connsiteY23" fmla="*/ 134112 h 292798"/>
                <a:gd name="connsiteX24" fmla="*/ 41338 w 128682"/>
                <a:gd name="connsiteY24" fmla="*/ 134112 h 292798"/>
                <a:gd name="connsiteX25" fmla="*/ 50197 w 128682"/>
                <a:gd name="connsiteY25" fmla="*/ 112490 h 292798"/>
                <a:gd name="connsiteX26" fmla="*/ 53340 w 128682"/>
                <a:gd name="connsiteY26" fmla="*/ 105346 h 29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8682" h="292798">
                  <a:moveTo>
                    <a:pt x="52006" y="108871"/>
                  </a:moveTo>
                  <a:lnTo>
                    <a:pt x="52006" y="108871"/>
                  </a:lnTo>
                  <a:cubicBezTo>
                    <a:pt x="51952" y="108620"/>
                    <a:pt x="51952" y="108360"/>
                    <a:pt x="52006" y="108109"/>
                  </a:cubicBezTo>
                  <a:lnTo>
                    <a:pt x="52959" y="106013"/>
                  </a:lnTo>
                  <a:cubicBezTo>
                    <a:pt x="55054" y="101822"/>
                    <a:pt x="57436" y="97726"/>
                    <a:pt x="59817" y="93631"/>
                  </a:cubicBezTo>
                  <a:cubicBezTo>
                    <a:pt x="67628" y="80010"/>
                    <a:pt x="76105" y="66770"/>
                    <a:pt x="84868" y="53721"/>
                  </a:cubicBezTo>
                  <a:cubicBezTo>
                    <a:pt x="90011" y="46196"/>
                    <a:pt x="95250" y="38767"/>
                    <a:pt x="100679" y="31432"/>
                  </a:cubicBezTo>
                  <a:lnTo>
                    <a:pt x="101441" y="30385"/>
                  </a:lnTo>
                  <a:lnTo>
                    <a:pt x="102584" y="28861"/>
                  </a:lnTo>
                  <a:cubicBezTo>
                    <a:pt x="103822" y="27146"/>
                    <a:pt x="105156" y="25527"/>
                    <a:pt x="106489" y="23908"/>
                  </a:cubicBezTo>
                  <a:cubicBezTo>
                    <a:pt x="109156" y="20479"/>
                    <a:pt x="112014" y="17145"/>
                    <a:pt x="114871" y="13811"/>
                  </a:cubicBezTo>
                  <a:cubicBezTo>
                    <a:pt x="119160" y="8903"/>
                    <a:pt x="123775" y="4289"/>
                    <a:pt x="128683" y="0"/>
                  </a:cubicBezTo>
                  <a:lnTo>
                    <a:pt x="128683" y="1524"/>
                  </a:lnTo>
                  <a:cubicBezTo>
                    <a:pt x="127921" y="4763"/>
                    <a:pt x="126968" y="8001"/>
                    <a:pt x="125921" y="11049"/>
                  </a:cubicBezTo>
                  <a:cubicBezTo>
                    <a:pt x="122587" y="21622"/>
                    <a:pt x="117824" y="31623"/>
                    <a:pt x="114776" y="42291"/>
                  </a:cubicBezTo>
                  <a:cubicBezTo>
                    <a:pt x="109204" y="58329"/>
                    <a:pt x="106152" y="75134"/>
                    <a:pt x="105728" y="92107"/>
                  </a:cubicBezTo>
                  <a:cubicBezTo>
                    <a:pt x="106723" y="106074"/>
                    <a:pt x="111210" y="119567"/>
                    <a:pt x="118777" y="131350"/>
                  </a:cubicBezTo>
                  <a:cubicBezTo>
                    <a:pt x="121247" y="135329"/>
                    <a:pt x="122257" y="140043"/>
                    <a:pt x="121634" y="144685"/>
                  </a:cubicBezTo>
                  <a:cubicBezTo>
                    <a:pt x="120354" y="149503"/>
                    <a:pt x="118047" y="153987"/>
                    <a:pt x="114871" y="157829"/>
                  </a:cubicBezTo>
                  <a:cubicBezTo>
                    <a:pt x="107103" y="167279"/>
                    <a:pt x="98668" y="176160"/>
                    <a:pt x="89630" y="184404"/>
                  </a:cubicBezTo>
                  <a:cubicBezTo>
                    <a:pt x="81344" y="192500"/>
                    <a:pt x="72771" y="200215"/>
                    <a:pt x="64294" y="208121"/>
                  </a:cubicBezTo>
                  <a:cubicBezTo>
                    <a:pt x="47024" y="223357"/>
                    <a:pt x="31412" y="240374"/>
                    <a:pt x="17716" y="258890"/>
                  </a:cubicBezTo>
                  <a:cubicBezTo>
                    <a:pt x="10346" y="269365"/>
                    <a:pt x="4390" y="280766"/>
                    <a:pt x="0" y="292798"/>
                  </a:cubicBezTo>
                  <a:cubicBezTo>
                    <a:pt x="8852" y="238741"/>
                    <a:pt x="22691" y="185618"/>
                    <a:pt x="41338" y="134112"/>
                  </a:cubicBezTo>
                  <a:lnTo>
                    <a:pt x="41338" y="134112"/>
                  </a:lnTo>
                  <a:cubicBezTo>
                    <a:pt x="44101" y="126778"/>
                    <a:pt x="47054" y="119634"/>
                    <a:pt x="50197" y="112490"/>
                  </a:cubicBezTo>
                  <a:lnTo>
                    <a:pt x="53340" y="1053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xmlns="" id="{9963C0D4-8B75-425E-997F-936E96FA685D}"/>
                </a:ext>
              </a:extLst>
            </p:cNvPr>
            <p:cNvSpPr/>
            <p:nvPr/>
          </p:nvSpPr>
          <p:spPr>
            <a:xfrm>
              <a:off x="6565857" y="1882177"/>
              <a:ext cx="862420" cy="1644919"/>
            </a:xfrm>
            <a:custGeom>
              <a:avLst/>
              <a:gdLst>
                <a:gd name="connsiteX0" fmla="*/ 129445 w 535495"/>
                <a:gd name="connsiteY0" fmla="*/ 0 h 1021365"/>
                <a:gd name="connsiteX1" fmla="*/ 130873 w 535495"/>
                <a:gd name="connsiteY1" fmla="*/ 0 h 1021365"/>
                <a:gd name="connsiteX2" fmla="*/ 109728 w 535495"/>
                <a:gd name="connsiteY2" fmla="*/ 91535 h 1021365"/>
                <a:gd name="connsiteX3" fmla="*/ 230314 w 535495"/>
                <a:gd name="connsiteY3" fmla="*/ 335090 h 1021365"/>
                <a:gd name="connsiteX4" fmla="*/ 488061 w 535495"/>
                <a:gd name="connsiteY4" fmla="*/ 518160 h 1021365"/>
                <a:gd name="connsiteX5" fmla="*/ 522732 w 535495"/>
                <a:gd name="connsiteY5" fmla="*/ 637604 h 1021365"/>
                <a:gd name="connsiteX6" fmla="*/ 535496 w 535495"/>
                <a:gd name="connsiteY6" fmla="*/ 994029 h 1021365"/>
                <a:gd name="connsiteX7" fmla="*/ 534257 w 535495"/>
                <a:gd name="connsiteY7" fmla="*/ 999649 h 1021365"/>
                <a:gd name="connsiteX8" fmla="*/ 531590 w 535495"/>
                <a:gd name="connsiteY8" fmla="*/ 1009174 h 1021365"/>
                <a:gd name="connsiteX9" fmla="*/ 530352 w 535495"/>
                <a:gd name="connsiteY9" fmla="*/ 1012317 h 1021365"/>
                <a:gd name="connsiteX10" fmla="*/ 528828 w 535495"/>
                <a:gd name="connsiteY10" fmla="*/ 1015460 h 1021365"/>
                <a:gd name="connsiteX11" fmla="*/ 526923 w 535495"/>
                <a:gd name="connsiteY11" fmla="*/ 1018889 h 1021365"/>
                <a:gd name="connsiteX12" fmla="*/ 526923 w 535495"/>
                <a:gd name="connsiteY12" fmla="*/ 1018889 h 1021365"/>
                <a:gd name="connsiteX13" fmla="*/ 526923 w 535495"/>
                <a:gd name="connsiteY13" fmla="*/ 1018889 h 1021365"/>
                <a:gd name="connsiteX14" fmla="*/ 525113 w 535495"/>
                <a:gd name="connsiteY14" fmla="*/ 1020794 h 1021365"/>
                <a:gd name="connsiteX15" fmla="*/ 523304 w 535495"/>
                <a:gd name="connsiteY15" fmla="*/ 1021366 h 1021365"/>
                <a:gd name="connsiteX16" fmla="*/ 521875 w 535495"/>
                <a:gd name="connsiteY16" fmla="*/ 1021366 h 1021365"/>
                <a:gd name="connsiteX17" fmla="*/ 518922 w 535495"/>
                <a:gd name="connsiteY17" fmla="*/ 1020509 h 1021365"/>
                <a:gd name="connsiteX18" fmla="*/ 516636 w 535495"/>
                <a:gd name="connsiteY18" fmla="*/ 1019175 h 1021365"/>
                <a:gd name="connsiteX19" fmla="*/ 514826 w 535495"/>
                <a:gd name="connsiteY19" fmla="*/ 1017842 h 1021365"/>
                <a:gd name="connsiteX20" fmla="*/ 513397 w 535495"/>
                <a:gd name="connsiteY20" fmla="*/ 1016603 h 1021365"/>
                <a:gd name="connsiteX21" fmla="*/ 508825 w 535495"/>
                <a:gd name="connsiteY21" fmla="*/ 1011555 h 1021365"/>
                <a:gd name="connsiteX22" fmla="*/ 508825 w 535495"/>
                <a:gd name="connsiteY22" fmla="*/ 1011555 h 1021365"/>
                <a:gd name="connsiteX23" fmla="*/ 508825 w 535495"/>
                <a:gd name="connsiteY23" fmla="*/ 1011555 h 1021365"/>
                <a:gd name="connsiteX24" fmla="*/ 506349 w 535495"/>
                <a:gd name="connsiteY24" fmla="*/ 1007555 h 1021365"/>
                <a:gd name="connsiteX25" fmla="*/ 499491 w 535495"/>
                <a:gd name="connsiteY25" fmla="*/ 994410 h 1021365"/>
                <a:gd name="connsiteX26" fmla="*/ 499491 w 535495"/>
                <a:gd name="connsiteY26" fmla="*/ 994410 h 1021365"/>
                <a:gd name="connsiteX27" fmla="*/ 499491 w 535495"/>
                <a:gd name="connsiteY27" fmla="*/ 993839 h 1021365"/>
                <a:gd name="connsiteX28" fmla="*/ 498157 w 535495"/>
                <a:gd name="connsiteY28" fmla="*/ 990124 h 1021365"/>
                <a:gd name="connsiteX29" fmla="*/ 495300 w 535495"/>
                <a:gd name="connsiteY29" fmla="*/ 981266 h 1021365"/>
                <a:gd name="connsiteX30" fmla="*/ 491490 w 535495"/>
                <a:gd name="connsiteY30" fmla="*/ 965264 h 1021365"/>
                <a:gd name="connsiteX31" fmla="*/ 490061 w 535495"/>
                <a:gd name="connsiteY31" fmla="*/ 957072 h 1021365"/>
                <a:gd name="connsiteX32" fmla="*/ 489395 w 535495"/>
                <a:gd name="connsiteY32" fmla="*/ 952976 h 1021365"/>
                <a:gd name="connsiteX33" fmla="*/ 489395 w 535495"/>
                <a:gd name="connsiteY33" fmla="*/ 950786 h 1021365"/>
                <a:gd name="connsiteX34" fmla="*/ 486632 w 535495"/>
                <a:gd name="connsiteY34" fmla="*/ 918877 h 1021365"/>
                <a:gd name="connsiteX35" fmla="*/ 486632 w 535495"/>
                <a:gd name="connsiteY35" fmla="*/ 826961 h 1021365"/>
                <a:gd name="connsiteX36" fmla="*/ 491014 w 535495"/>
                <a:gd name="connsiteY36" fmla="*/ 730949 h 1021365"/>
                <a:gd name="connsiteX37" fmla="*/ 494729 w 535495"/>
                <a:gd name="connsiteY37" fmla="*/ 656463 h 1021365"/>
                <a:gd name="connsiteX38" fmla="*/ 481870 w 535495"/>
                <a:gd name="connsiteY38" fmla="*/ 583883 h 1021365"/>
                <a:gd name="connsiteX39" fmla="*/ 469297 w 535495"/>
                <a:gd name="connsiteY39" fmla="*/ 558451 h 1021365"/>
                <a:gd name="connsiteX40" fmla="*/ 467487 w 535495"/>
                <a:gd name="connsiteY40" fmla="*/ 553879 h 1021365"/>
                <a:gd name="connsiteX41" fmla="*/ 460438 w 535495"/>
                <a:gd name="connsiteY41" fmla="*/ 545592 h 1021365"/>
                <a:gd name="connsiteX42" fmla="*/ 456152 w 535495"/>
                <a:gd name="connsiteY42" fmla="*/ 540544 h 1021365"/>
                <a:gd name="connsiteX43" fmla="*/ 449294 w 535495"/>
                <a:gd name="connsiteY43" fmla="*/ 531019 h 1021365"/>
                <a:gd name="connsiteX44" fmla="*/ 448723 w 535495"/>
                <a:gd name="connsiteY44" fmla="*/ 528542 h 1021365"/>
                <a:gd name="connsiteX45" fmla="*/ 453580 w 535495"/>
                <a:gd name="connsiteY45" fmla="*/ 515017 h 1021365"/>
                <a:gd name="connsiteX46" fmla="*/ 465201 w 535495"/>
                <a:gd name="connsiteY46" fmla="*/ 496729 h 1021365"/>
                <a:gd name="connsiteX47" fmla="*/ 453295 w 535495"/>
                <a:gd name="connsiteY47" fmla="*/ 458629 h 1021365"/>
                <a:gd name="connsiteX48" fmla="*/ 419386 w 535495"/>
                <a:gd name="connsiteY48" fmla="*/ 440531 h 1021365"/>
                <a:gd name="connsiteX49" fmla="*/ 379190 w 535495"/>
                <a:gd name="connsiteY49" fmla="*/ 443960 h 1021365"/>
                <a:gd name="connsiteX50" fmla="*/ 361474 w 535495"/>
                <a:gd name="connsiteY50" fmla="*/ 449485 h 1021365"/>
                <a:gd name="connsiteX51" fmla="*/ 360807 w 535495"/>
                <a:gd name="connsiteY51" fmla="*/ 449485 h 1021365"/>
                <a:gd name="connsiteX52" fmla="*/ 359664 w 535495"/>
                <a:gd name="connsiteY52" fmla="*/ 449485 h 1021365"/>
                <a:gd name="connsiteX53" fmla="*/ 355283 w 535495"/>
                <a:gd name="connsiteY53" fmla="*/ 449485 h 1021365"/>
                <a:gd name="connsiteX54" fmla="*/ 353473 w 535495"/>
                <a:gd name="connsiteY54" fmla="*/ 448723 h 1021365"/>
                <a:gd name="connsiteX55" fmla="*/ 352711 w 535495"/>
                <a:gd name="connsiteY55" fmla="*/ 448723 h 1021365"/>
                <a:gd name="connsiteX56" fmla="*/ 349758 w 535495"/>
                <a:gd name="connsiteY56" fmla="*/ 446818 h 1021365"/>
                <a:gd name="connsiteX57" fmla="*/ 336899 w 535495"/>
                <a:gd name="connsiteY57" fmla="*/ 434435 h 1021365"/>
                <a:gd name="connsiteX58" fmla="*/ 325279 w 535495"/>
                <a:gd name="connsiteY58" fmla="*/ 424148 h 1021365"/>
                <a:gd name="connsiteX59" fmla="*/ 325279 w 535495"/>
                <a:gd name="connsiteY59" fmla="*/ 421958 h 1021365"/>
                <a:gd name="connsiteX60" fmla="*/ 315754 w 535495"/>
                <a:gd name="connsiteY60" fmla="*/ 412433 h 1021365"/>
                <a:gd name="connsiteX61" fmla="*/ 302419 w 535495"/>
                <a:gd name="connsiteY61" fmla="*/ 403479 h 1021365"/>
                <a:gd name="connsiteX62" fmla="*/ 250984 w 535495"/>
                <a:gd name="connsiteY62" fmla="*/ 383858 h 1021365"/>
                <a:gd name="connsiteX63" fmla="*/ 201930 w 535495"/>
                <a:gd name="connsiteY63" fmla="*/ 365951 h 1021365"/>
                <a:gd name="connsiteX64" fmla="*/ 162592 w 535495"/>
                <a:gd name="connsiteY64" fmla="*/ 349187 h 1021365"/>
                <a:gd name="connsiteX65" fmla="*/ 84106 w 535495"/>
                <a:gd name="connsiteY65" fmla="*/ 301562 h 1021365"/>
                <a:gd name="connsiteX66" fmla="*/ 51530 w 535495"/>
                <a:gd name="connsiteY66" fmla="*/ 272225 h 1021365"/>
                <a:gd name="connsiteX67" fmla="*/ 22003 w 535495"/>
                <a:gd name="connsiteY67" fmla="*/ 237173 h 1021365"/>
                <a:gd name="connsiteX68" fmla="*/ 16669 w 535495"/>
                <a:gd name="connsiteY68" fmla="*/ 226505 h 1021365"/>
                <a:gd name="connsiteX69" fmla="*/ 17621 w 535495"/>
                <a:gd name="connsiteY69" fmla="*/ 222695 h 1021365"/>
                <a:gd name="connsiteX70" fmla="*/ 16097 w 535495"/>
                <a:gd name="connsiteY70" fmla="*/ 212027 h 1021365"/>
                <a:gd name="connsiteX71" fmla="*/ 9525 w 535495"/>
                <a:gd name="connsiteY71" fmla="*/ 189643 h 1021365"/>
                <a:gd name="connsiteX72" fmla="*/ 0 w 535495"/>
                <a:gd name="connsiteY72" fmla="*/ 150876 h 1021365"/>
                <a:gd name="connsiteX73" fmla="*/ 0 w 535495"/>
                <a:gd name="connsiteY73" fmla="*/ 150876 h 1021365"/>
                <a:gd name="connsiteX74" fmla="*/ 0 w 535495"/>
                <a:gd name="connsiteY74" fmla="*/ 147257 h 1021365"/>
                <a:gd name="connsiteX75" fmla="*/ 0 w 535495"/>
                <a:gd name="connsiteY75" fmla="*/ 144971 h 1021365"/>
                <a:gd name="connsiteX76" fmla="*/ 2191 w 535495"/>
                <a:gd name="connsiteY76" fmla="*/ 137255 h 1021365"/>
                <a:gd name="connsiteX77" fmla="*/ 2191 w 535495"/>
                <a:gd name="connsiteY77" fmla="*/ 137255 h 1021365"/>
                <a:gd name="connsiteX78" fmla="*/ 2191 w 535495"/>
                <a:gd name="connsiteY78" fmla="*/ 136303 h 1021365"/>
                <a:gd name="connsiteX79" fmla="*/ 4000 w 535495"/>
                <a:gd name="connsiteY79" fmla="*/ 132683 h 1021365"/>
                <a:gd name="connsiteX80" fmla="*/ 8287 w 535495"/>
                <a:gd name="connsiteY80" fmla="*/ 125540 h 1021365"/>
                <a:gd name="connsiteX81" fmla="*/ 10001 w 535495"/>
                <a:gd name="connsiteY81" fmla="*/ 123349 h 1021365"/>
                <a:gd name="connsiteX82" fmla="*/ 12763 w 535495"/>
                <a:gd name="connsiteY82" fmla="*/ 120110 h 1021365"/>
                <a:gd name="connsiteX83" fmla="*/ 19050 w 535495"/>
                <a:gd name="connsiteY83" fmla="*/ 113824 h 1021365"/>
                <a:gd name="connsiteX84" fmla="*/ 25241 w 535495"/>
                <a:gd name="connsiteY84" fmla="*/ 108490 h 1021365"/>
                <a:gd name="connsiteX85" fmla="*/ 27718 w 535495"/>
                <a:gd name="connsiteY85" fmla="*/ 106585 h 1021365"/>
                <a:gd name="connsiteX86" fmla="*/ 32956 w 535495"/>
                <a:gd name="connsiteY86" fmla="*/ 102680 h 1021365"/>
                <a:gd name="connsiteX87" fmla="*/ 69818 w 535495"/>
                <a:gd name="connsiteY87" fmla="*/ 77343 h 1021365"/>
                <a:gd name="connsiteX88" fmla="*/ 107728 w 535495"/>
                <a:gd name="connsiteY88" fmla="*/ 40958 h 1021365"/>
                <a:gd name="connsiteX89" fmla="*/ 129445 w 535495"/>
                <a:gd name="connsiteY89" fmla="*/ 0 h 102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5495" h="1021365">
                  <a:moveTo>
                    <a:pt x="129445" y="0"/>
                  </a:moveTo>
                  <a:lnTo>
                    <a:pt x="130873" y="0"/>
                  </a:lnTo>
                  <a:cubicBezTo>
                    <a:pt x="130873" y="0"/>
                    <a:pt x="144399" y="37243"/>
                    <a:pt x="109728" y="91535"/>
                  </a:cubicBezTo>
                  <a:cubicBezTo>
                    <a:pt x="75057" y="145828"/>
                    <a:pt x="58579" y="245078"/>
                    <a:pt x="230314" y="335090"/>
                  </a:cubicBezTo>
                  <a:cubicBezTo>
                    <a:pt x="402050" y="425101"/>
                    <a:pt x="555879" y="380048"/>
                    <a:pt x="488061" y="518160"/>
                  </a:cubicBezTo>
                  <a:cubicBezTo>
                    <a:pt x="488061" y="518160"/>
                    <a:pt x="518160" y="543020"/>
                    <a:pt x="522732" y="637604"/>
                  </a:cubicBezTo>
                  <a:cubicBezTo>
                    <a:pt x="527018" y="726281"/>
                    <a:pt x="504730" y="921353"/>
                    <a:pt x="535496" y="994029"/>
                  </a:cubicBezTo>
                  <a:cubicBezTo>
                    <a:pt x="535496" y="995839"/>
                    <a:pt x="534638" y="997744"/>
                    <a:pt x="534257" y="999649"/>
                  </a:cubicBezTo>
                  <a:cubicBezTo>
                    <a:pt x="533876" y="1001554"/>
                    <a:pt x="532543" y="1005935"/>
                    <a:pt x="531590" y="1009174"/>
                  </a:cubicBezTo>
                  <a:lnTo>
                    <a:pt x="530352" y="1012317"/>
                  </a:lnTo>
                  <a:cubicBezTo>
                    <a:pt x="529921" y="1013400"/>
                    <a:pt x="529411" y="1014451"/>
                    <a:pt x="528828" y="1015460"/>
                  </a:cubicBezTo>
                  <a:cubicBezTo>
                    <a:pt x="528256" y="1016699"/>
                    <a:pt x="527590" y="1017746"/>
                    <a:pt x="526923" y="1018889"/>
                  </a:cubicBezTo>
                  <a:lnTo>
                    <a:pt x="526923" y="1018889"/>
                  </a:lnTo>
                  <a:lnTo>
                    <a:pt x="526923" y="1018889"/>
                  </a:lnTo>
                  <a:lnTo>
                    <a:pt x="525113" y="1020794"/>
                  </a:lnTo>
                  <a:lnTo>
                    <a:pt x="523304" y="1021366"/>
                  </a:lnTo>
                  <a:lnTo>
                    <a:pt x="521875" y="1021366"/>
                  </a:lnTo>
                  <a:cubicBezTo>
                    <a:pt x="520864" y="1021182"/>
                    <a:pt x="519874" y="1020894"/>
                    <a:pt x="518922" y="1020509"/>
                  </a:cubicBezTo>
                  <a:lnTo>
                    <a:pt x="516636" y="1019175"/>
                  </a:lnTo>
                  <a:lnTo>
                    <a:pt x="514826" y="1017842"/>
                  </a:lnTo>
                  <a:lnTo>
                    <a:pt x="513397" y="1016603"/>
                  </a:lnTo>
                  <a:cubicBezTo>
                    <a:pt x="511752" y="1015035"/>
                    <a:pt x="510224" y="1013347"/>
                    <a:pt x="508825" y="1011555"/>
                  </a:cubicBezTo>
                  <a:lnTo>
                    <a:pt x="508825" y="1011555"/>
                  </a:lnTo>
                  <a:lnTo>
                    <a:pt x="508825" y="1011555"/>
                  </a:lnTo>
                  <a:lnTo>
                    <a:pt x="506349" y="1007555"/>
                  </a:lnTo>
                  <a:cubicBezTo>
                    <a:pt x="503800" y="1003316"/>
                    <a:pt x="501510" y="998926"/>
                    <a:pt x="499491" y="994410"/>
                  </a:cubicBezTo>
                  <a:lnTo>
                    <a:pt x="499491" y="994410"/>
                  </a:lnTo>
                  <a:cubicBezTo>
                    <a:pt x="499450" y="994222"/>
                    <a:pt x="499450" y="994027"/>
                    <a:pt x="499491" y="993839"/>
                  </a:cubicBezTo>
                  <a:cubicBezTo>
                    <a:pt x="499015" y="992600"/>
                    <a:pt x="498538" y="991362"/>
                    <a:pt x="498157" y="990124"/>
                  </a:cubicBezTo>
                  <a:cubicBezTo>
                    <a:pt x="497110" y="987266"/>
                    <a:pt x="496253" y="984218"/>
                    <a:pt x="495300" y="981266"/>
                  </a:cubicBezTo>
                  <a:cubicBezTo>
                    <a:pt x="493776" y="976027"/>
                    <a:pt x="492538" y="970598"/>
                    <a:pt x="491490" y="965264"/>
                  </a:cubicBezTo>
                  <a:lnTo>
                    <a:pt x="490061" y="957072"/>
                  </a:lnTo>
                  <a:cubicBezTo>
                    <a:pt x="490061" y="955643"/>
                    <a:pt x="489585" y="954310"/>
                    <a:pt x="489395" y="952976"/>
                  </a:cubicBezTo>
                  <a:lnTo>
                    <a:pt x="489395" y="950786"/>
                  </a:lnTo>
                  <a:cubicBezTo>
                    <a:pt x="488061" y="940213"/>
                    <a:pt x="487394" y="929545"/>
                    <a:pt x="486632" y="918877"/>
                  </a:cubicBezTo>
                  <a:cubicBezTo>
                    <a:pt x="484632" y="888302"/>
                    <a:pt x="485299" y="857536"/>
                    <a:pt x="486632" y="826961"/>
                  </a:cubicBezTo>
                  <a:cubicBezTo>
                    <a:pt x="487966" y="796385"/>
                    <a:pt x="488918" y="762857"/>
                    <a:pt x="491014" y="730949"/>
                  </a:cubicBezTo>
                  <a:cubicBezTo>
                    <a:pt x="492633" y="706184"/>
                    <a:pt x="495300" y="681228"/>
                    <a:pt x="494729" y="656463"/>
                  </a:cubicBezTo>
                  <a:cubicBezTo>
                    <a:pt x="494936" y="631685"/>
                    <a:pt x="490577" y="607081"/>
                    <a:pt x="481870" y="583883"/>
                  </a:cubicBezTo>
                  <a:cubicBezTo>
                    <a:pt x="478394" y="575070"/>
                    <a:pt x="474189" y="566563"/>
                    <a:pt x="469297" y="558451"/>
                  </a:cubicBezTo>
                  <a:cubicBezTo>
                    <a:pt x="469215" y="556769"/>
                    <a:pt x="468579" y="555161"/>
                    <a:pt x="467487" y="553879"/>
                  </a:cubicBezTo>
                  <a:cubicBezTo>
                    <a:pt x="465201" y="551212"/>
                    <a:pt x="462915" y="548259"/>
                    <a:pt x="460438" y="545592"/>
                  </a:cubicBezTo>
                  <a:cubicBezTo>
                    <a:pt x="457962" y="542925"/>
                    <a:pt x="457676" y="542163"/>
                    <a:pt x="456152" y="540544"/>
                  </a:cubicBezTo>
                  <a:cubicBezTo>
                    <a:pt x="455489" y="536468"/>
                    <a:pt x="452949" y="532940"/>
                    <a:pt x="449294" y="531019"/>
                  </a:cubicBezTo>
                  <a:cubicBezTo>
                    <a:pt x="449014" y="530217"/>
                    <a:pt x="448822" y="529386"/>
                    <a:pt x="448723" y="528542"/>
                  </a:cubicBezTo>
                  <a:cubicBezTo>
                    <a:pt x="448172" y="523526"/>
                    <a:pt x="449964" y="518537"/>
                    <a:pt x="453580" y="515017"/>
                  </a:cubicBezTo>
                  <a:cubicBezTo>
                    <a:pt x="458248" y="509463"/>
                    <a:pt x="462155" y="503313"/>
                    <a:pt x="465201" y="496729"/>
                  </a:cubicBezTo>
                  <a:cubicBezTo>
                    <a:pt x="470630" y="483108"/>
                    <a:pt x="462629" y="468154"/>
                    <a:pt x="453295" y="458629"/>
                  </a:cubicBezTo>
                  <a:cubicBezTo>
                    <a:pt x="443783" y="449715"/>
                    <a:pt x="432085" y="443472"/>
                    <a:pt x="419386" y="440531"/>
                  </a:cubicBezTo>
                  <a:cubicBezTo>
                    <a:pt x="405951" y="437558"/>
                    <a:pt x="391928" y="438755"/>
                    <a:pt x="379190" y="443960"/>
                  </a:cubicBezTo>
                  <a:cubicBezTo>
                    <a:pt x="373393" y="446131"/>
                    <a:pt x="367478" y="447976"/>
                    <a:pt x="361474" y="449485"/>
                  </a:cubicBezTo>
                  <a:lnTo>
                    <a:pt x="360807" y="449485"/>
                  </a:lnTo>
                  <a:lnTo>
                    <a:pt x="359664" y="449485"/>
                  </a:lnTo>
                  <a:cubicBezTo>
                    <a:pt x="358205" y="449579"/>
                    <a:pt x="356742" y="449579"/>
                    <a:pt x="355283" y="449485"/>
                  </a:cubicBezTo>
                  <a:cubicBezTo>
                    <a:pt x="358426" y="449485"/>
                    <a:pt x="353854" y="448818"/>
                    <a:pt x="353473" y="448723"/>
                  </a:cubicBezTo>
                  <a:lnTo>
                    <a:pt x="352711" y="448723"/>
                  </a:lnTo>
                  <a:cubicBezTo>
                    <a:pt x="351692" y="448144"/>
                    <a:pt x="350706" y="447508"/>
                    <a:pt x="349758" y="446818"/>
                  </a:cubicBezTo>
                  <a:cubicBezTo>
                    <a:pt x="345146" y="443042"/>
                    <a:pt x="340846" y="438902"/>
                    <a:pt x="336899" y="434435"/>
                  </a:cubicBezTo>
                  <a:cubicBezTo>
                    <a:pt x="333280" y="430730"/>
                    <a:pt x="329396" y="427292"/>
                    <a:pt x="325279" y="424148"/>
                  </a:cubicBezTo>
                  <a:cubicBezTo>
                    <a:pt x="325332" y="423419"/>
                    <a:pt x="325332" y="422687"/>
                    <a:pt x="325279" y="421958"/>
                  </a:cubicBezTo>
                  <a:cubicBezTo>
                    <a:pt x="323660" y="416052"/>
                    <a:pt x="319373" y="415290"/>
                    <a:pt x="315754" y="412433"/>
                  </a:cubicBezTo>
                  <a:cubicBezTo>
                    <a:pt x="311710" y="408890"/>
                    <a:pt x="307228" y="405881"/>
                    <a:pt x="302419" y="403479"/>
                  </a:cubicBezTo>
                  <a:cubicBezTo>
                    <a:pt x="285646" y="396001"/>
                    <a:pt x="268475" y="389451"/>
                    <a:pt x="250984" y="383858"/>
                  </a:cubicBezTo>
                  <a:cubicBezTo>
                    <a:pt x="234601" y="377952"/>
                    <a:pt x="218218" y="372142"/>
                    <a:pt x="201930" y="365951"/>
                  </a:cubicBezTo>
                  <a:cubicBezTo>
                    <a:pt x="185642" y="359759"/>
                    <a:pt x="176594" y="355568"/>
                    <a:pt x="162592" y="349187"/>
                  </a:cubicBezTo>
                  <a:cubicBezTo>
                    <a:pt x="134696" y="336362"/>
                    <a:pt x="108363" y="320383"/>
                    <a:pt x="84106" y="301562"/>
                  </a:cubicBezTo>
                  <a:cubicBezTo>
                    <a:pt x="72690" y="292419"/>
                    <a:pt x="61814" y="282624"/>
                    <a:pt x="51530" y="272225"/>
                  </a:cubicBezTo>
                  <a:cubicBezTo>
                    <a:pt x="39714" y="262357"/>
                    <a:pt x="29720" y="250493"/>
                    <a:pt x="22003" y="237173"/>
                  </a:cubicBezTo>
                  <a:cubicBezTo>
                    <a:pt x="20288" y="233648"/>
                    <a:pt x="18383" y="230124"/>
                    <a:pt x="16669" y="226505"/>
                  </a:cubicBezTo>
                  <a:cubicBezTo>
                    <a:pt x="17175" y="225289"/>
                    <a:pt x="17496" y="224005"/>
                    <a:pt x="17621" y="222695"/>
                  </a:cubicBezTo>
                  <a:cubicBezTo>
                    <a:pt x="17394" y="219104"/>
                    <a:pt x="16885" y="215537"/>
                    <a:pt x="16097" y="212027"/>
                  </a:cubicBezTo>
                  <a:cubicBezTo>
                    <a:pt x="14589" y="204382"/>
                    <a:pt x="12389" y="196890"/>
                    <a:pt x="9525" y="189643"/>
                  </a:cubicBezTo>
                  <a:cubicBezTo>
                    <a:pt x="3911" y="177445"/>
                    <a:pt x="678" y="164287"/>
                    <a:pt x="0" y="150876"/>
                  </a:cubicBezTo>
                  <a:lnTo>
                    <a:pt x="0" y="150876"/>
                  </a:lnTo>
                  <a:cubicBezTo>
                    <a:pt x="0" y="149638"/>
                    <a:pt x="0" y="148495"/>
                    <a:pt x="0" y="147257"/>
                  </a:cubicBezTo>
                  <a:cubicBezTo>
                    <a:pt x="0" y="148876"/>
                    <a:pt x="0" y="145256"/>
                    <a:pt x="0" y="144971"/>
                  </a:cubicBezTo>
                  <a:cubicBezTo>
                    <a:pt x="597" y="142363"/>
                    <a:pt x="1329" y="139788"/>
                    <a:pt x="2191" y="137255"/>
                  </a:cubicBezTo>
                  <a:lnTo>
                    <a:pt x="2191" y="137255"/>
                  </a:lnTo>
                  <a:cubicBezTo>
                    <a:pt x="2238" y="136939"/>
                    <a:pt x="2238" y="136619"/>
                    <a:pt x="2191" y="136303"/>
                  </a:cubicBezTo>
                  <a:cubicBezTo>
                    <a:pt x="2762" y="135065"/>
                    <a:pt x="3429" y="133922"/>
                    <a:pt x="4000" y="132683"/>
                  </a:cubicBezTo>
                  <a:cubicBezTo>
                    <a:pt x="5281" y="130216"/>
                    <a:pt x="6712" y="127830"/>
                    <a:pt x="8287" y="125540"/>
                  </a:cubicBezTo>
                  <a:cubicBezTo>
                    <a:pt x="8287" y="125540"/>
                    <a:pt x="9811" y="123635"/>
                    <a:pt x="10001" y="123349"/>
                  </a:cubicBezTo>
                  <a:lnTo>
                    <a:pt x="12763" y="120110"/>
                  </a:lnTo>
                  <a:cubicBezTo>
                    <a:pt x="14796" y="117888"/>
                    <a:pt x="16891" y="115792"/>
                    <a:pt x="19050" y="113824"/>
                  </a:cubicBezTo>
                  <a:lnTo>
                    <a:pt x="25241" y="108490"/>
                  </a:lnTo>
                  <a:lnTo>
                    <a:pt x="27718" y="106585"/>
                  </a:lnTo>
                  <a:lnTo>
                    <a:pt x="32956" y="102680"/>
                  </a:lnTo>
                  <a:cubicBezTo>
                    <a:pt x="45053" y="93821"/>
                    <a:pt x="57817" y="86106"/>
                    <a:pt x="69818" y="77343"/>
                  </a:cubicBezTo>
                  <a:cubicBezTo>
                    <a:pt x="84267" y="67256"/>
                    <a:pt x="97057" y="54980"/>
                    <a:pt x="107728" y="40958"/>
                  </a:cubicBezTo>
                  <a:cubicBezTo>
                    <a:pt x="116557" y="28209"/>
                    <a:pt x="123847" y="14461"/>
                    <a:pt x="129445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xmlns="" id="{FCBC8F82-3D31-4C3C-B274-C6F556B5F294}"/>
                </a:ext>
              </a:extLst>
            </p:cNvPr>
            <p:cNvSpPr/>
            <p:nvPr/>
          </p:nvSpPr>
          <p:spPr>
            <a:xfrm>
              <a:off x="7712614" y="1870980"/>
              <a:ext cx="270783" cy="787254"/>
            </a:xfrm>
            <a:custGeom>
              <a:avLst/>
              <a:gdLst>
                <a:gd name="connsiteX0" fmla="*/ 87387 w 168135"/>
                <a:gd name="connsiteY0" fmla="*/ 0 h 488823"/>
                <a:gd name="connsiteX1" fmla="*/ 110628 w 168135"/>
                <a:gd name="connsiteY1" fmla="*/ 64675 h 488823"/>
                <a:gd name="connsiteX2" fmla="*/ 110628 w 168135"/>
                <a:gd name="connsiteY2" fmla="*/ 190310 h 488823"/>
                <a:gd name="connsiteX3" fmla="*/ 95579 w 168135"/>
                <a:gd name="connsiteY3" fmla="*/ 314135 h 488823"/>
                <a:gd name="connsiteX4" fmla="*/ 36714 w 168135"/>
                <a:gd name="connsiteY4" fmla="*/ 424244 h 488823"/>
                <a:gd name="connsiteX5" fmla="*/ 233 w 168135"/>
                <a:gd name="connsiteY5" fmla="*/ 488823 h 488823"/>
                <a:gd name="connsiteX6" fmla="*/ 11759 w 168135"/>
                <a:gd name="connsiteY6" fmla="*/ 474821 h 488823"/>
                <a:gd name="connsiteX7" fmla="*/ 49859 w 168135"/>
                <a:gd name="connsiteY7" fmla="*/ 465296 h 488823"/>
                <a:gd name="connsiteX8" fmla="*/ 57479 w 168135"/>
                <a:gd name="connsiteY8" fmla="*/ 468821 h 488823"/>
                <a:gd name="connsiteX9" fmla="*/ 58336 w 168135"/>
                <a:gd name="connsiteY9" fmla="*/ 468821 h 488823"/>
                <a:gd name="connsiteX10" fmla="*/ 61670 w 168135"/>
                <a:gd name="connsiteY10" fmla="*/ 468344 h 488823"/>
                <a:gd name="connsiteX11" fmla="*/ 62241 w 168135"/>
                <a:gd name="connsiteY11" fmla="*/ 468344 h 488823"/>
                <a:gd name="connsiteX12" fmla="*/ 66718 w 168135"/>
                <a:gd name="connsiteY12" fmla="*/ 466344 h 488823"/>
                <a:gd name="connsiteX13" fmla="*/ 74624 w 168135"/>
                <a:gd name="connsiteY13" fmla="*/ 461772 h 488823"/>
                <a:gd name="connsiteX14" fmla="*/ 78053 w 168135"/>
                <a:gd name="connsiteY14" fmla="*/ 459486 h 488823"/>
                <a:gd name="connsiteX15" fmla="*/ 78053 w 168135"/>
                <a:gd name="connsiteY15" fmla="*/ 459486 h 488823"/>
                <a:gd name="connsiteX16" fmla="*/ 86721 w 168135"/>
                <a:gd name="connsiteY16" fmla="*/ 451675 h 488823"/>
                <a:gd name="connsiteX17" fmla="*/ 88911 w 168135"/>
                <a:gd name="connsiteY17" fmla="*/ 449580 h 488823"/>
                <a:gd name="connsiteX18" fmla="*/ 103580 w 168135"/>
                <a:gd name="connsiteY18" fmla="*/ 434721 h 488823"/>
                <a:gd name="connsiteX19" fmla="*/ 124630 w 168135"/>
                <a:gd name="connsiteY19" fmla="*/ 403288 h 488823"/>
                <a:gd name="connsiteX20" fmla="*/ 130154 w 168135"/>
                <a:gd name="connsiteY20" fmla="*/ 382714 h 488823"/>
                <a:gd name="connsiteX21" fmla="*/ 143489 w 168135"/>
                <a:gd name="connsiteY21" fmla="*/ 367189 h 488823"/>
                <a:gd name="connsiteX22" fmla="*/ 155586 w 168135"/>
                <a:gd name="connsiteY22" fmla="*/ 355378 h 488823"/>
                <a:gd name="connsiteX23" fmla="*/ 156253 w 168135"/>
                <a:gd name="connsiteY23" fmla="*/ 354235 h 488823"/>
                <a:gd name="connsiteX24" fmla="*/ 156253 w 168135"/>
                <a:gd name="connsiteY24" fmla="*/ 353378 h 488823"/>
                <a:gd name="connsiteX25" fmla="*/ 156253 w 168135"/>
                <a:gd name="connsiteY25" fmla="*/ 352520 h 488823"/>
                <a:gd name="connsiteX26" fmla="*/ 156253 w 168135"/>
                <a:gd name="connsiteY26" fmla="*/ 351092 h 488823"/>
                <a:gd name="connsiteX27" fmla="*/ 133393 w 168135"/>
                <a:gd name="connsiteY27" fmla="*/ 323279 h 488823"/>
                <a:gd name="connsiteX28" fmla="*/ 129583 w 168135"/>
                <a:gd name="connsiteY28" fmla="*/ 282797 h 488823"/>
                <a:gd name="connsiteX29" fmla="*/ 130154 w 168135"/>
                <a:gd name="connsiteY29" fmla="*/ 281845 h 488823"/>
                <a:gd name="connsiteX30" fmla="*/ 129488 w 168135"/>
                <a:gd name="connsiteY30" fmla="*/ 276130 h 488823"/>
                <a:gd name="connsiteX31" fmla="*/ 136536 w 168135"/>
                <a:gd name="connsiteY31" fmla="*/ 257080 h 488823"/>
                <a:gd name="connsiteX32" fmla="*/ 159873 w 168135"/>
                <a:gd name="connsiteY32" fmla="*/ 222028 h 488823"/>
                <a:gd name="connsiteX33" fmla="*/ 163016 w 168135"/>
                <a:gd name="connsiteY33" fmla="*/ 215932 h 488823"/>
                <a:gd name="connsiteX34" fmla="*/ 164064 w 168135"/>
                <a:gd name="connsiteY34" fmla="*/ 213836 h 488823"/>
                <a:gd name="connsiteX35" fmla="*/ 167207 w 168135"/>
                <a:gd name="connsiteY35" fmla="*/ 204311 h 488823"/>
                <a:gd name="connsiteX36" fmla="*/ 168064 w 168135"/>
                <a:gd name="connsiteY36" fmla="*/ 200692 h 488823"/>
                <a:gd name="connsiteX37" fmla="*/ 168064 w 168135"/>
                <a:gd name="connsiteY37" fmla="*/ 197644 h 488823"/>
                <a:gd name="connsiteX38" fmla="*/ 168064 w 168135"/>
                <a:gd name="connsiteY38" fmla="*/ 192500 h 488823"/>
                <a:gd name="connsiteX39" fmla="*/ 168064 w 168135"/>
                <a:gd name="connsiteY39" fmla="*/ 191072 h 488823"/>
                <a:gd name="connsiteX40" fmla="*/ 168064 w 168135"/>
                <a:gd name="connsiteY40" fmla="*/ 190214 h 488823"/>
                <a:gd name="connsiteX41" fmla="*/ 167207 w 168135"/>
                <a:gd name="connsiteY41" fmla="*/ 187643 h 488823"/>
                <a:gd name="connsiteX42" fmla="*/ 165302 w 168135"/>
                <a:gd name="connsiteY42" fmla="*/ 183833 h 488823"/>
                <a:gd name="connsiteX43" fmla="*/ 160253 w 168135"/>
                <a:gd name="connsiteY43" fmla="*/ 175165 h 488823"/>
                <a:gd name="connsiteX44" fmla="*/ 149109 w 168135"/>
                <a:gd name="connsiteY44" fmla="*/ 158401 h 488823"/>
                <a:gd name="connsiteX45" fmla="*/ 136155 w 168135"/>
                <a:gd name="connsiteY45" fmla="*/ 110776 h 488823"/>
                <a:gd name="connsiteX46" fmla="*/ 145680 w 168135"/>
                <a:gd name="connsiteY46" fmla="*/ 88964 h 488823"/>
                <a:gd name="connsiteX47" fmla="*/ 155205 w 168135"/>
                <a:gd name="connsiteY47" fmla="*/ 71247 h 488823"/>
                <a:gd name="connsiteX48" fmla="*/ 155967 w 168135"/>
                <a:gd name="connsiteY48" fmla="*/ 41053 h 488823"/>
                <a:gd name="connsiteX49" fmla="*/ 140346 w 168135"/>
                <a:gd name="connsiteY49" fmla="*/ 20669 h 488823"/>
                <a:gd name="connsiteX50" fmla="*/ 113676 w 168135"/>
                <a:gd name="connsiteY50" fmla="*/ 8096 h 488823"/>
                <a:gd name="connsiteX51" fmla="*/ 87387 w 168135"/>
                <a:gd name="connsiteY51" fmla="*/ 0 h 48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8135" h="488823">
                  <a:moveTo>
                    <a:pt x="87387" y="0"/>
                  </a:moveTo>
                  <a:cubicBezTo>
                    <a:pt x="102056" y="13240"/>
                    <a:pt x="125487" y="40100"/>
                    <a:pt x="110628" y="64675"/>
                  </a:cubicBezTo>
                  <a:cubicBezTo>
                    <a:pt x="89483" y="98774"/>
                    <a:pt x="97007" y="153067"/>
                    <a:pt x="110628" y="190310"/>
                  </a:cubicBezTo>
                  <a:cubicBezTo>
                    <a:pt x="124249" y="227552"/>
                    <a:pt x="85006" y="270986"/>
                    <a:pt x="95579" y="314135"/>
                  </a:cubicBezTo>
                  <a:cubicBezTo>
                    <a:pt x="106151" y="357283"/>
                    <a:pt x="75957" y="413385"/>
                    <a:pt x="36714" y="424244"/>
                  </a:cubicBezTo>
                  <a:cubicBezTo>
                    <a:pt x="10140" y="431673"/>
                    <a:pt x="-1862" y="459772"/>
                    <a:pt x="233" y="488823"/>
                  </a:cubicBezTo>
                  <a:cubicBezTo>
                    <a:pt x="3297" y="483566"/>
                    <a:pt x="7189" y="478839"/>
                    <a:pt x="11759" y="474821"/>
                  </a:cubicBezTo>
                  <a:cubicBezTo>
                    <a:pt x="21651" y="464724"/>
                    <a:pt x="36378" y="461043"/>
                    <a:pt x="49859" y="465296"/>
                  </a:cubicBezTo>
                  <a:cubicBezTo>
                    <a:pt x="52431" y="466249"/>
                    <a:pt x="54907" y="467582"/>
                    <a:pt x="57479" y="468821"/>
                  </a:cubicBezTo>
                  <a:lnTo>
                    <a:pt x="58336" y="468821"/>
                  </a:lnTo>
                  <a:lnTo>
                    <a:pt x="61670" y="468344"/>
                  </a:lnTo>
                  <a:cubicBezTo>
                    <a:pt x="59003" y="468344"/>
                    <a:pt x="63098" y="468344"/>
                    <a:pt x="62241" y="468344"/>
                  </a:cubicBezTo>
                  <a:lnTo>
                    <a:pt x="66718" y="466344"/>
                  </a:lnTo>
                  <a:cubicBezTo>
                    <a:pt x="69437" y="464970"/>
                    <a:pt x="72076" y="463443"/>
                    <a:pt x="74624" y="461772"/>
                  </a:cubicBezTo>
                  <a:cubicBezTo>
                    <a:pt x="75810" y="461077"/>
                    <a:pt x="76955" y="460313"/>
                    <a:pt x="78053" y="459486"/>
                  </a:cubicBezTo>
                  <a:lnTo>
                    <a:pt x="78053" y="459486"/>
                  </a:lnTo>
                  <a:cubicBezTo>
                    <a:pt x="79068" y="455352"/>
                    <a:pt x="82503" y="452256"/>
                    <a:pt x="86721" y="451675"/>
                  </a:cubicBezTo>
                  <a:lnTo>
                    <a:pt x="88911" y="449580"/>
                  </a:lnTo>
                  <a:cubicBezTo>
                    <a:pt x="93864" y="444722"/>
                    <a:pt x="98436" y="440055"/>
                    <a:pt x="103580" y="434721"/>
                  </a:cubicBezTo>
                  <a:cubicBezTo>
                    <a:pt x="113149" y="426199"/>
                    <a:pt x="120393" y="415382"/>
                    <a:pt x="124630" y="403288"/>
                  </a:cubicBezTo>
                  <a:cubicBezTo>
                    <a:pt x="125366" y="396180"/>
                    <a:pt x="127231" y="389235"/>
                    <a:pt x="130154" y="382714"/>
                  </a:cubicBezTo>
                  <a:cubicBezTo>
                    <a:pt x="133832" y="376927"/>
                    <a:pt x="138323" y="371698"/>
                    <a:pt x="143489" y="367189"/>
                  </a:cubicBezTo>
                  <a:cubicBezTo>
                    <a:pt x="147867" y="363621"/>
                    <a:pt x="151915" y="359669"/>
                    <a:pt x="155586" y="355378"/>
                  </a:cubicBezTo>
                  <a:lnTo>
                    <a:pt x="156253" y="354235"/>
                  </a:lnTo>
                  <a:cubicBezTo>
                    <a:pt x="156253" y="354235"/>
                    <a:pt x="156253" y="353282"/>
                    <a:pt x="156253" y="353378"/>
                  </a:cubicBezTo>
                  <a:cubicBezTo>
                    <a:pt x="156253" y="353473"/>
                    <a:pt x="156253" y="352711"/>
                    <a:pt x="156253" y="352520"/>
                  </a:cubicBezTo>
                  <a:cubicBezTo>
                    <a:pt x="156253" y="352330"/>
                    <a:pt x="155586" y="350615"/>
                    <a:pt x="156253" y="351092"/>
                  </a:cubicBezTo>
                  <a:cubicBezTo>
                    <a:pt x="149106" y="341442"/>
                    <a:pt x="141476" y="332159"/>
                    <a:pt x="133393" y="323279"/>
                  </a:cubicBezTo>
                  <a:cubicBezTo>
                    <a:pt x="124024" y="311809"/>
                    <a:pt x="122518" y="295814"/>
                    <a:pt x="129583" y="282797"/>
                  </a:cubicBezTo>
                  <a:lnTo>
                    <a:pt x="130154" y="281845"/>
                  </a:lnTo>
                  <a:cubicBezTo>
                    <a:pt x="130154" y="280035"/>
                    <a:pt x="129678" y="278130"/>
                    <a:pt x="129488" y="276130"/>
                  </a:cubicBezTo>
                  <a:cubicBezTo>
                    <a:pt x="129981" y="269239"/>
                    <a:pt x="132426" y="262632"/>
                    <a:pt x="136536" y="257080"/>
                  </a:cubicBezTo>
                  <a:cubicBezTo>
                    <a:pt x="144251" y="245269"/>
                    <a:pt x="153015" y="234506"/>
                    <a:pt x="159873" y="222028"/>
                  </a:cubicBezTo>
                  <a:cubicBezTo>
                    <a:pt x="160920" y="220028"/>
                    <a:pt x="162063" y="218027"/>
                    <a:pt x="163016" y="215932"/>
                  </a:cubicBezTo>
                  <a:cubicBezTo>
                    <a:pt x="163016" y="215932"/>
                    <a:pt x="165207" y="210788"/>
                    <a:pt x="164064" y="213836"/>
                  </a:cubicBezTo>
                  <a:cubicBezTo>
                    <a:pt x="165207" y="210788"/>
                    <a:pt x="166349" y="207645"/>
                    <a:pt x="167207" y="204311"/>
                  </a:cubicBezTo>
                  <a:lnTo>
                    <a:pt x="168064" y="200692"/>
                  </a:lnTo>
                  <a:cubicBezTo>
                    <a:pt x="168064" y="199930"/>
                    <a:pt x="168064" y="197929"/>
                    <a:pt x="168064" y="197644"/>
                  </a:cubicBezTo>
                  <a:cubicBezTo>
                    <a:pt x="168159" y="195931"/>
                    <a:pt x="168159" y="194213"/>
                    <a:pt x="168064" y="192500"/>
                  </a:cubicBezTo>
                  <a:cubicBezTo>
                    <a:pt x="168011" y="192025"/>
                    <a:pt x="168011" y="191546"/>
                    <a:pt x="168064" y="191072"/>
                  </a:cubicBezTo>
                  <a:lnTo>
                    <a:pt x="168064" y="190214"/>
                  </a:lnTo>
                  <a:cubicBezTo>
                    <a:pt x="168064" y="190214"/>
                    <a:pt x="166254" y="185547"/>
                    <a:pt x="167207" y="187643"/>
                  </a:cubicBezTo>
                  <a:cubicBezTo>
                    <a:pt x="166635" y="186309"/>
                    <a:pt x="165968" y="185071"/>
                    <a:pt x="165302" y="183833"/>
                  </a:cubicBezTo>
                  <a:cubicBezTo>
                    <a:pt x="163768" y="180859"/>
                    <a:pt x="162083" y="177966"/>
                    <a:pt x="160253" y="175165"/>
                  </a:cubicBezTo>
                  <a:cubicBezTo>
                    <a:pt x="156539" y="169545"/>
                    <a:pt x="152729" y="164021"/>
                    <a:pt x="149109" y="158401"/>
                  </a:cubicBezTo>
                  <a:cubicBezTo>
                    <a:pt x="138858" y="144767"/>
                    <a:pt x="134222" y="127723"/>
                    <a:pt x="136155" y="110776"/>
                  </a:cubicBezTo>
                  <a:cubicBezTo>
                    <a:pt x="138203" y="103063"/>
                    <a:pt x="141415" y="95708"/>
                    <a:pt x="145680" y="88964"/>
                  </a:cubicBezTo>
                  <a:cubicBezTo>
                    <a:pt x="148728" y="82963"/>
                    <a:pt x="152157" y="77153"/>
                    <a:pt x="155205" y="71247"/>
                  </a:cubicBezTo>
                  <a:cubicBezTo>
                    <a:pt x="159405" y="61671"/>
                    <a:pt x="159678" y="50829"/>
                    <a:pt x="155967" y="41053"/>
                  </a:cubicBezTo>
                  <a:cubicBezTo>
                    <a:pt x="152725" y="32956"/>
                    <a:pt x="147321" y="25905"/>
                    <a:pt x="140346" y="20669"/>
                  </a:cubicBezTo>
                  <a:cubicBezTo>
                    <a:pt x="132261" y="14949"/>
                    <a:pt x="123233" y="10694"/>
                    <a:pt x="113676" y="8096"/>
                  </a:cubicBezTo>
                  <a:cubicBezTo>
                    <a:pt x="105294" y="4858"/>
                    <a:pt x="96341" y="2381"/>
                    <a:pt x="87387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xmlns="" id="{CE8D539D-B686-4282-B1FA-19306DD20C68}"/>
                </a:ext>
              </a:extLst>
            </p:cNvPr>
            <p:cNvSpPr/>
            <p:nvPr/>
          </p:nvSpPr>
          <p:spPr>
            <a:xfrm>
              <a:off x="7431759" y="3265395"/>
              <a:ext cx="353" cy="2430"/>
            </a:xfrm>
            <a:custGeom>
              <a:avLst/>
              <a:gdLst>
                <a:gd name="connsiteX0" fmla="*/ 220 w 219"/>
                <a:gd name="connsiteY0" fmla="*/ 1143 h 1509"/>
                <a:gd name="connsiteX1" fmla="*/ 220 w 219"/>
                <a:gd name="connsiteY1" fmla="*/ 0 h 1509"/>
                <a:gd name="connsiteX2" fmla="*/ 220 w 219"/>
                <a:gd name="connsiteY2" fmla="*/ 0 h 1509"/>
                <a:gd name="connsiteX3" fmla="*/ 220 w 219"/>
                <a:gd name="connsiteY3" fmla="*/ 1143 h 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" h="1509">
                  <a:moveTo>
                    <a:pt x="220" y="1143"/>
                  </a:moveTo>
                  <a:cubicBezTo>
                    <a:pt x="166" y="764"/>
                    <a:pt x="166" y="379"/>
                    <a:pt x="220" y="0"/>
                  </a:cubicBezTo>
                  <a:lnTo>
                    <a:pt x="220" y="0"/>
                  </a:lnTo>
                  <a:cubicBezTo>
                    <a:pt x="-161" y="1810"/>
                    <a:pt x="30" y="1714"/>
                    <a:pt x="220" y="114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xmlns="" id="{9EC011A9-323C-457B-9A68-1445FC4C686A}"/>
                </a:ext>
              </a:extLst>
            </p:cNvPr>
            <p:cNvSpPr/>
            <p:nvPr/>
          </p:nvSpPr>
          <p:spPr>
            <a:xfrm>
              <a:off x="7441095" y="3216000"/>
              <a:ext cx="122" cy="2604"/>
            </a:xfrm>
            <a:custGeom>
              <a:avLst/>
              <a:gdLst>
                <a:gd name="connsiteX0" fmla="*/ 42 w 76"/>
                <a:gd name="connsiteY0" fmla="*/ 1238 h 1617"/>
                <a:gd name="connsiteX1" fmla="*/ 42 w 76"/>
                <a:gd name="connsiteY1" fmla="*/ 0 h 1617"/>
                <a:gd name="connsiteX2" fmla="*/ 42 w 76"/>
                <a:gd name="connsiteY2" fmla="*/ 1238 h 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" h="1617">
                  <a:moveTo>
                    <a:pt x="42" y="1238"/>
                  </a:moveTo>
                  <a:cubicBezTo>
                    <a:pt x="88" y="827"/>
                    <a:pt x="88" y="412"/>
                    <a:pt x="42" y="0"/>
                  </a:cubicBezTo>
                  <a:cubicBezTo>
                    <a:pt x="42" y="1810"/>
                    <a:pt x="-53" y="1905"/>
                    <a:pt x="42" y="12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xmlns="" id="{14FCFB1A-670D-41B8-8A8F-D412999FDC4B}"/>
                </a:ext>
              </a:extLst>
            </p:cNvPr>
            <p:cNvSpPr/>
            <p:nvPr/>
          </p:nvSpPr>
          <p:spPr>
            <a:xfrm>
              <a:off x="6628361" y="1044369"/>
              <a:ext cx="299560" cy="613176"/>
            </a:xfrm>
            <a:custGeom>
              <a:avLst/>
              <a:gdLst>
                <a:gd name="connsiteX0" fmla="*/ 5100 w 186003"/>
                <a:gd name="connsiteY0" fmla="*/ 380005 h 380734"/>
                <a:gd name="connsiteX1" fmla="*/ 13291 w 186003"/>
                <a:gd name="connsiteY1" fmla="*/ 376005 h 380734"/>
                <a:gd name="connsiteX2" fmla="*/ 21483 w 186003"/>
                <a:gd name="connsiteY2" fmla="*/ 380291 h 380734"/>
                <a:gd name="connsiteX3" fmla="*/ 36372 w 186003"/>
                <a:gd name="connsiteY3" fmla="*/ 371867 h 380734"/>
                <a:gd name="connsiteX4" fmla="*/ 36437 w 186003"/>
                <a:gd name="connsiteY4" fmla="*/ 371623 h 380734"/>
                <a:gd name="connsiteX5" fmla="*/ 68060 w 186003"/>
                <a:gd name="connsiteY5" fmla="*/ 304282 h 380734"/>
                <a:gd name="connsiteX6" fmla="*/ 122924 w 186003"/>
                <a:gd name="connsiteY6" fmla="*/ 248084 h 380734"/>
                <a:gd name="connsiteX7" fmla="*/ 165596 w 186003"/>
                <a:gd name="connsiteY7" fmla="*/ 174551 h 380734"/>
                <a:gd name="connsiteX8" fmla="*/ 158738 w 186003"/>
                <a:gd name="connsiteY8" fmla="*/ 154453 h 380734"/>
                <a:gd name="connsiteX9" fmla="*/ 155500 w 186003"/>
                <a:gd name="connsiteY9" fmla="*/ 133403 h 380734"/>
                <a:gd name="connsiteX10" fmla="*/ 167311 w 186003"/>
                <a:gd name="connsiteY10" fmla="*/ 91588 h 380734"/>
                <a:gd name="connsiteX11" fmla="*/ 180836 w 186003"/>
                <a:gd name="connsiteY11" fmla="*/ 59108 h 380734"/>
                <a:gd name="connsiteX12" fmla="*/ 184075 w 186003"/>
                <a:gd name="connsiteY12" fmla="*/ 21008 h 380734"/>
                <a:gd name="connsiteX13" fmla="*/ 163501 w 186003"/>
                <a:gd name="connsiteY13" fmla="*/ 815 h 380734"/>
                <a:gd name="connsiteX14" fmla="*/ 139307 w 186003"/>
                <a:gd name="connsiteY14" fmla="*/ 4625 h 380734"/>
                <a:gd name="connsiteX15" fmla="*/ 107017 w 186003"/>
                <a:gd name="connsiteY15" fmla="*/ 35677 h 380734"/>
                <a:gd name="connsiteX16" fmla="*/ 75585 w 186003"/>
                <a:gd name="connsiteY16" fmla="*/ 83302 h 380734"/>
                <a:gd name="connsiteX17" fmla="*/ 54440 w 186003"/>
                <a:gd name="connsiteY17" fmla="*/ 122735 h 380734"/>
                <a:gd name="connsiteX18" fmla="*/ 36247 w 186003"/>
                <a:gd name="connsiteY18" fmla="*/ 170360 h 380734"/>
                <a:gd name="connsiteX19" fmla="*/ 243 w 186003"/>
                <a:gd name="connsiteY19" fmla="*/ 371433 h 380734"/>
                <a:gd name="connsiteX20" fmla="*/ 5005 w 186003"/>
                <a:gd name="connsiteY20" fmla="*/ 380005 h 380734"/>
                <a:gd name="connsiteX21" fmla="*/ 61679 w 186003"/>
                <a:gd name="connsiteY21" fmla="*/ 175408 h 380734"/>
                <a:gd name="connsiteX22" fmla="*/ 61679 w 186003"/>
                <a:gd name="connsiteY22" fmla="*/ 175408 h 380734"/>
                <a:gd name="connsiteX23" fmla="*/ 70537 w 186003"/>
                <a:gd name="connsiteY23" fmla="*/ 153787 h 380734"/>
                <a:gd name="connsiteX24" fmla="*/ 73680 w 186003"/>
                <a:gd name="connsiteY24" fmla="*/ 146643 h 380734"/>
                <a:gd name="connsiteX25" fmla="*/ 72347 w 186003"/>
                <a:gd name="connsiteY25" fmla="*/ 149977 h 380734"/>
                <a:gd name="connsiteX26" fmla="*/ 72347 w 186003"/>
                <a:gd name="connsiteY26" fmla="*/ 149215 h 380734"/>
                <a:gd name="connsiteX27" fmla="*/ 73299 w 186003"/>
                <a:gd name="connsiteY27" fmla="*/ 147119 h 380734"/>
                <a:gd name="connsiteX28" fmla="*/ 80157 w 186003"/>
                <a:gd name="connsiteY28" fmla="*/ 134737 h 380734"/>
                <a:gd name="connsiteX29" fmla="*/ 105208 w 186003"/>
                <a:gd name="connsiteY29" fmla="*/ 94827 h 380734"/>
                <a:gd name="connsiteX30" fmla="*/ 121019 w 186003"/>
                <a:gd name="connsiteY30" fmla="*/ 72538 h 380734"/>
                <a:gd name="connsiteX31" fmla="*/ 121781 w 186003"/>
                <a:gd name="connsiteY31" fmla="*/ 71491 h 380734"/>
                <a:gd name="connsiteX32" fmla="*/ 122925 w 186003"/>
                <a:gd name="connsiteY32" fmla="*/ 69967 h 380734"/>
                <a:gd name="connsiteX33" fmla="*/ 126830 w 186003"/>
                <a:gd name="connsiteY33" fmla="*/ 65014 h 380734"/>
                <a:gd name="connsiteX34" fmla="*/ 135212 w 186003"/>
                <a:gd name="connsiteY34" fmla="*/ 54917 h 380734"/>
                <a:gd name="connsiteX35" fmla="*/ 149023 w 186003"/>
                <a:gd name="connsiteY35" fmla="*/ 41106 h 380734"/>
                <a:gd name="connsiteX36" fmla="*/ 149023 w 186003"/>
                <a:gd name="connsiteY36" fmla="*/ 42630 h 380734"/>
                <a:gd name="connsiteX37" fmla="*/ 146261 w 186003"/>
                <a:gd name="connsiteY37" fmla="*/ 52155 h 380734"/>
                <a:gd name="connsiteX38" fmla="*/ 135117 w 186003"/>
                <a:gd name="connsiteY38" fmla="*/ 83397 h 380734"/>
                <a:gd name="connsiteX39" fmla="*/ 126068 w 186003"/>
                <a:gd name="connsiteY39" fmla="*/ 133213 h 380734"/>
                <a:gd name="connsiteX40" fmla="*/ 139117 w 186003"/>
                <a:gd name="connsiteY40" fmla="*/ 172456 h 380734"/>
                <a:gd name="connsiteX41" fmla="*/ 141974 w 186003"/>
                <a:gd name="connsiteY41" fmla="*/ 185791 h 380734"/>
                <a:gd name="connsiteX42" fmla="*/ 135212 w 186003"/>
                <a:gd name="connsiteY42" fmla="*/ 198935 h 380734"/>
                <a:gd name="connsiteX43" fmla="*/ 109970 w 186003"/>
                <a:gd name="connsiteY43" fmla="*/ 225510 h 380734"/>
                <a:gd name="connsiteX44" fmla="*/ 84634 w 186003"/>
                <a:gd name="connsiteY44" fmla="*/ 249227 h 380734"/>
                <a:gd name="connsiteX45" fmla="*/ 38057 w 186003"/>
                <a:gd name="connsiteY45" fmla="*/ 299995 h 380734"/>
                <a:gd name="connsiteX46" fmla="*/ 20340 w 186003"/>
                <a:gd name="connsiteY46" fmla="*/ 333904 h 380734"/>
                <a:gd name="connsiteX47" fmla="*/ 61679 w 186003"/>
                <a:gd name="connsiteY47" fmla="*/ 175408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6003" h="380734">
                  <a:moveTo>
                    <a:pt x="5100" y="380005"/>
                  </a:moveTo>
                  <a:cubicBezTo>
                    <a:pt x="8450" y="380942"/>
                    <a:pt x="11971" y="379223"/>
                    <a:pt x="13291" y="376005"/>
                  </a:cubicBezTo>
                  <a:cubicBezTo>
                    <a:pt x="15843" y="377753"/>
                    <a:pt x="18592" y="379192"/>
                    <a:pt x="21483" y="380291"/>
                  </a:cubicBezTo>
                  <a:cubicBezTo>
                    <a:pt x="27921" y="382076"/>
                    <a:pt x="34587" y="378305"/>
                    <a:pt x="36372" y="371867"/>
                  </a:cubicBezTo>
                  <a:cubicBezTo>
                    <a:pt x="36395" y="371786"/>
                    <a:pt x="36416" y="371705"/>
                    <a:pt x="36437" y="371623"/>
                  </a:cubicBezTo>
                  <a:cubicBezTo>
                    <a:pt x="40949" y="346810"/>
                    <a:pt x="51848" y="323601"/>
                    <a:pt x="68060" y="304282"/>
                  </a:cubicBezTo>
                  <a:cubicBezTo>
                    <a:pt x="85273" y="284529"/>
                    <a:pt x="103591" y="265766"/>
                    <a:pt x="122924" y="248084"/>
                  </a:cubicBezTo>
                  <a:cubicBezTo>
                    <a:pt x="141975" y="229034"/>
                    <a:pt x="171026" y="204936"/>
                    <a:pt x="165596" y="174551"/>
                  </a:cubicBezTo>
                  <a:cubicBezTo>
                    <a:pt x="163885" y="167669"/>
                    <a:pt x="161591" y="160946"/>
                    <a:pt x="158738" y="154453"/>
                  </a:cubicBezTo>
                  <a:cubicBezTo>
                    <a:pt x="156139" y="147756"/>
                    <a:pt x="155034" y="140572"/>
                    <a:pt x="155500" y="133403"/>
                  </a:cubicBezTo>
                  <a:cubicBezTo>
                    <a:pt x="156941" y="118878"/>
                    <a:pt x="160940" y="104721"/>
                    <a:pt x="167311" y="91588"/>
                  </a:cubicBezTo>
                  <a:cubicBezTo>
                    <a:pt x="171883" y="80730"/>
                    <a:pt x="176836" y="70157"/>
                    <a:pt x="180836" y="59108"/>
                  </a:cubicBezTo>
                  <a:cubicBezTo>
                    <a:pt x="186344" y="47179"/>
                    <a:pt x="187490" y="33695"/>
                    <a:pt x="184075" y="21008"/>
                  </a:cubicBezTo>
                  <a:cubicBezTo>
                    <a:pt x="180876" y="11352"/>
                    <a:pt x="173215" y="3833"/>
                    <a:pt x="163501" y="815"/>
                  </a:cubicBezTo>
                  <a:cubicBezTo>
                    <a:pt x="155246" y="-1050"/>
                    <a:pt x="146590" y="313"/>
                    <a:pt x="139307" y="4625"/>
                  </a:cubicBezTo>
                  <a:cubicBezTo>
                    <a:pt x="126450" y="12550"/>
                    <a:pt x="115439" y="23138"/>
                    <a:pt x="107017" y="35677"/>
                  </a:cubicBezTo>
                  <a:cubicBezTo>
                    <a:pt x="95487" y="50831"/>
                    <a:pt x="84986" y="66742"/>
                    <a:pt x="75585" y="83302"/>
                  </a:cubicBezTo>
                  <a:cubicBezTo>
                    <a:pt x="68092" y="96002"/>
                    <a:pt x="61044" y="109146"/>
                    <a:pt x="54440" y="122735"/>
                  </a:cubicBezTo>
                  <a:cubicBezTo>
                    <a:pt x="47195" y="138134"/>
                    <a:pt x="41113" y="154053"/>
                    <a:pt x="36247" y="170360"/>
                  </a:cubicBezTo>
                  <a:cubicBezTo>
                    <a:pt x="15578" y="235606"/>
                    <a:pt x="9196" y="303710"/>
                    <a:pt x="243" y="371433"/>
                  </a:cubicBezTo>
                  <a:cubicBezTo>
                    <a:pt x="-744" y="375107"/>
                    <a:pt x="1364" y="378902"/>
                    <a:pt x="5005" y="380005"/>
                  </a:cubicBezTo>
                  <a:close/>
                  <a:moveTo>
                    <a:pt x="61679" y="175408"/>
                  </a:moveTo>
                  <a:lnTo>
                    <a:pt x="61679" y="175408"/>
                  </a:lnTo>
                  <a:cubicBezTo>
                    <a:pt x="64441" y="168074"/>
                    <a:pt x="67394" y="160930"/>
                    <a:pt x="70537" y="153787"/>
                  </a:cubicBezTo>
                  <a:lnTo>
                    <a:pt x="73680" y="146643"/>
                  </a:lnTo>
                  <a:lnTo>
                    <a:pt x="72347" y="149977"/>
                  </a:lnTo>
                  <a:cubicBezTo>
                    <a:pt x="72292" y="149725"/>
                    <a:pt x="72292" y="149466"/>
                    <a:pt x="72347" y="149215"/>
                  </a:cubicBezTo>
                  <a:lnTo>
                    <a:pt x="73299" y="147119"/>
                  </a:lnTo>
                  <a:cubicBezTo>
                    <a:pt x="75395" y="142928"/>
                    <a:pt x="77776" y="138832"/>
                    <a:pt x="80157" y="134737"/>
                  </a:cubicBezTo>
                  <a:cubicBezTo>
                    <a:pt x="87968" y="121116"/>
                    <a:pt x="96445" y="107876"/>
                    <a:pt x="105208" y="94827"/>
                  </a:cubicBezTo>
                  <a:cubicBezTo>
                    <a:pt x="110352" y="87302"/>
                    <a:pt x="115590" y="79873"/>
                    <a:pt x="121019" y="72538"/>
                  </a:cubicBezTo>
                  <a:lnTo>
                    <a:pt x="121781" y="71491"/>
                  </a:lnTo>
                  <a:lnTo>
                    <a:pt x="122925" y="69967"/>
                  </a:lnTo>
                  <a:cubicBezTo>
                    <a:pt x="124163" y="68252"/>
                    <a:pt x="125496" y="66633"/>
                    <a:pt x="126830" y="65014"/>
                  </a:cubicBezTo>
                  <a:cubicBezTo>
                    <a:pt x="129497" y="61585"/>
                    <a:pt x="132354" y="58251"/>
                    <a:pt x="135212" y="54917"/>
                  </a:cubicBezTo>
                  <a:cubicBezTo>
                    <a:pt x="139501" y="50009"/>
                    <a:pt x="144115" y="45395"/>
                    <a:pt x="149023" y="41106"/>
                  </a:cubicBezTo>
                  <a:lnTo>
                    <a:pt x="149023" y="42630"/>
                  </a:lnTo>
                  <a:cubicBezTo>
                    <a:pt x="148261" y="45868"/>
                    <a:pt x="147309" y="49107"/>
                    <a:pt x="146261" y="52155"/>
                  </a:cubicBezTo>
                  <a:cubicBezTo>
                    <a:pt x="142927" y="62728"/>
                    <a:pt x="138164" y="72729"/>
                    <a:pt x="135117" y="83397"/>
                  </a:cubicBezTo>
                  <a:cubicBezTo>
                    <a:pt x="129545" y="99435"/>
                    <a:pt x="126492" y="116239"/>
                    <a:pt x="126068" y="133213"/>
                  </a:cubicBezTo>
                  <a:cubicBezTo>
                    <a:pt x="127064" y="147180"/>
                    <a:pt x="131551" y="160673"/>
                    <a:pt x="139117" y="172456"/>
                  </a:cubicBezTo>
                  <a:cubicBezTo>
                    <a:pt x="141587" y="176435"/>
                    <a:pt x="142597" y="181149"/>
                    <a:pt x="141974" y="185791"/>
                  </a:cubicBezTo>
                  <a:cubicBezTo>
                    <a:pt x="140694" y="190608"/>
                    <a:pt x="138387" y="195092"/>
                    <a:pt x="135212" y="198935"/>
                  </a:cubicBezTo>
                  <a:cubicBezTo>
                    <a:pt x="127443" y="208385"/>
                    <a:pt x="119008" y="217266"/>
                    <a:pt x="109970" y="225510"/>
                  </a:cubicBezTo>
                  <a:cubicBezTo>
                    <a:pt x="101684" y="233606"/>
                    <a:pt x="93111" y="241321"/>
                    <a:pt x="84634" y="249227"/>
                  </a:cubicBezTo>
                  <a:cubicBezTo>
                    <a:pt x="67364" y="264463"/>
                    <a:pt x="51752" y="281480"/>
                    <a:pt x="38057" y="299995"/>
                  </a:cubicBezTo>
                  <a:cubicBezTo>
                    <a:pt x="30687" y="310471"/>
                    <a:pt x="24730" y="321872"/>
                    <a:pt x="20340" y="333904"/>
                  </a:cubicBezTo>
                  <a:cubicBezTo>
                    <a:pt x="29204" y="279911"/>
                    <a:pt x="43043" y="226853"/>
                    <a:pt x="61679" y="1754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xmlns="" id="{2AC3374E-AAA5-4681-99BC-6507313283A4}"/>
                </a:ext>
              </a:extLst>
            </p:cNvPr>
            <p:cNvSpPr/>
            <p:nvPr/>
          </p:nvSpPr>
          <p:spPr>
            <a:xfrm>
              <a:off x="7130373" y="1391908"/>
              <a:ext cx="68" cy="2607"/>
            </a:xfrm>
            <a:custGeom>
              <a:avLst/>
              <a:gdLst>
                <a:gd name="connsiteX0" fmla="*/ 0 w 42"/>
                <a:gd name="connsiteY0" fmla="*/ 0 h 1619"/>
                <a:gd name="connsiteX1" fmla="*/ 0 w 42"/>
                <a:gd name="connsiteY1" fmla="*/ 1619 h 1619"/>
                <a:gd name="connsiteX2" fmla="*/ 0 w 42"/>
                <a:gd name="connsiteY2" fmla="*/ 0 h 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" h="1619">
                  <a:moveTo>
                    <a:pt x="0" y="0"/>
                  </a:moveTo>
                  <a:cubicBezTo>
                    <a:pt x="0" y="571"/>
                    <a:pt x="0" y="1048"/>
                    <a:pt x="0" y="1619"/>
                  </a:cubicBezTo>
                  <a:cubicBezTo>
                    <a:pt x="95" y="47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xmlns="" id="{7FDEEF2B-DF43-4D2F-ADAB-5B0563C36E25}"/>
                </a:ext>
              </a:extLst>
            </p:cNvPr>
            <p:cNvSpPr/>
            <p:nvPr/>
          </p:nvSpPr>
          <p:spPr>
            <a:xfrm>
              <a:off x="7009984" y="959879"/>
              <a:ext cx="566548" cy="552880"/>
            </a:xfrm>
            <a:custGeom>
              <a:avLst/>
              <a:gdLst>
                <a:gd name="connsiteX0" fmla="*/ 61512 w 351782"/>
                <a:gd name="connsiteY0" fmla="*/ 336264 h 343295"/>
                <a:gd name="connsiteX1" fmla="*/ 127235 w 351782"/>
                <a:gd name="connsiteY1" fmla="*/ 295497 h 343295"/>
                <a:gd name="connsiteX2" fmla="*/ 153524 w 351782"/>
                <a:gd name="connsiteY2" fmla="*/ 265589 h 343295"/>
                <a:gd name="connsiteX3" fmla="*/ 179051 w 351782"/>
                <a:gd name="connsiteY3" fmla="*/ 232442 h 343295"/>
                <a:gd name="connsiteX4" fmla="*/ 182479 w 351782"/>
                <a:gd name="connsiteY4" fmla="*/ 228917 h 343295"/>
                <a:gd name="connsiteX5" fmla="*/ 184861 w 351782"/>
                <a:gd name="connsiteY5" fmla="*/ 226917 h 343295"/>
                <a:gd name="connsiteX6" fmla="*/ 191814 w 351782"/>
                <a:gd name="connsiteY6" fmla="*/ 222726 h 343295"/>
                <a:gd name="connsiteX7" fmla="*/ 192576 w 351782"/>
                <a:gd name="connsiteY7" fmla="*/ 222726 h 343295"/>
                <a:gd name="connsiteX8" fmla="*/ 193624 w 351782"/>
                <a:gd name="connsiteY8" fmla="*/ 222726 h 343295"/>
                <a:gd name="connsiteX9" fmla="*/ 197720 w 351782"/>
                <a:gd name="connsiteY9" fmla="*/ 221393 h 343295"/>
                <a:gd name="connsiteX10" fmla="*/ 201911 w 351782"/>
                <a:gd name="connsiteY10" fmla="*/ 220345 h 343295"/>
                <a:gd name="connsiteX11" fmla="*/ 205911 w 351782"/>
                <a:gd name="connsiteY11" fmla="*/ 219583 h 343295"/>
                <a:gd name="connsiteX12" fmla="*/ 242678 w 351782"/>
                <a:gd name="connsiteY12" fmla="*/ 221107 h 343295"/>
                <a:gd name="connsiteX13" fmla="*/ 301828 w 351782"/>
                <a:gd name="connsiteY13" fmla="*/ 220440 h 343295"/>
                <a:gd name="connsiteX14" fmla="*/ 321925 w 351782"/>
                <a:gd name="connsiteY14" fmla="*/ 197485 h 343295"/>
                <a:gd name="connsiteX15" fmla="*/ 307257 w 351782"/>
                <a:gd name="connsiteY15" fmla="*/ 163957 h 343295"/>
                <a:gd name="connsiteX16" fmla="*/ 296589 w 351782"/>
                <a:gd name="connsiteY16" fmla="*/ 135382 h 343295"/>
                <a:gd name="connsiteX17" fmla="*/ 297065 w 351782"/>
                <a:gd name="connsiteY17" fmla="*/ 132620 h 343295"/>
                <a:gd name="connsiteX18" fmla="*/ 298304 w 351782"/>
                <a:gd name="connsiteY18" fmla="*/ 128238 h 343295"/>
                <a:gd name="connsiteX19" fmla="*/ 302018 w 351782"/>
                <a:gd name="connsiteY19" fmla="*/ 120332 h 343295"/>
                <a:gd name="connsiteX20" fmla="*/ 309353 w 351782"/>
                <a:gd name="connsiteY20" fmla="*/ 110141 h 343295"/>
                <a:gd name="connsiteX21" fmla="*/ 346310 w 351782"/>
                <a:gd name="connsiteY21" fmla="*/ 58801 h 343295"/>
                <a:gd name="connsiteX22" fmla="*/ 350596 w 351782"/>
                <a:gd name="connsiteY22" fmla="*/ 25463 h 343295"/>
                <a:gd name="connsiteX23" fmla="*/ 327355 w 351782"/>
                <a:gd name="connsiteY23" fmla="*/ 1651 h 343295"/>
                <a:gd name="connsiteX24" fmla="*/ 271157 w 351782"/>
                <a:gd name="connsiteY24" fmla="*/ 23749 h 343295"/>
                <a:gd name="connsiteX25" fmla="*/ 181718 w 351782"/>
                <a:gd name="connsiteY25" fmla="*/ 134334 h 343295"/>
                <a:gd name="connsiteX26" fmla="*/ 153143 w 351782"/>
                <a:gd name="connsiteY26" fmla="*/ 167862 h 343295"/>
                <a:gd name="connsiteX27" fmla="*/ 141522 w 351782"/>
                <a:gd name="connsiteY27" fmla="*/ 176149 h 343295"/>
                <a:gd name="connsiteX28" fmla="*/ 114662 w 351782"/>
                <a:gd name="connsiteY28" fmla="*/ 194437 h 343295"/>
                <a:gd name="connsiteX29" fmla="*/ 70751 w 351782"/>
                <a:gd name="connsiteY29" fmla="*/ 222059 h 343295"/>
                <a:gd name="connsiteX30" fmla="*/ 40462 w 351782"/>
                <a:gd name="connsiteY30" fmla="*/ 240443 h 343295"/>
                <a:gd name="connsiteX31" fmla="*/ 29603 w 351782"/>
                <a:gd name="connsiteY31" fmla="*/ 264350 h 343295"/>
                <a:gd name="connsiteX32" fmla="*/ 34363 w 351782"/>
                <a:gd name="connsiteY32" fmla="*/ 275354 h 343295"/>
                <a:gd name="connsiteX33" fmla="*/ 36366 w 351782"/>
                <a:gd name="connsiteY33" fmla="*/ 275876 h 343295"/>
                <a:gd name="connsiteX34" fmla="*/ 39128 w 351782"/>
                <a:gd name="connsiteY34" fmla="*/ 276542 h 343295"/>
                <a:gd name="connsiteX35" fmla="*/ 39128 w 351782"/>
                <a:gd name="connsiteY35" fmla="*/ 276542 h 343295"/>
                <a:gd name="connsiteX36" fmla="*/ 33413 w 351782"/>
                <a:gd name="connsiteY36" fmla="*/ 279495 h 343295"/>
                <a:gd name="connsiteX37" fmla="*/ 31699 w 351782"/>
                <a:gd name="connsiteY37" fmla="*/ 280448 h 343295"/>
                <a:gd name="connsiteX38" fmla="*/ 17602 w 351782"/>
                <a:gd name="connsiteY38" fmla="*/ 290830 h 343295"/>
                <a:gd name="connsiteX39" fmla="*/ 647 w 351782"/>
                <a:gd name="connsiteY39" fmla="*/ 324644 h 343295"/>
                <a:gd name="connsiteX40" fmla="*/ 61607 w 351782"/>
                <a:gd name="connsiteY40" fmla="*/ 336074 h 343295"/>
                <a:gd name="connsiteX41" fmla="*/ 296113 w 351782"/>
                <a:gd name="connsiteY41" fmla="*/ 194818 h 343295"/>
                <a:gd name="connsiteX42" fmla="*/ 296113 w 351782"/>
                <a:gd name="connsiteY42" fmla="*/ 194818 h 343295"/>
                <a:gd name="connsiteX43" fmla="*/ 296113 w 351782"/>
                <a:gd name="connsiteY43" fmla="*/ 194818 h 343295"/>
                <a:gd name="connsiteX44" fmla="*/ 34270 w 351782"/>
                <a:gd name="connsiteY44" fmla="*/ 312071 h 343295"/>
                <a:gd name="connsiteX45" fmla="*/ 34270 w 351782"/>
                <a:gd name="connsiteY45" fmla="*/ 312071 h 343295"/>
                <a:gd name="connsiteX46" fmla="*/ 41891 w 351782"/>
                <a:gd name="connsiteY46" fmla="*/ 305022 h 343295"/>
                <a:gd name="connsiteX47" fmla="*/ 56559 w 351782"/>
                <a:gd name="connsiteY47" fmla="*/ 295497 h 343295"/>
                <a:gd name="connsiteX48" fmla="*/ 74562 w 351782"/>
                <a:gd name="connsiteY48" fmla="*/ 275018 h 343295"/>
                <a:gd name="connsiteX49" fmla="*/ 74561 w 351782"/>
                <a:gd name="connsiteY49" fmla="*/ 268065 h 343295"/>
                <a:gd name="connsiteX50" fmla="*/ 70561 w 351782"/>
                <a:gd name="connsiteY50" fmla="*/ 259874 h 343295"/>
                <a:gd name="connsiteX51" fmla="*/ 62655 w 351782"/>
                <a:gd name="connsiteY51" fmla="*/ 255587 h 343295"/>
                <a:gd name="connsiteX52" fmla="*/ 126568 w 351782"/>
                <a:gd name="connsiteY52" fmla="*/ 211963 h 343295"/>
                <a:gd name="connsiteX53" fmla="*/ 200768 w 351782"/>
                <a:gd name="connsiteY53" fmla="*/ 151003 h 343295"/>
                <a:gd name="connsiteX54" fmla="*/ 294684 w 351782"/>
                <a:gd name="connsiteY54" fmla="*/ 42418 h 343295"/>
                <a:gd name="connsiteX55" fmla="*/ 296113 w 351782"/>
                <a:gd name="connsiteY55" fmla="*/ 41180 h 343295"/>
                <a:gd name="connsiteX56" fmla="*/ 298304 w 351782"/>
                <a:gd name="connsiteY56" fmla="*/ 39560 h 343295"/>
                <a:gd name="connsiteX57" fmla="*/ 304019 w 351782"/>
                <a:gd name="connsiteY57" fmla="*/ 35655 h 343295"/>
                <a:gd name="connsiteX58" fmla="*/ 309638 w 351782"/>
                <a:gd name="connsiteY58" fmla="*/ 32321 h 343295"/>
                <a:gd name="connsiteX59" fmla="*/ 311353 w 351782"/>
                <a:gd name="connsiteY59" fmla="*/ 31559 h 343295"/>
                <a:gd name="connsiteX60" fmla="*/ 313639 w 351782"/>
                <a:gd name="connsiteY60" fmla="*/ 30702 h 343295"/>
                <a:gd name="connsiteX61" fmla="*/ 317258 w 351782"/>
                <a:gd name="connsiteY61" fmla="*/ 29940 h 343295"/>
                <a:gd name="connsiteX62" fmla="*/ 319735 w 351782"/>
                <a:gd name="connsiteY62" fmla="*/ 29940 h 343295"/>
                <a:gd name="connsiteX63" fmla="*/ 319735 w 351782"/>
                <a:gd name="connsiteY63" fmla="*/ 29940 h 343295"/>
                <a:gd name="connsiteX64" fmla="*/ 320783 w 351782"/>
                <a:gd name="connsiteY64" fmla="*/ 30702 h 343295"/>
                <a:gd name="connsiteX65" fmla="*/ 321545 w 351782"/>
                <a:gd name="connsiteY65" fmla="*/ 31464 h 343295"/>
                <a:gd name="connsiteX66" fmla="*/ 322592 w 351782"/>
                <a:gd name="connsiteY66" fmla="*/ 32798 h 343295"/>
                <a:gd name="connsiteX67" fmla="*/ 322592 w 351782"/>
                <a:gd name="connsiteY67" fmla="*/ 32798 h 343295"/>
                <a:gd name="connsiteX68" fmla="*/ 322592 w 351782"/>
                <a:gd name="connsiteY68" fmla="*/ 33845 h 343295"/>
                <a:gd name="connsiteX69" fmla="*/ 322592 w 351782"/>
                <a:gd name="connsiteY69" fmla="*/ 35179 h 343295"/>
                <a:gd name="connsiteX70" fmla="*/ 322592 w 351782"/>
                <a:gd name="connsiteY70" fmla="*/ 36608 h 343295"/>
                <a:gd name="connsiteX71" fmla="*/ 322592 w 351782"/>
                <a:gd name="connsiteY71" fmla="*/ 38417 h 343295"/>
                <a:gd name="connsiteX72" fmla="*/ 320878 w 351782"/>
                <a:gd name="connsiteY72" fmla="*/ 44513 h 343295"/>
                <a:gd name="connsiteX73" fmla="*/ 319925 w 351782"/>
                <a:gd name="connsiteY73" fmla="*/ 46704 h 343295"/>
                <a:gd name="connsiteX74" fmla="*/ 318306 w 351782"/>
                <a:gd name="connsiteY74" fmla="*/ 49943 h 343295"/>
                <a:gd name="connsiteX75" fmla="*/ 314591 w 351782"/>
                <a:gd name="connsiteY75" fmla="*/ 56515 h 343295"/>
                <a:gd name="connsiteX76" fmla="*/ 310400 w 351782"/>
                <a:gd name="connsiteY76" fmla="*/ 62897 h 343295"/>
                <a:gd name="connsiteX77" fmla="*/ 308114 w 351782"/>
                <a:gd name="connsiteY77" fmla="*/ 66040 h 343295"/>
                <a:gd name="connsiteX78" fmla="*/ 306019 w 351782"/>
                <a:gd name="connsiteY78" fmla="*/ 68993 h 343295"/>
                <a:gd name="connsiteX79" fmla="*/ 288874 w 351782"/>
                <a:gd name="connsiteY79" fmla="*/ 90138 h 343295"/>
                <a:gd name="connsiteX80" fmla="*/ 285921 w 351782"/>
                <a:gd name="connsiteY80" fmla="*/ 93853 h 343295"/>
                <a:gd name="connsiteX81" fmla="*/ 283826 w 351782"/>
                <a:gd name="connsiteY81" fmla="*/ 96425 h 343295"/>
                <a:gd name="connsiteX82" fmla="*/ 283063 w 351782"/>
                <a:gd name="connsiteY82" fmla="*/ 97568 h 343295"/>
                <a:gd name="connsiteX83" fmla="*/ 279730 w 351782"/>
                <a:gd name="connsiteY83" fmla="*/ 102997 h 343295"/>
                <a:gd name="connsiteX84" fmla="*/ 271157 w 351782"/>
                <a:gd name="connsiteY84" fmla="*/ 124904 h 343295"/>
                <a:gd name="connsiteX85" fmla="*/ 279635 w 351782"/>
                <a:gd name="connsiteY85" fmla="*/ 165005 h 343295"/>
                <a:gd name="connsiteX86" fmla="*/ 289826 w 351782"/>
                <a:gd name="connsiteY86" fmla="*/ 182150 h 343295"/>
                <a:gd name="connsiteX87" fmla="*/ 294970 w 351782"/>
                <a:gd name="connsiteY87" fmla="*/ 190722 h 343295"/>
                <a:gd name="connsiteX88" fmla="*/ 295732 w 351782"/>
                <a:gd name="connsiteY88" fmla="*/ 192627 h 343295"/>
                <a:gd name="connsiteX89" fmla="*/ 293636 w 351782"/>
                <a:gd name="connsiteY89" fmla="*/ 192627 h 343295"/>
                <a:gd name="connsiteX90" fmla="*/ 292684 w 351782"/>
                <a:gd name="connsiteY90" fmla="*/ 192627 h 343295"/>
                <a:gd name="connsiteX91" fmla="*/ 292684 w 351782"/>
                <a:gd name="connsiteY91" fmla="*/ 192627 h 343295"/>
                <a:gd name="connsiteX92" fmla="*/ 266490 w 351782"/>
                <a:gd name="connsiteY92" fmla="*/ 191960 h 343295"/>
                <a:gd name="connsiteX93" fmla="*/ 260394 w 351782"/>
                <a:gd name="connsiteY93" fmla="*/ 191294 h 343295"/>
                <a:gd name="connsiteX94" fmla="*/ 259251 w 351782"/>
                <a:gd name="connsiteY94" fmla="*/ 191294 h 343295"/>
                <a:gd name="connsiteX95" fmla="*/ 258203 w 351782"/>
                <a:gd name="connsiteY95" fmla="*/ 191294 h 343295"/>
                <a:gd name="connsiteX96" fmla="*/ 253727 w 351782"/>
                <a:gd name="connsiteY96" fmla="*/ 190627 h 343295"/>
                <a:gd name="connsiteX97" fmla="*/ 231438 w 351782"/>
                <a:gd name="connsiteY97" fmla="*/ 187865 h 343295"/>
                <a:gd name="connsiteX98" fmla="*/ 192195 w 351782"/>
                <a:gd name="connsiteY98" fmla="*/ 190151 h 343295"/>
                <a:gd name="connsiteX99" fmla="*/ 156762 w 351782"/>
                <a:gd name="connsiteY99" fmla="*/ 212725 h 343295"/>
                <a:gd name="connsiteX100" fmla="*/ 143141 w 351782"/>
                <a:gd name="connsiteY100" fmla="*/ 230727 h 343295"/>
                <a:gd name="connsiteX101" fmla="*/ 131616 w 351782"/>
                <a:gd name="connsiteY101" fmla="*/ 246062 h 343295"/>
                <a:gd name="connsiteX102" fmla="*/ 74466 w 351782"/>
                <a:gd name="connsiteY102" fmla="*/ 298831 h 343295"/>
                <a:gd name="connsiteX103" fmla="*/ 66751 w 351782"/>
                <a:gd name="connsiteY103" fmla="*/ 302831 h 343295"/>
                <a:gd name="connsiteX104" fmla="*/ 63512 w 351782"/>
                <a:gd name="connsiteY104" fmla="*/ 304355 h 343295"/>
                <a:gd name="connsiteX105" fmla="*/ 63036 w 351782"/>
                <a:gd name="connsiteY105" fmla="*/ 304355 h 343295"/>
                <a:gd name="connsiteX106" fmla="*/ 62369 w 351782"/>
                <a:gd name="connsiteY106" fmla="*/ 304355 h 343295"/>
                <a:gd name="connsiteX107" fmla="*/ 53606 w 351782"/>
                <a:gd name="connsiteY107" fmla="*/ 307689 h 343295"/>
                <a:gd name="connsiteX108" fmla="*/ 42081 w 351782"/>
                <a:gd name="connsiteY108" fmla="*/ 311499 h 343295"/>
                <a:gd name="connsiteX109" fmla="*/ 35890 w 351782"/>
                <a:gd name="connsiteY109" fmla="*/ 313118 h 343295"/>
                <a:gd name="connsiteX110" fmla="*/ 31985 w 351782"/>
                <a:gd name="connsiteY110" fmla="*/ 314547 h 343295"/>
                <a:gd name="connsiteX111" fmla="*/ 34270 w 351782"/>
                <a:gd name="connsiteY111" fmla="*/ 312071 h 34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51782" h="343295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96" y="352552"/>
                    <a:pt x="43224" y="342646"/>
                    <a:pt x="61607" y="336074"/>
                  </a:cubicBezTo>
                  <a:close/>
                  <a:moveTo>
                    <a:pt x="296113" y="194818"/>
                  </a:moveTo>
                  <a:lnTo>
                    <a:pt x="296113" y="194818"/>
                  </a:lnTo>
                  <a:lnTo>
                    <a:pt x="296113" y="194818"/>
                  </a:lnTo>
                  <a:close/>
                  <a:moveTo>
                    <a:pt x="34270" y="312071"/>
                  </a:moveTo>
                  <a:lnTo>
                    <a:pt x="34270" y="312071"/>
                  </a:lnTo>
                  <a:cubicBezTo>
                    <a:pt x="36747" y="309594"/>
                    <a:pt x="39414" y="307403"/>
                    <a:pt x="41891" y="305022"/>
                  </a:cubicBezTo>
                  <a:cubicBezTo>
                    <a:pt x="47062" y="302304"/>
                    <a:pt x="51972" y="299115"/>
                    <a:pt x="56559" y="295497"/>
                  </a:cubicBezTo>
                  <a:cubicBezTo>
                    <a:pt x="64519" y="290680"/>
                    <a:pt x="70804" y="283530"/>
                    <a:pt x="74562" y="275018"/>
                  </a:cubicBezTo>
                  <a:cubicBezTo>
                    <a:pt x="74561" y="273971"/>
                    <a:pt x="74561" y="267970"/>
                    <a:pt x="74561" y="268065"/>
                  </a:cubicBezTo>
                  <a:cubicBezTo>
                    <a:pt x="74083" y="264994"/>
                    <a:pt x="72689" y="262139"/>
                    <a:pt x="70561" y="259874"/>
                  </a:cubicBezTo>
                  <a:cubicBezTo>
                    <a:pt x="68383" y="257727"/>
                    <a:pt x="65642" y="256241"/>
                    <a:pt x="62655" y="255587"/>
                  </a:cubicBezTo>
                  <a:cubicBezTo>
                    <a:pt x="83420" y="240157"/>
                    <a:pt x="105137" y="225965"/>
                    <a:pt x="126568" y="211963"/>
                  </a:cubicBezTo>
                  <a:cubicBezTo>
                    <a:pt x="153723" y="194784"/>
                    <a:pt x="178646" y="174308"/>
                    <a:pt x="200768" y="151003"/>
                  </a:cubicBezTo>
                  <a:cubicBezTo>
                    <a:pt x="233057" y="115856"/>
                    <a:pt x="257918" y="73184"/>
                    <a:pt x="294684" y="42418"/>
                  </a:cubicBezTo>
                  <a:lnTo>
                    <a:pt x="296113" y="41180"/>
                  </a:lnTo>
                  <a:lnTo>
                    <a:pt x="298304" y="39560"/>
                  </a:lnTo>
                  <a:cubicBezTo>
                    <a:pt x="300113" y="38132"/>
                    <a:pt x="302113" y="36893"/>
                    <a:pt x="304019" y="35655"/>
                  </a:cubicBezTo>
                  <a:lnTo>
                    <a:pt x="309638" y="32321"/>
                  </a:lnTo>
                  <a:lnTo>
                    <a:pt x="311353" y="31559"/>
                  </a:lnTo>
                  <a:cubicBezTo>
                    <a:pt x="309638" y="32321"/>
                    <a:pt x="312877" y="30988"/>
                    <a:pt x="313639" y="30702"/>
                  </a:cubicBezTo>
                  <a:lnTo>
                    <a:pt x="317258" y="29940"/>
                  </a:lnTo>
                  <a:lnTo>
                    <a:pt x="319735" y="29940"/>
                  </a:lnTo>
                  <a:lnTo>
                    <a:pt x="319735" y="29940"/>
                  </a:lnTo>
                  <a:lnTo>
                    <a:pt x="320783" y="30702"/>
                  </a:lnTo>
                  <a:cubicBezTo>
                    <a:pt x="321083" y="30906"/>
                    <a:pt x="321341" y="31164"/>
                    <a:pt x="321545" y="31464"/>
                  </a:cubicBezTo>
                  <a:lnTo>
                    <a:pt x="322592" y="32798"/>
                  </a:lnTo>
                  <a:lnTo>
                    <a:pt x="322592" y="32798"/>
                  </a:lnTo>
                  <a:lnTo>
                    <a:pt x="322592" y="33845"/>
                  </a:lnTo>
                  <a:cubicBezTo>
                    <a:pt x="322633" y="34289"/>
                    <a:pt x="322633" y="34735"/>
                    <a:pt x="322592" y="35179"/>
                  </a:cubicBezTo>
                  <a:lnTo>
                    <a:pt x="322592" y="36608"/>
                  </a:lnTo>
                  <a:cubicBezTo>
                    <a:pt x="322592" y="36608"/>
                    <a:pt x="322592" y="38036"/>
                    <a:pt x="322592" y="38417"/>
                  </a:cubicBezTo>
                  <a:cubicBezTo>
                    <a:pt x="322167" y="40488"/>
                    <a:pt x="321594" y="42525"/>
                    <a:pt x="320878" y="44513"/>
                  </a:cubicBezTo>
                  <a:cubicBezTo>
                    <a:pt x="320878" y="44513"/>
                    <a:pt x="320116" y="46323"/>
                    <a:pt x="319925" y="46704"/>
                  </a:cubicBezTo>
                  <a:cubicBezTo>
                    <a:pt x="319443" y="47812"/>
                    <a:pt x="318903" y="48893"/>
                    <a:pt x="318306" y="49943"/>
                  </a:cubicBezTo>
                  <a:cubicBezTo>
                    <a:pt x="317163" y="52229"/>
                    <a:pt x="315925" y="54324"/>
                    <a:pt x="314591" y="56515"/>
                  </a:cubicBezTo>
                  <a:cubicBezTo>
                    <a:pt x="313258" y="58706"/>
                    <a:pt x="311829" y="60801"/>
                    <a:pt x="310400" y="62897"/>
                  </a:cubicBezTo>
                  <a:lnTo>
                    <a:pt x="308114" y="66040"/>
                  </a:lnTo>
                  <a:lnTo>
                    <a:pt x="306019" y="68993"/>
                  </a:lnTo>
                  <a:cubicBezTo>
                    <a:pt x="300494" y="76232"/>
                    <a:pt x="294589" y="83090"/>
                    <a:pt x="288874" y="90138"/>
                  </a:cubicBezTo>
                  <a:cubicBezTo>
                    <a:pt x="287826" y="91376"/>
                    <a:pt x="286874" y="92519"/>
                    <a:pt x="285921" y="93853"/>
                  </a:cubicBezTo>
                  <a:lnTo>
                    <a:pt x="283826" y="96425"/>
                  </a:lnTo>
                  <a:lnTo>
                    <a:pt x="283063" y="97568"/>
                  </a:lnTo>
                  <a:lnTo>
                    <a:pt x="279730" y="102997"/>
                  </a:lnTo>
                  <a:cubicBezTo>
                    <a:pt x="275681" y="109776"/>
                    <a:pt x="272785" y="117178"/>
                    <a:pt x="271157" y="124904"/>
                  </a:cubicBezTo>
                  <a:cubicBezTo>
                    <a:pt x="269156" y="138853"/>
                    <a:pt x="272159" y="153060"/>
                    <a:pt x="279635" y="165005"/>
                  </a:cubicBezTo>
                  <a:cubicBezTo>
                    <a:pt x="282683" y="170910"/>
                    <a:pt x="286397" y="176435"/>
                    <a:pt x="289826" y="182150"/>
                  </a:cubicBezTo>
                  <a:cubicBezTo>
                    <a:pt x="291541" y="185007"/>
                    <a:pt x="293351" y="187865"/>
                    <a:pt x="294970" y="190722"/>
                  </a:cubicBezTo>
                  <a:lnTo>
                    <a:pt x="295732" y="192627"/>
                  </a:lnTo>
                  <a:lnTo>
                    <a:pt x="293636" y="192627"/>
                  </a:lnTo>
                  <a:lnTo>
                    <a:pt x="292684" y="192627"/>
                  </a:lnTo>
                  <a:lnTo>
                    <a:pt x="292684" y="192627"/>
                  </a:lnTo>
                  <a:cubicBezTo>
                    <a:pt x="283953" y="193310"/>
                    <a:pt x="275175" y="193086"/>
                    <a:pt x="266490" y="191960"/>
                  </a:cubicBezTo>
                  <a:lnTo>
                    <a:pt x="260394" y="191294"/>
                  </a:lnTo>
                  <a:lnTo>
                    <a:pt x="259251" y="191294"/>
                  </a:lnTo>
                  <a:lnTo>
                    <a:pt x="258203" y="191294"/>
                  </a:lnTo>
                  <a:lnTo>
                    <a:pt x="253727" y="190627"/>
                  </a:lnTo>
                  <a:cubicBezTo>
                    <a:pt x="246297" y="189484"/>
                    <a:pt x="238868" y="188531"/>
                    <a:pt x="231438" y="187865"/>
                  </a:cubicBezTo>
                  <a:cubicBezTo>
                    <a:pt x="218321" y="186429"/>
                    <a:pt x="205057" y="187202"/>
                    <a:pt x="192195" y="190151"/>
                  </a:cubicBezTo>
                  <a:cubicBezTo>
                    <a:pt x="178311" y="193777"/>
                    <a:pt x="165916" y="201674"/>
                    <a:pt x="156762" y="212725"/>
                  </a:cubicBezTo>
                  <a:cubicBezTo>
                    <a:pt x="152000" y="218535"/>
                    <a:pt x="147237" y="224726"/>
                    <a:pt x="143141" y="230727"/>
                  </a:cubicBezTo>
                  <a:cubicBezTo>
                    <a:pt x="139045" y="236728"/>
                    <a:pt x="136378" y="240252"/>
                    <a:pt x="131616" y="246062"/>
                  </a:cubicBezTo>
                  <a:cubicBezTo>
                    <a:pt x="116343" y="267347"/>
                    <a:pt x="96899" y="285301"/>
                    <a:pt x="74466" y="298831"/>
                  </a:cubicBezTo>
                  <a:lnTo>
                    <a:pt x="66751" y="302831"/>
                  </a:lnTo>
                  <a:lnTo>
                    <a:pt x="63512" y="304355"/>
                  </a:lnTo>
                  <a:lnTo>
                    <a:pt x="63036" y="304355"/>
                  </a:lnTo>
                  <a:lnTo>
                    <a:pt x="62369" y="304355"/>
                  </a:lnTo>
                  <a:lnTo>
                    <a:pt x="53606" y="307689"/>
                  </a:lnTo>
                  <a:cubicBezTo>
                    <a:pt x="49796" y="309118"/>
                    <a:pt x="45986" y="310356"/>
                    <a:pt x="42081" y="311499"/>
                  </a:cubicBezTo>
                  <a:cubicBezTo>
                    <a:pt x="39986" y="312166"/>
                    <a:pt x="37890" y="312642"/>
                    <a:pt x="35890" y="313118"/>
                  </a:cubicBezTo>
                  <a:lnTo>
                    <a:pt x="31985" y="314547"/>
                  </a:lnTo>
                  <a:cubicBezTo>
                    <a:pt x="32707" y="313686"/>
                    <a:pt x="33470" y="312859"/>
                    <a:pt x="34270" y="31207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xmlns="" id="{442B5B6E-9C75-4467-8C2E-2050E84EF561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2971 w 202211"/>
                <a:gd name="connsiteY22" fmla="*/ 14175 h 130219"/>
                <a:gd name="connsiteX23" fmla="*/ 176124 w 202211"/>
                <a:gd name="connsiteY23" fmla="*/ 29796 h 130219"/>
                <a:gd name="connsiteX24" fmla="*/ 176124 w 202211"/>
                <a:gd name="connsiteY24" fmla="*/ 29796 h 130219"/>
                <a:gd name="connsiteX25" fmla="*/ 176124 w 202211"/>
                <a:gd name="connsiteY25" fmla="*/ 29796 h 130219"/>
                <a:gd name="connsiteX26" fmla="*/ 132786 w 202211"/>
                <a:gd name="connsiteY26" fmla="*/ 27986 h 130219"/>
                <a:gd name="connsiteX27" fmla="*/ 132786 w 202211"/>
                <a:gd name="connsiteY27" fmla="*/ 27986 h 130219"/>
                <a:gd name="connsiteX28" fmla="*/ 134690 w 202211"/>
                <a:gd name="connsiteY28" fmla="*/ 27986 h 130219"/>
                <a:gd name="connsiteX29" fmla="*/ 141548 w 202211"/>
                <a:gd name="connsiteY29" fmla="*/ 27319 h 130219"/>
                <a:gd name="connsiteX30" fmla="*/ 165742 w 202211"/>
                <a:gd name="connsiteY30" fmla="*/ 27319 h 130219"/>
                <a:gd name="connsiteX31" fmla="*/ 166790 w 202211"/>
                <a:gd name="connsiteY31" fmla="*/ 27319 h 130219"/>
                <a:gd name="connsiteX32" fmla="*/ 168218 w 202211"/>
                <a:gd name="connsiteY32" fmla="*/ 27319 h 130219"/>
                <a:gd name="connsiteX33" fmla="*/ 172790 w 202211"/>
                <a:gd name="connsiteY33" fmla="*/ 28462 h 130219"/>
                <a:gd name="connsiteX34" fmla="*/ 174505 w 202211"/>
                <a:gd name="connsiteY34" fmla="*/ 29034 h 130219"/>
                <a:gd name="connsiteX35" fmla="*/ 175457 w 202211"/>
                <a:gd name="connsiteY35" fmla="*/ 29605 h 130219"/>
                <a:gd name="connsiteX36" fmla="*/ 175457 w 202211"/>
                <a:gd name="connsiteY36" fmla="*/ 30558 h 130219"/>
                <a:gd name="connsiteX37" fmla="*/ 175457 w 202211"/>
                <a:gd name="connsiteY37" fmla="*/ 31415 h 130219"/>
                <a:gd name="connsiteX38" fmla="*/ 175457 w 202211"/>
                <a:gd name="connsiteY38" fmla="*/ 32368 h 130219"/>
                <a:gd name="connsiteX39" fmla="*/ 174314 w 202211"/>
                <a:gd name="connsiteY39" fmla="*/ 34749 h 130219"/>
                <a:gd name="connsiteX40" fmla="*/ 174314 w 202211"/>
                <a:gd name="connsiteY40" fmla="*/ 34749 h 130219"/>
                <a:gd name="connsiteX41" fmla="*/ 173362 w 202211"/>
                <a:gd name="connsiteY41" fmla="*/ 36273 h 130219"/>
                <a:gd name="connsiteX42" fmla="*/ 170790 w 202211"/>
                <a:gd name="connsiteY42" fmla="*/ 38940 h 130219"/>
                <a:gd name="connsiteX43" fmla="*/ 165837 w 202211"/>
                <a:gd name="connsiteY43" fmla="*/ 41797 h 130219"/>
                <a:gd name="connsiteX44" fmla="*/ 164123 w 202211"/>
                <a:gd name="connsiteY44" fmla="*/ 42559 h 130219"/>
                <a:gd name="connsiteX45" fmla="*/ 160503 w 202211"/>
                <a:gd name="connsiteY45" fmla="*/ 43893 h 130219"/>
                <a:gd name="connsiteX46" fmla="*/ 114974 w 202211"/>
                <a:gd name="connsiteY46" fmla="*/ 62943 h 130219"/>
                <a:gd name="connsiteX47" fmla="*/ 78969 w 202211"/>
                <a:gd name="connsiteY47" fmla="*/ 101043 h 130219"/>
                <a:gd name="connsiteX48" fmla="*/ 47822 w 202211"/>
                <a:gd name="connsiteY48" fmla="*/ 104186 h 130219"/>
                <a:gd name="connsiteX49" fmla="*/ 33345 w 202211"/>
                <a:gd name="connsiteY49" fmla="*/ 101329 h 130219"/>
                <a:gd name="connsiteX50" fmla="*/ 26487 w 202211"/>
                <a:gd name="connsiteY50" fmla="*/ 99328 h 130219"/>
                <a:gd name="connsiteX51" fmla="*/ 24200 w 202211"/>
                <a:gd name="connsiteY51" fmla="*/ 98566 h 130219"/>
                <a:gd name="connsiteX52" fmla="*/ 24200 w 202211"/>
                <a:gd name="connsiteY52" fmla="*/ 98566 h 130219"/>
                <a:gd name="connsiteX53" fmla="*/ 23438 w 202211"/>
                <a:gd name="connsiteY53" fmla="*/ 98566 h 130219"/>
                <a:gd name="connsiteX54" fmla="*/ 22010 w 202211"/>
                <a:gd name="connsiteY54" fmla="*/ 97709 h 130219"/>
                <a:gd name="connsiteX55" fmla="*/ 22010 w 202211"/>
                <a:gd name="connsiteY55" fmla="*/ 97709 h 130219"/>
                <a:gd name="connsiteX56" fmla="*/ 22010 w 202211"/>
                <a:gd name="connsiteY56" fmla="*/ 97709 h 130219"/>
                <a:gd name="connsiteX57" fmla="*/ 21438 w 202211"/>
                <a:gd name="connsiteY57" fmla="*/ 96566 h 130219"/>
                <a:gd name="connsiteX58" fmla="*/ 20867 w 202211"/>
                <a:gd name="connsiteY58" fmla="*/ 93994 h 130219"/>
                <a:gd name="connsiteX59" fmla="*/ 20867 w 202211"/>
                <a:gd name="connsiteY59" fmla="*/ 93994 h 130219"/>
                <a:gd name="connsiteX60" fmla="*/ 20867 w 202211"/>
                <a:gd name="connsiteY60" fmla="*/ 91708 h 130219"/>
                <a:gd name="connsiteX61" fmla="*/ 19343 w 202211"/>
                <a:gd name="connsiteY61" fmla="*/ 77230 h 130219"/>
                <a:gd name="connsiteX62" fmla="*/ 20390 w 202211"/>
                <a:gd name="connsiteY62" fmla="*/ 77230 h 130219"/>
                <a:gd name="connsiteX63" fmla="*/ 23533 w 202211"/>
                <a:gd name="connsiteY63" fmla="*/ 77230 h 130219"/>
                <a:gd name="connsiteX64" fmla="*/ 26487 w 202211"/>
                <a:gd name="connsiteY64" fmla="*/ 75802 h 130219"/>
                <a:gd name="connsiteX65" fmla="*/ 50775 w 202211"/>
                <a:gd name="connsiteY65" fmla="*/ 66277 h 130219"/>
                <a:gd name="connsiteX66" fmla="*/ 53156 w 202211"/>
                <a:gd name="connsiteY66" fmla="*/ 62371 h 130219"/>
                <a:gd name="connsiteX67" fmla="*/ 67063 w 202211"/>
                <a:gd name="connsiteY67" fmla="*/ 54942 h 130219"/>
                <a:gd name="connsiteX68" fmla="*/ 106401 w 202211"/>
                <a:gd name="connsiteY68" fmla="*/ 35035 h 130219"/>
                <a:gd name="connsiteX69" fmla="*/ 122022 w 202211"/>
                <a:gd name="connsiteY69" fmla="*/ 31320 h 130219"/>
                <a:gd name="connsiteX70" fmla="*/ 132690 w 202211"/>
                <a:gd name="connsiteY70" fmla="*/ 29415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6738" y="4567"/>
                    <a:pt x="104398" y="8369"/>
                    <a:pt x="92971" y="14175"/>
                  </a:cubicBezTo>
                  <a:close/>
                  <a:moveTo>
                    <a:pt x="176124" y="29796"/>
                  </a:moveTo>
                  <a:lnTo>
                    <a:pt x="176124" y="29796"/>
                  </a:lnTo>
                  <a:lnTo>
                    <a:pt x="176124" y="29796"/>
                  </a:lnTo>
                  <a:close/>
                  <a:moveTo>
                    <a:pt x="132786" y="27986"/>
                  </a:moveTo>
                  <a:lnTo>
                    <a:pt x="132786" y="27986"/>
                  </a:lnTo>
                  <a:lnTo>
                    <a:pt x="134690" y="27986"/>
                  </a:lnTo>
                  <a:lnTo>
                    <a:pt x="141548" y="27319"/>
                  </a:lnTo>
                  <a:cubicBezTo>
                    <a:pt x="149595" y="26558"/>
                    <a:pt x="157695" y="26558"/>
                    <a:pt x="165742" y="27319"/>
                  </a:cubicBezTo>
                  <a:lnTo>
                    <a:pt x="166790" y="27319"/>
                  </a:lnTo>
                  <a:lnTo>
                    <a:pt x="168218" y="27319"/>
                  </a:lnTo>
                  <a:lnTo>
                    <a:pt x="172790" y="28462"/>
                  </a:lnTo>
                  <a:lnTo>
                    <a:pt x="174505" y="29034"/>
                  </a:lnTo>
                  <a:lnTo>
                    <a:pt x="175457" y="29605"/>
                  </a:lnTo>
                  <a:cubicBezTo>
                    <a:pt x="175457" y="30367"/>
                    <a:pt x="175457" y="31225"/>
                    <a:pt x="175457" y="30558"/>
                  </a:cubicBezTo>
                  <a:cubicBezTo>
                    <a:pt x="175457" y="29891"/>
                    <a:pt x="175457" y="31129"/>
                    <a:pt x="175457" y="31415"/>
                  </a:cubicBezTo>
                  <a:cubicBezTo>
                    <a:pt x="175457" y="31701"/>
                    <a:pt x="173743" y="35987"/>
                    <a:pt x="175457" y="32368"/>
                  </a:cubicBezTo>
                  <a:lnTo>
                    <a:pt x="174314" y="34749"/>
                  </a:lnTo>
                  <a:cubicBezTo>
                    <a:pt x="174314" y="33796"/>
                    <a:pt x="174314" y="33892"/>
                    <a:pt x="174314" y="34749"/>
                  </a:cubicBezTo>
                  <a:cubicBezTo>
                    <a:pt x="174023" y="35273"/>
                    <a:pt x="173705" y="35782"/>
                    <a:pt x="173362" y="36273"/>
                  </a:cubicBezTo>
                  <a:cubicBezTo>
                    <a:pt x="172219" y="37416"/>
                    <a:pt x="170314" y="39130"/>
                    <a:pt x="170790" y="38940"/>
                  </a:cubicBezTo>
                  <a:cubicBezTo>
                    <a:pt x="169194" y="39984"/>
                    <a:pt x="167540" y="40938"/>
                    <a:pt x="165837" y="41797"/>
                  </a:cubicBezTo>
                  <a:lnTo>
                    <a:pt x="164123" y="42559"/>
                  </a:lnTo>
                  <a:lnTo>
                    <a:pt x="160503" y="43893"/>
                  </a:lnTo>
                  <a:cubicBezTo>
                    <a:pt x="144787" y="49322"/>
                    <a:pt x="128309" y="52084"/>
                    <a:pt x="114974" y="62943"/>
                  </a:cubicBezTo>
                  <a:cubicBezTo>
                    <a:pt x="101639" y="73801"/>
                    <a:pt x="96971" y="95518"/>
                    <a:pt x="78969" y="101043"/>
                  </a:cubicBezTo>
                  <a:cubicBezTo>
                    <a:pt x="68894" y="104126"/>
                    <a:pt x="58310" y="105195"/>
                    <a:pt x="47822" y="104186"/>
                  </a:cubicBezTo>
                  <a:cubicBezTo>
                    <a:pt x="42928" y="103620"/>
                    <a:pt x="38087" y="102664"/>
                    <a:pt x="33345" y="101329"/>
                  </a:cubicBezTo>
                  <a:cubicBezTo>
                    <a:pt x="30963" y="100757"/>
                    <a:pt x="28772" y="99900"/>
                    <a:pt x="26487" y="99328"/>
                  </a:cubicBezTo>
                  <a:lnTo>
                    <a:pt x="24200" y="98566"/>
                  </a:lnTo>
                  <a:lnTo>
                    <a:pt x="24200" y="98566"/>
                  </a:lnTo>
                  <a:lnTo>
                    <a:pt x="23438" y="98566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1438" y="96566"/>
                  </a:lnTo>
                  <a:cubicBezTo>
                    <a:pt x="22200" y="98090"/>
                    <a:pt x="20962" y="94661"/>
                    <a:pt x="20867" y="93994"/>
                  </a:cubicBezTo>
                  <a:lnTo>
                    <a:pt x="20867" y="93994"/>
                  </a:lnTo>
                  <a:cubicBezTo>
                    <a:pt x="20867" y="93232"/>
                    <a:pt x="20867" y="92470"/>
                    <a:pt x="20867" y="91708"/>
                  </a:cubicBezTo>
                  <a:cubicBezTo>
                    <a:pt x="20867" y="86755"/>
                    <a:pt x="20009" y="82183"/>
                    <a:pt x="19343" y="77230"/>
                  </a:cubicBezTo>
                  <a:lnTo>
                    <a:pt x="20390" y="77230"/>
                  </a:lnTo>
                  <a:cubicBezTo>
                    <a:pt x="21396" y="77648"/>
                    <a:pt x="22527" y="77648"/>
                    <a:pt x="23533" y="77230"/>
                  </a:cubicBezTo>
                  <a:lnTo>
                    <a:pt x="26487" y="75802"/>
                  </a:lnTo>
                  <a:cubicBezTo>
                    <a:pt x="35148" y="74317"/>
                    <a:pt x="43414" y="71076"/>
                    <a:pt x="50775" y="66277"/>
                  </a:cubicBezTo>
                  <a:cubicBezTo>
                    <a:pt x="51924" y="65227"/>
                    <a:pt x="52749" y="63873"/>
                    <a:pt x="53156" y="62371"/>
                  </a:cubicBezTo>
                  <a:cubicBezTo>
                    <a:pt x="57824" y="59990"/>
                    <a:pt x="62681" y="57514"/>
                    <a:pt x="67063" y="54942"/>
                  </a:cubicBezTo>
                  <a:cubicBezTo>
                    <a:pt x="79626" y="47271"/>
                    <a:pt x="92780" y="40615"/>
                    <a:pt x="106401" y="35035"/>
                  </a:cubicBezTo>
                  <a:cubicBezTo>
                    <a:pt x="111498" y="33371"/>
                    <a:pt x="116722" y="32129"/>
                    <a:pt x="122022" y="31320"/>
                  </a:cubicBezTo>
                  <a:cubicBezTo>
                    <a:pt x="125546" y="30558"/>
                    <a:pt x="129071" y="29986"/>
                    <a:pt x="132690" y="294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xmlns="" id="{C8128A04-C311-405E-9C54-D77D1612D651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xmlns="" id="{825D82EF-8B7B-4E0B-8FE4-38FF96729DFA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xmlns="" id="{48750ED1-82CB-42C9-A418-53C285175270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xmlns="" id="{507D4E9E-E35B-471C-8045-00B80AC0B350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xmlns="" id="{61E982AB-F135-45DC-AFE4-9B4141EB56A2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xmlns="" id="{5260A199-82E0-4BC5-9C9B-00DA5A53957D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xmlns="" id="{09816388-A6DE-4DB6-A301-05C250A5F9D8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xmlns="" id="{FCF4F205-207A-4D68-99C7-EE90A7E946E7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xmlns="" id="{C25EB4F7-51EE-4968-9561-B07A1AAB644C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xmlns="" id="{CC8DFBE2-74F3-41E1-92E8-188C50093699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xmlns="" id="{AB0D7EE6-403E-4EFC-8E22-30A35581C140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xmlns="" id="{2C5A3D3A-452E-48D4-BF37-269DA02A316F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xmlns="" id="{EAEB58DF-9E02-4A74-822B-4FE6B0B3A16B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xmlns="" id="{D3A2F354-667C-40D0-B4F0-A71CA9996404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xmlns="" id="{A87A224C-36A1-485A-AFDF-3F7A07B6940E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xmlns="" id="{BDE1F608-6F8C-413F-BA2B-08B69347F5D1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xmlns="" id="{323FFAD0-3B2D-4B08-A503-0782544DE131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xmlns="" id="{BA6AF7F6-83FC-4727-8507-591C4BFAA19B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xmlns="" id="{3468EAE6-972F-488E-A2C4-22DC384D71F6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xmlns="" id="{C448C119-1F96-43F9-8DD7-AA67CA5B4BD6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xmlns="" id="{74C8036B-4F23-4F8E-BD5C-6CBC8C2E7F9D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xmlns="" id="{1D46C483-C8AC-4DE9-8D9E-F55D51B2C489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xmlns="" id="{32DE4277-7F43-4322-A47C-0C56D1B5CBC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xmlns="" id="{3CE73497-3CE8-4D96-8CD9-4E8DC4BA0330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xmlns="" id="{16B74419-B084-4A85-9DB4-62679A8DD4D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xmlns="" id="{425CDB93-9059-4FFD-8D10-C08397F64101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xmlns="" id="{2E483BD7-8224-4B59-A99D-2C7B36774F92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xmlns="" id="{D44AFD12-7F8C-4689-AD91-0AE4FBD0894A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xmlns="" id="{CDA7C98D-59F6-45B7-A815-3AAB6EEE3F4F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xmlns="" id="{DB6A717E-F715-4927-BB40-7FC632C6CEFE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xmlns="" id="{BAF13740-7485-4E34-907E-A75351D25656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xmlns="" id="{E7C245D7-2E58-412A-9A5F-0BF0804616DC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xmlns="" id="{78A47975-FC68-4EC5-9B6C-3EA824E2EF81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xmlns="" id="{5D9EBDED-6229-4264-AB3F-3FB9A45577BB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xmlns="" id="{BB6FECD6-D54D-44B7-B383-04A1BA8D2994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xmlns="" id="{F1780D99-C919-4C0D-AEF3-0CDEAA54DEF5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xmlns="" id="{9E93F8D3-D356-4F58-BA94-59C78C3C71EA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xmlns="" id="{27EB26DE-F1CC-4E43-9480-CFC77D391428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xmlns="" id="{9A32C651-FDC2-4720-BDC7-E070957CCDBE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xmlns="" id="{12251AE5-80D9-4169-84A1-5761E52DB7F9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xmlns="" id="{43E42AC2-09B7-4EB1-8611-DCBD76EABAE3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xmlns="" id="{50A6B5DF-9C8E-4BA7-9ACC-1DE3377E0D87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xmlns="" id="{8B221A01-7F4E-4339-836A-0DDE586F14CD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xmlns="" id="{62755596-AE04-4DFB-8703-AD77CA90FAAB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xmlns="" id="{E646B3DC-60BD-4D71-B3C5-BEC2D8867DE7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xmlns="" id="{C2CB4E58-1787-4F3C-8661-569524607F09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xmlns="" id="{1F525A5C-8A05-4727-9D42-BD5EC6D294C2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xmlns="" id="{52DF9CE6-81F6-4637-863E-0E9B5B833A41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xmlns="" id="{58615E84-1812-476A-90A2-337E4D4FE6D3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xmlns="" id="{D9B0DF6E-759D-44C7-A572-F04BF59AB660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xmlns="" id="{8883D34E-0471-487F-8E39-AA1D86E53B57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xmlns="" id="{786583B2-14EA-439D-8636-7ED26DE0914A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xmlns="" id="{FC38B1E0-F0A1-48A6-AF08-DADA0C15323F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xmlns="" id="{74A91FB5-1391-484D-A1D2-22AF2AE16F43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xmlns="" id="{DD765427-7847-41DA-BDAB-62C0869D580A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xmlns="" id="{41441A01-5CB6-48F8-8EE9-4E41EDF1F462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xmlns="" id="{8E62F7E6-94C7-47D8-B255-F3FDBAB4B4DA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xmlns="" id="{6EFF94F6-DC6B-4845-860B-3668790104CF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xmlns="" id="{C5E52686-713E-4F5D-BA59-DDA805DA94BB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xmlns="" id="{17DE2E1E-EB55-4BB2-9E48-9357A297BDB9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xmlns="" id="{798E7DDC-054E-43F3-9A31-0445EFC6B24B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xmlns="" id="{7EE9F2BC-03F3-4072-9AA1-D695078682A0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xmlns="" id="{8A69DA1D-A3A9-4038-8913-5E4D14B1FA6F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xmlns="" id="{76A70EA7-53CA-4F32-BA1C-8CE211DB36EF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xmlns="" id="{D0C6EF74-9479-4B32-BDC3-70A78F1A46AF}"/>
                </a:ext>
              </a:extLst>
            </p:cNvPr>
            <p:cNvSpPr/>
            <p:nvPr/>
          </p:nvSpPr>
          <p:spPr>
            <a:xfrm>
              <a:off x="7377388" y="3722804"/>
              <a:ext cx="55339" cy="23562"/>
            </a:xfrm>
            <a:custGeom>
              <a:avLst/>
              <a:gdLst>
                <a:gd name="connsiteX0" fmla="*/ 4357 w 34361"/>
                <a:gd name="connsiteY0" fmla="*/ 12022 h 14630"/>
                <a:gd name="connsiteX1" fmla="*/ 4357 w 34361"/>
                <a:gd name="connsiteY1" fmla="*/ 12022 h 14630"/>
                <a:gd name="connsiteX2" fmla="*/ 4357 w 34361"/>
                <a:gd name="connsiteY2" fmla="*/ 12022 h 14630"/>
                <a:gd name="connsiteX3" fmla="*/ 7595 w 34361"/>
                <a:gd name="connsiteY3" fmla="*/ 13260 h 14630"/>
                <a:gd name="connsiteX4" fmla="*/ 17597 w 34361"/>
                <a:gd name="connsiteY4" fmla="*/ 14308 h 14630"/>
                <a:gd name="connsiteX5" fmla="*/ 34361 w 34361"/>
                <a:gd name="connsiteY5" fmla="*/ 7354 h 14630"/>
                <a:gd name="connsiteX6" fmla="*/ 17597 w 34361"/>
                <a:gd name="connsiteY6" fmla="*/ 306 h 14630"/>
                <a:gd name="connsiteX7" fmla="*/ 9215 w 34361"/>
                <a:gd name="connsiteY7" fmla="*/ 1163 h 14630"/>
                <a:gd name="connsiteX8" fmla="*/ 5691 w 34361"/>
                <a:gd name="connsiteY8" fmla="*/ 2021 h 14630"/>
                <a:gd name="connsiteX9" fmla="*/ 4357 w 34361"/>
                <a:gd name="connsiteY9" fmla="*/ 2021 h 14630"/>
                <a:gd name="connsiteX10" fmla="*/ 4357 w 34361"/>
                <a:gd name="connsiteY10" fmla="*/ 2021 h 14630"/>
                <a:gd name="connsiteX11" fmla="*/ 48 w 34361"/>
                <a:gd name="connsiteY11" fmla="*/ 7713 h 14630"/>
                <a:gd name="connsiteX12" fmla="*/ 4357 w 34361"/>
                <a:gd name="connsiteY12" fmla="*/ 12022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361" h="14630">
                  <a:moveTo>
                    <a:pt x="4357" y="12022"/>
                  </a:moveTo>
                  <a:lnTo>
                    <a:pt x="4357" y="12022"/>
                  </a:lnTo>
                  <a:lnTo>
                    <a:pt x="4357" y="12022"/>
                  </a:lnTo>
                  <a:cubicBezTo>
                    <a:pt x="5332" y="12669"/>
                    <a:pt x="6438" y="13092"/>
                    <a:pt x="7595" y="13260"/>
                  </a:cubicBezTo>
                  <a:cubicBezTo>
                    <a:pt x="10893" y="13897"/>
                    <a:pt x="14239" y="14247"/>
                    <a:pt x="17597" y="14308"/>
                  </a:cubicBezTo>
                  <a:cubicBezTo>
                    <a:pt x="23026" y="14879"/>
                    <a:pt x="34361" y="15641"/>
                    <a:pt x="34361" y="7354"/>
                  </a:cubicBezTo>
                  <a:cubicBezTo>
                    <a:pt x="34361" y="-932"/>
                    <a:pt x="23026" y="-265"/>
                    <a:pt x="17597" y="306"/>
                  </a:cubicBezTo>
                  <a:lnTo>
                    <a:pt x="9215" y="1163"/>
                  </a:lnTo>
                  <a:cubicBezTo>
                    <a:pt x="8000" y="1246"/>
                    <a:pt x="6808" y="1536"/>
                    <a:pt x="5691" y="2021"/>
                  </a:cubicBezTo>
                  <a:lnTo>
                    <a:pt x="4357" y="2021"/>
                  </a:lnTo>
                  <a:lnTo>
                    <a:pt x="4357" y="2021"/>
                  </a:lnTo>
                  <a:cubicBezTo>
                    <a:pt x="1595" y="2402"/>
                    <a:pt x="-334" y="4951"/>
                    <a:pt x="48" y="7713"/>
                  </a:cubicBezTo>
                  <a:cubicBezTo>
                    <a:pt x="358" y="9952"/>
                    <a:pt x="2118" y="11712"/>
                    <a:pt x="4357" y="120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xmlns="" id="{9EA12549-2EE6-462C-8EA1-1A4CCE5A9D00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xmlns="" id="{B2582B64-9F59-4859-96A7-9BC914CB1F8D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xmlns="" id="{349C890F-1039-4026-878E-49C83411FAF3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xmlns="" id="{ADA0E58E-F866-4453-A4E6-CCB2DC552B76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xmlns="" id="{889B68DB-EF5F-4EEC-BC25-5DF848E4A38F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xmlns="" id="{3725DE04-C897-46CC-9FA2-B606DB38BB72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1091998 w 2305101"/>
                <a:gd name="connsiteY247" fmla="*/ 721504 h 1790471"/>
                <a:gd name="connsiteX248" fmla="*/ 1091998 w 2305101"/>
                <a:gd name="connsiteY248" fmla="*/ 721504 h 1790471"/>
                <a:gd name="connsiteX249" fmla="*/ 1092569 w 2305101"/>
                <a:gd name="connsiteY249" fmla="*/ 723600 h 1790471"/>
                <a:gd name="connsiteX250" fmla="*/ 1092569 w 2305101"/>
                <a:gd name="connsiteY250" fmla="*/ 730267 h 1790471"/>
                <a:gd name="connsiteX251" fmla="*/ 1081044 w 2305101"/>
                <a:gd name="connsiteY251" fmla="*/ 758842 h 1790471"/>
                <a:gd name="connsiteX252" fmla="*/ 1062851 w 2305101"/>
                <a:gd name="connsiteY252" fmla="*/ 782845 h 1790471"/>
                <a:gd name="connsiteX253" fmla="*/ 1029323 w 2305101"/>
                <a:gd name="connsiteY253" fmla="*/ 798085 h 1790471"/>
                <a:gd name="connsiteX254" fmla="*/ 1029323 w 2305101"/>
                <a:gd name="connsiteY254" fmla="*/ 797323 h 1790471"/>
                <a:gd name="connsiteX255" fmla="*/ 1029323 w 2305101"/>
                <a:gd name="connsiteY255" fmla="*/ 794656 h 1790471"/>
                <a:gd name="connsiteX256" fmla="*/ 1031133 w 2305101"/>
                <a:gd name="connsiteY256" fmla="*/ 788274 h 1790471"/>
                <a:gd name="connsiteX257" fmla="*/ 1031133 w 2305101"/>
                <a:gd name="connsiteY257" fmla="*/ 787512 h 1790471"/>
                <a:gd name="connsiteX258" fmla="*/ 1031800 w 2305101"/>
                <a:gd name="connsiteY258" fmla="*/ 786179 h 1790471"/>
                <a:gd name="connsiteX259" fmla="*/ 1034276 w 2305101"/>
                <a:gd name="connsiteY259" fmla="*/ 781416 h 1790471"/>
                <a:gd name="connsiteX260" fmla="*/ 1060089 w 2305101"/>
                <a:gd name="connsiteY260" fmla="*/ 743316 h 1790471"/>
                <a:gd name="connsiteX261" fmla="*/ 1081901 w 2305101"/>
                <a:gd name="connsiteY261" fmla="*/ 711312 h 1790471"/>
                <a:gd name="connsiteX262" fmla="*/ 1087330 w 2305101"/>
                <a:gd name="connsiteY262" fmla="*/ 715694 h 1790471"/>
                <a:gd name="connsiteX263" fmla="*/ 1090854 w 2305101"/>
                <a:gd name="connsiteY263" fmla="*/ 719504 h 1790471"/>
                <a:gd name="connsiteX264" fmla="*/ 1091617 w 2305101"/>
                <a:gd name="connsiteY264" fmla="*/ 721123 h 1790471"/>
                <a:gd name="connsiteX265" fmla="*/ 1042753 w 2305101"/>
                <a:gd name="connsiteY265" fmla="*/ 818183 h 1790471"/>
                <a:gd name="connsiteX266" fmla="*/ 1042753 w 2305101"/>
                <a:gd name="connsiteY266" fmla="*/ 818183 h 1790471"/>
                <a:gd name="connsiteX267" fmla="*/ 1043611 w 2305101"/>
                <a:gd name="connsiteY267" fmla="*/ 818754 h 1790471"/>
                <a:gd name="connsiteX268" fmla="*/ 1043611 w 2305101"/>
                <a:gd name="connsiteY268" fmla="*/ 818754 h 1790471"/>
                <a:gd name="connsiteX269" fmla="*/ 1042753 w 2305101"/>
                <a:gd name="connsiteY269" fmla="*/ 818183 h 1790471"/>
                <a:gd name="connsiteX270" fmla="*/ 1221823 w 2305101"/>
                <a:gd name="connsiteY270" fmla="*/ 1346725 h 1790471"/>
                <a:gd name="connsiteX271" fmla="*/ 1221823 w 2305101"/>
                <a:gd name="connsiteY271" fmla="*/ 1346725 h 1790471"/>
                <a:gd name="connsiteX272" fmla="*/ 1222300 w 2305101"/>
                <a:gd name="connsiteY272" fmla="*/ 1345582 h 1790471"/>
                <a:gd name="connsiteX273" fmla="*/ 1221823 w 2305101"/>
                <a:gd name="connsiteY273" fmla="*/ 1346725 h 1790471"/>
                <a:gd name="connsiteX274" fmla="*/ 1000938 w 2305101"/>
                <a:gd name="connsiteY274" fmla="*/ 821326 h 1790471"/>
                <a:gd name="connsiteX275" fmla="*/ 1000938 w 2305101"/>
                <a:gd name="connsiteY275" fmla="*/ 821326 h 1790471"/>
                <a:gd name="connsiteX276" fmla="*/ 1000938 w 2305101"/>
                <a:gd name="connsiteY276" fmla="*/ 820564 h 1790471"/>
                <a:gd name="connsiteX277" fmla="*/ 1001605 w 2305101"/>
                <a:gd name="connsiteY277" fmla="*/ 821612 h 1790471"/>
                <a:gd name="connsiteX278" fmla="*/ 1000653 w 2305101"/>
                <a:gd name="connsiteY278" fmla="*/ 822279 h 1790471"/>
                <a:gd name="connsiteX279" fmla="*/ 1000653 w 2305101"/>
                <a:gd name="connsiteY279" fmla="*/ 821326 h 1790471"/>
                <a:gd name="connsiteX280" fmla="*/ 1010463 w 2305101"/>
                <a:gd name="connsiteY280" fmla="*/ 755699 h 1790471"/>
                <a:gd name="connsiteX281" fmla="*/ 1010463 w 2305101"/>
                <a:gd name="connsiteY281" fmla="*/ 755699 h 1790471"/>
                <a:gd name="connsiteX282" fmla="*/ 1013702 w 2305101"/>
                <a:gd name="connsiteY282" fmla="*/ 736649 h 1790471"/>
                <a:gd name="connsiteX283" fmla="*/ 1016941 w 2305101"/>
                <a:gd name="connsiteY283" fmla="*/ 737506 h 1790471"/>
                <a:gd name="connsiteX284" fmla="*/ 1021989 w 2305101"/>
                <a:gd name="connsiteY284" fmla="*/ 738649 h 1790471"/>
                <a:gd name="connsiteX285" fmla="*/ 1010463 w 2305101"/>
                <a:gd name="connsiteY285" fmla="*/ 755985 h 1790471"/>
                <a:gd name="connsiteX286" fmla="*/ 985032 w 2305101"/>
                <a:gd name="connsiteY286" fmla="*/ 930292 h 1790471"/>
                <a:gd name="connsiteX287" fmla="*/ 985032 w 2305101"/>
                <a:gd name="connsiteY287" fmla="*/ 930292 h 1790471"/>
                <a:gd name="connsiteX288" fmla="*/ 986270 w 2305101"/>
                <a:gd name="connsiteY288" fmla="*/ 921910 h 1790471"/>
                <a:gd name="connsiteX289" fmla="*/ 992461 w 2305101"/>
                <a:gd name="connsiteY289" fmla="*/ 934674 h 1790471"/>
                <a:gd name="connsiteX290" fmla="*/ 999319 w 2305101"/>
                <a:gd name="connsiteY290" fmla="*/ 936579 h 1790471"/>
                <a:gd name="connsiteX291" fmla="*/ 1001034 w 2305101"/>
                <a:gd name="connsiteY291" fmla="*/ 935817 h 1790471"/>
                <a:gd name="connsiteX292" fmla="*/ 1004558 w 2305101"/>
                <a:gd name="connsiteY292" fmla="*/ 929530 h 1790471"/>
                <a:gd name="connsiteX293" fmla="*/ 1001891 w 2305101"/>
                <a:gd name="connsiteY293" fmla="*/ 911623 h 1790471"/>
                <a:gd name="connsiteX294" fmla="*/ 1000367 w 2305101"/>
                <a:gd name="connsiteY294" fmla="*/ 891430 h 1790471"/>
                <a:gd name="connsiteX295" fmla="*/ 997414 w 2305101"/>
                <a:gd name="connsiteY295" fmla="*/ 872380 h 1790471"/>
                <a:gd name="connsiteX296" fmla="*/ 995509 w 2305101"/>
                <a:gd name="connsiteY296" fmla="*/ 859712 h 1790471"/>
                <a:gd name="connsiteX297" fmla="*/ 998462 w 2305101"/>
                <a:gd name="connsiteY297" fmla="*/ 839233 h 1790471"/>
                <a:gd name="connsiteX298" fmla="*/ 1010654 w 2305101"/>
                <a:gd name="connsiteY298" fmla="*/ 846472 h 1790471"/>
                <a:gd name="connsiteX299" fmla="*/ 1027609 w 2305101"/>
                <a:gd name="connsiteY299" fmla="*/ 847234 h 1790471"/>
                <a:gd name="connsiteX300" fmla="*/ 1029323 w 2305101"/>
                <a:gd name="connsiteY300" fmla="*/ 847234 h 1790471"/>
                <a:gd name="connsiteX301" fmla="*/ 1037895 w 2305101"/>
                <a:gd name="connsiteY301" fmla="*/ 851235 h 1790471"/>
                <a:gd name="connsiteX302" fmla="*/ 1057707 w 2305101"/>
                <a:gd name="connsiteY302" fmla="*/ 852759 h 1790471"/>
                <a:gd name="connsiteX303" fmla="*/ 1061613 w 2305101"/>
                <a:gd name="connsiteY303" fmla="*/ 851425 h 1790471"/>
                <a:gd name="connsiteX304" fmla="*/ 1081329 w 2305101"/>
                <a:gd name="connsiteY304" fmla="*/ 855997 h 1790471"/>
                <a:gd name="connsiteX305" fmla="*/ 1148004 w 2305101"/>
                <a:gd name="connsiteY305" fmla="*/ 877524 h 1790471"/>
                <a:gd name="connsiteX306" fmla="*/ 1154958 w 2305101"/>
                <a:gd name="connsiteY306" fmla="*/ 879524 h 1790471"/>
                <a:gd name="connsiteX307" fmla="*/ 1133336 w 2305101"/>
                <a:gd name="connsiteY307" fmla="*/ 882762 h 1790471"/>
                <a:gd name="connsiteX308" fmla="*/ 1111333 w 2305101"/>
                <a:gd name="connsiteY308" fmla="*/ 896478 h 1790471"/>
                <a:gd name="connsiteX309" fmla="*/ 1112667 w 2305101"/>
                <a:gd name="connsiteY309" fmla="*/ 922482 h 1790471"/>
                <a:gd name="connsiteX310" fmla="*/ 1118191 w 2305101"/>
                <a:gd name="connsiteY310" fmla="*/ 922482 h 1790471"/>
                <a:gd name="connsiteX311" fmla="*/ 1123240 w 2305101"/>
                <a:gd name="connsiteY311" fmla="*/ 914766 h 1790471"/>
                <a:gd name="connsiteX312" fmla="*/ 1126097 w 2305101"/>
                <a:gd name="connsiteY312" fmla="*/ 906384 h 1790471"/>
                <a:gd name="connsiteX313" fmla="*/ 1129907 w 2305101"/>
                <a:gd name="connsiteY313" fmla="*/ 902574 h 1790471"/>
                <a:gd name="connsiteX314" fmla="*/ 1139432 w 2305101"/>
                <a:gd name="connsiteY314" fmla="*/ 898955 h 1790471"/>
                <a:gd name="connsiteX315" fmla="*/ 1161721 w 2305101"/>
                <a:gd name="connsiteY315" fmla="*/ 895240 h 1790471"/>
                <a:gd name="connsiteX316" fmla="*/ 1172674 w 2305101"/>
                <a:gd name="connsiteY316" fmla="*/ 895240 h 1790471"/>
                <a:gd name="connsiteX317" fmla="*/ 1176675 w 2305101"/>
                <a:gd name="connsiteY317" fmla="*/ 896097 h 1790471"/>
                <a:gd name="connsiteX318" fmla="*/ 1179342 w 2305101"/>
                <a:gd name="connsiteY318" fmla="*/ 896669 h 1790471"/>
                <a:gd name="connsiteX319" fmla="*/ 1180675 w 2305101"/>
                <a:gd name="connsiteY319" fmla="*/ 896669 h 1790471"/>
                <a:gd name="connsiteX320" fmla="*/ 1185343 w 2305101"/>
                <a:gd name="connsiteY320" fmla="*/ 893716 h 1790471"/>
                <a:gd name="connsiteX321" fmla="*/ 1186009 w 2305101"/>
                <a:gd name="connsiteY321" fmla="*/ 894478 h 1790471"/>
                <a:gd name="connsiteX322" fmla="*/ 1187438 w 2305101"/>
                <a:gd name="connsiteY322" fmla="*/ 896669 h 1790471"/>
                <a:gd name="connsiteX323" fmla="*/ 1190010 w 2305101"/>
                <a:gd name="connsiteY323" fmla="*/ 901622 h 1790471"/>
                <a:gd name="connsiteX324" fmla="*/ 1190486 w 2305101"/>
                <a:gd name="connsiteY324" fmla="*/ 902955 h 1790471"/>
                <a:gd name="connsiteX325" fmla="*/ 1191915 w 2305101"/>
                <a:gd name="connsiteY325" fmla="*/ 907718 h 1790471"/>
                <a:gd name="connsiteX326" fmla="*/ 1192582 w 2305101"/>
                <a:gd name="connsiteY326" fmla="*/ 911052 h 1790471"/>
                <a:gd name="connsiteX327" fmla="*/ 1193153 w 2305101"/>
                <a:gd name="connsiteY327" fmla="*/ 914385 h 1790471"/>
                <a:gd name="connsiteX328" fmla="*/ 1193153 w 2305101"/>
                <a:gd name="connsiteY328" fmla="*/ 921720 h 1790471"/>
                <a:gd name="connsiteX329" fmla="*/ 1193153 w 2305101"/>
                <a:gd name="connsiteY329" fmla="*/ 938769 h 1790471"/>
                <a:gd name="connsiteX330" fmla="*/ 1193153 w 2305101"/>
                <a:gd name="connsiteY330" fmla="*/ 943722 h 1790471"/>
                <a:gd name="connsiteX331" fmla="*/ 1184866 w 2305101"/>
                <a:gd name="connsiteY331" fmla="*/ 945246 h 1790471"/>
                <a:gd name="connsiteX332" fmla="*/ 1160483 w 2305101"/>
                <a:gd name="connsiteY332" fmla="*/ 945246 h 1790471"/>
                <a:gd name="connsiteX333" fmla="*/ 1123240 w 2305101"/>
                <a:gd name="connsiteY333" fmla="*/ 933150 h 1790471"/>
                <a:gd name="connsiteX334" fmla="*/ 1117045 w 2305101"/>
                <a:gd name="connsiteY334" fmla="*/ 933285 h 1790471"/>
                <a:gd name="connsiteX335" fmla="*/ 1116001 w 2305101"/>
                <a:gd name="connsiteY335" fmla="*/ 937531 h 1790471"/>
                <a:gd name="connsiteX336" fmla="*/ 1155625 w 2305101"/>
                <a:gd name="connsiteY336" fmla="*/ 962106 h 1790471"/>
                <a:gd name="connsiteX337" fmla="*/ 1158958 w 2305101"/>
                <a:gd name="connsiteY337" fmla="*/ 962677 h 1790471"/>
                <a:gd name="connsiteX338" fmla="*/ 1157529 w 2305101"/>
                <a:gd name="connsiteY338" fmla="*/ 962677 h 1790471"/>
                <a:gd name="connsiteX339" fmla="*/ 1154386 w 2305101"/>
                <a:gd name="connsiteY339" fmla="*/ 963249 h 1790471"/>
                <a:gd name="connsiteX340" fmla="*/ 1151243 w 2305101"/>
                <a:gd name="connsiteY340" fmla="*/ 963249 h 1790471"/>
                <a:gd name="connsiteX341" fmla="*/ 1116096 w 2305101"/>
                <a:gd name="connsiteY341" fmla="*/ 964963 h 1790471"/>
                <a:gd name="connsiteX342" fmla="*/ 1082187 w 2305101"/>
                <a:gd name="connsiteY342" fmla="*/ 962582 h 1790471"/>
                <a:gd name="connsiteX343" fmla="*/ 1078853 w 2305101"/>
                <a:gd name="connsiteY343" fmla="*/ 962582 h 1790471"/>
                <a:gd name="connsiteX344" fmla="*/ 1075996 w 2305101"/>
                <a:gd name="connsiteY344" fmla="*/ 962582 h 1790471"/>
                <a:gd name="connsiteX345" fmla="*/ 1069042 w 2305101"/>
                <a:gd name="connsiteY345" fmla="*/ 961439 h 1790471"/>
                <a:gd name="connsiteX346" fmla="*/ 1051897 w 2305101"/>
                <a:gd name="connsiteY346" fmla="*/ 958296 h 1790471"/>
                <a:gd name="connsiteX347" fmla="*/ 1016845 w 2305101"/>
                <a:gd name="connsiteY347" fmla="*/ 950104 h 1790471"/>
                <a:gd name="connsiteX348" fmla="*/ 997224 w 2305101"/>
                <a:gd name="connsiteY348" fmla="*/ 945723 h 1790471"/>
                <a:gd name="connsiteX349" fmla="*/ 983317 w 2305101"/>
                <a:gd name="connsiteY349" fmla="*/ 943341 h 1790471"/>
                <a:gd name="connsiteX350" fmla="*/ 985413 w 2305101"/>
                <a:gd name="connsiteY350" fmla="*/ 930483 h 1790471"/>
                <a:gd name="connsiteX351" fmla="*/ 969220 w 2305101"/>
                <a:gd name="connsiteY351" fmla="*/ 1035829 h 1790471"/>
                <a:gd name="connsiteX352" fmla="*/ 969220 w 2305101"/>
                <a:gd name="connsiteY352" fmla="*/ 1035829 h 1790471"/>
                <a:gd name="connsiteX353" fmla="*/ 969220 w 2305101"/>
                <a:gd name="connsiteY353" fmla="*/ 1035829 h 1790471"/>
                <a:gd name="connsiteX354" fmla="*/ 970268 w 2305101"/>
                <a:gd name="connsiteY354" fmla="*/ 1039734 h 1790471"/>
                <a:gd name="connsiteX355" fmla="*/ 979031 w 2305101"/>
                <a:gd name="connsiteY355" fmla="*/ 1052688 h 1790471"/>
                <a:gd name="connsiteX356" fmla="*/ 983984 w 2305101"/>
                <a:gd name="connsiteY356" fmla="*/ 1050593 h 1790471"/>
                <a:gd name="connsiteX357" fmla="*/ 983984 w 2305101"/>
                <a:gd name="connsiteY357" fmla="*/ 1037734 h 1790471"/>
                <a:gd name="connsiteX358" fmla="*/ 979412 w 2305101"/>
                <a:gd name="connsiteY358" fmla="*/ 1021065 h 1790471"/>
                <a:gd name="connsiteX359" fmla="*/ 975221 w 2305101"/>
                <a:gd name="connsiteY359" fmla="*/ 992490 h 1790471"/>
                <a:gd name="connsiteX360" fmla="*/ 977888 w 2305101"/>
                <a:gd name="connsiteY360" fmla="*/ 974488 h 1790471"/>
                <a:gd name="connsiteX361" fmla="*/ 985984 w 2305101"/>
                <a:gd name="connsiteY361" fmla="*/ 978108 h 1790471"/>
                <a:gd name="connsiteX362" fmla="*/ 1006749 w 2305101"/>
                <a:gd name="connsiteY362" fmla="*/ 985918 h 1790471"/>
                <a:gd name="connsiteX363" fmla="*/ 1044849 w 2305101"/>
                <a:gd name="connsiteY363" fmla="*/ 996110 h 1790471"/>
                <a:gd name="connsiteX364" fmla="*/ 1122668 w 2305101"/>
                <a:gd name="connsiteY364" fmla="*/ 1004397 h 1790471"/>
                <a:gd name="connsiteX365" fmla="*/ 1178866 w 2305101"/>
                <a:gd name="connsiteY365" fmla="*/ 996967 h 1790471"/>
                <a:gd name="connsiteX366" fmla="*/ 1180675 w 2305101"/>
                <a:gd name="connsiteY366" fmla="*/ 996967 h 1790471"/>
                <a:gd name="connsiteX367" fmla="*/ 1189153 w 2305101"/>
                <a:gd name="connsiteY367" fmla="*/ 998682 h 1790471"/>
                <a:gd name="connsiteX368" fmla="*/ 1186390 w 2305101"/>
                <a:gd name="connsiteY368" fmla="*/ 998682 h 1790471"/>
                <a:gd name="connsiteX369" fmla="*/ 1154672 w 2305101"/>
                <a:gd name="connsiteY369" fmla="*/ 1008207 h 1790471"/>
                <a:gd name="connsiteX370" fmla="*/ 1130288 w 2305101"/>
                <a:gd name="connsiteY370" fmla="*/ 1029638 h 1790471"/>
                <a:gd name="connsiteX371" fmla="*/ 1127335 w 2305101"/>
                <a:gd name="connsiteY371" fmla="*/ 1038020 h 1790471"/>
                <a:gd name="connsiteX372" fmla="*/ 1127335 w 2305101"/>
                <a:gd name="connsiteY372" fmla="*/ 1038210 h 1790471"/>
                <a:gd name="connsiteX373" fmla="*/ 1127335 w 2305101"/>
                <a:gd name="connsiteY373" fmla="*/ 1040115 h 1790471"/>
                <a:gd name="connsiteX374" fmla="*/ 1128193 w 2305101"/>
                <a:gd name="connsiteY374" fmla="*/ 1044592 h 1790471"/>
                <a:gd name="connsiteX375" fmla="*/ 1138956 w 2305101"/>
                <a:gd name="connsiteY375" fmla="*/ 1044592 h 1790471"/>
                <a:gd name="connsiteX376" fmla="*/ 1153053 w 2305101"/>
                <a:gd name="connsiteY376" fmla="*/ 1031067 h 1790471"/>
                <a:gd name="connsiteX377" fmla="*/ 1172103 w 2305101"/>
                <a:gd name="connsiteY377" fmla="*/ 1020113 h 1790471"/>
                <a:gd name="connsiteX378" fmla="*/ 1194201 w 2305101"/>
                <a:gd name="connsiteY378" fmla="*/ 1013636 h 1790471"/>
                <a:gd name="connsiteX379" fmla="*/ 1205345 w 2305101"/>
                <a:gd name="connsiteY379" fmla="*/ 1011540 h 1790471"/>
                <a:gd name="connsiteX380" fmla="*/ 1215537 w 2305101"/>
                <a:gd name="connsiteY380" fmla="*/ 1009826 h 1790471"/>
                <a:gd name="connsiteX381" fmla="*/ 1218775 w 2305101"/>
                <a:gd name="connsiteY381" fmla="*/ 1012969 h 1790471"/>
                <a:gd name="connsiteX382" fmla="*/ 1220966 w 2305101"/>
                <a:gd name="connsiteY382" fmla="*/ 1015541 h 1790471"/>
                <a:gd name="connsiteX383" fmla="*/ 1220966 w 2305101"/>
                <a:gd name="connsiteY383" fmla="*/ 1015541 h 1790471"/>
                <a:gd name="connsiteX384" fmla="*/ 1224490 w 2305101"/>
                <a:gd name="connsiteY384" fmla="*/ 1021827 h 1790471"/>
                <a:gd name="connsiteX385" fmla="*/ 1224490 w 2305101"/>
                <a:gd name="connsiteY385" fmla="*/ 1021827 h 1790471"/>
                <a:gd name="connsiteX386" fmla="*/ 1225633 w 2305101"/>
                <a:gd name="connsiteY386" fmla="*/ 1024971 h 1790471"/>
                <a:gd name="connsiteX387" fmla="*/ 1226491 w 2305101"/>
                <a:gd name="connsiteY387" fmla="*/ 1028495 h 1790471"/>
                <a:gd name="connsiteX388" fmla="*/ 1226491 w 2305101"/>
                <a:gd name="connsiteY388" fmla="*/ 1029162 h 1790471"/>
                <a:gd name="connsiteX389" fmla="*/ 1226491 w 2305101"/>
                <a:gd name="connsiteY389" fmla="*/ 1029733 h 1790471"/>
                <a:gd name="connsiteX390" fmla="*/ 1226491 w 2305101"/>
                <a:gd name="connsiteY390" fmla="*/ 1035639 h 1790471"/>
                <a:gd name="connsiteX391" fmla="*/ 1226491 w 2305101"/>
                <a:gd name="connsiteY391" fmla="*/ 1038115 h 1790471"/>
                <a:gd name="connsiteX392" fmla="*/ 1225443 w 2305101"/>
                <a:gd name="connsiteY392" fmla="*/ 1042401 h 1790471"/>
                <a:gd name="connsiteX393" fmla="*/ 1224014 w 2305101"/>
                <a:gd name="connsiteY393" fmla="*/ 1046878 h 1790471"/>
                <a:gd name="connsiteX394" fmla="*/ 1224014 w 2305101"/>
                <a:gd name="connsiteY394" fmla="*/ 1046878 h 1790471"/>
                <a:gd name="connsiteX395" fmla="*/ 1224014 w 2305101"/>
                <a:gd name="connsiteY395" fmla="*/ 1047354 h 1790471"/>
                <a:gd name="connsiteX396" fmla="*/ 1220204 w 2305101"/>
                <a:gd name="connsiteY396" fmla="*/ 1054784 h 1790471"/>
                <a:gd name="connsiteX397" fmla="*/ 1216680 w 2305101"/>
                <a:gd name="connsiteY397" fmla="*/ 1060118 h 1790471"/>
                <a:gd name="connsiteX398" fmla="*/ 1216680 w 2305101"/>
                <a:gd name="connsiteY398" fmla="*/ 1060118 h 1790471"/>
                <a:gd name="connsiteX399" fmla="*/ 1216204 w 2305101"/>
                <a:gd name="connsiteY399" fmla="*/ 1060785 h 1790471"/>
                <a:gd name="connsiteX400" fmla="*/ 1210774 w 2305101"/>
                <a:gd name="connsiteY400" fmla="*/ 1060785 h 1790471"/>
                <a:gd name="connsiteX401" fmla="*/ 1207345 w 2305101"/>
                <a:gd name="connsiteY401" fmla="*/ 1061928 h 1790471"/>
                <a:gd name="connsiteX402" fmla="*/ 1199059 w 2305101"/>
                <a:gd name="connsiteY402" fmla="*/ 1064404 h 1790471"/>
                <a:gd name="connsiteX403" fmla="*/ 1197249 w 2305101"/>
                <a:gd name="connsiteY403" fmla="*/ 1064404 h 1790471"/>
                <a:gd name="connsiteX404" fmla="*/ 1196392 w 2305101"/>
                <a:gd name="connsiteY404" fmla="*/ 1064404 h 1790471"/>
                <a:gd name="connsiteX405" fmla="*/ 1190391 w 2305101"/>
                <a:gd name="connsiteY405" fmla="*/ 1064880 h 1790471"/>
                <a:gd name="connsiteX406" fmla="*/ 1178866 w 2305101"/>
                <a:gd name="connsiteY406" fmla="*/ 1064880 h 1790471"/>
                <a:gd name="connsiteX407" fmla="*/ 1158863 w 2305101"/>
                <a:gd name="connsiteY407" fmla="*/ 1061642 h 1790471"/>
                <a:gd name="connsiteX408" fmla="*/ 1153339 w 2305101"/>
                <a:gd name="connsiteY408" fmla="*/ 1059166 h 1790471"/>
                <a:gd name="connsiteX409" fmla="*/ 1150481 w 2305101"/>
                <a:gd name="connsiteY409" fmla="*/ 1056975 h 1790471"/>
                <a:gd name="connsiteX410" fmla="*/ 1149910 w 2305101"/>
                <a:gd name="connsiteY410" fmla="*/ 1055260 h 1790471"/>
                <a:gd name="connsiteX411" fmla="*/ 1145057 w 2305101"/>
                <a:gd name="connsiteY411" fmla="*/ 1052351 h 1790471"/>
                <a:gd name="connsiteX412" fmla="*/ 1142575 w 2305101"/>
                <a:gd name="connsiteY412" fmla="*/ 1054212 h 1790471"/>
                <a:gd name="connsiteX413" fmla="*/ 1173151 w 2305101"/>
                <a:gd name="connsiteY413" fmla="*/ 1083930 h 1790471"/>
                <a:gd name="connsiteX414" fmla="*/ 1180294 w 2305101"/>
                <a:gd name="connsiteY414" fmla="*/ 1085169 h 1790471"/>
                <a:gd name="connsiteX415" fmla="*/ 1154958 w 2305101"/>
                <a:gd name="connsiteY415" fmla="*/ 1092408 h 1790471"/>
                <a:gd name="connsiteX416" fmla="*/ 1147433 w 2305101"/>
                <a:gd name="connsiteY416" fmla="*/ 1093836 h 1790471"/>
                <a:gd name="connsiteX417" fmla="*/ 1141432 w 2305101"/>
                <a:gd name="connsiteY417" fmla="*/ 1094789 h 1790471"/>
                <a:gd name="connsiteX418" fmla="*/ 1126764 w 2305101"/>
                <a:gd name="connsiteY418" fmla="*/ 1096313 h 1790471"/>
                <a:gd name="connsiteX419" fmla="*/ 1047135 w 2305101"/>
                <a:gd name="connsiteY419" fmla="*/ 1094027 h 1790471"/>
                <a:gd name="connsiteX420" fmla="*/ 1039134 w 2305101"/>
                <a:gd name="connsiteY420" fmla="*/ 1093074 h 1790471"/>
                <a:gd name="connsiteX421" fmla="*/ 1038277 w 2305101"/>
                <a:gd name="connsiteY421" fmla="*/ 1093074 h 1790471"/>
                <a:gd name="connsiteX422" fmla="*/ 1034371 w 2305101"/>
                <a:gd name="connsiteY422" fmla="*/ 1092503 h 1790471"/>
                <a:gd name="connsiteX423" fmla="*/ 1004939 w 2305101"/>
                <a:gd name="connsiteY423" fmla="*/ 1086788 h 1790471"/>
                <a:gd name="connsiteX424" fmla="*/ 974364 w 2305101"/>
                <a:gd name="connsiteY424" fmla="*/ 1079739 h 1790471"/>
                <a:gd name="connsiteX425" fmla="*/ 963982 w 2305101"/>
                <a:gd name="connsiteY425" fmla="*/ 1077644 h 1790471"/>
                <a:gd name="connsiteX426" fmla="*/ 969125 w 2305101"/>
                <a:gd name="connsiteY426" fmla="*/ 1034210 h 1790471"/>
                <a:gd name="connsiteX427" fmla="*/ 959695 w 2305101"/>
                <a:gd name="connsiteY427" fmla="*/ 1324722 h 1790471"/>
                <a:gd name="connsiteX428" fmla="*/ 959695 w 2305101"/>
                <a:gd name="connsiteY428" fmla="*/ 1324722 h 1790471"/>
                <a:gd name="connsiteX429" fmla="*/ 957981 w 2305101"/>
                <a:gd name="connsiteY429" fmla="*/ 1324722 h 1790471"/>
                <a:gd name="connsiteX430" fmla="*/ 952266 w 2305101"/>
                <a:gd name="connsiteY430" fmla="*/ 1323770 h 1790471"/>
                <a:gd name="connsiteX431" fmla="*/ 936169 w 2305101"/>
                <a:gd name="connsiteY431" fmla="*/ 1320627 h 1790471"/>
                <a:gd name="connsiteX432" fmla="*/ 938931 w 2305101"/>
                <a:gd name="connsiteY432" fmla="*/ 1300719 h 1790471"/>
                <a:gd name="connsiteX433" fmla="*/ 945884 w 2305101"/>
                <a:gd name="connsiteY433" fmla="*/ 1307577 h 1790471"/>
                <a:gd name="connsiteX434" fmla="*/ 953504 w 2305101"/>
                <a:gd name="connsiteY434" fmla="*/ 1299767 h 1790471"/>
                <a:gd name="connsiteX435" fmla="*/ 947408 w 2305101"/>
                <a:gd name="connsiteY435" fmla="*/ 1288909 h 1790471"/>
                <a:gd name="connsiteX436" fmla="*/ 942550 w 2305101"/>
                <a:gd name="connsiteY436" fmla="*/ 1278526 h 1790471"/>
                <a:gd name="connsiteX437" fmla="*/ 941979 w 2305101"/>
                <a:gd name="connsiteY437" fmla="*/ 1277478 h 1790471"/>
                <a:gd name="connsiteX438" fmla="*/ 943312 w 2305101"/>
                <a:gd name="connsiteY438" fmla="*/ 1266906 h 1790471"/>
                <a:gd name="connsiteX439" fmla="*/ 955885 w 2305101"/>
                <a:gd name="connsiteY439" fmla="*/ 1272621 h 1790471"/>
                <a:gd name="connsiteX440" fmla="*/ 1003510 w 2305101"/>
                <a:gd name="connsiteY440" fmla="*/ 1280812 h 1790471"/>
                <a:gd name="connsiteX441" fmla="*/ 1059136 w 2305101"/>
                <a:gd name="connsiteY441" fmla="*/ 1279193 h 1790471"/>
                <a:gd name="connsiteX442" fmla="*/ 1059136 w 2305101"/>
                <a:gd name="connsiteY442" fmla="*/ 1285384 h 1790471"/>
                <a:gd name="connsiteX443" fmla="*/ 1062946 w 2305101"/>
                <a:gd name="connsiteY443" fmla="*/ 1294909 h 1790471"/>
                <a:gd name="connsiteX444" fmla="*/ 1084282 w 2305101"/>
                <a:gd name="connsiteY444" fmla="*/ 1308149 h 1790471"/>
                <a:gd name="connsiteX445" fmla="*/ 1093045 w 2305101"/>
                <a:gd name="connsiteY445" fmla="*/ 1310435 h 1790471"/>
                <a:gd name="connsiteX446" fmla="*/ 1090378 w 2305101"/>
                <a:gd name="connsiteY446" fmla="*/ 1311387 h 1790471"/>
                <a:gd name="connsiteX447" fmla="*/ 1071328 w 2305101"/>
                <a:gd name="connsiteY447" fmla="*/ 1317484 h 1790471"/>
                <a:gd name="connsiteX448" fmla="*/ 1036371 w 2305101"/>
                <a:gd name="connsiteY448" fmla="*/ 1325008 h 1790471"/>
                <a:gd name="connsiteX449" fmla="*/ 1034276 w 2305101"/>
                <a:gd name="connsiteY449" fmla="*/ 1325008 h 1790471"/>
                <a:gd name="connsiteX450" fmla="*/ 1030942 w 2305101"/>
                <a:gd name="connsiteY450" fmla="*/ 1325008 h 1790471"/>
                <a:gd name="connsiteX451" fmla="*/ 1022275 w 2305101"/>
                <a:gd name="connsiteY451" fmla="*/ 1325866 h 1790471"/>
                <a:gd name="connsiteX452" fmla="*/ 1003225 w 2305101"/>
                <a:gd name="connsiteY452" fmla="*/ 1326913 h 1790471"/>
                <a:gd name="connsiteX453" fmla="*/ 967887 w 2305101"/>
                <a:gd name="connsiteY453" fmla="*/ 1325389 h 1790471"/>
                <a:gd name="connsiteX454" fmla="*/ 959219 w 2305101"/>
                <a:gd name="connsiteY454" fmla="*/ 1324342 h 1790471"/>
                <a:gd name="connsiteX455" fmla="*/ 1141146 w 2305101"/>
                <a:gd name="connsiteY455" fmla="*/ 1266810 h 1790471"/>
                <a:gd name="connsiteX456" fmla="*/ 1141146 w 2305101"/>
                <a:gd name="connsiteY456" fmla="*/ 1266810 h 1790471"/>
                <a:gd name="connsiteX457" fmla="*/ 1141146 w 2305101"/>
                <a:gd name="connsiteY457" fmla="*/ 1267953 h 1790471"/>
                <a:gd name="connsiteX458" fmla="*/ 1140575 w 2305101"/>
                <a:gd name="connsiteY458" fmla="*/ 1271478 h 1790471"/>
                <a:gd name="connsiteX459" fmla="*/ 1138861 w 2305101"/>
                <a:gd name="connsiteY459" fmla="*/ 1278336 h 1790471"/>
                <a:gd name="connsiteX460" fmla="*/ 1138384 w 2305101"/>
                <a:gd name="connsiteY460" fmla="*/ 1279669 h 1790471"/>
                <a:gd name="connsiteX461" fmla="*/ 1137146 w 2305101"/>
                <a:gd name="connsiteY461" fmla="*/ 1282050 h 1790471"/>
                <a:gd name="connsiteX462" fmla="*/ 1134098 w 2305101"/>
                <a:gd name="connsiteY462" fmla="*/ 1287194 h 1790471"/>
                <a:gd name="connsiteX463" fmla="*/ 1133527 w 2305101"/>
                <a:gd name="connsiteY463" fmla="*/ 1287861 h 1790471"/>
                <a:gd name="connsiteX464" fmla="*/ 1130479 w 2305101"/>
                <a:gd name="connsiteY464" fmla="*/ 1291004 h 1790471"/>
                <a:gd name="connsiteX465" fmla="*/ 1129050 w 2305101"/>
                <a:gd name="connsiteY465" fmla="*/ 1292242 h 1790471"/>
                <a:gd name="connsiteX466" fmla="*/ 1126669 w 2305101"/>
                <a:gd name="connsiteY466" fmla="*/ 1293957 h 1790471"/>
                <a:gd name="connsiteX467" fmla="*/ 1123049 w 2305101"/>
                <a:gd name="connsiteY467" fmla="*/ 1296052 h 1790471"/>
                <a:gd name="connsiteX468" fmla="*/ 1114477 w 2305101"/>
                <a:gd name="connsiteY468" fmla="*/ 1295385 h 1790471"/>
                <a:gd name="connsiteX469" fmla="*/ 1094188 w 2305101"/>
                <a:gd name="connsiteY469" fmla="*/ 1293100 h 1790471"/>
                <a:gd name="connsiteX470" fmla="*/ 1069709 w 2305101"/>
                <a:gd name="connsiteY470" fmla="*/ 1278336 h 1790471"/>
                <a:gd name="connsiteX471" fmla="*/ 1097808 w 2305101"/>
                <a:gd name="connsiteY471" fmla="*/ 1274145 h 1790471"/>
                <a:gd name="connsiteX472" fmla="*/ 1141813 w 2305101"/>
                <a:gd name="connsiteY472" fmla="*/ 1262905 h 1790471"/>
                <a:gd name="connsiteX473" fmla="*/ 1141813 w 2305101"/>
                <a:gd name="connsiteY473" fmla="*/ 1267382 h 1790471"/>
                <a:gd name="connsiteX474" fmla="*/ 950646 w 2305101"/>
                <a:gd name="connsiteY474" fmla="*/ 1204041 h 1790471"/>
                <a:gd name="connsiteX475" fmla="*/ 950646 w 2305101"/>
                <a:gd name="connsiteY475" fmla="*/ 1204041 h 1790471"/>
                <a:gd name="connsiteX476" fmla="*/ 954837 w 2305101"/>
                <a:gd name="connsiteY476" fmla="*/ 1206803 h 1790471"/>
                <a:gd name="connsiteX477" fmla="*/ 960838 w 2305101"/>
                <a:gd name="connsiteY477" fmla="*/ 1204326 h 1790471"/>
                <a:gd name="connsiteX478" fmla="*/ 961886 w 2305101"/>
                <a:gd name="connsiteY478" fmla="*/ 1186419 h 1790471"/>
                <a:gd name="connsiteX479" fmla="*/ 959124 w 2305101"/>
                <a:gd name="connsiteY479" fmla="*/ 1167369 h 1790471"/>
                <a:gd name="connsiteX480" fmla="*/ 956457 w 2305101"/>
                <a:gd name="connsiteY480" fmla="*/ 1150796 h 1790471"/>
                <a:gd name="connsiteX481" fmla="*/ 957124 w 2305101"/>
                <a:gd name="connsiteY481" fmla="*/ 1144128 h 1790471"/>
                <a:gd name="connsiteX482" fmla="*/ 960553 w 2305101"/>
                <a:gd name="connsiteY482" fmla="*/ 1112410 h 1790471"/>
                <a:gd name="connsiteX483" fmla="*/ 980174 w 2305101"/>
                <a:gd name="connsiteY483" fmla="*/ 1121078 h 1790471"/>
                <a:gd name="connsiteX484" fmla="*/ 1025322 w 2305101"/>
                <a:gd name="connsiteY484" fmla="*/ 1132698 h 1790471"/>
                <a:gd name="connsiteX485" fmla="*/ 1086568 w 2305101"/>
                <a:gd name="connsiteY485" fmla="*/ 1138985 h 1790471"/>
                <a:gd name="connsiteX486" fmla="*/ 1127716 w 2305101"/>
                <a:gd name="connsiteY486" fmla="*/ 1138413 h 1790471"/>
                <a:gd name="connsiteX487" fmla="*/ 1117524 w 2305101"/>
                <a:gd name="connsiteY487" fmla="*/ 1144224 h 1790471"/>
                <a:gd name="connsiteX488" fmla="*/ 1103618 w 2305101"/>
                <a:gd name="connsiteY488" fmla="*/ 1172799 h 1790471"/>
                <a:gd name="connsiteX489" fmla="*/ 1113143 w 2305101"/>
                <a:gd name="connsiteY489" fmla="*/ 1202231 h 1790471"/>
                <a:gd name="connsiteX490" fmla="*/ 1124954 w 2305101"/>
                <a:gd name="connsiteY490" fmla="*/ 1192706 h 1790471"/>
                <a:gd name="connsiteX491" fmla="*/ 1131431 w 2305101"/>
                <a:gd name="connsiteY491" fmla="*/ 1157749 h 1790471"/>
                <a:gd name="connsiteX492" fmla="*/ 1154196 w 2305101"/>
                <a:gd name="connsiteY492" fmla="*/ 1144700 h 1790471"/>
                <a:gd name="connsiteX493" fmla="*/ 1179914 w 2305101"/>
                <a:gd name="connsiteY493" fmla="*/ 1131651 h 1790471"/>
                <a:gd name="connsiteX494" fmla="*/ 1181152 w 2305101"/>
                <a:gd name="connsiteY494" fmla="*/ 1131079 h 1790471"/>
                <a:gd name="connsiteX495" fmla="*/ 1181819 w 2305101"/>
                <a:gd name="connsiteY495" fmla="*/ 1132032 h 1790471"/>
                <a:gd name="connsiteX496" fmla="*/ 1181818 w 2305101"/>
                <a:gd name="connsiteY496" fmla="*/ 1132032 h 1790471"/>
                <a:gd name="connsiteX497" fmla="*/ 1184676 w 2305101"/>
                <a:gd name="connsiteY497" fmla="*/ 1135746 h 1790471"/>
                <a:gd name="connsiteX498" fmla="*/ 1185438 w 2305101"/>
                <a:gd name="connsiteY498" fmla="*/ 1137080 h 1790471"/>
                <a:gd name="connsiteX499" fmla="*/ 1188391 w 2305101"/>
                <a:gd name="connsiteY499" fmla="*/ 1142033 h 1790471"/>
                <a:gd name="connsiteX500" fmla="*/ 1190010 w 2305101"/>
                <a:gd name="connsiteY500" fmla="*/ 1145271 h 1790471"/>
                <a:gd name="connsiteX501" fmla="*/ 1191343 w 2305101"/>
                <a:gd name="connsiteY501" fmla="*/ 1148796 h 1790471"/>
                <a:gd name="connsiteX502" fmla="*/ 1194201 w 2305101"/>
                <a:gd name="connsiteY502" fmla="*/ 1161083 h 1790471"/>
                <a:gd name="connsiteX503" fmla="*/ 1194201 w 2305101"/>
                <a:gd name="connsiteY503" fmla="*/ 1161655 h 1790471"/>
                <a:gd name="connsiteX504" fmla="*/ 1194201 w 2305101"/>
                <a:gd name="connsiteY504" fmla="*/ 1162512 h 1790471"/>
                <a:gd name="connsiteX505" fmla="*/ 1194201 w 2305101"/>
                <a:gd name="connsiteY505" fmla="*/ 1169084 h 1790471"/>
                <a:gd name="connsiteX506" fmla="*/ 1194201 w 2305101"/>
                <a:gd name="connsiteY506" fmla="*/ 1182229 h 1790471"/>
                <a:gd name="connsiteX507" fmla="*/ 1193725 w 2305101"/>
                <a:gd name="connsiteY507" fmla="*/ 1187467 h 1790471"/>
                <a:gd name="connsiteX508" fmla="*/ 1192296 w 2305101"/>
                <a:gd name="connsiteY508" fmla="*/ 1190420 h 1790471"/>
                <a:gd name="connsiteX509" fmla="*/ 1191534 w 2305101"/>
                <a:gd name="connsiteY509" fmla="*/ 1191849 h 1790471"/>
                <a:gd name="connsiteX510" fmla="*/ 1190296 w 2305101"/>
                <a:gd name="connsiteY510" fmla="*/ 1193563 h 1790471"/>
                <a:gd name="connsiteX511" fmla="*/ 1184104 w 2305101"/>
                <a:gd name="connsiteY511" fmla="*/ 1199373 h 1790471"/>
                <a:gd name="connsiteX512" fmla="*/ 1182295 w 2305101"/>
                <a:gd name="connsiteY512" fmla="*/ 1200897 h 1790471"/>
                <a:gd name="connsiteX513" fmla="*/ 1180675 w 2305101"/>
                <a:gd name="connsiteY513" fmla="*/ 1202136 h 1790471"/>
                <a:gd name="connsiteX514" fmla="*/ 1177532 w 2305101"/>
                <a:gd name="connsiteY514" fmla="*/ 1204136 h 1790471"/>
                <a:gd name="connsiteX515" fmla="*/ 1172674 w 2305101"/>
                <a:gd name="connsiteY515" fmla="*/ 1204707 h 1790471"/>
                <a:gd name="connsiteX516" fmla="*/ 1134574 w 2305101"/>
                <a:gd name="connsiteY516" fmla="*/ 1205660 h 1790471"/>
                <a:gd name="connsiteX517" fmla="*/ 1128122 w 2305101"/>
                <a:gd name="connsiteY517" fmla="*/ 1213781 h 1790471"/>
                <a:gd name="connsiteX518" fmla="*/ 1134574 w 2305101"/>
                <a:gd name="connsiteY518" fmla="*/ 1220233 h 1790471"/>
                <a:gd name="connsiteX519" fmla="*/ 1141337 w 2305101"/>
                <a:gd name="connsiteY519" fmla="*/ 1220233 h 1790471"/>
                <a:gd name="connsiteX520" fmla="*/ 1083616 w 2305101"/>
                <a:gd name="connsiteY520" fmla="*/ 1235092 h 1790471"/>
                <a:gd name="connsiteX521" fmla="*/ 1074091 w 2305101"/>
                <a:gd name="connsiteY521" fmla="*/ 1236616 h 1790471"/>
                <a:gd name="connsiteX522" fmla="*/ 1070376 w 2305101"/>
                <a:gd name="connsiteY522" fmla="*/ 1236616 h 1790471"/>
                <a:gd name="connsiteX523" fmla="*/ 1064851 w 2305101"/>
                <a:gd name="connsiteY523" fmla="*/ 1237283 h 1790471"/>
                <a:gd name="connsiteX524" fmla="*/ 1040944 w 2305101"/>
                <a:gd name="connsiteY524" fmla="*/ 1239188 h 1790471"/>
                <a:gd name="connsiteX525" fmla="*/ 996843 w 2305101"/>
                <a:gd name="connsiteY525" fmla="*/ 1239188 h 1790471"/>
                <a:gd name="connsiteX526" fmla="*/ 987318 w 2305101"/>
                <a:gd name="connsiteY526" fmla="*/ 1238426 h 1790471"/>
                <a:gd name="connsiteX527" fmla="*/ 981603 w 2305101"/>
                <a:gd name="connsiteY527" fmla="*/ 1237664 h 1790471"/>
                <a:gd name="connsiteX528" fmla="*/ 978174 w 2305101"/>
                <a:gd name="connsiteY528" fmla="*/ 1237092 h 1790471"/>
                <a:gd name="connsiteX529" fmla="*/ 955409 w 2305101"/>
                <a:gd name="connsiteY529" fmla="*/ 1232139 h 1790471"/>
                <a:gd name="connsiteX530" fmla="*/ 947694 w 2305101"/>
                <a:gd name="connsiteY530" fmla="*/ 1229758 h 1790471"/>
                <a:gd name="connsiteX531" fmla="*/ 950646 w 2305101"/>
                <a:gd name="connsiteY531" fmla="*/ 1202993 h 1790471"/>
                <a:gd name="connsiteX532" fmla="*/ 926834 w 2305101"/>
                <a:gd name="connsiteY532" fmla="*/ 1379967 h 1790471"/>
                <a:gd name="connsiteX533" fmla="*/ 926834 w 2305101"/>
                <a:gd name="connsiteY533" fmla="*/ 1379967 h 1790471"/>
                <a:gd name="connsiteX534" fmla="*/ 929501 w 2305101"/>
                <a:gd name="connsiteY534" fmla="*/ 1363966 h 1790471"/>
                <a:gd name="connsiteX535" fmla="*/ 930263 w 2305101"/>
                <a:gd name="connsiteY535" fmla="*/ 1358917 h 1790471"/>
                <a:gd name="connsiteX536" fmla="*/ 942074 w 2305101"/>
                <a:gd name="connsiteY536" fmla="*/ 1361680 h 1790471"/>
                <a:gd name="connsiteX537" fmla="*/ 966553 w 2305101"/>
                <a:gd name="connsiteY537" fmla="*/ 1365204 h 1790471"/>
                <a:gd name="connsiteX538" fmla="*/ 1003320 w 2305101"/>
                <a:gd name="connsiteY538" fmla="*/ 1367204 h 1790471"/>
                <a:gd name="connsiteX539" fmla="*/ 957790 w 2305101"/>
                <a:gd name="connsiteY539" fmla="*/ 1375967 h 1790471"/>
                <a:gd name="connsiteX540" fmla="*/ 928453 w 2305101"/>
                <a:gd name="connsiteY540" fmla="*/ 1379872 h 1790471"/>
                <a:gd name="connsiteX541" fmla="*/ 1228777 w 2305101"/>
                <a:gd name="connsiteY541" fmla="*/ 1145271 h 1790471"/>
                <a:gd name="connsiteX542" fmla="*/ 1228777 w 2305101"/>
                <a:gd name="connsiteY542" fmla="*/ 1145271 h 1790471"/>
                <a:gd name="connsiteX543" fmla="*/ 1228777 w 2305101"/>
                <a:gd name="connsiteY543" fmla="*/ 1148319 h 1790471"/>
                <a:gd name="connsiteX544" fmla="*/ 1219823 w 2305101"/>
                <a:gd name="connsiteY544" fmla="*/ 1125650 h 1790471"/>
                <a:gd name="connsiteX545" fmla="*/ 1212870 w 2305101"/>
                <a:gd name="connsiteY545" fmla="*/ 1116125 h 1790471"/>
                <a:gd name="connsiteX546" fmla="*/ 1217346 w 2305101"/>
                <a:gd name="connsiteY546" fmla="*/ 1113553 h 1790471"/>
                <a:gd name="connsiteX547" fmla="*/ 1236396 w 2305101"/>
                <a:gd name="connsiteY547" fmla="*/ 1098980 h 1790471"/>
                <a:gd name="connsiteX548" fmla="*/ 1229634 w 2305101"/>
                <a:gd name="connsiteY548" fmla="*/ 1145652 h 1790471"/>
                <a:gd name="connsiteX549" fmla="*/ 1236587 w 2305101"/>
                <a:gd name="connsiteY549" fmla="*/ 829137 h 1790471"/>
                <a:gd name="connsiteX550" fmla="*/ 1236587 w 2305101"/>
                <a:gd name="connsiteY550" fmla="*/ 829137 h 1790471"/>
                <a:gd name="connsiteX551" fmla="*/ 1252589 w 2305101"/>
                <a:gd name="connsiteY551" fmla="*/ 839328 h 1790471"/>
                <a:gd name="connsiteX552" fmla="*/ 1251351 w 2305101"/>
                <a:gd name="connsiteY552" fmla="*/ 858378 h 1790471"/>
                <a:gd name="connsiteX553" fmla="*/ 1251351 w 2305101"/>
                <a:gd name="connsiteY553" fmla="*/ 884191 h 1790471"/>
                <a:gd name="connsiteX554" fmla="*/ 1249922 w 2305101"/>
                <a:gd name="connsiteY554" fmla="*/ 935721 h 1790471"/>
                <a:gd name="connsiteX555" fmla="*/ 1246874 w 2305101"/>
                <a:gd name="connsiteY555" fmla="*/ 991919 h 1790471"/>
                <a:gd name="connsiteX556" fmla="*/ 1218966 w 2305101"/>
                <a:gd name="connsiteY556" fmla="*/ 974107 h 1790471"/>
                <a:gd name="connsiteX557" fmla="*/ 1216299 w 2305101"/>
                <a:gd name="connsiteY557" fmla="*/ 973059 h 1790471"/>
                <a:gd name="connsiteX558" fmla="*/ 1221633 w 2305101"/>
                <a:gd name="connsiteY558" fmla="*/ 955152 h 1790471"/>
                <a:gd name="connsiteX559" fmla="*/ 1221633 w 2305101"/>
                <a:gd name="connsiteY559" fmla="*/ 950199 h 1790471"/>
                <a:gd name="connsiteX560" fmla="*/ 1223728 w 2305101"/>
                <a:gd name="connsiteY560" fmla="*/ 944484 h 1790471"/>
                <a:gd name="connsiteX561" fmla="*/ 1226681 w 2305101"/>
                <a:gd name="connsiteY561" fmla="*/ 923148 h 1790471"/>
                <a:gd name="connsiteX562" fmla="*/ 1218013 w 2305101"/>
                <a:gd name="connsiteY562" fmla="*/ 883429 h 1790471"/>
                <a:gd name="connsiteX563" fmla="*/ 1171341 w 2305101"/>
                <a:gd name="connsiteY563" fmla="*/ 849425 h 1790471"/>
                <a:gd name="connsiteX564" fmla="*/ 1171817 w 2305101"/>
                <a:gd name="connsiteY564" fmla="*/ 849425 h 1790471"/>
                <a:gd name="connsiteX565" fmla="*/ 1178389 w 2305101"/>
                <a:gd name="connsiteY565" fmla="*/ 841233 h 1790471"/>
                <a:gd name="connsiteX566" fmla="*/ 1181342 w 2305101"/>
                <a:gd name="connsiteY566" fmla="*/ 838185 h 1790471"/>
                <a:gd name="connsiteX567" fmla="*/ 1182961 w 2305101"/>
                <a:gd name="connsiteY567" fmla="*/ 836757 h 1790471"/>
                <a:gd name="connsiteX568" fmla="*/ 1183533 w 2305101"/>
                <a:gd name="connsiteY568" fmla="*/ 836280 h 1790471"/>
                <a:gd name="connsiteX569" fmla="*/ 1191629 w 2305101"/>
                <a:gd name="connsiteY569" fmla="*/ 831042 h 1790471"/>
                <a:gd name="connsiteX570" fmla="*/ 1200583 w 2305101"/>
                <a:gd name="connsiteY570" fmla="*/ 826755 h 1790471"/>
                <a:gd name="connsiteX571" fmla="*/ 1221633 w 2305101"/>
                <a:gd name="connsiteY571" fmla="*/ 824946 h 1790471"/>
                <a:gd name="connsiteX572" fmla="*/ 1235539 w 2305101"/>
                <a:gd name="connsiteY572" fmla="*/ 828756 h 1790471"/>
                <a:gd name="connsiteX573" fmla="*/ 1236682 w 2305101"/>
                <a:gd name="connsiteY573" fmla="*/ 829518 h 1790471"/>
                <a:gd name="connsiteX574" fmla="*/ 1125526 w 2305101"/>
                <a:gd name="connsiteY574" fmla="*/ 823803 h 1790471"/>
                <a:gd name="connsiteX575" fmla="*/ 1125526 w 2305101"/>
                <a:gd name="connsiteY575" fmla="*/ 823803 h 1790471"/>
                <a:gd name="connsiteX576" fmla="*/ 1134384 w 2305101"/>
                <a:gd name="connsiteY576" fmla="*/ 837519 h 1790471"/>
                <a:gd name="connsiteX577" fmla="*/ 1135051 w 2305101"/>
                <a:gd name="connsiteY577" fmla="*/ 838566 h 1790471"/>
                <a:gd name="connsiteX578" fmla="*/ 1109904 w 2305101"/>
                <a:gd name="connsiteY578" fmla="*/ 830661 h 1790471"/>
                <a:gd name="connsiteX579" fmla="*/ 1125526 w 2305101"/>
                <a:gd name="connsiteY579" fmla="*/ 823803 h 1790471"/>
                <a:gd name="connsiteX580" fmla="*/ 1075615 w 2305101"/>
                <a:gd name="connsiteY580" fmla="*/ 656448 h 1790471"/>
                <a:gd name="connsiteX581" fmla="*/ 1075615 w 2305101"/>
                <a:gd name="connsiteY581" fmla="*/ 656448 h 1790471"/>
                <a:gd name="connsiteX582" fmla="*/ 1052183 w 2305101"/>
                <a:gd name="connsiteY582" fmla="*/ 694548 h 1790471"/>
                <a:gd name="connsiteX583" fmla="*/ 1035610 w 2305101"/>
                <a:gd name="connsiteY583" fmla="*/ 719790 h 1790471"/>
                <a:gd name="connsiteX584" fmla="*/ 1035133 w 2305101"/>
                <a:gd name="connsiteY584" fmla="*/ 719790 h 1790471"/>
                <a:gd name="connsiteX585" fmla="*/ 1035133 w 2305101"/>
                <a:gd name="connsiteY585" fmla="*/ 719790 h 1790471"/>
                <a:gd name="connsiteX586" fmla="*/ 1038848 w 2305101"/>
                <a:gd name="connsiteY586" fmla="*/ 711979 h 1790471"/>
                <a:gd name="connsiteX587" fmla="*/ 1046468 w 2305101"/>
                <a:gd name="connsiteY587" fmla="*/ 691977 h 1790471"/>
                <a:gd name="connsiteX588" fmla="*/ 1046468 w 2305101"/>
                <a:gd name="connsiteY588" fmla="*/ 666545 h 1790471"/>
                <a:gd name="connsiteX589" fmla="*/ 1042848 w 2305101"/>
                <a:gd name="connsiteY589" fmla="*/ 652543 h 1790471"/>
                <a:gd name="connsiteX590" fmla="*/ 1055326 w 2305101"/>
                <a:gd name="connsiteY590" fmla="*/ 653972 h 1790471"/>
                <a:gd name="connsiteX591" fmla="*/ 1075615 w 2305101"/>
                <a:gd name="connsiteY591" fmla="*/ 656925 h 1790471"/>
                <a:gd name="connsiteX592" fmla="*/ 216078 w 2305101"/>
                <a:gd name="connsiteY592" fmla="*/ 304023 h 1790471"/>
                <a:gd name="connsiteX593" fmla="*/ 216078 w 2305101"/>
                <a:gd name="connsiteY593" fmla="*/ 304023 h 1790471"/>
                <a:gd name="connsiteX594" fmla="*/ 216078 w 2305101"/>
                <a:gd name="connsiteY594" fmla="*/ 300404 h 1790471"/>
                <a:gd name="connsiteX595" fmla="*/ 216078 w 2305101"/>
                <a:gd name="connsiteY595" fmla="*/ 298118 h 1790471"/>
                <a:gd name="connsiteX596" fmla="*/ 218269 w 2305101"/>
                <a:gd name="connsiteY596" fmla="*/ 290403 h 1790471"/>
                <a:gd name="connsiteX597" fmla="*/ 218269 w 2305101"/>
                <a:gd name="connsiteY597" fmla="*/ 290403 h 1790471"/>
                <a:gd name="connsiteX598" fmla="*/ 218269 w 2305101"/>
                <a:gd name="connsiteY598" fmla="*/ 289450 h 1790471"/>
                <a:gd name="connsiteX599" fmla="*/ 220079 w 2305101"/>
                <a:gd name="connsiteY599" fmla="*/ 285831 h 1790471"/>
                <a:gd name="connsiteX600" fmla="*/ 224365 w 2305101"/>
                <a:gd name="connsiteY600" fmla="*/ 278687 h 1790471"/>
                <a:gd name="connsiteX601" fmla="*/ 226080 w 2305101"/>
                <a:gd name="connsiteY601" fmla="*/ 276496 h 1790471"/>
                <a:gd name="connsiteX602" fmla="*/ 228842 w 2305101"/>
                <a:gd name="connsiteY602" fmla="*/ 273258 h 1790471"/>
                <a:gd name="connsiteX603" fmla="*/ 235128 w 2305101"/>
                <a:gd name="connsiteY603" fmla="*/ 266971 h 1790471"/>
                <a:gd name="connsiteX604" fmla="*/ 241320 w 2305101"/>
                <a:gd name="connsiteY604" fmla="*/ 261637 h 1790471"/>
                <a:gd name="connsiteX605" fmla="*/ 243796 w 2305101"/>
                <a:gd name="connsiteY605" fmla="*/ 259732 h 1790471"/>
                <a:gd name="connsiteX606" fmla="*/ 249035 w 2305101"/>
                <a:gd name="connsiteY606" fmla="*/ 255827 h 1790471"/>
                <a:gd name="connsiteX607" fmla="*/ 285897 w 2305101"/>
                <a:gd name="connsiteY607" fmla="*/ 230490 h 1790471"/>
                <a:gd name="connsiteX608" fmla="*/ 323902 w 2305101"/>
                <a:gd name="connsiteY608" fmla="*/ 194295 h 1790471"/>
                <a:gd name="connsiteX609" fmla="*/ 346095 w 2305101"/>
                <a:gd name="connsiteY609" fmla="*/ 152671 h 1790471"/>
                <a:gd name="connsiteX610" fmla="*/ 365145 w 2305101"/>
                <a:gd name="connsiteY610" fmla="*/ 111047 h 1790471"/>
                <a:gd name="connsiteX611" fmla="*/ 368574 w 2305101"/>
                <a:gd name="connsiteY611" fmla="*/ 105522 h 1790471"/>
                <a:gd name="connsiteX612" fmla="*/ 370384 w 2305101"/>
                <a:gd name="connsiteY612" fmla="*/ 102951 h 1790471"/>
                <a:gd name="connsiteX613" fmla="*/ 370860 w 2305101"/>
                <a:gd name="connsiteY613" fmla="*/ 102189 h 1790471"/>
                <a:gd name="connsiteX614" fmla="*/ 371336 w 2305101"/>
                <a:gd name="connsiteY614" fmla="*/ 101617 h 1790471"/>
                <a:gd name="connsiteX615" fmla="*/ 380861 w 2305101"/>
                <a:gd name="connsiteY615" fmla="*/ 91330 h 1790471"/>
                <a:gd name="connsiteX616" fmla="*/ 385338 w 2305101"/>
                <a:gd name="connsiteY616" fmla="*/ 87234 h 1790471"/>
                <a:gd name="connsiteX617" fmla="*/ 386290 w 2305101"/>
                <a:gd name="connsiteY617" fmla="*/ 86377 h 1790471"/>
                <a:gd name="connsiteX618" fmla="*/ 388576 w 2305101"/>
                <a:gd name="connsiteY618" fmla="*/ 84567 h 1790471"/>
                <a:gd name="connsiteX619" fmla="*/ 401054 w 2305101"/>
                <a:gd name="connsiteY619" fmla="*/ 76947 h 1790471"/>
                <a:gd name="connsiteX620" fmla="*/ 404674 w 2305101"/>
                <a:gd name="connsiteY620" fmla="*/ 75233 h 1790471"/>
                <a:gd name="connsiteX621" fmla="*/ 410008 w 2305101"/>
                <a:gd name="connsiteY621" fmla="*/ 73233 h 1790471"/>
                <a:gd name="connsiteX622" fmla="*/ 422581 w 2305101"/>
                <a:gd name="connsiteY622" fmla="*/ 69899 h 1790471"/>
                <a:gd name="connsiteX623" fmla="*/ 424962 w 2305101"/>
                <a:gd name="connsiteY623" fmla="*/ 69899 h 1790471"/>
                <a:gd name="connsiteX624" fmla="*/ 424962 w 2305101"/>
                <a:gd name="connsiteY624" fmla="*/ 69899 h 1790471"/>
                <a:gd name="connsiteX625" fmla="*/ 432391 w 2305101"/>
                <a:gd name="connsiteY625" fmla="*/ 69899 h 1790471"/>
                <a:gd name="connsiteX626" fmla="*/ 445536 w 2305101"/>
                <a:gd name="connsiteY626" fmla="*/ 70566 h 1790471"/>
                <a:gd name="connsiteX627" fmla="*/ 472777 w 2305101"/>
                <a:gd name="connsiteY627" fmla="*/ 80091 h 1790471"/>
                <a:gd name="connsiteX628" fmla="*/ 502781 w 2305101"/>
                <a:gd name="connsiteY628" fmla="*/ 94854 h 1790471"/>
                <a:gd name="connsiteX629" fmla="*/ 534976 w 2305101"/>
                <a:gd name="connsiteY629" fmla="*/ 90663 h 1790471"/>
                <a:gd name="connsiteX630" fmla="*/ 556502 w 2305101"/>
                <a:gd name="connsiteY630" fmla="*/ 80091 h 1790471"/>
                <a:gd name="connsiteX631" fmla="*/ 567361 w 2305101"/>
                <a:gd name="connsiteY631" fmla="*/ 81996 h 1790471"/>
                <a:gd name="connsiteX632" fmla="*/ 586411 w 2305101"/>
                <a:gd name="connsiteY632" fmla="*/ 83996 h 1790471"/>
                <a:gd name="connsiteX633" fmla="*/ 617653 w 2305101"/>
                <a:gd name="connsiteY633" fmla="*/ 83996 h 1790471"/>
                <a:gd name="connsiteX634" fmla="*/ 644894 w 2305101"/>
                <a:gd name="connsiteY634" fmla="*/ 83996 h 1790471"/>
                <a:gd name="connsiteX635" fmla="*/ 659849 w 2305101"/>
                <a:gd name="connsiteY635" fmla="*/ 81710 h 1790471"/>
                <a:gd name="connsiteX636" fmla="*/ 667088 w 2305101"/>
                <a:gd name="connsiteY636" fmla="*/ 79043 h 1790471"/>
                <a:gd name="connsiteX637" fmla="*/ 667087 w 2305101"/>
                <a:gd name="connsiteY637" fmla="*/ 79043 h 1790471"/>
                <a:gd name="connsiteX638" fmla="*/ 671659 w 2305101"/>
                <a:gd name="connsiteY638" fmla="*/ 76947 h 1790471"/>
                <a:gd name="connsiteX639" fmla="*/ 675619 w 2305101"/>
                <a:gd name="connsiteY639" fmla="*/ 60028 h 1790471"/>
                <a:gd name="connsiteX640" fmla="*/ 673945 w 2305101"/>
                <a:gd name="connsiteY640" fmla="*/ 57897 h 1790471"/>
                <a:gd name="connsiteX641" fmla="*/ 662039 w 2305101"/>
                <a:gd name="connsiteY641" fmla="*/ 45324 h 1790471"/>
                <a:gd name="connsiteX642" fmla="*/ 659562 w 2305101"/>
                <a:gd name="connsiteY642" fmla="*/ 42086 h 1790471"/>
                <a:gd name="connsiteX643" fmla="*/ 662039 w 2305101"/>
                <a:gd name="connsiteY643" fmla="*/ 41324 h 1790471"/>
                <a:gd name="connsiteX644" fmla="*/ 669183 w 2305101"/>
                <a:gd name="connsiteY644" fmla="*/ 39705 h 1790471"/>
                <a:gd name="connsiteX645" fmla="*/ 670993 w 2305101"/>
                <a:gd name="connsiteY645" fmla="*/ 39705 h 1790471"/>
                <a:gd name="connsiteX646" fmla="*/ 673564 w 2305101"/>
                <a:gd name="connsiteY646" fmla="*/ 39705 h 1790471"/>
                <a:gd name="connsiteX647" fmla="*/ 716808 w 2305101"/>
                <a:gd name="connsiteY647" fmla="*/ 36752 h 1790471"/>
                <a:gd name="connsiteX648" fmla="*/ 740049 w 2305101"/>
                <a:gd name="connsiteY648" fmla="*/ 37800 h 1790471"/>
                <a:gd name="connsiteX649" fmla="*/ 751765 w 2305101"/>
                <a:gd name="connsiteY649" fmla="*/ 38847 h 1790471"/>
                <a:gd name="connsiteX650" fmla="*/ 757575 w 2305101"/>
                <a:gd name="connsiteY650" fmla="*/ 39514 h 1790471"/>
                <a:gd name="connsiteX651" fmla="*/ 758623 w 2305101"/>
                <a:gd name="connsiteY651" fmla="*/ 39514 h 1790471"/>
                <a:gd name="connsiteX652" fmla="*/ 762337 w 2305101"/>
                <a:gd name="connsiteY652" fmla="*/ 40086 h 1790471"/>
                <a:gd name="connsiteX653" fmla="*/ 809962 w 2305101"/>
                <a:gd name="connsiteY653" fmla="*/ 50658 h 1790471"/>
                <a:gd name="connsiteX654" fmla="*/ 831965 w 2305101"/>
                <a:gd name="connsiteY654" fmla="*/ 57612 h 1790471"/>
                <a:gd name="connsiteX655" fmla="*/ 842443 w 2305101"/>
                <a:gd name="connsiteY655" fmla="*/ 61612 h 1790471"/>
                <a:gd name="connsiteX656" fmla="*/ 847491 w 2305101"/>
                <a:gd name="connsiteY656" fmla="*/ 63612 h 1790471"/>
                <a:gd name="connsiteX657" fmla="*/ 847967 w 2305101"/>
                <a:gd name="connsiteY657" fmla="*/ 63612 h 1790471"/>
                <a:gd name="connsiteX658" fmla="*/ 851110 w 2305101"/>
                <a:gd name="connsiteY658" fmla="*/ 65041 h 1790471"/>
                <a:gd name="connsiteX659" fmla="*/ 930168 w 2305101"/>
                <a:gd name="connsiteY659" fmla="*/ 109713 h 1790471"/>
                <a:gd name="connsiteX660" fmla="*/ 1013226 w 2305101"/>
                <a:gd name="connsiteY660" fmla="*/ 147813 h 1790471"/>
                <a:gd name="connsiteX661" fmla="*/ 1042277 w 2305101"/>
                <a:gd name="connsiteY661" fmla="*/ 156386 h 1790471"/>
                <a:gd name="connsiteX662" fmla="*/ 1068947 w 2305101"/>
                <a:gd name="connsiteY662" fmla="*/ 168959 h 1790471"/>
                <a:gd name="connsiteX663" fmla="*/ 1084568 w 2305101"/>
                <a:gd name="connsiteY663" fmla="*/ 189342 h 1790471"/>
                <a:gd name="connsiteX664" fmla="*/ 1083806 w 2305101"/>
                <a:gd name="connsiteY664" fmla="*/ 219537 h 1790471"/>
                <a:gd name="connsiteX665" fmla="*/ 1074281 w 2305101"/>
                <a:gd name="connsiteY665" fmla="*/ 237253 h 1790471"/>
                <a:gd name="connsiteX666" fmla="*/ 1064756 w 2305101"/>
                <a:gd name="connsiteY666" fmla="*/ 259065 h 1790471"/>
                <a:gd name="connsiteX667" fmla="*/ 1077710 w 2305101"/>
                <a:gd name="connsiteY667" fmla="*/ 306690 h 1790471"/>
                <a:gd name="connsiteX668" fmla="*/ 1088854 w 2305101"/>
                <a:gd name="connsiteY668" fmla="*/ 323454 h 1790471"/>
                <a:gd name="connsiteX669" fmla="*/ 1093903 w 2305101"/>
                <a:gd name="connsiteY669" fmla="*/ 332122 h 1790471"/>
                <a:gd name="connsiteX670" fmla="*/ 1095808 w 2305101"/>
                <a:gd name="connsiteY670" fmla="*/ 335932 h 1790471"/>
                <a:gd name="connsiteX671" fmla="*/ 1096665 w 2305101"/>
                <a:gd name="connsiteY671" fmla="*/ 338504 h 1790471"/>
                <a:gd name="connsiteX672" fmla="*/ 1096665 w 2305101"/>
                <a:gd name="connsiteY672" fmla="*/ 339361 h 1790471"/>
                <a:gd name="connsiteX673" fmla="*/ 1096665 w 2305101"/>
                <a:gd name="connsiteY673" fmla="*/ 340790 h 1790471"/>
                <a:gd name="connsiteX674" fmla="*/ 1096665 w 2305101"/>
                <a:gd name="connsiteY674" fmla="*/ 345933 h 1790471"/>
                <a:gd name="connsiteX675" fmla="*/ 1096665 w 2305101"/>
                <a:gd name="connsiteY675" fmla="*/ 348981 h 1790471"/>
                <a:gd name="connsiteX676" fmla="*/ 1095808 w 2305101"/>
                <a:gd name="connsiteY676" fmla="*/ 352601 h 1790471"/>
                <a:gd name="connsiteX677" fmla="*/ 1092664 w 2305101"/>
                <a:gd name="connsiteY677" fmla="*/ 362126 h 1790471"/>
                <a:gd name="connsiteX678" fmla="*/ 1091617 w 2305101"/>
                <a:gd name="connsiteY678" fmla="*/ 364221 h 1790471"/>
                <a:gd name="connsiteX679" fmla="*/ 1088473 w 2305101"/>
                <a:gd name="connsiteY679" fmla="*/ 370317 h 1790471"/>
                <a:gd name="connsiteX680" fmla="*/ 1065137 w 2305101"/>
                <a:gd name="connsiteY680" fmla="*/ 405369 h 1790471"/>
                <a:gd name="connsiteX681" fmla="*/ 1058089 w 2305101"/>
                <a:gd name="connsiteY681" fmla="*/ 424419 h 1790471"/>
                <a:gd name="connsiteX682" fmla="*/ 1058755 w 2305101"/>
                <a:gd name="connsiteY682" fmla="*/ 430134 h 1790471"/>
                <a:gd name="connsiteX683" fmla="*/ 1058184 w 2305101"/>
                <a:gd name="connsiteY683" fmla="*/ 431087 h 1790471"/>
                <a:gd name="connsiteX684" fmla="*/ 1061994 w 2305101"/>
                <a:gd name="connsiteY684" fmla="*/ 471568 h 1790471"/>
                <a:gd name="connsiteX685" fmla="*/ 1084854 w 2305101"/>
                <a:gd name="connsiteY685" fmla="*/ 499381 h 1790471"/>
                <a:gd name="connsiteX686" fmla="*/ 1084854 w 2305101"/>
                <a:gd name="connsiteY686" fmla="*/ 500810 h 1790471"/>
                <a:gd name="connsiteX687" fmla="*/ 1084854 w 2305101"/>
                <a:gd name="connsiteY687" fmla="*/ 501667 h 1790471"/>
                <a:gd name="connsiteX688" fmla="*/ 1084854 w 2305101"/>
                <a:gd name="connsiteY688" fmla="*/ 502524 h 1790471"/>
                <a:gd name="connsiteX689" fmla="*/ 1084187 w 2305101"/>
                <a:gd name="connsiteY689" fmla="*/ 503667 h 1790471"/>
                <a:gd name="connsiteX690" fmla="*/ 1072091 w 2305101"/>
                <a:gd name="connsiteY690" fmla="*/ 515478 h 1790471"/>
                <a:gd name="connsiteX691" fmla="*/ 1058756 w 2305101"/>
                <a:gd name="connsiteY691" fmla="*/ 531004 h 1790471"/>
                <a:gd name="connsiteX692" fmla="*/ 1053231 w 2305101"/>
                <a:gd name="connsiteY692" fmla="*/ 551578 h 1790471"/>
                <a:gd name="connsiteX693" fmla="*/ 1032181 w 2305101"/>
                <a:gd name="connsiteY693" fmla="*/ 583011 h 1790471"/>
                <a:gd name="connsiteX694" fmla="*/ 1017512 w 2305101"/>
                <a:gd name="connsiteY694" fmla="*/ 597870 h 1790471"/>
                <a:gd name="connsiteX695" fmla="*/ 1015321 w 2305101"/>
                <a:gd name="connsiteY695" fmla="*/ 599965 h 1790471"/>
                <a:gd name="connsiteX696" fmla="*/ 1006653 w 2305101"/>
                <a:gd name="connsiteY696" fmla="*/ 607776 h 1790471"/>
                <a:gd name="connsiteX697" fmla="*/ 1006653 w 2305101"/>
                <a:gd name="connsiteY697" fmla="*/ 607776 h 1790471"/>
                <a:gd name="connsiteX698" fmla="*/ 1003225 w 2305101"/>
                <a:gd name="connsiteY698" fmla="*/ 610062 h 1790471"/>
                <a:gd name="connsiteX699" fmla="*/ 995319 w 2305101"/>
                <a:gd name="connsiteY699" fmla="*/ 614634 h 1790471"/>
                <a:gd name="connsiteX700" fmla="*/ 990842 w 2305101"/>
                <a:gd name="connsiteY700" fmla="*/ 616634 h 1790471"/>
                <a:gd name="connsiteX701" fmla="*/ 990270 w 2305101"/>
                <a:gd name="connsiteY701" fmla="*/ 616634 h 1790471"/>
                <a:gd name="connsiteX702" fmla="*/ 986937 w 2305101"/>
                <a:gd name="connsiteY702" fmla="*/ 617110 h 1790471"/>
                <a:gd name="connsiteX703" fmla="*/ 986079 w 2305101"/>
                <a:gd name="connsiteY703" fmla="*/ 617110 h 1790471"/>
                <a:gd name="connsiteX704" fmla="*/ 978460 w 2305101"/>
                <a:gd name="connsiteY704" fmla="*/ 613586 h 1790471"/>
                <a:gd name="connsiteX705" fmla="*/ 940360 w 2305101"/>
                <a:gd name="connsiteY705" fmla="*/ 623111 h 1790471"/>
                <a:gd name="connsiteX706" fmla="*/ 912642 w 2305101"/>
                <a:gd name="connsiteY706" fmla="*/ 683976 h 1790471"/>
                <a:gd name="connsiteX707" fmla="*/ 905784 w 2305101"/>
                <a:gd name="connsiteY707" fmla="*/ 781321 h 1790471"/>
                <a:gd name="connsiteX708" fmla="*/ 900164 w 2305101"/>
                <a:gd name="connsiteY708" fmla="*/ 828279 h 1790471"/>
                <a:gd name="connsiteX709" fmla="*/ 891877 w 2305101"/>
                <a:gd name="connsiteY709" fmla="*/ 849425 h 1790471"/>
                <a:gd name="connsiteX710" fmla="*/ 886829 w 2305101"/>
                <a:gd name="connsiteY710" fmla="*/ 858950 h 1790471"/>
                <a:gd name="connsiteX711" fmla="*/ 884638 w 2305101"/>
                <a:gd name="connsiteY711" fmla="*/ 862950 h 1790471"/>
                <a:gd name="connsiteX712" fmla="*/ 883210 w 2305101"/>
                <a:gd name="connsiteY712" fmla="*/ 865141 h 1790471"/>
                <a:gd name="connsiteX713" fmla="*/ 883210 w 2305101"/>
                <a:gd name="connsiteY713" fmla="*/ 865141 h 1790471"/>
                <a:gd name="connsiteX714" fmla="*/ 881495 w 2305101"/>
                <a:gd name="connsiteY714" fmla="*/ 866760 h 1790471"/>
                <a:gd name="connsiteX715" fmla="*/ 879780 w 2305101"/>
                <a:gd name="connsiteY715" fmla="*/ 867618 h 1790471"/>
                <a:gd name="connsiteX716" fmla="*/ 879209 w 2305101"/>
                <a:gd name="connsiteY716" fmla="*/ 867618 h 1790471"/>
                <a:gd name="connsiteX717" fmla="*/ 874828 w 2305101"/>
                <a:gd name="connsiteY717" fmla="*/ 867618 h 1790471"/>
                <a:gd name="connsiteX718" fmla="*/ 853872 w 2305101"/>
                <a:gd name="connsiteY718" fmla="*/ 867618 h 1790471"/>
                <a:gd name="connsiteX719" fmla="*/ 822535 w 2305101"/>
                <a:gd name="connsiteY719" fmla="*/ 901241 h 1790471"/>
                <a:gd name="connsiteX720" fmla="*/ 820440 w 2305101"/>
                <a:gd name="connsiteY720" fmla="*/ 914862 h 1790471"/>
                <a:gd name="connsiteX721" fmla="*/ 819773 w 2305101"/>
                <a:gd name="connsiteY721" fmla="*/ 921148 h 1790471"/>
                <a:gd name="connsiteX722" fmla="*/ 819773 w 2305101"/>
                <a:gd name="connsiteY722" fmla="*/ 923625 h 1790471"/>
                <a:gd name="connsiteX723" fmla="*/ 819773 w 2305101"/>
                <a:gd name="connsiteY723" fmla="*/ 924291 h 1790471"/>
                <a:gd name="connsiteX724" fmla="*/ 818535 w 2305101"/>
                <a:gd name="connsiteY724" fmla="*/ 930387 h 1790471"/>
                <a:gd name="connsiteX725" fmla="*/ 817678 w 2305101"/>
                <a:gd name="connsiteY725" fmla="*/ 933054 h 1790471"/>
                <a:gd name="connsiteX726" fmla="*/ 817678 w 2305101"/>
                <a:gd name="connsiteY726" fmla="*/ 933054 h 1790471"/>
                <a:gd name="connsiteX727" fmla="*/ 814534 w 2305101"/>
                <a:gd name="connsiteY727" fmla="*/ 938674 h 1790471"/>
                <a:gd name="connsiteX728" fmla="*/ 813868 w 2305101"/>
                <a:gd name="connsiteY728" fmla="*/ 939817 h 1790471"/>
                <a:gd name="connsiteX729" fmla="*/ 812153 w 2305101"/>
                <a:gd name="connsiteY729" fmla="*/ 941627 h 1790471"/>
                <a:gd name="connsiteX730" fmla="*/ 808724 w 2305101"/>
                <a:gd name="connsiteY730" fmla="*/ 944865 h 1790471"/>
                <a:gd name="connsiteX731" fmla="*/ 805676 w 2305101"/>
                <a:gd name="connsiteY731" fmla="*/ 946675 h 1790471"/>
                <a:gd name="connsiteX732" fmla="*/ 800152 w 2305101"/>
                <a:gd name="connsiteY732" fmla="*/ 949628 h 1790471"/>
                <a:gd name="connsiteX733" fmla="*/ 798723 w 2305101"/>
                <a:gd name="connsiteY733" fmla="*/ 950295 h 1790471"/>
                <a:gd name="connsiteX734" fmla="*/ 796723 w 2305101"/>
                <a:gd name="connsiteY734" fmla="*/ 951152 h 1790471"/>
                <a:gd name="connsiteX735" fmla="*/ 774530 w 2305101"/>
                <a:gd name="connsiteY735" fmla="*/ 961820 h 1790471"/>
                <a:gd name="connsiteX736" fmla="*/ 761861 w 2305101"/>
                <a:gd name="connsiteY736" fmla="*/ 979155 h 1790471"/>
                <a:gd name="connsiteX737" fmla="*/ 760814 w 2305101"/>
                <a:gd name="connsiteY737" fmla="*/ 984204 h 1790471"/>
                <a:gd name="connsiteX738" fmla="*/ 760337 w 2305101"/>
                <a:gd name="connsiteY738" fmla="*/ 989633 h 1790471"/>
                <a:gd name="connsiteX739" fmla="*/ 760813 w 2305101"/>
                <a:gd name="connsiteY739" fmla="*/ 999729 h 1790471"/>
                <a:gd name="connsiteX740" fmla="*/ 760813 w 2305101"/>
                <a:gd name="connsiteY740" fmla="*/ 1000206 h 1790471"/>
                <a:gd name="connsiteX741" fmla="*/ 756146 w 2305101"/>
                <a:gd name="connsiteY741" fmla="*/ 1007254 h 1790471"/>
                <a:gd name="connsiteX742" fmla="*/ 755670 w 2305101"/>
                <a:gd name="connsiteY742" fmla="*/ 1011540 h 1790471"/>
                <a:gd name="connsiteX743" fmla="*/ 755670 w 2305101"/>
                <a:gd name="connsiteY743" fmla="*/ 1013541 h 1790471"/>
                <a:gd name="connsiteX744" fmla="*/ 755670 w 2305101"/>
                <a:gd name="connsiteY744" fmla="*/ 1013541 h 1790471"/>
                <a:gd name="connsiteX745" fmla="*/ 755670 w 2305101"/>
                <a:gd name="connsiteY745" fmla="*/ 1014207 h 1790471"/>
                <a:gd name="connsiteX746" fmla="*/ 755670 w 2305101"/>
                <a:gd name="connsiteY746" fmla="*/ 1017065 h 1790471"/>
                <a:gd name="connsiteX747" fmla="*/ 755670 w 2305101"/>
                <a:gd name="connsiteY747" fmla="*/ 1034115 h 1790471"/>
                <a:gd name="connsiteX748" fmla="*/ 757670 w 2305101"/>
                <a:gd name="connsiteY748" fmla="*/ 1081740 h 1790471"/>
                <a:gd name="connsiteX749" fmla="*/ 755860 w 2305101"/>
                <a:gd name="connsiteY749" fmla="*/ 1133842 h 1790471"/>
                <a:gd name="connsiteX750" fmla="*/ 755289 w 2305101"/>
                <a:gd name="connsiteY750" fmla="*/ 1138699 h 1790471"/>
                <a:gd name="connsiteX751" fmla="*/ 754717 w 2305101"/>
                <a:gd name="connsiteY751" fmla="*/ 1142985 h 1790471"/>
                <a:gd name="connsiteX752" fmla="*/ 752527 w 2305101"/>
                <a:gd name="connsiteY752" fmla="*/ 1154415 h 1790471"/>
                <a:gd name="connsiteX753" fmla="*/ 749860 w 2305101"/>
                <a:gd name="connsiteY753" fmla="*/ 1163940 h 1790471"/>
                <a:gd name="connsiteX754" fmla="*/ 748621 w 2305101"/>
                <a:gd name="connsiteY754" fmla="*/ 1167084 h 1790471"/>
                <a:gd name="connsiteX755" fmla="*/ 747097 w 2305101"/>
                <a:gd name="connsiteY755" fmla="*/ 1170227 h 1790471"/>
                <a:gd name="connsiteX756" fmla="*/ 745192 w 2305101"/>
                <a:gd name="connsiteY756" fmla="*/ 1173656 h 1790471"/>
                <a:gd name="connsiteX757" fmla="*/ 745192 w 2305101"/>
                <a:gd name="connsiteY757" fmla="*/ 1173656 h 1790471"/>
                <a:gd name="connsiteX758" fmla="*/ 745192 w 2305101"/>
                <a:gd name="connsiteY758" fmla="*/ 1173656 h 1790471"/>
                <a:gd name="connsiteX759" fmla="*/ 743383 w 2305101"/>
                <a:gd name="connsiteY759" fmla="*/ 1175561 h 1790471"/>
                <a:gd name="connsiteX760" fmla="*/ 741573 w 2305101"/>
                <a:gd name="connsiteY760" fmla="*/ 1176132 h 1790471"/>
                <a:gd name="connsiteX761" fmla="*/ 740144 w 2305101"/>
                <a:gd name="connsiteY761" fmla="*/ 1176132 h 1790471"/>
                <a:gd name="connsiteX762" fmla="*/ 737191 w 2305101"/>
                <a:gd name="connsiteY762" fmla="*/ 1175275 h 1790471"/>
                <a:gd name="connsiteX763" fmla="*/ 734905 w 2305101"/>
                <a:gd name="connsiteY763" fmla="*/ 1173942 h 1790471"/>
                <a:gd name="connsiteX764" fmla="*/ 733095 w 2305101"/>
                <a:gd name="connsiteY764" fmla="*/ 1172608 h 1790471"/>
                <a:gd name="connsiteX765" fmla="*/ 731667 w 2305101"/>
                <a:gd name="connsiteY765" fmla="*/ 1171370 h 1790471"/>
                <a:gd name="connsiteX766" fmla="*/ 727095 w 2305101"/>
                <a:gd name="connsiteY766" fmla="*/ 1166322 h 1790471"/>
                <a:gd name="connsiteX767" fmla="*/ 727095 w 2305101"/>
                <a:gd name="connsiteY767" fmla="*/ 1166322 h 1790471"/>
                <a:gd name="connsiteX768" fmla="*/ 727095 w 2305101"/>
                <a:gd name="connsiteY768" fmla="*/ 1166322 h 1790471"/>
                <a:gd name="connsiteX769" fmla="*/ 724618 w 2305101"/>
                <a:gd name="connsiteY769" fmla="*/ 1162321 h 1790471"/>
                <a:gd name="connsiteX770" fmla="*/ 717760 w 2305101"/>
                <a:gd name="connsiteY770" fmla="*/ 1149177 h 1790471"/>
                <a:gd name="connsiteX771" fmla="*/ 717760 w 2305101"/>
                <a:gd name="connsiteY771" fmla="*/ 1149177 h 1790471"/>
                <a:gd name="connsiteX772" fmla="*/ 717760 w 2305101"/>
                <a:gd name="connsiteY772" fmla="*/ 1148605 h 1790471"/>
                <a:gd name="connsiteX773" fmla="*/ 716427 w 2305101"/>
                <a:gd name="connsiteY773" fmla="*/ 1144890 h 1790471"/>
                <a:gd name="connsiteX774" fmla="*/ 713569 w 2305101"/>
                <a:gd name="connsiteY774" fmla="*/ 1136032 h 1790471"/>
                <a:gd name="connsiteX775" fmla="*/ 709759 w 2305101"/>
                <a:gd name="connsiteY775" fmla="*/ 1120030 h 1790471"/>
                <a:gd name="connsiteX776" fmla="*/ 708330 w 2305101"/>
                <a:gd name="connsiteY776" fmla="*/ 1111839 h 1790471"/>
                <a:gd name="connsiteX777" fmla="*/ 707664 w 2305101"/>
                <a:gd name="connsiteY777" fmla="*/ 1107743 h 1790471"/>
                <a:gd name="connsiteX778" fmla="*/ 707664 w 2305101"/>
                <a:gd name="connsiteY778" fmla="*/ 1105552 h 1790471"/>
                <a:gd name="connsiteX779" fmla="*/ 704902 w 2305101"/>
                <a:gd name="connsiteY779" fmla="*/ 1073643 h 1790471"/>
                <a:gd name="connsiteX780" fmla="*/ 704902 w 2305101"/>
                <a:gd name="connsiteY780" fmla="*/ 981727 h 1790471"/>
                <a:gd name="connsiteX781" fmla="*/ 709283 w 2305101"/>
                <a:gd name="connsiteY781" fmla="*/ 885715 h 1790471"/>
                <a:gd name="connsiteX782" fmla="*/ 712998 w 2305101"/>
                <a:gd name="connsiteY782" fmla="*/ 811230 h 1790471"/>
                <a:gd name="connsiteX783" fmla="*/ 700139 w 2305101"/>
                <a:gd name="connsiteY783" fmla="*/ 738649 h 1790471"/>
                <a:gd name="connsiteX784" fmla="*/ 687566 w 2305101"/>
                <a:gd name="connsiteY784" fmla="*/ 713217 h 1790471"/>
                <a:gd name="connsiteX785" fmla="*/ 685756 w 2305101"/>
                <a:gd name="connsiteY785" fmla="*/ 708645 h 1790471"/>
                <a:gd name="connsiteX786" fmla="*/ 678708 w 2305101"/>
                <a:gd name="connsiteY786" fmla="*/ 700359 h 1790471"/>
                <a:gd name="connsiteX787" fmla="*/ 674421 w 2305101"/>
                <a:gd name="connsiteY787" fmla="*/ 695310 h 1790471"/>
                <a:gd name="connsiteX788" fmla="*/ 667563 w 2305101"/>
                <a:gd name="connsiteY788" fmla="*/ 685785 h 1790471"/>
                <a:gd name="connsiteX789" fmla="*/ 666992 w 2305101"/>
                <a:gd name="connsiteY789" fmla="*/ 683309 h 1790471"/>
                <a:gd name="connsiteX790" fmla="*/ 671850 w 2305101"/>
                <a:gd name="connsiteY790" fmla="*/ 669783 h 1790471"/>
                <a:gd name="connsiteX791" fmla="*/ 683470 w 2305101"/>
                <a:gd name="connsiteY791" fmla="*/ 651495 h 1790471"/>
                <a:gd name="connsiteX792" fmla="*/ 671564 w 2305101"/>
                <a:gd name="connsiteY792" fmla="*/ 613395 h 1790471"/>
                <a:gd name="connsiteX793" fmla="*/ 637655 w 2305101"/>
                <a:gd name="connsiteY793" fmla="*/ 595298 h 1790471"/>
                <a:gd name="connsiteX794" fmla="*/ 597460 w 2305101"/>
                <a:gd name="connsiteY794" fmla="*/ 598727 h 1790471"/>
                <a:gd name="connsiteX795" fmla="*/ 579743 w 2305101"/>
                <a:gd name="connsiteY795" fmla="*/ 604251 h 1790471"/>
                <a:gd name="connsiteX796" fmla="*/ 579076 w 2305101"/>
                <a:gd name="connsiteY796" fmla="*/ 604251 h 1790471"/>
                <a:gd name="connsiteX797" fmla="*/ 577933 w 2305101"/>
                <a:gd name="connsiteY797" fmla="*/ 604251 h 1790471"/>
                <a:gd name="connsiteX798" fmla="*/ 573552 w 2305101"/>
                <a:gd name="connsiteY798" fmla="*/ 604251 h 1790471"/>
                <a:gd name="connsiteX799" fmla="*/ 571742 w 2305101"/>
                <a:gd name="connsiteY799" fmla="*/ 603489 h 1790471"/>
                <a:gd name="connsiteX800" fmla="*/ 570980 w 2305101"/>
                <a:gd name="connsiteY800" fmla="*/ 603489 h 1790471"/>
                <a:gd name="connsiteX801" fmla="*/ 568027 w 2305101"/>
                <a:gd name="connsiteY801" fmla="*/ 601584 h 1790471"/>
                <a:gd name="connsiteX802" fmla="*/ 555169 w 2305101"/>
                <a:gd name="connsiteY802" fmla="*/ 589202 h 1790471"/>
                <a:gd name="connsiteX803" fmla="*/ 543548 w 2305101"/>
                <a:gd name="connsiteY803" fmla="*/ 578915 h 1790471"/>
                <a:gd name="connsiteX804" fmla="*/ 543548 w 2305101"/>
                <a:gd name="connsiteY804" fmla="*/ 576724 h 1790471"/>
                <a:gd name="connsiteX805" fmla="*/ 534023 w 2305101"/>
                <a:gd name="connsiteY805" fmla="*/ 567199 h 1790471"/>
                <a:gd name="connsiteX806" fmla="*/ 520688 w 2305101"/>
                <a:gd name="connsiteY806" fmla="*/ 558246 h 1790471"/>
                <a:gd name="connsiteX807" fmla="*/ 469253 w 2305101"/>
                <a:gd name="connsiteY807" fmla="*/ 538624 h 1790471"/>
                <a:gd name="connsiteX808" fmla="*/ 420199 w 2305101"/>
                <a:gd name="connsiteY808" fmla="*/ 520717 h 1790471"/>
                <a:gd name="connsiteX809" fmla="*/ 380861 w 2305101"/>
                <a:gd name="connsiteY809" fmla="*/ 503953 h 1790471"/>
                <a:gd name="connsiteX810" fmla="*/ 302375 w 2305101"/>
                <a:gd name="connsiteY810" fmla="*/ 456328 h 1790471"/>
                <a:gd name="connsiteX811" fmla="*/ 269800 w 2305101"/>
                <a:gd name="connsiteY811" fmla="*/ 426991 h 1790471"/>
                <a:gd name="connsiteX812" fmla="*/ 238177 w 2305101"/>
                <a:gd name="connsiteY812" fmla="*/ 390510 h 1790471"/>
                <a:gd name="connsiteX813" fmla="*/ 232843 w 2305101"/>
                <a:gd name="connsiteY813" fmla="*/ 379842 h 1790471"/>
                <a:gd name="connsiteX814" fmla="*/ 233795 w 2305101"/>
                <a:gd name="connsiteY814" fmla="*/ 376032 h 1790471"/>
                <a:gd name="connsiteX815" fmla="*/ 232271 w 2305101"/>
                <a:gd name="connsiteY815" fmla="*/ 365365 h 1790471"/>
                <a:gd name="connsiteX816" fmla="*/ 225699 w 2305101"/>
                <a:gd name="connsiteY816" fmla="*/ 342981 h 1790471"/>
                <a:gd name="connsiteX817" fmla="*/ 216174 w 2305101"/>
                <a:gd name="connsiteY817" fmla="*/ 304214 h 1790471"/>
                <a:gd name="connsiteX818" fmla="*/ 879400 w 2305101"/>
                <a:gd name="connsiteY818" fmla="*/ 865998 h 1790471"/>
                <a:gd name="connsiteX819" fmla="*/ 879400 w 2305101"/>
                <a:gd name="connsiteY819" fmla="*/ 865998 h 1790471"/>
                <a:gd name="connsiteX820" fmla="*/ 880257 w 2305101"/>
                <a:gd name="connsiteY820" fmla="*/ 865998 h 1790471"/>
                <a:gd name="connsiteX821" fmla="*/ 879495 w 2305101"/>
                <a:gd name="connsiteY821" fmla="*/ 865998 h 1790471"/>
                <a:gd name="connsiteX822" fmla="*/ 853206 w 2305101"/>
                <a:gd name="connsiteY822" fmla="*/ 913623 h 1790471"/>
                <a:gd name="connsiteX823" fmla="*/ 853206 w 2305101"/>
                <a:gd name="connsiteY823" fmla="*/ 913623 h 1790471"/>
                <a:gd name="connsiteX824" fmla="*/ 855016 w 2305101"/>
                <a:gd name="connsiteY824" fmla="*/ 905813 h 1790471"/>
                <a:gd name="connsiteX825" fmla="*/ 856159 w 2305101"/>
                <a:gd name="connsiteY825" fmla="*/ 903241 h 1790471"/>
                <a:gd name="connsiteX826" fmla="*/ 856159 w 2305101"/>
                <a:gd name="connsiteY826" fmla="*/ 902670 h 1790471"/>
                <a:gd name="connsiteX827" fmla="*/ 856920 w 2305101"/>
                <a:gd name="connsiteY827" fmla="*/ 901717 h 1790471"/>
                <a:gd name="connsiteX828" fmla="*/ 858254 w 2305101"/>
                <a:gd name="connsiteY828" fmla="*/ 900574 h 1790471"/>
                <a:gd name="connsiteX829" fmla="*/ 851777 w 2305101"/>
                <a:gd name="connsiteY829" fmla="*/ 924768 h 1790471"/>
                <a:gd name="connsiteX830" fmla="*/ 851777 w 2305101"/>
                <a:gd name="connsiteY830" fmla="*/ 925530 h 1790471"/>
                <a:gd name="connsiteX831" fmla="*/ 852349 w 2305101"/>
                <a:gd name="connsiteY831" fmla="*/ 920862 h 1790471"/>
                <a:gd name="connsiteX832" fmla="*/ 852825 w 2305101"/>
                <a:gd name="connsiteY832" fmla="*/ 916195 h 1790471"/>
                <a:gd name="connsiteX833" fmla="*/ 852825 w 2305101"/>
                <a:gd name="connsiteY833" fmla="*/ 913623 h 1790471"/>
                <a:gd name="connsiteX834" fmla="*/ 741001 w 2305101"/>
                <a:gd name="connsiteY834" fmla="*/ 1175085 h 1790471"/>
                <a:gd name="connsiteX835" fmla="*/ 741001 w 2305101"/>
                <a:gd name="connsiteY835" fmla="*/ 1175085 h 1790471"/>
                <a:gd name="connsiteX836" fmla="*/ 741001 w 2305101"/>
                <a:gd name="connsiteY836" fmla="*/ 1175085 h 1790471"/>
                <a:gd name="connsiteX837" fmla="*/ 638227 w 2305101"/>
                <a:gd name="connsiteY837" fmla="*/ 654734 h 1790471"/>
                <a:gd name="connsiteX838" fmla="*/ 638227 w 2305101"/>
                <a:gd name="connsiteY838" fmla="*/ 654734 h 1790471"/>
                <a:gd name="connsiteX839" fmla="*/ 638227 w 2305101"/>
                <a:gd name="connsiteY839" fmla="*/ 655305 h 1790471"/>
                <a:gd name="connsiteX840" fmla="*/ 638227 w 2305101"/>
                <a:gd name="connsiteY840" fmla="*/ 655305 h 1790471"/>
                <a:gd name="connsiteX841" fmla="*/ 638227 w 2305101"/>
                <a:gd name="connsiteY841" fmla="*/ 655305 h 1790471"/>
                <a:gd name="connsiteX842" fmla="*/ 786817 w 2305101"/>
                <a:gd name="connsiteY842" fmla="*/ 1711342 h 1790471"/>
                <a:gd name="connsiteX843" fmla="*/ 786817 w 2305101"/>
                <a:gd name="connsiteY843" fmla="*/ 1711342 h 1790471"/>
                <a:gd name="connsiteX844" fmla="*/ 688328 w 2305101"/>
                <a:gd name="connsiteY844" fmla="*/ 1733535 h 1790471"/>
                <a:gd name="connsiteX845" fmla="*/ 663658 w 2305101"/>
                <a:gd name="connsiteY845" fmla="*/ 1737536 h 1790471"/>
                <a:gd name="connsiteX846" fmla="*/ 657562 w 2305101"/>
                <a:gd name="connsiteY846" fmla="*/ 1738393 h 1790471"/>
                <a:gd name="connsiteX847" fmla="*/ 657277 w 2305101"/>
                <a:gd name="connsiteY847" fmla="*/ 1738393 h 1790471"/>
                <a:gd name="connsiteX848" fmla="*/ 655276 w 2305101"/>
                <a:gd name="connsiteY848" fmla="*/ 1738393 h 1790471"/>
                <a:gd name="connsiteX849" fmla="*/ 640894 w 2305101"/>
                <a:gd name="connsiteY849" fmla="*/ 1740203 h 1790471"/>
                <a:gd name="connsiteX850" fmla="*/ 589649 w 2305101"/>
                <a:gd name="connsiteY850" fmla="*/ 1744775 h 1790471"/>
                <a:gd name="connsiteX851" fmla="*/ 394672 w 2305101"/>
                <a:gd name="connsiteY851" fmla="*/ 1739060 h 1790471"/>
                <a:gd name="connsiteX852" fmla="*/ 388957 w 2305101"/>
                <a:gd name="connsiteY852" fmla="*/ 1738298 h 1790471"/>
                <a:gd name="connsiteX853" fmla="*/ 388291 w 2305101"/>
                <a:gd name="connsiteY853" fmla="*/ 1738298 h 1790471"/>
                <a:gd name="connsiteX854" fmla="*/ 386767 w 2305101"/>
                <a:gd name="connsiteY854" fmla="*/ 1738298 h 1790471"/>
                <a:gd name="connsiteX855" fmla="*/ 375336 w 2305101"/>
                <a:gd name="connsiteY855" fmla="*/ 1736584 h 1790471"/>
                <a:gd name="connsiteX856" fmla="*/ 350571 w 2305101"/>
                <a:gd name="connsiteY856" fmla="*/ 1732297 h 1790471"/>
                <a:gd name="connsiteX857" fmla="*/ 303423 w 2305101"/>
                <a:gd name="connsiteY857" fmla="*/ 1721915 h 1790471"/>
                <a:gd name="connsiteX858" fmla="*/ 210744 w 2305101"/>
                <a:gd name="connsiteY858" fmla="*/ 1693340 h 1790471"/>
                <a:gd name="connsiteX859" fmla="*/ 175502 w 2305101"/>
                <a:gd name="connsiteY859" fmla="*/ 1678576 h 1790471"/>
                <a:gd name="connsiteX860" fmla="*/ 138831 w 2305101"/>
                <a:gd name="connsiteY860" fmla="*/ 1660384 h 1790471"/>
                <a:gd name="connsiteX861" fmla="*/ 111018 w 2305101"/>
                <a:gd name="connsiteY861" fmla="*/ 1644000 h 1790471"/>
                <a:gd name="connsiteX862" fmla="*/ 97492 w 2305101"/>
                <a:gd name="connsiteY862" fmla="*/ 1634475 h 1790471"/>
                <a:gd name="connsiteX863" fmla="*/ 91682 w 2305101"/>
                <a:gd name="connsiteY863" fmla="*/ 1630094 h 1790471"/>
                <a:gd name="connsiteX864" fmla="*/ 89872 w 2305101"/>
                <a:gd name="connsiteY864" fmla="*/ 1628665 h 1790471"/>
                <a:gd name="connsiteX865" fmla="*/ 87396 w 2305101"/>
                <a:gd name="connsiteY865" fmla="*/ 1626665 h 1790471"/>
                <a:gd name="connsiteX866" fmla="*/ 66441 w 2305101"/>
                <a:gd name="connsiteY866" fmla="*/ 1606091 h 1790471"/>
                <a:gd name="connsiteX867" fmla="*/ 63012 w 2305101"/>
                <a:gd name="connsiteY867" fmla="*/ 1601900 h 1790471"/>
                <a:gd name="connsiteX868" fmla="*/ 61488 w 2305101"/>
                <a:gd name="connsiteY868" fmla="*/ 1599900 h 1790471"/>
                <a:gd name="connsiteX869" fmla="*/ 59202 w 2305101"/>
                <a:gd name="connsiteY869" fmla="*/ 1596566 h 1790471"/>
                <a:gd name="connsiteX870" fmla="*/ 51486 w 2305101"/>
                <a:gd name="connsiteY870" fmla="*/ 1583421 h 1790471"/>
                <a:gd name="connsiteX871" fmla="*/ 48534 w 2305101"/>
                <a:gd name="connsiteY871" fmla="*/ 1577135 h 1790471"/>
                <a:gd name="connsiteX872" fmla="*/ 48058 w 2305101"/>
                <a:gd name="connsiteY872" fmla="*/ 1576087 h 1790471"/>
                <a:gd name="connsiteX873" fmla="*/ 47010 w 2305101"/>
                <a:gd name="connsiteY873" fmla="*/ 1573516 h 1790471"/>
                <a:gd name="connsiteX874" fmla="*/ 42438 w 2305101"/>
                <a:gd name="connsiteY874" fmla="*/ 1558180 h 1790471"/>
                <a:gd name="connsiteX875" fmla="*/ 40914 w 2305101"/>
                <a:gd name="connsiteY875" fmla="*/ 1550846 h 1790471"/>
                <a:gd name="connsiteX876" fmla="*/ 40152 w 2305101"/>
                <a:gd name="connsiteY876" fmla="*/ 1546274 h 1790471"/>
                <a:gd name="connsiteX877" fmla="*/ 40152 w 2305101"/>
                <a:gd name="connsiteY877" fmla="*/ 1546274 h 1790471"/>
                <a:gd name="connsiteX878" fmla="*/ 40152 w 2305101"/>
                <a:gd name="connsiteY878" fmla="*/ 1545131 h 1790471"/>
                <a:gd name="connsiteX879" fmla="*/ 45676 w 2305101"/>
                <a:gd name="connsiteY879" fmla="*/ 1522461 h 1790471"/>
                <a:gd name="connsiteX880" fmla="*/ 59964 w 2305101"/>
                <a:gd name="connsiteY880" fmla="*/ 1492362 h 1790471"/>
                <a:gd name="connsiteX881" fmla="*/ 62345 w 2305101"/>
                <a:gd name="connsiteY881" fmla="*/ 1488171 h 1790471"/>
                <a:gd name="connsiteX882" fmla="*/ 65679 w 2305101"/>
                <a:gd name="connsiteY882" fmla="*/ 1485124 h 1790471"/>
                <a:gd name="connsiteX883" fmla="*/ 90158 w 2305101"/>
                <a:gd name="connsiteY883" fmla="*/ 1457882 h 1790471"/>
                <a:gd name="connsiteX884" fmla="*/ 104827 w 2305101"/>
                <a:gd name="connsiteY884" fmla="*/ 1419211 h 1790471"/>
                <a:gd name="connsiteX885" fmla="*/ 116733 w 2305101"/>
                <a:gd name="connsiteY885" fmla="*/ 1373871 h 1790471"/>
                <a:gd name="connsiteX886" fmla="*/ 120162 w 2305101"/>
                <a:gd name="connsiteY886" fmla="*/ 1347201 h 1790471"/>
                <a:gd name="connsiteX887" fmla="*/ 120162 w 2305101"/>
                <a:gd name="connsiteY887" fmla="*/ 1345963 h 1790471"/>
                <a:gd name="connsiteX888" fmla="*/ 121686 w 2305101"/>
                <a:gd name="connsiteY888" fmla="*/ 1337676 h 1790471"/>
                <a:gd name="connsiteX889" fmla="*/ 129401 w 2305101"/>
                <a:gd name="connsiteY889" fmla="*/ 1284432 h 1790471"/>
                <a:gd name="connsiteX890" fmla="*/ 134926 w 2305101"/>
                <a:gd name="connsiteY890" fmla="*/ 1233473 h 1790471"/>
                <a:gd name="connsiteX891" fmla="*/ 140736 w 2305101"/>
                <a:gd name="connsiteY891" fmla="*/ 1185848 h 1790471"/>
                <a:gd name="connsiteX892" fmla="*/ 156928 w 2305101"/>
                <a:gd name="connsiteY892" fmla="*/ 1081073 h 1790471"/>
                <a:gd name="connsiteX893" fmla="*/ 169787 w 2305101"/>
                <a:gd name="connsiteY893" fmla="*/ 970392 h 1790471"/>
                <a:gd name="connsiteX894" fmla="*/ 181408 w 2305101"/>
                <a:gd name="connsiteY894" fmla="*/ 861998 h 1790471"/>
                <a:gd name="connsiteX895" fmla="*/ 187885 w 2305101"/>
                <a:gd name="connsiteY895" fmla="*/ 807896 h 1790471"/>
                <a:gd name="connsiteX896" fmla="*/ 187885 w 2305101"/>
                <a:gd name="connsiteY896" fmla="*/ 806372 h 1790471"/>
                <a:gd name="connsiteX897" fmla="*/ 187885 w 2305101"/>
                <a:gd name="connsiteY897" fmla="*/ 804276 h 1790471"/>
                <a:gd name="connsiteX898" fmla="*/ 189123 w 2305101"/>
                <a:gd name="connsiteY898" fmla="*/ 794751 h 1790471"/>
                <a:gd name="connsiteX899" fmla="*/ 190456 w 2305101"/>
                <a:gd name="connsiteY899" fmla="*/ 784655 h 1790471"/>
                <a:gd name="connsiteX900" fmla="*/ 194457 w 2305101"/>
                <a:gd name="connsiteY900" fmla="*/ 756080 h 1790471"/>
                <a:gd name="connsiteX901" fmla="*/ 210554 w 2305101"/>
                <a:gd name="connsiteY901" fmla="*/ 648924 h 1790471"/>
                <a:gd name="connsiteX902" fmla="*/ 225318 w 2305101"/>
                <a:gd name="connsiteY902" fmla="*/ 541291 h 1790471"/>
                <a:gd name="connsiteX903" fmla="*/ 236367 w 2305101"/>
                <a:gd name="connsiteY903" fmla="*/ 471568 h 1790471"/>
                <a:gd name="connsiteX904" fmla="*/ 266466 w 2305101"/>
                <a:gd name="connsiteY904" fmla="*/ 491761 h 1790471"/>
                <a:gd name="connsiteX905" fmla="*/ 331331 w 2305101"/>
                <a:gd name="connsiteY905" fmla="*/ 517098 h 1790471"/>
                <a:gd name="connsiteX906" fmla="*/ 336475 w 2305101"/>
                <a:gd name="connsiteY906" fmla="*/ 520241 h 1790471"/>
                <a:gd name="connsiteX907" fmla="*/ 423533 w 2305101"/>
                <a:gd name="connsiteY907" fmla="*/ 560436 h 1790471"/>
                <a:gd name="connsiteX908" fmla="*/ 472968 w 2305101"/>
                <a:gd name="connsiteY908" fmla="*/ 578439 h 1790471"/>
                <a:gd name="connsiteX909" fmla="*/ 496780 w 2305101"/>
                <a:gd name="connsiteY909" fmla="*/ 586821 h 1790471"/>
                <a:gd name="connsiteX910" fmla="*/ 515830 w 2305101"/>
                <a:gd name="connsiteY910" fmla="*/ 590250 h 1790471"/>
                <a:gd name="connsiteX911" fmla="*/ 520783 w 2305101"/>
                <a:gd name="connsiteY911" fmla="*/ 594250 h 1790471"/>
                <a:gd name="connsiteX912" fmla="*/ 530880 w 2305101"/>
                <a:gd name="connsiteY912" fmla="*/ 653019 h 1790471"/>
                <a:gd name="connsiteX913" fmla="*/ 577552 w 2305101"/>
                <a:gd name="connsiteY913" fmla="*/ 686547 h 1790471"/>
                <a:gd name="connsiteX914" fmla="*/ 619367 w 2305101"/>
                <a:gd name="connsiteY914" fmla="*/ 662640 h 1790471"/>
                <a:gd name="connsiteX915" fmla="*/ 628321 w 2305101"/>
                <a:gd name="connsiteY915" fmla="*/ 649876 h 1790471"/>
                <a:gd name="connsiteX916" fmla="*/ 628320 w 2305101"/>
                <a:gd name="connsiteY916" fmla="*/ 649876 h 1790471"/>
                <a:gd name="connsiteX917" fmla="*/ 632416 w 2305101"/>
                <a:gd name="connsiteY917" fmla="*/ 651781 h 1790471"/>
                <a:gd name="connsiteX918" fmla="*/ 637274 w 2305101"/>
                <a:gd name="connsiteY918" fmla="*/ 654543 h 1790471"/>
                <a:gd name="connsiteX919" fmla="*/ 637274 w 2305101"/>
                <a:gd name="connsiteY919" fmla="*/ 654543 h 1790471"/>
                <a:gd name="connsiteX920" fmla="*/ 637941 w 2305101"/>
                <a:gd name="connsiteY920" fmla="*/ 655020 h 1790471"/>
                <a:gd name="connsiteX921" fmla="*/ 637941 w 2305101"/>
                <a:gd name="connsiteY921" fmla="*/ 655020 h 1790471"/>
                <a:gd name="connsiteX922" fmla="*/ 643656 w 2305101"/>
                <a:gd name="connsiteY922" fmla="*/ 660163 h 1790471"/>
                <a:gd name="connsiteX923" fmla="*/ 638893 w 2305101"/>
                <a:gd name="connsiteY923" fmla="*/ 682071 h 1790471"/>
                <a:gd name="connsiteX924" fmla="*/ 642799 w 2305101"/>
                <a:gd name="connsiteY924" fmla="*/ 696358 h 1790471"/>
                <a:gd name="connsiteX925" fmla="*/ 640608 w 2305101"/>
                <a:gd name="connsiteY925" fmla="*/ 703883 h 1790471"/>
                <a:gd name="connsiteX926" fmla="*/ 622415 w 2305101"/>
                <a:gd name="connsiteY926" fmla="*/ 700454 h 1790471"/>
                <a:gd name="connsiteX927" fmla="*/ 574123 w 2305101"/>
                <a:gd name="connsiteY927" fmla="*/ 694453 h 1790471"/>
                <a:gd name="connsiteX928" fmla="*/ 481064 w 2305101"/>
                <a:gd name="connsiteY928" fmla="*/ 677880 h 1790471"/>
                <a:gd name="connsiteX929" fmla="*/ 393625 w 2305101"/>
                <a:gd name="connsiteY929" fmla="*/ 647114 h 1790471"/>
                <a:gd name="connsiteX930" fmla="*/ 352572 w 2305101"/>
                <a:gd name="connsiteY930" fmla="*/ 627302 h 1790471"/>
                <a:gd name="connsiteX931" fmla="*/ 308281 w 2305101"/>
                <a:gd name="connsiteY931" fmla="*/ 604537 h 1790471"/>
                <a:gd name="connsiteX932" fmla="*/ 306090 w 2305101"/>
                <a:gd name="connsiteY932" fmla="*/ 608252 h 1790471"/>
                <a:gd name="connsiteX933" fmla="*/ 346952 w 2305101"/>
                <a:gd name="connsiteY933" fmla="*/ 633207 h 1790471"/>
                <a:gd name="connsiteX934" fmla="*/ 366002 w 2305101"/>
                <a:gd name="connsiteY934" fmla="*/ 646447 h 1790471"/>
                <a:gd name="connsiteX935" fmla="*/ 387815 w 2305101"/>
                <a:gd name="connsiteY935" fmla="*/ 657306 h 1790471"/>
                <a:gd name="connsiteX936" fmla="*/ 429534 w 2305101"/>
                <a:gd name="connsiteY936" fmla="*/ 674832 h 1790471"/>
                <a:gd name="connsiteX937" fmla="*/ 475539 w 2305101"/>
                <a:gd name="connsiteY937" fmla="*/ 692072 h 1790471"/>
                <a:gd name="connsiteX938" fmla="*/ 570789 w 2305101"/>
                <a:gd name="connsiteY938" fmla="*/ 712455 h 1790471"/>
                <a:gd name="connsiteX939" fmla="*/ 618415 w 2305101"/>
                <a:gd name="connsiteY939" fmla="*/ 718837 h 1790471"/>
                <a:gd name="connsiteX940" fmla="*/ 637465 w 2305101"/>
                <a:gd name="connsiteY940" fmla="*/ 722457 h 1790471"/>
                <a:gd name="connsiteX941" fmla="*/ 635750 w 2305101"/>
                <a:gd name="connsiteY941" fmla="*/ 736268 h 1790471"/>
                <a:gd name="connsiteX942" fmla="*/ 655848 w 2305101"/>
                <a:gd name="connsiteY942" fmla="*/ 788941 h 1790471"/>
                <a:gd name="connsiteX943" fmla="*/ 655276 w 2305101"/>
                <a:gd name="connsiteY943" fmla="*/ 798466 h 1790471"/>
                <a:gd name="connsiteX944" fmla="*/ 649903 w 2305101"/>
                <a:gd name="connsiteY944" fmla="*/ 800967 h 1790471"/>
                <a:gd name="connsiteX945" fmla="*/ 649657 w 2305101"/>
                <a:gd name="connsiteY945" fmla="*/ 802657 h 1790471"/>
                <a:gd name="connsiteX946" fmla="*/ 646704 w 2305101"/>
                <a:gd name="connsiteY946" fmla="*/ 825136 h 1790471"/>
                <a:gd name="connsiteX947" fmla="*/ 643942 w 2305101"/>
                <a:gd name="connsiteY947" fmla="*/ 847615 h 1790471"/>
                <a:gd name="connsiteX948" fmla="*/ 636226 w 2305101"/>
                <a:gd name="connsiteY948" fmla="*/ 895240 h 1790471"/>
                <a:gd name="connsiteX949" fmla="*/ 620605 w 2305101"/>
                <a:gd name="connsiteY949" fmla="*/ 991538 h 1790471"/>
                <a:gd name="connsiteX950" fmla="*/ 607080 w 2305101"/>
                <a:gd name="connsiteY950" fmla="*/ 1088407 h 1790471"/>
                <a:gd name="connsiteX951" fmla="*/ 600317 w 2305101"/>
                <a:gd name="connsiteY951" fmla="*/ 1137937 h 1790471"/>
                <a:gd name="connsiteX952" fmla="*/ 597364 w 2305101"/>
                <a:gd name="connsiteY952" fmla="*/ 1187563 h 1790471"/>
                <a:gd name="connsiteX953" fmla="*/ 606889 w 2305101"/>
                <a:gd name="connsiteY953" fmla="*/ 1190039 h 1790471"/>
                <a:gd name="connsiteX954" fmla="*/ 618891 w 2305101"/>
                <a:gd name="connsiteY954" fmla="*/ 1143081 h 1790471"/>
                <a:gd name="connsiteX955" fmla="*/ 625749 w 2305101"/>
                <a:gd name="connsiteY955" fmla="*/ 1093646 h 1790471"/>
                <a:gd name="connsiteX956" fmla="*/ 638798 w 2305101"/>
                <a:gd name="connsiteY956" fmla="*/ 995538 h 1790471"/>
                <a:gd name="connsiteX957" fmla="*/ 637560 w 2305101"/>
                <a:gd name="connsiteY957" fmla="*/ 1019827 h 1790471"/>
                <a:gd name="connsiteX958" fmla="*/ 638798 w 2305101"/>
                <a:gd name="connsiteY958" fmla="*/ 1074120 h 1790471"/>
                <a:gd name="connsiteX959" fmla="*/ 640036 w 2305101"/>
                <a:gd name="connsiteY959" fmla="*/ 1096789 h 1790471"/>
                <a:gd name="connsiteX960" fmla="*/ 651371 w 2305101"/>
                <a:gd name="connsiteY960" fmla="*/ 1142128 h 1790471"/>
                <a:gd name="connsiteX961" fmla="*/ 670421 w 2305101"/>
                <a:gd name="connsiteY961" fmla="*/ 1159845 h 1790471"/>
                <a:gd name="connsiteX962" fmla="*/ 684899 w 2305101"/>
                <a:gd name="connsiteY962" fmla="*/ 1159845 h 1790471"/>
                <a:gd name="connsiteX963" fmla="*/ 692614 w 2305101"/>
                <a:gd name="connsiteY963" fmla="*/ 1173751 h 1790471"/>
                <a:gd name="connsiteX964" fmla="*/ 708902 w 2305101"/>
                <a:gd name="connsiteY964" fmla="*/ 1191087 h 1790471"/>
                <a:gd name="connsiteX965" fmla="*/ 703473 w 2305101"/>
                <a:gd name="connsiteY965" fmla="*/ 1214423 h 1790471"/>
                <a:gd name="connsiteX966" fmla="*/ 699758 w 2305101"/>
                <a:gd name="connsiteY966" fmla="*/ 1251570 h 1790471"/>
                <a:gd name="connsiteX967" fmla="*/ 694805 w 2305101"/>
                <a:gd name="connsiteY967" fmla="*/ 1323294 h 1790471"/>
                <a:gd name="connsiteX968" fmla="*/ 692328 w 2305101"/>
                <a:gd name="connsiteY968" fmla="*/ 1397017 h 1790471"/>
                <a:gd name="connsiteX969" fmla="*/ 689280 w 2305101"/>
                <a:gd name="connsiteY969" fmla="*/ 1435117 h 1790471"/>
                <a:gd name="connsiteX970" fmla="*/ 685852 w 2305101"/>
                <a:gd name="connsiteY970" fmla="*/ 1471789 h 1790471"/>
                <a:gd name="connsiteX971" fmla="*/ 693305 w 2305101"/>
                <a:gd name="connsiteY971" fmla="*/ 1476122 h 1790471"/>
                <a:gd name="connsiteX972" fmla="*/ 696043 w 2305101"/>
                <a:gd name="connsiteY972" fmla="*/ 1474551 h 1790471"/>
                <a:gd name="connsiteX973" fmla="*/ 706045 w 2305101"/>
                <a:gd name="connsiteY973" fmla="*/ 1441499 h 1790471"/>
                <a:gd name="connsiteX974" fmla="*/ 709664 w 2305101"/>
                <a:gd name="connsiteY974" fmla="*/ 1403399 h 1790471"/>
                <a:gd name="connsiteX975" fmla="*/ 712521 w 2305101"/>
                <a:gd name="connsiteY975" fmla="*/ 1327199 h 1790471"/>
                <a:gd name="connsiteX976" fmla="*/ 717094 w 2305101"/>
                <a:gd name="connsiteY976" fmla="*/ 1257476 h 1790471"/>
                <a:gd name="connsiteX977" fmla="*/ 719951 w 2305101"/>
                <a:gd name="connsiteY977" fmla="*/ 1220614 h 1790471"/>
                <a:gd name="connsiteX978" fmla="*/ 723380 w 2305101"/>
                <a:gd name="connsiteY978" fmla="*/ 1199278 h 1790471"/>
                <a:gd name="connsiteX979" fmla="*/ 725761 w 2305101"/>
                <a:gd name="connsiteY979" fmla="*/ 1200231 h 1790471"/>
                <a:gd name="connsiteX980" fmla="*/ 729571 w 2305101"/>
                <a:gd name="connsiteY980" fmla="*/ 1201278 h 1790471"/>
                <a:gd name="connsiteX981" fmla="*/ 751288 w 2305101"/>
                <a:gd name="connsiteY981" fmla="*/ 1198707 h 1790471"/>
                <a:gd name="connsiteX982" fmla="*/ 753860 w 2305101"/>
                <a:gd name="connsiteY982" fmla="*/ 1197087 h 1790471"/>
                <a:gd name="connsiteX983" fmla="*/ 755765 w 2305101"/>
                <a:gd name="connsiteY983" fmla="*/ 1195468 h 1790471"/>
                <a:gd name="connsiteX984" fmla="*/ 758813 w 2305101"/>
                <a:gd name="connsiteY984" fmla="*/ 1193087 h 1790471"/>
                <a:gd name="connsiteX985" fmla="*/ 768338 w 2305101"/>
                <a:gd name="connsiteY985" fmla="*/ 1178323 h 1790471"/>
                <a:gd name="connsiteX986" fmla="*/ 774625 w 2305101"/>
                <a:gd name="connsiteY986" fmla="*/ 1159845 h 1790471"/>
                <a:gd name="connsiteX987" fmla="*/ 790150 w 2305101"/>
                <a:gd name="connsiteY987" fmla="*/ 1160892 h 1790471"/>
                <a:gd name="connsiteX988" fmla="*/ 811010 w 2305101"/>
                <a:gd name="connsiteY988" fmla="*/ 1150701 h 1790471"/>
                <a:gd name="connsiteX989" fmla="*/ 808724 w 2305101"/>
                <a:gd name="connsiteY989" fmla="*/ 1146510 h 1790471"/>
                <a:gd name="connsiteX990" fmla="*/ 799961 w 2305101"/>
                <a:gd name="connsiteY990" fmla="*/ 1146510 h 1790471"/>
                <a:gd name="connsiteX991" fmla="*/ 788436 w 2305101"/>
                <a:gd name="connsiteY991" fmla="*/ 1148224 h 1790471"/>
                <a:gd name="connsiteX992" fmla="*/ 777101 w 2305101"/>
                <a:gd name="connsiteY992" fmla="*/ 1147653 h 1790471"/>
                <a:gd name="connsiteX993" fmla="*/ 780340 w 2305101"/>
                <a:gd name="connsiteY993" fmla="*/ 1103742 h 1790471"/>
                <a:gd name="connsiteX994" fmla="*/ 801295 w 2305101"/>
                <a:gd name="connsiteY994" fmla="*/ 1099075 h 1790471"/>
                <a:gd name="connsiteX995" fmla="*/ 802074 w 2305101"/>
                <a:gd name="connsiteY995" fmla="*/ 1094425 h 1790471"/>
                <a:gd name="connsiteX996" fmla="*/ 801295 w 2305101"/>
                <a:gd name="connsiteY996" fmla="*/ 1093646 h 1790471"/>
                <a:gd name="connsiteX997" fmla="*/ 780435 w 2305101"/>
                <a:gd name="connsiteY997" fmla="*/ 1088979 h 1790471"/>
                <a:gd name="connsiteX998" fmla="*/ 779959 w 2305101"/>
                <a:gd name="connsiteY998" fmla="*/ 1067071 h 1790471"/>
                <a:gd name="connsiteX999" fmla="*/ 781864 w 2305101"/>
                <a:gd name="connsiteY999" fmla="*/ 1064309 h 1790471"/>
                <a:gd name="connsiteX1000" fmla="*/ 785102 w 2305101"/>
                <a:gd name="connsiteY1000" fmla="*/ 1063452 h 1790471"/>
                <a:gd name="connsiteX1001" fmla="*/ 791008 w 2305101"/>
                <a:gd name="connsiteY1001" fmla="*/ 1063452 h 1790471"/>
                <a:gd name="connsiteX1002" fmla="*/ 810058 w 2305101"/>
                <a:gd name="connsiteY1002" fmla="*/ 1061356 h 1790471"/>
                <a:gd name="connsiteX1003" fmla="*/ 811985 w 2305101"/>
                <a:gd name="connsiteY1003" fmla="*/ 1053092 h 1790471"/>
                <a:gd name="connsiteX1004" fmla="*/ 810058 w 2305101"/>
                <a:gd name="connsiteY1004" fmla="*/ 1051164 h 1790471"/>
                <a:gd name="connsiteX1005" fmla="*/ 794532 w 2305101"/>
                <a:gd name="connsiteY1005" fmla="*/ 1049164 h 1790471"/>
                <a:gd name="connsiteX1006" fmla="*/ 795199 w 2305101"/>
                <a:gd name="connsiteY1006" fmla="*/ 1044402 h 1790471"/>
                <a:gd name="connsiteX1007" fmla="*/ 796056 w 2305101"/>
                <a:gd name="connsiteY1007" fmla="*/ 1040782 h 1790471"/>
                <a:gd name="connsiteX1008" fmla="*/ 797866 w 2305101"/>
                <a:gd name="connsiteY1008" fmla="*/ 1034400 h 1790471"/>
                <a:gd name="connsiteX1009" fmla="*/ 805009 w 2305101"/>
                <a:gd name="connsiteY1009" fmla="*/ 1016684 h 1790471"/>
                <a:gd name="connsiteX1010" fmla="*/ 813963 w 2305101"/>
                <a:gd name="connsiteY1010" fmla="*/ 1015922 h 1790471"/>
                <a:gd name="connsiteX1011" fmla="*/ 818395 w 2305101"/>
                <a:gd name="connsiteY1011" fmla="*/ 1006993 h 1790471"/>
                <a:gd name="connsiteX1012" fmla="*/ 815582 w 2305101"/>
                <a:gd name="connsiteY1012" fmla="*/ 1003349 h 1790471"/>
                <a:gd name="connsiteX1013" fmla="*/ 811867 w 2305101"/>
                <a:gd name="connsiteY1013" fmla="*/ 1001920 h 1790471"/>
                <a:gd name="connsiteX1014" fmla="*/ 818059 w 2305101"/>
                <a:gd name="connsiteY1014" fmla="*/ 987823 h 1790471"/>
                <a:gd name="connsiteX1015" fmla="*/ 822535 w 2305101"/>
                <a:gd name="connsiteY1015" fmla="*/ 975441 h 1790471"/>
                <a:gd name="connsiteX1016" fmla="*/ 823583 w 2305101"/>
                <a:gd name="connsiteY1016" fmla="*/ 972488 h 1790471"/>
                <a:gd name="connsiteX1017" fmla="*/ 847491 w 2305101"/>
                <a:gd name="connsiteY1017" fmla="*/ 946199 h 1790471"/>
                <a:gd name="connsiteX1018" fmla="*/ 846538 w 2305101"/>
                <a:gd name="connsiteY1018" fmla="*/ 951247 h 1790471"/>
                <a:gd name="connsiteX1019" fmla="*/ 839966 w 2305101"/>
                <a:gd name="connsiteY1019" fmla="*/ 1003539 h 1790471"/>
                <a:gd name="connsiteX1020" fmla="*/ 832537 w 2305101"/>
                <a:gd name="connsiteY1020" fmla="*/ 1053736 h 1790471"/>
                <a:gd name="connsiteX1021" fmla="*/ 821773 w 2305101"/>
                <a:gd name="connsiteY1021" fmla="*/ 1105743 h 1790471"/>
                <a:gd name="connsiteX1022" fmla="*/ 805676 w 2305101"/>
                <a:gd name="connsiteY1022" fmla="*/ 1212518 h 1790471"/>
                <a:gd name="connsiteX1023" fmla="*/ 793484 w 2305101"/>
                <a:gd name="connsiteY1023" fmla="*/ 1319865 h 1790471"/>
                <a:gd name="connsiteX1024" fmla="*/ 792341 w 2305101"/>
                <a:gd name="connsiteY1024" fmla="*/ 1338915 h 1790471"/>
                <a:gd name="connsiteX1025" fmla="*/ 793484 w 2305101"/>
                <a:gd name="connsiteY1025" fmla="*/ 1357393 h 1790471"/>
                <a:gd name="connsiteX1026" fmla="*/ 798271 w 2305101"/>
                <a:gd name="connsiteY1026" fmla="*/ 1360148 h 1790471"/>
                <a:gd name="connsiteX1027" fmla="*/ 800628 w 2305101"/>
                <a:gd name="connsiteY1027" fmla="*/ 1358346 h 1790471"/>
                <a:gd name="connsiteX1028" fmla="*/ 804533 w 2305101"/>
                <a:gd name="connsiteY1028" fmla="*/ 1347106 h 1790471"/>
                <a:gd name="connsiteX1029" fmla="*/ 808057 w 2305101"/>
                <a:gd name="connsiteY1029" fmla="*/ 1334628 h 1790471"/>
                <a:gd name="connsiteX1030" fmla="*/ 812725 w 2305101"/>
                <a:gd name="connsiteY1030" fmla="*/ 1306816 h 1790471"/>
                <a:gd name="connsiteX1031" fmla="*/ 819202 w 2305101"/>
                <a:gd name="connsiteY1031" fmla="*/ 1252809 h 1790471"/>
                <a:gd name="connsiteX1032" fmla="*/ 833299 w 2305101"/>
                <a:gd name="connsiteY1032" fmla="*/ 1146510 h 1790471"/>
                <a:gd name="connsiteX1033" fmla="*/ 852349 w 2305101"/>
                <a:gd name="connsiteY1033" fmla="*/ 1041735 h 1790471"/>
                <a:gd name="connsiteX1034" fmla="*/ 858730 w 2305101"/>
                <a:gd name="connsiteY1034" fmla="*/ 990490 h 1790471"/>
                <a:gd name="connsiteX1035" fmla="*/ 864921 w 2305101"/>
                <a:gd name="connsiteY1035" fmla="*/ 938388 h 1790471"/>
                <a:gd name="connsiteX1036" fmla="*/ 868636 w 2305101"/>
                <a:gd name="connsiteY1036" fmla="*/ 899622 h 1790471"/>
                <a:gd name="connsiteX1037" fmla="*/ 868636 w 2305101"/>
                <a:gd name="connsiteY1037" fmla="*/ 899622 h 1790471"/>
                <a:gd name="connsiteX1038" fmla="*/ 874732 w 2305101"/>
                <a:gd name="connsiteY1038" fmla="*/ 900193 h 1790471"/>
                <a:gd name="connsiteX1039" fmla="*/ 912832 w 2305101"/>
                <a:gd name="connsiteY1039" fmla="*/ 875142 h 1790471"/>
                <a:gd name="connsiteX1040" fmla="*/ 921691 w 2305101"/>
                <a:gd name="connsiteY1040" fmla="*/ 853044 h 1790471"/>
                <a:gd name="connsiteX1041" fmla="*/ 928453 w 2305101"/>
                <a:gd name="connsiteY1041" fmla="*/ 827613 h 1790471"/>
                <a:gd name="connsiteX1042" fmla="*/ 933216 w 2305101"/>
                <a:gd name="connsiteY1042" fmla="*/ 776940 h 1790471"/>
                <a:gd name="connsiteX1043" fmla="*/ 935121 w 2305101"/>
                <a:gd name="connsiteY1043" fmla="*/ 729315 h 1790471"/>
                <a:gd name="connsiteX1044" fmla="*/ 935692 w 2305101"/>
                <a:gd name="connsiteY1044" fmla="*/ 726267 h 1790471"/>
                <a:gd name="connsiteX1045" fmla="*/ 943408 w 2305101"/>
                <a:gd name="connsiteY1045" fmla="*/ 721409 h 1790471"/>
                <a:gd name="connsiteX1046" fmla="*/ 945694 w 2305101"/>
                <a:gd name="connsiteY1046" fmla="*/ 719790 h 1790471"/>
                <a:gd name="connsiteX1047" fmla="*/ 951028 w 2305101"/>
                <a:gd name="connsiteY1047" fmla="*/ 715027 h 1790471"/>
                <a:gd name="connsiteX1048" fmla="*/ 957695 w 2305101"/>
                <a:gd name="connsiteY1048" fmla="*/ 709122 h 1790471"/>
                <a:gd name="connsiteX1049" fmla="*/ 959600 w 2305101"/>
                <a:gd name="connsiteY1049" fmla="*/ 707788 h 1790471"/>
                <a:gd name="connsiteX1050" fmla="*/ 962267 w 2305101"/>
                <a:gd name="connsiteY1050" fmla="*/ 706074 h 1790471"/>
                <a:gd name="connsiteX1051" fmla="*/ 965125 w 2305101"/>
                <a:gd name="connsiteY1051" fmla="*/ 704645 h 1790471"/>
                <a:gd name="connsiteX1052" fmla="*/ 968363 w 2305101"/>
                <a:gd name="connsiteY1052" fmla="*/ 703597 h 1790471"/>
                <a:gd name="connsiteX1053" fmla="*/ 977126 w 2305101"/>
                <a:gd name="connsiteY1053" fmla="*/ 700073 h 1790471"/>
                <a:gd name="connsiteX1054" fmla="*/ 988461 w 2305101"/>
                <a:gd name="connsiteY1054" fmla="*/ 694548 h 1790471"/>
                <a:gd name="connsiteX1055" fmla="*/ 986556 w 2305101"/>
                <a:gd name="connsiteY1055" fmla="*/ 702359 h 1790471"/>
                <a:gd name="connsiteX1056" fmla="*/ 968363 w 2305101"/>
                <a:gd name="connsiteY1056" fmla="*/ 806277 h 1790471"/>
                <a:gd name="connsiteX1057" fmla="*/ 935407 w 2305101"/>
                <a:gd name="connsiteY1057" fmla="*/ 1026114 h 1790471"/>
                <a:gd name="connsiteX1058" fmla="*/ 910927 w 2305101"/>
                <a:gd name="connsiteY1058" fmla="*/ 1243379 h 1790471"/>
                <a:gd name="connsiteX1059" fmla="*/ 896354 w 2305101"/>
                <a:gd name="connsiteY1059" fmla="*/ 1349011 h 1790471"/>
                <a:gd name="connsiteX1060" fmla="*/ 881304 w 2305101"/>
                <a:gd name="connsiteY1060" fmla="*/ 1456263 h 1790471"/>
                <a:gd name="connsiteX1061" fmla="*/ 879114 w 2305101"/>
                <a:gd name="connsiteY1061" fmla="*/ 1488648 h 1790471"/>
                <a:gd name="connsiteX1062" fmla="*/ 875590 w 2305101"/>
                <a:gd name="connsiteY1062" fmla="*/ 1498173 h 1790471"/>
                <a:gd name="connsiteX1063" fmla="*/ 877304 w 2305101"/>
                <a:gd name="connsiteY1063" fmla="*/ 1505221 h 1790471"/>
                <a:gd name="connsiteX1064" fmla="*/ 877304 w 2305101"/>
                <a:gd name="connsiteY1064" fmla="*/ 1522652 h 1790471"/>
                <a:gd name="connsiteX1065" fmla="*/ 877304 w 2305101"/>
                <a:gd name="connsiteY1065" fmla="*/ 1523699 h 1790471"/>
                <a:gd name="connsiteX1066" fmla="*/ 876447 w 2305101"/>
                <a:gd name="connsiteY1066" fmla="*/ 1535987 h 1790471"/>
                <a:gd name="connsiteX1067" fmla="*/ 877399 w 2305101"/>
                <a:gd name="connsiteY1067" fmla="*/ 1542654 h 1790471"/>
                <a:gd name="connsiteX1068" fmla="*/ 878447 w 2305101"/>
                <a:gd name="connsiteY1068" fmla="*/ 1550941 h 1790471"/>
                <a:gd name="connsiteX1069" fmla="*/ 878923 w 2305101"/>
                <a:gd name="connsiteY1069" fmla="*/ 1554275 h 1790471"/>
                <a:gd name="connsiteX1070" fmla="*/ 880066 w 2305101"/>
                <a:gd name="connsiteY1070" fmla="*/ 1562085 h 1790471"/>
                <a:gd name="connsiteX1071" fmla="*/ 880066 w 2305101"/>
                <a:gd name="connsiteY1071" fmla="*/ 1598566 h 1790471"/>
                <a:gd name="connsiteX1072" fmla="*/ 873494 w 2305101"/>
                <a:gd name="connsiteY1072" fmla="*/ 1627141 h 1790471"/>
                <a:gd name="connsiteX1073" fmla="*/ 860921 w 2305101"/>
                <a:gd name="connsiteY1073" fmla="*/ 1656192 h 1790471"/>
                <a:gd name="connsiteX1074" fmla="*/ 857492 w 2305101"/>
                <a:gd name="connsiteY1074" fmla="*/ 1663432 h 1790471"/>
                <a:gd name="connsiteX1075" fmla="*/ 854539 w 2305101"/>
                <a:gd name="connsiteY1075" fmla="*/ 1665908 h 1790471"/>
                <a:gd name="connsiteX1076" fmla="*/ 849967 w 2305101"/>
                <a:gd name="connsiteY1076" fmla="*/ 1671433 h 1790471"/>
                <a:gd name="connsiteX1077" fmla="*/ 846253 w 2305101"/>
                <a:gd name="connsiteY1077" fmla="*/ 1678767 h 1790471"/>
                <a:gd name="connsiteX1078" fmla="*/ 846253 w 2305101"/>
                <a:gd name="connsiteY1078" fmla="*/ 1679719 h 1790471"/>
                <a:gd name="connsiteX1079" fmla="*/ 845205 w 2305101"/>
                <a:gd name="connsiteY1079" fmla="*/ 1682386 h 1790471"/>
                <a:gd name="connsiteX1080" fmla="*/ 845205 w 2305101"/>
                <a:gd name="connsiteY1080" fmla="*/ 1683815 h 1790471"/>
                <a:gd name="connsiteX1081" fmla="*/ 839585 w 2305101"/>
                <a:gd name="connsiteY1081" fmla="*/ 1689625 h 1790471"/>
                <a:gd name="connsiteX1082" fmla="*/ 836251 w 2305101"/>
                <a:gd name="connsiteY1082" fmla="*/ 1692483 h 1790471"/>
                <a:gd name="connsiteX1083" fmla="*/ 830441 w 2305101"/>
                <a:gd name="connsiteY1083" fmla="*/ 1696007 h 1790471"/>
                <a:gd name="connsiteX1084" fmla="*/ 827203 w 2305101"/>
                <a:gd name="connsiteY1084" fmla="*/ 1698198 h 1790471"/>
                <a:gd name="connsiteX1085" fmla="*/ 818249 w 2305101"/>
                <a:gd name="connsiteY1085" fmla="*/ 1701436 h 1790471"/>
                <a:gd name="connsiteX1086" fmla="*/ 788912 w 2305101"/>
                <a:gd name="connsiteY1086" fmla="*/ 1710961 h 1790471"/>
                <a:gd name="connsiteX1087" fmla="*/ 1156005 w 2305101"/>
                <a:gd name="connsiteY1087" fmla="*/ 1382920 h 1790471"/>
                <a:gd name="connsiteX1088" fmla="*/ 1156005 w 2305101"/>
                <a:gd name="connsiteY1088" fmla="*/ 1382920 h 1790471"/>
                <a:gd name="connsiteX1089" fmla="*/ 1141528 w 2305101"/>
                <a:gd name="connsiteY1089" fmla="*/ 1397684 h 1790471"/>
                <a:gd name="connsiteX1090" fmla="*/ 1134384 w 2305101"/>
                <a:gd name="connsiteY1090" fmla="*/ 1403970 h 1790471"/>
                <a:gd name="connsiteX1091" fmla="*/ 1130764 w 2305101"/>
                <a:gd name="connsiteY1091" fmla="*/ 1407018 h 1790471"/>
                <a:gd name="connsiteX1092" fmla="*/ 1130098 w 2305101"/>
                <a:gd name="connsiteY1092" fmla="*/ 1407590 h 1790471"/>
                <a:gd name="connsiteX1093" fmla="*/ 1129526 w 2305101"/>
                <a:gd name="connsiteY1093" fmla="*/ 1408066 h 1790471"/>
                <a:gd name="connsiteX1094" fmla="*/ 1112667 w 2305101"/>
                <a:gd name="connsiteY1094" fmla="*/ 1420068 h 1790471"/>
                <a:gd name="connsiteX1095" fmla="*/ 1077520 w 2305101"/>
                <a:gd name="connsiteY1095" fmla="*/ 1439880 h 1790471"/>
                <a:gd name="connsiteX1096" fmla="*/ 1068757 w 2305101"/>
                <a:gd name="connsiteY1096" fmla="*/ 1443975 h 1790471"/>
                <a:gd name="connsiteX1097" fmla="*/ 1066090 w 2305101"/>
                <a:gd name="connsiteY1097" fmla="*/ 1445214 h 1790471"/>
                <a:gd name="connsiteX1098" fmla="*/ 1062661 w 2305101"/>
                <a:gd name="connsiteY1098" fmla="*/ 1446642 h 1790471"/>
                <a:gd name="connsiteX1099" fmla="*/ 1039991 w 2305101"/>
                <a:gd name="connsiteY1099" fmla="*/ 1454929 h 1790471"/>
                <a:gd name="connsiteX1100" fmla="*/ 991223 w 2305101"/>
                <a:gd name="connsiteY1100" fmla="*/ 1467978 h 1790471"/>
                <a:gd name="connsiteX1101" fmla="*/ 981698 w 2305101"/>
                <a:gd name="connsiteY1101" fmla="*/ 1469979 h 1790471"/>
                <a:gd name="connsiteX1102" fmla="*/ 981698 w 2305101"/>
                <a:gd name="connsiteY1102" fmla="*/ 1469979 h 1790471"/>
                <a:gd name="connsiteX1103" fmla="*/ 977602 w 2305101"/>
                <a:gd name="connsiteY1103" fmla="*/ 1467407 h 1790471"/>
                <a:gd name="connsiteX1104" fmla="*/ 970554 w 2305101"/>
                <a:gd name="connsiteY1104" fmla="*/ 1464740 h 1790471"/>
                <a:gd name="connsiteX1105" fmla="*/ 958172 w 2305101"/>
                <a:gd name="connsiteY1105" fmla="*/ 1458168 h 1790471"/>
                <a:gd name="connsiteX1106" fmla="*/ 948647 w 2305101"/>
                <a:gd name="connsiteY1106" fmla="*/ 1450834 h 1790471"/>
                <a:gd name="connsiteX1107" fmla="*/ 928739 w 2305101"/>
                <a:gd name="connsiteY1107" fmla="*/ 1409685 h 1790471"/>
                <a:gd name="connsiteX1108" fmla="*/ 932263 w 2305101"/>
                <a:gd name="connsiteY1108" fmla="*/ 1409685 h 1790471"/>
                <a:gd name="connsiteX1109" fmla="*/ 963981 w 2305101"/>
                <a:gd name="connsiteY1109" fmla="*/ 1406923 h 1790471"/>
                <a:gd name="connsiteX1110" fmla="*/ 1022465 w 2305101"/>
                <a:gd name="connsiteY1110" fmla="*/ 1395493 h 1790471"/>
                <a:gd name="connsiteX1111" fmla="*/ 1073710 w 2305101"/>
                <a:gd name="connsiteY1111" fmla="*/ 1373395 h 1790471"/>
                <a:gd name="connsiteX1112" fmla="*/ 1078853 w 2305101"/>
                <a:gd name="connsiteY1112" fmla="*/ 1372347 h 1790471"/>
                <a:gd name="connsiteX1113" fmla="*/ 1085902 w 2305101"/>
                <a:gd name="connsiteY1113" fmla="*/ 1371585 h 1790471"/>
                <a:gd name="connsiteX1114" fmla="*/ 1096760 w 2305101"/>
                <a:gd name="connsiteY1114" fmla="*/ 1369776 h 1790471"/>
                <a:gd name="connsiteX1115" fmla="*/ 1104666 w 2305101"/>
                <a:gd name="connsiteY1115" fmla="*/ 1368537 h 1790471"/>
                <a:gd name="connsiteX1116" fmla="*/ 1106666 w 2305101"/>
                <a:gd name="connsiteY1116" fmla="*/ 1368537 h 1790471"/>
                <a:gd name="connsiteX1117" fmla="*/ 1109333 w 2305101"/>
                <a:gd name="connsiteY1117" fmla="*/ 1369014 h 1790471"/>
                <a:gd name="connsiteX1118" fmla="*/ 1110000 w 2305101"/>
                <a:gd name="connsiteY1118" fmla="*/ 1369014 h 1790471"/>
                <a:gd name="connsiteX1119" fmla="*/ 1114667 w 2305101"/>
                <a:gd name="connsiteY1119" fmla="*/ 1369680 h 1790471"/>
                <a:gd name="connsiteX1120" fmla="*/ 1119906 w 2305101"/>
                <a:gd name="connsiteY1120" fmla="*/ 1369680 h 1790471"/>
                <a:gd name="connsiteX1121" fmla="*/ 1134860 w 2305101"/>
                <a:gd name="connsiteY1121" fmla="*/ 1367775 h 1790471"/>
                <a:gd name="connsiteX1122" fmla="*/ 1159435 w 2305101"/>
                <a:gd name="connsiteY1122" fmla="*/ 1356345 h 1790471"/>
                <a:gd name="connsiteX1123" fmla="*/ 1164483 w 2305101"/>
                <a:gd name="connsiteY1123" fmla="*/ 1350345 h 1790471"/>
                <a:gd name="connsiteX1124" fmla="*/ 1166388 w 2305101"/>
                <a:gd name="connsiteY1124" fmla="*/ 1346725 h 1790471"/>
                <a:gd name="connsiteX1125" fmla="*/ 1167340 w 2305101"/>
                <a:gd name="connsiteY1125" fmla="*/ 1344534 h 1790471"/>
                <a:gd name="connsiteX1126" fmla="*/ 1171531 w 2305101"/>
                <a:gd name="connsiteY1126" fmla="*/ 1293861 h 1790471"/>
                <a:gd name="connsiteX1127" fmla="*/ 1171531 w 2305101"/>
                <a:gd name="connsiteY1127" fmla="*/ 1293861 h 1790471"/>
                <a:gd name="connsiteX1128" fmla="*/ 1171531 w 2305101"/>
                <a:gd name="connsiteY1128" fmla="*/ 1293004 h 1790471"/>
                <a:gd name="connsiteX1129" fmla="*/ 1172960 w 2305101"/>
                <a:gd name="connsiteY1129" fmla="*/ 1292052 h 1790471"/>
                <a:gd name="connsiteX1130" fmla="*/ 1185247 w 2305101"/>
                <a:gd name="connsiteY1130" fmla="*/ 1283193 h 1790471"/>
                <a:gd name="connsiteX1131" fmla="*/ 1208488 w 2305101"/>
                <a:gd name="connsiteY1131" fmla="*/ 1264143 h 1790471"/>
                <a:gd name="connsiteX1132" fmla="*/ 1208488 w 2305101"/>
                <a:gd name="connsiteY1132" fmla="*/ 1264143 h 1790471"/>
                <a:gd name="connsiteX1133" fmla="*/ 1201154 w 2305101"/>
                <a:gd name="connsiteY1133" fmla="*/ 1293290 h 1790471"/>
                <a:gd name="connsiteX1134" fmla="*/ 1193915 w 2305101"/>
                <a:gd name="connsiteY1134" fmla="*/ 1315959 h 1790471"/>
                <a:gd name="connsiteX1135" fmla="*/ 1189915 w 2305101"/>
                <a:gd name="connsiteY1135" fmla="*/ 1327009 h 1790471"/>
                <a:gd name="connsiteX1136" fmla="*/ 1188771 w 2305101"/>
                <a:gd name="connsiteY1136" fmla="*/ 1329771 h 1790471"/>
                <a:gd name="connsiteX1137" fmla="*/ 1187533 w 2305101"/>
                <a:gd name="connsiteY1137" fmla="*/ 1332914 h 1790471"/>
                <a:gd name="connsiteX1138" fmla="*/ 1186200 w 2305101"/>
                <a:gd name="connsiteY1138" fmla="*/ 1335962 h 1790471"/>
                <a:gd name="connsiteX1139" fmla="*/ 1165912 w 2305101"/>
                <a:gd name="connsiteY1139" fmla="*/ 1371205 h 1790471"/>
                <a:gd name="connsiteX1140" fmla="*/ 1165912 w 2305101"/>
                <a:gd name="connsiteY1140" fmla="*/ 1371776 h 1790471"/>
                <a:gd name="connsiteX1141" fmla="*/ 1165435 w 2305101"/>
                <a:gd name="connsiteY1141" fmla="*/ 1372443 h 1790471"/>
                <a:gd name="connsiteX1142" fmla="*/ 1162483 w 2305101"/>
                <a:gd name="connsiteY1142" fmla="*/ 1376158 h 1790471"/>
                <a:gd name="connsiteX1143" fmla="*/ 1156291 w 2305101"/>
                <a:gd name="connsiteY1143" fmla="*/ 1383396 h 1790471"/>
                <a:gd name="connsiteX1144" fmla="*/ 1198392 w 2305101"/>
                <a:gd name="connsiteY1144" fmla="*/ 1389778 h 1790471"/>
                <a:gd name="connsiteX1145" fmla="*/ 1198392 w 2305101"/>
                <a:gd name="connsiteY1145" fmla="*/ 1389778 h 1790471"/>
                <a:gd name="connsiteX1146" fmla="*/ 1210298 w 2305101"/>
                <a:gd name="connsiteY1146" fmla="*/ 1370728 h 1790471"/>
                <a:gd name="connsiteX1147" fmla="*/ 1212775 w 2305101"/>
                <a:gd name="connsiteY1147" fmla="*/ 1366251 h 1790471"/>
                <a:gd name="connsiteX1148" fmla="*/ 1222300 w 2305101"/>
                <a:gd name="connsiteY1148" fmla="*/ 1382253 h 1790471"/>
                <a:gd name="connsiteX1149" fmla="*/ 1236683 w 2305101"/>
                <a:gd name="connsiteY1149" fmla="*/ 1397970 h 1790471"/>
                <a:gd name="connsiteX1150" fmla="*/ 1229443 w 2305101"/>
                <a:gd name="connsiteY1150" fmla="*/ 1396541 h 1790471"/>
                <a:gd name="connsiteX1151" fmla="*/ 1198296 w 2305101"/>
                <a:gd name="connsiteY1151" fmla="*/ 1389492 h 1790471"/>
                <a:gd name="connsiteX1152" fmla="*/ 1684834 w 2305101"/>
                <a:gd name="connsiteY1152" fmla="*/ 1387207 h 1790471"/>
                <a:gd name="connsiteX1153" fmla="*/ 1684834 w 2305101"/>
                <a:gd name="connsiteY1153" fmla="*/ 1387207 h 1790471"/>
                <a:gd name="connsiteX1154" fmla="*/ 1662164 w 2305101"/>
                <a:gd name="connsiteY1154" fmla="*/ 1376539 h 1790471"/>
                <a:gd name="connsiteX1155" fmla="*/ 1637304 w 2305101"/>
                <a:gd name="connsiteY1155" fmla="*/ 1369204 h 1790471"/>
                <a:gd name="connsiteX1156" fmla="*/ 1584631 w 2305101"/>
                <a:gd name="connsiteY1156" fmla="*/ 1363775 h 1790471"/>
                <a:gd name="connsiteX1157" fmla="*/ 1532053 w 2305101"/>
                <a:gd name="connsiteY1157" fmla="*/ 1370824 h 1790471"/>
                <a:gd name="connsiteX1158" fmla="*/ 1527957 w 2305101"/>
                <a:gd name="connsiteY1158" fmla="*/ 1371395 h 1790471"/>
                <a:gd name="connsiteX1159" fmla="*/ 1521766 w 2305101"/>
                <a:gd name="connsiteY1159" fmla="*/ 1372157 h 1790471"/>
                <a:gd name="connsiteX1160" fmla="*/ 1509288 w 2305101"/>
                <a:gd name="connsiteY1160" fmla="*/ 1373586 h 1790471"/>
                <a:gd name="connsiteX1161" fmla="*/ 1482142 w 2305101"/>
                <a:gd name="connsiteY1161" fmla="*/ 1376158 h 1790471"/>
                <a:gd name="connsiteX1162" fmla="*/ 1427563 w 2305101"/>
                <a:gd name="connsiteY1162" fmla="*/ 1382634 h 1790471"/>
                <a:gd name="connsiteX1163" fmla="*/ 1376890 w 2305101"/>
                <a:gd name="connsiteY1163" fmla="*/ 1392921 h 1790471"/>
                <a:gd name="connsiteX1164" fmla="*/ 1352697 w 2305101"/>
                <a:gd name="connsiteY1164" fmla="*/ 1398160 h 1790471"/>
                <a:gd name="connsiteX1165" fmla="*/ 1328979 w 2305101"/>
                <a:gd name="connsiteY1165" fmla="*/ 1401970 h 1790471"/>
                <a:gd name="connsiteX1166" fmla="*/ 1324217 w 2305101"/>
                <a:gd name="connsiteY1166" fmla="*/ 1402637 h 1790471"/>
                <a:gd name="connsiteX1167" fmla="*/ 1323455 w 2305101"/>
                <a:gd name="connsiteY1167" fmla="*/ 1402637 h 1790471"/>
                <a:gd name="connsiteX1168" fmla="*/ 1317835 w 2305101"/>
                <a:gd name="connsiteY1168" fmla="*/ 1403209 h 1790471"/>
                <a:gd name="connsiteX1169" fmla="*/ 1306596 w 2305101"/>
                <a:gd name="connsiteY1169" fmla="*/ 1403875 h 1790471"/>
                <a:gd name="connsiteX1170" fmla="*/ 1281640 w 2305101"/>
                <a:gd name="connsiteY1170" fmla="*/ 1403875 h 1790471"/>
                <a:gd name="connsiteX1171" fmla="*/ 1261543 w 2305101"/>
                <a:gd name="connsiteY1171" fmla="*/ 1402256 h 1790471"/>
                <a:gd name="connsiteX1172" fmla="*/ 1252018 w 2305101"/>
                <a:gd name="connsiteY1172" fmla="*/ 1388730 h 1790471"/>
                <a:gd name="connsiteX1173" fmla="*/ 1236968 w 2305101"/>
                <a:gd name="connsiteY1173" fmla="*/ 1374538 h 1790471"/>
                <a:gd name="connsiteX1174" fmla="*/ 1221633 w 2305101"/>
                <a:gd name="connsiteY1174" fmla="*/ 1347106 h 1790471"/>
                <a:gd name="connsiteX1175" fmla="*/ 1224204 w 2305101"/>
                <a:gd name="connsiteY1175" fmla="*/ 1340820 h 1790471"/>
                <a:gd name="connsiteX1176" fmla="*/ 1229062 w 2305101"/>
                <a:gd name="connsiteY1176" fmla="*/ 1327961 h 1790471"/>
                <a:gd name="connsiteX1177" fmla="*/ 1242874 w 2305101"/>
                <a:gd name="connsiteY1177" fmla="*/ 1280336 h 1790471"/>
                <a:gd name="connsiteX1178" fmla="*/ 1260304 w 2305101"/>
                <a:gd name="connsiteY1178" fmla="*/ 1181466 h 1790471"/>
                <a:gd name="connsiteX1179" fmla="*/ 1284593 w 2305101"/>
                <a:gd name="connsiteY1179" fmla="*/ 968487 h 1790471"/>
                <a:gd name="connsiteX1180" fmla="*/ 1285069 w 2305101"/>
                <a:gd name="connsiteY1180" fmla="*/ 916386 h 1790471"/>
                <a:gd name="connsiteX1181" fmla="*/ 1301167 w 2305101"/>
                <a:gd name="connsiteY1181" fmla="*/ 911337 h 1790471"/>
                <a:gd name="connsiteX1182" fmla="*/ 1313168 w 2305101"/>
                <a:gd name="connsiteY1182" fmla="*/ 908004 h 1790471"/>
                <a:gd name="connsiteX1183" fmla="*/ 1329265 w 2305101"/>
                <a:gd name="connsiteY1183" fmla="*/ 929816 h 1790471"/>
                <a:gd name="connsiteX1184" fmla="*/ 1336879 w 2305101"/>
                <a:gd name="connsiteY1184" fmla="*/ 927536 h 1790471"/>
                <a:gd name="connsiteX1185" fmla="*/ 1337552 w 2305101"/>
                <a:gd name="connsiteY1185" fmla="*/ 924863 h 1790471"/>
                <a:gd name="connsiteX1186" fmla="*/ 1330122 w 2305101"/>
                <a:gd name="connsiteY1186" fmla="*/ 899431 h 1790471"/>
                <a:gd name="connsiteX1187" fmla="*/ 1320121 w 2305101"/>
                <a:gd name="connsiteY1187" fmla="*/ 873047 h 1790471"/>
                <a:gd name="connsiteX1188" fmla="*/ 1315740 w 2305101"/>
                <a:gd name="connsiteY1188" fmla="*/ 858569 h 1790471"/>
                <a:gd name="connsiteX1189" fmla="*/ 1315073 w 2305101"/>
                <a:gd name="connsiteY1189" fmla="*/ 856569 h 1790471"/>
                <a:gd name="connsiteX1190" fmla="*/ 1314502 w 2305101"/>
                <a:gd name="connsiteY1190" fmla="*/ 847710 h 1790471"/>
                <a:gd name="connsiteX1191" fmla="*/ 1299166 w 2305101"/>
                <a:gd name="connsiteY1191" fmla="*/ 836852 h 1790471"/>
                <a:gd name="connsiteX1192" fmla="*/ 1282307 w 2305101"/>
                <a:gd name="connsiteY1192" fmla="*/ 825612 h 1790471"/>
                <a:gd name="connsiteX1193" fmla="*/ 1263257 w 2305101"/>
                <a:gd name="connsiteY1193" fmla="*/ 811420 h 1790471"/>
                <a:gd name="connsiteX1194" fmla="*/ 1259447 w 2305101"/>
                <a:gd name="connsiteY1194" fmla="*/ 804753 h 1790471"/>
                <a:gd name="connsiteX1195" fmla="*/ 1245445 w 2305101"/>
                <a:gd name="connsiteY1195" fmla="*/ 797133 h 1790471"/>
                <a:gd name="connsiteX1196" fmla="*/ 1221728 w 2305101"/>
                <a:gd name="connsiteY1196" fmla="*/ 777130 h 1790471"/>
                <a:gd name="connsiteX1197" fmla="*/ 1181818 w 2305101"/>
                <a:gd name="connsiteY1197" fmla="*/ 754461 h 1790471"/>
                <a:gd name="connsiteX1198" fmla="*/ 1151053 w 2305101"/>
                <a:gd name="connsiteY1198" fmla="*/ 764938 h 1790471"/>
                <a:gd name="connsiteX1199" fmla="*/ 1142480 w 2305101"/>
                <a:gd name="connsiteY1199" fmla="*/ 771606 h 1790471"/>
                <a:gd name="connsiteX1200" fmla="*/ 1142480 w 2305101"/>
                <a:gd name="connsiteY1200" fmla="*/ 771606 h 1790471"/>
                <a:gd name="connsiteX1201" fmla="*/ 1141146 w 2305101"/>
                <a:gd name="connsiteY1201" fmla="*/ 772749 h 1790471"/>
                <a:gd name="connsiteX1202" fmla="*/ 1136765 w 2305101"/>
                <a:gd name="connsiteY1202" fmla="*/ 776082 h 1790471"/>
                <a:gd name="connsiteX1203" fmla="*/ 1118287 w 2305101"/>
                <a:gd name="connsiteY1203" fmla="*/ 787512 h 1790471"/>
                <a:gd name="connsiteX1204" fmla="*/ 1080663 w 2305101"/>
                <a:gd name="connsiteY1204" fmla="*/ 812087 h 1790471"/>
                <a:gd name="connsiteX1205" fmla="*/ 1068757 w 2305101"/>
                <a:gd name="connsiteY1205" fmla="*/ 821612 h 1790471"/>
                <a:gd name="connsiteX1206" fmla="*/ 1049135 w 2305101"/>
                <a:gd name="connsiteY1206" fmla="*/ 819231 h 1790471"/>
                <a:gd name="connsiteX1207" fmla="*/ 1043801 w 2305101"/>
                <a:gd name="connsiteY1207" fmla="*/ 819231 h 1790471"/>
                <a:gd name="connsiteX1208" fmla="*/ 1041896 w 2305101"/>
                <a:gd name="connsiteY1208" fmla="*/ 817707 h 1790471"/>
                <a:gd name="connsiteX1209" fmla="*/ 1039039 w 2305101"/>
                <a:gd name="connsiteY1209" fmla="*/ 814945 h 1790471"/>
                <a:gd name="connsiteX1210" fmla="*/ 1033419 w 2305101"/>
                <a:gd name="connsiteY1210" fmla="*/ 809229 h 1790471"/>
                <a:gd name="connsiteX1211" fmla="*/ 1032847 w 2305101"/>
                <a:gd name="connsiteY1211" fmla="*/ 808563 h 1790471"/>
                <a:gd name="connsiteX1212" fmla="*/ 1032847 w 2305101"/>
                <a:gd name="connsiteY1212" fmla="*/ 807896 h 1790471"/>
                <a:gd name="connsiteX1213" fmla="*/ 1074471 w 2305101"/>
                <a:gd name="connsiteY1213" fmla="*/ 794847 h 1790471"/>
                <a:gd name="connsiteX1214" fmla="*/ 1097808 w 2305101"/>
                <a:gd name="connsiteY1214" fmla="*/ 764938 h 1790471"/>
                <a:gd name="connsiteX1215" fmla="*/ 1110857 w 2305101"/>
                <a:gd name="connsiteY1215" fmla="*/ 726838 h 1790471"/>
                <a:gd name="connsiteX1216" fmla="*/ 1090378 w 2305101"/>
                <a:gd name="connsiteY1216" fmla="*/ 699597 h 1790471"/>
                <a:gd name="connsiteX1217" fmla="*/ 1096474 w 2305101"/>
                <a:gd name="connsiteY1217" fmla="*/ 690072 h 1790471"/>
                <a:gd name="connsiteX1218" fmla="*/ 1102285 w 2305101"/>
                <a:gd name="connsiteY1218" fmla="*/ 681404 h 1790471"/>
                <a:gd name="connsiteX1219" fmla="*/ 1104952 w 2305101"/>
                <a:gd name="connsiteY1219" fmla="*/ 676260 h 1790471"/>
                <a:gd name="connsiteX1220" fmla="*/ 1106857 w 2305101"/>
                <a:gd name="connsiteY1220" fmla="*/ 673689 h 1790471"/>
                <a:gd name="connsiteX1221" fmla="*/ 1130288 w 2305101"/>
                <a:gd name="connsiteY1221" fmla="*/ 648066 h 1790471"/>
                <a:gd name="connsiteX1222" fmla="*/ 1136384 w 2305101"/>
                <a:gd name="connsiteY1222" fmla="*/ 642732 h 1790471"/>
                <a:gd name="connsiteX1223" fmla="*/ 1137241 w 2305101"/>
                <a:gd name="connsiteY1223" fmla="*/ 641970 h 1790471"/>
                <a:gd name="connsiteX1224" fmla="*/ 1137908 w 2305101"/>
                <a:gd name="connsiteY1224" fmla="*/ 641399 h 1790471"/>
                <a:gd name="connsiteX1225" fmla="*/ 1144099 w 2305101"/>
                <a:gd name="connsiteY1225" fmla="*/ 636446 h 1790471"/>
                <a:gd name="connsiteX1226" fmla="*/ 1150862 w 2305101"/>
                <a:gd name="connsiteY1226" fmla="*/ 629397 h 1790471"/>
                <a:gd name="connsiteX1227" fmla="*/ 1152577 w 2305101"/>
                <a:gd name="connsiteY1227" fmla="*/ 628635 h 1790471"/>
                <a:gd name="connsiteX1228" fmla="*/ 1153243 w 2305101"/>
                <a:gd name="connsiteY1228" fmla="*/ 628635 h 1790471"/>
                <a:gd name="connsiteX1229" fmla="*/ 1154101 w 2305101"/>
                <a:gd name="connsiteY1229" fmla="*/ 628635 h 1790471"/>
                <a:gd name="connsiteX1230" fmla="*/ 1161340 w 2305101"/>
                <a:gd name="connsiteY1230" fmla="*/ 626730 h 1790471"/>
                <a:gd name="connsiteX1231" fmla="*/ 1165245 w 2305101"/>
                <a:gd name="connsiteY1231" fmla="*/ 625968 h 1790471"/>
                <a:gd name="connsiteX1232" fmla="*/ 1166007 w 2305101"/>
                <a:gd name="connsiteY1232" fmla="*/ 625968 h 1790471"/>
                <a:gd name="connsiteX1233" fmla="*/ 1167721 w 2305101"/>
                <a:gd name="connsiteY1233" fmla="*/ 625968 h 1790471"/>
                <a:gd name="connsiteX1234" fmla="*/ 1202202 w 2305101"/>
                <a:gd name="connsiteY1234" fmla="*/ 627397 h 1790471"/>
                <a:gd name="connsiteX1235" fmla="*/ 1208393 w 2305101"/>
                <a:gd name="connsiteY1235" fmla="*/ 628254 h 1790471"/>
                <a:gd name="connsiteX1236" fmla="*/ 1214203 w 2305101"/>
                <a:gd name="connsiteY1236" fmla="*/ 629112 h 1790471"/>
                <a:gd name="connsiteX1237" fmla="*/ 1237540 w 2305101"/>
                <a:gd name="connsiteY1237" fmla="*/ 631874 h 1790471"/>
                <a:gd name="connsiteX1238" fmla="*/ 1285927 w 2305101"/>
                <a:gd name="connsiteY1238" fmla="*/ 642637 h 1790471"/>
                <a:gd name="connsiteX1239" fmla="*/ 1333552 w 2305101"/>
                <a:gd name="connsiteY1239" fmla="*/ 656258 h 1790471"/>
                <a:gd name="connsiteX1240" fmla="*/ 1379271 w 2305101"/>
                <a:gd name="connsiteY1240" fmla="*/ 665783 h 1790471"/>
                <a:gd name="connsiteX1241" fmla="*/ 1400512 w 2305101"/>
                <a:gd name="connsiteY1241" fmla="*/ 672165 h 1790471"/>
                <a:gd name="connsiteX1242" fmla="*/ 1401465 w 2305101"/>
                <a:gd name="connsiteY1242" fmla="*/ 672165 h 1790471"/>
                <a:gd name="connsiteX1243" fmla="*/ 1402798 w 2305101"/>
                <a:gd name="connsiteY1243" fmla="*/ 672831 h 1790471"/>
                <a:gd name="connsiteX1244" fmla="*/ 1407656 w 2305101"/>
                <a:gd name="connsiteY1244" fmla="*/ 675117 h 1790471"/>
                <a:gd name="connsiteX1245" fmla="*/ 1418705 w 2305101"/>
                <a:gd name="connsiteY1245" fmla="*/ 681213 h 1790471"/>
                <a:gd name="connsiteX1246" fmla="*/ 1428230 w 2305101"/>
                <a:gd name="connsiteY1246" fmla="*/ 687405 h 1790471"/>
                <a:gd name="connsiteX1247" fmla="*/ 1432707 w 2305101"/>
                <a:gd name="connsiteY1247" fmla="*/ 690643 h 1790471"/>
                <a:gd name="connsiteX1248" fmla="*/ 1435660 w 2305101"/>
                <a:gd name="connsiteY1248" fmla="*/ 692929 h 1790471"/>
                <a:gd name="connsiteX1249" fmla="*/ 1453186 w 2305101"/>
                <a:gd name="connsiteY1249" fmla="*/ 708360 h 1790471"/>
                <a:gd name="connsiteX1250" fmla="*/ 1513098 w 2305101"/>
                <a:gd name="connsiteY1250" fmla="*/ 772749 h 1790471"/>
                <a:gd name="connsiteX1251" fmla="*/ 1542721 w 2305101"/>
                <a:gd name="connsiteY1251" fmla="*/ 807229 h 1790471"/>
                <a:gd name="connsiteX1252" fmla="*/ 1559294 w 2305101"/>
                <a:gd name="connsiteY1252" fmla="*/ 824374 h 1790471"/>
                <a:gd name="connsiteX1253" fmla="*/ 1567104 w 2305101"/>
                <a:gd name="connsiteY1253" fmla="*/ 832185 h 1790471"/>
                <a:gd name="connsiteX1254" fmla="*/ 1577296 w 2305101"/>
                <a:gd name="connsiteY1254" fmla="*/ 839233 h 1790471"/>
                <a:gd name="connsiteX1255" fmla="*/ 1581868 w 2305101"/>
                <a:gd name="connsiteY1255" fmla="*/ 840567 h 1790471"/>
                <a:gd name="connsiteX1256" fmla="*/ 1598251 w 2305101"/>
                <a:gd name="connsiteY1256" fmla="*/ 870475 h 1790471"/>
                <a:gd name="connsiteX1257" fmla="*/ 1645876 w 2305101"/>
                <a:gd name="connsiteY1257" fmla="*/ 913147 h 1790471"/>
                <a:gd name="connsiteX1258" fmla="*/ 1706074 w 2305101"/>
                <a:gd name="connsiteY1258" fmla="*/ 936864 h 1790471"/>
                <a:gd name="connsiteX1259" fmla="*/ 1723696 w 2305101"/>
                <a:gd name="connsiteY1259" fmla="*/ 942579 h 1790471"/>
                <a:gd name="connsiteX1260" fmla="*/ 1735411 w 2305101"/>
                <a:gd name="connsiteY1260" fmla="*/ 949152 h 1790471"/>
                <a:gd name="connsiteX1261" fmla="*/ 1739983 w 2305101"/>
                <a:gd name="connsiteY1261" fmla="*/ 949152 h 1790471"/>
                <a:gd name="connsiteX1262" fmla="*/ 1740745 w 2305101"/>
                <a:gd name="connsiteY1262" fmla="*/ 949152 h 1790471"/>
                <a:gd name="connsiteX1263" fmla="*/ 1743031 w 2305101"/>
                <a:gd name="connsiteY1263" fmla="*/ 949152 h 1790471"/>
                <a:gd name="connsiteX1264" fmla="*/ 1757890 w 2305101"/>
                <a:gd name="connsiteY1264" fmla="*/ 953247 h 1790471"/>
                <a:gd name="connsiteX1265" fmla="*/ 1771797 w 2305101"/>
                <a:gd name="connsiteY1265" fmla="*/ 958200 h 1790471"/>
                <a:gd name="connsiteX1266" fmla="*/ 1778274 w 2305101"/>
                <a:gd name="connsiteY1266" fmla="*/ 960582 h 1790471"/>
                <a:gd name="connsiteX1267" fmla="*/ 1779798 w 2305101"/>
                <a:gd name="connsiteY1267" fmla="*/ 960582 h 1790471"/>
                <a:gd name="connsiteX1268" fmla="*/ 1759129 w 2305101"/>
                <a:gd name="connsiteY1268" fmla="*/ 1000682 h 1790471"/>
                <a:gd name="connsiteX1269" fmla="*/ 1741031 w 2305101"/>
                <a:gd name="connsiteY1269" fmla="*/ 1049450 h 1790471"/>
                <a:gd name="connsiteX1270" fmla="*/ 1716361 w 2305101"/>
                <a:gd name="connsiteY1270" fmla="*/ 1151748 h 1790471"/>
                <a:gd name="connsiteX1271" fmla="*/ 1712456 w 2305101"/>
                <a:gd name="connsiteY1271" fmla="*/ 1171370 h 1790471"/>
                <a:gd name="connsiteX1272" fmla="*/ 1683881 w 2305101"/>
                <a:gd name="connsiteY1272" fmla="*/ 1165179 h 1790471"/>
                <a:gd name="connsiteX1273" fmla="*/ 1640161 w 2305101"/>
                <a:gd name="connsiteY1273" fmla="*/ 1151367 h 1790471"/>
                <a:gd name="connsiteX1274" fmla="*/ 1637209 w 2305101"/>
                <a:gd name="connsiteY1274" fmla="*/ 1162607 h 1790471"/>
                <a:gd name="connsiteX1275" fmla="*/ 1680357 w 2305101"/>
                <a:gd name="connsiteY1275" fmla="*/ 1178323 h 1790471"/>
                <a:gd name="connsiteX1276" fmla="*/ 1709979 w 2305101"/>
                <a:gd name="connsiteY1276" fmla="*/ 1184324 h 1790471"/>
                <a:gd name="connsiteX1277" fmla="*/ 1698359 w 2305101"/>
                <a:gd name="connsiteY1277" fmla="*/ 1256904 h 1790471"/>
                <a:gd name="connsiteX1278" fmla="*/ 1691406 w 2305101"/>
                <a:gd name="connsiteY1278" fmla="*/ 1316817 h 1790471"/>
                <a:gd name="connsiteX1279" fmla="*/ 1687596 w 2305101"/>
                <a:gd name="connsiteY1279" fmla="*/ 1377110 h 1790471"/>
                <a:gd name="connsiteX1280" fmla="*/ 1687596 w 2305101"/>
                <a:gd name="connsiteY1280" fmla="*/ 1389207 h 1790471"/>
                <a:gd name="connsiteX1281" fmla="*/ 1685977 w 2305101"/>
                <a:gd name="connsiteY1281" fmla="*/ 1387778 h 1790471"/>
                <a:gd name="connsiteX1282" fmla="*/ 1959058 w 2305101"/>
                <a:gd name="connsiteY1282" fmla="*/ 979917 h 1790471"/>
                <a:gd name="connsiteX1283" fmla="*/ 1959058 w 2305101"/>
                <a:gd name="connsiteY1283" fmla="*/ 979917 h 1790471"/>
                <a:gd name="connsiteX1284" fmla="*/ 1920482 w 2305101"/>
                <a:gd name="connsiteY1284" fmla="*/ 1020589 h 1790471"/>
                <a:gd name="connsiteX1285" fmla="*/ 1895527 w 2305101"/>
                <a:gd name="connsiteY1285" fmla="*/ 1077072 h 1790471"/>
                <a:gd name="connsiteX1286" fmla="*/ 1880858 w 2305101"/>
                <a:gd name="connsiteY1286" fmla="*/ 1127079 h 1790471"/>
                <a:gd name="connsiteX1287" fmla="*/ 1867047 w 2305101"/>
                <a:gd name="connsiteY1287" fmla="*/ 1191277 h 1790471"/>
                <a:gd name="connsiteX1288" fmla="*/ 1848568 w 2305101"/>
                <a:gd name="connsiteY1288" fmla="*/ 1289480 h 1790471"/>
                <a:gd name="connsiteX1289" fmla="*/ 1838377 w 2305101"/>
                <a:gd name="connsiteY1289" fmla="*/ 1391874 h 1790471"/>
                <a:gd name="connsiteX1290" fmla="*/ 1839805 w 2305101"/>
                <a:gd name="connsiteY1290" fmla="*/ 1440070 h 1790471"/>
                <a:gd name="connsiteX1291" fmla="*/ 1840853 w 2305101"/>
                <a:gd name="connsiteY1291" fmla="*/ 1451405 h 1790471"/>
                <a:gd name="connsiteX1292" fmla="*/ 1841996 w 2305101"/>
                <a:gd name="connsiteY1292" fmla="*/ 1460168 h 1790471"/>
                <a:gd name="connsiteX1293" fmla="*/ 1841996 w 2305101"/>
                <a:gd name="connsiteY1293" fmla="*/ 1461692 h 1790471"/>
                <a:gd name="connsiteX1294" fmla="*/ 1845901 w 2305101"/>
                <a:gd name="connsiteY1294" fmla="*/ 1484266 h 1790471"/>
                <a:gd name="connsiteX1295" fmla="*/ 1855426 w 2305101"/>
                <a:gd name="connsiteY1295" fmla="*/ 1504364 h 1790471"/>
                <a:gd name="connsiteX1296" fmla="*/ 1852093 w 2305101"/>
                <a:gd name="connsiteY1296" fmla="*/ 1504364 h 1790471"/>
                <a:gd name="connsiteX1297" fmla="*/ 1835710 w 2305101"/>
                <a:gd name="connsiteY1297" fmla="*/ 1501697 h 1790471"/>
                <a:gd name="connsiteX1298" fmla="*/ 1802848 w 2305101"/>
                <a:gd name="connsiteY1298" fmla="*/ 1492172 h 1790471"/>
                <a:gd name="connsiteX1299" fmla="*/ 1735697 w 2305101"/>
                <a:gd name="connsiteY1299" fmla="*/ 1465311 h 1790471"/>
                <a:gd name="connsiteX1300" fmla="*/ 1733792 w 2305101"/>
                <a:gd name="connsiteY1300" fmla="*/ 1468741 h 1790471"/>
                <a:gd name="connsiteX1301" fmla="*/ 1801134 w 2305101"/>
                <a:gd name="connsiteY1301" fmla="*/ 1505221 h 1790471"/>
                <a:gd name="connsiteX1302" fmla="*/ 1835043 w 2305101"/>
                <a:gd name="connsiteY1302" fmla="*/ 1517032 h 1790471"/>
                <a:gd name="connsiteX1303" fmla="*/ 1854093 w 2305101"/>
                <a:gd name="connsiteY1303" fmla="*/ 1519604 h 1790471"/>
                <a:gd name="connsiteX1304" fmla="*/ 1862284 w 2305101"/>
                <a:gd name="connsiteY1304" fmla="*/ 1518461 h 1790471"/>
                <a:gd name="connsiteX1305" fmla="*/ 1865332 w 2305101"/>
                <a:gd name="connsiteY1305" fmla="*/ 1516746 h 1790471"/>
                <a:gd name="connsiteX1306" fmla="*/ 1869333 w 2305101"/>
                <a:gd name="connsiteY1306" fmla="*/ 1520557 h 1790471"/>
                <a:gd name="connsiteX1307" fmla="*/ 1863046 w 2305101"/>
                <a:gd name="connsiteY1307" fmla="*/ 1520557 h 1790471"/>
                <a:gd name="connsiteX1308" fmla="*/ 1826470 w 2305101"/>
                <a:gd name="connsiteY1308" fmla="*/ 1519033 h 1790471"/>
                <a:gd name="connsiteX1309" fmla="*/ 1822755 w 2305101"/>
                <a:gd name="connsiteY1309" fmla="*/ 1519033 h 1790471"/>
                <a:gd name="connsiteX1310" fmla="*/ 1821994 w 2305101"/>
                <a:gd name="connsiteY1310" fmla="*/ 1519033 h 1790471"/>
                <a:gd name="connsiteX1311" fmla="*/ 1820279 w 2305101"/>
                <a:gd name="connsiteY1311" fmla="*/ 1519033 h 1790471"/>
                <a:gd name="connsiteX1312" fmla="*/ 1810754 w 2305101"/>
                <a:gd name="connsiteY1312" fmla="*/ 1517509 h 1790471"/>
                <a:gd name="connsiteX1313" fmla="*/ 1790180 w 2305101"/>
                <a:gd name="connsiteY1313" fmla="*/ 1513413 h 1790471"/>
                <a:gd name="connsiteX1314" fmla="*/ 1761605 w 2305101"/>
                <a:gd name="connsiteY1314" fmla="*/ 1506745 h 1790471"/>
                <a:gd name="connsiteX1315" fmla="*/ 1748651 w 2305101"/>
                <a:gd name="connsiteY1315" fmla="*/ 1502364 h 1790471"/>
                <a:gd name="connsiteX1316" fmla="*/ 1748651 w 2305101"/>
                <a:gd name="connsiteY1316" fmla="*/ 1502364 h 1790471"/>
                <a:gd name="connsiteX1317" fmla="*/ 1745698 w 2305101"/>
                <a:gd name="connsiteY1317" fmla="*/ 1501030 h 1790471"/>
                <a:gd name="connsiteX1318" fmla="*/ 1739697 w 2305101"/>
                <a:gd name="connsiteY1318" fmla="*/ 1497601 h 1790471"/>
                <a:gd name="connsiteX1319" fmla="*/ 1735030 w 2305101"/>
                <a:gd name="connsiteY1319" fmla="*/ 1494458 h 1790471"/>
                <a:gd name="connsiteX1320" fmla="*/ 1731601 w 2305101"/>
                <a:gd name="connsiteY1320" fmla="*/ 1491219 h 1790471"/>
                <a:gd name="connsiteX1321" fmla="*/ 1727982 w 2305101"/>
                <a:gd name="connsiteY1321" fmla="*/ 1487219 h 1790471"/>
                <a:gd name="connsiteX1322" fmla="*/ 1725696 w 2305101"/>
                <a:gd name="connsiteY1322" fmla="*/ 1483218 h 1790471"/>
                <a:gd name="connsiteX1323" fmla="*/ 1725696 w 2305101"/>
                <a:gd name="connsiteY1323" fmla="*/ 1482647 h 1790471"/>
                <a:gd name="connsiteX1324" fmla="*/ 1723981 w 2305101"/>
                <a:gd name="connsiteY1324" fmla="*/ 1478075 h 1790471"/>
                <a:gd name="connsiteX1325" fmla="*/ 1722743 w 2305101"/>
                <a:gd name="connsiteY1325" fmla="*/ 1470836 h 1790471"/>
                <a:gd name="connsiteX1326" fmla="*/ 1721124 w 2305101"/>
                <a:gd name="connsiteY1326" fmla="*/ 1460263 h 1790471"/>
                <a:gd name="connsiteX1327" fmla="*/ 1721124 w 2305101"/>
                <a:gd name="connsiteY1327" fmla="*/ 1441213 h 1790471"/>
                <a:gd name="connsiteX1328" fmla="*/ 1740936 w 2305101"/>
                <a:gd name="connsiteY1328" fmla="*/ 1453405 h 1790471"/>
                <a:gd name="connsiteX1329" fmla="*/ 1764272 w 2305101"/>
                <a:gd name="connsiteY1329" fmla="*/ 1458168 h 1790471"/>
                <a:gd name="connsiteX1330" fmla="*/ 1766667 w 2305101"/>
                <a:gd name="connsiteY1330" fmla="*/ 1453492 h 1790471"/>
                <a:gd name="connsiteX1331" fmla="*/ 1765129 w 2305101"/>
                <a:gd name="connsiteY1331" fmla="*/ 1451500 h 1790471"/>
                <a:gd name="connsiteX1332" fmla="*/ 1744460 w 2305101"/>
                <a:gd name="connsiteY1332" fmla="*/ 1443309 h 1790471"/>
                <a:gd name="connsiteX1333" fmla="*/ 1725410 w 2305101"/>
                <a:gd name="connsiteY1333" fmla="*/ 1431974 h 1790471"/>
                <a:gd name="connsiteX1334" fmla="*/ 1721409 w 2305101"/>
                <a:gd name="connsiteY1334" fmla="*/ 1431402 h 1790471"/>
                <a:gd name="connsiteX1335" fmla="*/ 1722267 w 2305101"/>
                <a:gd name="connsiteY1335" fmla="*/ 1390635 h 1790471"/>
                <a:gd name="connsiteX1336" fmla="*/ 1730744 w 2305101"/>
                <a:gd name="connsiteY1336" fmla="*/ 1283193 h 1790471"/>
                <a:gd name="connsiteX1337" fmla="*/ 1769416 w 2305101"/>
                <a:gd name="connsiteY1337" fmla="*/ 1076310 h 1790471"/>
                <a:gd name="connsiteX1338" fmla="*/ 1804087 w 2305101"/>
                <a:gd name="connsiteY1338" fmla="*/ 986871 h 1790471"/>
                <a:gd name="connsiteX1339" fmla="*/ 1820851 w 2305101"/>
                <a:gd name="connsiteY1339" fmla="*/ 956295 h 1790471"/>
                <a:gd name="connsiteX1340" fmla="*/ 1824565 w 2305101"/>
                <a:gd name="connsiteY1340" fmla="*/ 950295 h 1790471"/>
                <a:gd name="connsiteX1341" fmla="*/ 1826280 w 2305101"/>
                <a:gd name="connsiteY1341" fmla="*/ 948104 h 1790471"/>
                <a:gd name="connsiteX1342" fmla="*/ 1828947 w 2305101"/>
                <a:gd name="connsiteY1342" fmla="*/ 945151 h 1790471"/>
                <a:gd name="connsiteX1343" fmla="*/ 1830757 w 2305101"/>
                <a:gd name="connsiteY1343" fmla="*/ 943437 h 1790471"/>
                <a:gd name="connsiteX1344" fmla="*/ 1832471 w 2305101"/>
                <a:gd name="connsiteY1344" fmla="*/ 942389 h 1790471"/>
                <a:gd name="connsiteX1345" fmla="*/ 1837900 w 2305101"/>
                <a:gd name="connsiteY1345" fmla="*/ 938674 h 1790471"/>
                <a:gd name="connsiteX1346" fmla="*/ 1838567 w 2305101"/>
                <a:gd name="connsiteY1346" fmla="*/ 938007 h 1790471"/>
                <a:gd name="connsiteX1347" fmla="*/ 1839138 w 2305101"/>
                <a:gd name="connsiteY1347" fmla="*/ 938007 h 1790471"/>
                <a:gd name="connsiteX1348" fmla="*/ 1843901 w 2305101"/>
                <a:gd name="connsiteY1348" fmla="*/ 932959 h 1790471"/>
                <a:gd name="connsiteX1349" fmla="*/ 1843901 w 2305101"/>
                <a:gd name="connsiteY1349" fmla="*/ 932959 h 1790471"/>
                <a:gd name="connsiteX1350" fmla="*/ 1847235 w 2305101"/>
                <a:gd name="connsiteY1350" fmla="*/ 932959 h 1790471"/>
                <a:gd name="connsiteX1351" fmla="*/ 1863999 w 2305101"/>
                <a:gd name="connsiteY1351" fmla="*/ 932007 h 1790471"/>
                <a:gd name="connsiteX1352" fmla="*/ 1878572 w 2305101"/>
                <a:gd name="connsiteY1352" fmla="*/ 932007 h 1790471"/>
                <a:gd name="connsiteX1353" fmla="*/ 1882858 w 2305101"/>
                <a:gd name="connsiteY1353" fmla="*/ 932578 h 1790471"/>
                <a:gd name="connsiteX1354" fmla="*/ 1888192 w 2305101"/>
                <a:gd name="connsiteY1354" fmla="*/ 933340 h 1790471"/>
                <a:gd name="connsiteX1355" fmla="*/ 1917529 w 2305101"/>
                <a:gd name="connsiteY1355" fmla="*/ 939150 h 1790471"/>
                <a:gd name="connsiteX1356" fmla="*/ 1946104 w 2305101"/>
                <a:gd name="connsiteY1356" fmla="*/ 948675 h 1790471"/>
                <a:gd name="connsiteX1357" fmla="*/ 1946104 w 2305101"/>
                <a:gd name="connsiteY1357" fmla="*/ 948675 h 1790471"/>
                <a:gd name="connsiteX1358" fmla="*/ 1948962 w 2305101"/>
                <a:gd name="connsiteY1358" fmla="*/ 950009 h 1790471"/>
                <a:gd name="connsiteX1359" fmla="*/ 1956105 w 2305101"/>
                <a:gd name="connsiteY1359" fmla="*/ 953533 h 1790471"/>
                <a:gd name="connsiteX1360" fmla="*/ 1969345 w 2305101"/>
                <a:gd name="connsiteY1360" fmla="*/ 961915 h 1790471"/>
                <a:gd name="connsiteX1361" fmla="*/ 1971250 w 2305101"/>
                <a:gd name="connsiteY1361" fmla="*/ 963344 h 1790471"/>
                <a:gd name="connsiteX1362" fmla="*/ 1971917 w 2305101"/>
                <a:gd name="connsiteY1362" fmla="*/ 963820 h 1790471"/>
                <a:gd name="connsiteX1363" fmla="*/ 1977442 w 2305101"/>
                <a:gd name="connsiteY1363" fmla="*/ 968964 h 1790471"/>
                <a:gd name="connsiteX1364" fmla="*/ 1981633 w 2305101"/>
                <a:gd name="connsiteY1364" fmla="*/ 973536 h 1790471"/>
                <a:gd name="connsiteX1365" fmla="*/ 1981633 w 2305101"/>
                <a:gd name="connsiteY1365" fmla="*/ 973536 h 1790471"/>
                <a:gd name="connsiteX1366" fmla="*/ 1959058 w 2305101"/>
                <a:gd name="connsiteY1366" fmla="*/ 97991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1091998" y="721504"/>
                  </a:moveTo>
                  <a:lnTo>
                    <a:pt x="1091998" y="721504"/>
                  </a:lnTo>
                  <a:cubicBezTo>
                    <a:pt x="1092152" y="722212"/>
                    <a:pt x="1092343" y="722911"/>
                    <a:pt x="1092569" y="723600"/>
                  </a:cubicBezTo>
                  <a:cubicBezTo>
                    <a:pt x="1092760" y="725818"/>
                    <a:pt x="1092760" y="728049"/>
                    <a:pt x="1092569" y="730267"/>
                  </a:cubicBezTo>
                  <a:cubicBezTo>
                    <a:pt x="1090524" y="740422"/>
                    <a:pt x="1086616" y="750110"/>
                    <a:pt x="1081044" y="758842"/>
                  </a:cubicBezTo>
                  <a:cubicBezTo>
                    <a:pt x="1076335" y="767785"/>
                    <a:pt x="1070189" y="775894"/>
                    <a:pt x="1062851" y="782845"/>
                  </a:cubicBezTo>
                  <a:cubicBezTo>
                    <a:pt x="1052858" y="790203"/>
                    <a:pt x="1041438" y="795394"/>
                    <a:pt x="1029323" y="798085"/>
                  </a:cubicBezTo>
                  <a:cubicBezTo>
                    <a:pt x="1029282" y="797833"/>
                    <a:pt x="1029282" y="797576"/>
                    <a:pt x="1029323" y="797323"/>
                  </a:cubicBezTo>
                  <a:cubicBezTo>
                    <a:pt x="1029323" y="797323"/>
                    <a:pt x="1029323" y="795323"/>
                    <a:pt x="1029323" y="794656"/>
                  </a:cubicBezTo>
                  <a:cubicBezTo>
                    <a:pt x="1029799" y="792561"/>
                    <a:pt x="1030466" y="790370"/>
                    <a:pt x="1031133" y="788274"/>
                  </a:cubicBezTo>
                  <a:lnTo>
                    <a:pt x="1031133" y="787512"/>
                  </a:lnTo>
                  <a:cubicBezTo>
                    <a:pt x="1031314" y="787049"/>
                    <a:pt x="1031537" y="786602"/>
                    <a:pt x="1031800" y="786179"/>
                  </a:cubicBezTo>
                  <a:cubicBezTo>
                    <a:pt x="1032562" y="784560"/>
                    <a:pt x="1033419" y="782940"/>
                    <a:pt x="1034276" y="781416"/>
                  </a:cubicBezTo>
                  <a:cubicBezTo>
                    <a:pt x="1042039" y="768167"/>
                    <a:pt x="1050662" y="755439"/>
                    <a:pt x="1060089" y="743316"/>
                  </a:cubicBezTo>
                  <a:cubicBezTo>
                    <a:pt x="1067613" y="732839"/>
                    <a:pt x="1074948" y="722266"/>
                    <a:pt x="1081901" y="711312"/>
                  </a:cubicBezTo>
                  <a:cubicBezTo>
                    <a:pt x="1083616" y="712836"/>
                    <a:pt x="1086187" y="714741"/>
                    <a:pt x="1087330" y="715694"/>
                  </a:cubicBezTo>
                  <a:cubicBezTo>
                    <a:pt x="1088673" y="716797"/>
                    <a:pt x="1089859" y="718079"/>
                    <a:pt x="1090854" y="719504"/>
                  </a:cubicBezTo>
                  <a:cubicBezTo>
                    <a:pt x="1090854" y="719504"/>
                    <a:pt x="1091426" y="720837"/>
                    <a:pt x="1091617" y="721123"/>
                  </a:cubicBezTo>
                  <a:close/>
                  <a:moveTo>
                    <a:pt x="1042753" y="818183"/>
                  </a:moveTo>
                  <a:lnTo>
                    <a:pt x="1042753" y="818183"/>
                  </a:lnTo>
                  <a:cubicBezTo>
                    <a:pt x="1043080" y="818302"/>
                    <a:pt x="1043374" y="818498"/>
                    <a:pt x="1043611" y="818754"/>
                  </a:cubicBezTo>
                  <a:lnTo>
                    <a:pt x="1043611" y="818754"/>
                  </a:lnTo>
                  <a:lnTo>
                    <a:pt x="1042753" y="818183"/>
                  </a:lnTo>
                  <a:close/>
                  <a:moveTo>
                    <a:pt x="1221823" y="1346725"/>
                  </a:moveTo>
                  <a:lnTo>
                    <a:pt x="1221823" y="1346725"/>
                  </a:lnTo>
                  <a:cubicBezTo>
                    <a:pt x="1221823" y="1346725"/>
                    <a:pt x="1221823" y="1346154"/>
                    <a:pt x="1222300" y="1345582"/>
                  </a:cubicBezTo>
                  <a:lnTo>
                    <a:pt x="1221823" y="1346725"/>
                  </a:lnTo>
                  <a:close/>
                  <a:moveTo>
                    <a:pt x="1000938" y="821326"/>
                  </a:moveTo>
                  <a:lnTo>
                    <a:pt x="1000938" y="821326"/>
                  </a:lnTo>
                  <a:cubicBezTo>
                    <a:pt x="1000938" y="821326"/>
                    <a:pt x="1000938" y="820755"/>
                    <a:pt x="1000938" y="820564"/>
                  </a:cubicBezTo>
                  <a:lnTo>
                    <a:pt x="1001605" y="821612"/>
                  </a:lnTo>
                  <a:lnTo>
                    <a:pt x="1000653" y="822279"/>
                  </a:lnTo>
                  <a:cubicBezTo>
                    <a:pt x="1000697" y="821963"/>
                    <a:pt x="1000697" y="821642"/>
                    <a:pt x="1000653" y="821326"/>
                  </a:cubicBezTo>
                  <a:close/>
                  <a:moveTo>
                    <a:pt x="1010463" y="755699"/>
                  </a:moveTo>
                  <a:lnTo>
                    <a:pt x="1010463" y="755699"/>
                  </a:lnTo>
                  <a:cubicBezTo>
                    <a:pt x="1011511" y="749222"/>
                    <a:pt x="1012559" y="742840"/>
                    <a:pt x="1013702" y="736649"/>
                  </a:cubicBezTo>
                  <a:lnTo>
                    <a:pt x="1016941" y="737506"/>
                  </a:lnTo>
                  <a:lnTo>
                    <a:pt x="1021989" y="738649"/>
                  </a:lnTo>
                  <a:cubicBezTo>
                    <a:pt x="1018179" y="744078"/>
                    <a:pt x="1014178" y="749889"/>
                    <a:pt x="1010463" y="755985"/>
                  </a:cubicBezTo>
                  <a:close/>
                  <a:moveTo>
                    <a:pt x="985032" y="930292"/>
                  </a:moveTo>
                  <a:lnTo>
                    <a:pt x="985032" y="930292"/>
                  </a:lnTo>
                  <a:cubicBezTo>
                    <a:pt x="985032" y="927435"/>
                    <a:pt x="985794" y="924672"/>
                    <a:pt x="986270" y="921910"/>
                  </a:cubicBezTo>
                  <a:cubicBezTo>
                    <a:pt x="987228" y="926617"/>
                    <a:pt x="989358" y="931007"/>
                    <a:pt x="992461" y="934674"/>
                  </a:cubicBezTo>
                  <a:cubicBezTo>
                    <a:pt x="994213" y="936538"/>
                    <a:pt x="996857" y="937272"/>
                    <a:pt x="999319" y="936579"/>
                  </a:cubicBezTo>
                  <a:lnTo>
                    <a:pt x="1001034" y="935817"/>
                  </a:lnTo>
                  <a:cubicBezTo>
                    <a:pt x="1003228" y="934483"/>
                    <a:pt x="1004565" y="932098"/>
                    <a:pt x="1004558" y="929530"/>
                  </a:cubicBezTo>
                  <a:cubicBezTo>
                    <a:pt x="1004048" y="923511"/>
                    <a:pt x="1003158" y="917530"/>
                    <a:pt x="1001891" y="911623"/>
                  </a:cubicBezTo>
                  <a:cubicBezTo>
                    <a:pt x="1001129" y="904956"/>
                    <a:pt x="1000938" y="898098"/>
                    <a:pt x="1000367" y="891430"/>
                  </a:cubicBezTo>
                  <a:cubicBezTo>
                    <a:pt x="999798" y="885023"/>
                    <a:pt x="998811" y="878659"/>
                    <a:pt x="997414" y="872380"/>
                  </a:cubicBezTo>
                  <a:cubicBezTo>
                    <a:pt x="996425" y="868218"/>
                    <a:pt x="995788" y="863981"/>
                    <a:pt x="995509" y="859712"/>
                  </a:cubicBezTo>
                  <a:cubicBezTo>
                    <a:pt x="996462" y="852854"/>
                    <a:pt x="997414" y="845996"/>
                    <a:pt x="998462" y="839233"/>
                  </a:cubicBezTo>
                  <a:cubicBezTo>
                    <a:pt x="1000329" y="844204"/>
                    <a:pt x="1005396" y="847213"/>
                    <a:pt x="1010654" y="846472"/>
                  </a:cubicBezTo>
                  <a:cubicBezTo>
                    <a:pt x="1016178" y="847044"/>
                    <a:pt x="1021989" y="846472"/>
                    <a:pt x="1027609" y="847234"/>
                  </a:cubicBezTo>
                  <a:lnTo>
                    <a:pt x="1029323" y="847234"/>
                  </a:lnTo>
                  <a:cubicBezTo>
                    <a:pt x="1032096" y="848741"/>
                    <a:pt x="1034959" y="850077"/>
                    <a:pt x="1037895" y="851235"/>
                  </a:cubicBezTo>
                  <a:cubicBezTo>
                    <a:pt x="1044236" y="853542"/>
                    <a:pt x="1051088" y="854069"/>
                    <a:pt x="1057707" y="852759"/>
                  </a:cubicBezTo>
                  <a:cubicBezTo>
                    <a:pt x="1059070" y="852517"/>
                    <a:pt x="1060387" y="852067"/>
                    <a:pt x="1061613" y="851425"/>
                  </a:cubicBezTo>
                  <a:cubicBezTo>
                    <a:pt x="1068280" y="852759"/>
                    <a:pt x="1074853" y="854283"/>
                    <a:pt x="1081329" y="855997"/>
                  </a:cubicBezTo>
                  <a:cubicBezTo>
                    <a:pt x="1103809" y="861903"/>
                    <a:pt x="1125145" y="871332"/>
                    <a:pt x="1148004" y="877524"/>
                  </a:cubicBezTo>
                  <a:lnTo>
                    <a:pt x="1154958" y="879524"/>
                  </a:lnTo>
                  <a:cubicBezTo>
                    <a:pt x="1147665" y="879921"/>
                    <a:pt x="1140425" y="881005"/>
                    <a:pt x="1133336" y="882762"/>
                  </a:cubicBezTo>
                  <a:cubicBezTo>
                    <a:pt x="1124557" y="884452"/>
                    <a:pt x="1116716" y="889339"/>
                    <a:pt x="1111333" y="896478"/>
                  </a:cubicBezTo>
                  <a:cubicBezTo>
                    <a:pt x="1105613" y="904383"/>
                    <a:pt x="1106168" y="915204"/>
                    <a:pt x="1112667" y="922482"/>
                  </a:cubicBezTo>
                  <a:cubicBezTo>
                    <a:pt x="1114232" y="923910"/>
                    <a:pt x="1116627" y="923910"/>
                    <a:pt x="1118191" y="922482"/>
                  </a:cubicBezTo>
                  <a:cubicBezTo>
                    <a:pt x="1120325" y="920235"/>
                    <a:pt x="1122035" y="917621"/>
                    <a:pt x="1123240" y="914766"/>
                  </a:cubicBezTo>
                  <a:cubicBezTo>
                    <a:pt x="1124332" y="912022"/>
                    <a:pt x="1125285" y="909224"/>
                    <a:pt x="1126097" y="906384"/>
                  </a:cubicBezTo>
                  <a:cubicBezTo>
                    <a:pt x="1126875" y="904703"/>
                    <a:pt x="1128225" y="903352"/>
                    <a:pt x="1129907" y="902574"/>
                  </a:cubicBezTo>
                  <a:cubicBezTo>
                    <a:pt x="1132914" y="900965"/>
                    <a:pt x="1136115" y="899748"/>
                    <a:pt x="1139432" y="898955"/>
                  </a:cubicBezTo>
                  <a:cubicBezTo>
                    <a:pt x="1146696" y="896871"/>
                    <a:pt x="1154174" y="895625"/>
                    <a:pt x="1161721" y="895240"/>
                  </a:cubicBezTo>
                  <a:cubicBezTo>
                    <a:pt x="1165359" y="894811"/>
                    <a:pt x="1169035" y="894811"/>
                    <a:pt x="1172674" y="895240"/>
                  </a:cubicBezTo>
                  <a:lnTo>
                    <a:pt x="1176675" y="896097"/>
                  </a:lnTo>
                  <a:cubicBezTo>
                    <a:pt x="1177527" y="896432"/>
                    <a:pt x="1178428" y="896625"/>
                    <a:pt x="1179342" y="896669"/>
                  </a:cubicBezTo>
                  <a:cubicBezTo>
                    <a:pt x="1180009" y="896669"/>
                    <a:pt x="1185724" y="896097"/>
                    <a:pt x="1180675" y="896669"/>
                  </a:cubicBezTo>
                  <a:cubicBezTo>
                    <a:pt x="1182653" y="896609"/>
                    <a:pt x="1184441" y="895477"/>
                    <a:pt x="1185343" y="893716"/>
                  </a:cubicBezTo>
                  <a:lnTo>
                    <a:pt x="1186009" y="894478"/>
                  </a:lnTo>
                  <a:cubicBezTo>
                    <a:pt x="1186443" y="895235"/>
                    <a:pt x="1186920" y="895967"/>
                    <a:pt x="1187438" y="896669"/>
                  </a:cubicBezTo>
                  <a:cubicBezTo>
                    <a:pt x="1188389" y="898269"/>
                    <a:pt x="1189248" y="899923"/>
                    <a:pt x="1190010" y="901622"/>
                  </a:cubicBezTo>
                  <a:cubicBezTo>
                    <a:pt x="1190010" y="901622"/>
                    <a:pt x="1190010" y="902289"/>
                    <a:pt x="1190486" y="902955"/>
                  </a:cubicBezTo>
                  <a:cubicBezTo>
                    <a:pt x="1190962" y="903622"/>
                    <a:pt x="1191438" y="906099"/>
                    <a:pt x="1191915" y="907718"/>
                  </a:cubicBezTo>
                  <a:cubicBezTo>
                    <a:pt x="1192391" y="909337"/>
                    <a:pt x="1191915" y="909909"/>
                    <a:pt x="1192582" y="911052"/>
                  </a:cubicBezTo>
                  <a:cubicBezTo>
                    <a:pt x="1193248" y="912195"/>
                    <a:pt x="1193058" y="914100"/>
                    <a:pt x="1193153" y="914385"/>
                  </a:cubicBezTo>
                  <a:cubicBezTo>
                    <a:pt x="1193153" y="916767"/>
                    <a:pt x="1193153" y="919243"/>
                    <a:pt x="1193153" y="921720"/>
                  </a:cubicBezTo>
                  <a:cubicBezTo>
                    <a:pt x="1193153" y="927435"/>
                    <a:pt x="1193153" y="933150"/>
                    <a:pt x="1193153" y="938769"/>
                  </a:cubicBezTo>
                  <a:cubicBezTo>
                    <a:pt x="1193055" y="940419"/>
                    <a:pt x="1193055" y="942073"/>
                    <a:pt x="1193153" y="943722"/>
                  </a:cubicBezTo>
                  <a:cubicBezTo>
                    <a:pt x="1190200" y="944294"/>
                    <a:pt x="1187438" y="944961"/>
                    <a:pt x="1184866" y="945246"/>
                  </a:cubicBezTo>
                  <a:cubicBezTo>
                    <a:pt x="1176749" y="945818"/>
                    <a:pt x="1168600" y="945818"/>
                    <a:pt x="1160483" y="945246"/>
                  </a:cubicBezTo>
                  <a:cubicBezTo>
                    <a:pt x="1148767" y="945246"/>
                    <a:pt x="1131907" y="942770"/>
                    <a:pt x="1123240" y="933150"/>
                  </a:cubicBezTo>
                  <a:cubicBezTo>
                    <a:pt x="1121492" y="931476"/>
                    <a:pt x="1118718" y="931537"/>
                    <a:pt x="1117045" y="933285"/>
                  </a:cubicBezTo>
                  <a:cubicBezTo>
                    <a:pt x="1115965" y="934413"/>
                    <a:pt x="1115567" y="936031"/>
                    <a:pt x="1116001" y="937531"/>
                  </a:cubicBezTo>
                  <a:cubicBezTo>
                    <a:pt x="1122192" y="953724"/>
                    <a:pt x="1140385" y="959153"/>
                    <a:pt x="1155625" y="962106"/>
                  </a:cubicBezTo>
                  <a:lnTo>
                    <a:pt x="1158958" y="962677"/>
                  </a:lnTo>
                  <a:lnTo>
                    <a:pt x="1157529" y="962677"/>
                  </a:lnTo>
                  <a:lnTo>
                    <a:pt x="1154386" y="963249"/>
                  </a:lnTo>
                  <a:lnTo>
                    <a:pt x="1151243" y="963249"/>
                  </a:lnTo>
                  <a:cubicBezTo>
                    <a:pt x="1139577" y="964582"/>
                    <a:pt x="1127836" y="965155"/>
                    <a:pt x="1116096" y="964963"/>
                  </a:cubicBezTo>
                  <a:cubicBezTo>
                    <a:pt x="1104761" y="964963"/>
                    <a:pt x="1093426" y="963820"/>
                    <a:pt x="1082187" y="962582"/>
                  </a:cubicBezTo>
                  <a:lnTo>
                    <a:pt x="1078853" y="962582"/>
                  </a:lnTo>
                  <a:lnTo>
                    <a:pt x="1075996" y="962582"/>
                  </a:lnTo>
                  <a:lnTo>
                    <a:pt x="1069042" y="961439"/>
                  </a:lnTo>
                  <a:cubicBezTo>
                    <a:pt x="1063327" y="960582"/>
                    <a:pt x="1057612" y="959439"/>
                    <a:pt x="1051897" y="958296"/>
                  </a:cubicBezTo>
                  <a:cubicBezTo>
                    <a:pt x="1040086" y="955914"/>
                    <a:pt x="1028466" y="952866"/>
                    <a:pt x="1016845" y="950104"/>
                  </a:cubicBezTo>
                  <a:cubicBezTo>
                    <a:pt x="1010273" y="948580"/>
                    <a:pt x="1003796" y="947056"/>
                    <a:pt x="997224" y="945723"/>
                  </a:cubicBezTo>
                  <a:cubicBezTo>
                    <a:pt x="992648" y="944612"/>
                    <a:pt x="988002" y="943817"/>
                    <a:pt x="983317" y="943341"/>
                  </a:cubicBezTo>
                  <a:cubicBezTo>
                    <a:pt x="983984" y="938960"/>
                    <a:pt x="984651" y="934674"/>
                    <a:pt x="985413" y="930483"/>
                  </a:cubicBezTo>
                  <a:close/>
                  <a:moveTo>
                    <a:pt x="969220" y="1035829"/>
                  </a:moveTo>
                  <a:lnTo>
                    <a:pt x="969220" y="1035829"/>
                  </a:lnTo>
                  <a:lnTo>
                    <a:pt x="969220" y="1035829"/>
                  </a:lnTo>
                  <a:cubicBezTo>
                    <a:pt x="969220" y="1037163"/>
                    <a:pt x="969887" y="1038496"/>
                    <a:pt x="970268" y="1039734"/>
                  </a:cubicBezTo>
                  <a:cubicBezTo>
                    <a:pt x="970856" y="1045240"/>
                    <a:pt x="974140" y="1050094"/>
                    <a:pt x="979031" y="1052688"/>
                  </a:cubicBezTo>
                  <a:cubicBezTo>
                    <a:pt x="980969" y="1053242"/>
                    <a:pt x="983031" y="1052369"/>
                    <a:pt x="983984" y="1050593"/>
                  </a:cubicBezTo>
                  <a:cubicBezTo>
                    <a:pt x="985794" y="1046498"/>
                    <a:pt x="985794" y="1041829"/>
                    <a:pt x="983984" y="1037734"/>
                  </a:cubicBezTo>
                  <a:cubicBezTo>
                    <a:pt x="982270" y="1032210"/>
                    <a:pt x="980745" y="1026685"/>
                    <a:pt x="979412" y="1021065"/>
                  </a:cubicBezTo>
                  <a:cubicBezTo>
                    <a:pt x="977214" y="1011675"/>
                    <a:pt x="975812" y="1002116"/>
                    <a:pt x="975221" y="992490"/>
                  </a:cubicBezTo>
                  <a:cubicBezTo>
                    <a:pt x="976078" y="986490"/>
                    <a:pt x="977031" y="980489"/>
                    <a:pt x="977888" y="974488"/>
                  </a:cubicBezTo>
                  <a:cubicBezTo>
                    <a:pt x="980555" y="975822"/>
                    <a:pt x="983317" y="976965"/>
                    <a:pt x="985984" y="978108"/>
                  </a:cubicBezTo>
                  <a:cubicBezTo>
                    <a:pt x="992842" y="981060"/>
                    <a:pt x="999700" y="983632"/>
                    <a:pt x="1006749" y="985918"/>
                  </a:cubicBezTo>
                  <a:cubicBezTo>
                    <a:pt x="1019244" y="990040"/>
                    <a:pt x="1031965" y="993443"/>
                    <a:pt x="1044849" y="996110"/>
                  </a:cubicBezTo>
                  <a:cubicBezTo>
                    <a:pt x="1070444" y="1001485"/>
                    <a:pt x="1096515" y="1004261"/>
                    <a:pt x="1122668" y="1004397"/>
                  </a:cubicBezTo>
                  <a:cubicBezTo>
                    <a:pt x="1141663" y="1004679"/>
                    <a:pt x="1160597" y="1002176"/>
                    <a:pt x="1178866" y="996967"/>
                  </a:cubicBezTo>
                  <a:lnTo>
                    <a:pt x="1180675" y="996967"/>
                  </a:lnTo>
                  <a:lnTo>
                    <a:pt x="1189153" y="998682"/>
                  </a:lnTo>
                  <a:lnTo>
                    <a:pt x="1186390" y="998682"/>
                  </a:lnTo>
                  <a:cubicBezTo>
                    <a:pt x="1175342" y="999980"/>
                    <a:pt x="1164608" y="1003204"/>
                    <a:pt x="1154672" y="1008207"/>
                  </a:cubicBezTo>
                  <a:cubicBezTo>
                    <a:pt x="1144679" y="1012897"/>
                    <a:pt x="1136223" y="1020329"/>
                    <a:pt x="1130288" y="1029638"/>
                  </a:cubicBezTo>
                  <a:cubicBezTo>
                    <a:pt x="1128637" y="1032150"/>
                    <a:pt x="1127623" y="1035027"/>
                    <a:pt x="1127335" y="1038020"/>
                  </a:cubicBezTo>
                  <a:lnTo>
                    <a:pt x="1127335" y="1038210"/>
                  </a:lnTo>
                  <a:cubicBezTo>
                    <a:pt x="1127390" y="1038844"/>
                    <a:pt x="1127390" y="1039482"/>
                    <a:pt x="1127335" y="1040115"/>
                  </a:cubicBezTo>
                  <a:cubicBezTo>
                    <a:pt x="1127255" y="1041655"/>
                    <a:pt x="1127549" y="1043191"/>
                    <a:pt x="1128193" y="1044592"/>
                  </a:cubicBezTo>
                  <a:cubicBezTo>
                    <a:pt x="1130860" y="1049355"/>
                    <a:pt x="1135622" y="1047735"/>
                    <a:pt x="1138956" y="1044592"/>
                  </a:cubicBezTo>
                  <a:cubicBezTo>
                    <a:pt x="1144576" y="1041735"/>
                    <a:pt x="1148481" y="1035067"/>
                    <a:pt x="1153053" y="1031067"/>
                  </a:cubicBezTo>
                  <a:cubicBezTo>
                    <a:pt x="1158655" y="1026246"/>
                    <a:pt x="1165119" y="1022530"/>
                    <a:pt x="1172103" y="1020113"/>
                  </a:cubicBezTo>
                  <a:cubicBezTo>
                    <a:pt x="1179292" y="1017392"/>
                    <a:pt x="1186680" y="1015227"/>
                    <a:pt x="1194201" y="1013636"/>
                  </a:cubicBezTo>
                  <a:cubicBezTo>
                    <a:pt x="1197916" y="1012779"/>
                    <a:pt x="1201630" y="1012112"/>
                    <a:pt x="1205345" y="1011540"/>
                  </a:cubicBezTo>
                  <a:cubicBezTo>
                    <a:pt x="1209060" y="1010969"/>
                    <a:pt x="1212203" y="1010207"/>
                    <a:pt x="1215537" y="1009826"/>
                  </a:cubicBezTo>
                  <a:cubicBezTo>
                    <a:pt x="1216680" y="1010778"/>
                    <a:pt x="1217728" y="1011921"/>
                    <a:pt x="1218775" y="1012969"/>
                  </a:cubicBezTo>
                  <a:cubicBezTo>
                    <a:pt x="1219556" y="1013783"/>
                    <a:pt x="1220287" y="1014641"/>
                    <a:pt x="1220966" y="1015541"/>
                  </a:cubicBezTo>
                  <a:lnTo>
                    <a:pt x="1220966" y="1015541"/>
                  </a:lnTo>
                  <a:cubicBezTo>
                    <a:pt x="1222360" y="1017506"/>
                    <a:pt x="1223541" y="1019613"/>
                    <a:pt x="1224490" y="1021827"/>
                  </a:cubicBezTo>
                  <a:lnTo>
                    <a:pt x="1224490" y="1021827"/>
                  </a:lnTo>
                  <a:cubicBezTo>
                    <a:pt x="1224967" y="1022875"/>
                    <a:pt x="1225252" y="1023923"/>
                    <a:pt x="1225633" y="1024971"/>
                  </a:cubicBezTo>
                  <a:lnTo>
                    <a:pt x="1226491" y="1028495"/>
                  </a:lnTo>
                  <a:cubicBezTo>
                    <a:pt x="1226478" y="1028717"/>
                    <a:pt x="1226478" y="1028939"/>
                    <a:pt x="1226491" y="1029162"/>
                  </a:cubicBezTo>
                  <a:lnTo>
                    <a:pt x="1226491" y="1029733"/>
                  </a:lnTo>
                  <a:cubicBezTo>
                    <a:pt x="1226633" y="1031699"/>
                    <a:pt x="1226633" y="1033673"/>
                    <a:pt x="1226491" y="1035639"/>
                  </a:cubicBezTo>
                  <a:cubicBezTo>
                    <a:pt x="1226491" y="1036305"/>
                    <a:pt x="1226491" y="1037639"/>
                    <a:pt x="1226491" y="1038115"/>
                  </a:cubicBezTo>
                  <a:cubicBezTo>
                    <a:pt x="1226491" y="1038591"/>
                    <a:pt x="1225824" y="1040973"/>
                    <a:pt x="1225443" y="1042401"/>
                  </a:cubicBezTo>
                  <a:cubicBezTo>
                    <a:pt x="1225062" y="1043830"/>
                    <a:pt x="1224490" y="1045449"/>
                    <a:pt x="1224014" y="1046878"/>
                  </a:cubicBezTo>
                  <a:lnTo>
                    <a:pt x="1224014" y="1046878"/>
                  </a:lnTo>
                  <a:lnTo>
                    <a:pt x="1224014" y="1047354"/>
                  </a:lnTo>
                  <a:cubicBezTo>
                    <a:pt x="1222871" y="1049926"/>
                    <a:pt x="1221538" y="1052403"/>
                    <a:pt x="1220204" y="1054784"/>
                  </a:cubicBezTo>
                  <a:cubicBezTo>
                    <a:pt x="1218871" y="1057165"/>
                    <a:pt x="1217918" y="1058403"/>
                    <a:pt x="1216680" y="1060118"/>
                  </a:cubicBezTo>
                  <a:lnTo>
                    <a:pt x="1216680" y="1060118"/>
                  </a:lnTo>
                  <a:lnTo>
                    <a:pt x="1216204" y="1060785"/>
                  </a:lnTo>
                  <a:cubicBezTo>
                    <a:pt x="1214425" y="1060308"/>
                    <a:pt x="1212553" y="1060308"/>
                    <a:pt x="1210774" y="1060785"/>
                  </a:cubicBezTo>
                  <a:cubicBezTo>
                    <a:pt x="1209631" y="1060785"/>
                    <a:pt x="1203345" y="1063547"/>
                    <a:pt x="1207345" y="1061928"/>
                  </a:cubicBezTo>
                  <a:cubicBezTo>
                    <a:pt x="1204672" y="1063026"/>
                    <a:pt x="1201896" y="1063856"/>
                    <a:pt x="1199059" y="1064404"/>
                  </a:cubicBezTo>
                  <a:lnTo>
                    <a:pt x="1197249" y="1064404"/>
                  </a:lnTo>
                  <a:lnTo>
                    <a:pt x="1196392" y="1064404"/>
                  </a:lnTo>
                  <a:lnTo>
                    <a:pt x="1190391" y="1064880"/>
                  </a:lnTo>
                  <a:cubicBezTo>
                    <a:pt x="1186486" y="1064880"/>
                    <a:pt x="1182676" y="1064880"/>
                    <a:pt x="1178866" y="1064880"/>
                  </a:cubicBezTo>
                  <a:cubicBezTo>
                    <a:pt x="1172067" y="1064891"/>
                    <a:pt x="1165311" y="1063798"/>
                    <a:pt x="1158863" y="1061642"/>
                  </a:cubicBezTo>
                  <a:cubicBezTo>
                    <a:pt x="1156916" y="1061075"/>
                    <a:pt x="1155057" y="1060242"/>
                    <a:pt x="1153339" y="1059166"/>
                  </a:cubicBezTo>
                  <a:cubicBezTo>
                    <a:pt x="1152324" y="1058521"/>
                    <a:pt x="1151368" y="1057788"/>
                    <a:pt x="1150481" y="1056975"/>
                  </a:cubicBezTo>
                  <a:cubicBezTo>
                    <a:pt x="1150481" y="1056975"/>
                    <a:pt x="1150481" y="1056022"/>
                    <a:pt x="1149910" y="1055260"/>
                  </a:cubicBezTo>
                  <a:cubicBezTo>
                    <a:pt x="1149373" y="1053117"/>
                    <a:pt x="1147201" y="1051814"/>
                    <a:pt x="1145057" y="1052351"/>
                  </a:cubicBezTo>
                  <a:cubicBezTo>
                    <a:pt x="1144013" y="1052612"/>
                    <a:pt x="1143118" y="1053283"/>
                    <a:pt x="1142575" y="1054212"/>
                  </a:cubicBezTo>
                  <a:cubicBezTo>
                    <a:pt x="1133717" y="1072215"/>
                    <a:pt x="1161625" y="1081168"/>
                    <a:pt x="1173151" y="1083930"/>
                  </a:cubicBezTo>
                  <a:cubicBezTo>
                    <a:pt x="1175532" y="1084407"/>
                    <a:pt x="1177913" y="1084883"/>
                    <a:pt x="1180294" y="1085169"/>
                  </a:cubicBezTo>
                  <a:cubicBezTo>
                    <a:pt x="1172048" y="1088232"/>
                    <a:pt x="1163578" y="1090653"/>
                    <a:pt x="1154958" y="1092408"/>
                  </a:cubicBezTo>
                  <a:lnTo>
                    <a:pt x="1147433" y="1093836"/>
                  </a:lnTo>
                  <a:lnTo>
                    <a:pt x="1141432" y="1094789"/>
                  </a:lnTo>
                  <a:cubicBezTo>
                    <a:pt x="1136575" y="1095456"/>
                    <a:pt x="1131907" y="1095932"/>
                    <a:pt x="1126764" y="1096313"/>
                  </a:cubicBezTo>
                  <a:cubicBezTo>
                    <a:pt x="1100209" y="1098076"/>
                    <a:pt x="1073546" y="1097310"/>
                    <a:pt x="1047135" y="1094027"/>
                  </a:cubicBezTo>
                  <a:lnTo>
                    <a:pt x="1039134" y="1093074"/>
                  </a:lnTo>
                  <a:lnTo>
                    <a:pt x="1038277" y="1093074"/>
                  </a:lnTo>
                  <a:lnTo>
                    <a:pt x="1034371" y="1092503"/>
                  </a:lnTo>
                  <a:cubicBezTo>
                    <a:pt x="1024846" y="1090979"/>
                    <a:pt x="1014750" y="1088788"/>
                    <a:pt x="1004939" y="1086788"/>
                  </a:cubicBezTo>
                  <a:cubicBezTo>
                    <a:pt x="995128" y="1084788"/>
                    <a:pt x="984460" y="1082216"/>
                    <a:pt x="974364" y="1079739"/>
                  </a:cubicBezTo>
                  <a:cubicBezTo>
                    <a:pt x="970935" y="1078977"/>
                    <a:pt x="967411" y="1078215"/>
                    <a:pt x="963982" y="1077644"/>
                  </a:cubicBezTo>
                  <a:cubicBezTo>
                    <a:pt x="965633" y="1063166"/>
                    <a:pt x="967347" y="1048688"/>
                    <a:pt x="969125" y="1034210"/>
                  </a:cubicBezTo>
                  <a:close/>
                  <a:moveTo>
                    <a:pt x="959695" y="1324722"/>
                  </a:moveTo>
                  <a:lnTo>
                    <a:pt x="959695" y="1324722"/>
                  </a:lnTo>
                  <a:lnTo>
                    <a:pt x="957981" y="1324722"/>
                  </a:lnTo>
                  <a:lnTo>
                    <a:pt x="952266" y="1323770"/>
                  </a:lnTo>
                  <a:cubicBezTo>
                    <a:pt x="946961" y="1322430"/>
                    <a:pt x="941588" y="1321381"/>
                    <a:pt x="936169" y="1320627"/>
                  </a:cubicBezTo>
                  <a:cubicBezTo>
                    <a:pt x="937121" y="1313959"/>
                    <a:pt x="937978" y="1307387"/>
                    <a:pt x="938931" y="1300719"/>
                  </a:cubicBezTo>
                  <a:cubicBezTo>
                    <a:pt x="940750" y="1303461"/>
                    <a:pt x="943118" y="1305796"/>
                    <a:pt x="945884" y="1307577"/>
                  </a:cubicBezTo>
                  <a:cubicBezTo>
                    <a:pt x="951123" y="1310721"/>
                    <a:pt x="955409" y="1304720"/>
                    <a:pt x="953504" y="1299767"/>
                  </a:cubicBezTo>
                  <a:cubicBezTo>
                    <a:pt x="951599" y="1294814"/>
                    <a:pt x="949313" y="1292623"/>
                    <a:pt x="947408" y="1288909"/>
                  </a:cubicBezTo>
                  <a:cubicBezTo>
                    <a:pt x="945503" y="1285194"/>
                    <a:pt x="944170" y="1281955"/>
                    <a:pt x="942550" y="1278526"/>
                  </a:cubicBezTo>
                  <a:lnTo>
                    <a:pt x="941979" y="1277478"/>
                  </a:lnTo>
                  <a:cubicBezTo>
                    <a:pt x="942455" y="1273954"/>
                    <a:pt x="942836" y="1270430"/>
                    <a:pt x="943312" y="1266906"/>
                  </a:cubicBezTo>
                  <a:cubicBezTo>
                    <a:pt x="947376" y="1268874"/>
                    <a:pt x="951567" y="1270779"/>
                    <a:pt x="955885" y="1272621"/>
                  </a:cubicBezTo>
                  <a:cubicBezTo>
                    <a:pt x="971159" y="1278117"/>
                    <a:pt x="987278" y="1280890"/>
                    <a:pt x="1003510" y="1280812"/>
                  </a:cubicBezTo>
                  <a:cubicBezTo>
                    <a:pt x="1022068" y="1281511"/>
                    <a:pt x="1040651" y="1280970"/>
                    <a:pt x="1059136" y="1279193"/>
                  </a:cubicBezTo>
                  <a:cubicBezTo>
                    <a:pt x="1058752" y="1281238"/>
                    <a:pt x="1058752" y="1283338"/>
                    <a:pt x="1059136" y="1285384"/>
                  </a:cubicBezTo>
                  <a:cubicBezTo>
                    <a:pt x="1059687" y="1288801"/>
                    <a:pt x="1060988" y="1292054"/>
                    <a:pt x="1062946" y="1294909"/>
                  </a:cubicBezTo>
                  <a:cubicBezTo>
                    <a:pt x="1068453" y="1301498"/>
                    <a:pt x="1075934" y="1306139"/>
                    <a:pt x="1084282" y="1308149"/>
                  </a:cubicBezTo>
                  <a:cubicBezTo>
                    <a:pt x="1087140" y="1309006"/>
                    <a:pt x="1090093" y="1309768"/>
                    <a:pt x="1093045" y="1310435"/>
                  </a:cubicBezTo>
                  <a:lnTo>
                    <a:pt x="1090378" y="1311387"/>
                  </a:lnTo>
                  <a:cubicBezTo>
                    <a:pt x="1084282" y="1313674"/>
                    <a:pt x="1077996" y="1315578"/>
                    <a:pt x="1071328" y="1317484"/>
                  </a:cubicBezTo>
                  <a:cubicBezTo>
                    <a:pt x="1059843" y="1320711"/>
                    <a:pt x="1048168" y="1323224"/>
                    <a:pt x="1036371" y="1325008"/>
                  </a:cubicBezTo>
                  <a:lnTo>
                    <a:pt x="1034276" y="1325008"/>
                  </a:lnTo>
                  <a:lnTo>
                    <a:pt x="1030942" y="1325008"/>
                  </a:lnTo>
                  <a:cubicBezTo>
                    <a:pt x="1028085" y="1325008"/>
                    <a:pt x="1025132" y="1325675"/>
                    <a:pt x="1022275" y="1325866"/>
                  </a:cubicBezTo>
                  <a:cubicBezTo>
                    <a:pt x="1015893" y="1326437"/>
                    <a:pt x="1009606" y="1326723"/>
                    <a:pt x="1003225" y="1326913"/>
                  </a:cubicBezTo>
                  <a:cubicBezTo>
                    <a:pt x="991425" y="1327166"/>
                    <a:pt x="979621" y="1326657"/>
                    <a:pt x="967887" y="1325389"/>
                  </a:cubicBezTo>
                  <a:lnTo>
                    <a:pt x="959219" y="1324342"/>
                  </a:lnTo>
                  <a:close/>
                  <a:moveTo>
                    <a:pt x="1141146" y="1266810"/>
                  </a:moveTo>
                  <a:lnTo>
                    <a:pt x="1141146" y="1266810"/>
                  </a:lnTo>
                  <a:cubicBezTo>
                    <a:pt x="1141146" y="1267382"/>
                    <a:pt x="1141146" y="1267763"/>
                    <a:pt x="1141146" y="1267953"/>
                  </a:cubicBezTo>
                  <a:lnTo>
                    <a:pt x="1140575" y="1271478"/>
                  </a:lnTo>
                  <a:cubicBezTo>
                    <a:pt x="1140067" y="1273764"/>
                    <a:pt x="1139496" y="1276050"/>
                    <a:pt x="1138861" y="1278336"/>
                  </a:cubicBezTo>
                  <a:cubicBezTo>
                    <a:pt x="1138660" y="1278764"/>
                    <a:pt x="1138500" y="1279211"/>
                    <a:pt x="1138384" y="1279669"/>
                  </a:cubicBezTo>
                  <a:cubicBezTo>
                    <a:pt x="1138384" y="1278812"/>
                    <a:pt x="1137432" y="1281574"/>
                    <a:pt x="1137146" y="1282050"/>
                  </a:cubicBezTo>
                  <a:cubicBezTo>
                    <a:pt x="1136280" y="1283849"/>
                    <a:pt x="1135260" y="1285570"/>
                    <a:pt x="1134098" y="1287194"/>
                  </a:cubicBezTo>
                  <a:lnTo>
                    <a:pt x="1133527" y="1287861"/>
                  </a:lnTo>
                  <a:cubicBezTo>
                    <a:pt x="1132574" y="1289004"/>
                    <a:pt x="1131526" y="1289956"/>
                    <a:pt x="1130479" y="1291004"/>
                  </a:cubicBezTo>
                  <a:lnTo>
                    <a:pt x="1129050" y="1292242"/>
                  </a:lnTo>
                  <a:cubicBezTo>
                    <a:pt x="1130002" y="1291385"/>
                    <a:pt x="1126954" y="1293671"/>
                    <a:pt x="1126669" y="1293957"/>
                  </a:cubicBezTo>
                  <a:cubicBezTo>
                    <a:pt x="1126383" y="1294242"/>
                    <a:pt x="1124287" y="1295385"/>
                    <a:pt x="1123049" y="1296052"/>
                  </a:cubicBezTo>
                  <a:cubicBezTo>
                    <a:pt x="1120213" y="1295611"/>
                    <a:pt x="1117347" y="1295389"/>
                    <a:pt x="1114477" y="1295385"/>
                  </a:cubicBezTo>
                  <a:cubicBezTo>
                    <a:pt x="1107675" y="1295016"/>
                    <a:pt x="1100901" y="1294253"/>
                    <a:pt x="1094188" y="1293100"/>
                  </a:cubicBezTo>
                  <a:cubicBezTo>
                    <a:pt x="1085806" y="1291385"/>
                    <a:pt x="1071424" y="1287861"/>
                    <a:pt x="1069709" y="1278336"/>
                  </a:cubicBezTo>
                  <a:cubicBezTo>
                    <a:pt x="1079234" y="1277193"/>
                    <a:pt x="1088759" y="1275859"/>
                    <a:pt x="1097808" y="1274145"/>
                  </a:cubicBezTo>
                  <a:cubicBezTo>
                    <a:pt x="1112736" y="1271500"/>
                    <a:pt x="1127446" y="1267743"/>
                    <a:pt x="1141813" y="1262905"/>
                  </a:cubicBezTo>
                  <a:lnTo>
                    <a:pt x="1141813" y="1267382"/>
                  </a:lnTo>
                  <a:close/>
                  <a:moveTo>
                    <a:pt x="950646" y="1204041"/>
                  </a:moveTo>
                  <a:lnTo>
                    <a:pt x="950646" y="1204041"/>
                  </a:lnTo>
                  <a:cubicBezTo>
                    <a:pt x="951864" y="1205208"/>
                    <a:pt x="953284" y="1206144"/>
                    <a:pt x="954837" y="1206803"/>
                  </a:cubicBezTo>
                  <a:cubicBezTo>
                    <a:pt x="957165" y="1207396"/>
                    <a:pt x="959606" y="1206389"/>
                    <a:pt x="960838" y="1204326"/>
                  </a:cubicBezTo>
                  <a:cubicBezTo>
                    <a:pt x="963518" y="1198725"/>
                    <a:pt x="963894" y="1192296"/>
                    <a:pt x="961886" y="1186419"/>
                  </a:cubicBezTo>
                  <a:cubicBezTo>
                    <a:pt x="960838" y="1180133"/>
                    <a:pt x="959886" y="1173846"/>
                    <a:pt x="959124" y="1167369"/>
                  </a:cubicBezTo>
                  <a:cubicBezTo>
                    <a:pt x="958362" y="1160892"/>
                    <a:pt x="957504" y="1156225"/>
                    <a:pt x="956457" y="1150796"/>
                  </a:cubicBezTo>
                  <a:cubicBezTo>
                    <a:pt x="956457" y="1148510"/>
                    <a:pt x="956933" y="1146414"/>
                    <a:pt x="957124" y="1144128"/>
                  </a:cubicBezTo>
                  <a:lnTo>
                    <a:pt x="960553" y="1112410"/>
                  </a:lnTo>
                  <a:cubicBezTo>
                    <a:pt x="966934" y="1115649"/>
                    <a:pt x="973602" y="1118411"/>
                    <a:pt x="980174" y="1121078"/>
                  </a:cubicBezTo>
                  <a:cubicBezTo>
                    <a:pt x="994748" y="1126607"/>
                    <a:pt x="1009890" y="1130504"/>
                    <a:pt x="1025322" y="1132698"/>
                  </a:cubicBezTo>
                  <a:cubicBezTo>
                    <a:pt x="1045598" y="1135985"/>
                    <a:pt x="1066048" y="1138084"/>
                    <a:pt x="1086568" y="1138985"/>
                  </a:cubicBezTo>
                  <a:cubicBezTo>
                    <a:pt x="1100284" y="1139601"/>
                    <a:pt x="1114023" y="1139410"/>
                    <a:pt x="1127716" y="1138413"/>
                  </a:cubicBezTo>
                  <a:cubicBezTo>
                    <a:pt x="1124126" y="1139991"/>
                    <a:pt x="1120711" y="1141938"/>
                    <a:pt x="1117524" y="1144224"/>
                  </a:cubicBezTo>
                  <a:cubicBezTo>
                    <a:pt x="1108948" y="1151269"/>
                    <a:pt x="1103870" y="1161703"/>
                    <a:pt x="1103618" y="1172799"/>
                  </a:cubicBezTo>
                  <a:cubicBezTo>
                    <a:pt x="1101372" y="1183603"/>
                    <a:pt x="1104993" y="1194791"/>
                    <a:pt x="1113143" y="1202231"/>
                  </a:cubicBezTo>
                  <a:cubicBezTo>
                    <a:pt x="1119620" y="1206708"/>
                    <a:pt x="1126002" y="1199278"/>
                    <a:pt x="1124954" y="1192706"/>
                  </a:cubicBezTo>
                  <a:cubicBezTo>
                    <a:pt x="1123049" y="1181181"/>
                    <a:pt x="1119334" y="1165369"/>
                    <a:pt x="1131431" y="1157749"/>
                  </a:cubicBezTo>
                  <a:cubicBezTo>
                    <a:pt x="1138765" y="1153082"/>
                    <a:pt x="1146766" y="1149367"/>
                    <a:pt x="1154196" y="1144700"/>
                  </a:cubicBezTo>
                  <a:cubicBezTo>
                    <a:pt x="1162057" y="1139070"/>
                    <a:pt x="1170728" y="1134670"/>
                    <a:pt x="1179914" y="1131651"/>
                  </a:cubicBezTo>
                  <a:cubicBezTo>
                    <a:pt x="1180351" y="1131518"/>
                    <a:pt x="1180767" y="1131326"/>
                    <a:pt x="1181152" y="1131079"/>
                  </a:cubicBezTo>
                  <a:cubicBezTo>
                    <a:pt x="1181342" y="1131418"/>
                    <a:pt x="1181565" y="1131737"/>
                    <a:pt x="1181819" y="1132032"/>
                  </a:cubicBezTo>
                  <a:lnTo>
                    <a:pt x="1181818" y="1132032"/>
                  </a:lnTo>
                  <a:cubicBezTo>
                    <a:pt x="1182663" y="1133349"/>
                    <a:pt x="1183619" y="1134592"/>
                    <a:pt x="1184676" y="1135746"/>
                  </a:cubicBezTo>
                  <a:cubicBezTo>
                    <a:pt x="1184864" y="1136225"/>
                    <a:pt x="1185121" y="1136675"/>
                    <a:pt x="1185438" y="1137080"/>
                  </a:cubicBezTo>
                  <a:cubicBezTo>
                    <a:pt x="1186486" y="1138699"/>
                    <a:pt x="1187438" y="1140414"/>
                    <a:pt x="1188391" y="1142033"/>
                  </a:cubicBezTo>
                  <a:lnTo>
                    <a:pt x="1190010" y="1145271"/>
                  </a:lnTo>
                  <a:cubicBezTo>
                    <a:pt x="1188962" y="1143081"/>
                    <a:pt x="1191058" y="1148034"/>
                    <a:pt x="1191343" y="1148796"/>
                  </a:cubicBezTo>
                  <a:cubicBezTo>
                    <a:pt x="1192542" y="1152830"/>
                    <a:pt x="1193496" y="1156934"/>
                    <a:pt x="1194201" y="1161083"/>
                  </a:cubicBezTo>
                  <a:cubicBezTo>
                    <a:pt x="1194201" y="1161083"/>
                    <a:pt x="1194201" y="1161083"/>
                    <a:pt x="1194201" y="1161655"/>
                  </a:cubicBezTo>
                  <a:cubicBezTo>
                    <a:pt x="1194201" y="1162226"/>
                    <a:pt x="1194201" y="1162131"/>
                    <a:pt x="1194201" y="1162512"/>
                  </a:cubicBezTo>
                  <a:cubicBezTo>
                    <a:pt x="1194343" y="1164700"/>
                    <a:pt x="1194343" y="1166895"/>
                    <a:pt x="1194201" y="1169084"/>
                  </a:cubicBezTo>
                  <a:cubicBezTo>
                    <a:pt x="1194439" y="1173462"/>
                    <a:pt x="1194439" y="1177850"/>
                    <a:pt x="1194201" y="1182229"/>
                  </a:cubicBezTo>
                  <a:cubicBezTo>
                    <a:pt x="1194201" y="1183943"/>
                    <a:pt x="1194201" y="1185657"/>
                    <a:pt x="1193725" y="1187467"/>
                  </a:cubicBezTo>
                  <a:cubicBezTo>
                    <a:pt x="1193248" y="1189277"/>
                    <a:pt x="1192772" y="1189467"/>
                    <a:pt x="1192296" y="1190420"/>
                  </a:cubicBezTo>
                  <a:cubicBezTo>
                    <a:pt x="1192079" y="1190915"/>
                    <a:pt x="1191825" y="1191393"/>
                    <a:pt x="1191534" y="1191849"/>
                  </a:cubicBezTo>
                  <a:lnTo>
                    <a:pt x="1190296" y="1193563"/>
                  </a:lnTo>
                  <a:cubicBezTo>
                    <a:pt x="1188421" y="1195692"/>
                    <a:pt x="1186347" y="1197637"/>
                    <a:pt x="1184104" y="1199373"/>
                  </a:cubicBezTo>
                  <a:lnTo>
                    <a:pt x="1182295" y="1200897"/>
                  </a:lnTo>
                  <a:lnTo>
                    <a:pt x="1180675" y="1202136"/>
                  </a:lnTo>
                  <a:lnTo>
                    <a:pt x="1177532" y="1204136"/>
                  </a:lnTo>
                  <a:lnTo>
                    <a:pt x="1172674" y="1204707"/>
                  </a:lnTo>
                  <a:cubicBezTo>
                    <a:pt x="1159816" y="1205755"/>
                    <a:pt x="1147147" y="1205565"/>
                    <a:pt x="1134574" y="1205660"/>
                  </a:cubicBezTo>
                  <a:cubicBezTo>
                    <a:pt x="1130550" y="1206121"/>
                    <a:pt x="1127661" y="1209757"/>
                    <a:pt x="1128122" y="1213781"/>
                  </a:cubicBezTo>
                  <a:cubicBezTo>
                    <a:pt x="1128510" y="1217171"/>
                    <a:pt x="1131185" y="1219845"/>
                    <a:pt x="1134574" y="1220233"/>
                  </a:cubicBezTo>
                  <a:cubicBezTo>
                    <a:pt x="1136860" y="1220233"/>
                    <a:pt x="1139051" y="1220233"/>
                    <a:pt x="1141337" y="1220233"/>
                  </a:cubicBezTo>
                  <a:cubicBezTo>
                    <a:pt x="1122552" y="1226811"/>
                    <a:pt x="1103242" y="1231782"/>
                    <a:pt x="1083616" y="1235092"/>
                  </a:cubicBezTo>
                  <a:lnTo>
                    <a:pt x="1074091" y="1236616"/>
                  </a:lnTo>
                  <a:lnTo>
                    <a:pt x="1070376" y="1236616"/>
                  </a:lnTo>
                  <a:lnTo>
                    <a:pt x="1064851" y="1237283"/>
                  </a:lnTo>
                  <a:cubicBezTo>
                    <a:pt x="1056850" y="1238140"/>
                    <a:pt x="1048945" y="1238807"/>
                    <a:pt x="1040944" y="1239188"/>
                  </a:cubicBezTo>
                  <a:cubicBezTo>
                    <a:pt x="1026254" y="1239998"/>
                    <a:pt x="1011532" y="1239998"/>
                    <a:pt x="996843" y="1239188"/>
                  </a:cubicBezTo>
                  <a:lnTo>
                    <a:pt x="987318" y="1238426"/>
                  </a:lnTo>
                  <a:lnTo>
                    <a:pt x="981603" y="1237664"/>
                  </a:lnTo>
                  <a:lnTo>
                    <a:pt x="978174" y="1237092"/>
                  </a:lnTo>
                  <a:cubicBezTo>
                    <a:pt x="970507" y="1235826"/>
                    <a:pt x="962909" y="1234173"/>
                    <a:pt x="955409" y="1232139"/>
                  </a:cubicBezTo>
                  <a:cubicBezTo>
                    <a:pt x="952933" y="1231473"/>
                    <a:pt x="950266" y="1230615"/>
                    <a:pt x="947694" y="1229758"/>
                  </a:cubicBezTo>
                  <a:cubicBezTo>
                    <a:pt x="948646" y="1220805"/>
                    <a:pt x="949694" y="1211851"/>
                    <a:pt x="950646" y="1202993"/>
                  </a:cubicBezTo>
                  <a:close/>
                  <a:moveTo>
                    <a:pt x="926834" y="1379967"/>
                  </a:moveTo>
                  <a:lnTo>
                    <a:pt x="926834" y="1379967"/>
                  </a:lnTo>
                  <a:cubicBezTo>
                    <a:pt x="927691" y="1374729"/>
                    <a:pt x="928549" y="1369395"/>
                    <a:pt x="929501" y="1363966"/>
                  </a:cubicBezTo>
                  <a:cubicBezTo>
                    <a:pt x="929501" y="1362346"/>
                    <a:pt x="929977" y="1360632"/>
                    <a:pt x="930263" y="1358917"/>
                  </a:cubicBezTo>
                  <a:cubicBezTo>
                    <a:pt x="934137" y="1360088"/>
                    <a:pt x="938082" y="1361011"/>
                    <a:pt x="942074" y="1361680"/>
                  </a:cubicBezTo>
                  <a:cubicBezTo>
                    <a:pt x="950170" y="1363299"/>
                    <a:pt x="958362" y="1364251"/>
                    <a:pt x="966553" y="1365204"/>
                  </a:cubicBezTo>
                  <a:cubicBezTo>
                    <a:pt x="978751" y="1366682"/>
                    <a:pt x="991034" y="1367350"/>
                    <a:pt x="1003320" y="1367204"/>
                  </a:cubicBezTo>
                  <a:cubicBezTo>
                    <a:pt x="987985" y="1371300"/>
                    <a:pt x="973792" y="1373014"/>
                    <a:pt x="957790" y="1375967"/>
                  </a:cubicBezTo>
                  <a:cubicBezTo>
                    <a:pt x="948111" y="1377935"/>
                    <a:pt x="938310" y="1379240"/>
                    <a:pt x="928453" y="1379872"/>
                  </a:cubicBezTo>
                  <a:close/>
                  <a:moveTo>
                    <a:pt x="1228777" y="1145271"/>
                  </a:moveTo>
                  <a:lnTo>
                    <a:pt x="1228777" y="1145271"/>
                  </a:lnTo>
                  <a:lnTo>
                    <a:pt x="1228777" y="1148319"/>
                  </a:lnTo>
                  <a:cubicBezTo>
                    <a:pt x="1226945" y="1140357"/>
                    <a:pt x="1223927" y="1132715"/>
                    <a:pt x="1219823" y="1125650"/>
                  </a:cubicBezTo>
                  <a:cubicBezTo>
                    <a:pt x="1217755" y="1122300"/>
                    <a:pt x="1215430" y="1119116"/>
                    <a:pt x="1212870" y="1116125"/>
                  </a:cubicBezTo>
                  <a:lnTo>
                    <a:pt x="1217346" y="1113553"/>
                  </a:lnTo>
                  <a:cubicBezTo>
                    <a:pt x="1224199" y="1109390"/>
                    <a:pt x="1230585" y="1104504"/>
                    <a:pt x="1236396" y="1098980"/>
                  </a:cubicBezTo>
                  <a:cubicBezTo>
                    <a:pt x="1234301" y="1114506"/>
                    <a:pt x="1232015" y="1130127"/>
                    <a:pt x="1229634" y="1145652"/>
                  </a:cubicBezTo>
                  <a:close/>
                  <a:moveTo>
                    <a:pt x="1236587" y="829137"/>
                  </a:moveTo>
                  <a:lnTo>
                    <a:pt x="1236587" y="829137"/>
                  </a:lnTo>
                  <a:cubicBezTo>
                    <a:pt x="1241826" y="832756"/>
                    <a:pt x="1247160" y="836185"/>
                    <a:pt x="1252589" y="839328"/>
                  </a:cubicBezTo>
                  <a:cubicBezTo>
                    <a:pt x="1252589" y="845805"/>
                    <a:pt x="1251255" y="851901"/>
                    <a:pt x="1251351" y="858378"/>
                  </a:cubicBezTo>
                  <a:cubicBezTo>
                    <a:pt x="1251351" y="867046"/>
                    <a:pt x="1251351" y="875523"/>
                    <a:pt x="1251351" y="884191"/>
                  </a:cubicBezTo>
                  <a:cubicBezTo>
                    <a:pt x="1250779" y="901336"/>
                    <a:pt x="1250589" y="918481"/>
                    <a:pt x="1249922" y="935721"/>
                  </a:cubicBezTo>
                  <a:cubicBezTo>
                    <a:pt x="1249351" y="954771"/>
                    <a:pt x="1248335" y="973504"/>
                    <a:pt x="1246874" y="991919"/>
                  </a:cubicBezTo>
                  <a:cubicBezTo>
                    <a:pt x="1238874" y="984152"/>
                    <a:pt x="1229379" y="978093"/>
                    <a:pt x="1218966" y="974107"/>
                  </a:cubicBezTo>
                  <a:lnTo>
                    <a:pt x="1216299" y="973059"/>
                  </a:lnTo>
                  <a:cubicBezTo>
                    <a:pt x="1219647" y="967675"/>
                    <a:pt x="1221489" y="961491"/>
                    <a:pt x="1221633" y="955152"/>
                  </a:cubicBezTo>
                  <a:cubicBezTo>
                    <a:pt x="1221776" y="953505"/>
                    <a:pt x="1221776" y="951847"/>
                    <a:pt x="1221633" y="950199"/>
                  </a:cubicBezTo>
                  <a:cubicBezTo>
                    <a:pt x="1222502" y="948361"/>
                    <a:pt x="1223204" y="946449"/>
                    <a:pt x="1223728" y="944484"/>
                  </a:cubicBezTo>
                  <a:cubicBezTo>
                    <a:pt x="1225471" y="937498"/>
                    <a:pt x="1226460" y="930345"/>
                    <a:pt x="1226681" y="923148"/>
                  </a:cubicBezTo>
                  <a:cubicBezTo>
                    <a:pt x="1226935" y="909413"/>
                    <a:pt x="1223966" y="895810"/>
                    <a:pt x="1218013" y="883429"/>
                  </a:cubicBezTo>
                  <a:cubicBezTo>
                    <a:pt x="1208965" y="864379"/>
                    <a:pt x="1190200" y="854854"/>
                    <a:pt x="1171341" y="849425"/>
                  </a:cubicBezTo>
                  <a:lnTo>
                    <a:pt x="1171817" y="849425"/>
                  </a:lnTo>
                  <a:cubicBezTo>
                    <a:pt x="1174175" y="846833"/>
                    <a:pt x="1176370" y="844097"/>
                    <a:pt x="1178389" y="841233"/>
                  </a:cubicBezTo>
                  <a:cubicBezTo>
                    <a:pt x="1179342" y="840186"/>
                    <a:pt x="1180294" y="839138"/>
                    <a:pt x="1181342" y="838185"/>
                  </a:cubicBezTo>
                  <a:lnTo>
                    <a:pt x="1182961" y="836757"/>
                  </a:lnTo>
                  <a:lnTo>
                    <a:pt x="1183533" y="836280"/>
                  </a:lnTo>
                  <a:cubicBezTo>
                    <a:pt x="1186122" y="834370"/>
                    <a:pt x="1188826" y="832620"/>
                    <a:pt x="1191629" y="831042"/>
                  </a:cubicBezTo>
                  <a:cubicBezTo>
                    <a:pt x="1194481" y="829352"/>
                    <a:pt x="1197478" y="827917"/>
                    <a:pt x="1200583" y="826755"/>
                  </a:cubicBezTo>
                  <a:cubicBezTo>
                    <a:pt x="1207207" y="823844"/>
                    <a:pt x="1214609" y="823208"/>
                    <a:pt x="1221633" y="824946"/>
                  </a:cubicBezTo>
                  <a:cubicBezTo>
                    <a:pt x="1226300" y="825898"/>
                    <a:pt x="1231158" y="827422"/>
                    <a:pt x="1235539" y="828756"/>
                  </a:cubicBezTo>
                  <a:lnTo>
                    <a:pt x="1236682" y="829518"/>
                  </a:lnTo>
                  <a:close/>
                  <a:moveTo>
                    <a:pt x="1125526" y="823803"/>
                  </a:moveTo>
                  <a:lnTo>
                    <a:pt x="1125526" y="823803"/>
                  </a:lnTo>
                  <a:cubicBezTo>
                    <a:pt x="1128163" y="828571"/>
                    <a:pt x="1131122" y="833154"/>
                    <a:pt x="1134384" y="837519"/>
                  </a:cubicBezTo>
                  <a:lnTo>
                    <a:pt x="1135051" y="838566"/>
                  </a:lnTo>
                  <a:cubicBezTo>
                    <a:pt x="1126669" y="835899"/>
                    <a:pt x="1118382" y="833137"/>
                    <a:pt x="1109904" y="830661"/>
                  </a:cubicBezTo>
                  <a:lnTo>
                    <a:pt x="1125526" y="823803"/>
                  </a:lnTo>
                  <a:close/>
                  <a:moveTo>
                    <a:pt x="1075615" y="656448"/>
                  </a:moveTo>
                  <a:lnTo>
                    <a:pt x="1075615" y="656448"/>
                  </a:lnTo>
                  <a:cubicBezTo>
                    <a:pt x="1066947" y="668545"/>
                    <a:pt x="1059898" y="681499"/>
                    <a:pt x="1052183" y="694548"/>
                  </a:cubicBezTo>
                  <a:cubicBezTo>
                    <a:pt x="1046944" y="703216"/>
                    <a:pt x="1041325" y="711503"/>
                    <a:pt x="1035610" y="719790"/>
                  </a:cubicBezTo>
                  <a:lnTo>
                    <a:pt x="1035133" y="719790"/>
                  </a:lnTo>
                  <a:cubicBezTo>
                    <a:pt x="1035800" y="719790"/>
                    <a:pt x="1035610" y="719790"/>
                    <a:pt x="1035133" y="719790"/>
                  </a:cubicBezTo>
                  <a:cubicBezTo>
                    <a:pt x="1036371" y="717123"/>
                    <a:pt x="1037610" y="714456"/>
                    <a:pt x="1038848" y="711979"/>
                  </a:cubicBezTo>
                  <a:cubicBezTo>
                    <a:pt x="1042252" y="705674"/>
                    <a:pt x="1044814" y="698949"/>
                    <a:pt x="1046468" y="691977"/>
                  </a:cubicBezTo>
                  <a:cubicBezTo>
                    <a:pt x="1048182" y="683586"/>
                    <a:pt x="1048182" y="674935"/>
                    <a:pt x="1046468" y="666545"/>
                  </a:cubicBezTo>
                  <a:cubicBezTo>
                    <a:pt x="1045700" y="661775"/>
                    <a:pt x="1044488" y="657087"/>
                    <a:pt x="1042848" y="652543"/>
                  </a:cubicBezTo>
                  <a:cubicBezTo>
                    <a:pt x="1047135" y="652543"/>
                    <a:pt x="1051326" y="653400"/>
                    <a:pt x="1055326" y="653972"/>
                  </a:cubicBezTo>
                  <a:lnTo>
                    <a:pt x="1075615" y="656925"/>
                  </a:lnTo>
                  <a:close/>
                  <a:moveTo>
                    <a:pt x="216078" y="304023"/>
                  </a:moveTo>
                  <a:lnTo>
                    <a:pt x="216078" y="304023"/>
                  </a:lnTo>
                  <a:cubicBezTo>
                    <a:pt x="216078" y="302785"/>
                    <a:pt x="216078" y="301642"/>
                    <a:pt x="216078" y="300404"/>
                  </a:cubicBezTo>
                  <a:cubicBezTo>
                    <a:pt x="216078" y="302023"/>
                    <a:pt x="216078" y="298404"/>
                    <a:pt x="216078" y="298118"/>
                  </a:cubicBezTo>
                  <a:cubicBezTo>
                    <a:pt x="216676" y="295510"/>
                    <a:pt x="217407" y="292935"/>
                    <a:pt x="218269" y="290403"/>
                  </a:cubicBezTo>
                  <a:lnTo>
                    <a:pt x="218269" y="290403"/>
                  </a:lnTo>
                  <a:cubicBezTo>
                    <a:pt x="218316" y="290087"/>
                    <a:pt x="218316" y="289766"/>
                    <a:pt x="218269" y="289450"/>
                  </a:cubicBezTo>
                  <a:cubicBezTo>
                    <a:pt x="218841" y="288212"/>
                    <a:pt x="219508" y="287069"/>
                    <a:pt x="220079" y="285831"/>
                  </a:cubicBezTo>
                  <a:cubicBezTo>
                    <a:pt x="221360" y="283363"/>
                    <a:pt x="222791" y="280978"/>
                    <a:pt x="224365" y="278687"/>
                  </a:cubicBezTo>
                  <a:cubicBezTo>
                    <a:pt x="224365" y="278687"/>
                    <a:pt x="225889" y="276782"/>
                    <a:pt x="226080" y="276496"/>
                  </a:cubicBezTo>
                  <a:lnTo>
                    <a:pt x="228842" y="273258"/>
                  </a:lnTo>
                  <a:cubicBezTo>
                    <a:pt x="230874" y="271035"/>
                    <a:pt x="232970" y="268940"/>
                    <a:pt x="235128" y="266971"/>
                  </a:cubicBezTo>
                  <a:lnTo>
                    <a:pt x="241320" y="261637"/>
                  </a:lnTo>
                  <a:lnTo>
                    <a:pt x="243796" y="259732"/>
                  </a:lnTo>
                  <a:lnTo>
                    <a:pt x="249035" y="255827"/>
                  </a:lnTo>
                  <a:cubicBezTo>
                    <a:pt x="261132" y="246969"/>
                    <a:pt x="273895" y="239253"/>
                    <a:pt x="285897" y="230490"/>
                  </a:cubicBezTo>
                  <a:cubicBezTo>
                    <a:pt x="300365" y="220469"/>
                    <a:pt x="313187" y="208258"/>
                    <a:pt x="323902" y="194295"/>
                  </a:cubicBezTo>
                  <a:cubicBezTo>
                    <a:pt x="332893" y="181331"/>
                    <a:pt x="340342" y="167362"/>
                    <a:pt x="346095" y="152671"/>
                  </a:cubicBezTo>
                  <a:cubicBezTo>
                    <a:pt x="351465" y="138369"/>
                    <a:pt x="357831" y="124460"/>
                    <a:pt x="365145" y="111047"/>
                  </a:cubicBezTo>
                  <a:cubicBezTo>
                    <a:pt x="366193" y="109142"/>
                    <a:pt x="367431" y="107332"/>
                    <a:pt x="368574" y="105522"/>
                  </a:cubicBezTo>
                  <a:lnTo>
                    <a:pt x="370384" y="102951"/>
                  </a:lnTo>
                  <a:lnTo>
                    <a:pt x="370860" y="102189"/>
                  </a:lnTo>
                  <a:lnTo>
                    <a:pt x="371336" y="101617"/>
                  </a:lnTo>
                  <a:cubicBezTo>
                    <a:pt x="374305" y="98003"/>
                    <a:pt x="377486" y="94568"/>
                    <a:pt x="380861" y="91330"/>
                  </a:cubicBezTo>
                  <a:cubicBezTo>
                    <a:pt x="382290" y="89901"/>
                    <a:pt x="383719" y="88568"/>
                    <a:pt x="385338" y="87234"/>
                  </a:cubicBezTo>
                  <a:lnTo>
                    <a:pt x="386290" y="86377"/>
                  </a:lnTo>
                  <a:lnTo>
                    <a:pt x="388576" y="84567"/>
                  </a:lnTo>
                  <a:cubicBezTo>
                    <a:pt x="392551" y="81738"/>
                    <a:pt x="396721" y="79191"/>
                    <a:pt x="401054" y="76947"/>
                  </a:cubicBezTo>
                  <a:cubicBezTo>
                    <a:pt x="401054" y="76947"/>
                    <a:pt x="404102" y="75519"/>
                    <a:pt x="404674" y="75233"/>
                  </a:cubicBezTo>
                  <a:cubicBezTo>
                    <a:pt x="405245" y="74947"/>
                    <a:pt x="408198" y="73899"/>
                    <a:pt x="410008" y="73233"/>
                  </a:cubicBezTo>
                  <a:cubicBezTo>
                    <a:pt x="414130" y="71876"/>
                    <a:pt x="418328" y="70763"/>
                    <a:pt x="422581" y="69899"/>
                  </a:cubicBezTo>
                  <a:lnTo>
                    <a:pt x="424962" y="69899"/>
                  </a:lnTo>
                  <a:lnTo>
                    <a:pt x="424962" y="69899"/>
                  </a:lnTo>
                  <a:cubicBezTo>
                    <a:pt x="427343" y="69899"/>
                    <a:pt x="429915" y="69899"/>
                    <a:pt x="432391" y="69899"/>
                  </a:cubicBezTo>
                  <a:cubicBezTo>
                    <a:pt x="436784" y="69742"/>
                    <a:pt x="441182" y="69965"/>
                    <a:pt x="445536" y="70566"/>
                  </a:cubicBezTo>
                  <a:cubicBezTo>
                    <a:pt x="455074" y="72237"/>
                    <a:pt x="464276" y="75454"/>
                    <a:pt x="472777" y="80091"/>
                  </a:cubicBezTo>
                  <a:cubicBezTo>
                    <a:pt x="482265" y="85994"/>
                    <a:pt x="492316" y="90939"/>
                    <a:pt x="502781" y="94854"/>
                  </a:cubicBezTo>
                  <a:cubicBezTo>
                    <a:pt x="513689" y="96762"/>
                    <a:pt x="524919" y="95300"/>
                    <a:pt x="534976" y="90663"/>
                  </a:cubicBezTo>
                  <a:cubicBezTo>
                    <a:pt x="542506" y="87914"/>
                    <a:pt x="549722" y="84369"/>
                    <a:pt x="556502" y="80091"/>
                  </a:cubicBezTo>
                  <a:cubicBezTo>
                    <a:pt x="560072" y="80980"/>
                    <a:pt x="563701" y="81617"/>
                    <a:pt x="567361" y="81996"/>
                  </a:cubicBezTo>
                  <a:cubicBezTo>
                    <a:pt x="573647" y="82662"/>
                    <a:pt x="579838" y="83520"/>
                    <a:pt x="586411" y="83996"/>
                  </a:cubicBezTo>
                  <a:cubicBezTo>
                    <a:pt x="596888" y="84948"/>
                    <a:pt x="607175" y="83996"/>
                    <a:pt x="617653" y="83996"/>
                  </a:cubicBezTo>
                  <a:cubicBezTo>
                    <a:pt x="628130" y="83996"/>
                    <a:pt x="635845" y="83996"/>
                    <a:pt x="644894" y="83996"/>
                  </a:cubicBezTo>
                  <a:cubicBezTo>
                    <a:pt x="649936" y="83668"/>
                    <a:pt x="654939" y="82903"/>
                    <a:pt x="659849" y="81710"/>
                  </a:cubicBezTo>
                  <a:cubicBezTo>
                    <a:pt x="662349" y="81079"/>
                    <a:pt x="664776" y="80185"/>
                    <a:pt x="667088" y="79043"/>
                  </a:cubicBezTo>
                  <a:lnTo>
                    <a:pt x="667087" y="79043"/>
                  </a:lnTo>
                  <a:cubicBezTo>
                    <a:pt x="668647" y="78424"/>
                    <a:pt x="670172" y="77724"/>
                    <a:pt x="671659" y="76947"/>
                  </a:cubicBezTo>
                  <a:cubicBezTo>
                    <a:pt x="677425" y="73369"/>
                    <a:pt x="679198" y="65794"/>
                    <a:pt x="675619" y="60028"/>
                  </a:cubicBezTo>
                  <a:cubicBezTo>
                    <a:pt x="675142" y="59258"/>
                    <a:pt x="674580" y="58544"/>
                    <a:pt x="673945" y="57897"/>
                  </a:cubicBezTo>
                  <a:cubicBezTo>
                    <a:pt x="669945" y="53802"/>
                    <a:pt x="665849" y="49706"/>
                    <a:pt x="662039" y="45324"/>
                  </a:cubicBezTo>
                  <a:cubicBezTo>
                    <a:pt x="661118" y="44322"/>
                    <a:pt x="660289" y="43238"/>
                    <a:pt x="659562" y="42086"/>
                  </a:cubicBezTo>
                  <a:lnTo>
                    <a:pt x="662039" y="41324"/>
                  </a:lnTo>
                  <a:cubicBezTo>
                    <a:pt x="664325" y="40657"/>
                    <a:pt x="666706" y="40181"/>
                    <a:pt x="669183" y="39705"/>
                  </a:cubicBezTo>
                  <a:lnTo>
                    <a:pt x="670993" y="39705"/>
                  </a:lnTo>
                  <a:lnTo>
                    <a:pt x="673564" y="39705"/>
                  </a:lnTo>
                  <a:cubicBezTo>
                    <a:pt x="687908" y="37865"/>
                    <a:pt x="702347" y="36879"/>
                    <a:pt x="716808" y="36752"/>
                  </a:cubicBezTo>
                  <a:cubicBezTo>
                    <a:pt x="724618" y="36752"/>
                    <a:pt x="732334" y="37228"/>
                    <a:pt x="740049" y="37800"/>
                  </a:cubicBezTo>
                  <a:cubicBezTo>
                    <a:pt x="743954" y="37800"/>
                    <a:pt x="747859" y="38466"/>
                    <a:pt x="751765" y="38847"/>
                  </a:cubicBezTo>
                  <a:lnTo>
                    <a:pt x="757575" y="39514"/>
                  </a:lnTo>
                  <a:lnTo>
                    <a:pt x="758623" y="39514"/>
                  </a:lnTo>
                  <a:lnTo>
                    <a:pt x="762337" y="40086"/>
                  </a:lnTo>
                  <a:cubicBezTo>
                    <a:pt x="778417" y="42614"/>
                    <a:pt x="794323" y="46145"/>
                    <a:pt x="809962" y="50658"/>
                  </a:cubicBezTo>
                  <a:cubicBezTo>
                    <a:pt x="817296" y="52754"/>
                    <a:pt x="824631" y="55135"/>
                    <a:pt x="831965" y="57612"/>
                  </a:cubicBezTo>
                  <a:cubicBezTo>
                    <a:pt x="835489" y="58850"/>
                    <a:pt x="838918" y="60183"/>
                    <a:pt x="842443" y="61612"/>
                  </a:cubicBezTo>
                  <a:cubicBezTo>
                    <a:pt x="844157" y="62184"/>
                    <a:pt x="845871" y="62946"/>
                    <a:pt x="847491" y="63612"/>
                  </a:cubicBezTo>
                  <a:lnTo>
                    <a:pt x="847967" y="63612"/>
                  </a:lnTo>
                  <a:lnTo>
                    <a:pt x="851110" y="65041"/>
                  </a:lnTo>
                  <a:cubicBezTo>
                    <a:pt x="878348" y="78308"/>
                    <a:pt x="904750" y="93226"/>
                    <a:pt x="930168" y="109713"/>
                  </a:cubicBezTo>
                  <a:cubicBezTo>
                    <a:pt x="955839" y="126411"/>
                    <a:pt x="983824" y="139248"/>
                    <a:pt x="1013226" y="147813"/>
                  </a:cubicBezTo>
                  <a:cubicBezTo>
                    <a:pt x="1022751" y="150385"/>
                    <a:pt x="1032752" y="152957"/>
                    <a:pt x="1042277" y="156386"/>
                  </a:cubicBezTo>
                  <a:cubicBezTo>
                    <a:pt x="1051835" y="158983"/>
                    <a:pt x="1060862" y="163239"/>
                    <a:pt x="1068947" y="168959"/>
                  </a:cubicBezTo>
                  <a:cubicBezTo>
                    <a:pt x="1075922" y="174195"/>
                    <a:pt x="1081326" y="181246"/>
                    <a:pt x="1084568" y="189342"/>
                  </a:cubicBezTo>
                  <a:cubicBezTo>
                    <a:pt x="1088280" y="199118"/>
                    <a:pt x="1088006" y="209960"/>
                    <a:pt x="1083806" y="219537"/>
                  </a:cubicBezTo>
                  <a:cubicBezTo>
                    <a:pt x="1080472" y="225442"/>
                    <a:pt x="1077043" y="231252"/>
                    <a:pt x="1074281" y="237253"/>
                  </a:cubicBezTo>
                  <a:cubicBezTo>
                    <a:pt x="1070016" y="243997"/>
                    <a:pt x="1066804" y="251353"/>
                    <a:pt x="1064756" y="259065"/>
                  </a:cubicBezTo>
                  <a:cubicBezTo>
                    <a:pt x="1062823" y="276013"/>
                    <a:pt x="1067459" y="293057"/>
                    <a:pt x="1077710" y="306690"/>
                  </a:cubicBezTo>
                  <a:cubicBezTo>
                    <a:pt x="1081329" y="312310"/>
                    <a:pt x="1085140" y="317835"/>
                    <a:pt x="1088854" y="323454"/>
                  </a:cubicBezTo>
                  <a:cubicBezTo>
                    <a:pt x="1090684" y="326256"/>
                    <a:pt x="1092369" y="329149"/>
                    <a:pt x="1093903" y="332122"/>
                  </a:cubicBezTo>
                  <a:cubicBezTo>
                    <a:pt x="1094569" y="333360"/>
                    <a:pt x="1095236" y="334599"/>
                    <a:pt x="1095808" y="335932"/>
                  </a:cubicBezTo>
                  <a:cubicBezTo>
                    <a:pt x="1094855" y="333837"/>
                    <a:pt x="1096474" y="338123"/>
                    <a:pt x="1096665" y="338504"/>
                  </a:cubicBezTo>
                  <a:lnTo>
                    <a:pt x="1096665" y="339361"/>
                  </a:lnTo>
                  <a:cubicBezTo>
                    <a:pt x="1096612" y="339836"/>
                    <a:pt x="1096612" y="340315"/>
                    <a:pt x="1096665" y="340790"/>
                  </a:cubicBezTo>
                  <a:cubicBezTo>
                    <a:pt x="1096760" y="342503"/>
                    <a:pt x="1096760" y="344220"/>
                    <a:pt x="1096665" y="345933"/>
                  </a:cubicBezTo>
                  <a:cubicBezTo>
                    <a:pt x="1096665" y="345933"/>
                    <a:pt x="1096665" y="348219"/>
                    <a:pt x="1096665" y="348981"/>
                  </a:cubicBezTo>
                  <a:lnTo>
                    <a:pt x="1095808" y="352601"/>
                  </a:lnTo>
                  <a:cubicBezTo>
                    <a:pt x="1094950" y="355839"/>
                    <a:pt x="1093807" y="358983"/>
                    <a:pt x="1092664" y="362126"/>
                  </a:cubicBezTo>
                  <a:cubicBezTo>
                    <a:pt x="1093807" y="359078"/>
                    <a:pt x="1091617" y="364126"/>
                    <a:pt x="1091617" y="364221"/>
                  </a:cubicBezTo>
                  <a:cubicBezTo>
                    <a:pt x="1090664" y="366317"/>
                    <a:pt x="1089521" y="368317"/>
                    <a:pt x="1088473" y="370317"/>
                  </a:cubicBezTo>
                  <a:cubicBezTo>
                    <a:pt x="1081615" y="382795"/>
                    <a:pt x="1072852" y="393558"/>
                    <a:pt x="1065137" y="405369"/>
                  </a:cubicBezTo>
                  <a:cubicBezTo>
                    <a:pt x="1061027" y="410922"/>
                    <a:pt x="1058582" y="417529"/>
                    <a:pt x="1058089" y="424419"/>
                  </a:cubicBezTo>
                  <a:cubicBezTo>
                    <a:pt x="1058088" y="426420"/>
                    <a:pt x="1058088" y="428325"/>
                    <a:pt x="1058755" y="430134"/>
                  </a:cubicBezTo>
                  <a:lnTo>
                    <a:pt x="1058184" y="431087"/>
                  </a:lnTo>
                  <a:cubicBezTo>
                    <a:pt x="1051119" y="444103"/>
                    <a:pt x="1052625" y="460099"/>
                    <a:pt x="1061994" y="471568"/>
                  </a:cubicBezTo>
                  <a:cubicBezTo>
                    <a:pt x="1070077" y="480448"/>
                    <a:pt x="1077707" y="489731"/>
                    <a:pt x="1084854" y="499381"/>
                  </a:cubicBezTo>
                  <a:cubicBezTo>
                    <a:pt x="1084854" y="498905"/>
                    <a:pt x="1084854" y="500048"/>
                    <a:pt x="1084854" y="500810"/>
                  </a:cubicBezTo>
                  <a:cubicBezTo>
                    <a:pt x="1084854" y="501572"/>
                    <a:pt x="1084854" y="501286"/>
                    <a:pt x="1084854" y="501667"/>
                  </a:cubicBezTo>
                  <a:cubicBezTo>
                    <a:pt x="1084854" y="502048"/>
                    <a:pt x="1084854" y="502620"/>
                    <a:pt x="1084854" y="502524"/>
                  </a:cubicBezTo>
                  <a:lnTo>
                    <a:pt x="1084187" y="503667"/>
                  </a:lnTo>
                  <a:cubicBezTo>
                    <a:pt x="1080516" y="507958"/>
                    <a:pt x="1076468" y="511911"/>
                    <a:pt x="1072091" y="515478"/>
                  </a:cubicBezTo>
                  <a:cubicBezTo>
                    <a:pt x="1066924" y="519988"/>
                    <a:pt x="1062433" y="525217"/>
                    <a:pt x="1058756" y="531004"/>
                  </a:cubicBezTo>
                  <a:cubicBezTo>
                    <a:pt x="1055833" y="537525"/>
                    <a:pt x="1053968" y="544470"/>
                    <a:pt x="1053231" y="551578"/>
                  </a:cubicBezTo>
                  <a:cubicBezTo>
                    <a:pt x="1048994" y="563672"/>
                    <a:pt x="1041750" y="574489"/>
                    <a:pt x="1032181" y="583011"/>
                  </a:cubicBezTo>
                  <a:cubicBezTo>
                    <a:pt x="1027418" y="588154"/>
                    <a:pt x="1022655" y="592536"/>
                    <a:pt x="1017512" y="597870"/>
                  </a:cubicBezTo>
                  <a:lnTo>
                    <a:pt x="1015321" y="599965"/>
                  </a:lnTo>
                  <a:cubicBezTo>
                    <a:pt x="1011104" y="600546"/>
                    <a:pt x="1007668" y="603641"/>
                    <a:pt x="1006653" y="607776"/>
                  </a:cubicBezTo>
                  <a:lnTo>
                    <a:pt x="1006653" y="607776"/>
                  </a:lnTo>
                  <a:cubicBezTo>
                    <a:pt x="1005555" y="608603"/>
                    <a:pt x="1004411" y="609366"/>
                    <a:pt x="1003225" y="610062"/>
                  </a:cubicBezTo>
                  <a:cubicBezTo>
                    <a:pt x="1000677" y="611733"/>
                    <a:pt x="998038" y="613259"/>
                    <a:pt x="995319" y="614634"/>
                  </a:cubicBezTo>
                  <a:lnTo>
                    <a:pt x="990842" y="616634"/>
                  </a:lnTo>
                  <a:cubicBezTo>
                    <a:pt x="991699" y="616634"/>
                    <a:pt x="987603" y="616634"/>
                    <a:pt x="990270" y="616634"/>
                  </a:cubicBezTo>
                  <a:lnTo>
                    <a:pt x="986937" y="617110"/>
                  </a:lnTo>
                  <a:lnTo>
                    <a:pt x="986079" y="617110"/>
                  </a:lnTo>
                  <a:cubicBezTo>
                    <a:pt x="983508" y="615872"/>
                    <a:pt x="981031" y="614538"/>
                    <a:pt x="978460" y="613586"/>
                  </a:cubicBezTo>
                  <a:cubicBezTo>
                    <a:pt x="964979" y="609332"/>
                    <a:pt x="950252" y="613014"/>
                    <a:pt x="940360" y="623111"/>
                  </a:cubicBezTo>
                  <a:cubicBezTo>
                    <a:pt x="923500" y="637589"/>
                    <a:pt x="917785" y="663116"/>
                    <a:pt x="912642" y="683976"/>
                  </a:cubicBezTo>
                  <a:cubicBezTo>
                    <a:pt x="904831" y="715789"/>
                    <a:pt x="906260" y="748650"/>
                    <a:pt x="905784" y="781321"/>
                  </a:cubicBezTo>
                  <a:cubicBezTo>
                    <a:pt x="905682" y="797135"/>
                    <a:pt x="903797" y="812888"/>
                    <a:pt x="900164" y="828279"/>
                  </a:cubicBezTo>
                  <a:cubicBezTo>
                    <a:pt x="898285" y="835643"/>
                    <a:pt x="895501" y="842745"/>
                    <a:pt x="891877" y="849425"/>
                  </a:cubicBezTo>
                  <a:cubicBezTo>
                    <a:pt x="890258" y="852568"/>
                    <a:pt x="888544" y="855616"/>
                    <a:pt x="886829" y="858950"/>
                  </a:cubicBezTo>
                  <a:cubicBezTo>
                    <a:pt x="886162" y="860283"/>
                    <a:pt x="885400" y="861617"/>
                    <a:pt x="884638" y="862950"/>
                  </a:cubicBezTo>
                  <a:lnTo>
                    <a:pt x="883210" y="865141"/>
                  </a:lnTo>
                  <a:lnTo>
                    <a:pt x="883210" y="865141"/>
                  </a:lnTo>
                  <a:cubicBezTo>
                    <a:pt x="883210" y="865141"/>
                    <a:pt x="881971" y="866284"/>
                    <a:pt x="881495" y="866760"/>
                  </a:cubicBezTo>
                  <a:lnTo>
                    <a:pt x="879780" y="867618"/>
                  </a:lnTo>
                  <a:lnTo>
                    <a:pt x="879209" y="867618"/>
                  </a:lnTo>
                  <a:cubicBezTo>
                    <a:pt x="877750" y="867713"/>
                    <a:pt x="876286" y="867713"/>
                    <a:pt x="874828" y="867618"/>
                  </a:cubicBezTo>
                  <a:cubicBezTo>
                    <a:pt x="867861" y="866903"/>
                    <a:pt x="860839" y="866903"/>
                    <a:pt x="853872" y="867618"/>
                  </a:cubicBezTo>
                  <a:cubicBezTo>
                    <a:pt x="837742" y="871719"/>
                    <a:pt x="825492" y="884862"/>
                    <a:pt x="822535" y="901241"/>
                  </a:cubicBezTo>
                  <a:cubicBezTo>
                    <a:pt x="821551" y="905733"/>
                    <a:pt x="820851" y="910282"/>
                    <a:pt x="820440" y="914862"/>
                  </a:cubicBezTo>
                  <a:cubicBezTo>
                    <a:pt x="820440" y="916957"/>
                    <a:pt x="819963" y="919053"/>
                    <a:pt x="819773" y="921148"/>
                  </a:cubicBezTo>
                  <a:lnTo>
                    <a:pt x="819773" y="923625"/>
                  </a:lnTo>
                  <a:cubicBezTo>
                    <a:pt x="819773" y="923625"/>
                    <a:pt x="819773" y="923625"/>
                    <a:pt x="819773" y="924291"/>
                  </a:cubicBezTo>
                  <a:cubicBezTo>
                    <a:pt x="819773" y="926387"/>
                    <a:pt x="819011" y="928387"/>
                    <a:pt x="818535" y="930387"/>
                  </a:cubicBezTo>
                  <a:cubicBezTo>
                    <a:pt x="818059" y="932388"/>
                    <a:pt x="818059" y="932197"/>
                    <a:pt x="817678" y="933054"/>
                  </a:cubicBezTo>
                  <a:cubicBezTo>
                    <a:pt x="817296" y="933912"/>
                    <a:pt x="817678" y="933054"/>
                    <a:pt x="817678" y="933054"/>
                  </a:cubicBezTo>
                  <a:cubicBezTo>
                    <a:pt x="816760" y="934998"/>
                    <a:pt x="815710" y="936875"/>
                    <a:pt x="814534" y="938674"/>
                  </a:cubicBezTo>
                  <a:cubicBezTo>
                    <a:pt x="814282" y="939037"/>
                    <a:pt x="814059" y="939419"/>
                    <a:pt x="813868" y="939817"/>
                  </a:cubicBezTo>
                  <a:lnTo>
                    <a:pt x="812153" y="941627"/>
                  </a:lnTo>
                  <a:cubicBezTo>
                    <a:pt x="811081" y="942779"/>
                    <a:pt x="809936" y="943861"/>
                    <a:pt x="808724" y="944865"/>
                  </a:cubicBezTo>
                  <a:cubicBezTo>
                    <a:pt x="810915" y="942960"/>
                    <a:pt x="806152" y="946389"/>
                    <a:pt x="805676" y="946675"/>
                  </a:cubicBezTo>
                  <a:cubicBezTo>
                    <a:pt x="803886" y="947753"/>
                    <a:pt x="802042" y="948738"/>
                    <a:pt x="800152" y="949628"/>
                  </a:cubicBezTo>
                  <a:lnTo>
                    <a:pt x="798723" y="950295"/>
                  </a:lnTo>
                  <a:lnTo>
                    <a:pt x="796723" y="951152"/>
                  </a:lnTo>
                  <a:cubicBezTo>
                    <a:pt x="788855" y="953634"/>
                    <a:pt x="781382" y="957226"/>
                    <a:pt x="774530" y="961820"/>
                  </a:cubicBezTo>
                  <a:cubicBezTo>
                    <a:pt x="768574" y="966108"/>
                    <a:pt x="764137" y="972179"/>
                    <a:pt x="761861" y="979155"/>
                  </a:cubicBezTo>
                  <a:cubicBezTo>
                    <a:pt x="761402" y="980813"/>
                    <a:pt x="761052" y="982500"/>
                    <a:pt x="760814" y="984204"/>
                  </a:cubicBezTo>
                  <a:cubicBezTo>
                    <a:pt x="760813" y="986013"/>
                    <a:pt x="760813" y="987728"/>
                    <a:pt x="760337" y="989633"/>
                  </a:cubicBezTo>
                  <a:cubicBezTo>
                    <a:pt x="760258" y="993005"/>
                    <a:pt x="760417" y="996379"/>
                    <a:pt x="760813" y="999729"/>
                  </a:cubicBezTo>
                  <a:lnTo>
                    <a:pt x="760813" y="1000206"/>
                  </a:lnTo>
                  <a:cubicBezTo>
                    <a:pt x="757777" y="1001143"/>
                    <a:pt x="755823" y="1004093"/>
                    <a:pt x="756146" y="1007254"/>
                  </a:cubicBezTo>
                  <a:cubicBezTo>
                    <a:pt x="755898" y="1008672"/>
                    <a:pt x="755739" y="1010103"/>
                    <a:pt x="755670" y="1011540"/>
                  </a:cubicBezTo>
                  <a:lnTo>
                    <a:pt x="755670" y="1013541"/>
                  </a:lnTo>
                  <a:lnTo>
                    <a:pt x="755670" y="1013541"/>
                  </a:lnTo>
                  <a:cubicBezTo>
                    <a:pt x="755670" y="1013541"/>
                    <a:pt x="755670" y="1014017"/>
                    <a:pt x="755670" y="1014207"/>
                  </a:cubicBezTo>
                  <a:cubicBezTo>
                    <a:pt x="755670" y="1014398"/>
                    <a:pt x="755670" y="1016208"/>
                    <a:pt x="755670" y="1017065"/>
                  </a:cubicBezTo>
                  <a:cubicBezTo>
                    <a:pt x="755241" y="1022740"/>
                    <a:pt x="755241" y="1028439"/>
                    <a:pt x="755670" y="1034115"/>
                  </a:cubicBezTo>
                  <a:cubicBezTo>
                    <a:pt x="755670" y="1049831"/>
                    <a:pt x="757384" y="1065642"/>
                    <a:pt x="757670" y="1081740"/>
                  </a:cubicBezTo>
                  <a:cubicBezTo>
                    <a:pt x="758070" y="1099127"/>
                    <a:pt x="757466" y="1116524"/>
                    <a:pt x="755860" y="1133842"/>
                  </a:cubicBezTo>
                  <a:lnTo>
                    <a:pt x="755289" y="1138699"/>
                  </a:lnTo>
                  <a:cubicBezTo>
                    <a:pt x="755289" y="1138699"/>
                    <a:pt x="754812" y="1142319"/>
                    <a:pt x="754717" y="1142985"/>
                  </a:cubicBezTo>
                  <a:cubicBezTo>
                    <a:pt x="754146" y="1146891"/>
                    <a:pt x="753384" y="1150701"/>
                    <a:pt x="752527" y="1154415"/>
                  </a:cubicBezTo>
                  <a:cubicBezTo>
                    <a:pt x="751669" y="1158130"/>
                    <a:pt x="750812" y="1160702"/>
                    <a:pt x="749860" y="1163940"/>
                  </a:cubicBezTo>
                  <a:lnTo>
                    <a:pt x="748621" y="1167084"/>
                  </a:lnTo>
                  <a:cubicBezTo>
                    <a:pt x="748190" y="1168167"/>
                    <a:pt x="747681" y="1169217"/>
                    <a:pt x="747097" y="1170227"/>
                  </a:cubicBezTo>
                  <a:cubicBezTo>
                    <a:pt x="746526" y="1171465"/>
                    <a:pt x="745859" y="1172513"/>
                    <a:pt x="745192" y="1173656"/>
                  </a:cubicBezTo>
                  <a:lnTo>
                    <a:pt x="745192" y="1173656"/>
                  </a:lnTo>
                  <a:lnTo>
                    <a:pt x="745192" y="1173656"/>
                  </a:lnTo>
                  <a:lnTo>
                    <a:pt x="743383" y="1175561"/>
                  </a:lnTo>
                  <a:lnTo>
                    <a:pt x="741573" y="1176132"/>
                  </a:lnTo>
                  <a:lnTo>
                    <a:pt x="740144" y="1176132"/>
                  </a:lnTo>
                  <a:cubicBezTo>
                    <a:pt x="739133" y="1175948"/>
                    <a:pt x="738144" y="1175661"/>
                    <a:pt x="737191" y="1175275"/>
                  </a:cubicBezTo>
                  <a:lnTo>
                    <a:pt x="734905" y="1173942"/>
                  </a:lnTo>
                  <a:lnTo>
                    <a:pt x="733095" y="1172608"/>
                  </a:lnTo>
                  <a:lnTo>
                    <a:pt x="731667" y="1171370"/>
                  </a:lnTo>
                  <a:cubicBezTo>
                    <a:pt x="730021" y="1169801"/>
                    <a:pt x="728493" y="1168114"/>
                    <a:pt x="727095" y="1166322"/>
                  </a:cubicBezTo>
                  <a:lnTo>
                    <a:pt x="727095" y="1166322"/>
                  </a:lnTo>
                  <a:lnTo>
                    <a:pt x="727095" y="1166322"/>
                  </a:lnTo>
                  <a:lnTo>
                    <a:pt x="724618" y="1162321"/>
                  </a:lnTo>
                  <a:cubicBezTo>
                    <a:pt x="722069" y="1158082"/>
                    <a:pt x="719779" y="1153693"/>
                    <a:pt x="717760" y="1149177"/>
                  </a:cubicBezTo>
                  <a:lnTo>
                    <a:pt x="717760" y="1149177"/>
                  </a:lnTo>
                  <a:cubicBezTo>
                    <a:pt x="717719" y="1148988"/>
                    <a:pt x="717719" y="1148793"/>
                    <a:pt x="717760" y="1148605"/>
                  </a:cubicBezTo>
                  <a:cubicBezTo>
                    <a:pt x="717284" y="1147367"/>
                    <a:pt x="716808" y="1146129"/>
                    <a:pt x="716427" y="1144890"/>
                  </a:cubicBezTo>
                  <a:cubicBezTo>
                    <a:pt x="715379" y="1142033"/>
                    <a:pt x="714522" y="1138985"/>
                    <a:pt x="713569" y="1136032"/>
                  </a:cubicBezTo>
                  <a:cubicBezTo>
                    <a:pt x="712045" y="1130793"/>
                    <a:pt x="710807" y="1125364"/>
                    <a:pt x="709759" y="1120030"/>
                  </a:cubicBezTo>
                  <a:lnTo>
                    <a:pt x="708330" y="1111839"/>
                  </a:lnTo>
                  <a:cubicBezTo>
                    <a:pt x="708330" y="1110410"/>
                    <a:pt x="707854" y="1109076"/>
                    <a:pt x="707664" y="1107743"/>
                  </a:cubicBezTo>
                  <a:lnTo>
                    <a:pt x="707664" y="1105552"/>
                  </a:lnTo>
                  <a:cubicBezTo>
                    <a:pt x="706330" y="1094980"/>
                    <a:pt x="705663" y="1084311"/>
                    <a:pt x="704902" y="1073643"/>
                  </a:cubicBezTo>
                  <a:cubicBezTo>
                    <a:pt x="702901" y="1043068"/>
                    <a:pt x="703568" y="1012302"/>
                    <a:pt x="704902" y="981727"/>
                  </a:cubicBezTo>
                  <a:cubicBezTo>
                    <a:pt x="706235" y="951152"/>
                    <a:pt x="707187" y="917624"/>
                    <a:pt x="709283" y="885715"/>
                  </a:cubicBezTo>
                  <a:cubicBezTo>
                    <a:pt x="710902" y="860950"/>
                    <a:pt x="713569" y="835995"/>
                    <a:pt x="712998" y="811230"/>
                  </a:cubicBezTo>
                  <a:cubicBezTo>
                    <a:pt x="713205" y="786452"/>
                    <a:pt x="708846" y="761848"/>
                    <a:pt x="700139" y="738649"/>
                  </a:cubicBezTo>
                  <a:cubicBezTo>
                    <a:pt x="696663" y="729837"/>
                    <a:pt x="692458" y="721330"/>
                    <a:pt x="687566" y="713217"/>
                  </a:cubicBezTo>
                  <a:cubicBezTo>
                    <a:pt x="687485" y="711535"/>
                    <a:pt x="686848" y="709928"/>
                    <a:pt x="685756" y="708645"/>
                  </a:cubicBezTo>
                  <a:cubicBezTo>
                    <a:pt x="683470" y="705978"/>
                    <a:pt x="681184" y="703026"/>
                    <a:pt x="678708" y="700359"/>
                  </a:cubicBezTo>
                  <a:cubicBezTo>
                    <a:pt x="676231" y="697692"/>
                    <a:pt x="675945" y="696930"/>
                    <a:pt x="674421" y="695310"/>
                  </a:cubicBezTo>
                  <a:cubicBezTo>
                    <a:pt x="673759" y="691234"/>
                    <a:pt x="671219" y="687707"/>
                    <a:pt x="667563" y="685785"/>
                  </a:cubicBezTo>
                  <a:cubicBezTo>
                    <a:pt x="667283" y="684983"/>
                    <a:pt x="667091" y="684153"/>
                    <a:pt x="666992" y="683309"/>
                  </a:cubicBezTo>
                  <a:cubicBezTo>
                    <a:pt x="666442" y="678293"/>
                    <a:pt x="668234" y="673303"/>
                    <a:pt x="671850" y="669783"/>
                  </a:cubicBezTo>
                  <a:cubicBezTo>
                    <a:pt x="676517" y="664230"/>
                    <a:pt x="680425" y="658080"/>
                    <a:pt x="683470" y="651495"/>
                  </a:cubicBezTo>
                  <a:cubicBezTo>
                    <a:pt x="688900" y="637875"/>
                    <a:pt x="680899" y="622920"/>
                    <a:pt x="671564" y="613395"/>
                  </a:cubicBezTo>
                  <a:cubicBezTo>
                    <a:pt x="662052" y="604482"/>
                    <a:pt x="650355" y="598239"/>
                    <a:pt x="637655" y="595298"/>
                  </a:cubicBezTo>
                  <a:cubicBezTo>
                    <a:pt x="624220" y="592325"/>
                    <a:pt x="610197" y="593521"/>
                    <a:pt x="597460" y="598727"/>
                  </a:cubicBezTo>
                  <a:cubicBezTo>
                    <a:pt x="591662" y="600898"/>
                    <a:pt x="585747" y="602742"/>
                    <a:pt x="579743" y="604251"/>
                  </a:cubicBezTo>
                  <a:lnTo>
                    <a:pt x="579076" y="604251"/>
                  </a:lnTo>
                  <a:lnTo>
                    <a:pt x="577933" y="604251"/>
                  </a:lnTo>
                  <a:cubicBezTo>
                    <a:pt x="576475" y="604346"/>
                    <a:pt x="575011" y="604346"/>
                    <a:pt x="573552" y="604251"/>
                  </a:cubicBezTo>
                  <a:cubicBezTo>
                    <a:pt x="576695" y="604251"/>
                    <a:pt x="572123" y="603585"/>
                    <a:pt x="571742" y="603489"/>
                  </a:cubicBezTo>
                  <a:lnTo>
                    <a:pt x="570980" y="603489"/>
                  </a:lnTo>
                  <a:cubicBezTo>
                    <a:pt x="569961" y="602910"/>
                    <a:pt x="568975" y="602274"/>
                    <a:pt x="568027" y="601584"/>
                  </a:cubicBezTo>
                  <a:cubicBezTo>
                    <a:pt x="563415" y="597809"/>
                    <a:pt x="559115" y="593668"/>
                    <a:pt x="555169" y="589202"/>
                  </a:cubicBezTo>
                  <a:cubicBezTo>
                    <a:pt x="551549" y="585496"/>
                    <a:pt x="547666" y="582058"/>
                    <a:pt x="543548" y="578915"/>
                  </a:cubicBezTo>
                  <a:cubicBezTo>
                    <a:pt x="543602" y="578186"/>
                    <a:pt x="543602" y="577453"/>
                    <a:pt x="543548" y="576724"/>
                  </a:cubicBezTo>
                  <a:cubicBezTo>
                    <a:pt x="541929" y="570819"/>
                    <a:pt x="537643" y="570057"/>
                    <a:pt x="534023" y="567199"/>
                  </a:cubicBezTo>
                  <a:cubicBezTo>
                    <a:pt x="529979" y="563657"/>
                    <a:pt x="525498" y="560648"/>
                    <a:pt x="520688" y="558246"/>
                  </a:cubicBezTo>
                  <a:cubicBezTo>
                    <a:pt x="503916" y="550768"/>
                    <a:pt x="486745" y="544217"/>
                    <a:pt x="469253" y="538624"/>
                  </a:cubicBezTo>
                  <a:cubicBezTo>
                    <a:pt x="452870" y="532719"/>
                    <a:pt x="436487" y="526908"/>
                    <a:pt x="420199" y="520717"/>
                  </a:cubicBezTo>
                  <a:cubicBezTo>
                    <a:pt x="403911" y="514526"/>
                    <a:pt x="394863" y="510335"/>
                    <a:pt x="380861" y="503953"/>
                  </a:cubicBezTo>
                  <a:cubicBezTo>
                    <a:pt x="352966" y="491129"/>
                    <a:pt x="326632" y="475149"/>
                    <a:pt x="302375" y="456328"/>
                  </a:cubicBezTo>
                  <a:cubicBezTo>
                    <a:pt x="290960" y="447186"/>
                    <a:pt x="280083" y="437391"/>
                    <a:pt x="269800" y="426991"/>
                  </a:cubicBezTo>
                  <a:cubicBezTo>
                    <a:pt x="257100" y="416885"/>
                    <a:pt x="246378" y="404516"/>
                    <a:pt x="238177" y="390510"/>
                  </a:cubicBezTo>
                  <a:cubicBezTo>
                    <a:pt x="236462" y="386986"/>
                    <a:pt x="234557" y="383462"/>
                    <a:pt x="232843" y="379842"/>
                  </a:cubicBezTo>
                  <a:cubicBezTo>
                    <a:pt x="233349" y="378627"/>
                    <a:pt x="233670" y="377343"/>
                    <a:pt x="233795" y="376032"/>
                  </a:cubicBezTo>
                  <a:cubicBezTo>
                    <a:pt x="233568" y="372442"/>
                    <a:pt x="233059" y="368875"/>
                    <a:pt x="232271" y="365365"/>
                  </a:cubicBezTo>
                  <a:cubicBezTo>
                    <a:pt x="230763" y="357720"/>
                    <a:pt x="228563" y="350228"/>
                    <a:pt x="225699" y="342981"/>
                  </a:cubicBezTo>
                  <a:cubicBezTo>
                    <a:pt x="220084" y="330783"/>
                    <a:pt x="216851" y="317625"/>
                    <a:pt x="216174" y="304214"/>
                  </a:cubicBezTo>
                  <a:close/>
                  <a:moveTo>
                    <a:pt x="879400" y="865998"/>
                  </a:moveTo>
                  <a:lnTo>
                    <a:pt x="879400" y="865998"/>
                  </a:lnTo>
                  <a:lnTo>
                    <a:pt x="880257" y="865998"/>
                  </a:lnTo>
                  <a:lnTo>
                    <a:pt x="879495" y="865998"/>
                  </a:lnTo>
                  <a:close/>
                  <a:moveTo>
                    <a:pt x="853206" y="913623"/>
                  </a:moveTo>
                  <a:lnTo>
                    <a:pt x="853206" y="913623"/>
                  </a:lnTo>
                  <a:cubicBezTo>
                    <a:pt x="853663" y="910988"/>
                    <a:pt x="854267" y="908381"/>
                    <a:pt x="855016" y="905813"/>
                  </a:cubicBezTo>
                  <a:cubicBezTo>
                    <a:pt x="855016" y="905813"/>
                    <a:pt x="855873" y="903717"/>
                    <a:pt x="856159" y="903241"/>
                  </a:cubicBezTo>
                  <a:cubicBezTo>
                    <a:pt x="856123" y="903052"/>
                    <a:pt x="856123" y="902858"/>
                    <a:pt x="856159" y="902670"/>
                  </a:cubicBezTo>
                  <a:lnTo>
                    <a:pt x="856920" y="901717"/>
                  </a:lnTo>
                  <a:cubicBezTo>
                    <a:pt x="857332" y="901299"/>
                    <a:pt x="857778" y="900917"/>
                    <a:pt x="858254" y="900574"/>
                  </a:cubicBezTo>
                  <a:cubicBezTo>
                    <a:pt x="856903" y="908834"/>
                    <a:pt x="854734" y="916938"/>
                    <a:pt x="851777" y="924768"/>
                  </a:cubicBezTo>
                  <a:cubicBezTo>
                    <a:pt x="851777" y="924768"/>
                    <a:pt x="851777" y="924768"/>
                    <a:pt x="851777" y="925530"/>
                  </a:cubicBezTo>
                  <a:lnTo>
                    <a:pt x="852349" y="920862"/>
                  </a:lnTo>
                  <a:cubicBezTo>
                    <a:pt x="852349" y="919338"/>
                    <a:pt x="852349" y="917719"/>
                    <a:pt x="852825" y="916195"/>
                  </a:cubicBezTo>
                  <a:cubicBezTo>
                    <a:pt x="853301" y="914671"/>
                    <a:pt x="852825" y="914481"/>
                    <a:pt x="852825" y="913623"/>
                  </a:cubicBezTo>
                  <a:close/>
                  <a:moveTo>
                    <a:pt x="741001" y="1175085"/>
                  </a:moveTo>
                  <a:lnTo>
                    <a:pt x="741001" y="1175085"/>
                  </a:lnTo>
                  <a:cubicBezTo>
                    <a:pt x="743478" y="1174037"/>
                    <a:pt x="743383" y="1174132"/>
                    <a:pt x="741001" y="1175085"/>
                  </a:cubicBezTo>
                  <a:close/>
                  <a:moveTo>
                    <a:pt x="638227" y="654734"/>
                  </a:moveTo>
                  <a:lnTo>
                    <a:pt x="638227" y="654734"/>
                  </a:lnTo>
                  <a:cubicBezTo>
                    <a:pt x="638254" y="654923"/>
                    <a:pt x="638254" y="655116"/>
                    <a:pt x="638227" y="655305"/>
                  </a:cubicBezTo>
                  <a:lnTo>
                    <a:pt x="638227" y="655305"/>
                  </a:lnTo>
                  <a:lnTo>
                    <a:pt x="638227" y="655305"/>
                  </a:lnTo>
                  <a:close/>
                  <a:moveTo>
                    <a:pt x="786817" y="1711342"/>
                  </a:moveTo>
                  <a:lnTo>
                    <a:pt x="786817" y="1711342"/>
                  </a:lnTo>
                  <a:cubicBezTo>
                    <a:pt x="754450" y="1720661"/>
                    <a:pt x="721564" y="1728071"/>
                    <a:pt x="688328" y="1733535"/>
                  </a:cubicBezTo>
                  <a:cubicBezTo>
                    <a:pt x="680137" y="1734964"/>
                    <a:pt x="671945" y="1736298"/>
                    <a:pt x="663658" y="1737536"/>
                  </a:cubicBezTo>
                  <a:lnTo>
                    <a:pt x="657562" y="1738393"/>
                  </a:lnTo>
                  <a:lnTo>
                    <a:pt x="657277" y="1738393"/>
                  </a:lnTo>
                  <a:lnTo>
                    <a:pt x="655276" y="1738393"/>
                  </a:lnTo>
                  <a:lnTo>
                    <a:pt x="640894" y="1740203"/>
                  </a:lnTo>
                  <a:cubicBezTo>
                    <a:pt x="623844" y="1742203"/>
                    <a:pt x="606794" y="1743727"/>
                    <a:pt x="589649" y="1744775"/>
                  </a:cubicBezTo>
                  <a:cubicBezTo>
                    <a:pt x="524623" y="1749064"/>
                    <a:pt x="459336" y="1747151"/>
                    <a:pt x="394672" y="1739060"/>
                  </a:cubicBezTo>
                  <a:lnTo>
                    <a:pt x="388957" y="1738298"/>
                  </a:lnTo>
                  <a:lnTo>
                    <a:pt x="388291" y="1738298"/>
                  </a:lnTo>
                  <a:lnTo>
                    <a:pt x="386767" y="1738298"/>
                  </a:lnTo>
                  <a:lnTo>
                    <a:pt x="375336" y="1736584"/>
                  </a:lnTo>
                  <a:cubicBezTo>
                    <a:pt x="367050" y="1735250"/>
                    <a:pt x="358858" y="1733821"/>
                    <a:pt x="350571" y="1732297"/>
                  </a:cubicBezTo>
                  <a:cubicBezTo>
                    <a:pt x="334760" y="1729376"/>
                    <a:pt x="319044" y="1725916"/>
                    <a:pt x="303423" y="1721915"/>
                  </a:cubicBezTo>
                  <a:cubicBezTo>
                    <a:pt x="271986" y="1714252"/>
                    <a:pt x="241038" y="1704710"/>
                    <a:pt x="210744" y="1693340"/>
                  </a:cubicBezTo>
                  <a:cubicBezTo>
                    <a:pt x="197028" y="1688101"/>
                    <a:pt x="187027" y="1683815"/>
                    <a:pt x="175502" y="1678576"/>
                  </a:cubicBezTo>
                  <a:cubicBezTo>
                    <a:pt x="163977" y="1673337"/>
                    <a:pt x="150832" y="1666860"/>
                    <a:pt x="138831" y="1660384"/>
                  </a:cubicBezTo>
                  <a:cubicBezTo>
                    <a:pt x="129306" y="1655240"/>
                    <a:pt x="119781" y="1649811"/>
                    <a:pt x="111018" y="1644000"/>
                  </a:cubicBezTo>
                  <a:cubicBezTo>
                    <a:pt x="106446" y="1641048"/>
                    <a:pt x="101493" y="1638000"/>
                    <a:pt x="97492" y="1634475"/>
                  </a:cubicBezTo>
                  <a:lnTo>
                    <a:pt x="91682" y="1630094"/>
                  </a:lnTo>
                  <a:lnTo>
                    <a:pt x="89872" y="1628665"/>
                  </a:lnTo>
                  <a:lnTo>
                    <a:pt x="87396" y="1626665"/>
                  </a:lnTo>
                  <a:cubicBezTo>
                    <a:pt x="79879" y="1620371"/>
                    <a:pt x="72872" y="1613491"/>
                    <a:pt x="66441" y="1606091"/>
                  </a:cubicBezTo>
                  <a:lnTo>
                    <a:pt x="63012" y="1601900"/>
                  </a:lnTo>
                  <a:lnTo>
                    <a:pt x="61488" y="1599900"/>
                  </a:lnTo>
                  <a:lnTo>
                    <a:pt x="59202" y="1596566"/>
                  </a:lnTo>
                  <a:cubicBezTo>
                    <a:pt x="56392" y="1592328"/>
                    <a:pt x="53817" y="1587940"/>
                    <a:pt x="51486" y="1583421"/>
                  </a:cubicBezTo>
                  <a:cubicBezTo>
                    <a:pt x="50439" y="1581421"/>
                    <a:pt x="49486" y="1579230"/>
                    <a:pt x="48534" y="1577135"/>
                  </a:cubicBezTo>
                  <a:cubicBezTo>
                    <a:pt x="48319" y="1576814"/>
                    <a:pt x="48158" y="1576460"/>
                    <a:pt x="48058" y="1576087"/>
                  </a:cubicBezTo>
                  <a:cubicBezTo>
                    <a:pt x="48058" y="1576659"/>
                    <a:pt x="47200" y="1573992"/>
                    <a:pt x="47010" y="1573516"/>
                  </a:cubicBezTo>
                  <a:cubicBezTo>
                    <a:pt x="45198" y="1568494"/>
                    <a:pt x="43672" y="1563374"/>
                    <a:pt x="42438" y="1558180"/>
                  </a:cubicBezTo>
                  <a:cubicBezTo>
                    <a:pt x="41866" y="1555799"/>
                    <a:pt x="41390" y="1553322"/>
                    <a:pt x="40914" y="1550846"/>
                  </a:cubicBezTo>
                  <a:cubicBezTo>
                    <a:pt x="40437" y="1548369"/>
                    <a:pt x="40342" y="1547798"/>
                    <a:pt x="40152" y="1546274"/>
                  </a:cubicBezTo>
                  <a:lnTo>
                    <a:pt x="40152" y="1546274"/>
                  </a:lnTo>
                  <a:cubicBezTo>
                    <a:pt x="40152" y="1546274"/>
                    <a:pt x="40152" y="1545607"/>
                    <a:pt x="40152" y="1545131"/>
                  </a:cubicBezTo>
                  <a:cubicBezTo>
                    <a:pt x="41327" y="1537428"/>
                    <a:pt x="43176" y="1529842"/>
                    <a:pt x="45676" y="1522461"/>
                  </a:cubicBezTo>
                  <a:cubicBezTo>
                    <a:pt x="49598" y="1512050"/>
                    <a:pt x="54377" y="1501983"/>
                    <a:pt x="59964" y="1492362"/>
                  </a:cubicBezTo>
                  <a:cubicBezTo>
                    <a:pt x="60726" y="1490934"/>
                    <a:pt x="61488" y="1489505"/>
                    <a:pt x="62345" y="1488171"/>
                  </a:cubicBezTo>
                  <a:lnTo>
                    <a:pt x="65679" y="1485124"/>
                  </a:lnTo>
                  <a:cubicBezTo>
                    <a:pt x="74934" y="1477091"/>
                    <a:pt x="83157" y="1467940"/>
                    <a:pt x="90158" y="1457882"/>
                  </a:cubicBezTo>
                  <a:cubicBezTo>
                    <a:pt x="97045" y="1445841"/>
                    <a:pt x="101995" y="1432790"/>
                    <a:pt x="104827" y="1419211"/>
                  </a:cubicBezTo>
                  <a:cubicBezTo>
                    <a:pt x="108922" y="1404161"/>
                    <a:pt x="113494" y="1389207"/>
                    <a:pt x="116733" y="1373871"/>
                  </a:cubicBezTo>
                  <a:cubicBezTo>
                    <a:pt x="118542" y="1365080"/>
                    <a:pt x="119688" y="1356165"/>
                    <a:pt x="120162" y="1347201"/>
                  </a:cubicBezTo>
                  <a:cubicBezTo>
                    <a:pt x="120213" y="1346790"/>
                    <a:pt x="120213" y="1346374"/>
                    <a:pt x="120162" y="1345963"/>
                  </a:cubicBezTo>
                  <a:cubicBezTo>
                    <a:pt x="120733" y="1343201"/>
                    <a:pt x="121210" y="1340534"/>
                    <a:pt x="121686" y="1337676"/>
                  </a:cubicBezTo>
                  <a:cubicBezTo>
                    <a:pt x="124924" y="1320055"/>
                    <a:pt x="127305" y="1302243"/>
                    <a:pt x="129401" y="1284432"/>
                  </a:cubicBezTo>
                  <a:cubicBezTo>
                    <a:pt x="131496" y="1266620"/>
                    <a:pt x="133116" y="1250523"/>
                    <a:pt x="134926" y="1233473"/>
                  </a:cubicBezTo>
                  <a:cubicBezTo>
                    <a:pt x="136735" y="1216423"/>
                    <a:pt x="138450" y="1201564"/>
                    <a:pt x="140736" y="1185848"/>
                  </a:cubicBezTo>
                  <a:cubicBezTo>
                    <a:pt x="145975" y="1150701"/>
                    <a:pt x="152356" y="1115839"/>
                    <a:pt x="156928" y="1081073"/>
                  </a:cubicBezTo>
                  <a:cubicBezTo>
                    <a:pt x="161786" y="1044211"/>
                    <a:pt x="165882" y="1007349"/>
                    <a:pt x="169787" y="970392"/>
                  </a:cubicBezTo>
                  <a:cubicBezTo>
                    <a:pt x="173692" y="933435"/>
                    <a:pt x="177312" y="898098"/>
                    <a:pt x="181408" y="861998"/>
                  </a:cubicBezTo>
                  <a:cubicBezTo>
                    <a:pt x="183408" y="843996"/>
                    <a:pt x="185599" y="825898"/>
                    <a:pt x="187885" y="807896"/>
                  </a:cubicBezTo>
                  <a:cubicBezTo>
                    <a:pt x="187914" y="807388"/>
                    <a:pt x="187914" y="806880"/>
                    <a:pt x="187885" y="806372"/>
                  </a:cubicBezTo>
                  <a:cubicBezTo>
                    <a:pt x="187931" y="805674"/>
                    <a:pt x="187931" y="804974"/>
                    <a:pt x="187885" y="804276"/>
                  </a:cubicBezTo>
                  <a:cubicBezTo>
                    <a:pt x="188361" y="801133"/>
                    <a:pt x="188742" y="797990"/>
                    <a:pt x="189123" y="794751"/>
                  </a:cubicBezTo>
                  <a:cubicBezTo>
                    <a:pt x="189504" y="791513"/>
                    <a:pt x="189790" y="789608"/>
                    <a:pt x="190456" y="784655"/>
                  </a:cubicBezTo>
                  <a:cubicBezTo>
                    <a:pt x="191694" y="775130"/>
                    <a:pt x="193028" y="765605"/>
                    <a:pt x="194457" y="756080"/>
                  </a:cubicBezTo>
                  <a:cubicBezTo>
                    <a:pt x="199695" y="720361"/>
                    <a:pt x="205506" y="684642"/>
                    <a:pt x="210554" y="648924"/>
                  </a:cubicBezTo>
                  <a:cubicBezTo>
                    <a:pt x="215602" y="613205"/>
                    <a:pt x="220079" y="577962"/>
                    <a:pt x="225318" y="541291"/>
                  </a:cubicBezTo>
                  <a:cubicBezTo>
                    <a:pt x="228366" y="518145"/>
                    <a:pt x="232461" y="495000"/>
                    <a:pt x="236367" y="471568"/>
                  </a:cubicBezTo>
                  <a:cubicBezTo>
                    <a:pt x="244723" y="480513"/>
                    <a:pt x="255020" y="487421"/>
                    <a:pt x="266466" y="491761"/>
                  </a:cubicBezTo>
                  <a:cubicBezTo>
                    <a:pt x="287030" y="502698"/>
                    <a:pt x="308798" y="511201"/>
                    <a:pt x="331331" y="517098"/>
                  </a:cubicBezTo>
                  <a:lnTo>
                    <a:pt x="336475" y="520241"/>
                  </a:lnTo>
                  <a:cubicBezTo>
                    <a:pt x="364228" y="536226"/>
                    <a:pt x="393366" y="549679"/>
                    <a:pt x="423533" y="560436"/>
                  </a:cubicBezTo>
                  <a:cubicBezTo>
                    <a:pt x="439916" y="566723"/>
                    <a:pt x="456490" y="572533"/>
                    <a:pt x="472968" y="578439"/>
                  </a:cubicBezTo>
                  <a:lnTo>
                    <a:pt x="496780" y="586821"/>
                  </a:lnTo>
                  <a:cubicBezTo>
                    <a:pt x="502964" y="588749"/>
                    <a:pt x="509363" y="589901"/>
                    <a:pt x="515830" y="590250"/>
                  </a:cubicBezTo>
                  <a:cubicBezTo>
                    <a:pt x="517564" y="591478"/>
                    <a:pt x="519218" y="592814"/>
                    <a:pt x="520783" y="594250"/>
                  </a:cubicBezTo>
                  <a:cubicBezTo>
                    <a:pt x="515759" y="614389"/>
                    <a:pt x="519422" y="635712"/>
                    <a:pt x="530880" y="653019"/>
                  </a:cubicBezTo>
                  <a:cubicBezTo>
                    <a:pt x="541357" y="670355"/>
                    <a:pt x="556597" y="686071"/>
                    <a:pt x="577552" y="686547"/>
                  </a:cubicBezTo>
                  <a:cubicBezTo>
                    <a:pt x="594418" y="685408"/>
                    <a:pt x="609829" y="676596"/>
                    <a:pt x="619367" y="662640"/>
                  </a:cubicBezTo>
                  <a:cubicBezTo>
                    <a:pt x="622630" y="658587"/>
                    <a:pt x="625621" y="654323"/>
                    <a:pt x="628321" y="649876"/>
                  </a:cubicBezTo>
                  <a:lnTo>
                    <a:pt x="628320" y="649876"/>
                  </a:lnTo>
                  <a:lnTo>
                    <a:pt x="632416" y="651781"/>
                  </a:lnTo>
                  <a:cubicBezTo>
                    <a:pt x="634117" y="652551"/>
                    <a:pt x="635743" y="653476"/>
                    <a:pt x="637274" y="654543"/>
                  </a:cubicBezTo>
                  <a:cubicBezTo>
                    <a:pt x="637274" y="654543"/>
                    <a:pt x="637274" y="654543"/>
                    <a:pt x="637274" y="654543"/>
                  </a:cubicBezTo>
                  <a:cubicBezTo>
                    <a:pt x="637274" y="654543"/>
                    <a:pt x="639274" y="656925"/>
                    <a:pt x="637941" y="655020"/>
                  </a:cubicBezTo>
                  <a:lnTo>
                    <a:pt x="637941" y="655020"/>
                  </a:lnTo>
                  <a:cubicBezTo>
                    <a:pt x="639429" y="657147"/>
                    <a:pt x="641384" y="658906"/>
                    <a:pt x="643656" y="660163"/>
                  </a:cubicBezTo>
                  <a:cubicBezTo>
                    <a:pt x="639771" y="666770"/>
                    <a:pt x="638102" y="674447"/>
                    <a:pt x="638893" y="682071"/>
                  </a:cubicBezTo>
                  <a:cubicBezTo>
                    <a:pt x="639371" y="687021"/>
                    <a:pt x="640692" y="691853"/>
                    <a:pt x="642799" y="696358"/>
                  </a:cubicBezTo>
                  <a:cubicBezTo>
                    <a:pt x="641941" y="698835"/>
                    <a:pt x="641275" y="701502"/>
                    <a:pt x="640608" y="703883"/>
                  </a:cubicBezTo>
                  <a:cubicBezTo>
                    <a:pt x="634607" y="702740"/>
                    <a:pt x="628511" y="701502"/>
                    <a:pt x="622415" y="700454"/>
                  </a:cubicBezTo>
                  <a:cubicBezTo>
                    <a:pt x="606318" y="697596"/>
                    <a:pt x="590316" y="695882"/>
                    <a:pt x="574123" y="694453"/>
                  </a:cubicBezTo>
                  <a:cubicBezTo>
                    <a:pt x="542666" y="691754"/>
                    <a:pt x="511519" y="686207"/>
                    <a:pt x="481064" y="677880"/>
                  </a:cubicBezTo>
                  <a:cubicBezTo>
                    <a:pt x="451251" y="669688"/>
                    <a:pt x="422771" y="657210"/>
                    <a:pt x="393625" y="647114"/>
                  </a:cubicBezTo>
                  <a:cubicBezTo>
                    <a:pt x="379267" y="642006"/>
                    <a:pt x="365503" y="635364"/>
                    <a:pt x="352572" y="627302"/>
                  </a:cubicBezTo>
                  <a:cubicBezTo>
                    <a:pt x="338248" y="618887"/>
                    <a:pt x="323461" y="611286"/>
                    <a:pt x="308281" y="604537"/>
                  </a:cubicBezTo>
                  <a:cubicBezTo>
                    <a:pt x="305804" y="603394"/>
                    <a:pt x="303709" y="606918"/>
                    <a:pt x="306090" y="608252"/>
                  </a:cubicBezTo>
                  <a:cubicBezTo>
                    <a:pt x="320148" y="615832"/>
                    <a:pt x="333788" y="624163"/>
                    <a:pt x="346952" y="633207"/>
                  </a:cubicBezTo>
                  <a:cubicBezTo>
                    <a:pt x="353074" y="637940"/>
                    <a:pt x="359432" y="642359"/>
                    <a:pt x="366002" y="646447"/>
                  </a:cubicBezTo>
                  <a:cubicBezTo>
                    <a:pt x="373068" y="650464"/>
                    <a:pt x="380350" y="654089"/>
                    <a:pt x="387815" y="657306"/>
                  </a:cubicBezTo>
                  <a:cubicBezTo>
                    <a:pt x="401626" y="663306"/>
                    <a:pt x="415723" y="668831"/>
                    <a:pt x="429534" y="674832"/>
                  </a:cubicBezTo>
                  <a:cubicBezTo>
                    <a:pt x="444557" y="681378"/>
                    <a:pt x="459914" y="687133"/>
                    <a:pt x="475539" y="692072"/>
                  </a:cubicBezTo>
                  <a:cubicBezTo>
                    <a:pt x="506563" y="701904"/>
                    <a:pt x="538459" y="708730"/>
                    <a:pt x="570789" y="712455"/>
                  </a:cubicBezTo>
                  <a:cubicBezTo>
                    <a:pt x="586601" y="714170"/>
                    <a:pt x="602317" y="715884"/>
                    <a:pt x="618415" y="718837"/>
                  </a:cubicBezTo>
                  <a:lnTo>
                    <a:pt x="637465" y="722457"/>
                  </a:lnTo>
                  <a:cubicBezTo>
                    <a:pt x="636703" y="727029"/>
                    <a:pt x="636131" y="731982"/>
                    <a:pt x="635750" y="736268"/>
                  </a:cubicBezTo>
                  <a:cubicBezTo>
                    <a:pt x="634226" y="754461"/>
                    <a:pt x="639370" y="779226"/>
                    <a:pt x="655848" y="788941"/>
                  </a:cubicBezTo>
                  <a:lnTo>
                    <a:pt x="655276" y="798466"/>
                  </a:lnTo>
                  <a:cubicBezTo>
                    <a:pt x="653102" y="797673"/>
                    <a:pt x="650696" y="798792"/>
                    <a:pt x="649903" y="800967"/>
                  </a:cubicBezTo>
                  <a:cubicBezTo>
                    <a:pt x="649706" y="801507"/>
                    <a:pt x="649622" y="802083"/>
                    <a:pt x="649657" y="802657"/>
                  </a:cubicBezTo>
                  <a:cubicBezTo>
                    <a:pt x="649101" y="810200"/>
                    <a:pt x="648115" y="817705"/>
                    <a:pt x="646704" y="825136"/>
                  </a:cubicBezTo>
                  <a:cubicBezTo>
                    <a:pt x="645561" y="832661"/>
                    <a:pt x="644989" y="840186"/>
                    <a:pt x="643942" y="847615"/>
                  </a:cubicBezTo>
                  <a:cubicBezTo>
                    <a:pt x="641751" y="863617"/>
                    <a:pt x="639179" y="879524"/>
                    <a:pt x="636226" y="895240"/>
                  </a:cubicBezTo>
                  <a:cubicBezTo>
                    <a:pt x="630511" y="926990"/>
                    <a:pt x="625304" y="959089"/>
                    <a:pt x="620605" y="991538"/>
                  </a:cubicBezTo>
                  <a:cubicBezTo>
                    <a:pt x="615748" y="1023828"/>
                    <a:pt x="611080" y="1056117"/>
                    <a:pt x="607080" y="1088407"/>
                  </a:cubicBezTo>
                  <a:cubicBezTo>
                    <a:pt x="604889" y="1104981"/>
                    <a:pt x="602698" y="1121459"/>
                    <a:pt x="600317" y="1137937"/>
                  </a:cubicBezTo>
                  <a:cubicBezTo>
                    <a:pt x="597338" y="1154300"/>
                    <a:pt x="596347" y="1170962"/>
                    <a:pt x="597364" y="1187563"/>
                  </a:cubicBezTo>
                  <a:cubicBezTo>
                    <a:pt x="597364" y="1191944"/>
                    <a:pt x="604222" y="1195087"/>
                    <a:pt x="606889" y="1190039"/>
                  </a:cubicBezTo>
                  <a:cubicBezTo>
                    <a:pt x="613086" y="1175031"/>
                    <a:pt x="617126" y="1159221"/>
                    <a:pt x="618891" y="1143081"/>
                  </a:cubicBezTo>
                  <a:cubicBezTo>
                    <a:pt x="621304" y="1126571"/>
                    <a:pt x="623590" y="1110092"/>
                    <a:pt x="625749" y="1093646"/>
                  </a:cubicBezTo>
                  <a:cubicBezTo>
                    <a:pt x="630226" y="1060880"/>
                    <a:pt x="634226" y="1028209"/>
                    <a:pt x="638798" y="995538"/>
                  </a:cubicBezTo>
                  <a:cubicBezTo>
                    <a:pt x="638227" y="1003635"/>
                    <a:pt x="637750" y="1011731"/>
                    <a:pt x="637560" y="1019827"/>
                  </a:cubicBezTo>
                  <a:cubicBezTo>
                    <a:pt x="636924" y="1037933"/>
                    <a:pt x="637337" y="1056061"/>
                    <a:pt x="638798" y="1074120"/>
                  </a:cubicBezTo>
                  <a:cubicBezTo>
                    <a:pt x="639370" y="1081644"/>
                    <a:pt x="639274" y="1089264"/>
                    <a:pt x="640036" y="1096789"/>
                  </a:cubicBezTo>
                  <a:cubicBezTo>
                    <a:pt x="640903" y="1112485"/>
                    <a:pt x="644749" y="1127872"/>
                    <a:pt x="651371" y="1142128"/>
                  </a:cubicBezTo>
                  <a:cubicBezTo>
                    <a:pt x="655321" y="1150179"/>
                    <a:pt x="662105" y="1156489"/>
                    <a:pt x="670421" y="1159845"/>
                  </a:cubicBezTo>
                  <a:cubicBezTo>
                    <a:pt x="675086" y="1161607"/>
                    <a:pt x="680234" y="1161607"/>
                    <a:pt x="684899" y="1159845"/>
                  </a:cubicBezTo>
                  <a:cubicBezTo>
                    <a:pt x="687132" y="1164660"/>
                    <a:pt x="689710" y="1169308"/>
                    <a:pt x="692614" y="1173751"/>
                  </a:cubicBezTo>
                  <a:cubicBezTo>
                    <a:pt x="696994" y="1180433"/>
                    <a:pt x="702506" y="1186300"/>
                    <a:pt x="708902" y="1191087"/>
                  </a:cubicBezTo>
                  <a:cubicBezTo>
                    <a:pt x="705920" y="1198545"/>
                    <a:pt x="704089" y="1206414"/>
                    <a:pt x="703473" y="1214423"/>
                  </a:cubicBezTo>
                  <a:cubicBezTo>
                    <a:pt x="701663" y="1226710"/>
                    <a:pt x="700615" y="1239093"/>
                    <a:pt x="699758" y="1251570"/>
                  </a:cubicBezTo>
                  <a:cubicBezTo>
                    <a:pt x="698139" y="1275478"/>
                    <a:pt x="696138" y="1299195"/>
                    <a:pt x="694805" y="1323294"/>
                  </a:cubicBezTo>
                  <a:cubicBezTo>
                    <a:pt x="693471" y="1347392"/>
                    <a:pt x="693376" y="1372443"/>
                    <a:pt x="692328" y="1397017"/>
                  </a:cubicBezTo>
                  <a:cubicBezTo>
                    <a:pt x="691757" y="1409781"/>
                    <a:pt x="690804" y="1422449"/>
                    <a:pt x="689280" y="1435117"/>
                  </a:cubicBezTo>
                  <a:cubicBezTo>
                    <a:pt x="686397" y="1447115"/>
                    <a:pt x="685242" y="1459464"/>
                    <a:pt x="685852" y="1471789"/>
                  </a:cubicBezTo>
                  <a:cubicBezTo>
                    <a:pt x="686713" y="1475043"/>
                    <a:pt x="690050" y="1476983"/>
                    <a:pt x="693305" y="1476122"/>
                  </a:cubicBezTo>
                  <a:cubicBezTo>
                    <a:pt x="694340" y="1475847"/>
                    <a:pt x="695284" y="1475306"/>
                    <a:pt x="696043" y="1474551"/>
                  </a:cubicBezTo>
                  <a:cubicBezTo>
                    <a:pt x="702197" y="1464592"/>
                    <a:pt x="705645" y="1453199"/>
                    <a:pt x="706045" y="1441499"/>
                  </a:cubicBezTo>
                  <a:cubicBezTo>
                    <a:pt x="707950" y="1428831"/>
                    <a:pt x="708902" y="1415877"/>
                    <a:pt x="709664" y="1403399"/>
                  </a:cubicBezTo>
                  <a:cubicBezTo>
                    <a:pt x="711188" y="1378062"/>
                    <a:pt x="711188" y="1352726"/>
                    <a:pt x="712521" y="1327199"/>
                  </a:cubicBezTo>
                  <a:cubicBezTo>
                    <a:pt x="713760" y="1303958"/>
                    <a:pt x="715951" y="1280812"/>
                    <a:pt x="717094" y="1257476"/>
                  </a:cubicBezTo>
                  <a:cubicBezTo>
                    <a:pt x="717760" y="1245189"/>
                    <a:pt x="718522" y="1232901"/>
                    <a:pt x="719951" y="1220614"/>
                  </a:cubicBezTo>
                  <a:cubicBezTo>
                    <a:pt x="720713" y="1213756"/>
                    <a:pt x="722618" y="1206517"/>
                    <a:pt x="723380" y="1199278"/>
                  </a:cubicBezTo>
                  <a:lnTo>
                    <a:pt x="725761" y="1200231"/>
                  </a:lnTo>
                  <a:lnTo>
                    <a:pt x="729571" y="1201278"/>
                  </a:lnTo>
                  <a:cubicBezTo>
                    <a:pt x="736883" y="1203083"/>
                    <a:pt x="744601" y="1202169"/>
                    <a:pt x="751288" y="1198707"/>
                  </a:cubicBezTo>
                  <a:lnTo>
                    <a:pt x="753860" y="1197087"/>
                  </a:lnTo>
                  <a:lnTo>
                    <a:pt x="755765" y="1195468"/>
                  </a:lnTo>
                  <a:lnTo>
                    <a:pt x="758813" y="1193087"/>
                  </a:lnTo>
                  <a:cubicBezTo>
                    <a:pt x="762932" y="1188843"/>
                    <a:pt x="766169" y="1183825"/>
                    <a:pt x="768338" y="1178323"/>
                  </a:cubicBezTo>
                  <a:cubicBezTo>
                    <a:pt x="770972" y="1172360"/>
                    <a:pt x="773076" y="1166177"/>
                    <a:pt x="774625" y="1159845"/>
                  </a:cubicBezTo>
                  <a:cubicBezTo>
                    <a:pt x="779776" y="1160481"/>
                    <a:pt x="784960" y="1160831"/>
                    <a:pt x="790150" y="1160892"/>
                  </a:cubicBezTo>
                  <a:cubicBezTo>
                    <a:pt x="797294" y="1160892"/>
                    <a:pt x="809200" y="1159845"/>
                    <a:pt x="811010" y="1150701"/>
                  </a:cubicBezTo>
                  <a:cubicBezTo>
                    <a:pt x="811454" y="1148922"/>
                    <a:pt x="810461" y="1147099"/>
                    <a:pt x="808724" y="1146510"/>
                  </a:cubicBezTo>
                  <a:cubicBezTo>
                    <a:pt x="805881" y="1145558"/>
                    <a:pt x="802805" y="1145558"/>
                    <a:pt x="799961" y="1146510"/>
                  </a:cubicBezTo>
                  <a:cubicBezTo>
                    <a:pt x="796236" y="1147697"/>
                    <a:pt x="792345" y="1148276"/>
                    <a:pt x="788436" y="1148224"/>
                  </a:cubicBezTo>
                  <a:cubicBezTo>
                    <a:pt x="784650" y="1148271"/>
                    <a:pt x="780864" y="1148080"/>
                    <a:pt x="777101" y="1147653"/>
                  </a:cubicBezTo>
                  <a:cubicBezTo>
                    <a:pt x="779367" y="1133127"/>
                    <a:pt x="780450" y="1118443"/>
                    <a:pt x="780340" y="1103742"/>
                  </a:cubicBezTo>
                  <a:cubicBezTo>
                    <a:pt x="787647" y="1104511"/>
                    <a:pt x="795005" y="1102872"/>
                    <a:pt x="801295" y="1099075"/>
                  </a:cubicBezTo>
                  <a:cubicBezTo>
                    <a:pt x="802794" y="1098006"/>
                    <a:pt x="803143" y="1095925"/>
                    <a:pt x="802074" y="1094425"/>
                  </a:cubicBezTo>
                  <a:cubicBezTo>
                    <a:pt x="801860" y="1094124"/>
                    <a:pt x="801596" y="1093861"/>
                    <a:pt x="801295" y="1093646"/>
                  </a:cubicBezTo>
                  <a:cubicBezTo>
                    <a:pt x="795053" y="1089816"/>
                    <a:pt x="787714" y="1088174"/>
                    <a:pt x="780435" y="1088979"/>
                  </a:cubicBezTo>
                  <a:cubicBezTo>
                    <a:pt x="780435" y="1081644"/>
                    <a:pt x="780435" y="1074405"/>
                    <a:pt x="779959" y="1067071"/>
                  </a:cubicBezTo>
                  <a:cubicBezTo>
                    <a:pt x="780921" y="1066425"/>
                    <a:pt x="781602" y="1065438"/>
                    <a:pt x="781864" y="1064309"/>
                  </a:cubicBezTo>
                  <a:cubicBezTo>
                    <a:pt x="782985" y="1064217"/>
                    <a:pt x="784082" y="1063927"/>
                    <a:pt x="785102" y="1063452"/>
                  </a:cubicBezTo>
                  <a:lnTo>
                    <a:pt x="791008" y="1063452"/>
                  </a:lnTo>
                  <a:cubicBezTo>
                    <a:pt x="797435" y="1064190"/>
                    <a:pt x="803945" y="1063474"/>
                    <a:pt x="810058" y="1061356"/>
                  </a:cubicBezTo>
                  <a:cubicBezTo>
                    <a:pt x="812872" y="1059606"/>
                    <a:pt x="813735" y="1055906"/>
                    <a:pt x="811985" y="1053092"/>
                  </a:cubicBezTo>
                  <a:cubicBezTo>
                    <a:pt x="811499" y="1052310"/>
                    <a:pt x="810839" y="1051650"/>
                    <a:pt x="810058" y="1051164"/>
                  </a:cubicBezTo>
                  <a:cubicBezTo>
                    <a:pt x="805107" y="1049306"/>
                    <a:pt x="799792" y="1048621"/>
                    <a:pt x="794532" y="1049164"/>
                  </a:cubicBezTo>
                  <a:cubicBezTo>
                    <a:pt x="794532" y="1047640"/>
                    <a:pt x="795008" y="1046116"/>
                    <a:pt x="795199" y="1044402"/>
                  </a:cubicBezTo>
                  <a:cubicBezTo>
                    <a:pt x="795199" y="1047354"/>
                    <a:pt x="795961" y="1041354"/>
                    <a:pt x="796056" y="1040782"/>
                  </a:cubicBezTo>
                  <a:cubicBezTo>
                    <a:pt x="796056" y="1038591"/>
                    <a:pt x="797199" y="1036496"/>
                    <a:pt x="797866" y="1034400"/>
                  </a:cubicBezTo>
                  <a:cubicBezTo>
                    <a:pt x="799800" y="1028324"/>
                    <a:pt x="802188" y="1022402"/>
                    <a:pt x="805009" y="1016684"/>
                  </a:cubicBezTo>
                  <a:cubicBezTo>
                    <a:pt x="808015" y="1016861"/>
                    <a:pt x="811031" y="1016605"/>
                    <a:pt x="813963" y="1015922"/>
                  </a:cubicBezTo>
                  <a:cubicBezTo>
                    <a:pt x="817652" y="1014680"/>
                    <a:pt x="819637" y="1010683"/>
                    <a:pt x="818395" y="1006993"/>
                  </a:cubicBezTo>
                  <a:cubicBezTo>
                    <a:pt x="817892" y="1005498"/>
                    <a:pt x="816901" y="1004215"/>
                    <a:pt x="815582" y="1003349"/>
                  </a:cubicBezTo>
                  <a:cubicBezTo>
                    <a:pt x="814384" y="1002775"/>
                    <a:pt x="813141" y="1002297"/>
                    <a:pt x="811867" y="1001920"/>
                  </a:cubicBezTo>
                  <a:cubicBezTo>
                    <a:pt x="814058" y="997253"/>
                    <a:pt x="816153" y="992395"/>
                    <a:pt x="818059" y="987823"/>
                  </a:cubicBezTo>
                  <a:cubicBezTo>
                    <a:pt x="819963" y="983251"/>
                    <a:pt x="821297" y="979632"/>
                    <a:pt x="822535" y="975441"/>
                  </a:cubicBezTo>
                  <a:cubicBezTo>
                    <a:pt x="822535" y="974488"/>
                    <a:pt x="823202" y="973536"/>
                    <a:pt x="823583" y="972488"/>
                  </a:cubicBezTo>
                  <a:cubicBezTo>
                    <a:pt x="834054" y="966378"/>
                    <a:pt x="842399" y="957202"/>
                    <a:pt x="847491" y="946199"/>
                  </a:cubicBezTo>
                  <a:cubicBezTo>
                    <a:pt x="847491" y="947913"/>
                    <a:pt x="846824" y="949533"/>
                    <a:pt x="846538" y="951247"/>
                  </a:cubicBezTo>
                  <a:cubicBezTo>
                    <a:pt x="843776" y="968583"/>
                    <a:pt x="841966" y="986109"/>
                    <a:pt x="839966" y="1003539"/>
                  </a:cubicBezTo>
                  <a:cubicBezTo>
                    <a:pt x="837966" y="1020970"/>
                    <a:pt x="835680" y="1037067"/>
                    <a:pt x="832537" y="1053736"/>
                  </a:cubicBezTo>
                  <a:cubicBezTo>
                    <a:pt x="829393" y="1070405"/>
                    <a:pt x="825012" y="1088312"/>
                    <a:pt x="821773" y="1105743"/>
                  </a:cubicBezTo>
                  <a:cubicBezTo>
                    <a:pt x="815106" y="1141080"/>
                    <a:pt x="810248" y="1176799"/>
                    <a:pt x="805676" y="1212518"/>
                  </a:cubicBezTo>
                  <a:cubicBezTo>
                    <a:pt x="801104" y="1248237"/>
                    <a:pt x="796723" y="1283955"/>
                    <a:pt x="793484" y="1319865"/>
                  </a:cubicBezTo>
                  <a:cubicBezTo>
                    <a:pt x="792784" y="1326192"/>
                    <a:pt x="792402" y="1332550"/>
                    <a:pt x="792341" y="1338915"/>
                  </a:cubicBezTo>
                  <a:cubicBezTo>
                    <a:pt x="792149" y="1345096"/>
                    <a:pt x="792531" y="1351283"/>
                    <a:pt x="793484" y="1357393"/>
                  </a:cubicBezTo>
                  <a:cubicBezTo>
                    <a:pt x="794045" y="1359476"/>
                    <a:pt x="796188" y="1360709"/>
                    <a:pt x="798271" y="1360148"/>
                  </a:cubicBezTo>
                  <a:cubicBezTo>
                    <a:pt x="799263" y="1359881"/>
                    <a:pt x="800110" y="1359233"/>
                    <a:pt x="800628" y="1358346"/>
                  </a:cubicBezTo>
                  <a:cubicBezTo>
                    <a:pt x="802463" y="1354807"/>
                    <a:pt x="803779" y="1351021"/>
                    <a:pt x="804533" y="1347106"/>
                  </a:cubicBezTo>
                  <a:cubicBezTo>
                    <a:pt x="805486" y="1342915"/>
                    <a:pt x="807105" y="1338915"/>
                    <a:pt x="808057" y="1334628"/>
                  </a:cubicBezTo>
                  <a:cubicBezTo>
                    <a:pt x="810153" y="1325103"/>
                    <a:pt x="811296" y="1316055"/>
                    <a:pt x="812725" y="1306816"/>
                  </a:cubicBezTo>
                  <a:cubicBezTo>
                    <a:pt x="815487" y="1288909"/>
                    <a:pt x="817106" y="1270811"/>
                    <a:pt x="819202" y="1252809"/>
                  </a:cubicBezTo>
                  <a:cubicBezTo>
                    <a:pt x="823393" y="1217280"/>
                    <a:pt x="827774" y="1181752"/>
                    <a:pt x="833299" y="1146510"/>
                  </a:cubicBezTo>
                  <a:cubicBezTo>
                    <a:pt x="838823" y="1111267"/>
                    <a:pt x="847491" y="1077072"/>
                    <a:pt x="852349" y="1041735"/>
                  </a:cubicBezTo>
                  <a:cubicBezTo>
                    <a:pt x="855016" y="1024685"/>
                    <a:pt x="856825" y="1007635"/>
                    <a:pt x="858730" y="990490"/>
                  </a:cubicBezTo>
                  <a:cubicBezTo>
                    <a:pt x="860635" y="973345"/>
                    <a:pt x="861588" y="955438"/>
                    <a:pt x="864921" y="938388"/>
                  </a:cubicBezTo>
                  <a:cubicBezTo>
                    <a:pt x="867872" y="925688"/>
                    <a:pt x="869121" y="912652"/>
                    <a:pt x="868636" y="899622"/>
                  </a:cubicBezTo>
                  <a:lnTo>
                    <a:pt x="868636" y="899622"/>
                  </a:lnTo>
                  <a:lnTo>
                    <a:pt x="874732" y="900193"/>
                  </a:lnTo>
                  <a:cubicBezTo>
                    <a:pt x="891486" y="900864"/>
                    <a:pt x="906808" y="890790"/>
                    <a:pt x="912832" y="875142"/>
                  </a:cubicBezTo>
                  <a:cubicBezTo>
                    <a:pt x="916547" y="866760"/>
                    <a:pt x="918452" y="862188"/>
                    <a:pt x="921691" y="853044"/>
                  </a:cubicBezTo>
                  <a:cubicBezTo>
                    <a:pt x="924468" y="844715"/>
                    <a:pt x="926726" y="836221"/>
                    <a:pt x="928453" y="827613"/>
                  </a:cubicBezTo>
                  <a:cubicBezTo>
                    <a:pt x="931421" y="810880"/>
                    <a:pt x="933013" y="793932"/>
                    <a:pt x="933216" y="776940"/>
                  </a:cubicBezTo>
                  <a:cubicBezTo>
                    <a:pt x="932982" y="761042"/>
                    <a:pt x="933618" y="745143"/>
                    <a:pt x="935121" y="729315"/>
                  </a:cubicBezTo>
                  <a:lnTo>
                    <a:pt x="935692" y="726267"/>
                  </a:lnTo>
                  <a:cubicBezTo>
                    <a:pt x="938516" y="725086"/>
                    <a:pt x="941123" y="723444"/>
                    <a:pt x="943408" y="721409"/>
                  </a:cubicBezTo>
                  <a:cubicBezTo>
                    <a:pt x="944245" y="720985"/>
                    <a:pt x="945016" y="720439"/>
                    <a:pt x="945694" y="719790"/>
                  </a:cubicBezTo>
                  <a:cubicBezTo>
                    <a:pt x="947620" y="718377"/>
                    <a:pt x="949407" y="716783"/>
                    <a:pt x="951028" y="715027"/>
                  </a:cubicBezTo>
                  <a:cubicBezTo>
                    <a:pt x="953028" y="712932"/>
                    <a:pt x="955504" y="711027"/>
                    <a:pt x="957695" y="709122"/>
                  </a:cubicBezTo>
                  <a:cubicBezTo>
                    <a:pt x="954171" y="712074"/>
                    <a:pt x="958171" y="709122"/>
                    <a:pt x="959600" y="707788"/>
                  </a:cubicBezTo>
                  <a:lnTo>
                    <a:pt x="962267" y="706074"/>
                  </a:lnTo>
                  <a:lnTo>
                    <a:pt x="965125" y="704645"/>
                  </a:lnTo>
                  <a:lnTo>
                    <a:pt x="968363" y="703597"/>
                  </a:lnTo>
                  <a:cubicBezTo>
                    <a:pt x="971316" y="702645"/>
                    <a:pt x="974269" y="701311"/>
                    <a:pt x="977126" y="700073"/>
                  </a:cubicBezTo>
                  <a:cubicBezTo>
                    <a:pt x="981004" y="698443"/>
                    <a:pt x="984788" y="696599"/>
                    <a:pt x="988461" y="694548"/>
                  </a:cubicBezTo>
                  <a:cubicBezTo>
                    <a:pt x="987889" y="697120"/>
                    <a:pt x="987223" y="699787"/>
                    <a:pt x="986556" y="702359"/>
                  </a:cubicBezTo>
                  <a:cubicBezTo>
                    <a:pt x="978269" y="736554"/>
                    <a:pt x="973602" y="771510"/>
                    <a:pt x="968363" y="806277"/>
                  </a:cubicBezTo>
                  <a:cubicBezTo>
                    <a:pt x="957314" y="879524"/>
                    <a:pt x="945027" y="952581"/>
                    <a:pt x="935407" y="1026114"/>
                  </a:cubicBezTo>
                  <a:cubicBezTo>
                    <a:pt x="925786" y="1099647"/>
                    <a:pt x="919500" y="1170989"/>
                    <a:pt x="910927" y="1243379"/>
                  </a:cubicBezTo>
                  <a:cubicBezTo>
                    <a:pt x="906736" y="1279098"/>
                    <a:pt x="902164" y="1312721"/>
                    <a:pt x="896354" y="1349011"/>
                  </a:cubicBezTo>
                  <a:cubicBezTo>
                    <a:pt x="890544" y="1385301"/>
                    <a:pt x="884734" y="1420258"/>
                    <a:pt x="881304" y="1456263"/>
                  </a:cubicBezTo>
                  <a:cubicBezTo>
                    <a:pt x="880257" y="1467026"/>
                    <a:pt x="879495" y="1477884"/>
                    <a:pt x="879114" y="1488648"/>
                  </a:cubicBezTo>
                  <a:cubicBezTo>
                    <a:pt x="876780" y="1491265"/>
                    <a:pt x="875522" y="1494667"/>
                    <a:pt x="875590" y="1498173"/>
                  </a:cubicBezTo>
                  <a:cubicBezTo>
                    <a:pt x="875604" y="1500624"/>
                    <a:pt x="876191" y="1503038"/>
                    <a:pt x="877304" y="1505221"/>
                  </a:cubicBezTo>
                  <a:cubicBezTo>
                    <a:pt x="877304" y="1511032"/>
                    <a:pt x="877304" y="1516842"/>
                    <a:pt x="877304" y="1522652"/>
                  </a:cubicBezTo>
                  <a:cubicBezTo>
                    <a:pt x="877358" y="1522999"/>
                    <a:pt x="877358" y="1523352"/>
                    <a:pt x="877304" y="1523699"/>
                  </a:cubicBezTo>
                  <a:cubicBezTo>
                    <a:pt x="876398" y="1527728"/>
                    <a:pt x="876109" y="1531871"/>
                    <a:pt x="876447" y="1535987"/>
                  </a:cubicBezTo>
                  <a:cubicBezTo>
                    <a:pt x="876536" y="1538236"/>
                    <a:pt x="876856" y="1540470"/>
                    <a:pt x="877399" y="1542654"/>
                  </a:cubicBezTo>
                  <a:cubicBezTo>
                    <a:pt x="877399" y="1542654"/>
                    <a:pt x="878637" y="1552656"/>
                    <a:pt x="878447" y="1550941"/>
                  </a:cubicBezTo>
                  <a:cubicBezTo>
                    <a:pt x="878447" y="1552084"/>
                    <a:pt x="878447" y="1553132"/>
                    <a:pt x="878923" y="1554275"/>
                  </a:cubicBezTo>
                  <a:cubicBezTo>
                    <a:pt x="878923" y="1553132"/>
                    <a:pt x="879590" y="1559323"/>
                    <a:pt x="880066" y="1562085"/>
                  </a:cubicBezTo>
                  <a:cubicBezTo>
                    <a:pt x="881114" y="1574223"/>
                    <a:pt x="881114" y="1586428"/>
                    <a:pt x="880066" y="1598566"/>
                  </a:cubicBezTo>
                  <a:cubicBezTo>
                    <a:pt x="878678" y="1608258"/>
                    <a:pt x="876480" y="1617817"/>
                    <a:pt x="873494" y="1627141"/>
                  </a:cubicBezTo>
                  <a:cubicBezTo>
                    <a:pt x="869891" y="1637069"/>
                    <a:pt x="865693" y="1646770"/>
                    <a:pt x="860921" y="1656192"/>
                  </a:cubicBezTo>
                  <a:cubicBezTo>
                    <a:pt x="859873" y="1658574"/>
                    <a:pt x="858730" y="1661050"/>
                    <a:pt x="857492" y="1663432"/>
                  </a:cubicBezTo>
                  <a:lnTo>
                    <a:pt x="854539" y="1665908"/>
                  </a:lnTo>
                  <a:cubicBezTo>
                    <a:pt x="853301" y="1667051"/>
                    <a:pt x="847777" y="1673909"/>
                    <a:pt x="849967" y="1671433"/>
                  </a:cubicBezTo>
                  <a:cubicBezTo>
                    <a:pt x="848210" y="1673578"/>
                    <a:pt x="846942" y="1676081"/>
                    <a:pt x="846253" y="1678767"/>
                  </a:cubicBezTo>
                  <a:cubicBezTo>
                    <a:pt x="846253" y="1678767"/>
                    <a:pt x="846253" y="1679434"/>
                    <a:pt x="846253" y="1679719"/>
                  </a:cubicBezTo>
                  <a:cubicBezTo>
                    <a:pt x="846253" y="1680005"/>
                    <a:pt x="845586" y="1681434"/>
                    <a:pt x="845205" y="1682386"/>
                  </a:cubicBezTo>
                  <a:lnTo>
                    <a:pt x="845205" y="1683815"/>
                  </a:lnTo>
                  <a:cubicBezTo>
                    <a:pt x="843395" y="1685815"/>
                    <a:pt x="841585" y="1687720"/>
                    <a:pt x="839585" y="1689625"/>
                  </a:cubicBezTo>
                  <a:lnTo>
                    <a:pt x="836251" y="1692483"/>
                  </a:lnTo>
                  <a:cubicBezTo>
                    <a:pt x="834393" y="1693782"/>
                    <a:pt x="832452" y="1694959"/>
                    <a:pt x="830441" y="1696007"/>
                  </a:cubicBezTo>
                  <a:cubicBezTo>
                    <a:pt x="829257" y="1696569"/>
                    <a:pt x="828165" y="1697308"/>
                    <a:pt x="827203" y="1698198"/>
                  </a:cubicBezTo>
                  <a:lnTo>
                    <a:pt x="818249" y="1701436"/>
                  </a:lnTo>
                  <a:cubicBezTo>
                    <a:pt x="808724" y="1704960"/>
                    <a:pt x="798723" y="1707818"/>
                    <a:pt x="788912" y="1710961"/>
                  </a:cubicBezTo>
                  <a:close/>
                  <a:moveTo>
                    <a:pt x="1156005" y="1382920"/>
                  </a:moveTo>
                  <a:lnTo>
                    <a:pt x="1156005" y="1382920"/>
                  </a:lnTo>
                  <a:cubicBezTo>
                    <a:pt x="1151434" y="1388159"/>
                    <a:pt x="1146480" y="1393017"/>
                    <a:pt x="1141528" y="1397684"/>
                  </a:cubicBezTo>
                  <a:cubicBezTo>
                    <a:pt x="1139242" y="1399875"/>
                    <a:pt x="1136765" y="1401970"/>
                    <a:pt x="1134384" y="1403970"/>
                  </a:cubicBezTo>
                  <a:lnTo>
                    <a:pt x="1130764" y="1407018"/>
                  </a:lnTo>
                  <a:lnTo>
                    <a:pt x="1130098" y="1407590"/>
                  </a:lnTo>
                  <a:lnTo>
                    <a:pt x="1129526" y="1408066"/>
                  </a:lnTo>
                  <a:cubicBezTo>
                    <a:pt x="1124097" y="1412257"/>
                    <a:pt x="1118382" y="1416258"/>
                    <a:pt x="1112667" y="1420068"/>
                  </a:cubicBezTo>
                  <a:cubicBezTo>
                    <a:pt x="1101393" y="1427427"/>
                    <a:pt x="1089652" y="1434044"/>
                    <a:pt x="1077520" y="1439880"/>
                  </a:cubicBezTo>
                  <a:lnTo>
                    <a:pt x="1068757" y="1443975"/>
                  </a:lnTo>
                  <a:lnTo>
                    <a:pt x="1066090" y="1445214"/>
                  </a:lnTo>
                  <a:lnTo>
                    <a:pt x="1062661" y="1446642"/>
                  </a:lnTo>
                  <a:cubicBezTo>
                    <a:pt x="1055231" y="1449691"/>
                    <a:pt x="1047611" y="1452358"/>
                    <a:pt x="1039991" y="1454929"/>
                  </a:cubicBezTo>
                  <a:cubicBezTo>
                    <a:pt x="1023989" y="1460179"/>
                    <a:pt x="1007708" y="1464536"/>
                    <a:pt x="991223" y="1467978"/>
                  </a:cubicBezTo>
                  <a:lnTo>
                    <a:pt x="981698" y="1469979"/>
                  </a:lnTo>
                  <a:lnTo>
                    <a:pt x="981698" y="1469979"/>
                  </a:lnTo>
                  <a:cubicBezTo>
                    <a:pt x="981698" y="1469979"/>
                    <a:pt x="976554" y="1467026"/>
                    <a:pt x="977602" y="1467407"/>
                  </a:cubicBezTo>
                  <a:cubicBezTo>
                    <a:pt x="975221" y="1466359"/>
                    <a:pt x="972935" y="1465597"/>
                    <a:pt x="970554" y="1464740"/>
                  </a:cubicBezTo>
                  <a:cubicBezTo>
                    <a:pt x="966212" y="1462980"/>
                    <a:pt x="962063" y="1460777"/>
                    <a:pt x="958172" y="1458168"/>
                  </a:cubicBezTo>
                  <a:cubicBezTo>
                    <a:pt x="954803" y="1455986"/>
                    <a:pt x="951617" y="1453533"/>
                    <a:pt x="948647" y="1450834"/>
                  </a:cubicBezTo>
                  <a:cubicBezTo>
                    <a:pt x="942645" y="1436641"/>
                    <a:pt x="939121" y="1421401"/>
                    <a:pt x="928739" y="1409685"/>
                  </a:cubicBezTo>
                  <a:lnTo>
                    <a:pt x="932263" y="1409685"/>
                  </a:lnTo>
                  <a:cubicBezTo>
                    <a:pt x="942883" y="1409427"/>
                    <a:pt x="953477" y="1408505"/>
                    <a:pt x="963981" y="1406923"/>
                  </a:cubicBezTo>
                  <a:cubicBezTo>
                    <a:pt x="983787" y="1404927"/>
                    <a:pt x="1003365" y="1401101"/>
                    <a:pt x="1022465" y="1395493"/>
                  </a:cubicBezTo>
                  <a:cubicBezTo>
                    <a:pt x="1040261" y="1389910"/>
                    <a:pt x="1057434" y="1382504"/>
                    <a:pt x="1073710" y="1373395"/>
                  </a:cubicBezTo>
                  <a:cubicBezTo>
                    <a:pt x="1075493" y="1373634"/>
                    <a:pt x="1077305" y="1373265"/>
                    <a:pt x="1078853" y="1372347"/>
                  </a:cubicBezTo>
                  <a:cubicBezTo>
                    <a:pt x="1081227" y="1372429"/>
                    <a:pt x="1083600" y="1372172"/>
                    <a:pt x="1085902" y="1371585"/>
                  </a:cubicBezTo>
                  <a:cubicBezTo>
                    <a:pt x="1088664" y="1371014"/>
                    <a:pt x="1092188" y="1370538"/>
                    <a:pt x="1096760" y="1369776"/>
                  </a:cubicBezTo>
                  <a:lnTo>
                    <a:pt x="1104666" y="1368537"/>
                  </a:lnTo>
                  <a:cubicBezTo>
                    <a:pt x="1102189" y="1368537"/>
                    <a:pt x="1104666" y="1368537"/>
                    <a:pt x="1106666" y="1368537"/>
                  </a:cubicBezTo>
                  <a:lnTo>
                    <a:pt x="1109333" y="1369014"/>
                  </a:lnTo>
                  <a:lnTo>
                    <a:pt x="1110000" y="1369014"/>
                  </a:lnTo>
                  <a:lnTo>
                    <a:pt x="1114667" y="1369680"/>
                  </a:lnTo>
                  <a:cubicBezTo>
                    <a:pt x="1116382" y="1369680"/>
                    <a:pt x="1118191" y="1369680"/>
                    <a:pt x="1119906" y="1369680"/>
                  </a:cubicBezTo>
                  <a:cubicBezTo>
                    <a:pt x="1124954" y="1369680"/>
                    <a:pt x="1129907" y="1368633"/>
                    <a:pt x="1134860" y="1367775"/>
                  </a:cubicBezTo>
                  <a:cubicBezTo>
                    <a:pt x="1143935" y="1366258"/>
                    <a:pt x="1152428" y="1362308"/>
                    <a:pt x="1159435" y="1356345"/>
                  </a:cubicBezTo>
                  <a:cubicBezTo>
                    <a:pt x="1161371" y="1354573"/>
                    <a:pt x="1163068" y="1352556"/>
                    <a:pt x="1164483" y="1350345"/>
                  </a:cubicBezTo>
                  <a:cubicBezTo>
                    <a:pt x="1165286" y="1349234"/>
                    <a:pt x="1165927" y="1348016"/>
                    <a:pt x="1166388" y="1346725"/>
                  </a:cubicBezTo>
                  <a:lnTo>
                    <a:pt x="1167340" y="1344534"/>
                  </a:lnTo>
                  <a:cubicBezTo>
                    <a:pt x="1173715" y="1328429"/>
                    <a:pt x="1175173" y="1310796"/>
                    <a:pt x="1171531" y="1293861"/>
                  </a:cubicBezTo>
                  <a:lnTo>
                    <a:pt x="1171531" y="1293861"/>
                  </a:lnTo>
                  <a:lnTo>
                    <a:pt x="1171531" y="1293004"/>
                  </a:lnTo>
                  <a:lnTo>
                    <a:pt x="1172960" y="1292052"/>
                  </a:lnTo>
                  <a:lnTo>
                    <a:pt x="1185247" y="1283193"/>
                  </a:lnTo>
                  <a:cubicBezTo>
                    <a:pt x="1193455" y="1277428"/>
                    <a:pt x="1201224" y="1271060"/>
                    <a:pt x="1208488" y="1264143"/>
                  </a:cubicBezTo>
                  <a:lnTo>
                    <a:pt x="1208488" y="1264143"/>
                  </a:lnTo>
                  <a:cubicBezTo>
                    <a:pt x="1206298" y="1273668"/>
                    <a:pt x="1203821" y="1283670"/>
                    <a:pt x="1201154" y="1293290"/>
                  </a:cubicBezTo>
                  <a:cubicBezTo>
                    <a:pt x="1198963" y="1300910"/>
                    <a:pt x="1196582" y="1308530"/>
                    <a:pt x="1193915" y="1315959"/>
                  </a:cubicBezTo>
                  <a:cubicBezTo>
                    <a:pt x="1192677" y="1319674"/>
                    <a:pt x="1191343" y="1323389"/>
                    <a:pt x="1189915" y="1327009"/>
                  </a:cubicBezTo>
                  <a:cubicBezTo>
                    <a:pt x="1189915" y="1327009"/>
                    <a:pt x="1187533" y="1333009"/>
                    <a:pt x="1188771" y="1329771"/>
                  </a:cubicBezTo>
                  <a:cubicBezTo>
                    <a:pt x="1186771" y="1334819"/>
                    <a:pt x="1186295" y="1335867"/>
                    <a:pt x="1187533" y="1332914"/>
                  </a:cubicBezTo>
                  <a:cubicBezTo>
                    <a:pt x="1187533" y="1333962"/>
                    <a:pt x="1186676" y="1334914"/>
                    <a:pt x="1186200" y="1335962"/>
                  </a:cubicBezTo>
                  <a:cubicBezTo>
                    <a:pt x="1180695" y="1348390"/>
                    <a:pt x="1173894" y="1360203"/>
                    <a:pt x="1165912" y="1371205"/>
                  </a:cubicBezTo>
                  <a:lnTo>
                    <a:pt x="1165912" y="1371776"/>
                  </a:lnTo>
                  <a:lnTo>
                    <a:pt x="1165435" y="1372443"/>
                  </a:lnTo>
                  <a:lnTo>
                    <a:pt x="1162483" y="1376158"/>
                  </a:lnTo>
                  <a:cubicBezTo>
                    <a:pt x="1160482" y="1378634"/>
                    <a:pt x="1158387" y="1381110"/>
                    <a:pt x="1156291" y="1383396"/>
                  </a:cubicBezTo>
                  <a:close/>
                  <a:moveTo>
                    <a:pt x="1198392" y="1389778"/>
                  </a:moveTo>
                  <a:lnTo>
                    <a:pt x="1198392" y="1389778"/>
                  </a:lnTo>
                  <a:cubicBezTo>
                    <a:pt x="1202712" y="1383655"/>
                    <a:pt x="1206687" y="1377295"/>
                    <a:pt x="1210298" y="1370728"/>
                  </a:cubicBezTo>
                  <a:cubicBezTo>
                    <a:pt x="1211155" y="1369300"/>
                    <a:pt x="1212013" y="1367775"/>
                    <a:pt x="1212775" y="1366251"/>
                  </a:cubicBezTo>
                  <a:cubicBezTo>
                    <a:pt x="1215296" y="1371948"/>
                    <a:pt x="1218494" y="1377321"/>
                    <a:pt x="1222300" y="1382253"/>
                  </a:cubicBezTo>
                  <a:cubicBezTo>
                    <a:pt x="1226690" y="1387848"/>
                    <a:pt x="1231498" y="1393102"/>
                    <a:pt x="1236683" y="1397970"/>
                  </a:cubicBezTo>
                  <a:lnTo>
                    <a:pt x="1229443" y="1396541"/>
                  </a:lnTo>
                  <a:cubicBezTo>
                    <a:pt x="1219061" y="1394445"/>
                    <a:pt x="1208679" y="1391778"/>
                    <a:pt x="1198296" y="1389492"/>
                  </a:cubicBezTo>
                  <a:close/>
                  <a:moveTo>
                    <a:pt x="1684834" y="1387207"/>
                  </a:moveTo>
                  <a:lnTo>
                    <a:pt x="1684834" y="1387207"/>
                  </a:lnTo>
                  <a:cubicBezTo>
                    <a:pt x="1677865" y="1382516"/>
                    <a:pt x="1670220" y="1378918"/>
                    <a:pt x="1662164" y="1376539"/>
                  </a:cubicBezTo>
                  <a:cubicBezTo>
                    <a:pt x="1654007" y="1373675"/>
                    <a:pt x="1645709" y="1371227"/>
                    <a:pt x="1637304" y="1369204"/>
                  </a:cubicBezTo>
                  <a:cubicBezTo>
                    <a:pt x="1620081" y="1364971"/>
                    <a:pt x="1602355" y="1363144"/>
                    <a:pt x="1584631" y="1363775"/>
                  </a:cubicBezTo>
                  <a:cubicBezTo>
                    <a:pt x="1566991" y="1365175"/>
                    <a:pt x="1549439" y="1367528"/>
                    <a:pt x="1532053" y="1370824"/>
                  </a:cubicBezTo>
                  <a:lnTo>
                    <a:pt x="1527957" y="1371395"/>
                  </a:lnTo>
                  <a:lnTo>
                    <a:pt x="1521766" y="1372157"/>
                  </a:lnTo>
                  <a:lnTo>
                    <a:pt x="1509288" y="1373586"/>
                  </a:lnTo>
                  <a:lnTo>
                    <a:pt x="1482142" y="1376158"/>
                  </a:lnTo>
                  <a:cubicBezTo>
                    <a:pt x="1463854" y="1377967"/>
                    <a:pt x="1445661" y="1379967"/>
                    <a:pt x="1427563" y="1382634"/>
                  </a:cubicBezTo>
                  <a:cubicBezTo>
                    <a:pt x="1409466" y="1385301"/>
                    <a:pt x="1393654" y="1389111"/>
                    <a:pt x="1376890" y="1392921"/>
                  </a:cubicBezTo>
                  <a:cubicBezTo>
                    <a:pt x="1368889" y="1394826"/>
                    <a:pt x="1360793" y="1396541"/>
                    <a:pt x="1352697" y="1398160"/>
                  </a:cubicBezTo>
                  <a:cubicBezTo>
                    <a:pt x="1344601" y="1399779"/>
                    <a:pt x="1336409" y="1401208"/>
                    <a:pt x="1328979" y="1401970"/>
                  </a:cubicBezTo>
                  <a:lnTo>
                    <a:pt x="1324217" y="1402637"/>
                  </a:lnTo>
                  <a:lnTo>
                    <a:pt x="1323455" y="1402637"/>
                  </a:lnTo>
                  <a:lnTo>
                    <a:pt x="1317835" y="1403209"/>
                  </a:lnTo>
                  <a:lnTo>
                    <a:pt x="1306596" y="1403875"/>
                  </a:lnTo>
                  <a:cubicBezTo>
                    <a:pt x="1298214" y="1403875"/>
                    <a:pt x="1289927" y="1403875"/>
                    <a:pt x="1281640" y="1403875"/>
                  </a:cubicBezTo>
                  <a:cubicBezTo>
                    <a:pt x="1273354" y="1403875"/>
                    <a:pt x="1268020" y="1402923"/>
                    <a:pt x="1261543" y="1402256"/>
                  </a:cubicBezTo>
                  <a:cubicBezTo>
                    <a:pt x="1260078" y="1396758"/>
                    <a:pt x="1256701" y="1391962"/>
                    <a:pt x="1252018" y="1388730"/>
                  </a:cubicBezTo>
                  <a:cubicBezTo>
                    <a:pt x="1246750" y="1384273"/>
                    <a:pt x="1241726" y="1379536"/>
                    <a:pt x="1236968" y="1374538"/>
                  </a:cubicBezTo>
                  <a:cubicBezTo>
                    <a:pt x="1229322" y="1367062"/>
                    <a:pt x="1223997" y="1357536"/>
                    <a:pt x="1221633" y="1347106"/>
                  </a:cubicBezTo>
                  <a:lnTo>
                    <a:pt x="1224204" y="1340820"/>
                  </a:lnTo>
                  <a:cubicBezTo>
                    <a:pt x="1225919" y="1336502"/>
                    <a:pt x="1227538" y="1332215"/>
                    <a:pt x="1229062" y="1327961"/>
                  </a:cubicBezTo>
                  <a:cubicBezTo>
                    <a:pt x="1234604" y="1312373"/>
                    <a:pt x="1239216" y="1296470"/>
                    <a:pt x="1242874" y="1280336"/>
                  </a:cubicBezTo>
                  <a:cubicBezTo>
                    <a:pt x="1250684" y="1247760"/>
                    <a:pt x="1255446" y="1214518"/>
                    <a:pt x="1260304" y="1181466"/>
                  </a:cubicBezTo>
                  <a:cubicBezTo>
                    <a:pt x="1271970" y="1110926"/>
                    <a:pt x="1280076" y="1039843"/>
                    <a:pt x="1284593" y="968487"/>
                  </a:cubicBezTo>
                  <a:cubicBezTo>
                    <a:pt x="1285355" y="951152"/>
                    <a:pt x="1285260" y="933816"/>
                    <a:pt x="1285069" y="916386"/>
                  </a:cubicBezTo>
                  <a:cubicBezTo>
                    <a:pt x="1290594" y="915147"/>
                    <a:pt x="1295833" y="913052"/>
                    <a:pt x="1301167" y="911337"/>
                  </a:cubicBezTo>
                  <a:cubicBezTo>
                    <a:pt x="1306501" y="909623"/>
                    <a:pt x="1309263" y="909432"/>
                    <a:pt x="1313168" y="908004"/>
                  </a:cubicBezTo>
                  <a:cubicBezTo>
                    <a:pt x="1316273" y="916699"/>
                    <a:pt x="1321872" y="924286"/>
                    <a:pt x="1329265" y="929816"/>
                  </a:cubicBezTo>
                  <a:cubicBezTo>
                    <a:pt x="1331997" y="931289"/>
                    <a:pt x="1335406" y="930268"/>
                    <a:pt x="1336879" y="927536"/>
                  </a:cubicBezTo>
                  <a:cubicBezTo>
                    <a:pt x="1337322" y="926715"/>
                    <a:pt x="1337553" y="925796"/>
                    <a:pt x="1337552" y="924863"/>
                  </a:cubicBezTo>
                  <a:cubicBezTo>
                    <a:pt x="1336499" y="916033"/>
                    <a:pt x="1333988" y="907439"/>
                    <a:pt x="1330122" y="899431"/>
                  </a:cubicBezTo>
                  <a:cubicBezTo>
                    <a:pt x="1326408" y="890859"/>
                    <a:pt x="1323265" y="881905"/>
                    <a:pt x="1320121" y="873047"/>
                  </a:cubicBezTo>
                  <a:cubicBezTo>
                    <a:pt x="1318407" y="868380"/>
                    <a:pt x="1317264" y="863522"/>
                    <a:pt x="1315740" y="858569"/>
                  </a:cubicBezTo>
                  <a:cubicBezTo>
                    <a:pt x="1315576" y="857884"/>
                    <a:pt x="1315353" y="857215"/>
                    <a:pt x="1315073" y="856569"/>
                  </a:cubicBezTo>
                  <a:cubicBezTo>
                    <a:pt x="1317254" y="853929"/>
                    <a:pt x="1317003" y="850048"/>
                    <a:pt x="1314502" y="847710"/>
                  </a:cubicBezTo>
                  <a:cubicBezTo>
                    <a:pt x="1309844" y="843489"/>
                    <a:pt x="1304695" y="839843"/>
                    <a:pt x="1299166" y="836852"/>
                  </a:cubicBezTo>
                  <a:cubicBezTo>
                    <a:pt x="1293451" y="833328"/>
                    <a:pt x="1287736" y="829613"/>
                    <a:pt x="1282307" y="825612"/>
                  </a:cubicBezTo>
                  <a:cubicBezTo>
                    <a:pt x="1276878" y="821612"/>
                    <a:pt x="1269734" y="816087"/>
                    <a:pt x="1263257" y="811420"/>
                  </a:cubicBezTo>
                  <a:cubicBezTo>
                    <a:pt x="1262745" y="808843"/>
                    <a:pt x="1261407" y="806502"/>
                    <a:pt x="1259447" y="804753"/>
                  </a:cubicBezTo>
                  <a:cubicBezTo>
                    <a:pt x="1255292" y="801367"/>
                    <a:pt x="1250544" y="798783"/>
                    <a:pt x="1245445" y="797133"/>
                  </a:cubicBezTo>
                  <a:cubicBezTo>
                    <a:pt x="1237444" y="790560"/>
                    <a:pt x="1229634" y="783798"/>
                    <a:pt x="1221728" y="777130"/>
                  </a:cubicBezTo>
                  <a:cubicBezTo>
                    <a:pt x="1209536" y="766843"/>
                    <a:pt x="1198011" y="756366"/>
                    <a:pt x="1181818" y="754461"/>
                  </a:cubicBezTo>
                  <a:cubicBezTo>
                    <a:pt x="1170605" y="753919"/>
                    <a:pt x="1159605" y="757665"/>
                    <a:pt x="1151053" y="764938"/>
                  </a:cubicBezTo>
                  <a:cubicBezTo>
                    <a:pt x="1148100" y="767034"/>
                    <a:pt x="1145338" y="769320"/>
                    <a:pt x="1142480" y="771606"/>
                  </a:cubicBezTo>
                  <a:lnTo>
                    <a:pt x="1142480" y="771606"/>
                  </a:lnTo>
                  <a:lnTo>
                    <a:pt x="1141146" y="772749"/>
                  </a:lnTo>
                  <a:lnTo>
                    <a:pt x="1136765" y="776082"/>
                  </a:lnTo>
                  <a:cubicBezTo>
                    <a:pt x="1130870" y="780304"/>
                    <a:pt x="1124697" y="784123"/>
                    <a:pt x="1118287" y="787512"/>
                  </a:cubicBezTo>
                  <a:cubicBezTo>
                    <a:pt x="1105047" y="794581"/>
                    <a:pt x="1092457" y="802805"/>
                    <a:pt x="1080663" y="812087"/>
                  </a:cubicBezTo>
                  <a:cubicBezTo>
                    <a:pt x="1076853" y="815325"/>
                    <a:pt x="1072852" y="818373"/>
                    <a:pt x="1068757" y="821612"/>
                  </a:cubicBezTo>
                  <a:cubicBezTo>
                    <a:pt x="1062279" y="820659"/>
                    <a:pt x="1055707" y="819802"/>
                    <a:pt x="1049135" y="819231"/>
                  </a:cubicBezTo>
                  <a:lnTo>
                    <a:pt x="1043801" y="819231"/>
                  </a:lnTo>
                  <a:lnTo>
                    <a:pt x="1041896" y="817707"/>
                  </a:lnTo>
                  <a:cubicBezTo>
                    <a:pt x="1040875" y="816859"/>
                    <a:pt x="1039920" y="815936"/>
                    <a:pt x="1039039" y="814945"/>
                  </a:cubicBezTo>
                  <a:lnTo>
                    <a:pt x="1033419" y="809229"/>
                  </a:lnTo>
                  <a:lnTo>
                    <a:pt x="1032847" y="808563"/>
                  </a:lnTo>
                  <a:cubicBezTo>
                    <a:pt x="1032829" y="808341"/>
                    <a:pt x="1032829" y="808118"/>
                    <a:pt x="1032847" y="807896"/>
                  </a:cubicBezTo>
                  <a:cubicBezTo>
                    <a:pt x="1047888" y="809097"/>
                    <a:pt x="1062809" y="804419"/>
                    <a:pt x="1074471" y="794847"/>
                  </a:cubicBezTo>
                  <a:cubicBezTo>
                    <a:pt x="1083893" y="786275"/>
                    <a:pt x="1091784" y="776161"/>
                    <a:pt x="1097808" y="764938"/>
                  </a:cubicBezTo>
                  <a:cubicBezTo>
                    <a:pt x="1105335" y="753558"/>
                    <a:pt x="1109827" y="740443"/>
                    <a:pt x="1110857" y="726838"/>
                  </a:cubicBezTo>
                  <a:cubicBezTo>
                    <a:pt x="1111979" y="713863"/>
                    <a:pt x="1103154" y="702124"/>
                    <a:pt x="1090378" y="699597"/>
                  </a:cubicBezTo>
                  <a:cubicBezTo>
                    <a:pt x="1092379" y="696168"/>
                    <a:pt x="1094284" y="692834"/>
                    <a:pt x="1096474" y="690072"/>
                  </a:cubicBezTo>
                  <a:cubicBezTo>
                    <a:pt x="1098665" y="687309"/>
                    <a:pt x="1100284" y="684261"/>
                    <a:pt x="1102285" y="681404"/>
                  </a:cubicBezTo>
                  <a:lnTo>
                    <a:pt x="1104952" y="676260"/>
                  </a:lnTo>
                  <a:lnTo>
                    <a:pt x="1106857" y="673689"/>
                  </a:lnTo>
                  <a:cubicBezTo>
                    <a:pt x="1113932" y="664504"/>
                    <a:pt x="1121771" y="655933"/>
                    <a:pt x="1130288" y="648066"/>
                  </a:cubicBezTo>
                  <a:cubicBezTo>
                    <a:pt x="1132288" y="646257"/>
                    <a:pt x="1134288" y="644447"/>
                    <a:pt x="1136384" y="642732"/>
                  </a:cubicBezTo>
                  <a:lnTo>
                    <a:pt x="1137241" y="641970"/>
                  </a:lnTo>
                  <a:lnTo>
                    <a:pt x="1137908" y="641399"/>
                  </a:lnTo>
                  <a:cubicBezTo>
                    <a:pt x="1140004" y="639780"/>
                    <a:pt x="1142099" y="638256"/>
                    <a:pt x="1144099" y="636446"/>
                  </a:cubicBezTo>
                  <a:cubicBezTo>
                    <a:pt x="1146567" y="634311"/>
                    <a:pt x="1148831" y="631951"/>
                    <a:pt x="1150862" y="629397"/>
                  </a:cubicBezTo>
                  <a:lnTo>
                    <a:pt x="1152577" y="628635"/>
                  </a:lnTo>
                  <a:lnTo>
                    <a:pt x="1153243" y="628635"/>
                  </a:lnTo>
                  <a:lnTo>
                    <a:pt x="1154101" y="628635"/>
                  </a:lnTo>
                  <a:cubicBezTo>
                    <a:pt x="1156450" y="627779"/>
                    <a:pt x="1158873" y="627142"/>
                    <a:pt x="1161340" y="626730"/>
                  </a:cubicBezTo>
                  <a:lnTo>
                    <a:pt x="1165245" y="625968"/>
                  </a:lnTo>
                  <a:lnTo>
                    <a:pt x="1166007" y="625968"/>
                  </a:lnTo>
                  <a:lnTo>
                    <a:pt x="1167721" y="625968"/>
                  </a:lnTo>
                  <a:cubicBezTo>
                    <a:pt x="1179234" y="625345"/>
                    <a:pt x="1190780" y="625824"/>
                    <a:pt x="1202202" y="627397"/>
                  </a:cubicBezTo>
                  <a:lnTo>
                    <a:pt x="1208393" y="628254"/>
                  </a:lnTo>
                  <a:lnTo>
                    <a:pt x="1214203" y="629112"/>
                  </a:lnTo>
                  <a:cubicBezTo>
                    <a:pt x="1221728" y="630255"/>
                    <a:pt x="1232682" y="631112"/>
                    <a:pt x="1237540" y="631874"/>
                  </a:cubicBezTo>
                  <a:cubicBezTo>
                    <a:pt x="1253876" y="634455"/>
                    <a:pt x="1270037" y="638050"/>
                    <a:pt x="1285927" y="642637"/>
                  </a:cubicBezTo>
                  <a:cubicBezTo>
                    <a:pt x="1301738" y="647019"/>
                    <a:pt x="1317359" y="652162"/>
                    <a:pt x="1333552" y="656258"/>
                  </a:cubicBezTo>
                  <a:cubicBezTo>
                    <a:pt x="1349744" y="660354"/>
                    <a:pt x="1364032" y="661973"/>
                    <a:pt x="1379271" y="665783"/>
                  </a:cubicBezTo>
                  <a:cubicBezTo>
                    <a:pt x="1386495" y="667401"/>
                    <a:pt x="1393593" y="669533"/>
                    <a:pt x="1400512" y="672165"/>
                  </a:cubicBezTo>
                  <a:lnTo>
                    <a:pt x="1401465" y="672165"/>
                  </a:lnTo>
                  <a:lnTo>
                    <a:pt x="1402798" y="672831"/>
                  </a:lnTo>
                  <a:lnTo>
                    <a:pt x="1407656" y="675117"/>
                  </a:lnTo>
                  <a:cubicBezTo>
                    <a:pt x="1411450" y="676941"/>
                    <a:pt x="1415139" y="678977"/>
                    <a:pt x="1418705" y="681213"/>
                  </a:cubicBezTo>
                  <a:cubicBezTo>
                    <a:pt x="1421848" y="683214"/>
                    <a:pt x="1424896" y="685309"/>
                    <a:pt x="1428230" y="687405"/>
                  </a:cubicBezTo>
                  <a:lnTo>
                    <a:pt x="1432707" y="690643"/>
                  </a:lnTo>
                  <a:lnTo>
                    <a:pt x="1435660" y="692929"/>
                  </a:lnTo>
                  <a:cubicBezTo>
                    <a:pt x="1441660" y="697787"/>
                    <a:pt x="1447471" y="703026"/>
                    <a:pt x="1453186" y="708360"/>
                  </a:cubicBezTo>
                  <a:cubicBezTo>
                    <a:pt x="1474276" y="728753"/>
                    <a:pt x="1494274" y="750246"/>
                    <a:pt x="1513098" y="772749"/>
                  </a:cubicBezTo>
                  <a:cubicBezTo>
                    <a:pt x="1522623" y="784274"/>
                    <a:pt x="1532148" y="796085"/>
                    <a:pt x="1542721" y="807229"/>
                  </a:cubicBezTo>
                  <a:cubicBezTo>
                    <a:pt x="1547726" y="813424"/>
                    <a:pt x="1553272" y="819162"/>
                    <a:pt x="1559294" y="824374"/>
                  </a:cubicBezTo>
                  <a:cubicBezTo>
                    <a:pt x="1562152" y="826565"/>
                    <a:pt x="1564438" y="829708"/>
                    <a:pt x="1567104" y="832185"/>
                  </a:cubicBezTo>
                  <a:cubicBezTo>
                    <a:pt x="1570371" y="834718"/>
                    <a:pt x="1573773" y="837071"/>
                    <a:pt x="1577296" y="839233"/>
                  </a:cubicBezTo>
                  <a:cubicBezTo>
                    <a:pt x="1578633" y="840167"/>
                    <a:pt x="1580239" y="840636"/>
                    <a:pt x="1581868" y="840567"/>
                  </a:cubicBezTo>
                  <a:cubicBezTo>
                    <a:pt x="1586687" y="850875"/>
                    <a:pt x="1592159" y="860865"/>
                    <a:pt x="1598251" y="870475"/>
                  </a:cubicBezTo>
                  <a:cubicBezTo>
                    <a:pt x="1608614" y="889858"/>
                    <a:pt x="1625477" y="904967"/>
                    <a:pt x="1645876" y="913147"/>
                  </a:cubicBezTo>
                  <a:cubicBezTo>
                    <a:pt x="1665455" y="922239"/>
                    <a:pt x="1685556" y="930159"/>
                    <a:pt x="1706074" y="936864"/>
                  </a:cubicBezTo>
                  <a:cubicBezTo>
                    <a:pt x="1711885" y="938865"/>
                    <a:pt x="1717790" y="940770"/>
                    <a:pt x="1723696" y="942579"/>
                  </a:cubicBezTo>
                  <a:cubicBezTo>
                    <a:pt x="1726055" y="946798"/>
                    <a:pt x="1730581" y="949337"/>
                    <a:pt x="1735411" y="949152"/>
                  </a:cubicBezTo>
                  <a:lnTo>
                    <a:pt x="1739983" y="949152"/>
                  </a:lnTo>
                  <a:lnTo>
                    <a:pt x="1740745" y="949152"/>
                  </a:lnTo>
                  <a:lnTo>
                    <a:pt x="1743031" y="949152"/>
                  </a:lnTo>
                  <a:cubicBezTo>
                    <a:pt x="1748081" y="950136"/>
                    <a:pt x="1753049" y="951506"/>
                    <a:pt x="1757890" y="953247"/>
                  </a:cubicBezTo>
                  <a:cubicBezTo>
                    <a:pt x="1762558" y="954771"/>
                    <a:pt x="1767415" y="956486"/>
                    <a:pt x="1771797" y="958200"/>
                  </a:cubicBezTo>
                  <a:lnTo>
                    <a:pt x="1778274" y="960582"/>
                  </a:lnTo>
                  <a:lnTo>
                    <a:pt x="1779798" y="960582"/>
                  </a:lnTo>
                  <a:cubicBezTo>
                    <a:pt x="1772749" y="973917"/>
                    <a:pt x="1765320" y="986871"/>
                    <a:pt x="1759129" y="1000682"/>
                  </a:cubicBezTo>
                  <a:cubicBezTo>
                    <a:pt x="1752098" y="1016550"/>
                    <a:pt x="1746054" y="1032837"/>
                    <a:pt x="1741031" y="1049450"/>
                  </a:cubicBezTo>
                  <a:cubicBezTo>
                    <a:pt x="1730935" y="1082883"/>
                    <a:pt x="1723505" y="1117554"/>
                    <a:pt x="1716361" y="1151748"/>
                  </a:cubicBezTo>
                  <a:cubicBezTo>
                    <a:pt x="1715028" y="1158321"/>
                    <a:pt x="1713694" y="1164798"/>
                    <a:pt x="1712456" y="1171370"/>
                  </a:cubicBezTo>
                  <a:cubicBezTo>
                    <a:pt x="1702931" y="1168893"/>
                    <a:pt x="1693406" y="1167465"/>
                    <a:pt x="1683881" y="1165179"/>
                  </a:cubicBezTo>
                  <a:cubicBezTo>
                    <a:pt x="1669040" y="1161470"/>
                    <a:pt x="1654440" y="1156858"/>
                    <a:pt x="1640161" y="1151367"/>
                  </a:cubicBezTo>
                  <a:cubicBezTo>
                    <a:pt x="1633208" y="1148891"/>
                    <a:pt x="1630636" y="1159940"/>
                    <a:pt x="1637209" y="1162607"/>
                  </a:cubicBezTo>
                  <a:cubicBezTo>
                    <a:pt x="1651303" y="1168607"/>
                    <a:pt x="1665706" y="1173853"/>
                    <a:pt x="1680357" y="1178323"/>
                  </a:cubicBezTo>
                  <a:cubicBezTo>
                    <a:pt x="1689957" y="1181497"/>
                    <a:pt x="1699902" y="1183511"/>
                    <a:pt x="1709979" y="1184324"/>
                  </a:cubicBezTo>
                  <a:cubicBezTo>
                    <a:pt x="1705503" y="1208327"/>
                    <a:pt x="1701693" y="1232616"/>
                    <a:pt x="1698359" y="1256904"/>
                  </a:cubicBezTo>
                  <a:cubicBezTo>
                    <a:pt x="1695692" y="1276844"/>
                    <a:pt x="1693374" y="1296814"/>
                    <a:pt x="1691406" y="1316817"/>
                  </a:cubicBezTo>
                  <a:cubicBezTo>
                    <a:pt x="1689501" y="1336819"/>
                    <a:pt x="1687501" y="1356917"/>
                    <a:pt x="1687596" y="1377110"/>
                  </a:cubicBezTo>
                  <a:cubicBezTo>
                    <a:pt x="1687596" y="1381110"/>
                    <a:pt x="1687596" y="1385111"/>
                    <a:pt x="1687596" y="1389207"/>
                  </a:cubicBezTo>
                  <a:cubicBezTo>
                    <a:pt x="1687127" y="1388656"/>
                    <a:pt x="1686582" y="1388175"/>
                    <a:pt x="1685977" y="1387778"/>
                  </a:cubicBezTo>
                  <a:close/>
                  <a:moveTo>
                    <a:pt x="1959058" y="979917"/>
                  </a:moveTo>
                  <a:lnTo>
                    <a:pt x="1959058" y="979917"/>
                  </a:lnTo>
                  <a:cubicBezTo>
                    <a:pt x="1942859" y="989861"/>
                    <a:pt x="1929556" y="1003887"/>
                    <a:pt x="1920482" y="1020589"/>
                  </a:cubicBezTo>
                  <a:cubicBezTo>
                    <a:pt x="1910218" y="1038496"/>
                    <a:pt x="1901854" y="1057427"/>
                    <a:pt x="1895527" y="1077072"/>
                  </a:cubicBezTo>
                  <a:cubicBezTo>
                    <a:pt x="1889812" y="1093455"/>
                    <a:pt x="1885049" y="1110219"/>
                    <a:pt x="1880858" y="1127079"/>
                  </a:cubicBezTo>
                  <a:cubicBezTo>
                    <a:pt x="1875619" y="1148319"/>
                    <a:pt x="1871333" y="1169846"/>
                    <a:pt x="1867047" y="1191277"/>
                  </a:cubicBezTo>
                  <a:cubicBezTo>
                    <a:pt x="1860284" y="1223948"/>
                    <a:pt x="1853712" y="1256524"/>
                    <a:pt x="1848568" y="1289480"/>
                  </a:cubicBezTo>
                  <a:cubicBezTo>
                    <a:pt x="1842939" y="1323352"/>
                    <a:pt x="1839535" y="1357557"/>
                    <a:pt x="1838377" y="1391874"/>
                  </a:cubicBezTo>
                  <a:cubicBezTo>
                    <a:pt x="1837995" y="1407953"/>
                    <a:pt x="1838471" y="1424042"/>
                    <a:pt x="1839805" y="1440070"/>
                  </a:cubicBezTo>
                  <a:cubicBezTo>
                    <a:pt x="1839805" y="1443880"/>
                    <a:pt x="1840472" y="1447595"/>
                    <a:pt x="1840853" y="1451405"/>
                  </a:cubicBezTo>
                  <a:lnTo>
                    <a:pt x="1841996" y="1460168"/>
                  </a:lnTo>
                  <a:cubicBezTo>
                    <a:pt x="1841425" y="1455882"/>
                    <a:pt x="1841996" y="1461120"/>
                    <a:pt x="1841996" y="1461692"/>
                  </a:cubicBezTo>
                  <a:cubicBezTo>
                    <a:pt x="1842578" y="1469324"/>
                    <a:pt x="1843885" y="1476883"/>
                    <a:pt x="1845901" y="1484266"/>
                  </a:cubicBezTo>
                  <a:cubicBezTo>
                    <a:pt x="1848117" y="1491379"/>
                    <a:pt x="1851323" y="1498145"/>
                    <a:pt x="1855426" y="1504364"/>
                  </a:cubicBezTo>
                  <a:lnTo>
                    <a:pt x="1852093" y="1504364"/>
                  </a:lnTo>
                  <a:cubicBezTo>
                    <a:pt x="1846559" y="1504002"/>
                    <a:pt x="1841072" y="1503109"/>
                    <a:pt x="1835710" y="1501697"/>
                  </a:cubicBezTo>
                  <a:cubicBezTo>
                    <a:pt x="1824661" y="1499030"/>
                    <a:pt x="1813802" y="1495506"/>
                    <a:pt x="1802848" y="1492172"/>
                  </a:cubicBezTo>
                  <a:cubicBezTo>
                    <a:pt x="1779798" y="1485504"/>
                    <a:pt x="1755223" y="1480266"/>
                    <a:pt x="1735697" y="1465311"/>
                  </a:cubicBezTo>
                  <a:cubicBezTo>
                    <a:pt x="1733697" y="1463787"/>
                    <a:pt x="1731792" y="1467217"/>
                    <a:pt x="1733792" y="1468741"/>
                  </a:cubicBezTo>
                  <a:cubicBezTo>
                    <a:pt x="1754147" y="1484418"/>
                    <a:pt x="1776883" y="1496735"/>
                    <a:pt x="1801134" y="1505221"/>
                  </a:cubicBezTo>
                  <a:cubicBezTo>
                    <a:pt x="1812373" y="1509317"/>
                    <a:pt x="1823518" y="1514079"/>
                    <a:pt x="1835043" y="1517032"/>
                  </a:cubicBezTo>
                  <a:cubicBezTo>
                    <a:pt x="1841272" y="1518623"/>
                    <a:pt x="1847665" y="1519486"/>
                    <a:pt x="1854093" y="1519604"/>
                  </a:cubicBezTo>
                  <a:cubicBezTo>
                    <a:pt x="1856859" y="1519558"/>
                    <a:pt x="1859610" y="1519174"/>
                    <a:pt x="1862284" y="1518461"/>
                  </a:cubicBezTo>
                  <a:cubicBezTo>
                    <a:pt x="1863431" y="1518162"/>
                    <a:pt x="1864481" y="1517572"/>
                    <a:pt x="1865332" y="1516746"/>
                  </a:cubicBezTo>
                  <a:cubicBezTo>
                    <a:pt x="1866666" y="1518080"/>
                    <a:pt x="1867999" y="1519413"/>
                    <a:pt x="1869333" y="1520557"/>
                  </a:cubicBezTo>
                  <a:lnTo>
                    <a:pt x="1863046" y="1520557"/>
                  </a:lnTo>
                  <a:cubicBezTo>
                    <a:pt x="1850833" y="1521000"/>
                    <a:pt x="1838604" y="1520491"/>
                    <a:pt x="1826470" y="1519033"/>
                  </a:cubicBezTo>
                  <a:lnTo>
                    <a:pt x="1822755" y="1519033"/>
                  </a:lnTo>
                  <a:lnTo>
                    <a:pt x="1821994" y="1519033"/>
                  </a:lnTo>
                  <a:lnTo>
                    <a:pt x="1820279" y="1519033"/>
                  </a:lnTo>
                  <a:lnTo>
                    <a:pt x="1810754" y="1517509"/>
                  </a:lnTo>
                  <a:cubicBezTo>
                    <a:pt x="1803896" y="1516366"/>
                    <a:pt x="1796943" y="1514937"/>
                    <a:pt x="1790180" y="1513413"/>
                  </a:cubicBezTo>
                  <a:cubicBezTo>
                    <a:pt x="1780655" y="1511412"/>
                    <a:pt x="1771130" y="1509412"/>
                    <a:pt x="1761605" y="1506745"/>
                  </a:cubicBezTo>
                  <a:cubicBezTo>
                    <a:pt x="1757213" y="1505514"/>
                    <a:pt x="1752889" y="1504051"/>
                    <a:pt x="1748651" y="1502364"/>
                  </a:cubicBezTo>
                  <a:lnTo>
                    <a:pt x="1748651" y="1502364"/>
                  </a:lnTo>
                  <a:lnTo>
                    <a:pt x="1745698" y="1501030"/>
                  </a:lnTo>
                  <a:cubicBezTo>
                    <a:pt x="1743635" y="1500001"/>
                    <a:pt x="1741632" y="1498856"/>
                    <a:pt x="1739697" y="1497601"/>
                  </a:cubicBezTo>
                  <a:cubicBezTo>
                    <a:pt x="1738084" y="1496642"/>
                    <a:pt x="1736526" y="1495593"/>
                    <a:pt x="1735030" y="1494458"/>
                  </a:cubicBezTo>
                  <a:cubicBezTo>
                    <a:pt x="1736269" y="1495315"/>
                    <a:pt x="1732268" y="1491886"/>
                    <a:pt x="1731601" y="1491219"/>
                  </a:cubicBezTo>
                  <a:cubicBezTo>
                    <a:pt x="1730935" y="1490553"/>
                    <a:pt x="1729125" y="1488552"/>
                    <a:pt x="1727982" y="1487219"/>
                  </a:cubicBezTo>
                  <a:cubicBezTo>
                    <a:pt x="1729029" y="1488362"/>
                    <a:pt x="1726077" y="1484076"/>
                    <a:pt x="1725696" y="1483218"/>
                  </a:cubicBezTo>
                  <a:lnTo>
                    <a:pt x="1725696" y="1482647"/>
                  </a:lnTo>
                  <a:cubicBezTo>
                    <a:pt x="1725124" y="1481218"/>
                    <a:pt x="1724172" y="1478361"/>
                    <a:pt x="1723981" y="1478075"/>
                  </a:cubicBezTo>
                  <a:cubicBezTo>
                    <a:pt x="1723377" y="1475699"/>
                    <a:pt x="1722963" y="1473278"/>
                    <a:pt x="1722743" y="1470836"/>
                  </a:cubicBezTo>
                  <a:cubicBezTo>
                    <a:pt x="1722267" y="1467121"/>
                    <a:pt x="1721886" y="1463597"/>
                    <a:pt x="1721124" y="1460263"/>
                  </a:cubicBezTo>
                  <a:lnTo>
                    <a:pt x="1721124" y="1441213"/>
                  </a:lnTo>
                  <a:cubicBezTo>
                    <a:pt x="1727346" y="1445867"/>
                    <a:pt x="1733977" y="1449947"/>
                    <a:pt x="1740936" y="1453405"/>
                  </a:cubicBezTo>
                  <a:cubicBezTo>
                    <a:pt x="1747742" y="1458102"/>
                    <a:pt x="1756169" y="1459822"/>
                    <a:pt x="1764272" y="1458168"/>
                  </a:cubicBezTo>
                  <a:cubicBezTo>
                    <a:pt x="1766225" y="1457538"/>
                    <a:pt x="1767297" y="1455445"/>
                    <a:pt x="1766667" y="1453492"/>
                  </a:cubicBezTo>
                  <a:cubicBezTo>
                    <a:pt x="1766402" y="1452669"/>
                    <a:pt x="1765858" y="1451965"/>
                    <a:pt x="1765129" y="1451500"/>
                  </a:cubicBezTo>
                  <a:cubicBezTo>
                    <a:pt x="1758575" y="1447989"/>
                    <a:pt x="1751640" y="1445241"/>
                    <a:pt x="1744460" y="1443309"/>
                  </a:cubicBezTo>
                  <a:cubicBezTo>
                    <a:pt x="1737770" y="1440134"/>
                    <a:pt x="1731392" y="1436339"/>
                    <a:pt x="1725410" y="1431974"/>
                  </a:cubicBezTo>
                  <a:cubicBezTo>
                    <a:pt x="1724262" y="1431111"/>
                    <a:pt x="1722753" y="1430895"/>
                    <a:pt x="1721409" y="1431402"/>
                  </a:cubicBezTo>
                  <a:cubicBezTo>
                    <a:pt x="1721410" y="1417782"/>
                    <a:pt x="1721410" y="1404161"/>
                    <a:pt x="1722267" y="1390635"/>
                  </a:cubicBezTo>
                  <a:cubicBezTo>
                    <a:pt x="1723600" y="1354631"/>
                    <a:pt x="1726458" y="1318912"/>
                    <a:pt x="1730744" y="1283193"/>
                  </a:cubicBezTo>
                  <a:cubicBezTo>
                    <a:pt x="1739411" y="1213509"/>
                    <a:pt x="1752325" y="1144420"/>
                    <a:pt x="1769416" y="1076310"/>
                  </a:cubicBezTo>
                  <a:cubicBezTo>
                    <a:pt x="1776790" y="1045040"/>
                    <a:pt x="1788458" y="1014941"/>
                    <a:pt x="1804087" y="986871"/>
                  </a:cubicBezTo>
                  <a:cubicBezTo>
                    <a:pt x="1809802" y="976679"/>
                    <a:pt x="1814659" y="966106"/>
                    <a:pt x="1820851" y="956295"/>
                  </a:cubicBezTo>
                  <a:lnTo>
                    <a:pt x="1824565" y="950295"/>
                  </a:lnTo>
                  <a:lnTo>
                    <a:pt x="1826280" y="948104"/>
                  </a:lnTo>
                  <a:cubicBezTo>
                    <a:pt x="1827137" y="947056"/>
                    <a:pt x="1828090" y="946104"/>
                    <a:pt x="1828947" y="945151"/>
                  </a:cubicBezTo>
                  <a:lnTo>
                    <a:pt x="1830757" y="943437"/>
                  </a:lnTo>
                  <a:cubicBezTo>
                    <a:pt x="1829709" y="944484"/>
                    <a:pt x="1831900" y="942770"/>
                    <a:pt x="1832471" y="942389"/>
                  </a:cubicBezTo>
                  <a:cubicBezTo>
                    <a:pt x="1834476" y="941463"/>
                    <a:pt x="1836311" y="940208"/>
                    <a:pt x="1837900" y="938674"/>
                  </a:cubicBezTo>
                  <a:lnTo>
                    <a:pt x="1838567" y="938007"/>
                  </a:lnTo>
                  <a:lnTo>
                    <a:pt x="1839138" y="938007"/>
                  </a:lnTo>
                  <a:cubicBezTo>
                    <a:pt x="1841119" y="936745"/>
                    <a:pt x="1842756" y="935010"/>
                    <a:pt x="1843901" y="932959"/>
                  </a:cubicBezTo>
                  <a:lnTo>
                    <a:pt x="1843901" y="932959"/>
                  </a:lnTo>
                  <a:lnTo>
                    <a:pt x="1847235" y="932959"/>
                  </a:lnTo>
                  <a:cubicBezTo>
                    <a:pt x="1852854" y="932959"/>
                    <a:pt x="1858379" y="932102"/>
                    <a:pt x="1863999" y="932007"/>
                  </a:cubicBezTo>
                  <a:cubicBezTo>
                    <a:pt x="1868851" y="931674"/>
                    <a:pt x="1873720" y="931674"/>
                    <a:pt x="1878572" y="932007"/>
                  </a:cubicBezTo>
                  <a:lnTo>
                    <a:pt x="1882858" y="932578"/>
                  </a:lnTo>
                  <a:lnTo>
                    <a:pt x="1888192" y="933340"/>
                  </a:lnTo>
                  <a:cubicBezTo>
                    <a:pt x="1898066" y="934763"/>
                    <a:pt x="1907859" y="936702"/>
                    <a:pt x="1917529" y="939150"/>
                  </a:cubicBezTo>
                  <a:cubicBezTo>
                    <a:pt x="1927267" y="941648"/>
                    <a:pt x="1936816" y="944831"/>
                    <a:pt x="1946104" y="948675"/>
                  </a:cubicBezTo>
                  <a:lnTo>
                    <a:pt x="1946104" y="948675"/>
                  </a:lnTo>
                  <a:lnTo>
                    <a:pt x="1948962" y="950009"/>
                  </a:lnTo>
                  <a:cubicBezTo>
                    <a:pt x="1951343" y="951057"/>
                    <a:pt x="1953724" y="952295"/>
                    <a:pt x="1956105" y="953533"/>
                  </a:cubicBezTo>
                  <a:cubicBezTo>
                    <a:pt x="1960685" y="956056"/>
                    <a:pt x="1965106" y="958855"/>
                    <a:pt x="1969345" y="961915"/>
                  </a:cubicBezTo>
                  <a:cubicBezTo>
                    <a:pt x="1970012" y="961915"/>
                    <a:pt x="1970584" y="962868"/>
                    <a:pt x="1971250" y="963344"/>
                  </a:cubicBezTo>
                  <a:lnTo>
                    <a:pt x="1971917" y="963820"/>
                  </a:lnTo>
                  <a:cubicBezTo>
                    <a:pt x="1973822" y="965439"/>
                    <a:pt x="1975632" y="967154"/>
                    <a:pt x="1977442" y="968964"/>
                  </a:cubicBezTo>
                  <a:cubicBezTo>
                    <a:pt x="1979251" y="970773"/>
                    <a:pt x="1980299" y="972012"/>
                    <a:pt x="1981633" y="973536"/>
                  </a:cubicBezTo>
                  <a:lnTo>
                    <a:pt x="1981633" y="973536"/>
                  </a:lnTo>
                  <a:cubicBezTo>
                    <a:pt x="1973744" y="974057"/>
                    <a:pt x="1966053" y="976231"/>
                    <a:pt x="1959058" y="979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xmlns="" id="{47B86C88-53DD-4D4A-AE80-0A9F51E31607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xmlns="" id="{E3151BBF-06EA-4161-A05D-931234C50C57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xmlns="" id="{126BF4BC-22AB-4D90-8A10-F8AD228112EE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xmlns="" id="{91A7584E-544C-48D0-9260-90405012FD7D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xmlns="" id="{5CB8AEA7-9603-4B89-B77E-E6079AA34184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xmlns="" id="{C0AE8CC6-7B25-4DA6-8221-919A5534F8F4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xmlns="" id="{30EEBF6A-687C-4B31-AB4C-240E94E07BA5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xmlns="" id="{4375AB7D-F18F-4577-AC8E-05365DFA6211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xmlns="" id="{3FFC447C-2B25-489D-BAEC-8DF51E9604EC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xmlns="" id="{4D230ACE-82D9-4C00-ACC1-562D9CE20690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xmlns="" id="{0D8F262E-D7DB-4215-8180-05875288516E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xmlns="" id="{725C4C2A-C0F3-4C95-B0B2-CB7BCDCA79CB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xmlns="" id="{0D3304CF-9753-4231-84C8-5018805D74AD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xmlns="" id="{CDCFF1AB-B268-489E-A713-9A9503A3A81C}"/>
                </a:ext>
              </a:extLst>
            </p:cNvPr>
            <p:cNvSpPr/>
            <p:nvPr/>
          </p:nvSpPr>
          <p:spPr>
            <a:xfrm>
              <a:off x="7850129" y="3037134"/>
              <a:ext cx="17076" cy="81762"/>
            </a:xfrm>
            <a:custGeom>
              <a:avLst/>
              <a:gdLst>
                <a:gd name="connsiteX0" fmla="*/ 3334 w 10603"/>
                <a:gd name="connsiteY0" fmla="*/ 49816 h 50768"/>
                <a:gd name="connsiteX1" fmla="*/ 8001 w 10603"/>
                <a:gd name="connsiteY1" fmla="*/ 49816 h 50768"/>
                <a:gd name="connsiteX2" fmla="*/ 9621 w 10603"/>
                <a:gd name="connsiteY2" fmla="*/ 29432 h 50768"/>
                <a:gd name="connsiteX3" fmla="*/ 8001 w 10603"/>
                <a:gd name="connsiteY3" fmla="*/ 4000 h 50768"/>
                <a:gd name="connsiteX4" fmla="*/ 4001 w 10603"/>
                <a:gd name="connsiteY4" fmla="*/ 0 h 50768"/>
                <a:gd name="connsiteX5" fmla="*/ 0 w 10603"/>
                <a:gd name="connsiteY5" fmla="*/ 4000 h 50768"/>
                <a:gd name="connsiteX6" fmla="*/ 0 w 10603"/>
                <a:gd name="connsiteY6" fmla="*/ 29432 h 50768"/>
                <a:gd name="connsiteX7" fmla="*/ 3334 w 10603"/>
                <a:gd name="connsiteY7" fmla="*/ 49816 h 5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3" h="50768">
                  <a:moveTo>
                    <a:pt x="3334" y="49816"/>
                  </a:moveTo>
                  <a:cubicBezTo>
                    <a:pt x="4631" y="51086"/>
                    <a:pt x="6705" y="51086"/>
                    <a:pt x="8001" y="49816"/>
                  </a:cubicBezTo>
                  <a:cubicBezTo>
                    <a:pt x="12288" y="44387"/>
                    <a:pt x="10097" y="35909"/>
                    <a:pt x="9621" y="29432"/>
                  </a:cubicBezTo>
                  <a:cubicBezTo>
                    <a:pt x="8954" y="20955"/>
                    <a:pt x="8192" y="12478"/>
                    <a:pt x="8001" y="4000"/>
                  </a:cubicBezTo>
                  <a:cubicBezTo>
                    <a:pt x="8001" y="1791"/>
                    <a:pt x="6210" y="0"/>
                    <a:pt x="4001" y="0"/>
                  </a:cubicBezTo>
                  <a:cubicBezTo>
                    <a:pt x="1791" y="0"/>
                    <a:pt x="0" y="1791"/>
                    <a:pt x="0" y="4000"/>
                  </a:cubicBezTo>
                  <a:cubicBezTo>
                    <a:pt x="0" y="12478"/>
                    <a:pt x="0" y="20955"/>
                    <a:pt x="0" y="29432"/>
                  </a:cubicBezTo>
                  <a:cubicBezTo>
                    <a:pt x="572" y="35814"/>
                    <a:pt x="-952" y="44577"/>
                    <a:pt x="3334" y="49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xmlns="" id="{CB133D10-C210-484B-9DD6-F465376C7E08}"/>
                </a:ext>
              </a:extLst>
            </p:cNvPr>
            <p:cNvSpPr/>
            <p:nvPr/>
          </p:nvSpPr>
          <p:spPr>
            <a:xfrm>
              <a:off x="7882499" y="3058202"/>
              <a:ext cx="23493" cy="53131"/>
            </a:xfrm>
            <a:custGeom>
              <a:avLst/>
              <a:gdLst>
                <a:gd name="connsiteX0" fmla="*/ 5715 w 14587"/>
                <a:gd name="connsiteY0" fmla="*/ 31876 h 32990"/>
                <a:gd name="connsiteX1" fmla="*/ 10696 w 14587"/>
                <a:gd name="connsiteY1" fmla="*/ 32038 h 32990"/>
                <a:gd name="connsiteX2" fmla="*/ 10858 w 14587"/>
                <a:gd name="connsiteY2" fmla="*/ 31876 h 32990"/>
                <a:gd name="connsiteX3" fmla="*/ 13240 w 14587"/>
                <a:gd name="connsiteY3" fmla="*/ 5873 h 32990"/>
                <a:gd name="connsiteX4" fmla="*/ 5824 w 14587"/>
                <a:gd name="connsiteY4" fmla="*/ 48 h 32990"/>
                <a:gd name="connsiteX5" fmla="*/ 0 w 14587"/>
                <a:gd name="connsiteY5" fmla="*/ 5873 h 32990"/>
                <a:gd name="connsiteX6" fmla="*/ 1048 w 14587"/>
                <a:gd name="connsiteY6" fmla="*/ 19208 h 32990"/>
                <a:gd name="connsiteX7" fmla="*/ 5715 w 14587"/>
                <a:gd name="connsiteY7" fmla="*/ 31876 h 3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7" h="32990">
                  <a:moveTo>
                    <a:pt x="5715" y="31876"/>
                  </a:moveTo>
                  <a:cubicBezTo>
                    <a:pt x="7046" y="33296"/>
                    <a:pt x="9276" y="33369"/>
                    <a:pt x="10696" y="32038"/>
                  </a:cubicBezTo>
                  <a:cubicBezTo>
                    <a:pt x="10752" y="31986"/>
                    <a:pt x="10806" y="31932"/>
                    <a:pt x="10858" y="31876"/>
                  </a:cubicBezTo>
                  <a:cubicBezTo>
                    <a:pt x="17431" y="26256"/>
                    <a:pt x="13335" y="13397"/>
                    <a:pt x="13240" y="5873"/>
                  </a:cubicBezTo>
                  <a:cubicBezTo>
                    <a:pt x="12800" y="2217"/>
                    <a:pt x="9480" y="-391"/>
                    <a:pt x="5824" y="48"/>
                  </a:cubicBezTo>
                  <a:cubicBezTo>
                    <a:pt x="2773" y="415"/>
                    <a:pt x="367" y="2821"/>
                    <a:pt x="0" y="5873"/>
                  </a:cubicBezTo>
                  <a:cubicBezTo>
                    <a:pt x="0" y="10349"/>
                    <a:pt x="571" y="14731"/>
                    <a:pt x="1048" y="19208"/>
                  </a:cubicBezTo>
                  <a:cubicBezTo>
                    <a:pt x="931" y="23871"/>
                    <a:pt x="2600" y="28403"/>
                    <a:pt x="5715" y="318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xmlns="" id="{9801E4CD-90BC-4534-9649-DD2AEA039DA5}"/>
                </a:ext>
              </a:extLst>
            </p:cNvPr>
            <p:cNvSpPr/>
            <p:nvPr/>
          </p:nvSpPr>
          <p:spPr>
            <a:xfrm>
              <a:off x="7827361" y="3266683"/>
              <a:ext cx="33441" cy="63987"/>
            </a:xfrm>
            <a:custGeom>
              <a:avLst/>
              <a:gdLst>
                <a:gd name="connsiteX0" fmla="*/ 5946 w 20764"/>
                <a:gd name="connsiteY0" fmla="*/ 27965 h 39731"/>
                <a:gd name="connsiteX1" fmla="*/ 16138 w 20764"/>
                <a:gd name="connsiteY1" fmla="*/ 39491 h 39731"/>
                <a:gd name="connsiteX2" fmla="*/ 19281 w 20764"/>
                <a:gd name="connsiteY2" fmla="*/ 24156 h 39731"/>
                <a:gd name="connsiteX3" fmla="*/ 13471 w 20764"/>
                <a:gd name="connsiteY3" fmla="*/ 5106 h 39731"/>
                <a:gd name="connsiteX4" fmla="*/ 136 w 20764"/>
                <a:gd name="connsiteY4" fmla="*/ 8915 h 39731"/>
                <a:gd name="connsiteX5" fmla="*/ 5946 w 20764"/>
                <a:gd name="connsiteY5" fmla="*/ 27965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64" h="39731">
                  <a:moveTo>
                    <a:pt x="5946" y="27965"/>
                  </a:moveTo>
                  <a:cubicBezTo>
                    <a:pt x="7470" y="32442"/>
                    <a:pt x="9566" y="41301"/>
                    <a:pt x="16138" y="39491"/>
                  </a:cubicBezTo>
                  <a:cubicBezTo>
                    <a:pt x="22710" y="37681"/>
                    <a:pt x="20805" y="28918"/>
                    <a:pt x="19281" y="24156"/>
                  </a:cubicBezTo>
                  <a:cubicBezTo>
                    <a:pt x="16972" y="17925"/>
                    <a:pt x="15032" y="11564"/>
                    <a:pt x="13471" y="5106"/>
                  </a:cubicBezTo>
                  <a:cubicBezTo>
                    <a:pt x="11852" y="-3848"/>
                    <a:pt x="-1483" y="-38"/>
                    <a:pt x="136" y="8915"/>
                  </a:cubicBezTo>
                  <a:cubicBezTo>
                    <a:pt x="1667" y="15382"/>
                    <a:pt x="3608" y="21745"/>
                    <a:pt x="5946" y="279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xmlns="" id="{F305BE99-12F8-4DF4-BEF0-B1ECB48B44CC}"/>
                </a:ext>
              </a:extLst>
            </p:cNvPr>
            <p:cNvSpPr/>
            <p:nvPr/>
          </p:nvSpPr>
          <p:spPr>
            <a:xfrm>
              <a:off x="7879714" y="3298338"/>
              <a:ext cx="21658" cy="28521"/>
            </a:xfrm>
            <a:custGeom>
              <a:avLst/>
              <a:gdLst>
                <a:gd name="connsiteX0" fmla="*/ 2776 w 13448"/>
                <a:gd name="connsiteY0" fmla="*/ 15741 h 17709"/>
                <a:gd name="connsiteX1" fmla="*/ 9714 w 13448"/>
                <a:gd name="connsiteY1" fmla="*/ 16709 h 17709"/>
                <a:gd name="connsiteX2" fmla="*/ 10682 w 13448"/>
                <a:gd name="connsiteY2" fmla="*/ 15741 h 17709"/>
                <a:gd name="connsiteX3" fmla="*/ 13254 w 13448"/>
                <a:gd name="connsiteY3" fmla="*/ 8883 h 17709"/>
                <a:gd name="connsiteX4" fmla="*/ 12587 w 13448"/>
                <a:gd name="connsiteY4" fmla="*/ 3549 h 17709"/>
                <a:gd name="connsiteX5" fmla="*/ 3728 w 13448"/>
                <a:gd name="connsiteY5" fmla="*/ 739 h 17709"/>
                <a:gd name="connsiteX6" fmla="*/ 1919 w 13448"/>
                <a:gd name="connsiteY6" fmla="*/ 2120 h 17709"/>
                <a:gd name="connsiteX7" fmla="*/ 205 w 13448"/>
                <a:gd name="connsiteY7" fmla="*/ 8883 h 17709"/>
                <a:gd name="connsiteX8" fmla="*/ 2776 w 13448"/>
                <a:gd name="connsiteY8" fmla="*/ 15741 h 1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8" h="17709">
                  <a:moveTo>
                    <a:pt x="2776" y="15741"/>
                  </a:moveTo>
                  <a:cubicBezTo>
                    <a:pt x="4425" y="17924"/>
                    <a:pt x="7531" y="18357"/>
                    <a:pt x="9714" y="16709"/>
                  </a:cubicBezTo>
                  <a:cubicBezTo>
                    <a:pt x="10080" y="16433"/>
                    <a:pt x="10406" y="16107"/>
                    <a:pt x="10682" y="15741"/>
                  </a:cubicBezTo>
                  <a:cubicBezTo>
                    <a:pt x="12322" y="13830"/>
                    <a:pt x="13233" y="11401"/>
                    <a:pt x="13254" y="8883"/>
                  </a:cubicBezTo>
                  <a:cubicBezTo>
                    <a:pt x="13661" y="7081"/>
                    <a:pt x="13426" y="5194"/>
                    <a:pt x="12587" y="3549"/>
                  </a:cubicBezTo>
                  <a:cubicBezTo>
                    <a:pt x="10917" y="326"/>
                    <a:pt x="6950" y="-932"/>
                    <a:pt x="3728" y="739"/>
                  </a:cubicBezTo>
                  <a:cubicBezTo>
                    <a:pt x="3049" y="1091"/>
                    <a:pt x="2437" y="1558"/>
                    <a:pt x="1919" y="2120"/>
                  </a:cubicBezTo>
                  <a:cubicBezTo>
                    <a:pt x="274" y="3957"/>
                    <a:pt x="-366" y="6484"/>
                    <a:pt x="205" y="8883"/>
                  </a:cubicBezTo>
                  <a:cubicBezTo>
                    <a:pt x="226" y="11401"/>
                    <a:pt x="1137" y="13830"/>
                    <a:pt x="2776" y="157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xmlns="" id="{B83FBD25-7333-40D0-A7B4-A643474040C8}"/>
                </a:ext>
              </a:extLst>
            </p:cNvPr>
            <p:cNvSpPr/>
            <p:nvPr/>
          </p:nvSpPr>
          <p:spPr>
            <a:xfrm>
              <a:off x="7776848" y="3529848"/>
              <a:ext cx="39478" cy="63411"/>
            </a:xfrm>
            <a:custGeom>
              <a:avLst/>
              <a:gdLst>
                <a:gd name="connsiteX0" fmla="*/ 9307 w 24513"/>
                <a:gd name="connsiteY0" fmla="*/ 26867 h 39373"/>
                <a:gd name="connsiteX1" fmla="*/ 18832 w 24513"/>
                <a:gd name="connsiteY1" fmla="*/ 39249 h 39373"/>
                <a:gd name="connsiteX2" fmla="*/ 23881 w 24513"/>
                <a:gd name="connsiteY2" fmla="*/ 36296 h 39373"/>
                <a:gd name="connsiteX3" fmla="*/ 21023 w 24513"/>
                <a:gd name="connsiteY3" fmla="*/ 19913 h 39373"/>
                <a:gd name="connsiteX4" fmla="*/ 13213 w 24513"/>
                <a:gd name="connsiteY4" fmla="*/ 3149 h 39373"/>
                <a:gd name="connsiteX5" fmla="*/ 3150 w 24513"/>
                <a:gd name="connsiteY5" fmla="*/ 1267 h 39373"/>
                <a:gd name="connsiteX6" fmla="*/ 1267 w 24513"/>
                <a:gd name="connsiteY6" fmla="*/ 11330 h 39373"/>
                <a:gd name="connsiteX7" fmla="*/ 1878 w 24513"/>
                <a:gd name="connsiteY7" fmla="*/ 12103 h 39373"/>
                <a:gd name="connsiteX8" fmla="*/ 9307 w 24513"/>
                <a:gd name="connsiteY8" fmla="*/ 26867 h 3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3" h="39373">
                  <a:moveTo>
                    <a:pt x="9307" y="26867"/>
                  </a:moveTo>
                  <a:cubicBezTo>
                    <a:pt x="11117" y="31724"/>
                    <a:pt x="13498" y="38297"/>
                    <a:pt x="18832" y="39249"/>
                  </a:cubicBezTo>
                  <a:cubicBezTo>
                    <a:pt x="21037" y="39796"/>
                    <a:pt x="23276" y="38486"/>
                    <a:pt x="23881" y="36296"/>
                  </a:cubicBezTo>
                  <a:cubicBezTo>
                    <a:pt x="25881" y="31058"/>
                    <a:pt x="22643" y="24866"/>
                    <a:pt x="21023" y="19913"/>
                  </a:cubicBezTo>
                  <a:cubicBezTo>
                    <a:pt x="19223" y="13985"/>
                    <a:pt x="16593" y="8341"/>
                    <a:pt x="13213" y="3149"/>
                  </a:cubicBezTo>
                  <a:cubicBezTo>
                    <a:pt x="10954" y="-149"/>
                    <a:pt x="6448" y="-992"/>
                    <a:pt x="3150" y="1267"/>
                  </a:cubicBezTo>
                  <a:cubicBezTo>
                    <a:pt x="-149" y="3526"/>
                    <a:pt x="-992" y="8031"/>
                    <a:pt x="1267" y="11330"/>
                  </a:cubicBezTo>
                  <a:cubicBezTo>
                    <a:pt x="1453" y="11601"/>
                    <a:pt x="1657" y="11859"/>
                    <a:pt x="1878" y="12103"/>
                  </a:cubicBezTo>
                  <a:cubicBezTo>
                    <a:pt x="5078" y="16625"/>
                    <a:pt x="7582" y="21602"/>
                    <a:pt x="9307" y="268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xmlns="" id="{7EF8FAB5-6377-428E-8969-2AAA06AB7880}"/>
                </a:ext>
              </a:extLst>
            </p:cNvPr>
            <p:cNvSpPr/>
            <p:nvPr/>
          </p:nvSpPr>
          <p:spPr>
            <a:xfrm>
              <a:off x="7834721" y="3545742"/>
              <a:ext cx="29917" cy="30461"/>
            </a:xfrm>
            <a:custGeom>
              <a:avLst/>
              <a:gdLst>
                <a:gd name="connsiteX0" fmla="*/ 8805 w 18576"/>
                <a:gd name="connsiteY0" fmla="*/ 17188 h 18914"/>
                <a:gd name="connsiteX1" fmla="*/ 10615 w 18576"/>
                <a:gd name="connsiteY1" fmla="*/ 17950 h 18914"/>
                <a:gd name="connsiteX2" fmla="*/ 10615 w 18576"/>
                <a:gd name="connsiteY2" fmla="*/ 17950 h 18914"/>
                <a:gd name="connsiteX3" fmla="*/ 12235 w 18576"/>
                <a:gd name="connsiteY3" fmla="*/ 18712 h 18914"/>
                <a:gd name="connsiteX4" fmla="*/ 17283 w 18576"/>
                <a:gd name="connsiteY4" fmla="*/ 17569 h 18914"/>
                <a:gd name="connsiteX5" fmla="*/ 18426 w 18576"/>
                <a:gd name="connsiteY5" fmla="*/ 12425 h 18914"/>
                <a:gd name="connsiteX6" fmla="*/ 17473 w 18576"/>
                <a:gd name="connsiteY6" fmla="*/ 10521 h 18914"/>
                <a:gd name="connsiteX7" fmla="*/ 17473 w 18576"/>
                <a:gd name="connsiteY7" fmla="*/ 10520 h 18914"/>
                <a:gd name="connsiteX8" fmla="*/ 16616 w 18576"/>
                <a:gd name="connsiteY8" fmla="*/ 8615 h 18914"/>
                <a:gd name="connsiteX9" fmla="*/ 11377 w 18576"/>
                <a:gd name="connsiteY9" fmla="*/ 2043 h 18914"/>
                <a:gd name="connsiteX10" fmla="*/ 2086 w 18576"/>
                <a:gd name="connsiteY10" fmla="*/ 1810 h 18914"/>
                <a:gd name="connsiteX11" fmla="*/ 1852 w 18576"/>
                <a:gd name="connsiteY11" fmla="*/ 2043 h 18914"/>
                <a:gd name="connsiteX12" fmla="*/ 1852 w 18576"/>
                <a:gd name="connsiteY12" fmla="*/ 11568 h 18914"/>
                <a:gd name="connsiteX13" fmla="*/ 8806 w 18576"/>
                <a:gd name="connsiteY13" fmla="*/ 17188 h 1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6" h="18914">
                  <a:moveTo>
                    <a:pt x="8805" y="17188"/>
                  </a:moveTo>
                  <a:cubicBezTo>
                    <a:pt x="9352" y="17560"/>
                    <a:pt x="9967" y="17819"/>
                    <a:pt x="10615" y="17950"/>
                  </a:cubicBezTo>
                  <a:lnTo>
                    <a:pt x="10615" y="17950"/>
                  </a:lnTo>
                  <a:cubicBezTo>
                    <a:pt x="11105" y="18298"/>
                    <a:pt x="11654" y="18556"/>
                    <a:pt x="12235" y="18712"/>
                  </a:cubicBezTo>
                  <a:cubicBezTo>
                    <a:pt x="14002" y="19209"/>
                    <a:pt x="15902" y="18779"/>
                    <a:pt x="17283" y="17569"/>
                  </a:cubicBezTo>
                  <a:cubicBezTo>
                    <a:pt x="18411" y="16110"/>
                    <a:pt x="18830" y="14225"/>
                    <a:pt x="18426" y="12425"/>
                  </a:cubicBezTo>
                  <a:cubicBezTo>
                    <a:pt x="18224" y="11739"/>
                    <a:pt x="17902" y="11094"/>
                    <a:pt x="17473" y="10521"/>
                  </a:cubicBezTo>
                  <a:lnTo>
                    <a:pt x="17473" y="10520"/>
                  </a:lnTo>
                  <a:cubicBezTo>
                    <a:pt x="17246" y="9861"/>
                    <a:pt x="16959" y="9223"/>
                    <a:pt x="16616" y="8615"/>
                  </a:cubicBezTo>
                  <a:cubicBezTo>
                    <a:pt x="15143" y="6220"/>
                    <a:pt x="13384" y="4013"/>
                    <a:pt x="11377" y="2043"/>
                  </a:cubicBezTo>
                  <a:cubicBezTo>
                    <a:pt x="8876" y="-587"/>
                    <a:pt x="4716" y="-692"/>
                    <a:pt x="2086" y="1810"/>
                  </a:cubicBezTo>
                  <a:cubicBezTo>
                    <a:pt x="2006" y="1886"/>
                    <a:pt x="1928" y="1963"/>
                    <a:pt x="1852" y="2043"/>
                  </a:cubicBezTo>
                  <a:cubicBezTo>
                    <a:pt x="-617" y="4738"/>
                    <a:pt x="-617" y="8873"/>
                    <a:pt x="1852" y="11568"/>
                  </a:cubicBezTo>
                  <a:cubicBezTo>
                    <a:pt x="3968" y="13679"/>
                    <a:pt x="6298" y="15562"/>
                    <a:pt x="8806" y="171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xmlns="" id="{F1CB5FEC-7084-411E-9026-4C2034BD86F4}"/>
                </a:ext>
              </a:extLst>
            </p:cNvPr>
            <p:cNvSpPr/>
            <p:nvPr/>
          </p:nvSpPr>
          <p:spPr>
            <a:xfrm>
              <a:off x="7770776" y="3707956"/>
              <a:ext cx="22384" cy="29358"/>
            </a:xfrm>
            <a:custGeom>
              <a:avLst/>
              <a:gdLst>
                <a:gd name="connsiteX0" fmla="*/ 12792 w 13899"/>
                <a:gd name="connsiteY0" fmla="*/ 17145 h 18229"/>
                <a:gd name="connsiteX1" fmla="*/ 13363 w 13899"/>
                <a:gd name="connsiteY1" fmla="*/ 12383 h 18229"/>
                <a:gd name="connsiteX2" fmla="*/ 10411 w 13899"/>
                <a:gd name="connsiteY2" fmla="*/ 9335 h 18229"/>
                <a:gd name="connsiteX3" fmla="*/ 9554 w 13899"/>
                <a:gd name="connsiteY3" fmla="*/ 8001 h 18229"/>
                <a:gd name="connsiteX4" fmla="*/ 9554 w 13899"/>
                <a:gd name="connsiteY4" fmla="*/ 4763 h 18229"/>
                <a:gd name="connsiteX5" fmla="*/ 4791 w 13899"/>
                <a:gd name="connsiteY5" fmla="*/ 0 h 18229"/>
                <a:gd name="connsiteX6" fmla="*/ 29 w 13899"/>
                <a:gd name="connsiteY6" fmla="*/ 4763 h 18229"/>
                <a:gd name="connsiteX7" fmla="*/ 9554 w 13899"/>
                <a:gd name="connsiteY7" fmla="*/ 18193 h 18229"/>
                <a:gd name="connsiteX8" fmla="*/ 12792 w 13899"/>
                <a:gd name="connsiteY8" fmla="*/ 17145 h 1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9" h="18229">
                  <a:moveTo>
                    <a:pt x="12792" y="17145"/>
                  </a:moveTo>
                  <a:cubicBezTo>
                    <a:pt x="14019" y="15861"/>
                    <a:pt x="14251" y="13921"/>
                    <a:pt x="13363" y="12383"/>
                  </a:cubicBezTo>
                  <a:cubicBezTo>
                    <a:pt x="12479" y="11275"/>
                    <a:pt x="11490" y="10254"/>
                    <a:pt x="10411" y="9335"/>
                  </a:cubicBezTo>
                  <a:cubicBezTo>
                    <a:pt x="10059" y="8936"/>
                    <a:pt x="9770" y="8486"/>
                    <a:pt x="9554" y="8001"/>
                  </a:cubicBezTo>
                  <a:cubicBezTo>
                    <a:pt x="9352" y="6931"/>
                    <a:pt x="9352" y="5832"/>
                    <a:pt x="9554" y="4763"/>
                  </a:cubicBezTo>
                  <a:cubicBezTo>
                    <a:pt x="9554" y="2132"/>
                    <a:pt x="7421" y="0"/>
                    <a:pt x="4791" y="0"/>
                  </a:cubicBezTo>
                  <a:cubicBezTo>
                    <a:pt x="2161" y="0"/>
                    <a:pt x="29" y="2132"/>
                    <a:pt x="29" y="4763"/>
                  </a:cubicBezTo>
                  <a:cubicBezTo>
                    <a:pt x="-378" y="10930"/>
                    <a:pt x="3598" y="16537"/>
                    <a:pt x="9554" y="18193"/>
                  </a:cubicBezTo>
                  <a:cubicBezTo>
                    <a:pt x="10736" y="18357"/>
                    <a:pt x="11930" y="17971"/>
                    <a:pt x="12792" y="17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xmlns="" id="{6E8666BD-647D-4B09-8A1D-37F943A6BE6C}"/>
                </a:ext>
              </a:extLst>
            </p:cNvPr>
            <p:cNvSpPr/>
            <p:nvPr/>
          </p:nvSpPr>
          <p:spPr>
            <a:xfrm>
              <a:off x="7820940" y="3716394"/>
              <a:ext cx="20524" cy="24956"/>
            </a:xfrm>
            <a:custGeom>
              <a:avLst/>
              <a:gdLst>
                <a:gd name="connsiteX0" fmla="*/ 1266 w 12744"/>
                <a:gd name="connsiteY0" fmla="*/ 11240 h 15496"/>
                <a:gd name="connsiteX1" fmla="*/ 3647 w 12744"/>
                <a:gd name="connsiteY1" fmla="*/ 13907 h 15496"/>
                <a:gd name="connsiteX2" fmla="*/ 8696 w 12744"/>
                <a:gd name="connsiteY2" fmla="*/ 15335 h 15496"/>
                <a:gd name="connsiteX3" fmla="*/ 12601 w 12744"/>
                <a:gd name="connsiteY3" fmla="*/ 10097 h 15496"/>
                <a:gd name="connsiteX4" fmla="*/ 12601 w 12744"/>
                <a:gd name="connsiteY4" fmla="*/ 6573 h 15496"/>
                <a:gd name="connsiteX5" fmla="*/ 12601 w 12744"/>
                <a:gd name="connsiteY5" fmla="*/ 6572 h 15496"/>
                <a:gd name="connsiteX6" fmla="*/ 6413 w 12744"/>
                <a:gd name="connsiteY6" fmla="*/ 2 h 15496"/>
                <a:gd name="connsiteX7" fmla="*/ 6314 w 12744"/>
                <a:gd name="connsiteY7" fmla="*/ 0 h 15496"/>
                <a:gd name="connsiteX8" fmla="*/ 1837 w 12744"/>
                <a:gd name="connsiteY8" fmla="*/ 2000 h 15496"/>
                <a:gd name="connsiteX9" fmla="*/ 218 w 12744"/>
                <a:gd name="connsiteY9" fmla="*/ 8287 h 15496"/>
                <a:gd name="connsiteX10" fmla="*/ 1265 w 12744"/>
                <a:gd name="connsiteY10" fmla="*/ 11239 h 1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4" h="15496">
                  <a:moveTo>
                    <a:pt x="1266" y="11240"/>
                  </a:moveTo>
                  <a:cubicBezTo>
                    <a:pt x="1904" y="12256"/>
                    <a:pt x="2709" y="13158"/>
                    <a:pt x="3647" y="13907"/>
                  </a:cubicBezTo>
                  <a:cubicBezTo>
                    <a:pt x="4953" y="15252"/>
                    <a:pt x="6879" y="15797"/>
                    <a:pt x="8696" y="15335"/>
                  </a:cubicBezTo>
                  <a:cubicBezTo>
                    <a:pt x="10983" y="14603"/>
                    <a:pt x="12552" y="12498"/>
                    <a:pt x="12601" y="10097"/>
                  </a:cubicBezTo>
                  <a:cubicBezTo>
                    <a:pt x="12793" y="8930"/>
                    <a:pt x="12793" y="7739"/>
                    <a:pt x="12601" y="6573"/>
                  </a:cubicBezTo>
                  <a:lnTo>
                    <a:pt x="12601" y="6572"/>
                  </a:lnTo>
                  <a:cubicBezTo>
                    <a:pt x="12706" y="3049"/>
                    <a:pt x="9936" y="108"/>
                    <a:pt x="6413" y="2"/>
                  </a:cubicBezTo>
                  <a:cubicBezTo>
                    <a:pt x="6380" y="1"/>
                    <a:pt x="6347" y="1"/>
                    <a:pt x="6314" y="0"/>
                  </a:cubicBezTo>
                  <a:cubicBezTo>
                    <a:pt x="4607" y="11"/>
                    <a:pt x="2984" y="736"/>
                    <a:pt x="1837" y="2000"/>
                  </a:cubicBezTo>
                  <a:cubicBezTo>
                    <a:pt x="245" y="3674"/>
                    <a:pt x="-368" y="6052"/>
                    <a:pt x="218" y="8287"/>
                  </a:cubicBezTo>
                  <a:cubicBezTo>
                    <a:pt x="372" y="9330"/>
                    <a:pt x="727" y="10333"/>
                    <a:pt x="1265" y="11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xmlns="" id="{9C574890-BA17-4DA6-B7CE-2417BEC4A3FE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xmlns="" id="{38F36A6C-BA1E-4607-95C2-A28D41229C46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xmlns="" id="{32199166-57D8-4391-A63F-C0254F57A6F4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xmlns="" id="{7F669713-26E7-4FFB-844F-720C449DDCA2}"/>
                </a:ext>
              </a:extLst>
            </p:cNvPr>
            <p:cNvSpPr/>
            <p:nvPr/>
          </p:nvSpPr>
          <p:spPr>
            <a:xfrm>
              <a:off x="8132996" y="2969025"/>
              <a:ext cx="40979" cy="35146"/>
            </a:xfrm>
            <a:custGeom>
              <a:avLst/>
              <a:gdLst>
                <a:gd name="connsiteX0" fmla="*/ 24483 w 25445"/>
                <a:gd name="connsiteY0" fmla="*/ 9239 h 21823"/>
                <a:gd name="connsiteX1" fmla="*/ 16482 w 25445"/>
                <a:gd name="connsiteY1" fmla="*/ 952 h 21823"/>
                <a:gd name="connsiteX2" fmla="*/ 2385 w 25445"/>
                <a:gd name="connsiteY2" fmla="*/ 12192 h 21823"/>
                <a:gd name="connsiteX3" fmla="*/ 847 w 25445"/>
                <a:gd name="connsiteY3" fmla="*/ 19439 h 21823"/>
                <a:gd name="connsiteX4" fmla="*/ 6290 w 25445"/>
                <a:gd name="connsiteY4" fmla="*/ 21717 h 21823"/>
                <a:gd name="connsiteX5" fmla="*/ 24483 w 25445"/>
                <a:gd name="connsiteY5" fmla="*/ 9239 h 2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45" h="21823">
                  <a:moveTo>
                    <a:pt x="24483" y="9239"/>
                  </a:moveTo>
                  <a:cubicBezTo>
                    <a:pt x="28007" y="4476"/>
                    <a:pt x="21054" y="-2572"/>
                    <a:pt x="16482" y="952"/>
                  </a:cubicBezTo>
                  <a:cubicBezTo>
                    <a:pt x="12024" y="4992"/>
                    <a:pt x="7316" y="8746"/>
                    <a:pt x="2385" y="12192"/>
                  </a:cubicBezTo>
                  <a:cubicBezTo>
                    <a:pt x="-41" y="13768"/>
                    <a:pt x="-730" y="17013"/>
                    <a:pt x="847" y="19439"/>
                  </a:cubicBezTo>
                  <a:cubicBezTo>
                    <a:pt x="2021" y="21245"/>
                    <a:pt x="4180" y="22148"/>
                    <a:pt x="6290" y="21717"/>
                  </a:cubicBezTo>
                  <a:cubicBezTo>
                    <a:pt x="13739" y="20064"/>
                    <a:pt x="20258" y="15592"/>
                    <a:pt x="24483" y="9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xmlns="" id="{08E0AED8-F53E-447D-A053-333ABFEA41A2}"/>
                </a:ext>
              </a:extLst>
            </p:cNvPr>
            <p:cNvSpPr/>
            <p:nvPr/>
          </p:nvSpPr>
          <p:spPr>
            <a:xfrm>
              <a:off x="8155704" y="3008090"/>
              <a:ext cx="19991" cy="18919"/>
            </a:xfrm>
            <a:custGeom>
              <a:avLst/>
              <a:gdLst>
                <a:gd name="connsiteX0" fmla="*/ 9145 w 12413"/>
                <a:gd name="connsiteY0" fmla="*/ 127 h 11747"/>
                <a:gd name="connsiteX1" fmla="*/ 4002 w 12413"/>
                <a:gd name="connsiteY1" fmla="*/ 3079 h 11747"/>
                <a:gd name="connsiteX2" fmla="*/ 4002 w 12413"/>
                <a:gd name="connsiteY2" fmla="*/ 3080 h 11747"/>
                <a:gd name="connsiteX3" fmla="*/ 4002 w 12413"/>
                <a:gd name="connsiteY3" fmla="*/ 3080 h 11747"/>
                <a:gd name="connsiteX4" fmla="*/ 4002 w 12413"/>
                <a:gd name="connsiteY4" fmla="*/ 3080 h 11747"/>
                <a:gd name="connsiteX5" fmla="*/ 1 w 12413"/>
                <a:gd name="connsiteY5" fmla="*/ 7366 h 11747"/>
                <a:gd name="connsiteX6" fmla="*/ 4190 w 12413"/>
                <a:gd name="connsiteY6" fmla="*/ 11747 h 11747"/>
                <a:gd name="connsiteX7" fmla="*/ 4192 w 12413"/>
                <a:gd name="connsiteY7" fmla="*/ 11747 h 11747"/>
                <a:gd name="connsiteX8" fmla="*/ 12383 w 12413"/>
                <a:gd name="connsiteY8" fmla="*/ 4794 h 11747"/>
                <a:gd name="connsiteX9" fmla="*/ 9145 w 12413"/>
                <a:gd name="connsiteY9" fmla="*/ 127 h 1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13" h="11747">
                  <a:moveTo>
                    <a:pt x="9145" y="127"/>
                  </a:moveTo>
                  <a:cubicBezTo>
                    <a:pt x="6917" y="-426"/>
                    <a:pt x="4649" y="877"/>
                    <a:pt x="4002" y="3079"/>
                  </a:cubicBezTo>
                  <a:lnTo>
                    <a:pt x="4002" y="3080"/>
                  </a:lnTo>
                  <a:lnTo>
                    <a:pt x="4002" y="3080"/>
                  </a:lnTo>
                  <a:lnTo>
                    <a:pt x="4002" y="3080"/>
                  </a:lnTo>
                  <a:cubicBezTo>
                    <a:pt x="1747" y="3230"/>
                    <a:pt x="-4" y="5106"/>
                    <a:pt x="1" y="7366"/>
                  </a:cubicBezTo>
                  <a:cubicBezTo>
                    <a:pt x="-52" y="9732"/>
                    <a:pt x="1823" y="11694"/>
                    <a:pt x="4190" y="11747"/>
                  </a:cubicBezTo>
                  <a:cubicBezTo>
                    <a:pt x="4191" y="11747"/>
                    <a:pt x="4192" y="11747"/>
                    <a:pt x="4192" y="11747"/>
                  </a:cubicBezTo>
                  <a:cubicBezTo>
                    <a:pt x="8177" y="11539"/>
                    <a:pt x="11531" y="8692"/>
                    <a:pt x="12383" y="4794"/>
                  </a:cubicBezTo>
                  <a:cubicBezTo>
                    <a:pt x="12638" y="2644"/>
                    <a:pt x="11248" y="641"/>
                    <a:pt x="9145" y="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xmlns="" id="{F567B69F-B89B-4749-B1FF-BA29A1DBC7AF}"/>
                </a:ext>
              </a:extLst>
            </p:cNvPr>
            <p:cNvSpPr/>
            <p:nvPr/>
          </p:nvSpPr>
          <p:spPr>
            <a:xfrm>
              <a:off x="7791225" y="3997579"/>
              <a:ext cx="767" cy="15340"/>
            </a:xfrm>
            <a:custGeom>
              <a:avLst/>
              <a:gdLst>
                <a:gd name="connsiteX0" fmla="*/ 0 w 476"/>
                <a:gd name="connsiteY0" fmla="*/ 0 h 9525"/>
                <a:gd name="connsiteX1" fmla="*/ 476 w 476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" h="9525">
                  <a:moveTo>
                    <a:pt x="0" y="0"/>
                  </a:moveTo>
                  <a:lnTo>
                    <a:pt x="476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xmlns="" id="{DD4FF2C4-8BC6-4C9F-BCC6-E8D5ED985080}"/>
                </a:ext>
              </a:extLst>
            </p:cNvPr>
            <p:cNvSpPr/>
            <p:nvPr/>
          </p:nvSpPr>
          <p:spPr>
            <a:xfrm>
              <a:off x="6670476" y="1935869"/>
              <a:ext cx="725433" cy="364634"/>
            </a:xfrm>
            <a:custGeom>
              <a:avLst/>
              <a:gdLst>
                <a:gd name="connsiteX0" fmla="*/ 66675 w 450437"/>
                <a:gd name="connsiteY0" fmla="*/ 0 h 226409"/>
                <a:gd name="connsiteX1" fmla="*/ 0 w 450437"/>
                <a:gd name="connsiteY1" fmla="*/ 68199 h 226409"/>
                <a:gd name="connsiteX2" fmla="*/ 450437 w 450437"/>
                <a:gd name="connsiteY2" fmla="*/ 226409 h 226409"/>
                <a:gd name="connsiteX3" fmla="*/ 66675 w 450437"/>
                <a:gd name="connsiteY3" fmla="*/ 0 h 22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437" h="226409">
                  <a:moveTo>
                    <a:pt x="66675" y="0"/>
                  </a:moveTo>
                  <a:cubicBezTo>
                    <a:pt x="55699" y="31518"/>
                    <a:pt x="31261" y="56513"/>
                    <a:pt x="0" y="68199"/>
                  </a:cubicBezTo>
                  <a:cubicBezTo>
                    <a:pt x="0" y="68199"/>
                    <a:pt x="81058" y="199168"/>
                    <a:pt x="450437" y="226409"/>
                  </a:cubicBezTo>
                  <a:cubicBezTo>
                    <a:pt x="450532" y="226409"/>
                    <a:pt x="148590" y="145447"/>
                    <a:pt x="6667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369549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9E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Rectangle 1839">
            <a:extLst>
              <a:ext uri="{FF2B5EF4-FFF2-40B4-BE49-F238E27FC236}">
                <a16:creationId xmlns:a16="http://schemas.microsoft.com/office/drawing/2014/main" xmlns="" id="{C9EF08DA-BBA4-42F9-862C-8EDC8F884387}"/>
              </a:ext>
            </a:extLst>
          </p:cNvPr>
          <p:cNvSpPr/>
          <p:nvPr/>
        </p:nvSpPr>
        <p:spPr>
          <a:xfrm>
            <a:off x="0" y="1"/>
            <a:ext cx="12192000" cy="1775460"/>
          </a:xfrm>
          <a:prstGeom prst="rect">
            <a:avLst/>
          </a:prstGeom>
          <a:solidFill>
            <a:srgbClr val="FCE9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47" name="Group 1846">
            <a:extLst>
              <a:ext uri="{FF2B5EF4-FFF2-40B4-BE49-F238E27FC236}">
                <a16:creationId xmlns:a16="http://schemas.microsoft.com/office/drawing/2014/main" xmlns="" id="{26654071-FC6F-41ED-8633-53B5F9879863}"/>
              </a:ext>
            </a:extLst>
          </p:cNvPr>
          <p:cNvGrpSpPr/>
          <p:nvPr/>
        </p:nvGrpSpPr>
        <p:grpSpPr>
          <a:xfrm>
            <a:off x="10340230" y="3325325"/>
            <a:ext cx="1858867" cy="1968066"/>
            <a:chOff x="6216785" y="959879"/>
            <a:chExt cx="3718218" cy="3936645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B8D918DA-E061-4895-AF47-1722ADCFB609}"/>
                </a:ext>
              </a:extLst>
            </p:cNvPr>
            <p:cNvSpPr/>
            <p:nvPr/>
          </p:nvSpPr>
          <p:spPr>
            <a:xfrm>
              <a:off x="7709921" y="4201909"/>
              <a:ext cx="123180" cy="33901"/>
            </a:xfrm>
            <a:custGeom>
              <a:avLst/>
              <a:gdLst>
                <a:gd name="connsiteX0" fmla="*/ 0 w 76485"/>
                <a:gd name="connsiteY0" fmla="*/ 21050 h 21050"/>
                <a:gd name="connsiteX1" fmla="*/ 0 w 76485"/>
                <a:gd name="connsiteY1" fmla="*/ 21050 h 21050"/>
                <a:gd name="connsiteX2" fmla="*/ 2667 w 76485"/>
                <a:gd name="connsiteY2" fmla="*/ 5048 h 21050"/>
                <a:gd name="connsiteX3" fmla="*/ 3429 w 76485"/>
                <a:gd name="connsiteY3" fmla="*/ 0 h 21050"/>
                <a:gd name="connsiteX4" fmla="*/ 15240 w 76485"/>
                <a:gd name="connsiteY4" fmla="*/ 2762 h 21050"/>
                <a:gd name="connsiteX5" fmla="*/ 39719 w 76485"/>
                <a:gd name="connsiteY5" fmla="*/ 6287 h 21050"/>
                <a:gd name="connsiteX6" fmla="*/ 76486 w 76485"/>
                <a:gd name="connsiteY6" fmla="*/ 8287 h 21050"/>
                <a:gd name="connsiteX7" fmla="*/ 30956 w 76485"/>
                <a:gd name="connsiteY7" fmla="*/ 17050 h 21050"/>
                <a:gd name="connsiteX8" fmla="*/ 1619 w 76485"/>
                <a:gd name="connsiteY8" fmla="*/ 20859 h 2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6485" h="21050">
                  <a:moveTo>
                    <a:pt x="0" y="21050"/>
                  </a:moveTo>
                  <a:lnTo>
                    <a:pt x="0" y="21050"/>
                  </a:lnTo>
                  <a:cubicBezTo>
                    <a:pt x="857" y="15812"/>
                    <a:pt x="1715" y="10478"/>
                    <a:pt x="2667" y="5048"/>
                  </a:cubicBezTo>
                  <a:cubicBezTo>
                    <a:pt x="2667" y="3429"/>
                    <a:pt x="3143" y="1714"/>
                    <a:pt x="3429" y="0"/>
                  </a:cubicBezTo>
                  <a:cubicBezTo>
                    <a:pt x="7316" y="1125"/>
                    <a:pt x="11258" y="2047"/>
                    <a:pt x="15240" y="2762"/>
                  </a:cubicBezTo>
                  <a:cubicBezTo>
                    <a:pt x="23336" y="4381"/>
                    <a:pt x="31528" y="5334"/>
                    <a:pt x="39719" y="6287"/>
                  </a:cubicBezTo>
                  <a:cubicBezTo>
                    <a:pt x="51917" y="7765"/>
                    <a:pt x="64200" y="8433"/>
                    <a:pt x="76486" y="8287"/>
                  </a:cubicBezTo>
                  <a:cubicBezTo>
                    <a:pt x="61151" y="12382"/>
                    <a:pt x="46958" y="14097"/>
                    <a:pt x="30956" y="17050"/>
                  </a:cubicBezTo>
                  <a:cubicBezTo>
                    <a:pt x="21283" y="19033"/>
                    <a:pt x="11478" y="20306"/>
                    <a:pt x="1619" y="20859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5AB2CD98-4D1C-4E2F-92A2-E8A9E841D7FD}"/>
                </a:ext>
              </a:extLst>
            </p:cNvPr>
            <p:cNvSpPr/>
            <p:nvPr/>
          </p:nvSpPr>
          <p:spPr>
            <a:xfrm>
              <a:off x="6216785" y="2012899"/>
              <a:ext cx="3718218" cy="2883625"/>
            </a:xfrm>
            <a:custGeom>
              <a:avLst/>
              <a:gdLst>
                <a:gd name="connsiteX0" fmla="*/ 2305673 w 2308721"/>
                <a:gd name="connsiteY0" fmla="*/ 1036591 h 1790504"/>
                <a:gd name="connsiteX1" fmla="*/ 2104219 w 2308721"/>
                <a:gd name="connsiteY1" fmla="*/ 992871 h 1790504"/>
                <a:gd name="connsiteX2" fmla="*/ 2072787 w 2308721"/>
                <a:gd name="connsiteY2" fmla="*/ 986299 h 1790504"/>
                <a:gd name="connsiteX3" fmla="*/ 2043450 w 2308721"/>
                <a:gd name="connsiteY3" fmla="*/ 979060 h 1790504"/>
                <a:gd name="connsiteX4" fmla="*/ 2021542 w 2308721"/>
                <a:gd name="connsiteY4" fmla="*/ 974964 h 1790504"/>
                <a:gd name="connsiteX5" fmla="*/ 2015446 w 2308721"/>
                <a:gd name="connsiteY5" fmla="*/ 959439 h 1790504"/>
                <a:gd name="connsiteX6" fmla="*/ 1989634 w 2308721"/>
                <a:gd name="connsiteY6" fmla="*/ 932102 h 1790504"/>
                <a:gd name="connsiteX7" fmla="*/ 1926007 w 2308721"/>
                <a:gd name="connsiteY7" fmla="*/ 904194 h 1790504"/>
                <a:gd name="connsiteX8" fmla="*/ 1859332 w 2308721"/>
                <a:gd name="connsiteY8" fmla="*/ 897431 h 1790504"/>
                <a:gd name="connsiteX9" fmla="*/ 1821232 w 2308721"/>
                <a:gd name="connsiteY9" fmla="*/ 908289 h 1790504"/>
                <a:gd name="connsiteX10" fmla="*/ 1811707 w 2308721"/>
                <a:gd name="connsiteY10" fmla="*/ 916195 h 1790504"/>
                <a:gd name="connsiteX11" fmla="*/ 1805134 w 2308721"/>
                <a:gd name="connsiteY11" fmla="*/ 921624 h 1790504"/>
                <a:gd name="connsiteX12" fmla="*/ 1786084 w 2308721"/>
                <a:gd name="connsiteY12" fmla="*/ 918957 h 1790504"/>
                <a:gd name="connsiteX13" fmla="*/ 1784275 w 2308721"/>
                <a:gd name="connsiteY13" fmla="*/ 918195 h 1790504"/>
                <a:gd name="connsiteX14" fmla="*/ 1767416 w 2308721"/>
                <a:gd name="connsiteY14" fmla="*/ 916100 h 1790504"/>
                <a:gd name="connsiteX15" fmla="*/ 1762177 w 2308721"/>
                <a:gd name="connsiteY15" fmla="*/ 914862 h 1790504"/>
                <a:gd name="connsiteX16" fmla="*/ 1746175 w 2308721"/>
                <a:gd name="connsiteY16" fmla="*/ 910480 h 1790504"/>
                <a:gd name="connsiteX17" fmla="*/ 1714552 w 2308721"/>
                <a:gd name="connsiteY17" fmla="*/ 900955 h 1790504"/>
                <a:gd name="connsiteX18" fmla="*/ 1659688 w 2308721"/>
                <a:gd name="connsiteY18" fmla="*/ 881905 h 1790504"/>
                <a:gd name="connsiteX19" fmla="*/ 1658735 w 2308721"/>
                <a:gd name="connsiteY19" fmla="*/ 881429 h 1790504"/>
                <a:gd name="connsiteX20" fmla="*/ 1655592 w 2308721"/>
                <a:gd name="connsiteY20" fmla="*/ 880000 h 1790504"/>
                <a:gd name="connsiteX21" fmla="*/ 1649591 w 2308721"/>
                <a:gd name="connsiteY21" fmla="*/ 876952 h 1790504"/>
                <a:gd name="connsiteX22" fmla="*/ 1638066 w 2308721"/>
                <a:gd name="connsiteY22" fmla="*/ 869999 h 1790504"/>
                <a:gd name="connsiteX23" fmla="*/ 1634351 w 2308721"/>
                <a:gd name="connsiteY23" fmla="*/ 867427 h 1790504"/>
                <a:gd name="connsiteX24" fmla="*/ 1629588 w 2308721"/>
                <a:gd name="connsiteY24" fmla="*/ 862665 h 1790504"/>
                <a:gd name="connsiteX25" fmla="*/ 1619111 w 2308721"/>
                <a:gd name="connsiteY25" fmla="*/ 850473 h 1790504"/>
                <a:gd name="connsiteX26" fmla="*/ 1597775 w 2308721"/>
                <a:gd name="connsiteY26" fmla="*/ 826660 h 1790504"/>
                <a:gd name="connsiteX27" fmla="*/ 1586154 w 2308721"/>
                <a:gd name="connsiteY27" fmla="*/ 815706 h 1790504"/>
                <a:gd name="connsiteX28" fmla="*/ 1577772 w 2308721"/>
                <a:gd name="connsiteY28" fmla="*/ 808467 h 1790504"/>
                <a:gd name="connsiteX29" fmla="*/ 1576344 w 2308721"/>
                <a:gd name="connsiteY29" fmla="*/ 805800 h 1790504"/>
                <a:gd name="connsiteX30" fmla="*/ 1561485 w 2308721"/>
                <a:gd name="connsiteY30" fmla="*/ 783607 h 1790504"/>
                <a:gd name="connsiteX31" fmla="*/ 1529004 w 2308721"/>
                <a:gd name="connsiteY31" fmla="*/ 740649 h 1790504"/>
                <a:gd name="connsiteX32" fmla="*/ 1463091 w 2308721"/>
                <a:gd name="connsiteY32" fmla="*/ 667688 h 1790504"/>
                <a:gd name="connsiteX33" fmla="*/ 1423182 w 2308721"/>
                <a:gd name="connsiteY33" fmla="*/ 639875 h 1790504"/>
                <a:gd name="connsiteX34" fmla="*/ 1376223 w 2308721"/>
                <a:gd name="connsiteY34" fmla="*/ 625016 h 1790504"/>
                <a:gd name="connsiteX35" fmla="*/ 1330408 w 2308721"/>
                <a:gd name="connsiteY35" fmla="*/ 615491 h 1790504"/>
                <a:gd name="connsiteX36" fmla="*/ 1282307 w 2308721"/>
                <a:gd name="connsiteY36" fmla="*/ 602156 h 1790504"/>
                <a:gd name="connsiteX37" fmla="*/ 1230396 w 2308721"/>
                <a:gd name="connsiteY37" fmla="*/ 593774 h 1790504"/>
                <a:gd name="connsiteX38" fmla="*/ 1193915 w 2308721"/>
                <a:gd name="connsiteY38" fmla="*/ 590916 h 1790504"/>
                <a:gd name="connsiteX39" fmla="*/ 1146290 w 2308721"/>
                <a:gd name="connsiteY39" fmla="*/ 602918 h 1790504"/>
                <a:gd name="connsiteX40" fmla="*/ 1105523 w 2308721"/>
                <a:gd name="connsiteY40" fmla="*/ 622920 h 1790504"/>
                <a:gd name="connsiteX41" fmla="*/ 1099713 w 2308721"/>
                <a:gd name="connsiteY41" fmla="*/ 628540 h 1790504"/>
                <a:gd name="connsiteX42" fmla="*/ 1087140 w 2308721"/>
                <a:gd name="connsiteY42" fmla="*/ 626635 h 1790504"/>
                <a:gd name="connsiteX43" fmla="*/ 1061803 w 2308721"/>
                <a:gd name="connsiteY43" fmla="*/ 623397 h 1790504"/>
                <a:gd name="connsiteX44" fmla="*/ 1031800 w 2308721"/>
                <a:gd name="connsiteY44" fmla="*/ 622158 h 1790504"/>
                <a:gd name="connsiteX45" fmla="*/ 1031800 w 2308721"/>
                <a:gd name="connsiteY45" fmla="*/ 621682 h 1790504"/>
                <a:gd name="connsiteX46" fmla="*/ 1030276 w 2308721"/>
                <a:gd name="connsiteY46" fmla="*/ 613205 h 1790504"/>
                <a:gd name="connsiteX47" fmla="*/ 1054279 w 2308721"/>
                <a:gd name="connsiteY47" fmla="*/ 587202 h 1790504"/>
                <a:gd name="connsiteX48" fmla="*/ 1068185 w 2308721"/>
                <a:gd name="connsiteY48" fmla="*/ 568152 h 1790504"/>
                <a:gd name="connsiteX49" fmla="*/ 1072566 w 2308721"/>
                <a:gd name="connsiteY49" fmla="*/ 556341 h 1790504"/>
                <a:gd name="connsiteX50" fmla="*/ 1076662 w 2308721"/>
                <a:gd name="connsiteY50" fmla="*/ 545006 h 1790504"/>
                <a:gd name="connsiteX51" fmla="*/ 1090854 w 2308721"/>
                <a:gd name="connsiteY51" fmla="*/ 529671 h 1790504"/>
                <a:gd name="connsiteX52" fmla="*/ 1105428 w 2308721"/>
                <a:gd name="connsiteY52" fmla="*/ 514526 h 1790504"/>
                <a:gd name="connsiteX53" fmla="*/ 1095903 w 2308721"/>
                <a:gd name="connsiteY53" fmla="*/ 470044 h 1790504"/>
                <a:gd name="connsiteX54" fmla="*/ 1089140 w 2308721"/>
                <a:gd name="connsiteY54" fmla="*/ 462519 h 1790504"/>
                <a:gd name="connsiteX55" fmla="*/ 1083330 w 2308721"/>
                <a:gd name="connsiteY55" fmla="*/ 455185 h 1790504"/>
                <a:gd name="connsiteX56" fmla="*/ 1080853 w 2308721"/>
                <a:gd name="connsiteY56" fmla="*/ 450423 h 1790504"/>
                <a:gd name="connsiteX57" fmla="*/ 1080282 w 2308721"/>
                <a:gd name="connsiteY57" fmla="*/ 447946 h 1790504"/>
                <a:gd name="connsiteX58" fmla="*/ 1080282 w 2308721"/>
                <a:gd name="connsiteY58" fmla="*/ 444136 h 1790504"/>
                <a:gd name="connsiteX59" fmla="*/ 1080282 w 2308721"/>
                <a:gd name="connsiteY59" fmla="*/ 439945 h 1790504"/>
                <a:gd name="connsiteX60" fmla="*/ 1077424 w 2308721"/>
                <a:gd name="connsiteY60" fmla="*/ 428325 h 1790504"/>
                <a:gd name="connsiteX61" fmla="*/ 1092855 w 2308721"/>
                <a:gd name="connsiteY61" fmla="*/ 410322 h 1790504"/>
                <a:gd name="connsiteX62" fmla="*/ 1122478 w 2308721"/>
                <a:gd name="connsiteY62" fmla="*/ 376128 h 1790504"/>
                <a:gd name="connsiteX63" fmla="*/ 1130955 w 2308721"/>
                <a:gd name="connsiteY63" fmla="*/ 326788 h 1790504"/>
                <a:gd name="connsiteX64" fmla="*/ 1110191 w 2308721"/>
                <a:gd name="connsiteY64" fmla="*/ 286974 h 1790504"/>
                <a:gd name="connsiteX65" fmla="*/ 1100666 w 2308721"/>
                <a:gd name="connsiteY65" fmla="*/ 269829 h 1790504"/>
                <a:gd name="connsiteX66" fmla="*/ 1100189 w 2308721"/>
                <a:gd name="connsiteY66" fmla="*/ 268876 h 1790504"/>
                <a:gd name="connsiteX67" fmla="*/ 1100189 w 2308721"/>
                <a:gd name="connsiteY67" fmla="*/ 268209 h 1790504"/>
                <a:gd name="connsiteX68" fmla="*/ 1099046 w 2308721"/>
                <a:gd name="connsiteY68" fmla="*/ 264114 h 1790504"/>
                <a:gd name="connsiteX69" fmla="*/ 1098475 w 2308721"/>
                <a:gd name="connsiteY69" fmla="*/ 259923 h 1790504"/>
                <a:gd name="connsiteX70" fmla="*/ 1098475 w 2308721"/>
                <a:gd name="connsiteY70" fmla="*/ 254493 h 1790504"/>
                <a:gd name="connsiteX71" fmla="*/ 1102190 w 2308721"/>
                <a:gd name="connsiteY71" fmla="*/ 237063 h 1790504"/>
                <a:gd name="connsiteX72" fmla="*/ 1106762 w 2308721"/>
                <a:gd name="connsiteY72" fmla="*/ 215917 h 1790504"/>
                <a:gd name="connsiteX73" fmla="*/ 1085235 w 2308721"/>
                <a:gd name="connsiteY73" fmla="*/ 154481 h 1790504"/>
                <a:gd name="connsiteX74" fmla="*/ 1073995 w 2308721"/>
                <a:gd name="connsiteY74" fmla="*/ 144956 h 1790504"/>
                <a:gd name="connsiteX75" fmla="*/ 1059517 w 2308721"/>
                <a:gd name="connsiteY75" fmla="*/ 133812 h 1790504"/>
                <a:gd name="connsiteX76" fmla="*/ 1032466 w 2308721"/>
                <a:gd name="connsiteY76" fmla="*/ 118857 h 1790504"/>
                <a:gd name="connsiteX77" fmla="*/ 996938 w 2308721"/>
                <a:gd name="connsiteY77" fmla="*/ 100855 h 1790504"/>
                <a:gd name="connsiteX78" fmla="*/ 957695 w 2308721"/>
                <a:gd name="connsiteY78" fmla="*/ 77995 h 1790504"/>
                <a:gd name="connsiteX79" fmla="*/ 879304 w 2308721"/>
                <a:gd name="connsiteY79" fmla="*/ 32180 h 1790504"/>
                <a:gd name="connsiteX80" fmla="*/ 785293 w 2308721"/>
                <a:gd name="connsiteY80" fmla="*/ 4462 h 1790504"/>
                <a:gd name="connsiteX81" fmla="*/ 666325 w 2308721"/>
                <a:gd name="connsiteY81" fmla="*/ 5796 h 1790504"/>
                <a:gd name="connsiteX82" fmla="*/ 629845 w 2308721"/>
                <a:gd name="connsiteY82" fmla="*/ 32561 h 1790504"/>
                <a:gd name="connsiteX83" fmla="*/ 640703 w 2308721"/>
                <a:gd name="connsiteY83" fmla="*/ 61136 h 1790504"/>
                <a:gd name="connsiteX84" fmla="*/ 616033 w 2308721"/>
                <a:gd name="connsiteY84" fmla="*/ 61136 h 1790504"/>
                <a:gd name="connsiteX85" fmla="*/ 587458 w 2308721"/>
                <a:gd name="connsiteY85" fmla="*/ 61136 h 1790504"/>
                <a:gd name="connsiteX86" fmla="*/ 570694 w 2308721"/>
                <a:gd name="connsiteY86" fmla="*/ 59136 h 1790504"/>
                <a:gd name="connsiteX87" fmla="*/ 551644 w 2308721"/>
                <a:gd name="connsiteY87" fmla="*/ 60564 h 1790504"/>
                <a:gd name="connsiteX88" fmla="*/ 546215 w 2308721"/>
                <a:gd name="connsiteY88" fmla="*/ 64565 h 1790504"/>
                <a:gd name="connsiteX89" fmla="*/ 517640 w 2308721"/>
                <a:gd name="connsiteY89" fmla="*/ 76376 h 1790504"/>
                <a:gd name="connsiteX90" fmla="*/ 482397 w 2308721"/>
                <a:gd name="connsiteY90" fmla="*/ 61136 h 1790504"/>
                <a:gd name="connsiteX91" fmla="*/ 401625 w 2308721"/>
                <a:gd name="connsiteY91" fmla="*/ 40181 h 1790504"/>
                <a:gd name="connsiteX92" fmla="*/ 336760 w 2308721"/>
                <a:gd name="connsiteY92" fmla="*/ 91044 h 1790504"/>
                <a:gd name="connsiteX93" fmla="*/ 316567 w 2308721"/>
                <a:gd name="connsiteY93" fmla="*/ 134669 h 1790504"/>
                <a:gd name="connsiteX94" fmla="*/ 314662 w 2308721"/>
                <a:gd name="connsiteY94" fmla="*/ 139336 h 1790504"/>
                <a:gd name="connsiteX95" fmla="*/ 313329 w 2308721"/>
                <a:gd name="connsiteY95" fmla="*/ 142575 h 1790504"/>
                <a:gd name="connsiteX96" fmla="*/ 308661 w 2308721"/>
                <a:gd name="connsiteY96" fmla="*/ 153052 h 1790504"/>
                <a:gd name="connsiteX97" fmla="*/ 296755 w 2308721"/>
                <a:gd name="connsiteY97" fmla="*/ 174483 h 1790504"/>
                <a:gd name="connsiteX98" fmla="*/ 293803 w 2308721"/>
                <a:gd name="connsiteY98" fmla="*/ 178770 h 1790504"/>
                <a:gd name="connsiteX99" fmla="*/ 287992 w 2308721"/>
                <a:gd name="connsiteY99" fmla="*/ 185532 h 1790504"/>
                <a:gd name="connsiteX100" fmla="*/ 274753 w 2308721"/>
                <a:gd name="connsiteY100" fmla="*/ 198106 h 1790504"/>
                <a:gd name="connsiteX101" fmla="*/ 262561 w 2308721"/>
                <a:gd name="connsiteY101" fmla="*/ 207630 h 1790504"/>
                <a:gd name="connsiteX102" fmla="*/ 247702 w 2308721"/>
                <a:gd name="connsiteY102" fmla="*/ 218298 h 1790504"/>
                <a:gd name="connsiteX103" fmla="*/ 200553 w 2308721"/>
                <a:gd name="connsiteY103" fmla="*/ 264209 h 1790504"/>
                <a:gd name="connsiteX104" fmla="*/ 194171 w 2308721"/>
                <a:gd name="connsiteY104" fmla="*/ 324026 h 1790504"/>
                <a:gd name="connsiteX105" fmla="*/ 210078 w 2308721"/>
                <a:gd name="connsiteY105" fmla="*/ 355744 h 1790504"/>
                <a:gd name="connsiteX106" fmla="*/ 219603 w 2308721"/>
                <a:gd name="connsiteY106" fmla="*/ 371175 h 1790504"/>
                <a:gd name="connsiteX107" fmla="*/ 223508 w 2308721"/>
                <a:gd name="connsiteY107" fmla="*/ 379176 h 1790504"/>
                <a:gd name="connsiteX108" fmla="*/ 224746 w 2308721"/>
                <a:gd name="connsiteY108" fmla="*/ 381557 h 1790504"/>
                <a:gd name="connsiteX109" fmla="*/ 224746 w 2308721"/>
                <a:gd name="connsiteY109" fmla="*/ 381557 h 1790504"/>
                <a:gd name="connsiteX110" fmla="*/ 227032 w 2308721"/>
                <a:gd name="connsiteY110" fmla="*/ 400035 h 1790504"/>
                <a:gd name="connsiteX111" fmla="*/ 205506 w 2308721"/>
                <a:gd name="connsiteY111" fmla="*/ 493571 h 1790504"/>
                <a:gd name="connsiteX112" fmla="*/ 185408 w 2308721"/>
                <a:gd name="connsiteY112" fmla="*/ 597774 h 1790504"/>
                <a:gd name="connsiteX113" fmla="*/ 168739 w 2308721"/>
                <a:gd name="connsiteY113" fmla="*/ 704931 h 1790504"/>
                <a:gd name="connsiteX114" fmla="*/ 151689 w 2308721"/>
                <a:gd name="connsiteY114" fmla="*/ 815135 h 1790504"/>
                <a:gd name="connsiteX115" fmla="*/ 127686 w 2308721"/>
                <a:gd name="connsiteY115" fmla="*/ 1031543 h 1790504"/>
                <a:gd name="connsiteX116" fmla="*/ 121305 w 2308721"/>
                <a:gd name="connsiteY116" fmla="*/ 1082407 h 1790504"/>
                <a:gd name="connsiteX117" fmla="*/ 113399 w 2308721"/>
                <a:gd name="connsiteY117" fmla="*/ 1135842 h 1790504"/>
                <a:gd name="connsiteX118" fmla="*/ 98730 w 2308721"/>
                <a:gd name="connsiteY118" fmla="*/ 1240617 h 1790504"/>
                <a:gd name="connsiteX119" fmla="*/ 95016 w 2308721"/>
                <a:gd name="connsiteY119" fmla="*/ 1275288 h 1790504"/>
                <a:gd name="connsiteX120" fmla="*/ 92920 w 2308721"/>
                <a:gd name="connsiteY120" fmla="*/ 1293576 h 1790504"/>
                <a:gd name="connsiteX121" fmla="*/ 91872 w 2308721"/>
                <a:gd name="connsiteY121" fmla="*/ 1301672 h 1790504"/>
                <a:gd name="connsiteX122" fmla="*/ 91872 w 2308721"/>
                <a:gd name="connsiteY122" fmla="*/ 1305768 h 1790504"/>
                <a:gd name="connsiteX123" fmla="*/ 91872 w 2308721"/>
                <a:gd name="connsiteY123" fmla="*/ 1307196 h 1790504"/>
                <a:gd name="connsiteX124" fmla="*/ 91872 w 2308721"/>
                <a:gd name="connsiteY124" fmla="*/ 1308720 h 1790504"/>
                <a:gd name="connsiteX125" fmla="*/ 86443 w 2308721"/>
                <a:gd name="connsiteY125" fmla="*/ 1342629 h 1790504"/>
                <a:gd name="connsiteX126" fmla="*/ 83395 w 2308721"/>
                <a:gd name="connsiteY126" fmla="*/ 1360346 h 1790504"/>
                <a:gd name="connsiteX127" fmla="*/ 81490 w 2308721"/>
                <a:gd name="connsiteY127" fmla="*/ 1370919 h 1790504"/>
                <a:gd name="connsiteX128" fmla="*/ 81967 w 2308721"/>
                <a:gd name="connsiteY128" fmla="*/ 1378062 h 1790504"/>
                <a:gd name="connsiteX129" fmla="*/ 68251 w 2308721"/>
                <a:gd name="connsiteY129" fmla="*/ 1421687 h 1790504"/>
                <a:gd name="connsiteX130" fmla="*/ 66536 w 2308721"/>
                <a:gd name="connsiteY130" fmla="*/ 1426640 h 1790504"/>
                <a:gd name="connsiteX131" fmla="*/ 66536 w 2308721"/>
                <a:gd name="connsiteY131" fmla="*/ 1427402 h 1790504"/>
                <a:gd name="connsiteX132" fmla="*/ 66536 w 2308721"/>
                <a:gd name="connsiteY132" fmla="*/ 1428069 h 1790504"/>
                <a:gd name="connsiteX133" fmla="*/ 62250 w 2308721"/>
                <a:gd name="connsiteY133" fmla="*/ 1436165 h 1790504"/>
                <a:gd name="connsiteX134" fmla="*/ 59869 w 2308721"/>
                <a:gd name="connsiteY134" fmla="*/ 1439784 h 1790504"/>
                <a:gd name="connsiteX135" fmla="*/ 59869 w 2308721"/>
                <a:gd name="connsiteY135" fmla="*/ 1439784 h 1790504"/>
                <a:gd name="connsiteX136" fmla="*/ 59869 w 2308721"/>
                <a:gd name="connsiteY136" fmla="*/ 1439784 h 1790504"/>
                <a:gd name="connsiteX137" fmla="*/ 53392 w 2308721"/>
                <a:gd name="connsiteY137" fmla="*/ 1447214 h 1790504"/>
                <a:gd name="connsiteX138" fmla="*/ 24817 w 2308721"/>
                <a:gd name="connsiteY138" fmla="*/ 1473979 h 1790504"/>
                <a:gd name="connsiteX139" fmla="*/ 2528 w 2308721"/>
                <a:gd name="connsiteY139" fmla="*/ 1511222 h 1790504"/>
                <a:gd name="connsiteX140" fmla="*/ 52 w 2308721"/>
                <a:gd name="connsiteY140" fmla="*/ 1533034 h 1790504"/>
                <a:gd name="connsiteX141" fmla="*/ 9577 w 2308721"/>
                <a:gd name="connsiteY141" fmla="*/ 1552084 h 1790504"/>
                <a:gd name="connsiteX142" fmla="*/ 10148 w 2308721"/>
                <a:gd name="connsiteY142" fmla="*/ 1552084 h 1790504"/>
                <a:gd name="connsiteX143" fmla="*/ 13196 w 2308721"/>
                <a:gd name="connsiteY143" fmla="*/ 1569610 h 1790504"/>
                <a:gd name="connsiteX144" fmla="*/ 26912 w 2308721"/>
                <a:gd name="connsiteY144" fmla="*/ 1605615 h 1790504"/>
                <a:gd name="connsiteX145" fmla="*/ 74537 w 2308721"/>
                <a:gd name="connsiteY145" fmla="*/ 1660669 h 1790504"/>
                <a:gd name="connsiteX146" fmla="*/ 236462 w 2308721"/>
                <a:gd name="connsiteY146" fmla="*/ 1745346 h 1790504"/>
                <a:gd name="connsiteX147" fmla="*/ 428867 w 2308721"/>
                <a:gd name="connsiteY147" fmla="*/ 1785828 h 1790504"/>
                <a:gd name="connsiteX148" fmla="*/ 625749 w 2308721"/>
                <a:gd name="connsiteY148" fmla="*/ 1785828 h 1790504"/>
                <a:gd name="connsiteX149" fmla="*/ 813773 w 2308721"/>
                <a:gd name="connsiteY149" fmla="*/ 1747728 h 1790504"/>
                <a:gd name="connsiteX150" fmla="*/ 873780 w 2308721"/>
                <a:gd name="connsiteY150" fmla="*/ 1719153 h 1790504"/>
                <a:gd name="connsiteX151" fmla="*/ 887401 w 2308721"/>
                <a:gd name="connsiteY151" fmla="*/ 1706770 h 1790504"/>
                <a:gd name="connsiteX152" fmla="*/ 894735 w 2308721"/>
                <a:gd name="connsiteY152" fmla="*/ 1695150 h 1790504"/>
                <a:gd name="connsiteX153" fmla="*/ 908737 w 2308721"/>
                <a:gd name="connsiteY153" fmla="*/ 1676100 h 1790504"/>
                <a:gd name="connsiteX154" fmla="*/ 910070 w 2308721"/>
                <a:gd name="connsiteY154" fmla="*/ 1674290 h 1790504"/>
                <a:gd name="connsiteX155" fmla="*/ 927596 w 2308721"/>
                <a:gd name="connsiteY155" fmla="*/ 1622474 h 1790504"/>
                <a:gd name="connsiteX156" fmla="*/ 928644 w 2308721"/>
                <a:gd name="connsiteY156" fmla="*/ 1605234 h 1790504"/>
                <a:gd name="connsiteX157" fmla="*/ 931215 w 2308721"/>
                <a:gd name="connsiteY157" fmla="*/ 1583993 h 1790504"/>
                <a:gd name="connsiteX158" fmla="*/ 927215 w 2308721"/>
                <a:gd name="connsiteY158" fmla="*/ 1549608 h 1790504"/>
                <a:gd name="connsiteX159" fmla="*/ 921881 w 2308721"/>
                <a:gd name="connsiteY159" fmla="*/ 1534273 h 1790504"/>
                <a:gd name="connsiteX160" fmla="*/ 917023 w 2308721"/>
                <a:gd name="connsiteY160" fmla="*/ 1525319 h 1790504"/>
                <a:gd name="connsiteX161" fmla="*/ 917023 w 2308721"/>
                <a:gd name="connsiteY161" fmla="*/ 1518080 h 1790504"/>
                <a:gd name="connsiteX162" fmla="*/ 917023 w 2308721"/>
                <a:gd name="connsiteY162" fmla="*/ 1517413 h 1790504"/>
                <a:gd name="connsiteX163" fmla="*/ 941979 w 2308721"/>
                <a:gd name="connsiteY163" fmla="*/ 1515223 h 1790504"/>
                <a:gd name="connsiteX164" fmla="*/ 995128 w 2308721"/>
                <a:gd name="connsiteY164" fmla="*/ 1507317 h 1790504"/>
                <a:gd name="connsiteX165" fmla="*/ 1089902 w 2308721"/>
                <a:gd name="connsiteY165" fmla="*/ 1478075 h 1790504"/>
                <a:gd name="connsiteX166" fmla="*/ 1183247 w 2308721"/>
                <a:gd name="connsiteY166" fmla="*/ 1413400 h 1790504"/>
                <a:gd name="connsiteX167" fmla="*/ 1217632 w 2308721"/>
                <a:gd name="connsiteY167" fmla="*/ 1425782 h 1790504"/>
                <a:gd name="connsiteX168" fmla="*/ 1265257 w 2308721"/>
                <a:gd name="connsiteY168" fmla="*/ 1436831 h 1790504"/>
                <a:gd name="connsiteX169" fmla="*/ 1367937 w 2308721"/>
                <a:gd name="connsiteY169" fmla="*/ 1433974 h 1790504"/>
                <a:gd name="connsiteX170" fmla="*/ 1418324 w 2308721"/>
                <a:gd name="connsiteY170" fmla="*/ 1422925 h 1790504"/>
                <a:gd name="connsiteX171" fmla="*/ 1442803 w 2308721"/>
                <a:gd name="connsiteY171" fmla="*/ 1418544 h 1790504"/>
                <a:gd name="connsiteX172" fmla="*/ 1466902 w 2308721"/>
                <a:gd name="connsiteY172" fmla="*/ 1415686 h 1790504"/>
                <a:gd name="connsiteX173" fmla="*/ 1519194 w 2308721"/>
                <a:gd name="connsiteY173" fmla="*/ 1410448 h 1790504"/>
                <a:gd name="connsiteX174" fmla="*/ 1546626 w 2308721"/>
                <a:gd name="connsiteY174" fmla="*/ 1406923 h 1790504"/>
                <a:gd name="connsiteX175" fmla="*/ 1558913 w 2308721"/>
                <a:gd name="connsiteY175" fmla="*/ 1404828 h 1790504"/>
                <a:gd name="connsiteX176" fmla="*/ 1565009 w 2308721"/>
                <a:gd name="connsiteY176" fmla="*/ 1403780 h 1790504"/>
                <a:gd name="connsiteX177" fmla="*/ 1569010 w 2308721"/>
                <a:gd name="connsiteY177" fmla="*/ 1403208 h 1790504"/>
                <a:gd name="connsiteX178" fmla="*/ 1570914 w 2308721"/>
                <a:gd name="connsiteY178" fmla="*/ 1403208 h 1790504"/>
                <a:gd name="connsiteX179" fmla="*/ 1628636 w 2308721"/>
                <a:gd name="connsiteY179" fmla="*/ 1403208 h 1790504"/>
                <a:gd name="connsiteX180" fmla="*/ 1653687 w 2308721"/>
                <a:gd name="connsiteY180" fmla="*/ 1407114 h 1790504"/>
                <a:gd name="connsiteX181" fmla="*/ 1685881 w 2308721"/>
                <a:gd name="connsiteY181" fmla="*/ 1408828 h 1790504"/>
                <a:gd name="connsiteX182" fmla="*/ 1690453 w 2308721"/>
                <a:gd name="connsiteY182" fmla="*/ 1406161 h 1790504"/>
                <a:gd name="connsiteX183" fmla="*/ 1691406 w 2308721"/>
                <a:gd name="connsiteY183" fmla="*/ 1438832 h 1790504"/>
                <a:gd name="connsiteX184" fmla="*/ 1693025 w 2308721"/>
                <a:gd name="connsiteY184" fmla="*/ 1469502 h 1790504"/>
                <a:gd name="connsiteX185" fmla="*/ 1697978 w 2308721"/>
                <a:gd name="connsiteY185" fmla="*/ 1500840 h 1790504"/>
                <a:gd name="connsiteX186" fmla="*/ 1703026 w 2308721"/>
                <a:gd name="connsiteY186" fmla="*/ 1507222 h 1790504"/>
                <a:gd name="connsiteX187" fmla="*/ 1720076 w 2308721"/>
                <a:gd name="connsiteY187" fmla="*/ 1526272 h 1790504"/>
                <a:gd name="connsiteX188" fmla="*/ 1779703 w 2308721"/>
                <a:gd name="connsiteY188" fmla="*/ 1549894 h 1790504"/>
                <a:gd name="connsiteX189" fmla="*/ 1864189 w 2308721"/>
                <a:gd name="connsiteY189" fmla="*/ 1560943 h 1790504"/>
                <a:gd name="connsiteX190" fmla="*/ 1907052 w 2308721"/>
                <a:gd name="connsiteY190" fmla="*/ 1554466 h 1790504"/>
                <a:gd name="connsiteX191" fmla="*/ 1929150 w 2308721"/>
                <a:gd name="connsiteY191" fmla="*/ 1546274 h 1790504"/>
                <a:gd name="connsiteX192" fmla="*/ 1950105 w 2308721"/>
                <a:gd name="connsiteY192" fmla="*/ 1526367 h 1790504"/>
                <a:gd name="connsiteX193" fmla="*/ 1953534 w 2308721"/>
                <a:gd name="connsiteY193" fmla="*/ 1523319 h 1790504"/>
                <a:gd name="connsiteX194" fmla="*/ 1954963 w 2308721"/>
                <a:gd name="connsiteY194" fmla="*/ 1521604 h 1790504"/>
                <a:gd name="connsiteX195" fmla="*/ 1956487 w 2308721"/>
                <a:gd name="connsiteY195" fmla="*/ 1519794 h 1790504"/>
                <a:gd name="connsiteX196" fmla="*/ 1960773 w 2308721"/>
                <a:gd name="connsiteY196" fmla="*/ 1514175 h 1790504"/>
                <a:gd name="connsiteX197" fmla="*/ 1965345 w 2308721"/>
                <a:gd name="connsiteY197" fmla="*/ 1504174 h 1790504"/>
                <a:gd name="connsiteX198" fmla="*/ 2034306 w 2308721"/>
                <a:gd name="connsiteY198" fmla="*/ 1537892 h 1790504"/>
                <a:gd name="connsiteX199" fmla="*/ 2130794 w 2308721"/>
                <a:gd name="connsiteY199" fmla="*/ 1575135 h 1790504"/>
                <a:gd name="connsiteX200" fmla="*/ 2227759 w 2308721"/>
                <a:gd name="connsiteY200" fmla="*/ 1613235 h 1790504"/>
                <a:gd name="connsiteX201" fmla="*/ 2308721 w 2308721"/>
                <a:gd name="connsiteY201" fmla="*/ 1647239 h 1790504"/>
                <a:gd name="connsiteX202" fmla="*/ 2308721 w 2308721"/>
                <a:gd name="connsiteY202" fmla="*/ 1037639 h 1790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2308721" h="1790504">
                  <a:moveTo>
                    <a:pt x="2305673" y="1036591"/>
                  </a:moveTo>
                  <a:cubicBezTo>
                    <a:pt x="2238236" y="1023542"/>
                    <a:pt x="2171561" y="1006397"/>
                    <a:pt x="2104219" y="992871"/>
                  </a:cubicBezTo>
                  <a:cubicBezTo>
                    <a:pt x="2093742" y="990776"/>
                    <a:pt x="2083169" y="988966"/>
                    <a:pt x="2072787" y="986299"/>
                  </a:cubicBezTo>
                  <a:cubicBezTo>
                    <a:pt x="2062404" y="983632"/>
                    <a:pt x="2053261" y="981346"/>
                    <a:pt x="2043450" y="979060"/>
                  </a:cubicBezTo>
                  <a:cubicBezTo>
                    <a:pt x="2036116" y="977441"/>
                    <a:pt x="2028877" y="975917"/>
                    <a:pt x="2021542" y="974964"/>
                  </a:cubicBezTo>
                  <a:cubicBezTo>
                    <a:pt x="2020134" y="969566"/>
                    <a:pt x="2018087" y="964354"/>
                    <a:pt x="2015446" y="959439"/>
                  </a:cubicBezTo>
                  <a:cubicBezTo>
                    <a:pt x="2008846" y="948623"/>
                    <a:pt x="2000053" y="939311"/>
                    <a:pt x="1989634" y="932102"/>
                  </a:cubicBezTo>
                  <a:cubicBezTo>
                    <a:pt x="1970538" y="918578"/>
                    <a:pt x="1948890" y="909082"/>
                    <a:pt x="1926007" y="904194"/>
                  </a:cubicBezTo>
                  <a:cubicBezTo>
                    <a:pt x="1904282" y="898414"/>
                    <a:pt x="1881775" y="896131"/>
                    <a:pt x="1859332" y="897431"/>
                  </a:cubicBezTo>
                  <a:cubicBezTo>
                    <a:pt x="1845932" y="897863"/>
                    <a:pt x="1832846" y="901593"/>
                    <a:pt x="1821232" y="908289"/>
                  </a:cubicBezTo>
                  <a:cubicBezTo>
                    <a:pt x="1817799" y="910597"/>
                    <a:pt x="1814607" y="913246"/>
                    <a:pt x="1811707" y="916195"/>
                  </a:cubicBezTo>
                  <a:cubicBezTo>
                    <a:pt x="1809387" y="917842"/>
                    <a:pt x="1807190" y="919657"/>
                    <a:pt x="1805134" y="921624"/>
                  </a:cubicBezTo>
                  <a:cubicBezTo>
                    <a:pt x="1798960" y="919758"/>
                    <a:pt x="1792534" y="918858"/>
                    <a:pt x="1786084" y="918957"/>
                  </a:cubicBezTo>
                  <a:lnTo>
                    <a:pt x="1784275" y="918195"/>
                  </a:lnTo>
                  <a:cubicBezTo>
                    <a:pt x="1778917" y="916106"/>
                    <a:pt x="1773122" y="915385"/>
                    <a:pt x="1767416" y="916100"/>
                  </a:cubicBezTo>
                  <a:lnTo>
                    <a:pt x="1762177" y="914862"/>
                  </a:lnTo>
                  <a:lnTo>
                    <a:pt x="1746175" y="910480"/>
                  </a:lnTo>
                  <a:cubicBezTo>
                    <a:pt x="1735602" y="907527"/>
                    <a:pt x="1725029" y="904194"/>
                    <a:pt x="1714552" y="900955"/>
                  </a:cubicBezTo>
                  <a:cubicBezTo>
                    <a:pt x="1696073" y="894859"/>
                    <a:pt x="1677595" y="889049"/>
                    <a:pt x="1659688" y="881905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4" y="819421"/>
                    <a:pt x="1586154" y="815706"/>
                  </a:cubicBezTo>
                  <a:cubicBezTo>
                    <a:pt x="1582345" y="811992"/>
                    <a:pt x="1580535" y="810944"/>
                    <a:pt x="1577772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43" y="656487"/>
                    <a:pt x="1437792" y="647113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1"/>
                    <a:pt x="1298500" y="605966"/>
                    <a:pt x="1282307" y="602156"/>
                  </a:cubicBezTo>
                  <a:cubicBezTo>
                    <a:pt x="1265283" y="597845"/>
                    <a:pt x="1247912" y="595040"/>
                    <a:pt x="1230396" y="593774"/>
                  </a:cubicBezTo>
                  <a:cubicBezTo>
                    <a:pt x="1218299" y="592917"/>
                    <a:pt x="1206107" y="591393"/>
                    <a:pt x="1193915" y="590916"/>
                  </a:cubicBezTo>
                  <a:cubicBezTo>
                    <a:pt x="1177187" y="589964"/>
                    <a:pt x="1160569" y="594152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10" y="140818"/>
                    <a:pt x="1064665" y="137089"/>
                    <a:pt x="1059517" y="133812"/>
                  </a:cubicBezTo>
                  <a:cubicBezTo>
                    <a:pt x="1050754" y="128287"/>
                    <a:pt x="1041610" y="123429"/>
                    <a:pt x="1032466" y="118857"/>
                  </a:cubicBezTo>
                  <a:cubicBezTo>
                    <a:pt x="1020560" y="112857"/>
                    <a:pt x="1008463" y="107427"/>
                    <a:pt x="996938" y="100855"/>
                  </a:cubicBezTo>
                  <a:cubicBezTo>
                    <a:pt x="983698" y="93426"/>
                    <a:pt x="970649" y="85901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1136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042"/>
                    <a:pt x="482397" y="61136"/>
                  </a:cubicBezTo>
                  <a:cubicBezTo>
                    <a:pt x="460204" y="41957"/>
                    <a:pt x="430344" y="34210"/>
                    <a:pt x="401625" y="40181"/>
                  </a:cubicBezTo>
                  <a:cubicBezTo>
                    <a:pt x="374333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cubicBezTo>
                    <a:pt x="296755" y="174960"/>
                    <a:pt x="293803" y="178674"/>
                    <a:pt x="293803" y="178770"/>
                  </a:cubicBezTo>
                  <a:cubicBezTo>
                    <a:pt x="291897" y="181056"/>
                    <a:pt x="289993" y="183342"/>
                    <a:pt x="287992" y="185532"/>
                  </a:cubicBezTo>
                  <a:cubicBezTo>
                    <a:pt x="283838" y="189988"/>
                    <a:pt x="279416" y="194186"/>
                    <a:pt x="274753" y="198106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212"/>
                    <a:pt x="168739" y="704931"/>
                  </a:cubicBezTo>
                  <a:cubicBezTo>
                    <a:pt x="162929" y="740649"/>
                    <a:pt x="156357" y="778178"/>
                    <a:pt x="151689" y="815135"/>
                  </a:cubicBezTo>
                  <a:cubicBezTo>
                    <a:pt x="142164" y="887144"/>
                    <a:pt x="136069" y="959439"/>
                    <a:pt x="127686" y="1031543"/>
                  </a:cubicBezTo>
                  <a:cubicBezTo>
                    <a:pt x="125591" y="1049259"/>
                    <a:pt x="123400" y="1066690"/>
                    <a:pt x="121305" y="1082407"/>
                  </a:cubicBezTo>
                  <a:cubicBezTo>
                    <a:pt x="118955" y="1100314"/>
                    <a:pt x="116320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243"/>
                    <a:pt x="92158" y="1299005"/>
                    <a:pt x="91872" y="1301672"/>
                  </a:cubicBezTo>
                  <a:cubicBezTo>
                    <a:pt x="91587" y="1304339"/>
                    <a:pt x="91872" y="1304339"/>
                    <a:pt x="91872" y="1305768"/>
                  </a:cubicBezTo>
                  <a:cubicBezTo>
                    <a:pt x="91837" y="1306243"/>
                    <a:pt x="91837" y="1306721"/>
                    <a:pt x="91872" y="1307196"/>
                  </a:cubicBezTo>
                  <a:cubicBezTo>
                    <a:pt x="91847" y="1307704"/>
                    <a:pt x="91847" y="1308213"/>
                    <a:pt x="91872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14" y="1484035"/>
                    <a:pt x="6285" y="1496949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21" y="1540536"/>
                    <a:pt x="3557" y="154760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65" y="1766785"/>
                    <a:pt x="363299" y="1780384"/>
                    <a:pt x="428867" y="1785828"/>
                  </a:cubicBezTo>
                  <a:cubicBezTo>
                    <a:pt x="494346" y="1792064"/>
                    <a:pt x="560270" y="1792064"/>
                    <a:pt x="625749" y="1785828"/>
                  </a:cubicBezTo>
                  <a:cubicBezTo>
                    <a:pt x="689632" y="1780063"/>
                    <a:pt x="752686" y="1767286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96" y="1715459"/>
                    <a:pt x="883256" y="1711313"/>
                    <a:pt x="887401" y="1706770"/>
                  </a:cubicBezTo>
                  <a:cubicBezTo>
                    <a:pt x="890485" y="1703340"/>
                    <a:pt x="892965" y="1699410"/>
                    <a:pt x="894735" y="1695150"/>
                  </a:cubicBezTo>
                  <a:cubicBezTo>
                    <a:pt x="900100" y="1689344"/>
                    <a:pt x="904797" y="1682954"/>
                    <a:pt x="908737" y="1676100"/>
                  </a:cubicBezTo>
                  <a:lnTo>
                    <a:pt x="910070" y="1674290"/>
                  </a:lnTo>
                  <a:cubicBezTo>
                    <a:pt x="920020" y="1658691"/>
                    <a:pt x="926034" y="1640910"/>
                    <a:pt x="927596" y="1622474"/>
                  </a:cubicBezTo>
                  <a:cubicBezTo>
                    <a:pt x="928322" y="1616756"/>
                    <a:pt x="928672" y="1610997"/>
                    <a:pt x="928644" y="1605234"/>
                  </a:cubicBezTo>
                  <a:cubicBezTo>
                    <a:pt x="929975" y="1598219"/>
                    <a:pt x="930834" y="1591123"/>
                    <a:pt x="931215" y="1583993"/>
                  </a:cubicBezTo>
                  <a:cubicBezTo>
                    <a:pt x="931360" y="1572407"/>
                    <a:pt x="930016" y="1560851"/>
                    <a:pt x="927215" y="1549608"/>
                  </a:cubicBezTo>
                  <a:cubicBezTo>
                    <a:pt x="925765" y="1544387"/>
                    <a:pt x="923984" y="1539265"/>
                    <a:pt x="921881" y="1534273"/>
                  </a:cubicBezTo>
                  <a:cubicBezTo>
                    <a:pt x="920687" y="1531076"/>
                    <a:pt x="919052" y="1528062"/>
                    <a:pt x="917023" y="1525319"/>
                  </a:cubicBezTo>
                  <a:cubicBezTo>
                    <a:pt x="917023" y="1522842"/>
                    <a:pt x="917023" y="1520461"/>
                    <a:pt x="917023" y="1518080"/>
                  </a:cubicBezTo>
                  <a:lnTo>
                    <a:pt x="917023" y="1517413"/>
                  </a:lnTo>
                  <a:cubicBezTo>
                    <a:pt x="925215" y="1517413"/>
                    <a:pt x="933597" y="1516080"/>
                    <a:pt x="941979" y="1515223"/>
                  </a:cubicBezTo>
                  <a:cubicBezTo>
                    <a:pt x="959791" y="1513317"/>
                    <a:pt x="977507" y="1510746"/>
                    <a:pt x="995128" y="1507317"/>
                  </a:cubicBezTo>
                  <a:cubicBezTo>
                    <a:pt x="1027728" y="1501201"/>
                    <a:pt x="1059524" y="1491390"/>
                    <a:pt x="1089902" y="1478075"/>
                  </a:cubicBezTo>
                  <a:cubicBezTo>
                    <a:pt x="1125023" y="1462965"/>
                    <a:pt x="1156762" y="1440974"/>
                    <a:pt x="1183247" y="1413400"/>
                  </a:cubicBezTo>
                  <a:cubicBezTo>
                    <a:pt x="1194337" y="1418497"/>
                    <a:pt x="1205840" y="1422639"/>
                    <a:pt x="1217632" y="1425782"/>
                  </a:cubicBezTo>
                  <a:cubicBezTo>
                    <a:pt x="1233262" y="1430452"/>
                    <a:pt x="1249168" y="1434142"/>
                    <a:pt x="1265257" y="1436831"/>
                  </a:cubicBezTo>
                  <a:cubicBezTo>
                    <a:pt x="1299379" y="1442028"/>
                    <a:pt x="1334157" y="1441061"/>
                    <a:pt x="1367937" y="1433974"/>
                  </a:cubicBezTo>
                  <a:cubicBezTo>
                    <a:pt x="1384796" y="1430736"/>
                    <a:pt x="1401560" y="1426450"/>
                    <a:pt x="1418324" y="1422925"/>
                  </a:cubicBezTo>
                  <a:cubicBezTo>
                    <a:pt x="1426516" y="1421211"/>
                    <a:pt x="1434612" y="1419782"/>
                    <a:pt x="1442803" y="1418544"/>
                  </a:cubicBezTo>
                  <a:cubicBezTo>
                    <a:pt x="1448423" y="1417782"/>
                    <a:pt x="1459091" y="1416543"/>
                    <a:pt x="1466902" y="1415686"/>
                  </a:cubicBezTo>
                  <a:cubicBezTo>
                    <a:pt x="1484332" y="1413876"/>
                    <a:pt x="1501763" y="1412352"/>
                    <a:pt x="1519194" y="1410448"/>
                  </a:cubicBezTo>
                  <a:cubicBezTo>
                    <a:pt x="1528719" y="1409400"/>
                    <a:pt x="1537482" y="1408257"/>
                    <a:pt x="1546626" y="1406923"/>
                  </a:cubicBezTo>
                  <a:cubicBezTo>
                    <a:pt x="1550721" y="1406352"/>
                    <a:pt x="1554817" y="1405494"/>
                    <a:pt x="1558913" y="1404828"/>
                  </a:cubicBezTo>
                  <a:lnTo>
                    <a:pt x="1565009" y="1403780"/>
                  </a:lnTo>
                  <a:lnTo>
                    <a:pt x="1569010" y="1403208"/>
                  </a:lnTo>
                  <a:lnTo>
                    <a:pt x="1570914" y="1403208"/>
                  </a:lnTo>
                  <a:cubicBezTo>
                    <a:pt x="1590078" y="1400780"/>
                    <a:pt x="1609472" y="1400780"/>
                    <a:pt x="1628636" y="1403208"/>
                  </a:cubicBezTo>
                  <a:cubicBezTo>
                    <a:pt x="1635685" y="1403970"/>
                    <a:pt x="1645114" y="1405685"/>
                    <a:pt x="1653687" y="1407114"/>
                  </a:cubicBezTo>
                  <a:cubicBezTo>
                    <a:pt x="1664246" y="1409485"/>
                    <a:pt x="1675130" y="1410064"/>
                    <a:pt x="1685881" y="1408828"/>
                  </a:cubicBezTo>
                  <a:cubicBezTo>
                    <a:pt x="1687626" y="1408389"/>
                    <a:pt x="1689212" y="1407464"/>
                    <a:pt x="1690453" y="1406161"/>
                  </a:cubicBezTo>
                  <a:cubicBezTo>
                    <a:pt x="1690453" y="1417020"/>
                    <a:pt x="1691120" y="1427974"/>
                    <a:pt x="1691406" y="1438832"/>
                  </a:cubicBezTo>
                  <a:cubicBezTo>
                    <a:pt x="1691692" y="1449691"/>
                    <a:pt x="1692263" y="1459311"/>
                    <a:pt x="1693025" y="1469502"/>
                  </a:cubicBezTo>
                  <a:cubicBezTo>
                    <a:pt x="1693332" y="1480117"/>
                    <a:pt x="1694996" y="1490648"/>
                    <a:pt x="1697978" y="1500840"/>
                  </a:cubicBezTo>
                  <a:cubicBezTo>
                    <a:pt x="1698770" y="1503541"/>
                    <a:pt x="1700580" y="1505829"/>
                    <a:pt x="1703026" y="1507222"/>
                  </a:cubicBezTo>
                  <a:cubicBezTo>
                    <a:pt x="1707447" y="1514598"/>
                    <a:pt x="1713233" y="1521064"/>
                    <a:pt x="1720076" y="1526272"/>
                  </a:cubicBezTo>
                  <a:cubicBezTo>
                    <a:pt x="1738019" y="1538346"/>
                    <a:pt x="1758358" y="1546404"/>
                    <a:pt x="1779703" y="1549894"/>
                  </a:cubicBezTo>
                  <a:cubicBezTo>
                    <a:pt x="1807259" y="1557262"/>
                    <a:pt x="1835665" y="1560977"/>
                    <a:pt x="1864189" y="1560943"/>
                  </a:cubicBezTo>
                  <a:cubicBezTo>
                    <a:pt x="1878685" y="1560509"/>
                    <a:pt x="1893075" y="1558334"/>
                    <a:pt x="1907052" y="1554466"/>
                  </a:cubicBezTo>
                  <a:cubicBezTo>
                    <a:pt x="1914602" y="1552261"/>
                    <a:pt x="1921987" y="1549524"/>
                    <a:pt x="1929150" y="1546274"/>
                  </a:cubicBezTo>
                  <a:cubicBezTo>
                    <a:pt x="1938720" y="1543039"/>
                    <a:pt x="1946383" y="1535759"/>
                    <a:pt x="1950105" y="1526367"/>
                  </a:cubicBezTo>
                  <a:cubicBezTo>
                    <a:pt x="1951335" y="1525454"/>
                    <a:pt x="1952483" y="1524434"/>
                    <a:pt x="1953534" y="1523319"/>
                  </a:cubicBezTo>
                  <a:cubicBezTo>
                    <a:pt x="1956105" y="1519794"/>
                    <a:pt x="1956582" y="1519128"/>
                    <a:pt x="1954963" y="1521604"/>
                  </a:cubicBezTo>
                  <a:cubicBezTo>
                    <a:pt x="1955439" y="1521033"/>
                    <a:pt x="1956010" y="1520461"/>
                    <a:pt x="1956487" y="1519794"/>
                  </a:cubicBezTo>
                  <a:cubicBezTo>
                    <a:pt x="1958050" y="1518027"/>
                    <a:pt x="1959482" y="1516149"/>
                    <a:pt x="1960773" y="1514175"/>
                  </a:cubicBezTo>
                  <a:cubicBezTo>
                    <a:pt x="1963000" y="1511209"/>
                    <a:pt x="1964560" y="1507798"/>
                    <a:pt x="1965345" y="1504174"/>
                  </a:cubicBezTo>
                  <a:cubicBezTo>
                    <a:pt x="1988300" y="1515508"/>
                    <a:pt x="2011065" y="1527224"/>
                    <a:pt x="2034306" y="1537892"/>
                  </a:cubicBezTo>
                  <a:cubicBezTo>
                    <a:pt x="2065738" y="1552465"/>
                    <a:pt x="2098409" y="1563133"/>
                    <a:pt x="2130794" y="1575135"/>
                  </a:cubicBezTo>
                  <a:cubicBezTo>
                    <a:pt x="2163179" y="1587136"/>
                    <a:pt x="2195564" y="1600090"/>
                    <a:pt x="2227759" y="1613235"/>
                  </a:cubicBezTo>
                  <a:cubicBezTo>
                    <a:pt x="2254810" y="1624284"/>
                    <a:pt x="2281765" y="1635714"/>
                    <a:pt x="2308721" y="1647239"/>
                  </a:cubicBezTo>
                  <a:lnTo>
                    <a:pt x="2308721" y="1037639"/>
                  </a:ln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9BD49B8E-C3C0-4B1E-A956-9119FD043C61}"/>
                </a:ext>
              </a:extLst>
            </p:cNvPr>
            <p:cNvSpPr/>
            <p:nvPr/>
          </p:nvSpPr>
          <p:spPr>
            <a:xfrm>
              <a:off x="6628372" y="1044369"/>
              <a:ext cx="299548" cy="613176"/>
            </a:xfrm>
            <a:custGeom>
              <a:avLst/>
              <a:gdLst>
                <a:gd name="connsiteX0" fmla="*/ 5093 w 185996"/>
                <a:gd name="connsiteY0" fmla="*/ 380005 h 380734"/>
                <a:gd name="connsiteX1" fmla="*/ 13285 w 185996"/>
                <a:gd name="connsiteY1" fmla="*/ 376005 h 380734"/>
                <a:gd name="connsiteX2" fmla="*/ 21476 w 185996"/>
                <a:gd name="connsiteY2" fmla="*/ 380291 h 380734"/>
                <a:gd name="connsiteX3" fmla="*/ 36365 w 185996"/>
                <a:gd name="connsiteY3" fmla="*/ 371867 h 380734"/>
                <a:gd name="connsiteX4" fmla="*/ 36430 w 185996"/>
                <a:gd name="connsiteY4" fmla="*/ 371623 h 380734"/>
                <a:gd name="connsiteX5" fmla="*/ 68053 w 185996"/>
                <a:gd name="connsiteY5" fmla="*/ 304282 h 380734"/>
                <a:gd name="connsiteX6" fmla="*/ 122917 w 185996"/>
                <a:gd name="connsiteY6" fmla="*/ 248084 h 380734"/>
                <a:gd name="connsiteX7" fmla="*/ 165590 w 185996"/>
                <a:gd name="connsiteY7" fmla="*/ 174551 h 380734"/>
                <a:gd name="connsiteX8" fmla="*/ 158731 w 185996"/>
                <a:gd name="connsiteY8" fmla="*/ 154453 h 380734"/>
                <a:gd name="connsiteX9" fmla="*/ 155493 w 185996"/>
                <a:gd name="connsiteY9" fmla="*/ 133403 h 380734"/>
                <a:gd name="connsiteX10" fmla="*/ 167304 w 185996"/>
                <a:gd name="connsiteY10" fmla="*/ 91588 h 380734"/>
                <a:gd name="connsiteX11" fmla="*/ 180830 w 185996"/>
                <a:gd name="connsiteY11" fmla="*/ 59108 h 380734"/>
                <a:gd name="connsiteX12" fmla="*/ 184068 w 185996"/>
                <a:gd name="connsiteY12" fmla="*/ 21008 h 380734"/>
                <a:gd name="connsiteX13" fmla="*/ 163494 w 185996"/>
                <a:gd name="connsiteY13" fmla="*/ 815 h 380734"/>
                <a:gd name="connsiteX14" fmla="*/ 139300 w 185996"/>
                <a:gd name="connsiteY14" fmla="*/ 4625 h 380734"/>
                <a:gd name="connsiteX15" fmla="*/ 107011 w 185996"/>
                <a:gd name="connsiteY15" fmla="*/ 35677 h 380734"/>
                <a:gd name="connsiteX16" fmla="*/ 75578 w 185996"/>
                <a:gd name="connsiteY16" fmla="*/ 83302 h 380734"/>
                <a:gd name="connsiteX17" fmla="*/ 54433 w 185996"/>
                <a:gd name="connsiteY17" fmla="*/ 122735 h 380734"/>
                <a:gd name="connsiteX18" fmla="*/ 36240 w 185996"/>
                <a:gd name="connsiteY18" fmla="*/ 170360 h 380734"/>
                <a:gd name="connsiteX19" fmla="*/ 236 w 185996"/>
                <a:gd name="connsiteY19" fmla="*/ 371433 h 380734"/>
                <a:gd name="connsiteX20" fmla="*/ 5093 w 185996"/>
                <a:gd name="connsiteY20" fmla="*/ 380005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996" h="380734">
                  <a:moveTo>
                    <a:pt x="5093" y="380005"/>
                  </a:moveTo>
                  <a:cubicBezTo>
                    <a:pt x="8443" y="380942"/>
                    <a:pt x="11964" y="379223"/>
                    <a:pt x="13285" y="376005"/>
                  </a:cubicBezTo>
                  <a:cubicBezTo>
                    <a:pt x="15836" y="377753"/>
                    <a:pt x="18585" y="379192"/>
                    <a:pt x="21476" y="380291"/>
                  </a:cubicBezTo>
                  <a:cubicBezTo>
                    <a:pt x="27914" y="382076"/>
                    <a:pt x="34580" y="378305"/>
                    <a:pt x="36365" y="371867"/>
                  </a:cubicBezTo>
                  <a:cubicBezTo>
                    <a:pt x="36388" y="371786"/>
                    <a:pt x="36410" y="371705"/>
                    <a:pt x="36430" y="371623"/>
                  </a:cubicBezTo>
                  <a:cubicBezTo>
                    <a:pt x="40942" y="346810"/>
                    <a:pt x="51841" y="323601"/>
                    <a:pt x="68053" y="304282"/>
                  </a:cubicBezTo>
                  <a:cubicBezTo>
                    <a:pt x="85266" y="284529"/>
                    <a:pt x="103584" y="265766"/>
                    <a:pt x="122917" y="248084"/>
                  </a:cubicBezTo>
                  <a:cubicBezTo>
                    <a:pt x="141968" y="229034"/>
                    <a:pt x="171019" y="204936"/>
                    <a:pt x="165590" y="174551"/>
                  </a:cubicBezTo>
                  <a:cubicBezTo>
                    <a:pt x="163878" y="167669"/>
                    <a:pt x="161584" y="160946"/>
                    <a:pt x="158731" y="154453"/>
                  </a:cubicBezTo>
                  <a:cubicBezTo>
                    <a:pt x="156133" y="147756"/>
                    <a:pt x="155027" y="140572"/>
                    <a:pt x="155493" y="133403"/>
                  </a:cubicBezTo>
                  <a:cubicBezTo>
                    <a:pt x="156935" y="118878"/>
                    <a:pt x="160933" y="104721"/>
                    <a:pt x="167304" y="91588"/>
                  </a:cubicBezTo>
                  <a:cubicBezTo>
                    <a:pt x="171876" y="80730"/>
                    <a:pt x="176829" y="70157"/>
                    <a:pt x="180830" y="59108"/>
                  </a:cubicBezTo>
                  <a:cubicBezTo>
                    <a:pt x="186337" y="47179"/>
                    <a:pt x="187483" y="33695"/>
                    <a:pt x="184068" y="21008"/>
                  </a:cubicBezTo>
                  <a:cubicBezTo>
                    <a:pt x="180869" y="11352"/>
                    <a:pt x="173208" y="3833"/>
                    <a:pt x="163494" y="815"/>
                  </a:cubicBezTo>
                  <a:cubicBezTo>
                    <a:pt x="155239" y="-1050"/>
                    <a:pt x="146583" y="313"/>
                    <a:pt x="139300" y="4625"/>
                  </a:cubicBezTo>
                  <a:cubicBezTo>
                    <a:pt x="126443" y="12550"/>
                    <a:pt x="115432" y="23138"/>
                    <a:pt x="107011" y="35677"/>
                  </a:cubicBezTo>
                  <a:cubicBezTo>
                    <a:pt x="95480" y="50831"/>
                    <a:pt x="84980" y="66742"/>
                    <a:pt x="75578" y="83302"/>
                  </a:cubicBezTo>
                  <a:cubicBezTo>
                    <a:pt x="68085" y="96002"/>
                    <a:pt x="61037" y="109146"/>
                    <a:pt x="54433" y="122735"/>
                  </a:cubicBezTo>
                  <a:cubicBezTo>
                    <a:pt x="47188" y="138134"/>
                    <a:pt x="41106" y="154053"/>
                    <a:pt x="36240" y="170360"/>
                  </a:cubicBezTo>
                  <a:cubicBezTo>
                    <a:pt x="15571" y="235606"/>
                    <a:pt x="9189" y="303710"/>
                    <a:pt x="236" y="371433"/>
                  </a:cubicBezTo>
                  <a:cubicBezTo>
                    <a:pt x="-743" y="375136"/>
                    <a:pt x="1414" y="378942"/>
                    <a:pt x="5093" y="3800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B39FB15D-F2B3-4A8A-9606-F7EA037938C7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3828 w 202211"/>
                <a:gd name="connsiteY22" fmla="*/ 13318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7082" y="4392"/>
                    <a:pt x="105043" y="7900"/>
                    <a:pt x="93828" y="133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A1AB265E-C5F1-43CE-8B7E-3CACFAB10E5A}"/>
                </a:ext>
              </a:extLst>
            </p:cNvPr>
            <p:cNvSpPr/>
            <p:nvPr/>
          </p:nvSpPr>
          <p:spPr>
            <a:xfrm>
              <a:off x="7009984" y="959879"/>
              <a:ext cx="566548" cy="553271"/>
            </a:xfrm>
            <a:custGeom>
              <a:avLst/>
              <a:gdLst>
                <a:gd name="connsiteX0" fmla="*/ 61512 w 351782"/>
                <a:gd name="connsiteY0" fmla="*/ 336264 h 343538"/>
                <a:gd name="connsiteX1" fmla="*/ 127235 w 351782"/>
                <a:gd name="connsiteY1" fmla="*/ 295497 h 343538"/>
                <a:gd name="connsiteX2" fmla="*/ 153524 w 351782"/>
                <a:gd name="connsiteY2" fmla="*/ 265589 h 343538"/>
                <a:gd name="connsiteX3" fmla="*/ 179051 w 351782"/>
                <a:gd name="connsiteY3" fmla="*/ 232442 h 343538"/>
                <a:gd name="connsiteX4" fmla="*/ 182479 w 351782"/>
                <a:gd name="connsiteY4" fmla="*/ 228917 h 343538"/>
                <a:gd name="connsiteX5" fmla="*/ 184861 w 351782"/>
                <a:gd name="connsiteY5" fmla="*/ 226917 h 343538"/>
                <a:gd name="connsiteX6" fmla="*/ 191814 w 351782"/>
                <a:gd name="connsiteY6" fmla="*/ 222726 h 343538"/>
                <a:gd name="connsiteX7" fmla="*/ 192576 w 351782"/>
                <a:gd name="connsiteY7" fmla="*/ 222726 h 343538"/>
                <a:gd name="connsiteX8" fmla="*/ 193624 w 351782"/>
                <a:gd name="connsiteY8" fmla="*/ 222726 h 343538"/>
                <a:gd name="connsiteX9" fmla="*/ 197720 w 351782"/>
                <a:gd name="connsiteY9" fmla="*/ 221393 h 343538"/>
                <a:gd name="connsiteX10" fmla="*/ 201911 w 351782"/>
                <a:gd name="connsiteY10" fmla="*/ 220345 h 343538"/>
                <a:gd name="connsiteX11" fmla="*/ 205911 w 351782"/>
                <a:gd name="connsiteY11" fmla="*/ 219583 h 343538"/>
                <a:gd name="connsiteX12" fmla="*/ 242678 w 351782"/>
                <a:gd name="connsiteY12" fmla="*/ 221107 h 343538"/>
                <a:gd name="connsiteX13" fmla="*/ 301828 w 351782"/>
                <a:gd name="connsiteY13" fmla="*/ 220440 h 343538"/>
                <a:gd name="connsiteX14" fmla="*/ 321925 w 351782"/>
                <a:gd name="connsiteY14" fmla="*/ 197485 h 343538"/>
                <a:gd name="connsiteX15" fmla="*/ 307257 w 351782"/>
                <a:gd name="connsiteY15" fmla="*/ 163957 h 343538"/>
                <a:gd name="connsiteX16" fmla="*/ 296589 w 351782"/>
                <a:gd name="connsiteY16" fmla="*/ 135382 h 343538"/>
                <a:gd name="connsiteX17" fmla="*/ 297065 w 351782"/>
                <a:gd name="connsiteY17" fmla="*/ 132620 h 343538"/>
                <a:gd name="connsiteX18" fmla="*/ 298304 w 351782"/>
                <a:gd name="connsiteY18" fmla="*/ 128238 h 343538"/>
                <a:gd name="connsiteX19" fmla="*/ 302018 w 351782"/>
                <a:gd name="connsiteY19" fmla="*/ 120332 h 343538"/>
                <a:gd name="connsiteX20" fmla="*/ 309353 w 351782"/>
                <a:gd name="connsiteY20" fmla="*/ 110141 h 343538"/>
                <a:gd name="connsiteX21" fmla="*/ 346310 w 351782"/>
                <a:gd name="connsiteY21" fmla="*/ 58801 h 343538"/>
                <a:gd name="connsiteX22" fmla="*/ 350596 w 351782"/>
                <a:gd name="connsiteY22" fmla="*/ 25463 h 343538"/>
                <a:gd name="connsiteX23" fmla="*/ 327355 w 351782"/>
                <a:gd name="connsiteY23" fmla="*/ 1651 h 343538"/>
                <a:gd name="connsiteX24" fmla="*/ 271157 w 351782"/>
                <a:gd name="connsiteY24" fmla="*/ 23749 h 343538"/>
                <a:gd name="connsiteX25" fmla="*/ 181718 w 351782"/>
                <a:gd name="connsiteY25" fmla="*/ 134334 h 343538"/>
                <a:gd name="connsiteX26" fmla="*/ 153143 w 351782"/>
                <a:gd name="connsiteY26" fmla="*/ 167862 h 343538"/>
                <a:gd name="connsiteX27" fmla="*/ 141522 w 351782"/>
                <a:gd name="connsiteY27" fmla="*/ 176149 h 343538"/>
                <a:gd name="connsiteX28" fmla="*/ 114662 w 351782"/>
                <a:gd name="connsiteY28" fmla="*/ 194437 h 343538"/>
                <a:gd name="connsiteX29" fmla="*/ 70751 w 351782"/>
                <a:gd name="connsiteY29" fmla="*/ 222059 h 343538"/>
                <a:gd name="connsiteX30" fmla="*/ 40462 w 351782"/>
                <a:gd name="connsiteY30" fmla="*/ 240443 h 343538"/>
                <a:gd name="connsiteX31" fmla="*/ 29603 w 351782"/>
                <a:gd name="connsiteY31" fmla="*/ 264350 h 343538"/>
                <a:gd name="connsiteX32" fmla="*/ 34363 w 351782"/>
                <a:gd name="connsiteY32" fmla="*/ 275354 h 343538"/>
                <a:gd name="connsiteX33" fmla="*/ 36366 w 351782"/>
                <a:gd name="connsiteY33" fmla="*/ 275876 h 343538"/>
                <a:gd name="connsiteX34" fmla="*/ 39128 w 351782"/>
                <a:gd name="connsiteY34" fmla="*/ 276542 h 343538"/>
                <a:gd name="connsiteX35" fmla="*/ 39128 w 351782"/>
                <a:gd name="connsiteY35" fmla="*/ 276542 h 343538"/>
                <a:gd name="connsiteX36" fmla="*/ 33413 w 351782"/>
                <a:gd name="connsiteY36" fmla="*/ 279495 h 343538"/>
                <a:gd name="connsiteX37" fmla="*/ 31699 w 351782"/>
                <a:gd name="connsiteY37" fmla="*/ 280448 h 343538"/>
                <a:gd name="connsiteX38" fmla="*/ 17602 w 351782"/>
                <a:gd name="connsiteY38" fmla="*/ 290830 h 343538"/>
                <a:gd name="connsiteX39" fmla="*/ 647 w 351782"/>
                <a:gd name="connsiteY39" fmla="*/ 324644 h 343538"/>
                <a:gd name="connsiteX40" fmla="*/ 61512 w 351782"/>
                <a:gd name="connsiteY40" fmla="*/ 336264 h 343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51782" h="343538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01" y="352647"/>
                    <a:pt x="43129" y="343122"/>
                    <a:pt x="61512" y="3362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554F9465-DC3A-4AE2-8587-EEE657A05693}"/>
                </a:ext>
              </a:extLst>
            </p:cNvPr>
            <p:cNvSpPr/>
            <p:nvPr/>
          </p:nvSpPr>
          <p:spPr>
            <a:xfrm>
              <a:off x="9274108" y="3253275"/>
              <a:ext cx="655986" cy="970722"/>
            </a:xfrm>
            <a:custGeom>
              <a:avLst/>
              <a:gdLst>
                <a:gd name="connsiteX0" fmla="*/ 407316 w 407316"/>
                <a:gd name="connsiteY0" fmla="*/ 602742 h 602742"/>
                <a:gd name="connsiteX1" fmla="*/ 302541 w 407316"/>
                <a:gd name="connsiteY1" fmla="*/ 560070 h 602742"/>
                <a:gd name="connsiteX2" fmla="*/ 204720 w 407316"/>
                <a:gd name="connsiteY2" fmla="*/ 525018 h 602742"/>
                <a:gd name="connsiteX3" fmla="*/ 114137 w 407316"/>
                <a:gd name="connsiteY3" fmla="*/ 487490 h 602742"/>
                <a:gd name="connsiteX4" fmla="*/ 39842 w 407316"/>
                <a:gd name="connsiteY4" fmla="*/ 454247 h 602742"/>
                <a:gd name="connsiteX5" fmla="*/ 30317 w 407316"/>
                <a:gd name="connsiteY5" fmla="*/ 451294 h 602742"/>
                <a:gd name="connsiteX6" fmla="*/ 27459 w 407316"/>
                <a:gd name="connsiteY6" fmla="*/ 447294 h 602742"/>
                <a:gd name="connsiteX7" fmla="*/ 20982 w 407316"/>
                <a:gd name="connsiteY7" fmla="*/ 439388 h 602742"/>
                <a:gd name="connsiteX8" fmla="*/ 18791 w 407316"/>
                <a:gd name="connsiteY8" fmla="*/ 436531 h 602742"/>
                <a:gd name="connsiteX9" fmla="*/ 16791 w 407316"/>
                <a:gd name="connsiteY9" fmla="*/ 433578 h 602742"/>
                <a:gd name="connsiteX10" fmla="*/ 7742 w 407316"/>
                <a:gd name="connsiteY10" fmla="*/ 418338 h 602742"/>
                <a:gd name="connsiteX11" fmla="*/ 6599 w 407316"/>
                <a:gd name="connsiteY11" fmla="*/ 415290 h 602742"/>
                <a:gd name="connsiteX12" fmla="*/ 5171 w 407316"/>
                <a:gd name="connsiteY12" fmla="*/ 410432 h 602742"/>
                <a:gd name="connsiteX13" fmla="*/ 3932 w 407316"/>
                <a:gd name="connsiteY13" fmla="*/ 405384 h 602742"/>
                <a:gd name="connsiteX14" fmla="*/ 3932 w 407316"/>
                <a:gd name="connsiteY14" fmla="*/ 404146 h 602742"/>
                <a:gd name="connsiteX15" fmla="*/ 3932 w 407316"/>
                <a:gd name="connsiteY15" fmla="*/ 403003 h 602742"/>
                <a:gd name="connsiteX16" fmla="*/ 217 w 407316"/>
                <a:gd name="connsiteY16" fmla="*/ 304800 h 602742"/>
                <a:gd name="connsiteX17" fmla="*/ 7742 w 407316"/>
                <a:gd name="connsiteY17" fmla="*/ 208217 h 602742"/>
                <a:gd name="connsiteX18" fmla="*/ 14410 w 407316"/>
                <a:gd name="connsiteY18" fmla="*/ 160592 h 602742"/>
                <a:gd name="connsiteX19" fmla="*/ 16410 w 407316"/>
                <a:gd name="connsiteY19" fmla="*/ 145733 h 602742"/>
                <a:gd name="connsiteX20" fmla="*/ 36984 w 407316"/>
                <a:gd name="connsiteY20" fmla="*/ 72485 h 602742"/>
                <a:gd name="connsiteX21" fmla="*/ 39461 w 407316"/>
                <a:gd name="connsiteY21" fmla="*/ 65913 h 602742"/>
                <a:gd name="connsiteX22" fmla="*/ 40699 w 407316"/>
                <a:gd name="connsiteY22" fmla="*/ 62865 h 602742"/>
                <a:gd name="connsiteX23" fmla="*/ 40699 w 407316"/>
                <a:gd name="connsiteY23" fmla="*/ 62865 h 602742"/>
                <a:gd name="connsiteX24" fmla="*/ 46890 w 407316"/>
                <a:gd name="connsiteY24" fmla="*/ 49054 h 602742"/>
                <a:gd name="connsiteX25" fmla="*/ 60320 w 407316"/>
                <a:gd name="connsiteY25" fmla="*/ 24670 h 602742"/>
                <a:gd name="connsiteX26" fmla="*/ 63845 w 407316"/>
                <a:gd name="connsiteY26" fmla="*/ 19621 h 602742"/>
                <a:gd name="connsiteX27" fmla="*/ 65464 w 407316"/>
                <a:gd name="connsiteY27" fmla="*/ 17526 h 602742"/>
                <a:gd name="connsiteX28" fmla="*/ 73941 w 407316"/>
                <a:gd name="connsiteY28" fmla="*/ 8477 h 602742"/>
                <a:gd name="connsiteX29" fmla="*/ 76894 w 407316"/>
                <a:gd name="connsiteY29" fmla="*/ 5906 h 602742"/>
                <a:gd name="connsiteX30" fmla="*/ 79656 w 407316"/>
                <a:gd name="connsiteY30" fmla="*/ 4096 h 602742"/>
                <a:gd name="connsiteX31" fmla="*/ 84133 w 407316"/>
                <a:gd name="connsiteY31" fmla="*/ 1524 h 602742"/>
                <a:gd name="connsiteX32" fmla="*/ 84895 w 407316"/>
                <a:gd name="connsiteY32" fmla="*/ 1524 h 602742"/>
                <a:gd name="connsiteX33" fmla="*/ 84895 w 407316"/>
                <a:gd name="connsiteY33" fmla="*/ 1524 h 602742"/>
                <a:gd name="connsiteX34" fmla="*/ 85943 w 407316"/>
                <a:gd name="connsiteY34" fmla="*/ 1524 h 602742"/>
                <a:gd name="connsiteX35" fmla="*/ 91467 w 407316"/>
                <a:gd name="connsiteY35" fmla="*/ 0 h 602742"/>
                <a:gd name="connsiteX36" fmla="*/ 95182 w 407316"/>
                <a:gd name="connsiteY36" fmla="*/ 0 h 602742"/>
                <a:gd name="connsiteX37" fmla="*/ 102421 w 407316"/>
                <a:gd name="connsiteY37" fmla="*/ 1238 h 602742"/>
                <a:gd name="connsiteX38" fmla="*/ 123757 w 407316"/>
                <a:gd name="connsiteY38" fmla="*/ 5906 h 602742"/>
                <a:gd name="connsiteX39" fmla="*/ 164619 w 407316"/>
                <a:gd name="connsiteY39" fmla="*/ 17621 h 602742"/>
                <a:gd name="connsiteX40" fmla="*/ 212244 w 407316"/>
                <a:gd name="connsiteY40" fmla="*/ 28289 h 602742"/>
                <a:gd name="connsiteX41" fmla="*/ 263108 w 407316"/>
                <a:gd name="connsiteY41" fmla="*/ 40386 h 602742"/>
                <a:gd name="connsiteX42" fmla="*/ 365025 w 407316"/>
                <a:gd name="connsiteY42" fmla="*/ 64199 h 602742"/>
                <a:gd name="connsiteX43" fmla="*/ 407316 w 407316"/>
                <a:gd name="connsiteY43" fmla="*/ 71628 h 60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07316" h="602742">
                  <a:moveTo>
                    <a:pt x="407316" y="602742"/>
                  </a:moveTo>
                  <a:cubicBezTo>
                    <a:pt x="372645" y="588074"/>
                    <a:pt x="337784" y="573596"/>
                    <a:pt x="302541" y="560070"/>
                  </a:cubicBezTo>
                  <a:cubicBezTo>
                    <a:pt x="270251" y="547592"/>
                    <a:pt x="237771" y="534924"/>
                    <a:pt x="204720" y="525018"/>
                  </a:cubicBezTo>
                  <a:cubicBezTo>
                    <a:pt x="173605" y="514856"/>
                    <a:pt x="143322" y="502309"/>
                    <a:pt x="114137" y="487490"/>
                  </a:cubicBezTo>
                  <a:cubicBezTo>
                    <a:pt x="90217" y="474610"/>
                    <a:pt x="65385" y="463499"/>
                    <a:pt x="39842" y="454247"/>
                  </a:cubicBezTo>
                  <a:lnTo>
                    <a:pt x="30317" y="451294"/>
                  </a:lnTo>
                  <a:lnTo>
                    <a:pt x="27459" y="447294"/>
                  </a:lnTo>
                  <a:cubicBezTo>
                    <a:pt x="25364" y="444627"/>
                    <a:pt x="23078" y="442055"/>
                    <a:pt x="20982" y="439388"/>
                  </a:cubicBezTo>
                  <a:lnTo>
                    <a:pt x="18791" y="436531"/>
                  </a:lnTo>
                  <a:lnTo>
                    <a:pt x="16791" y="433578"/>
                  </a:lnTo>
                  <a:cubicBezTo>
                    <a:pt x="13338" y="428770"/>
                    <a:pt x="10311" y="423671"/>
                    <a:pt x="7742" y="418338"/>
                  </a:cubicBezTo>
                  <a:lnTo>
                    <a:pt x="6599" y="415290"/>
                  </a:lnTo>
                  <a:cubicBezTo>
                    <a:pt x="6028" y="413671"/>
                    <a:pt x="5647" y="412051"/>
                    <a:pt x="5171" y="410432"/>
                  </a:cubicBezTo>
                  <a:cubicBezTo>
                    <a:pt x="4694" y="408813"/>
                    <a:pt x="4313" y="407099"/>
                    <a:pt x="3932" y="405384"/>
                  </a:cubicBezTo>
                  <a:cubicBezTo>
                    <a:pt x="3963" y="404972"/>
                    <a:pt x="3963" y="404558"/>
                    <a:pt x="3932" y="404146"/>
                  </a:cubicBezTo>
                  <a:cubicBezTo>
                    <a:pt x="3972" y="403766"/>
                    <a:pt x="3972" y="403383"/>
                    <a:pt x="3932" y="403003"/>
                  </a:cubicBezTo>
                  <a:cubicBezTo>
                    <a:pt x="696" y="370375"/>
                    <a:pt x="-544" y="337580"/>
                    <a:pt x="217" y="304800"/>
                  </a:cubicBezTo>
                  <a:cubicBezTo>
                    <a:pt x="867" y="272488"/>
                    <a:pt x="3379" y="240240"/>
                    <a:pt x="7742" y="208217"/>
                  </a:cubicBezTo>
                  <a:cubicBezTo>
                    <a:pt x="9933" y="192215"/>
                    <a:pt x="12219" y="176308"/>
                    <a:pt x="14410" y="160592"/>
                  </a:cubicBezTo>
                  <a:cubicBezTo>
                    <a:pt x="14981" y="155639"/>
                    <a:pt x="15744" y="151067"/>
                    <a:pt x="16410" y="145733"/>
                  </a:cubicBezTo>
                  <a:cubicBezTo>
                    <a:pt x="21660" y="120893"/>
                    <a:pt x="28533" y="96425"/>
                    <a:pt x="36984" y="72485"/>
                  </a:cubicBezTo>
                  <a:cubicBezTo>
                    <a:pt x="37841" y="70295"/>
                    <a:pt x="38699" y="68104"/>
                    <a:pt x="39461" y="65913"/>
                  </a:cubicBezTo>
                  <a:cubicBezTo>
                    <a:pt x="40223" y="63722"/>
                    <a:pt x="40318" y="63913"/>
                    <a:pt x="40699" y="62865"/>
                  </a:cubicBezTo>
                  <a:lnTo>
                    <a:pt x="40699" y="62865"/>
                  </a:lnTo>
                  <a:cubicBezTo>
                    <a:pt x="42604" y="58198"/>
                    <a:pt x="44699" y="53340"/>
                    <a:pt x="46890" y="49054"/>
                  </a:cubicBezTo>
                  <a:cubicBezTo>
                    <a:pt x="50856" y="40655"/>
                    <a:pt x="55342" y="32511"/>
                    <a:pt x="60320" y="24670"/>
                  </a:cubicBezTo>
                  <a:cubicBezTo>
                    <a:pt x="61463" y="22955"/>
                    <a:pt x="62606" y="21241"/>
                    <a:pt x="63845" y="19621"/>
                  </a:cubicBezTo>
                  <a:lnTo>
                    <a:pt x="65464" y="17526"/>
                  </a:lnTo>
                  <a:cubicBezTo>
                    <a:pt x="68116" y="14352"/>
                    <a:pt x="70946" y="11331"/>
                    <a:pt x="73941" y="8477"/>
                  </a:cubicBezTo>
                  <a:lnTo>
                    <a:pt x="76894" y="5906"/>
                  </a:lnTo>
                  <a:lnTo>
                    <a:pt x="79656" y="4096"/>
                  </a:lnTo>
                  <a:cubicBezTo>
                    <a:pt x="81085" y="3143"/>
                    <a:pt x="82609" y="2381"/>
                    <a:pt x="84133" y="1524"/>
                  </a:cubicBezTo>
                  <a:lnTo>
                    <a:pt x="84895" y="1524"/>
                  </a:lnTo>
                  <a:cubicBezTo>
                    <a:pt x="81466" y="2953"/>
                    <a:pt x="81656" y="2858"/>
                    <a:pt x="84895" y="1524"/>
                  </a:cubicBezTo>
                  <a:lnTo>
                    <a:pt x="85943" y="1524"/>
                  </a:lnTo>
                  <a:cubicBezTo>
                    <a:pt x="87741" y="872"/>
                    <a:pt x="89589" y="362"/>
                    <a:pt x="91467" y="0"/>
                  </a:cubicBezTo>
                  <a:lnTo>
                    <a:pt x="95182" y="0"/>
                  </a:lnTo>
                  <a:lnTo>
                    <a:pt x="102421" y="1238"/>
                  </a:lnTo>
                  <a:cubicBezTo>
                    <a:pt x="109565" y="2667"/>
                    <a:pt x="116708" y="4191"/>
                    <a:pt x="123757" y="5906"/>
                  </a:cubicBezTo>
                  <a:cubicBezTo>
                    <a:pt x="137568" y="9144"/>
                    <a:pt x="151094" y="13525"/>
                    <a:pt x="164619" y="17621"/>
                  </a:cubicBezTo>
                  <a:cubicBezTo>
                    <a:pt x="180145" y="22384"/>
                    <a:pt x="196528" y="24765"/>
                    <a:pt x="212244" y="28289"/>
                  </a:cubicBezTo>
                  <a:cubicBezTo>
                    <a:pt x="227961" y="31814"/>
                    <a:pt x="246153" y="36290"/>
                    <a:pt x="263108" y="40386"/>
                  </a:cubicBezTo>
                  <a:cubicBezTo>
                    <a:pt x="297017" y="48768"/>
                    <a:pt x="330830" y="57245"/>
                    <a:pt x="365025" y="64199"/>
                  </a:cubicBezTo>
                  <a:lnTo>
                    <a:pt x="407316" y="71628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4F27A33C-9758-42A5-AA9F-0656D236EB29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926548 w 2305101"/>
                <a:gd name="connsiteY247" fmla="*/ 1380063 h 1790471"/>
                <a:gd name="connsiteX248" fmla="*/ 926548 w 2305101"/>
                <a:gd name="connsiteY248" fmla="*/ 1380063 h 1790471"/>
                <a:gd name="connsiteX249" fmla="*/ 929215 w 2305101"/>
                <a:gd name="connsiteY249" fmla="*/ 1364061 h 1790471"/>
                <a:gd name="connsiteX250" fmla="*/ 929977 w 2305101"/>
                <a:gd name="connsiteY250" fmla="*/ 1359012 h 1790471"/>
                <a:gd name="connsiteX251" fmla="*/ 941788 w 2305101"/>
                <a:gd name="connsiteY251" fmla="*/ 1361775 h 1790471"/>
                <a:gd name="connsiteX252" fmla="*/ 966268 w 2305101"/>
                <a:gd name="connsiteY252" fmla="*/ 1365299 h 1790471"/>
                <a:gd name="connsiteX253" fmla="*/ 1003034 w 2305101"/>
                <a:gd name="connsiteY253" fmla="*/ 1367299 h 1790471"/>
                <a:gd name="connsiteX254" fmla="*/ 957504 w 2305101"/>
                <a:gd name="connsiteY254" fmla="*/ 1376062 h 1790471"/>
                <a:gd name="connsiteX255" fmla="*/ 928168 w 2305101"/>
                <a:gd name="connsiteY255" fmla="*/ 137996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926548" y="1380063"/>
                  </a:moveTo>
                  <a:lnTo>
                    <a:pt x="926548" y="1380063"/>
                  </a:lnTo>
                  <a:cubicBezTo>
                    <a:pt x="927405" y="1374824"/>
                    <a:pt x="928263" y="1369490"/>
                    <a:pt x="929215" y="1364061"/>
                  </a:cubicBezTo>
                  <a:cubicBezTo>
                    <a:pt x="929215" y="1362442"/>
                    <a:pt x="929692" y="1360727"/>
                    <a:pt x="929977" y="1359012"/>
                  </a:cubicBezTo>
                  <a:cubicBezTo>
                    <a:pt x="933852" y="1360183"/>
                    <a:pt x="937797" y="1361106"/>
                    <a:pt x="941788" y="1361775"/>
                  </a:cubicBezTo>
                  <a:cubicBezTo>
                    <a:pt x="949885" y="1363394"/>
                    <a:pt x="958076" y="1364346"/>
                    <a:pt x="966268" y="1365299"/>
                  </a:cubicBezTo>
                  <a:cubicBezTo>
                    <a:pt x="978465" y="1366777"/>
                    <a:pt x="990748" y="1367446"/>
                    <a:pt x="1003034" y="1367299"/>
                  </a:cubicBezTo>
                  <a:cubicBezTo>
                    <a:pt x="987699" y="1371395"/>
                    <a:pt x="973507" y="1373109"/>
                    <a:pt x="957504" y="1376062"/>
                  </a:cubicBezTo>
                  <a:cubicBezTo>
                    <a:pt x="947826" y="1378030"/>
                    <a:pt x="938024" y="1379335"/>
                    <a:pt x="928168" y="13799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1506DD7C-94A4-4789-B2CE-AC7705A7B6F4}"/>
                </a:ext>
              </a:extLst>
            </p:cNvPr>
            <p:cNvSpPr/>
            <p:nvPr/>
          </p:nvSpPr>
          <p:spPr>
            <a:xfrm>
              <a:off x="7725414" y="2780800"/>
              <a:ext cx="467739" cy="991531"/>
            </a:xfrm>
            <a:custGeom>
              <a:avLst/>
              <a:gdLst>
                <a:gd name="connsiteX0" fmla="*/ 276320 w 290429"/>
                <a:gd name="connsiteY0" fmla="*/ 141256 h 615663"/>
                <a:gd name="connsiteX1" fmla="*/ 271177 w 290429"/>
                <a:gd name="connsiteY1" fmla="*/ 144209 h 615663"/>
                <a:gd name="connsiteX2" fmla="*/ 271177 w 290429"/>
                <a:gd name="connsiteY2" fmla="*/ 144209 h 615663"/>
                <a:gd name="connsiteX3" fmla="*/ 271177 w 290429"/>
                <a:gd name="connsiteY3" fmla="*/ 144209 h 615663"/>
                <a:gd name="connsiteX4" fmla="*/ 271177 w 290429"/>
                <a:gd name="connsiteY4" fmla="*/ 144209 h 615663"/>
                <a:gd name="connsiteX5" fmla="*/ 267176 w 290429"/>
                <a:gd name="connsiteY5" fmla="*/ 148495 h 615663"/>
                <a:gd name="connsiteX6" fmla="*/ 271365 w 290429"/>
                <a:gd name="connsiteY6" fmla="*/ 152876 h 615663"/>
                <a:gd name="connsiteX7" fmla="*/ 271367 w 290429"/>
                <a:gd name="connsiteY7" fmla="*/ 152876 h 615663"/>
                <a:gd name="connsiteX8" fmla="*/ 279559 w 290429"/>
                <a:gd name="connsiteY8" fmla="*/ 145923 h 615663"/>
                <a:gd name="connsiteX9" fmla="*/ 276701 w 290429"/>
                <a:gd name="connsiteY9" fmla="*/ 140684 h 615663"/>
                <a:gd name="connsiteX10" fmla="*/ 155829 w 290429"/>
                <a:gd name="connsiteY10" fmla="*/ 10192 h 615663"/>
                <a:gd name="connsiteX11" fmla="*/ 155829 w 290429"/>
                <a:gd name="connsiteY11" fmla="*/ 10192 h 615663"/>
                <a:gd name="connsiteX12" fmla="*/ 156401 w 290429"/>
                <a:gd name="connsiteY12" fmla="*/ 12287 h 615663"/>
                <a:gd name="connsiteX13" fmla="*/ 156401 w 290429"/>
                <a:gd name="connsiteY13" fmla="*/ 18955 h 615663"/>
                <a:gd name="connsiteX14" fmla="*/ 144875 w 290429"/>
                <a:gd name="connsiteY14" fmla="*/ 47530 h 615663"/>
                <a:gd name="connsiteX15" fmla="*/ 126683 w 290429"/>
                <a:gd name="connsiteY15" fmla="*/ 71533 h 615663"/>
                <a:gd name="connsiteX16" fmla="*/ 93155 w 290429"/>
                <a:gd name="connsiteY16" fmla="*/ 86773 h 615663"/>
                <a:gd name="connsiteX17" fmla="*/ 93155 w 290429"/>
                <a:gd name="connsiteY17" fmla="*/ 86011 h 615663"/>
                <a:gd name="connsiteX18" fmla="*/ 93154 w 290429"/>
                <a:gd name="connsiteY18" fmla="*/ 83344 h 615663"/>
                <a:gd name="connsiteX19" fmla="*/ 94964 w 290429"/>
                <a:gd name="connsiteY19" fmla="*/ 76962 h 615663"/>
                <a:gd name="connsiteX20" fmla="*/ 94964 w 290429"/>
                <a:gd name="connsiteY20" fmla="*/ 76200 h 615663"/>
                <a:gd name="connsiteX21" fmla="*/ 95631 w 290429"/>
                <a:gd name="connsiteY21" fmla="*/ 74867 h 615663"/>
                <a:gd name="connsiteX22" fmla="*/ 98107 w 290429"/>
                <a:gd name="connsiteY22" fmla="*/ 70104 h 615663"/>
                <a:gd name="connsiteX23" fmla="*/ 123920 w 290429"/>
                <a:gd name="connsiteY23" fmla="*/ 32004 h 615663"/>
                <a:gd name="connsiteX24" fmla="*/ 145732 w 290429"/>
                <a:gd name="connsiteY24" fmla="*/ 0 h 615663"/>
                <a:gd name="connsiteX25" fmla="*/ 151162 w 290429"/>
                <a:gd name="connsiteY25" fmla="*/ 4382 h 615663"/>
                <a:gd name="connsiteX26" fmla="*/ 154686 w 290429"/>
                <a:gd name="connsiteY26" fmla="*/ 8192 h 615663"/>
                <a:gd name="connsiteX27" fmla="*/ 155448 w 290429"/>
                <a:gd name="connsiteY27" fmla="*/ 9811 h 615663"/>
                <a:gd name="connsiteX28" fmla="*/ 106585 w 290429"/>
                <a:gd name="connsiteY28" fmla="*/ 106871 h 615663"/>
                <a:gd name="connsiteX29" fmla="*/ 106585 w 290429"/>
                <a:gd name="connsiteY29" fmla="*/ 106871 h 615663"/>
                <a:gd name="connsiteX30" fmla="*/ 107442 w 290429"/>
                <a:gd name="connsiteY30" fmla="*/ 107442 h 615663"/>
                <a:gd name="connsiteX31" fmla="*/ 107442 w 290429"/>
                <a:gd name="connsiteY31" fmla="*/ 107442 h 615663"/>
                <a:gd name="connsiteX32" fmla="*/ 106585 w 290429"/>
                <a:gd name="connsiteY32" fmla="*/ 106871 h 615663"/>
                <a:gd name="connsiteX33" fmla="*/ 64770 w 290429"/>
                <a:gd name="connsiteY33" fmla="*/ 110014 h 615663"/>
                <a:gd name="connsiteX34" fmla="*/ 64770 w 290429"/>
                <a:gd name="connsiteY34" fmla="*/ 110014 h 615663"/>
                <a:gd name="connsiteX35" fmla="*/ 64770 w 290429"/>
                <a:gd name="connsiteY35" fmla="*/ 109252 h 615663"/>
                <a:gd name="connsiteX36" fmla="*/ 65437 w 290429"/>
                <a:gd name="connsiteY36" fmla="*/ 110300 h 615663"/>
                <a:gd name="connsiteX37" fmla="*/ 64484 w 290429"/>
                <a:gd name="connsiteY37" fmla="*/ 110966 h 615663"/>
                <a:gd name="connsiteX38" fmla="*/ 64484 w 290429"/>
                <a:gd name="connsiteY38" fmla="*/ 110014 h 615663"/>
                <a:gd name="connsiteX39" fmla="*/ 74295 w 290429"/>
                <a:gd name="connsiteY39" fmla="*/ 44387 h 615663"/>
                <a:gd name="connsiteX40" fmla="*/ 74295 w 290429"/>
                <a:gd name="connsiteY40" fmla="*/ 44387 h 615663"/>
                <a:gd name="connsiteX41" fmla="*/ 77534 w 290429"/>
                <a:gd name="connsiteY41" fmla="*/ 25337 h 615663"/>
                <a:gd name="connsiteX42" fmla="*/ 80772 w 290429"/>
                <a:gd name="connsiteY42" fmla="*/ 26194 h 615663"/>
                <a:gd name="connsiteX43" fmla="*/ 85820 w 290429"/>
                <a:gd name="connsiteY43" fmla="*/ 27337 h 615663"/>
                <a:gd name="connsiteX44" fmla="*/ 74295 w 290429"/>
                <a:gd name="connsiteY44" fmla="*/ 44672 h 615663"/>
                <a:gd name="connsiteX45" fmla="*/ 48863 w 290429"/>
                <a:gd name="connsiteY45" fmla="*/ 218980 h 615663"/>
                <a:gd name="connsiteX46" fmla="*/ 48863 w 290429"/>
                <a:gd name="connsiteY46" fmla="*/ 218980 h 615663"/>
                <a:gd name="connsiteX47" fmla="*/ 50102 w 290429"/>
                <a:gd name="connsiteY47" fmla="*/ 210598 h 615663"/>
                <a:gd name="connsiteX48" fmla="*/ 56293 w 290429"/>
                <a:gd name="connsiteY48" fmla="*/ 223361 h 615663"/>
                <a:gd name="connsiteX49" fmla="*/ 63151 w 290429"/>
                <a:gd name="connsiteY49" fmla="*/ 225266 h 615663"/>
                <a:gd name="connsiteX50" fmla="*/ 64865 w 290429"/>
                <a:gd name="connsiteY50" fmla="*/ 224504 h 615663"/>
                <a:gd name="connsiteX51" fmla="*/ 68389 w 290429"/>
                <a:gd name="connsiteY51" fmla="*/ 218218 h 615663"/>
                <a:gd name="connsiteX52" fmla="*/ 65722 w 290429"/>
                <a:gd name="connsiteY52" fmla="*/ 200311 h 615663"/>
                <a:gd name="connsiteX53" fmla="*/ 64198 w 290429"/>
                <a:gd name="connsiteY53" fmla="*/ 180118 h 615663"/>
                <a:gd name="connsiteX54" fmla="*/ 61246 w 290429"/>
                <a:gd name="connsiteY54" fmla="*/ 161068 h 615663"/>
                <a:gd name="connsiteX55" fmla="*/ 59341 w 290429"/>
                <a:gd name="connsiteY55" fmla="*/ 148400 h 615663"/>
                <a:gd name="connsiteX56" fmla="*/ 62294 w 290429"/>
                <a:gd name="connsiteY56" fmla="*/ 127921 h 615663"/>
                <a:gd name="connsiteX57" fmla="*/ 74486 w 290429"/>
                <a:gd name="connsiteY57" fmla="*/ 135160 h 615663"/>
                <a:gd name="connsiteX58" fmla="*/ 91440 w 290429"/>
                <a:gd name="connsiteY58" fmla="*/ 135922 h 615663"/>
                <a:gd name="connsiteX59" fmla="*/ 93154 w 290429"/>
                <a:gd name="connsiteY59" fmla="*/ 135922 h 615663"/>
                <a:gd name="connsiteX60" fmla="*/ 101727 w 290429"/>
                <a:gd name="connsiteY60" fmla="*/ 139922 h 615663"/>
                <a:gd name="connsiteX61" fmla="*/ 121539 w 290429"/>
                <a:gd name="connsiteY61" fmla="*/ 141446 h 615663"/>
                <a:gd name="connsiteX62" fmla="*/ 125444 w 290429"/>
                <a:gd name="connsiteY62" fmla="*/ 140113 h 615663"/>
                <a:gd name="connsiteX63" fmla="*/ 145161 w 290429"/>
                <a:gd name="connsiteY63" fmla="*/ 144685 h 615663"/>
                <a:gd name="connsiteX64" fmla="*/ 211836 w 290429"/>
                <a:gd name="connsiteY64" fmla="*/ 166211 h 615663"/>
                <a:gd name="connsiteX65" fmla="*/ 218789 w 290429"/>
                <a:gd name="connsiteY65" fmla="*/ 168212 h 615663"/>
                <a:gd name="connsiteX66" fmla="*/ 197168 w 290429"/>
                <a:gd name="connsiteY66" fmla="*/ 171450 h 615663"/>
                <a:gd name="connsiteX67" fmla="*/ 175165 w 290429"/>
                <a:gd name="connsiteY67" fmla="*/ 185166 h 615663"/>
                <a:gd name="connsiteX68" fmla="*/ 176499 w 290429"/>
                <a:gd name="connsiteY68" fmla="*/ 211169 h 615663"/>
                <a:gd name="connsiteX69" fmla="*/ 182023 w 290429"/>
                <a:gd name="connsiteY69" fmla="*/ 211169 h 615663"/>
                <a:gd name="connsiteX70" fmla="*/ 187071 w 290429"/>
                <a:gd name="connsiteY70" fmla="*/ 203454 h 615663"/>
                <a:gd name="connsiteX71" fmla="*/ 189929 w 290429"/>
                <a:gd name="connsiteY71" fmla="*/ 195072 h 615663"/>
                <a:gd name="connsiteX72" fmla="*/ 193738 w 290429"/>
                <a:gd name="connsiteY72" fmla="*/ 191262 h 615663"/>
                <a:gd name="connsiteX73" fmla="*/ 203263 w 290429"/>
                <a:gd name="connsiteY73" fmla="*/ 187642 h 615663"/>
                <a:gd name="connsiteX74" fmla="*/ 225552 w 290429"/>
                <a:gd name="connsiteY74" fmla="*/ 183928 h 615663"/>
                <a:gd name="connsiteX75" fmla="*/ 236506 w 290429"/>
                <a:gd name="connsiteY75" fmla="*/ 183928 h 615663"/>
                <a:gd name="connsiteX76" fmla="*/ 240506 w 290429"/>
                <a:gd name="connsiteY76" fmla="*/ 184785 h 615663"/>
                <a:gd name="connsiteX77" fmla="*/ 243173 w 290429"/>
                <a:gd name="connsiteY77" fmla="*/ 185357 h 615663"/>
                <a:gd name="connsiteX78" fmla="*/ 244507 w 290429"/>
                <a:gd name="connsiteY78" fmla="*/ 185357 h 615663"/>
                <a:gd name="connsiteX79" fmla="*/ 249174 w 290429"/>
                <a:gd name="connsiteY79" fmla="*/ 182404 h 615663"/>
                <a:gd name="connsiteX80" fmla="*/ 249841 w 290429"/>
                <a:gd name="connsiteY80" fmla="*/ 183166 h 615663"/>
                <a:gd name="connsiteX81" fmla="*/ 251270 w 290429"/>
                <a:gd name="connsiteY81" fmla="*/ 185357 h 615663"/>
                <a:gd name="connsiteX82" fmla="*/ 253841 w 290429"/>
                <a:gd name="connsiteY82" fmla="*/ 190310 h 615663"/>
                <a:gd name="connsiteX83" fmla="*/ 254318 w 290429"/>
                <a:gd name="connsiteY83" fmla="*/ 191643 h 615663"/>
                <a:gd name="connsiteX84" fmla="*/ 255746 w 290429"/>
                <a:gd name="connsiteY84" fmla="*/ 196406 h 615663"/>
                <a:gd name="connsiteX85" fmla="*/ 256413 w 290429"/>
                <a:gd name="connsiteY85" fmla="*/ 199739 h 615663"/>
                <a:gd name="connsiteX86" fmla="*/ 256985 w 290429"/>
                <a:gd name="connsiteY86" fmla="*/ 203073 h 615663"/>
                <a:gd name="connsiteX87" fmla="*/ 256985 w 290429"/>
                <a:gd name="connsiteY87" fmla="*/ 210407 h 615663"/>
                <a:gd name="connsiteX88" fmla="*/ 256985 w 290429"/>
                <a:gd name="connsiteY88" fmla="*/ 227457 h 615663"/>
                <a:gd name="connsiteX89" fmla="*/ 256985 w 290429"/>
                <a:gd name="connsiteY89" fmla="*/ 232410 h 615663"/>
                <a:gd name="connsiteX90" fmla="*/ 248698 w 290429"/>
                <a:gd name="connsiteY90" fmla="*/ 233934 h 615663"/>
                <a:gd name="connsiteX91" fmla="*/ 224314 w 290429"/>
                <a:gd name="connsiteY91" fmla="*/ 233934 h 615663"/>
                <a:gd name="connsiteX92" fmla="*/ 187071 w 290429"/>
                <a:gd name="connsiteY92" fmla="*/ 221837 h 615663"/>
                <a:gd name="connsiteX93" fmla="*/ 180876 w 290429"/>
                <a:gd name="connsiteY93" fmla="*/ 221973 h 615663"/>
                <a:gd name="connsiteX94" fmla="*/ 179832 w 290429"/>
                <a:gd name="connsiteY94" fmla="*/ 226219 h 615663"/>
                <a:gd name="connsiteX95" fmla="*/ 219456 w 290429"/>
                <a:gd name="connsiteY95" fmla="*/ 250793 h 615663"/>
                <a:gd name="connsiteX96" fmla="*/ 222790 w 290429"/>
                <a:gd name="connsiteY96" fmla="*/ 251365 h 615663"/>
                <a:gd name="connsiteX97" fmla="*/ 221361 w 290429"/>
                <a:gd name="connsiteY97" fmla="*/ 251365 h 615663"/>
                <a:gd name="connsiteX98" fmla="*/ 218218 w 290429"/>
                <a:gd name="connsiteY98" fmla="*/ 251936 h 615663"/>
                <a:gd name="connsiteX99" fmla="*/ 215074 w 290429"/>
                <a:gd name="connsiteY99" fmla="*/ 251936 h 615663"/>
                <a:gd name="connsiteX100" fmla="*/ 179927 w 290429"/>
                <a:gd name="connsiteY100" fmla="*/ 253651 h 615663"/>
                <a:gd name="connsiteX101" fmla="*/ 146018 w 290429"/>
                <a:gd name="connsiteY101" fmla="*/ 251270 h 615663"/>
                <a:gd name="connsiteX102" fmla="*/ 142685 w 290429"/>
                <a:gd name="connsiteY102" fmla="*/ 251270 h 615663"/>
                <a:gd name="connsiteX103" fmla="*/ 139827 w 290429"/>
                <a:gd name="connsiteY103" fmla="*/ 251270 h 615663"/>
                <a:gd name="connsiteX104" fmla="*/ 132874 w 290429"/>
                <a:gd name="connsiteY104" fmla="*/ 250127 h 615663"/>
                <a:gd name="connsiteX105" fmla="*/ 115729 w 290429"/>
                <a:gd name="connsiteY105" fmla="*/ 246983 h 615663"/>
                <a:gd name="connsiteX106" fmla="*/ 80677 w 290429"/>
                <a:gd name="connsiteY106" fmla="*/ 238792 h 615663"/>
                <a:gd name="connsiteX107" fmla="*/ 61055 w 290429"/>
                <a:gd name="connsiteY107" fmla="*/ 234410 h 615663"/>
                <a:gd name="connsiteX108" fmla="*/ 47149 w 290429"/>
                <a:gd name="connsiteY108" fmla="*/ 232029 h 615663"/>
                <a:gd name="connsiteX109" fmla="*/ 49244 w 290429"/>
                <a:gd name="connsiteY109" fmla="*/ 219170 h 615663"/>
                <a:gd name="connsiteX110" fmla="*/ 33052 w 290429"/>
                <a:gd name="connsiteY110" fmla="*/ 324517 h 615663"/>
                <a:gd name="connsiteX111" fmla="*/ 33052 w 290429"/>
                <a:gd name="connsiteY111" fmla="*/ 324517 h 615663"/>
                <a:gd name="connsiteX112" fmla="*/ 33052 w 290429"/>
                <a:gd name="connsiteY112" fmla="*/ 324517 h 615663"/>
                <a:gd name="connsiteX113" fmla="*/ 34099 w 290429"/>
                <a:gd name="connsiteY113" fmla="*/ 328422 h 615663"/>
                <a:gd name="connsiteX114" fmla="*/ 42863 w 290429"/>
                <a:gd name="connsiteY114" fmla="*/ 341376 h 615663"/>
                <a:gd name="connsiteX115" fmla="*/ 47815 w 290429"/>
                <a:gd name="connsiteY115" fmla="*/ 339281 h 615663"/>
                <a:gd name="connsiteX116" fmla="*/ 47815 w 290429"/>
                <a:gd name="connsiteY116" fmla="*/ 326422 h 615663"/>
                <a:gd name="connsiteX117" fmla="*/ 43244 w 290429"/>
                <a:gd name="connsiteY117" fmla="*/ 309753 h 615663"/>
                <a:gd name="connsiteX118" fmla="*/ 39053 w 290429"/>
                <a:gd name="connsiteY118" fmla="*/ 281178 h 615663"/>
                <a:gd name="connsiteX119" fmla="*/ 41720 w 290429"/>
                <a:gd name="connsiteY119" fmla="*/ 263176 h 615663"/>
                <a:gd name="connsiteX120" fmla="*/ 49816 w 290429"/>
                <a:gd name="connsiteY120" fmla="*/ 266795 h 615663"/>
                <a:gd name="connsiteX121" fmla="*/ 70580 w 290429"/>
                <a:gd name="connsiteY121" fmla="*/ 274606 h 615663"/>
                <a:gd name="connsiteX122" fmla="*/ 108680 w 290429"/>
                <a:gd name="connsiteY122" fmla="*/ 284798 h 615663"/>
                <a:gd name="connsiteX123" fmla="*/ 186500 w 290429"/>
                <a:gd name="connsiteY123" fmla="*/ 293084 h 615663"/>
                <a:gd name="connsiteX124" fmla="*/ 242697 w 290429"/>
                <a:gd name="connsiteY124" fmla="*/ 285655 h 615663"/>
                <a:gd name="connsiteX125" fmla="*/ 244507 w 290429"/>
                <a:gd name="connsiteY125" fmla="*/ 285655 h 615663"/>
                <a:gd name="connsiteX126" fmla="*/ 252984 w 290429"/>
                <a:gd name="connsiteY126" fmla="*/ 287369 h 615663"/>
                <a:gd name="connsiteX127" fmla="*/ 250222 w 290429"/>
                <a:gd name="connsiteY127" fmla="*/ 287369 h 615663"/>
                <a:gd name="connsiteX128" fmla="*/ 218504 w 290429"/>
                <a:gd name="connsiteY128" fmla="*/ 296894 h 615663"/>
                <a:gd name="connsiteX129" fmla="*/ 194120 w 290429"/>
                <a:gd name="connsiteY129" fmla="*/ 318326 h 615663"/>
                <a:gd name="connsiteX130" fmla="*/ 191167 w 290429"/>
                <a:gd name="connsiteY130" fmla="*/ 326708 h 615663"/>
                <a:gd name="connsiteX131" fmla="*/ 191167 w 290429"/>
                <a:gd name="connsiteY131" fmla="*/ 326898 h 615663"/>
                <a:gd name="connsiteX132" fmla="*/ 191167 w 290429"/>
                <a:gd name="connsiteY132" fmla="*/ 326898 h 615663"/>
                <a:gd name="connsiteX133" fmla="*/ 191167 w 290429"/>
                <a:gd name="connsiteY133" fmla="*/ 328803 h 615663"/>
                <a:gd name="connsiteX134" fmla="*/ 192024 w 290429"/>
                <a:gd name="connsiteY134" fmla="*/ 333280 h 615663"/>
                <a:gd name="connsiteX135" fmla="*/ 202787 w 290429"/>
                <a:gd name="connsiteY135" fmla="*/ 333280 h 615663"/>
                <a:gd name="connsiteX136" fmla="*/ 216884 w 290429"/>
                <a:gd name="connsiteY136" fmla="*/ 319754 h 615663"/>
                <a:gd name="connsiteX137" fmla="*/ 235934 w 290429"/>
                <a:gd name="connsiteY137" fmla="*/ 308801 h 615663"/>
                <a:gd name="connsiteX138" fmla="*/ 258032 w 290429"/>
                <a:gd name="connsiteY138" fmla="*/ 302324 h 615663"/>
                <a:gd name="connsiteX139" fmla="*/ 269177 w 290429"/>
                <a:gd name="connsiteY139" fmla="*/ 300228 h 615663"/>
                <a:gd name="connsiteX140" fmla="*/ 279368 w 290429"/>
                <a:gd name="connsiteY140" fmla="*/ 298514 h 615663"/>
                <a:gd name="connsiteX141" fmla="*/ 282607 w 290429"/>
                <a:gd name="connsiteY141" fmla="*/ 301657 h 615663"/>
                <a:gd name="connsiteX142" fmla="*/ 284798 w 290429"/>
                <a:gd name="connsiteY142" fmla="*/ 304229 h 615663"/>
                <a:gd name="connsiteX143" fmla="*/ 284797 w 290429"/>
                <a:gd name="connsiteY143" fmla="*/ 304229 h 615663"/>
                <a:gd name="connsiteX144" fmla="*/ 288322 w 290429"/>
                <a:gd name="connsiteY144" fmla="*/ 310515 h 615663"/>
                <a:gd name="connsiteX145" fmla="*/ 288322 w 290429"/>
                <a:gd name="connsiteY145" fmla="*/ 310515 h 615663"/>
                <a:gd name="connsiteX146" fmla="*/ 289465 w 290429"/>
                <a:gd name="connsiteY146" fmla="*/ 313658 h 615663"/>
                <a:gd name="connsiteX147" fmla="*/ 290322 w 290429"/>
                <a:gd name="connsiteY147" fmla="*/ 317183 h 615663"/>
                <a:gd name="connsiteX148" fmla="*/ 290322 w 290429"/>
                <a:gd name="connsiteY148" fmla="*/ 317849 h 615663"/>
                <a:gd name="connsiteX149" fmla="*/ 290322 w 290429"/>
                <a:gd name="connsiteY149" fmla="*/ 318421 h 615663"/>
                <a:gd name="connsiteX150" fmla="*/ 290322 w 290429"/>
                <a:gd name="connsiteY150" fmla="*/ 324326 h 615663"/>
                <a:gd name="connsiteX151" fmla="*/ 290322 w 290429"/>
                <a:gd name="connsiteY151" fmla="*/ 326803 h 615663"/>
                <a:gd name="connsiteX152" fmla="*/ 289274 w 290429"/>
                <a:gd name="connsiteY152" fmla="*/ 331089 h 615663"/>
                <a:gd name="connsiteX153" fmla="*/ 287846 w 290429"/>
                <a:gd name="connsiteY153" fmla="*/ 335566 h 615663"/>
                <a:gd name="connsiteX154" fmla="*/ 287846 w 290429"/>
                <a:gd name="connsiteY154" fmla="*/ 335566 h 615663"/>
                <a:gd name="connsiteX155" fmla="*/ 287846 w 290429"/>
                <a:gd name="connsiteY155" fmla="*/ 336042 h 615663"/>
                <a:gd name="connsiteX156" fmla="*/ 284036 w 290429"/>
                <a:gd name="connsiteY156" fmla="*/ 343472 h 615663"/>
                <a:gd name="connsiteX157" fmla="*/ 280511 w 290429"/>
                <a:gd name="connsiteY157" fmla="*/ 348806 h 615663"/>
                <a:gd name="connsiteX158" fmla="*/ 280511 w 290429"/>
                <a:gd name="connsiteY158" fmla="*/ 348806 h 615663"/>
                <a:gd name="connsiteX159" fmla="*/ 280035 w 290429"/>
                <a:gd name="connsiteY159" fmla="*/ 349472 h 615663"/>
                <a:gd name="connsiteX160" fmla="*/ 274606 w 290429"/>
                <a:gd name="connsiteY160" fmla="*/ 349472 h 615663"/>
                <a:gd name="connsiteX161" fmla="*/ 271177 w 290429"/>
                <a:gd name="connsiteY161" fmla="*/ 350615 h 615663"/>
                <a:gd name="connsiteX162" fmla="*/ 262890 w 290429"/>
                <a:gd name="connsiteY162" fmla="*/ 353092 h 615663"/>
                <a:gd name="connsiteX163" fmla="*/ 261080 w 290429"/>
                <a:gd name="connsiteY163" fmla="*/ 353092 h 615663"/>
                <a:gd name="connsiteX164" fmla="*/ 260223 w 290429"/>
                <a:gd name="connsiteY164" fmla="*/ 353092 h 615663"/>
                <a:gd name="connsiteX165" fmla="*/ 254222 w 290429"/>
                <a:gd name="connsiteY165" fmla="*/ 353568 h 615663"/>
                <a:gd name="connsiteX166" fmla="*/ 242697 w 290429"/>
                <a:gd name="connsiteY166" fmla="*/ 353568 h 615663"/>
                <a:gd name="connsiteX167" fmla="*/ 222695 w 290429"/>
                <a:gd name="connsiteY167" fmla="*/ 350330 h 615663"/>
                <a:gd name="connsiteX168" fmla="*/ 217170 w 290429"/>
                <a:gd name="connsiteY168" fmla="*/ 347853 h 615663"/>
                <a:gd name="connsiteX169" fmla="*/ 214313 w 290429"/>
                <a:gd name="connsiteY169" fmla="*/ 345662 h 615663"/>
                <a:gd name="connsiteX170" fmla="*/ 213741 w 290429"/>
                <a:gd name="connsiteY170" fmla="*/ 343948 h 615663"/>
                <a:gd name="connsiteX171" fmla="*/ 208889 w 290429"/>
                <a:gd name="connsiteY171" fmla="*/ 341039 h 615663"/>
                <a:gd name="connsiteX172" fmla="*/ 206407 w 290429"/>
                <a:gd name="connsiteY172" fmla="*/ 342900 h 615663"/>
                <a:gd name="connsiteX173" fmla="*/ 236982 w 290429"/>
                <a:gd name="connsiteY173" fmla="*/ 372618 h 615663"/>
                <a:gd name="connsiteX174" fmla="*/ 244126 w 290429"/>
                <a:gd name="connsiteY174" fmla="*/ 373856 h 615663"/>
                <a:gd name="connsiteX175" fmla="*/ 218789 w 290429"/>
                <a:gd name="connsiteY175" fmla="*/ 381095 h 615663"/>
                <a:gd name="connsiteX176" fmla="*/ 211264 w 290429"/>
                <a:gd name="connsiteY176" fmla="*/ 382524 h 615663"/>
                <a:gd name="connsiteX177" fmla="*/ 205264 w 290429"/>
                <a:gd name="connsiteY177" fmla="*/ 383477 h 615663"/>
                <a:gd name="connsiteX178" fmla="*/ 190595 w 290429"/>
                <a:gd name="connsiteY178" fmla="*/ 385001 h 615663"/>
                <a:gd name="connsiteX179" fmla="*/ 110966 w 290429"/>
                <a:gd name="connsiteY179" fmla="*/ 382715 h 615663"/>
                <a:gd name="connsiteX180" fmla="*/ 102965 w 290429"/>
                <a:gd name="connsiteY180" fmla="*/ 381762 h 615663"/>
                <a:gd name="connsiteX181" fmla="*/ 102108 w 290429"/>
                <a:gd name="connsiteY181" fmla="*/ 381762 h 615663"/>
                <a:gd name="connsiteX182" fmla="*/ 98203 w 290429"/>
                <a:gd name="connsiteY182" fmla="*/ 381191 h 615663"/>
                <a:gd name="connsiteX183" fmla="*/ 68771 w 290429"/>
                <a:gd name="connsiteY183" fmla="*/ 375476 h 615663"/>
                <a:gd name="connsiteX184" fmla="*/ 38195 w 290429"/>
                <a:gd name="connsiteY184" fmla="*/ 368427 h 615663"/>
                <a:gd name="connsiteX185" fmla="*/ 27813 w 290429"/>
                <a:gd name="connsiteY185" fmla="*/ 366332 h 615663"/>
                <a:gd name="connsiteX186" fmla="*/ 32956 w 290429"/>
                <a:gd name="connsiteY186" fmla="*/ 322898 h 615663"/>
                <a:gd name="connsiteX187" fmla="*/ 23527 w 290429"/>
                <a:gd name="connsiteY187" fmla="*/ 613410 h 615663"/>
                <a:gd name="connsiteX188" fmla="*/ 23527 w 290429"/>
                <a:gd name="connsiteY188" fmla="*/ 613410 h 615663"/>
                <a:gd name="connsiteX189" fmla="*/ 21812 w 290429"/>
                <a:gd name="connsiteY189" fmla="*/ 613410 h 615663"/>
                <a:gd name="connsiteX190" fmla="*/ 16097 w 290429"/>
                <a:gd name="connsiteY190" fmla="*/ 612458 h 615663"/>
                <a:gd name="connsiteX191" fmla="*/ 0 w 290429"/>
                <a:gd name="connsiteY191" fmla="*/ 609315 h 615663"/>
                <a:gd name="connsiteX192" fmla="*/ 2762 w 290429"/>
                <a:gd name="connsiteY192" fmla="*/ 589407 h 615663"/>
                <a:gd name="connsiteX193" fmla="*/ 9716 w 290429"/>
                <a:gd name="connsiteY193" fmla="*/ 596265 h 615663"/>
                <a:gd name="connsiteX194" fmla="*/ 17336 w 290429"/>
                <a:gd name="connsiteY194" fmla="*/ 588455 h 615663"/>
                <a:gd name="connsiteX195" fmla="*/ 11239 w 290429"/>
                <a:gd name="connsiteY195" fmla="*/ 577596 h 615663"/>
                <a:gd name="connsiteX196" fmla="*/ 6382 w 290429"/>
                <a:gd name="connsiteY196" fmla="*/ 567214 h 615663"/>
                <a:gd name="connsiteX197" fmla="*/ 5810 w 290429"/>
                <a:gd name="connsiteY197" fmla="*/ 566166 h 615663"/>
                <a:gd name="connsiteX198" fmla="*/ 7144 w 290429"/>
                <a:gd name="connsiteY198" fmla="*/ 555593 h 615663"/>
                <a:gd name="connsiteX199" fmla="*/ 19717 w 290429"/>
                <a:gd name="connsiteY199" fmla="*/ 561308 h 615663"/>
                <a:gd name="connsiteX200" fmla="*/ 67342 w 290429"/>
                <a:gd name="connsiteY200" fmla="*/ 569500 h 615663"/>
                <a:gd name="connsiteX201" fmla="*/ 122968 w 290429"/>
                <a:gd name="connsiteY201" fmla="*/ 567880 h 615663"/>
                <a:gd name="connsiteX202" fmla="*/ 122968 w 290429"/>
                <a:gd name="connsiteY202" fmla="*/ 574071 h 615663"/>
                <a:gd name="connsiteX203" fmla="*/ 126778 w 290429"/>
                <a:gd name="connsiteY203" fmla="*/ 583596 h 615663"/>
                <a:gd name="connsiteX204" fmla="*/ 148114 w 290429"/>
                <a:gd name="connsiteY204" fmla="*/ 596836 h 615663"/>
                <a:gd name="connsiteX205" fmla="*/ 156877 w 290429"/>
                <a:gd name="connsiteY205" fmla="*/ 599122 h 615663"/>
                <a:gd name="connsiteX206" fmla="*/ 154210 w 290429"/>
                <a:gd name="connsiteY206" fmla="*/ 600075 h 615663"/>
                <a:gd name="connsiteX207" fmla="*/ 135160 w 290429"/>
                <a:gd name="connsiteY207" fmla="*/ 606171 h 615663"/>
                <a:gd name="connsiteX208" fmla="*/ 100203 w 290429"/>
                <a:gd name="connsiteY208" fmla="*/ 613696 h 615663"/>
                <a:gd name="connsiteX209" fmla="*/ 98107 w 290429"/>
                <a:gd name="connsiteY209" fmla="*/ 613696 h 615663"/>
                <a:gd name="connsiteX210" fmla="*/ 94774 w 290429"/>
                <a:gd name="connsiteY210" fmla="*/ 613696 h 615663"/>
                <a:gd name="connsiteX211" fmla="*/ 86106 w 290429"/>
                <a:gd name="connsiteY211" fmla="*/ 614553 h 615663"/>
                <a:gd name="connsiteX212" fmla="*/ 67056 w 290429"/>
                <a:gd name="connsiteY212" fmla="*/ 615601 h 615663"/>
                <a:gd name="connsiteX213" fmla="*/ 31718 w 290429"/>
                <a:gd name="connsiteY213" fmla="*/ 614077 h 615663"/>
                <a:gd name="connsiteX214" fmla="*/ 23051 w 290429"/>
                <a:gd name="connsiteY214" fmla="*/ 613029 h 615663"/>
                <a:gd name="connsiteX215" fmla="*/ 204978 w 290429"/>
                <a:gd name="connsiteY215" fmla="*/ 555498 h 615663"/>
                <a:gd name="connsiteX216" fmla="*/ 204978 w 290429"/>
                <a:gd name="connsiteY216" fmla="*/ 551021 h 615663"/>
                <a:gd name="connsiteX217" fmla="*/ 160972 w 290429"/>
                <a:gd name="connsiteY217" fmla="*/ 562261 h 615663"/>
                <a:gd name="connsiteX218" fmla="*/ 132874 w 290429"/>
                <a:gd name="connsiteY218" fmla="*/ 566452 h 615663"/>
                <a:gd name="connsiteX219" fmla="*/ 157353 w 290429"/>
                <a:gd name="connsiteY219" fmla="*/ 581216 h 615663"/>
                <a:gd name="connsiteX220" fmla="*/ 178308 w 290429"/>
                <a:gd name="connsiteY220" fmla="*/ 584073 h 615663"/>
                <a:gd name="connsiteX221" fmla="*/ 187166 w 290429"/>
                <a:gd name="connsiteY221" fmla="*/ 585311 h 615663"/>
                <a:gd name="connsiteX222" fmla="*/ 190786 w 290429"/>
                <a:gd name="connsiteY222" fmla="*/ 583216 h 615663"/>
                <a:gd name="connsiteX223" fmla="*/ 193167 w 290429"/>
                <a:gd name="connsiteY223" fmla="*/ 581501 h 615663"/>
                <a:gd name="connsiteX224" fmla="*/ 194596 w 290429"/>
                <a:gd name="connsiteY224" fmla="*/ 580263 h 615663"/>
                <a:gd name="connsiteX225" fmla="*/ 197644 w 290429"/>
                <a:gd name="connsiteY225" fmla="*/ 577120 h 615663"/>
                <a:gd name="connsiteX226" fmla="*/ 198215 w 290429"/>
                <a:gd name="connsiteY226" fmla="*/ 576453 h 615663"/>
                <a:gd name="connsiteX227" fmla="*/ 201263 w 290429"/>
                <a:gd name="connsiteY227" fmla="*/ 571310 h 615663"/>
                <a:gd name="connsiteX228" fmla="*/ 202502 w 290429"/>
                <a:gd name="connsiteY228" fmla="*/ 568928 h 615663"/>
                <a:gd name="connsiteX229" fmla="*/ 202978 w 290429"/>
                <a:gd name="connsiteY229" fmla="*/ 567595 h 615663"/>
                <a:gd name="connsiteX230" fmla="*/ 204692 w 290429"/>
                <a:gd name="connsiteY230" fmla="*/ 560737 h 615663"/>
                <a:gd name="connsiteX231" fmla="*/ 205264 w 290429"/>
                <a:gd name="connsiteY231" fmla="*/ 557213 h 615663"/>
                <a:gd name="connsiteX232" fmla="*/ 205264 w 290429"/>
                <a:gd name="connsiteY232" fmla="*/ 556070 h 615663"/>
                <a:gd name="connsiteX233" fmla="*/ 14478 w 290429"/>
                <a:gd name="connsiteY233" fmla="*/ 492728 h 615663"/>
                <a:gd name="connsiteX234" fmla="*/ 14478 w 290429"/>
                <a:gd name="connsiteY234" fmla="*/ 492728 h 615663"/>
                <a:gd name="connsiteX235" fmla="*/ 18669 w 290429"/>
                <a:gd name="connsiteY235" fmla="*/ 495491 h 615663"/>
                <a:gd name="connsiteX236" fmla="*/ 24670 w 290429"/>
                <a:gd name="connsiteY236" fmla="*/ 493014 h 615663"/>
                <a:gd name="connsiteX237" fmla="*/ 25717 w 290429"/>
                <a:gd name="connsiteY237" fmla="*/ 475107 h 615663"/>
                <a:gd name="connsiteX238" fmla="*/ 22955 w 290429"/>
                <a:gd name="connsiteY238" fmla="*/ 456057 h 615663"/>
                <a:gd name="connsiteX239" fmla="*/ 20288 w 290429"/>
                <a:gd name="connsiteY239" fmla="*/ 439484 h 615663"/>
                <a:gd name="connsiteX240" fmla="*/ 20955 w 290429"/>
                <a:gd name="connsiteY240" fmla="*/ 432816 h 615663"/>
                <a:gd name="connsiteX241" fmla="*/ 24384 w 290429"/>
                <a:gd name="connsiteY241" fmla="*/ 401098 h 615663"/>
                <a:gd name="connsiteX242" fmla="*/ 44005 w 290429"/>
                <a:gd name="connsiteY242" fmla="*/ 409766 h 615663"/>
                <a:gd name="connsiteX243" fmla="*/ 89154 w 290429"/>
                <a:gd name="connsiteY243" fmla="*/ 421386 h 615663"/>
                <a:gd name="connsiteX244" fmla="*/ 150400 w 290429"/>
                <a:gd name="connsiteY244" fmla="*/ 427673 h 615663"/>
                <a:gd name="connsiteX245" fmla="*/ 191548 w 290429"/>
                <a:gd name="connsiteY245" fmla="*/ 427101 h 615663"/>
                <a:gd name="connsiteX246" fmla="*/ 181356 w 290429"/>
                <a:gd name="connsiteY246" fmla="*/ 432911 h 615663"/>
                <a:gd name="connsiteX247" fmla="*/ 167449 w 290429"/>
                <a:gd name="connsiteY247" fmla="*/ 461486 h 615663"/>
                <a:gd name="connsiteX248" fmla="*/ 176974 w 290429"/>
                <a:gd name="connsiteY248" fmla="*/ 490919 h 615663"/>
                <a:gd name="connsiteX249" fmla="*/ 188786 w 290429"/>
                <a:gd name="connsiteY249" fmla="*/ 481394 h 615663"/>
                <a:gd name="connsiteX250" fmla="*/ 195263 w 290429"/>
                <a:gd name="connsiteY250" fmla="*/ 446437 h 615663"/>
                <a:gd name="connsiteX251" fmla="*/ 218027 w 290429"/>
                <a:gd name="connsiteY251" fmla="*/ 433388 h 615663"/>
                <a:gd name="connsiteX252" fmla="*/ 243745 w 290429"/>
                <a:gd name="connsiteY252" fmla="*/ 420338 h 615663"/>
                <a:gd name="connsiteX253" fmla="*/ 244983 w 290429"/>
                <a:gd name="connsiteY253" fmla="*/ 419767 h 615663"/>
                <a:gd name="connsiteX254" fmla="*/ 245650 w 290429"/>
                <a:gd name="connsiteY254" fmla="*/ 420719 h 615663"/>
                <a:gd name="connsiteX255" fmla="*/ 245650 w 290429"/>
                <a:gd name="connsiteY255" fmla="*/ 420719 h 615663"/>
                <a:gd name="connsiteX256" fmla="*/ 248507 w 290429"/>
                <a:gd name="connsiteY256" fmla="*/ 424434 h 615663"/>
                <a:gd name="connsiteX257" fmla="*/ 249269 w 290429"/>
                <a:gd name="connsiteY257" fmla="*/ 425768 h 615663"/>
                <a:gd name="connsiteX258" fmla="*/ 252222 w 290429"/>
                <a:gd name="connsiteY258" fmla="*/ 430721 h 615663"/>
                <a:gd name="connsiteX259" fmla="*/ 253841 w 290429"/>
                <a:gd name="connsiteY259" fmla="*/ 433959 h 615663"/>
                <a:gd name="connsiteX260" fmla="*/ 255175 w 290429"/>
                <a:gd name="connsiteY260" fmla="*/ 437483 h 615663"/>
                <a:gd name="connsiteX261" fmla="*/ 258032 w 290429"/>
                <a:gd name="connsiteY261" fmla="*/ 449771 h 615663"/>
                <a:gd name="connsiteX262" fmla="*/ 258032 w 290429"/>
                <a:gd name="connsiteY262" fmla="*/ 450342 h 615663"/>
                <a:gd name="connsiteX263" fmla="*/ 258032 w 290429"/>
                <a:gd name="connsiteY263" fmla="*/ 451199 h 615663"/>
                <a:gd name="connsiteX264" fmla="*/ 258032 w 290429"/>
                <a:gd name="connsiteY264" fmla="*/ 457772 h 615663"/>
                <a:gd name="connsiteX265" fmla="*/ 258032 w 290429"/>
                <a:gd name="connsiteY265" fmla="*/ 470916 h 615663"/>
                <a:gd name="connsiteX266" fmla="*/ 257556 w 290429"/>
                <a:gd name="connsiteY266" fmla="*/ 476155 h 615663"/>
                <a:gd name="connsiteX267" fmla="*/ 256127 w 290429"/>
                <a:gd name="connsiteY267" fmla="*/ 479108 h 615663"/>
                <a:gd name="connsiteX268" fmla="*/ 255366 w 290429"/>
                <a:gd name="connsiteY268" fmla="*/ 480536 h 615663"/>
                <a:gd name="connsiteX269" fmla="*/ 254127 w 290429"/>
                <a:gd name="connsiteY269" fmla="*/ 482251 h 615663"/>
                <a:gd name="connsiteX270" fmla="*/ 247936 w 290429"/>
                <a:gd name="connsiteY270" fmla="*/ 488061 h 615663"/>
                <a:gd name="connsiteX271" fmla="*/ 246126 w 290429"/>
                <a:gd name="connsiteY271" fmla="*/ 489585 h 615663"/>
                <a:gd name="connsiteX272" fmla="*/ 244507 w 290429"/>
                <a:gd name="connsiteY272" fmla="*/ 490823 h 615663"/>
                <a:gd name="connsiteX273" fmla="*/ 241363 w 290429"/>
                <a:gd name="connsiteY273" fmla="*/ 492824 h 615663"/>
                <a:gd name="connsiteX274" fmla="*/ 236506 w 290429"/>
                <a:gd name="connsiteY274" fmla="*/ 493395 h 615663"/>
                <a:gd name="connsiteX275" fmla="*/ 198406 w 290429"/>
                <a:gd name="connsiteY275" fmla="*/ 494348 h 615663"/>
                <a:gd name="connsiteX276" fmla="*/ 191953 w 290429"/>
                <a:gd name="connsiteY276" fmla="*/ 502469 h 615663"/>
                <a:gd name="connsiteX277" fmla="*/ 198406 w 290429"/>
                <a:gd name="connsiteY277" fmla="*/ 508921 h 615663"/>
                <a:gd name="connsiteX278" fmla="*/ 205169 w 290429"/>
                <a:gd name="connsiteY278" fmla="*/ 508921 h 615663"/>
                <a:gd name="connsiteX279" fmla="*/ 147447 w 290429"/>
                <a:gd name="connsiteY279" fmla="*/ 523780 h 615663"/>
                <a:gd name="connsiteX280" fmla="*/ 137922 w 290429"/>
                <a:gd name="connsiteY280" fmla="*/ 525304 h 615663"/>
                <a:gd name="connsiteX281" fmla="*/ 134207 w 290429"/>
                <a:gd name="connsiteY281" fmla="*/ 525304 h 615663"/>
                <a:gd name="connsiteX282" fmla="*/ 128683 w 290429"/>
                <a:gd name="connsiteY282" fmla="*/ 525971 h 615663"/>
                <a:gd name="connsiteX283" fmla="*/ 104775 w 290429"/>
                <a:gd name="connsiteY283" fmla="*/ 527876 h 615663"/>
                <a:gd name="connsiteX284" fmla="*/ 60674 w 290429"/>
                <a:gd name="connsiteY284" fmla="*/ 527876 h 615663"/>
                <a:gd name="connsiteX285" fmla="*/ 51149 w 290429"/>
                <a:gd name="connsiteY285" fmla="*/ 527114 h 615663"/>
                <a:gd name="connsiteX286" fmla="*/ 45434 w 290429"/>
                <a:gd name="connsiteY286" fmla="*/ 526352 h 615663"/>
                <a:gd name="connsiteX287" fmla="*/ 42005 w 290429"/>
                <a:gd name="connsiteY287" fmla="*/ 525780 h 615663"/>
                <a:gd name="connsiteX288" fmla="*/ 19240 w 290429"/>
                <a:gd name="connsiteY288" fmla="*/ 520827 h 615663"/>
                <a:gd name="connsiteX289" fmla="*/ 11525 w 290429"/>
                <a:gd name="connsiteY289" fmla="*/ 518446 h 615663"/>
                <a:gd name="connsiteX290" fmla="*/ 14478 w 290429"/>
                <a:gd name="connsiteY290" fmla="*/ 491681 h 615663"/>
                <a:gd name="connsiteX291" fmla="*/ 188976 w 290429"/>
                <a:gd name="connsiteY291" fmla="*/ 112205 h 615663"/>
                <a:gd name="connsiteX292" fmla="*/ 188976 w 290429"/>
                <a:gd name="connsiteY292" fmla="*/ 112205 h 615663"/>
                <a:gd name="connsiteX293" fmla="*/ 197834 w 290429"/>
                <a:gd name="connsiteY293" fmla="*/ 125921 h 615663"/>
                <a:gd name="connsiteX294" fmla="*/ 198501 w 290429"/>
                <a:gd name="connsiteY294" fmla="*/ 126968 h 615663"/>
                <a:gd name="connsiteX295" fmla="*/ 173355 w 290429"/>
                <a:gd name="connsiteY295" fmla="*/ 119063 h 615663"/>
                <a:gd name="connsiteX296" fmla="*/ 188976 w 290429"/>
                <a:gd name="connsiteY296" fmla="*/ 112205 h 615663"/>
                <a:gd name="connsiteX297" fmla="*/ 277559 w 290429"/>
                <a:gd name="connsiteY297" fmla="*/ 125825 h 615663"/>
                <a:gd name="connsiteX298" fmla="*/ 269557 w 290429"/>
                <a:gd name="connsiteY298" fmla="*/ 117539 h 615663"/>
                <a:gd name="connsiteX299" fmla="*/ 255460 w 290429"/>
                <a:gd name="connsiteY299" fmla="*/ 128778 h 615663"/>
                <a:gd name="connsiteX300" fmla="*/ 253922 w 290429"/>
                <a:gd name="connsiteY300" fmla="*/ 136025 h 615663"/>
                <a:gd name="connsiteX301" fmla="*/ 259366 w 290429"/>
                <a:gd name="connsiteY301" fmla="*/ 138303 h 615663"/>
                <a:gd name="connsiteX302" fmla="*/ 277558 w 290429"/>
                <a:gd name="connsiteY302" fmla="*/ 126111 h 61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</a:cxnLst>
              <a:rect l="l" t="t" r="r" b="b"/>
              <a:pathLst>
                <a:path w="290429" h="615663">
                  <a:moveTo>
                    <a:pt x="276320" y="141256"/>
                  </a:moveTo>
                  <a:cubicBezTo>
                    <a:pt x="274092" y="140703"/>
                    <a:pt x="271824" y="142006"/>
                    <a:pt x="271177" y="144209"/>
                  </a:cubicBezTo>
                  <a:lnTo>
                    <a:pt x="271177" y="144209"/>
                  </a:lnTo>
                  <a:lnTo>
                    <a:pt x="271177" y="144209"/>
                  </a:lnTo>
                  <a:lnTo>
                    <a:pt x="271177" y="144209"/>
                  </a:lnTo>
                  <a:cubicBezTo>
                    <a:pt x="268922" y="144359"/>
                    <a:pt x="267171" y="146235"/>
                    <a:pt x="267176" y="148495"/>
                  </a:cubicBezTo>
                  <a:cubicBezTo>
                    <a:pt x="267123" y="150861"/>
                    <a:pt x="268998" y="152823"/>
                    <a:pt x="271365" y="152876"/>
                  </a:cubicBezTo>
                  <a:cubicBezTo>
                    <a:pt x="271366" y="152876"/>
                    <a:pt x="271367" y="152876"/>
                    <a:pt x="271367" y="152876"/>
                  </a:cubicBezTo>
                  <a:cubicBezTo>
                    <a:pt x="275352" y="152668"/>
                    <a:pt x="278706" y="149821"/>
                    <a:pt x="279559" y="145923"/>
                  </a:cubicBezTo>
                  <a:cubicBezTo>
                    <a:pt x="280178" y="143692"/>
                    <a:pt x="278912" y="141372"/>
                    <a:pt x="276701" y="140684"/>
                  </a:cubicBezTo>
                  <a:close/>
                  <a:moveTo>
                    <a:pt x="155829" y="10192"/>
                  </a:moveTo>
                  <a:lnTo>
                    <a:pt x="155829" y="10192"/>
                  </a:lnTo>
                  <a:cubicBezTo>
                    <a:pt x="155983" y="10900"/>
                    <a:pt x="156174" y="11599"/>
                    <a:pt x="156401" y="12287"/>
                  </a:cubicBezTo>
                  <a:cubicBezTo>
                    <a:pt x="156591" y="14506"/>
                    <a:pt x="156591" y="16736"/>
                    <a:pt x="156401" y="18955"/>
                  </a:cubicBezTo>
                  <a:cubicBezTo>
                    <a:pt x="154355" y="29110"/>
                    <a:pt x="150448" y="38798"/>
                    <a:pt x="144875" y="47530"/>
                  </a:cubicBezTo>
                  <a:cubicBezTo>
                    <a:pt x="140166" y="56473"/>
                    <a:pt x="134020" y="64582"/>
                    <a:pt x="126683" y="71533"/>
                  </a:cubicBezTo>
                  <a:cubicBezTo>
                    <a:pt x="116689" y="78891"/>
                    <a:pt x="105269" y="84082"/>
                    <a:pt x="93155" y="86773"/>
                  </a:cubicBezTo>
                  <a:cubicBezTo>
                    <a:pt x="93114" y="86521"/>
                    <a:pt x="93114" y="86263"/>
                    <a:pt x="93155" y="86011"/>
                  </a:cubicBezTo>
                  <a:cubicBezTo>
                    <a:pt x="93154" y="86011"/>
                    <a:pt x="93154" y="84011"/>
                    <a:pt x="93154" y="83344"/>
                  </a:cubicBezTo>
                  <a:cubicBezTo>
                    <a:pt x="93631" y="81248"/>
                    <a:pt x="94297" y="79058"/>
                    <a:pt x="94964" y="76962"/>
                  </a:cubicBezTo>
                  <a:lnTo>
                    <a:pt x="94964" y="76200"/>
                  </a:lnTo>
                  <a:cubicBezTo>
                    <a:pt x="95146" y="75736"/>
                    <a:pt x="95369" y="75290"/>
                    <a:pt x="95631" y="74867"/>
                  </a:cubicBezTo>
                  <a:cubicBezTo>
                    <a:pt x="96393" y="73247"/>
                    <a:pt x="97250" y="71628"/>
                    <a:pt x="98107" y="70104"/>
                  </a:cubicBezTo>
                  <a:cubicBezTo>
                    <a:pt x="105871" y="56854"/>
                    <a:pt x="114493" y="44127"/>
                    <a:pt x="123920" y="32004"/>
                  </a:cubicBezTo>
                  <a:cubicBezTo>
                    <a:pt x="131445" y="21527"/>
                    <a:pt x="138779" y="10954"/>
                    <a:pt x="145732" y="0"/>
                  </a:cubicBezTo>
                  <a:cubicBezTo>
                    <a:pt x="147447" y="1524"/>
                    <a:pt x="150019" y="3429"/>
                    <a:pt x="151162" y="4382"/>
                  </a:cubicBezTo>
                  <a:cubicBezTo>
                    <a:pt x="152505" y="5485"/>
                    <a:pt x="153691" y="6767"/>
                    <a:pt x="154686" y="8192"/>
                  </a:cubicBezTo>
                  <a:cubicBezTo>
                    <a:pt x="154686" y="8192"/>
                    <a:pt x="155257" y="9525"/>
                    <a:pt x="155448" y="9811"/>
                  </a:cubicBezTo>
                  <a:close/>
                  <a:moveTo>
                    <a:pt x="106585" y="106871"/>
                  </a:moveTo>
                  <a:lnTo>
                    <a:pt x="106585" y="106871"/>
                  </a:lnTo>
                  <a:cubicBezTo>
                    <a:pt x="106912" y="106990"/>
                    <a:pt x="107206" y="107186"/>
                    <a:pt x="107442" y="107442"/>
                  </a:cubicBezTo>
                  <a:lnTo>
                    <a:pt x="107442" y="107442"/>
                  </a:lnTo>
                  <a:lnTo>
                    <a:pt x="106585" y="106871"/>
                  </a:lnTo>
                  <a:close/>
                  <a:moveTo>
                    <a:pt x="64770" y="110014"/>
                  </a:moveTo>
                  <a:lnTo>
                    <a:pt x="64770" y="110014"/>
                  </a:lnTo>
                  <a:cubicBezTo>
                    <a:pt x="64770" y="110014"/>
                    <a:pt x="64770" y="109442"/>
                    <a:pt x="64770" y="109252"/>
                  </a:cubicBezTo>
                  <a:lnTo>
                    <a:pt x="65437" y="110300"/>
                  </a:lnTo>
                  <a:lnTo>
                    <a:pt x="64484" y="110966"/>
                  </a:lnTo>
                  <a:cubicBezTo>
                    <a:pt x="64528" y="110650"/>
                    <a:pt x="64528" y="110330"/>
                    <a:pt x="64484" y="110014"/>
                  </a:cubicBezTo>
                  <a:close/>
                  <a:moveTo>
                    <a:pt x="74295" y="44387"/>
                  </a:moveTo>
                  <a:lnTo>
                    <a:pt x="74295" y="44387"/>
                  </a:lnTo>
                  <a:cubicBezTo>
                    <a:pt x="75343" y="37910"/>
                    <a:pt x="76390" y="31528"/>
                    <a:pt x="77534" y="25337"/>
                  </a:cubicBezTo>
                  <a:lnTo>
                    <a:pt x="80772" y="26194"/>
                  </a:lnTo>
                  <a:lnTo>
                    <a:pt x="85820" y="27337"/>
                  </a:lnTo>
                  <a:cubicBezTo>
                    <a:pt x="82010" y="32766"/>
                    <a:pt x="78010" y="38576"/>
                    <a:pt x="74295" y="44672"/>
                  </a:cubicBezTo>
                  <a:close/>
                  <a:moveTo>
                    <a:pt x="48863" y="218980"/>
                  </a:moveTo>
                  <a:lnTo>
                    <a:pt x="48863" y="218980"/>
                  </a:lnTo>
                  <a:cubicBezTo>
                    <a:pt x="48863" y="216122"/>
                    <a:pt x="49625" y="213360"/>
                    <a:pt x="50102" y="210598"/>
                  </a:cubicBezTo>
                  <a:cubicBezTo>
                    <a:pt x="51060" y="215305"/>
                    <a:pt x="53189" y="219695"/>
                    <a:pt x="56293" y="223361"/>
                  </a:cubicBezTo>
                  <a:cubicBezTo>
                    <a:pt x="58044" y="225226"/>
                    <a:pt x="60688" y="225960"/>
                    <a:pt x="63151" y="225266"/>
                  </a:cubicBezTo>
                  <a:lnTo>
                    <a:pt x="64865" y="224504"/>
                  </a:lnTo>
                  <a:cubicBezTo>
                    <a:pt x="67060" y="223170"/>
                    <a:pt x="68396" y="220786"/>
                    <a:pt x="68389" y="218218"/>
                  </a:cubicBezTo>
                  <a:cubicBezTo>
                    <a:pt x="67880" y="212198"/>
                    <a:pt x="66989" y="206217"/>
                    <a:pt x="65722" y="200311"/>
                  </a:cubicBezTo>
                  <a:cubicBezTo>
                    <a:pt x="64961" y="193643"/>
                    <a:pt x="64770" y="186785"/>
                    <a:pt x="64198" y="180118"/>
                  </a:cubicBezTo>
                  <a:cubicBezTo>
                    <a:pt x="63629" y="173710"/>
                    <a:pt x="62642" y="167347"/>
                    <a:pt x="61246" y="161068"/>
                  </a:cubicBezTo>
                  <a:cubicBezTo>
                    <a:pt x="60256" y="156906"/>
                    <a:pt x="59619" y="152668"/>
                    <a:pt x="59341" y="148400"/>
                  </a:cubicBezTo>
                  <a:cubicBezTo>
                    <a:pt x="60293" y="141542"/>
                    <a:pt x="61246" y="134684"/>
                    <a:pt x="62294" y="127921"/>
                  </a:cubicBezTo>
                  <a:cubicBezTo>
                    <a:pt x="64160" y="132892"/>
                    <a:pt x="69228" y="135900"/>
                    <a:pt x="74486" y="135160"/>
                  </a:cubicBezTo>
                  <a:cubicBezTo>
                    <a:pt x="80010" y="135731"/>
                    <a:pt x="85820" y="135160"/>
                    <a:pt x="91440" y="135922"/>
                  </a:cubicBezTo>
                  <a:lnTo>
                    <a:pt x="93154" y="135922"/>
                  </a:lnTo>
                  <a:cubicBezTo>
                    <a:pt x="95928" y="137429"/>
                    <a:pt x="98791" y="138765"/>
                    <a:pt x="101727" y="139922"/>
                  </a:cubicBezTo>
                  <a:cubicBezTo>
                    <a:pt x="108068" y="142229"/>
                    <a:pt x="114920" y="142756"/>
                    <a:pt x="121539" y="141446"/>
                  </a:cubicBezTo>
                  <a:cubicBezTo>
                    <a:pt x="122901" y="141204"/>
                    <a:pt x="124218" y="140754"/>
                    <a:pt x="125444" y="140113"/>
                  </a:cubicBezTo>
                  <a:cubicBezTo>
                    <a:pt x="132112" y="141446"/>
                    <a:pt x="138684" y="142970"/>
                    <a:pt x="145161" y="144685"/>
                  </a:cubicBezTo>
                  <a:cubicBezTo>
                    <a:pt x="167640" y="150590"/>
                    <a:pt x="188976" y="160020"/>
                    <a:pt x="211836" y="166211"/>
                  </a:cubicBezTo>
                  <a:lnTo>
                    <a:pt x="218789" y="168212"/>
                  </a:lnTo>
                  <a:cubicBezTo>
                    <a:pt x="211496" y="168609"/>
                    <a:pt x="204257" y="169693"/>
                    <a:pt x="197168" y="171450"/>
                  </a:cubicBezTo>
                  <a:cubicBezTo>
                    <a:pt x="188388" y="173140"/>
                    <a:pt x="180547" y="178027"/>
                    <a:pt x="175165" y="185166"/>
                  </a:cubicBezTo>
                  <a:cubicBezTo>
                    <a:pt x="169445" y="193070"/>
                    <a:pt x="170000" y="203891"/>
                    <a:pt x="176499" y="211169"/>
                  </a:cubicBezTo>
                  <a:cubicBezTo>
                    <a:pt x="178063" y="212598"/>
                    <a:pt x="180459" y="212598"/>
                    <a:pt x="182023" y="211169"/>
                  </a:cubicBezTo>
                  <a:cubicBezTo>
                    <a:pt x="184157" y="208923"/>
                    <a:pt x="185867" y="206309"/>
                    <a:pt x="187071" y="203454"/>
                  </a:cubicBezTo>
                  <a:cubicBezTo>
                    <a:pt x="188163" y="200710"/>
                    <a:pt x="189117" y="197912"/>
                    <a:pt x="189929" y="195072"/>
                  </a:cubicBezTo>
                  <a:cubicBezTo>
                    <a:pt x="190706" y="193390"/>
                    <a:pt x="192057" y="192040"/>
                    <a:pt x="193738" y="191262"/>
                  </a:cubicBezTo>
                  <a:cubicBezTo>
                    <a:pt x="196745" y="189653"/>
                    <a:pt x="199947" y="188436"/>
                    <a:pt x="203263" y="187642"/>
                  </a:cubicBezTo>
                  <a:cubicBezTo>
                    <a:pt x="210527" y="185559"/>
                    <a:pt x="218005" y="184313"/>
                    <a:pt x="225552" y="183928"/>
                  </a:cubicBezTo>
                  <a:cubicBezTo>
                    <a:pt x="229191" y="183499"/>
                    <a:pt x="232867" y="183499"/>
                    <a:pt x="236506" y="183928"/>
                  </a:cubicBezTo>
                  <a:lnTo>
                    <a:pt x="240506" y="184785"/>
                  </a:lnTo>
                  <a:cubicBezTo>
                    <a:pt x="241358" y="185120"/>
                    <a:pt x="242259" y="185313"/>
                    <a:pt x="243173" y="185357"/>
                  </a:cubicBezTo>
                  <a:cubicBezTo>
                    <a:pt x="243840" y="185357"/>
                    <a:pt x="249555" y="184785"/>
                    <a:pt x="244507" y="185357"/>
                  </a:cubicBezTo>
                  <a:cubicBezTo>
                    <a:pt x="246484" y="185296"/>
                    <a:pt x="248273" y="184165"/>
                    <a:pt x="249174" y="182404"/>
                  </a:cubicBezTo>
                  <a:lnTo>
                    <a:pt x="249841" y="183166"/>
                  </a:lnTo>
                  <a:cubicBezTo>
                    <a:pt x="250275" y="183923"/>
                    <a:pt x="250752" y="184654"/>
                    <a:pt x="251270" y="185357"/>
                  </a:cubicBezTo>
                  <a:cubicBezTo>
                    <a:pt x="252221" y="186957"/>
                    <a:pt x="253079" y="188611"/>
                    <a:pt x="253841" y="190310"/>
                  </a:cubicBezTo>
                  <a:cubicBezTo>
                    <a:pt x="253841" y="190310"/>
                    <a:pt x="253841" y="190976"/>
                    <a:pt x="254318" y="191643"/>
                  </a:cubicBezTo>
                  <a:cubicBezTo>
                    <a:pt x="254794" y="192310"/>
                    <a:pt x="255270" y="194786"/>
                    <a:pt x="255746" y="196406"/>
                  </a:cubicBezTo>
                  <a:cubicBezTo>
                    <a:pt x="256222" y="198025"/>
                    <a:pt x="255746" y="198596"/>
                    <a:pt x="256413" y="199739"/>
                  </a:cubicBezTo>
                  <a:cubicBezTo>
                    <a:pt x="257080" y="200882"/>
                    <a:pt x="256889" y="202787"/>
                    <a:pt x="256985" y="203073"/>
                  </a:cubicBezTo>
                  <a:cubicBezTo>
                    <a:pt x="256985" y="205454"/>
                    <a:pt x="256985" y="207931"/>
                    <a:pt x="256985" y="210407"/>
                  </a:cubicBezTo>
                  <a:cubicBezTo>
                    <a:pt x="256985" y="216122"/>
                    <a:pt x="256985" y="221837"/>
                    <a:pt x="256985" y="227457"/>
                  </a:cubicBezTo>
                  <a:cubicBezTo>
                    <a:pt x="256887" y="229107"/>
                    <a:pt x="256887" y="230760"/>
                    <a:pt x="256985" y="232410"/>
                  </a:cubicBezTo>
                  <a:cubicBezTo>
                    <a:pt x="254032" y="232982"/>
                    <a:pt x="251270" y="233648"/>
                    <a:pt x="248698" y="233934"/>
                  </a:cubicBezTo>
                  <a:cubicBezTo>
                    <a:pt x="240580" y="234505"/>
                    <a:pt x="232432" y="234505"/>
                    <a:pt x="224314" y="233934"/>
                  </a:cubicBezTo>
                  <a:cubicBezTo>
                    <a:pt x="212598" y="233934"/>
                    <a:pt x="195739" y="231458"/>
                    <a:pt x="187071" y="221837"/>
                  </a:cubicBezTo>
                  <a:cubicBezTo>
                    <a:pt x="185323" y="220164"/>
                    <a:pt x="182550" y="220225"/>
                    <a:pt x="180876" y="221973"/>
                  </a:cubicBezTo>
                  <a:cubicBezTo>
                    <a:pt x="179796" y="223101"/>
                    <a:pt x="179399" y="224719"/>
                    <a:pt x="179832" y="226219"/>
                  </a:cubicBezTo>
                  <a:cubicBezTo>
                    <a:pt x="186023" y="242411"/>
                    <a:pt x="204216" y="247841"/>
                    <a:pt x="219456" y="250793"/>
                  </a:cubicBezTo>
                  <a:lnTo>
                    <a:pt x="222790" y="251365"/>
                  </a:lnTo>
                  <a:lnTo>
                    <a:pt x="221361" y="251365"/>
                  </a:lnTo>
                  <a:lnTo>
                    <a:pt x="218218" y="251936"/>
                  </a:lnTo>
                  <a:lnTo>
                    <a:pt x="215074" y="251936"/>
                  </a:lnTo>
                  <a:cubicBezTo>
                    <a:pt x="203408" y="253270"/>
                    <a:pt x="191668" y="253843"/>
                    <a:pt x="179927" y="253651"/>
                  </a:cubicBezTo>
                  <a:cubicBezTo>
                    <a:pt x="168593" y="253651"/>
                    <a:pt x="157258" y="252508"/>
                    <a:pt x="146018" y="251270"/>
                  </a:cubicBezTo>
                  <a:lnTo>
                    <a:pt x="142685" y="251270"/>
                  </a:lnTo>
                  <a:lnTo>
                    <a:pt x="139827" y="251270"/>
                  </a:lnTo>
                  <a:lnTo>
                    <a:pt x="132874" y="250127"/>
                  </a:lnTo>
                  <a:cubicBezTo>
                    <a:pt x="127159" y="249269"/>
                    <a:pt x="121444" y="248126"/>
                    <a:pt x="115729" y="246983"/>
                  </a:cubicBezTo>
                  <a:cubicBezTo>
                    <a:pt x="103918" y="244602"/>
                    <a:pt x="92297" y="241554"/>
                    <a:pt x="80677" y="238792"/>
                  </a:cubicBezTo>
                  <a:cubicBezTo>
                    <a:pt x="74104" y="237268"/>
                    <a:pt x="67628" y="235744"/>
                    <a:pt x="61055" y="234410"/>
                  </a:cubicBezTo>
                  <a:cubicBezTo>
                    <a:pt x="56480" y="233300"/>
                    <a:pt x="51833" y="232504"/>
                    <a:pt x="47149" y="232029"/>
                  </a:cubicBezTo>
                  <a:cubicBezTo>
                    <a:pt x="47815" y="227648"/>
                    <a:pt x="48482" y="223361"/>
                    <a:pt x="49244" y="219170"/>
                  </a:cubicBezTo>
                  <a:close/>
                  <a:moveTo>
                    <a:pt x="33052" y="324517"/>
                  </a:moveTo>
                  <a:lnTo>
                    <a:pt x="33052" y="324517"/>
                  </a:lnTo>
                  <a:lnTo>
                    <a:pt x="33052" y="324517"/>
                  </a:lnTo>
                  <a:cubicBezTo>
                    <a:pt x="33052" y="325850"/>
                    <a:pt x="33719" y="327184"/>
                    <a:pt x="34099" y="328422"/>
                  </a:cubicBezTo>
                  <a:cubicBezTo>
                    <a:pt x="34688" y="333927"/>
                    <a:pt x="37971" y="338782"/>
                    <a:pt x="42863" y="341376"/>
                  </a:cubicBezTo>
                  <a:cubicBezTo>
                    <a:pt x="44801" y="341929"/>
                    <a:pt x="46863" y="341057"/>
                    <a:pt x="47815" y="339281"/>
                  </a:cubicBezTo>
                  <a:cubicBezTo>
                    <a:pt x="49625" y="335185"/>
                    <a:pt x="49625" y="330517"/>
                    <a:pt x="47815" y="326422"/>
                  </a:cubicBezTo>
                  <a:cubicBezTo>
                    <a:pt x="46101" y="320897"/>
                    <a:pt x="44577" y="315373"/>
                    <a:pt x="43244" y="309753"/>
                  </a:cubicBezTo>
                  <a:cubicBezTo>
                    <a:pt x="41045" y="300363"/>
                    <a:pt x="39644" y="290804"/>
                    <a:pt x="39053" y="281178"/>
                  </a:cubicBezTo>
                  <a:cubicBezTo>
                    <a:pt x="39910" y="275177"/>
                    <a:pt x="40862" y="269177"/>
                    <a:pt x="41720" y="263176"/>
                  </a:cubicBezTo>
                  <a:cubicBezTo>
                    <a:pt x="44387" y="264509"/>
                    <a:pt x="47149" y="265652"/>
                    <a:pt x="49816" y="266795"/>
                  </a:cubicBezTo>
                  <a:cubicBezTo>
                    <a:pt x="56674" y="269748"/>
                    <a:pt x="63532" y="272320"/>
                    <a:pt x="70580" y="274606"/>
                  </a:cubicBezTo>
                  <a:cubicBezTo>
                    <a:pt x="83075" y="278728"/>
                    <a:pt x="95796" y="282131"/>
                    <a:pt x="108680" y="284798"/>
                  </a:cubicBezTo>
                  <a:cubicBezTo>
                    <a:pt x="134275" y="290173"/>
                    <a:pt x="160347" y="292949"/>
                    <a:pt x="186500" y="293084"/>
                  </a:cubicBezTo>
                  <a:cubicBezTo>
                    <a:pt x="205494" y="293367"/>
                    <a:pt x="224428" y="290864"/>
                    <a:pt x="242697" y="285655"/>
                  </a:cubicBezTo>
                  <a:lnTo>
                    <a:pt x="244507" y="285655"/>
                  </a:lnTo>
                  <a:lnTo>
                    <a:pt x="252984" y="287369"/>
                  </a:lnTo>
                  <a:lnTo>
                    <a:pt x="250222" y="287369"/>
                  </a:lnTo>
                  <a:cubicBezTo>
                    <a:pt x="239174" y="288668"/>
                    <a:pt x="228439" y="291892"/>
                    <a:pt x="218504" y="296894"/>
                  </a:cubicBezTo>
                  <a:cubicBezTo>
                    <a:pt x="208510" y="301585"/>
                    <a:pt x="200054" y="309017"/>
                    <a:pt x="194120" y="318326"/>
                  </a:cubicBezTo>
                  <a:cubicBezTo>
                    <a:pt x="192468" y="320838"/>
                    <a:pt x="191455" y="323715"/>
                    <a:pt x="191167" y="326708"/>
                  </a:cubicBezTo>
                  <a:lnTo>
                    <a:pt x="191167" y="326898"/>
                  </a:lnTo>
                  <a:lnTo>
                    <a:pt x="191167" y="326898"/>
                  </a:lnTo>
                  <a:cubicBezTo>
                    <a:pt x="191221" y="327532"/>
                    <a:pt x="191221" y="328169"/>
                    <a:pt x="191167" y="328803"/>
                  </a:cubicBezTo>
                  <a:cubicBezTo>
                    <a:pt x="191086" y="330343"/>
                    <a:pt x="191380" y="331879"/>
                    <a:pt x="192024" y="333280"/>
                  </a:cubicBezTo>
                  <a:cubicBezTo>
                    <a:pt x="194691" y="338042"/>
                    <a:pt x="199454" y="336423"/>
                    <a:pt x="202787" y="333280"/>
                  </a:cubicBezTo>
                  <a:cubicBezTo>
                    <a:pt x="208407" y="330422"/>
                    <a:pt x="212312" y="323755"/>
                    <a:pt x="216884" y="319754"/>
                  </a:cubicBezTo>
                  <a:cubicBezTo>
                    <a:pt x="222486" y="314934"/>
                    <a:pt x="228950" y="311218"/>
                    <a:pt x="235934" y="308801"/>
                  </a:cubicBezTo>
                  <a:cubicBezTo>
                    <a:pt x="243124" y="306080"/>
                    <a:pt x="250511" y="303915"/>
                    <a:pt x="258032" y="302324"/>
                  </a:cubicBezTo>
                  <a:cubicBezTo>
                    <a:pt x="261747" y="301466"/>
                    <a:pt x="265462" y="300800"/>
                    <a:pt x="269177" y="300228"/>
                  </a:cubicBezTo>
                  <a:cubicBezTo>
                    <a:pt x="272891" y="299657"/>
                    <a:pt x="276035" y="298895"/>
                    <a:pt x="279368" y="298514"/>
                  </a:cubicBezTo>
                  <a:cubicBezTo>
                    <a:pt x="280511" y="299466"/>
                    <a:pt x="281559" y="300609"/>
                    <a:pt x="282607" y="301657"/>
                  </a:cubicBezTo>
                  <a:cubicBezTo>
                    <a:pt x="283387" y="302470"/>
                    <a:pt x="284119" y="303329"/>
                    <a:pt x="284798" y="304229"/>
                  </a:cubicBezTo>
                  <a:lnTo>
                    <a:pt x="284797" y="304229"/>
                  </a:lnTo>
                  <a:cubicBezTo>
                    <a:pt x="286191" y="306194"/>
                    <a:pt x="287372" y="308301"/>
                    <a:pt x="288322" y="310515"/>
                  </a:cubicBezTo>
                  <a:lnTo>
                    <a:pt x="288322" y="310515"/>
                  </a:lnTo>
                  <a:cubicBezTo>
                    <a:pt x="288798" y="311563"/>
                    <a:pt x="289084" y="312611"/>
                    <a:pt x="289465" y="313658"/>
                  </a:cubicBezTo>
                  <a:lnTo>
                    <a:pt x="290322" y="317183"/>
                  </a:lnTo>
                  <a:cubicBezTo>
                    <a:pt x="290310" y="317405"/>
                    <a:pt x="290310" y="317627"/>
                    <a:pt x="290322" y="317849"/>
                  </a:cubicBezTo>
                  <a:lnTo>
                    <a:pt x="290322" y="318421"/>
                  </a:lnTo>
                  <a:cubicBezTo>
                    <a:pt x="290465" y="320387"/>
                    <a:pt x="290465" y="322360"/>
                    <a:pt x="290322" y="324326"/>
                  </a:cubicBezTo>
                  <a:cubicBezTo>
                    <a:pt x="290322" y="324993"/>
                    <a:pt x="290322" y="326327"/>
                    <a:pt x="290322" y="326803"/>
                  </a:cubicBezTo>
                  <a:cubicBezTo>
                    <a:pt x="290322" y="327279"/>
                    <a:pt x="289655" y="329660"/>
                    <a:pt x="289274" y="331089"/>
                  </a:cubicBezTo>
                  <a:cubicBezTo>
                    <a:pt x="288893" y="332518"/>
                    <a:pt x="288322" y="334137"/>
                    <a:pt x="287846" y="335566"/>
                  </a:cubicBezTo>
                  <a:lnTo>
                    <a:pt x="287846" y="335566"/>
                  </a:lnTo>
                  <a:lnTo>
                    <a:pt x="287846" y="336042"/>
                  </a:lnTo>
                  <a:cubicBezTo>
                    <a:pt x="286703" y="338614"/>
                    <a:pt x="285369" y="341090"/>
                    <a:pt x="284036" y="343472"/>
                  </a:cubicBezTo>
                  <a:cubicBezTo>
                    <a:pt x="282702" y="345853"/>
                    <a:pt x="281749" y="347091"/>
                    <a:pt x="280511" y="348806"/>
                  </a:cubicBezTo>
                  <a:lnTo>
                    <a:pt x="280511" y="348806"/>
                  </a:lnTo>
                  <a:lnTo>
                    <a:pt x="280035" y="349472"/>
                  </a:lnTo>
                  <a:cubicBezTo>
                    <a:pt x="278257" y="348995"/>
                    <a:pt x="276384" y="348995"/>
                    <a:pt x="274606" y="349472"/>
                  </a:cubicBezTo>
                  <a:cubicBezTo>
                    <a:pt x="273463" y="349472"/>
                    <a:pt x="267176" y="352235"/>
                    <a:pt x="271177" y="350615"/>
                  </a:cubicBezTo>
                  <a:cubicBezTo>
                    <a:pt x="268504" y="351714"/>
                    <a:pt x="265728" y="352543"/>
                    <a:pt x="262890" y="353092"/>
                  </a:cubicBezTo>
                  <a:lnTo>
                    <a:pt x="261080" y="353092"/>
                  </a:lnTo>
                  <a:lnTo>
                    <a:pt x="260223" y="353092"/>
                  </a:lnTo>
                  <a:lnTo>
                    <a:pt x="254222" y="353568"/>
                  </a:lnTo>
                  <a:cubicBezTo>
                    <a:pt x="250317" y="353568"/>
                    <a:pt x="246507" y="353568"/>
                    <a:pt x="242697" y="353568"/>
                  </a:cubicBezTo>
                  <a:cubicBezTo>
                    <a:pt x="235898" y="353579"/>
                    <a:pt x="229143" y="352485"/>
                    <a:pt x="222695" y="350330"/>
                  </a:cubicBezTo>
                  <a:cubicBezTo>
                    <a:pt x="220748" y="349763"/>
                    <a:pt x="218889" y="348929"/>
                    <a:pt x="217170" y="347853"/>
                  </a:cubicBezTo>
                  <a:cubicBezTo>
                    <a:pt x="216155" y="347208"/>
                    <a:pt x="215199" y="346475"/>
                    <a:pt x="214313" y="345662"/>
                  </a:cubicBezTo>
                  <a:cubicBezTo>
                    <a:pt x="214313" y="345662"/>
                    <a:pt x="214313" y="344710"/>
                    <a:pt x="213741" y="343948"/>
                  </a:cubicBezTo>
                  <a:cubicBezTo>
                    <a:pt x="213204" y="341804"/>
                    <a:pt x="211032" y="340502"/>
                    <a:pt x="208889" y="341039"/>
                  </a:cubicBezTo>
                  <a:cubicBezTo>
                    <a:pt x="207845" y="341300"/>
                    <a:pt x="206950" y="341971"/>
                    <a:pt x="206407" y="342900"/>
                  </a:cubicBezTo>
                  <a:cubicBezTo>
                    <a:pt x="197548" y="360902"/>
                    <a:pt x="225457" y="369856"/>
                    <a:pt x="236982" y="372618"/>
                  </a:cubicBezTo>
                  <a:cubicBezTo>
                    <a:pt x="239363" y="373094"/>
                    <a:pt x="241745" y="373571"/>
                    <a:pt x="244126" y="373856"/>
                  </a:cubicBezTo>
                  <a:cubicBezTo>
                    <a:pt x="235880" y="376920"/>
                    <a:pt x="227409" y="379340"/>
                    <a:pt x="218789" y="381095"/>
                  </a:cubicBezTo>
                  <a:lnTo>
                    <a:pt x="211264" y="382524"/>
                  </a:lnTo>
                  <a:lnTo>
                    <a:pt x="205264" y="383477"/>
                  </a:lnTo>
                  <a:cubicBezTo>
                    <a:pt x="200406" y="384143"/>
                    <a:pt x="195739" y="384620"/>
                    <a:pt x="190595" y="385001"/>
                  </a:cubicBezTo>
                  <a:cubicBezTo>
                    <a:pt x="164040" y="386763"/>
                    <a:pt x="137377" y="385998"/>
                    <a:pt x="110966" y="382715"/>
                  </a:cubicBezTo>
                  <a:lnTo>
                    <a:pt x="102965" y="381762"/>
                  </a:lnTo>
                  <a:lnTo>
                    <a:pt x="102108" y="381762"/>
                  </a:lnTo>
                  <a:lnTo>
                    <a:pt x="98203" y="381191"/>
                  </a:lnTo>
                  <a:cubicBezTo>
                    <a:pt x="88678" y="379667"/>
                    <a:pt x="78581" y="377476"/>
                    <a:pt x="68771" y="375476"/>
                  </a:cubicBezTo>
                  <a:cubicBezTo>
                    <a:pt x="58960" y="373475"/>
                    <a:pt x="48292" y="370904"/>
                    <a:pt x="38195" y="368427"/>
                  </a:cubicBezTo>
                  <a:cubicBezTo>
                    <a:pt x="34766" y="367665"/>
                    <a:pt x="31242" y="366903"/>
                    <a:pt x="27813" y="366332"/>
                  </a:cubicBezTo>
                  <a:cubicBezTo>
                    <a:pt x="29464" y="351854"/>
                    <a:pt x="31179" y="337376"/>
                    <a:pt x="32956" y="322898"/>
                  </a:cubicBezTo>
                  <a:close/>
                  <a:moveTo>
                    <a:pt x="23527" y="613410"/>
                  </a:moveTo>
                  <a:lnTo>
                    <a:pt x="23527" y="613410"/>
                  </a:lnTo>
                  <a:lnTo>
                    <a:pt x="21812" y="613410"/>
                  </a:lnTo>
                  <a:lnTo>
                    <a:pt x="16097" y="612458"/>
                  </a:lnTo>
                  <a:cubicBezTo>
                    <a:pt x="10793" y="611118"/>
                    <a:pt x="5419" y="610068"/>
                    <a:pt x="0" y="609315"/>
                  </a:cubicBezTo>
                  <a:cubicBezTo>
                    <a:pt x="953" y="602647"/>
                    <a:pt x="1810" y="596075"/>
                    <a:pt x="2762" y="589407"/>
                  </a:cubicBezTo>
                  <a:cubicBezTo>
                    <a:pt x="4581" y="592149"/>
                    <a:pt x="6949" y="594484"/>
                    <a:pt x="9716" y="596265"/>
                  </a:cubicBezTo>
                  <a:cubicBezTo>
                    <a:pt x="14954" y="599408"/>
                    <a:pt x="19240" y="593408"/>
                    <a:pt x="17336" y="588455"/>
                  </a:cubicBezTo>
                  <a:cubicBezTo>
                    <a:pt x="15430" y="583502"/>
                    <a:pt x="13145" y="581311"/>
                    <a:pt x="11239" y="577596"/>
                  </a:cubicBezTo>
                  <a:cubicBezTo>
                    <a:pt x="9335" y="573881"/>
                    <a:pt x="8001" y="570643"/>
                    <a:pt x="6382" y="567214"/>
                  </a:cubicBezTo>
                  <a:lnTo>
                    <a:pt x="5810" y="566166"/>
                  </a:lnTo>
                  <a:cubicBezTo>
                    <a:pt x="6287" y="562642"/>
                    <a:pt x="6668" y="559118"/>
                    <a:pt x="7144" y="555593"/>
                  </a:cubicBezTo>
                  <a:cubicBezTo>
                    <a:pt x="11208" y="557562"/>
                    <a:pt x="15399" y="559467"/>
                    <a:pt x="19717" y="561308"/>
                  </a:cubicBezTo>
                  <a:cubicBezTo>
                    <a:pt x="34990" y="566805"/>
                    <a:pt x="51110" y="569577"/>
                    <a:pt x="67342" y="569500"/>
                  </a:cubicBezTo>
                  <a:cubicBezTo>
                    <a:pt x="85899" y="570199"/>
                    <a:pt x="104483" y="569658"/>
                    <a:pt x="122968" y="567880"/>
                  </a:cubicBezTo>
                  <a:cubicBezTo>
                    <a:pt x="122584" y="569926"/>
                    <a:pt x="122584" y="572026"/>
                    <a:pt x="122968" y="574071"/>
                  </a:cubicBezTo>
                  <a:cubicBezTo>
                    <a:pt x="123519" y="577489"/>
                    <a:pt x="124820" y="580742"/>
                    <a:pt x="126778" y="583596"/>
                  </a:cubicBezTo>
                  <a:cubicBezTo>
                    <a:pt x="132284" y="590185"/>
                    <a:pt x="139765" y="594827"/>
                    <a:pt x="148114" y="596836"/>
                  </a:cubicBezTo>
                  <a:cubicBezTo>
                    <a:pt x="150971" y="597694"/>
                    <a:pt x="153924" y="598456"/>
                    <a:pt x="156877" y="599122"/>
                  </a:cubicBezTo>
                  <a:lnTo>
                    <a:pt x="154210" y="600075"/>
                  </a:lnTo>
                  <a:cubicBezTo>
                    <a:pt x="148114" y="602361"/>
                    <a:pt x="141827" y="604266"/>
                    <a:pt x="135160" y="606171"/>
                  </a:cubicBezTo>
                  <a:cubicBezTo>
                    <a:pt x="123674" y="609399"/>
                    <a:pt x="112000" y="611912"/>
                    <a:pt x="100203" y="613696"/>
                  </a:cubicBezTo>
                  <a:lnTo>
                    <a:pt x="98107" y="613696"/>
                  </a:lnTo>
                  <a:lnTo>
                    <a:pt x="94774" y="613696"/>
                  </a:lnTo>
                  <a:cubicBezTo>
                    <a:pt x="91916" y="613696"/>
                    <a:pt x="88963" y="614363"/>
                    <a:pt x="86106" y="614553"/>
                  </a:cubicBezTo>
                  <a:cubicBezTo>
                    <a:pt x="79724" y="615125"/>
                    <a:pt x="73438" y="615410"/>
                    <a:pt x="67056" y="615601"/>
                  </a:cubicBezTo>
                  <a:cubicBezTo>
                    <a:pt x="55256" y="615854"/>
                    <a:pt x="43453" y="615345"/>
                    <a:pt x="31718" y="614077"/>
                  </a:cubicBezTo>
                  <a:lnTo>
                    <a:pt x="23051" y="613029"/>
                  </a:lnTo>
                  <a:close/>
                  <a:moveTo>
                    <a:pt x="204978" y="555498"/>
                  </a:moveTo>
                  <a:lnTo>
                    <a:pt x="204978" y="551021"/>
                  </a:lnTo>
                  <a:cubicBezTo>
                    <a:pt x="190610" y="555859"/>
                    <a:pt x="175901" y="559616"/>
                    <a:pt x="160972" y="562261"/>
                  </a:cubicBezTo>
                  <a:cubicBezTo>
                    <a:pt x="151447" y="563975"/>
                    <a:pt x="141922" y="565309"/>
                    <a:pt x="132874" y="566452"/>
                  </a:cubicBezTo>
                  <a:cubicBezTo>
                    <a:pt x="134588" y="575977"/>
                    <a:pt x="148971" y="579501"/>
                    <a:pt x="157353" y="581216"/>
                  </a:cubicBezTo>
                  <a:cubicBezTo>
                    <a:pt x="164274" y="582587"/>
                    <a:pt x="171272" y="583541"/>
                    <a:pt x="178308" y="584073"/>
                  </a:cubicBezTo>
                  <a:cubicBezTo>
                    <a:pt x="181289" y="584250"/>
                    <a:pt x="184251" y="584664"/>
                    <a:pt x="187166" y="585311"/>
                  </a:cubicBezTo>
                  <a:cubicBezTo>
                    <a:pt x="188404" y="584645"/>
                    <a:pt x="189643" y="583978"/>
                    <a:pt x="190786" y="583216"/>
                  </a:cubicBezTo>
                  <a:cubicBezTo>
                    <a:pt x="191929" y="582454"/>
                    <a:pt x="194120" y="580644"/>
                    <a:pt x="193167" y="581501"/>
                  </a:cubicBezTo>
                  <a:lnTo>
                    <a:pt x="194596" y="580263"/>
                  </a:lnTo>
                  <a:cubicBezTo>
                    <a:pt x="195644" y="579215"/>
                    <a:pt x="196691" y="578263"/>
                    <a:pt x="197644" y="577120"/>
                  </a:cubicBezTo>
                  <a:lnTo>
                    <a:pt x="198215" y="576453"/>
                  </a:lnTo>
                  <a:cubicBezTo>
                    <a:pt x="199377" y="574829"/>
                    <a:pt x="200397" y="573109"/>
                    <a:pt x="201263" y="571310"/>
                  </a:cubicBezTo>
                  <a:cubicBezTo>
                    <a:pt x="201263" y="570833"/>
                    <a:pt x="202692" y="568071"/>
                    <a:pt x="202502" y="568928"/>
                  </a:cubicBezTo>
                  <a:cubicBezTo>
                    <a:pt x="202618" y="568470"/>
                    <a:pt x="202777" y="568023"/>
                    <a:pt x="202978" y="567595"/>
                  </a:cubicBezTo>
                  <a:cubicBezTo>
                    <a:pt x="203613" y="565309"/>
                    <a:pt x="204184" y="563023"/>
                    <a:pt x="204692" y="560737"/>
                  </a:cubicBezTo>
                  <a:lnTo>
                    <a:pt x="205264" y="557213"/>
                  </a:lnTo>
                  <a:cubicBezTo>
                    <a:pt x="205264" y="557213"/>
                    <a:pt x="205264" y="556641"/>
                    <a:pt x="205264" y="556070"/>
                  </a:cubicBezTo>
                  <a:close/>
                  <a:moveTo>
                    <a:pt x="14478" y="492728"/>
                  </a:moveTo>
                  <a:lnTo>
                    <a:pt x="14478" y="492728"/>
                  </a:lnTo>
                  <a:cubicBezTo>
                    <a:pt x="15696" y="493896"/>
                    <a:pt x="17116" y="494832"/>
                    <a:pt x="18669" y="495491"/>
                  </a:cubicBezTo>
                  <a:cubicBezTo>
                    <a:pt x="20997" y="496084"/>
                    <a:pt x="23438" y="495076"/>
                    <a:pt x="24670" y="493014"/>
                  </a:cubicBezTo>
                  <a:cubicBezTo>
                    <a:pt x="27350" y="487412"/>
                    <a:pt x="27726" y="480983"/>
                    <a:pt x="25717" y="475107"/>
                  </a:cubicBezTo>
                  <a:cubicBezTo>
                    <a:pt x="24670" y="468821"/>
                    <a:pt x="23717" y="462534"/>
                    <a:pt x="22955" y="456057"/>
                  </a:cubicBezTo>
                  <a:cubicBezTo>
                    <a:pt x="22193" y="449580"/>
                    <a:pt x="21336" y="444913"/>
                    <a:pt x="20288" y="439484"/>
                  </a:cubicBezTo>
                  <a:cubicBezTo>
                    <a:pt x="20288" y="437198"/>
                    <a:pt x="20764" y="435102"/>
                    <a:pt x="20955" y="432816"/>
                  </a:cubicBezTo>
                  <a:lnTo>
                    <a:pt x="24384" y="401098"/>
                  </a:lnTo>
                  <a:cubicBezTo>
                    <a:pt x="30766" y="404336"/>
                    <a:pt x="37433" y="407099"/>
                    <a:pt x="44005" y="409766"/>
                  </a:cubicBezTo>
                  <a:cubicBezTo>
                    <a:pt x="58580" y="415294"/>
                    <a:pt x="73722" y="419192"/>
                    <a:pt x="89154" y="421386"/>
                  </a:cubicBezTo>
                  <a:cubicBezTo>
                    <a:pt x="109429" y="424672"/>
                    <a:pt x="129879" y="426771"/>
                    <a:pt x="150400" y="427673"/>
                  </a:cubicBezTo>
                  <a:cubicBezTo>
                    <a:pt x="164115" y="428289"/>
                    <a:pt x="177855" y="428098"/>
                    <a:pt x="191548" y="427101"/>
                  </a:cubicBezTo>
                  <a:cubicBezTo>
                    <a:pt x="187958" y="428678"/>
                    <a:pt x="184542" y="430625"/>
                    <a:pt x="181356" y="432911"/>
                  </a:cubicBezTo>
                  <a:cubicBezTo>
                    <a:pt x="172780" y="439956"/>
                    <a:pt x="167701" y="450391"/>
                    <a:pt x="167449" y="461486"/>
                  </a:cubicBezTo>
                  <a:cubicBezTo>
                    <a:pt x="165204" y="472291"/>
                    <a:pt x="168824" y="483479"/>
                    <a:pt x="176974" y="490919"/>
                  </a:cubicBezTo>
                  <a:cubicBezTo>
                    <a:pt x="183452" y="495395"/>
                    <a:pt x="189833" y="487966"/>
                    <a:pt x="188786" y="481394"/>
                  </a:cubicBezTo>
                  <a:cubicBezTo>
                    <a:pt x="186880" y="469868"/>
                    <a:pt x="183166" y="454057"/>
                    <a:pt x="195263" y="446437"/>
                  </a:cubicBezTo>
                  <a:cubicBezTo>
                    <a:pt x="202597" y="441770"/>
                    <a:pt x="210598" y="438055"/>
                    <a:pt x="218027" y="433388"/>
                  </a:cubicBezTo>
                  <a:cubicBezTo>
                    <a:pt x="225888" y="427758"/>
                    <a:pt x="234560" y="423358"/>
                    <a:pt x="243745" y="420338"/>
                  </a:cubicBezTo>
                  <a:cubicBezTo>
                    <a:pt x="244182" y="420206"/>
                    <a:pt x="244599" y="420013"/>
                    <a:pt x="244983" y="419767"/>
                  </a:cubicBezTo>
                  <a:cubicBezTo>
                    <a:pt x="245173" y="420106"/>
                    <a:pt x="245397" y="420425"/>
                    <a:pt x="245650" y="420719"/>
                  </a:cubicBezTo>
                  <a:lnTo>
                    <a:pt x="245650" y="420719"/>
                  </a:lnTo>
                  <a:cubicBezTo>
                    <a:pt x="246495" y="422037"/>
                    <a:pt x="247451" y="423280"/>
                    <a:pt x="248507" y="424434"/>
                  </a:cubicBezTo>
                  <a:cubicBezTo>
                    <a:pt x="248696" y="424913"/>
                    <a:pt x="248952" y="425362"/>
                    <a:pt x="249269" y="425768"/>
                  </a:cubicBezTo>
                  <a:cubicBezTo>
                    <a:pt x="250317" y="427387"/>
                    <a:pt x="251270" y="429101"/>
                    <a:pt x="252222" y="430721"/>
                  </a:cubicBezTo>
                  <a:lnTo>
                    <a:pt x="253841" y="433959"/>
                  </a:lnTo>
                  <a:cubicBezTo>
                    <a:pt x="252794" y="431768"/>
                    <a:pt x="254889" y="436721"/>
                    <a:pt x="255175" y="437483"/>
                  </a:cubicBezTo>
                  <a:cubicBezTo>
                    <a:pt x="256373" y="441518"/>
                    <a:pt x="257328" y="445621"/>
                    <a:pt x="258032" y="449771"/>
                  </a:cubicBezTo>
                  <a:cubicBezTo>
                    <a:pt x="258032" y="449771"/>
                    <a:pt x="258032" y="449771"/>
                    <a:pt x="258032" y="450342"/>
                  </a:cubicBezTo>
                  <a:cubicBezTo>
                    <a:pt x="258032" y="450914"/>
                    <a:pt x="258032" y="450818"/>
                    <a:pt x="258032" y="451199"/>
                  </a:cubicBezTo>
                  <a:cubicBezTo>
                    <a:pt x="258174" y="453388"/>
                    <a:pt x="258174" y="455583"/>
                    <a:pt x="258032" y="457772"/>
                  </a:cubicBezTo>
                  <a:cubicBezTo>
                    <a:pt x="258270" y="462150"/>
                    <a:pt x="258270" y="466538"/>
                    <a:pt x="258032" y="470916"/>
                  </a:cubicBezTo>
                  <a:cubicBezTo>
                    <a:pt x="258032" y="472631"/>
                    <a:pt x="258032" y="474345"/>
                    <a:pt x="257556" y="476155"/>
                  </a:cubicBezTo>
                  <a:cubicBezTo>
                    <a:pt x="257080" y="477965"/>
                    <a:pt x="256604" y="478155"/>
                    <a:pt x="256127" y="479108"/>
                  </a:cubicBezTo>
                  <a:cubicBezTo>
                    <a:pt x="255911" y="479603"/>
                    <a:pt x="255656" y="480081"/>
                    <a:pt x="255366" y="480536"/>
                  </a:cubicBezTo>
                  <a:lnTo>
                    <a:pt x="254127" y="482251"/>
                  </a:lnTo>
                  <a:cubicBezTo>
                    <a:pt x="252252" y="484379"/>
                    <a:pt x="250179" y="486325"/>
                    <a:pt x="247936" y="488061"/>
                  </a:cubicBezTo>
                  <a:lnTo>
                    <a:pt x="246126" y="489585"/>
                  </a:lnTo>
                  <a:lnTo>
                    <a:pt x="244507" y="490823"/>
                  </a:lnTo>
                  <a:lnTo>
                    <a:pt x="241363" y="492824"/>
                  </a:lnTo>
                  <a:lnTo>
                    <a:pt x="236506" y="493395"/>
                  </a:lnTo>
                  <a:cubicBezTo>
                    <a:pt x="223647" y="494443"/>
                    <a:pt x="210979" y="494252"/>
                    <a:pt x="198406" y="494348"/>
                  </a:cubicBezTo>
                  <a:cubicBezTo>
                    <a:pt x="194381" y="494808"/>
                    <a:pt x="191493" y="498444"/>
                    <a:pt x="191953" y="502469"/>
                  </a:cubicBezTo>
                  <a:cubicBezTo>
                    <a:pt x="192341" y="505858"/>
                    <a:pt x="195016" y="508533"/>
                    <a:pt x="198406" y="508921"/>
                  </a:cubicBezTo>
                  <a:cubicBezTo>
                    <a:pt x="200692" y="508921"/>
                    <a:pt x="202882" y="508921"/>
                    <a:pt x="205169" y="508921"/>
                  </a:cubicBezTo>
                  <a:cubicBezTo>
                    <a:pt x="186383" y="515498"/>
                    <a:pt x="167074" y="520469"/>
                    <a:pt x="147447" y="523780"/>
                  </a:cubicBezTo>
                  <a:lnTo>
                    <a:pt x="137922" y="525304"/>
                  </a:lnTo>
                  <a:lnTo>
                    <a:pt x="134207" y="525304"/>
                  </a:lnTo>
                  <a:lnTo>
                    <a:pt x="128683" y="525971"/>
                  </a:lnTo>
                  <a:cubicBezTo>
                    <a:pt x="120682" y="526828"/>
                    <a:pt x="112776" y="527495"/>
                    <a:pt x="104775" y="527876"/>
                  </a:cubicBezTo>
                  <a:cubicBezTo>
                    <a:pt x="90086" y="528685"/>
                    <a:pt x="75363" y="528685"/>
                    <a:pt x="60674" y="527876"/>
                  </a:cubicBezTo>
                  <a:lnTo>
                    <a:pt x="51149" y="527114"/>
                  </a:lnTo>
                  <a:lnTo>
                    <a:pt x="45434" y="526352"/>
                  </a:lnTo>
                  <a:lnTo>
                    <a:pt x="42005" y="525780"/>
                  </a:lnTo>
                  <a:cubicBezTo>
                    <a:pt x="34338" y="524514"/>
                    <a:pt x="26741" y="522861"/>
                    <a:pt x="19240" y="520827"/>
                  </a:cubicBezTo>
                  <a:cubicBezTo>
                    <a:pt x="16764" y="520160"/>
                    <a:pt x="14097" y="519303"/>
                    <a:pt x="11525" y="518446"/>
                  </a:cubicBezTo>
                  <a:cubicBezTo>
                    <a:pt x="12478" y="509492"/>
                    <a:pt x="13526" y="500539"/>
                    <a:pt x="14478" y="491681"/>
                  </a:cubicBezTo>
                  <a:close/>
                  <a:moveTo>
                    <a:pt x="188976" y="112205"/>
                  </a:moveTo>
                  <a:lnTo>
                    <a:pt x="188976" y="112205"/>
                  </a:lnTo>
                  <a:cubicBezTo>
                    <a:pt x="191613" y="116973"/>
                    <a:pt x="194572" y="121556"/>
                    <a:pt x="197834" y="125921"/>
                  </a:cubicBezTo>
                  <a:lnTo>
                    <a:pt x="198501" y="126968"/>
                  </a:lnTo>
                  <a:cubicBezTo>
                    <a:pt x="190119" y="124301"/>
                    <a:pt x="181832" y="121539"/>
                    <a:pt x="173355" y="119063"/>
                  </a:cubicBezTo>
                  <a:lnTo>
                    <a:pt x="188976" y="112205"/>
                  </a:lnTo>
                  <a:close/>
                  <a:moveTo>
                    <a:pt x="277559" y="125825"/>
                  </a:moveTo>
                  <a:cubicBezTo>
                    <a:pt x="281083" y="121063"/>
                    <a:pt x="274130" y="114014"/>
                    <a:pt x="269557" y="117539"/>
                  </a:cubicBezTo>
                  <a:cubicBezTo>
                    <a:pt x="265100" y="121578"/>
                    <a:pt x="260391" y="125332"/>
                    <a:pt x="255460" y="128778"/>
                  </a:cubicBezTo>
                  <a:cubicBezTo>
                    <a:pt x="253034" y="130355"/>
                    <a:pt x="252346" y="133599"/>
                    <a:pt x="253922" y="136025"/>
                  </a:cubicBezTo>
                  <a:cubicBezTo>
                    <a:pt x="255096" y="137831"/>
                    <a:pt x="257256" y="138735"/>
                    <a:pt x="259366" y="138303"/>
                  </a:cubicBezTo>
                  <a:cubicBezTo>
                    <a:pt x="266768" y="136721"/>
                    <a:pt x="273281" y="132357"/>
                    <a:pt x="277558" y="126111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36CAC58C-6013-4040-8524-E86364FC627B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8896D781-DCE0-4B04-AE91-4109F4BFD220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365EA40B-D3C1-422C-AD34-F798EF0C0AD9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8A7675B4-745F-414D-BE27-59B2FCDE3874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xmlns="" id="{18A0999D-BCBC-4128-8407-AB39174C3DD4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xmlns="" id="{1B9C943E-2DB6-4BF6-B078-63B91C693A4A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4C5986F1-B8F0-4540-9FAB-850FF2A4D34B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BDCA2711-FF42-495D-9786-5647E0810F26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EFFBC94E-5EDA-4C64-85C4-EE6E8E98C35D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4308D572-D9FB-48C1-9EE7-26C9FA4C8CD9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F9F729F9-EC58-4CAE-AB18-F0AA5F12EB9E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06D25D05-EEBF-470C-9CB5-EC0FAA81B6F1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50BC837-56DF-4E9D-9E27-8A4CFA2F5D5F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AEF343F1-BC17-4392-AA64-525CE6FAFCBC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53F5E64B-75AE-40B9-B706-80AD7066539F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B3C230D5-F4A2-430E-8C55-5C211B105379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869A4A84-3C76-43B3-AF07-99333CE74398}"/>
                </a:ext>
              </a:extLst>
            </p:cNvPr>
            <p:cNvSpPr/>
            <p:nvPr/>
          </p:nvSpPr>
          <p:spPr>
            <a:xfrm>
              <a:off x="8989594" y="3135829"/>
              <a:ext cx="419551" cy="948516"/>
            </a:xfrm>
            <a:custGeom>
              <a:avLst/>
              <a:gdLst>
                <a:gd name="connsiteX0" fmla="*/ 237935 w 260508"/>
                <a:gd name="connsiteY0" fmla="*/ 48161 h 588954"/>
                <a:gd name="connsiteX1" fmla="*/ 237935 w 260508"/>
                <a:gd name="connsiteY1" fmla="*/ 48161 h 588954"/>
                <a:gd name="connsiteX2" fmla="*/ 199358 w 260508"/>
                <a:gd name="connsiteY2" fmla="*/ 88832 h 588954"/>
                <a:gd name="connsiteX3" fmla="*/ 174403 w 260508"/>
                <a:gd name="connsiteY3" fmla="*/ 145316 h 588954"/>
                <a:gd name="connsiteX4" fmla="*/ 159734 w 260508"/>
                <a:gd name="connsiteY4" fmla="*/ 195322 h 588954"/>
                <a:gd name="connsiteX5" fmla="*/ 145923 w 260508"/>
                <a:gd name="connsiteY5" fmla="*/ 259520 h 588954"/>
                <a:gd name="connsiteX6" fmla="*/ 127445 w 260508"/>
                <a:gd name="connsiteY6" fmla="*/ 357723 h 588954"/>
                <a:gd name="connsiteX7" fmla="*/ 117253 w 260508"/>
                <a:gd name="connsiteY7" fmla="*/ 460117 h 588954"/>
                <a:gd name="connsiteX8" fmla="*/ 118681 w 260508"/>
                <a:gd name="connsiteY8" fmla="*/ 508313 h 588954"/>
                <a:gd name="connsiteX9" fmla="*/ 119729 w 260508"/>
                <a:gd name="connsiteY9" fmla="*/ 519648 h 588954"/>
                <a:gd name="connsiteX10" fmla="*/ 120872 w 260508"/>
                <a:gd name="connsiteY10" fmla="*/ 528411 h 588954"/>
                <a:gd name="connsiteX11" fmla="*/ 120872 w 260508"/>
                <a:gd name="connsiteY11" fmla="*/ 529935 h 588954"/>
                <a:gd name="connsiteX12" fmla="*/ 124778 w 260508"/>
                <a:gd name="connsiteY12" fmla="*/ 552509 h 588954"/>
                <a:gd name="connsiteX13" fmla="*/ 134303 w 260508"/>
                <a:gd name="connsiteY13" fmla="*/ 572607 h 588954"/>
                <a:gd name="connsiteX14" fmla="*/ 130969 w 260508"/>
                <a:gd name="connsiteY14" fmla="*/ 572607 h 588954"/>
                <a:gd name="connsiteX15" fmla="*/ 114586 w 260508"/>
                <a:gd name="connsiteY15" fmla="*/ 569940 h 588954"/>
                <a:gd name="connsiteX16" fmla="*/ 81724 w 260508"/>
                <a:gd name="connsiteY16" fmla="*/ 560415 h 588954"/>
                <a:gd name="connsiteX17" fmla="*/ 14573 w 260508"/>
                <a:gd name="connsiteY17" fmla="*/ 533555 h 588954"/>
                <a:gd name="connsiteX18" fmla="*/ 12668 w 260508"/>
                <a:gd name="connsiteY18" fmla="*/ 536984 h 588954"/>
                <a:gd name="connsiteX19" fmla="*/ 80010 w 260508"/>
                <a:gd name="connsiteY19" fmla="*/ 573464 h 588954"/>
                <a:gd name="connsiteX20" fmla="*/ 113919 w 260508"/>
                <a:gd name="connsiteY20" fmla="*/ 585275 h 588954"/>
                <a:gd name="connsiteX21" fmla="*/ 132969 w 260508"/>
                <a:gd name="connsiteY21" fmla="*/ 587847 h 588954"/>
                <a:gd name="connsiteX22" fmla="*/ 141160 w 260508"/>
                <a:gd name="connsiteY22" fmla="*/ 586704 h 588954"/>
                <a:gd name="connsiteX23" fmla="*/ 144208 w 260508"/>
                <a:gd name="connsiteY23" fmla="*/ 584989 h 588954"/>
                <a:gd name="connsiteX24" fmla="*/ 148209 w 260508"/>
                <a:gd name="connsiteY24" fmla="*/ 588800 h 588954"/>
                <a:gd name="connsiteX25" fmla="*/ 141922 w 260508"/>
                <a:gd name="connsiteY25" fmla="*/ 588800 h 588954"/>
                <a:gd name="connsiteX26" fmla="*/ 105346 w 260508"/>
                <a:gd name="connsiteY26" fmla="*/ 587276 h 588954"/>
                <a:gd name="connsiteX27" fmla="*/ 101632 w 260508"/>
                <a:gd name="connsiteY27" fmla="*/ 587276 h 588954"/>
                <a:gd name="connsiteX28" fmla="*/ 100870 w 260508"/>
                <a:gd name="connsiteY28" fmla="*/ 587276 h 588954"/>
                <a:gd name="connsiteX29" fmla="*/ 99155 w 260508"/>
                <a:gd name="connsiteY29" fmla="*/ 587276 h 588954"/>
                <a:gd name="connsiteX30" fmla="*/ 89630 w 260508"/>
                <a:gd name="connsiteY30" fmla="*/ 585752 h 588954"/>
                <a:gd name="connsiteX31" fmla="*/ 69056 w 260508"/>
                <a:gd name="connsiteY31" fmla="*/ 581656 h 588954"/>
                <a:gd name="connsiteX32" fmla="*/ 40481 w 260508"/>
                <a:gd name="connsiteY32" fmla="*/ 574988 h 588954"/>
                <a:gd name="connsiteX33" fmla="*/ 27527 w 260508"/>
                <a:gd name="connsiteY33" fmla="*/ 570607 h 588954"/>
                <a:gd name="connsiteX34" fmla="*/ 27527 w 260508"/>
                <a:gd name="connsiteY34" fmla="*/ 570607 h 588954"/>
                <a:gd name="connsiteX35" fmla="*/ 24574 w 260508"/>
                <a:gd name="connsiteY35" fmla="*/ 569273 h 588954"/>
                <a:gd name="connsiteX36" fmla="*/ 18574 w 260508"/>
                <a:gd name="connsiteY36" fmla="*/ 565844 h 588954"/>
                <a:gd name="connsiteX37" fmla="*/ 13906 w 260508"/>
                <a:gd name="connsiteY37" fmla="*/ 562701 h 588954"/>
                <a:gd name="connsiteX38" fmla="*/ 10478 w 260508"/>
                <a:gd name="connsiteY38" fmla="*/ 559463 h 588954"/>
                <a:gd name="connsiteX39" fmla="*/ 6858 w 260508"/>
                <a:gd name="connsiteY39" fmla="*/ 555462 h 588954"/>
                <a:gd name="connsiteX40" fmla="*/ 4572 w 260508"/>
                <a:gd name="connsiteY40" fmla="*/ 551462 h 588954"/>
                <a:gd name="connsiteX41" fmla="*/ 4572 w 260508"/>
                <a:gd name="connsiteY41" fmla="*/ 550890 h 588954"/>
                <a:gd name="connsiteX42" fmla="*/ 2857 w 260508"/>
                <a:gd name="connsiteY42" fmla="*/ 546318 h 588954"/>
                <a:gd name="connsiteX43" fmla="*/ 1619 w 260508"/>
                <a:gd name="connsiteY43" fmla="*/ 539079 h 588954"/>
                <a:gd name="connsiteX44" fmla="*/ 0 w 260508"/>
                <a:gd name="connsiteY44" fmla="*/ 528506 h 588954"/>
                <a:gd name="connsiteX45" fmla="*/ 0 w 260508"/>
                <a:gd name="connsiteY45" fmla="*/ 509456 h 588954"/>
                <a:gd name="connsiteX46" fmla="*/ 19812 w 260508"/>
                <a:gd name="connsiteY46" fmla="*/ 521648 h 588954"/>
                <a:gd name="connsiteX47" fmla="*/ 43148 w 260508"/>
                <a:gd name="connsiteY47" fmla="*/ 526411 h 588954"/>
                <a:gd name="connsiteX48" fmla="*/ 45543 w 260508"/>
                <a:gd name="connsiteY48" fmla="*/ 521735 h 588954"/>
                <a:gd name="connsiteX49" fmla="*/ 44005 w 260508"/>
                <a:gd name="connsiteY49" fmla="*/ 519743 h 588954"/>
                <a:gd name="connsiteX50" fmla="*/ 23336 w 260508"/>
                <a:gd name="connsiteY50" fmla="*/ 511552 h 588954"/>
                <a:gd name="connsiteX51" fmla="*/ 4286 w 260508"/>
                <a:gd name="connsiteY51" fmla="*/ 500217 h 588954"/>
                <a:gd name="connsiteX52" fmla="*/ 285 w 260508"/>
                <a:gd name="connsiteY52" fmla="*/ 499646 h 588954"/>
                <a:gd name="connsiteX53" fmla="*/ 1143 w 260508"/>
                <a:gd name="connsiteY53" fmla="*/ 458879 h 588954"/>
                <a:gd name="connsiteX54" fmla="*/ 9620 w 260508"/>
                <a:gd name="connsiteY54" fmla="*/ 351437 h 588954"/>
                <a:gd name="connsiteX55" fmla="*/ 48292 w 260508"/>
                <a:gd name="connsiteY55" fmla="*/ 144554 h 588954"/>
                <a:gd name="connsiteX56" fmla="*/ 82963 w 260508"/>
                <a:gd name="connsiteY56" fmla="*/ 55114 h 588954"/>
                <a:gd name="connsiteX57" fmla="*/ 99727 w 260508"/>
                <a:gd name="connsiteY57" fmla="*/ 24538 h 588954"/>
                <a:gd name="connsiteX58" fmla="*/ 103441 w 260508"/>
                <a:gd name="connsiteY58" fmla="*/ 18538 h 588954"/>
                <a:gd name="connsiteX59" fmla="*/ 105156 w 260508"/>
                <a:gd name="connsiteY59" fmla="*/ 16347 h 588954"/>
                <a:gd name="connsiteX60" fmla="*/ 107823 w 260508"/>
                <a:gd name="connsiteY60" fmla="*/ 13394 h 588954"/>
                <a:gd name="connsiteX61" fmla="*/ 109633 w 260508"/>
                <a:gd name="connsiteY61" fmla="*/ 11680 h 588954"/>
                <a:gd name="connsiteX62" fmla="*/ 111347 w 260508"/>
                <a:gd name="connsiteY62" fmla="*/ 10632 h 588954"/>
                <a:gd name="connsiteX63" fmla="*/ 116777 w 260508"/>
                <a:gd name="connsiteY63" fmla="*/ 6917 h 588954"/>
                <a:gd name="connsiteX64" fmla="*/ 117443 w 260508"/>
                <a:gd name="connsiteY64" fmla="*/ 6250 h 588954"/>
                <a:gd name="connsiteX65" fmla="*/ 118015 w 260508"/>
                <a:gd name="connsiteY65" fmla="*/ 6250 h 588954"/>
                <a:gd name="connsiteX66" fmla="*/ 122777 w 260508"/>
                <a:gd name="connsiteY66" fmla="*/ 1202 h 588954"/>
                <a:gd name="connsiteX67" fmla="*/ 122777 w 260508"/>
                <a:gd name="connsiteY67" fmla="*/ 1202 h 588954"/>
                <a:gd name="connsiteX68" fmla="*/ 126111 w 260508"/>
                <a:gd name="connsiteY68" fmla="*/ 1202 h 588954"/>
                <a:gd name="connsiteX69" fmla="*/ 142875 w 260508"/>
                <a:gd name="connsiteY69" fmla="*/ 250 h 588954"/>
                <a:gd name="connsiteX70" fmla="*/ 157448 w 260508"/>
                <a:gd name="connsiteY70" fmla="*/ 250 h 588954"/>
                <a:gd name="connsiteX71" fmla="*/ 161735 w 260508"/>
                <a:gd name="connsiteY71" fmla="*/ 821 h 588954"/>
                <a:gd name="connsiteX72" fmla="*/ 167069 w 260508"/>
                <a:gd name="connsiteY72" fmla="*/ 1583 h 588954"/>
                <a:gd name="connsiteX73" fmla="*/ 196405 w 260508"/>
                <a:gd name="connsiteY73" fmla="*/ 7394 h 588954"/>
                <a:gd name="connsiteX74" fmla="*/ 224980 w 260508"/>
                <a:gd name="connsiteY74" fmla="*/ 16919 h 588954"/>
                <a:gd name="connsiteX75" fmla="*/ 224980 w 260508"/>
                <a:gd name="connsiteY75" fmla="*/ 16919 h 588954"/>
                <a:gd name="connsiteX76" fmla="*/ 227838 w 260508"/>
                <a:gd name="connsiteY76" fmla="*/ 18252 h 588954"/>
                <a:gd name="connsiteX77" fmla="*/ 234982 w 260508"/>
                <a:gd name="connsiteY77" fmla="*/ 21776 h 588954"/>
                <a:gd name="connsiteX78" fmla="*/ 248221 w 260508"/>
                <a:gd name="connsiteY78" fmla="*/ 30158 h 588954"/>
                <a:gd name="connsiteX79" fmla="*/ 250127 w 260508"/>
                <a:gd name="connsiteY79" fmla="*/ 31587 h 588954"/>
                <a:gd name="connsiteX80" fmla="*/ 250793 w 260508"/>
                <a:gd name="connsiteY80" fmla="*/ 32063 h 588954"/>
                <a:gd name="connsiteX81" fmla="*/ 256318 w 260508"/>
                <a:gd name="connsiteY81" fmla="*/ 37207 h 588954"/>
                <a:gd name="connsiteX82" fmla="*/ 260509 w 260508"/>
                <a:gd name="connsiteY82" fmla="*/ 41779 h 588954"/>
                <a:gd name="connsiteX83" fmla="*/ 260509 w 260508"/>
                <a:gd name="connsiteY83" fmla="*/ 41779 h 588954"/>
                <a:gd name="connsiteX84" fmla="*/ 237935 w 260508"/>
                <a:gd name="connsiteY84" fmla="*/ 48161 h 58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60508" h="588954">
                  <a:moveTo>
                    <a:pt x="237935" y="48161"/>
                  </a:moveTo>
                  <a:lnTo>
                    <a:pt x="237935" y="48161"/>
                  </a:lnTo>
                  <a:cubicBezTo>
                    <a:pt x="221735" y="58104"/>
                    <a:pt x="208432" y="72130"/>
                    <a:pt x="199358" y="88832"/>
                  </a:cubicBezTo>
                  <a:cubicBezTo>
                    <a:pt x="189094" y="106739"/>
                    <a:pt x="180730" y="125670"/>
                    <a:pt x="174403" y="145316"/>
                  </a:cubicBezTo>
                  <a:cubicBezTo>
                    <a:pt x="168688" y="161699"/>
                    <a:pt x="163925" y="178463"/>
                    <a:pt x="159734" y="195322"/>
                  </a:cubicBezTo>
                  <a:cubicBezTo>
                    <a:pt x="154496" y="216563"/>
                    <a:pt x="150209" y="238089"/>
                    <a:pt x="145923" y="259520"/>
                  </a:cubicBezTo>
                  <a:cubicBezTo>
                    <a:pt x="139160" y="292191"/>
                    <a:pt x="132588" y="324767"/>
                    <a:pt x="127445" y="357723"/>
                  </a:cubicBezTo>
                  <a:cubicBezTo>
                    <a:pt x="121815" y="391595"/>
                    <a:pt x="118411" y="425800"/>
                    <a:pt x="117253" y="460117"/>
                  </a:cubicBezTo>
                  <a:cubicBezTo>
                    <a:pt x="116871" y="476196"/>
                    <a:pt x="117347" y="492285"/>
                    <a:pt x="118681" y="508313"/>
                  </a:cubicBezTo>
                  <a:cubicBezTo>
                    <a:pt x="118681" y="512123"/>
                    <a:pt x="119348" y="515838"/>
                    <a:pt x="119729" y="519648"/>
                  </a:cubicBezTo>
                  <a:lnTo>
                    <a:pt x="120872" y="528411"/>
                  </a:lnTo>
                  <a:cubicBezTo>
                    <a:pt x="120301" y="524125"/>
                    <a:pt x="120872" y="529364"/>
                    <a:pt x="120872" y="529935"/>
                  </a:cubicBezTo>
                  <a:cubicBezTo>
                    <a:pt x="121454" y="537567"/>
                    <a:pt x="122761" y="545126"/>
                    <a:pt x="124778" y="552509"/>
                  </a:cubicBezTo>
                  <a:cubicBezTo>
                    <a:pt x="126993" y="559622"/>
                    <a:pt x="130200" y="566388"/>
                    <a:pt x="134303" y="572607"/>
                  </a:cubicBezTo>
                  <a:lnTo>
                    <a:pt x="130969" y="572607"/>
                  </a:lnTo>
                  <a:cubicBezTo>
                    <a:pt x="125435" y="572245"/>
                    <a:pt x="119948" y="571352"/>
                    <a:pt x="114586" y="569940"/>
                  </a:cubicBezTo>
                  <a:cubicBezTo>
                    <a:pt x="103537" y="567273"/>
                    <a:pt x="92678" y="563749"/>
                    <a:pt x="81724" y="560415"/>
                  </a:cubicBezTo>
                  <a:cubicBezTo>
                    <a:pt x="58674" y="553747"/>
                    <a:pt x="34099" y="548509"/>
                    <a:pt x="14573" y="533555"/>
                  </a:cubicBezTo>
                  <a:cubicBezTo>
                    <a:pt x="12573" y="532030"/>
                    <a:pt x="10668" y="535460"/>
                    <a:pt x="12668" y="536984"/>
                  </a:cubicBezTo>
                  <a:cubicBezTo>
                    <a:pt x="33024" y="552662"/>
                    <a:pt x="55759" y="564978"/>
                    <a:pt x="80010" y="573464"/>
                  </a:cubicBezTo>
                  <a:cubicBezTo>
                    <a:pt x="91249" y="577560"/>
                    <a:pt x="102394" y="582322"/>
                    <a:pt x="113919" y="585275"/>
                  </a:cubicBezTo>
                  <a:cubicBezTo>
                    <a:pt x="120148" y="586866"/>
                    <a:pt x="126541" y="587729"/>
                    <a:pt x="132969" y="587847"/>
                  </a:cubicBezTo>
                  <a:cubicBezTo>
                    <a:pt x="135736" y="587801"/>
                    <a:pt x="138487" y="587417"/>
                    <a:pt x="141160" y="586704"/>
                  </a:cubicBezTo>
                  <a:cubicBezTo>
                    <a:pt x="142307" y="586405"/>
                    <a:pt x="143358" y="585815"/>
                    <a:pt x="144208" y="584989"/>
                  </a:cubicBezTo>
                  <a:cubicBezTo>
                    <a:pt x="145542" y="586323"/>
                    <a:pt x="146875" y="587656"/>
                    <a:pt x="148209" y="588800"/>
                  </a:cubicBezTo>
                  <a:lnTo>
                    <a:pt x="141922" y="588800"/>
                  </a:lnTo>
                  <a:cubicBezTo>
                    <a:pt x="129709" y="589243"/>
                    <a:pt x="117480" y="588734"/>
                    <a:pt x="105346" y="587276"/>
                  </a:cubicBezTo>
                  <a:lnTo>
                    <a:pt x="101632" y="587276"/>
                  </a:lnTo>
                  <a:lnTo>
                    <a:pt x="100870" y="587276"/>
                  </a:lnTo>
                  <a:lnTo>
                    <a:pt x="99155" y="587276"/>
                  </a:lnTo>
                  <a:lnTo>
                    <a:pt x="89630" y="585752"/>
                  </a:lnTo>
                  <a:cubicBezTo>
                    <a:pt x="82772" y="584609"/>
                    <a:pt x="75819" y="583180"/>
                    <a:pt x="69056" y="581656"/>
                  </a:cubicBezTo>
                  <a:cubicBezTo>
                    <a:pt x="59531" y="579655"/>
                    <a:pt x="50006" y="577655"/>
                    <a:pt x="40481" y="574988"/>
                  </a:cubicBezTo>
                  <a:cubicBezTo>
                    <a:pt x="36089" y="573757"/>
                    <a:pt x="31765" y="572294"/>
                    <a:pt x="27527" y="570607"/>
                  </a:cubicBezTo>
                  <a:lnTo>
                    <a:pt x="27527" y="570607"/>
                  </a:lnTo>
                  <a:lnTo>
                    <a:pt x="24574" y="569273"/>
                  </a:lnTo>
                  <a:cubicBezTo>
                    <a:pt x="22511" y="568244"/>
                    <a:pt x="20508" y="567099"/>
                    <a:pt x="18574" y="565844"/>
                  </a:cubicBezTo>
                  <a:cubicBezTo>
                    <a:pt x="16960" y="564885"/>
                    <a:pt x="15402" y="563836"/>
                    <a:pt x="13906" y="562701"/>
                  </a:cubicBezTo>
                  <a:cubicBezTo>
                    <a:pt x="15145" y="563558"/>
                    <a:pt x="11144" y="560129"/>
                    <a:pt x="10478" y="559463"/>
                  </a:cubicBezTo>
                  <a:cubicBezTo>
                    <a:pt x="9811" y="558796"/>
                    <a:pt x="8001" y="556796"/>
                    <a:pt x="6858" y="555462"/>
                  </a:cubicBezTo>
                  <a:cubicBezTo>
                    <a:pt x="7906" y="556605"/>
                    <a:pt x="4953" y="552319"/>
                    <a:pt x="4572" y="551462"/>
                  </a:cubicBezTo>
                  <a:lnTo>
                    <a:pt x="4572" y="550890"/>
                  </a:lnTo>
                  <a:cubicBezTo>
                    <a:pt x="4000" y="549461"/>
                    <a:pt x="3048" y="546604"/>
                    <a:pt x="2857" y="546318"/>
                  </a:cubicBezTo>
                  <a:cubicBezTo>
                    <a:pt x="2253" y="543942"/>
                    <a:pt x="1839" y="541521"/>
                    <a:pt x="1619" y="539079"/>
                  </a:cubicBezTo>
                  <a:cubicBezTo>
                    <a:pt x="1143" y="535364"/>
                    <a:pt x="762" y="531840"/>
                    <a:pt x="0" y="528506"/>
                  </a:cubicBezTo>
                  <a:lnTo>
                    <a:pt x="0" y="509456"/>
                  </a:lnTo>
                  <a:cubicBezTo>
                    <a:pt x="6223" y="514110"/>
                    <a:pt x="12854" y="518190"/>
                    <a:pt x="19812" y="521648"/>
                  </a:cubicBezTo>
                  <a:cubicBezTo>
                    <a:pt x="26618" y="526345"/>
                    <a:pt x="35046" y="528065"/>
                    <a:pt x="43148" y="526411"/>
                  </a:cubicBezTo>
                  <a:cubicBezTo>
                    <a:pt x="45101" y="525781"/>
                    <a:pt x="46173" y="523688"/>
                    <a:pt x="45543" y="521735"/>
                  </a:cubicBezTo>
                  <a:cubicBezTo>
                    <a:pt x="45278" y="520913"/>
                    <a:pt x="44734" y="520208"/>
                    <a:pt x="44005" y="519743"/>
                  </a:cubicBezTo>
                  <a:cubicBezTo>
                    <a:pt x="37451" y="516232"/>
                    <a:pt x="30516" y="513484"/>
                    <a:pt x="23336" y="511552"/>
                  </a:cubicBezTo>
                  <a:cubicBezTo>
                    <a:pt x="16646" y="508377"/>
                    <a:pt x="10268" y="504582"/>
                    <a:pt x="4286" y="500217"/>
                  </a:cubicBezTo>
                  <a:cubicBezTo>
                    <a:pt x="3138" y="499354"/>
                    <a:pt x="1629" y="499138"/>
                    <a:pt x="285" y="499646"/>
                  </a:cubicBezTo>
                  <a:cubicBezTo>
                    <a:pt x="286" y="486025"/>
                    <a:pt x="286" y="472404"/>
                    <a:pt x="1143" y="458879"/>
                  </a:cubicBezTo>
                  <a:cubicBezTo>
                    <a:pt x="2477" y="422874"/>
                    <a:pt x="5334" y="387155"/>
                    <a:pt x="9620" y="351437"/>
                  </a:cubicBezTo>
                  <a:cubicBezTo>
                    <a:pt x="18287" y="281753"/>
                    <a:pt x="31202" y="212663"/>
                    <a:pt x="48292" y="144554"/>
                  </a:cubicBezTo>
                  <a:cubicBezTo>
                    <a:pt x="55666" y="113283"/>
                    <a:pt x="67334" y="83184"/>
                    <a:pt x="82963" y="55114"/>
                  </a:cubicBezTo>
                  <a:cubicBezTo>
                    <a:pt x="88678" y="44922"/>
                    <a:pt x="93536" y="34349"/>
                    <a:pt x="99727" y="24538"/>
                  </a:cubicBezTo>
                  <a:lnTo>
                    <a:pt x="103441" y="18538"/>
                  </a:lnTo>
                  <a:lnTo>
                    <a:pt x="105156" y="16347"/>
                  </a:lnTo>
                  <a:cubicBezTo>
                    <a:pt x="106013" y="15299"/>
                    <a:pt x="106966" y="14347"/>
                    <a:pt x="107823" y="13394"/>
                  </a:cubicBezTo>
                  <a:lnTo>
                    <a:pt x="109633" y="11680"/>
                  </a:lnTo>
                  <a:cubicBezTo>
                    <a:pt x="108585" y="12728"/>
                    <a:pt x="110776" y="11013"/>
                    <a:pt x="111347" y="10632"/>
                  </a:cubicBezTo>
                  <a:cubicBezTo>
                    <a:pt x="113352" y="9707"/>
                    <a:pt x="115187" y="8451"/>
                    <a:pt x="116777" y="6917"/>
                  </a:cubicBezTo>
                  <a:lnTo>
                    <a:pt x="117443" y="6250"/>
                  </a:lnTo>
                  <a:lnTo>
                    <a:pt x="118015" y="6250"/>
                  </a:lnTo>
                  <a:cubicBezTo>
                    <a:pt x="119995" y="4988"/>
                    <a:pt x="121632" y="3253"/>
                    <a:pt x="122777" y="1202"/>
                  </a:cubicBezTo>
                  <a:lnTo>
                    <a:pt x="122777" y="1202"/>
                  </a:lnTo>
                  <a:lnTo>
                    <a:pt x="126111" y="1202"/>
                  </a:lnTo>
                  <a:cubicBezTo>
                    <a:pt x="131731" y="1202"/>
                    <a:pt x="137255" y="345"/>
                    <a:pt x="142875" y="250"/>
                  </a:cubicBezTo>
                  <a:cubicBezTo>
                    <a:pt x="147727" y="-83"/>
                    <a:pt x="152596" y="-83"/>
                    <a:pt x="157448" y="250"/>
                  </a:cubicBezTo>
                  <a:lnTo>
                    <a:pt x="161735" y="821"/>
                  </a:lnTo>
                  <a:lnTo>
                    <a:pt x="167069" y="1583"/>
                  </a:lnTo>
                  <a:cubicBezTo>
                    <a:pt x="176942" y="3006"/>
                    <a:pt x="186735" y="4945"/>
                    <a:pt x="196405" y="7394"/>
                  </a:cubicBezTo>
                  <a:cubicBezTo>
                    <a:pt x="206143" y="9891"/>
                    <a:pt x="215692" y="13074"/>
                    <a:pt x="224980" y="16919"/>
                  </a:cubicBezTo>
                  <a:lnTo>
                    <a:pt x="224980" y="16919"/>
                  </a:lnTo>
                  <a:lnTo>
                    <a:pt x="227838" y="18252"/>
                  </a:lnTo>
                  <a:cubicBezTo>
                    <a:pt x="230219" y="19300"/>
                    <a:pt x="232600" y="20538"/>
                    <a:pt x="234982" y="21776"/>
                  </a:cubicBezTo>
                  <a:cubicBezTo>
                    <a:pt x="239561" y="24299"/>
                    <a:pt x="243982" y="27098"/>
                    <a:pt x="248221" y="30158"/>
                  </a:cubicBezTo>
                  <a:cubicBezTo>
                    <a:pt x="248888" y="30158"/>
                    <a:pt x="249460" y="31111"/>
                    <a:pt x="250127" y="31587"/>
                  </a:cubicBezTo>
                  <a:lnTo>
                    <a:pt x="250793" y="32063"/>
                  </a:lnTo>
                  <a:cubicBezTo>
                    <a:pt x="252698" y="33683"/>
                    <a:pt x="254508" y="35397"/>
                    <a:pt x="256318" y="37207"/>
                  </a:cubicBezTo>
                  <a:cubicBezTo>
                    <a:pt x="258128" y="39017"/>
                    <a:pt x="259175" y="40255"/>
                    <a:pt x="260509" y="41779"/>
                  </a:cubicBezTo>
                  <a:lnTo>
                    <a:pt x="260509" y="41779"/>
                  </a:lnTo>
                  <a:cubicBezTo>
                    <a:pt x="252620" y="42300"/>
                    <a:pt x="244929" y="44474"/>
                    <a:pt x="237935" y="48161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3ECF19D3-1FD1-4845-8313-7CF8E413100D}"/>
                </a:ext>
              </a:extLst>
            </p:cNvPr>
            <p:cNvSpPr/>
            <p:nvPr/>
          </p:nvSpPr>
          <p:spPr>
            <a:xfrm>
              <a:off x="7881096" y="2642928"/>
              <a:ext cx="1202993" cy="1253252"/>
            </a:xfrm>
            <a:custGeom>
              <a:avLst/>
              <a:gdLst>
                <a:gd name="connsiteX0" fmla="*/ 652000 w 746964"/>
                <a:gd name="connsiteY0" fmla="*/ 761503 h 778171"/>
                <a:gd name="connsiteX1" fmla="*/ 652000 w 746964"/>
                <a:gd name="connsiteY1" fmla="*/ 761503 h 778171"/>
                <a:gd name="connsiteX2" fmla="*/ 629330 w 746964"/>
                <a:gd name="connsiteY2" fmla="*/ 750835 h 778171"/>
                <a:gd name="connsiteX3" fmla="*/ 604470 w 746964"/>
                <a:gd name="connsiteY3" fmla="*/ 743501 h 778171"/>
                <a:gd name="connsiteX4" fmla="*/ 551797 w 746964"/>
                <a:gd name="connsiteY4" fmla="*/ 738071 h 778171"/>
                <a:gd name="connsiteX5" fmla="*/ 499219 w 746964"/>
                <a:gd name="connsiteY5" fmla="*/ 745120 h 778171"/>
                <a:gd name="connsiteX6" fmla="*/ 495123 w 746964"/>
                <a:gd name="connsiteY6" fmla="*/ 745691 h 778171"/>
                <a:gd name="connsiteX7" fmla="*/ 488932 w 746964"/>
                <a:gd name="connsiteY7" fmla="*/ 746453 h 778171"/>
                <a:gd name="connsiteX8" fmla="*/ 476454 w 746964"/>
                <a:gd name="connsiteY8" fmla="*/ 747882 h 778171"/>
                <a:gd name="connsiteX9" fmla="*/ 449308 w 746964"/>
                <a:gd name="connsiteY9" fmla="*/ 750454 h 778171"/>
                <a:gd name="connsiteX10" fmla="*/ 394730 w 746964"/>
                <a:gd name="connsiteY10" fmla="*/ 756931 h 778171"/>
                <a:gd name="connsiteX11" fmla="*/ 344056 w 746964"/>
                <a:gd name="connsiteY11" fmla="*/ 767217 h 778171"/>
                <a:gd name="connsiteX12" fmla="*/ 319863 w 746964"/>
                <a:gd name="connsiteY12" fmla="*/ 772456 h 778171"/>
                <a:gd name="connsiteX13" fmla="*/ 296146 w 746964"/>
                <a:gd name="connsiteY13" fmla="*/ 776266 h 778171"/>
                <a:gd name="connsiteX14" fmla="*/ 291383 w 746964"/>
                <a:gd name="connsiteY14" fmla="*/ 776933 h 778171"/>
                <a:gd name="connsiteX15" fmla="*/ 290621 w 746964"/>
                <a:gd name="connsiteY15" fmla="*/ 776933 h 778171"/>
                <a:gd name="connsiteX16" fmla="*/ 285002 w 746964"/>
                <a:gd name="connsiteY16" fmla="*/ 777505 h 778171"/>
                <a:gd name="connsiteX17" fmla="*/ 273762 w 746964"/>
                <a:gd name="connsiteY17" fmla="*/ 778171 h 778171"/>
                <a:gd name="connsiteX18" fmla="*/ 248806 w 746964"/>
                <a:gd name="connsiteY18" fmla="*/ 778171 h 778171"/>
                <a:gd name="connsiteX19" fmla="*/ 228709 w 746964"/>
                <a:gd name="connsiteY19" fmla="*/ 776552 h 778171"/>
                <a:gd name="connsiteX20" fmla="*/ 219184 w 746964"/>
                <a:gd name="connsiteY20" fmla="*/ 763026 h 778171"/>
                <a:gd name="connsiteX21" fmla="*/ 204134 w 746964"/>
                <a:gd name="connsiteY21" fmla="*/ 748834 h 778171"/>
                <a:gd name="connsiteX22" fmla="*/ 188799 w 746964"/>
                <a:gd name="connsiteY22" fmla="*/ 721402 h 778171"/>
                <a:gd name="connsiteX23" fmla="*/ 191371 w 746964"/>
                <a:gd name="connsiteY23" fmla="*/ 715116 h 778171"/>
                <a:gd name="connsiteX24" fmla="*/ 196229 w 746964"/>
                <a:gd name="connsiteY24" fmla="*/ 702257 h 778171"/>
                <a:gd name="connsiteX25" fmla="*/ 210040 w 746964"/>
                <a:gd name="connsiteY25" fmla="*/ 654632 h 778171"/>
                <a:gd name="connsiteX26" fmla="*/ 227471 w 746964"/>
                <a:gd name="connsiteY26" fmla="*/ 555763 h 778171"/>
                <a:gd name="connsiteX27" fmla="*/ 251759 w 746964"/>
                <a:gd name="connsiteY27" fmla="*/ 342784 h 778171"/>
                <a:gd name="connsiteX28" fmla="*/ 252236 w 746964"/>
                <a:gd name="connsiteY28" fmla="*/ 290682 h 778171"/>
                <a:gd name="connsiteX29" fmla="*/ 268333 w 746964"/>
                <a:gd name="connsiteY29" fmla="*/ 285634 h 778171"/>
                <a:gd name="connsiteX30" fmla="*/ 280334 w 746964"/>
                <a:gd name="connsiteY30" fmla="*/ 282300 h 778171"/>
                <a:gd name="connsiteX31" fmla="*/ 296431 w 746964"/>
                <a:gd name="connsiteY31" fmla="*/ 304112 h 778171"/>
                <a:gd name="connsiteX32" fmla="*/ 304045 w 746964"/>
                <a:gd name="connsiteY32" fmla="*/ 301833 h 778171"/>
                <a:gd name="connsiteX33" fmla="*/ 304718 w 746964"/>
                <a:gd name="connsiteY33" fmla="*/ 299159 h 778171"/>
                <a:gd name="connsiteX34" fmla="*/ 297289 w 746964"/>
                <a:gd name="connsiteY34" fmla="*/ 273727 h 778171"/>
                <a:gd name="connsiteX35" fmla="*/ 287288 w 746964"/>
                <a:gd name="connsiteY35" fmla="*/ 247343 h 778171"/>
                <a:gd name="connsiteX36" fmla="*/ 282906 w 746964"/>
                <a:gd name="connsiteY36" fmla="*/ 232865 h 778171"/>
                <a:gd name="connsiteX37" fmla="*/ 282239 w 746964"/>
                <a:gd name="connsiteY37" fmla="*/ 230865 h 778171"/>
                <a:gd name="connsiteX38" fmla="*/ 281668 w 746964"/>
                <a:gd name="connsiteY38" fmla="*/ 222007 h 778171"/>
                <a:gd name="connsiteX39" fmla="*/ 266333 w 746964"/>
                <a:gd name="connsiteY39" fmla="*/ 211148 h 778171"/>
                <a:gd name="connsiteX40" fmla="*/ 249473 w 746964"/>
                <a:gd name="connsiteY40" fmla="*/ 199908 h 778171"/>
                <a:gd name="connsiteX41" fmla="*/ 230423 w 746964"/>
                <a:gd name="connsiteY41" fmla="*/ 185716 h 778171"/>
                <a:gd name="connsiteX42" fmla="*/ 226613 w 746964"/>
                <a:gd name="connsiteY42" fmla="*/ 179049 h 778171"/>
                <a:gd name="connsiteX43" fmla="*/ 212612 w 746964"/>
                <a:gd name="connsiteY43" fmla="*/ 171429 h 778171"/>
                <a:gd name="connsiteX44" fmla="*/ 188894 w 746964"/>
                <a:gd name="connsiteY44" fmla="*/ 151426 h 778171"/>
                <a:gd name="connsiteX45" fmla="*/ 148985 w 746964"/>
                <a:gd name="connsiteY45" fmla="*/ 128757 h 778171"/>
                <a:gd name="connsiteX46" fmla="*/ 118219 w 746964"/>
                <a:gd name="connsiteY46" fmla="*/ 139234 h 778171"/>
                <a:gd name="connsiteX47" fmla="*/ 109646 w 746964"/>
                <a:gd name="connsiteY47" fmla="*/ 145902 h 778171"/>
                <a:gd name="connsiteX48" fmla="*/ 109646 w 746964"/>
                <a:gd name="connsiteY48" fmla="*/ 145902 h 778171"/>
                <a:gd name="connsiteX49" fmla="*/ 108313 w 746964"/>
                <a:gd name="connsiteY49" fmla="*/ 147045 h 778171"/>
                <a:gd name="connsiteX50" fmla="*/ 103931 w 746964"/>
                <a:gd name="connsiteY50" fmla="*/ 150379 h 778171"/>
                <a:gd name="connsiteX51" fmla="*/ 85453 w 746964"/>
                <a:gd name="connsiteY51" fmla="*/ 161808 h 778171"/>
                <a:gd name="connsiteX52" fmla="*/ 47829 w 746964"/>
                <a:gd name="connsiteY52" fmla="*/ 186383 h 778171"/>
                <a:gd name="connsiteX53" fmla="*/ 35923 w 746964"/>
                <a:gd name="connsiteY53" fmla="*/ 195908 h 778171"/>
                <a:gd name="connsiteX54" fmla="*/ 16301 w 746964"/>
                <a:gd name="connsiteY54" fmla="*/ 193527 h 778171"/>
                <a:gd name="connsiteX55" fmla="*/ 10967 w 746964"/>
                <a:gd name="connsiteY55" fmla="*/ 193527 h 778171"/>
                <a:gd name="connsiteX56" fmla="*/ 9062 w 746964"/>
                <a:gd name="connsiteY56" fmla="*/ 192003 h 778171"/>
                <a:gd name="connsiteX57" fmla="*/ 6205 w 746964"/>
                <a:gd name="connsiteY57" fmla="*/ 189241 h 778171"/>
                <a:gd name="connsiteX58" fmla="*/ 585 w 746964"/>
                <a:gd name="connsiteY58" fmla="*/ 183526 h 778171"/>
                <a:gd name="connsiteX59" fmla="*/ 14 w 746964"/>
                <a:gd name="connsiteY59" fmla="*/ 182859 h 778171"/>
                <a:gd name="connsiteX60" fmla="*/ 14 w 746964"/>
                <a:gd name="connsiteY60" fmla="*/ 182192 h 778171"/>
                <a:gd name="connsiteX61" fmla="*/ 41638 w 746964"/>
                <a:gd name="connsiteY61" fmla="*/ 169143 h 778171"/>
                <a:gd name="connsiteX62" fmla="*/ 64974 w 746964"/>
                <a:gd name="connsiteY62" fmla="*/ 139234 h 778171"/>
                <a:gd name="connsiteX63" fmla="*/ 78023 w 746964"/>
                <a:gd name="connsiteY63" fmla="*/ 101134 h 778171"/>
                <a:gd name="connsiteX64" fmla="*/ 57545 w 746964"/>
                <a:gd name="connsiteY64" fmla="*/ 73893 h 778171"/>
                <a:gd name="connsiteX65" fmla="*/ 63640 w 746964"/>
                <a:gd name="connsiteY65" fmla="*/ 64368 h 778171"/>
                <a:gd name="connsiteX66" fmla="*/ 69451 w 746964"/>
                <a:gd name="connsiteY66" fmla="*/ 55700 h 778171"/>
                <a:gd name="connsiteX67" fmla="*/ 72118 w 746964"/>
                <a:gd name="connsiteY67" fmla="*/ 50557 h 778171"/>
                <a:gd name="connsiteX68" fmla="*/ 74023 w 746964"/>
                <a:gd name="connsiteY68" fmla="*/ 47985 h 778171"/>
                <a:gd name="connsiteX69" fmla="*/ 97454 w 746964"/>
                <a:gd name="connsiteY69" fmla="*/ 22362 h 778171"/>
                <a:gd name="connsiteX70" fmla="*/ 103550 w 746964"/>
                <a:gd name="connsiteY70" fmla="*/ 17029 h 778171"/>
                <a:gd name="connsiteX71" fmla="*/ 104408 w 746964"/>
                <a:gd name="connsiteY71" fmla="*/ 16266 h 778171"/>
                <a:gd name="connsiteX72" fmla="*/ 105074 w 746964"/>
                <a:gd name="connsiteY72" fmla="*/ 15695 h 778171"/>
                <a:gd name="connsiteX73" fmla="*/ 111265 w 746964"/>
                <a:gd name="connsiteY73" fmla="*/ 10742 h 778171"/>
                <a:gd name="connsiteX74" fmla="*/ 118028 w 746964"/>
                <a:gd name="connsiteY74" fmla="*/ 3694 h 778171"/>
                <a:gd name="connsiteX75" fmla="*/ 119743 w 746964"/>
                <a:gd name="connsiteY75" fmla="*/ 2932 h 778171"/>
                <a:gd name="connsiteX76" fmla="*/ 120410 w 746964"/>
                <a:gd name="connsiteY76" fmla="*/ 2932 h 778171"/>
                <a:gd name="connsiteX77" fmla="*/ 121267 w 746964"/>
                <a:gd name="connsiteY77" fmla="*/ 2932 h 778171"/>
                <a:gd name="connsiteX78" fmla="*/ 128506 w 746964"/>
                <a:gd name="connsiteY78" fmla="*/ 1027 h 778171"/>
                <a:gd name="connsiteX79" fmla="*/ 132411 w 746964"/>
                <a:gd name="connsiteY79" fmla="*/ 265 h 778171"/>
                <a:gd name="connsiteX80" fmla="*/ 133173 w 746964"/>
                <a:gd name="connsiteY80" fmla="*/ 265 h 778171"/>
                <a:gd name="connsiteX81" fmla="*/ 134888 w 746964"/>
                <a:gd name="connsiteY81" fmla="*/ 265 h 778171"/>
                <a:gd name="connsiteX82" fmla="*/ 169368 w 746964"/>
                <a:gd name="connsiteY82" fmla="*/ 1693 h 778171"/>
                <a:gd name="connsiteX83" fmla="*/ 175559 w 746964"/>
                <a:gd name="connsiteY83" fmla="*/ 2551 h 778171"/>
                <a:gd name="connsiteX84" fmla="*/ 181370 w 746964"/>
                <a:gd name="connsiteY84" fmla="*/ 3408 h 778171"/>
                <a:gd name="connsiteX85" fmla="*/ 204706 w 746964"/>
                <a:gd name="connsiteY85" fmla="*/ 6170 h 778171"/>
                <a:gd name="connsiteX86" fmla="*/ 253093 w 746964"/>
                <a:gd name="connsiteY86" fmla="*/ 16933 h 778171"/>
                <a:gd name="connsiteX87" fmla="*/ 300718 w 746964"/>
                <a:gd name="connsiteY87" fmla="*/ 30554 h 778171"/>
                <a:gd name="connsiteX88" fmla="*/ 346438 w 746964"/>
                <a:gd name="connsiteY88" fmla="*/ 40079 h 778171"/>
                <a:gd name="connsiteX89" fmla="*/ 367679 w 746964"/>
                <a:gd name="connsiteY89" fmla="*/ 46461 h 778171"/>
                <a:gd name="connsiteX90" fmla="*/ 368631 w 746964"/>
                <a:gd name="connsiteY90" fmla="*/ 46461 h 778171"/>
                <a:gd name="connsiteX91" fmla="*/ 369964 w 746964"/>
                <a:gd name="connsiteY91" fmla="*/ 47128 h 778171"/>
                <a:gd name="connsiteX92" fmla="*/ 374822 w 746964"/>
                <a:gd name="connsiteY92" fmla="*/ 49414 h 778171"/>
                <a:gd name="connsiteX93" fmla="*/ 385871 w 746964"/>
                <a:gd name="connsiteY93" fmla="*/ 55510 h 778171"/>
                <a:gd name="connsiteX94" fmla="*/ 395396 w 746964"/>
                <a:gd name="connsiteY94" fmla="*/ 61701 h 778171"/>
                <a:gd name="connsiteX95" fmla="*/ 399873 w 746964"/>
                <a:gd name="connsiteY95" fmla="*/ 64939 h 778171"/>
                <a:gd name="connsiteX96" fmla="*/ 402826 w 746964"/>
                <a:gd name="connsiteY96" fmla="*/ 67225 h 778171"/>
                <a:gd name="connsiteX97" fmla="*/ 420352 w 746964"/>
                <a:gd name="connsiteY97" fmla="*/ 82656 h 778171"/>
                <a:gd name="connsiteX98" fmla="*/ 480264 w 746964"/>
                <a:gd name="connsiteY98" fmla="*/ 147045 h 778171"/>
                <a:gd name="connsiteX99" fmla="*/ 509887 w 746964"/>
                <a:gd name="connsiteY99" fmla="*/ 181525 h 778171"/>
                <a:gd name="connsiteX100" fmla="*/ 526460 w 746964"/>
                <a:gd name="connsiteY100" fmla="*/ 198670 h 778171"/>
                <a:gd name="connsiteX101" fmla="*/ 534271 w 746964"/>
                <a:gd name="connsiteY101" fmla="*/ 206481 h 778171"/>
                <a:gd name="connsiteX102" fmla="*/ 544463 w 746964"/>
                <a:gd name="connsiteY102" fmla="*/ 213529 h 778171"/>
                <a:gd name="connsiteX103" fmla="*/ 549035 w 746964"/>
                <a:gd name="connsiteY103" fmla="*/ 214863 h 778171"/>
                <a:gd name="connsiteX104" fmla="*/ 565418 w 746964"/>
                <a:gd name="connsiteY104" fmla="*/ 244771 h 778171"/>
                <a:gd name="connsiteX105" fmla="*/ 613043 w 746964"/>
                <a:gd name="connsiteY105" fmla="*/ 287443 h 778171"/>
                <a:gd name="connsiteX106" fmla="*/ 673241 w 746964"/>
                <a:gd name="connsiteY106" fmla="*/ 311161 h 778171"/>
                <a:gd name="connsiteX107" fmla="*/ 690862 w 746964"/>
                <a:gd name="connsiteY107" fmla="*/ 316876 h 778171"/>
                <a:gd name="connsiteX108" fmla="*/ 702578 w 746964"/>
                <a:gd name="connsiteY108" fmla="*/ 323448 h 778171"/>
                <a:gd name="connsiteX109" fmla="*/ 707150 w 746964"/>
                <a:gd name="connsiteY109" fmla="*/ 323448 h 778171"/>
                <a:gd name="connsiteX110" fmla="*/ 707912 w 746964"/>
                <a:gd name="connsiteY110" fmla="*/ 323448 h 778171"/>
                <a:gd name="connsiteX111" fmla="*/ 710198 w 746964"/>
                <a:gd name="connsiteY111" fmla="*/ 323448 h 778171"/>
                <a:gd name="connsiteX112" fmla="*/ 725057 w 746964"/>
                <a:gd name="connsiteY112" fmla="*/ 327543 h 778171"/>
                <a:gd name="connsiteX113" fmla="*/ 738963 w 746964"/>
                <a:gd name="connsiteY113" fmla="*/ 332497 h 778171"/>
                <a:gd name="connsiteX114" fmla="*/ 745440 w 746964"/>
                <a:gd name="connsiteY114" fmla="*/ 334878 h 778171"/>
                <a:gd name="connsiteX115" fmla="*/ 746964 w 746964"/>
                <a:gd name="connsiteY115" fmla="*/ 334878 h 778171"/>
                <a:gd name="connsiteX116" fmla="*/ 726295 w 746964"/>
                <a:gd name="connsiteY116" fmla="*/ 374978 h 778171"/>
                <a:gd name="connsiteX117" fmla="*/ 708197 w 746964"/>
                <a:gd name="connsiteY117" fmla="*/ 423746 h 778171"/>
                <a:gd name="connsiteX118" fmla="*/ 683528 w 746964"/>
                <a:gd name="connsiteY118" fmla="*/ 526045 h 778171"/>
                <a:gd name="connsiteX119" fmla="*/ 679622 w 746964"/>
                <a:gd name="connsiteY119" fmla="*/ 545666 h 778171"/>
                <a:gd name="connsiteX120" fmla="*/ 651047 w 746964"/>
                <a:gd name="connsiteY120" fmla="*/ 539475 h 778171"/>
                <a:gd name="connsiteX121" fmla="*/ 607328 w 746964"/>
                <a:gd name="connsiteY121" fmla="*/ 525664 h 778171"/>
                <a:gd name="connsiteX122" fmla="*/ 604375 w 746964"/>
                <a:gd name="connsiteY122" fmla="*/ 536903 h 778171"/>
                <a:gd name="connsiteX123" fmla="*/ 647523 w 746964"/>
                <a:gd name="connsiteY123" fmla="*/ 552619 h 778171"/>
                <a:gd name="connsiteX124" fmla="*/ 677146 w 746964"/>
                <a:gd name="connsiteY124" fmla="*/ 558620 h 778171"/>
                <a:gd name="connsiteX125" fmla="*/ 665525 w 746964"/>
                <a:gd name="connsiteY125" fmla="*/ 631201 h 778171"/>
                <a:gd name="connsiteX126" fmla="*/ 658572 w 746964"/>
                <a:gd name="connsiteY126" fmla="*/ 691113 h 778171"/>
                <a:gd name="connsiteX127" fmla="*/ 654762 w 746964"/>
                <a:gd name="connsiteY127" fmla="*/ 751406 h 778171"/>
                <a:gd name="connsiteX128" fmla="*/ 654762 w 746964"/>
                <a:gd name="connsiteY128" fmla="*/ 763503 h 778171"/>
                <a:gd name="connsiteX129" fmla="*/ 652000 w 746964"/>
                <a:gd name="connsiteY129" fmla="*/ 761503 h 778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746964" h="778171">
                  <a:moveTo>
                    <a:pt x="652000" y="761503"/>
                  </a:moveTo>
                  <a:lnTo>
                    <a:pt x="652000" y="761503"/>
                  </a:lnTo>
                  <a:cubicBezTo>
                    <a:pt x="645031" y="756812"/>
                    <a:pt x="637387" y="753214"/>
                    <a:pt x="629330" y="750835"/>
                  </a:cubicBezTo>
                  <a:cubicBezTo>
                    <a:pt x="621173" y="747971"/>
                    <a:pt x="612876" y="745523"/>
                    <a:pt x="604470" y="743501"/>
                  </a:cubicBezTo>
                  <a:cubicBezTo>
                    <a:pt x="587247" y="739267"/>
                    <a:pt x="569521" y="737440"/>
                    <a:pt x="551797" y="738071"/>
                  </a:cubicBezTo>
                  <a:cubicBezTo>
                    <a:pt x="534157" y="739471"/>
                    <a:pt x="516605" y="741824"/>
                    <a:pt x="499219" y="745120"/>
                  </a:cubicBezTo>
                  <a:lnTo>
                    <a:pt x="495123" y="745691"/>
                  </a:lnTo>
                  <a:lnTo>
                    <a:pt x="488932" y="746453"/>
                  </a:lnTo>
                  <a:lnTo>
                    <a:pt x="476454" y="747882"/>
                  </a:lnTo>
                  <a:lnTo>
                    <a:pt x="449308" y="750454"/>
                  </a:lnTo>
                  <a:cubicBezTo>
                    <a:pt x="431020" y="752263"/>
                    <a:pt x="412827" y="754264"/>
                    <a:pt x="394730" y="756931"/>
                  </a:cubicBezTo>
                  <a:cubicBezTo>
                    <a:pt x="376632" y="759598"/>
                    <a:pt x="360821" y="763408"/>
                    <a:pt x="344056" y="767217"/>
                  </a:cubicBezTo>
                  <a:cubicBezTo>
                    <a:pt x="336056" y="769123"/>
                    <a:pt x="327959" y="770837"/>
                    <a:pt x="319863" y="772456"/>
                  </a:cubicBezTo>
                  <a:cubicBezTo>
                    <a:pt x="311767" y="774076"/>
                    <a:pt x="303575" y="775504"/>
                    <a:pt x="296146" y="776266"/>
                  </a:cubicBezTo>
                  <a:lnTo>
                    <a:pt x="291383" y="776933"/>
                  </a:lnTo>
                  <a:lnTo>
                    <a:pt x="290621" y="776933"/>
                  </a:lnTo>
                  <a:lnTo>
                    <a:pt x="285002" y="777505"/>
                  </a:lnTo>
                  <a:lnTo>
                    <a:pt x="273762" y="778171"/>
                  </a:lnTo>
                  <a:cubicBezTo>
                    <a:pt x="265380" y="778171"/>
                    <a:pt x="257093" y="778171"/>
                    <a:pt x="248806" y="778171"/>
                  </a:cubicBezTo>
                  <a:cubicBezTo>
                    <a:pt x="240520" y="778171"/>
                    <a:pt x="235186" y="777219"/>
                    <a:pt x="228709" y="776552"/>
                  </a:cubicBezTo>
                  <a:cubicBezTo>
                    <a:pt x="227244" y="771054"/>
                    <a:pt x="223867" y="766258"/>
                    <a:pt x="219184" y="763026"/>
                  </a:cubicBezTo>
                  <a:cubicBezTo>
                    <a:pt x="213916" y="758569"/>
                    <a:pt x="208892" y="753832"/>
                    <a:pt x="204134" y="748834"/>
                  </a:cubicBezTo>
                  <a:cubicBezTo>
                    <a:pt x="196488" y="741358"/>
                    <a:pt x="191163" y="731832"/>
                    <a:pt x="188799" y="721402"/>
                  </a:cubicBezTo>
                  <a:lnTo>
                    <a:pt x="191371" y="715116"/>
                  </a:lnTo>
                  <a:cubicBezTo>
                    <a:pt x="193085" y="710798"/>
                    <a:pt x="194705" y="706512"/>
                    <a:pt x="196229" y="702257"/>
                  </a:cubicBezTo>
                  <a:cubicBezTo>
                    <a:pt x="201771" y="686670"/>
                    <a:pt x="206383" y="670766"/>
                    <a:pt x="210040" y="654632"/>
                  </a:cubicBezTo>
                  <a:cubicBezTo>
                    <a:pt x="217850" y="622057"/>
                    <a:pt x="222613" y="588814"/>
                    <a:pt x="227471" y="555763"/>
                  </a:cubicBezTo>
                  <a:cubicBezTo>
                    <a:pt x="239136" y="485222"/>
                    <a:pt x="247243" y="414139"/>
                    <a:pt x="251759" y="342784"/>
                  </a:cubicBezTo>
                  <a:cubicBezTo>
                    <a:pt x="252521" y="325448"/>
                    <a:pt x="252426" y="308113"/>
                    <a:pt x="252236" y="290682"/>
                  </a:cubicBezTo>
                  <a:cubicBezTo>
                    <a:pt x="257760" y="289444"/>
                    <a:pt x="262999" y="287348"/>
                    <a:pt x="268333" y="285634"/>
                  </a:cubicBezTo>
                  <a:cubicBezTo>
                    <a:pt x="273667" y="283919"/>
                    <a:pt x="276429" y="283729"/>
                    <a:pt x="280334" y="282300"/>
                  </a:cubicBezTo>
                  <a:cubicBezTo>
                    <a:pt x="283439" y="290995"/>
                    <a:pt x="289038" y="298582"/>
                    <a:pt x="296431" y="304112"/>
                  </a:cubicBezTo>
                  <a:cubicBezTo>
                    <a:pt x="299163" y="305585"/>
                    <a:pt x="302572" y="304564"/>
                    <a:pt x="304045" y="301833"/>
                  </a:cubicBezTo>
                  <a:cubicBezTo>
                    <a:pt x="304488" y="301011"/>
                    <a:pt x="304719" y="300092"/>
                    <a:pt x="304718" y="299159"/>
                  </a:cubicBezTo>
                  <a:cubicBezTo>
                    <a:pt x="303665" y="290329"/>
                    <a:pt x="301155" y="281735"/>
                    <a:pt x="297289" y="273727"/>
                  </a:cubicBezTo>
                  <a:cubicBezTo>
                    <a:pt x="293574" y="265155"/>
                    <a:pt x="290431" y="256201"/>
                    <a:pt x="287288" y="247343"/>
                  </a:cubicBezTo>
                  <a:cubicBezTo>
                    <a:pt x="285573" y="242676"/>
                    <a:pt x="284430" y="237818"/>
                    <a:pt x="282906" y="232865"/>
                  </a:cubicBezTo>
                  <a:cubicBezTo>
                    <a:pt x="282742" y="232180"/>
                    <a:pt x="282519" y="231511"/>
                    <a:pt x="282239" y="230865"/>
                  </a:cubicBezTo>
                  <a:cubicBezTo>
                    <a:pt x="284420" y="228225"/>
                    <a:pt x="284170" y="224344"/>
                    <a:pt x="281668" y="222007"/>
                  </a:cubicBezTo>
                  <a:cubicBezTo>
                    <a:pt x="277010" y="217785"/>
                    <a:pt x="271861" y="214140"/>
                    <a:pt x="266333" y="211148"/>
                  </a:cubicBezTo>
                  <a:cubicBezTo>
                    <a:pt x="260618" y="207624"/>
                    <a:pt x="254903" y="203909"/>
                    <a:pt x="249473" y="199908"/>
                  </a:cubicBezTo>
                  <a:cubicBezTo>
                    <a:pt x="244044" y="195908"/>
                    <a:pt x="236900" y="190383"/>
                    <a:pt x="230423" y="185716"/>
                  </a:cubicBezTo>
                  <a:cubicBezTo>
                    <a:pt x="229911" y="183139"/>
                    <a:pt x="228574" y="180798"/>
                    <a:pt x="226613" y="179049"/>
                  </a:cubicBezTo>
                  <a:cubicBezTo>
                    <a:pt x="222459" y="175663"/>
                    <a:pt x="217711" y="173079"/>
                    <a:pt x="212612" y="171429"/>
                  </a:cubicBezTo>
                  <a:cubicBezTo>
                    <a:pt x="204611" y="164857"/>
                    <a:pt x="196800" y="158094"/>
                    <a:pt x="188894" y="151426"/>
                  </a:cubicBezTo>
                  <a:cubicBezTo>
                    <a:pt x="176702" y="141139"/>
                    <a:pt x="165177" y="130662"/>
                    <a:pt x="148985" y="128757"/>
                  </a:cubicBezTo>
                  <a:cubicBezTo>
                    <a:pt x="137771" y="128215"/>
                    <a:pt x="126771" y="131961"/>
                    <a:pt x="118219" y="139234"/>
                  </a:cubicBezTo>
                  <a:cubicBezTo>
                    <a:pt x="115266" y="141330"/>
                    <a:pt x="112504" y="143616"/>
                    <a:pt x="109646" y="145902"/>
                  </a:cubicBezTo>
                  <a:lnTo>
                    <a:pt x="109646" y="145902"/>
                  </a:lnTo>
                  <a:lnTo>
                    <a:pt x="108313" y="147045"/>
                  </a:lnTo>
                  <a:lnTo>
                    <a:pt x="103931" y="150379"/>
                  </a:lnTo>
                  <a:cubicBezTo>
                    <a:pt x="98036" y="154601"/>
                    <a:pt x="91863" y="158419"/>
                    <a:pt x="85453" y="161808"/>
                  </a:cubicBezTo>
                  <a:cubicBezTo>
                    <a:pt x="72213" y="168878"/>
                    <a:pt x="59623" y="177101"/>
                    <a:pt x="47829" y="186383"/>
                  </a:cubicBezTo>
                  <a:cubicBezTo>
                    <a:pt x="44019" y="189622"/>
                    <a:pt x="40019" y="192670"/>
                    <a:pt x="35923" y="195908"/>
                  </a:cubicBezTo>
                  <a:cubicBezTo>
                    <a:pt x="29446" y="194956"/>
                    <a:pt x="22873" y="194098"/>
                    <a:pt x="16301" y="193527"/>
                  </a:cubicBezTo>
                  <a:lnTo>
                    <a:pt x="10967" y="193527"/>
                  </a:lnTo>
                  <a:lnTo>
                    <a:pt x="9062" y="192003"/>
                  </a:lnTo>
                  <a:cubicBezTo>
                    <a:pt x="8042" y="191156"/>
                    <a:pt x="7086" y="190232"/>
                    <a:pt x="6205" y="189241"/>
                  </a:cubicBezTo>
                  <a:lnTo>
                    <a:pt x="585" y="183526"/>
                  </a:lnTo>
                  <a:lnTo>
                    <a:pt x="14" y="182859"/>
                  </a:lnTo>
                  <a:cubicBezTo>
                    <a:pt x="-5" y="182637"/>
                    <a:pt x="-5" y="182414"/>
                    <a:pt x="14" y="182192"/>
                  </a:cubicBezTo>
                  <a:cubicBezTo>
                    <a:pt x="15054" y="183393"/>
                    <a:pt x="29975" y="178716"/>
                    <a:pt x="41638" y="169143"/>
                  </a:cubicBezTo>
                  <a:cubicBezTo>
                    <a:pt x="51059" y="160571"/>
                    <a:pt x="58951" y="150457"/>
                    <a:pt x="64974" y="139234"/>
                  </a:cubicBezTo>
                  <a:cubicBezTo>
                    <a:pt x="72501" y="127855"/>
                    <a:pt x="76993" y="114739"/>
                    <a:pt x="78023" y="101134"/>
                  </a:cubicBezTo>
                  <a:cubicBezTo>
                    <a:pt x="79146" y="88159"/>
                    <a:pt x="70320" y="76420"/>
                    <a:pt x="57545" y="73893"/>
                  </a:cubicBezTo>
                  <a:cubicBezTo>
                    <a:pt x="59545" y="70464"/>
                    <a:pt x="61450" y="67130"/>
                    <a:pt x="63640" y="64368"/>
                  </a:cubicBezTo>
                  <a:cubicBezTo>
                    <a:pt x="65831" y="61606"/>
                    <a:pt x="67451" y="58558"/>
                    <a:pt x="69451" y="55700"/>
                  </a:cubicBezTo>
                  <a:lnTo>
                    <a:pt x="72118" y="50557"/>
                  </a:lnTo>
                  <a:lnTo>
                    <a:pt x="74023" y="47985"/>
                  </a:lnTo>
                  <a:cubicBezTo>
                    <a:pt x="81099" y="38800"/>
                    <a:pt x="88937" y="30229"/>
                    <a:pt x="97454" y="22362"/>
                  </a:cubicBezTo>
                  <a:cubicBezTo>
                    <a:pt x="99455" y="20553"/>
                    <a:pt x="101455" y="18743"/>
                    <a:pt x="103550" y="17029"/>
                  </a:cubicBezTo>
                  <a:lnTo>
                    <a:pt x="104408" y="16266"/>
                  </a:lnTo>
                  <a:lnTo>
                    <a:pt x="105074" y="15695"/>
                  </a:lnTo>
                  <a:cubicBezTo>
                    <a:pt x="107170" y="14076"/>
                    <a:pt x="109265" y="12552"/>
                    <a:pt x="111265" y="10742"/>
                  </a:cubicBezTo>
                  <a:cubicBezTo>
                    <a:pt x="113733" y="8607"/>
                    <a:pt x="115997" y="6247"/>
                    <a:pt x="118028" y="3694"/>
                  </a:cubicBezTo>
                  <a:lnTo>
                    <a:pt x="119743" y="2932"/>
                  </a:lnTo>
                  <a:lnTo>
                    <a:pt x="120410" y="2932"/>
                  </a:lnTo>
                  <a:lnTo>
                    <a:pt x="121267" y="2932"/>
                  </a:lnTo>
                  <a:cubicBezTo>
                    <a:pt x="123616" y="2075"/>
                    <a:pt x="126040" y="1438"/>
                    <a:pt x="128506" y="1027"/>
                  </a:cubicBezTo>
                  <a:lnTo>
                    <a:pt x="132411" y="265"/>
                  </a:lnTo>
                  <a:lnTo>
                    <a:pt x="133173" y="265"/>
                  </a:lnTo>
                  <a:lnTo>
                    <a:pt x="134888" y="265"/>
                  </a:lnTo>
                  <a:cubicBezTo>
                    <a:pt x="146400" y="-359"/>
                    <a:pt x="157946" y="120"/>
                    <a:pt x="169368" y="1693"/>
                  </a:cubicBezTo>
                  <a:lnTo>
                    <a:pt x="175559" y="2551"/>
                  </a:lnTo>
                  <a:lnTo>
                    <a:pt x="181370" y="3408"/>
                  </a:lnTo>
                  <a:cubicBezTo>
                    <a:pt x="188894" y="4551"/>
                    <a:pt x="199848" y="5408"/>
                    <a:pt x="204706" y="6170"/>
                  </a:cubicBezTo>
                  <a:cubicBezTo>
                    <a:pt x="221042" y="8751"/>
                    <a:pt x="237203" y="12346"/>
                    <a:pt x="253093" y="16933"/>
                  </a:cubicBezTo>
                  <a:cubicBezTo>
                    <a:pt x="268904" y="21315"/>
                    <a:pt x="284525" y="26458"/>
                    <a:pt x="300718" y="30554"/>
                  </a:cubicBezTo>
                  <a:cubicBezTo>
                    <a:pt x="316910" y="34650"/>
                    <a:pt x="331198" y="36269"/>
                    <a:pt x="346438" y="40079"/>
                  </a:cubicBezTo>
                  <a:cubicBezTo>
                    <a:pt x="353661" y="41697"/>
                    <a:pt x="360760" y="43829"/>
                    <a:pt x="367679" y="46461"/>
                  </a:cubicBezTo>
                  <a:lnTo>
                    <a:pt x="368631" y="46461"/>
                  </a:lnTo>
                  <a:lnTo>
                    <a:pt x="369964" y="47128"/>
                  </a:lnTo>
                  <a:lnTo>
                    <a:pt x="374822" y="49414"/>
                  </a:lnTo>
                  <a:cubicBezTo>
                    <a:pt x="378616" y="51237"/>
                    <a:pt x="382305" y="53273"/>
                    <a:pt x="385871" y="55510"/>
                  </a:cubicBezTo>
                  <a:cubicBezTo>
                    <a:pt x="389014" y="57510"/>
                    <a:pt x="392063" y="59605"/>
                    <a:pt x="395396" y="61701"/>
                  </a:cubicBezTo>
                  <a:lnTo>
                    <a:pt x="399873" y="64939"/>
                  </a:lnTo>
                  <a:lnTo>
                    <a:pt x="402826" y="67225"/>
                  </a:lnTo>
                  <a:cubicBezTo>
                    <a:pt x="408827" y="72083"/>
                    <a:pt x="414637" y="77322"/>
                    <a:pt x="420352" y="82656"/>
                  </a:cubicBezTo>
                  <a:cubicBezTo>
                    <a:pt x="441442" y="103049"/>
                    <a:pt x="461441" y="124542"/>
                    <a:pt x="480264" y="147045"/>
                  </a:cubicBezTo>
                  <a:cubicBezTo>
                    <a:pt x="489789" y="158570"/>
                    <a:pt x="499314" y="170381"/>
                    <a:pt x="509887" y="181525"/>
                  </a:cubicBezTo>
                  <a:cubicBezTo>
                    <a:pt x="514892" y="187720"/>
                    <a:pt x="520439" y="193458"/>
                    <a:pt x="526460" y="198670"/>
                  </a:cubicBezTo>
                  <a:cubicBezTo>
                    <a:pt x="529318" y="200861"/>
                    <a:pt x="531604" y="204004"/>
                    <a:pt x="534271" y="206481"/>
                  </a:cubicBezTo>
                  <a:cubicBezTo>
                    <a:pt x="537537" y="209014"/>
                    <a:pt x="540939" y="211367"/>
                    <a:pt x="544463" y="213529"/>
                  </a:cubicBezTo>
                  <a:cubicBezTo>
                    <a:pt x="545799" y="214463"/>
                    <a:pt x="547405" y="214932"/>
                    <a:pt x="549035" y="214863"/>
                  </a:cubicBezTo>
                  <a:cubicBezTo>
                    <a:pt x="553854" y="225171"/>
                    <a:pt x="559326" y="235161"/>
                    <a:pt x="565418" y="244771"/>
                  </a:cubicBezTo>
                  <a:cubicBezTo>
                    <a:pt x="575780" y="264154"/>
                    <a:pt x="592643" y="279263"/>
                    <a:pt x="613043" y="287443"/>
                  </a:cubicBezTo>
                  <a:cubicBezTo>
                    <a:pt x="632621" y="296535"/>
                    <a:pt x="652722" y="304455"/>
                    <a:pt x="673241" y="311161"/>
                  </a:cubicBezTo>
                  <a:cubicBezTo>
                    <a:pt x="679051" y="313161"/>
                    <a:pt x="684956" y="315066"/>
                    <a:pt x="690862" y="316876"/>
                  </a:cubicBezTo>
                  <a:cubicBezTo>
                    <a:pt x="693221" y="321094"/>
                    <a:pt x="697747" y="323633"/>
                    <a:pt x="702578" y="323448"/>
                  </a:cubicBezTo>
                  <a:lnTo>
                    <a:pt x="707150" y="323448"/>
                  </a:lnTo>
                  <a:lnTo>
                    <a:pt x="707912" y="323448"/>
                  </a:lnTo>
                  <a:lnTo>
                    <a:pt x="710198" y="323448"/>
                  </a:lnTo>
                  <a:cubicBezTo>
                    <a:pt x="715248" y="324432"/>
                    <a:pt x="720215" y="325802"/>
                    <a:pt x="725057" y="327543"/>
                  </a:cubicBezTo>
                  <a:cubicBezTo>
                    <a:pt x="729724" y="329068"/>
                    <a:pt x="734582" y="330782"/>
                    <a:pt x="738963" y="332497"/>
                  </a:cubicBezTo>
                  <a:lnTo>
                    <a:pt x="745440" y="334878"/>
                  </a:lnTo>
                  <a:lnTo>
                    <a:pt x="746964" y="334878"/>
                  </a:lnTo>
                  <a:cubicBezTo>
                    <a:pt x="739915" y="348213"/>
                    <a:pt x="732486" y="361167"/>
                    <a:pt x="726295" y="374978"/>
                  </a:cubicBezTo>
                  <a:cubicBezTo>
                    <a:pt x="719265" y="390846"/>
                    <a:pt x="713221" y="407133"/>
                    <a:pt x="708197" y="423746"/>
                  </a:cubicBezTo>
                  <a:cubicBezTo>
                    <a:pt x="698101" y="457179"/>
                    <a:pt x="690671" y="491850"/>
                    <a:pt x="683528" y="526045"/>
                  </a:cubicBezTo>
                  <a:cubicBezTo>
                    <a:pt x="682194" y="532617"/>
                    <a:pt x="680861" y="539094"/>
                    <a:pt x="679622" y="545666"/>
                  </a:cubicBezTo>
                  <a:cubicBezTo>
                    <a:pt x="670097" y="543190"/>
                    <a:pt x="660572" y="541761"/>
                    <a:pt x="651047" y="539475"/>
                  </a:cubicBezTo>
                  <a:cubicBezTo>
                    <a:pt x="636206" y="535767"/>
                    <a:pt x="621606" y="531154"/>
                    <a:pt x="607328" y="525664"/>
                  </a:cubicBezTo>
                  <a:cubicBezTo>
                    <a:pt x="600374" y="523187"/>
                    <a:pt x="597803" y="534236"/>
                    <a:pt x="604375" y="536903"/>
                  </a:cubicBezTo>
                  <a:cubicBezTo>
                    <a:pt x="618469" y="542903"/>
                    <a:pt x="632872" y="548149"/>
                    <a:pt x="647523" y="552619"/>
                  </a:cubicBezTo>
                  <a:cubicBezTo>
                    <a:pt x="657123" y="555793"/>
                    <a:pt x="667068" y="557807"/>
                    <a:pt x="677146" y="558620"/>
                  </a:cubicBezTo>
                  <a:cubicBezTo>
                    <a:pt x="672669" y="582623"/>
                    <a:pt x="668859" y="606912"/>
                    <a:pt x="665525" y="631201"/>
                  </a:cubicBezTo>
                  <a:cubicBezTo>
                    <a:pt x="662858" y="651140"/>
                    <a:pt x="660541" y="671110"/>
                    <a:pt x="658572" y="691113"/>
                  </a:cubicBezTo>
                  <a:cubicBezTo>
                    <a:pt x="656667" y="711115"/>
                    <a:pt x="654667" y="731213"/>
                    <a:pt x="654762" y="751406"/>
                  </a:cubicBezTo>
                  <a:cubicBezTo>
                    <a:pt x="654762" y="755407"/>
                    <a:pt x="654762" y="759407"/>
                    <a:pt x="654762" y="763503"/>
                  </a:cubicBezTo>
                  <a:cubicBezTo>
                    <a:pt x="654004" y="762636"/>
                    <a:pt x="653060" y="761952"/>
                    <a:pt x="652000" y="76150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DA574F2B-F937-43EC-A1C2-FA6C0922AD09}"/>
                </a:ext>
              </a:extLst>
            </p:cNvPr>
            <p:cNvSpPr/>
            <p:nvPr/>
          </p:nvSpPr>
          <p:spPr>
            <a:xfrm>
              <a:off x="8147729" y="3835588"/>
              <a:ext cx="61666" cy="51082"/>
            </a:xfrm>
            <a:custGeom>
              <a:avLst/>
              <a:gdLst>
                <a:gd name="connsiteX0" fmla="*/ 0 w 38290"/>
                <a:gd name="connsiteY0" fmla="*/ 23527 h 31718"/>
                <a:gd name="connsiteX1" fmla="*/ 0 w 38290"/>
                <a:gd name="connsiteY1" fmla="*/ 23527 h 31718"/>
                <a:gd name="connsiteX2" fmla="*/ 11906 w 38290"/>
                <a:gd name="connsiteY2" fmla="*/ 4477 h 31718"/>
                <a:gd name="connsiteX3" fmla="*/ 14383 w 38290"/>
                <a:gd name="connsiteY3" fmla="*/ 0 h 31718"/>
                <a:gd name="connsiteX4" fmla="*/ 23908 w 38290"/>
                <a:gd name="connsiteY4" fmla="*/ 16002 h 31718"/>
                <a:gd name="connsiteX5" fmla="*/ 38291 w 38290"/>
                <a:gd name="connsiteY5" fmla="*/ 31718 h 31718"/>
                <a:gd name="connsiteX6" fmla="*/ 31052 w 38290"/>
                <a:gd name="connsiteY6" fmla="*/ 30289 h 31718"/>
                <a:gd name="connsiteX7" fmla="*/ 0 w 38290"/>
                <a:gd name="connsiteY7" fmla="*/ 23527 h 31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90" h="31718">
                  <a:moveTo>
                    <a:pt x="0" y="23527"/>
                  </a:moveTo>
                  <a:lnTo>
                    <a:pt x="0" y="23527"/>
                  </a:lnTo>
                  <a:cubicBezTo>
                    <a:pt x="4320" y="17403"/>
                    <a:pt x="8295" y="11044"/>
                    <a:pt x="11906" y="4477"/>
                  </a:cubicBezTo>
                  <a:cubicBezTo>
                    <a:pt x="12763" y="3048"/>
                    <a:pt x="13621" y="1524"/>
                    <a:pt x="14383" y="0"/>
                  </a:cubicBezTo>
                  <a:cubicBezTo>
                    <a:pt x="16904" y="5697"/>
                    <a:pt x="20102" y="11069"/>
                    <a:pt x="23908" y="16002"/>
                  </a:cubicBezTo>
                  <a:cubicBezTo>
                    <a:pt x="28298" y="21597"/>
                    <a:pt x="33106" y="26850"/>
                    <a:pt x="38291" y="31718"/>
                  </a:cubicBezTo>
                  <a:lnTo>
                    <a:pt x="31052" y="30289"/>
                  </a:lnTo>
                  <a:cubicBezTo>
                    <a:pt x="20860" y="28480"/>
                    <a:pt x="10382" y="25813"/>
                    <a:pt x="0" y="235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19F5FD88-9A74-4E6D-A8DA-8DA6ABCE3838}"/>
                </a:ext>
              </a:extLst>
            </p:cNvPr>
            <p:cNvSpPr/>
            <p:nvPr/>
          </p:nvSpPr>
          <p:spPr>
            <a:xfrm>
              <a:off x="6282372" y="2394690"/>
              <a:ext cx="1527259" cy="2054096"/>
            </a:xfrm>
            <a:custGeom>
              <a:avLst/>
              <a:gdLst>
                <a:gd name="connsiteX0" fmla="*/ 746665 w 948308"/>
                <a:gd name="connsiteY0" fmla="*/ 1239774 h 1275432"/>
                <a:gd name="connsiteX1" fmla="*/ 746665 w 948308"/>
                <a:gd name="connsiteY1" fmla="*/ 1239774 h 1275432"/>
                <a:gd name="connsiteX2" fmla="*/ 648176 w 948308"/>
                <a:gd name="connsiteY2" fmla="*/ 1261967 h 1275432"/>
                <a:gd name="connsiteX3" fmla="*/ 623507 w 948308"/>
                <a:gd name="connsiteY3" fmla="*/ 1265968 h 1275432"/>
                <a:gd name="connsiteX4" fmla="*/ 617411 w 948308"/>
                <a:gd name="connsiteY4" fmla="*/ 1266825 h 1275432"/>
                <a:gd name="connsiteX5" fmla="*/ 617125 w 948308"/>
                <a:gd name="connsiteY5" fmla="*/ 1266825 h 1275432"/>
                <a:gd name="connsiteX6" fmla="*/ 615125 w 948308"/>
                <a:gd name="connsiteY6" fmla="*/ 1266825 h 1275432"/>
                <a:gd name="connsiteX7" fmla="*/ 600742 w 948308"/>
                <a:gd name="connsiteY7" fmla="*/ 1268635 h 1275432"/>
                <a:gd name="connsiteX8" fmla="*/ 549497 w 948308"/>
                <a:gd name="connsiteY8" fmla="*/ 1273207 h 1275432"/>
                <a:gd name="connsiteX9" fmla="*/ 354521 w 948308"/>
                <a:gd name="connsiteY9" fmla="*/ 1267492 h 1275432"/>
                <a:gd name="connsiteX10" fmla="*/ 348805 w 948308"/>
                <a:gd name="connsiteY10" fmla="*/ 1266730 h 1275432"/>
                <a:gd name="connsiteX11" fmla="*/ 348139 w 948308"/>
                <a:gd name="connsiteY11" fmla="*/ 1266730 h 1275432"/>
                <a:gd name="connsiteX12" fmla="*/ 346615 w 948308"/>
                <a:gd name="connsiteY12" fmla="*/ 1266730 h 1275432"/>
                <a:gd name="connsiteX13" fmla="*/ 335185 w 948308"/>
                <a:gd name="connsiteY13" fmla="*/ 1265015 h 1275432"/>
                <a:gd name="connsiteX14" fmla="*/ 310420 w 948308"/>
                <a:gd name="connsiteY14" fmla="*/ 1260729 h 1275432"/>
                <a:gd name="connsiteX15" fmla="*/ 263271 w 948308"/>
                <a:gd name="connsiteY15" fmla="*/ 1250347 h 1275432"/>
                <a:gd name="connsiteX16" fmla="*/ 170593 w 948308"/>
                <a:gd name="connsiteY16" fmla="*/ 1221772 h 1275432"/>
                <a:gd name="connsiteX17" fmla="*/ 135350 w 948308"/>
                <a:gd name="connsiteY17" fmla="*/ 1207008 h 1275432"/>
                <a:gd name="connsiteX18" fmla="*/ 98679 w 948308"/>
                <a:gd name="connsiteY18" fmla="*/ 1188815 h 1275432"/>
                <a:gd name="connsiteX19" fmla="*/ 70866 w 948308"/>
                <a:gd name="connsiteY19" fmla="*/ 1172432 h 1275432"/>
                <a:gd name="connsiteX20" fmla="*/ 57341 w 948308"/>
                <a:gd name="connsiteY20" fmla="*/ 1162907 h 1275432"/>
                <a:gd name="connsiteX21" fmla="*/ 51530 w 948308"/>
                <a:gd name="connsiteY21" fmla="*/ 1158526 h 1275432"/>
                <a:gd name="connsiteX22" fmla="*/ 49721 w 948308"/>
                <a:gd name="connsiteY22" fmla="*/ 1157097 h 1275432"/>
                <a:gd name="connsiteX23" fmla="*/ 47244 w 948308"/>
                <a:gd name="connsiteY23" fmla="*/ 1155097 h 1275432"/>
                <a:gd name="connsiteX24" fmla="*/ 26289 w 948308"/>
                <a:gd name="connsiteY24" fmla="*/ 1134523 h 1275432"/>
                <a:gd name="connsiteX25" fmla="*/ 22860 w 948308"/>
                <a:gd name="connsiteY25" fmla="*/ 1130332 h 1275432"/>
                <a:gd name="connsiteX26" fmla="*/ 21336 w 948308"/>
                <a:gd name="connsiteY26" fmla="*/ 1128332 h 1275432"/>
                <a:gd name="connsiteX27" fmla="*/ 19050 w 948308"/>
                <a:gd name="connsiteY27" fmla="*/ 1124998 h 1275432"/>
                <a:gd name="connsiteX28" fmla="*/ 11335 w 948308"/>
                <a:gd name="connsiteY28" fmla="*/ 1111853 h 1275432"/>
                <a:gd name="connsiteX29" fmla="*/ 8382 w 948308"/>
                <a:gd name="connsiteY29" fmla="*/ 1105567 h 1275432"/>
                <a:gd name="connsiteX30" fmla="*/ 7906 w 948308"/>
                <a:gd name="connsiteY30" fmla="*/ 1104519 h 1275432"/>
                <a:gd name="connsiteX31" fmla="*/ 6858 w 948308"/>
                <a:gd name="connsiteY31" fmla="*/ 1101947 h 1275432"/>
                <a:gd name="connsiteX32" fmla="*/ 2286 w 948308"/>
                <a:gd name="connsiteY32" fmla="*/ 1086612 h 1275432"/>
                <a:gd name="connsiteX33" fmla="*/ 762 w 948308"/>
                <a:gd name="connsiteY33" fmla="*/ 1079278 h 1275432"/>
                <a:gd name="connsiteX34" fmla="*/ 0 w 948308"/>
                <a:gd name="connsiteY34" fmla="*/ 1074706 h 1275432"/>
                <a:gd name="connsiteX35" fmla="*/ 0 w 948308"/>
                <a:gd name="connsiteY35" fmla="*/ 1074706 h 1275432"/>
                <a:gd name="connsiteX36" fmla="*/ 0 w 948308"/>
                <a:gd name="connsiteY36" fmla="*/ 1073563 h 1275432"/>
                <a:gd name="connsiteX37" fmla="*/ 5524 w 948308"/>
                <a:gd name="connsiteY37" fmla="*/ 1050893 h 1275432"/>
                <a:gd name="connsiteX38" fmla="*/ 19812 w 948308"/>
                <a:gd name="connsiteY38" fmla="*/ 1020794 h 1275432"/>
                <a:gd name="connsiteX39" fmla="*/ 22193 w 948308"/>
                <a:gd name="connsiteY39" fmla="*/ 1016603 h 1275432"/>
                <a:gd name="connsiteX40" fmla="*/ 25527 w 948308"/>
                <a:gd name="connsiteY40" fmla="*/ 1013555 h 1275432"/>
                <a:gd name="connsiteX41" fmla="*/ 50007 w 948308"/>
                <a:gd name="connsiteY41" fmla="*/ 986314 h 1275432"/>
                <a:gd name="connsiteX42" fmla="*/ 64675 w 948308"/>
                <a:gd name="connsiteY42" fmla="*/ 947643 h 1275432"/>
                <a:gd name="connsiteX43" fmla="*/ 76581 w 948308"/>
                <a:gd name="connsiteY43" fmla="*/ 902303 h 1275432"/>
                <a:gd name="connsiteX44" fmla="*/ 80010 w 948308"/>
                <a:gd name="connsiteY44" fmla="*/ 875633 h 1275432"/>
                <a:gd name="connsiteX45" fmla="*/ 80010 w 948308"/>
                <a:gd name="connsiteY45" fmla="*/ 874395 h 1275432"/>
                <a:gd name="connsiteX46" fmla="*/ 81534 w 948308"/>
                <a:gd name="connsiteY46" fmla="*/ 866108 h 1275432"/>
                <a:gd name="connsiteX47" fmla="*/ 89249 w 948308"/>
                <a:gd name="connsiteY47" fmla="*/ 812864 h 1275432"/>
                <a:gd name="connsiteX48" fmla="*/ 94774 w 948308"/>
                <a:gd name="connsiteY48" fmla="*/ 761905 h 1275432"/>
                <a:gd name="connsiteX49" fmla="*/ 100584 w 948308"/>
                <a:gd name="connsiteY49" fmla="*/ 714280 h 1275432"/>
                <a:gd name="connsiteX50" fmla="*/ 116777 w 948308"/>
                <a:gd name="connsiteY50" fmla="*/ 609505 h 1275432"/>
                <a:gd name="connsiteX51" fmla="*/ 129635 w 948308"/>
                <a:gd name="connsiteY51" fmla="*/ 498824 h 1275432"/>
                <a:gd name="connsiteX52" fmla="*/ 141256 w 948308"/>
                <a:gd name="connsiteY52" fmla="*/ 390430 h 1275432"/>
                <a:gd name="connsiteX53" fmla="*/ 147733 w 948308"/>
                <a:gd name="connsiteY53" fmla="*/ 336328 h 1275432"/>
                <a:gd name="connsiteX54" fmla="*/ 147733 w 948308"/>
                <a:gd name="connsiteY54" fmla="*/ 334804 h 1275432"/>
                <a:gd name="connsiteX55" fmla="*/ 147733 w 948308"/>
                <a:gd name="connsiteY55" fmla="*/ 332708 h 1275432"/>
                <a:gd name="connsiteX56" fmla="*/ 148971 w 948308"/>
                <a:gd name="connsiteY56" fmla="*/ 323183 h 1275432"/>
                <a:gd name="connsiteX57" fmla="*/ 150304 w 948308"/>
                <a:gd name="connsiteY57" fmla="*/ 313087 h 1275432"/>
                <a:gd name="connsiteX58" fmla="*/ 154305 w 948308"/>
                <a:gd name="connsiteY58" fmla="*/ 284512 h 1275432"/>
                <a:gd name="connsiteX59" fmla="*/ 170402 w 948308"/>
                <a:gd name="connsiteY59" fmla="*/ 177356 h 1275432"/>
                <a:gd name="connsiteX60" fmla="*/ 185166 w 948308"/>
                <a:gd name="connsiteY60" fmla="*/ 69723 h 1275432"/>
                <a:gd name="connsiteX61" fmla="*/ 196215 w 948308"/>
                <a:gd name="connsiteY61" fmla="*/ 0 h 1275432"/>
                <a:gd name="connsiteX62" fmla="*/ 226314 w 948308"/>
                <a:gd name="connsiteY62" fmla="*/ 20193 h 1275432"/>
                <a:gd name="connsiteX63" fmla="*/ 291179 w 948308"/>
                <a:gd name="connsiteY63" fmla="*/ 45529 h 1275432"/>
                <a:gd name="connsiteX64" fmla="*/ 296323 w 948308"/>
                <a:gd name="connsiteY64" fmla="*/ 48673 h 1275432"/>
                <a:gd name="connsiteX65" fmla="*/ 383382 w 948308"/>
                <a:gd name="connsiteY65" fmla="*/ 88868 h 1275432"/>
                <a:gd name="connsiteX66" fmla="*/ 432816 w 948308"/>
                <a:gd name="connsiteY66" fmla="*/ 106871 h 1275432"/>
                <a:gd name="connsiteX67" fmla="*/ 456629 w 948308"/>
                <a:gd name="connsiteY67" fmla="*/ 115253 h 1275432"/>
                <a:gd name="connsiteX68" fmla="*/ 475679 w 948308"/>
                <a:gd name="connsiteY68" fmla="*/ 118682 h 1275432"/>
                <a:gd name="connsiteX69" fmla="*/ 480631 w 948308"/>
                <a:gd name="connsiteY69" fmla="*/ 122682 h 1275432"/>
                <a:gd name="connsiteX70" fmla="*/ 490728 w 948308"/>
                <a:gd name="connsiteY70" fmla="*/ 181451 h 1275432"/>
                <a:gd name="connsiteX71" fmla="*/ 537401 w 948308"/>
                <a:gd name="connsiteY71" fmla="*/ 214979 h 1275432"/>
                <a:gd name="connsiteX72" fmla="*/ 579216 w 948308"/>
                <a:gd name="connsiteY72" fmla="*/ 191072 h 1275432"/>
                <a:gd name="connsiteX73" fmla="*/ 588169 w 948308"/>
                <a:gd name="connsiteY73" fmla="*/ 178308 h 1275432"/>
                <a:gd name="connsiteX74" fmla="*/ 588169 w 948308"/>
                <a:gd name="connsiteY74" fmla="*/ 178308 h 1275432"/>
                <a:gd name="connsiteX75" fmla="*/ 592265 w 948308"/>
                <a:gd name="connsiteY75" fmla="*/ 180213 h 1275432"/>
                <a:gd name="connsiteX76" fmla="*/ 597123 w 948308"/>
                <a:gd name="connsiteY76" fmla="*/ 182975 h 1275432"/>
                <a:gd name="connsiteX77" fmla="*/ 597122 w 948308"/>
                <a:gd name="connsiteY77" fmla="*/ 182975 h 1275432"/>
                <a:gd name="connsiteX78" fmla="*/ 597789 w 948308"/>
                <a:gd name="connsiteY78" fmla="*/ 183452 h 1275432"/>
                <a:gd name="connsiteX79" fmla="*/ 597789 w 948308"/>
                <a:gd name="connsiteY79" fmla="*/ 183452 h 1275432"/>
                <a:gd name="connsiteX80" fmla="*/ 603504 w 948308"/>
                <a:gd name="connsiteY80" fmla="*/ 188595 h 1275432"/>
                <a:gd name="connsiteX81" fmla="*/ 598742 w 948308"/>
                <a:gd name="connsiteY81" fmla="*/ 210503 h 1275432"/>
                <a:gd name="connsiteX82" fmla="*/ 602647 w 948308"/>
                <a:gd name="connsiteY82" fmla="*/ 224790 h 1275432"/>
                <a:gd name="connsiteX83" fmla="*/ 600456 w 948308"/>
                <a:gd name="connsiteY83" fmla="*/ 232315 h 1275432"/>
                <a:gd name="connsiteX84" fmla="*/ 582263 w 948308"/>
                <a:gd name="connsiteY84" fmla="*/ 228886 h 1275432"/>
                <a:gd name="connsiteX85" fmla="*/ 533972 w 948308"/>
                <a:gd name="connsiteY85" fmla="*/ 222885 h 1275432"/>
                <a:gd name="connsiteX86" fmla="*/ 440912 w 948308"/>
                <a:gd name="connsiteY86" fmla="*/ 206312 h 1275432"/>
                <a:gd name="connsiteX87" fmla="*/ 353473 w 948308"/>
                <a:gd name="connsiteY87" fmla="*/ 175546 h 1275432"/>
                <a:gd name="connsiteX88" fmla="*/ 312420 w 948308"/>
                <a:gd name="connsiteY88" fmla="*/ 155734 h 1275432"/>
                <a:gd name="connsiteX89" fmla="*/ 268129 w 948308"/>
                <a:gd name="connsiteY89" fmla="*/ 132969 h 1275432"/>
                <a:gd name="connsiteX90" fmla="*/ 265938 w 948308"/>
                <a:gd name="connsiteY90" fmla="*/ 136684 h 1275432"/>
                <a:gd name="connsiteX91" fmla="*/ 306800 w 948308"/>
                <a:gd name="connsiteY91" fmla="*/ 161639 h 1275432"/>
                <a:gd name="connsiteX92" fmla="*/ 325850 w 948308"/>
                <a:gd name="connsiteY92" fmla="*/ 174879 h 1275432"/>
                <a:gd name="connsiteX93" fmla="*/ 347663 w 948308"/>
                <a:gd name="connsiteY93" fmla="*/ 185738 h 1275432"/>
                <a:gd name="connsiteX94" fmla="*/ 389382 w 948308"/>
                <a:gd name="connsiteY94" fmla="*/ 203264 h 1275432"/>
                <a:gd name="connsiteX95" fmla="*/ 435388 w 948308"/>
                <a:gd name="connsiteY95" fmla="*/ 220504 h 1275432"/>
                <a:gd name="connsiteX96" fmla="*/ 530638 w 948308"/>
                <a:gd name="connsiteY96" fmla="*/ 240887 h 1275432"/>
                <a:gd name="connsiteX97" fmla="*/ 578263 w 948308"/>
                <a:gd name="connsiteY97" fmla="*/ 247269 h 1275432"/>
                <a:gd name="connsiteX98" fmla="*/ 597313 w 948308"/>
                <a:gd name="connsiteY98" fmla="*/ 250889 h 1275432"/>
                <a:gd name="connsiteX99" fmla="*/ 595598 w 948308"/>
                <a:gd name="connsiteY99" fmla="*/ 264700 h 1275432"/>
                <a:gd name="connsiteX100" fmla="*/ 615696 w 948308"/>
                <a:gd name="connsiteY100" fmla="*/ 317373 h 1275432"/>
                <a:gd name="connsiteX101" fmla="*/ 615125 w 948308"/>
                <a:gd name="connsiteY101" fmla="*/ 326898 h 1275432"/>
                <a:gd name="connsiteX102" fmla="*/ 609751 w 948308"/>
                <a:gd name="connsiteY102" fmla="*/ 329399 h 1275432"/>
                <a:gd name="connsiteX103" fmla="*/ 609505 w 948308"/>
                <a:gd name="connsiteY103" fmla="*/ 331089 h 1275432"/>
                <a:gd name="connsiteX104" fmla="*/ 606552 w 948308"/>
                <a:gd name="connsiteY104" fmla="*/ 353568 h 1275432"/>
                <a:gd name="connsiteX105" fmla="*/ 603790 w 948308"/>
                <a:gd name="connsiteY105" fmla="*/ 376047 h 1275432"/>
                <a:gd name="connsiteX106" fmla="*/ 596075 w 948308"/>
                <a:gd name="connsiteY106" fmla="*/ 423672 h 1275432"/>
                <a:gd name="connsiteX107" fmla="*/ 580454 w 948308"/>
                <a:gd name="connsiteY107" fmla="*/ 519970 h 1275432"/>
                <a:gd name="connsiteX108" fmla="*/ 566928 w 948308"/>
                <a:gd name="connsiteY108" fmla="*/ 616839 h 1275432"/>
                <a:gd name="connsiteX109" fmla="*/ 560165 w 948308"/>
                <a:gd name="connsiteY109" fmla="*/ 666369 h 1275432"/>
                <a:gd name="connsiteX110" fmla="*/ 557213 w 948308"/>
                <a:gd name="connsiteY110" fmla="*/ 715994 h 1275432"/>
                <a:gd name="connsiteX111" fmla="*/ 566738 w 948308"/>
                <a:gd name="connsiteY111" fmla="*/ 718471 h 1275432"/>
                <a:gd name="connsiteX112" fmla="*/ 578739 w 948308"/>
                <a:gd name="connsiteY112" fmla="*/ 671513 h 1275432"/>
                <a:gd name="connsiteX113" fmla="*/ 585597 w 948308"/>
                <a:gd name="connsiteY113" fmla="*/ 622078 h 1275432"/>
                <a:gd name="connsiteX114" fmla="*/ 598646 w 948308"/>
                <a:gd name="connsiteY114" fmla="*/ 523970 h 1275432"/>
                <a:gd name="connsiteX115" fmla="*/ 597408 w 948308"/>
                <a:gd name="connsiteY115" fmla="*/ 548259 h 1275432"/>
                <a:gd name="connsiteX116" fmla="*/ 598646 w 948308"/>
                <a:gd name="connsiteY116" fmla="*/ 602552 h 1275432"/>
                <a:gd name="connsiteX117" fmla="*/ 599885 w 948308"/>
                <a:gd name="connsiteY117" fmla="*/ 625221 h 1275432"/>
                <a:gd name="connsiteX118" fmla="*/ 611219 w 948308"/>
                <a:gd name="connsiteY118" fmla="*/ 670560 h 1275432"/>
                <a:gd name="connsiteX119" fmla="*/ 630269 w 948308"/>
                <a:gd name="connsiteY119" fmla="*/ 688276 h 1275432"/>
                <a:gd name="connsiteX120" fmla="*/ 644747 w 948308"/>
                <a:gd name="connsiteY120" fmla="*/ 688276 h 1275432"/>
                <a:gd name="connsiteX121" fmla="*/ 652463 w 948308"/>
                <a:gd name="connsiteY121" fmla="*/ 702183 h 1275432"/>
                <a:gd name="connsiteX122" fmla="*/ 668750 w 948308"/>
                <a:gd name="connsiteY122" fmla="*/ 719519 h 1275432"/>
                <a:gd name="connsiteX123" fmla="*/ 663321 w 948308"/>
                <a:gd name="connsiteY123" fmla="*/ 742855 h 1275432"/>
                <a:gd name="connsiteX124" fmla="*/ 659606 w 948308"/>
                <a:gd name="connsiteY124" fmla="*/ 780002 h 1275432"/>
                <a:gd name="connsiteX125" fmla="*/ 654653 w 948308"/>
                <a:gd name="connsiteY125" fmla="*/ 851726 h 1275432"/>
                <a:gd name="connsiteX126" fmla="*/ 652177 w 948308"/>
                <a:gd name="connsiteY126" fmla="*/ 925449 h 1275432"/>
                <a:gd name="connsiteX127" fmla="*/ 649129 w 948308"/>
                <a:gd name="connsiteY127" fmla="*/ 963549 h 1275432"/>
                <a:gd name="connsiteX128" fmla="*/ 645700 w 948308"/>
                <a:gd name="connsiteY128" fmla="*/ 1000221 h 1275432"/>
                <a:gd name="connsiteX129" fmla="*/ 653153 w 948308"/>
                <a:gd name="connsiteY129" fmla="*/ 1004553 h 1275432"/>
                <a:gd name="connsiteX130" fmla="*/ 655892 w 948308"/>
                <a:gd name="connsiteY130" fmla="*/ 1002983 h 1275432"/>
                <a:gd name="connsiteX131" fmla="*/ 665893 w 948308"/>
                <a:gd name="connsiteY131" fmla="*/ 969931 h 1275432"/>
                <a:gd name="connsiteX132" fmla="*/ 669512 w 948308"/>
                <a:gd name="connsiteY132" fmla="*/ 931831 h 1275432"/>
                <a:gd name="connsiteX133" fmla="*/ 672370 w 948308"/>
                <a:gd name="connsiteY133" fmla="*/ 855631 h 1275432"/>
                <a:gd name="connsiteX134" fmla="*/ 676942 w 948308"/>
                <a:gd name="connsiteY134" fmla="*/ 785908 h 1275432"/>
                <a:gd name="connsiteX135" fmla="*/ 679799 w 948308"/>
                <a:gd name="connsiteY135" fmla="*/ 749046 h 1275432"/>
                <a:gd name="connsiteX136" fmla="*/ 683228 w 948308"/>
                <a:gd name="connsiteY136" fmla="*/ 727710 h 1275432"/>
                <a:gd name="connsiteX137" fmla="*/ 685610 w 948308"/>
                <a:gd name="connsiteY137" fmla="*/ 728663 h 1275432"/>
                <a:gd name="connsiteX138" fmla="*/ 689420 w 948308"/>
                <a:gd name="connsiteY138" fmla="*/ 729710 h 1275432"/>
                <a:gd name="connsiteX139" fmla="*/ 711137 w 948308"/>
                <a:gd name="connsiteY139" fmla="*/ 727138 h 1275432"/>
                <a:gd name="connsiteX140" fmla="*/ 713709 w 948308"/>
                <a:gd name="connsiteY140" fmla="*/ 725519 h 1275432"/>
                <a:gd name="connsiteX141" fmla="*/ 715613 w 948308"/>
                <a:gd name="connsiteY141" fmla="*/ 723900 h 1275432"/>
                <a:gd name="connsiteX142" fmla="*/ 718661 w 948308"/>
                <a:gd name="connsiteY142" fmla="*/ 721519 h 1275432"/>
                <a:gd name="connsiteX143" fmla="*/ 728186 w 948308"/>
                <a:gd name="connsiteY143" fmla="*/ 706755 h 1275432"/>
                <a:gd name="connsiteX144" fmla="*/ 734473 w 948308"/>
                <a:gd name="connsiteY144" fmla="*/ 688276 h 1275432"/>
                <a:gd name="connsiteX145" fmla="*/ 749999 w 948308"/>
                <a:gd name="connsiteY145" fmla="*/ 689324 h 1275432"/>
                <a:gd name="connsiteX146" fmla="*/ 770859 w 948308"/>
                <a:gd name="connsiteY146" fmla="*/ 679133 h 1275432"/>
                <a:gd name="connsiteX147" fmla="*/ 768573 w 948308"/>
                <a:gd name="connsiteY147" fmla="*/ 674942 h 1275432"/>
                <a:gd name="connsiteX148" fmla="*/ 759809 w 948308"/>
                <a:gd name="connsiteY148" fmla="*/ 674942 h 1275432"/>
                <a:gd name="connsiteX149" fmla="*/ 748284 w 948308"/>
                <a:gd name="connsiteY149" fmla="*/ 676656 h 1275432"/>
                <a:gd name="connsiteX150" fmla="*/ 736950 w 948308"/>
                <a:gd name="connsiteY150" fmla="*/ 676084 h 1275432"/>
                <a:gd name="connsiteX151" fmla="*/ 740188 w 948308"/>
                <a:gd name="connsiteY151" fmla="*/ 632174 h 1275432"/>
                <a:gd name="connsiteX152" fmla="*/ 761143 w 948308"/>
                <a:gd name="connsiteY152" fmla="*/ 627507 h 1275432"/>
                <a:gd name="connsiteX153" fmla="*/ 761923 w 948308"/>
                <a:gd name="connsiteY153" fmla="*/ 622857 h 1275432"/>
                <a:gd name="connsiteX154" fmla="*/ 761143 w 948308"/>
                <a:gd name="connsiteY154" fmla="*/ 622078 h 1275432"/>
                <a:gd name="connsiteX155" fmla="*/ 740283 w 948308"/>
                <a:gd name="connsiteY155" fmla="*/ 617410 h 1275432"/>
                <a:gd name="connsiteX156" fmla="*/ 739807 w 948308"/>
                <a:gd name="connsiteY156" fmla="*/ 595503 h 1275432"/>
                <a:gd name="connsiteX157" fmla="*/ 741712 w 948308"/>
                <a:gd name="connsiteY157" fmla="*/ 592741 h 1275432"/>
                <a:gd name="connsiteX158" fmla="*/ 744950 w 948308"/>
                <a:gd name="connsiteY158" fmla="*/ 591884 h 1275432"/>
                <a:gd name="connsiteX159" fmla="*/ 750856 w 948308"/>
                <a:gd name="connsiteY159" fmla="*/ 591884 h 1275432"/>
                <a:gd name="connsiteX160" fmla="*/ 769906 w 948308"/>
                <a:gd name="connsiteY160" fmla="*/ 589788 h 1275432"/>
                <a:gd name="connsiteX161" fmla="*/ 771833 w 948308"/>
                <a:gd name="connsiteY161" fmla="*/ 581523 h 1275432"/>
                <a:gd name="connsiteX162" fmla="*/ 769906 w 948308"/>
                <a:gd name="connsiteY162" fmla="*/ 579596 h 1275432"/>
                <a:gd name="connsiteX163" fmla="*/ 754380 w 948308"/>
                <a:gd name="connsiteY163" fmla="*/ 577596 h 1275432"/>
                <a:gd name="connsiteX164" fmla="*/ 755047 w 948308"/>
                <a:gd name="connsiteY164" fmla="*/ 572834 h 1275432"/>
                <a:gd name="connsiteX165" fmla="*/ 755904 w 948308"/>
                <a:gd name="connsiteY165" fmla="*/ 569214 h 1275432"/>
                <a:gd name="connsiteX166" fmla="*/ 757714 w 948308"/>
                <a:gd name="connsiteY166" fmla="*/ 562832 h 1275432"/>
                <a:gd name="connsiteX167" fmla="*/ 764858 w 948308"/>
                <a:gd name="connsiteY167" fmla="*/ 545116 h 1275432"/>
                <a:gd name="connsiteX168" fmla="*/ 773811 w 948308"/>
                <a:gd name="connsiteY168" fmla="*/ 544354 h 1275432"/>
                <a:gd name="connsiteX169" fmla="*/ 778243 w 948308"/>
                <a:gd name="connsiteY169" fmla="*/ 535425 h 1275432"/>
                <a:gd name="connsiteX170" fmla="*/ 775430 w 948308"/>
                <a:gd name="connsiteY170" fmla="*/ 531781 h 1275432"/>
                <a:gd name="connsiteX171" fmla="*/ 771715 w 948308"/>
                <a:gd name="connsiteY171" fmla="*/ 530352 h 1275432"/>
                <a:gd name="connsiteX172" fmla="*/ 777907 w 948308"/>
                <a:gd name="connsiteY172" fmla="*/ 516255 h 1275432"/>
                <a:gd name="connsiteX173" fmla="*/ 782384 w 948308"/>
                <a:gd name="connsiteY173" fmla="*/ 503873 h 1275432"/>
                <a:gd name="connsiteX174" fmla="*/ 783431 w 948308"/>
                <a:gd name="connsiteY174" fmla="*/ 500920 h 1275432"/>
                <a:gd name="connsiteX175" fmla="*/ 807339 w 948308"/>
                <a:gd name="connsiteY175" fmla="*/ 474631 h 1275432"/>
                <a:gd name="connsiteX176" fmla="*/ 806387 w 948308"/>
                <a:gd name="connsiteY176" fmla="*/ 479679 h 1275432"/>
                <a:gd name="connsiteX177" fmla="*/ 799814 w 948308"/>
                <a:gd name="connsiteY177" fmla="*/ 531971 h 1275432"/>
                <a:gd name="connsiteX178" fmla="*/ 792385 w 948308"/>
                <a:gd name="connsiteY178" fmla="*/ 582168 h 1275432"/>
                <a:gd name="connsiteX179" fmla="*/ 781622 w 948308"/>
                <a:gd name="connsiteY179" fmla="*/ 634175 h 1275432"/>
                <a:gd name="connsiteX180" fmla="*/ 765524 w 948308"/>
                <a:gd name="connsiteY180" fmla="*/ 740950 h 1275432"/>
                <a:gd name="connsiteX181" fmla="*/ 753332 w 948308"/>
                <a:gd name="connsiteY181" fmla="*/ 848297 h 1275432"/>
                <a:gd name="connsiteX182" fmla="*/ 752189 w 948308"/>
                <a:gd name="connsiteY182" fmla="*/ 867347 h 1275432"/>
                <a:gd name="connsiteX183" fmla="*/ 753332 w 948308"/>
                <a:gd name="connsiteY183" fmla="*/ 885825 h 1275432"/>
                <a:gd name="connsiteX184" fmla="*/ 758119 w 948308"/>
                <a:gd name="connsiteY184" fmla="*/ 888580 h 1275432"/>
                <a:gd name="connsiteX185" fmla="*/ 760476 w 948308"/>
                <a:gd name="connsiteY185" fmla="*/ 886778 h 1275432"/>
                <a:gd name="connsiteX186" fmla="*/ 764381 w 948308"/>
                <a:gd name="connsiteY186" fmla="*/ 875538 h 1275432"/>
                <a:gd name="connsiteX187" fmla="*/ 767905 w 948308"/>
                <a:gd name="connsiteY187" fmla="*/ 863060 h 1275432"/>
                <a:gd name="connsiteX188" fmla="*/ 772573 w 948308"/>
                <a:gd name="connsiteY188" fmla="*/ 835247 h 1275432"/>
                <a:gd name="connsiteX189" fmla="*/ 779050 w 948308"/>
                <a:gd name="connsiteY189" fmla="*/ 781241 h 1275432"/>
                <a:gd name="connsiteX190" fmla="*/ 793147 w 948308"/>
                <a:gd name="connsiteY190" fmla="*/ 674942 h 1275432"/>
                <a:gd name="connsiteX191" fmla="*/ 812197 w 948308"/>
                <a:gd name="connsiteY191" fmla="*/ 570167 h 1275432"/>
                <a:gd name="connsiteX192" fmla="*/ 818579 w 948308"/>
                <a:gd name="connsiteY192" fmla="*/ 518922 h 1275432"/>
                <a:gd name="connsiteX193" fmla="*/ 824770 w 948308"/>
                <a:gd name="connsiteY193" fmla="*/ 466820 h 1275432"/>
                <a:gd name="connsiteX194" fmla="*/ 828485 w 948308"/>
                <a:gd name="connsiteY194" fmla="*/ 428054 h 1275432"/>
                <a:gd name="connsiteX195" fmla="*/ 828485 w 948308"/>
                <a:gd name="connsiteY195" fmla="*/ 428054 h 1275432"/>
                <a:gd name="connsiteX196" fmla="*/ 834580 w 948308"/>
                <a:gd name="connsiteY196" fmla="*/ 428625 h 1275432"/>
                <a:gd name="connsiteX197" fmla="*/ 872680 w 948308"/>
                <a:gd name="connsiteY197" fmla="*/ 403574 h 1275432"/>
                <a:gd name="connsiteX198" fmla="*/ 881539 w 948308"/>
                <a:gd name="connsiteY198" fmla="*/ 381476 h 1275432"/>
                <a:gd name="connsiteX199" fmla="*/ 888302 w 948308"/>
                <a:gd name="connsiteY199" fmla="*/ 356045 h 1275432"/>
                <a:gd name="connsiteX200" fmla="*/ 893064 w 948308"/>
                <a:gd name="connsiteY200" fmla="*/ 305371 h 1275432"/>
                <a:gd name="connsiteX201" fmla="*/ 894969 w 948308"/>
                <a:gd name="connsiteY201" fmla="*/ 257746 h 1275432"/>
                <a:gd name="connsiteX202" fmla="*/ 895541 w 948308"/>
                <a:gd name="connsiteY202" fmla="*/ 254699 h 1275432"/>
                <a:gd name="connsiteX203" fmla="*/ 903256 w 948308"/>
                <a:gd name="connsiteY203" fmla="*/ 249841 h 1275432"/>
                <a:gd name="connsiteX204" fmla="*/ 905542 w 948308"/>
                <a:gd name="connsiteY204" fmla="*/ 248222 h 1275432"/>
                <a:gd name="connsiteX205" fmla="*/ 910876 w 948308"/>
                <a:gd name="connsiteY205" fmla="*/ 243459 h 1275432"/>
                <a:gd name="connsiteX206" fmla="*/ 917543 w 948308"/>
                <a:gd name="connsiteY206" fmla="*/ 237554 h 1275432"/>
                <a:gd name="connsiteX207" fmla="*/ 919448 w 948308"/>
                <a:gd name="connsiteY207" fmla="*/ 236220 h 1275432"/>
                <a:gd name="connsiteX208" fmla="*/ 922115 w 948308"/>
                <a:gd name="connsiteY208" fmla="*/ 234506 h 1275432"/>
                <a:gd name="connsiteX209" fmla="*/ 924973 w 948308"/>
                <a:gd name="connsiteY209" fmla="*/ 233077 h 1275432"/>
                <a:gd name="connsiteX210" fmla="*/ 928211 w 948308"/>
                <a:gd name="connsiteY210" fmla="*/ 232029 h 1275432"/>
                <a:gd name="connsiteX211" fmla="*/ 936974 w 948308"/>
                <a:gd name="connsiteY211" fmla="*/ 228505 h 1275432"/>
                <a:gd name="connsiteX212" fmla="*/ 948309 w 948308"/>
                <a:gd name="connsiteY212" fmla="*/ 222980 h 1275432"/>
                <a:gd name="connsiteX213" fmla="*/ 946404 w 948308"/>
                <a:gd name="connsiteY213" fmla="*/ 230791 h 1275432"/>
                <a:gd name="connsiteX214" fmla="*/ 928211 w 948308"/>
                <a:gd name="connsiteY214" fmla="*/ 334709 h 1275432"/>
                <a:gd name="connsiteX215" fmla="*/ 895255 w 948308"/>
                <a:gd name="connsiteY215" fmla="*/ 554546 h 1275432"/>
                <a:gd name="connsiteX216" fmla="*/ 870776 w 948308"/>
                <a:gd name="connsiteY216" fmla="*/ 771811 h 1275432"/>
                <a:gd name="connsiteX217" fmla="*/ 856202 w 948308"/>
                <a:gd name="connsiteY217" fmla="*/ 877443 h 1275432"/>
                <a:gd name="connsiteX218" fmla="*/ 841153 w 948308"/>
                <a:gd name="connsiteY218" fmla="*/ 984695 h 1275432"/>
                <a:gd name="connsiteX219" fmla="*/ 838962 w 948308"/>
                <a:gd name="connsiteY219" fmla="*/ 1017080 h 1275432"/>
                <a:gd name="connsiteX220" fmla="*/ 835438 w 948308"/>
                <a:gd name="connsiteY220" fmla="*/ 1026605 h 1275432"/>
                <a:gd name="connsiteX221" fmla="*/ 837152 w 948308"/>
                <a:gd name="connsiteY221" fmla="*/ 1033653 h 1275432"/>
                <a:gd name="connsiteX222" fmla="*/ 837152 w 948308"/>
                <a:gd name="connsiteY222" fmla="*/ 1051084 h 1275432"/>
                <a:gd name="connsiteX223" fmla="*/ 837152 w 948308"/>
                <a:gd name="connsiteY223" fmla="*/ 1052131 h 1275432"/>
                <a:gd name="connsiteX224" fmla="*/ 836295 w 948308"/>
                <a:gd name="connsiteY224" fmla="*/ 1064419 h 1275432"/>
                <a:gd name="connsiteX225" fmla="*/ 837248 w 948308"/>
                <a:gd name="connsiteY225" fmla="*/ 1071086 h 1275432"/>
                <a:gd name="connsiteX226" fmla="*/ 838295 w 948308"/>
                <a:gd name="connsiteY226" fmla="*/ 1079373 h 1275432"/>
                <a:gd name="connsiteX227" fmla="*/ 838772 w 948308"/>
                <a:gd name="connsiteY227" fmla="*/ 1082707 h 1275432"/>
                <a:gd name="connsiteX228" fmla="*/ 839915 w 948308"/>
                <a:gd name="connsiteY228" fmla="*/ 1090517 h 1275432"/>
                <a:gd name="connsiteX229" fmla="*/ 839915 w 948308"/>
                <a:gd name="connsiteY229" fmla="*/ 1126998 h 1275432"/>
                <a:gd name="connsiteX230" fmla="*/ 833342 w 948308"/>
                <a:gd name="connsiteY230" fmla="*/ 1155573 h 1275432"/>
                <a:gd name="connsiteX231" fmla="*/ 820769 w 948308"/>
                <a:gd name="connsiteY231" fmla="*/ 1184624 h 1275432"/>
                <a:gd name="connsiteX232" fmla="*/ 817340 w 948308"/>
                <a:gd name="connsiteY232" fmla="*/ 1191864 h 1275432"/>
                <a:gd name="connsiteX233" fmla="*/ 814388 w 948308"/>
                <a:gd name="connsiteY233" fmla="*/ 1194340 h 1275432"/>
                <a:gd name="connsiteX234" fmla="*/ 809816 w 948308"/>
                <a:gd name="connsiteY234" fmla="*/ 1199864 h 1275432"/>
                <a:gd name="connsiteX235" fmla="*/ 806101 w 948308"/>
                <a:gd name="connsiteY235" fmla="*/ 1207199 h 1275432"/>
                <a:gd name="connsiteX236" fmla="*/ 806101 w 948308"/>
                <a:gd name="connsiteY236" fmla="*/ 1208151 h 1275432"/>
                <a:gd name="connsiteX237" fmla="*/ 805053 w 948308"/>
                <a:gd name="connsiteY237" fmla="*/ 1210818 h 1275432"/>
                <a:gd name="connsiteX238" fmla="*/ 805053 w 948308"/>
                <a:gd name="connsiteY238" fmla="*/ 1212247 h 1275432"/>
                <a:gd name="connsiteX239" fmla="*/ 799434 w 948308"/>
                <a:gd name="connsiteY239" fmla="*/ 1218057 h 1275432"/>
                <a:gd name="connsiteX240" fmla="*/ 796100 w 948308"/>
                <a:gd name="connsiteY240" fmla="*/ 1220915 h 1275432"/>
                <a:gd name="connsiteX241" fmla="*/ 790290 w 948308"/>
                <a:gd name="connsiteY241" fmla="*/ 1224439 h 1275432"/>
                <a:gd name="connsiteX242" fmla="*/ 787051 w 948308"/>
                <a:gd name="connsiteY242" fmla="*/ 1226630 h 1275432"/>
                <a:gd name="connsiteX243" fmla="*/ 778097 w 948308"/>
                <a:gd name="connsiteY243" fmla="*/ 1229868 h 1275432"/>
                <a:gd name="connsiteX244" fmla="*/ 746665 w 948308"/>
                <a:gd name="connsiteY244" fmla="*/ 1239774 h 1275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</a:cxnLst>
              <a:rect l="l" t="t" r="r" b="b"/>
              <a:pathLst>
                <a:path w="948308" h="1275432">
                  <a:moveTo>
                    <a:pt x="746665" y="1239774"/>
                  </a:moveTo>
                  <a:lnTo>
                    <a:pt x="746665" y="1239774"/>
                  </a:lnTo>
                  <a:cubicBezTo>
                    <a:pt x="714298" y="1249093"/>
                    <a:pt x="681412" y="1256503"/>
                    <a:pt x="648176" y="1261967"/>
                  </a:cubicBezTo>
                  <a:cubicBezTo>
                    <a:pt x="639985" y="1263396"/>
                    <a:pt x="631793" y="1264730"/>
                    <a:pt x="623507" y="1265968"/>
                  </a:cubicBezTo>
                  <a:lnTo>
                    <a:pt x="617411" y="1266825"/>
                  </a:lnTo>
                  <a:lnTo>
                    <a:pt x="617125" y="1266825"/>
                  </a:lnTo>
                  <a:lnTo>
                    <a:pt x="615125" y="1266825"/>
                  </a:lnTo>
                  <a:lnTo>
                    <a:pt x="600742" y="1268635"/>
                  </a:lnTo>
                  <a:cubicBezTo>
                    <a:pt x="583692" y="1270635"/>
                    <a:pt x="566642" y="1272159"/>
                    <a:pt x="549497" y="1273207"/>
                  </a:cubicBezTo>
                  <a:cubicBezTo>
                    <a:pt x="484471" y="1277496"/>
                    <a:pt x="419184" y="1275583"/>
                    <a:pt x="354521" y="1267492"/>
                  </a:cubicBezTo>
                  <a:lnTo>
                    <a:pt x="348805" y="1266730"/>
                  </a:lnTo>
                  <a:lnTo>
                    <a:pt x="348139" y="1266730"/>
                  </a:lnTo>
                  <a:lnTo>
                    <a:pt x="346615" y="1266730"/>
                  </a:lnTo>
                  <a:lnTo>
                    <a:pt x="335185" y="1265015"/>
                  </a:lnTo>
                  <a:cubicBezTo>
                    <a:pt x="326898" y="1263682"/>
                    <a:pt x="318707" y="1262253"/>
                    <a:pt x="310420" y="1260729"/>
                  </a:cubicBezTo>
                  <a:cubicBezTo>
                    <a:pt x="294608" y="1257808"/>
                    <a:pt x="278892" y="1254347"/>
                    <a:pt x="263271" y="1250347"/>
                  </a:cubicBezTo>
                  <a:cubicBezTo>
                    <a:pt x="231835" y="1242684"/>
                    <a:pt x="200886" y="1233142"/>
                    <a:pt x="170593" y="1221772"/>
                  </a:cubicBezTo>
                  <a:cubicBezTo>
                    <a:pt x="156877" y="1216533"/>
                    <a:pt x="146876" y="1212247"/>
                    <a:pt x="135350" y="1207008"/>
                  </a:cubicBezTo>
                  <a:cubicBezTo>
                    <a:pt x="123825" y="1201769"/>
                    <a:pt x="110680" y="1195292"/>
                    <a:pt x="98679" y="1188815"/>
                  </a:cubicBezTo>
                  <a:cubicBezTo>
                    <a:pt x="89154" y="1183672"/>
                    <a:pt x="79629" y="1178243"/>
                    <a:pt x="70866" y="1172432"/>
                  </a:cubicBezTo>
                  <a:cubicBezTo>
                    <a:pt x="66294" y="1169480"/>
                    <a:pt x="61341" y="1166432"/>
                    <a:pt x="57341" y="1162907"/>
                  </a:cubicBezTo>
                  <a:lnTo>
                    <a:pt x="51530" y="1158526"/>
                  </a:lnTo>
                  <a:lnTo>
                    <a:pt x="49721" y="1157097"/>
                  </a:lnTo>
                  <a:lnTo>
                    <a:pt x="47244" y="1155097"/>
                  </a:lnTo>
                  <a:cubicBezTo>
                    <a:pt x="39728" y="1148802"/>
                    <a:pt x="32721" y="1141923"/>
                    <a:pt x="26289" y="1134523"/>
                  </a:cubicBezTo>
                  <a:lnTo>
                    <a:pt x="22860" y="1130332"/>
                  </a:lnTo>
                  <a:lnTo>
                    <a:pt x="21336" y="1128332"/>
                  </a:lnTo>
                  <a:lnTo>
                    <a:pt x="19050" y="1124998"/>
                  </a:lnTo>
                  <a:cubicBezTo>
                    <a:pt x="16241" y="1120760"/>
                    <a:pt x="13665" y="1116372"/>
                    <a:pt x="11335" y="1111853"/>
                  </a:cubicBezTo>
                  <a:cubicBezTo>
                    <a:pt x="10287" y="1109853"/>
                    <a:pt x="9335" y="1107662"/>
                    <a:pt x="8382" y="1105567"/>
                  </a:cubicBezTo>
                  <a:cubicBezTo>
                    <a:pt x="8167" y="1105246"/>
                    <a:pt x="8006" y="1104892"/>
                    <a:pt x="7906" y="1104519"/>
                  </a:cubicBezTo>
                  <a:cubicBezTo>
                    <a:pt x="7906" y="1105091"/>
                    <a:pt x="7049" y="1102424"/>
                    <a:pt x="6858" y="1101947"/>
                  </a:cubicBezTo>
                  <a:cubicBezTo>
                    <a:pt x="5047" y="1096926"/>
                    <a:pt x="3520" y="1091806"/>
                    <a:pt x="2286" y="1086612"/>
                  </a:cubicBezTo>
                  <a:cubicBezTo>
                    <a:pt x="1715" y="1084231"/>
                    <a:pt x="1238" y="1081754"/>
                    <a:pt x="762" y="1079278"/>
                  </a:cubicBezTo>
                  <a:cubicBezTo>
                    <a:pt x="286" y="1076801"/>
                    <a:pt x="191" y="1076230"/>
                    <a:pt x="0" y="1074706"/>
                  </a:cubicBezTo>
                  <a:lnTo>
                    <a:pt x="0" y="1074706"/>
                  </a:lnTo>
                  <a:cubicBezTo>
                    <a:pt x="0" y="1074706"/>
                    <a:pt x="0" y="1074039"/>
                    <a:pt x="0" y="1073563"/>
                  </a:cubicBezTo>
                  <a:cubicBezTo>
                    <a:pt x="1176" y="1065860"/>
                    <a:pt x="3024" y="1058274"/>
                    <a:pt x="5524" y="1050893"/>
                  </a:cubicBezTo>
                  <a:cubicBezTo>
                    <a:pt x="9446" y="1040482"/>
                    <a:pt x="14225" y="1030415"/>
                    <a:pt x="19812" y="1020794"/>
                  </a:cubicBezTo>
                  <a:cubicBezTo>
                    <a:pt x="20574" y="1019366"/>
                    <a:pt x="21336" y="1017937"/>
                    <a:pt x="22193" y="1016603"/>
                  </a:cubicBezTo>
                  <a:lnTo>
                    <a:pt x="25527" y="1013555"/>
                  </a:lnTo>
                  <a:cubicBezTo>
                    <a:pt x="34782" y="1005523"/>
                    <a:pt x="43005" y="996372"/>
                    <a:pt x="50007" y="986314"/>
                  </a:cubicBezTo>
                  <a:cubicBezTo>
                    <a:pt x="56893" y="974272"/>
                    <a:pt x="61843" y="961222"/>
                    <a:pt x="64675" y="947643"/>
                  </a:cubicBezTo>
                  <a:cubicBezTo>
                    <a:pt x="68771" y="932593"/>
                    <a:pt x="73343" y="917639"/>
                    <a:pt x="76581" y="902303"/>
                  </a:cubicBezTo>
                  <a:cubicBezTo>
                    <a:pt x="78391" y="893512"/>
                    <a:pt x="79537" y="884596"/>
                    <a:pt x="80010" y="875633"/>
                  </a:cubicBezTo>
                  <a:cubicBezTo>
                    <a:pt x="80061" y="875222"/>
                    <a:pt x="80061" y="874806"/>
                    <a:pt x="80010" y="874395"/>
                  </a:cubicBezTo>
                  <a:cubicBezTo>
                    <a:pt x="80582" y="871633"/>
                    <a:pt x="81058" y="868966"/>
                    <a:pt x="81534" y="866108"/>
                  </a:cubicBezTo>
                  <a:cubicBezTo>
                    <a:pt x="84772" y="848487"/>
                    <a:pt x="87154" y="830675"/>
                    <a:pt x="89249" y="812864"/>
                  </a:cubicBezTo>
                  <a:cubicBezTo>
                    <a:pt x="91345" y="795052"/>
                    <a:pt x="92964" y="778955"/>
                    <a:pt x="94774" y="761905"/>
                  </a:cubicBezTo>
                  <a:cubicBezTo>
                    <a:pt x="96584" y="744855"/>
                    <a:pt x="98298" y="729996"/>
                    <a:pt x="100584" y="714280"/>
                  </a:cubicBezTo>
                  <a:cubicBezTo>
                    <a:pt x="105823" y="679133"/>
                    <a:pt x="112204" y="644271"/>
                    <a:pt x="116777" y="609505"/>
                  </a:cubicBezTo>
                  <a:cubicBezTo>
                    <a:pt x="121634" y="572643"/>
                    <a:pt x="125730" y="535781"/>
                    <a:pt x="129635" y="498824"/>
                  </a:cubicBezTo>
                  <a:cubicBezTo>
                    <a:pt x="133541" y="461867"/>
                    <a:pt x="137160" y="426530"/>
                    <a:pt x="141256" y="390430"/>
                  </a:cubicBezTo>
                  <a:cubicBezTo>
                    <a:pt x="143256" y="372428"/>
                    <a:pt x="145447" y="354330"/>
                    <a:pt x="147733" y="336328"/>
                  </a:cubicBezTo>
                  <a:cubicBezTo>
                    <a:pt x="147763" y="335820"/>
                    <a:pt x="147763" y="335312"/>
                    <a:pt x="147733" y="334804"/>
                  </a:cubicBezTo>
                  <a:cubicBezTo>
                    <a:pt x="147780" y="334106"/>
                    <a:pt x="147780" y="333406"/>
                    <a:pt x="147733" y="332708"/>
                  </a:cubicBezTo>
                  <a:cubicBezTo>
                    <a:pt x="148209" y="329565"/>
                    <a:pt x="148590" y="326422"/>
                    <a:pt x="148971" y="323183"/>
                  </a:cubicBezTo>
                  <a:cubicBezTo>
                    <a:pt x="149352" y="319945"/>
                    <a:pt x="149638" y="318040"/>
                    <a:pt x="150304" y="313087"/>
                  </a:cubicBezTo>
                  <a:cubicBezTo>
                    <a:pt x="151543" y="303562"/>
                    <a:pt x="152876" y="294037"/>
                    <a:pt x="154305" y="284512"/>
                  </a:cubicBezTo>
                  <a:cubicBezTo>
                    <a:pt x="159544" y="248793"/>
                    <a:pt x="165354" y="213074"/>
                    <a:pt x="170402" y="177356"/>
                  </a:cubicBezTo>
                  <a:cubicBezTo>
                    <a:pt x="175451" y="141637"/>
                    <a:pt x="179927" y="106394"/>
                    <a:pt x="185166" y="69723"/>
                  </a:cubicBezTo>
                  <a:cubicBezTo>
                    <a:pt x="188214" y="46577"/>
                    <a:pt x="192310" y="23432"/>
                    <a:pt x="196215" y="0"/>
                  </a:cubicBezTo>
                  <a:cubicBezTo>
                    <a:pt x="204571" y="8945"/>
                    <a:pt x="214869" y="15853"/>
                    <a:pt x="226314" y="20193"/>
                  </a:cubicBezTo>
                  <a:cubicBezTo>
                    <a:pt x="246878" y="31130"/>
                    <a:pt x="268647" y="39633"/>
                    <a:pt x="291179" y="45529"/>
                  </a:cubicBezTo>
                  <a:lnTo>
                    <a:pt x="296323" y="48673"/>
                  </a:lnTo>
                  <a:cubicBezTo>
                    <a:pt x="324077" y="64658"/>
                    <a:pt x="353214" y="78111"/>
                    <a:pt x="383382" y="88868"/>
                  </a:cubicBezTo>
                  <a:cubicBezTo>
                    <a:pt x="399764" y="95155"/>
                    <a:pt x="416338" y="100965"/>
                    <a:pt x="432816" y="106871"/>
                  </a:cubicBezTo>
                  <a:lnTo>
                    <a:pt x="456629" y="115253"/>
                  </a:lnTo>
                  <a:cubicBezTo>
                    <a:pt x="462812" y="117181"/>
                    <a:pt x="469211" y="118333"/>
                    <a:pt x="475679" y="118682"/>
                  </a:cubicBezTo>
                  <a:cubicBezTo>
                    <a:pt x="477412" y="119910"/>
                    <a:pt x="479066" y="121246"/>
                    <a:pt x="480631" y="122682"/>
                  </a:cubicBezTo>
                  <a:cubicBezTo>
                    <a:pt x="475607" y="142821"/>
                    <a:pt x="479270" y="164144"/>
                    <a:pt x="490728" y="181451"/>
                  </a:cubicBezTo>
                  <a:cubicBezTo>
                    <a:pt x="501205" y="198787"/>
                    <a:pt x="516446" y="214503"/>
                    <a:pt x="537401" y="214979"/>
                  </a:cubicBezTo>
                  <a:cubicBezTo>
                    <a:pt x="554266" y="213840"/>
                    <a:pt x="569678" y="205028"/>
                    <a:pt x="579216" y="191072"/>
                  </a:cubicBezTo>
                  <a:cubicBezTo>
                    <a:pt x="582478" y="187019"/>
                    <a:pt x="585469" y="182755"/>
                    <a:pt x="588169" y="178308"/>
                  </a:cubicBezTo>
                  <a:lnTo>
                    <a:pt x="588169" y="178308"/>
                  </a:lnTo>
                  <a:lnTo>
                    <a:pt x="592265" y="180213"/>
                  </a:lnTo>
                  <a:cubicBezTo>
                    <a:pt x="593965" y="180983"/>
                    <a:pt x="595591" y="181908"/>
                    <a:pt x="597123" y="182975"/>
                  </a:cubicBezTo>
                  <a:cubicBezTo>
                    <a:pt x="597122" y="182975"/>
                    <a:pt x="597122" y="182975"/>
                    <a:pt x="597122" y="182975"/>
                  </a:cubicBezTo>
                  <a:cubicBezTo>
                    <a:pt x="597122" y="182975"/>
                    <a:pt x="599122" y="185357"/>
                    <a:pt x="597789" y="183452"/>
                  </a:cubicBezTo>
                  <a:lnTo>
                    <a:pt x="597789" y="183452"/>
                  </a:lnTo>
                  <a:cubicBezTo>
                    <a:pt x="599278" y="185579"/>
                    <a:pt x="601232" y="187338"/>
                    <a:pt x="603504" y="188595"/>
                  </a:cubicBezTo>
                  <a:cubicBezTo>
                    <a:pt x="599619" y="195202"/>
                    <a:pt x="597950" y="202879"/>
                    <a:pt x="598742" y="210503"/>
                  </a:cubicBezTo>
                  <a:cubicBezTo>
                    <a:pt x="599220" y="215453"/>
                    <a:pt x="600540" y="220285"/>
                    <a:pt x="602647" y="224790"/>
                  </a:cubicBezTo>
                  <a:cubicBezTo>
                    <a:pt x="601790" y="227267"/>
                    <a:pt x="601123" y="229934"/>
                    <a:pt x="600456" y="232315"/>
                  </a:cubicBezTo>
                  <a:cubicBezTo>
                    <a:pt x="594455" y="231172"/>
                    <a:pt x="588359" y="229934"/>
                    <a:pt x="582263" y="228886"/>
                  </a:cubicBezTo>
                  <a:cubicBezTo>
                    <a:pt x="566166" y="226028"/>
                    <a:pt x="550164" y="224314"/>
                    <a:pt x="533972" y="222885"/>
                  </a:cubicBezTo>
                  <a:cubicBezTo>
                    <a:pt x="502514" y="220186"/>
                    <a:pt x="471367" y="214639"/>
                    <a:pt x="440912" y="206312"/>
                  </a:cubicBezTo>
                  <a:cubicBezTo>
                    <a:pt x="411099" y="198120"/>
                    <a:pt x="382619" y="185642"/>
                    <a:pt x="353473" y="175546"/>
                  </a:cubicBezTo>
                  <a:cubicBezTo>
                    <a:pt x="339116" y="170438"/>
                    <a:pt x="325352" y="163796"/>
                    <a:pt x="312420" y="155734"/>
                  </a:cubicBezTo>
                  <a:cubicBezTo>
                    <a:pt x="298096" y="147319"/>
                    <a:pt x="283309" y="139718"/>
                    <a:pt x="268129" y="132969"/>
                  </a:cubicBezTo>
                  <a:cubicBezTo>
                    <a:pt x="265652" y="131826"/>
                    <a:pt x="263557" y="135350"/>
                    <a:pt x="265938" y="136684"/>
                  </a:cubicBezTo>
                  <a:cubicBezTo>
                    <a:pt x="279996" y="144264"/>
                    <a:pt x="293637" y="152595"/>
                    <a:pt x="306800" y="161639"/>
                  </a:cubicBezTo>
                  <a:cubicBezTo>
                    <a:pt x="312922" y="166372"/>
                    <a:pt x="319281" y="170791"/>
                    <a:pt x="325850" y="174879"/>
                  </a:cubicBezTo>
                  <a:cubicBezTo>
                    <a:pt x="332916" y="178896"/>
                    <a:pt x="340198" y="182521"/>
                    <a:pt x="347663" y="185738"/>
                  </a:cubicBezTo>
                  <a:cubicBezTo>
                    <a:pt x="361474" y="191738"/>
                    <a:pt x="375571" y="197263"/>
                    <a:pt x="389382" y="203264"/>
                  </a:cubicBezTo>
                  <a:cubicBezTo>
                    <a:pt x="404406" y="209810"/>
                    <a:pt x="419762" y="215565"/>
                    <a:pt x="435388" y="220504"/>
                  </a:cubicBezTo>
                  <a:cubicBezTo>
                    <a:pt x="466411" y="230336"/>
                    <a:pt x="498308" y="237161"/>
                    <a:pt x="530638" y="240887"/>
                  </a:cubicBezTo>
                  <a:cubicBezTo>
                    <a:pt x="546449" y="242602"/>
                    <a:pt x="562166" y="244316"/>
                    <a:pt x="578263" y="247269"/>
                  </a:cubicBezTo>
                  <a:lnTo>
                    <a:pt x="597313" y="250889"/>
                  </a:lnTo>
                  <a:cubicBezTo>
                    <a:pt x="596551" y="255461"/>
                    <a:pt x="595979" y="260414"/>
                    <a:pt x="595598" y="264700"/>
                  </a:cubicBezTo>
                  <a:cubicBezTo>
                    <a:pt x="594074" y="282893"/>
                    <a:pt x="599218" y="307658"/>
                    <a:pt x="615696" y="317373"/>
                  </a:cubicBezTo>
                  <a:lnTo>
                    <a:pt x="615125" y="326898"/>
                  </a:lnTo>
                  <a:cubicBezTo>
                    <a:pt x="612950" y="326105"/>
                    <a:pt x="610544" y="327224"/>
                    <a:pt x="609751" y="329399"/>
                  </a:cubicBezTo>
                  <a:cubicBezTo>
                    <a:pt x="609554" y="329939"/>
                    <a:pt x="609470" y="330515"/>
                    <a:pt x="609505" y="331089"/>
                  </a:cubicBezTo>
                  <a:cubicBezTo>
                    <a:pt x="608949" y="338632"/>
                    <a:pt x="607963" y="346137"/>
                    <a:pt x="606552" y="353568"/>
                  </a:cubicBezTo>
                  <a:cubicBezTo>
                    <a:pt x="605409" y="361093"/>
                    <a:pt x="604838" y="368618"/>
                    <a:pt x="603790" y="376047"/>
                  </a:cubicBezTo>
                  <a:cubicBezTo>
                    <a:pt x="601599" y="392049"/>
                    <a:pt x="599027" y="407956"/>
                    <a:pt x="596075" y="423672"/>
                  </a:cubicBezTo>
                  <a:cubicBezTo>
                    <a:pt x="590360" y="455422"/>
                    <a:pt x="585153" y="487521"/>
                    <a:pt x="580454" y="519970"/>
                  </a:cubicBezTo>
                  <a:cubicBezTo>
                    <a:pt x="575596" y="552260"/>
                    <a:pt x="570929" y="584549"/>
                    <a:pt x="566928" y="616839"/>
                  </a:cubicBezTo>
                  <a:cubicBezTo>
                    <a:pt x="564737" y="633413"/>
                    <a:pt x="562547" y="649891"/>
                    <a:pt x="560165" y="666369"/>
                  </a:cubicBezTo>
                  <a:cubicBezTo>
                    <a:pt x="557186" y="682732"/>
                    <a:pt x="556195" y="699394"/>
                    <a:pt x="557213" y="715994"/>
                  </a:cubicBezTo>
                  <a:cubicBezTo>
                    <a:pt x="557213" y="720376"/>
                    <a:pt x="564071" y="723519"/>
                    <a:pt x="566738" y="718471"/>
                  </a:cubicBezTo>
                  <a:cubicBezTo>
                    <a:pt x="572934" y="703463"/>
                    <a:pt x="576975" y="687653"/>
                    <a:pt x="578739" y="671513"/>
                  </a:cubicBezTo>
                  <a:cubicBezTo>
                    <a:pt x="581152" y="655003"/>
                    <a:pt x="583438" y="638524"/>
                    <a:pt x="585597" y="622078"/>
                  </a:cubicBezTo>
                  <a:cubicBezTo>
                    <a:pt x="590074" y="589312"/>
                    <a:pt x="594074" y="556641"/>
                    <a:pt x="598646" y="523970"/>
                  </a:cubicBezTo>
                  <a:cubicBezTo>
                    <a:pt x="598075" y="532067"/>
                    <a:pt x="597599" y="540163"/>
                    <a:pt x="597408" y="548259"/>
                  </a:cubicBezTo>
                  <a:cubicBezTo>
                    <a:pt x="596772" y="566365"/>
                    <a:pt x="597186" y="584493"/>
                    <a:pt x="598646" y="602552"/>
                  </a:cubicBezTo>
                  <a:cubicBezTo>
                    <a:pt x="599218" y="610076"/>
                    <a:pt x="599122" y="617696"/>
                    <a:pt x="599885" y="625221"/>
                  </a:cubicBezTo>
                  <a:cubicBezTo>
                    <a:pt x="600751" y="640916"/>
                    <a:pt x="604597" y="656303"/>
                    <a:pt x="611219" y="670560"/>
                  </a:cubicBezTo>
                  <a:cubicBezTo>
                    <a:pt x="615169" y="678611"/>
                    <a:pt x="621953" y="684920"/>
                    <a:pt x="630269" y="688276"/>
                  </a:cubicBezTo>
                  <a:cubicBezTo>
                    <a:pt x="634935" y="690039"/>
                    <a:pt x="640082" y="690039"/>
                    <a:pt x="644747" y="688276"/>
                  </a:cubicBezTo>
                  <a:cubicBezTo>
                    <a:pt x="646980" y="693092"/>
                    <a:pt x="649558" y="697740"/>
                    <a:pt x="652463" y="702183"/>
                  </a:cubicBezTo>
                  <a:cubicBezTo>
                    <a:pt x="656842" y="708865"/>
                    <a:pt x="662354" y="714731"/>
                    <a:pt x="668750" y="719519"/>
                  </a:cubicBezTo>
                  <a:cubicBezTo>
                    <a:pt x="665768" y="726977"/>
                    <a:pt x="663937" y="734846"/>
                    <a:pt x="663321" y="742855"/>
                  </a:cubicBezTo>
                  <a:cubicBezTo>
                    <a:pt x="661511" y="755142"/>
                    <a:pt x="660463" y="767525"/>
                    <a:pt x="659606" y="780002"/>
                  </a:cubicBezTo>
                  <a:cubicBezTo>
                    <a:pt x="657987" y="803910"/>
                    <a:pt x="655987" y="827627"/>
                    <a:pt x="654653" y="851726"/>
                  </a:cubicBezTo>
                  <a:cubicBezTo>
                    <a:pt x="653320" y="875824"/>
                    <a:pt x="653225" y="900875"/>
                    <a:pt x="652177" y="925449"/>
                  </a:cubicBezTo>
                  <a:cubicBezTo>
                    <a:pt x="651605" y="938213"/>
                    <a:pt x="650653" y="950881"/>
                    <a:pt x="649129" y="963549"/>
                  </a:cubicBezTo>
                  <a:cubicBezTo>
                    <a:pt x="646245" y="975547"/>
                    <a:pt x="645090" y="987896"/>
                    <a:pt x="645700" y="1000221"/>
                  </a:cubicBezTo>
                  <a:cubicBezTo>
                    <a:pt x="646561" y="1003475"/>
                    <a:pt x="649898" y="1005415"/>
                    <a:pt x="653153" y="1004553"/>
                  </a:cubicBezTo>
                  <a:cubicBezTo>
                    <a:pt x="654188" y="1004279"/>
                    <a:pt x="655132" y="1003738"/>
                    <a:pt x="655892" y="1002983"/>
                  </a:cubicBezTo>
                  <a:cubicBezTo>
                    <a:pt x="662046" y="993024"/>
                    <a:pt x="665493" y="981631"/>
                    <a:pt x="665893" y="969931"/>
                  </a:cubicBezTo>
                  <a:cubicBezTo>
                    <a:pt x="667798" y="957263"/>
                    <a:pt x="668750" y="944309"/>
                    <a:pt x="669512" y="931831"/>
                  </a:cubicBezTo>
                  <a:cubicBezTo>
                    <a:pt x="671036" y="906494"/>
                    <a:pt x="671036" y="881158"/>
                    <a:pt x="672370" y="855631"/>
                  </a:cubicBezTo>
                  <a:cubicBezTo>
                    <a:pt x="673608" y="832390"/>
                    <a:pt x="675799" y="809244"/>
                    <a:pt x="676942" y="785908"/>
                  </a:cubicBezTo>
                  <a:cubicBezTo>
                    <a:pt x="677609" y="773621"/>
                    <a:pt x="678371" y="761333"/>
                    <a:pt x="679799" y="749046"/>
                  </a:cubicBezTo>
                  <a:cubicBezTo>
                    <a:pt x="680561" y="742188"/>
                    <a:pt x="682466" y="734949"/>
                    <a:pt x="683228" y="727710"/>
                  </a:cubicBezTo>
                  <a:lnTo>
                    <a:pt x="685610" y="728663"/>
                  </a:lnTo>
                  <a:lnTo>
                    <a:pt x="689420" y="729710"/>
                  </a:lnTo>
                  <a:cubicBezTo>
                    <a:pt x="696731" y="731515"/>
                    <a:pt x="704449" y="730601"/>
                    <a:pt x="711137" y="727138"/>
                  </a:cubicBezTo>
                  <a:lnTo>
                    <a:pt x="713709" y="725519"/>
                  </a:lnTo>
                  <a:lnTo>
                    <a:pt x="715613" y="723900"/>
                  </a:lnTo>
                  <a:lnTo>
                    <a:pt x="718661" y="721519"/>
                  </a:lnTo>
                  <a:cubicBezTo>
                    <a:pt x="722780" y="717275"/>
                    <a:pt x="726018" y="712257"/>
                    <a:pt x="728186" y="706755"/>
                  </a:cubicBezTo>
                  <a:cubicBezTo>
                    <a:pt x="730820" y="700792"/>
                    <a:pt x="732924" y="694609"/>
                    <a:pt x="734473" y="688276"/>
                  </a:cubicBezTo>
                  <a:cubicBezTo>
                    <a:pt x="739625" y="688913"/>
                    <a:pt x="744808" y="689263"/>
                    <a:pt x="749999" y="689324"/>
                  </a:cubicBezTo>
                  <a:cubicBezTo>
                    <a:pt x="757142" y="689324"/>
                    <a:pt x="769049" y="688277"/>
                    <a:pt x="770859" y="679133"/>
                  </a:cubicBezTo>
                  <a:cubicBezTo>
                    <a:pt x="771303" y="677354"/>
                    <a:pt x="770309" y="675531"/>
                    <a:pt x="768573" y="674942"/>
                  </a:cubicBezTo>
                  <a:cubicBezTo>
                    <a:pt x="765729" y="673990"/>
                    <a:pt x="762653" y="673990"/>
                    <a:pt x="759809" y="674942"/>
                  </a:cubicBezTo>
                  <a:cubicBezTo>
                    <a:pt x="756085" y="676129"/>
                    <a:pt x="752193" y="676707"/>
                    <a:pt x="748284" y="676656"/>
                  </a:cubicBezTo>
                  <a:cubicBezTo>
                    <a:pt x="744498" y="676703"/>
                    <a:pt x="740712" y="676512"/>
                    <a:pt x="736950" y="676084"/>
                  </a:cubicBezTo>
                  <a:cubicBezTo>
                    <a:pt x="739215" y="661559"/>
                    <a:pt x="740298" y="646875"/>
                    <a:pt x="740188" y="632174"/>
                  </a:cubicBezTo>
                  <a:cubicBezTo>
                    <a:pt x="747495" y="632943"/>
                    <a:pt x="754853" y="631304"/>
                    <a:pt x="761143" y="627507"/>
                  </a:cubicBezTo>
                  <a:cubicBezTo>
                    <a:pt x="762642" y="626438"/>
                    <a:pt x="762991" y="624356"/>
                    <a:pt x="761923" y="622857"/>
                  </a:cubicBezTo>
                  <a:cubicBezTo>
                    <a:pt x="761708" y="622556"/>
                    <a:pt x="761445" y="622292"/>
                    <a:pt x="761143" y="622078"/>
                  </a:cubicBezTo>
                  <a:cubicBezTo>
                    <a:pt x="754902" y="618248"/>
                    <a:pt x="747562" y="616606"/>
                    <a:pt x="740283" y="617410"/>
                  </a:cubicBezTo>
                  <a:cubicBezTo>
                    <a:pt x="740283" y="610076"/>
                    <a:pt x="740283" y="602837"/>
                    <a:pt x="739807" y="595503"/>
                  </a:cubicBezTo>
                  <a:cubicBezTo>
                    <a:pt x="740769" y="594857"/>
                    <a:pt x="741450" y="593870"/>
                    <a:pt x="741712" y="592741"/>
                  </a:cubicBezTo>
                  <a:cubicBezTo>
                    <a:pt x="742834" y="592649"/>
                    <a:pt x="743930" y="592358"/>
                    <a:pt x="744950" y="591884"/>
                  </a:cubicBezTo>
                  <a:lnTo>
                    <a:pt x="750856" y="591884"/>
                  </a:lnTo>
                  <a:cubicBezTo>
                    <a:pt x="757283" y="592622"/>
                    <a:pt x="763793" y="591906"/>
                    <a:pt x="769906" y="589788"/>
                  </a:cubicBezTo>
                  <a:cubicBezTo>
                    <a:pt x="772720" y="588038"/>
                    <a:pt x="773583" y="584338"/>
                    <a:pt x="771833" y="581523"/>
                  </a:cubicBezTo>
                  <a:cubicBezTo>
                    <a:pt x="771347" y="580742"/>
                    <a:pt x="770688" y="580082"/>
                    <a:pt x="769906" y="579596"/>
                  </a:cubicBezTo>
                  <a:cubicBezTo>
                    <a:pt x="764955" y="577738"/>
                    <a:pt x="759641" y="577053"/>
                    <a:pt x="754380" y="577596"/>
                  </a:cubicBezTo>
                  <a:cubicBezTo>
                    <a:pt x="754380" y="576072"/>
                    <a:pt x="754856" y="574548"/>
                    <a:pt x="755047" y="572834"/>
                  </a:cubicBezTo>
                  <a:cubicBezTo>
                    <a:pt x="755047" y="575786"/>
                    <a:pt x="755809" y="569786"/>
                    <a:pt x="755904" y="569214"/>
                  </a:cubicBezTo>
                  <a:cubicBezTo>
                    <a:pt x="755904" y="567023"/>
                    <a:pt x="757047" y="564928"/>
                    <a:pt x="757714" y="562832"/>
                  </a:cubicBezTo>
                  <a:cubicBezTo>
                    <a:pt x="759648" y="556756"/>
                    <a:pt x="762036" y="550834"/>
                    <a:pt x="764858" y="545116"/>
                  </a:cubicBezTo>
                  <a:cubicBezTo>
                    <a:pt x="767863" y="545293"/>
                    <a:pt x="770879" y="545037"/>
                    <a:pt x="773811" y="544354"/>
                  </a:cubicBezTo>
                  <a:cubicBezTo>
                    <a:pt x="777501" y="543112"/>
                    <a:pt x="779485" y="539115"/>
                    <a:pt x="778243" y="535425"/>
                  </a:cubicBezTo>
                  <a:cubicBezTo>
                    <a:pt x="777740" y="533930"/>
                    <a:pt x="776749" y="532647"/>
                    <a:pt x="775430" y="531781"/>
                  </a:cubicBezTo>
                  <a:cubicBezTo>
                    <a:pt x="774232" y="531207"/>
                    <a:pt x="772990" y="530729"/>
                    <a:pt x="771715" y="530352"/>
                  </a:cubicBezTo>
                  <a:cubicBezTo>
                    <a:pt x="773906" y="525685"/>
                    <a:pt x="776002" y="520827"/>
                    <a:pt x="777907" y="516255"/>
                  </a:cubicBezTo>
                  <a:cubicBezTo>
                    <a:pt x="779812" y="511683"/>
                    <a:pt x="781145" y="508064"/>
                    <a:pt x="782384" y="503873"/>
                  </a:cubicBezTo>
                  <a:cubicBezTo>
                    <a:pt x="782384" y="502920"/>
                    <a:pt x="783050" y="501968"/>
                    <a:pt x="783431" y="500920"/>
                  </a:cubicBezTo>
                  <a:cubicBezTo>
                    <a:pt x="793903" y="494809"/>
                    <a:pt x="802247" y="485634"/>
                    <a:pt x="807339" y="474631"/>
                  </a:cubicBezTo>
                  <a:cubicBezTo>
                    <a:pt x="807339" y="476345"/>
                    <a:pt x="806672" y="477965"/>
                    <a:pt x="806387" y="479679"/>
                  </a:cubicBezTo>
                  <a:cubicBezTo>
                    <a:pt x="803624" y="497015"/>
                    <a:pt x="801815" y="514541"/>
                    <a:pt x="799814" y="531971"/>
                  </a:cubicBezTo>
                  <a:cubicBezTo>
                    <a:pt x="797814" y="549402"/>
                    <a:pt x="795528" y="565499"/>
                    <a:pt x="792385" y="582168"/>
                  </a:cubicBezTo>
                  <a:cubicBezTo>
                    <a:pt x="789242" y="598837"/>
                    <a:pt x="784860" y="616744"/>
                    <a:pt x="781622" y="634175"/>
                  </a:cubicBezTo>
                  <a:cubicBezTo>
                    <a:pt x="774954" y="669512"/>
                    <a:pt x="770096" y="705231"/>
                    <a:pt x="765524" y="740950"/>
                  </a:cubicBezTo>
                  <a:cubicBezTo>
                    <a:pt x="760952" y="776668"/>
                    <a:pt x="756571" y="812387"/>
                    <a:pt x="753332" y="848297"/>
                  </a:cubicBezTo>
                  <a:cubicBezTo>
                    <a:pt x="752632" y="854624"/>
                    <a:pt x="752251" y="860982"/>
                    <a:pt x="752189" y="867347"/>
                  </a:cubicBezTo>
                  <a:cubicBezTo>
                    <a:pt x="751997" y="873528"/>
                    <a:pt x="752380" y="879715"/>
                    <a:pt x="753332" y="885825"/>
                  </a:cubicBezTo>
                  <a:cubicBezTo>
                    <a:pt x="753893" y="887908"/>
                    <a:pt x="756036" y="889141"/>
                    <a:pt x="758119" y="888580"/>
                  </a:cubicBezTo>
                  <a:cubicBezTo>
                    <a:pt x="759111" y="888313"/>
                    <a:pt x="759958" y="887665"/>
                    <a:pt x="760476" y="886778"/>
                  </a:cubicBezTo>
                  <a:cubicBezTo>
                    <a:pt x="762312" y="883239"/>
                    <a:pt x="763627" y="879453"/>
                    <a:pt x="764381" y="875538"/>
                  </a:cubicBezTo>
                  <a:cubicBezTo>
                    <a:pt x="765334" y="871347"/>
                    <a:pt x="766953" y="867347"/>
                    <a:pt x="767905" y="863060"/>
                  </a:cubicBezTo>
                  <a:cubicBezTo>
                    <a:pt x="770001" y="853535"/>
                    <a:pt x="771144" y="844487"/>
                    <a:pt x="772573" y="835247"/>
                  </a:cubicBezTo>
                  <a:cubicBezTo>
                    <a:pt x="775335" y="817340"/>
                    <a:pt x="776954" y="799243"/>
                    <a:pt x="779050" y="781241"/>
                  </a:cubicBezTo>
                  <a:cubicBezTo>
                    <a:pt x="783241" y="745712"/>
                    <a:pt x="787622" y="710184"/>
                    <a:pt x="793147" y="674942"/>
                  </a:cubicBezTo>
                  <a:cubicBezTo>
                    <a:pt x="798671" y="639699"/>
                    <a:pt x="807339" y="605504"/>
                    <a:pt x="812197" y="570167"/>
                  </a:cubicBezTo>
                  <a:cubicBezTo>
                    <a:pt x="814864" y="553117"/>
                    <a:pt x="816674" y="536067"/>
                    <a:pt x="818579" y="518922"/>
                  </a:cubicBezTo>
                  <a:cubicBezTo>
                    <a:pt x="820484" y="501777"/>
                    <a:pt x="821436" y="483870"/>
                    <a:pt x="824770" y="466820"/>
                  </a:cubicBezTo>
                  <a:cubicBezTo>
                    <a:pt x="827720" y="454120"/>
                    <a:pt x="828969" y="441083"/>
                    <a:pt x="828485" y="428054"/>
                  </a:cubicBezTo>
                  <a:lnTo>
                    <a:pt x="828485" y="428054"/>
                  </a:lnTo>
                  <a:lnTo>
                    <a:pt x="834580" y="428625"/>
                  </a:lnTo>
                  <a:cubicBezTo>
                    <a:pt x="851335" y="429296"/>
                    <a:pt x="866656" y="419222"/>
                    <a:pt x="872680" y="403574"/>
                  </a:cubicBezTo>
                  <a:cubicBezTo>
                    <a:pt x="876395" y="395192"/>
                    <a:pt x="878300" y="390620"/>
                    <a:pt x="881539" y="381476"/>
                  </a:cubicBezTo>
                  <a:cubicBezTo>
                    <a:pt x="884316" y="373147"/>
                    <a:pt x="886574" y="364653"/>
                    <a:pt x="888302" y="356045"/>
                  </a:cubicBezTo>
                  <a:cubicBezTo>
                    <a:pt x="891269" y="339312"/>
                    <a:pt x="892862" y="322364"/>
                    <a:pt x="893064" y="305371"/>
                  </a:cubicBezTo>
                  <a:cubicBezTo>
                    <a:pt x="892831" y="289474"/>
                    <a:pt x="893466" y="273575"/>
                    <a:pt x="894969" y="257746"/>
                  </a:cubicBezTo>
                  <a:lnTo>
                    <a:pt x="895541" y="254699"/>
                  </a:lnTo>
                  <a:cubicBezTo>
                    <a:pt x="898364" y="253518"/>
                    <a:pt x="900971" y="251876"/>
                    <a:pt x="903256" y="249841"/>
                  </a:cubicBezTo>
                  <a:cubicBezTo>
                    <a:pt x="904094" y="249417"/>
                    <a:pt x="904864" y="248871"/>
                    <a:pt x="905542" y="248222"/>
                  </a:cubicBezTo>
                  <a:cubicBezTo>
                    <a:pt x="907469" y="246809"/>
                    <a:pt x="909255" y="245214"/>
                    <a:pt x="910876" y="243459"/>
                  </a:cubicBezTo>
                  <a:cubicBezTo>
                    <a:pt x="912876" y="241364"/>
                    <a:pt x="915353" y="239459"/>
                    <a:pt x="917543" y="237554"/>
                  </a:cubicBezTo>
                  <a:cubicBezTo>
                    <a:pt x="914019" y="240506"/>
                    <a:pt x="918020" y="237554"/>
                    <a:pt x="919448" y="236220"/>
                  </a:cubicBezTo>
                  <a:lnTo>
                    <a:pt x="922115" y="234506"/>
                  </a:lnTo>
                  <a:lnTo>
                    <a:pt x="924973" y="233077"/>
                  </a:lnTo>
                  <a:lnTo>
                    <a:pt x="928211" y="232029"/>
                  </a:lnTo>
                  <a:cubicBezTo>
                    <a:pt x="931164" y="231077"/>
                    <a:pt x="934117" y="229743"/>
                    <a:pt x="936974" y="228505"/>
                  </a:cubicBezTo>
                  <a:cubicBezTo>
                    <a:pt x="940852" y="226875"/>
                    <a:pt x="944636" y="225030"/>
                    <a:pt x="948309" y="222980"/>
                  </a:cubicBezTo>
                  <a:cubicBezTo>
                    <a:pt x="947738" y="225552"/>
                    <a:pt x="947071" y="228219"/>
                    <a:pt x="946404" y="230791"/>
                  </a:cubicBezTo>
                  <a:cubicBezTo>
                    <a:pt x="938117" y="264986"/>
                    <a:pt x="933450" y="299942"/>
                    <a:pt x="928211" y="334709"/>
                  </a:cubicBezTo>
                  <a:cubicBezTo>
                    <a:pt x="917162" y="407956"/>
                    <a:pt x="904875" y="481013"/>
                    <a:pt x="895255" y="554546"/>
                  </a:cubicBezTo>
                  <a:cubicBezTo>
                    <a:pt x="885635" y="628079"/>
                    <a:pt x="879348" y="699421"/>
                    <a:pt x="870776" y="771811"/>
                  </a:cubicBezTo>
                  <a:cubicBezTo>
                    <a:pt x="866585" y="807530"/>
                    <a:pt x="862013" y="841153"/>
                    <a:pt x="856202" y="877443"/>
                  </a:cubicBezTo>
                  <a:cubicBezTo>
                    <a:pt x="850392" y="913733"/>
                    <a:pt x="844582" y="948690"/>
                    <a:pt x="841153" y="984695"/>
                  </a:cubicBezTo>
                  <a:cubicBezTo>
                    <a:pt x="840105" y="995458"/>
                    <a:pt x="839343" y="1006316"/>
                    <a:pt x="838962" y="1017080"/>
                  </a:cubicBezTo>
                  <a:cubicBezTo>
                    <a:pt x="836629" y="1019697"/>
                    <a:pt x="835370" y="1023099"/>
                    <a:pt x="835438" y="1026605"/>
                  </a:cubicBezTo>
                  <a:cubicBezTo>
                    <a:pt x="835452" y="1029056"/>
                    <a:pt x="836039" y="1031469"/>
                    <a:pt x="837152" y="1033653"/>
                  </a:cubicBezTo>
                  <a:cubicBezTo>
                    <a:pt x="837152" y="1039463"/>
                    <a:pt x="837152" y="1045274"/>
                    <a:pt x="837152" y="1051084"/>
                  </a:cubicBezTo>
                  <a:cubicBezTo>
                    <a:pt x="837206" y="1051431"/>
                    <a:pt x="837206" y="1051784"/>
                    <a:pt x="837152" y="1052131"/>
                  </a:cubicBezTo>
                  <a:cubicBezTo>
                    <a:pt x="836246" y="1056160"/>
                    <a:pt x="835957" y="1060303"/>
                    <a:pt x="836295" y="1064419"/>
                  </a:cubicBezTo>
                  <a:cubicBezTo>
                    <a:pt x="836385" y="1066668"/>
                    <a:pt x="836704" y="1068902"/>
                    <a:pt x="837248" y="1071086"/>
                  </a:cubicBezTo>
                  <a:cubicBezTo>
                    <a:pt x="837247" y="1071086"/>
                    <a:pt x="838486" y="1081088"/>
                    <a:pt x="838295" y="1079373"/>
                  </a:cubicBezTo>
                  <a:cubicBezTo>
                    <a:pt x="838295" y="1080516"/>
                    <a:pt x="838295" y="1081564"/>
                    <a:pt x="838772" y="1082707"/>
                  </a:cubicBezTo>
                  <a:cubicBezTo>
                    <a:pt x="838772" y="1081564"/>
                    <a:pt x="839438" y="1087755"/>
                    <a:pt x="839915" y="1090517"/>
                  </a:cubicBezTo>
                  <a:cubicBezTo>
                    <a:pt x="840962" y="1102655"/>
                    <a:pt x="840962" y="1114860"/>
                    <a:pt x="839915" y="1126998"/>
                  </a:cubicBezTo>
                  <a:cubicBezTo>
                    <a:pt x="838527" y="1136690"/>
                    <a:pt x="836328" y="1146249"/>
                    <a:pt x="833342" y="1155573"/>
                  </a:cubicBezTo>
                  <a:cubicBezTo>
                    <a:pt x="829740" y="1165501"/>
                    <a:pt x="825541" y="1175202"/>
                    <a:pt x="820769" y="1184624"/>
                  </a:cubicBezTo>
                  <a:cubicBezTo>
                    <a:pt x="819722" y="1187006"/>
                    <a:pt x="818579" y="1189482"/>
                    <a:pt x="817340" y="1191864"/>
                  </a:cubicBezTo>
                  <a:lnTo>
                    <a:pt x="814388" y="1194340"/>
                  </a:lnTo>
                  <a:cubicBezTo>
                    <a:pt x="813149" y="1195483"/>
                    <a:pt x="807625" y="1202341"/>
                    <a:pt x="809816" y="1199864"/>
                  </a:cubicBezTo>
                  <a:cubicBezTo>
                    <a:pt x="808058" y="1202010"/>
                    <a:pt x="806791" y="1204513"/>
                    <a:pt x="806101" y="1207199"/>
                  </a:cubicBezTo>
                  <a:cubicBezTo>
                    <a:pt x="806101" y="1207199"/>
                    <a:pt x="806101" y="1207865"/>
                    <a:pt x="806101" y="1208151"/>
                  </a:cubicBezTo>
                  <a:cubicBezTo>
                    <a:pt x="806101" y="1208437"/>
                    <a:pt x="805434" y="1209866"/>
                    <a:pt x="805053" y="1210818"/>
                  </a:cubicBezTo>
                  <a:lnTo>
                    <a:pt x="805053" y="1212247"/>
                  </a:lnTo>
                  <a:cubicBezTo>
                    <a:pt x="803243" y="1214247"/>
                    <a:pt x="801434" y="1216152"/>
                    <a:pt x="799434" y="1218057"/>
                  </a:cubicBezTo>
                  <a:lnTo>
                    <a:pt x="796100" y="1220915"/>
                  </a:lnTo>
                  <a:cubicBezTo>
                    <a:pt x="794241" y="1222214"/>
                    <a:pt x="792300" y="1223391"/>
                    <a:pt x="790290" y="1224439"/>
                  </a:cubicBezTo>
                  <a:cubicBezTo>
                    <a:pt x="789105" y="1225001"/>
                    <a:pt x="788014" y="1225740"/>
                    <a:pt x="787051" y="1226630"/>
                  </a:cubicBezTo>
                  <a:lnTo>
                    <a:pt x="778097" y="1229868"/>
                  </a:lnTo>
                  <a:cubicBezTo>
                    <a:pt x="766382" y="1234059"/>
                    <a:pt x="756476" y="1236917"/>
                    <a:pt x="746665" y="1239774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5B59E716-4B2D-478E-BAC2-CA229A72484F}"/>
                </a:ext>
              </a:extLst>
            </p:cNvPr>
            <p:cNvSpPr/>
            <p:nvPr/>
          </p:nvSpPr>
          <p:spPr>
            <a:xfrm>
              <a:off x="6576664" y="2457738"/>
              <a:ext cx="440325" cy="1449113"/>
            </a:xfrm>
            <a:custGeom>
              <a:avLst/>
              <a:gdLst>
                <a:gd name="connsiteX0" fmla="*/ 86540 w 273407"/>
                <a:gd name="connsiteY0" fmla="*/ 0 h 899785"/>
                <a:gd name="connsiteX1" fmla="*/ 108638 w 273407"/>
                <a:gd name="connsiteY1" fmla="*/ 6477 h 899785"/>
                <a:gd name="connsiteX2" fmla="*/ 113781 w 273407"/>
                <a:gd name="connsiteY2" fmla="*/ 9620 h 899785"/>
                <a:gd name="connsiteX3" fmla="*/ 182933 w 273407"/>
                <a:gd name="connsiteY3" fmla="*/ 42863 h 899785"/>
                <a:gd name="connsiteX4" fmla="*/ 169884 w 273407"/>
                <a:gd name="connsiteY4" fmla="*/ 136208 h 899785"/>
                <a:gd name="connsiteX5" fmla="*/ 130069 w 273407"/>
                <a:gd name="connsiteY5" fmla="*/ 117158 h 899785"/>
                <a:gd name="connsiteX6" fmla="*/ 85778 w 273407"/>
                <a:gd name="connsiteY6" fmla="*/ 94393 h 899785"/>
                <a:gd name="connsiteX7" fmla="*/ 83587 w 273407"/>
                <a:gd name="connsiteY7" fmla="*/ 98108 h 899785"/>
                <a:gd name="connsiteX8" fmla="*/ 124450 w 273407"/>
                <a:gd name="connsiteY8" fmla="*/ 123063 h 899785"/>
                <a:gd name="connsiteX9" fmla="*/ 143500 w 273407"/>
                <a:gd name="connsiteY9" fmla="*/ 136303 h 899785"/>
                <a:gd name="connsiteX10" fmla="*/ 165312 w 273407"/>
                <a:gd name="connsiteY10" fmla="*/ 147161 h 899785"/>
                <a:gd name="connsiteX11" fmla="*/ 168550 w 273407"/>
                <a:gd name="connsiteY11" fmla="*/ 148495 h 899785"/>
                <a:gd name="connsiteX12" fmla="*/ 55107 w 273407"/>
                <a:gd name="connsiteY12" fmla="*/ 870299 h 899785"/>
                <a:gd name="connsiteX13" fmla="*/ 19008 w 273407"/>
                <a:gd name="connsiteY13" fmla="*/ 603599 h 899785"/>
                <a:gd name="connsiteX14" fmla="*/ 86921 w 273407"/>
                <a:gd name="connsiteY14" fmla="*/ 476 h 899785"/>
                <a:gd name="connsiteX15" fmla="*/ 267515 w 273407"/>
                <a:gd name="connsiteY15" fmla="*/ 169736 h 899785"/>
                <a:gd name="connsiteX16" fmla="*/ 258847 w 273407"/>
                <a:gd name="connsiteY16" fmla="*/ 167450 h 899785"/>
                <a:gd name="connsiteX17" fmla="*/ 216366 w 273407"/>
                <a:gd name="connsiteY17" fmla="*/ 153353 h 899785"/>
                <a:gd name="connsiteX18" fmla="*/ 267515 w 273407"/>
                <a:gd name="connsiteY18" fmla="*/ 169736 h 899785"/>
                <a:gd name="connsiteX19" fmla="*/ 210365 w 273407"/>
                <a:gd name="connsiteY19" fmla="*/ 165735 h 899785"/>
                <a:gd name="connsiteX20" fmla="*/ 151310 w 273407"/>
                <a:gd name="connsiteY20" fmla="*/ 638747 h 899785"/>
                <a:gd name="connsiteX21" fmla="*/ 175218 w 273407"/>
                <a:gd name="connsiteY21" fmla="*/ 814864 h 899785"/>
                <a:gd name="connsiteX22" fmla="*/ 257799 w 273407"/>
                <a:gd name="connsiteY22" fmla="*/ 283655 h 899785"/>
                <a:gd name="connsiteX23" fmla="*/ 273135 w 273407"/>
                <a:gd name="connsiteY23" fmla="*/ 187452 h 899785"/>
                <a:gd name="connsiteX24" fmla="*/ 253227 w 273407"/>
                <a:gd name="connsiteY24" fmla="*/ 181642 h 899785"/>
                <a:gd name="connsiteX25" fmla="*/ 209794 w 273407"/>
                <a:gd name="connsiteY25" fmla="*/ 165545 h 899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73407" h="899785">
                  <a:moveTo>
                    <a:pt x="86540" y="0"/>
                  </a:moveTo>
                  <a:cubicBezTo>
                    <a:pt x="93734" y="2708"/>
                    <a:pt x="101121" y="4873"/>
                    <a:pt x="108638" y="6477"/>
                  </a:cubicBezTo>
                  <a:lnTo>
                    <a:pt x="113781" y="9620"/>
                  </a:lnTo>
                  <a:cubicBezTo>
                    <a:pt x="135878" y="22584"/>
                    <a:pt x="159007" y="33703"/>
                    <a:pt x="182933" y="42863"/>
                  </a:cubicBezTo>
                  <a:lnTo>
                    <a:pt x="169884" y="136208"/>
                  </a:lnTo>
                  <a:cubicBezTo>
                    <a:pt x="155974" y="131289"/>
                    <a:pt x="142627" y="124903"/>
                    <a:pt x="130069" y="117158"/>
                  </a:cubicBezTo>
                  <a:cubicBezTo>
                    <a:pt x="115745" y="108742"/>
                    <a:pt x="100958" y="101142"/>
                    <a:pt x="85778" y="94393"/>
                  </a:cubicBezTo>
                  <a:cubicBezTo>
                    <a:pt x="83302" y="93250"/>
                    <a:pt x="81206" y="96774"/>
                    <a:pt x="83587" y="98108"/>
                  </a:cubicBezTo>
                  <a:cubicBezTo>
                    <a:pt x="97645" y="105688"/>
                    <a:pt x="111286" y="114018"/>
                    <a:pt x="124450" y="123063"/>
                  </a:cubicBezTo>
                  <a:cubicBezTo>
                    <a:pt x="130571" y="127796"/>
                    <a:pt x="136930" y="132215"/>
                    <a:pt x="143500" y="136303"/>
                  </a:cubicBezTo>
                  <a:cubicBezTo>
                    <a:pt x="150565" y="140320"/>
                    <a:pt x="157847" y="143945"/>
                    <a:pt x="165312" y="147161"/>
                  </a:cubicBezTo>
                  <a:lnTo>
                    <a:pt x="168550" y="148495"/>
                  </a:lnTo>
                  <a:cubicBezTo>
                    <a:pt x="134070" y="392525"/>
                    <a:pt x="70347" y="834295"/>
                    <a:pt x="55107" y="870299"/>
                  </a:cubicBezTo>
                  <a:cubicBezTo>
                    <a:pt x="34057" y="919925"/>
                    <a:pt x="-32237" y="947833"/>
                    <a:pt x="19008" y="603599"/>
                  </a:cubicBezTo>
                  <a:cubicBezTo>
                    <a:pt x="53869" y="368999"/>
                    <a:pt x="69204" y="140208"/>
                    <a:pt x="86921" y="476"/>
                  </a:cubicBezTo>
                  <a:close/>
                  <a:moveTo>
                    <a:pt x="267515" y="169736"/>
                  </a:moveTo>
                  <a:cubicBezTo>
                    <a:pt x="264562" y="169069"/>
                    <a:pt x="261705" y="168307"/>
                    <a:pt x="258847" y="167450"/>
                  </a:cubicBezTo>
                  <a:cubicBezTo>
                    <a:pt x="244369" y="163544"/>
                    <a:pt x="230272" y="158591"/>
                    <a:pt x="216366" y="153353"/>
                  </a:cubicBezTo>
                  <a:cubicBezTo>
                    <a:pt x="230367" y="135446"/>
                    <a:pt x="254942" y="147161"/>
                    <a:pt x="267515" y="169736"/>
                  </a:cubicBezTo>
                  <a:close/>
                  <a:moveTo>
                    <a:pt x="210365" y="165735"/>
                  </a:moveTo>
                  <a:cubicBezTo>
                    <a:pt x="190172" y="222885"/>
                    <a:pt x="182838" y="427101"/>
                    <a:pt x="151310" y="638747"/>
                  </a:cubicBezTo>
                  <a:cubicBezTo>
                    <a:pt x="117591" y="866013"/>
                    <a:pt x="160835" y="847630"/>
                    <a:pt x="175218" y="814864"/>
                  </a:cubicBezTo>
                  <a:cubicBezTo>
                    <a:pt x="186552" y="788194"/>
                    <a:pt x="238749" y="419957"/>
                    <a:pt x="257799" y="283655"/>
                  </a:cubicBezTo>
                  <a:cubicBezTo>
                    <a:pt x="261609" y="256223"/>
                    <a:pt x="275516" y="214503"/>
                    <a:pt x="273135" y="187452"/>
                  </a:cubicBezTo>
                  <a:cubicBezTo>
                    <a:pt x="266467" y="185642"/>
                    <a:pt x="259895" y="183737"/>
                    <a:pt x="253227" y="181642"/>
                  </a:cubicBezTo>
                  <a:cubicBezTo>
                    <a:pt x="238178" y="176975"/>
                    <a:pt x="223795" y="171736"/>
                    <a:pt x="209794" y="165545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3DE10D09-3054-4D67-BCB2-ECD6F5C5E285}"/>
                </a:ext>
              </a:extLst>
            </p:cNvPr>
            <p:cNvSpPr/>
            <p:nvPr/>
          </p:nvSpPr>
          <p:spPr>
            <a:xfrm>
              <a:off x="6585626" y="2753190"/>
              <a:ext cx="1222472" cy="1675138"/>
            </a:xfrm>
            <a:custGeom>
              <a:avLst/>
              <a:gdLst>
                <a:gd name="connsiteX0" fmla="*/ 558367 w 759059"/>
                <a:gd name="connsiteY0" fmla="*/ 1017175 h 1040129"/>
                <a:gd name="connsiteX1" fmla="*/ 558367 w 759059"/>
                <a:gd name="connsiteY1" fmla="*/ 1017175 h 1040129"/>
                <a:gd name="connsiteX2" fmla="*/ 459879 w 759059"/>
                <a:gd name="connsiteY2" fmla="*/ 1039368 h 1040129"/>
                <a:gd name="connsiteX3" fmla="*/ 455402 w 759059"/>
                <a:gd name="connsiteY3" fmla="*/ 1040130 h 1040129"/>
                <a:gd name="connsiteX4" fmla="*/ 343102 w 759059"/>
                <a:gd name="connsiteY4" fmla="*/ 954405 h 1040129"/>
                <a:gd name="connsiteX5" fmla="*/ 2488 w 759059"/>
                <a:gd name="connsiteY5" fmla="*/ 839629 h 1040129"/>
                <a:gd name="connsiteX6" fmla="*/ 548080 w 759059"/>
                <a:gd name="connsiteY6" fmla="*/ 740378 h 1040129"/>
                <a:gd name="connsiteX7" fmla="*/ 565130 w 759059"/>
                <a:gd name="connsiteY7" fmla="*/ 614077 h 1040129"/>
                <a:gd name="connsiteX8" fmla="*/ 564082 w 759059"/>
                <a:gd name="connsiteY8" fmla="*/ 625316 h 1040129"/>
                <a:gd name="connsiteX9" fmla="*/ 562939 w 759059"/>
                <a:gd name="connsiteY9" fmla="*/ 644366 h 1040129"/>
                <a:gd name="connsiteX10" fmla="*/ 564082 w 759059"/>
                <a:gd name="connsiteY10" fmla="*/ 662845 h 1040129"/>
                <a:gd name="connsiteX11" fmla="*/ 568869 w 759059"/>
                <a:gd name="connsiteY11" fmla="*/ 665600 h 1040129"/>
                <a:gd name="connsiteX12" fmla="*/ 571226 w 759059"/>
                <a:gd name="connsiteY12" fmla="*/ 663797 h 1040129"/>
                <a:gd name="connsiteX13" fmla="*/ 575131 w 759059"/>
                <a:gd name="connsiteY13" fmla="*/ 652558 h 1040129"/>
                <a:gd name="connsiteX14" fmla="*/ 578656 w 759059"/>
                <a:gd name="connsiteY14" fmla="*/ 640080 h 1040129"/>
                <a:gd name="connsiteX15" fmla="*/ 583323 w 759059"/>
                <a:gd name="connsiteY15" fmla="*/ 612267 h 1040129"/>
                <a:gd name="connsiteX16" fmla="*/ 589800 w 759059"/>
                <a:gd name="connsiteY16" fmla="*/ 558260 h 1040129"/>
                <a:gd name="connsiteX17" fmla="*/ 603897 w 759059"/>
                <a:gd name="connsiteY17" fmla="*/ 451961 h 1040129"/>
                <a:gd name="connsiteX18" fmla="*/ 622947 w 759059"/>
                <a:gd name="connsiteY18" fmla="*/ 347186 h 1040129"/>
                <a:gd name="connsiteX19" fmla="*/ 629328 w 759059"/>
                <a:gd name="connsiteY19" fmla="*/ 295942 h 1040129"/>
                <a:gd name="connsiteX20" fmla="*/ 635520 w 759059"/>
                <a:gd name="connsiteY20" fmla="*/ 243840 h 1040129"/>
                <a:gd name="connsiteX21" fmla="*/ 639235 w 759059"/>
                <a:gd name="connsiteY21" fmla="*/ 205073 h 1040129"/>
                <a:gd name="connsiteX22" fmla="*/ 639234 w 759059"/>
                <a:gd name="connsiteY22" fmla="*/ 205073 h 1040129"/>
                <a:gd name="connsiteX23" fmla="*/ 645331 w 759059"/>
                <a:gd name="connsiteY23" fmla="*/ 205645 h 1040129"/>
                <a:gd name="connsiteX24" fmla="*/ 683431 w 759059"/>
                <a:gd name="connsiteY24" fmla="*/ 180594 h 1040129"/>
                <a:gd name="connsiteX25" fmla="*/ 692289 w 759059"/>
                <a:gd name="connsiteY25" fmla="*/ 158496 h 1040129"/>
                <a:gd name="connsiteX26" fmla="*/ 699051 w 759059"/>
                <a:gd name="connsiteY26" fmla="*/ 133064 h 1040129"/>
                <a:gd name="connsiteX27" fmla="*/ 703814 w 759059"/>
                <a:gd name="connsiteY27" fmla="*/ 82391 h 1040129"/>
                <a:gd name="connsiteX28" fmla="*/ 705719 w 759059"/>
                <a:gd name="connsiteY28" fmla="*/ 34766 h 1040129"/>
                <a:gd name="connsiteX29" fmla="*/ 706290 w 759059"/>
                <a:gd name="connsiteY29" fmla="*/ 31718 h 1040129"/>
                <a:gd name="connsiteX30" fmla="*/ 714006 w 759059"/>
                <a:gd name="connsiteY30" fmla="*/ 26861 h 1040129"/>
                <a:gd name="connsiteX31" fmla="*/ 716292 w 759059"/>
                <a:gd name="connsiteY31" fmla="*/ 25241 h 1040129"/>
                <a:gd name="connsiteX32" fmla="*/ 721626 w 759059"/>
                <a:gd name="connsiteY32" fmla="*/ 20479 h 1040129"/>
                <a:gd name="connsiteX33" fmla="*/ 728293 w 759059"/>
                <a:gd name="connsiteY33" fmla="*/ 14573 h 1040129"/>
                <a:gd name="connsiteX34" fmla="*/ 730198 w 759059"/>
                <a:gd name="connsiteY34" fmla="*/ 13240 h 1040129"/>
                <a:gd name="connsiteX35" fmla="*/ 732865 w 759059"/>
                <a:gd name="connsiteY35" fmla="*/ 11525 h 1040129"/>
                <a:gd name="connsiteX36" fmla="*/ 735723 w 759059"/>
                <a:gd name="connsiteY36" fmla="*/ 10096 h 1040129"/>
                <a:gd name="connsiteX37" fmla="*/ 738961 w 759059"/>
                <a:gd name="connsiteY37" fmla="*/ 9049 h 1040129"/>
                <a:gd name="connsiteX38" fmla="*/ 747724 w 759059"/>
                <a:gd name="connsiteY38" fmla="*/ 5525 h 1040129"/>
                <a:gd name="connsiteX39" fmla="*/ 759059 w 759059"/>
                <a:gd name="connsiteY39" fmla="*/ 0 h 1040129"/>
                <a:gd name="connsiteX40" fmla="*/ 757154 w 759059"/>
                <a:gd name="connsiteY40" fmla="*/ 7810 h 1040129"/>
                <a:gd name="connsiteX41" fmla="*/ 738961 w 759059"/>
                <a:gd name="connsiteY41" fmla="*/ 111728 h 1040129"/>
                <a:gd name="connsiteX42" fmla="*/ 706005 w 759059"/>
                <a:gd name="connsiteY42" fmla="*/ 331565 h 1040129"/>
                <a:gd name="connsiteX43" fmla="*/ 681525 w 759059"/>
                <a:gd name="connsiteY43" fmla="*/ 548830 h 1040129"/>
                <a:gd name="connsiteX44" fmla="*/ 666952 w 759059"/>
                <a:gd name="connsiteY44" fmla="*/ 654463 h 1040129"/>
                <a:gd name="connsiteX45" fmla="*/ 651903 w 759059"/>
                <a:gd name="connsiteY45" fmla="*/ 761714 h 1040129"/>
                <a:gd name="connsiteX46" fmla="*/ 649712 w 759059"/>
                <a:gd name="connsiteY46" fmla="*/ 794099 h 1040129"/>
                <a:gd name="connsiteX47" fmla="*/ 646188 w 759059"/>
                <a:gd name="connsiteY47" fmla="*/ 803624 h 1040129"/>
                <a:gd name="connsiteX48" fmla="*/ 647902 w 759059"/>
                <a:gd name="connsiteY48" fmla="*/ 810673 h 1040129"/>
                <a:gd name="connsiteX49" fmla="*/ 647902 w 759059"/>
                <a:gd name="connsiteY49" fmla="*/ 828104 h 1040129"/>
                <a:gd name="connsiteX50" fmla="*/ 647902 w 759059"/>
                <a:gd name="connsiteY50" fmla="*/ 829151 h 1040129"/>
                <a:gd name="connsiteX51" fmla="*/ 647045 w 759059"/>
                <a:gd name="connsiteY51" fmla="*/ 841438 h 1040129"/>
                <a:gd name="connsiteX52" fmla="*/ 647998 w 759059"/>
                <a:gd name="connsiteY52" fmla="*/ 848106 h 1040129"/>
                <a:gd name="connsiteX53" fmla="*/ 649045 w 759059"/>
                <a:gd name="connsiteY53" fmla="*/ 856393 h 1040129"/>
                <a:gd name="connsiteX54" fmla="*/ 649522 w 759059"/>
                <a:gd name="connsiteY54" fmla="*/ 859727 h 1040129"/>
                <a:gd name="connsiteX55" fmla="*/ 650665 w 759059"/>
                <a:gd name="connsiteY55" fmla="*/ 867537 h 1040129"/>
                <a:gd name="connsiteX56" fmla="*/ 650665 w 759059"/>
                <a:gd name="connsiteY56" fmla="*/ 904018 h 1040129"/>
                <a:gd name="connsiteX57" fmla="*/ 644092 w 759059"/>
                <a:gd name="connsiteY57" fmla="*/ 932593 h 1040129"/>
                <a:gd name="connsiteX58" fmla="*/ 631519 w 759059"/>
                <a:gd name="connsiteY58" fmla="*/ 961644 h 1040129"/>
                <a:gd name="connsiteX59" fmla="*/ 628090 w 759059"/>
                <a:gd name="connsiteY59" fmla="*/ 968883 h 1040129"/>
                <a:gd name="connsiteX60" fmla="*/ 625137 w 759059"/>
                <a:gd name="connsiteY60" fmla="*/ 971359 h 1040129"/>
                <a:gd name="connsiteX61" fmla="*/ 620565 w 759059"/>
                <a:gd name="connsiteY61" fmla="*/ 976884 h 1040129"/>
                <a:gd name="connsiteX62" fmla="*/ 616851 w 759059"/>
                <a:gd name="connsiteY62" fmla="*/ 984218 h 1040129"/>
                <a:gd name="connsiteX63" fmla="*/ 616851 w 759059"/>
                <a:gd name="connsiteY63" fmla="*/ 985171 h 1040129"/>
                <a:gd name="connsiteX64" fmla="*/ 615803 w 759059"/>
                <a:gd name="connsiteY64" fmla="*/ 987838 h 1040129"/>
                <a:gd name="connsiteX65" fmla="*/ 615803 w 759059"/>
                <a:gd name="connsiteY65" fmla="*/ 989266 h 1040129"/>
                <a:gd name="connsiteX66" fmla="*/ 610183 w 759059"/>
                <a:gd name="connsiteY66" fmla="*/ 995077 h 1040129"/>
                <a:gd name="connsiteX67" fmla="*/ 606849 w 759059"/>
                <a:gd name="connsiteY67" fmla="*/ 997934 h 1040129"/>
                <a:gd name="connsiteX68" fmla="*/ 601039 w 759059"/>
                <a:gd name="connsiteY68" fmla="*/ 1001458 h 1040129"/>
                <a:gd name="connsiteX69" fmla="*/ 597801 w 759059"/>
                <a:gd name="connsiteY69" fmla="*/ 1003649 h 1040129"/>
                <a:gd name="connsiteX70" fmla="*/ 588847 w 759059"/>
                <a:gd name="connsiteY70" fmla="*/ 1006888 h 1040129"/>
                <a:gd name="connsiteX71" fmla="*/ 559510 w 759059"/>
                <a:gd name="connsiteY71" fmla="*/ 1016413 h 1040129"/>
                <a:gd name="connsiteX72" fmla="*/ 597134 w 759059"/>
                <a:gd name="connsiteY72" fmla="*/ 276511 h 1040129"/>
                <a:gd name="connsiteX73" fmla="*/ 573036 w 759059"/>
                <a:gd name="connsiteY73" fmla="*/ 544735 h 1040129"/>
                <a:gd name="connsiteX74" fmla="*/ 576274 w 759059"/>
                <a:gd name="connsiteY74" fmla="*/ 518446 h 1040129"/>
                <a:gd name="connsiteX75" fmla="*/ 592372 w 759059"/>
                <a:gd name="connsiteY75" fmla="*/ 411671 h 1040129"/>
                <a:gd name="connsiteX76" fmla="*/ 603135 w 759059"/>
                <a:gd name="connsiteY76" fmla="*/ 359664 h 1040129"/>
                <a:gd name="connsiteX77" fmla="*/ 610564 w 759059"/>
                <a:gd name="connsiteY77" fmla="*/ 309467 h 1040129"/>
                <a:gd name="connsiteX78" fmla="*/ 617136 w 759059"/>
                <a:gd name="connsiteY78" fmla="*/ 257175 h 1040129"/>
                <a:gd name="connsiteX79" fmla="*/ 618089 w 759059"/>
                <a:gd name="connsiteY79" fmla="*/ 252127 h 1040129"/>
                <a:gd name="connsiteX80" fmla="*/ 597134 w 759059"/>
                <a:gd name="connsiteY80" fmla="*/ 276511 h 104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759059" h="1040129">
                  <a:moveTo>
                    <a:pt x="558367" y="1017175"/>
                  </a:moveTo>
                  <a:lnTo>
                    <a:pt x="558367" y="1017175"/>
                  </a:lnTo>
                  <a:cubicBezTo>
                    <a:pt x="526000" y="1026493"/>
                    <a:pt x="493114" y="1033904"/>
                    <a:pt x="459879" y="1039368"/>
                  </a:cubicBezTo>
                  <a:lnTo>
                    <a:pt x="455402" y="1040130"/>
                  </a:lnTo>
                  <a:cubicBezTo>
                    <a:pt x="447401" y="996696"/>
                    <a:pt x="417302" y="961168"/>
                    <a:pt x="343102" y="954405"/>
                  </a:cubicBezTo>
                  <a:cubicBezTo>
                    <a:pt x="132123" y="935831"/>
                    <a:pt x="-21610" y="839629"/>
                    <a:pt x="2488" y="839629"/>
                  </a:cubicBezTo>
                  <a:cubicBezTo>
                    <a:pt x="26586" y="839629"/>
                    <a:pt x="502836" y="1035082"/>
                    <a:pt x="548080" y="740378"/>
                  </a:cubicBezTo>
                  <a:cubicBezTo>
                    <a:pt x="554176" y="700469"/>
                    <a:pt x="559891" y="657892"/>
                    <a:pt x="565130" y="614077"/>
                  </a:cubicBezTo>
                  <a:lnTo>
                    <a:pt x="564082" y="625316"/>
                  </a:lnTo>
                  <a:cubicBezTo>
                    <a:pt x="563382" y="631643"/>
                    <a:pt x="563001" y="638001"/>
                    <a:pt x="562939" y="644366"/>
                  </a:cubicBezTo>
                  <a:cubicBezTo>
                    <a:pt x="562747" y="650548"/>
                    <a:pt x="563130" y="656734"/>
                    <a:pt x="564082" y="662845"/>
                  </a:cubicBezTo>
                  <a:cubicBezTo>
                    <a:pt x="564643" y="664927"/>
                    <a:pt x="566786" y="666161"/>
                    <a:pt x="568869" y="665600"/>
                  </a:cubicBezTo>
                  <a:cubicBezTo>
                    <a:pt x="569861" y="665332"/>
                    <a:pt x="570708" y="664685"/>
                    <a:pt x="571226" y="663797"/>
                  </a:cubicBezTo>
                  <a:cubicBezTo>
                    <a:pt x="573062" y="660258"/>
                    <a:pt x="574377" y="656473"/>
                    <a:pt x="575131" y="652558"/>
                  </a:cubicBezTo>
                  <a:cubicBezTo>
                    <a:pt x="576084" y="648367"/>
                    <a:pt x="577703" y="644366"/>
                    <a:pt x="578656" y="640080"/>
                  </a:cubicBezTo>
                  <a:cubicBezTo>
                    <a:pt x="580751" y="630555"/>
                    <a:pt x="581894" y="621506"/>
                    <a:pt x="583323" y="612267"/>
                  </a:cubicBezTo>
                  <a:cubicBezTo>
                    <a:pt x="586085" y="594360"/>
                    <a:pt x="587704" y="576263"/>
                    <a:pt x="589800" y="558260"/>
                  </a:cubicBezTo>
                  <a:cubicBezTo>
                    <a:pt x="593991" y="522732"/>
                    <a:pt x="598372" y="487204"/>
                    <a:pt x="603897" y="451961"/>
                  </a:cubicBezTo>
                  <a:cubicBezTo>
                    <a:pt x="609421" y="416719"/>
                    <a:pt x="618089" y="382524"/>
                    <a:pt x="622947" y="347186"/>
                  </a:cubicBezTo>
                  <a:cubicBezTo>
                    <a:pt x="625614" y="330136"/>
                    <a:pt x="627423" y="313087"/>
                    <a:pt x="629328" y="295942"/>
                  </a:cubicBezTo>
                  <a:cubicBezTo>
                    <a:pt x="631233" y="278797"/>
                    <a:pt x="632186" y="260890"/>
                    <a:pt x="635520" y="243840"/>
                  </a:cubicBezTo>
                  <a:cubicBezTo>
                    <a:pt x="638470" y="231139"/>
                    <a:pt x="639719" y="218103"/>
                    <a:pt x="639235" y="205073"/>
                  </a:cubicBezTo>
                  <a:lnTo>
                    <a:pt x="639234" y="205073"/>
                  </a:lnTo>
                  <a:lnTo>
                    <a:pt x="645331" y="205645"/>
                  </a:lnTo>
                  <a:cubicBezTo>
                    <a:pt x="662085" y="206316"/>
                    <a:pt x="677406" y="196242"/>
                    <a:pt x="683431" y="180594"/>
                  </a:cubicBezTo>
                  <a:cubicBezTo>
                    <a:pt x="687145" y="172212"/>
                    <a:pt x="689050" y="167640"/>
                    <a:pt x="692289" y="158496"/>
                  </a:cubicBezTo>
                  <a:cubicBezTo>
                    <a:pt x="695066" y="150166"/>
                    <a:pt x="697324" y="141673"/>
                    <a:pt x="699051" y="133064"/>
                  </a:cubicBezTo>
                  <a:cubicBezTo>
                    <a:pt x="702019" y="116331"/>
                    <a:pt x="703611" y="99384"/>
                    <a:pt x="703814" y="82391"/>
                  </a:cubicBezTo>
                  <a:cubicBezTo>
                    <a:pt x="703580" y="66493"/>
                    <a:pt x="704216" y="50595"/>
                    <a:pt x="705719" y="34766"/>
                  </a:cubicBezTo>
                  <a:lnTo>
                    <a:pt x="706290" y="31718"/>
                  </a:lnTo>
                  <a:cubicBezTo>
                    <a:pt x="709114" y="30538"/>
                    <a:pt x="711721" y="28896"/>
                    <a:pt x="714006" y="26861"/>
                  </a:cubicBezTo>
                  <a:cubicBezTo>
                    <a:pt x="714843" y="26436"/>
                    <a:pt x="715614" y="25891"/>
                    <a:pt x="716292" y="25241"/>
                  </a:cubicBezTo>
                  <a:cubicBezTo>
                    <a:pt x="718219" y="23829"/>
                    <a:pt x="720005" y="22234"/>
                    <a:pt x="721626" y="20479"/>
                  </a:cubicBezTo>
                  <a:cubicBezTo>
                    <a:pt x="723626" y="18383"/>
                    <a:pt x="726102" y="16478"/>
                    <a:pt x="728293" y="14573"/>
                  </a:cubicBezTo>
                  <a:cubicBezTo>
                    <a:pt x="724769" y="17526"/>
                    <a:pt x="728769" y="14573"/>
                    <a:pt x="730198" y="13240"/>
                  </a:cubicBezTo>
                  <a:lnTo>
                    <a:pt x="732865" y="11525"/>
                  </a:lnTo>
                  <a:lnTo>
                    <a:pt x="735723" y="10096"/>
                  </a:lnTo>
                  <a:lnTo>
                    <a:pt x="738961" y="9049"/>
                  </a:lnTo>
                  <a:cubicBezTo>
                    <a:pt x="741914" y="8096"/>
                    <a:pt x="744867" y="6763"/>
                    <a:pt x="747724" y="5525"/>
                  </a:cubicBezTo>
                  <a:cubicBezTo>
                    <a:pt x="751602" y="3895"/>
                    <a:pt x="755386" y="2050"/>
                    <a:pt x="759059" y="0"/>
                  </a:cubicBezTo>
                  <a:cubicBezTo>
                    <a:pt x="758487" y="2572"/>
                    <a:pt x="757821" y="5239"/>
                    <a:pt x="757154" y="7810"/>
                  </a:cubicBezTo>
                  <a:cubicBezTo>
                    <a:pt x="748867" y="42005"/>
                    <a:pt x="744200" y="76962"/>
                    <a:pt x="738961" y="111728"/>
                  </a:cubicBezTo>
                  <a:cubicBezTo>
                    <a:pt x="727912" y="184975"/>
                    <a:pt x="715625" y="258032"/>
                    <a:pt x="706005" y="331565"/>
                  </a:cubicBezTo>
                  <a:cubicBezTo>
                    <a:pt x="696384" y="405098"/>
                    <a:pt x="690098" y="476440"/>
                    <a:pt x="681525" y="548830"/>
                  </a:cubicBezTo>
                  <a:cubicBezTo>
                    <a:pt x="677334" y="584549"/>
                    <a:pt x="672762" y="618172"/>
                    <a:pt x="666952" y="654463"/>
                  </a:cubicBezTo>
                  <a:cubicBezTo>
                    <a:pt x="661142" y="690753"/>
                    <a:pt x="655332" y="725710"/>
                    <a:pt x="651903" y="761714"/>
                  </a:cubicBezTo>
                  <a:cubicBezTo>
                    <a:pt x="650855" y="772478"/>
                    <a:pt x="650093" y="783336"/>
                    <a:pt x="649712" y="794099"/>
                  </a:cubicBezTo>
                  <a:cubicBezTo>
                    <a:pt x="647378" y="796717"/>
                    <a:pt x="646120" y="800118"/>
                    <a:pt x="646188" y="803624"/>
                  </a:cubicBezTo>
                  <a:cubicBezTo>
                    <a:pt x="646202" y="806075"/>
                    <a:pt x="646789" y="808489"/>
                    <a:pt x="647902" y="810673"/>
                  </a:cubicBezTo>
                  <a:cubicBezTo>
                    <a:pt x="647902" y="816483"/>
                    <a:pt x="647902" y="822293"/>
                    <a:pt x="647902" y="828104"/>
                  </a:cubicBezTo>
                  <a:cubicBezTo>
                    <a:pt x="647956" y="828451"/>
                    <a:pt x="647956" y="828804"/>
                    <a:pt x="647902" y="829151"/>
                  </a:cubicBezTo>
                  <a:cubicBezTo>
                    <a:pt x="646996" y="833180"/>
                    <a:pt x="646707" y="837323"/>
                    <a:pt x="647045" y="841438"/>
                  </a:cubicBezTo>
                  <a:cubicBezTo>
                    <a:pt x="647134" y="843687"/>
                    <a:pt x="647454" y="845922"/>
                    <a:pt x="647998" y="848106"/>
                  </a:cubicBezTo>
                  <a:cubicBezTo>
                    <a:pt x="647998" y="848106"/>
                    <a:pt x="649236" y="858107"/>
                    <a:pt x="649045" y="856393"/>
                  </a:cubicBezTo>
                  <a:cubicBezTo>
                    <a:pt x="649045" y="857536"/>
                    <a:pt x="649045" y="858583"/>
                    <a:pt x="649522" y="859727"/>
                  </a:cubicBezTo>
                  <a:cubicBezTo>
                    <a:pt x="649522" y="858583"/>
                    <a:pt x="650188" y="864775"/>
                    <a:pt x="650665" y="867537"/>
                  </a:cubicBezTo>
                  <a:cubicBezTo>
                    <a:pt x="651712" y="879675"/>
                    <a:pt x="651712" y="891880"/>
                    <a:pt x="650665" y="904018"/>
                  </a:cubicBezTo>
                  <a:cubicBezTo>
                    <a:pt x="649277" y="913710"/>
                    <a:pt x="647078" y="923268"/>
                    <a:pt x="644092" y="932593"/>
                  </a:cubicBezTo>
                  <a:cubicBezTo>
                    <a:pt x="640490" y="942520"/>
                    <a:pt x="636291" y="952222"/>
                    <a:pt x="631519" y="961644"/>
                  </a:cubicBezTo>
                  <a:cubicBezTo>
                    <a:pt x="630472" y="964025"/>
                    <a:pt x="629328" y="966502"/>
                    <a:pt x="628090" y="968883"/>
                  </a:cubicBezTo>
                  <a:lnTo>
                    <a:pt x="625137" y="971359"/>
                  </a:lnTo>
                  <a:cubicBezTo>
                    <a:pt x="623899" y="972503"/>
                    <a:pt x="618375" y="979361"/>
                    <a:pt x="620565" y="976884"/>
                  </a:cubicBezTo>
                  <a:cubicBezTo>
                    <a:pt x="618808" y="979029"/>
                    <a:pt x="617540" y="981532"/>
                    <a:pt x="616851" y="984218"/>
                  </a:cubicBezTo>
                  <a:cubicBezTo>
                    <a:pt x="616851" y="984218"/>
                    <a:pt x="616851" y="984885"/>
                    <a:pt x="616851" y="985171"/>
                  </a:cubicBezTo>
                  <a:cubicBezTo>
                    <a:pt x="616851" y="985456"/>
                    <a:pt x="616184" y="986885"/>
                    <a:pt x="615803" y="987838"/>
                  </a:cubicBezTo>
                  <a:lnTo>
                    <a:pt x="615803" y="989266"/>
                  </a:lnTo>
                  <a:cubicBezTo>
                    <a:pt x="613993" y="991267"/>
                    <a:pt x="612183" y="993172"/>
                    <a:pt x="610183" y="995077"/>
                  </a:cubicBezTo>
                  <a:lnTo>
                    <a:pt x="606849" y="997934"/>
                  </a:lnTo>
                  <a:cubicBezTo>
                    <a:pt x="604991" y="999233"/>
                    <a:pt x="603050" y="1000410"/>
                    <a:pt x="601039" y="1001458"/>
                  </a:cubicBezTo>
                  <a:cubicBezTo>
                    <a:pt x="599855" y="1002021"/>
                    <a:pt x="598763" y="1002759"/>
                    <a:pt x="597801" y="1003649"/>
                  </a:cubicBezTo>
                  <a:lnTo>
                    <a:pt x="588847" y="1006888"/>
                  </a:lnTo>
                  <a:cubicBezTo>
                    <a:pt x="579322" y="1010412"/>
                    <a:pt x="569321" y="1013270"/>
                    <a:pt x="559510" y="1016413"/>
                  </a:cubicBezTo>
                  <a:close/>
                  <a:moveTo>
                    <a:pt x="597134" y="276511"/>
                  </a:moveTo>
                  <a:cubicBezTo>
                    <a:pt x="590848" y="359473"/>
                    <a:pt x="582847" y="453009"/>
                    <a:pt x="573036" y="544735"/>
                  </a:cubicBezTo>
                  <a:lnTo>
                    <a:pt x="576274" y="518446"/>
                  </a:lnTo>
                  <a:cubicBezTo>
                    <a:pt x="580846" y="482727"/>
                    <a:pt x="585799" y="447008"/>
                    <a:pt x="592372" y="411671"/>
                  </a:cubicBezTo>
                  <a:cubicBezTo>
                    <a:pt x="595610" y="394240"/>
                    <a:pt x="599991" y="377095"/>
                    <a:pt x="603135" y="359664"/>
                  </a:cubicBezTo>
                  <a:cubicBezTo>
                    <a:pt x="606278" y="342233"/>
                    <a:pt x="608564" y="326326"/>
                    <a:pt x="610564" y="309467"/>
                  </a:cubicBezTo>
                  <a:cubicBezTo>
                    <a:pt x="612565" y="292608"/>
                    <a:pt x="614374" y="274510"/>
                    <a:pt x="617136" y="257175"/>
                  </a:cubicBezTo>
                  <a:cubicBezTo>
                    <a:pt x="617136" y="255460"/>
                    <a:pt x="617708" y="253841"/>
                    <a:pt x="618089" y="252127"/>
                  </a:cubicBezTo>
                  <a:cubicBezTo>
                    <a:pt x="613515" y="262050"/>
                    <a:pt x="606256" y="270496"/>
                    <a:pt x="597134" y="276511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D191EDF3-E960-43A5-887C-AC31CC0E0BB6}"/>
                </a:ext>
              </a:extLst>
            </p:cNvPr>
            <p:cNvSpPr/>
            <p:nvPr/>
          </p:nvSpPr>
          <p:spPr>
            <a:xfrm>
              <a:off x="7245578" y="2689681"/>
              <a:ext cx="32" cy="920"/>
            </a:xfrm>
            <a:custGeom>
              <a:avLst/>
              <a:gdLst>
                <a:gd name="connsiteX0" fmla="*/ 0 w 20"/>
                <a:gd name="connsiteY0" fmla="*/ 0 h 571"/>
                <a:gd name="connsiteX1" fmla="*/ 0 w 20"/>
                <a:gd name="connsiteY1" fmla="*/ 0 h 571"/>
                <a:gd name="connsiteX2" fmla="*/ 0 w 20"/>
                <a:gd name="connsiteY2" fmla="*/ 571 h 571"/>
                <a:gd name="connsiteX3" fmla="*/ 0 w 20"/>
                <a:gd name="connsiteY3" fmla="*/ 571 h 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" h="571">
                  <a:moveTo>
                    <a:pt x="0" y="0"/>
                  </a:moveTo>
                  <a:lnTo>
                    <a:pt x="0" y="0"/>
                  </a:lnTo>
                  <a:cubicBezTo>
                    <a:pt x="27" y="190"/>
                    <a:pt x="27" y="382"/>
                    <a:pt x="0" y="571"/>
                  </a:cubicBezTo>
                  <a:lnTo>
                    <a:pt x="0" y="571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xmlns="" id="{9C6225CC-2BA1-4BA3-A116-DA990C679BCD}"/>
                </a:ext>
              </a:extLst>
            </p:cNvPr>
            <p:cNvSpPr/>
            <p:nvPr/>
          </p:nvSpPr>
          <p:spPr>
            <a:xfrm>
              <a:off x="7411096" y="3526196"/>
              <a:ext cx="2933" cy="1208"/>
            </a:xfrm>
            <a:custGeom>
              <a:avLst/>
              <a:gdLst>
                <a:gd name="connsiteX0" fmla="*/ 0 w 1821"/>
                <a:gd name="connsiteY0" fmla="*/ 751 h 750"/>
                <a:gd name="connsiteX1" fmla="*/ 0 w 1821"/>
                <a:gd name="connsiteY1" fmla="*/ 751 h 750"/>
                <a:gd name="connsiteX2" fmla="*/ 0 w 1821"/>
                <a:gd name="connsiteY2" fmla="*/ 751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1" h="750">
                  <a:moveTo>
                    <a:pt x="0" y="751"/>
                  </a:moveTo>
                  <a:lnTo>
                    <a:pt x="0" y="751"/>
                  </a:lnTo>
                  <a:cubicBezTo>
                    <a:pt x="2476" y="-297"/>
                    <a:pt x="2381" y="-202"/>
                    <a:pt x="0" y="7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xmlns="" id="{725AE8CC-5FCC-4AB3-A43A-D91C4A6C6466}"/>
                </a:ext>
              </a:extLst>
            </p:cNvPr>
            <p:cNvSpPr/>
            <p:nvPr/>
          </p:nvSpPr>
          <p:spPr>
            <a:xfrm>
              <a:off x="7589502" y="3085916"/>
              <a:ext cx="10430" cy="40190"/>
            </a:xfrm>
            <a:custGeom>
              <a:avLst/>
              <a:gdLst>
                <a:gd name="connsiteX0" fmla="*/ 1429 w 6476"/>
                <a:gd name="connsiteY0" fmla="*/ 13049 h 24955"/>
                <a:gd name="connsiteX1" fmla="*/ 1429 w 6476"/>
                <a:gd name="connsiteY1" fmla="*/ 13049 h 24955"/>
                <a:gd name="connsiteX2" fmla="*/ 3238 w 6476"/>
                <a:gd name="connsiteY2" fmla="*/ 5239 h 24955"/>
                <a:gd name="connsiteX3" fmla="*/ 4381 w 6476"/>
                <a:gd name="connsiteY3" fmla="*/ 2667 h 24955"/>
                <a:gd name="connsiteX4" fmla="*/ 4381 w 6476"/>
                <a:gd name="connsiteY4" fmla="*/ 2096 h 24955"/>
                <a:gd name="connsiteX5" fmla="*/ 5143 w 6476"/>
                <a:gd name="connsiteY5" fmla="*/ 1143 h 24955"/>
                <a:gd name="connsiteX6" fmla="*/ 6477 w 6476"/>
                <a:gd name="connsiteY6" fmla="*/ 0 h 24955"/>
                <a:gd name="connsiteX7" fmla="*/ 0 w 6476"/>
                <a:gd name="connsiteY7" fmla="*/ 24193 h 24955"/>
                <a:gd name="connsiteX8" fmla="*/ 0 w 6476"/>
                <a:gd name="connsiteY8" fmla="*/ 24955 h 24955"/>
                <a:gd name="connsiteX9" fmla="*/ 571 w 6476"/>
                <a:gd name="connsiteY9" fmla="*/ 20288 h 24955"/>
                <a:gd name="connsiteX10" fmla="*/ 1048 w 6476"/>
                <a:gd name="connsiteY10" fmla="*/ 15621 h 24955"/>
                <a:gd name="connsiteX11" fmla="*/ 1429 w 6476"/>
                <a:gd name="connsiteY11" fmla="*/ 13049 h 2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76" h="24955">
                  <a:moveTo>
                    <a:pt x="1429" y="13049"/>
                  </a:moveTo>
                  <a:lnTo>
                    <a:pt x="1429" y="13049"/>
                  </a:lnTo>
                  <a:cubicBezTo>
                    <a:pt x="1885" y="10414"/>
                    <a:pt x="2490" y="7806"/>
                    <a:pt x="3238" y="5239"/>
                  </a:cubicBezTo>
                  <a:cubicBezTo>
                    <a:pt x="3238" y="5239"/>
                    <a:pt x="4096" y="3143"/>
                    <a:pt x="4381" y="2667"/>
                  </a:cubicBezTo>
                  <a:cubicBezTo>
                    <a:pt x="4345" y="2478"/>
                    <a:pt x="4345" y="2284"/>
                    <a:pt x="4381" y="2096"/>
                  </a:cubicBezTo>
                  <a:lnTo>
                    <a:pt x="5143" y="1143"/>
                  </a:lnTo>
                  <a:cubicBezTo>
                    <a:pt x="5555" y="725"/>
                    <a:pt x="6001" y="343"/>
                    <a:pt x="6477" y="0"/>
                  </a:cubicBezTo>
                  <a:cubicBezTo>
                    <a:pt x="5126" y="8259"/>
                    <a:pt x="2957" y="16364"/>
                    <a:pt x="0" y="24193"/>
                  </a:cubicBezTo>
                  <a:cubicBezTo>
                    <a:pt x="0" y="24193"/>
                    <a:pt x="0" y="24193"/>
                    <a:pt x="0" y="24955"/>
                  </a:cubicBezTo>
                  <a:lnTo>
                    <a:pt x="571" y="20288"/>
                  </a:lnTo>
                  <a:cubicBezTo>
                    <a:pt x="571" y="18764"/>
                    <a:pt x="571" y="17145"/>
                    <a:pt x="1048" y="15621"/>
                  </a:cubicBezTo>
                  <a:cubicBezTo>
                    <a:pt x="1524" y="14097"/>
                    <a:pt x="1333" y="13621"/>
                    <a:pt x="1429" y="1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F37E66E3-A9E9-4B07-B348-79B1A4281882}"/>
                </a:ext>
              </a:extLst>
            </p:cNvPr>
            <p:cNvSpPr/>
            <p:nvPr/>
          </p:nvSpPr>
          <p:spPr>
            <a:xfrm>
              <a:off x="7633989" y="3030078"/>
              <a:ext cx="1380" cy="15340"/>
            </a:xfrm>
            <a:custGeom>
              <a:avLst/>
              <a:gdLst>
                <a:gd name="connsiteX0" fmla="*/ 0 w 857"/>
                <a:gd name="connsiteY0" fmla="*/ 0 h 9525"/>
                <a:gd name="connsiteX1" fmla="*/ 0 w 857"/>
                <a:gd name="connsiteY1" fmla="*/ 0 h 9525"/>
                <a:gd name="connsiteX2" fmla="*/ 857 w 857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7" h="9525">
                  <a:moveTo>
                    <a:pt x="0" y="0"/>
                  </a:moveTo>
                  <a:lnTo>
                    <a:pt x="0" y="0"/>
                  </a:lnTo>
                  <a:lnTo>
                    <a:pt x="857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D0E997DB-8CD8-4C99-9C50-8878EAFBDA4D}"/>
                </a:ext>
              </a:extLst>
            </p:cNvPr>
            <p:cNvSpPr/>
            <p:nvPr/>
          </p:nvSpPr>
          <p:spPr>
            <a:xfrm>
              <a:off x="7432397" y="3265395"/>
              <a:ext cx="21" cy="1073"/>
            </a:xfrm>
            <a:custGeom>
              <a:avLst/>
              <a:gdLst>
                <a:gd name="connsiteX0" fmla="*/ 14 w 13"/>
                <a:gd name="connsiteY0" fmla="*/ 0 h 666"/>
                <a:gd name="connsiteX1" fmla="*/ 14 w 13"/>
                <a:gd name="connsiteY1" fmla="*/ 667 h 666"/>
                <a:gd name="connsiteX2" fmla="*/ 14 w 13"/>
                <a:gd name="connsiteY2" fmla="*/ 0 h 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" h="666">
                  <a:moveTo>
                    <a:pt x="14" y="0"/>
                  </a:moveTo>
                  <a:cubicBezTo>
                    <a:pt x="14" y="0"/>
                    <a:pt x="14" y="476"/>
                    <a:pt x="14" y="667"/>
                  </a:cubicBezTo>
                  <a:cubicBezTo>
                    <a:pt x="-5" y="445"/>
                    <a:pt x="-5" y="222"/>
                    <a:pt x="14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4741E7A8-23C8-41FB-B7D8-EA049D710CCC}"/>
                </a:ext>
              </a:extLst>
            </p:cNvPr>
            <p:cNvSpPr/>
            <p:nvPr/>
          </p:nvSpPr>
          <p:spPr>
            <a:xfrm>
              <a:off x="7432419" y="326524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43EF94BF-5A38-4ACD-B14C-59EBD15BC3BA}"/>
                </a:ext>
              </a:extLst>
            </p:cNvPr>
            <p:cNvSpPr/>
            <p:nvPr/>
          </p:nvSpPr>
          <p:spPr>
            <a:xfrm>
              <a:off x="7712530" y="2686152"/>
              <a:ext cx="521870" cy="1317254"/>
            </a:xfrm>
            <a:custGeom>
              <a:avLst/>
              <a:gdLst>
                <a:gd name="connsiteX0" fmla="*/ 308038 w 324040"/>
                <a:gd name="connsiteY0" fmla="*/ 176594 h 817911"/>
                <a:gd name="connsiteX1" fmla="*/ 308038 w 324040"/>
                <a:gd name="connsiteY1" fmla="*/ 176594 h 817911"/>
                <a:gd name="connsiteX2" fmla="*/ 324040 w 324040"/>
                <a:gd name="connsiteY2" fmla="*/ 186785 h 817911"/>
                <a:gd name="connsiteX3" fmla="*/ 322802 w 324040"/>
                <a:gd name="connsiteY3" fmla="*/ 205835 h 817911"/>
                <a:gd name="connsiteX4" fmla="*/ 322802 w 324040"/>
                <a:gd name="connsiteY4" fmla="*/ 231648 h 817911"/>
                <a:gd name="connsiteX5" fmla="*/ 321373 w 324040"/>
                <a:gd name="connsiteY5" fmla="*/ 283178 h 817911"/>
                <a:gd name="connsiteX6" fmla="*/ 318325 w 324040"/>
                <a:gd name="connsiteY6" fmla="*/ 339376 h 817911"/>
                <a:gd name="connsiteX7" fmla="*/ 290417 w 324040"/>
                <a:gd name="connsiteY7" fmla="*/ 321564 h 817911"/>
                <a:gd name="connsiteX8" fmla="*/ 287750 w 324040"/>
                <a:gd name="connsiteY8" fmla="*/ 320516 h 817911"/>
                <a:gd name="connsiteX9" fmla="*/ 293084 w 324040"/>
                <a:gd name="connsiteY9" fmla="*/ 302609 h 817911"/>
                <a:gd name="connsiteX10" fmla="*/ 293084 w 324040"/>
                <a:gd name="connsiteY10" fmla="*/ 297656 h 817911"/>
                <a:gd name="connsiteX11" fmla="*/ 295180 w 324040"/>
                <a:gd name="connsiteY11" fmla="*/ 291941 h 817911"/>
                <a:gd name="connsiteX12" fmla="*/ 298132 w 324040"/>
                <a:gd name="connsiteY12" fmla="*/ 270605 h 817911"/>
                <a:gd name="connsiteX13" fmla="*/ 289465 w 324040"/>
                <a:gd name="connsiteY13" fmla="*/ 230886 h 817911"/>
                <a:gd name="connsiteX14" fmla="*/ 242792 w 324040"/>
                <a:gd name="connsiteY14" fmla="*/ 196882 h 817911"/>
                <a:gd name="connsiteX15" fmla="*/ 243269 w 324040"/>
                <a:gd name="connsiteY15" fmla="*/ 196882 h 817911"/>
                <a:gd name="connsiteX16" fmla="*/ 249841 w 324040"/>
                <a:gd name="connsiteY16" fmla="*/ 188690 h 817911"/>
                <a:gd name="connsiteX17" fmla="*/ 252794 w 324040"/>
                <a:gd name="connsiteY17" fmla="*/ 185642 h 817911"/>
                <a:gd name="connsiteX18" fmla="*/ 254413 w 324040"/>
                <a:gd name="connsiteY18" fmla="*/ 184214 h 817911"/>
                <a:gd name="connsiteX19" fmla="*/ 254984 w 324040"/>
                <a:gd name="connsiteY19" fmla="*/ 183737 h 817911"/>
                <a:gd name="connsiteX20" fmla="*/ 263080 w 324040"/>
                <a:gd name="connsiteY20" fmla="*/ 178499 h 817911"/>
                <a:gd name="connsiteX21" fmla="*/ 272034 w 324040"/>
                <a:gd name="connsiteY21" fmla="*/ 174212 h 817911"/>
                <a:gd name="connsiteX22" fmla="*/ 293084 w 324040"/>
                <a:gd name="connsiteY22" fmla="*/ 172403 h 817911"/>
                <a:gd name="connsiteX23" fmla="*/ 306991 w 324040"/>
                <a:gd name="connsiteY23" fmla="*/ 176213 h 817911"/>
                <a:gd name="connsiteX24" fmla="*/ 308134 w 324040"/>
                <a:gd name="connsiteY24" fmla="*/ 176975 h 817911"/>
                <a:gd name="connsiteX25" fmla="*/ 300609 w 324040"/>
                <a:gd name="connsiteY25" fmla="*/ 492728 h 817911"/>
                <a:gd name="connsiteX26" fmla="*/ 300609 w 324040"/>
                <a:gd name="connsiteY26" fmla="*/ 492728 h 817911"/>
                <a:gd name="connsiteX27" fmla="*/ 300609 w 324040"/>
                <a:gd name="connsiteY27" fmla="*/ 495776 h 817911"/>
                <a:gd name="connsiteX28" fmla="*/ 291655 w 324040"/>
                <a:gd name="connsiteY28" fmla="*/ 473107 h 817911"/>
                <a:gd name="connsiteX29" fmla="*/ 284702 w 324040"/>
                <a:gd name="connsiteY29" fmla="*/ 463582 h 817911"/>
                <a:gd name="connsiteX30" fmla="*/ 289179 w 324040"/>
                <a:gd name="connsiteY30" fmla="*/ 461010 h 817911"/>
                <a:gd name="connsiteX31" fmla="*/ 308229 w 324040"/>
                <a:gd name="connsiteY31" fmla="*/ 446437 h 817911"/>
                <a:gd name="connsiteX32" fmla="*/ 301466 w 324040"/>
                <a:gd name="connsiteY32" fmla="*/ 493109 h 817911"/>
                <a:gd name="connsiteX33" fmla="*/ 147447 w 324040"/>
                <a:gd name="connsiteY33" fmla="*/ 3905 h 817911"/>
                <a:gd name="connsiteX34" fmla="*/ 147447 w 324040"/>
                <a:gd name="connsiteY34" fmla="*/ 3905 h 817911"/>
                <a:gd name="connsiteX35" fmla="*/ 124015 w 324040"/>
                <a:gd name="connsiteY35" fmla="*/ 42005 h 817911"/>
                <a:gd name="connsiteX36" fmla="*/ 107442 w 324040"/>
                <a:gd name="connsiteY36" fmla="*/ 67247 h 817911"/>
                <a:gd name="connsiteX37" fmla="*/ 106966 w 324040"/>
                <a:gd name="connsiteY37" fmla="*/ 67247 h 817911"/>
                <a:gd name="connsiteX38" fmla="*/ 106966 w 324040"/>
                <a:gd name="connsiteY38" fmla="*/ 67247 h 817911"/>
                <a:gd name="connsiteX39" fmla="*/ 110680 w 324040"/>
                <a:gd name="connsiteY39" fmla="*/ 59436 h 817911"/>
                <a:gd name="connsiteX40" fmla="*/ 118300 w 324040"/>
                <a:gd name="connsiteY40" fmla="*/ 39433 h 817911"/>
                <a:gd name="connsiteX41" fmla="*/ 118300 w 324040"/>
                <a:gd name="connsiteY41" fmla="*/ 14002 h 817911"/>
                <a:gd name="connsiteX42" fmla="*/ 114681 w 324040"/>
                <a:gd name="connsiteY42" fmla="*/ 0 h 817911"/>
                <a:gd name="connsiteX43" fmla="*/ 127159 w 324040"/>
                <a:gd name="connsiteY43" fmla="*/ 1429 h 817911"/>
                <a:gd name="connsiteX44" fmla="*/ 147447 w 324040"/>
                <a:gd name="connsiteY44" fmla="*/ 4382 h 817911"/>
                <a:gd name="connsiteX45" fmla="*/ 48863 w 324040"/>
                <a:gd name="connsiteY45" fmla="*/ 814292 h 817911"/>
                <a:gd name="connsiteX46" fmla="*/ 49339 w 324040"/>
                <a:gd name="connsiteY46" fmla="*/ 814292 h 817911"/>
                <a:gd name="connsiteX47" fmla="*/ 48863 w 324040"/>
                <a:gd name="connsiteY47" fmla="*/ 814292 h 817911"/>
                <a:gd name="connsiteX48" fmla="*/ 41815 w 324040"/>
                <a:gd name="connsiteY48" fmla="*/ 811625 h 817911"/>
                <a:gd name="connsiteX49" fmla="*/ 29432 w 324040"/>
                <a:gd name="connsiteY49" fmla="*/ 805053 h 817911"/>
                <a:gd name="connsiteX50" fmla="*/ 19907 w 324040"/>
                <a:gd name="connsiteY50" fmla="*/ 797719 h 817911"/>
                <a:gd name="connsiteX51" fmla="*/ 0 w 324040"/>
                <a:gd name="connsiteY51" fmla="*/ 756571 h 817911"/>
                <a:gd name="connsiteX52" fmla="*/ 3524 w 324040"/>
                <a:gd name="connsiteY52" fmla="*/ 756571 h 817911"/>
                <a:gd name="connsiteX53" fmla="*/ 35242 w 324040"/>
                <a:gd name="connsiteY53" fmla="*/ 753809 h 817911"/>
                <a:gd name="connsiteX54" fmla="*/ 93726 w 324040"/>
                <a:gd name="connsiteY54" fmla="*/ 742378 h 817911"/>
                <a:gd name="connsiteX55" fmla="*/ 144971 w 324040"/>
                <a:gd name="connsiteY55" fmla="*/ 720280 h 817911"/>
                <a:gd name="connsiteX56" fmla="*/ 150114 w 324040"/>
                <a:gd name="connsiteY56" fmla="*/ 719233 h 817911"/>
                <a:gd name="connsiteX57" fmla="*/ 157734 w 324040"/>
                <a:gd name="connsiteY57" fmla="*/ 719042 h 817911"/>
                <a:gd name="connsiteX58" fmla="*/ 168593 w 324040"/>
                <a:gd name="connsiteY58" fmla="*/ 717233 h 817911"/>
                <a:gd name="connsiteX59" fmla="*/ 176498 w 324040"/>
                <a:gd name="connsiteY59" fmla="*/ 715994 h 817911"/>
                <a:gd name="connsiteX60" fmla="*/ 178498 w 324040"/>
                <a:gd name="connsiteY60" fmla="*/ 715994 h 817911"/>
                <a:gd name="connsiteX61" fmla="*/ 181165 w 324040"/>
                <a:gd name="connsiteY61" fmla="*/ 716471 h 817911"/>
                <a:gd name="connsiteX62" fmla="*/ 181832 w 324040"/>
                <a:gd name="connsiteY62" fmla="*/ 716471 h 817911"/>
                <a:gd name="connsiteX63" fmla="*/ 186499 w 324040"/>
                <a:gd name="connsiteY63" fmla="*/ 717137 h 817911"/>
                <a:gd name="connsiteX64" fmla="*/ 191738 w 324040"/>
                <a:gd name="connsiteY64" fmla="*/ 717137 h 817911"/>
                <a:gd name="connsiteX65" fmla="*/ 206693 w 324040"/>
                <a:gd name="connsiteY65" fmla="*/ 715232 h 817911"/>
                <a:gd name="connsiteX66" fmla="*/ 231267 w 324040"/>
                <a:gd name="connsiteY66" fmla="*/ 703802 h 817911"/>
                <a:gd name="connsiteX67" fmla="*/ 236315 w 324040"/>
                <a:gd name="connsiteY67" fmla="*/ 697801 h 817911"/>
                <a:gd name="connsiteX68" fmla="*/ 238220 w 324040"/>
                <a:gd name="connsiteY68" fmla="*/ 694182 h 817911"/>
                <a:gd name="connsiteX69" fmla="*/ 239173 w 324040"/>
                <a:gd name="connsiteY69" fmla="*/ 691991 h 817911"/>
                <a:gd name="connsiteX70" fmla="*/ 243364 w 324040"/>
                <a:gd name="connsiteY70" fmla="*/ 641318 h 817911"/>
                <a:gd name="connsiteX71" fmla="*/ 243364 w 324040"/>
                <a:gd name="connsiteY71" fmla="*/ 641318 h 817911"/>
                <a:gd name="connsiteX72" fmla="*/ 243364 w 324040"/>
                <a:gd name="connsiteY72" fmla="*/ 640461 h 817911"/>
                <a:gd name="connsiteX73" fmla="*/ 244793 w 324040"/>
                <a:gd name="connsiteY73" fmla="*/ 639509 h 817911"/>
                <a:gd name="connsiteX74" fmla="*/ 257080 w 324040"/>
                <a:gd name="connsiteY74" fmla="*/ 630650 h 817911"/>
                <a:gd name="connsiteX75" fmla="*/ 280321 w 324040"/>
                <a:gd name="connsiteY75" fmla="*/ 611600 h 817911"/>
                <a:gd name="connsiteX76" fmla="*/ 280321 w 324040"/>
                <a:gd name="connsiteY76" fmla="*/ 611600 h 817911"/>
                <a:gd name="connsiteX77" fmla="*/ 272987 w 324040"/>
                <a:gd name="connsiteY77" fmla="*/ 640747 h 817911"/>
                <a:gd name="connsiteX78" fmla="*/ 265747 w 324040"/>
                <a:gd name="connsiteY78" fmla="*/ 663416 h 817911"/>
                <a:gd name="connsiteX79" fmla="*/ 261747 w 324040"/>
                <a:gd name="connsiteY79" fmla="*/ 674465 h 817911"/>
                <a:gd name="connsiteX80" fmla="*/ 260604 w 324040"/>
                <a:gd name="connsiteY80" fmla="*/ 677227 h 817911"/>
                <a:gd name="connsiteX81" fmla="*/ 259366 w 324040"/>
                <a:gd name="connsiteY81" fmla="*/ 680371 h 817911"/>
                <a:gd name="connsiteX82" fmla="*/ 258032 w 324040"/>
                <a:gd name="connsiteY82" fmla="*/ 683419 h 817911"/>
                <a:gd name="connsiteX83" fmla="*/ 237744 w 324040"/>
                <a:gd name="connsiteY83" fmla="*/ 718662 h 817911"/>
                <a:gd name="connsiteX84" fmla="*/ 237744 w 324040"/>
                <a:gd name="connsiteY84" fmla="*/ 719233 h 817911"/>
                <a:gd name="connsiteX85" fmla="*/ 237268 w 324040"/>
                <a:gd name="connsiteY85" fmla="*/ 719900 h 817911"/>
                <a:gd name="connsiteX86" fmla="*/ 234315 w 324040"/>
                <a:gd name="connsiteY86" fmla="*/ 723614 h 817911"/>
                <a:gd name="connsiteX87" fmla="*/ 228124 w 324040"/>
                <a:gd name="connsiteY87" fmla="*/ 730853 h 817911"/>
                <a:gd name="connsiteX88" fmla="*/ 228124 w 324040"/>
                <a:gd name="connsiteY88" fmla="*/ 730853 h 817911"/>
                <a:gd name="connsiteX89" fmla="*/ 213646 w 324040"/>
                <a:gd name="connsiteY89" fmla="*/ 745617 h 817911"/>
                <a:gd name="connsiteX90" fmla="*/ 206502 w 324040"/>
                <a:gd name="connsiteY90" fmla="*/ 751904 h 817911"/>
                <a:gd name="connsiteX91" fmla="*/ 202882 w 324040"/>
                <a:gd name="connsiteY91" fmla="*/ 754951 h 817911"/>
                <a:gd name="connsiteX92" fmla="*/ 202216 w 324040"/>
                <a:gd name="connsiteY92" fmla="*/ 755523 h 817911"/>
                <a:gd name="connsiteX93" fmla="*/ 201644 w 324040"/>
                <a:gd name="connsiteY93" fmla="*/ 755999 h 817911"/>
                <a:gd name="connsiteX94" fmla="*/ 184785 w 324040"/>
                <a:gd name="connsiteY94" fmla="*/ 768001 h 817911"/>
                <a:gd name="connsiteX95" fmla="*/ 149638 w 324040"/>
                <a:gd name="connsiteY95" fmla="*/ 787813 h 817911"/>
                <a:gd name="connsiteX96" fmla="*/ 140875 w 324040"/>
                <a:gd name="connsiteY96" fmla="*/ 791909 h 817911"/>
                <a:gd name="connsiteX97" fmla="*/ 138208 w 324040"/>
                <a:gd name="connsiteY97" fmla="*/ 793147 h 817911"/>
                <a:gd name="connsiteX98" fmla="*/ 134779 w 324040"/>
                <a:gd name="connsiteY98" fmla="*/ 794576 h 817911"/>
                <a:gd name="connsiteX99" fmla="*/ 112109 w 324040"/>
                <a:gd name="connsiteY99" fmla="*/ 802862 h 817911"/>
                <a:gd name="connsiteX100" fmla="*/ 63341 w 324040"/>
                <a:gd name="connsiteY100" fmla="*/ 815911 h 817911"/>
                <a:gd name="connsiteX101" fmla="*/ 53816 w 324040"/>
                <a:gd name="connsiteY101" fmla="*/ 817912 h 817911"/>
                <a:gd name="connsiteX102" fmla="*/ 53816 w 324040"/>
                <a:gd name="connsiteY102" fmla="*/ 817912 h 817911"/>
                <a:gd name="connsiteX103" fmla="*/ 48863 w 324040"/>
                <a:gd name="connsiteY103" fmla="*/ 814292 h 81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4040" h="817911">
                  <a:moveTo>
                    <a:pt x="308038" y="176594"/>
                  </a:moveTo>
                  <a:lnTo>
                    <a:pt x="308038" y="176594"/>
                  </a:lnTo>
                  <a:cubicBezTo>
                    <a:pt x="313277" y="180213"/>
                    <a:pt x="318611" y="183642"/>
                    <a:pt x="324040" y="186785"/>
                  </a:cubicBezTo>
                  <a:cubicBezTo>
                    <a:pt x="324040" y="193262"/>
                    <a:pt x="322707" y="199358"/>
                    <a:pt x="322802" y="205835"/>
                  </a:cubicBezTo>
                  <a:cubicBezTo>
                    <a:pt x="322802" y="214503"/>
                    <a:pt x="322802" y="222980"/>
                    <a:pt x="322802" y="231648"/>
                  </a:cubicBezTo>
                  <a:cubicBezTo>
                    <a:pt x="322231" y="248793"/>
                    <a:pt x="322040" y="265938"/>
                    <a:pt x="321373" y="283178"/>
                  </a:cubicBezTo>
                  <a:cubicBezTo>
                    <a:pt x="320802" y="302228"/>
                    <a:pt x="319786" y="320961"/>
                    <a:pt x="318325" y="339376"/>
                  </a:cubicBezTo>
                  <a:cubicBezTo>
                    <a:pt x="310325" y="331609"/>
                    <a:pt x="300830" y="325549"/>
                    <a:pt x="290417" y="321564"/>
                  </a:cubicBezTo>
                  <a:lnTo>
                    <a:pt x="287750" y="320516"/>
                  </a:lnTo>
                  <a:cubicBezTo>
                    <a:pt x="291098" y="315132"/>
                    <a:pt x="292940" y="308948"/>
                    <a:pt x="293084" y="302609"/>
                  </a:cubicBezTo>
                  <a:cubicBezTo>
                    <a:pt x="293227" y="300961"/>
                    <a:pt x="293227" y="299304"/>
                    <a:pt x="293084" y="297656"/>
                  </a:cubicBezTo>
                  <a:cubicBezTo>
                    <a:pt x="293954" y="295818"/>
                    <a:pt x="294655" y="293905"/>
                    <a:pt x="295180" y="291941"/>
                  </a:cubicBezTo>
                  <a:cubicBezTo>
                    <a:pt x="296922" y="284955"/>
                    <a:pt x="297912" y="277802"/>
                    <a:pt x="298132" y="270605"/>
                  </a:cubicBezTo>
                  <a:cubicBezTo>
                    <a:pt x="298386" y="256870"/>
                    <a:pt x="295417" y="243267"/>
                    <a:pt x="289465" y="230886"/>
                  </a:cubicBezTo>
                  <a:cubicBezTo>
                    <a:pt x="280416" y="211836"/>
                    <a:pt x="261652" y="202311"/>
                    <a:pt x="242792" y="196882"/>
                  </a:cubicBezTo>
                  <a:lnTo>
                    <a:pt x="243269" y="196882"/>
                  </a:lnTo>
                  <a:cubicBezTo>
                    <a:pt x="245627" y="194290"/>
                    <a:pt x="247822" y="191554"/>
                    <a:pt x="249841" y="188690"/>
                  </a:cubicBezTo>
                  <a:cubicBezTo>
                    <a:pt x="250793" y="187643"/>
                    <a:pt x="251746" y="186595"/>
                    <a:pt x="252794" y="185642"/>
                  </a:cubicBezTo>
                  <a:lnTo>
                    <a:pt x="254413" y="184214"/>
                  </a:lnTo>
                  <a:lnTo>
                    <a:pt x="254984" y="183737"/>
                  </a:lnTo>
                  <a:cubicBezTo>
                    <a:pt x="257573" y="181827"/>
                    <a:pt x="260277" y="180077"/>
                    <a:pt x="263080" y="178499"/>
                  </a:cubicBezTo>
                  <a:cubicBezTo>
                    <a:pt x="265933" y="176809"/>
                    <a:pt x="268929" y="175374"/>
                    <a:pt x="272034" y="174212"/>
                  </a:cubicBezTo>
                  <a:cubicBezTo>
                    <a:pt x="278658" y="171301"/>
                    <a:pt x="286060" y="170665"/>
                    <a:pt x="293084" y="172403"/>
                  </a:cubicBezTo>
                  <a:cubicBezTo>
                    <a:pt x="297752" y="173355"/>
                    <a:pt x="302609" y="174879"/>
                    <a:pt x="306991" y="176213"/>
                  </a:cubicBezTo>
                  <a:lnTo>
                    <a:pt x="308134" y="176975"/>
                  </a:lnTo>
                  <a:close/>
                  <a:moveTo>
                    <a:pt x="300609" y="492728"/>
                  </a:moveTo>
                  <a:lnTo>
                    <a:pt x="300609" y="492728"/>
                  </a:lnTo>
                  <a:lnTo>
                    <a:pt x="300609" y="495776"/>
                  </a:lnTo>
                  <a:cubicBezTo>
                    <a:pt x="298777" y="487814"/>
                    <a:pt x="295759" y="480172"/>
                    <a:pt x="291655" y="473107"/>
                  </a:cubicBezTo>
                  <a:cubicBezTo>
                    <a:pt x="289587" y="469757"/>
                    <a:pt x="287262" y="466572"/>
                    <a:pt x="284702" y="463582"/>
                  </a:cubicBezTo>
                  <a:lnTo>
                    <a:pt x="289179" y="461010"/>
                  </a:lnTo>
                  <a:cubicBezTo>
                    <a:pt x="296031" y="456847"/>
                    <a:pt x="302418" y="451961"/>
                    <a:pt x="308229" y="446437"/>
                  </a:cubicBezTo>
                  <a:cubicBezTo>
                    <a:pt x="306133" y="461963"/>
                    <a:pt x="303847" y="477584"/>
                    <a:pt x="301466" y="493109"/>
                  </a:cubicBezTo>
                  <a:close/>
                  <a:moveTo>
                    <a:pt x="147447" y="3905"/>
                  </a:moveTo>
                  <a:lnTo>
                    <a:pt x="147447" y="3905"/>
                  </a:lnTo>
                  <a:cubicBezTo>
                    <a:pt x="138779" y="16002"/>
                    <a:pt x="131731" y="28956"/>
                    <a:pt x="124015" y="42005"/>
                  </a:cubicBezTo>
                  <a:cubicBezTo>
                    <a:pt x="118777" y="50673"/>
                    <a:pt x="113157" y="58960"/>
                    <a:pt x="107442" y="67247"/>
                  </a:cubicBezTo>
                  <a:lnTo>
                    <a:pt x="106966" y="67247"/>
                  </a:lnTo>
                  <a:cubicBezTo>
                    <a:pt x="107632" y="67247"/>
                    <a:pt x="107442" y="67247"/>
                    <a:pt x="106966" y="67247"/>
                  </a:cubicBezTo>
                  <a:cubicBezTo>
                    <a:pt x="108204" y="64579"/>
                    <a:pt x="109442" y="61913"/>
                    <a:pt x="110680" y="59436"/>
                  </a:cubicBezTo>
                  <a:cubicBezTo>
                    <a:pt x="114084" y="53130"/>
                    <a:pt x="116646" y="46406"/>
                    <a:pt x="118300" y="39433"/>
                  </a:cubicBezTo>
                  <a:cubicBezTo>
                    <a:pt x="120014" y="31043"/>
                    <a:pt x="120014" y="22392"/>
                    <a:pt x="118300" y="14002"/>
                  </a:cubicBezTo>
                  <a:cubicBezTo>
                    <a:pt x="117533" y="9232"/>
                    <a:pt x="116321" y="4544"/>
                    <a:pt x="114681" y="0"/>
                  </a:cubicBezTo>
                  <a:cubicBezTo>
                    <a:pt x="118967" y="0"/>
                    <a:pt x="123158" y="857"/>
                    <a:pt x="127159" y="1429"/>
                  </a:cubicBezTo>
                  <a:lnTo>
                    <a:pt x="147447" y="4382"/>
                  </a:lnTo>
                  <a:close/>
                  <a:moveTo>
                    <a:pt x="48863" y="814292"/>
                  </a:moveTo>
                  <a:lnTo>
                    <a:pt x="49339" y="814292"/>
                  </a:lnTo>
                  <a:lnTo>
                    <a:pt x="48863" y="814292"/>
                  </a:lnTo>
                  <a:cubicBezTo>
                    <a:pt x="46482" y="813245"/>
                    <a:pt x="44196" y="812483"/>
                    <a:pt x="41815" y="811625"/>
                  </a:cubicBezTo>
                  <a:cubicBezTo>
                    <a:pt x="37473" y="809865"/>
                    <a:pt x="33323" y="807663"/>
                    <a:pt x="29432" y="805053"/>
                  </a:cubicBezTo>
                  <a:cubicBezTo>
                    <a:pt x="26063" y="802871"/>
                    <a:pt x="22878" y="800418"/>
                    <a:pt x="19907" y="797719"/>
                  </a:cubicBezTo>
                  <a:cubicBezTo>
                    <a:pt x="13906" y="783526"/>
                    <a:pt x="10382" y="768287"/>
                    <a:pt x="0" y="756571"/>
                  </a:cubicBezTo>
                  <a:lnTo>
                    <a:pt x="3524" y="756571"/>
                  </a:lnTo>
                  <a:cubicBezTo>
                    <a:pt x="14144" y="756313"/>
                    <a:pt x="24738" y="755390"/>
                    <a:pt x="35242" y="753809"/>
                  </a:cubicBezTo>
                  <a:cubicBezTo>
                    <a:pt x="55048" y="751813"/>
                    <a:pt x="74626" y="747986"/>
                    <a:pt x="93726" y="742378"/>
                  </a:cubicBezTo>
                  <a:cubicBezTo>
                    <a:pt x="111522" y="736795"/>
                    <a:pt x="128695" y="729390"/>
                    <a:pt x="144971" y="720280"/>
                  </a:cubicBezTo>
                  <a:cubicBezTo>
                    <a:pt x="146754" y="720520"/>
                    <a:pt x="148566" y="720150"/>
                    <a:pt x="150114" y="719233"/>
                  </a:cubicBezTo>
                  <a:cubicBezTo>
                    <a:pt x="152649" y="719558"/>
                    <a:pt x="155219" y="719494"/>
                    <a:pt x="157734" y="719042"/>
                  </a:cubicBezTo>
                  <a:cubicBezTo>
                    <a:pt x="160496" y="718471"/>
                    <a:pt x="164021" y="717995"/>
                    <a:pt x="168593" y="717233"/>
                  </a:cubicBezTo>
                  <a:lnTo>
                    <a:pt x="176498" y="715994"/>
                  </a:lnTo>
                  <a:cubicBezTo>
                    <a:pt x="174022" y="715994"/>
                    <a:pt x="176498" y="715994"/>
                    <a:pt x="178498" y="715994"/>
                  </a:cubicBezTo>
                  <a:lnTo>
                    <a:pt x="181165" y="716471"/>
                  </a:lnTo>
                  <a:lnTo>
                    <a:pt x="181832" y="716471"/>
                  </a:lnTo>
                  <a:lnTo>
                    <a:pt x="186499" y="717137"/>
                  </a:lnTo>
                  <a:cubicBezTo>
                    <a:pt x="188214" y="717137"/>
                    <a:pt x="190024" y="717137"/>
                    <a:pt x="191738" y="717137"/>
                  </a:cubicBezTo>
                  <a:cubicBezTo>
                    <a:pt x="196787" y="717137"/>
                    <a:pt x="201739" y="716090"/>
                    <a:pt x="206693" y="715232"/>
                  </a:cubicBezTo>
                  <a:cubicBezTo>
                    <a:pt x="215767" y="713715"/>
                    <a:pt x="224260" y="709765"/>
                    <a:pt x="231267" y="703802"/>
                  </a:cubicBezTo>
                  <a:cubicBezTo>
                    <a:pt x="233204" y="702030"/>
                    <a:pt x="234900" y="700013"/>
                    <a:pt x="236315" y="697801"/>
                  </a:cubicBezTo>
                  <a:cubicBezTo>
                    <a:pt x="237118" y="696691"/>
                    <a:pt x="237760" y="695473"/>
                    <a:pt x="238220" y="694182"/>
                  </a:cubicBezTo>
                  <a:lnTo>
                    <a:pt x="239173" y="691991"/>
                  </a:lnTo>
                  <a:cubicBezTo>
                    <a:pt x="245547" y="675886"/>
                    <a:pt x="247005" y="658252"/>
                    <a:pt x="243364" y="641318"/>
                  </a:cubicBezTo>
                  <a:lnTo>
                    <a:pt x="243364" y="641318"/>
                  </a:lnTo>
                  <a:lnTo>
                    <a:pt x="243364" y="640461"/>
                  </a:lnTo>
                  <a:lnTo>
                    <a:pt x="244793" y="639509"/>
                  </a:lnTo>
                  <a:lnTo>
                    <a:pt x="257080" y="630650"/>
                  </a:lnTo>
                  <a:cubicBezTo>
                    <a:pt x="265288" y="624884"/>
                    <a:pt x="273056" y="618517"/>
                    <a:pt x="280321" y="611600"/>
                  </a:cubicBezTo>
                  <a:lnTo>
                    <a:pt x="280321" y="611600"/>
                  </a:lnTo>
                  <a:cubicBezTo>
                    <a:pt x="278130" y="621125"/>
                    <a:pt x="275654" y="631126"/>
                    <a:pt x="272987" y="640747"/>
                  </a:cubicBezTo>
                  <a:cubicBezTo>
                    <a:pt x="270796" y="648367"/>
                    <a:pt x="268414" y="655987"/>
                    <a:pt x="265747" y="663416"/>
                  </a:cubicBezTo>
                  <a:cubicBezTo>
                    <a:pt x="264509" y="667131"/>
                    <a:pt x="263176" y="670846"/>
                    <a:pt x="261747" y="674465"/>
                  </a:cubicBezTo>
                  <a:cubicBezTo>
                    <a:pt x="261747" y="674465"/>
                    <a:pt x="259366" y="680466"/>
                    <a:pt x="260604" y="677227"/>
                  </a:cubicBezTo>
                  <a:cubicBezTo>
                    <a:pt x="258604" y="682276"/>
                    <a:pt x="258128" y="683324"/>
                    <a:pt x="259366" y="680371"/>
                  </a:cubicBezTo>
                  <a:cubicBezTo>
                    <a:pt x="259366" y="681418"/>
                    <a:pt x="258508" y="682371"/>
                    <a:pt x="258032" y="683419"/>
                  </a:cubicBezTo>
                  <a:cubicBezTo>
                    <a:pt x="252527" y="695847"/>
                    <a:pt x="245727" y="707660"/>
                    <a:pt x="237744" y="718662"/>
                  </a:cubicBezTo>
                  <a:lnTo>
                    <a:pt x="237744" y="719233"/>
                  </a:lnTo>
                  <a:lnTo>
                    <a:pt x="237268" y="719900"/>
                  </a:lnTo>
                  <a:lnTo>
                    <a:pt x="234315" y="723614"/>
                  </a:lnTo>
                  <a:cubicBezTo>
                    <a:pt x="232315" y="726091"/>
                    <a:pt x="230219" y="728567"/>
                    <a:pt x="228124" y="730853"/>
                  </a:cubicBezTo>
                  <a:lnTo>
                    <a:pt x="228124" y="730853"/>
                  </a:lnTo>
                  <a:cubicBezTo>
                    <a:pt x="223552" y="736092"/>
                    <a:pt x="218599" y="740950"/>
                    <a:pt x="213646" y="745617"/>
                  </a:cubicBezTo>
                  <a:cubicBezTo>
                    <a:pt x="211360" y="747808"/>
                    <a:pt x="208883" y="749903"/>
                    <a:pt x="206502" y="751904"/>
                  </a:cubicBezTo>
                  <a:lnTo>
                    <a:pt x="202882" y="754951"/>
                  </a:lnTo>
                  <a:lnTo>
                    <a:pt x="202216" y="755523"/>
                  </a:lnTo>
                  <a:lnTo>
                    <a:pt x="201644" y="755999"/>
                  </a:lnTo>
                  <a:cubicBezTo>
                    <a:pt x="196215" y="760190"/>
                    <a:pt x="190500" y="764191"/>
                    <a:pt x="184785" y="768001"/>
                  </a:cubicBezTo>
                  <a:cubicBezTo>
                    <a:pt x="173511" y="775360"/>
                    <a:pt x="161770" y="781978"/>
                    <a:pt x="149638" y="787813"/>
                  </a:cubicBezTo>
                  <a:lnTo>
                    <a:pt x="140875" y="791909"/>
                  </a:lnTo>
                  <a:lnTo>
                    <a:pt x="138208" y="793147"/>
                  </a:lnTo>
                  <a:lnTo>
                    <a:pt x="134779" y="794576"/>
                  </a:lnTo>
                  <a:cubicBezTo>
                    <a:pt x="127349" y="797624"/>
                    <a:pt x="119729" y="800291"/>
                    <a:pt x="112109" y="802862"/>
                  </a:cubicBezTo>
                  <a:cubicBezTo>
                    <a:pt x="96108" y="808112"/>
                    <a:pt x="79827" y="812469"/>
                    <a:pt x="63341" y="815911"/>
                  </a:cubicBezTo>
                  <a:lnTo>
                    <a:pt x="53816" y="817912"/>
                  </a:lnTo>
                  <a:lnTo>
                    <a:pt x="53816" y="817912"/>
                  </a:lnTo>
                  <a:cubicBezTo>
                    <a:pt x="53816" y="817912"/>
                    <a:pt x="47815" y="814292"/>
                    <a:pt x="48863" y="8142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xmlns="" id="{2941F4FC-5A5D-4E1F-8B4A-E71DE4676379}"/>
                </a:ext>
              </a:extLst>
            </p:cNvPr>
            <p:cNvSpPr/>
            <p:nvPr/>
          </p:nvSpPr>
          <p:spPr>
            <a:xfrm>
              <a:off x="8185465" y="3802298"/>
              <a:ext cx="767" cy="1841"/>
            </a:xfrm>
            <a:custGeom>
              <a:avLst/>
              <a:gdLst>
                <a:gd name="connsiteX0" fmla="*/ 0 w 476"/>
                <a:gd name="connsiteY0" fmla="*/ 1143 h 1143"/>
                <a:gd name="connsiteX1" fmla="*/ 0 w 476"/>
                <a:gd name="connsiteY1" fmla="*/ 1143 h 1143"/>
                <a:gd name="connsiteX2" fmla="*/ 476 w 476"/>
                <a:gd name="connsiteY2" fmla="*/ 0 h 1143"/>
                <a:gd name="connsiteX3" fmla="*/ 0 w 476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" h="1143">
                  <a:moveTo>
                    <a:pt x="0" y="1143"/>
                  </a:moveTo>
                  <a:lnTo>
                    <a:pt x="0" y="1143"/>
                  </a:lnTo>
                  <a:lnTo>
                    <a:pt x="476" y="0"/>
                  </a:lnTo>
                  <a:cubicBezTo>
                    <a:pt x="476" y="571"/>
                    <a:pt x="476" y="953"/>
                    <a:pt x="0" y="114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0BB47571-A325-43F4-BFF3-CCDFA900AF0D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xmlns="" id="{C588514D-CFCE-4338-8A24-C0DA56ACE56E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xmlns="" id="{9A85F717-A341-4876-A100-61232F5F10F6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xmlns="" id="{E94268A8-1F98-4CB5-94AC-0C0B664BCF44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xmlns="" id="{E3DA292E-08F1-4F45-87EB-CE4A2FD7CAB2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xmlns="" id="{65D765C8-46C1-45EE-8267-3028F238DE56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92E1931E-D8F4-4EBF-89C8-DF36CF4B2F39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xmlns="" id="{C4F4B7BF-BE77-4EFE-8807-11B62416BB9C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9DD96B43-2F5A-47D1-8523-994076102C5F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7653B555-D604-4FEF-98ED-87863C1130CD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xmlns="" id="{66575C9F-D86D-46F6-A2D3-A82DB170EA34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xmlns="" id="{3313DF73-7E38-4F6E-BEB3-89495F60D537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xmlns="" id="{FFC86C87-A87E-4862-8CA7-1BE653C17121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xmlns="" id="{7689D871-D8FF-4E92-B763-B69A8E59A2E7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913C6B79-3D31-4279-9057-FCEA30259F3E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DC0E68A1-78B4-4BE8-AEA2-1FCB8A3D3EB6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6D0FF700-536D-403C-B980-2B9BDD93DB9D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2EE51B30-A831-474C-BC37-2A9A6B0E8DFF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11F0263C-73AF-4A5C-B5BB-81B1494AD155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763F0CD4-5A53-4EC2-B2E3-27C1CDD89498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E8C0B5C1-1662-4CA6-A7BF-76E6CB71EFC8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xmlns="" id="{2B26CF68-F7BD-44A9-90F0-C96E4526786A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CBBDA67A-3466-477A-A25F-5917806D1709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8B14542D-0256-4AAF-A544-5A51D7EF795F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367176AD-A6EF-4304-B26D-592564E82613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7DB10750-8F26-4F36-8300-83E7FF4024F4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3C23182F-CDF6-4763-8DED-BA1BDE4541DC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07A9466E-E377-47AA-BE54-5CBE994B9A6F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E495A092-225C-4088-B606-64823312D220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61D95A45-2ADB-4279-B5E2-B7261073E6F0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xmlns="" id="{2AE63294-BE9A-43FB-807A-89FC4688A506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3E486F4C-A41B-40F7-865A-B7C0F3E187EF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xmlns="" id="{D7A3DCF8-DBAF-4D64-BD44-87820F3D287B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26A325C4-16C2-4640-887A-C97B01807919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20D3F2AB-35B8-40EE-919B-57994055A5A8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E39D9C39-99D2-4993-98F6-B6ACAFFE84B4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xmlns="" id="{56BAC3EB-A4F1-4F34-AA73-48DF7FC8804D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xmlns="" id="{31118E5B-1326-44E3-88E6-FFD79DBBEACD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xmlns="" id="{701D8BCD-6D34-4D48-92EE-DD925ED67BB2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xmlns="" id="{D0D8CDAB-F314-4AEF-AD6F-0770BA65688F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xmlns="" id="{450D7297-0006-420E-A349-FCA075378B16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xmlns="" id="{E52D2E6E-6294-45F4-879A-AB390245FBE8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xmlns="" id="{42AFCC50-D136-4AB5-BF53-A6EA1919B505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xmlns="" id="{1064E7F6-A8D6-4AEE-ADCF-8859E06B6043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xmlns="" id="{2172A83A-4212-4EA3-BF85-0FFD89FB07E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xmlns="" id="{0035282F-0B1F-4E3F-9735-FB320CCCFCD7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xmlns="" id="{B8E34840-7203-4BB7-B610-1373D4B9590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1F152B2D-56A4-41B3-B1C7-811A86AE03F2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xmlns="" id="{8901E47A-FF99-47CF-9E44-3403925FCB71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xmlns="" id="{F89DA206-63EA-45A7-9E5F-BD2BFE63862A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xmlns="" id="{3D875F78-2232-4725-8CE6-B38A7F7CE6B7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xmlns="" id="{D4E371E1-0E29-4661-B0BC-B559DB60394E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xmlns="" id="{BBC22A41-3870-4D33-9532-226A90E3F289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xmlns="" id="{B0E82DBF-5765-4281-B8F7-DEA36F360AE4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xmlns="" id="{D16A588D-9ACF-440C-8F50-6CB8839BA2A3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xmlns="" id="{A400E285-9FF5-400E-8794-EDABB7ABB677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xmlns="" id="{A1EC4AF3-9ABC-4995-89E8-4F1A45800BB1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xmlns="" id="{02EEC6F5-5852-459B-BFD8-338EDA337ADC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xmlns="" id="{45201BE4-5FB7-4FE8-BEE1-E7B1DA4193DD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xmlns="" id="{97AB417F-4B12-4639-A977-F10D9E2F92FD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xmlns="" id="{2DC0CFFC-2911-4BAB-AC0D-368F870E99D9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xmlns="" id="{3D91AF75-ED89-4CB5-9002-6B74D51ECBD8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xmlns="" id="{D3242953-94D1-41F8-BD66-8FEF255D2B93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xmlns="" id="{6E1A9124-0A47-41E0-8C5D-58E2DAB56611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xmlns="" id="{C0809DC0-93F1-48F3-A2B9-72AFE53E074A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xmlns="" id="{BE0E1274-601E-446D-BC5D-062380F8033F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xmlns="" id="{957CF5B0-EC02-4D72-8664-D1472EDDD14B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xmlns="" id="{7685AE83-97DD-4423-92E6-367DA191B145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xmlns="" id="{3D8EA1BB-0118-4FCF-9C5B-E26EA9227B40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xmlns="" id="{FDA3F64F-7FD6-4D44-B31B-E3A74BB47368}"/>
                </a:ext>
              </a:extLst>
            </p:cNvPr>
            <p:cNvSpPr/>
            <p:nvPr/>
          </p:nvSpPr>
          <p:spPr>
            <a:xfrm>
              <a:off x="7364156" y="1407555"/>
              <a:ext cx="251423" cy="125307"/>
            </a:xfrm>
            <a:custGeom>
              <a:avLst/>
              <a:gdLst>
                <a:gd name="connsiteX0" fmla="*/ 113443 w 156114"/>
                <a:gd name="connsiteY0" fmla="*/ 1238 h 77806"/>
                <a:gd name="connsiteX1" fmla="*/ 113443 w 156114"/>
                <a:gd name="connsiteY1" fmla="*/ 1238 h 77806"/>
                <a:gd name="connsiteX2" fmla="*/ 115348 w 156114"/>
                <a:gd name="connsiteY2" fmla="*/ 1238 h 77806"/>
                <a:gd name="connsiteX3" fmla="*/ 122206 w 156114"/>
                <a:gd name="connsiteY3" fmla="*/ 571 h 77806"/>
                <a:gd name="connsiteX4" fmla="*/ 146399 w 156114"/>
                <a:gd name="connsiteY4" fmla="*/ 571 h 77806"/>
                <a:gd name="connsiteX5" fmla="*/ 147447 w 156114"/>
                <a:gd name="connsiteY5" fmla="*/ 571 h 77806"/>
                <a:gd name="connsiteX6" fmla="*/ 148876 w 156114"/>
                <a:gd name="connsiteY6" fmla="*/ 571 h 77806"/>
                <a:gd name="connsiteX7" fmla="*/ 153448 w 156114"/>
                <a:gd name="connsiteY7" fmla="*/ 1714 h 77806"/>
                <a:gd name="connsiteX8" fmla="*/ 155162 w 156114"/>
                <a:gd name="connsiteY8" fmla="*/ 2286 h 77806"/>
                <a:gd name="connsiteX9" fmla="*/ 156115 w 156114"/>
                <a:gd name="connsiteY9" fmla="*/ 2857 h 77806"/>
                <a:gd name="connsiteX10" fmla="*/ 156115 w 156114"/>
                <a:gd name="connsiteY10" fmla="*/ 3810 h 77806"/>
                <a:gd name="connsiteX11" fmla="*/ 156115 w 156114"/>
                <a:gd name="connsiteY11" fmla="*/ 4667 h 77806"/>
                <a:gd name="connsiteX12" fmla="*/ 156115 w 156114"/>
                <a:gd name="connsiteY12" fmla="*/ 5619 h 77806"/>
                <a:gd name="connsiteX13" fmla="*/ 154972 w 156114"/>
                <a:gd name="connsiteY13" fmla="*/ 8001 h 77806"/>
                <a:gd name="connsiteX14" fmla="*/ 154972 w 156114"/>
                <a:gd name="connsiteY14" fmla="*/ 8001 h 77806"/>
                <a:gd name="connsiteX15" fmla="*/ 154019 w 156114"/>
                <a:gd name="connsiteY15" fmla="*/ 9525 h 77806"/>
                <a:gd name="connsiteX16" fmla="*/ 151447 w 156114"/>
                <a:gd name="connsiteY16" fmla="*/ 12192 h 77806"/>
                <a:gd name="connsiteX17" fmla="*/ 146495 w 156114"/>
                <a:gd name="connsiteY17" fmla="*/ 15049 h 77806"/>
                <a:gd name="connsiteX18" fmla="*/ 144780 w 156114"/>
                <a:gd name="connsiteY18" fmla="*/ 15811 h 77806"/>
                <a:gd name="connsiteX19" fmla="*/ 141160 w 156114"/>
                <a:gd name="connsiteY19" fmla="*/ 17145 h 77806"/>
                <a:gd name="connsiteX20" fmla="*/ 95631 w 156114"/>
                <a:gd name="connsiteY20" fmla="*/ 36195 h 77806"/>
                <a:gd name="connsiteX21" fmla="*/ 59626 w 156114"/>
                <a:gd name="connsiteY21" fmla="*/ 74295 h 77806"/>
                <a:gd name="connsiteX22" fmla="*/ 28480 w 156114"/>
                <a:gd name="connsiteY22" fmla="*/ 77438 h 77806"/>
                <a:gd name="connsiteX23" fmla="*/ 14002 w 156114"/>
                <a:gd name="connsiteY23" fmla="*/ 74580 h 77806"/>
                <a:gd name="connsiteX24" fmla="*/ 7144 w 156114"/>
                <a:gd name="connsiteY24" fmla="*/ 72580 h 77806"/>
                <a:gd name="connsiteX25" fmla="*/ 4858 w 156114"/>
                <a:gd name="connsiteY25" fmla="*/ 71818 h 77806"/>
                <a:gd name="connsiteX26" fmla="*/ 4858 w 156114"/>
                <a:gd name="connsiteY26" fmla="*/ 71818 h 77806"/>
                <a:gd name="connsiteX27" fmla="*/ 4096 w 156114"/>
                <a:gd name="connsiteY27" fmla="*/ 71818 h 77806"/>
                <a:gd name="connsiteX28" fmla="*/ 2667 w 156114"/>
                <a:gd name="connsiteY28" fmla="*/ 70961 h 77806"/>
                <a:gd name="connsiteX29" fmla="*/ 2667 w 156114"/>
                <a:gd name="connsiteY29" fmla="*/ 70961 h 77806"/>
                <a:gd name="connsiteX30" fmla="*/ 2667 w 156114"/>
                <a:gd name="connsiteY30" fmla="*/ 70961 h 77806"/>
                <a:gd name="connsiteX31" fmla="*/ 2096 w 156114"/>
                <a:gd name="connsiteY31" fmla="*/ 69818 h 77806"/>
                <a:gd name="connsiteX32" fmla="*/ 1524 w 156114"/>
                <a:gd name="connsiteY32" fmla="*/ 67246 h 77806"/>
                <a:gd name="connsiteX33" fmla="*/ 1524 w 156114"/>
                <a:gd name="connsiteY33" fmla="*/ 67246 h 77806"/>
                <a:gd name="connsiteX34" fmla="*/ 1524 w 156114"/>
                <a:gd name="connsiteY34" fmla="*/ 64960 h 77806"/>
                <a:gd name="connsiteX35" fmla="*/ 0 w 156114"/>
                <a:gd name="connsiteY35" fmla="*/ 50482 h 77806"/>
                <a:gd name="connsiteX36" fmla="*/ 1048 w 156114"/>
                <a:gd name="connsiteY36" fmla="*/ 50482 h 77806"/>
                <a:gd name="connsiteX37" fmla="*/ 4191 w 156114"/>
                <a:gd name="connsiteY37" fmla="*/ 50482 h 77806"/>
                <a:gd name="connsiteX38" fmla="*/ 7144 w 156114"/>
                <a:gd name="connsiteY38" fmla="*/ 49053 h 77806"/>
                <a:gd name="connsiteX39" fmla="*/ 31432 w 156114"/>
                <a:gd name="connsiteY39" fmla="*/ 39528 h 77806"/>
                <a:gd name="connsiteX40" fmla="*/ 33814 w 156114"/>
                <a:gd name="connsiteY40" fmla="*/ 35623 h 77806"/>
                <a:gd name="connsiteX41" fmla="*/ 47720 w 156114"/>
                <a:gd name="connsiteY41" fmla="*/ 28194 h 77806"/>
                <a:gd name="connsiteX42" fmla="*/ 87058 w 156114"/>
                <a:gd name="connsiteY42" fmla="*/ 8286 h 77806"/>
                <a:gd name="connsiteX43" fmla="*/ 102679 w 156114"/>
                <a:gd name="connsiteY43" fmla="*/ 4572 h 77806"/>
                <a:gd name="connsiteX44" fmla="*/ 113347 w 156114"/>
                <a:gd name="connsiteY44" fmla="*/ 2667 h 77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6114" h="77806">
                  <a:moveTo>
                    <a:pt x="113443" y="1238"/>
                  </a:moveTo>
                  <a:lnTo>
                    <a:pt x="113443" y="1238"/>
                  </a:lnTo>
                  <a:lnTo>
                    <a:pt x="115348" y="1238"/>
                  </a:lnTo>
                  <a:lnTo>
                    <a:pt x="122206" y="571"/>
                  </a:lnTo>
                  <a:cubicBezTo>
                    <a:pt x="130252" y="-190"/>
                    <a:pt x="138353" y="-190"/>
                    <a:pt x="146399" y="571"/>
                  </a:cubicBezTo>
                  <a:lnTo>
                    <a:pt x="147447" y="571"/>
                  </a:lnTo>
                  <a:lnTo>
                    <a:pt x="148876" y="571"/>
                  </a:lnTo>
                  <a:lnTo>
                    <a:pt x="153448" y="1714"/>
                  </a:lnTo>
                  <a:lnTo>
                    <a:pt x="155162" y="2286"/>
                  </a:lnTo>
                  <a:lnTo>
                    <a:pt x="156115" y="2857"/>
                  </a:lnTo>
                  <a:cubicBezTo>
                    <a:pt x="156115" y="3619"/>
                    <a:pt x="156115" y="4476"/>
                    <a:pt x="156115" y="3810"/>
                  </a:cubicBezTo>
                  <a:cubicBezTo>
                    <a:pt x="156115" y="3143"/>
                    <a:pt x="156115" y="4381"/>
                    <a:pt x="156115" y="4667"/>
                  </a:cubicBezTo>
                  <a:cubicBezTo>
                    <a:pt x="156115" y="4953"/>
                    <a:pt x="154400" y="9239"/>
                    <a:pt x="156115" y="5619"/>
                  </a:cubicBezTo>
                  <a:lnTo>
                    <a:pt x="154972" y="8001"/>
                  </a:lnTo>
                  <a:cubicBezTo>
                    <a:pt x="154972" y="7048"/>
                    <a:pt x="154972" y="7143"/>
                    <a:pt x="154972" y="8001"/>
                  </a:cubicBezTo>
                  <a:cubicBezTo>
                    <a:pt x="154680" y="8525"/>
                    <a:pt x="154362" y="9033"/>
                    <a:pt x="154019" y="9525"/>
                  </a:cubicBezTo>
                  <a:cubicBezTo>
                    <a:pt x="152876" y="10668"/>
                    <a:pt x="150971" y="12382"/>
                    <a:pt x="151447" y="12192"/>
                  </a:cubicBezTo>
                  <a:cubicBezTo>
                    <a:pt x="149851" y="13235"/>
                    <a:pt x="148197" y="14189"/>
                    <a:pt x="146495" y="15049"/>
                  </a:cubicBezTo>
                  <a:lnTo>
                    <a:pt x="144780" y="15811"/>
                  </a:lnTo>
                  <a:lnTo>
                    <a:pt x="141160" y="17145"/>
                  </a:lnTo>
                  <a:cubicBezTo>
                    <a:pt x="125444" y="22574"/>
                    <a:pt x="108966" y="25336"/>
                    <a:pt x="95631" y="36195"/>
                  </a:cubicBezTo>
                  <a:cubicBezTo>
                    <a:pt x="82296" y="47053"/>
                    <a:pt x="77629" y="68770"/>
                    <a:pt x="59626" y="74295"/>
                  </a:cubicBezTo>
                  <a:cubicBezTo>
                    <a:pt x="49551" y="77378"/>
                    <a:pt x="38967" y="78446"/>
                    <a:pt x="28480" y="77438"/>
                  </a:cubicBezTo>
                  <a:cubicBezTo>
                    <a:pt x="23585" y="76872"/>
                    <a:pt x="18744" y="75916"/>
                    <a:pt x="14002" y="74580"/>
                  </a:cubicBezTo>
                  <a:cubicBezTo>
                    <a:pt x="11621" y="74009"/>
                    <a:pt x="9430" y="73152"/>
                    <a:pt x="7144" y="72580"/>
                  </a:cubicBezTo>
                  <a:lnTo>
                    <a:pt x="4858" y="71818"/>
                  </a:lnTo>
                  <a:lnTo>
                    <a:pt x="4858" y="71818"/>
                  </a:lnTo>
                  <a:lnTo>
                    <a:pt x="4096" y="71818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667" y="70961"/>
                  </a:lnTo>
                  <a:lnTo>
                    <a:pt x="2096" y="69818"/>
                  </a:lnTo>
                  <a:cubicBezTo>
                    <a:pt x="2857" y="71342"/>
                    <a:pt x="1619" y="67913"/>
                    <a:pt x="1524" y="67246"/>
                  </a:cubicBezTo>
                  <a:lnTo>
                    <a:pt x="1524" y="67246"/>
                  </a:lnTo>
                  <a:cubicBezTo>
                    <a:pt x="1524" y="66484"/>
                    <a:pt x="1524" y="65722"/>
                    <a:pt x="1524" y="64960"/>
                  </a:cubicBezTo>
                  <a:cubicBezTo>
                    <a:pt x="1524" y="60007"/>
                    <a:pt x="667" y="55435"/>
                    <a:pt x="0" y="50482"/>
                  </a:cubicBezTo>
                  <a:lnTo>
                    <a:pt x="1048" y="50482"/>
                  </a:lnTo>
                  <a:cubicBezTo>
                    <a:pt x="2054" y="50900"/>
                    <a:pt x="3185" y="50900"/>
                    <a:pt x="4191" y="50482"/>
                  </a:cubicBezTo>
                  <a:lnTo>
                    <a:pt x="7144" y="49053"/>
                  </a:lnTo>
                  <a:cubicBezTo>
                    <a:pt x="15805" y="47569"/>
                    <a:pt x="24071" y="44328"/>
                    <a:pt x="31432" y="39528"/>
                  </a:cubicBezTo>
                  <a:cubicBezTo>
                    <a:pt x="32581" y="38479"/>
                    <a:pt x="33407" y="37125"/>
                    <a:pt x="33814" y="35623"/>
                  </a:cubicBezTo>
                  <a:cubicBezTo>
                    <a:pt x="38481" y="33242"/>
                    <a:pt x="43339" y="30765"/>
                    <a:pt x="47720" y="28194"/>
                  </a:cubicBezTo>
                  <a:cubicBezTo>
                    <a:pt x="60283" y="20523"/>
                    <a:pt x="73437" y="13866"/>
                    <a:pt x="87058" y="8286"/>
                  </a:cubicBezTo>
                  <a:cubicBezTo>
                    <a:pt x="92155" y="6623"/>
                    <a:pt x="97380" y="5381"/>
                    <a:pt x="102679" y="4572"/>
                  </a:cubicBezTo>
                  <a:cubicBezTo>
                    <a:pt x="106204" y="3810"/>
                    <a:pt x="109728" y="3238"/>
                    <a:pt x="113347" y="266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xmlns="" id="{4DC20820-657A-48A8-BBF7-DDE4C53A305D}"/>
                </a:ext>
              </a:extLst>
            </p:cNvPr>
            <p:cNvSpPr/>
            <p:nvPr/>
          </p:nvSpPr>
          <p:spPr>
            <a:xfrm>
              <a:off x="7061496" y="1008099"/>
              <a:ext cx="468074" cy="458361"/>
            </a:xfrm>
            <a:custGeom>
              <a:avLst/>
              <a:gdLst>
                <a:gd name="connsiteX0" fmla="*/ 2286 w 290637"/>
                <a:gd name="connsiteY0" fmla="*/ 282130 h 284606"/>
                <a:gd name="connsiteX1" fmla="*/ 2286 w 290637"/>
                <a:gd name="connsiteY1" fmla="*/ 282130 h 284606"/>
                <a:gd name="connsiteX2" fmla="*/ 9906 w 290637"/>
                <a:gd name="connsiteY2" fmla="*/ 275082 h 284606"/>
                <a:gd name="connsiteX3" fmla="*/ 24575 w 290637"/>
                <a:gd name="connsiteY3" fmla="*/ 265557 h 284606"/>
                <a:gd name="connsiteX4" fmla="*/ 42577 w 290637"/>
                <a:gd name="connsiteY4" fmla="*/ 245078 h 284606"/>
                <a:gd name="connsiteX5" fmla="*/ 42577 w 290637"/>
                <a:gd name="connsiteY5" fmla="*/ 238125 h 284606"/>
                <a:gd name="connsiteX6" fmla="*/ 42577 w 290637"/>
                <a:gd name="connsiteY6" fmla="*/ 239744 h 284606"/>
                <a:gd name="connsiteX7" fmla="*/ 42577 w 290637"/>
                <a:gd name="connsiteY7" fmla="*/ 238125 h 284606"/>
                <a:gd name="connsiteX8" fmla="*/ 38576 w 290637"/>
                <a:gd name="connsiteY8" fmla="*/ 229934 h 284606"/>
                <a:gd name="connsiteX9" fmla="*/ 30671 w 290637"/>
                <a:gd name="connsiteY9" fmla="*/ 225647 h 284606"/>
                <a:gd name="connsiteX10" fmla="*/ 94583 w 290637"/>
                <a:gd name="connsiteY10" fmla="*/ 182023 h 284606"/>
                <a:gd name="connsiteX11" fmla="*/ 168783 w 290637"/>
                <a:gd name="connsiteY11" fmla="*/ 121063 h 284606"/>
                <a:gd name="connsiteX12" fmla="*/ 262699 w 290637"/>
                <a:gd name="connsiteY12" fmla="*/ 12478 h 284606"/>
                <a:gd name="connsiteX13" fmla="*/ 264128 w 290637"/>
                <a:gd name="connsiteY13" fmla="*/ 11240 h 284606"/>
                <a:gd name="connsiteX14" fmla="*/ 266319 w 290637"/>
                <a:gd name="connsiteY14" fmla="*/ 9620 h 284606"/>
                <a:gd name="connsiteX15" fmla="*/ 272034 w 290637"/>
                <a:gd name="connsiteY15" fmla="*/ 5715 h 284606"/>
                <a:gd name="connsiteX16" fmla="*/ 277654 w 290637"/>
                <a:gd name="connsiteY16" fmla="*/ 2381 h 284606"/>
                <a:gd name="connsiteX17" fmla="*/ 279368 w 290637"/>
                <a:gd name="connsiteY17" fmla="*/ 1619 h 284606"/>
                <a:gd name="connsiteX18" fmla="*/ 281654 w 290637"/>
                <a:gd name="connsiteY18" fmla="*/ 762 h 284606"/>
                <a:gd name="connsiteX19" fmla="*/ 285274 w 290637"/>
                <a:gd name="connsiteY19" fmla="*/ 0 h 284606"/>
                <a:gd name="connsiteX20" fmla="*/ 287750 w 290637"/>
                <a:gd name="connsiteY20" fmla="*/ 0 h 284606"/>
                <a:gd name="connsiteX21" fmla="*/ 287750 w 290637"/>
                <a:gd name="connsiteY21" fmla="*/ 0 h 284606"/>
                <a:gd name="connsiteX22" fmla="*/ 288798 w 290637"/>
                <a:gd name="connsiteY22" fmla="*/ 762 h 284606"/>
                <a:gd name="connsiteX23" fmla="*/ 289560 w 290637"/>
                <a:gd name="connsiteY23" fmla="*/ 1524 h 284606"/>
                <a:gd name="connsiteX24" fmla="*/ 290608 w 290637"/>
                <a:gd name="connsiteY24" fmla="*/ 2857 h 284606"/>
                <a:gd name="connsiteX25" fmla="*/ 290608 w 290637"/>
                <a:gd name="connsiteY25" fmla="*/ 2857 h 284606"/>
                <a:gd name="connsiteX26" fmla="*/ 290608 w 290637"/>
                <a:gd name="connsiteY26" fmla="*/ 3905 h 284606"/>
                <a:gd name="connsiteX27" fmla="*/ 290608 w 290637"/>
                <a:gd name="connsiteY27" fmla="*/ 5239 h 284606"/>
                <a:gd name="connsiteX28" fmla="*/ 290608 w 290637"/>
                <a:gd name="connsiteY28" fmla="*/ 6667 h 284606"/>
                <a:gd name="connsiteX29" fmla="*/ 290608 w 290637"/>
                <a:gd name="connsiteY29" fmla="*/ 8477 h 284606"/>
                <a:gd name="connsiteX30" fmla="*/ 288893 w 290637"/>
                <a:gd name="connsiteY30" fmla="*/ 14573 h 284606"/>
                <a:gd name="connsiteX31" fmla="*/ 287941 w 290637"/>
                <a:gd name="connsiteY31" fmla="*/ 16764 h 284606"/>
                <a:gd name="connsiteX32" fmla="*/ 286321 w 290637"/>
                <a:gd name="connsiteY32" fmla="*/ 20002 h 284606"/>
                <a:gd name="connsiteX33" fmla="*/ 282607 w 290637"/>
                <a:gd name="connsiteY33" fmla="*/ 26575 h 284606"/>
                <a:gd name="connsiteX34" fmla="*/ 278416 w 290637"/>
                <a:gd name="connsiteY34" fmla="*/ 32956 h 284606"/>
                <a:gd name="connsiteX35" fmla="*/ 276130 w 290637"/>
                <a:gd name="connsiteY35" fmla="*/ 36100 h 284606"/>
                <a:gd name="connsiteX36" fmla="*/ 274034 w 290637"/>
                <a:gd name="connsiteY36" fmla="*/ 39052 h 284606"/>
                <a:gd name="connsiteX37" fmla="*/ 256889 w 290637"/>
                <a:gd name="connsiteY37" fmla="*/ 60198 h 284606"/>
                <a:gd name="connsiteX38" fmla="*/ 253937 w 290637"/>
                <a:gd name="connsiteY38" fmla="*/ 63913 h 284606"/>
                <a:gd name="connsiteX39" fmla="*/ 251841 w 290637"/>
                <a:gd name="connsiteY39" fmla="*/ 66484 h 284606"/>
                <a:gd name="connsiteX40" fmla="*/ 251841 w 290637"/>
                <a:gd name="connsiteY40" fmla="*/ 66484 h 284606"/>
                <a:gd name="connsiteX41" fmla="*/ 251079 w 290637"/>
                <a:gd name="connsiteY41" fmla="*/ 67627 h 284606"/>
                <a:gd name="connsiteX42" fmla="*/ 247745 w 290637"/>
                <a:gd name="connsiteY42" fmla="*/ 73057 h 284606"/>
                <a:gd name="connsiteX43" fmla="*/ 239173 w 290637"/>
                <a:gd name="connsiteY43" fmla="*/ 94964 h 284606"/>
                <a:gd name="connsiteX44" fmla="*/ 247650 w 290637"/>
                <a:gd name="connsiteY44" fmla="*/ 135065 h 284606"/>
                <a:gd name="connsiteX45" fmla="*/ 257842 w 290637"/>
                <a:gd name="connsiteY45" fmla="*/ 152209 h 284606"/>
                <a:gd name="connsiteX46" fmla="*/ 262985 w 290637"/>
                <a:gd name="connsiteY46" fmla="*/ 160782 h 284606"/>
                <a:gd name="connsiteX47" fmla="*/ 263747 w 290637"/>
                <a:gd name="connsiteY47" fmla="*/ 162687 h 284606"/>
                <a:gd name="connsiteX48" fmla="*/ 261652 w 290637"/>
                <a:gd name="connsiteY48" fmla="*/ 162687 h 284606"/>
                <a:gd name="connsiteX49" fmla="*/ 260699 w 290637"/>
                <a:gd name="connsiteY49" fmla="*/ 162687 h 284606"/>
                <a:gd name="connsiteX50" fmla="*/ 260699 w 290637"/>
                <a:gd name="connsiteY50" fmla="*/ 162687 h 284606"/>
                <a:gd name="connsiteX51" fmla="*/ 234505 w 290637"/>
                <a:gd name="connsiteY51" fmla="*/ 162020 h 284606"/>
                <a:gd name="connsiteX52" fmla="*/ 228410 w 290637"/>
                <a:gd name="connsiteY52" fmla="*/ 161353 h 284606"/>
                <a:gd name="connsiteX53" fmla="*/ 227266 w 290637"/>
                <a:gd name="connsiteY53" fmla="*/ 161353 h 284606"/>
                <a:gd name="connsiteX54" fmla="*/ 226219 w 290637"/>
                <a:gd name="connsiteY54" fmla="*/ 161353 h 284606"/>
                <a:gd name="connsiteX55" fmla="*/ 221742 w 290637"/>
                <a:gd name="connsiteY55" fmla="*/ 160687 h 284606"/>
                <a:gd name="connsiteX56" fmla="*/ 199454 w 290637"/>
                <a:gd name="connsiteY56" fmla="*/ 157924 h 284606"/>
                <a:gd name="connsiteX57" fmla="*/ 160211 w 290637"/>
                <a:gd name="connsiteY57" fmla="*/ 160210 h 284606"/>
                <a:gd name="connsiteX58" fmla="*/ 124778 w 290637"/>
                <a:gd name="connsiteY58" fmla="*/ 182785 h 284606"/>
                <a:gd name="connsiteX59" fmla="*/ 111157 w 290637"/>
                <a:gd name="connsiteY59" fmla="*/ 200787 h 284606"/>
                <a:gd name="connsiteX60" fmla="*/ 99631 w 290637"/>
                <a:gd name="connsiteY60" fmla="*/ 216122 h 284606"/>
                <a:gd name="connsiteX61" fmla="*/ 42481 w 290637"/>
                <a:gd name="connsiteY61" fmla="*/ 268891 h 284606"/>
                <a:gd name="connsiteX62" fmla="*/ 34766 w 290637"/>
                <a:gd name="connsiteY62" fmla="*/ 272891 h 284606"/>
                <a:gd name="connsiteX63" fmla="*/ 31528 w 290637"/>
                <a:gd name="connsiteY63" fmla="*/ 274415 h 284606"/>
                <a:gd name="connsiteX64" fmla="*/ 31052 w 290637"/>
                <a:gd name="connsiteY64" fmla="*/ 274415 h 284606"/>
                <a:gd name="connsiteX65" fmla="*/ 30385 w 290637"/>
                <a:gd name="connsiteY65" fmla="*/ 274415 h 284606"/>
                <a:gd name="connsiteX66" fmla="*/ 21622 w 290637"/>
                <a:gd name="connsiteY66" fmla="*/ 277749 h 284606"/>
                <a:gd name="connsiteX67" fmla="*/ 10096 w 290637"/>
                <a:gd name="connsiteY67" fmla="*/ 281559 h 284606"/>
                <a:gd name="connsiteX68" fmla="*/ 3905 w 290637"/>
                <a:gd name="connsiteY68" fmla="*/ 283178 h 284606"/>
                <a:gd name="connsiteX69" fmla="*/ 0 w 290637"/>
                <a:gd name="connsiteY69" fmla="*/ 284607 h 284606"/>
                <a:gd name="connsiteX70" fmla="*/ 2286 w 290637"/>
                <a:gd name="connsiteY70" fmla="*/ 282130 h 284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90637" h="284606">
                  <a:moveTo>
                    <a:pt x="2286" y="282130"/>
                  </a:moveTo>
                  <a:lnTo>
                    <a:pt x="2286" y="282130"/>
                  </a:lnTo>
                  <a:cubicBezTo>
                    <a:pt x="4763" y="279654"/>
                    <a:pt x="7429" y="277463"/>
                    <a:pt x="9906" y="275082"/>
                  </a:cubicBezTo>
                  <a:cubicBezTo>
                    <a:pt x="15077" y="272364"/>
                    <a:pt x="19987" y="269175"/>
                    <a:pt x="24575" y="265557"/>
                  </a:cubicBezTo>
                  <a:cubicBezTo>
                    <a:pt x="32535" y="260740"/>
                    <a:pt x="38819" y="253590"/>
                    <a:pt x="42577" y="245078"/>
                  </a:cubicBezTo>
                  <a:cubicBezTo>
                    <a:pt x="42577" y="244030"/>
                    <a:pt x="42577" y="238030"/>
                    <a:pt x="42577" y="238125"/>
                  </a:cubicBezTo>
                  <a:cubicBezTo>
                    <a:pt x="42577" y="238220"/>
                    <a:pt x="42577" y="239173"/>
                    <a:pt x="42577" y="239744"/>
                  </a:cubicBezTo>
                  <a:cubicBezTo>
                    <a:pt x="42577" y="238601"/>
                    <a:pt x="42577" y="238125"/>
                    <a:pt x="42577" y="238125"/>
                  </a:cubicBezTo>
                  <a:cubicBezTo>
                    <a:pt x="42099" y="235054"/>
                    <a:pt x="40704" y="232199"/>
                    <a:pt x="38576" y="229934"/>
                  </a:cubicBezTo>
                  <a:cubicBezTo>
                    <a:pt x="36398" y="227787"/>
                    <a:pt x="33658" y="226301"/>
                    <a:pt x="30671" y="225647"/>
                  </a:cubicBezTo>
                  <a:cubicBezTo>
                    <a:pt x="51435" y="210217"/>
                    <a:pt x="73152" y="196024"/>
                    <a:pt x="94583" y="182023"/>
                  </a:cubicBezTo>
                  <a:cubicBezTo>
                    <a:pt x="121738" y="164844"/>
                    <a:pt x="146661" y="144368"/>
                    <a:pt x="168783" y="121063"/>
                  </a:cubicBezTo>
                  <a:cubicBezTo>
                    <a:pt x="201073" y="85915"/>
                    <a:pt x="225933" y="43244"/>
                    <a:pt x="262699" y="12478"/>
                  </a:cubicBezTo>
                  <a:lnTo>
                    <a:pt x="264128" y="11240"/>
                  </a:lnTo>
                  <a:lnTo>
                    <a:pt x="266319" y="9620"/>
                  </a:lnTo>
                  <a:cubicBezTo>
                    <a:pt x="268129" y="8192"/>
                    <a:pt x="270129" y="6953"/>
                    <a:pt x="272034" y="5715"/>
                  </a:cubicBezTo>
                  <a:lnTo>
                    <a:pt x="277654" y="2381"/>
                  </a:lnTo>
                  <a:lnTo>
                    <a:pt x="279368" y="1619"/>
                  </a:lnTo>
                  <a:cubicBezTo>
                    <a:pt x="277654" y="2381"/>
                    <a:pt x="280892" y="1048"/>
                    <a:pt x="281654" y="762"/>
                  </a:cubicBezTo>
                  <a:lnTo>
                    <a:pt x="285274" y="0"/>
                  </a:lnTo>
                  <a:lnTo>
                    <a:pt x="287750" y="0"/>
                  </a:lnTo>
                  <a:lnTo>
                    <a:pt x="287750" y="0"/>
                  </a:lnTo>
                  <a:lnTo>
                    <a:pt x="288798" y="762"/>
                  </a:lnTo>
                  <a:cubicBezTo>
                    <a:pt x="289098" y="965"/>
                    <a:pt x="289357" y="1224"/>
                    <a:pt x="289560" y="1524"/>
                  </a:cubicBezTo>
                  <a:lnTo>
                    <a:pt x="290608" y="2857"/>
                  </a:lnTo>
                  <a:lnTo>
                    <a:pt x="290608" y="2857"/>
                  </a:lnTo>
                  <a:lnTo>
                    <a:pt x="290608" y="3905"/>
                  </a:lnTo>
                  <a:cubicBezTo>
                    <a:pt x="290648" y="4349"/>
                    <a:pt x="290648" y="4795"/>
                    <a:pt x="290608" y="5239"/>
                  </a:cubicBezTo>
                  <a:lnTo>
                    <a:pt x="290608" y="6667"/>
                  </a:lnTo>
                  <a:cubicBezTo>
                    <a:pt x="290608" y="6667"/>
                    <a:pt x="290608" y="8096"/>
                    <a:pt x="290608" y="8477"/>
                  </a:cubicBezTo>
                  <a:cubicBezTo>
                    <a:pt x="290182" y="10547"/>
                    <a:pt x="289609" y="12585"/>
                    <a:pt x="288893" y="14573"/>
                  </a:cubicBezTo>
                  <a:cubicBezTo>
                    <a:pt x="288893" y="14573"/>
                    <a:pt x="288131" y="16383"/>
                    <a:pt x="287941" y="16764"/>
                  </a:cubicBezTo>
                  <a:cubicBezTo>
                    <a:pt x="287459" y="17871"/>
                    <a:pt x="286918" y="18952"/>
                    <a:pt x="286321" y="20002"/>
                  </a:cubicBezTo>
                  <a:cubicBezTo>
                    <a:pt x="285179" y="22288"/>
                    <a:pt x="283940" y="24384"/>
                    <a:pt x="282607" y="26575"/>
                  </a:cubicBezTo>
                  <a:cubicBezTo>
                    <a:pt x="281273" y="28765"/>
                    <a:pt x="279845" y="30861"/>
                    <a:pt x="278416" y="32956"/>
                  </a:cubicBezTo>
                  <a:lnTo>
                    <a:pt x="276130" y="36100"/>
                  </a:lnTo>
                  <a:lnTo>
                    <a:pt x="274034" y="39052"/>
                  </a:lnTo>
                  <a:cubicBezTo>
                    <a:pt x="268510" y="46292"/>
                    <a:pt x="262604" y="53149"/>
                    <a:pt x="256889" y="60198"/>
                  </a:cubicBezTo>
                  <a:cubicBezTo>
                    <a:pt x="255841" y="61436"/>
                    <a:pt x="254889" y="62579"/>
                    <a:pt x="253937" y="63913"/>
                  </a:cubicBezTo>
                  <a:lnTo>
                    <a:pt x="251841" y="66484"/>
                  </a:lnTo>
                  <a:cubicBezTo>
                    <a:pt x="255270" y="60960"/>
                    <a:pt x="250222" y="68294"/>
                    <a:pt x="251841" y="66484"/>
                  </a:cubicBezTo>
                  <a:lnTo>
                    <a:pt x="251079" y="67627"/>
                  </a:lnTo>
                  <a:lnTo>
                    <a:pt x="247745" y="73057"/>
                  </a:lnTo>
                  <a:cubicBezTo>
                    <a:pt x="243697" y="79835"/>
                    <a:pt x="240800" y="87238"/>
                    <a:pt x="239173" y="94964"/>
                  </a:cubicBezTo>
                  <a:cubicBezTo>
                    <a:pt x="237172" y="108913"/>
                    <a:pt x="240175" y="123119"/>
                    <a:pt x="247650" y="135065"/>
                  </a:cubicBezTo>
                  <a:cubicBezTo>
                    <a:pt x="250698" y="140970"/>
                    <a:pt x="254413" y="146494"/>
                    <a:pt x="257842" y="152209"/>
                  </a:cubicBezTo>
                  <a:cubicBezTo>
                    <a:pt x="259556" y="155067"/>
                    <a:pt x="261366" y="157924"/>
                    <a:pt x="262985" y="160782"/>
                  </a:cubicBezTo>
                  <a:lnTo>
                    <a:pt x="263747" y="162687"/>
                  </a:lnTo>
                  <a:lnTo>
                    <a:pt x="261652" y="162687"/>
                  </a:lnTo>
                  <a:lnTo>
                    <a:pt x="260699" y="162687"/>
                  </a:lnTo>
                  <a:lnTo>
                    <a:pt x="260699" y="162687"/>
                  </a:lnTo>
                  <a:cubicBezTo>
                    <a:pt x="251968" y="163369"/>
                    <a:pt x="243190" y="163146"/>
                    <a:pt x="234505" y="162020"/>
                  </a:cubicBezTo>
                  <a:lnTo>
                    <a:pt x="228410" y="161353"/>
                  </a:lnTo>
                  <a:lnTo>
                    <a:pt x="227266" y="161353"/>
                  </a:lnTo>
                  <a:lnTo>
                    <a:pt x="226219" y="161353"/>
                  </a:lnTo>
                  <a:lnTo>
                    <a:pt x="221742" y="160687"/>
                  </a:lnTo>
                  <a:cubicBezTo>
                    <a:pt x="214313" y="159544"/>
                    <a:pt x="206883" y="158591"/>
                    <a:pt x="199454" y="157924"/>
                  </a:cubicBezTo>
                  <a:cubicBezTo>
                    <a:pt x="186337" y="156489"/>
                    <a:pt x="173072" y="157262"/>
                    <a:pt x="160211" y="160210"/>
                  </a:cubicBezTo>
                  <a:cubicBezTo>
                    <a:pt x="146326" y="163837"/>
                    <a:pt x="133932" y="171733"/>
                    <a:pt x="124778" y="182785"/>
                  </a:cubicBezTo>
                  <a:cubicBezTo>
                    <a:pt x="120015" y="188595"/>
                    <a:pt x="115253" y="194786"/>
                    <a:pt x="111157" y="200787"/>
                  </a:cubicBezTo>
                  <a:cubicBezTo>
                    <a:pt x="107061" y="206788"/>
                    <a:pt x="104394" y="210312"/>
                    <a:pt x="99631" y="216122"/>
                  </a:cubicBezTo>
                  <a:cubicBezTo>
                    <a:pt x="84359" y="237407"/>
                    <a:pt x="64914" y="255361"/>
                    <a:pt x="42481" y="268891"/>
                  </a:cubicBezTo>
                  <a:lnTo>
                    <a:pt x="34766" y="272891"/>
                  </a:lnTo>
                  <a:lnTo>
                    <a:pt x="31528" y="274415"/>
                  </a:lnTo>
                  <a:lnTo>
                    <a:pt x="31052" y="274415"/>
                  </a:lnTo>
                  <a:lnTo>
                    <a:pt x="30385" y="274415"/>
                  </a:lnTo>
                  <a:lnTo>
                    <a:pt x="21622" y="277749"/>
                  </a:lnTo>
                  <a:cubicBezTo>
                    <a:pt x="17812" y="279178"/>
                    <a:pt x="14002" y="280416"/>
                    <a:pt x="10096" y="281559"/>
                  </a:cubicBezTo>
                  <a:cubicBezTo>
                    <a:pt x="8001" y="282226"/>
                    <a:pt x="5905" y="282702"/>
                    <a:pt x="3905" y="283178"/>
                  </a:cubicBezTo>
                  <a:lnTo>
                    <a:pt x="0" y="284607"/>
                  </a:lnTo>
                  <a:cubicBezTo>
                    <a:pt x="722" y="283745"/>
                    <a:pt x="1485" y="282919"/>
                    <a:pt x="2286" y="28213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xmlns="" id="{47313796-B946-40F5-9862-A5045D7FE30A}"/>
                </a:ext>
              </a:extLst>
            </p:cNvPr>
            <p:cNvSpPr/>
            <p:nvPr/>
          </p:nvSpPr>
          <p:spPr>
            <a:xfrm>
              <a:off x="7486877" y="1273635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xmlns="" id="{D5A60A99-70C3-440D-829C-288D57EDF97F}"/>
                </a:ext>
              </a:extLst>
            </p:cNvPr>
            <p:cNvSpPr/>
            <p:nvPr/>
          </p:nvSpPr>
          <p:spPr>
            <a:xfrm>
              <a:off x="6661119" y="1110571"/>
              <a:ext cx="207244" cy="471554"/>
            </a:xfrm>
            <a:custGeom>
              <a:avLst/>
              <a:gdLst>
                <a:gd name="connsiteX0" fmla="*/ 52006 w 128682"/>
                <a:gd name="connsiteY0" fmla="*/ 108871 h 292798"/>
                <a:gd name="connsiteX1" fmla="*/ 52006 w 128682"/>
                <a:gd name="connsiteY1" fmla="*/ 108871 h 292798"/>
                <a:gd name="connsiteX2" fmla="*/ 52006 w 128682"/>
                <a:gd name="connsiteY2" fmla="*/ 108109 h 292798"/>
                <a:gd name="connsiteX3" fmla="*/ 52959 w 128682"/>
                <a:gd name="connsiteY3" fmla="*/ 106013 h 292798"/>
                <a:gd name="connsiteX4" fmla="*/ 59817 w 128682"/>
                <a:gd name="connsiteY4" fmla="*/ 93631 h 292798"/>
                <a:gd name="connsiteX5" fmla="*/ 84868 w 128682"/>
                <a:gd name="connsiteY5" fmla="*/ 53721 h 292798"/>
                <a:gd name="connsiteX6" fmla="*/ 100679 w 128682"/>
                <a:gd name="connsiteY6" fmla="*/ 31432 h 292798"/>
                <a:gd name="connsiteX7" fmla="*/ 101441 w 128682"/>
                <a:gd name="connsiteY7" fmla="*/ 30385 h 292798"/>
                <a:gd name="connsiteX8" fmla="*/ 102584 w 128682"/>
                <a:gd name="connsiteY8" fmla="*/ 28861 h 292798"/>
                <a:gd name="connsiteX9" fmla="*/ 106489 w 128682"/>
                <a:gd name="connsiteY9" fmla="*/ 23908 h 292798"/>
                <a:gd name="connsiteX10" fmla="*/ 114871 w 128682"/>
                <a:gd name="connsiteY10" fmla="*/ 13811 h 292798"/>
                <a:gd name="connsiteX11" fmla="*/ 128683 w 128682"/>
                <a:gd name="connsiteY11" fmla="*/ 0 h 292798"/>
                <a:gd name="connsiteX12" fmla="*/ 128683 w 128682"/>
                <a:gd name="connsiteY12" fmla="*/ 1524 h 292798"/>
                <a:gd name="connsiteX13" fmla="*/ 125921 w 128682"/>
                <a:gd name="connsiteY13" fmla="*/ 11049 h 292798"/>
                <a:gd name="connsiteX14" fmla="*/ 114776 w 128682"/>
                <a:gd name="connsiteY14" fmla="*/ 42291 h 292798"/>
                <a:gd name="connsiteX15" fmla="*/ 105728 w 128682"/>
                <a:gd name="connsiteY15" fmla="*/ 92107 h 292798"/>
                <a:gd name="connsiteX16" fmla="*/ 118777 w 128682"/>
                <a:gd name="connsiteY16" fmla="*/ 131350 h 292798"/>
                <a:gd name="connsiteX17" fmla="*/ 121634 w 128682"/>
                <a:gd name="connsiteY17" fmla="*/ 144685 h 292798"/>
                <a:gd name="connsiteX18" fmla="*/ 114871 w 128682"/>
                <a:gd name="connsiteY18" fmla="*/ 157829 h 292798"/>
                <a:gd name="connsiteX19" fmla="*/ 89630 w 128682"/>
                <a:gd name="connsiteY19" fmla="*/ 184404 h 292798"/>
                <a:gd name="connsiteX20" fmla="*/ 64294 w 128682"/>
                <a:gd name="connsiteY20" fmla="*/ 208121 h 292798"/>
                <a:gd name="connsiteX21" fmla="*/ 17716 w 128682"/>
                <a:gd name="connsiteY21" fmla="*/ 258890 h 292798"/>
                <a:gd name="connsiteX22" fmla="*/ 0 w 128682"/>
                <a:gd name="connsiteY22" fmla="*/ 292798 h 292798"/>
                <a:gd name="connsiteX23" fmla="*/ 41338 w 128682"/>
                <a:gd name="connsiteY23" fmla="*/ 134112 h 292798"/>
                <a:gd name="connsiteX24" fmla="*/ 41338 w 128682"/>
                <a:gd name="connsiteY24" fmla="*/ 134112 h 292798"/>
                <a:gd name="connsiteX25" fmla="*/ 50197 w 128682"/>
                <a:gd name="connsiteY25" fmla="*/ 112490 h 292798"/>
                <a:gd name="connsiteX26" fmla="*/ 53340 w 128682"/>
                <a:gd name="connsiteY26" fmla="*/ 105346 h 29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8682" h="292798">
                  <a:moveTo>
                    <a:pt x="52006" y="108871"/>
                  </a:moveTo>
                  <a:lnTo>
                    <a:pt x="52006" y="108871"/>
                  </a:lnTo>
                  <a:cubicBezTo>
                    <a:pt x="51952" y="108620"/>
                    <a:pt x="51952" y="108360"/>
                    <a:pt x="52006" y="108109"/>
                  </a:cubicBezTo>
                  <a:lnTo>
                    <a:pt x="52959" y="106013"/>
                  </a:lnTo>
                  <a:cubicBezTo>
                    <a:pt x="55054" y="101822"/>
                    <a:pt x="57436" y="97726"/>
                    <a:pt x="59817" y="93631"/>
                  </a:cubicBezTo>
                  <a:cubicBezTo>
                    <a:pt x="67628" y="80010"/>
                    <a:pt x="76105" y="66770"/>
                    <a:pt x="84868" y="53721"/>
                  </a:cubicBezTo>
                  <a:cubicBezTo>
                    <a:pt x="90011" y="46196"/>
                    <a:pt x="95250" y="38767"/>
                    <a:pt x="100679" y="31432"/>
                  </a:cubicBezTo>
                  <a:lnTo>
                    <a:pt x="101441" y="30385"/>
                  </a:lnTo>
                  <a:lnTo>
                    <a:pt x="102584" y="28861"/>
                  </a:lnTo>
                  <a:cubicBezTo>
                    <a:pt x="103822" y="27146"/>
                    <a:pt x="105156" y="25527"/>
                    <a:pt x="106489" y="23908"/>
                  </a:cubicBezTo>
                  <a:cubicBezTo>
                    <a:pt x="109156" y="20479"/>
                    <a:pt x="112014" y="17145"/>
                    <a:pt x="114871" y="13811"/>
                  </a:cubicBezTo>
                  <a:cubicBezTo>
                    <a:pt x="119160" y="8903"/>
                    <a:pt x="123775" y="4289"/>
                    <a:pt x="128683" y="0"/>
                  </a:cubicBezTo>
                  <a:lnTo>
                    <a:pt x="128683" y="1524"/>
                  </a:lnTo>
                  <a:cubicBezTo>
                    <a:pt x="127921" y="4763"/>
                    <a:pt x="126968" y="8001"/>
                    <a:pt x="125921" y="11049"/>
                  </a:cubicBezTo>
                  <a:cubicBezTo>
                    <a:pt x="122587" y="21622"/>
                    <a:pt x="117824" y="31623"/>
                    <a:pt x="114776" y="42291"/>
                  </a:cubicBezTo>
                  <a:cubicBezTo>
                    <a:pt x="109204" y="58329"/>
                    <a:pt x="106152" y="75134"/>
                    <a:pt x="105728" y="92107"/>
                  </a:cubicBezTo>
                  <a:cubicBezTo>
                    <a:pt x="106723" y="106074"/>
                    <a:pt x="111210" y="119567"/>
                    <a:pt x="118777" y="131350"/>
                  </a:cubicBezTo>
                  <a:cubicBezTo>
                    <a:pt x="121247" y="135329"/>
                    <a:pt x="122257" y="140043"/>
                    <a:pt x="121634" y="144685"/>
                  </a:cubicBezTo>
                  <a:cubicBezTo>
                    <a:pt x="120354" y="149503"/>
                    <a:pt x="118047" y="153987"/>
                    <a:pt x="114871" y="157829"/>
                  </a:cubicBezTo>
                  <a:cubicBezTo>
                    <a:pt x="107103" y="167279"/>
                    <a:pt x="98668" y="176160"/>
                    <a:pt x="89630" y="184404"/>
                  </a:cubicBezTo>
                  <a:cubicBezTo>
                    <a:pt x="81344" y="192500"/>
                    <a:pt x="72771" y="200215"/>
                    <a:pt x="64294" y="208121"/>
                  </a:cubicBezTo>
                  <a:cubicBezTo>
                    <a:pt x="47024" y="223357"/>
                    <a:pt x="31412" y="240374"/>
                    <a:pt x="17716" y="258890"/>
                  </a:cubicBezTo>
                  <a:cubicBezTo>
                    <a:pt x="10346" y="269365"/>
                    <a:pt x="4390" y="280766"/>
                    <a:pt x="0" y="292798"/>
                  </a:cubicBezTo>
                  <a:cubicBezTo>
                    <a:pt x="8852" y="238741"/>
                    <a:pt x="22691" y="185618"/>
                    <a:pt x="41338" y="134112"/>
                  </a:cubicBezTo>
                  <a:lnTo>
                    <a:pt x="41338" y="134112"/>
                  </a:lnTo>
                  <a:cubicBezTo>
                    <a:pt x="44101" y="126778"/>
                    <a:pt x="47054" y="119634"/>
                    <a:pt x="50197" y="112490"/>
                  </a:cubicBezTo>
                  <a:lnTo>
                    <a:pt x="53340" y="1053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xmlns="" id="{9963C0D4-8B75-425E-997F-936E96FA685D}"/>
                </a:ext>
              </a:extLst>
            </p:cNvPr>
            <p:cNvSpPr/>
            <p:nvPr/>
          </p:nvSpPr>
          <p:spPr>
            <a:xfrm>
              <a:off x="6565857" y="1882177"/>
              <a:ext cx="862420" cy="1644919"/>
            </a:xfrm>
            <a:custGeom>
              <a:avLst/>
              <a:gdLst>
                <a:gd name="connsiteX0" fmla="*/ 129445 w 535495"/>
                <a:gd name="connsiteY0" fmla="*/ 0 h 1021365"/>
                <a:gd name="connsiteX1" fmla="*/ 130873 w 535495"/>
                <a:gd name="connsiteY1" fmla="*/ 0 h 1021365"/>
                <a:gd name="connsiteX2" fmla="*/ 109728 w 535495"/>
                <a:gd name="connsiteY2" fmla="*/ 91535 h 1021365"/>
                <a:gd name="connsiteX3" fmla="*/ 230314 w 535495"/>
                <a:gd name="connsiteY3" fmla="*/ 335090 h 1021365"/>
                <a:gd name="connsiteX4" fmla="*/ 488061 w 535495"/>
                <a:gd name="connsiteY4" fmla="*/ 518160 h 1021365"/>
                <a:gd name="connsiteX5" fmla="*/ 522732 w 535495"/>
                <a:gd name="connsiteY5" fmla="*/ 637604 h 1021365"/>
                <a:gd name="connsiteX6" fmla="*/ 535496 w 535495"/>
                <a:gd name="connsiteY6" fmla="*/ 994029 h 1021365"/>
                <a:gd name="connsiteX7" fmla="*/ 534257 w 535495"/>
                <a:gd name="connsiteY7" fmla="*/ 999649 h 1021365"/>
                <a:gd name="connsiteX8" fmla="*/ 531590 w 535495"/>
                <a:gd name="connsiteY8" fmla="*/ 1009174 h 1021365"/>
                <a:gd name="connsiteX9" fmla="*/ 530352 w 535495"/>
                <a:gd name="connsiteY9" fmla="*/ 1012317 h 1021365"/>
                <a:gd name="connsiteX10" fmla="*/ 528828 w 535495"/>
                <a:gd name="connsiteY10" fmla="*/ 1015460 h 1021365"/>
                <a:gd name="connsiteX11" fmla="*/ 526923 w 535495"/>
                <a:gd name="connsiteY11" fmla="*/ 1018889 h 1021365"/>
                <a:gd name="connsiteX12" fmla="*/ 526923 w 535495"/>
                <a:gd name="connsiteY12" fmla="*/ 1018889 h 1021365"/>
                <a:gd name="connsiteX13" fmla="*/ 526923 w 535495"/>
                <a:gd name="connsiteY13" fmla="*/ 1018889 h 1021365"/>
                <a:gd name="connsiteX14" fmla="*/ 525113 w 535495"/>
                <a:gd name="connsiteY14" fmla="*/ 1020794 h 1021365"/>
                <a:gd name="connsiteX15" fmla="*/ 523304 w 535495"/>
                <a:gd name="connsiteY15" fmla="*/ 1021366 h 1021365"/>
                <a:gd name="connsiteX16" fmla="*/ 521875 w 535495"/>
                <a:gd name="connsiteY16" fmla="*/ 1021366 h 1021365"/>
                <a:gd name="connsiteX17" fmla="*/ 518922 w 535495"/>
                <a:gd name="connsiteY17" fmla="*/ 1020509 h 1021365"/>
                <a:gd name="connsiteX18" fmla="*/ 516636 w 535495"/>
                <a:gd name="connsiteY18" fmla="*/ 1019175 h 1021365"/>
                <a:gd name="connsiteX19" fmla="*/ 514826 w 535495"/>
                <a:gd name="connsiteY19" fmla="*/ 1017842 h 1021365"/>
                <a:gd name="connsiteX20" fmla="*/ 513397 w 535495"/>
                <a:gd name="connsiteY20" fmla="*/ 1016603 h 1021365"/>
                <a:gd name="connsiteX21" fmla="*/ 508825 w 535495"/>
                <a:gd name="connsiteY21" fmla="*/ 1011555 h 1021365"/>
                <a:gd name="connsiteX22" fmla="*/ 508825 w 535495"/>
                <a:gd name="connsiteY22" fmla="*/ 1011555 h 1021365"/>
                <a:gd name="connsiteX23" fmla="*/ 508825 w 535495"/>
                <a:gd name="connsiteY23" fmla="*/ 1011555 h 1021365"/>
                <a:gd name="connsiteX24" fmla="*/ 506349 w 535495"/>
                <a:gd name="connsiteY24" fmla="*/ 1007555 h 1021365"/>
                <a:gd name="connsiteX25" fmla="*/ 499491 w 535495"/>
                <a:gd name="connsiteY25" fmla="*/ 994410 h 1021365"/>
                <a:gd name="connsiteX26" fmla="*/ 499491 w 535495"/>
                <a:gd name="connsiteY26" fmla="*/ 994410 h 1021365"/>
                <a:gd name="connsiteX27" fmla="*/ 499491 w 535495"/>
                <a:gd name="connsiteY27" fmla="*/ 993839 h 1021365"/>
                <a:gd name="connsiteX28" fmla="*/ 498157 w 535495"/>
                <a:gd name="connsiteY28" fmla="*/ 990124 h 1021365"/>
                <a:gd name="connsiteX29" fmla="*/ 495300 w 535495"/>
                <a:gd name="connsiteY29" fmla="*/ 981266 h 1021365"/>
                <a:gd name="connsiteX30" fmla="*/ 491490 w 535495"/>
                <a:gd name="connsiteY30" fmla="*/ 965264 h 1021365"/>
                <a:gd name="connsiteX31" fmla="*/ 490061 w 535495"/>
                <a:gd name="connsiteY31" fmla="*/ 957072 h 1021365"/>
                <a:gd name="connsiteX32" fmla="*/ 489395 w 535495"/>
                <a:gd name="connsiteY32" fmla="*/ 952976 h 1021365"/>
                <a:gd name="connsiteX33" fmla="*/ 489395 w 535495"/>
                <a:gd name="connsiteY33" fmla="*/ 950786 h 1021365"/>
                <a:gd name="connsiteX34" fmla="*/ 486632 w 535495"/>
                <a:gd name="connsiteY34" fmla="*/ 918877 h 1021365"/>
                <a:gd name="connsiteX35" fmla="*/ 486632 w 535495"/>
                <a:gd name="connsiteY35" fmla="*/ 826961 h 1021365"/>
                <a:gd name="connsiteX36" fmla="*/ 491014 w 535495"/>
                <a:gd name="connsiteY36" fmla="*/ 730949 h 1021365"/>
                <a:gd name="connsiteX37" fmla="*/ 494729 w 535495"/>
                <a:gd name="connsiteY37" fmla="*/ 656463 h 1021365"/>
                <a:gd name="connsiteX38" fmla="*/ 481870 w 535495"/>
                <a:gd name="connsiteY38" fmla="*/ 583883 h 1021365"/>
                <a:gd name="connsiteX39" fmla="*/ 469297 w 535495"/>
                <a:gd name="connsiteY39" fmla="*/ 558451 h 1021365"/>
                <a:gd name="connsiteX40" fmla="*/ 467487 w 535495"/>
                <a:gd name="connsiteY40" fmla="*/ 553879 h 1021365"/>
                <a:gd name="connsiteX41" fmla="*/ 460438 w 535495"/>
                <a:gd name="connsiteY41" fmla="*/ 545592 h 1021365"/>
                <a:gd name="connsiteX42" fmla="*/ 456152 w 535495"/>
                <a:gd name="connsiteY42" fmla="*/ 540544 h 1021365"/>
                <a:gd name="connsiteX43" fmla="*/ 449294 w 535495"/>
                <a:gd name="connsiteY43" fmla="*/ 531019 h 1021365"/>
                <a:gd name="connsiteX44" fmla="*/ 448723 w 535495"/>
                <a:gd name="connsiteY44" fmla="*/ 528542 h 1021365"/>
                <a:gd name="connsiteX45" fmla="*/ 453580 w 535495"/>
                <a:gd name="connsiteY45" fmla="*/ 515017 h 1021365"/>
                <a:gd name="connsiteX46" fmla="*/ 465201 w 535495"/>
                <a:gd name="connsiteY46" fmla="*/ 496729 h 1021365"/>
                <a:gd name="connsiteX47" fmla="*/ 453295 w 535495"/>
                <a:gd name="connsiteY47" fmla="*/ 458629 h 1021365"/>
                <a:gd name="connsiteX48" fmla="*/ 419386 w 535495"/>
                <a:gd name="connsiteY48" fmla="*/ 440531 h 1021365"/>
                <a:gd name="connsiteX49" fmla="*/ 379190 w 535495"/>
                <a:gd name="connsiteY49" fmla="*/ 443960 h 1021365"/>
                <a:gd name="connsiteX50" fmla="*/ 361474 w 535495"/>
                <a:gd name="connsiteY50" fmla="*/ 449485 h 1021365"/>
                <a:gd name="connsiteX51" fmla="*/ 360807 w 535495"/>
                <a:gd name="connsiteY51" fmla="*/ 449485 h 1021365"/>
                <a:gd name="connsiteX52" fmla="*/ 359664 w 535495"/>
                <a:gd name="connsiteY52" fmla="*/ 449485 h 1021365"/>
                <a:gd name="connsiteX53" fmla="*/ 355283 w 535495"/>
                <a:gd name="connsiteY53" fmla="*/ 449485 h 1021365"/>
                <a:gd name="connsiteX54" fmla="*/ 353473 w 535495"/>
                <a:gd name="connsiteY54" fmla="*/ 448723 h 1021365"/>
                <a:gd name="connsiteX55" fmla="*/ 352711 w 535495"/>
                <a:gd name="connsiteY55" fmla="*/ 448723 h 1021365"/>
                <a:gd name="connsiteX56" fmla="*/ 349758 w 535495"/>
                <a:gd name="connsiteY56" fmla="*/ 446818 h 1021365"/>
                <a:gd name="connsiteX57" fmla="*/ 336899 w 535495"/>
                <a:gd name="connsiteY57" fmla="*/ 434435 h 1021365"/>
                <a:gd name="connsiteX58" fmla="*/ 325279 w 535495"/>
                <a:gd name="connsiteY58" fmla="*/ 424148 h 1021365"/>
                <a:gd name="connsiteX59" fmla="*/ 325279 w 535495"/>
                <a:gd name="connsiteY59" fmla="*/ 421958 h 1021365"/>
                <a:gd name="connsiteX60" fmla="*/ 315754 w 535495"/>
                <a:gd name="connsiteY60" fmla="*/ 412433 h 1021365"/>
                <a:gd name="connsiteX61" fmla="*/ 302419 w 535495"/>
                <a:gd name="connsiteY61" fmla="*/ 403479 h 1021365"/>
                <a:gd name="connsiteX62" fmla="*/ 250984 w 535495"/>
                <a:gd name="connsiteY62" fmla="*/ 383858 h 1021365"/>
                <a:gd name="connsiteX63" fmla="*/ 201930 w 535495"/>
                <a:gd name="connsiteY63" fmla="*/ 365951 h 1021365"/>
                <a:gd name="connsiteX64" fmla="*/ 162592 w 535495"/>
                <a:gd name="connsiteY64" fmla="*/ 349187 h 1021365"/>
                <a:gd name="connsiteX65" fmla="*/ 84106 w 535495"/>
                <a:gd name="connsiteY65" fmla="*/ 301562 h 1021365"/>
                <a:gd name="connsiteX66" fmla="*/ 51530 w 535495"/>
                <a:gd name="connsiteY66" fmla="*/ 272225 h 1021365"/>
                <a:gd name="connsiteX67" fmla="*/ 22003 w 535495"/>
                <a:gd name="connsiteY67" fmla="*/ 237173 h 1021365"/>
                <a:gd name="connsiteX68" fmla="*/ 16669 w 535495"/>
                <a:gd name="connsiteY68" fmla="*/ 226505 h 1021365"/>
                <a:gd name="connsiteX69" fmla="*/ 17621 w 535495"/>
                <a:gd name="connsiteY69" fmla="*/ 222695 h 1021365"/>
                <a:gd name="connsiteX70" fmla="*/ 16097 w 535495"/>
                <a:gd name="connsiteY70" fmla="*/ 212027 h 1021365"/>
                <a:gd name="connsiteX71" fmla="*/ 9525 w 535495"/>
                <a:gd name="connsiteY71" fmla="*/ 189643 h 1021365"/>
                <a:gd name="connsiteX72" fmla="*/ 0 w 535495"/>
                <a:gd name="connsiteY72" fmla="*/ 150876 h 1021365"/>
                <a:gd name="connsiteX73" fmla="*/ 0 w 535495"/>
                <a:gd name="connsiteY73" fmla="*/ 150876 h 1021365"/>
                <a:gd name="connsiteX74" fmla="*/ 0 w 535495"/>
                <a:gd name="connsiteY74" fmla="*/ 147257 h 1021365"/>
                <a:gd name="connsiteX75" fmla="*/ 0 w 535495"/>
                <a:gd name="connsiteY75" fmla="*/ 144971 h 1021365"/>
                <a:gd name="connsiteX76" fmla="*/ 2191 w 535495"/>
                <a:gd name="connsiteY76" fmla="*/ 137255 h 1021365"/>
                <a:gd name="connsiteX77" fmla="*/ 2191 w 535495"/>
                <a:gd name="connsiteY77" fmla="*/ 137255 h 1021365"/>
                <a:gd name="connsiteX78" fmla="*/ 2191 w 535495"/>
                <a:gd name="connsiteY78" fmla="*/ 136303 h 1021365"/>
                <a:gd name="connsiteX79" fmla="*/ 4000 w 535495"/>
                <a:gd name="connsiteY79" fmla="*/ 132683 h 1021365"/>
                <a:gd name="connsiteX80" fmla="*/ 8287 w 535495"/>
                <a:gd name="connsiteY80" fmla="*/ 125540 h 1021365"/>
                <a:gd name="connsiteX81" fmla="*/ 10001 w 535495"/>
                <a:gd name="connsiteY81" fmla="*/ 123349 h 1021365"/>
                <a:gd name="connsiteX82" fmla="*/ 12763 w 535495"/>
                <a:gd name="connsiteY82" fmla="*/ 120110 h 1021365"/>
                <a:gd name="connsiteX83" fmla="*/ 19050 w 535495"/>
                <a:gd name="connsiteY83" fmla="*/ 113824 h 1021365"/>
                <a:gd name="connsiteX84" fmla="*/ 25241 w 535495"/>
                <a:gd name="connsiteY84" fmla="*/ 108490 h 1021365"/>
                <a:gd name="connsiteX85" fmla="*/ 27718 w 535495"/>
                <a:gd name="connsiteY85" fmla="*/ 106585 h 1021365"/>
                <a:gd name="connsiteX86" fmla="*/ 32956 w 535495"/>
                <a:gd name="connsiteY86" fmla="*/ 102680 h 1021365"/>
                <a:gd name="connsiteX87" fmla="*/ 69818 w 535495"/>
                <a:gd name="connsiteY87" fmla="*/ 77343 h 1021365"/>
                <a:gd name="connsiteX88" fmla="*/ 107728 w 535495"/>
                <a:gd name="connsiteY88" fmla="*/ 40958 h 1021365"/>
                <a:gd name="connsiteX89" fmla="*/ 129445 w 535495"/>
                <a:gd name="connsiteY89" fmla="*/ 0 h 1021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35495" h="1021365">
                  <a:moveTo>
                    <a:pt x="129445" y="0"/>
                  </a:moveTo>
                  <a:lnTo>
                    <a:pt x="130873" y="0"/>
                  </a:lnTo>
                  <a:cubicBezTo>
                    <a:pt x="130873" y="0"/>
                    <a:pt x="144399" y="37243"/>
                    <a:pt x="109728" y="91535"/>
                  </a:cubicBezTo>
                  <a:cubicBezTo>
                    <a:pt x="75057" y="145828"/>
                    <a:pt x="58579" y="245078"/>
                    <a:pt x="230314" y="335090"/>
                  </a:cubicBezTo>
                  <a:cubicBezTo>
                    <a:pt x="402050" y="425101"/>
                    <a:pt x="555879" y="380048"/>
                    <a:pt x="488061" y="518160"/>
                  </a:cubicBezTo>
                  <a:cubicBezTo>
                    <a:pt x="488061" y="518160"/>
                    <a:pt x="518160" y="543020"/>
                    <a:pt x="522732" y="637604"/>
                  </a:cubicBezTo>
                  <a:cubicBezTo>
                    <a:pt x="527018" y="726281"/>
                    <a:pt x="504730" y="921353"/>
                    <a:pt x="535496" y="994029"/>
                  </a:cubicBezTo>
                  <a:cubicBezTo>
                    <a:pt x="535496" y="995839"/>
                    <a:pt x="534638" y="997744"/>
                    <a:pt x="534257" y="999649"/>
                  </a:cubicBezTo>
                  <a:cubicBezTo>
                    <a:pt x="533876" y="1001554"/>
                    <a:pt x="532543" y="1005935"/>
                    <a:pt x="531590" y="1009174"/>
                  </a:cubicBezTo>
                  <a:lnTo>
                    <a:pt x="530352" y="1012317"/>
                  </a:lnTo>
                  <a:cubicBezTo>
                    <a:pt x="529921" y="1013400"/>
                    <a:pt x="529411" y="1014451"/>
                    <a:pt x="528828" y="1015460"/>
                  </a:cubicBezTo>
                  <a:cubicBezTo>
                    <a:pt x="528256" y="1016699"/>
                    <a:pt x="527590" y="1017746"/>
                    <a:pt x="526923" y="1018889"/>
                  </a:cubicBezTo>
                  <a:lnTo>
                    <a:pt x="526923" y="1018889"/>
                  </a:lnTo>
                  <a:lnTo>
                    <a:pt x="526923" y="1018889"/>
                  </a:lnTo>
                  <a:lnTo>
                    <a:pt x="525113" y="1020794"/>
                  </a:lnTo>
                  <a:lnTo>
                    <a:pt x="523304" y="1021366"/>
                  </a:lnTo>
                  <a:lnTo>
                    <a:pt x="521875" y="1021366"/>
                  </a:lnTo>
                  <a:cubicBezTo>
                    <a:pt x="520864" y="1021182"/>
                    <a:pt x="519874" y="1020894"/>
                    <a:pt x="518922" y="1020509"/>
                  </a:cubicBezTo>
                  <a:lnTo>
                    <a:pt x="516636" y="1019175"/>
                  </a:lnTo>
                  <a:lnTo>
                    <a:pt x="514826" y="1017842"/>
                  </a:lnTo>
                  <a:lnTo>
                    <a:pt x="513397" y="1016603"/>
                  </a:lnTo>
                  <a:cubicBezTo>
                    <a:pt x="511752" y="1015035"/>
                    <a:pt x="510224" y="1013347"/>
                    <a:pt x="508825" y="1011555"/>
                  </a:cubicBezTo>
                  <a:lnTo>
                    <a:pt x="508825" y="1011555"/>
                  </a:lnTo>
                  <a:lnTo>
                    <a:pt x="508825" y="1011555"/>
                  </a:lnTo>
                  <a:lnTo>
                    <a:pt x="506349" y="1007555"/>
                  </a:lnTo>
                  <a:cubicBezTo>
                    <a:pt x="503800" y="1003316"/>
                    <a:pt x="501510" y="998926"/>
                    <a:pt x="499491" y="994410"/>
                  </a:cubicBezTo>
                  <a:lnTo>
                    <a:pt x="499491" y="994410"/>
                  </a:lnTo>
                  <a:cubicBezTo>
                    <a:pt x="499450" y="994222"/>
                    <a:pt x="499450" y="994027"/>
                    <a:pt x="499491" y="993839"/>
                  </a:cubicBezTo>
                  <a:cubicBezTo>
                    <a:pt x="499015" y="992600"/>
                    <a:pt x="498538" y="991362"/>
                    <a:pt x="498157" y="990124"/>
                  </a:cubicBezTo>
                  <a:cubicBezTo>
                    <a:pt x="497110" y="987266"/>
                    <a:pt x="496253" y="984218"/>
                    <a:pt x="495300" y="981266"/>
                  </a:cubicBezTo>
                  <a:cubicBezTo>
                    <a:pt x="493776" y="976027"/>
                    <a:pt x="492538" y="970598"/>
                    <a:pt x="491490" y="965264"/>
                  </a:cubicBezTo>
                  <a:lnTo>
                    <a:pt x="490061" y="957072"/>
                  </a:lnTo>
                  <a:cubicBezTo>
                    <a:pt x="490061" y="955643"/>
                    <a:pt x="489585" y="954310"/>
                    <a:pt x="489395" y="952976"/>
                  </a:cubicBezTo>
                  <a:lnTo>
                    <a:pt x="489395" y="950786"/>
                  </a:lnTo>
                  <a:cubicBezTo>
                    <a:pt x="488061" y="940213"/>
                    <a:pt x="487394" y="929545"/>
                    <a:pt x="486632" y="918877"/>
                  </a:cubicBezTo>
                  <a:cubicBezTo>
                    <a:pt x="484632" y="888302"/>
                    <a:pt x="485299" y="857536"/>
                    <a:pt x="486632" y="826961"/>
                  </a:cubicBezTo>
                  <a:cubicBezTo>
                    <a:pt x="487966" y="796385"/>
                    <a:pt x="488918" y="762857"/>
                    <a:pt x="491014" y="730949"/>
                  </a:cubicBezTo>
                  <a:cubicBezTo>
                    <a:pt x="492633" y="706184"/>
                    <a:pt x="495300" y="681228"/>
                    <a:pt x="494729" y="656463"/>
                  </a:cubicBezTo>
                  <a:cubicBezTo>
                    <a:pt x="494936" y="631685"/>
                    <a:pt x="490577" y="607081"/>
                    <a:pt x="481870" y="583883"/>
                  </a:cubicBezTo>
                  <a:cubicBezTo>
                    <a:pt x="478394" y="575070"/>
                    <a:pt x="474189" y="566563"/>
                    <a:pt x="469297" y="558451"/>
                  </a:cubicBezTo>
                  <a:cubicBezTo>
                    <a:pt x="469215" y="556769"/>
                    <a:pt x="468579" y="555161"/>
                    <a:pt x="467487" y="553879"/>
                  </a:cubicBezTo>
                  <a:cubicBezTo>
                    <a:pt x="465201" y="551212"/>
                    <a:pt x="462915" y="548259"/>
                    <a:pt x="460438" y="545592"/>
                  </a:cubicBezTo>
                  <a:cubicBezTo>
                    <a:pt x="457962" y="542925"/>
                    <a:pt x="457676" y="542163"/>
                    <a:pt x="456152" y="540544"/>
                  </a:cubicBezTo>
                  <a:cubicBezTo>
                    <a:pt x="455489" y="536468"/>
                    <a:pt x="452949" y="532940"/>
                    <a:pt x="449294" y="531019"/>
                  </a:cubicBezTo>
                  <a:cubicBezTo>
                    <a:pt x="449014" y="530217"/>
                    <a:pt x="448822" y="529386"/>
                    <a:pt x="448723" y="528542"/>
                  </a:cubicBezTo>
                  <a:cubicBezTo>
                    <a:pt x="448172" y="523526"/>
                    <a:pt x="449964" y="518537"/>
                    <a:pt x="453580" y="515017"/>
                  </a:cubicBezTo>
                  <a:cubicBezTo>
                    <a:pt x="458248" y="509463"/>
                    <a:pt x="462155" y="503313"/>
                    <a:pt x="465201" y="496729"/>
                  </a:cubicBezTo>
                  <a:cubicBezTo>
                    <a:pt x="470630" y="483108"/>
                    <a:pt x="462629" y="468154"/>
                    <a:pt x="453295" y="458629"/>
                  </a:cubicBezTo>
                  <a:cubicBezTo>
                    <a:pt x="443783" y="449715"/>
                    <a:pt x="432085" y="443472"/>
                    <a:pt x="419386" y="440531"/>
                  </a:cubicBezTo>
                  <a:cubicBezTo>
                    <a:pt x="405951" y="437558"/>
                    <a:pt x="391928" y="438755"/>
                    <a:pt x="379190" y="443960"/>
                  </a:cubicBezTo>
                  <a:cubicBezTo>
                    <a:pt x="373393" y="446131"/>
                    <a:pt x="367478" y="447976"/>
                    <a:pt x="361474" y="449485"/>
                  </a:cubicBezTo>
                  <a:lnTo>
                    <a:pt x="360807" y="449485"/>
                  </a:lnTo>
                  <a:lnTo>
                    <a:pt x="359664" y="449485"/>
                  </a:lnTo>
                  <a:cubicBezTo>
                    <a:pt x="358205" y="449579"/>
                    <a:pt x="356742" y="449579"/>
                    <a:pt x="355283" y="449485"/>
                  </a:cubicBezTo>
                  <a:cubicBezTo>
                    <a:pt x="358426" y="449485"/>
                    <a:pt x="353854" y="448818"/>
                    <a:pt x="353473" y="448723"/>
                  </a:cubicBezTo>
                  <a:lnTo>
                    <a:pt x="352711" y="448723"/>
                  </a:lnTo>
                  <a:cubicBezTo>
                    <a:pt x="351692" y="448144"/>
                    <a:pt x="350706" y="447508"/>
                    <a:pt x="349758" y="446818"/>
                  </a:cubicBezTo>
                  <a:cubicBezTo>
                    <a:pt x="345146" y="443042"/>
                    <a:pt x="340846" y="438902"/>
                    <a:pt x="336899" y="434435"/>
                  </a:cubicBezTo>
                  <a:cubicBezTo>
                    <a:pt x="333280" y="430730"/>
                    <a:pt x="329396" y="427292"/>
                    <a:pt x="325279" y="424148"/>
                  </a:cubicBezTo>
                  <a:cubicBezTo>
                    <a:pt x="325332" y="423419"/>
                    <a:pt x="325332" y="422687"/>
                    <a:pt x="325279" y="421958"/>
                  </a:cubicBezTo>
                  <a:cubicBezTo>
                    <a:pt x="323660" y="416052"/>
                    <a:pt x="319373" y="415290"/>
                    <a:pt x="315754" y="412433"/>
                  </a:cubicBezTo>
                  <a:cubicBezTo>
                    <a:pt x="311710" y="408890"/>
                    <a:pt x="307228" y="405881"/>
                    <a:pt x="302419" y="403479"/>
                  </a:cubicBezTo>
                  <a:cubicBezTo>
                    <a:pt x="285646" y="396001"/>
                    <a:pt x="268475" y="389451"/>
                    <a:pt x="250984" y="383858"/>
                  </a:cubicBezTo>
                  <a:cubicBezTo>
                    <a:pt x="234601" y="377952"/>
                    <a:pt x="218218" y="372142"/>
                    <a:pt x="201930" y="365951"/>
                  </a:cubicBezTo>
                  <a:cubicBezTo>
                    <a:pt x="185642" y="359759"/>
                    <a:pt x="176594" y="355568"/>
                    <a:pt x="162592" y="349187"/>
                  </a:cubicBezTo>
                  <a:cubicBezTo>
                    <a:pt x="134696" y="336362"/>
                    <a:pt x="108363" y="320383"/>
                    <a:pt x="84106" y="301562"/>
                  </a:cubicBezTo>
                  <a:cubicBezTo>
                    <a:pt x="72690" y="292419"/>
                    <a:pt x="61814" y="282624"/>
                    <a:pt x="51530" y="272225"/>
                  </a:cubicBezTo>
                  <a:cubicBezTo>
                    <a:pt x="39714" y="262357"/>
                    <a:pt x="29720" y="250493"/>
                    <a:pt x="22003" y="237173"/>
                  </a:cubicBezTo>
                  <a:cubicBezTo>
                    <a:pt x="20288" y="233648"/>
                    <a:pt x="18383" y="230124"/>
                    <a:pt x="16669" y="226505"/>
                  </a:cubicBezTo>
                  <a:cubicBezTo>
                    <a:pt x="17175" y="225289"/>
                    <a:pt x="17496" y="224005"/>
                    <a:pt x="17621" y="222695"/>
                  </a:cubicBezTo>
                  <a:cubicBezTo>
                    <a:pt x="17394" y="219104"/>
                    <a:pt x="16885" y="215537"/>
                    <a:pt x="16097" y="212027"/>
                  </a:cubicBezTo>
                  <a:cubicBezTo>
                    <a:pt x="14589" y="204382"/>
                    <a:pt x="12389" y="196890"/>
                    <a:pt x="9525" y="189643"/>
                  </a:cubicBezTo>
                  <a:cubicBezTo>
                    <a:pt x="3911" y="177445"/>
                    <a:pt x="678" y="164287"/>
                    <a:pt x="0" y="150876"/>
                  </a:cubicBezTo>
                  <a:lnTo>
                    <a:pt x="0" y="150876"/>
                  </a:lnTo>
                  <a:cubicBezTo>
                    <a:pt x="0" y="149638"/>
                    <a:pt x="0" y="148495"/>
                    <a:pt x="0" y="147257"/>
                  </a:cubicBezTo>
                  <a:cubicBezTo>
                    <a:pt x="0" y="148876"/>
                    <a:pt x="0" y="145256"/>
                    <a:pt x="0" y="144971"/>
                  </a:cubicBezTo>
                  <a:cubicBezTo>
                    <a:pt x="597" y="142363"/>
                    <a:pt x="1329" y="139788"/>
                    <a:pt x="2191" y="137255"/>
                  </a:cubicBezTo>
                  <a:lnTo>
                    <a:pt x="2191" y="137255"/>
                  </a:lnTo>
                  <a:cubicBezTo>
                    <a:pt x="2238" y="136939"/>
                    <a:pt x="2238" y="136619"/>
                    <a:pt x="2191" y="136303"/>
                  </a:cubicBezTo>
                  <a:cubicBezTo>
                    <a:pt x="2762" y="135065"/>
                    <a:pt x="3429" y="133922"/>
                    <a:pt x="4000" y="132683"/>
                  </a:cubicBezTo>
                  <a:cubicBezTo>
                    <a:pt x="5281" y="130216"/>
                    <a:pt x="6712" y="127830"/>
                    <a:pt x="8287" y="125540"/>
                  </a:cubicBezTo>
                  <a:cubicBezTo>
                    <a:pt x="8287" y="125540"/>
                    <a:pt x="9811" y="123635"/>
                    <a:pt x="10001" y="123349"/>
                  </a:cubicBezTo>
                  <a:lnTo>
                    <a:pt x="12763" y="120110"/>
                  </a:lnTo>
                  <a:cubicBezTo>
                    <a:pt x="14796" y="117888"/>
                    <a:pt x="16891" y="115792"/>
                    <a:pt x="19050" y="113824"/>
                  </a:cubicBezTo>
                  <a:lnTo>
                    <a:pt x="25241" y="108490"/>
                  </a:lnTo>
                  <a:lnTo>
                    <a:pt x="27718" y="106585"/>
                  </a:lnTo>
                  <a:lnTo>
                    <a:pt x="32956" y="102680"/>
                  </a:lnTo>
                  <a:cubicBezTo>
                    <a:pt x="45053" y="93821"/>
                    <a:pt x="57817" y="86106"/>
                    <a:pt x="69818" y="77343"/>
                  </a:cubicBezTo>
                  <a:cubicBezTo>
                    <a:pt x="84267" y="67256"/>
                    <a:pt x="97057" y="54980"/>
                    <a:pt x="107728" y="40958"/>
                  </a:cubicBezTo>
                  <a:cubicBezTo>
                    <a:pt x="116557" y="28209"/>
                    <a:pt x="123847" y="14461"/>
                    <a:pt x="129445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xmlns="" id="{FCBC8F82-3D31-4C3C-B274-C6F556B5F294}"/>
                </a:ext>
              </a:extLst>
            </p:cNvPr>
            <p:cNvSpPr/>
            <p:nvPr/>
          </p:nvSpPr>
          <p:spPr>
            <a:xfrm>
              <a:off x="7712614" y="1870980"/>
              <a:ext cx="270783" cy="787254"/>
            </a:xfrm>
            <a:custGeom>
              <a:avLst/>
              <a:gdLst>
                <a:gd name="connsiteX0" fmla="*/ 87387 w 168135"/>
                <a:gd name="connsiteY0" fmla="*/ 0 h 488823"/>
                <a:gd name="connsiteX1" fmla="*/ 110628 w 168135"/>
                <a:gd name="connsiteY1" fmla="*/ 64675 h 488823"/>
                <a:gd name="connsiteX2" fmla="*/ 110628 w 168135"/>
                <a:gd name="connsiteY2" fmla="*/ 190310 h 488823"/>
                <a:gd name="connsiteX3" fmla="*/ 95579 w 168135"/>
                <a:gd name="connsiteY3" fmla="*/ 314135 h 488823"/>
                <a:gd name="connsiteX4" fmla="*/ 36714 w 168135"/>
                <a:gd name="connsiteY4" fmla="*/ 424244 h 488823"/>
                <a:gd name="connsiteX5" fmla="*/ 233 w 168135"/>
                <a:gd name="connsiteY5" fmla="*/ 488823 h 488823"/>
                <a:gd name="connsiteX6" fmla="*/ 11759 w 168135"/>
                <a:gd name="connsiteY6" fmla="*/ 474821 h 488823"/>
                <a:gd name="connsiteX7" fmla="*/ 49859 w 168135"/>
                <a:gd name="connsiteY7" fmla="*/ 465296 h 488823"/>
                <a:gd name="connsiteX8" fmla="*/ 57479 w 168135"/>
                <a:gd name="connsiteY8" fmla="*/ 468821 h 488823"/>
                <a:gd name="connsiteX9" fmla="*/ 58336 w 168135"/>
                <a:gd name="connsiteY9" fmla="*/ 468821 h 488823"/>
                <a:gd name="connsiteX10" fmla="*/ 61670 w 168135"/>
                <a:gd name="connsiteY10" fmla="*/ 468344 h 488823"/>
                <a:gd name="connsiteX11" fmla="*/ 62241 w 168135"/>
                <a:gd name="connsiteY11" fmla="*/ 468344 h 488823"/>
                <a:gd name="connsiteX12" fmla="*/ 66718 w 168135"/>
                <a:gd name="connsiteY12" fmla="*/ 466344 h 488823"/>
                <a:gd name="connsiteX13" fmla="*/ 74624 w 168135"/>
                <a:gd name="connsiteY13" fmla="*/ 461772 h 488823"/>
                <a:gd name="connsiteX14" fmla="*/ 78053 w 168135"/>
                <a:gd name="connsiteY14" fmla="*/ 459486 h 488823"/>
                <a:gd name="connsiteX15" fmla="*/ 78053 w 168135"/>
                <a:gd name="connsiteY15" fmla="*/ 459486 h 488823"/>
                <a:gd name="connsiteX16" fmla="*/ 86721 w 168135"/>
                <a:gd name="connsiteY16" fmla="*/ 451675 h 488823"/>
                <a:gd name="connsiteX17" fmla="*/ 88911 w 168135"/>
                <a:gd name="connsiteY17" fmla="*/ 449580 h 488823"/>
                <a:gd name="connsiteX18" fmla="*/ 103580 w 168135"/>
                <a:gd name="connsiteY18" fmla="*/ 434721 h 488823"/>
                <a:gd name="connsiteX19" fmla="*/ 124630 w 168135"/>
                <a:gd name="connsiteY19" fmla="*/ 403288 h 488823"/>
                <a:gd name="connsiteX20" fmla="*/ 130154 w 168135"/>
                <a:gd name="connsiteY20" fmla="*/ 382714 h 488823"/>
                <a:gd name="connsiteX21" fmla="*/ 143489 w 168135"/>
                <a:gd name="connsiteY21" fmla="*/ 367189 h 488823"/>
                <a:gd name="connsiteX22" fmla="*/ 155586 w 168135"/>
                <a:gd name="connsiteY22" fmla="*/ 355378 h 488823"/>
                <a:gd name="connsiteX23" fmla="*/ 156253 w 168135"/>
                <a:gd name="connsiteY23" fmla="*/ 354235 h 488823"/>
                <a:gd name="connsiteX24" fmla="*/ 156253 w 168135"/>
                <a:gd name="connsiteY24" fmla="*/ 353378 h 488823"/>
                <a:gd name="connsiteX25" fmla="*/ 156253 w 168135"/>
                <a:gd name="connsiteY25" fmla="*/ 352520 h 488823"/>
                <a:gd name="connsiteX26" fmla="*/ 156253 w 168135"/>
                <a:gd name="connsiteY26" fmla="*/ 351092 h 488823"/>
                <a:gd name="connsiteX27" fmla="*/ 133393 w 168135"/>
                <a:gd name="connsiteY27" fmla="*/ 323279 h 488823"/>
                <a:gd name="connsiteX28" fmla="*/ 129583 w 168135"/>
                <a:gd name="connsiteY28" fmla="*/ 282797 h 488823"/>
                <a:gd name="connsiteX29" fmla="*/ 130154 w 168135"/>
                <a:gd name="connsiteY29" fmla="*/ 281845 h 488823"/>
                <a:gd name="connsiteX30" fmla="*/ 129488 w 168135"/>
                <a:gd name="connsiteY30" fmla="*/ 276130 h 488823"/>
                <a:gd name="connsiteX31" fmla="*/ 136536 w 168135"/>
                <a:gd name="connsiteY31" fmla="*/ 257080 h 488823"/>
                <a:gd name="connsiteX32" fmla="*/ 159873 w 168135"/>
                <a:gd name="connsiteY32" fmla="*/ 222028 h 488823"/>
                <a:gd name="connsiteX33" fmla="*/ 163016 w 168135"/>
                <a:gd name="connsiteY33" fmla="*/ 215932 h 488823"/>
                <a:gd name="connsiteX34" fmla="*/ 164064 w 168135"/>
                <a:gd name="connsiteY34" fmla="*/ 213836 h 488823"/>
                <a:gd name="connsiteX35" fmla="*/ 167207 w 168135"/>
                <a:gd name="connsiteY35" fmla="*/ 204311 h 488823"/>
                <a:gd name="connsiteX36" fmla="*/ 168064 w 168135"/>
                <a:gd name="connsiteY36" fmla="*/ 200692 h 488823"/>
                <a:gd name="connsiteX37" fmla="*/ 168064 w 168135"/>
                <a:gd name="connsiteY37" fmla="*/ 197644 h 488823"/>
                <a:gd name="connsiteX38" fmla="*/ 168064 w 168135"/>
                <a:gd name="connsiteY38" fmla="*/ 192500 h 488823"/>
                <a:gd name="connsiteX39" fmla="*/ 168064 w 168135"/>
                <a:gd name="connsiteY39" fmla="*/ 191072 h 488823"/>
                <a:gd name="connsiteX40" fmla="*/ 168064 w 168135"/>
                <a:gd name="connsiteY40" fmla="*/ 190214 h 488823"/>
                <a:gd name="connsiteX41" fmla="*/ 167207 w 168135"/>
                <a:gd name="connsiteY41" fmla="*/ 187643 h 488823"/>
                <a:gd name="connsiteX42" fmla="*/ 165302 w 168135"/>
                <a:gd name="connsiteY42" fmla="*/ 183833 h 488823"/>
                <a:gd name="connsiteX43" fmla="*/ 160253 w 168135"/>
                <a:gd name="connsiteY43" fmla="*/ 175165 h 488823"/>
                <a:gd name="connsiteX44" fmla="*/ 149109 w 168135"/>
                <a:gd name="connsiteY44" fmla="*/ 158401 h 488823"/>
                <a:gd name="connsiteX45" fmla="*/ 136155 w 168135"/>
                <a:gd name="connsiteY45" fmla="*/ 110776 h 488823"/>
                <a:gd name="connsiteX46" fmla="*/ 145680 w 168135"/>
                <a:gd name="connsiteY46" fmla="*/ 88964 h 488823"/>
                <a:gd name="connsiteX47" fmla="*/ 155205 w 168135"/>
                <a:gd name="connsiteY47" fmla="*/ 71247 h 488823"/>
                <a:gd name="connsiteX48" fmla="*/ 155967 w 168135"/>
                <a:gd name="connsiteY48" fmla="*/ 41053 h 488823"/>
                <a:gd name="connsiteX49" fmla="*/ 140346 w 168135"/>
                <a:gd name="connsiteY49" fmla="*/ 20669 h 488823"/>
                <a:gd name="connsiteX50" fmla="*/ 113676 w 168135"/>
                <a:gd name="connsiteY50" fmla="*/ 8096 h 488823"/>
                <a:gd name="connsiteX51" fmla="*/ 87387 w 168135"/>
                <a:gd name="connsiteY51" fmla="*/ 0 h 48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8135" h="488823">
                  <a:moveTo>
                    <a:pt x="87387" y="0"/>
                  </a:moveTo>
                  <a:cubicBezTo>
                    <a:pt x="102056" y="13240"/>
                    <a:pt x="125487" y="40100"/>
                    <a:pt x="110628" y="64675"/>
                  </a:cubicBezTo>
                  <a:cubicBezTo>
                    <a:pt x="89483" y="98774"/>
                    <a:pt x="97007" y="153067"/>
                    <a:pt x="110628" y="190310"/>
                  </a:cubicBezTo>
                  <a:cubicBezTo>
                    <a:pt x="124249" y="227552"/>
                    <a:pt x="85006" y="270986"/>
                    <a:pt x="95579" y="314135"/>
                  </a:cubicBezTo>
                  <a:cubicBezTo>
                    <a:pt x="106151" y="357283"/>
                    <a:pt x="75957" y="413385"/>
                    <a:pt x="36714" y="424244"/>
                  </a:cubicBezTo>
                  <a:cubicBezTo>
                    <a:pt x="10140" y="431673"/>
                    <a:pt x="-1862" y="459772"/>
                    <a:pt x="233" y="488823"/>
                  </a:cubicBezTo>
                  <a:cubicBezTo>
                    <a:pt x="3297" y="483566"/>
                    <a:pt x="7189" y="478839"/>
                    <a:pt x="11759" y="474821"/>
                  </a:cubicBezTo>
                  <a:cubicBezTo>
                    <a:pt x="21651" y="464724"/>
                    <a:pt x="36378" y="461043"/>
                    <a:pt x="49859" y="465296"/>
                  </a:cubicBezTo>
                  <a:cubicBezTo>
                    <a:pt x="52431" y="466249"/>
                    <a:pt x="54907" y="467582"/>
                    <a:pt x="57479" y="468821"/>
                  </a:cubicBezTo>
                  <a:lnTo>
                    <a:pt x="58336" y="468821"/>
                  </a:lnTo>
                  <a:lnTo>
                    <a:pt x="61670" y="468344"/>
                  </a:lnTo>
                  <a:cubicBezTo>
                    <a:pt x="59003" y="468344"/>
                    <a:pt x="63098" y="468344"/>
                    <a:pt x="62241" y="468344"/>
                  </a:cubicBezTo>
                  <a:lnTo>
                    <a:pt x="66718" y="466344"/>
                  </a:lnTo>
                  <a:cubicBezTo>
                    <a:pt x="69437" y="464970"/>
                    <a:pt x="72076" y="463443"/>
                    <a:pt x="74624" y="461772"/>
                  </a:cubicBezTo>
                  <a:cubicBezTo>
                    <a:pt x="75810" y="461077"/>
                    <a:pt x="76955" y="460313"/>
                    <a:pt x="78053" y="459486"/>
                  </a:cubicBezTo>
                  <a:lnTo>
                    <a:pt x="78053" y="459486"/>
                  </a:lnTo>
                  <a:cubicBezTo>
                    <a:pt x="79068" y="455352"/>
                    <a:pt x="82503" y="452256"/>
                    <a:pt x="86721" y="451675"/>
                  </a:cubicBezTo>
                  <a:lnTo>
                    <a:pt x="88911" y="449580"/>
                  </a:lnTo>
                  <a:cubicBezTo>
                    <a:pt x="93864" y="444722"/>
                    <a:pt x="98436" y="440055"/>
                    <a:pt x="103580" y="434721"/>
                  </a:cubicBezTo>
                  <a:cubicBezTo>
                    <a:pt x="113149" y="426199"/>
                    <a:pt x="120393" y="415382"/>
                    <a:pt x="124630" y="403288"/>
                  </a:cubicBezTo>
                  <a:cubicBezTo>
                    <a:pt x="125366" y="396180"/>
                    <a:pt x="127231" y="389235"/>
                    <a:pt x="130154" y="382714"/>
                  </a:cubicBezTo>
                  <a:cubicBezTo>
                    <a:pt x="133832" y="376927"/>
                    <a:pt x="138323" y="371698"/>
                    <a:pt x="143489" y="367189"/>
                  </a:cubicBezTo>
                  <a:cubicBezTo>
                    <a:pt x="147867" y="363621"/>
                    <a:pt x="151915" y="359669"/>
                    <a:pt x="155586" y="355378"/>
                  </a:cubicBezTo>
                  <a:lnTo>
                    <a:pt x="156253" y="354235"/>
                  </a:lnTo>
                  <a:cubicBezTo>
                    <a:pt x="156253" y="354235"/>
                    <a:pt x="156253" y="353282"/>
                    <a:pt x="156253" y="353378"/>
                  </a:cubicBezTo>
                  <a:cubicBezTo>
                    <a:pt x="156253" y="353473"/>
                    <a:pt x="156253" y="352711"/>
                    <a:pt x="156253" y="352520"/>
                  </a:cubicBezTo>
                  <a:cubicBezTo>
                    <a:pt x="156253" y="352330"/>
                    <a:pt x="155586" y="350615"/>
                    <a:pt x="156253" y="351092"/>
                  </a:cubicBezTo>
                  <a:cubicBezTo>
                    <a:pt x="149106" y="341442"/>
                    <a:pt x="141476" y="332159"/>
                    <a:pt x="133393" y="323279"/>
                  </a:cubicBezTo>
                  <a:cubicBezTo>
                    <a:pt x="124024" y="311809"/>
                    <a:pt x="122518" y="295814"/>
                    <a:pt x="129583" y="282797"/>
                  </a:cubicBezTo>
                  <a:lnTo>
                    <a:pt x="130154" y="281845"/>
                  </a:lnTo>
                  <a:cubicBezTo>
                    <a:pt x="130154" y="280035"/>
                    <a:pt x="129678" y="278130"/>
                    <a:pt x="129488" y="276130"/>
                  </a:cubicBezTo>
                  <a:cubicBezTo>
                    <a:pt x="129981" y="269239"/>
                    <a:pt x="132426" y="262632"/>
                    <a:pt x="136536" y="257080"/>
                  </a:cubicBezTo>
                  <a:cubicBezTo>
                    <a:pt x="144251" y="245269"/>
                    <a:pt x="153015" y="234506"/>
                    <a:pt x="159873" y="222028"/>
                  </a:cubicBezTo>
                  <a:cubicBezTo>
                    <a:pt x="160920" y="220028"/>
                    <a:pt x="162063" y="218027"/>
                    <a:pt x="163016" y="215932"/>
                  </a:cubicBezTo>
                  <a:cubicBezTo>
                    <a:pt x="163016" y="215932"/>
                    <a:pt x="165207" y="210788"/>
                    <a:pt x="164064" y="213836"/>
                  </a:cubicBezTo>
                  <a:cubicBezTo>
                    <a:pt x="165207" y="210788"/>
                    <a:pt x="166349" y="207645"/>
                    <a:pt x="167207" y="204311"/>
                  </a:cubicBezTo>
                  <a:lnTo>
                    <a:pt x="168064" y="200692"/>
                  </a:lnTo>
                  <a:cubicBezTo>
                    <a:pt x="168064" y="199930"/>
                    <a:pt x="168064" y="197929"/>
                    <a:pt x="168064" y="197644"/>
                  </a:cubicBezTo>
                  <a:cubicBezTo>
                    <a:pt x="168159" y="195931"/>
                    <a:pt x="168159" y="194213"/>
                    <a:pt x="168064" y="192500"/>
                  </a:cubicBezTo>
                  <a:cubicBezTo>
                    <a:pt x="168011" y="192025"/>
                    <a:pt x="168011" y="191546"/>
                    <a:pt x="168064" y="191072"/>
                  </a:cubicBezTo>
                  <a:lnTo>
                    <a:pt x="168064" y="190214"/>
                  </a:lnTo>
                  <a:cubicBezTo>
                    <a:pt x="168064" y="190214"/>
                    <a:pt x="166254" y="185547"/>
                    <a:pt x="167207" y="187643"/>
                  </a:cubicBezTo>
                  <a:cubicBezTo>
                    <a:pt x="166635" y="186309"/>
                    <a:pt x="165968" y="185071"/>
                    <a:pt x="165302" y="183833"/>
                  </a:cubicBezTo>
                  <a:cubicBezTo>
                    <a:pt x="163768" y="180859"/>
                    <a:pt x="162083" y="177966"/>
                    <a:pt x="160253" y="175165"/>
                  </a:cubicBezTo>
                  <a:cubicBezTo>
                    <a:pt x="156539" y="169545"/>
                    <a:pt x="152729" y="164021"/>
                    <a:pt x="149109" y="158401"/>
                  </a:cubicBezTo>
                  <a:cubicBezTo>
                    <a:pt x="138858" y="144767"/>
                    <a:pt x="134222" y="127723"/>
                    <a:pt x="136155" y="110776"/>
                  </a:cubicBezTo>
                  <a:cubicBezTo>
                    <a:pt x="138203" y="103063"/>
                    <a:pt x="141415" y="95708"/>
                    <a:pt x="145680" y="88964"/>
                  </a:cubicBezTo>
                  <a:cubicBezTo>
                    <a:pt x="148728" y="82963"/>
                    <a:pt x="152157" y="77153"/>
                    <a:pt x="155205" y="71247"/>
                  </a:cubicBezTo>
                  <a:cubicBezTo>
                    <a:pt x="159405" y="61671"/>
                    <a:pt x="159678" y="50829"/>
                    <a:pt x="155967" y="41053"/>
                  </a:cubicBezTo>
                  <a:cubicBezTo>
                    <a:pt x="152725" y="32956"/>
                    <a:pt x="147321" y="25905"/>
                    <a:pt x="140346" y="20669"/>
                  </a:cubicBezTo>
                  <a:cubicBezTo>
                    <a:pt x="132261" y="14949"/>
                    <a:pt x="123233" y="10694"/>
                    <a:pt x="113676" y="8096"/>
                  </a:cubicBezTo>
                  <a:cubicBezTo>
                    <a:pt x="105294" y="4858"/>
                    <a:pt x="96341" y="2381"/>
                    <a:pt x="87387" y="0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xmlns="" id="{CE8D539D-B686-4282-B1FA-19306DD20C68}"/>
                </a:ext>
              </a:extLst>
            </p:cNvPr>
            <p:cNvSpPr/>
            <p:nvPr/>
          </p:nvSpPr>
          <p:spPr>
            <a:xfrm>
              <a:off x="7431759" y="3265395"/>
              <a:ext cx="353" cy="2430"/>
            </a:xfrm>
            <a:custGeom>
              <a:avLst/>
              <a:gdLst>
                <a:gd name="connsiteX0" fmla="*/ 220 w 219"/>
                <a:gd name="connsiteY0" fmla="*/ 1143 h 1509"/>
                <a:gd name="connsiteX1" fmla="*/ 220 w 219"/>
                <a:gd name="connsiteY1" fmla="*/ 0 h 1509"/>
                <a:gd name="connsiteX2" fmla="*/ 220 w 219"/>
                <a:gd name="connsiteY2" fmla="*/ 0 h 1509"/>
                <a:gd name="connsiteX3" fmla="*/ 220 w 219"/>
                <a:gd name="connsiteY3" fmla="*/ 1143 h 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" h="1509">
                  <a:moveTo>
                    <a:pt x="220" y="1143"/>
                  </a:moveTo>
                  <a:cubicBezTo>
                    <a:pt x="166" y="764"/>
                    <a:pt x="166" y="379"/>
                    <a:pt x="220" y="0"/>
                  </a:cubicBezTo>
                  <a:lnTo>
                    <a:pt x="220" y="0"/>
                  </a:lnTo>
                  <a:cubicBezTo>
                    <a:pt x="-161" y="1810"/>
                    <a:pt x="30" y="1714"/>
                    <a:pt x="220" y="114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xmlns="" id="{9EC011A9-323C-457B-9A68-1445FC4C686A}"/>
                </a:ext>
              </a:extLst>
            </p:cNvPr>
            <p:cNvSpPr/>
            <p:nvPr/>
          </p:nvSpPr>
          <p:spPr>
            <a:xfrm>
              <a:off x="7441095" y="3216000"/>
              <a:ext cx="122" cy="2604"/>
            </a:xfrm>
            <a:custGeom>
              <a:avLst/>
              <a:gdLst>
                <a:gd name="connsiteX0" fmla="*/ 42 w 76"/>
                <a:gd name="connsiteY0" fmla="*/ 1238 h 1617"/>
                <a:gd name="connsiteX1" fmla="*/ 42 w 76"/>
                <a:gd name="connsiteY1" fmla="*/ 0 h 1617"/>
                <a:gd name="connsiteX2" fmla="*/ 42 w 76"/>
                <a:gd name="connsiteY2" fmla="*/ 1238 h 1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" h="1617">
                  <a:moveTo>
                    <a:pt x="42" y="1238"/>
                  </a:moveTo>
                  <a:cubicBezTo>
                    <a:pt x="88" y="827"/>
                    <a:pt x="88" y="412"/>
                    <a:pt x="42" y="0"/>
                  </a:cubicBezTo>
                  <a:cubicBezTo>
                    <a:pt x="42" y="1810"/>
                    <a:pt x="-53" y="1905"/>
                    <a:pt x="42" y="12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xmlns="" id="{14FCFB1A-670D-41B8-8A8F-D412999FDC4B}"/>
                </a:ext>
              </a:extLst>
            </p:cNvPr>
            <p:cNvSpPr/>
            <p:nvPr/>
          </p:nvSpPr>
          <p:spPr>
            <a:xfrm>
              <a:off x="6628361" y="1044369"/>
              <a:ext cx="299560" cy="613176"/>
            </a:xfrm>
            <a:custGeom>
              <a:avLst/>
              <a:gdLst>
                <a:gd name="connsiteX0" fmla="*/ 5100 w 186003"/>
                <a:gd name="connsiteY0" fmla="*/ 380005 h 380734"/>
                <a:gd name="connsiteX1" fmla="*/ 13291 w 186003"/>
                <a:gd name="connsiteY1" fmla="*/ 376005 h 380734"/>
                <a:gd name="connsiteX2" fmla="*/ 21483 w 186003"/>
                <a:gd name="connsiteY2" fmla="*/ 380291 h 380734"/>
                <a:gd name="connsiteX3" fmla="*/ 36372 w 186003"/>
                <a:gd name="connsiteY3" fmla="*/ 371867 h 380734"/>
                <a:gd name="connsiteX4" fmla="*/ 36437 w 186003"/>
                <a:gd name="connsiteY4" fmla="*/ 371623 h 380734"/>
                <a:gd name="connsiteX5" fmla="*/ 68060 w 186003"/>
                <a:gd name="connsiteY5" fmla="*/ 304282 h 380734"/>
                <a:gd name="connsiteX6" fmla="*/ 122924 w 186003"/>
                <a:gd name="connsiteY6" fmla="*/ 248084 h 380734"/>
                <a:gd name="connsiteX7" fmla="*/ 165596 w 186003"/>
                <a:gd name="connsiteY7" fmla="*/ 174551 h 380734"/>
                <a:gd name="connsiteX8" fmla="*/ 158738 w 186003"/>
                <a:gd name="connsiteY8" fmla="*/ 154453 h 380734"/>
                <a:gd name="connsiteX9" fmla="*/ 155500 w 186003"/>
                <a:gd name="connsiteY9" fmla="*/ 133403 h 380734"/>
                <a:gd name="connsiteX10" fmla="*/ 167311 w 186003"/>
                <a:gd name="connsiteY10" fmla="*/ 91588 h 380734"/>
                <a:gd name="connsiteX11" fmla="*/ 180836 w 186003"/>
                <a:gd name="connsiteY11" fmla="*/ 59108 h 380734"/>
                <a:gd name="connsiteX12" fmla="*/ 184075 w 186003"/>
                <a:gd name="connsiteY12" fmla="*/ 21008 h 380734"/>
                <a:gd name="connsiteX13" fmla="*/ 163501 w 186003"/>
                <a:gd name="connsiteY13" fmla="*/ 815 h 380734"/>
                <a:gd name="connsiteX14" fmla="*/ 139307 w 186003"/>
                <a:gd name="connsiteY14" fmla="*/ 4625 h 380734"/>
                <a:gd name="connsiteX15" fmla="*/ 107017 w 186003"/>
                <a:gd name="connsiteY15" fmla="*/ 35677 h 380734"/>
                <a:gd name="connsiteX16" fmla="*/ 75585 w 186003"/>
                <a:gd name="connsiteY16" fmla="*/ 83302 h 380734"/>
                <a:gd name="connsiteX17" fmla="*/ 54440 w 186003"/>
                <a:gd name="connsiteY17" fmla="*/ 122735 h 380734"/>
                <a:gd name="connsiteX18" fmla="*/ 36247 w 186003"/>
                <a:gd name="connsiteY18" fmla="*/ 170360 h 380734"/>
                <a:gd name="connsiteX19" fmla="*/ 243 w 186003"/>
                <a:gd name="connsiteY19" fmla="*/ 371433 h 380734"/>
                <a:gd name="connsiteX20" fmla="*/ 5005 w 186003"/>
                <a:gd name="connsiteY20" fmla="*/ 380005 h 380734"/>
                <a:gd name="connsiteX21" fmla="*/ 61679 w 186003"/>
                <a:gd name="connsiteY21" fmla="*/ 175408 h 380734"/>
                <a:gd name="connsiteX22" fmla="*/ 61679 w 186003"/>
                <a:gd name="connsiteY22" fmla="*/ 175408 h 380734"/>
                <a:gd name="connsiteX23" fmla="*/ 70537 w 186003"/>
                <a:gd name="connsiteY23" fmla="*/ 153787 h 380734"/>
                <a:gd name="connsiteX24" fmla="*/ 73680 w 186003"/>
                <a:gd name="connsiteY24" fmla="*/ 146643 h 380734"/>
                <a:gd name="connsiteX25" fmla="*/ 72347 w 186003"/>
                <a:gd name="connsiteY25" fmla="*/ 149977 h 380734"/>
                <a:gd name="connsiteX26" fmla="*/ 72347 w 186003"/>
                <a:gd name="connsiteY26" fmla="*/ 149215 h 380734"/>
                <a:gd name="connsiteX27" fmla="*/ 73299 w 186003"/>
                <a:gd name="connsiteY27" fmla="*/ 147119 h 380734"/>
                <a:gd name="connsiteX28" fmla="*/ 80157 w 186003"/>
                <a:gd name="connsiteY28" fmla="*/ 134737 h 380734"/>
                <a:gd name="connsiteX29" fmla="*/ 105208 w 186003"/>
                <a:gd name="connsiteY29" fmla="*/ 94827 h 380734"/>
                <a:gd name="connsiteX30" fmla="*/ 121019 w 186003"/>
                <a:gd name="connsiteY30" fmla="*/ 72538 h 380734"/>
                <a:gd name="connsiteX31" fmla="*/ 121781 w 186003"/>
                <a:gd name="connsiteY31" fmla="*/ 71491 h 380734"/>
                <a:gd name="connsiteX32" fmla="*/ 122925 w 186003"/>
                <a:gd name="connsiteY32" fmla="*/ 69967 h 380734"/>
                <a:gd name="connsiteX33" fmla="*/ 126830 w 186003"/>
                <a:gd name="connsiteY33" fmla="*/ 65014 h 380734"/>
                <a:gd name="connsiteX34" fmla="*/ 135212 w 186003"/>
                <a:gd name="connsiteY34" fmla="*/ 54917 h 380734"/>
                <a:gd name="connsiteX35" fmla="*/ 149023 w 186003"/>
                <a:gd name="connsiteY35" fmla="*/ 41106 h 380734"/>
                <a:gd name="connsiteX36" fmla="*/ 149023 w 186003"/>
                <a:gd name="connsiteY36" fmla="*/ 42630 h 380734"/>
                <a:gd name="connsiteX37" fmla="*/ 146261 w 186003"/>
                <a:gd name="connsiteY37" fmla="*/ 52155 h 380734"/>
                <a:gd name="connsiteX38" fmla="*/ 135117 w 186003"/>
                <a:gd name="connsiteY38" fmla="*/ 83397 h 380734"/>
                <a:gd name="connsiteX39" fmla="*/ 126068 w 186003"/>
                <a:gd name="connsiteY39" fmla="*/ 133213 h 380734"/>
                <a:gd name="connsiteX40" fmla="*/ 139117 w 186003"/>
                <a:gd name="connsiteY40" fmla="*/ 172456 h 380734"/>
                <a:gd name="connsiteX41" fmla="*/ 141974 w 186003"/>
                <a:gd name="connsiteY41" fmla="*/ 185791 h 380734"/>
                <a:gd name="connsiteX42" fmla="*/ 135212 w 186003"/>
                <a:gd name="connsiteY42" fmla="*/ 198935 h 380734"/>
                <a:gd name="connsiteX43" fmla="*/ 109970 w 186003"/>
                <a:gd name="connsiteY43" fmla="*/ 225510 h 380734"/>
                <a:gd name="connsiteX44" fmla="*/ 84634 w 186003"/>
                <a:gd name="connsiteY44" fmla="*/ 249227 h 380734"/>
                <a:gd name="connsiteX45" fmla="*/ 38057 w 186003"/>
                <a:gd name="connsiteY45" fmla="*/ 299995 h 380734"/>
                <a:gd name="connsiteX46" fmla="*/ 20340 w 186003"/>
                <a:gd name="connsiteY46" fmla="*/ 333904 h 380734"/>
                <a:gd name="connsiteX47" fmla="*/ 61679 w 186003"/>
                <a:gd name="connsiteY47" fmla="*/ 175408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6003" h="380734">
                  <a:moveTo>
                    <a:pt x="5100" y="380005"/>
                  </a:moveTo>
                  <a:cubicBezTo>
                    <a:pt x="8450" y="380942"/>
                    <a:pt x="11971" y="379223"/>
                    <a:pt x="13291" y="376005"/>
                  </a:cubicBezTo>
                  <a:cubicBezTo>
                    <a:pt x="15843" y="377753"/>
                    <a:pt x="18592" y="379192"/>
                    <a:pt x="21483" y="380291"/>
                  </a:cubicBezTo>
                  <a:cubicBezTo>
                    <a:pt x="27921" y="382076"/>
                    <a:pt x="34587" y="378305"/>
                    <a:pt x="36372" y="371867"/>
                  </a:cubicBezTo>
                  <a:cubicBezTo>
                    <a:pt x="36395" y="371786"/>
                    <a:pt x="36416" y="371705"/>
                    <a:pt x="36437" y="371623"/>
                  </a:cubicBezTo>
                  <a:cubicBezTo>
                    <a:pt x="40949" y="346810"/>
                    <a:pt x="51848" y="323601"/>
                    <a:pt x="68060" y="304282"/>
                  </a:cubicBezTo>
                  <a:cubicBezTo>
                    <a:pt x="85273" y="284529"/>
                    <a:pt x="103591" y="265766"/>
                    <a:pt x="122924" y="248084"/>
                  </a:cubicBezTo>
                  <a:cubicBezTo>
                    <a:pt x="141975" y="229034"/>
                    <a:pt x="171026" y="204936"/>
                    <a:pt x="165596" y="174551"/>
                  </a:cubicBezTo>
                  <a:cubicBezTo>
                    <a:pt x="163885" y="167669"/>
                    <a:pt x="161591" y="160946"/>
                    <a:pt x="158738" y="154453"/>
                  </a:cubicBezTo>
                  <a:cubicBezTo>
                    <a:pt x="156139" y="147756"/>
                    <a:pt x="155034" y="140572"/>
                    <a:pt x="155500" y="133403"/>
                  </a:cubicBezTo>
                  <a:cubicBezTo>
                    <a:pt x="156941" y="118878"/>
                    <a:pt x="160940" y="104721"/>
                    <a:pt x="167311" y="91588"/>
                  </a:cubicBezTo>
                  <a:cubicBezTo>
                    <a:pt x="171883" y="80730"/>
                    <a:pt x="176836" y="70157"/>
                    <a:pt x="180836" y="59108"/>
                  </a:cubicBezTo>
                  <a:cubicBezTo>
                    <a:pt x="186344" y="47179"/>
                    <a:pt x="187490" y="33695"/>
                    <a:pt x="184075" y="21008"/>
                  </a:cubicBezTo>
                  <a:cubicBezTo>
                    <a:pt x="180876" y="11352"/>
                    <a:pt x="173215" y="3833"/>
                    <a:pt x="163501" y="815"/>
                  </a:cubicBezTo>
                  <a:cubicBezTo>
                    <a:pt x="155246" y="-1050"/>
                    <a:pt x="146590" y="313"/>
                    <a:pt x="139307" y="4625"/>
                  </a:cubicBezTo>
                  <a:cubicBezTo>
                    <a:pt x="126450" y="12550"/>
                    <a:pt x="115439" y="23138"/>
                    <a:pt x="107017" y="35677"/>
                  </a:cubicBezTo>
                  <a:cubicBezTo>
                    <a:pt x="95487" y="50831"/>
                    <a:pt x="84986" y="66742"/>
                    <a:pt x="75585" y="83302"/>
                  </a:cubicBezTo>
                  <a:cubicBezTo>
                    <a:pt x="68092" y="96002"/>
                    <a:pt x="61044" y="109146"/>
                    <a:pt x="54440" y="122735"/>
                  </a:cubicBezTo>
                  <a:cubicBezTo>
                    <a:pt x="47195" y="138134"/>
                    <a:pt x="41113" y="154053"/>
                    <a:pt x="36247" y="170360"/>
                  </a:cubicBezTo>
                  <a:cubicBezTo>
                    <a:pt x="15578" y="235606"/>
                    <a:pt x="9196" y="303710"/>
                    <a:pt x="243" y="371433"/>
                  </a:cubicBezTo>
                  <a:cubicBezTo>
                    <a:pt x="-744" y="375107"/>
                    <a:pt x="1364" y="378902"/>
                    <a:pt x="5005" y="380005"/>
                  </a:cubicBezTo>
                  <a:close/>
                  <a:moveTo>
                    <a:pt x="61679" y="175408"/>
                  </a:moveTo>
                  <a:lnTo>
                    <a:pt x="61679" y="175408"/>
                  </a:lnTo>
                  <a:cubicBezTo>
                    <a:pt x="64441" y="168074"/>
                    <a:pt x="67394" y="160930"/>
                    <a:pt x="70537" y="153787"/>
                  </a:cubicBezTo>
                  <a:lnTo>
                    <a:pt x="73680" y="146643"/>
                  </a:lnTo>
                  <a:lnTo>
                    <a:pt x="72347" y="149977"/>
                  </a:lnTo>
                  <a:cubicBezTo>
                    <a:pt x="72292" y="149725"/>
                    <a:pt x="72292" y="149466"/>
                    <a:pt x="72347" y="149215"/>
                  </a:cubicBezTo>
                  <a:lnTo>
                    <a:pt x="73299" y="147119"/>
                  </a:lnTo>
                  <a:cubicBezTo>
                    <a:pt x="75395" y="142928"/>
                    <a:pt x="77776" y="138832"/>
                    <a:pt x="80157" y="134737"/>
                  </a:cubicBezTo>
                  <a:cubicBezTo>
                    <a:pt x="87968" y="121116"/>
                    <a:pt x="96445" y="107876"/>
                    <a:pt x="105208" y="94827"/>
                  </a:cubicBezTo>
                  <a:cubicBezTo>
                    <a:pt x="110352" y="87302"/>
                    <a:pt x="115590" y="79873"/>
                    <a:pt x="121019" y="72538"/>
                  </a:cubicBezTo>
                  <a:lnTo>
                    <a:pt x="121781" y="71491"/>
                  </a:lnTo>
                  <a:lnTo>
                    <a:pt x="122925" y="69967"/>
                  </a:lnTo>
                  <a:cubicBezTo>
                    <a:pt x="124163" y="68252"/>
                    <a:pt x="125496" y="66633"/>
                    <a:pt x="126830" y="65014"/>
                  </a:cubicBezTo>
                  <a:cubicBezTo>
                    <a:pt x="129497" y="61585"/>
                    <a:pt x="132354" y="58251"/>
                    <a:pt x="135212" y="54917"/>
                  </a:cubicBezTo>
                  <a:cubicBezTo>
                    <a:pt x="139501" y="50009"/>
                    <a:pt x="144115" y="45395"/>
                    <a:pt x="149023" y="41106"/>
                  </a:cubicBezTo>
                  <a:lnTo>
                    <a:pt x="149023" y="42630"/>
                  </a:lnTo>
                  <a:cubicBezTo>
                    <a:pt x="148261" y="45868"/>
                    <a:pt x="147309" y="49107"/>
                    <a:pt x="146261" y="52155"/>
                  </a:cubicBezTo>
                  <a:cubicBezTo>
                    <a:pt x="142927" y="62728"/>
                    <a:pt x="138164" y="72729"/>
                    <a:pt x="135117" y="83397"/>
                  </a:cubicBezTo>
                  <a:cubicBezTo>
                    <a:pt x="129545" y="99435"/>
                    <a:pt x="126492" y="116239"/>
                    <a:pt x="126068" y="133213"/>
                  </a:cubicBezTo>
                  <a:cubicBezTo>
                    <a:pt x="127064" y="147180"/>
                    <a:pt x="131551" y="160673"/>
                    <a:pt x="139117" y="172456"/>
                  </a:cubicBezTo>
                  <a:cubicBezTo>
                    <a:pt x="141587" y="176435"/>
                    <a:pt x="142597" y="181149"/>
                    <a:pt x="141974" y="185791"/>
                  </a:cubicBezTo>
                  <a:cubicBezTo>
                    <a:pt x="140694" y="190608"/>
                    <a:pt x="138387" y="195092"/>
                    <a:pt x="135212" y="198935"/>
                  </a:cubicBezTo>
                  <a:cubicBezTo>
                    <a:pt x="127443" y="208385"/>
                    <a:pt x="119008" y="217266"/>
                    <a:pt x="109970" y="225510"/>
                  </a:cubicBezTo>
                  <a:cubicBezTo>
                    <a:pt x="101684" y="233606"/>
                    <a:pt x="93111" y="241321"/>
                    <a:pt x="84634" y="249227"/>
                  </a:cubicBezTo>
                  <a:cubicBezTo>
                    <a:pt x="67364" y="264463"/>
                    <a:pt x="51752" y="281480"/>
                    <a:pt x="38057" y="299995"/>
                  </a:cubicBezTo>
                  <a:cubicBezTo>
                    <a:pt x="30687" y="310471"/>
                    <a:pt x="24730" y="321872"/>
                    <a:pt x="20340" y="333904"/>
                  </a:cubicBezTo>
                  <a:cubicBezTo>
                    <a:pt x="29204" y="279911"/>
                    <a:pt x="43043" y="226853"/>
                    <a:pt x="61679" y="1754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xmlns="" id="{2AC3374E-AAA5-4681-99BC-6507313283A4}"/>
                </a:ext>
              </a:extLst>
            </p:cNvPr>
            <p:cNvSpPr/>
            <p:nvPr/>
          </p:nvSpPr>
          <p:spPr>
            <a:xfrm>
              <a:off x="7130373" y="1391908"/>
              <a:ext cx="68" cy="2607"/>
            </a:xfrm>
            <a:custGeom>
              <a:avLst/>
              <a:gdLst>
                <a:gd name="connsiteX0" fmla="*/ 0 w 42"/>
                <a:gd name="connsiteY0" fmla="*/ 0 h 1619"/>
                <a:gd name="connsiteX1" fmla="*/ 0 w 42"/>
                <a:gd name="connsiteY1" fmla="*/ 1619 h 1619"/>
                <a:gd name="connsiteX2" fmla="*/ 0 w 42"/>
                <a:gd name="connsiteY2" fmla="*/ 0 h 1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" h="1619">
                  <a:moveTo>
                    <a:pt x="0" y="0"/>
                  </a:moveTo>
                  <a:cubicBezTo>
                    <a:pt x="0" y="571"/>
                    <a:pt x="0" y="1048"/>
                    <a:pt x="0" y="1619"/>
                  </a:cubicBezTo>
                  <a:cubicBezTo>
                    <a:pt x="95" y="47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xmlns="" id="{7FDEEF2B-DF43-4D2F-ADAB-5B0563C36E25}"/>
                </a:ext>
              </a:extLst>
            </p:cNvPr>
            <p:cNvSpPr/>
            <p:nvPr/>
          </p:nvSpPr>
          <p:spPr>
            <a:xfrm>
              <a:off x="7009984" y="959879"/>
              <a:ext cx="566548" cy="552880"/>
            </a:xfrm>
            <a:custGeom>
              <a:avLst/>
              <a:gdLst>
                <a:gd name="connsiteX0" fmla="*/ 61512 w 351782"/>
                <a:gd name="connsiteY0" fmla="*/ 336264 h 343295"/>
                <a:gd name="connsiteX1" fmla="*/ 127235 w 351782"/>
                <a:gd name="connsiteY1" fmla="*/ 295497 h 343295"/>
                <a:gd name="connsiteX2" fmla="*/ 153524 w 351782"/>
                <a:gd name="connsiteY2" fmla="*/ 265589 h 343295"/>
                <a:gd name="connsiteX3" fmla="*/ 179051 w 351782"/>
                <a:gd name="connsiteY3" fmla="*/ 232442 h 343295"/>
                <a:gd name="connsiteX4" fmla="*/ 182479 w 351782"/>
                <a:gd name="connsiteY4" fmla="*/ 228917 h 343295"/>
                <a:gd name="connsiteX5" fmla="*/ 184861 w 351782"/>
                <a:gd name="connsiteY5" fmla="*/ 226917 h 343295"/>
                <a:gd name="connsiteX6" fmla="*/ 191814 w 351782"/>
                <a:gd name="connsiteY6" fmla="*/ 222726 h 343295"/>
                <a:gd name="connsiteX7" fmla="*/ 192576 w 351782"/>
                <a:gd name="connsiteY7" fmla="*/ 222726 h 343295"/>
                <a:gd name="connsiteX8" fmla="*/ 193624 w 351782"/>
                <a:gd name="connsiteY8" fmla="*/ 222726 h 343295"/>
                <a:gd name="connsiteX9" fmla="*/ 197720 w 351782"/>
                <a:gd name="connsiteY9" fmla="*/ 221393 h 343295"/>
                <a:gd name="connsiteX10" fmla="*/ 201911 w 351782"/>
                <a:gd name="connsiteY10" fmla="*/ 220345 h 343295"/>
                <a:gd name="connsiteX11" fmla="*/ 205911 w 351782"/>
                <a:gd name="connsiteY11" fmla="*/ 219583 h 343295"/>
                <a:gd name="connsiteX12" fmla="*/ 242678 w 351782"/>
                <a:gd name="connsiteY12" fmla="*/ 221107 h 343295"/>
                <a:gd name="connsiteX13" fmla="*/ 301828 w 351782"/>
                <a:gd name="connsiteY13" fmla="*/ 220440 h 343295"/>
                <a:gd name="connsiteX14" fmla="*/ 321925 w 351782"/>
                <a:gd name="connsiteY14" fmla="*/ 197485 h 343295"/>
                <a:gd name="connsiteX15" fmla="*/ 307257 w 351782"/>
                <a:gd name="connsiteY15" fmla="*/ 163957 h 343295"/>
                <a:gd name="connsiteX16" fmla="*/ 296589 w 351782"/>
                <a:gd name="connsiteY16" fmla="*/ 135382 h 343295"/>
                <a:gd name="connsiteX17" fmla="*/ 297065 w 351782"/>
                <a:gd name="connsiteY17" fmla="*/ 132620 h 343295"/>
                <a:gd name="connsiteX18" fmla="*/ 298304 w 351782"/>
                <a:gd name="connsiteY18" fmla="*/ 128238 h 343295"/>
                <a:gd name="connsiteX19" fmla="*/ 302018 w 351782"/>
                <a:gd name="connsiteY19" fmla="*/ 120332 h 343295"/>
                <a:gd name="connsiteX20" fmla="*/ 309353 w 351782"/>
                <a:gd name="connsiteY20" fmla="*/ 110141 h 343295"/>
                <a:gd name="connsiteX21" fmla="*/ 346310 w 351782"/>
                <a:gd name="connsiteY21" fmla="*/ 58801 h 343295"/>
                <a:gd name="connsiteX22" fmla="*/ 350596 w 351782"/>
                <a:gd name="connsiteY22" fmla="*/ 25463 h 343295"/>
                <a:gd name="connsiteX23" fmla="*/ 327355 w 351782"/>
                <a:gd name="connsiteY23" fmla="*/ 1651 h 343295"/>
                <a:gd name="connsiteX24" fmla="*/ 271157 w 351782"/>
                <a:gd name="connsiteY24" fmla="*/ 23749 h 343295"/>
                <a:gd name="connsiteX25" fmla="*/ 181718 w 351782"/>
                <a:gd name="connsiteY25" fmla="*/ 134334 h 343295"/>
                <a:gd name="connsiteX26" fmla="*/ 153143 w 351782"/>
                <a:gd name="connsiteY26" fmla="*/ 167862 h 343295"/>
                <a:gd name="connsiteX27" fmla="*/ 141522 w 351782"/>
                <a:gd name="connsiteY27" fmla="*/ 176149 h 343295"/>
                <a:gd name="connsiteX28" fmla="*/ 114662 w 351782"/>
                <a:gd name="connsiteY28" fmla="*/ 194437 h 343295"/>
                <a:gd name="connsiteX29" fmla="*/ 70751 w 351782"/>
                <a:gd name="connsiteY29" fmla="*/ 222059 h 343295"/>
                <a:gd name="connsiteX30" fmla="*/ 40462 w 351782"/>
                <a:gd name="connsiteY30" fmla="*/ 240443 h 343295"/>
                <a:gd name="connsiteX31" fmla="*/ 29603 w 351782"/>
                <a:gd name="connsiteY31" fmla="*/ 264350 h 343295"/>
                <a:gd name="connsiteX32" fmla="*/ 34363 w 351782"/>
                <a:gd name="connsiteY32" fmla="*/ 275354 h 343295"/>
                <a:gd name="connsiteX33" fmla="*/ 36366 w 351782"/>
                <a:gd name="connsiteY33" fmla="*/ 275876 h 343295"/>
                <a:gd name="connsiteX34" fmla="*/ 39128 w 351782"/>
                <a:gd name="connsiteY34" fmla="*/ 276542 h 343295"/>
                <a:gd name="connsiteX35" fmla="*/ 39128 w 351782"/>
                <a:gd name="connsiteY35" fmla="*/ 276542 h 343295"/>
                <a:gd name="connsiteX36" fmla="*/ 33413 w 351782"/>
                <a:gd name="connsiteY36" fmla="*/ 279495 h 343295"/>
                <a:gd name="connsiteX37" fmla="*/ 31699 w 351782"/>
                <a:gd name="connsiteY37" fmla="*/ 280448 h 343295"/>
                <a:gd name="connsiteX38" fmla="*/ 17602 w 351782"/>
                <a:gd name="connsiteY38" fmla="*/ 290830 h 343295"/>
                <a:gd name="connsiteX39" fmla="*/ 647 w 351782"/>
                <a:gd name="connsiteY39" fmla="*/ 324644 h 343295"/>
                <a:gd name="connsiteX40" fmla="*/ 61607 w 351782"/>
                <a:gd name="connsiteY40" fmla="*/ 336074 h 343295"/>
                <a:gd name="connsiteX41" fmla="*/ 296113 w 351782"/>
                <a:gd name="connsiteY41" fmla="*/ 194818 h 343295"/>
                <a:gd name="connsiteX42" fmla="*/ 296113 w 351782"/>
                <a:gd name="connsiteY42" fmla="*/ 194818 h 343295"/>
                <a:gd name="connsiteX43" fmla="*/ 296113 w 351782"/>
                <a:gd name="connsiteY43" fmla="*/ 194818 h 343295"/>
                <a:gd name="connsiteX44" fmla="*/ 34270 w 351782"/>
                <a:gd name="connsiteY44" fmla="*/ 312071 h 343295"/>
                <a:gd name="connsiteX45" fmla="*/ 34270 w 351782"/>
                <a:gd name="connsiteY45" fmla="*/ 312071 h 343295"/>
                <a:gd name="connsiteX46" fmla="*/ 41891 w 351782"/>
                <a:gd name="connsiteY46" fmla="*/ 305022 h 343295"/>
                <a:gd name="connsiteX47" fmla="*/ 56559 w 351782"/>
                <a:gd name="connsiteY47" fmla="*/ 295497 h 343295"/>
                <a:gd name="connsiteX48" fmla="*/ 74562 w 351782"/>
                <a:gd name="connsiteY48" fmla="*/ 275018 h 343295"/>
                <a:gd name="connsiteX49" fmla="*/ 74561 w 351782"/>
                <a:gd name="connsiteY49" fmla="*/ 268065 h 343295"/>
                <a:gd name="connsiteX50" fmla="*/ 70561 w 351782"/>
                <a:gd name="connsiteY50" fmla="*/ 259874 h 343295"/>
                <a:gd name="connsiteX51" fmla="*/ 62655 w 351782"/>
                <a:gd name="connsiteY51" fmla="*/ 255587 h 343295"/>
                <a:gd name="connsiteX52" fmla="*/ 126568 w 351782"/>
                <a:gd name="connsiteY52" fmla="*/ 211963 h 343295"/>
                <a:gd name="connsiteX53" fmla="*/ 200768 w 351782"/>
                <a:gd name="connsiteY53" fmla="*/ 151003 h 343295"/>
                <a:gd name="connsiteX54" fmla="*/ 294684 w 351782"/>
                <a:gd name="connsiteY54" fmla="*/ 42418 h 343295"/>
                <a:gd name="connsiteX55" fmla="*/ 296113 w 351782"/>
                <a:gd name="connsiteY55" fmla="*/ 41180 h 343295"/>
                <a:gd name="connsiteX56" fmla="*/ 298304 w 351782"/>
                <a:gd name="connsiteY56" fmla="*/ 39560 h 343295"/>
                <a:gd name="connsiteX57" fmla="*/ 304019 w 351782"/>
                <a:gd name="connsiteY57" fmla="*/ 35655 h 343295"/>
                <a:gd name="connsiteX58" fmla="*/ 309638 w 351782"/>
                <a:gd name="connsiteY58" fmla="*/ 32321 h 343295"/>
                <a:gd name="connsiteX59" fmla="*/ 311353 w 351782"/>
                <a:gd name="connsiteY59" fmla="*/ 31559 h 343295"/>
                <a:gd name="connsiteX60" fmla="*/ 313639 w 351782"/>
                <a:gd name="connsiteY60" fmla="*/ 30702 h 343295"/>
                <a:gd name="connsiteX61" fmla="*/ 317258 w 351782"/>
                <a:gd name="connsiteY61" fmla="*/ 29940 h 343295"/>
                <a:gd name="connsiteX62" fmla="*/ 319735 w 351782"/>
                <a:gd name="connsiteY62" fmla="*/ 29940 h 343295"/>
                <a:gd name="connsiteX63" fmla="*/ 319735 w 351782"/>
                <a:gd name="connsiteY63" fmla="*/ 29940 h 343295"/>
                <a:gd name="connsiteX64" fmla="*/ 320783 w 351782"/>
                <a:gd name="connsiteY64" fmla="*/ 30702 h 343295"/>
                <a:gd name="connsiteX65" fmla="*/ 321545 w 351782"/>
                <a:gd name="connsiteY65" fmla="*/ 31464 h 343295"/>
                <a:gd name="connsiteX66" fmla="*/ 322592 w 351782"/>
                <a:gd name="connsiteY66" fmla="*/ 32798 h 343295"/>
                <a:gd name="connsiteX67" fmla="*/ 322592 w 351782"/>
                <a:gd name="connsiteY67" fmla="*/ 32798 h 343295"/>
                <a:gd name="connsiteX68" fmla="*/ 322592 w 351782"/>
                <a:gd name="connsiteY68" fmla="*/ 33845 h 343295"/>
                <a:gd name="connsiteX69" fmla="*/ 322592 w 351782"/>
                <a:gd name="connsiteY69" fmla="*/ 35179 h 343295"/>
                <a:gd name="connsiteX70" fmla="*/ 322592 w 351782"/>
                <a:gd name="connsiteY70" fmla="*/ 36608 h 343295"/>
                <a:gd name="connsiteX71" fmla="*/ 322592 w 351782"/>
                <a:gd name="connsiteY71" fmla="*/ 38417 h 343295"/>
                <a:gd name="connsiteX72" fmla="*/ 320878 w 351782"/>
                <a:gd name="connsiteY72" fmla="*/ 44513 h 343295"/>
                <a:gd name="connsiteX73" fmla="*/ 319925 w 351782"/>
                <a:gd name="connsiteY73" fmla="*/ 46704 h 343295"/>
                <a:gd name="connsiteX74" fmla="*/ 318306 w 351782"/>
                <a:gd name="connsiteY74" fmla="*/ 49943 h 343295"/>
                <a:gd name="connsiteX75" fmla="*/ 314591 w 351782"/>
                <a:gd name="connsiteY75" fmla="*/ 56515 h 343295"/>
                <a:gd name="connsiteX76" fmla="*/ 310400 w 351782"/>
                <a:gd name="connsiteY76" fmla="*/ 62897 h 343295"/>
                <a:gd name="connsiteX77" fmla="*/ 308114 w 351782"/>
                <a:gd name="connsiteY77" fmla="*/ 66040 h 343295"/>
                <a:gd name="connsiteX78" fmla="*/ 306019 w 351782"/>
                <a:gd name="connsiteY78" fmla="*/ 68993 h 343295"/>
                <a:gd name="connsiteX79" fmla="*/ 288874 w 351782"/>
                <a:gd name="connsiteY79" fmla="*/ 90138 h 343295"/>
                <a:gd name="connsiteX80" fmla="*/ 285921 w 351782"/>
                <a:gd name="connsiteY80" fmla="*/ 93853 h 343295"/>
                <a:gd name="connsiteX81" fmla="*/ 283826 w 351782"/>
                <a:gd name="connsiteY81" fmla="*/ 96425 h 343295"/>
                <a:gd name="connsiteX82" fmla="*/ 283063 w 351782"/>
                <a:gd name="connsiteY82" fmla="*/ 97568 h 343295"/>
                <a:gd name="connsiteX83" fmla="*/ 279730 w 351782"/>
                <a:gd name="connsiteY83" fmla="*/ 102997 h 343295"/>
                <a:gd name="connsiteX84" fmla="*/ 271157 w 351782"/>
                <a:gd name="connsiteY84" fmla="*/ 124904 h 343295"/>
                <a:gd name="connsiteX85" fmla="*/ 279635 w 351782"/>
                <a:gd name="connsiteY85" fmla="*/ 165005 h 343295"/>
                <a:gd name="connsiteX86" fmla="*/ 289826 w 351782"/>
                <a:gd name="connsiteY86" fmla="*/ 182150 h 343295"/>
                <a:gd name="connsiteX87" fmla="*/ 294970 w 351782"/>
                <a:gd name="connsiteY87" fmla="*/ 190722 h 343295"/>
                <a:gd name="connsiteX88" fmla="*/ 295732 w 351782"/>
                <a:gd name="connsiteY88" fmla="*/ 192627 h 343295"/>
                <a:gd name="connsiteX89" fmla="*/ 293636 w 351782"/>
                <a:gd name="connsiteY89" fmla="*/ 192627 h 343295"/>
                <a:gd name="connsiteX90" fmla="*/ 292684 w 351782"/>
                <a:gd name="connsiteY90" fmla="*/ 192627 h 343295"/>
                <a:gd name="connsiteX91" fmla="*/ 292684 w 351782"/>
                <a:gd name="connsiteY91" fmla="*/ 192627 h 343295"/>
                <a:gd name="connsiteX92" fmla="*/ 266490 w 351782"/>
                <a:gd name="connsiteY92" fmla="*/ 191960 h 343295"/>
                <a:gd name="connsiteX93" fmla="*/ 260394 w 351782"/>
                <a:gd name="connsiteY93" fmla="*/ 191294 h 343295"/>
                <a:gd name="connsiteX94" fmla="*/ 259251 w 351782"/>
                <a:gd name="connsiteY94" fmla="*/ 191294 h 343295"/>
                <a:gd name="connsiteX95" fmla="*/ 258203 w 351782"/>
                <a:gd name="connsiteY95" fmla="*/ 191294 h 343295"/>
                <a:gd name="connsiteX96" fmla="*/ 253727 w 351782"/>
                <a:gd name="connsiteY96" fmla="*/ 190627 h 343295"/>
                <a:gd name="connsiteX97" fmla="*/ 231438 w 351782"/>
                <a:gd name="connsiteY97" fmla="*/ 187865 h 343295"/>
                <a:gd name="connsiteX98" fmla="*/ 192195 w 351782"/>
                <a:gd name="connsiteY98" fmla="*/ 190151 h 343295"/>
                <a:gd name="connsiteX99" fmla="*/ 156762 w 351782"/>
                <a:gd name="connsiteY99" fmla="*/ 212725 h 343295"/>
                <a:gd name="connsiteX100" fmla="*/ 143141 w 351782"/>
                <a:gd name="connsiteY100" fmla="*/ 230727 h 343295"/>
                <a:gd name="connsiteX101" fmla="*/ 131616 w 351782"/>
                <a:gd name="connsiteY101" fmla="*/ 246062 h 343295"/>
                <a:gd name="connsiteX102" fmla="*/ 74466 w 351782"/>
                <a:gd name="connsiteY102" fmla="*/ 298831 h 343295"/>
                <a:gd name="connsiteX103" fmla="*/ 66751 w 351782"/>
                <a:gd name="connsiteY103" fmla="*/ 302831 h 343295"/>
                <a:gd name="connsiteX104" fmla="*/ 63512 w 351782"/>
                <a:gd name="connsiteY104" fmla="*/ 304355 h 343295"/>
                <a:gd name="connsiteX105" fmla="*/ 63036 w 351782"/>
                <a:gd name="connsiteY105" fmla="*/ 304355 h 343295"/>
                <a:gd name="connsiteX106" fmla="*/ 62369 w 351782"/>
                <a:gd name="connsiteY106" fmla="*/ 304355 h 343295"/>
                <a:gd name="connsiteX107" fmla="*/ 53606 w 351782"/>
                <a:gd name="connsiteY107" fmla="*/ 307689 h 343295"/>
                <a:gd name="connsiteX108" fmla="*/ 42081 w 351782"/>
                <a:gd name="connsiteY108" fmla="*/ 311499 h 343295"/>
                <a:gd name="connsiteX109" fmla="*/ 35890 w 351782"/>
                <a:gd name="connsiteY109" fmla="*/ 313118 h 343295"/>
                <a:gd name="connsiteX110" fmla="*/ 31985 w 351782"/>
                <a:gd name="connsiteY110" fmla="*/ 314547 h 343295"/>
                <a:gd name="connsiteX111" fmla="*/ 34270 w 351782"/>
                <a:gd name="connsiteY111" fmla="*/ 312071 h 34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</a:cxnLst>
              <a:rect l="l" t="t" r="r" b="b"/>
              <a:pathLst>
                <a:path w="351782" h="343295">
                  <a:moveTo>
                    <a:pt x="61512" y="336264"/>
                  </a:moveTo>
                  <a:cubicBezTo>
                    <a:pt x="86091" y="327548"/>
                    <a:pt x="108506" y="313644"/>
                    <a:pt x="127235" y="295497"/>
                  </a:cubicBezTo>
                  <a:cubicBezTo>
                    <a:pt x="136670" y="286140"/>
                    <a:pt x="145454" y="276147"/>
                    <a:pt x="153524" y="265589"/>
                  </a:cubicBezTo>
                  <a:cubicBezTo>
                    <a:pt x="162572" y="254159"/>
                    <a:pt x="170002" y="242729"/>
                    <a:pt x="179051" y="232442"/>
                  </a:cubicBezTo>
                  <a:cubicBezTo>
                    <a:pt x="180098" y="231203"/>
                    <a:pt x="181337" y="230060"/>
                    <a:pt x="182479" y="228917"/>
                  </a:cubicBezTo>
                  <a:cubicBezTo>
                    <a:pt x="183319" y="228307"/>
                    <a:pt x="184115" y="227639"/>
                    <a:pt x="184861" y="226917"/>
                  </a:cubicBezTo>
                  <a:cubicBezTo>
                    <a:pt x="187065" y="225341"/>
                    <a:pt x="189390" y="223939"/>
                    <a:pt x="191814" y="222726"/>
                  </a:cubicBezTo>
                  <a:lnTo>
                    <a:pt x="192576" y="222726"/>
                  </a:lnTo>
                  <a:lnTo>
                    <a:pt x="193624" y="222726"/>
                  </a:lnTo>
                  <a:cubicBezTo>
                    <a:pt x="194955" y="222182"/>
                    <a:pt x="196324" y="221737"/>
                    <a:pt x="197720" y="221393"/>
                  </a:cubicBezTo>
                  <a:cubicBezTo>
                    <a:pt x="199089" y="220943"/>
                    <a:pt x="200490" y="220593"/>
                    <a:pt x="201911" y="220345"/>
                  </a:cubicBezTo>
                  <a:cubicBezTo>
                    <a:pt x="201911" y="220345"/>
                    <a:pt x="206387" y="219583"/>
                    <a:pt x="205911" y="219583"/>
                  </a:cubicBezTo>
                  <a:cubicBezTo>
                    <a:pt x="218185" y="218709"/>
                    <a:pt x="230518" y="219220"/>
                    <a:pt x="242678" y="221107"/>
                  </a:cubicBezTo>
                  <a:cubicBezTo>
                    <a:pt x="262241" y="224841"/>
                    <a:pt x="282354" y="224614"/>
                    <a:pt x="301828" y="220440"/>
                  </a:cubicBezTo>
                  <a:cubicBezTo>
                    <a:pt x="312720" y="217830"/>
                    <a:pt x="320778" y="208627"/>
                    <a:pt x="321925" y="197485"/>
                  </a:cubicBezTo>
                  <a:cubicBezTo>
                    <a:pt x="322973" y="184626"/>
                    <a:pt x="313353" y="173958"/>
                    <a:pt x="307257" y="163957"/>
                  </a:cubicBezTo>
                  <a:cubicBezTo>
                    <a:pt x="300899" y="155727"/>
                    <a:pt x="297180" y="145765"/>
                    <a:pt x="296589" y="135382"/>
                  </a:cubicBezTo>
                  <a:cubicBezTo>
                    <a:pt x="296818" y="134475"/>
                    <a:pt x="296977" y="133551"/>
                    <a:pt x="297065" y="132620"/>
                  </a:cubicBezTo>
                  <a:cubicBezTo>
                    <a:pt x="297377" y="131133"/>
                    <a:pt x="297790" y="129669"/>
                    <a:pt x="298304" y="128238"/>
                  </a:cubicBezTo>
                  <a:cubicBezTo>
                    <a:pt x="299265" y="125482"/>
                    <a:pt x="300510" y="122832"/>
                    <a:pt x="302018" y="120332"/>
                  </a:cubicBezTo>
                  <a:cubicBezTo>
                    <a:pt x="303952" y="116595"/>
                    <a:pt x="306423" y="113161"/>
                    <a:pt x="309353" y="110141"/>
                  </a:cubicBezTo>
                  <a:cubicBezTo>
                    <a:pt x="324229" y="95022"/>
                    <a:pt x="336694" y="77707"/>
                    <a:pt x="346310" y="58801"/>
                  </a:cubicBezTo>
                  <a:cubicBezTo>
                    <a:pt x="351596" y="48533"/>
                    <a:pt x="353113" y="36735"/>
                    <a:pt x="350596" y="25463"/>
                  </a:cubicBezTo>
                  <a:cubicBezTo>
                    <a:pt x="347216" y="14199"/>
                    <a:pt x="338534" y="5304"/>
                    <a:pt x="327355" y="1651"/>
                  </a:cubicBezTo>
                  <a:cubicBezTo>
                    <a:pt x="306876" y="-5302"/>
                    <a:pt x="285635" y="11176"/>
                    <a:pt x="271157" y="23749"/>
                  </a:cubicBezTo>
                  <a:cubicBezTo>
                    <a:pt x="235724" y="55181"/>
                    <a:pt x="211150" y="97472"/>
                    <a:pt x="181718" y="134334"/>
                  </a:cubicBezTo>
                  <a:cubicBezTo>
                    <a:pt x="172193" y="145859"/>
                    <a:pt x="162668" y="157004"/>
                    <a:pt x="153143" y="167862"/>
                  </a:cubicBezTo>
                  <a:cubicBezTo>
                    <a:pt x="149142" y="170434"/>
                    <a:pt x="145332" y="173482"/>
                    <a:pt x="141522" y="176149"/>
                  </a:cubicBezTo>
                  <a:cubicBezTo>
                    <a:pt x="132759" y="182435"/>
                    <a:pt x="123329" y="187960"/>
                    <a:pt x="114662" y="194437"/>
                  </a:cubicBezTo>
                  <a:cubicBezTo>
                    <a:pt x="101020" y="205140"/>
                    <a:pt x="86305" y="214397"/>
                    <a:pt x="70751" y="222059"/>
                  </a:cubicBezTo>
                  <a:cubicBezTo>
                    <a:pt x="59901" y="226849"/>
                    <a:pt x="49719" y="233028"/>
                    <a:pt x="40462" y="240443"/>
                  </a:cubicBezTo>
                  <a:cubicBezTo>
                    <a:pt x="34842" y="245110"/>
                    <a:pt x="24365" y="257207"/>
                    <a:pt x="29603" y="264350"/>
                  </a:cubicBezTo>
                  <a:cubicBezTo>
                    <a:pt x="27879" y="268703"/>
                    <a:pt x="30010" y="273630"/>
                    <a:pt x="34363" y="275354"/>
                  </a:cubicBezTo>
                  <a:cubicBezTo>
                    <a:pt x="35007" y="275609"/>
                    <a:pt x="35679" y="275784"/>
                    <a:pt x="36366" y="275876"/>
                  </a:cubicBezTo>
                  <a:cubicBezTo>
                    <a:pt x="37260" y="276198"/>
                    <a:pt x="38186" y="276421"/>
                    <a:pt x="39128" y="276542"/>
                  </a:cubicBezTo>
                  <a:cubicBezTo>
                    <a:pt x="39128" y="276542"/>
                    <a:pt x="39128" y="276542"/>
                    <a:pt x="39128" y="276542"/>
                  </a:cubicBezTo>
                  <a:lnTo>
                    <a:pt x="33413" y="279495"/>
                  </a:lnTo>
                  <a:cubicBezTo>
                    <a:pt x="32366" y="280067"/>
                    <a:pt x="27032" y="282353"/>
                    <a:pt x="31699" y="280448"/>
                  </a:cubicBezTo>
                  <a:cubicBezTo>
                    <a:pt x="26476" y="283134"/>
                    <a:pt x="21717" y="286639"/>
                    <a:pt x="17602" y="290830"/>
                  </a:cubicBezTo>
                  <a:cubicBezTo>
                    <a:pt x="8077" y="298926"/>
                    <a:pt x="-2782" y="310737"/>
                    <a:pt x="647" y="324644"/>
                  </a:cubicBezTo>
                  <a:cubicBezTo>
                    <a:pt x="7696" y="352552"/>
                    <a:pt x="43224" y="342646"/>
                    <a:pt x="61607" y="336074"/>
                  </a:cubicBezTo>
                  <a:close/>
                  <a:moveTo>
                    <a:pt x="296113" y="194818"/>
                  </a:moveTo>
                  <a:lnTo>
                    <a:pt x="296113" y="194818"/>
                  </a:lnTo>
                  <a:lnTo>
                    <a:pt x="296113" y="194818"/>
                  </a:lnTo>
                  <a:close/>
                  <a:moveTo>
                    <a:pt x="34270" y="312071"/>
                  </a:moveTo>
                  <a:lnTo>
                    <a:pt x="34270" y="312071"/>
                  </a:lnTo>
                  <a:cubicBezTo>
                    <a:pt x="36747" y="309594"/>
                    <a:pt x="39414" y="307403"/>
                    <a:pt x="41891" y="305022"/>
                  </a:cubicBezTo>
                  <a:cubicBezTo>
                    <a:pt x="47062" y="302304"/>
                    <a:pt x="51972" y="299115"/>
                    <a:pt x="56559" y="295497"/>
                  </a:cubicBezTo>
                  <a:cubicBezTo>
                    <a:pt x="64519" y="290680"/>
                    <a:pt x="70804" y="283530"/>
                    <a:pt x="74562" y="275018"/>
                  </a:cubicBezTo>
                  <a:cubicBezTo>
                    <a:pt x="74561" y="273971"/>
                    <a:pt x="74561" y="267970"/>
                    <a:pt x="74561" y="268065"/>
                  </a:cubicBezTo>
                  <a:cubicBezTo>
                    <a:pt x="74083" y="264994"/>
                    <a:pt x="72689" y="262139"/>
                    <a:pt x="70561" y="259874"/>
                  </a:cubicBezTo>
                  <a:cubicBezTo>
                    <a:pt x="68383" y="257727"/>
                    <a:pt x="65642" y="256241"/>
                    <a:pt x="62655" y="255587"/>
                  </a:cubicBezTo>
                  <a:cubicBezTo>
                    <a:pt x="83420" y="240157"/>
                    <a:pt x="105137" y="225965"/>
                    <a:pt x="126568" y="211963"/>
                  </a:cubicBezTo>
                  <a:cubicBezTo>
                    <a:pt x="153723" y="194784"/>
                    <a:pt x="178646" y="174308"/>
                    <a:pt x="200768" y="151003"/>
                  </a:cubicBezTo>
                  <a:cubicBezTo>
                    <a:pt x="233057" y="115856"/>
                    <a:pt x="257918" y="73184"/>
                    <a:pt x="294684" y="42418"/>
                  </a:cubicBezTo>
                  <a:lnTo>
                    <a:pt x="296113" y="41180"/>
                  </a:lnTo>
                  <a:lnTo>
                    <a:pt x="298304" y="39560"/>
                  </a:lnTo>
                  <a:cubicBezTo>
                    <a:pt x="300113" y="38132"/>
                    <a:pt x="302113" y="36893"/>
                    <a:pt x="304019" y="35655"/>
                  </a:cubicBezTo>
                  <a:lnTo>
                    <a:pt x="309638" y="32321"/>
                  </a:lnTo>
                  <a:lnTo>
                    <a:pt x="311353" y="31559"/>
                  </a:lnTo>
                  <a:cubicBezTo>
                    <a:pt x="309638" y="32321"/>
                    <a:pt x="312877" y="30988"/>
                    <a:pt x="313639" y="30702"/>
                  </a:cubicBezTo>
                  <a:lnTo>
                    <a:pt x="317258" y="29940"/>
                  </a:lnTo>
                  <a:lnTo>
                    <a:pt x="319735" y="29940"/>
                  </a:lnTo>
                  <a:lnTo>
                    <a:pt x="319735" y="29940"/>
                  </a:lnTo>
                  <a:lnTo>
                    <a:pt x="320783" y="30702"/>
                  </a:lnTo>
                  <a:cubicBezTo>
                    <a:pt x="321083" y="30906"/>
                    <a:pt x="321341" y="31164"/>
                    <a:pt x="321545" y="31464"/>
                  </a:cubicBezTo>
                  <a:lnTo>
                    <a:pt x="322592" y="32798"/>
                  </a:lnTo>
                  <a:lnTo>
                    <a:pt x="322592" y="32798"/>
                  </a:lnTo>
                  <a:lnTo>
                    <a:pt x="322592" y="33845"/>
                  </a:lnTo>
                  <a:cubicBezTo>
                    <a:pt x="322633" y="34289"/>
                    <a:pt x="322633" y="34735"/>
                    <a:pt x="322592" y="35179"/>
                  </a:cubicBezTo>
                  <a:lnTo>
                    <a:pt x="322592" y="36608"/>
                  </a:lnTo>
                  <a:cubicBezTo>
                    <a:pt x="322592" y="36608"/>
                    <a:pt x="322592" y="38036"/>
                    <a:pt x="322592" y="38417"/>
                  </a:cubicBezTo>
                  <a:cubicBezTo>
                    <a:pt x="322167" y="40488"/>
                    <a:pt x="321594" y="42525"/>
                    <a:pt x="320878" y="44513"/>
                  </a:cubicBezTo>
                  <a:cubicBezTo>
                    <a:pt x="320878" y="44513"/>
                    <a:pt x="320116" y="46323"/>
                    <a:pt x="319925" y="46704"/>
                  </a:cubicBezTo>
                  <a:cubicBezTo>
                    <a:pt x="319443" y="47812"/>
                    <a:pt x="318903" y="48893"/>
                    <a:pt x="318306" y="49943"/>
                  </a:cubicBezTo>
                  <a:cubicBezTo>
                    <a:pt x="317163" y="52229"/>
                    <a:pt x="315925" y="54324"/>
                    <a:pt x="314591" y="56515"/>
                  </a:cubicBezTo>
                  <a:cubicBezTo>
                    <a:pt x="313258" y="58706"/>
                    <a:pt x="311829" y="60801"/>
                    <a:pt x="310400" y="62897"/>
                  </a:cubicBezTo>
                  <a:lnTo>
                    <a:pt x="308114" y="66040"/>
                  </a:lnTo>
                  <a:lnTo>
                    <a:pt x="306019" y="68993"/>
                  </a:lnTo>
                  <a:cubicBezTo>
                    <a:pt x="300494" y="76232"/>
                    <a:pt x="294589" y="83090"/>
                    <a:pt x="288874" y="90138"/>
                  </a:cubicBezTo>
                  <a:cubicBezTo>
                    <a:pt x="287826" y="91376"/>
                    <a:pt x="286874" y="92519"/>
                    <a:pt x="285921" y="93853"/>
                  </a:cubicBezTo>
                  <a:lnTo>
                    <a:pt x="283826" y="96425"/>
                  </a:lnTo>
                  <a:lnTo>
                    <a:pt x="283063" y="97568"/>
                  </a:lnTo>
                  <a:lnTo>
                    <a:pt x="279730" y="102997"/>
                  </a:lnTo>
                  <a:cubicBezTo>
                    <a:pt x="275681" y="109776"/>
                    <a:pt x="272785" y="117178"/>
                    <a:pt x="271157" y="124904"/>
                  </a:cubicBezTo>
                  <a:cubicBezTo>
                    <a:pt x="269156" y="138853"/>
                    <a:pt x="272159" y="153060"/>
                    <a:pt x="279635" y="165005"/>
                  </a:cubicBezTo>
                  <a:cubicBezTo>
                    <a:pt x="282683" y="170910"/>
                    <a:pt x="286397" y="176435"/>
                    <a:pt x="289826" y="182150"/>
                  </a:cubicBezTo>
                  <a:cubicBezTo>
                    <a:pt x="291541" y="185007"/>
                    <a:pt x="293351" y="187865"/>
                    <a:pt x="294970" y="190722"/>
                  </a:cubicBezTo>
                  <a:lnTo>
                    <a:pt x="295732" y="192627"/>
                  </a:lnTo>
                  <a:lnTo>
                    <a:pt x="293636" y="192627"/>
                  </a:lnTo>
                  <a:lnTo>
                    <a:pt x="292684" y="192627"/>
                  </a:lnTo>
                  <a:lnTo>
                    <a:pt x="292684" y="192627"/>
                  </a:lnTo>
                  <a:cubicBezTo>
                    <a:pt x="283953" y="193310"/>
                    <a:pt x="275175" y="193086"/>
                    <a:pt x="266490" y="191960"/>
                  </a:cubicBezTo>
                  <a:lnTo>
                    <a:pt x="260394" y="191294"/>
                  </a:lnTo>
                  <a:lnTo>
                    <a:pt x="259251" y="191294"/>
                  </a:lnTo>
                  <a:lnTo>
                    <a:pt x="258203" y="191294"/>
                  </a:lnTo>
                  <a:lnTo>
                    <a:pt x="253727" y="190627"/>
                  </a:lnTo>
                  <a:cubicBezTo>
                    <a:pt x="246297" y="189484"/>
                    <a:pt x="238868" y="188531"/>
                    <a:pt x="231438" y="187865"/>
                  </a:cubicBezTo>
                  <a:cubicBezTo>
                    <a:pt x="218321" y="186429"/>
                    <a:pt x="205057" y="187202"/>
                    <a:pt x="192195" y="190151"/>
                  </a:cubicBezTo>
                  <a:cubicBezTo>
                    <a:pt x="178311" y="193777"/>
                    <a:pt x="165916" y="201674"/>
                    <a:pt x="156762" y="212725"/>
                  </a:cubicBezTo>
                  <a:cubicBezTo>
                    <a:pt x="152000" y="218535"/>
                    <a:pt x="147237" y="224726"/>
                    <a:pt x="143141" y="230727"/>
                  </a:cubicBezTo>
                  <a:cubicBezTo>
                    <a:pt x="139045" y="236728"/>
                    <a:pt x="136378" y="240252"/>
                    <a:pt x="131616" y="246062"/>
                  </a:cubicBezTo>
                  <a:cubicBezTo>
                    <a:pt x="116343" y="267347"/>
                    <a:pt x="96899" y="285301"/>
                    <a:pt x="74466" y="298831"/>
                  </a:cubicBezTo>
                  <a:lnTo>
                    <a:pt x="66751" y="302831"/>
                  </a:lnTo>
                  <a:lnTo>
                    <a:pt x="63512" y="304355"/>
                  </a:lnTo>
                  <a:lnTo>
                    <a:pt x="63036" y="304355"/>
                  </a:lnTo>
                  <a:lnTo>
                    <a:pt x="62369" y="304355"/>
                  </a:lnTo>
                  <a:lnTo>
                    <a:pt x="53606" y="307689"/>
                  </a:lnTo>
                  <a:cubicBezTo>
                    <a:pt x="49796" y="309118"/>
                    <a:pt x="45986" y="310356"/>
                    <a:pt x="42081" y="311499"/>
                  </a:cubicBezTo>
                  <a:cubicBezTo>
                    <a:pt x="39986" y="312166"/>
                    <a:pt x="37890" y="312642"/>
                    <a:pt x="35890" y="313118"/>
                  </a:cubicBezTo>
                  <a:lnTo>
                    <a:pt x="31985" y="314547"/>
                  </a:lnTo>
                  <a:cubicBezTo>
                    <a:pt x="32707" y="313686"/>
                    <a:pt x="33470" y="312859"/>
                    <a:pt x="34270" y="31207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xmlns="" id="{442B5B6E-9C75-4467-8C2E-2050E84EF561}"/>
                </a:ext>
              </a:extLst>
            </p:cNvPr>
            <p:cNvSpPr/>
            <p:nvPr/>
          </p:nvSpPr>
          <p:spPr>
            <a:xfrm>
              <a:off x="7333004" y="1364477"/>
              <a:ext cx="325663" cy="209719"/>
            </a:xfrm>
            <a:custGeom>
              <a:avLst/>
              <a:gdLst>
                <a:gd name="connsiteX0" fmla="*/ 93828 w 202211"/>
                <a:gd name="connsiteY0" fmla="*/ 13318 h 130219"/>
                <a:gd name="connsiteX1" fmla="*/ 55728 w 202211"/>
                <a:gd name="connsiteY1" fmla="*/ 40559 h 130219"/>
                <a:gd name="connsiteX2" fmla="*/ 39726 w 202211"/>
                <a:gd name="connsiteY2" fmla="*/ 53608 h 130219"/>
                <a:gd name="connsiteX3" fmla="*/ 6484 w 202211"/>
                <a:gd name="connsiteY3" fmla="*/ 63133 h 130219"/>
                <a:gd name="connsiteX4" fmla="*/ 293 w 202211"/>
                <a:gd name="connsiteY4" fmla="*/ 71515 h 130219"/>
                <a:gd name="connsiteX5" fmla="*/ 293 w 202211"/>
                <a:gd name="connsiteY5" fmla="*/ 100090 h 130219"/>
                <a:gd name="connsiteX6" fmla="*/ 15914 w 202211"/>
                <a:gd name="connsiteY6" fmla="*/ 121903 h 130219"/>
                <a:gd name="connsiteX7" fmla="*/ 34964 w 202211"/>
                <a:gd name="connsiteY7" fmla="*/ 128094 h 130219"/>
                <a:gd name="connsiteX8" fmla="*/ 60015 w 202211"/>
                <a:gd name="connsiteY8" fmla="*/ 130094 h 130219"/>
                <a:gd name="connsiteX9" fmla="*/ 82875 w 202211"/>
                <a:gd name="connsiteY9" fmla="*/ 126379 h 130219"/>
                <a:gd name="connsiteX10" fmla="*/ 104782 w 202211"/>
                <a:gd name="connsiteY10" fmla="*/ 114473 h 130219"/>
                <a:gd name="connsiteX11" fmla="*/ 127642 w 202211"/>
                <a:gd name="connsiteY11" fmla="*/ 87708 h 130219"/>
                <a:gd name="connsiteX12" fmla="*/ 129356 w 202211"/>
                <a:gd name="connsiteY12" fmla="*/ 86279 h 130219"/>
                <a:gd name="connsiteX13" fmla="*/ 132309 w 202211"/>
                <a:gd name="connsiteY13" fmla="*/ 84565 h 130219"/>
                <a:gd name="connsiteX14" fmla="*/ 134405 w 202211"/>
                <a:gd name="connsiteY14" fmla="*/ 83517 h 130219"/>
                <a:gd name="connsiteX15" fmla="*/ 137167 w 202211"/>
                <a:gd name="connsiteY15" fmla="*/ 82279 h 130219"/>
                <a:gd name="connsiteX16" fmla="*/ 151931 w 202211"/>
                <a:gd name="connsiteY16" fmla="*/ 77611 h 130219"/>
                <a:gd name="connsiteX17" fmla="*/ 182030 w 202211"/>
                <a:gd name="connsiteY17" fmla="*/ 66277 h 130219"/>
                <a:gd name="connsiteX18" fmla="*/ 201080 w 202211"/>
                <a:gd name="connsiteY18" fmla="*/ 39511 h 130219"/>
                <a:gd name="connsiteX19" fmla="*/ 180666 w 202211"/>
                <a:gd name="connsiteY19" fmla="*/ 2928 h 130219"/>
                <a:gd name="connsiteX20" fmla="*/ 178315 w 202211"/>
                <a:gd name="connsiteY20" fmla="*/ 2364 h 130219"/>
                <a:gd name="connsiteX21" fmla="*/ 129451 w 202211"/>
                <a:gd name="connsiteY21" fmla="*/ 2935 h 130219"/>
                <a:gd name="connsiteX22" fmla="*/ 92971 w 202211"/>
                <a:gd name="connsiteY22" fmla="*/ 14175 h 130219"/>
                <a:gd name="connsiteX23" fmla="*/ 176124 w 202211"/>
                <a:gd name="connsiteY23" fmla="*/ 29796 h 130219"/>
                <a:gd name="connsiteX24" fmla="*/ 176124 w 202211"/>
                <a:gd name="connsiteY24" fmla="*/ 29796 h 130219"/>
                <a:gd name="connsiteX25" fmla="*/ 176124 w 202211"/>
                <a:gd name="connsiteY25" fmla="*/ 29796 h 130219"/>
                <a:gd name="connsiteX26" fmla="*/ 132786 w 202211"/>
                <a:gd name="connsiteY26" fmla="*/ 27986 h 130219"/>
                <a:gd name="connsiteX27" fmla="*/ 132786 w 202211"/>
                <a:gd name="connsiteY27" fmla="*/ 27986 h 130219"/>
                <a:gd name="connsiteX28" fmla="*/ 134690 w 202211"/>
                <a:gd name="connsiteY28" fmla="*/ 27986 h 130219"/>
                <a:gd name="connsiteX29" fmla="*/ 141548 w 202211"/>
                <a:gd name="connsiteY29" fmla="*/ 27319 h 130219"/>
                <a:gd name="connsiteX30" fmla="*/ 165742 w 202211"/>
                <a:gd name="connsiteY30" fmla="*/ 27319 h 130219"/>
                <a:gd name="connsiteX31" fmla="*/ 166790 w 202211"/>
                <a:gd name="connsiteY31" fmla="*/ 27319 h 130219"/>
                <a:gd name="connsiteX32" fmla="*/ 168218 w 202211"/>
                <a:gd name="connsiteY32" fmla="*/ 27319 h 130219"/>
                <a:gd name="connsiteX33" fmla="*/ 172790 w 202211"/>
                <a:gd name="connsiteY33" fmla="*/ 28462 h 130219"/>
                <a:gd name="connsiteX34" fmla="*/ 174505 w 202211"/>
                <a:gd name="connsiteY34" fmla="*/ 29034 h 130219"/>
                <a:gd name="connsiteX35" fmla="*/ 175457 w 202211"/>
                <a:gd name="connsiteY35" fmla="*/ 29605 h 130219"/>
                <a:gd name="connsiteX36" fmla="*/ 175457 w 202211"/>
                <a:gd name="connsiteY36" fmla="*/ 30558 h 130219"/>
                <a:gd name="connsiteX37" fmla="*/ 175457 w 202211"/>
                <a:gd name="connsiteY37" fmla="*/ 31415 h 130219"/>
                <a:gd name="connsiteX38" fmla="*/ 175457 w 202211"/>
                <a:gd name="connsiteY38" fmla="*/ 32368 h 130219"/>
                <a:gd name="connsiteX39" fmla="*/ 174314 w 202211"/>
                <a:gd name="connsiteY39" fmla="*/ 34749 h 130219"/>
                <a:gd name="connsiteX40" fmla="*/ 174314 w 202211"/>
                <a:gd name="connsiteY40" fmla="*/ 34749 h 130219"/>
                <a:gd name="connsiteX41" fmla="*/ 173362 w 202211"/>
                <a:gd name="connsiteY41" fmla="*/ 36273 h 130219"/>
                <a:gd name="connsiteX42" fmla="*/ 170790 w 202211"/>
                <a:gd name="connsiteY42" fmla="*/ 38940 h 130219"/>
                <a:gd name="connsiteX43" fmla="*/ 165837 w 202211"/>
                <a:gd name="connsiteY43" fmla="*/ 41797 h 130219"/>
                <a:gd name="connsiteX44" fmla="*/ 164123 w 202211"/>
                <a:gd name="connsiteY44" fmla="*/ 42559 h 130219"/>
                <a:gd name="connsiteX45" fmla="*/ 160503 w 202211"/>
                <a:gd name="connsiteY45" fmla="*/ 43893 h 130219"/>
                <a:gd name="connsiteX46" fmla="*/ 114974 w 202211"/>
                <a:gd name="connsiteY46" fmla="*/ 62943 h 130219"/>
                <a:gd name="connsiteX47" fmla="*/ 78969 w 202211"/>
                <a:gd name="connsiteY47" fmla="*/ 101043 h 130219"/>
                <a:gd name="connsiteX48" fmla="*/ 47822 w 202211"/>
                <a:gd name="connsiteY48" fmla="*/ 104186 h 130219"/>
                <a:gd name="connsiteX49" fmla="*/ 33345 w 202211"/>
                <a:gd name="connsiteY49" fmla="*/ 101329 h 130219"/>
                <a:gd name="connsiteX50" fmla="*/ 26487 w 202211"/>
                <a:gd name="connsiteY50" fmla="*/ 99328 h 130219"/>
                <a:gd name="connsiteX51" fmla="*/ 24200 w 202211"/>
                <a:gd name="connsiteY51" fmla="*/ 98566 h 130219"/>
                <a:gd name="connsiteX52" fmla="*/ 24200 w 202211"/>
                <a:gd name="connsiteY52" fmla="*/ 98566 h 130219"/>
                <a:gd name="connsiteX53" fmla="*/ 23438 w 202211"/>
                <a:gd name="connsiteY53" fmla="*/ 98566 h 130219"/>
                <a:gd name="connsiteX54" fmla="*/ 22010 w 202211"/>
                <a:gd name="connsiteY54" fmla="*/ 97709 h 130219"/>
                <a:gd name="connsiteX55" fmla="*/ 22010 w 202211"/>
                <a:gd name="connsiteY55" fmla="*/ 97709 h 130219"/>
                <a:gd name="connsiteX56" fmla="*/ 22010 w 202211"/>
                <a:gd name="connsiteY56" fmla="*/ 97709 h 130219"/>
                <a:gd name="connsiteX57" fmla="*/ 21438 w 202211"/>
                <a:gd name="connsiteY57" fmla="*/ 96566 h 130219"/>
                <a:gd name="connsiteX58" fmla="*/ 20867 w 202211"/>
                <a:gd name="connsiteY58" fmla="*/ 93994 h 130219"/>
                <a:gd name="connsiteX59" fmla="*/ 20867 w 202211"/>
                <a:gd name="connsiteY59" fmla="*/ 93994 h 130219"/>
                <a:gd name="connsiteX60" fmla="*/ 20867 w 202211"/>
                <a:gd name="connsiteY60" fmla="*/ 91708 h 130219"/>
                <a:gd name="connsiteX61" fmla="*/ 19343 w 202211"/>
                <a:gd name="connsiteY61" fmla="*/ 77230 h 130219"/>
                <a:gd name="connsiteX62" fmla="*/ 20390 w 202211"/>
                <a:gd name="connsiteY62" fmla="*/ 77230 h 130219"/>
                <a:gd name="connsiteX63" fmla="*/ 23533 w 202211"/>
                <a:gd name="connsiteY63" fmla="*/ 77230 h 130219"/>
                <a:gd name="connsiteX64" fmla="*/ 26487 w 202211"/>
                <a:gd name="connsiteY64" fmla="*/ 75802 h 130219"/>
                <a:gd name="connsiteX65" fmla="*/ 50775 w 202211"/>
                <a:gd name="connsiteY65" fmla="*/ 66277 h 130219"/>
                <a:gd name="connsiteX66" fmla="*/ 53156 w 202211"/>
                <a:gd name="connsiteY66" fmla="*/ 62371 h 130219"/>
                <a:gd name="connsiteX67" fmla="*/ 67063 w 202211"/>
                <a:gd name="connsiteY67" fmla="*/ 54942 h 130219"/>
                <a:gd name="connsiteX68" fmla="*/ 106401 w 202211"/>
                <a:gd name="connsiteY68" fmla="*/ 35035 h 130219"/>
                <a:gd name="connsiteX69" fmla="*/ 122022 w 202211"/>
                <a:gd name="connsiteY69" fmla="*/ 31320 h 130219"/>
                <a:gd name="connsiteX70" fmla="*/ 132690 w 202211"/>
                <a:gd name="connsiteY70" fmla="*/ 29415 h 13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202211" h="130219">
                  <a:moveTo>
                    <a:pt x="93828" y="13318"/>
                  </a:moveTo>
                  <a:cubicBezTo>
                    <a:pt x="80388" y="21316"/>
                    <a:pt x="67643" y="30428"/>
                    <a:pt x="55728" y="40559"/>
                  </a:cubicBezTo>
                  <a:cubicBezTo>
                    <a:pt x="50299" y="44845"/>
                    <a:pt x="45060" y="49322"/>
                    <a:pt x="39726" y="53608"/>
                  </a:cubicBezTo>
                  <a:cubicBezTo>
                    <a:pt x="28332" y="55565"/>
                    <a:pt x="17185" y="58758"/>
                    <a:pt x="6484" y="63133"/>
                  </a:cubicBezTo>
                  <a:cubicBezTo>
                    <a:pt x="2803" y="64264"/>
                    <a:pt x="290" y="67665"/>
                    <a:pt x="293" y="71515"/>
                  </a:cubicBezTo>
                  <a:cubicBezTo>
                    <a:pt x="1436" y="81040"/>
                    <a:pt x="-755" y="89899"/>
                    <a:pt x="293" y="100090"/>
                  </a:cubicBezTo>
                  <a:cubicBezTo>
                    <a:pt x="1806" y="109402"/>
                    <a:pt x="7585" y="117472"/>
                    <a:pt x="15914" y="121903"/>
                  </a:cubicBezTo>
                  <a:cubicBezTo>
                    <a:pt x="21875" y="125013"/>
                    <a:pt x="28313" y="127105"/>
                    <a:pt x="34964" y="128094"/>
                  </a:cubicBezTo>
                  <a:cubicBezTo>
                    <a:pt x="43191" y="129850"/>
                    <a:pt x="51613" y="130522"/>
                    <a:pt x="60015" y="130094"/>
                  </a:cubicBezTo>
                  <a:cubicBezTo>
                    <a:pt x="67745" y="129671"/>
                    <a:pt x="75408" y="128426"/>
                    <a:pt x="82875" y="126379"/>
                  </a:cubicBezTo>
                  <a:cubicBezTo>
                    <a:pt x="90955" y="124048"/>
                    <a:pt x="98431" y="119986"/>
                    <a:pt x="104782" y="114473"/>
                  </a:cubicBezTo>
                  <a:cubicBezTo>
                    <a:pt x="114307" y="106948"/>
                    <a:pt x="119070" y="95423"/>
                    <a:pt x="127642" y="87708"/>
                  </a:cubicBezTo>
                  <a:lnTo>
                    <a:pt x="129356" y="86279"/>
                  </a:lnTo>
                  <a:cubicBezTo>
                    <a:pt x="130309" y="85612"/>
                    <a:pt x="131357" y="85136"/>
                    <a:pt x="132309" y="84565"/>
                  </a:cubicBezTo>
                  <a:lnTo>
                    <a:pt x="134405" y="83517"/>
                  </a:lnTo>
                  <a:lnTo>
                    <a:pt x="137167" y="82279"/>
                  </a:lnTo>
                  <a:cubicBezTo>
                    <a:pt x="141998" y="80451"/>
                    <a:pt x="146927" y="78893"/>
                    <a:pt x="151931" y="77611"/>
                  </a:cubicBezTo>
                  <a:cubicBezTo>
                    <a:pt x="162437" y="75234"/>
                    <a:pt x="172565" y="71420"/>
                    <a:pt x="182030" y="66277"/>
                  </a:cubicBezTo>
                  <a:cubicBezTo>
                    <a:pt x="191569" y="60120"/>
                    <a:pt x="198386" y="50541"/>
                    <a:pt x="201080" y="39511"/>
                  </a:cubicBezTo>
                  <a:cubicBezTo>
                    <a:pt x="205545" y="23772"/>
                    <a:pt x="196406" y="7394"/>
                    <a:pt x="180666" y="2928"/>
                  </a:cubicBezTo>
                  <a:cubicBezTo>
                    <a:pt x="179891" y="2708"/>
                    <a:pt x="179106" y="2520"/>
                    <a:pt x="178315" y="2364"/>
                  </a:cubicBezTo>
                  <a:cubicBezTo>
                    <a:pt x="162176" y="-970"/>
                    <a:pt x="145508" y="-775"/>
                    <a:pt x="129451" y="2935"/>
                  </a:cubicBezTo>
                  <a:cubicBezTo>
                    <a:pt x="116738" y="4567"/>
                    <a:pt x="104398" y="8369"/>
                    <a:pt x="92971" y="14175"/>
                  </a:cubicBezTo>
                  <a:close/>
                  <a:moveTo>
                    <a:pt x="176124" y="29796"/>
                  </a:moveTo>
                  <a:lnTo>
                    <a:pt x="176124" y="29796"/>
                  </a:lnTo>
                  <a:lnTo>
                    <a:pt x="176124" y="29796"/>
                  </a:lnTo>
                  <a:close/>
                  <a:moveTo>
                    <a:pt x="132786" y="27986"/>
                  </a:moveTo>
                  <a:lnTo>
                    <a:pt x="132786" y="27986"/>
                  </a:lnTo>
                  <a:lnTo>
                    <a:pt x="134690" y="27986"/>
                  </a:lnTo>
                  <a:lnTo>
                    <a:pt x="141548" y="27319"/>
                  </a:lnTo>
                  <a:cubicBezTo>
                    <a:pt x="149595" y="26558"/>
                    <a:pt x="157695" y="26558"/>
                    <a:pt x="165742" y="27319"/>
                  </a:cubicBezTo>
                  <a:lnTo>
                    <a:pt x="166790" y="27319"/>
                  </a:lnTo>
                  <a:lnTo>
                    <a:pt x="168218" y="27319"/>
                  </a:lnTo>
                  <a:lnTo>
                    <a:pt x="172790" y="28462"/>
                  </a:lnTo>
                  <a:lnTo>
                    <a:pt x="174505" y="29034"/>
                  </a:lnTo>
                  <a:lnTo>
                    <a:pt x="175457" y="29605"/>
                  </a:lnTo>
                  <a:cubicBezTo>
                    <a:pt x="175457" y="30367"/>
                    <a:pt x="175457" y="31225"/>
                    <a:pt x="175457" y="30558"/>
                  </a:cubicBezTo>
                  <a:cubicBezTo>
                    <a:pt x="175457" y="29891"/>
                    <a:pt x="175457" y="31129"/>
                    <a:pt x="175457" y="31415"/>
                  </a:cubicBezTo>
                  <a:cubicBezTo>
                    <a:pt x="175457" y="31701"/>
                    <a:pt x="173743" y="35987"/>
                    <a:pt x="175457" y="32368"/>
                  </a:cubicBezTo>
                  <a:lnTo>
                    <a:pt x="174314" y="34749"/>
                  </a:lnTo>
                  <a:cubicBezTo>
                    <a:pt x="174314" y="33796"/>
                    <a:pt x="174314" y="33892"/>
                    <a:pt x="174314" y="34749"/>
                  </a:cubicBezTo>
                  <a:cubicBezTo>
                    <a:pt x="174023" y="35273"/>
                    <a:pt x="173705" y="35782"/>
                    <a:pt x="173362" y="36273"/>
                  </a:cubicBezTo>
                  <a:cubicBezTo>
                    <a:pt x="172219" y="37416"/>
                    <a:pt x="170314" y="39130"/>
                    <a:pt x="170790" y="38940"/>
                  </a:cubicBezTo>
                  <a:cubicBezTo>
                    <a:pt x="169194" y="39984"/>
                    <a:pt x="167540" y="40938"/>
                    <a:pt x="165837" y="41797"/>
                  </a:cubicBezTo>
                  <a:lnTo>
                    <a:pt x="164123" y="42559"/>
                  </a:lnTo>
                  <a:lnTo>
                    <a:pt x="160503" y="43893"/>
                  </a:lnTo>
                  <a:cubicBezTo>
                    <a:pt x="144787" y="49322"/>
                    <a:pt x="128309" y="52084"/>
                    <a:pt x="114974" y="62943"/>
                  </a:cubicBezTo>
                  <a:cubicBezTo>
                    <a:pt x="101639" y="73801"/>
                    <a:pt x="96971" y="95518"/>
                    <a:pt x="78969" y="101043"/>
                  </a:cubicBezTo>
                  <a:cubicBezTo>
                    <a:pt x="68894" y="104126"/>
                    <a:pt x="58310" y="105195"/>
                    <a:pt x="47822" y="104186"/>
                  </a:cubicBezTo>
                  <a:cubicBezTo>
                    <a:pt x="42928" y="103620"/>
                    <a:pt x="38087" y="102664"/>
                    <a:pt x="33345" y="101329"/>
                  </a:cubicBezTo>
                  <a:cubicBezTo>
                    <a:pt x="30963" y="100757"/>
                    <a:pt x="28772" y="99900"/>
                    <a:pt x="26487" y="99328"/>
                  </a:cubicBezTo>
                  <a:lnTo>
                    <a:pt x="24200" y="98566"/>
                  </a:lnTo>
                  <a:lnTo>
                    <a:pt x="24200" y="98566"/>
                  </a:lnTo>
                  <a:lnTo>
                    <a:pt x="23438" y="98566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2010" y="97709"/>
                  </a:lnTo>
                  <a:lnTo>
                    <a:pt x="21438" y="96566"/>
                  </a:lnTo>
                  <a:cubicBezTo>
                    <a:pt x="22200" y="98090"/>
                    <a:pt x="20962" y="94661"/>
                    <a:pt x="20867" y="93994"/>
                  </a:cubicBezTo>
                  <a:lnTo>
                    <a:pt x="20867" y="93994"/>
                  </a:lnTo>
                  <a:cubicBezTo>
                    <a:pt x="20867" y="93232"/>
                    <a:pt x="20867" y="92470"/>
                    <a:pt x="20867" y="91708"/>
                  </a:cubicBezTo>
                  <a:cubicBezTo>
                    <a:pt x="20867" y="86755"/>
                    <a:pt x="20009" y="82183"/>
                    <a:pt x="19343" y="77230"/>
                  </a:cubicBezTo>
                  <a:lnTo>
                    <a:pt x="20390" y="77230"/>
                  </a:lnTo>
                  <a:cubicBezTo>
                    <a:pt x="21396" y="77648"/>
                    <a:pt x="22527" y="77648"/>
                    <a:pt x="23533" y="77230"/>
                  </a:cubicBezTo>
                  <a:lnTo>
                    <a:pt x="26487" y="75802"/>
                  </a:lnTo>
                  <a:cubicBezTo>
                    <a:pt x="35148" y="74317"/>
                    <a:pt x="43414" y="71076"/>
                    <a:pt x="50775" y="66277"/>
                  </a:cubicBezTo>
                  <a:cubicBezTo>
                    <a:pt x="51924" y="65227"/>
                    <a:pt x="52749" y="63873"/>
                    <a:pt x="53156" y="62371"/>
                  </a:cubicBezTo>
                  <a:cubicBezTo>
                    <a:pt x="57824" y="59990"/>
                    <a:pt x="62681" y="57514"/>
                    <a:pt x="67063" y="54942"/>
                  </a:cubicBezTo>
                  <a:cubicBezTo>
                    <a:pt x="79626" y="47271"/>
                    <a:pt x="92780" y="40615"/>
                    <a:pt x="106401" y="35035"/>
                  </a:cubicBezTo>
                  <a:cubicBezTo>
                    <a:pt x="111498" y="33371"/>
                    <a:pt x="116722" y="32129"/>
                    <a:pt x="122022" y="31320"/>
                  </a:cubicBezTo>
                  <a:cubicBezTo>
                    <a:pt x="125546" y="30558"/>
                    <a:pt x="129071" y="29986"/>
                    <a:pt x="132690" y="294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xmlns="" id="{C8128A04-C311-405E-9C54-D77D1612D651}"/>
                </a:ext>
              </a:extLst>
            </p:cNvPr>
            <p:cNvSpPr/>
            <p:nvPr/>
          </p:nvSpPr>
          <p:spPr>
            <a:xfrm>
              <a:off x="7431153" y="1719611"/>
              <a:ext cx="289388" cy="143706"/>
            </a:xfrm>
            <a:custGeom>
              <a:avLst/>
              <a:gdLst>
                <a:gd name="connsiteX0" fmla="*/ 2786 w 179687"/>
                <a:gd name="connsiteY0" fmla="*/ 6167 h 89230"/>
                <a:gd name="connsiteX1" fmla="*/ 91274 w 179687"/>
                <a:gd name="connsiteY1" fmla="*/ 36933 h 89230"/>
                <a:gd name="connsiteX2" fmla="*/ 112514 w 179687"/>
                <a:gd name="connsiteY2" fmla="*/ 52077 h 89230"/>
                <a:gd name="connsiteX3" fmla="*/ 133660 w 179687"/>
                <a:gd name="connsiteY3" fmla="*/ 69889 h 89230"/>
                <a:gd name="connsiteX4" fmla="*/ 155948 w 179687"/>
                <a:gd name="connsiteY4" fmla="*/ 82081 h 89230"/>
                <a:gd name="connsiteX5" fmla="*/ 167759 w 179687"/>
                <a:gd name="connsiteY5" fmla="*/ 87320 h 89230"/>
                <a:gd name="connsiteX6" fmla="*/ 177760 w 179687"/>
                <a:gd name="connsiteY6" fmla="*/ 88082 h 89230"/>
                <a:gd name="connsiteX7" fmla="*/ 179570 w 179687"/>
                <a:gd name="connsiteY7" fmla="*/ 83510 h 89230"/>
                <a:gd name="connsiteX8" fmla="*/ 160044 w 179687"/>
                <a:gd name="connsiteY8" fmla="*/ 71223 h 89230"/>
                <a:gd name="connsiteX9" fmla="*/ 137755 w 179687"/>
                <a:gd name="connsiteY9" fmla="*/ 58936 h 89230"/>
                <a:gd name="connsiteX10" fmla="*/ 116324 w 179687"/>
                <a:gd name="connsiteY10" fmla="*/ 41314 h 89230"/>
                <a:gd name="connsiteX11" fmla="*/ 93178 w 179687"/>
                <a:gd name="connsiteY11" fmla="*/ 25503 h 89230"/>
                <a:gd name="connsiteX12" fmla="*/ 49459 w 179687"/>
                <a:gd name="connsiteY12" fmla="*/ 5881 h 89230"/>
                <a:gd name="connsiteX13" fmla="*/ 2786 w 179687"/>
                <a:gd name="connsiteY13" fmla="*/ 547 h 89230"/>
                <a:gd name="connsiteX14" fmla="*/ 2786 w 179687"/>
                <a:gd name="connsiteY14" fmla="*/ 6167 h 8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687" h="89230">
                  <a:moveTo>
                    <a:pt x="2786" y="6167"/>
                  </a:moveTo>
                  <a:cubicBezTo>
                    <a:pt x="34660" y="7524"/>
                    <a:pt x="65432" y="18223"/>
                    <a:pt x="91274" y="36933"/>
                  </a:cubicBezTo>
                  <a:cubicBezTo>
                    <a:pt x="98417" y="41886"/>
                    <a:pt x="105561" y="46458"/>
                    <a:pt x="112514" y="52077"/>
                  </a:cubicBezTo>
                  <a:cubicBezTo>
                    <a:pt x="119467" y="57697"/>
                    <a:pt x="126325" y="64365"/>
                    <a:pt x="133660" y="69889"/>
                  </a:cubicBezTo>
                  <a:cubicBezTo>
                    <a:pt x="140662" y="74690"/>
                    <a:pt x="148129" y="78774"/>
                    <a:pt x="155948" y="82081"/>
                  </a:cubicBezTo>
                  <a:lnTo>
                    <a:pt x="167759" y="87320"/>
                  </a:lnTo>
                  <a:cubicBezTo>
                    <a:pt x="171283" y="88939"/>
                    <a:pt x="174236" y="90273"/>
                    <a:pt x="177760" y="88082"/>
                  </a:cubicBezTo>
                  <a:cubicBezTo>
                    <a:pt x="179265" y="87090"/>
                    <a:pt x="179988" y="85263"/>
                    <a:pt x="179570" y="83510"/>
                  </a:cubicBezTo>
                  <a:cubicBezTo>
                    <a:pt x="178332" y="76366"/>
                    <a:pt x="165663" y="73985"/>
                    <a:pt x="160044" y="71223"/>
                  </a:cubicBezTo>
                  <a:cubicBezTo>
                    <a:pt x="152194" y="67941"/>
                    <a:pt x="144721" y="63821"/>
                    <a:pt x="137755" y="58936"/>
                  </a:cubicBezTo>
                  <a:cubicBezTo>
                    <a:pt x="130326" y="53506"/>
                    <a:pt x="123753" y="46934"/>
                    <a:pt x="116324" y="41314"/>
                  </a:cubicBezTo>
                  <a:cubicBezTo>
                    <a:pt x="108895" y="35694"/>
                    <a:pt x="100989" y="30551"/>
                    <a:pt x="93178" y="25503"/>
                  </a:cubicBezTo>
                  <a:cubicBezTo>
                    <a:pt x="79595" y="16948"/>
                    <a:pt x="64879" y="10343"/>
                    <a:pt x="49459" y="5881"/>
                  </a:cubicBezTo>
                  <a:cubicBezTo>
                    <a:pt x="34460" y="796"/>
                    <a:pt x="18546" y="-1023"/>
                    <a:pt x="2786" y="547"/>
                  </a:cubicBezTo>
                  <a:cubicBezTo>
                    <a:pt x="-929" y="1023"/>
                    <a:pt x="-929" y="6167"/>
                    <a:pt x="2786" y="61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xmlns="" id="{825D82EF-8B7B-4E0B-8FE4-38FF96729DFA}"/>
                </a:ext>
              </a:extLst>
            </p:cNvPr>
            <p:cNvSpPr/>
            <p:nvPr/>
          </p:nvSpPr>
          <p:spPr>
            <a:xfrm>
              <a:off x="7756228" y="1864887"/>
              <a:ext cx="33270" cy="31990"/>
            </a:xfrm>
            <a:custGeom>
              <a:avLst/>
              <a:gdLst>
                <a:gd name="connsiteX0" fmla="*/ 11062 w 20658"/>
                <a:gd name="connsiteY0" fmla="*/ 19785 h 19863"/>
                <a:gd name="connsiteX1" fmla="*/ 12014 w 20658"/>
                <a:gd name="connsiteY1" fmla="*/ 19785 h 19863"/>
                <a:gd name="connsiteX2" fmla="*/ 19539 w 20658"/>
                <a:gd name="connsiteY2" fmla="*/ 15308 h 19863"/>
                <a:gd name="connsiteX3" fmla="*/ 18206 w 20658"/>
                <a:gd name="connsiteY3" fmla="*/ 4450 h 19863"/>
                <a:gd name="connsiteX4" fmla="*/ 14491 w 20658"/>
                <a:gd name="connsiteY4" fmla="*/ 1306 h 19863"/>
                <a:gd name="connsiteX5" fmla="*/ 12205 w 20658"/>
                <a:gd name="connsiteY5" fmla="*/ 354 h 19863"/>
                <a:gd name="connsiteX6" fmla="*/ 7062 w 20658"/>
                <a:gd name="connsiteY6" fmla="*/ 354 h 19863"/>
                <a:gd name="connsiteX7" fmla="*/ 394 w 20658"/>
                <a:gd name="connsiteY7" fmla="*/ 7307 h 19863"/>
                <a:gd name="connsiteX8" fmla="*/ 2871 w 20658"/>
                <a:gd name="connsiteY8" fmla="*/ 16832 h 19863"/>
                <a:gd name="connsiteX9" fmla="*/ 11062 w 20658"/>
                <a:gd name="connsiteY9" fmla="*/ 19785 h 1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58" h="19863">
                  <a:moveTo>
                    <a:pt x="11062" y="19785"/>
                  </a:moveTo>
                  <a:lnTo>
                    <a:pt x="12014" y="19785"/>
                  </a:lnTo>
                  <a:cubicBezTo>
                    <a:pt x="15159" y="19804"/>
                    <a:pt x="18055" y="18080"/>
                    <a:pt x="19539" y="15308"/>
                  </a:cubicBezTo>
                  <a:cubicBezTo>
                    <a:pt x="21425" y="11769"/>
                    <a:pt x="20892" y="7427"/>
                    <a:pt x="18206" y="4450"/>
                  </a:cubicBezTo>
                  <a:cubicBezTo>
                    <a:pt x="17176" y="3178"/>
                    <a:pt x="15915" y="2112"/>
                    <a:pt x="14491" y="1306"/>
                  </a:cubicBezTo>
                  <a:lnTo>
                    <a:pt x="12205" y="354"/>
                  </a:lnTo>
                  <a:cubicBezTo>
                    <a:pt x="10523" y="-118"/>
                    <a:pt x="8744" y="-118"/>
                    <a:pt x="7062" y="354"/>
                  </a:cubicBezTo>
                  <a:cubicBezTo>
                    <a:pt x="3744" y="1294"/>
                    <a:pt x="1194" y="3953"/>
                    <a:pt x="394" y="7307"/>
                  </a:cubicBezTo>
                  <a:cubicBezTo>
                    <a:pt x="-612" y="10696"/>
                    <a:pt x="342" y="14362"/>
                    <a:pt x="2871" y="16832"/>
                  </a:cubicBezTo>
                  <a:cubicBezTo>
                    <a:pt x="4965" y="19080"/>
                    <a:pt x="8015" y="20179"/>
                    <a:pt x="11062" y="197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xmlns="" id="{48750ED1-82CB-42C9-A418-53C285175270}"/>
                </a:ext>
              </a:extLst>
            </p:cNvPr>
            <p:cNvSpPr/>
            <p:nvPr/>
          </p:nvSpPr>
          <p:spPr>
            <a:xfrm>
              <a:off x="7371012" y="2916101"/>
              <a:ext cx="27644" cy="307886"/>
            </a:xfrm>
            <a:custGeom>
              <a:avLst/>
              <a:gdLst>
                <a:gd name="connsiteX0" fmla="*/ 11174 w 17165"/>
                <a:gd name="connsiteY0" fmla="*/ 4763 h 191173"/>
                <a:gd name="connsiteX1" fmla="*/ 6411 w 17165"/>
                <a:gd name="connsiteY1" fmla="*/ 0 h 191173"/>
                <a:gd name="connsiteX2" fmla="*/ 1649 w 17165"/>
                <a:gd name="connsiteY2" fmla="*/ 4763 h 191173"/>
                <a:gd name="connsiteX3" fmla="*/ 29 w 17165"/>
                <a:gd name="connsiteY3" fmla="*/ 51054 h 191173"/>
                <a:gd name="connsiteX4" fmla="*/ 1268 w 17165"/>
                <a:gd name="connsiteY4" fmla="*/ 97155 h 191173"/>
                <a:gd name="connsiteX5" fmla="*/ 2315 w 17165"/>
                <a:gd name="connsiteY5" fmla="*/ 143256 h 191173"/>
                <a:gd name="connsiteX6" fmla="*/ 6316 w 17165"/>
                <a:gd name="connsiteY6" fmla="*/ 189262 h 191173"/>
                <a:gd name="connsiteX7" fmla="*/ 11215 w 17165"/>
                <a:gd name="connsiteY7" fmla="*/ 190744 h 191173"/>
                <a:gd name="connsiteX8" fmla="*/ 12698 w 17165"/>
                <a:gd name="connsiteY8" fmla="*/ 189262 h 191173"/>
                <a:gd name="connsiteX9" fmla="*/ 16603 w 17165"/>
                <a:gd name="connsiteY9" fmla="*/ 145447 h 191173"/>
                <a:gd name="connsiteX10" fmla="*/ 15460 w 17165"/>
                <a:gd name="connsiteY10" fmla="*/ 99346 h 191173"/>
                <a:gd name="connsiteX11" fmla="*/ 13841 w 17165"/>
                <a:gd name="connsiteY11" fmla="*/ 53245 h 191173"/>
                <a:gd name="connsiteX12" fmla="*/ 11174 w 17165"/>
                <a:gd name="connsiteY12" fmla="*/ 4763 h 19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65" h="191173">
                  <a:moveTo>
                    <a:pt x="11174" y="4763"/>
                  </a:moveTo>
                  <a:cubicBezTo>
                    <a:pt x="11174" y="2132"/>
                    <a:pt x="9041" y="0"/>
                    <a:pt x="6411" y="0"/>
                  </a:cubicBezTo>
                  <a:cubicBezTo>
                    <a:pt x="3781" y="0"/>
                    <a:pt x="1649" y="2132"/>
                    <a:pt x="1649" y="4763"/>
                  </a:cubicBezTo>
                  <a:cubicBezTo>
                    <a:pt x="601" y="20288"/>
                    <a:pt x="-161" y="35528"/>
                    <a:pt x="29" y="51054"/>
                  </a:cubicBezTo>
                  <a:cubicBezTo>
                    <a:pt x="220" y="66580"/>
                    <a:pt x="791" y="81820"/>
                    <a:pt x="1268" y="97155"/>
                  </a:cubicBezTo>
                  <a:cubicBezTo>
                    <a:pt x="1744" y="112490"/>
                    <a:pt x="2125" y="127921"/>
                    <a:pt x="2315" y="143256"/>
                  </a:cubicBezTo>
                  <a:cubicBezTo>
                    <a:pt x="2506" y="158591"/>
                    <a:pt x="220" y="175355"/>
                    <a:pt x="6316" y="189262"/>
                  </a:cubicBezTo>
                  <a:cubicBezTo>
                    <a:pt x="7259" y="191024"/>
                    <a:pt x="9453" y="191688"/>
                    <a:pt x="11215" y="190744"/>
                  </a:cubicBezTo>
                  <a:cubicBezTo>
                    <a:pt x="11845" y="190407"/>
                    <a:pt x="12360" y="189891"/>
                    <a:pt x="12698" y="189262"/>
                  </a:cubicBezTo>
                  <a:cubicBezTo>
                    <a:pt x="18984" y="176117"/>
                    <a:pt x="16889" y="159639"/>
                    <a:pt x="16603" y="145447"/>
                  </a:cubicBezTo>
                  <a:cubicBezTo>
                    <a:pt x="16317" y="131254"/>
                    <a:pt x="15936" y="114776"/>
                    <a:pt x="15460" y="99346"/>
                  </a:cubicBezTo>
                  <a:cubicBezTo>
                    <a:pt x="14984" y="83915"/>
                    <a:pt x="14412" y="68675"/>
                    <a:pt x="13841" y="53245"/>
                  </a:cubicBezTo>
                  <a:cubicBezTo>
                    <a:pt x="13269" y="37814"/>
                    <a:pt x="12412" y="21146"/>
                    <a:pt x="11174" y="476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xmlns="" id="{507D4E9E-E35B-471C-8045-00B80AC0B350}"/>
                </a:ext>
              </a:extLst>
            </p:cNvPr>
            <p:cNvSpPr/>
            <p:nvPr/>
          </p:nvSpPr>
          <p:spPr>
            <a:xfrm>
              <a:off x="7373278" y="3296228"/>
              <a:ext cx="26741" cy="34872"/>
            </a:xfrm>
            <a:custGeom>
              <a:avLst/>
              <a:gdLst>
                <a:gd name="connsiteX0" fmla="*/ 15958 w 16604"/>
                <a:gd name="connsiteY0" fmla="*/ 9716 h 21653"/>
                <a:gd name="connsiteX1" fmla="*/ 15958 w 16604"/>
                <a:gd name="connsiteY1" fmla="*/ 8287 h 21653"/>
                <a:gd name="connsiteX2" fmla="*/ 7957 w 16604"/>
                <a:gd name="connsiteY2" fmla="*/ 0 h 21653"/>
                <a:gd name="connsiteX3" fmla="*/ 2337 w 16604"/>
                <a:gd name="connsiteY3" fmla="*/ 2381 h 21653"/>
                <a:gd name="connsiteX4" fmla="*/ 241 w 16604"/>
                <a:gd name="connsiteY4" fmla="*/ 10478 h 21653"/>
                <a:gd name="connsiteX5" fmla="*/ 1956 w 16604"/>
                <a:gd name="connsiteY5" fmla="*/ 15526 h 21653"/>
                <a:gd name="connsiteX6" fmla="*/ 6433 w 16604"/>
                <a:gd name="connsiteY6" fmla="*/ 20765 h 21653"/>
                <a:gd name="connsiteX7" fmla="*/ 15295 w 16604"/>
                <a:gd name="connsiteY7" fmla="*/ 18449 h 21653"/>
                <a:gd name="connsiteX8" fmla="*/ 15386 w 16604"/>
                <a:gd name="connsiteY8" fmla="*/ 18288 h 21653"/>
                <a:gd name="connsiteX9" fmla="*/ 16148 w 16604"/>
                <a:gd name="connsiteY9" fmla="*/ 10287 h 21653"/>
                <a:gd name="connsiteX10" fmla="*/ 15958 w 16604"/>
                <a:gd name="connsiteY10" fmla="*/ 9716 h 2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604" h="21653">
                  <a:moveTo>
                    <a:pt x="15958" y="9716"/>
                  </a:moveTo>
                  <a:cubicBezTo>
                    <a:pt x="15958" y="9716"/>
                    <a:pt x="15958" y="8668"/>
                    <a:pt x="15958" y="8287"/>
                  </a:cubicBezTo>
                  <a:cubicBezTo>
                    <a:pt x="16011" y="3799"/>
                    <a:pt x="12443" y="104"/>
                    <a:pt x="7957" y="0"/>
                  </a:cubicBezTo>
                  <a:cubicBezTo>
                    <a:pt x="5838" y="-1"/>
                    <a:pt x="3809" y="858"/>
                    <a:pt x="2337" y="2381"/>
                  </a:cubicBezTo>
                  <a:cubicBezTo>
                    <a:pt x="343" y="4568"/>
                    <a:pt x="-441" y="7598"/>
                    <a:pt x="241" y="10478"/>
                  </a:cubicBezTo>
                  <a:cubicBezTo>
                    <a:pt x="538" y="12241"/>
                    <a:pt x="1117" y="13946"/>
                    <a:pt x="1956" y="15526"/>
                  </a:cubicBezTo>
                  <a:cubicBezTo>
                    <a:pt x="2742" y="17770"/>
                    <a:pt x="4339" y="19638"/>
                    <a:pt x="6433" y="20765"/>
                  </a:cubicBezTo>
                  <a:cubicBezTo>
                    <a:pt x="9519" y="22572"/>
                    <a:pt x="13487" y="21536"/>
                    <a:pt x="15295" y="18449"/>
                  </a:cubicBezTo>
                  <a:cubicBezTo>
                    <a:pt x="15326" y="18396"/>
                    <a:pt x="15356" y="18342"/>
                    <a:pt x="15386" y="18288"/>
                  </a:cubicBezTo>
                  <a:cubicBezTo>
                    <a:pt x="16683" y="15825"/>
                    <a:pt x="16957" y="12951"/>
                    <a:pt x="16148" y="10287"/>
                  </a:cubicBezTo>
                  <a:cubicBezTo>
                    <a:pt x="16133" y="10084"/>
                    <a:pt x="16067" y="9888"/>
                    <a:pt x="159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xmlns="" id="{61E982AB-F135-45DC-AFE4-9B4141EB56A2}"/>
                </a:ext>
              </a:extLst>
            </p:cNvPr>
            <p:cNvSpPr/>
            <p:nvPr/>
          </p:nvSpPr>
          <p:spPr>
            <a:xfrm>
              <a:off x="6596985" y="2095441"/>
              <a:ext cx="79166" cy="197566"/>
            </a:xfrm>
            <a:custGeom>
              <a:avLst/>
              <a:gdLst>
                <a:gd name="connsiteX0" fmla="*/ 9914 w 49156"/>
                <a:gd name="connsiteY0" fmla="*/ 66652 h 122673"/>
                <a:gd name="connsiteX1" fmla="*/ 22582 w 49156"/>
                <a:gd name="connsiteY1" fmla="*/ 96466 h 122673"/>
                <a:gd name="connsiteX2" fmla="*/ 41632 w 49156"/>
                <a:gd name="connsiteY2" fmla="*/ 122088 h 122673"/>
                <a:gd name="connsiteX3" fmla="*/ 48572 w 49156"/>
                <a:gd name="connsiteY3" fmla="*/ 119911 h 122673"/>
                <a:gd name="connsiteX4" fmla="*/ 49156 w 49156"/>
                <a:gd name="connsiteY4" fmla="*/ 117611 h 122673"/>
                <a:gd name="connsiteX5" fmla="*/ 39631 w 49156"/>
                <a:gd name="connsiteY5" fmla="*/ 90846 h 122673"/>
                <a:gd name="connsiteX6" fmla="*/ 27344 w 49156"/>
                <a:gd name="connsiteY6" fmla="*/ 63795 h 122673"/>
                <a:gd name="connsiteX7" fmla="*/ 17819 w 49156"/>
                <a:gd name="connsiteY7" fmla="*/ 35220 h 122673"/>
                <a:gd name="connsiteX8" fmla="*/ 8294 w 49156"/>
                <a:gd name="connsiteY8" fmla="*/ 4073 h 122673"/>
                <a:gd name="connsiteX9" fmla="*/ 8 w 49156"/>
                <a:gd name="connsiteY9" fmla="*/ 4073 h 122673"/>
                <a:gd name="connsiteX10" fmla="*/ 1341 w 49156"/>
                <a:gd name="connsiteY10" fmla="*/ 35696 h 122673"/>
                <a:gd name="connsiteX11" fmla="*/ 9913 w 49156"/>
                <a:gd name="connsiteY11" fmla="*/ 66652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156" h="122673">
                  <a:moveTo>
                    <a:pt x="9914" y="66652"/>
                  </a:moveTo>
                  <a:cubicBezTo>
                    <a:pt x="13563" y="76824"/>
                    <a:pt x="17793" y="86778"/>
                    <a:pt x="22582" y="96466"/>
                  </a:cubicBezTo>
                  <a:cubicBezTo>
                    <a:pt x="26963" y="105514"/>
                    <a:pt x="32107" y="117706"/>
                    <a:pt x="41632" y="122088"/>
                  </a:cubicBezTo>
                  <a:cubicBezTo>
                    <a:pt x="44149" y="123403"/>
                    <a:pt x="47257" y="122429"/>
                    <a:pt x="48572" y="119911"/>
                  </a:cubicBezTo>
                  <a:cubicBezTo>
                    <a:pt x="48944" y="119201"/>
                    <a:pt x="49144" y="118413"/>
                    <a:pt x="49156" y="117611"/>
                  </a:cubicBezTo>
                  <a:cubicBezTo>
                    <a:pt x="48261" y="108035"/>
                    <a:pt x="44987" y="98835"/>
                    <a:pt x="39631" y="90846"/>
                  </a:cubicBezTo>
                  <a:cubicBezTo>
                    <a:pt x="35155" y="81988"/>
                    <a:pt x="31059" y="72939"/>
                    <a:pt x="27344" y="63795"/>
                  </a:cubicBezTo>
                  <a:cubicBezTo>
                    <a:pt x="23630" y="54651"/>
                    <a:pt x="20772" y="44745"/>
                    <a:pt x="17819" y="35220"/>
                  </a:cubicBezTo>
                  <a:cubicBezTo>
                    <a:pt x="13655" y="25166"/>
                    <a:pt x="10466" y="14736"/>
                    <a:pt x="8294" y="4073"/>
                  </a:cubicBezTo>
                  <a:cubicBezTo>
                    <a:pt x="7627" y="-1165"/>
                    <a:pt x="-278" y="-1547"/>
                    <a:pt x="8" y="4073"/>
                  </a:cubicBezTo>
                  <a:cubicBezTo>
                    <a:pt x="484" y="14741"/>
                    <a:pt x="8" y="25123"/>
                    <a:pt x="1341" y="35696"/>
                  </a:cubicBezTo>
                  <a:cubicBezTo>
                    <a:pt x="3135" y="46280"/>
                    <a:pt x="6007" y="56653"/>
                    <a:pt x="9913" y="666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xmlns="" id="{5260A199-82E0-4BC5-9C9B-00DA5A53957D}"/>
                </a:ext>
              </a:extLst>
            </p:cNvPr>
            <p:cNvSpPr/>
            <p:nvPr/>
          </p:nvSpPr>
          <p:spPr>
            <a:xfrm>
              <a:off x="6664544" y="2166054"/>
              <a:ext cx="61161" cy="170429"/>
            </a:xfrm>
            <a:custGeom>
              <a:avLst/>
              <a:gdLst>
                <a:gd name="connsiteX0" fmla="*/ 11304 w 37976"/>
                <a:gd name="connsiteY0" fmla="*/ 55859 h 105823"/>
                <a:gd name="connsiteX1" fmla="*/ 30354 w 37976"/>
                <a:gd name="connsiteY1" fmla="*/ 104532 h 105823"/>
                <a:gd name="connsiteX2" fmla="*/ 36685 w 37976"/>
                <a:gd name="connsiteY2" fmla="*/ 104492 h 105823"/>
                <a:gd name="connsiteX3" fmla="*/ 37974 w 37976"/>
                <a:gd name="connsiteY3" fmla="*/ 101198 h 105823"/>
                <a:gd name="connsiteX4" fmla="*/ 33021 w 37976"/>
                <a:gd name="connsiteY4" fmla="*/ 76623 h 105823"/>
                <a:gd name="connsiteX5" fmla="*/ 26067 w 37976"/>
                <a:gd name="connsiteY5" fmla="*/ 51668 h 105823"/>
                <a:gd name="connsiteX6" fmla="*/ 8065 w 37976"/>
                <a:gd name="connsiteY6" fmla="*/ 2138 h 105823"/>
                <a:gd name="connsiteX7" fmla="*/ 255 w 37976"/>
                <a:gd name="connsiteY7" fmla="*/ 5567 h 105823"/>
                <a:gd name="connsiteX8" fmla="*/ 11304 w 37976"/>
                <a:gd name="connsiteY8" fmla="*/ 55859 h 10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976" h="105823">
                  <a:moveTo>
                    <a:pt x="11304" y="55859"/>
                  </a:moveTo>
                  <a:cubicBezTo>
                    <a:pt x="14923" y="72147"/>
                    <a:pt x="17590" y="92625"/>
                    <a:pt x="30354" y="104532"/>
                  </a:cubicBezTo>
                  <a:cubicBezTo>
                    <a:pt x="32113" y="106269"/>
                    <a:pt x="34947" y="106251"/>
                    <a:pt x="36685" y="104492"/>
                  </a:cubicBezTo>
                  <a:cubicBezTo>
                    <a:pt x="37548" y="103618"/>
                    <a:pt x="38014" y="102426"/>
                    <a:pt x="37974" y="101198"/>
                  </a:cubicBezTo>
                  <a:cubicBezTo>
                    <a:pt x="37568" y="92804"/>
                    <a:pt x="35899" y="84519"/>
                    <a:pt x="33021" y="76623"/>
                  </a:cubicBezTo>
                  <a:cubicBezTo>
                    <a:pt x="30354" y="68432"/>
                    <a:pt x="28258" y="60050"/>
                    <a:pt x="26067" y="51668"/>
                  </a:cubicBezTo>
                  <a:cubicBezTo>
                    <a:pt x="21551" y="34656"/>
                    <a:pt x="15526" y="18080"/>
                    <a:pt x="8065" y="2138"/>
                  </a:cubicBezTo>
                  <a:cubicBezTo>
                    <a:pt x="5970" y="-2339"/>
                    <a:pt x="-1460" y="900"/>
                    <a:pt x="255" y="5567"/>
                  </a:cubicBezTo>
                  <a:cubicBezTo>
                    <a:pt x="4992" y="22082"/>
                    <a:pt x="8682" y="38879"/>
                    <a:pt x="11304" y="55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xmlns="" id="{09816388-A6DE-4DB6-A301-05C250A5F9D8}"/>
                </a:ext>
              </a:extLst>
            </p:cNvPr>
            <p:cNvSpPr/>
            <p:nvPr/>
          </p:nvSpPr>
          <p:spPr>
            <a:xfrm>
              <a:off x="6735350" y="2253571"/>
              <a:ext cx="52065" cy="124955"/>
            </a:xfrm>
            <a:custGeom>
              <a:avLst/>
              <a:gdLst>
                <a:gd name="connsiteX0" fmla="*/ 15440 w 32328"/>
                <a:gd name="connsiteY0" fmla="*/ 60383 h 77587"/>
                <a:gd name="connsiteX1" fmla="*/ 25536 w 32328"/>
                <a:gd name="connsiteY1" fmla="*/ 76480 h 77587"/>
                <a:gd name="connsiteX2" fmla="*/ 31192 w 32328"/>
                <a:gd name="connsiteY2" fmla="*/ 76349 h 77587"/>
                <a:gd name="connsiteX3" fmla="*/ 32299 w 32328"/>
                <a:gd name="connsiteY3" fmla="*/ 73623 h 77587"/>
                <a:gd name="connsiteX4" fmla="*/ 20202 w 32328"/>
                <a:gd name="connsiteY4" fmla="*/ 39714 h 77587"/>
                <a:gd name="connsiteX5" fmla="*/ 6772 w 32328"/>
                <a:gd name="connsiteY5" fmla="*/ 2566 h 77587"/>
                <a:gd name="connsiteX6" fmla="*/ 9 w 32328"/>
                <a:gd name="connsiteY6" fmla="*/ 3519 h 77587"/>
                <a:gd name="connsiteX7" fmla="*/ 7629 w 32328"/>
                <a:gd name="connsiteY7" fmla="*/ 41047 h 77587"/>
                <a:gd name="connsiteX8" fmla="*/ 15440 w 32328"/>
                <a:gd name="connsiteY8" fmla="*/ 60383 h 7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328" h="77587">
                  <a:moveTo>
                    <a:pt x="15440" y="60383"/>
                  </a:moveTo>
                  <a:cubicBezTo>
                    <a:pt x="17579" y="66427"/>
                    <a:pt x="21026" y="71923"/>
                    <a:pt x="25536" y="76480"/>
                  </a:cubicBezTo>
                  <a:cubicBezTo>
                    <a:pt x="27134" y="78006"/>
                    <a:pt x="29666" y="77947"/>
                    <a:pt x="31192" y="76349"/>
                  </a:cubicBezTo>
                  <a:cubicBezTo>
                    <a:pt x="31894" y="75614"/>
                    <a:pt x="32290" y="74639"/>
                    <a:pt x="32299" y="73623"/>
                  </a:cubicBezTo>
                  <a:cubicBezTo>
                    <a:pt x="32871" y="61812"/>
                    <a:pt x="24965" y="50096"/>
                    <a:pt x="20202" y="39714"/>
                  </a:cubicBezTo>
                  <a:cubicBezTo>
                    <a:pt x="13977" y="28035"/>
                    <a:pt x="9455" y="15526"/>
                    <a:pt x="6772" y="2566"/>
                  </a:cubicBezTo>
                  <a:cubicBezTo>
                    <a:pt x="6201" y="-1434"/>
                    <a:pt x="-277" y="-482"/>
                    <a:pt x="9" y="3519"/>
                  </a:cubicBezTo>
                  <a:cubicBezTo>
                    <a:pt x="730" y="16330"/>
                    <a:pt x="3297" y="28969"/>
                    <a:pt x="7629" y="41047"/>
                  </a:cubicBezTo>
                  <a:cubicBezTo>
                    <a:pt x="10011" y="47524"/>
                    <a:pt x="12582" y="54192"/>
                    <a:pt x="15440" y="60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xmlns="" id="{FCF4F205-207A-4D68-99C7-EE90A7E946E7}"/>
                </a:ext>
              </a:extLst>
            </p:cNvPr>
            <p:cNvSpPr/>
            <p:nvPr/>
          </p:nvSpPr>
          <p:spPr>
            <a:xfrm>
              <a:off x="6794741" y="2296542"/>
              <a:ext cx="57740" cy="112077"/>
            </a:xfrm>
            <a:custGeom>
              <a:avLst/>
              <a:gdLst>
                <a:gd name="connsiteX0" fmla="*/ 15329 w 35852"/>
                <a:gd name="connsiteY0" fmla="*/ 40464 h 69591"/>
                <a:gd name="connsiteX1" fmla="*/ 29235 w 35852"/>
                <a:gd name="connsiteY1" fmla="*/ 69039 h 69591"/>
                <a:gd name="connsiteX2" fmla="*/ 35314 w 35852"/>
                <a:gd name="connsiteY2" fmla="*/ 67268 h 69591"/>
                <a:gd name="connsiteX3" fmla="*/ 35712 w 35852"/>
                <a:gd name="connsiteY3" fmla="*/ 66276 h 69591"/>
                <a:gd name="connsiteX4" fmla="*/ 33331 w 35852"/>
                <a:gd name="connsiteY4" fmla="*/ 51417 h 69591"/>
                <a:gd name="connsiteX5" fmla="*/ 27521 w 35852"/>
                <a:gd name="connsiteY5" fmla="*/ 33796 h 69591"/>
                <a:gd name="connsiteX6" fmla="*/ 11423 w 35852"/>
                <a:gd name="connsiteY6" fmla="*/ 2268 h 69591"/>
                <a:gd name="connsiteX7" fmla="*/ 1898 w 35852"/>
                <a:gd name="connsiteY7" fmla="*/ 11793 h 69591"/>
                <a:gd name="connsiteX8" fmla="*/ 15329 w 35852"/>
                <a:gd name="connsiteY8" fmla="*/ 40464 h 6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852" h="69591">
                  <a:moveTo>
                    <a:pt x="15329" y="40464"/>
                  </a:moveTo>
                  <a:cubicBezTo>
                    <a:pt x="18282" y="49989"/>
                    <a:pt x="20377" y="63514"/>
                    <a:pt x="29235" y="69039"/>
                  </a:cubicBezTo>
                  <a:cubicBezTo>
                    <a:pt x="31403" y="70228"/>
                    <a:pt x="34124" y="69435"/>
                    <a:pt x="35314" y="67268"/>
                  </a:cubicBezTo>
                  <a:cubicBezTo>
                    <a:pt x="35486" y="66954"/>
                    <a:pt x="35619" y="66622"/>
                    <a:pt x="35712" y="66276"/>
                  </a:cubicBezTo>
                  <a:cubicBezTo>
                    <a:pt x="36206" y="61201"/>
                    <a:pt x="35386" y="56084"/>
                    <a:pt x="33331" y="51417"/>
                  </a:cubicBezTo>
                  <a:cubicBezTo>
                    <a:pt x="31331" y="45607"/>
                    <a:pt x="29521" y="39702"/>
                    <a:pt x="27521" y="33796"/>
                  </a:cubicBezTo>
                  <a:cubicBezTo>
                    <a:pt x="24295" y="22325"/>
                    <a:pt x="18823" y="11608"/>
                    <a:pt x="11423" y="2268"/>
                  </a:cubicBezTo>
                  <a:cubicBezTo>
                    <a:pt x="5518" y="-4494"/>
                    <a:pt x="-4102" y="5411"/>
                    <a:pt x="1898" y="11793"/>
                  </a:cubicBezTo>
                  <a:cubicBezTo>
                    <a:pt x="8212" y="20377"/>
                    <a:pt x="12775" y="30119"/>
                    <a:pt x="15329" y="40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xmlns="" id="{C25EB4F7-51EE-4968-9561-B07A1AAB644C}"/>
                </a:ext>
              </a:extLst>
            </p:cNvPr>
            <p:cNvSpPr/>
            <p:nvPr/>
          </p:nvSpPr>
          <p:spPr>
            <a:xfrm>
              <a:off x="6879720" y="2379917"/>
              <a:ext cx="34827" cy="53546"/>
            </a:xfrm>
            <a:custGeom>
              <a:avLst/>
              <a:gdLst>
                <a:gd name="connsiteX0" fmla="*/ 11809 w 21625"/>
                <a:gd name="connsiteY0" fmla="*/ 31366 h 33248"/>
                <a:gd name="connsiteX1" fmla="*/ 19743 w 21625"/>
                <a:gd name="connsiteY1" fmla="*/ 31826 h 33248"/>
                <a:gd name="connsiteX2" fmla="*/ 21334 w 21625"/>
                <a:gd name="connsiteY2" fmla="*/ 25842 h 33248"/>
                <a:gd name="connsiteX3" fmla="*/ 11809 w 21625"/>
                <a:gd name="connsiteY3" fmla="*/ 4601 h 33248"/>
                <a:gd name="connsiteX4" fmla="*/ 93 w 21625"/>
                <a:gd name="connsiteY4" fmla="*/ 7935 h 33248"/>
                <a:gd name="connsiteX5" fmla="*/ 11809 w 21625"/>
                <a:gd name="connsiteY5" fmla="*/ 31366 h 3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625" h="33248">
                  <a:moveTo>
                    <a:pt x="11809" y="31366"/>
                  </a:moveTo>
                  <a:cubicBezTo>
                    <a:pt x="13873" y="33684"/>
                    <a:pt x="17425" y="33890"/>
                    <a:pt x="19743" y="31826"/>
                  </a:cubicBezTo>
                  <a:cubicBezTo>
                    <a:pt x="21423" y="30330"/>
                    <a:pt x="22049" y="27975"/>
                    <a:pt x="21334" y="25842"/>
                  </a:cubicBezTo>
                  <a:cubicBezTo>
                    <a:pt x="19048" y="18222"/>
                    <a:pt x="13237" y="12697"/>
                    <a:pt x="11809" y="4601"/>
                  </a:cubicBezTo>
                  <a:cubicBezTo>
                    <a:pt x="10380" y="-3495"/>
                    <a:pt x="-1145" y="29"/>
                    <a:pt x="93" y="7935"/>
                  </a:cubicBezTo>
                  <a:cubicBezTo>
                    <a:pt x="1469" y="16773"/>
                    <a:pt x="5564" y="24963"/>
                    <a:pt x="11809" y="313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xmlns="" id="{CC8DFBE2-74F3-41E1-92E8-188C50093699}"/>
                </a:ext>
              </a:extLst>
            </p:cNvPr>
            <p:cNvSpPr/>
            <p:nvPr/>
          </p:nvSpPr>
          <p:spPr>
            <a:xfrm>
              <a:off x="6940254" y="2412501"/>
              <a:ext cx="28269" cy="33732"/>
            </a:xfrm>
            <a:custGeom>
              <a:avLst/>
              <a:gdLst>
                <a:gd name="connsiteX0" fmla="*/ 891 w 17553"/>
                <a:gd name="connsiteY0" fmla="*/ 10849 h 20945"/>
                <a:gd name="connsiteX1" fmla="*/ 9273 w 17553"/>
                <a:gd name="connsiteY1" fmla="*/ 19707 h 20945"/>
                <a:gd name="connsiteX2" fmla="*/ 13559 w 17553"/>
                <a:gd name="connsiteY2" fmla="*/ 20945 h 20945"/>
                <a:gd name="connsiteX3" fmla="*/ 16988 w 17553"/>
                <a:gd name="connsiteY3" fmla="*/ 18183 h 20945"/>
                <a:gd name="connsiteX4" fmla="*/ 17464 w 17553"/>
                <a:gd name="connsiteY4" fmla="*/ 14468 h 20945"/>
                <a:gd name="connsiteX5" fmla="*/ 13178 w 17553"/>
                <a:gd name="connsiteY5" fmla="*/ 3514 h 20945"/>
                <a:gd name="connsiteX6" fmla="*/ 3653 w 17553"/>
                <a:gd name="connsiteY6" fmla="*/ 847 h 20945"/>
                <a:gd name="connsiteX7" fmla="*/ 891 w 17553"/>
                <a:gd name="connsiteY7" fmla="*/ 10849 h 2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53" h="20945">
                  <a:moveTo>
                    <a:pt x="891" y="10849"/>
                  </a:moveTo>
                  <a:cubicBezTo>
                    <a:pt x="3272" y="14087"/>
                    <a:pt x="5558" y="18469"/>
                    <a:pt x="9273" y="19707"/>
                  </a:cubicBezTo>
                  <a:cubicBezTo>
                    <a:pt x="10584" y="20453"/>
                    <a:pt x="12052" y="20878"/>
                    <a:pt x="13559" y="20945"/>
                  </a:cubicBezTo>
                  <a:cubicBezTo>
                    <a:pt x="15208" y="20940"/>
                    <a:pt x="16632" y="19792"/>
                    <a:pt x="16988" y="18183"/>
                  </a:cubicBezTo>
                  <a:cubicBezTo>
                    <a:pt x="17422" y="16996"/>
                    <a:pt x="17585" y="15727"/>
                    <a:pt x="17464" y="14468"/>
                  </a:cubicBezTo>
                  <a:cubicBezTo>
                    <a:pt x="18131" y="10563"/>
                    <a:pt x="14893" y="6658"/>
                    <a:pt x="13178" y="3514"/>
                  </a:cubicBezTo>
                  <a:cubicBezTo>
                    <a:pt x="11232" y="216"/>
                    <a:pt x="7030" y="-961"/>
                    <a:pt x="3653" y="847"/>
                  </a:cubicBezTo>
                  <a:cubicBezTo>
                    <a:pt x="214" y="2912"/>
                    <a:pt x="-1001" y="7311"/>
                    <a:pt x="891" y="10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xmlns="" id="{AB0D7EE6-403E-4EFC-8E22-30A35581C140}"/>
                </a:ext>
              </a:extLst>
            </p:cNvPr>
            <p:cNvSpPr/>
            <p:nvPr/>
          </p:nvSpPr>
          <p:spPr>
            <a:xfrm>
              <a:off x="6909322" y="2363090"/>
              <a:ext cx="32213" cy="32213"/>
            </a:xfrm>
            <a:custGeom>
              <a:avLst/>
              <a:gdLst>
                <a:gd name="connsiteX0" fmla="*/ 10001 w 20002"/>
                <a:gd name="connsiteY0" fmla="*/ 20003 h 20002"/>
                <a:gd name="connsiteX1" fmla="*/ 20002 w 20002"/>
                <a:gd name="connsiteY1" fmla="*/ 10001 h 20002"/>
                <a:gd name="connsiteX2" fmla="*/ 10001 w 20002"/>
                <a:gd name="connsiteY2" fmla="*/ 0 h 20002"/>
                <a:gd name="connsiteX3" fmla="*/ 0 w 20002"/>
                <a:gd name="connsiteY3" fmla="*/ 10001 h 20002"/>
                <a:gd name="connsiteX4" fmla="*/ 10001 w 20002"/>
                <a:gd name="connsiteY4" fmla="*/ 20003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" h="20002">
                  <a:moveTo>
                    <a:pt x="10001" y="20003"/>
                  </a:moveTo>
                  <a:cubicBezTo>
                    <a:pt x="15525" y="20003"/>
                    <a:pt x="20002" y="15525"/>
                    <a:pt x="20002" y="10001"/>
                  </a:cubicBezTo>
                  <a:cubicBezTo>
                    <a:pt x="20002" y="4478"/>
                    <a:pt x="15525" y="0"/>
                    <a:pt x="10001" y="0"/>
                  </a:cubicBezTo>
                  <a:cubicBezTo>
                    <a:pt x="4478" y="0"/>
                    <a:pt x="0" y="4478"/>
                    <a:pt x="0" y="10001"/>
                  </a:cubicBezTo>
                  <a:cubicBezTo>
                    <a:pt x="0" y="15525"/>
                    <a:pt x="4478" y="20003"/>
                    <a:pt x="10001" y="20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xmlns="" id="{2C5A3D3A-452E-48D4-BF37-269DA02A316F}"/>
                </a:ext>
              </a:extLst>
            </p:cNvPr>
            <p:cNvSpPr/>
            <p:nvPr/>
          </p:nvSpPr>
          <p:spPr>
            <a:xfrm>
              <a:off x="7703574" y="2327044"/>
              <a:ext cx="27488" cy="51072"/>
            </a:xfrm>
            <a:custGeom>
              <a:avLst/>
              <a:gdLst>
                <a:gd name="connsiteX0" fmla="*/ 3084 w 17068"/>
                <a:gd name="connsiteY0" fmla="*/ 4189 h 31712"/>
                <a:gd name="connsiteX1" fmla="*/ 608 w 17068"/>
                <a:gd name="connsiteY1" fmla="*/ 15047 h 31712"/>
                <a:gd name="connsiteX2" fmla="*/ 608 w 17068"/>
                <a:gd name="connsiteY2" fmla="*/ 26287 h 31712"/>
                <a:gd name="connsiteX3" fmla="*/ 9430 w 17068"/>
                <a:gd name="connsiteY3" fmla="*/ 31480 h 31712"/>
                <a:gd name="connsiteX4" fmla="*/ 12704 w 17068"/>
                <a:gd name="connsiteY4" fmla="*/ 29620 h 31712"/>
                <a:gd name="connsiteX5" fmla="*/ 14800 w 17068"/>
                <a:gd name="connsiteY5" fmla="*/ 4189 h 31712"/>
                <a:gd name="connsiteX6" fmla="*/ 6938 w 17068"/>
                <a:gd name="connsiteY6" fmla="*/ 335 h 31712"/>
                <a:gd name="connsiteX7" fmla="*/ 3084 w 17068"/>
                <a:gd name="connsiteY7" fmla="*/ 4189 h 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68" h="31712">
                  <a:moveTo>
                    <a:pt x="3084" y="4189"/>
                  </a:moveTo>
                  <a:cubicBezTo>
                    <a:pt x="1923" y="7724"/>
                    <a:pt x="1094" y="11359"/>
                    <a:pt x="608" y="15047"/>
                  </a:cubicBezTo>
                  <a:cubicBezTo>
                    <a:pt x="-203" y="18750"/>
                    <a:pt x="-203" y="22584"/>
                    <a:pt x="608" y="26287"/>
                  </a:cubicBezTo>
                  <a:cubicBezTo>
                    <a:pt x="1610" y="30157"/>
                    <a:pt x="5560" y="32482"/>
                    <a:pt x="9430" y="31480"/>
                  </a:cubicBezTo>
                  <a:cubicBezTo>
                    <a:pt x="10666" y="31160"/>
                    <a:pt x="11796" y="30518"/>
                    <a:pt x="12704" y="29620"/>
                  </a:cubicBezTo>
                  <a:cubicBezTo>
                    <a:pt x="17659" y="22043"/>
                    <a:pt x="18447" y="12475"/>
                    <a:pt x="14800" y="4189"/>
                  </a:cubicBezTo>
                  <a:cubicBezTo>
                    <a:pt x="13693" y="953"/>
                    <a:pt x="10173" y="-772"/>
                    <a:pt x="6938" y="335"/>
                  </a:cubicBezTo>
                  <a:cubicBezTo>
                    <a:pt x="5127" y="955"/>
                    <a:pt x="3704" y="2378"/>
                    <a:pt x="3084" y="41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xmlns="" id="{EAEB58DF-9E02-4A74-822B-4FE6B0B3A16B}"/>
                </a:ext>
              </a:extLst>
            </p:cNvPr>
            <p:cNvSpPr/>
            <p:nvPr/>
          </p:nvSpPr>
          <p:spPr>
            <a:xfrm>
              <a:off x="7749033" y="2304680"/>
              <a:ext cx="28232" cy="66712"/>
            </a:xfrm>
            <a:custGeom>
              <a:avLst/>
              <a:gdLst>
                <a:gd name="connsiteX0" fmla="*/ 9720 w 17530"/>
                <a:gd name="connsiteY0" fmla="*/ 39125 h 41423"/>
                <a:gd name="connsiteX1" fmla="*/ 16482 w 17530"/>
                <a:gd name="connsiteY1" fmla="*/ 20075 h 41423"/>
                <a:gd name="connsiteX2" fmla="*/ 14196 w 17530"/>
                <a:gd name="connsiteY2" fmla="*/ 1025 h 41423"/>
                <a:gd name="connsiteX3" fmla="*/ 9148 w 17530"/>
                <a:gd name="connsiteY3" fmla="*/ 1025 h 41423"/>
                <a:gd name="connsiteX4" fmla="*/ 4576 w 17530"/>
                <a:gd name="connsiteY4" fmla="*/ 16837 h 41423"/>
                <a:gd name="connsiteX5" fmla="*/ 4 w 17530"/>
                <a:gd name="connsiteY5" fmla="*/ 35887 h 41423"/>
                <a:gd name="connsiteX6" fmla="*/ 5132 w 17530"/>
                <a:gd name="connsiteY6" fmla="*/ 41419 h 41423"/>
                <a:gd name="connsiteX7" fmla="*/ 9719 w 17530"/>
                <a:gd name="connsiteY7" fmla="*/ 39126 h 4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30" h="41423">
                  <a:moveTo>
                    <a:pt x="9720" y="39125"/>
                  </a:moveTo>
                  <a:cubicBezTo>
                    <a:pt x="13066" y="33218"/>
                    <a:pt x="15355" y="26771"/>
                    <a:pt x="16482" y="20075"/>
                  </a:cubicBezTo>
                  <a:cubicBezTo>
                    <a:pt x="17530" y="13884"/>
                    <a:pt x="18959" y="5693"/>
                    <a:pt x="14196" y="1025"/>
                  </a:cubicBezTo>
                  <a:cubicBezTo>
                    <a:pt x="12791" y="-342"/>
                    <a:pt x="10553" y="-342"/>
                    <a:pt x="9148" y="1025"/>
                  </a:cubicBezTo>
                  <a:cubicBezTo>
                    <a:pt x="5907" y="5640"/>
                    <a:pt x="4298" y="11204"/>
                    <a:pt x="4576" y="16837"/>
                  </a:cubicBezTo>
                  <a:cubicBezTo>
                    <a:pt x="3757" y="23336"/>
                    <a:pt x="2223" y="29724"/>
                    <a:pt x="4" y="35887"/>
                  </a:cubicBezTo>
                  <a:cubicBezTo>
                    <a:pt x="-108" y="38831"/>
                    <a:pt x="2188" y="41308"/>
                    <a:pt x="5132" y="41419"/>
                  </a:cubicBezTo>
                  <a:cubicBezTo>
                    <a:pt x="6953" y="41488"/>
                    <a:pt x="8682" y="40623"/>
                    <a:pt x="9719" y="3912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xmlns="" id="{D3A2F354-667C-40D0-B4F0-A71CA9996404}"/>
                </a:ext>
              </a:extLst>
            </p:cNvPr>
            <p:cNvSpPr/>
            <p:nvPr/>
          </p:nvSpPr>
          <p:spPr>
            <a:xfrm>
              <a:off x="7777695" y="2278807"/>
              <a:ext cx="40838" cy="107964"/>
            </a:xfrm>
            <a:custGeom>
              <a:avLst/>
              <a:gdLst>
                <a:gd name="connsiteX0" fmla="*/ 12972 w 25357"/>
                <a:gd name="connsiteY0" fmla="*/ 62524 h 67037"/>
                <a:gd name="connsiteX1" fmla="*/ 20973 w 25357"/>
                <a:gd name="connsiteY1" fmla="*/ 33187 h 67037"/>
                <a:gd name="connsiteX2" fmla="*/ 25355 w 25357"/>
                <a:gd name="connsiteY2" fmla="*/ 4041 h 67037"/>
                <a:gd name="connsiteX3" fmla="*/ 21588 w 25357"/>
                <a:gd name="connsiteY3" fmla="*/ 2 h 67037"/>
                <a:gd name="connsiteX4" fmla="*/ 18021 w 25357"/>
                <a:gd name="connsiteY4" fmla="*/ 2041 h 67037"/>
                <a:gd name="connsiteX5" fmla="*/ 8496 w 25357"/>
                <a:gd name="connsiteY5" fmla="*/ 29758 h 67037"/>
                <a:gd name="connsiteX6" fmla="*/ 304 w 25357"/>
                <a:gd name="connsiteY6" fmla="*/ 59095 h 67037"/>
                <a:gd name="connsiteX7" fmla="*/ 12972 w 25357"/>
                <a:gd name="connsiteY7" fmla="*/ 62524 h 6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357" h="67037">
                  <a:moveTo>
                    <a:pt x="12972" y="62524"/>
                  </a:moveTo>
                  <a:cubicBezTo>
                    <a:pt x="16173" y="52899"/>
                    <a:pt x="18845" y="43105"/>
                    <a:pt x="20973" y="33187"/>
                  </a:cubicBezTo>
                  <a:cubicBezTo>
                    <a:pt x="23800" y="23727"/>
                    <a:pt x="25275" y="13914"/>
                    <a:pt x="25355" y="4041"/>
                  </a:cubicBezTo>
                  <a:cubicBezTo>
                    <a:pt x="25430" y="1885"/>
                    <a:pt x="23743" y="77"/>
                    <a:pt x="21588" y="2"/>
                  </a:cubicBezTo>
                  <a:cubicBezTo>
                    <a:pt x="20108" y="-49"/>
                    <a:pt x="18727" y="740"/>
                    <a:pt x="18021" y="2041"/>
                  </a:cubicBezTo>
                  <a:cubicBezTo>
                    <a:pt x="13290" y="10670"/>
                    <a:pt x="10069" y="20044"/>
                    <a:pt x="8496" y="29758"/>
                  </a:cubicBezTo>
                  <a:cubicBezTo>
                    <a:pt x="6335" y="39688"/>
                    <a:pt x="3600" y="49483"/>
                    <a:pt x="304" y="59095"/>
                  </a:cubicBezTo>
                  <a:cubicBezTo>
                    <a:pt x="-2077" y="67096"/>
                    <a:pt x="10210" y="70430"/>
                    <a:pt x="12972" y="625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xmlns="" id="{A87A224C-36A1-485A-AFDF-3F7A07B6940E}"/>
                </a:ext>
              </a:extLst>
            </p:cNvPr>
            <p:cNvSpPr/>
            <p:nvPr/>
          </p:nvSpPr>
          <p:spPr>
            <a:xfrm>
              <a:off x="7828638" y="2286520"/>
              <a:ext cx="40495" cy="110640"/>
            </a:xfrm>
            <a:custGeom>
              <a:avLst/>
              <a:gdLst>
                <a:gd name="connsiteX0" fmla="*/ 14964 w 25144"/>
                <a:gd name="connsiteY0" fmla="*/ 63165 h 68699"/>
                <a:gd name="connsiteX1" fmla="*/ 21631 w 25144"/>
                <a:gd name="connsiteY1" fmla="*/ 33256 h 68699"/>
                <a:gd name="connsiteX2" fmla="*/ 24679 w 25144"/>
                <a:gd name="connsiteY2" fmla="*/ 3157 h 68699"/>
                <a:gd name="connsiteX3" fmla="*/ 19583 w 25144"/>
                <a:gd name="connsiteY3" fmla="*/ 131 h 68699"/>
                <a:gd name="connsiteX4" fmla="*/ 17631 w 25144"/>
                <a:gd name="connsiteY4" fmla="*/ 1252 h 68699"/>
                <a:gd name="connsiteX5" fmla="*/ 7534 w 25144"/>
                <a:gd name="connsiteY5" fmla="*/ 29256 h 68699"/>
                <a:gd name="connsiteX6" fmla="*/ 295 w 25144"/>
                <a:gd name="connsiteY6" fmla="*/ 58974 h 68699"/>
                <a:gd name="connsiteX7" fmla="*/ 5534 w 25144"/>
                <a:gd name="connsiteY7" fmla="*/ 68404 h 68699"/>
                <a:gd name="connsiteX8" fmla="*/ 14964 w 25144"/>
                <a:gd name="connsiteY8" fmla="*/ 63165 h 6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4" h="68699">
                  <a:moveTo>
                    <a:pt x="14964" y="63165"/>
                  </a:moveTo>
                  <a:cubicBezTo>
                    <a:pt x="17440" y="53640"/>
                    <a:pt x="19536" y="43258"/>
                    <a:pt x="21631" y="33256"/>
                  </a:cubicBezTo>
                  <a:cubicBezTo>
                    <a:pt x="24808" y="23561"/>
                    <a:pt x="25848" y="13293"/>
                    <a:pt x="24679" y="3157"/>
                  </a:cubicBezTo>
                  <a:cubicBezTo>
                    <a:pt x="24108" y="914"/>
                    <a:pt x="21826" y="-441"/>
                    <a:pt x="19583" y="131"/>
                  </a:cubicBezTo>
                  <a:cubicBezTo>
                    <a:pt x="18843" y="319"/>
                    <a:pt x="18167" y="707"/>
                    <a:pt x="17631" y="1252"/>
                  </a:cubicBezTo>
                  <a:cubicBezTo>
                    <a:pt x="12017" y="9616"/>
                    <a:pt x="8550" y="19234"/>
                    <a:pt x="7534" y="29256"/>
                  </a:cubicBezTo>
                  <a:cubicBezTo>
                    <a:pt x="5248" y="39257"/>
                    <a:pt x="2962" y="49163"/>
                    <a:pt x="295" y="58974"/>
                  </a:cubicBezTo>
                  <a:cubicBezTo>
                    <a:pt x="-862" y="63025"/>
                    <a:pt x="1484" y="67246"/>
                    <a:pt x="5534" y="68404"/>
                  </a:cubicBezTo>
                  <a:cubicBezTo>
                    <a:pt x="9585" y="69561"/>
                    <a:pt x="13806" y="67216"/>
                    <a:pt x="14964" y="631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xmlns="" id="{BDE1F608-6F8C-413F-BA2B-08B69347F5D1}"/>
                </a:ext>
              </a:extLst>
            </p:cNvPr>
            <p:cNvSpPr/>
            <p:nvPr/>
          </p:nvSpPr>
          <p:spPr>
            <a:xfrm>
              <a:off x="7881809" y="2244884"/>
              <a:ext cx="30065" cy="108057"/>
            </a:xfrm>
            <a:custGeom>
              <a:avLst/>
              <a:gdLst>
                <a:gd name="connsiteX0" fmla="*/ 10524 w 18668"/>
                <a:gd name="connsiteY0" fmla="*/ 63301 h 67095"/>
                <a:gd name="connsiteX1" fmla="*/ 16810 w 18668"/>
                <a:gd name="connsiteY1" fmla="*/ 33583 h 67095"/>
                <a:gd name="connsiteX2" fmla="*/ 18430 w 18668"/>
                <a:gd name="connsiteY2" fmla="*/ 3484 h 67095"/>
                <a:gd name="connsiteX3" fmla="*/ 12333 w 18668"/>
                <a:gd name="connsiteY3" fmla="*/ 1769 h 67095"/>
                <a:gd name="connsiteX4" fmla="*/ 6428 w 18668"/>
                <a:gd name="connsiteY4" fmla="*/ 29773 h 67095"/>
                <a:gd name="connsiteX5" fmla="*/ 332 w 18668"/>
                <a:gd name="connsiteY5" fmla="*/ 60443 h 67095"/>
                <a:gd name="connsiteX6" fmla="*/ 10524 w 18668"/>
                <a:gd name="connsiteY6" fmla="*/ 63301 h 6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68" h="67095">
                  <a:moveTo>
                    <a:pt x="10524" y="63301"/>
                  </a:moveTo>
                  <a:cubicBezTo>
                    <a:pt x="13664" y="53645"/>
                    <a:pt x="15772" y="43683"/>
                    <a:pt x="16810" y="33583"/>
                  </a:cubicBezTo>
                  <a:cubicBezTo>
                    <a:pt x="18491" y="23644"/>
                    <a:pt x="19034" y="13546"/>
                    <a:pt x="18430" y="3484"/>
                  </a:cubicBezTo>
                  <a:cubicBezTo>
                    <a:pt x="18430" y="436"/>
                    <a:pt x="13857" y="-1660"/>
                    <a:pt x="12333" y="1769"/>
                  </a:cubicBezTo>
                  <a:cubicBezTo>
                    <a:pt x="8743" y="10686"/>
                    <a:pt x="6744" y="20165"/>
                    <a:pt x="6428" y="29773"/>
                  </a:cubicBezTo>
                  <a:cubicBezTo>
                    <a:pt x="5492" y="40184"/>
                    <a:pt x="3448" y="50465"/>
                    <a:pt x="332" y="60443"/>
                  </a:cubicBezTo>
                  <a:cubicBezTo>
                    <a:pt x="-1954" y="67111"/>
                    <a:pt x="8238" y="69968"/>
                    <a:pt x="10524" y="633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xmlns="" id="{323FFAD0-3B2D-4B08-A503-0782544DE131}"/>
                </a:ext>
              </a:extLst>
            </p:cNvPr>
            <p:cNvSpPr/>
            <p:nvPr/>
          </p:nvSpPr>
          <p:spPr>
            <a:xfrm>
              <a:off x="7922133" y="2219046"/>
              <a:ext cx="20890" cy="23623"/>
            </a:xfrm>
            <a:custGeom>
              <a:avLst/>
              <a:gdLst>
                <a:gd name="connsiteX0" fmla="*/ 6346 w 12971"/>
                <a:gd name="connsiteY0" fmla="*/ 14669 h 14668"/>
                <a:gd name="connsiteX1" fmla="*/ 12968 w 12971"/>
                <a:gd name="connsiteY1" fmla="*/ 7582 h 14668"/>
                <a:gd name="connsiteX2" fmla="*/ 12728 w 12971"/>
                <a:gd name="connsiteY2" fmla="*/ 6001 h 14668"/>
                <a:gd name="connsiteX3" fmla="*/ 12728 w 12971"/>
                <a:gd name="connsiteY3" fmla="*/ 4667 h 14668"/>
                <a:gd name="connsiteX4" fmla="*/ 6727 w 12971"/>
                <a:gd name="connsiteY4" fmla="*/ 0 h 14668"/>
                <a:gd name="connsiteX5" fmla="*/ 726 w 12971"/>
                <a:gd name="connsiteY5" fmla="*/ 4667 h 14668"/>
                <a:gd name="connsiteX6" fmla="*/ 250 w 12971"/>
                <a:gd name="connsiteY6" fmla="*/ 6001 h 14668"/>
                <a:gd name="connsiteX7" fmla="*/ 5031 w 12971"/>
                <a:gd name="connsiteY7" fmla="*/ 14439 h 14668"/>
                <a:gd name="connsiteX8" fmla="*/ 6346 w 12971"/>
                <a:gd name="connsiteY8" fmla="*/ 14669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1" h="14668">
                  <a:moveTo>
                    <a:pt x="6346" y="14669"/>
                  </a:moveTo>
                  <a:cubicBezTo>
                    <a:pt x="10132" y="14540"/>
                    <a:pt x="13096" y="11368"/>
                    <a:pt x="12968" y="7582"/>
                  </a:cubicBezTo>
                  <a:cubicBezTo>
                    <a:pt x="12950" y="7048"/>
                    <a:pt x="12869" y="6517"/>
                    <a:pt x="12728" y="6001"/>
                  </a:cubicBezTo>
                  <a:cubicBezTo>
                    <a:pt x="12770" y="5557"/>
                    <a:pt x="12770" y="5111"/>
                    <a:pt x="12728" y="4667"/>
                  </a:cubicBezTo>
                  <a:cubicBezTo>
                    <a:pt x="11974" y="1960"/>
                    <a:pt x="9537" y="65"/>
                    <a:pt x="6727" y="0"/>
                  </a:cubicBezTo>
                  <a:cubicBezTo>
                    <a:pt x="3906" y="33"/>
                    <a:pt x="1453" y="1941"/>
                    <a:pt x="726" y="4667"/>
                  </a:cubicBezTo>
                  <a:lnTo>
                    <a:pt x="250" y="6001"/>
                  </a:lnTo>
                  <a:cubicBezTo>
                    <a:pt x="-760" y="9651"/>
                    <a:pt x="1380" y="13429"/>
                    <a:pt x="5031" y="14439"/>
                  </a:cubicBezTo>
                  <a:cubicBezTo>
                    <a:pt x="5461" y="14558"/>
                    <a:pt x="5901" y="14635"/>
                    <a:pt x="6346" y="146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xmlns="" id="{BA6AF7F6-83FC-4727-8507-591C4BFAA19B}"/>
                </a:ext>
              </a:extLst>
            </p:cNvPr>
            <p:cNvSpPr/>
            <p:nvPr/>
          </p:nvSpPr>
          <p:spPr>
            <a:xfrm>
              <a:off x="6759882" y="1929584"/>
              <a:ext cx="31946" cy="114678"/>
            </a:xfrm>
            <a:custGeom>
              <a:avLst/>
              <a:gdLst>
                <a:gd name="connsiteX0" fmla="*/ 14019 w 19836"/>
                <a:gd name="connsiteY0" fmla="*/ 71053 h 71206"/>
                <a:gd name="connsiteX1" fmla="*/ 19825 w 19836"/>
                <a:gd name="connsiteY1" fmla="*/ 67639 h 71206"/>
                <a:gd name="connsiteX2" fmla="*/ 19829 w 19836"/>
                <a:gd name="connsiteY2" fmla="*/ 67624 h 71206"/>
                <a:gd name="connsiteX3" fmla="*/ 16495 w 19836"/>
                <a:gd name="connsiteY3" fmla="*/ 53241 h 71206"/>
                <a:gd name="connsiteX4" fmla="*/ 13447 w 19836"/>
                <a:gd name="connsiteY4" fmla="*/ 36858 h 71206"/>
                <a:gd name="connsiteX5" fmla="*/ 12590 w 19836"/>
                <a:gd name="connsiteY5" fmla="*/ 19427 h 71206"/>
                <a:gd name="connsiteX6" fmla="*/ 11161 w 19836"/>
                <a:gd name="connsiteY6" fmla="*/ 3901 h 71206"/>
                <a:gd name="connsiteX7" fmla="*/ 5442 w 19836"/>
                <a:gd name="connsiteY7" fmla="*/ 96 h 71206"/>
                <a:gd name="connsiteX8" fmla="*/ 1636 w 19836"/>
                <a:gd name="connsiteY8" fmla="*/ 3901 h 71206"/>
                <a:gd name="connsiteX9" fmla="*/ 17 w 19836"/>
                <a:gd name="connsiteY9" fmla="*/ 21046 h 71206"/>
                <a:gd name="connsiteX10" fmla="*/ 874 w 19836"/>
                <a:gd name="connsiteY10" fmla="*/ 40096 h 71206"/>
                <a:gd name="connsiteX11" fmla="*/ 14019 w 19836"/>
                <a:gd name="connsiteY11" fmla="*/ 71053 h 71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36" h="71206">
                  <a:moveTo>
                    <a:pt x="14019" y="71053"/>
                  </a:moveTo>
                  <a:cubicBezTo>
                    <a:pt x="16564" y="71713"/>
                    <a:pt x="19164" y="70185"/>
                    <a:pt x="19825" y="67639"/>
                  </a:cubicBezTo>
                  <a:cubicBezTo>
                    <a:pt x="19826" y="67634"/>
                    <a:pt x="19828" y="67629"/>
                    <a:pt x="19829" y="67624"/>
                  </a:cubicBezTo>
                  <a:cubicBezTo>
                    <a:pt x="19941" y="62626"/>
                    <a:pt x="18795" y="57680"/>
                    <a:pt x="16495" y="53241"/>
                  </a:cubicBezTo>
                  <a:cubicBezTo>
                    <a:pt x="14858" y="47914"/>
                    <a:pt x="13836" y="42417"/>
                    <a:pt x="13447" y="36858"/>
                  </a:cubicBezTo>
                  <a:cubicBezTo>
                    <a:pt x="12876" y="31048"/>
                    <a:pt x="12685" y="25237"/>
                    <a:pt x="12590" y="19427"/>
                  </a:cubicBezTo>
                  <a:cubicBezTo>
                    <a:pt x="12495" y="13617"/>
                    <a:pt x="11637" y="9140"/>
                    <a:pt x="11161" y="3901"/>
                  </a:cubicBezTo>
                  <a:cubicBezTo>
                    <a:pt x="10633" y="1271"/>
                    <a:pt x="8072" y="-432"/>
                    <a:pt x="5442" y="96"/>
                  </a:cubicBezTo>
                  <a:cubicBezTo>
                    <a:pt x="3522" y="482"/>
                    <a:pt x="2022" y="1982"/>
                    <a:pt x="1636" y="3901"/>
                  </a:cubicBezTo>
                  <a:cubicBezTo>
                    <a:pt x="1065" y="9616"/>
                    <a:pt x="112" y="15141"/>
                    <a:pt x="17" y="21046"/>
                  </a:cubicBezTo>
                  <a:cubicBezTo>
                    <a:pt x="-76" y="27408"/>
                    <a:pt x="211" y="33769"/>
                    <a:pt x="874" y="40096"/>
                  </a:cubicBezTo>
                  <a:cubicBezTo>
                    <a:pt x="1541" y="48669"/>
                    <a:pt x="3351" y="68767"/>
                    <a:pt x="14019" y="7105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xmlns="" id="{3468EAE6-972F-488E-A2C4-22DC384D71F6}"/>
                </a:ext>
              </a:extLst>
            </p:cNvPr>
            <p:cNvSpPr/>
            <p:nvPr/>
          </p:nvSpPr>
          <p:spPr>
            <a:xfrm>
              <a:off x="6803311" y="1970242"/>
              <a:ext cx="28696" cy="47299"/>
            </a:xfrm>
            <a:custGeom>
              <a:avLst/>
              <a:gdLst>
                <a:gd name="connsiteX0" fmla="*/ 10484 w 17818"/>
                <a:gd name="connsiteY0" fmla="*/ 28758 h 29369"/>
                <a:gd name="connsiteX1" fmla="*/ 17209 w 17818"/>
                <a:gd name="connsiteY1" fmla="*/ 26797 h 29369"/>
                <a:gd name="connsiteX2" fmla="*/ 17819 w 17818"/>
                <a:gd name="connsiteY2" fmla="*/ 24472 h 29369"/>
                <a:gd name="connsiteX3" fmla="*/ 10104 w 17818"/>
                <a:gd name="connsiteY3" fmla="*/ 5422 h 29369"/>
                <a:gd name="connsiteX4" fmla="*/ 5960 w 17818"/>
                <a:gd name="connsiteY4" fmla="*/ 41 h 29369"/>
                <a:gd name="connsiteX5" fmla="*/ 579 w 17818"/>
                <a:gd name="connsiteY5" fmla="*/ 4184 h 29369"/>
                <a:gd name="connsiteX6" fmla="*/ 10485 w 17818"/>
                <a:gd name="connsiteY6" fmla="*/ 28758 h 29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18" h="29369">
                  <a:moveTo>
                    <a:pt x="10484" y="28758"/>
                  </a:moveTo>
                  <a:cubicBezTo>
                    <a:pt x="12883" y="30074"/>
                    <a:pt x="15893" y="29196"/>
                    <a:pt x="17209" y="26797"/>
                  </a:cubicBezTo>
                  <a:cubicBezTo>
                    <a:pt x="17600" y="26084"/>
                    <a:pt x="17809" y="25286"/>
                    <a:pt x="17819" y="24472"/>
                  </a:cubicBezTo>
                  <a:cubicBezTo>
                    <a:pt x="17819" y="17043"/>
                    <a:pt x="10199" y="12852"/>
                    <a:pt x="10104" y="5422"/>
                  </a:cubicBezTo>
                  <a:cubicBezTo>
                    <a:pt x="10445" y="2792"/>
                    <a:pt x="8591" y="383"/>
                    <a:pt x="5960" y="41"/>
                  </a:cubicBezTo>
                  <a:cubicBezTo>
                    <a:pt x="3330" y="-301"/>
                    <a:pt x="920" y="1554"/>
                    <a:pt x="579" y="4184"/>
                  </a:cubicBezTo>
                  <a:cubicBezTo>
                    <a:pt x="-1569" y="13640"/>
                    <a:pt x="2379" y="23436"/>
                    <a:pt x="10485" y="287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xmlns="" id="{C448C119-1F96-43F9-8DD7-AA67CA5B4BD6}"/>
                </a:ext>
              </a:extLst>
            </p:cNvPr>
            <p:cNvSpPr/>
            <p:nvPr/>
          </p:nvSpPr>
          <p:spPr>
            <a:xfrm>
              <a:off x="6842641" y="2002716"/>
              <a:ext cx="25417" cy="31130"/>
            </a:xfrm>
            <a:custGeom>
              <a:avLst/>
              <a:gdLst>
                <a:gd name="connsiteX0" fmla="*/ 1875 w 15782"/>
                <a:gd name="connsiteY0" fmla="*/ 6689 h 19329"/>
                <a:gd name="connsiteX1" fmla="*/ 1875 w 15782"/>
                <a:gd name="connsiteY1" fmla="*/ 7641 h 19329"/>
                <a:gd name="connsiteX2" fmla="*/ 3494 w 15782"/>
                <a:gd name="connsiteY2" fmla="*/ 11451 h 19329"/>
                <a:gd name="connsiteX3" fmla="*/ 8638 w 15782"/>
                <a:gd name="connsiteY3" fmla="*/ 18690 h 19329"/>
                <a:gd name="connsiteX4" fmla="*/ 15144 w 15782"/>
                <a:gd name="connsiteY4" fmla="*/ 16948 h 19329"/>
                <a:gd name="connsiteX5" fmla="*/ 15782 w 15782"/>
                <a:gd name="connsiteY5" fmla="*/ 14499 h 19329"/>
                <a:gd name="connsiteX6" fmla="*/ 11305 w 15782"/>
                <a:gd name="connsiteY6" fmla="*/ 4974 h 19329"/>
                <a:gd name="connsiteX7" fmla="*/ 4352 w 15782"/>
                <a:gd name="connsiteY7" fmla="*/ 117 h 19329"/>
                <a:gd name="connsiteX8" fmla="*/ 351 w 15782"/>
                <a:gd name="connsiteY8" fmla="*/ 1736 h 19329"/>
                <a:gd name="connsiteX9" fmla="*/ 1875 w 15782"/>
                <a:gd name="connsiteY9" fmla="*/ 6689 h 19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82" h="19329">
                  <a:moveTo>
                    <a:pt x="1875" y="6689"/>
                  </a:moveTo>
                  <a:cubicBezTo>
                    <a:pt x="1399" y="6689"/>
                    <a:pt x="1875" y="7451"/>
                    <a:pt x="1875" y="7641"/>
                  </a:cubicBezTo>
                  <a:cubicBezTo>
                    <a:pt x="2275" y="8966"/>
                    <a:pt x="2818" y="10244"/>
                    <a:pt x="3494" y="11451"/>
                  </a:cubicBezTo>
                  <a:cubicBezTo>
                    <a:pt x="4447" y="14324"/>
                    <a:pt x="6239" y="16845"/>
                    <a:pt x="8638" y="18690"/>
                  </a:cubicBezTo>
                  <a:cubicBezTo>
                    <a:pt x="10916" y="20006"/>
                    <a:pt x="13828" y="19226"/>
                    <a:pt x="15144" y="16948"/>
                  </a:cubicBezTo>
                  <a:cubicBezTo>
                    <a:pt x="15574" y="16204"/>
                    <a:pt x="15794" y="15358"/>
                    <a:pt x="15782" y="14499"/>
                  </a:cubicBezTo>
                  <a:cubicBezTo>
                    <a:pt x="15145" y="10988"/>
                    <a:pt x="13602" y="7705"/>
                    <a:pt x="11305" y="4974"/>
                  </a:cubicBezTo>
                  <a:cubicBezTo>
                    <a:pt x="9505" y="2718"/>
                    <a:pt x="7090" y="1031"/>
                    <a:pt x="4352" y="117"/>
                  </a:cubicBezTo>
                  <a:cubicBezTo>
                    <a:pt x="2807" y="-285"/>
                    <a:pt x="1182" y="373"/>
                    <a:pt x="351" y="1736"/>
                  </a:cubicBezTo>
                  <a:cubicBezTo>
                    <a:pt x="-467" y="3535"/>
                    <a:pt x="187" y="5661"/>
                    <a:pt x="1875" y="668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xmlns="" id="{74C8036B-4F23-4F8E-BD5C-6CBC8C2E7F9D}"/>
                </a:ext>
              </a:extLst>
            </p:cNvPr>
            <p:cNvSpPr/>
            <p:nvPr/>
          </p:nvSpPr>
          <p:spPr>
            <a:xfrm>
              <a:off x="6882601" y="2025258"/>
              <a:ext cx="25845" cy="28490"/>
            </a:xfrm>
            <a:custGeom>
              <a:avLst/>
              <a:gdLst>
                <a:gd name="connsiteX0" fmla="*/ 4304 w 16048"/>
                <a:gd name="connsiteY0" fmla="*/ 12885 h 17690"/>
                <a:gd name="connsiteX1" fmla="*/ 4304 w 16048"/>
                <a:gd name="connsiteY1" fmla="*/ 13361 h 17690"/>
                <a:gd name="connsiteX2" fmla="*/ 4304 w 16048"/>
                <a:gd name="connsiteY2" fmla="*/ 13361 h 17690"/>
                <a:gd name="connsiteX3" fmla="*/ 6305 w 16048"/>
                <a:gd name="connsiteY3" fmla="*/ 16028 h 17690"/>
                <a:gd name="connsiteX4" fmla="*/ 14387 w 16048"/>
                <a:gd name="connsiteY4" fmla="*/ 16004 h 17690"/>
                <a:gd name="connsiteX5" fmla="*/ 15830 w 16048"/>
                <a:gd name="connsiteY5" fmla="*/ 10409 h 17690"/>
                <a:gd name="connsiteX6" fmla="*/ 10210 w 16048"/>
                <a:gd name="connsiteY6" fmla="*/ 1836 h 17690"/>
                <a:gd name="connsiteX7" fmla="*/ 1997 w 16048"/>
                <a:gd name="connsiteY7" fmla="*/ 1572 h 17690"/>
                <a:gd name="connsiteX8" fmla="*/ 1733 w 16048"/>
                <a:gd name="connsiteY8" fmla="*/ 1836 h 17690"/>
                <a:gd name="connsiteX9" fmla="*/ 1733 w 16048"/>
                <a:gd name="connsiteY9" fmla="*/ 10504 h 17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8" h="17690">
                  <a:moveTo>
                    <a:pt x="4304" y="12885"/>
                  </a:moveTo>
                  <a:lnTo>
                    <a:pt x="4304" y="13361"/>
                  </a:lnTo>
                  <a:lnTo>
                    <a:pt x="4304" y="13361"/>
                  </a:lnTo>
                  <a:cubicBezTo>
                    <a:pt x="4892" y="14307"/>
                    <a:pt x="5561" y="15200"/>
                    <a:pt x="6305" y="16028"/>
                  </a:cubicBezTo>
                  <a:cubicBezTo>
                    <a:pt x="8543" y="18253"/>
                    <a:pt x="12162" y="18243"/>
                    <a:pt x="14387" y="16004"/>
                  </a:cubicBezTo>
                  <a:cubicBezTo>
                    <a:pt x="15844" y="14537"/>
                    <a:pt x="16396" y="12398"/>
                    <a:pt x="15830" y="10409"/>
                  </a:cubicBezTo>
                  <a:cubicBezTo>
                    <a:pt x="14632" y="7161"/>
                    <a:pt x="12710" y="4229"/>
                    <a:pt x="10210" y="1836"/>
                  </a:cubicBezTo>
                  <a:cubicBezTo>
                    <a:pt x="8015" y="-505"/>
                    <a:pt x="4338" y="-623"/>
                    <a:pt x="1997" y="1572"/>
                  </a:cubicBezTo>
                  <a:cubicBezTo>
                    <a:pt x="1906" y="1657"/>
                    <a:pt x="1818" y="1745"/>
                    <a:pt x="1733" y="1836"/>
                  </a:cubicBezTo>
                  <a:cubicBezTo>
                    <a:pt x="-578" y="4264"/>
                    <a:pt x="-578" y="8077"/>
                    <a:pt x="1733" y="1050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xmlns="" id="{1D46C483-C8AC-4DE9-8D9E-F55D51B2C489}"/>
                </a:ext>
              </a:extLst>
            </p:cNvPr>
            <p:cNvSpPr/>
            <p:nvPr/>
          </p:nvSpPr>
          <p:spPr>
            <a:xfrm>
              <a:off x="7366691" y="2514737"/>
              <a:ext cx="28967" cy="29856"/>
            </a:xfrm>
            <a:custGeom>
              <a:avLst/>
              <a:gdLst>
                <a:gd name="connsiteX0" fmla="*/ 5378 w 17986"/>
                <a:gd name="connsiteY0" fmla="*/ 13948 h 18538"/>
                <a:gd name="connsiteX1" fmla="*/ 16427 w 17986"/>
                <a:gd name="connsiteY1" fmla="*/ 18234 h 18538"/>
                <a:gd name="connsiteX2" fmla="*/ 17867 w 17986"/>
                <a:gd name="connsiteY2" fmla="*/ 15339 h 18538"/>
                <a:gd name="connsiteX3" fmla="*/ 17666 w 17986"/>
                <a:gd name="connsiteY3" fmla="*/ 14900 h 18538"/>
                <a:gd name="connsiteX4" fmla="*/ 10903 w 17986"/>
                <a:gd name="connsiteY4" fmla="*/ 8804 h 18538"/>
                <a:gd name="connsiteX5" fmla="*/ 5569 w 17986"/>
                <a:gd name="connsiteY5" fmla="*/ 1946 h 18538"/>
                <a:gd name="connsiteX6" fmla="*/ 140 w 17986"/>
                <a:gd name="connsiteY6" fmla="*/ 3470 h 18538"/>
                <a:gd name="connsiteX7" fmla="*/ 5378 w 17986"/>
                <a:gd name="connsiteY7" fmla="*/ 13948 h 1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86" h="18538">
                  <a:moveTo>
                    <a:pt x="5378" y="13948"/>
                  </a:moveTo>
                  <a:cubicBezTo>
                    <a:pt x="7786" y="17568"/>
                    <a:pt x="12209" y="19284"/>
                    <a:pt x="16427" y="18234"/>
                  </a:cubicBezTo>
                  <a:cubicBezTo>
                    <a:pt x="17624" y="17832"/>
                    <a:pt x="18269" y="16536"/>
                    <a:pt x="17867" y="15339"/>
                  </a:cubicBezTo>
                  <a:cubicBezTo>
                    <a:pt x="17815" y="15186"/>
                    <a:pt x="17748" y="15039"/>
                    <a:pt x="17666" y="14900"/>
                  </a:cubicBezTo>
                  <a:cubicBezTo>
                    <a:pt x="15937" y="12352"/>
                    <a:pt x="13617" y="10260"/>
                    <a:pt x="10903" y="8804"/>
                  </a:cubicBezTo>
                  <a:cubicBezTo>
                    <a:pt x="8355" y="7237"/>
                    <a:pt x="6460" y="4801"/>
                    <a:pt x="5569" y="1946"/>
                  </a:cubicBezTo>
                  <a:cubicBezTo>
                    <a:pt x="4235" y="-1387"/>
                    <a:pt x="-908" y="-149"/>
                    <a:pt x="140" y="3470"/>
                  </a:cubicBezTo>
                  <a:cubicBezTo>
                    <a:pt x="1223" y="7257"/>
                    <a:pt x="2999" y="10810"/>
                    <a:pt x="5378" y="1394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xmlns="" id="{32DE4277-7F43-4322-A47C-0C56D1B5CBCA}"/>
                </a:ext>
              </a:extLst>
            </p:cNvPr>
            <p:cNvSpPr/>
            <p:nvPr/>
          </p:nvSpPr>
          <p:spPr>
            <a:xfrm>
              <a:off x="7413966" y="2509038"/>
              <a:ext cx="67252" cy="72954"/>
            </a:xfrm>
            <a:custGeom>
              <a:avLst/>
              <a:gdLst>
                <a:gd name="connsiteX0" fmla="*/ 17363 w 41758"/>
                <a:gd name="connsiteY0" fmla="*/ 31584 h 45299"/>
                <a:gd name="connsiteX1" fmla="*/ 38319 w 41758"/>
                <a:gd name="connsiteY1" fmla="*/ 45300 h 45299"/>
                <a:gd name="connsiteX2" fmla="*/ 41757 w 41758"/>
                <a:gd name="connsiteY2" fmla="*/ 41692 h 45299"/>
                <a:gd name="connsiteX3" fmla="*/ 41652 w 41758"/>
                <a:gd name="connsiteY3" fmla="*/ 40918 h 45299"/>
                <a:gd name="connsiteX4" fmla="*/ 27555 w 41758"/>
                <a:gd name="connsiteY4" fmla="*/ 23678 h 45299"/>
                <a:gd name="connsiteX5" fmla="*/ 11077 w 41758"/>
                <a:gd name="connsiteY5" fmla="*/ 3104 h 45299"/>
                <a:gd name="connsiteX6" fmla="*/ 695 w 41758"/>
                <a:gd name="connsiteY6" fmla="*/ 9391 h 45299"/>
                <a:gd name="connsiteX7" fmla="*/ 17363 w 41758"/>
                <a:gd name="connsiteY7" fmla="*/ 31584 h 45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8" h="45299">
                  <a:moveTo>
                    <a:pt x="17363" y="31584"/>
                  </a:moveTo>
                  <a:cubicBezTo>
                    <a:pt x="23078" y="37585"/>
                    <a:pt x="29651" y="45014"/>
                    <a:pt x="38319" y="45300"/>
                  </a:cubicBezTo>
                  <a:cubicBezTo>
                    <a:pt x="40264" y="45253"/>
                    <a:pt x="41804" y="43638"/>
                    <a:pt x="41757" y="41692"/>
                  </a:cubicBezTo>
                  <a:cubicBezTo>
                    <a:pt x="41751" y="41431"/>
                    <a:pt x="41716" y="41172"/>
                    <a:pt x="41652" y="40918"/>
                  </a:cubicBezTo>
                  <a:cubicBezTo>
                    <a:pt x="39747" y="33298"/>
                    <a:pt x="32889" y="28726"/>
                    <a:pt x="27555" y="23678"/>
                  </a:cubicBezTo>
                  <a:cubicBezTo>
                    <a:pt x="20968" y="17774"/>
                    <a:pt x="15400" y="10822"/>
                    <a:pt x="11077" y="3104"/>
                  </a:cubicBezTo>
                  <a:cubicBezTo>
                    <a:pt x="7458" y="-3944"/>
                    <a:pt x="-2734" y="2247"/>
                    <a:pt x="695" y="9391"/>
                  </a:cubicBezTo>
                  <a:cubicBezTo>
                    <a:pt x="5108" y="17582"/>
                    <a:pt x="10727" y="25063"/>
                    <a:pt x="17363" y="315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xmlns="" id="{3CE73497-3CE8-4D96-8CD9-4E8DC4BA0330}"/>
                </a:ext>
              </a:extLst>
            </p:cNvPr>
            <p:cNvSpPr/>
            <p:nvPr/>
          </p:nvSpPr>
          <p:spPr>
            <a:xfrm>
              <a:off x="7489100" y="2522341"/>
              <a:ext cx="73236" cy="61770"/>
            </a:xfrm>
            <a:custGeom>
              <a:avLst/>
              <a:gdLst>
                <a:gd name="connsiteX0" fmla="*/ 31481 w 45474"/>
                <a:gd name="connsiteY0" fmla="*/ 17609 h 38354"/>
                <a:gd name="connsiteX1" fmla="*/ 10240 w 45474"/>
                <a:gd name="connsiteY1" fmla="*/ 845 h 38354"/>
                <a:gd name="connsiteX2" fmla="*/ 3382 w 45474"/>
                <a:gd name="connsiteY2" fmla="*/ 12846 h 38354"/>
                <a:gd name="connsiteX3" fmla="*/ 24337 w 45474"/>
                <a:gd name="connsiteY3" fmla="*/ 29801 h 38354"/>
                <a:gd name="connsiteX4" fmla="*/ 44625 w 45474"/>
                <a:gd name="connsiteY4" fmla="*/ 35516 h 38354"/>
                <a:gd name="connsiteX5" fmla="*/ 31481 w 45474"/>
                <a:gd name="connsiteY5" fmla="*/ 17609 h 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474" h="38354">
                  <a:moveTo>
                    <a:pt x="31481" y="17609"/>
                  </a:moveTo>
                  <a:cubicBezTo>
                    <a:pt x="25104" y="11183"/>
                    <a:pt x="17972" y="5554"/>
                    <a:pt x="10240" y="845"/>
                  </a:cubicBezTo>
                  <a:cubicBezTo>
                    <a:pt x="2525" y="-3251"/>
                    <a:pt x="-4333" y="8655"/>
                    <a:pt x="3382" y="12846"/>
                  </a:cubicBezTo>
                  <a:cubicBezTo>
                    <a:pt x="11007" y="17657"/>
                    <a:pt x="18041" y="23348"/>
                    <a:pt x="24337" y="29801"/>
                  </a:cubicBezTo>
                  <a:cubicBezTo>
                    <a:pt x="28147" y="33134"/>
                    <a:pt x="40244" y="43231"/>
                    <a:pt x="44625" y="35516"/>
                  </a:cubicBezTo>
                  <a:cubicBezTo>
                    <a:pt x="49007" y="27801"/>
                    <a:pt x="35196" y="20657"/>
                    <a:pt x="31481" y="176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xmlns="" id="{16B74419-B084-4A85-9DB4-62679A8DD4DE}"/>
                </a:ext>
              </a:extLst>
            </p:cNvPr>
            <p:cNvSpPr/>
            <p:nvPr/>
          </p:nvSpPr>
          <p:spPr>
            <a:xfrm>
              <a:off x="7566728" y="2504398"/>
              <a:ext cx="60943" cy="51026"/>
            </a:xfrm>
            <a:custGeom>
              <a:avLst/>
              <a:gdLst>
                <a:gd name="connsiteX0" fmla="*/ 23761 w 37841"/>
                <a:gd name="connsiteY0" fmla="*/ 16081 h 31683"/>
                <a:gd name="connsiteX1" fmla="*/ 11855 w 37841"/>
                <a:gd name="connsiteY1" fmla="*/ 3508 h 31683"/>
                <a:gd name="connsiteX2" fmla="*/ 615 w 37841"/>
                <a:gd name="connsiteY2" fmla="*/ 10271 h 31683"/>
                <a:gd name="connsiteX3" fmla="*/ 35286 w 37841"/>
                <a:gd name="connsiteY3" fmla="*/ 30464 h 31683"/>
                <a:gd name="connsiteX4" fmla="*/ 37654 w 37841"/>
                <a:gd name="connsiteY4" fmla="*/ 25774 h 31683"/>
                <a:gd name="connsiteX5" fmla="*/ 36810 w 37841"/>
                <a:gd name="connsiteY5" fmla="*/ 24368 h 31683"/>
                <a:gd name="connsiteX6" fmla="*/ 23761 w 37841"/>
                <a:gd name="connsiteY6" fmla="*/ 16081 h 3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841" h="31683">
                  <a:moveTo>
                    <a:pt x="23761" y="16081"/>
                  </a:moveTo>
                  <a:cubicBezTo>
                    <a:pt x="18424" y="13439"/>
                    <a:pt x="14203" y="8981"/>
                    <a:pt x="11855" y="3508"/>
                  </a:cubicBezTo>
                  <a:cubicBezTo>
                    <a:pt x="8426" y="-4398"/>
                    <a:pt x="-2719" y="2460"/>
                    <a:pt x="615" y="10271"/>
                  </a:cubicBezTo>
                  <a:cubicBezTo>
                    <a:pt x="5473" y="21605"/>
                    <a:pt x="22427" y="35988"/>
                    <a:pt x="35286" y="30464"/>
                  </a:cubicBezTo>
                  <a:cubicBezTo>
                    <a:pt x="37235" y="29823"/>
                    <a:pt x="38295" y="27723"/>
                    <a:pt x="37654" y="25774"/>
                  </a:cubicBezTo>
                  <a:cubicBezTo>
                    <a:pt x="37481" y="25248"/>
                    <a:pt x="37193" y="24768"/>
                    <a:pt x="36810" y="24368"/>
                  </a:cubicBezTo>
                  <a:cubicBezTo>
                    <a:pt x="32991" y="20847"/>
                    <a:pt x="28571" y="18041"/>
                    <a:pt x="23761" y="1608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xmlns="" id="{425CDB93-9059-4FFD-8D10-C08397F64101}"/>
                </a:ext>
              </a:extLst>
            </p:cNvPr>
            <p:cNvSpPr/>
            <p:nvPr/>
          </p:nvSpPr>
          <p:spPr>
            <a:xfrm>
              <a:off x="7664157" y="2518831"/>
              <a:ext cx="49518" cy="34188"/>
            </a:xfrm>
            <a:custGeom>
              <a:avLst/>
              <a:gdLst>
                <a:gd name="connsiteX0" fmla="*/ 9557 w 30747"/>
                <a:gd name="connsiteY0" fmla="*/ 1118 h 21228"/>
                <a:gd name="connsiteX1" fmla="*/ 2985 w 30747"/>
                <a:gd name="connsiteY1" fmla="*/ 12548 h 21228"/>
                <a:gd name="connsiteX2" fmla="*/ 15272 w 30747"/>
                <a:gd name="connsiteY2" fmla="*/ 18644 h 21228"/>
                <a:gd name="connsiteX3" fmla="*/ 28703 w 30747"/>
                <a:gd name="connsiteY3" fmla="*/ 20835 h 21228"/>
                <a:gd name="connsiteX4" fmla="*/ 30628 w 30747"/>
                <a:gd name="connsiteY4" fmla="*/ 17282 h 21228"/>
                <a:gd name="connsiteX5" fmla="*/ 30608 w 30747"/>
                <a:gd name="connsiteY5" fmla="*/ 17215 h 21228"/>
                <a:gd name="connsiteX6" fmla="*/ 9557 w 30747"/>
                <a:gd name="connsiteY6" fmla="*/ 1118 h 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47" h="21228">
                  <a:moveTo>
                    <a:pt x="9557" y="1118"/>
                  </a:moveTo>
                  <a:cubicBezTo>
                    <a:pt x="2699" y="-3644"/>
                    <a:pt x="-4064" y="8071"/>
                    <a:pt x="2985" y="12548"/>
                  </a:cubicBezTo>
                  <a:cubicBezTo>
                    <a:pt x="6943" y="14846"/>
                    <a:pt x="11048" y="16883"/>
                    <a:pt x="15272" y="18644"/>
                  </a:cubicBezTo>
                  <a:cubicBezTo>
                    <a:pt x="19327" y="21003"/>
                    <a:pt x="24109" y="21783"/>
                    <a:pt x="28703" y="20835"/>
                  </a:cubicBezTo>
                  <a:cubicBezTo>
                    <a:pt x="30215" y="20386"/>
                    <a:pt x="31078" y="18795"/>
                    <a:pt x="30628" y="17282"/>
                  </a:cubicBezTo>
                  <a:cubicBezTo>
                    <a:pt x="30622" y="17260"/>
                    <a:pt x="30615" y="17237"/>
                    <a:pt x="30608" y="17215"/>
                  </a:cubicBezTo>
                  <a:cubicBezTo>
                    <a:pt x="27274" y="8452"/>
                    <a:pt x="16320" y="6071"/>
                    <a:pt x="9557" y="11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xmlns="" id="{2E483BD7-8224-4B59-A99D-2C7B36774F92}"/>
                </a:ext>
              </a:extLst>
            </p:cNvPr>
            <p:cNvSpPr/>
            <p:nvPr/>
          </p:nvSpPr>
          <p:spPr>
            <a:xfrm>
              <a:off x="7742826" y="2506955"/>
              <a:ext cx="46656" cy="25132"/>
            </a:xfrm>
            <a:custGeom>
              <a:avLst/>
              <a:gdLst>
                <a:gd name="connsiteX0" fmla="*/ 7192 w 28970"/>
                <a:gd name="connsiteY0" fmla="*/ 15159 h 15605"/>
                <a:gd name="connsiteX1" fmla="*/ 15288 w 28970"/>
                <a:gd name="connsiteY1" fmla="*/ 15159 h 15605"/>
                <a:gd name="connsiteX2" fmla="*/ 24813 w 28970"/>
                <a:gd name="connsiteY2" fmla="*/ 15159 h 15605"/>
                <a:gd name="connsiteX3" fmla="*/ 28775 w 28970"/>
                <a:gd name="connsiteY3" fmla="*/ 8270 h 15605"/>
                <a:gd name="connsiteX4" fmla="*/ 27194 w 28970"/>
                <a:gd name="connsiteY4" fmla="*/ 5634 h 15605"/>
                <a:gd name="connsiteX5" fmla="*/ 7382 w 28970"/>
                <a:gd name="connsiteY5" fmla="*/ 15 h 15605"/>
                <a:gd name="connsiteX6" fmla="*/ 7192 w 28970"/>
                <a:gd name="connsiteY6" fmla="*/ 15159 h 1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970" h="15605">
                  <a:moveTo>
                    <a:pt x="7192" y="15159"/>
                  </a:moveTo>
                  <a:cubicBezTo>
                    <a:pt x="9859" y="15159"/>
                    <a:pt x="12526" y="15159"/>
                    <a:pt x="15288" y="15159"/>
                  </a:cubicBezTo>
                  <a:cubicBezTo>
                    <a:pt x="18435" y="15755"/>
                    <a:pt x="21665" y="15755"/>
                    <a:pt x="24813" y="15159"/>
                  </a:cubicBezTo>
                  <a:cubicBezTo>
                    <a:pt x="27809" y="14351"/>
                    <a:pt x="29584" y="11267"/>
                    <a:pt x="28775" y="8270"/>
                  </a:cubicBezTo>
                  <a:cubicBezTo>
                    <a:pt x="28503" y="7262"/>
                    <a:pt x="27956" y="6349"/>
                    <a:pt x="27194" y="5634"/>
                  </a:cubicBezTo>
                  <a:cubicBezTo>
                    <a:pt x="22622" y="15"/>
                    <a:pt x="13859" y="396"/>
                    <a:pt x="7382" y="15"/>
                  </a:cubicBezTo>
                  <a:cubicBezTo>
                    <a:pt x="-2429" y="-557"/>
                    <a:pt x="-2429" y="15636"/>
                    <a:pt x="7192" y="151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xmlns="" id="{D44AFD12-7F8C-4689-AD91-0AE4FBD0894A}"/>
                </a:ext>
              </a:extLst>
            </p:cNvPr>
            <p:cNvSpPr/>
            <p:nvPr/>
          </p:nvSpPr>
          <p:spPr>
            <a:xfrm>
              <a:off x="6586022" y="2514868"/>
              <a:ext cx="58718" cy="53012"/>
            </a:xfrm>
            <a:custGeom>
              <a:avLst/>
              <a:gdLst>
                <a:gd name="connsiteX0" fmla="*/ 13387 w 36459"/>
                <a:gd name="connsiteY0" fmla="*/ 22725 h 32916"/>
                <a:gd name="connsiteX1" fmla="*/ 22912 w 36459"/>
                <a:gd name="connsiteY1" fmla="*/ 29392 h 32916"/>
                <a:gd name="connsiteX2" fmla="*/ 33009 w 36459"/>
                <a:gd name="connsiteY2" fmla="*/ 32916 h 32916"/>
                <a:gd name="connsiteX3" fmla="*/ 36438 w 36459"/>
                <a:gd name="connsiteY3" fmla="*/ 29297 h 32916"/>
                <a:gd name="connsiteX4" fmla="*/ 24341 w 36459"/>
                <a:gd name="connsiteY4" fmla="*/ 14724 h 32916"/>
                <a:gd name="connsiteX5" fmla="*/ 9101 w 36459"/>
                <a:gd name="connsiteY5" fmla="*/ 2246 h 32916"/>
                <a:gd name="connsiteX6" fmla="*/ 2246 w 36459"/>
                <a:gd name="connsiteY6" fmla="*/ 806 h 32916"/>
                <a:gd name="connsiteX7" fmla="*/ 147 w 36459"/>
                <a:gd name="connsiteY7" fmla="*/ 6151 h 32916"/>
                <a:gd name="connsiteX8" fmla="*/ 13387 w 36459"/>
                <a:gd name="connsiteY8" fmla="*/ 22725 h 32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459" h="32916">
                  <a:moveTo>
                    <a:pt x="13387" y="22725"/>
                  </a:moveTo>
                  <a:cubicBezTo>
                    <a:pt x="16530" y="25106"/>
                    <a:pt x="20055" y="27106"/>
                    <a:pt x="22912" y="29392"/>
                  </a:cubicBezTo>
                  <a:cubicBezTo>
                    <a:pt x="25792" y="31657"/>
                    <a:pt x="29345" y="32897"/>
                    <a:pt x="33009" y="32916"/>
                  </a:cubicBezTo>
                  <a:cubicBezTo>
                    <a:pt x="34912" y="32770"/>
                    <a:pt x="36394" y="31205"/>
                    <a:pt x="36438" y="29297"/>
                  </a:cubicBezTo>
                  <a:cubicBezTo>
                    <a:pt x="36914" y="22058"/>
                    <a:pt x="29389" y="18058"/>
                    <a:pt x="24341" y="14724"/>
                  </a:cubicBezTo>
                  <a:cubicBezTo>
                    <a:pt x="18532" y="11545"/>
                    <a:pt x="13364" y="7314"/>
                    <a:pt x="9101" y="2246"/>
                  </a:cubicBezTo>
                  <a:cubicBezTo>
                    <a:pt x="7606" y="-44"/>
                    <a:pt x="4537" y="-689"/>
                    <a:pt x="2246" y="806"/>
                  </a:cubicBezTo>
                  <a:cubicBezTo>
                    <a:pt x="479" y="1959"/>
                    <a:pt x="-363" y="4105"/>
                    <a:pt x="147" y="6151"/>
                  </a:cubicBezTo>
                  <a:cubicBezTo>
                    <a:pt x="2322" y="13143"/>
                    <a:pt x="7049" y="19059"/>
                    <a:pt x="13387" y="227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xmlns="" id="{CDA7C98D-59F6-45B7-A815-3AAB6EEE3F4F}"/>
                </a:ext>
              </a:extLst>
            </p:cNvPr>
            <p:cNvSpPr/>
            <p:nvPr/>
          </p:nvSpPr>
          <p:spPr>
            <a:xfrm>
              <a:off x="7746330" y="2794758"/>
              <a:ext cx="37834" cy="29456"/>
            </a:xfrm>
            <a:custGeom>
              <a:avLst/>
              <a:gdLst>
                <a:gd name="connsiteX0" fmla="*/ 3396 w 23492"/>
                <a:gd name="connsiteY0" fmla="*/ 15336 h 18290"/>
                <a:gd name="connsiteX1" fmla="*/ 9206 w 23492"/>
                <a:gd name="connsiteY1" fmla="*/ 17622 h 18290"/>
                <a:gd name="connsiteX2" fmla="*/ 13493 w 23492"/>
                <a:gd name="connsiteY2" fmla="*/ 18289 h 18290"/>
                <a:gd name="connsiteX3" fmla="*/ 20922 w 23492"/>
                <a:gd name="connsiteY3" fmla="*/ 15336 h 18290"/>
                <a:gd name="connsiteX4" fmla="*/ 20922 w 23492"/>
                <a:gd name="connsiteY4" fmla="*/ 2859 h 18290"/>
                <a:gd name="connsiteX5" fmla="*/ 13969 w 23492"/>
                <a:gd name="connsiteY5" fmla="*/ 1 h 18290"/>
                <a:gd name="connsiteX6" fmla="*/ 9206 w 23492"/>
                <a:gd name="connsiteY6" fmla="*/ 573 h 18290"/>
                <a:gd name="connsiteX7" fmla="*/ 3396 w 23492"/>
                <a:gd name="connsiteY7" fmla="*/ 2859 h 18290"/>
                <a:gd name="connsiteX8" fmla="*/ 1192 w 23492"/>
                <a:gd name="connsiteY8" fmla="*/ 13132 h 18290"/>
                <a:gd name="connsiteX9" fmla="*/ 3396 w 23492"/>
                <a:gd name="connsiteY9" fmla="*/ 15336 h 1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92" h="18290">
                  <a:moveTo>
                    <a:pt x="3396" y="15336"/>
                  </a:moveTo>
                  <a:cubicBezTo>
                    <a:pt x="5194" y="16413"/>
                    <a:pt x="7157" y="17185"/>
                    <a:pt x="9206" y="17622"/>
                  </a:cubicBezTo>
                  <a:cubicBezTo>
                    <a:pt x="10600" y="18029"/>
                    <a:pt x="12041" y="18253"/>
                    <a:pt x="13493" y="18289"/>
                  </a:cubicBezTo>
                  <a:cubicBezTo>
                    <a:pt x="16262" y="18326"/>
                    <a:pt x="18934" y="17264"/>
                    <a:pt x="20922" y="15336"/>
                  </a:cubicBezTo>
                  <a:cubicBezTo>
                    <a:pt x="24349" y="11883"/>
                    <a:pt x="24349" y="6312"/>
                    <a:pt x="20922" y="2859"/>
                  </a:cubicBezTo>
                  <a:cubicBezTo>
                    <a:pt x="19094" y="993"/>
                    <a:pt x="16580" y="-40"/>
                    <a:pt x="13969" y="1"/>
                  </a:cubicBezTo>
                  <a:cubicBezTo>
                    <a:pt x="12364" y="4"/>
                    <a:pt x="10766" y="195"/>
                    <a:pt x="9206" y="573"/>
                  </a:cubicBezTo>
                  <a:cubicBezTo>
                    <a:pt x="7170" y="1051"/>
                    <a:pt x="5213" y="1821"/>
                    <a:pt x="3396" y="2859"/>
                  </a:cubicBezTo>
                  <a:cubicBezTo>
                    <a:pt x="-49" y="5087"/>
                    <a:pt x="-1036" y="9686"/>
                    <a:pt x="1192" y="13132"/>
                  </a:cubicBezTo>
                  <a:cubicBezTo>
                    <a:pt x="1762" y="14014"/>
                    <a:pt x="2514" y="14766"/>
                    <a:pt x="3396" y="15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xmlns="" id="{DB6A717E-F715-4927-BB40-7FC632C6CEFE}"/>
                </a:ext>
              </a:extLst>
            </p:cNvPr>
            <p:cNvSpPr/>
            <p:nvPr/>
          </p:nvSpPr>
          <p:spPr>
            <a:xfrm>
              <a:off x="6589604" y="2644767"/>
              <a:ext cx="21276" cy="50129"/>
            </a:xfrm>
            <a:custGeom>
              <a:avLst/>
              <a:gdLst>
                <a:gd name="connsiteX0" fmla="*/ 11449 w 13211"/>
                <a:gd name="connsiteY0" fmla="*/ 3218 h 31126"/>
                <a:gd name="connsiteX1" fmla="*/ 6570 w 13211"/>
                <a:gd name="connsiteY1" fmla="*/ 96 h 31126"/>
                <a:gd name="connsiteX2" fmla="*/ 3448 w 13211"/>
                <a:gd name="connsiteY2" fmla="*/ 3218 h 31126"/>
                <a:gd name="connsiteX3" fmla="*/ 590 w 13211"/>
                <a:gd name="connsiteY3" fmla="*/ 18078 h 31126"/>
                <a:gd name="connsiteX4" fmla="*/ 5257 w 13211"/>
                <a:gd name="connsiteY4" fmla="*/ 31127 h 31126"/>
                <a:gd name="connsiteX5" fmla="*/ 11449 w 13211"/>
                <a:gd name="connsiteY5" fmla="*/ 3218 h 3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11" h="31126">
                  <a:moveTo>
                    <a:pt x="11449" y="3218"/>
                  </a:moveTo>
                  <a:cubicBezTo>
                    <a:pt x="10964" y="1009"/>
                    <a:pt x="8779" y="-389"/>
                    <a:pt x="6570" y="96"/>
                  </a:cubicBezTo>
                  <a:cubicBezTo>
                    <a:pt x="5009" y="439"/>
                    <a:pt x="3790" y="1658"/>
                    <a:pt x="3448" y="3218"/>
                  </a:cubicBezTo>
                  <a:lnTo>
                    <a:pt x="590" y="18078"/>
                  </a:lnTo>
                  <a:cubicBezTo>
                    <a:pt x="-267" y="22173"/>
                    <a:pt x="-1124" y="31127"/>
                    <a:pt x="5257" y="31127"/>
                  </a:cubicBezTo>
                  <a:cubicBezTo>
                    <a:pt x="16783" y="31127"/>
                    <a:pt x="12782" y="9981"/>
                    <a:pt x="11449" y="321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xmlns="" id="{BAF13740-7485-4E34-907E-A75351D25656}"/>
                </a:ext>
              </a:extLst>
            </p:cNvPr>
            <p:cNvSpPr/>
            <p:nvPr/>
          </p:nvSpPr>
          <p:spPr>
            <a:xfrm>
              <a:off x="6445732" y="2789143"/>
              <a:ext cx="140618" cy="1064747"/>
            </a:xfrm>
            <a:custGeom>
              <a:avLst/>
              <a:gdLst>
                <a:gd name="connsiteX0" fmla="*/ 15628 w 87313"/>
                <a:gd name="connsiteY0" fmla="*/ 632520 h 661124"/>
                <a:gd name="connsiteX1" fmla="*/ 19057 w 87313"/>
                <a:gd name="connsiteY1" fmla="*/ 605278 h 661124"/>
                <a:gd name="connsiteX2" fmla="*/ 27344 w 87313"/>
                <a:gd name="connsiteY2" fmla="*/ 553081 h 661124"/>
                <a:gd name="connsiteX3" fmla="*/ 36869 w 87313"/>
                <a:gd name="connsiteY3" fmla="*/ 446973 h 661124"/>
                <a:gd name="connsiteX4" fmla="*/ 63729 w 87313"/>
                <a:gd name="connsiteY4" fmla="*/ 230946 h 661124"/>
                <a:gd name="connsiteX5" fmla="*/ 79160 w 87313"/>
                <a:gd name="connsiteY5" fmla="*/ 110454 h 661124"/>
                <a:gd name="connsiteX6" fmla="*/ 84398 w 87313"/>
                <a:gd name="connsiteY6" fmla="*/ 57591 h 661124"/>
                <a:gd name="connsiteX7" fmla="*/ 87065 w 87313"/>
                <a:gd name="connsiteY7" fmla="*/ 3679 h 661124"/>
                <a:gd name="connsiteX8" fmla="*/ 79636 w 87313"/>
                <a:gd name="connsiteY8" fmla="*/ 3679 h 661124"/>
                <a:gd name="connsiteX9" fmla="*/ 66206 w 87313"/>
                <a:gd name="connsiteY9" fmla="*/ 96738 h 661124"/>
                <a:gd name="connsiteX10" fmla="*/ 50394 w 87313"/>
                <a:gd name="connsiteY10" fmla="*/ 203037 h 661124"/>
                <a:gd name="connsiteX11" fmla="*/ 21819 w 87313"/>
                <a:gd name="connsiteY11" fmla="*/ 418779 h 661124"/>
                <a:gd name="connsiteX12" fmla="*/ 10484 w 87313"/>
                <a:gd name="connsiteY12" fmla="*/ 538698 h 661124"/>
                <a:gd name="connsiteX13" fmla="*/ 3055 w 87313"/>
                <a:gd name="connsiteY13" fmla="*/ 596706 h 661124"/>
                <a:gd name="connsiteX14" fmla="*/ 579 w 87313"/>
                <a:gd name="connsiteY14" fmla="*/ 626233 h 661124"/>
                <a:gd name="connsiteX15" fmla="*/ 2579 w 87313"/>
                <a:gd name="connsiteY15" fmla="*/ 657285 h 661124"/>
                <a:gd name="connsiteX16" fmla="*/ 9027 w 87313"/>
                <a:gd name="connsiteY16" fmla="*/ 660933 h 661124"/>
                <a:gd name="connsiteX17" fmla="*/ 12675 w 87313"/>
                <a:gd name="connsiteY17" fmla="*/ 657285 h 661124"/>
                <a:gd name="connsiteX18" fmla="*/ 15628 w 87313"/>
                <a:gd name="connsiteY18" fmla="*/ 632520 h 66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7313" h="661124">
                  <a:moveTo>
                    <a:pt x="15628" y="632520"/>
                  </a:moveTo>
                  <a:cubicBezTo>
                    <a:pt x="16199" y="622995"/>
                    <a:pt x="17628" y="614327"/>
                    <a:pt x="19057" y="605278"/>
                  </a:cubicBezTo>
                  <a:cubicBezTo>
                    <a:pt x="21724" y="587847"/>
                    <a:pt x="25058" y="570512"/>
                    <a:pt x="27344" y="553081"/>
                  </a:cubicBezTo>
                  <a:cubicBezTo>
                    <a:pt x="31916" y="517934"/>
                    <a:pt x="33821" y="482215"/>
                    <a:pt x="36869" y="446973"/>
                  </a:cubicBezTo>
                  <a:cubicBezTo>
                    <a:pt x="44108" y="374773"/>
                    <a:pt x="52775" y="302669"/>
                    <a:pt x="63729" y="230946"/>
                  </a:cubicBezTo>
                  <a:cubicBezTo>
                    <a:pt x="69921" y="190941"/>
                    <a:pt x="75445" y="150745"/>
                    <a:pt x="79160" y="110454"/>
                  </a:cubicBezTo>
                  <a:cubicBezTo>
                    <a:pt x="80874" y="92833"/>
                    <a:pt x="82398" y="75212"/>
                    <a:pt x="84398" y="57591"/>
                  </a:cubicBezTo>
                  <a:cubicBezTo>
                    <a:pt x="86905" y="39737"/>
                    <a:pt x="87798" y="21693"/>
                    <a:pt x="87065" y="3679"/>
                  </a:cubicBezTo>
                  <a:cubicBezTo>
                    <a:pt x="87065" y="-1179"/>
                    <a:pt x="79350" y="-1274"/>
                    <a:pt x="79636" y="3679"/>
                  </a:cubicBezTo>
                  <a:cubicBezTo>
                    <a:pt x="81160" y="35302"/>
                    <a:pt x="70111" y="65687"/>
                    <a:pt x="66206" y="96738"/>
                  </a:cubicBezTo>
                  <a:cubicBezTo>
                    <a:pt x="61348" y="132267"/>
                    <a:pt x="56681" y="167700"/>
                    <a:pt x="50394" y="203037"/>
                  </a:cubicBezTo>
                  <a:cubicBezTo>
                    <a:pt x="37916" y="274475"/>
                    <a:pt x="29534" y="346770"/>
                    <a:pt x="21819" y="418779"/>
                  </a:cubicBezTo>
                  <a:cubicBezTo>
                    <a:pt x="17628" y="458784"/>
                    <a:pt x="14390" y="498789"/>
                    <a:pt x="10484" y="538698"/>
                  </a:cubicBezTo>
                  <a:cubicBezTo>
                    <a:pt x="8579" y="557748"/>
                    <a:pt x="5436" y="577370"/>
                    <a:pt x="3055" y="596706"/>
                  </a:cubicBezTo>
                  <a:cubicBezTo>
                    <a:pt x="1817" y="606231"/>
                    <a:pt x="1055" y="616327"/>
                    <a:pt x="579" y="626233"/>
                  </a:cubicBezTo>
                  <a:cubicBezTo>
                    <a:pt x="-625" y="636620"/>
                    <a:pt x="53" y="647138"/>
                    <a:pt x="2579" y="657285"/>
                  </a:cubicBezTo>
                  <a:cubicBezTo>
                    <a:pt x="3352" y="660073"/>
                    <a:pt x="6239" y="661706"/>
                    <a:pt x="9027" y="660933"/>
                  </a:cubicBezTo>
                  <a:cubicBezTo>
                    <a:pt x="10799" y="660442"/>
                    <a:pt x="12184" y="659057"/>
                    <a:pt x="12675" y="657285"/>
                  </a:cubicBezTo>
                  <a:cubicBezTo>
                    <a:pt x="14286" y="649117"/>
                    <a:pt x="15274" y="640838"/>
                    <a:pt x="15628" y="6325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xmlns="" id="{E7C245D7-2E58-412A-9A5F-0BF0804616DC}"/>
                </a:ext>
              </a:extLst>
            </p:cNvPr>
            <p:cNvSpPr/>
            <p:nvPr/>
          </p:nvSpPr>
          <p:spPr>
            <a:xfrm>
              <a:off x="7564260" y="3072768"/>
              <a:ext cx="146292" cy="1001261"/>
            </a:xfrm>
            <a:custGeom>
              <a:avLst/>
              <a:gdLst>
                <a:gd name="connsiteX0" fmla="*/ 9005 w 90836"/>
                <a:gd name="connsiteY0" fmla="*/ 619860 h 621704"/>
                <a:gd name="connsiteX1" fmla="*/ 15006 w 90836"/>
                <a:gd name="connsiteY1" fmla="*/ 596143 h 621704"/>
                <a:gd name="connsiteX2" fmla="*/ 18721 w 90836"/>
                <a:gd name="connsiteY2" fmla="*/ 567567 h 621704"/>
                <a:gd name="connsiteX3" fmla="*/ 22721 w 90836"/>
                <a:gd name="connsiteY3" fmla="*/ 541850 h 621704"/>
                <a:gd name="connsiteX4" fmla="*/ 27579 w 90836"/>
                <a:gd name="connsiteY4" fmla="*/ 513846 h 621704"/>
                <a:gd name="connsiteX5" fmla="*/ 38628 w 90836"/>
                <a:gd name="connsiteY5" fmla="*/ 405738 h 621704"/>
                <a:gd name="connsiteX6" fmla="*/ 54916 w 90836"/>
                <a:gd name="connsiteY6" fmla="*/ 298962 h 621704"/>
                <a:gd name="connsiteX7" fmla="*/ 64441 w 90836"/>
                <a:gd name="connsiteY7" fmla="*/ 245718 h 621704"/>
                <a:gd name="connsiteX8" fmla="*/ 73204 w 90836"/>
                <a:gd name="connsiteY8" fmla="*/ 192378 h 621704"/>
                <a:gd name="connsiteX9" fmla="*/ 85491 w 90836"/>
                <a:gd name="connsiteY9" fmla="*/ 86936 h 621704"/>
                <a:gd name="connsiteX10" fmla="*/ 87110 w 90836"/>
                <a:gd name="connsiteY10" fmla="*/ 62742 h 621704"/>
                <a:gd name="connsiteX11" fmla="*/ 90158 w 90836"/>
                <a:gd name="connsiteY11" fmla="*/ 41502 h 621704"/>
                <a:gd name="connsiteX12" fmla="*/ 90158 w 90836"/>
                <a:gd name="connsiteY12" fmla="*/ 19594 h 621704"/>
                <a:gd name="connsiteX13" fmla="*/ 82157 w 90836"/>
                <a:gd name="connsiteY13" fmla="*/ 544 h 621704"/>
                <a:gd name="connsiteX14" fmla="*/ 80735 w 90836"/>
                <a:gd name="connsiteY14" fmla="*/ 129 h 621704"/>
                <a:gd name="connsiteX15" fmla="*/ 80252 w 90836"/>
                <a:gd name="connsiteY15" fmla="*/ 1401 h 621704"/>
                <a:gd name="connsiteX16" fmla="*/ 79490 w 90836"/>
                <a:gd name="connsiteY16" fmla="*/ 23499 h 621704"/>
                <a:gd name="connsiteX17" fmla="*/ 75585 w 90836"/>
                <a:gd name="connsiteY17" fmla="*/ 47312 h 621704"/>
                <a:gd name="connsiteX18" fmla="*/ 69298 w 90836"/>
                <a:gd name="connsiteY18" fmla="*/ 95889 h 621704"/>
                <a:gd name="connsiteX19" fmla="*/ 61202 w 90836"/>
                <a:gd name="connsiteY19" fmla="*/ 149420 h 621704"/>
                <a:gd name="connsiteX20" fmla="*/ 53868 w 90836"/>
                <a:gd name="connsiteY20" fmla="*/ 203046 h 621704"/>
                <a:gd name="connsiteX21" fmla="*/ 19864 w 90836"/>
                <a:gd name="connsiteY21" fmla="*/ 416787 h 621704"/>
                <a:gd name="connsiteX22" fmla="*/ 9386 w 90836"/>
                <a:gd name="connsiteY22" fmla="*/ 518418 h 621704"/>
                <a:gd name="connsiteX23" fmla="*/ 7291 w 90836"/>
                <a:gd name="connsiteY23" fmla="*/ 542136 h 621704"/>
                <a:gd name="connsiteX24" fmla="*/ 4147 w 90836"/>
                <a:gd name="connsiteY24" fmla="*/ 568044 h 621704"/>
                <a:gd name="connsiteX25" fmla="*/ 1004 w 90836"/>
                <a:gd name="connsiteY25" fmla="*/ 593952 h 621704"/>
                <a:gd name="connsiteX26" fmla="*/ 1766 w 90836"/>
                <a:gd name="connsiteY26" fmla="*/ 618717 h 621704"/>
                <a:gd name="connsiteX27" fmla="*/ 6650 w 90836"/>
                <a:gd name="connsiteY27" fmla="*/ 621573 h 621704"/>
                <a:gd name="connsiteX28" fmla="*/ 9005 w 90836"/>
                <a:gd name="connsiteY28" fmla="*/ 619860 h 621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836" h="621704">
                  <a:moveTo>
                    <a:pt x="9005" y="619860"/>
                  </a:moveTo>
                  <a:cubicBezTo>
                    <a:pt x="12544" y="612425"/>
                    <a:pt x="14583" y="604366"/>
                    <a:pt x="15006" y="596143"/>
                  </a:cubicBezTo>
                  <a:cubicBezTo>
                    <a:pt x="16149" y="586617"/>
                    <a:pt x="17292" y="577092"/>
                    <a:pt x="18721" y="567567"/>
                  </a:cubicBezTo>
                  <a:lnTo>
                    <a:pt x="22721" y="541850"/>
                  </a:lnTo>
                  <a:cubicBezTo>
                    <a:pt x="24150" y="532325"/>
                    <a:pt x="26341" y="523276"/>
                    <a:pt x="27579" y="513846"/>
                  </a:cubicBezTo>
                  <a:cubicBezTo>
                    <a:pt x="32151" y="477937"/>
                    <a:pt x="34151" y="441742"/>
                    <a:pt x="38628" y="405738"/>
                  </a:cubicBezTo>
                  <a:cubicBezTo>
                    <a:pt x="43105" y="369733"/>
                    <a:pt x="48915" y="334491"/>
                    <a:pt x="54916" y="298962"/>
                  </a:cubicBezTo>
                  <a:lnTo>
                    <a:pt x="64441" y="245718"/>
                  </a:lnTo>
                  <a:cubicBezTo>
                    <a:pt x="67584" y="228001"/>
                    <a:pt x="71394" y="210189"/>
                    <a:pt x="73204" y="192378"/>
                  </a:cubicBezTo>
                  <a:cubicBezTo>
                    <a:pt x="76823" y="157135"/>
                    <a:pt x="82729" y="122274"/>
                    <a:pt x="85491" y="86936"/>
                  </a:cubicBezTo>
                  <a:cubicBezTo>
                    <a:pt x="86062" y="78935"/>
                    <a:pt x="86062" y="70743"/>
                    <a:pt x="87110" y="62742"/>
                  </a:cubicBezTo>
                  <a:cubicBezTo>
                    <a:pt x="88158" y="54741"/>
                    <a:pt x="89206" y="48645"/>
                    <a:pt x="90158" y="41502"/>
                  </a:cubicBezTo>
                  <a:cubicBezTo>
                    <a:pt x="91063" y="34227"/>
                    <a:pt x="91063" y="26869"/>
                    <a:pt x="90158" y="19594"/>
                  </a:cubicBezTo>
                  <a:cubicBezTo>
                    <a:pt x="88624" y="12826"/>
                    <a:pt x="85916" y="6378"/>
                    <a:pt x="82157" y="544"/>
                  </a:cubicBezTo>
                  <a:cubicBezTo>
                    <a:pt x="81879" y="37"/>
                    <a:pt x="81242" y="-149"/>
                    <a:pt x="80735" y="129"/>
                  </a:cubicBezTo>
                  <a:cubicBezTo>
                    <a:pt x="80283" y="377"/>
                    <a:pt x="80078" y="916"/>
                    <a:pt x="80252" y="1401"/>
                  </a:cubicBezTo>
                  <a:cubicBezTo>
                    <a:pt x="81474" y="8745"/>
                    <a:pt x="81215" y="16258"/>
                    <a:pt x="79490" y="23499"/>
                  </a:cubicBezTo>
                  <a:cubicBezTo>
                    <a:pt x="78728" y="31405"/>
                    <a:pt x="77109" y="39501"/>
                    <a:pt x="75585" y="47312"/>
                  </a:cubicBezTo>
                  <a:cubicBezTo>
                    <a:pt x="72537" y="63409"/>
                    <a:pt x="71299" y="79602"/>
                    <a:pt x="69298" y="95889"/>
                  </a:cubicBezTo>
                  <a:cubicBezTo>
                    <a:pt x="67108" y="113796"/>
                    <a:pt x="64060" y="131608"/>
                    <a:pt x="61202" y="149420"/>
                  </a:cubicBezTo>
                  <a:cubicBezTo>
                    <a:pt x="58345" y="167232"/>
                    <a:pt x="56821" y="185234"/>
                    <a:pt x="53868" y="203046"/>
                  </a:cubicBezTo>
                  <a:cubicBezTo>
                    <a:pt x="42152" y="274197"/>
                    <a:pt x="28436" y="345063"/>
                    <a:pt x="19864" y="416787"/>
                  </a:cubicBezTo>
                  <a:cubicBezTo>
                    <a:pt x="15768" y="450600"/>
                    <a:pt x="13768" y="484605"/>
                    <a:pt x="9386" y="518418"/>
                  </a:cubicBezTo>
                  <a:cubicBezTo>
                    <a:pt x="8338" y="526229"/>
                    <a:pt x="8243" y="534325"/>
                    <a:pt x="7291" y="542136"/>
                  </a:cubicBezTo>
                  <a:lnTo>
                    <a:pt x="4147" y="568044"/>
                  </a:lnTo>
                  <a:cubicBezTo>
                    <a:pt x="3100" y="576711"/>
                    <a:pt x="1957" y="585284"/>
                    <a:pt x="1004" y="593952"/>
                  </a:cubicBezTo>
                  <a:cubicBezTo>
                    <a:pt x="-556" y="602163"/>
                    <a:pt x="-296" y="610617"/>
                    <a:pt x="1766" y="618717"/>
                  </a:cubicBezTo>
                  <a:cubicBezTo>
                    <a:pt x="2326" y="620854"/>
                    <a:pt x="4513" y="622133"/>
                    <a:pt x="6650" y="621573"/>
                  </a:cubicBezTo>
                  <a:cubicBezTo>
                    <a:pt x="7622" y="621318"/>
                    <a:pt x="8463" y="620706"/>
                    <a:pt x="9005" y="6198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xmlns="" id="{78A47975-FC68-4EC5-9B6C-3EA824E2EF81}"/>
                </a:ext>
              </a:extLst>
            </p:cNvPr>
            <p:cNvSpPr/>
            <p:nvPr/>
          </p:nvSpPr>
          <p:spPr>
            <a:xfrm>
              <a:off x="7504536" y="4099107"/>
              <a:ext cx="69245" cy="80424"/>
            </a:xfrm>
            <a:custGeom>
              <a:avLst/>
              <a:gdLst>
                <a:gd name="connsiteX0" fmla="*/ 3703 w 42996"/>
                <a:gd name="connsiteY0" fmla="*/ 48592 h 49937"/>
                <a:gd name="connsiteX1" fmla="*/ 30659 w 42996"/>
                <a:gd name="connsiteY1" fmla="*/ 33257 h 49937"/>
                <a:gd name="connsiteX2" fmla="*/ 42374 w 42996"/>
                <a:gd name="connsiteY2" fmla="*/ 7349 h 49937"/>
                <a:gd name="connsiteX3" fmla="*/ 35993 w 42996"/>
                <a:gd name="connsiteY3" fmla="*/ 872 h 49937"/>
                <a:gd name="connsiteX4" fmla="*/ 17990 w 42996"/>
                <a:gd name="connsiteY4" fmla="*/ 19160 h 49937"/>
                <a:gd name="connsiteX5" fmla="*/ 9894 w 42996"/>
                <a:gd name="connsiteY5" fmla="*/ 28685 h 49937"/>
                <a:gd name="connsiteX6" fmla="*/ 369 w 42996"/>
                <a:gd name="connsiteY6" fmla="*/ 39924 h 49937"/>
                <a:gd name="connsiteX7" fmla="*/ 3703 w 42996"/>
                <a:gd name="connsiteY7" fmla="*/ 48592 h 49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96" h="49937">
                  <a:moveTo>
                    <a:pt x="3703" y="48592"/>
                  </a:moveTo>
                  <a:cubicBezTo>
                    <a:pt x="15038" y="54021"/>
                    <a:pt x="24753" y="41829"/>
                    <a:pt x="30659" y="33257"/>
                  </a:cubicBezTo>
                  <a:cubicBezTo>
                    <a:pt x="36564" y="24684"/>
                    <a:pt x="37326" y="15445"/>
                    <a:pt x="42374" y="7349"/>
                  </a:cubicBezTo>
                  <a:cubicBezTo>
                    <a:pt x="44756" y="3444"/>
                    <a:pt x="39803" y="-2176"/>
                    <a:pt x="35993" y="872"/>
                  </a:cubicBezTo>
                  <a:cubicBezTo>
                    <a:pt x="29070" y="5985"/>
                    <a:pt x="22995" y="12157"/>
                    <a:pt x="17990" y="19160"/>
                  </a:cubicBezTo>
                  <a:cubicBezTo>
                    <a:pt x="15567" y="22559"/>
                    <a:pt x="12859" y="25746"/>
                    <a:pt x="9894" y="28685"/>
                  </a:cubicBezTo>
                  <a:cubicBezTo>
                    <a:pt x="6275" y="32399"/>
                    <a:pt x="1798" y="34400"/>
                    <a:pt x="369" y="39924"/>
                  </a:cubicBezTo>
                  <a:cubicBezTo>
                    <a:pt x="-723" y="43239"/>
                    <a:pt x="671" y="46864"/>
                    <a:pt x="3703" y="485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xmlns="" id="{5D9EBDED-6229-4264-AB3F-3FB9A45577BB}"/>
                </a:ext>
              </a:extLst>
            </p:cNvPr>
            <p:cNvSpPr/>
            <p:nvPr/>
          </p:nvSpPr>
          <p:spPr>
            <a:xfrm>
              <a:off x="6466429" y="4020827"/>
              <a:ext cx="1021327" cy="228897"/>
            </a:xfrm>
            <a:custGeom>
              <a:avLst/>
              <a:gdLst>
                <a:gd name="connsiteX0" fmla="*/ 476836 w 634164"/>
                <a:gd name="connsiteY0" fmla="*/ 141108 h 142127"/>
                <a:gd name="connsiteX1" fmla="*/ 554560 w 634164"/>
                <a:gd name="connsiteY1" fmla="*/ 134536 h 142127"/>
                <a:gd name="connsiteX2" fmla="*/ 630284 w 634164"/>
                <a:gd name="connsiteY2" fmla="*/ 114629 h 142127"/>
                <a:gd name="connsiteX3" fmla="*/ 628856 w 634164"/>
                <a:gd name="connsiteY3" fmla="*/ 103675 h 142127"/>
                <a:gd name="connsiteX4" fmla="*/ 529986 w 634164"/>
                <a:gd name="connsiteY4" fmla="*/ 118344 h 142127"/>
                <a:gd name="connsiteX5" fmla="*/ 427021 w 634164"/>
                <a:gd name="connsiteY5" fmla="*/ 121010 h 142127"/>
                <a:gd name="connsiteX6" fmla="*/ 322246 w 634164"/>
                <a:gd name="connsiteY6" fmla="*/ 116819 h 142127"/>
                <a:gd name="connsiteX7" fmla="*/ 219566 w 634164"/>
                <a:gd name="connsiteY7" fmla="*/ 106247 h 142127"/>
                <a:gd name="connsiteX8" fmla="*/ 151177 w 634164"/>
                <a:gd name="connsiteY8" fmla="*/ 93293 h 142127"/>
                <a:gd name="connsiteX9" fmla="*/ 92027 w 634164"/>
                <a:gd name="connsiteY9" fmla="*/ 70242 h 142127"/>
                <a:gd name="connsiteX10" fmla="*/ 43926 w 634164"/>
                <a:gd name="connsiteY10" fmla="*/ 42620 h 142127"/>
                <a:gd name="connsiteX11" fmla="*/ 12112 w 634164"/>
                <a:gd name="connsiteY11" fmla="*/ 3472 h 142127"/>
                <a:gd name="connsiteX12" fmla="*/ 110 w 634164"/>
                <a:gd name="connsiteY12" fmla="*/ 8616 h 142127"/>
                <a:gd name="connsiteX13" fmla="*/ 46973 w 634164"/>
                <a:gd name="connsiteY13" fmla="*/ 65194 h 142127"/>
                <a:gd name="connsiteX14" fmla="*/ 118125 w 634164"/>
                <a:gd name="connsiteY14" fmla="*/ 102627 h 142127"/>
                <a:gd name="connsiteX15" fmla="*/ 213375 w 634164"/>
                <a:gd name="connsiteY15" fmla="*/ 126535 h 142127"/>
                <a:gd name="connsiteX16" fmla="*/ 315769 w 634164"/>
                <a:gd name="connsiteY16" fmla="*/ 137108 h 142127"/>
                <a:gd name="connsiteX17" fmla="*/ 476836 w 634164"/>
                <a:gd name="connsiteY17" fmla="*/ 141108 h 14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4164" h="142127">
                  <a:moveTo>
                    <a:pt x="476836" y="141108"/>
                  </a:moveTo>
                  <a:cubicBezTo>
                    <a:pt x="502859" y="140587"/>
                    <a:pt x="528820" y="138391"/>
                    <a:pt x="554560" y="134536"/>
                  </a:cubicBezTo>
                  <a:cubicBezTo>
                    <a:pt x="580468" y="130440"/>
                    <a:pt x="604662" y="119391"/>
                    <a:pt x="630284" y="114629"/>
                  </a:cubicBezTo>
                  <a:cubicBezTo>
                    <a:pt x="636285" y="113486"/>
                    <a:pt x="634951" y="102913"/>
                    <a:pt x="628856" y="103675"/>
                  </a:cubicBezTo>
                  <a:cubicBezTo>
                    <a:pt x="595709" y="107580"/>
                    <a:pt x="563419" y="116248"/>
                    <a:pt x="529986" y="118344"/>
                  </a:cubicBezTo>
                  <a:cubicBezTo>
                    <a:pt x="496553" y="120439"/>
                    <a:pt x="461311" y="120820"/>
                    <a:pt x="427021" y="121010"/>
                  </a:cubicBezTo>
                  <a:cubicBezTo>
                    <a:pt x="392048" y="121361"/>
                    <a:pt x="357079" y="119962"/>
                    <a:pt x="322246" y="116819"/>
                  </a:cubicBezTo>
                  <a:cubicBezTo>
                    <a:pt x="288051" y="113486"/>
                    <a:pt x="253666" y="110343"/>
                    <a:pt x="219566" y="106247"/>
                  </a:cubicBezTo>
                  <a:cubicBezTo>
                    <a:pt x="196477" y="103651"/>
                    <a:pt x="173616" y="99321"/>
                    <a:pt x="151177" y="93293"/>
                  </a:cubicBezTo>
                  <a:cubicBezTo>
                    <a:pt x="130815" y="87380"/>
                    <a:pt x="111020" y="79667"/>
                    <a:pt x="92027" y="70242"/>
                  </a:cubicBezTo>
                  <a:cubicBezTo>
                    <a:pt x="75158" y="62572"/>
                    <a:pt x="59053" y="53323"/>
                    <a:pt x="43926" y="42620"/>
                  </a:cubicBezTo>
                  <a:cubicBezTo>
                    <a:pt x="30427" y="32216"/>
                    <a:pt x="19536" y="18813"/>
                    <a:pt x="12112" y="3472"/>
                  </a:cubicBezTo>
                  <a:cubicBezTo>
                    <a:pt x="8397" y="-3767"/>
                    <a:pt x="-1128" y="1472"/>
                    <a:pt x="110" y="8616"/>
                  </a:cubicBezTo>
                  <a:cubicBezTo>
                    <a:pt x="4492" y="33666"/>
                    <a:pt x="27447" y="52050"/>
                    <a:pt x="46973" y="65194"/>
                  </a:cubicBezTo>
                  <a:cubicBezTo>
                    <a:pt x="69414" y="79960"/>
                    <a:pt x="93245" y="92497"/>
                    <a:pt x="118125" y="102627"/>
                  </a:cubicBezTo>
                  <a:cubicBezTo>
                    <a:pt x="148682" y="114761"/>
                    <a:pt x="180710" y="122801"/>
                    <a:pt x="213375" y="126535"/>
                  </a:cubicBezTo>
                  <a:cubicBezTo>
                    <a:pt x="247379" y="131012"/>
                    <a:pt x="281669" y="133679"/>
                    <a:pt x="315769" y="137108"/>
                  </a:cubicBezTo>
                  <a:cubicBezTo>
                    <a:pt x="369313" y="141960"/>
                    <a:pt x="423117" y="143296"/>
                    <a:pt x="476836" y="14110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xmlns="" id="{BB6FECD6-D54D-44B7-B383-04A1BA8D2994}"/>
                </a:ext>
              </a:extLst>
            </p:cNvPr>
            <p:cNvSpPr/>
            <p:nvPr/>
          </p:nvSpPr>
          <p:spPr>
            <a:xfrm>
              <a:off x="6672051" y="2869169"/>
              <a:ext cx="39118" cy="283522"/>
            </a:xfrm>
            <a:custGeom>
              <a:avLst/>
              <a:gdLst>
                <a:gd name="connsiteX0" fmla="*/ 7309 w 24289"/>
                <a:gd name="connsiteY0" fmla="*/ 174302 h 176045"/>
                <a:gd name="connsiteX1" fmla="*/ 16834 w 24289"/>
                <a:gd name="connsiteY1" fmla="*/ 134202 h 176045"/>
                <a:gd name="connsiteX2" fmla="*/ 21691 w 24289"/>
                <a:gd name="connsiteY2" fmla="*/ 91530 h 176045"/>
                <a:gd name="connsiteX3" fmla="*/ 24263 w 24289"/>
                <a:gd name="connsiteY3" fmla="*/ 48001 h 176045"/>
                <a:gd name="connsiteX4" fmla="*/ 22644 w 24289"/>
                <a:gd name="connsiteY4" fmla="*/ 2947 h 176045"/>
                <a:gd name="connsiteX5" fmla="*/ 18590 w 24289"/>
                <a:gd name="connsiteY5" fmla="*/ 48 h 176045"/>
                <a:gd name="connsiteX6" fmla="*/ 15690 w 24289"/>
                <a:gd name="connsiteY6" fmla="*/ 2947 h 176045"/>
                <a:gd name="connsiteX7" fmla="*/ 12262 w 24289"/>
                <a:gd name="connsiteY7" fmla="*/ 45905 h 176045"/>
                <a:gd name="connsiteX8" fmla="*/ 9213 w 24289"/>
                <a:gd name="connsiteY8" fmla="*/ 89434 h 176045"/>
                <a:gd name="connsiteX9" fmla="*/ 4356 w 24289"/>
                <a:gd name="connsiteY9" fmla="*/ 132773 h 176045"/>
                <a:gd name="connsiteX10" fmla="*/ 70 w 24289"/>
                <a:gd name="connsiteY10" fmla="*/ 173254 h 176045"/>
                <a:gd name="connsiteX11" fmla="*/ 7309 w 24289"/>
                <a:gd name="connsiteY11" fmla="*/ 174302 h 176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89" h="176045">
                  <a:moveTo>
                    <a:pt x="7309" y="174302"/>
                  </a:moveTo>
                  <a:cubicBezTo>
                    <a:pt x="12986" y="161656"/>
                    <a:pt x="16218" y="148050"/>
                    <a:pt x="16834" y="134202"/>
                  </a:cubicBezTo>
                  <a:cubicBezTo>
                    <a:pt x="18834" y="120010"/>
                    <a:pt x="20453" y="105627"/>
                    <a:pt x="21691" y="91530"/>
                  </a:cubicBezTo>
                  <a:cubicBezTo>
                    <a:pt x="22929" y="77433"/>
                    <a:pt x="24073" y="62479"/>
                    <a:pt x="24263" y="48001"/>
                  </a:cubicBezTo>
                  <a:cubicBezTo>
                    <a:pt x="24454" y="33523"/>
                    <a:pt x="23596" y="17997"/>
                    <a:pt x="22644" y="2947"/>
                  </a:cubicBezTo>
                  <a:cubicBezTo>
                    <a:pt x="22325" y="1027"/>
                    <a:pt x="20510" y="-271"/>
                    <a:pt x="18590" y="48"/>
                  </a:cubicBezTo>
                  <a:cubicBezTo>
                    <a:pt x="17103" y="295"/>
                    <a:pt x="15937" y="1460"/>
                    <a:pt x="15690" y="2947"/>
                  </a:cubicBezTo>
                  <a:cubicBezTo>
                    <a:pt x="14643" y="17330"/>
                    <a:pt x="13214" y="31522"/>
                    <a:pt x="12262" y="45905"/>
                  </a:cubicBezTo>
                  <a:cubicBezTo>
                    <a:pt x="11309" y="60288"/>
                    <a:pt x="10452" y="74956"/>
                    <a:pt x="9213" y="89434"/>
                  </a:cubicBezTo>
                  <a:cubicBezTo>
                    <a:pt x="7975" y="103912"/>
                    <a:pt x="6356" y="118009"/>
                    <a:pt x="4356" y="132773"/>
                  </a:cubicBezTo>
                  <a:cubicBezTo>
                    <a:pt x="1097" y="146010"/>
                    <a:pt x="-345" y="159629"/>
                    <a:pt x="70" y="173254"/>
                  </a:cubicBezTo>
                  <a:cubicBezTo>
                    <a:pt x="451" y="176779"/>
                    <a:pt x="5689" y="176779"/>
                    <a:pt x="7309" y="1743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xmlns="" id="{F1780D99-C919-4C0D-AEF3-0CDEAA54DEF5}"/>
                </a:ext>
              </a:extLst>
            </p:cNvPr>
            <p:cNvSpPr/>
            <p:nvPr/>
          </p:nvSpPr>
          <p:spPr>
            <a:xfrm>
              <a:off x="6556774" y="3294630"/>
              <a:ext cx="100203" cy="646145"/>
            </a:xfrm>
            <a:custGeom>
              <a:avLst/>
              <a:gdLst>
                <a:gd name="connsiteX0" fmla="*/ 52312 w 62218"/>
                <a:gd name="connsiteY0" fmla="*/ 3660 h 401205"/>
                <a:gd name="connsiteX1" fmla="*/ 49835 w 62218"/>
                <a:gd name="connsiteY1" fmla="*/ 27377 h 401205"/>
                <a:gd name="connsiteX2" fmla="*/ 47359 w 62218"/>
                <a:gd name="connsiteY2" fmla="*/ 51380 h 401205"/>
                <a:gd name="connsiteX3" fmla="*/ 37834 w 62218"/>
                <a:gd name="connsiteY3" fmla="*/ 99005 h 401205"/>
                <a:gd name="connsiteX4" fmla="*/ 17832 w 62218"/>
                <a:gd name="connsiteY4" fmla="*/ 194255 h 401205"/>
                <a:gd name="connsiteX5" fmla="*/ 6497 w 62218"/>
                <a:gd name="connsiteY5" fmla="*/ 297697 h 401205"/>
                <a:gd name="connsiteX6" fmla="*/ 1830 w 62218"/>
                <a:gd name="connsiteY6" fmla="*/ 349227 h 401205"/>
                <a:gd name="connsiteX7" fmla="*/ 496 w 62218"/>
                <a:gd name="connsiteY7" fmla="*/ 375135 h 401205"/>
                <a:gd name="connsiteX8" fmla="*/ 4306 w 62218"/>
                <a:gd name="connsiteY8" fmla="*/ 399043 h 401205"/>
                <a:gd name="connsiteX9" fmla="*/ 10002 w 62218"/>
                <a:gd name="connsiteY9" fmla="*/ 400681 h 401205"/>
                <a:gd name="connsiteX10" fmla="*/ 11640 w 62218"/>
                <a:gd name="connsiteY10" fmla="*/ 399043 h 401205"/>
                <a:gd name="connsiteX11" fmla="*/ 16117 w 62218"/>
                <a:gd name="connsiteY11" fmla="*/ 375135 h 401205"/>
                <a:gd name="connsiteX12" fmla="*/ 17260 w 62218"/>
                <a:gd name="connsiteY12" fmla="*/ 349227 h 401205"/>
                <a:gd name="connsiteX13" fmla="*/ 21260 w 62218"/>
                <a:gd name="connsiteY13" fmla="*/ 297697 h 401205"/>
                <a:gd name="connsiteX14" fmla="*/ 32309 w 62218"/>
                <a:gd name="connsiteY14" fmla="*/ 194255 h 401205"/>
                <a:gd name="connsiteX15" fmla="*/ 41263 w 62218"/>
                <a:gd name="connsiteY15" fmla="*/ 146630 h 401205"/>
                <a:gd name="connsiteX16" fmla="*/ 52312 w 62218"/>
                <a:gd name="connsiteY16" fmla="*/ 99005 h 401205"/>
                <a:gd name="connsiteX17" fmla="*/ 60599 w 62218"/>
                <a:gd name="connsiteY17" fmla="*/ 51380 h 401205"/>
                <a:gd name="connsiteX18" fmla="*/ 62218 w 62218"/>
                <a:gd name="connsiteY18" fmla="*/ 27472 h 401205"/>
                <a:gd name="connsiteX19" fmla="*/ 59075 w 62218"/>
                <a:gd name="connsiteY19" fmla="*/ 2803 h 401205"/>
                <a:gd name="connsiteX20" fmla="*/ 52312 w 62218"/>
                <a:gd name="connsiteY20" fmla="*/ 3660 h 40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218" h="401205">
                  <a:moveTo>
                    <a:pt x="52312" y="3660"/>
                  </a:moveTo>
                  <a:cubicBezTo>
                    <a:pt x="52312" y="11470"/>
                    <a:pt x="50693" y="19567"/>
                    <a:pt x="49835" y="27377"/>
                  </a:cubicBezTo>
                  <a:cubicBezTo>
                    <a:pt x="48978" y="35188"/>
                    <a:pt x="48502" y="43379"/>
                    <a:pt x="47359" y="51380"/>
                  </a:cubicBezTo>
                  <a:cubicBezTo>
                    <a:pt x="45073" y="67477"/>
                    <a:pt x="41739" y="83479"/>
                    <a:pt x="37834" y="99005"/>
                  </a:cubicBezTo>
                  <a:cubicBezTo>
                    <a:pt x="29186" y="130307"/>
                    <a:pt x="22506" y="162119"/>
                    <a:pt x="17832" y="194255"/>
                  </a:cubicBezTo>
                  <a:cubicBezTo>
                    <a:pt x="14498" y="228831"/>
                    <a:pt x="10212" y="263216"/>
                    <a:pt x="6497" y="297697"/>
                  </a:cubicBezTo>
                  <a:cubicBezTo>
                    <a:pt x="4592" y="314842"/>
                    <a:pt x="3068" y="332082"/>
                    <a:pt x="1830" y="349227"/>
                  </a:cubicBezTo>
                  <a:cubicBezTo>
                    <a:pt x="1258" y="357895"/>
                    <a:pt x="782" y="366562"/>
                    <a:pt x="496" y="375135"/>
                  </a:cubicBezTo>
                  <a:cubicBezTo>
                    <a:pt x="-825" y="383306"/>
                    <a:pt x="510" y="391686"/>
                    <a:pt x="4306" y="399043"/>
                  </a:cubicBezTo>
                  <a:cubicBezTo>
                    <a:pt x="5427" y="401068"/>
                    <a:pt x="7977" y="401802"/>
                    <a:pt x="10002" y="400681"/>
                  </a:cubicBezTo>
                  <a:cubicBezTo>
                    <a:pt x="10691" y="400300"/>
                    <a:pt x="11259" y="399732"/>
                    <a:pt x="11640" y="399043"/>
                  </a:cubicBezTo>
                  <a:cubicBezTo>
                    <a:pt x="15420" y="391677"/>
                    <a:pt x="16976" y="383370"/>
                    <a:pt x="16117" y="375135"/>
                  </a:cubicBezTo>
                  <a:cubicBezTo>
                    <a:pt x="16117" y="366562"/>
                    <a:pt x="16689" y="357895"/>
                    <a:pt x="17260" y="349227"/>
                  </a:cubicBezTo>
                  <a:cubicBezTo>
                    <a:pt x="18117" y="332082"/>
                    <a:pt x="19641" y="314842"/>
                    <a:pt x="21260" y="297697"/>
                  </a:cubicBezTo>
                  <a:cubicBezTo>
                    <a:pt x="24594" y="263216"/>
                    <a:pt x="28976" y="228831"/>
                    <a:pt x="32309" y="194255"/>
                  </a:cubicBezTo>
                  <a:cubicBezTo>
                    <a:pt x="34307" y="178210"/>
                    <a:pt x="37297" y="162305"/>
                    <a:pt x="41263" y="146630"/>
                  </a:cubicBezTo>
                  <a:cubicBezTo>
                    <a:pt x="44883" y="130628"/>
                    <a:pt x="48788" y="114721"/>
                    <a:pt x="52312" y="99005"/>
                  </a:cubicBezTo>
                  <a:cubicBezTo>
                    <a:pt x="55919" y="83289"/>
                    <a:pt x="58685" y="67391"/>
                    <a:pt x="60599" y="51380"/>
                  </a:cubicBezTo>
                  <a:cubicBezTo>
                    <a:pt x="61456" y="43474"/>
                    <a:pt x="62027" y="35473"/>
                    <a:pt x="62218" y="27472"/>
                  </a:cubicBezTo>
                  <a:cubicBezTo>
                    <a:pt x="61934" y="19170"/>
                    <a:pt x="60882" y="10911"/>
                    <a:pt x="59075" y="2803"/>
                  </a:cubicBezTo>
                  <a:cubicBezTo>
                    <a:pt x="58789" y="-1674"/>
                    <a:pt x="52407" y="-341"/>
                    <a:pt x="52312" y="36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xmlns="" id="{9E93F8D3-D356-4F58-BA94-59C78C3C71EA}"/>
                </a:ext>
              </a:extLst>
            </p:cNvPr>
            <p:cNvSpPr/>
            <p:nvPr/>
          </p:nvSpPr>
          <p:spPr>
            <a:xfrm>
              <a:off x="6544842" y="3991443"/>
              <a:ext cx="30680" cy="30680"/>
            </a:xfrm>
            <a:custGeom>
              <a:avLst/>
              <a:gdLst>
                <a:gd name="connsiteX0" fmla="*/ 0 w 19050"/>
                <a:gd name="connsiteY0" fmla="*/ 9525 h 19050"/>
                <a:gd name="connsiteX1" fmla="*/ 9525 w 19050"/>
                <a:gd name="connsiteY1" fmla="*/ 19050 h 19050"/>
                <a:gd name="connsiteX2" fmla="*/ 19050 w 19050"/>
                <a:gd name="connsiteY2" fmla="*/ 9525 h 19050"/>
                <a:gd name="connsiteX3" fmla="*/ 9525 w 19050"/>
                <a:gd name="connsiteY3" fmla="*/ 0 h 19050"/>
                <a:gd name="connsiteX4" fmla="*/ 0 w 19050"/>
                <a:gd name="connsiteY4" fmla="*/ 9525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19050">
                  <a:moveTo>
                    <a:pt x="0" y="9525"/>
                  </a:moveTo>
                  <a:cubicBezTo>
                    <a:pt x="0" y="14785"/>
                    <a:pt x="4265" y="19050"/>
                    <a:pt x="9525" y="19050"/>
                  </a:cubicBezTo>
                  <a:cubicBezTo>
                    <a:pt x="14785" y="19050"/>
                    <a:pt x="19050" y="14785"/>
                    <a:pt x="19050" y="9525"/>
                  </a:cubicBezTo>
                  <a:cubicBezTo>
                    <a:pt x="19050" y="4265"/>
                    <a:pt x="14785" y="0"/>
                    <a:pt x="9525" y="0"/>
                  </a:cubicBezTo>
                  <a:cubicBezTo>
                    <a:pt x="4265" y="0"/>
                    <a:pt x="0" y="4265"/>
                    <a:pt x="0" y="95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xmlns="" id="{27EB26DE-F1CC-4E43-9480-CFC77D391428}"/>
                </a:ext>
              </a:extLst>
            </p:cNvPr>
            <p:cNvSpPr/>
            <p:nvPr/>
          </p:nvSpPr>
          <p:spPr>
            <a:xfrm>
              <a:off x="6921807" y="2808021"/>
              <a:ext cx="23273" cy="46726"/>
            </a:xfrm>
            <a:custGeom>
              <a:avLst/>
              <a:gdLst>
                <a:gd name="connsiteX0" fmla="*/ 6250 w 14451"/>
                <a:gd name="connsiteY0" fmla="*/ 28532 h 29013"/>
                <a:gd name="connsiteX1" fmla="*/ 14346 w 14451"/>
                <a:gd name="connsiteY1" fmla="*/ 6911 h 29013"/>
                <a:gd name="connsiteX2" fmla="*/ 9740 w 14451"/>
                <a:gd name="connsiteY2" fmla="*/ 106 h 29013"/>
                <a:gd name="connsiteX3" fmla="*/ 3202 w 14451"/>
                <a:gd name="connsiteY3" fmla="*/ 3767 h 29013"/>
                <a:gd name="connsiteX4" fmla="*/ 1392 w 14451"/>
                <a:gd name="connsiteY4" fmla="*/ 27199 h 29013"/>
                <a:gd name="connsiteX5" fmla="*/ 6184 w 14451"/>
                <a:gd name="connsiteY5" fmla="*/ 28570 h 29013"/>
                <a:gd name="connsiteX6" fmla="*/ 6250 w 14451"/>
                <a:gd name="connsiteY6" fmla="*/ 28532 h 29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1" h="29013">
                  <a:moveTo>
                    <a:pt x="6250" y="28532"/>
                  </a:moveTo>
                  <a:cubicBezTo>
                    <a:pt x="13584" y="24341"/>
                    <a:pt x="12536" y="14054"/>
                    <a:pt x="14346" y="6911"/>
                  </a:cubicBezTo>
                  <a:cubicBezTo>
                    <a:pt x="14953" y="3760"/>
                    <a:pt x="12891" y="713"/>
                    <a:pt x="9740" y="106"/>
                  </a:cubicBezTo>
                  <a:cubicBezTo>
                    <a:pt x="6960" y="-430"/>
                    <a:pt x="4198" y="1116"/>
                    <a:pt x="3202" y="3767"/>
                  </a:cubicBezTo>
                  <a:cubicBezTo>
                    <a:pt x="-315" y="11076"/>
                    <a:pt x="-960" y="19437"/>
                    <a:pt x="1392" y="27199"/>
                  </a:cubicBezTo>
                  <a:cubicBezTo>
                    <a:pt x="2336" y="28901"/>
                    <a:pt x="4482" y="29515"/>
                    <a:pt x="6184" y="28570"/>
                  </a:cubicBezTo>
                  <a:cubicBezTo>
                    <a:pt x="6206" y="28558"/>
                    <a:pt x="6228" y="28545"/>
                    <a:pt x="6250" y="28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xmlns="" id="{9A32C651-FDC2-4720-BDC7-E070957CCDBE}"/>
                </a:ext>
              </a:extLst>
            </p:cNvPr>
            <p:cNvSpPr/>
            <p:nvPr/>
          </p:nvSpPr>
          <p:spPr>
            <a:xfrm>
              <a:off x="6737744" y="2942774"/>
              <a:ext cx="179524" cy="1046865"/>
            </a:xfrm>
            <a:custGeom>
              <a:avLst/>
              <a:gdLst>
                <a:gd name="connsiteX0" fmla="*/ 15573 w 111470"/>
                <a:gd name="connsiteY0" fmla="*/ 642854 h 650021"/>
                <a:gd name="connsiteX1" fmla="*/ 20336 w 111470"/>
                <a:gd name="connsiteY1" fmla="*/ 595229 h 650021"/>
                <a:gd name="connsiteX2" fmla="*/ 29861 w 111470"/>
                <a:gd name="connsiteY2" fmla="*/ 545699 h 650021"/>
                <a:gd name="connsiteX3" fmla="*/ 41291 w 111470"/>
                <a:gd name="connsiteY3" fmla="*/ 496741 h 650021"/>
                <a:gd name="connsiteX4" fmla="*/ 50816 w 111470"/>
                <a:gd name="connsiteY4" fmla="*/ 444067 h 650021"/>
                <a:gd name="connsiteX5" fmla="*/ 78343 w 111470"/>
                <a:gd name="connsiteY5" fmla="*/ 230898 h 650021"/>
                <a:gd name="connsiteX6" fmla="*/ 92916 w 111470"/>
                <a:gd name="connsiteY6" fmla="*/ 117931 h 650021"/>
                <a:gd name="connsiteX7" fmla="*/ 102441 w 111470"/>
                <a:gd name="connsiteY7" fmla="*/ 62686 h 650021"/>
                <a:gd name="connsiteX8" fmla="*/ 107585 w 111470"/>
                <a:gd name="connsiteY8" fmla="*/ 35064 h 650021"/>
                <a:gd name="connsiteX9" fmla="*/ 109871 w 111470"/>
                <a:gd name="connsiteY9" fmla="*/ 20109 h 650021"/>
                <a:gd name="connsiteX10" fmla="*/ 111395 w 111470"/>
                <a:gd name="connsiteY10" fmla="*/ 4869 h 650021"/>
                <a:gd name="connsiteX11" fmla="*/ 104251 w 111470"/>
                <a:gd name="connsiteY11" fmla="*/ 2774 h 650021"/>
                <a:gd name="connsiteX12" fmla="*/ 99679 w 111470"/>
                <a:gd name="connsiteY12" fmla="*/ 14966 h 650021"/>
                <a:gd name="connsiteX13" fmla="*/ 96154 w 111470"/>
                <a:gd name="connsiteY13" fmla="*/ 27444 h 650021"/>
                <a:gd name="connsiteX14" fmla="*/ 90059 w 111470"/>
                <a:gd name="connsiteY14" fmla="*/ 54685 h 650021"/>
                <a:gd name="connsiteX15" fmla="*/ 80534 w 111470"/>
                <a:gd name="connsiteY15" fmla="*/ 107549 h 650021"/>
                <a:gd name="connsiteX16" fmla="*/ 64627 w 111470"/>
                <a:gd name="connsiteY16" fmla="*/ 213848 h 650021"/>
                <a:gd name="connsiteX17" fmla="*/ 36052 w 111470"/>
                <a:gd name="connsiteY17" fmla="*/ 426351 h 650021"/>
                <a:gd name="connsiteX18" fmla="*/ 26527 w 111470"/>
                <a:gd name="connsiteY18" fmla="*/ 483501 h 650021"/>
                <a:gd name="connsiteX19" fmla="*/ 14240 w 111470"/>
                <a:gd name="connsiteY19" fmla="*/ 537031 h 650021"/>
                <a:gd name="connsiteX20" fmla="*/ 3191 w 111470"/>
                <a:gd name="connsiteY20" fmla="*/ 590181 h 650021"/>
                <a:gd name="connsiteX21" fmla="*/ 1952 w 111470"/>
                <a:gd name="connsiteY21" fmla="*/ 644568 h 650021"/>
                <a:gd name="connsiteX22" fmla="*/ 15573 w 111470"/>
                <a:gd name="connsiteY22" fmla="*/ 642854 h 65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470" h="650021">
                  <a:moveTo>
                    <a:pt x="15573" y="642854"/>
                  </a:moveTo>
                  <a:cubicBezTo>
                    <a:pt x="17478" y="627042"/>
                    <a:pt x="18050" y="611136"/>
                    <a:pt x="20336" y="595229"/>
                  </a:cubicBezTo>
                  <a:cubicBezTo>
                    <a:pt x="22621" y="579322"/>
                    <a:pt x="26241" y="562082"/>
                    <a:pt x="29861" y="545699"/>
                  </a:cubicBezTo>
                  <a:cubicBezTo>
                    <a:pt x="33480" y="529316"/>
                    <a:pt x="37957" y="513219"/>
                    <a:pt x="41291" y="496741"/>
                  </a:cubicBezTo>
                  <a:cubicBezTo>
                    <a:pt x="44624" y="480262"/>
                    <a:pt x="48149" y="461688"/>
                    <a:pt x="50816" y="444067"/>
                  </a:cubicBezTo>
                  <a:cubicBezTo>
                    <a:pt x="63008" y="373487"/>
                    <a:pt x="69866" y="301954"/>
                    <a:pt x="78343" y="230898"/>
                  </a:cubicBezTo>
                  <a:cubicBezTo>
                    <a:pt x="82820" y="192798"/>
                    <a:pt x="87868" y="155555"/>
                    <a:pt x="92916" y="117931"/>
                  </a:cubicBezTo>
                  <a:cubicBezTo>
                    <a:pt x="95678" y="99548"/>
                    <a:pt x="98726" y="81069"/>
                    <a:pt x="102441" y="62686"/>
                  </a:cubicBezTo>
                  <a:cubicBezTo>
                    <a:pt x="104060" y="53161"/>
                    <a:pt x="106156" y="44303"/>
                    <a:pt x="107585" y="35064"/>
                  </a:cubicBezTo>
                  <a:cubicBezTo>
                    <a:pt x="108251" y="30111"/>
                    <a:pt x="109109" y="25539"/>
                    <a:pt x="109871" y="20109"/>
                  </a:cubicBezTo>
                  <a:cubicBezTo>
                    <a:pt x="110633" y="14680"/>
                    <a:pt x="110537" y="9918"/>
                    <a:pt x="111395" y="4869"/>
                  </a:cubicBezTo>
                  <a:cubicBezTo>
                    <a:pt x="112252" y="-179"/>
                    <a:pt x="105584" y="-1989"/>
                    <a:pt x="104251" y="2774"/>
                  </a:cubicBezTo>
                  <a:cubicBezTo>
                    <a:pt x="102917" y="7536"/>
                    <a:pt x="100822" y="10870"/>
                    <a:pt x="99679" y="14966"/>
                  </a:cubicBezTo>
                  <a:cubicBezTo>
                    <a:pt x="98536" y="19062"/>
                    <a:pt x="97297" y="23253"/>
                    <a:pt x="96154" y="27444"/>
                  </a:cubicBezTo>
                  <a:cubicBezTo>
                    <a:pt x="93773" y="36397"/>
                    <a:pt x="91963" y="45541"/>
                    <a:pt x="90059" y="54685"/>
                  </a:cubicBezTo>
                  <a:cubicBezTo>
                    <a:pt x="86439" y="72211"/>
                    <a:pt x="83201" y="89832"/>
                    <a:pt x="80534" y="107549"/>
                  </a:cubicBezTo>
                  <a:cubicBezTo>
                    <a:pt x="74342" y="142791"/>
                    <a:pt x="69199" y="178320"/>
                    <a:pt x="64627" y="213848"/>
                  </a:cubicBezTo>
                  <a:cubicBezTo>
                    <a:pt x="55102" y="284714"/>
                    <a:pt x="47101" y="355770"/>
                    <a:pt x="36052" y="426351"/>
                  </a:cubicBezTo>
                  <a:cubicBezTo>
                    <a:pt x="33099" y="445401"/>
                    <a:pt x="30051" y="464451"/>
                    <a:pt x="26527" y="483501"/>
                  </a:cubicBezTo>
                  <a:cubicBezTo>
                    <a:pt x="23003" y="502551"/>
                    <a:pt x="18716" y="519219"/>
                    <a:pt x="14240" y="537031"/>
                  </a:cubicBezTo>
                  <a:cubicBezTo>
                    <a:pt x="9763" y="554843"/>
                    <a:pt x="5953" y="572274"/>
                    <a:pt x="3191" y="590181"/>
                  </a:cubicBezTo>
                  <a:cubicBezTo>
                    <a:pt x="-596" y="608076"/>
                    <a:pt x="-1016" y="626520"/>
                    <a:pt x="1952" y="644568"/>
                  </a:cubicBezTo>
                  <a:cubicBezTo>
                    <a:pt x="3476" y="653522"/>
                    <a:pt x="14621" y="650379"/>
                    <a:pt x="15573" y="6428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xmlns="" id="{12251AE5-80D9-4169-84A1-5761E52DB7F9}"/>
                </a:ext>
              </a:extLst>
            </p:cNvPr>
            <p:cNvSpPr/>
            <p:nvPr/>
          </p:nvSpPr>
          <p:spPr>
            <a:xfrm>
              <a:off x="6721582" y="4066148"/>
              <a:ext cx="24673" cy="34515"/>
            </a:xfrm>
            <a:custGeom>
              <a:avLst/>
              <a:gdLst>
                <a:gd name="connsiteX0" fmla="*/ 843 w 15320"/>
                <a:gd name="connsiteY0" fmla="*/ 17336 h 21431"/>
                <a:gd name="connsiteX1" fmla="*/ 6081 w 15320"/>
                <a:gd name="connsiteY1" fmla="*/ 21431 h 21431"/>
                <a:gd name="connsiteX2" fmla="*/ 13606 w 15320"/>
                <a:gd name="connsiteY2" fmla="*/ 16097 h 21431"/>
                <a:gd name="connsiteX3" fmla="*/ 15321 w 15320"/>
                <a:gd name="connsiteY3" fmla="*/ 7620 h 21431"/>
                <a:gd name="connsiteX4" fmla="*/ 7701 w 15320"/>
                <a:gd name="connsiteY4" fmla="*/ 0 h 21431"/>
                <a:gd name="connsiteX5" fmla="*/ 81 w 15320"/>
                <a:gd name="connsiteY5" fmla="*/ 7620 h 21431"/>
                <a:gd name="connsiteX6" fmla="*/ 843 w 15320"/>
                <a:gd name="connsiteY6" fmla="*/ 17335 h 2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20" h="21431">
                  <a:moveTo>
                    <a:pt x="843" y="17336"/>
                  </a:moveTo>
                  <a:cubicBezTo>
                    <a:pt x="1451" y="19736"/>
                    <a:pt x="3606" y="21420"/>
                    <a:pt x="6081" y="21431"/>
                  </a:cubicBezTo>
                  <a:cubicBezTo>
                    <a:pt x="9398" y="21224"/>
                    <a:pt x="12312" y="19158"/>
                    <a:pt x="13606" y="16097"/>
                  </a:cubicBezTo>
                  <a:cubicBezTo>
                    <a:pt x="14659" y="13391"/>
                    <a:pt x="15239" y="10523"/>
                    <a:pt x="15321" y="7620"/>
                  </a:cubicBezTo>
                  <a:cubicBezTo>
                    <a:pt x="15321" y="3411"/>
                    <a:pt x="11909" y="0"/>
                    <a:pt x="7701" y="0"/>
                  </a:cubicBezTo>
                  <a:cubicBezTo>
                    <a:pt x="3492" y="0"/>
                    <a:pt x="81" y="3412"/>
                    <a:pt x="81" y="7620"/>
                  </a:cubicBezTo>
                  <a:cubicBezTo>
                    <a:pt x="-148" y="10878"/>
                    <a:pt x="109" y="14153"/>
                    <a:pt x="843" y="173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xmlns="" id="{43E42AC2-09B7-4EB1-8611-DCBD76EABAE3}"/>
                </a:ext>
              </a:extLst>
            </p:cNvPr>
            <p:cNvSpPr/>
            <p:nvPr/>
          </p:nvSpPr>
          <p:spPr>
            <a:xfrm>
              <a:off x="6955541" y="2926524"/>
              <a:ext cx="162500" cy="1114349"/>
            </a:xfrm>
            <a:custGeom>
              <a:avLst/>
              <a:gdLst>
                <a:gd name="connsiteX0" fmla="*/ 10449 w 100900"/>
                <a:gd name="connsiteY0" fmla="*/ 687805 h 691923"/>
                <a:gd name="connsiteX1" fmla="*/ 32928 w 100900"/>
                <a:gd name="connsiteY1" fmla="*/ 579792 h 691923"/>
                <a:gd name="connsiteX2" fmla="*/ 47692 w 100900"/>
                <a:gd name="connsiteY2" fmla="*/ 471588 h 691923"/>
                <a:gd name="connsiteX3" fmla="*/ 68742 w 100900"/>
                <a:gd name="connsiteY3" fmla="*/ 255846 h 691923"/>
                <a:gd name="connsiteX4" fmla="*/ 82553 w 100900"/>
                <a:gd name="connsiteY4" fmla="*/ 131260 h 691923"/>
                <a:gd name="connsiteX5" fmla="*/ 100841 w 100900"/>
                <a:gd name="connsiteY5" fmla="*/ 6577 h 691923"/>
                <a:gd name="connsiteX6" fmla="*/ 91316 w 100900"/>
                <a:gd name="connsiteY6" fmla="*/ 3815 h 691923"/>
                <a:gd name="connsiteX7" fmla="*/ 69695 w 100900"/>
                <a:gd name="connsiteY7" fmla="*/ 109638 h 691923"/>
                <a:gd name="connsiteX8" fmla="*/ 55026 w 100900"/>
                <a:gd name="connsiteY8" fmla="*/ 217080 h 691923"/>
                <a:gd name="connsiteX9" fmla="*/ 32071 w 100900"/>
                <a:gd name="connsiteY9" fmla="*/ 432726 h 691923"/>
                <a:gd name="connsiteX10" fmla="*/ 17117 w 100900"/>
                <a:gd name="connsiteY10" fmla="*/ 557789 h 691923"/>
                <a:gd name="connsiteX11" fmla="*/ 8639 w 100900"/>
                <a:gd name="connsiteY11" fmla="*/ 620844 h 691923"/>
                <a:gd name="connsiteX12" fmla="*/ 67 w 100900"/>
                <a:gd name="connsiteY12" fmla="*/ 684852 h 691923"/>
                <a:gd name="connsiteX13" fmla="*/ 10449 w 100900"/>
                <a:gd name="connsiteY13" fmla="*/ 687805 h 69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900" h="691923">
                  <a:moveTo>
                    <a:pt x="10449" y="687805"/>
                  </a:moveTo>
                  <a:cubicBezTo>
                    <a:pt x="17307" y="651706"/>
                    <a:pt x="25879" y="615892"/>
                    <a:pt x="32928" y="579792"/>
                  </a:cubicBezTo>
                  <a:cubicBezTo>
                    <a:pt x="39977" y="543692"/>
                    <a:pt x="43596" y="507688"/>
                    <a:pt x="47692" y="471588"/>
                  </a:cubicBezTo>
                  <a:cubicBezTo>
                    <a:pt x="55883" y="399769"/>
                    <a:pt x="62074" y="327760"/>
                    <a:pt x="68742" y="255846"/>
                  </a:cubicBezTo>
                  <a:cubicBezTo>
                    <a:pt x="72647" y="214222"/>
                    <a:pt x="77029" y="172598"/>
                    <a:pt x="82553" y="131260"/>
                  </a:cubicBezTo>
                  <a:cubicBezTo>
                    <a:pt x="88078" y="89921"/>
                    <a:pt x="95317" y="48202"/>
                    <a:pt x="100841" y="6577"/>
                  </a:cubicBezTo>
                  <a:cubicBezTo>
                    <a:pt x="101698" y="100"/>
                    <a:pt x="92936" y="-2948"/>
                    <a:pt x="91316" y="3815"/>
                  </a:cubicBezTo>
                  <a:cubicBezTo>
                    <a:pt x="81965" y="38617"/>
                    <a:pt x="74744" y="73957"/>
                    <a:pt x="69695" y="109638"/>
                  </a:cubicBezTo>
                  <a:cubicBezTo>
                    <a:pt x="64170" y="145357"/>
                    <a:pt x="59407" y="181170"/>
                    <a:pt x="55026" y="217080"/>
                  </a:cubicBezTo>
                  <a:cubicBezTo>
                    <a:pt x="46263" y="288803"/>
                    <a:pt x="39595" y="360812"/>
                    <a:pt x="32071" y="432726"/>
                  </a:cubicBezTo>
                  <a:cubicBezTo>
                    <a:pt x="27785" y="474541"/>
                    <a:pt x="21974" y="516069"/>
                    <a:pt x="17117" y="557789"/>
                  </a:cubicBezTo>
                  <a:cubicBezTo>
                    <a:pt x="14640" y="578839"/>
                    <a:pt x="11878" y="599890"/>
                    <a:pt x="8639" y="620844"/>
                  </a:cubicBezTo>
                  <a:cubicBezTo>
                    <a:pt x="5401" y="641800"/>
                    <a:pt x="3401" y="663517"/>
                    <a:pt x="67" y="684852"/>
                  </a:cubicBezTo>
                  <a:cubicBezTo>
                    <a:pt x="-886" y="691901"/>
                    <a:pt x="8639" y="695044"/>
                    <a:pt x="10449" y="6878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xmlns="" id="{50A6B5DF-9C8E-4BA7-9ACC-1DE3377E0D87}"/>
                </a:ext>
              </a:extLst>
            </p:cNvPr>
            <p:cNvSpPr/>
            <p:nvPr/>
          </p:nvSpPr>
          <p:spPr>
            <a:xfrm>
              <a:off x="6947558" y="4102198"/>
              <a:ext cx="18638" cy="36108"/>
            </a:xfrm>
            <a:custGeom>
              <a:avLst/>
              <a:gdLst>
                <a:gd name="connsiteX0" fmla="*/ 9881 w 11573"/>
                <a:gd name="connsiteY0" fmla="*/ 20098 h 22420"/>
                <a:gd name="connsiteX1" fmla="*/ 11119 w 11573"/>
                <a:gd name="connsiteY1" fmla="*/ 5334 h 22420"/>
                <a:gd name="connsiteX2" fmla="*/ 5785 w 11573"/>
                <a:gd name="connsiteY2" fmla="*/ 0 h 22420"/>
                <a:gd name="connsiteX3" fmla="*/ 451 w 11573"/>
                <a:gd name="connsiteY3" fmla="*/ 5334 h 22420"/>
                <a:gd name="connsiteX4" fmla="*/ 1594 w 11573"/>
                <a:gd name="connsiteY4" fmla="*/ 20098 h 22420"/>
                <a:gd name="connsiteX5" fmla="*/ 8274 w 11573"/>
                <a:gd name="connsiteY5" fmla="*/ 21705 h 22420"/>
                <a:gd name="connsiteX6" fmla="*/ 9881 w 11573"/>
                <a:gd name="connsiteY6" fmla="*/ 20098 h 2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73" h="22420">
                  <a:moveTo>
                    <a:pt x="9881" y="20098"/>
                  </a:moveTo>
                  <a:cubicBezTo>
                    <a:pt x="11585" y="15371"/>
                    <a:pt x="12012" y="10278"/>
                    <a:pt x="11119" y="5334"/>
                  </a:cubicBezTo>
                  <a:cubicBezTo>
                    <a:pt x="11119" y="2388"/>
                    <a:pt x="8731" y="0"/>
                    <a:pt x="5785" y="0"/>
                  </a:cubicBezTo>
                  <a:cubicBezTo>
                    <a:pt x="2840" y="0"/>
                    <a:pt x="451" y="2388"/>
                    <a:pt x="451" y="5334"/>
                  </a:cubicBezTo>
                  <a:cubicBezTo>
                    <a:pt x="-419" y="10273"/>
                    <a:pt x="-26" y="15352"/>
                    <a:pt x="1594" y="20098"/>
                  </a:cubicBezTo>
                  <a:cubicBezTo>
                    <a:pt x="2995" y="22386"/>
                    <a:pt x="5985" y="23106"/>
                    <a:pt x="8274" y="21705"/>
                  </a:cubicBezTo>
                  <a:cubicBezTo>
                    <a:pt x="8929" y="21304"/>
                    <a:pt x="9480" y="20753"/>
                    <a:pt x="9881" y="20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xmlns="" id="{8B221A01-7F4E-4339-836A-0DDE586F14CD}"/>
                </a:ext>
              </a:extLst>
            </p:cNvPr>
            <p:cNvSpPr/>
            <p:nvPr/>
          </p:nvSpPr>
          <p:spPr>
            <a:xfrm>
              <a:off x="7155180" y="3645411"/>
              <a:ext cx="23283" cy="45505"/>
            </a:xfrm>
            <a:custGeom>
              <a:avLst/>
              <a:gdLst>
                <a:gd name="connsiteX0" fmla="*/ 5456 w 14457"/>
                <a:gd name="connsiteY0" fmla="*/ 28169 h 28255"/>
                <a:gd name="connsiteX1" fmla="*/ 14410 w 14457"/>
                <a:gd name="connsiteY1" fmla="*/ 6452 h 28255"/>
                <a:gd name="connsiteX2" fmla="*/ 9478 w 14457"/>
                <a:gd name="connsiteY2" fmla="*/ 48 h 28255"/>
                <a:gd name="connsiteX3" fmla="*/ 3075 w 14457"/>
                <a:gd name="connsiteY3" fmla="*/ 4979 h 28255"/>
                <a:gd name="connsiteX4" fmla="*/ 3075 w 14457"/>
                <a:gd name="connsiteY4" fmla="*/ 6452 h 28255"/>
                <a:gd name="connsiteX5" fmla="*/ 1075 w 14457"/>
                <a:gd name="connsiteY5" fmla="*/ 15977 h 28255"/>
                <a:gd name="connsiteX6" fmla="*/ 598 w 14457"/>
                <a:gd name="connsiteY6" fmla="*/ 24930 h 28255"/>
                <a:gd name="connsiteX7" fmla="*/ 5392 w 14457"/>
                <a:gd name="connsiteY7" fmla="*/ 28182 h 28255"/>
                <a:gd name="connsiteX8" fmla="*/ 5456 w 14457"/>
                <a:gd name="connsiteY8" fmla="*/ 28169 h 2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57" h="28255">
                  <a:moveTo>
                    <a:pt x="5456" y="28169"/>
                  </a:moveTo>
                  <a:cubicBezTo>
                    <a:pt x="13457" y="25788"/>
                    <a:pt x="14410" y="13596"/>
                    <a:pt x="14410" y="6452"/>
                  </a:cubicBezTo>
                  <a:cubicBezTo>
                    <a:pt x="14816" y="3322"/>
                    <a:pt x="12608" y="455"/>
                    <a:pt x="9478" y="48"/>
                  </a:cubicBezTo>
                  <a:cubicBezTo>
                    <a:pt x="6348" y="-358"/>
                    <a:pt x="3481" y="1849"/>
                    <a:pt x="3075" y="4979"/>
                  </a:cubicBezTo>
                  <a:cubicBezTo>
                    <a:pt x="3011" y="5468"/>
                    <a:pt x="3011" y="5963"/>
                    <a:pt x="3075" y="6452"/>
                  </a:cubicBezTo>
                  <a:cubicBezTo>
                    <a:pt x="2800" y="9697"/>
                    <a:pt x="2128" y="12896"/>
                    <a:pt x="1075" y="15977"/>
                  </a:cubicBezTo>
                  <a:cubicBezTo>
                    <a:pt x="-170" y="18804"/>
                    <a:pt x="-340" y="21988"/>
                    <a:pt x="598" y="24930"/>
                  </a:cubicBezTo>
                  <a:cubicBezTo>
                    <a:pt x="1024" y="27152"/>
                    <a:pt x="3171" y="28608"/>
                    <a:pt x="5392" y="28182"/>
                  </a:cubicBezTo>
                  <a:cubicBezTo>
                    <a:pt x="5414" y="28178"/>
                    <a:pt x="5435" y="28173"/>
                    <a:pt x="5456" y="281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xmlns="" id="{62755596-AE04-4DFB-8703-AD77CA90FAAB}"/>
                </a:ext>
              </a:extLst>
            </p:cNvPr>
            <p:cNvSpPr/>
            <p:nvPr/>
          </p:nvSpPr>
          <p:spPr>
            <a:xfrm>
              <a:off x="7103746" y="3850928"/>
              <a:ext cx="51554" cy="303530"/>
            </a:xfrm>
            <a:custGeom>
              <a:avLst/>
              <a:gdLst>
                <a:gd name="connsiteX0" fmla="*/ 55 w 32011"/>
                <a:gd name="connsiteY0" fmla="*/ 167259 h 188468"/>
                <a:gd name="connsiteX1" fmla="*/ 6056 w 32011"/>
                <a:gd name="connsiteY1" fmla="*/ 187833 h 188468"/>
                <a:gd name="connsiteX2" fmla="*/ 10437 w 32011"/>
                <a:gd name="connsiteY2" fmla="*/ 187833 h 188468"/>
                <a:gd name="connsiteX3" fmla="*/ 17105 w 32011"/>
                <a:gd name="connsiteY3" fmla="*/ 169354 h 188468"/>
                <a:gd name="connsiteX4" fmla="*/ 19105 w 32011"/>
                <a:gd name="connsiteY4" fmla="*/ 144589 h 188468"/>
                <a:gd name="connsiteX5" fmla="*/ 25296 w 32011"/>
                <a:gd name="connsiteY5" fmla="*/ 98203 h 188468"/>
                <a:gd name="connsiteX6" fmla="*/ 31297 w 32011"/>
                <a:gd name="connsiteY6" fmla="*/ 51911 h 188468"/>
                <a:gd name="connsiteX7" fmla="*/ 31297 w 32011"/>
                <a:gd name="connsiteY7" fmla="*/ 3620 h 188468"/>
                <a:gd name="connsiteX8" fmla="*/ 27677 w 32011"/>
                <a:gd name="connsiteY8" fmla="*/ 0 h 188468"/>
                <a:gd name="connsiteX9" fmla="*/ 24058 w 32011"/>
                <a:gd name="connsiteY9" fmla="*/ 3620 h 188468"/>
                <a:gd name="connsiteX10" fmla="*/ 17390 w 32011"/>
                <a:gd name="connsiteY10" fmla="*/ 50006 h 188468"/>
                <a:gd name="connsiteX11" fmla="*/ 9294 w 32011"/>
                <a:gd name="connsiteY11" fmla="*/ 95726 h 188468"/>
                <a:gd name="connsiteX12" fmla="*/ 2151 w 32011"/>
                <a:gd name="connsiteY12" fmla="*/ 142494 h 188468"/>
                <a:gd name="connsiteX13" fmla="*/ 55 w 32011"/>
                <a:gd name="connsiteY13" fmla="*/ 167259 h 18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11" h="188468">
                  <a:moveTo>
                    <a:pt x="55" y="167259"/>
                  </a:moveTo>
                  <a:cubicBezTo>
                    <a:pt x="55" y="174498"/>
                    <a:pt x="-993" y="183547"/>
                    <a:pt x="6056" y="187833"/>
                  </a:cubicBezTo>
                  <a:cubicBezTo>
                    <a:pt x="7394" y="188680"/>
                    <a:pt x="9100" y="188680"/>
                    <a:pt x="10437" y="187833"/>
                  </a:cubicBezTo>
                  <a:cubicBezTo>
                    <a:pt x="16914" y="183928"/>
                    <a:pt x="16438" y="176117"/>
                    <a:pt x="17105" y="169354"/>
                  </a:cubicBezTo>
                  <a:cubicBezTo>
                    <a:pt x="17867" y="161068"/>
                    <a:pt x="18343" y="152781"/>
                    <a:pt x="19105" y="144589"/>
                  </a:cubicBezTo>
                  <a:cubicBezTo>
                    <a:pt x="20629" y="129064"/>
                    <a:pt x="22915" y="113633"/>
                    <a:pt x="25296" y="98203"/>
                  </a:cubicBezTo>
                  <a:cubicBezTo>
                    <a:pt x="27677" y="82772"/>
                    <a:pt x="30059" y="67437"/>
                    <a:pt x="31297" y="51911"/>
                  </a:cubicBezTo>
                  <a:cubicBezTo>
                    <a:pt x="32250" y="35828"/>
                    <a:pt x="32250" y="19703"/>
                    <a:pt x="31297" y="3620"/>
                  </a:cubicBezTo>
                  <a:cubicBezTo>
                    <a:pt x="31297" y="1621"/>
                    <a:pt x="29676" y="0"/>
                    <a:pt x="27677" y="0"/>
                  </a:cubicBezTo>
                  <a:cubicBezTo>
                    <a:pt x="25678" y="0"/>
                    <a:pt x="24058" y="1621"/>
                    <a:pt x="24058" y="3620"/>
                  </a:cubicBezTo>
                  <a:cubicBezTo>
                    <a:pt x="22885" y="19215"/>
                    <a:pt x="20657" y="34712"/>
                    <a:pt x="17390" y="50006"/>
                  </a:cubicBezTo>
                  <a:cubicBezTo>
                    <a:pt x="14628" y="65246"/>
                    <a:pt x="11961" y="80486"/>
                    <a:pt x="9294" y="95726"/>
                  </a:cubicBezTo>
                  <a:cubicBezTo>
                    <a:pt x="6627" y="110966"/>
                    <a:pt x="4151" y="126873"/>
                    <a:pt x="2151" y="142494"/>
                  </a:cubicBezTo>
                  <a:cubicBezTo>
                    <a:pt x="976" y="150702"/>
                    <a:pt x="276" y="158971"/>
                    <a:pt x="55" y="1672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xmlns="" id="{E646B3DC-60BD-4D71-B3C5-BEC2D8867DE7}"/>
                </a:ext>
              </a:extLst>
            </p:cNvPr>
            <p:cNvSpPr/>
            <p:nvPr/>
          </p:nvSpPr>
          <p:spPr>
            <a:xfrm>
              <a:off x="7318249" y="4098642"/>
              <a:ext cx="22475" cy="51081"/>
            </a:xfrm>
            <a:custGeom>
              <a:avLst/>
              <a:gdLst>
                <a:gd name="connsiteX0" fmla="*/ 1834 w 13955"/>
                <a:gd name="connsiteY0" fmla="*/ 3923 h 31717"/>
                <a:gd name="connsiteX1" fmla="*/ 4120 w 13955"/>
                <a:gd name="connsiteY1" fmla="*/ 30592 h 31717"/>
                <a:gd name="connsiteX2" fmla="*/ 9835 w 13955"/>
                <a:gd name="connsiteY2" fmla="*/ 30592 h 31717"/>
                <a:gd name="connsiteX3" fmla="*/ 12121 w 13955"/>
                <a:gd name="connsiteY3" fmla="*/ 3923 h 31717"/>
                <a:gd name="connsiteX4" fmla="*/ 5565 w 13955"/>
                <a:gd name="connsiteY4" fmla="*/ 192 h 31717"/>
                <a:gd name="connsiteX5" fmla="*/ 1835 w 13955"/>
                <a:gd name="connsiteY5" fmla="*/ 3923 h 31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55" h="31717">
                  <a:moveTo>
                    <a:pt x="1834" y="3923"/>
                  </a:moveTo>
                  <a:cubicBezTo>
                    <a:pt x="691" y="11923"/>
                    <a:pt x="-2643" y="24306"/>
                    <a:pt x="4120" y="30592"/>
                  </a:cubicBezTo>
                  <a:cubicBezTo>
                    <a:pt x="5730" y="32093"/>
                    <a:pt x="8226" y="32093"/>
                    <a:pt x="9835" y="30592"/>
                  </a:cubicBezTo>
                  <a:cubicBezTo>
                    <a:pt x="16598" y="24306"/>
                    <a:pt x="13264" y="11542"/>
                    <a:pt x="12121" y="3923"/>
                  </a:cubicBezTo>
                  <a:cubicBezTo>
                    <a:pt x="11341" y="1082"/>
                    <a:pt x="8406" y="-589"/>
                    <a:pt x="5565" y="192"/>
                  </a:cubicBezTo>
                  <a:cubicBezTo>
                    <a:pt x="3750" y="690"/>
                    <a:pt x="2333" y="2108"/>
                    <a:pt x="1835" y="39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xmlns="" id="{C2CB4E58-1787-4F3C-8661-569524607F09}"/>
                </a:ext>
              </a:extLst>
            </p:cNvPr>
            <p:cNvSpPr/>
            <p:nvPr/>
          </p:nvSpPr>
          <p:spPr>
            <a:xfrm>
              <a:off x="7471018" y="3943274"/>
              <a:ext cx="28437" cy="62945"/>
            </a:xfrm>
            <a:custGeom>
              <a:avLst/>
              <a:gdLst>
                <a:gd name="connsiteX0" fmla="*/ 1084 w 17657"/>
                <a:gd name="connsiteY0" fmla="*/ 8287 h 39084"/>
                <a:gd name="connsiteX1" fmla="*/ 5275 w 17657"/>
                <a:gd name="connsiteY1" fmla="*/ 38481 h 39084"/>
                <a:gd name="connsiteX2" fmla="*/ 9275 w 17657"/>
                <a:gd name="connsiteY2" fmla="*/ 38481 h 39084"/>
                <a:gd name="connsiteX3" fmla="*/ 17657 w 17657"/>
                <a:gd name="connsiteY3" fmla="*/ 8287 h 39084"/>
                <a:gd name="connsiteX4" fmla="*/ 9370 w 17657"/>
                <a:gd name="connsiteY4" fmla="*/ 0 h 39084"/>
                <a:gd name="connsiteX5" fmla="*/ 1084 w 17657"/>
                <a:gd name="connsiteY5" fmla="*/ 8287 h 3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57" h="39084">
                  <a:moveTo>
                    <a:pt x="1084" y="8287"/>
                  </a:moveTo>
                  <a:cubicBezTo>
                    <a:pt x="1084" y="17812"/>
                    <a:pt x="-3203" y="31813"/>
                    <a:pt x="5275" y="38481"/>
                  </a:cubicBezTo>
                  <a:cubicBezTo>
                    <a:pt x="6487" y="39285"/>
                    <a:pt x="8063" y="39285"/>
                    <a:pt x="9275" y="38481"/>
                  </a:cubicBezTo>
                  <a:cubicBezTo>
                    <a:pt x="17181" y="32766"/>
                    <a:pt x="17467" y="17336"/>
                    <a:pt x="17657" y="8287"/>
                  </a:cubicBezTo>
                  <a:cubicBezTo>
                    <a:pt x="17657" y="3710"/>
                    <a:pt x="13947" y="0"/>
                    <a:pt x="9370" y="0"/>
                  </a:cubicBezTo>
                  <a:cubicBezTo>
                    <a:pt x="4794" y="0"/>
                    <a:pt x="1084" y="3710"/>
                    <a:pt x="1084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xmlns="" id="{1F525A5C-8A05-4727-9D42-BD5EC6D294C2}"/>
                </a:ext>
              </a:extLst>
            </p:cNvPr>
            <p:cNvSpPr/>
            <p:nvPr/>
          </p:nvSpPr>
          <p:spPr>
            <a:xfrm>
              <a:off x="7471010" y="4341745"/>
              <a:ext cx="32246" cy="24425"/>
            </a:xfrm>
            <a:custGeom>
              <a:avLst/>
              <a:gdLst>
                <a:gd name="connsiteX0" fmla="*/ 13948 w 20022"/>
                <a:gd name="connsiteY0" fmla="*/ 40 h 15166"/>
                <a:gd name="connsiteX1" fmla="*/ 1470 w 20022"/>
                <a:gd name="connsiteY1" fmla="*/ 4803 h 15166"/>
                <a:gd name="connsiteX2" fmla="*/ 1470 w 20022"/>
                <a:gd name="connsiteY2" fmla="*/ 12232 h 15166"/>
                <a:gd name="connsiteX3" fmla="*/ 10995 w 20022"/>
                <a:gd name="connsiteY3" fmla="*/ 14899 h 15166"/>
                <a:gd name="connsiteX4" fmla="*/ 18234 w 20022"/>
                <a:gd name="connsiteY4" fmla="*/ 10803 h 15166"/>
                <a:gd name="connsiteX5" fmla="*/ 13948 w 20022"/>
                <a:gd name="connsiteY5" fmla="*/ 40 h 1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2" h="15166">
                  <a:moveTo>
                    <a:pt x="13948" y="40"/>
                  </a:moveTo>
                  <a:cubicBezTo>
                    <a:pt x="9302" y="-205"/>
                    <a:pt x="4770" y="1525"/>
                    <a:pt x="1470" y="4803"/>
                  </a:cubicBezTo>
                  <a:cubicBezTo>
                    <a:pt x="-490" y="6891"/>
                    <a:pt x="-490" y="10143"/>
                    <a:pt x="1470" y="12232"/>
                  </a:cubicBezTo>
                  <a:cubicBezTo>
                    <a:pt x="3981" y="14690"/>
                    <a:pt x="7573" y="15695"/>
                    <a:pt x="10995" y="14899"/>
                  </a:cubicBezTo>
                  <a:cubicBezTo>
                    <a:pt x="13816" y="14432"/>
                    <a:pt x="16381" y="12981"/>
                    <a:pt x="18234" y="10803"/>
                  </a:cubicBezTo>
                  <a:cubicBezTo>
                    <a:pt x="21949" y="7184"/>
                    <a:pt x="19567" y="-627"/>
                    <a:pt x="13948" y="4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xmlns="" id="{52DF9CE6-81F6-4637-863E-0E9B5B833A41}"/>
                </a:ext>
              </a:extLst>
            </p:cNvPr>
            <p:cNvSpPr/>
            <p:nvPr/>
          </p:nvSpPr>
          <p:spPr>
            <a:xfrm>
              <a:off x="7014046" y="4359446"/>
              <a:ext cx="402961" cy="59632"/>
            </a:xfrm>
            <a:custGeom>
              <a:avLst/>
              <a:gdLst>
                <a:gd name="connsiteX0" fmla="*/ 243775 w 250207"/>
                <a:gd name="connsiteY0" fmla="*/ 575 h 37027"/>
                <a:gd name="connsiteX1" fmla="*/ 218724 w 250207"/>
                <a:gd name="connsiteY1" fmla="*/ 8957 h 37027"/>
                <a:gd name="connsiteX2" fmla="*/ 189196 w 250207"/>
                <a:gd name="connsiteY2" fmla="*/ 12195 h 37027"/>
                <a:gd name="connsiteX3" fmla="*/ 158716 w 250207"/>
                <a:gd name="connsiteY3" fmla="*/ 16672 h 37027"/>
                <a:gd name="connsiteX4" fmla="*/ 127474 w 250207"/>
                <a:gd name="connsiteY4" fmla="*/ 17434 h 37027"/>
                <a:gd name="connsiteX5" fmla="*/ 64895 w 250207"/>
                <a:gd name="connsiteY5" fmla="*/ 17434 h 37027"/>
                <a:gd name="connsiteX6" fmla="*/ 2030 w 250207"/>
                <a:gd name="connsiteY6" fmla="*/ 26959 h 37027"/>
                <a:gd name="connsiteX7" fmla="*/ 729 w 250207"/>
                <a:gd name="connsiteY7" fmla="*/ 33155 h 37027"/>
                <a:gd name="connsiteX8" fmla="*/ 3078 w 250207"/>
                <a:gd name="connsiteY8" fmla="*/ 34960 h 37027"/>
                <a:gd name="connsiteX9" fmla="*/ 33653 w 250207"/>
                <a:gd name="connsiteY9" fmla="*/ 36579 h 37027"/>
                <a:gd name="connsiteX10" fmla="*/ 66991 w 250207"/>
                <a:gd name="connsiteY10" fmla="*/ 35341 h 37027"/>
                <a:gd name="connsiteX11" fmla="*/ 131665 w 250207"/>
                <a:gd name="connsiteY11" fmla="*/ 35341 h 37027"/>
                <a:gd name="connsiteX12" fmla="*/ 162812 w 250207"/>
                <a:gd name="connsiteY12" fmla="*/ 33817 h 37027"/>
                <a:gd name="connsiteX13" fmla="*/ 195578 w 250207"/>
                <a:gd name="connsiteY13" fmla="*/ 28197 h 37027"/>
                <a:gd name="connsiteX14" fmla="*/ 224153 w 250207"/>
                <a:gd name="connsiteY14" fmla="*/ 22196 h 37027"/>
                <a:gd name="connsiteX15" fmla="*/ 248061 w 250207"/>
                <a:gd name="connsiteY15" fmla="*/ 8004 h 37027"/>
                <a:gd name="connsiteX16" fmla="*/ 249633 w 250207"/>
                <a:gd name="connsiteY16" fmla="*/ 2146 h 37027"/>
                <a:gd name="connsiteX17" fmla="*/ 243775 w 250207"/>
                <a:gd name="connsiteY17" fmla="*/ 575 h 37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207" h="37027">
                  <a:moveTo>
                    <a:pt x="243775" y="575"/>
                  </a:moveTo>
                  <a:cubicBezTo>
                    <a:pt x="235863" y="4539"/>
                    <a:pt x="227428" y="7362"/>
                    <a:pt x="218724" y="8957"/>
                  </a:cubicBezTo>
                  <a:cubicBezTo>
                    <a:pt x="209199" y="10957"/>
                    <a:pt x="199007" y="10671"/>
                    <a:pt x="189196" y="12195"/>
                  </a:cubicBezTo>
                  <a:cubicBezTo>
                    <a:pt x="179385" y="13719"/>
                    <a:pt x="169003" y="15815"/>
                    <a:pt x="158716" y="16672"/>
                  </a:cubicBezTo>
                  <a:cubicBezTo>
                    <a:pt x="148429" y="17529"/>
                    <a:pt x="137857" y="17243"/>
                    <a:pt x="127474" y="17434"/>
                  </a:cubicBezTo>
                  <a:cubicBezTo>
                    <a:pt x="106615" y="17434"/>
                    <a:pt x="85755" y="17434"/>
                    <a:pt x="64895" y="17434"/>
                  </a:cubicBezTo>
                  <a:cubicBezTo>
                    <a:pt x="44035" y="17434"/>
                    <a:pt x="20509" y="16386"/>
                    <a:pt x="2030" y="26959"/>
                  </a:cubicBezTo>
                  <a:cubicBezTo>
                    <a:pt x="-40" y="28311"/>
                    <a:pt x="-623" y="31085"/>
                    <a:pt x="729" y="33155"/>
                  </a:cubicBezTo>
                  <a:cubicBezTo>
                    <a:pt x="1284" y="34006"/>
                    <a:pt x="2113" y="34642"/>
                    <a:pt x="3078" y="34960"/>
                  </a:cubicBezTo>
                  <a:cubicBezTo>
                    <a:pt x="13137" y="36976"/>
                    <a:pt x="23437" y="37522"/>
                    <a:pt x="33653" y="36579"/>
                  </a:cubicBezTo>
                  <a:cubicBezTo>
                    <a:pt x="44797" y="36579"/>
                    <a:pt x="55846" y="35531"/>
                    <a:pt x="66991" y="35341"/>
                  </a:cubicBezTo>
                  <a:cubicBezTo>
                    <a:pt x="88517" y="35341"/>
                    <a:pt x="110139" y="35341"/>
                    <a:pt x="131665" y="35341"/>
                  </a:cubicBezTo>
                  <a:cubicBezTo>
                    <a:pt x="142068" y="35406"/>
                    <a:pt x="152466" y="34897"/>
                    <a:pt x="162812" y="33817"/>
                  </a:cubicBezTo>
                  <a:cubicBezTo>
                    <a:pt x="173861" y="32483"/>
                    <a:pt x="184719" y="30197"/>
                    <a:pt x="195578" y="28197"/>
                  </a:cubicBezTo>
                  <a:cubicBezTo>
                    <a:pt x="205256" y="27010"/>
                    <a:pt x="214815" y="25002"/>
                    <a:pt x="224153" y="22196"/>
                  </a:cubicBezTo>
                  <a:cubicBezTo>
                    <a:pt x="232589" y="18300"/>
                    <a:pt x="240601" y="13544"/>
                    <a:pt x="248061" y="8004"/>
                  </a:cubicBezTo>
                  <a:cubicBezTo>
                    <a:pt x="250113" y="6820"/>
                    <a:pt x="250816" y="4198"/>
                    <a:pt x="249633" y="2146"/>
                  </a:cubicBezTo>
                  <a:cubicBezTo>
                    <a:pt x="248449" y="95"/>
                    <a:pt x="245826" y="-609"/>
                    <a:pt x="243775" y="57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xmlns="" id="{58615E84-1812-476A-90A2-337E4D4FE6D3}"/>
                </a:ext>
              </a:extLst>
            </p:cNvPr>
            <p:cNvSpPr/>
            <p:nvPr/>
          </p:nvSpPr>
          <p:spPr>
            <a:xfrm>
              <a:off x="7508848" y="4267489"/>
              <a:ext cx="47993" cy="26098"/>
            </a:xfrm>
            <a:custGeom>
              <a:avLst/>
              <a:gdLst>
                <a:gd name="connsiteX0" fmla="*/ 24553 w 29800"/>
                <a:gd name="connsiteY0" fmla="*/ 713 h 16205"/>
                <a:gd name="connsiteX1" fmla="*/ 3217 w 29800"/>
                <a:gd name="connsiteY1" fmla="*/ 3190 h 16205"/>
                <a:gd name="connsiteX2" fmla="*/ 4836 w 29800"/>
                <a:gd name="connsiteY2" fmla="*/ 15858 h 16205"/>
                <a:gd name="connsiteX3" fmla="*/ 27220 w 29800"/>
                <a:gd name="connsiteY3" fmla="*/ 10905 h 16205"/>
                <a:gd name="connsiteX4" fmla="*/ 28950 w 29800"/>
                <a:gd name="connsiteY4" fmla="*/ 3286 h 16205"/>
                <a:gd name="connsiteX5" fmla="*/ 24553 w 29800"/>
                <a:gd name="connsiteY5" fmla="*/ 713 h 1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800" h="16205">
                  <a:moveTo>
                    <a:pt x="24553" y="713"/>
                  </a:moveTo>
                  <a:cubicBezTo>
                    <a:pt x="17360" y="-781"/>
                    <a:pt x="9876" y="87"/>
                    <a:pt x="3217" y="3190"/>
                  </a:cubicBezTo>
                  <a:cubicBezTo>
                    <a:pt x="-1355" y="6047"/>
                    <a:pt x="-1260" y="14905"/>
                    <a:pt x="4836" y="15858"/>
                  </a:cubicBezTo>
                  <a:cubicBezTo>
                    <a:pt x="12653" y="17018"/>
                    <a:pt x="20623" y="15255"/>
                    <a:pt x="27220" y="10905"/>
                  </a:cubicBezTo>
                  <a:cubicBezTo>
                    <a:pt x="29802" y="9278"/>
                    <a:pt x="30576" y="5867"/>
                    <a:pt x="28950" y="3286"/>
                  </a:cubicBezTo>
                  <a:cubicBezTo>
                    <a:pt x="27991" y="1763"/>
                    <a:pt x="26350" y="803"/>
                    <a:pt x="24553" y="7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xmlns="" id="{D9B0DF6E-759D-44C7-A572-F04BF59AB660}"/>
                </a:ext>
              </a:extLst>
            </p:cNvPr>
            <p:cNvSpPr/>
            <p:nvPr/>
          </p:nvSpPr>
          <p:spPr>
            <a:xfrm>
              <a:off x="7068711" y="4281531"/>
              <a:ext cx="392689" cy="76200"/>
            </a:xfrm>
            <a:custGeom>
              <a:avLst/>
              <a:gdLst>
                <a:gd name="connsiteX0" fmla="*/ 237359 w 243829"/>
                <a:gd name="connsiteY0" fmla="*/ 376 h 47314"/>
                <a:gd name="connsiteX1" fmla="*/ 185638 w 243829"/>
                <a:gd name="connsiteY1" fmla="*/ 13616 h 47314"/>
                <a:gd name="connsiteX2" fmla="*/ 124583 w 243829"/>
                <a:gd name="connsiteY2" fmla="*/ 23141 h 47314"/>
                <a:gd name="connsiteX3" fmla="*/ 64099 w 243829"/>
                <a:gd name="connsiteY3" fmla="*/ 29141 h 47314"/>
                <a:gd name="connsiteX4" fmla="*/ 33524 w 243829"/>
                <a:gd name="connsiteY4" fmla="*/ 30284 h 47314"/>
                <a:gd name="connsiteX5" fmla="*/ 3139 w 243829"/>
                <a:gd name="connsiteY5" fmla="*/ 34475 h 47314"/>
                <a:gd name="connsiteX6" fmla="*/ 287 w 243829"/>
                <a:gd name="connsiteY6" fmla="*/ 40577 h 47314"/>
                <a:gd name="connsiteX7" fmla="*/ 3139 w 243829"/>
                <a:gd name="connsiteY7" fmla="*/ 43429 h 47314"/>
                <a:gd name="connsiteX8" fmla="*/ 33524 w 243829"/>
                <a:gd name="connsiteY8" fmla="*/ 47048 h 47314"/>
                <a:gd name="connsiteX9" fmla="*/ 66099 w 243829"/>
                <a:gd name="connsiteY9" fmla="*/ 45715 h 47314"/>
                <a:gd name="connsiteX10" fmla="*/ 128869 w 243829"/>
                <a:gd name="connsiteY10" fmla="*/ 39238 h 47314"/>
                <a:gd name="connsiteX11" fmla="*/ 191639 w 243829"/>
                <a:gd name="connsiteY11" fmla="*/ 27998 h 47314"/>
                <a:gd name="connsiteX12" fmla="*/ 242407 w 243829"/>
                <a:gd name="connsiteY12" fmla="*/ 6948 h 47314"/>
                <a:gd name="connsiteX13" fmla="*/ 237359 w 243829"/>
                <a:gd name="connsiteY13" fmla="*/ 376 h 4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3829" h="47314">
                  <a:moveTo>
                    <a:pt x="237359" y="376"/>
                  </a:moveTo>
                  <a:cubicBezTo>
                    <a:pt x="220718" y="6865"/>
                    <a:pt x="203351" y="11311"/>
                    <a:pt x="185638" y="13616"/>
                  </a:cubicBezTo>
                  <a:cubicBezTo>
                    <a:pt x="165350" y="17426"/>
                    <a:pt x="144966" y="20378"/>
                    <a:pt x="124583" y="23141"/>
                  </a:cubicBezTo>
                  <a:cubicBezTo>
                    <a:pt x="104199" y="25903"/>
                    <a:pt x="84387" y="27998"/>
                    <a:pt x="64099" y="29141"/>
                  </a:cubicBezTo>
                  <a:cubicBezTo>
                    <a:pt x="53939" y="29713"/>
                    <a:pt x="43747" y="30094"/>
                    <a:pt x="33524" y="30284"/>
                  </a:cubicBezTo>
                  <a:cubicBezTo>
                    <a:pt x="23226" y="29843"/>
                    <a:pt x="12933" y="31263"/>
                    <a:pt x="3139" y="34475"/>
                  </a:cubicBezTo>
                  <a:cubicBezTo>
                    <a:pt x="666" y="35373"/>
                    <a:pt x="-610" y="38105"/>
                    <a:pt x="287" y="40577"/>
                  </a:cubicBezTo>
                  <a:cubicBezTo>
                    <a:pt x="768" y="41903"/>
                    <a:pt x="1813" y="42948"/>
                    <a:pt x="3139" y="43429"/>
                  </a:cubicBezTo>
                  <a:cubicBezTo>
                    <a:pt x="12918" y="46678"/>
                    <a:pt x="23255" y="47909"/>
                    <a:pt x="33524" y="47048"/>
                  </a:cubicBezTo>
                  <a:cubicBezTo>
                    <a:pt x="44382" y="47048"/>
                    <a:pt x="55241" y="46382"/>
                    <a:pt x="66099" y="45715"/>
                  </a:cubicBezTo>
                  <a:cubicBezTo>
                    <a:pt x="87118" y="44572"/>
                    <a:pt x="108041" y="42413"/>
                    <a:pt x="128869" y="39238"/>
                  </a:cubicBezTo>
                  <a:cubicBezTo>
                    <a:pt x="149919" y="36094"/>
                    <a:pt x="170779" y="32475"/>
                    <a:pt x="191639" y="27998"/>
                  </a:cubicBezTo>
                  <a:cubicBezTo>
                    <a:pt x="209832" y="24093"/>
                    <a:pt x="228215" y="19997"/>
                    <a:pt x="242407" y="6948"/>
                  </a:cubicBezTo>
                  <a:cubicBezTo>
                    <a:pt x="246312" y="3710"/>
                    <a:pt x="241359" y="-1434"/>
                    <a:pt x="237359" y="3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xmlns="" id="{8883D34E-0471-487F-8E39-AA1D86E53B57}"/>
                </a:ext>
              </a:extLst>
            </p:cNvPr>
            <p:cNvSpPr/>
            <p:nvPr/>
          </p:nvSpPr>
          <p:spPr>
            <a:xfrm>
              <a:off x="7147254" y="4224273"/>
              <a:ext cx="373482" cy="75662"/>
            </a:xfrm>
            <a:custGeom>
              <a:avLst/>
              <a:gdLst>
                <a:gd name="connsiteX0" fmla="*/ 110581 w 231903"/>
                <a:gd name="connsiteY0" fmla="*/ 19927 h 46980"/>
                <a:gd name="connsiteX1" fmla="*/ 54860 w 231903"/>
                <a:gd name="connsiteY1" fmla="*/ 25071 h 46980"/>
                <a:gd name="connsiteX2" fmla="*/ 27047 w 231903"/>
                <a:gd name="connsiteY2" fmla="*/ 29548 h 46980"/>
                <a:gd name="connsiteX3" fmla="*/ 1234 w 231903"/>
                <a:gd name="connsiteY3" fmla="*/ 36691 h 46980"/>
                <a:gd name="connsiteX4" fmla="*/ 1234 w 231903"/>
                <a:gd name="connsiteY4" fmla="*/ 42788 h 46980"/>
                <a:gd name="connsiteX5" fmla="*/ 25142 w 231903"/>
                <a:gd name="connsiteY5" fmla="*/ 45169 h 46980"/>
                <a:gd name="connsiteX6" fmla="*/ 54669 w 231903"/>
                <a:gd name="connsiteY6" fmla="*/ 39073 h 46980"/>
                <a:gd name="connsiteX7" fmla="*/ 111819 w 231903"/>
                <a:gd name="connsiteY7" fmla="*/ 32310 h 46980"/>
                <a:gd name="connsiteX8" fmla="*/ 171255 w 231903"/>
                <a:gd name="connsiteY8" fmla="*/ 21737 h 46980"/>
                <a:gd name="connsiteX9" fmla="*/ 230024 w 231903"/>
                <a:gd name="connsiteY9" fmla="*/ 6021 h 46980"/>
                <a:gd name="connsiteX10" fmla="*/ 231637 w 231903"/>
                <a:gd name="connsiteY10" fmla="*/ 1878 h 46980"/>
                <a:gd name="connsiteX11" fmla="*/ 228405 w 231903"/>
                <a:gd name="connsiteY11" fmla="*/ 20 h 46980"/>
                <a:gd name="connsiteX12" fmla="*/ 170303 w 231903"/>
                <a:gd name="connsiteY12" fmla="*/ 10212 h 46980"/>
                <a:gd name="connsiteX13" fmla="*/ 110581 w 231903"/>
                <a:gd name="connsiteY13" fmla="*/ 19927 h 46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1903" h="46980">
                  <a:moveTo>
                    <a:pt x="110581" y="19927"/>
                  </a:moveTo>
                  <a:cubicBezTo>
                    <a:pt x="92007" y="22309"/>
                    <a:pt x="73433" y="23166"/>
                    <a:pt x="54860" y="25071"/>
                  </a:cubicBezTo>
                  <a:cubicBezTo>
                    <a:pt x="45335" y="26119"/>
                    <a:pt x="35810" y="27928"/>
                    <a:pt x="27047" y="29548"/>
                  </a:cubicBezTo>
                  <a:cubicBezTo>
                    <a:pt x="18284" y="31167"/>
                    <a:pt x="6949" y="30024"/>
                    <a:pt x="1234" y="36691"/>
                  </a:cubicBezTo>
                  <a:cubicBezTo>
                    <a:pt x="-411" y="38390"/>
                    <a:pt x="-411" y="41089"/>
                    <a:pt x="1234" y="42788"/>
                  </a:cubicBezTo>
                  <a:cubicBezTo>
                    <a:pt x="7235" y="49360"/>
                    <a:pt x="17522" y="46598"/>
                    <a:pt x="25142" y="45169"/>
                  </a:cubicBezTo>
                  <a:cubicBezTo>
                    <a:pt x="34667" y="43264"/>
                    <a:pt x="44763" y="40787"/>
                    <a:pt x="54669" y="39073"/>
                  </a:cubicBezTo>
                  <a:cubicBezTo>
                    <a:pt x="73719" y="35834"/>
                    <a:pt x="92769" y="35072"/>
                    <a:pt x="111819" y="32310"/>
                  </a:cubicBezTo>
                  <a:cubicBezTo>
                    <a:pt x="130869" y="29548"/>
                    <a:pt x="151538" y="25833"/>
                    <a:pt x="171255" y="21737"/>
                  </a:cubicBezTo>
                  <a:cubicBezTo>
                    <a:pt x="190972" y="17641"/>
                    <a:pt x="210403" y="11260"/>
                    <a:pt x="230024" y="6021"/>
                  </a:cubicBezTo>
                  <a:cubicBezTo>
                    <a:pt x="231613" y="5322"/>
                    <a:pt x="232336" y="3468"/>
                    <a:pt x="231637" y="1878"/>
                  </a:cubicBezTo>
                  <a:cubicBezTo>
                    <a:pt x="231083" y="618"/>
                    <a:pt x="229773" y="-135"/>
                    <a:pt x="228405" y="20"/>
                  </a:cubicBezTo>
                  <a:cubicBezTo>
                    <a:pt x="209355" y="3925"/>
                    <a:pt x="189638" y="6402"/>
                    <a:pt x="170303" y="10212"/>
                  </a:cubicBezTo>
                  <a:cubicBezTo>
                    <a:pt x="150967" y="14022"/>
                    <a:pt x="130679" y="17260"/>
                    <a:pt x="110581" y="199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xmlns="" id="{786583B2-14EA-439D-8636-7ED26DE0914A}"/>
                </a:ext>
              </a:extLst>
            </p:cNvPr>
            <p:cNvSpPr/>
            <p:nvPr/>
          </p:nvSpPr>
          <p:spPr>
            <a:xfrm>
              <a:off x="7061467" y="4276436"/>
              <a:ext cx="38224" cy="23674"/>
            </a:xfrm>
            <a:custGeom>
              <a:avLst/>
              <a:gdLst>
                <a:gd name="connsiteX0" fmla="*/ 16876 w 23734"/>
                <a:gd name="connsiteY0" fmla="*/ 16 h 14700"/>
                <a:gd name="connsiteX1" fmla="*/ 1351 w 23734"/>
                <a:gd name="connsiteY1" fmla="*/ 3731 h 14700"/>
                <a:gd name="connsiteX2" fmla="*/ 1351 w 23734"/>
                <a:gd name="connsiteY2" fmla="*/ 10970 h 14700"/>
                <a:gd name="connsiteX3" fmla="*/ 16876 w 23734"/>
                <a:gd name="connsiteY3" fmla="*/ 14685 h 14700"/>
                <a:gd name="connsiteX4" fmla="*/ 16876 w 23734"/>
                <a:gd name="connsiteY4" fmla="*/ 16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34" h="14700">
                  <a:moveTo>
                    <a:pt x="16876" y="16"/>
                  </a:moveTo>
                  <a:cubicBezTo>
                    <a:pt x="11923" y="16"/>
                    <a:pt x="4970" y="-460"/>
                    <a:pt x="1351" y="3731"/>
                  </a:cubicBezTo>
                  <a:cubicBezTo>
                    <a:pt x="-450" y="5808"/>
                    <a:pt x="-450" y="8893"/>
                    <a:pt x="1351" y="10970"/>
                  </a:cubicBezTo>
                  <a:cubicBezTo>
                    <a:pt x="4970" y="15161"/>
                    <a:pt x="11923" y="14304"/>
                    <a:pt x="16876" y="14685"/>
                  </a:cubicBezTo>
                  <a:cubicBezTo>
                    <a:pt x="26021" y="15256"/>
                    <a:pt x="26021" y="-555"/>
                    <a:pt x="16876" y="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xmlns="" id="{FC38B1E0-F0A1-48A6-AF08-DADA0C15323F}"/>
                </a:ext>
              </a:extLst>
            </p:cNvPr>
            <p:cNvSpPr/>
            <p:nvPr/>
          </p:nvSpPr>
          <p:spPr>
            <a:xfrm>
              <a:off x="7190561" y="4144266"/>
              <a:ext cx="200589" cy="31563"/>
            </a:xfrm>
            <a:custGeom>
              <a:avLst/>
              <a:gdLst>
                <a:gd name="connsiteX0" fmla="*/ 1585 w 124550"/>
                <a:gd name="connsiteY0" fmla="*/ 17027 h 19598"/>
                <a:gd name="connsiteX1" fmla="*/ 16540 w 124550"/>
                <a:gd name="connsiteY1" fmla="*/ 19027 h 19598"/>
                <a:gd name="connsiteX2" fmla="*/ 33304 w 124550"/>
                <a:gd name="connsiteY2" fmla="*/ 19599 h 19598"/>
                <a:gd name="connsiteX3" fmla="*/ 64546 w 124550"/>
                <a:gd name="connsiteY3" fmla="*/ 18932 h 19598"/>
                <a:gd name="connsiteX4" fmla="*/ 95407 w 124550"/>
                <a:gd name="connsiteY4" fmla="*/ 16456 h 19598"/>
                <a:gd name="connsiteX5" fmla="*/ 123982 w 124550"/>
                <a:gd name="connsiteY5" fmla="*/ 8074 h 19598"/>
                <a:gd name="connsiteX6" fmla="*/ 123315 w 124550"/>
                <a:gd name="connsiteY6" fmla="*/ 2930 h 19598"/>
                <a:gd name="connsiteX7" fmla="*/ 95788 w 124550"/>
                <a:gd name="connsiteY7" fmla="*/ 2930 h 19598"/>
                <a:gd name="connsiteX8" fmla="*/ 64927 w 124550"/>
                <a:gd name="connsiteY8" fmla="*/ 6168 h 19598"/>
                <a:gd name="connsiteX9" fmla="*/ 33685 w 124550"/>
                <a:gd name="connsiteY9" fmla="*/ 8455 h 19598"/>
                <a:gd name="connsiteX10" fmla="*/ 19016 w 124550"/>
                <a:gd name="connsiteY10" fmla="*/ 9407 h 19598"/>
                <a:gd name="connsiteX11" fmla="*/ 1966 w 124550"/>
                <a:gd name="connsiteY11" fmla="*/ 11884 h 19598"/>
                <a:gd name="connsiteX12" fmla="*/ 118 w 124550"/>
                <a:gd name="connsiteY12" fmla="*/ 15325 h 19598"/>
                <a:gd name="connsiteX13" fmla="*/ 1585 w 124550"/>
                <a:gd name="connsiteY13" fmla="*/ 17027 h 1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550" h="19598">
                  <a:moveTo>
                    <a:pt x="1585" y="17027"/>
                  </a:moveTo>
                  <a:cubicBezTo>
                    <a:pt x="6633" y="17027"/>
                    <a:pt x="11110" y="18742"/>
                    <a:pt x="16540" y="19027"/>
                  </a:cubicBezTo>
                  <a:cubicBezTo>
                    <a:pt x="21969" y="19313"/>
                    <a:pt x="27684" y="19599"/>
                    <a:pt x="33304" y="19599"/>
                  </a:cubicBezTo>
                  <a:cubicBezTo>
                    <a:pt x="43686" y="19599"/>
                    <a:pt x="54163" y="19599"/>
                    <a:pt x="64546" y="18932"/>
                  </a:cubicBezTo>
                  <a:cubicBezTo>
                    <a:pt x="74928" y="18265"/>
                    <a:pt x="85120" y="17503"/>
                    <a:pt x="95407" y="16456"/>
                  </a:cubicBezTo>
                  <a:cubicBezTo>
                    <a:pt x="103693" y="15598"/>
                    <a:pt x="118648" y="16456"/>
                    <a:pt x="123982" y="8074"/>
                  </a:cubicBezTo>
                  <a:cubicBezTo>
                    <a:pt x="124940" y="6404"/>
                    <a:pt x="124667" y="4300"/>
                    <a:pt x="123315" y="2930"/>
                  </a:cubicBezTo>
                  <a:cubicBezTo>
                    <a:pt x="116266" y="-2880"/>
                    <a:pt x="104265" y="1501"/>
                    <a:pt x="95788" y="2930"/>
                  </a:cubicBezTo>
                  <a:cubicBezTo>
                    <a:pt x="85501" y="4264"/>
                    <a:pt x="75214" y="5311"/>
                    <a:pt x="64927" y="6168"/>
                  </a:cubicBezTo>
                  <a:cubicBezTo>
                    <a:pt x="54640" y="7026"/>
                    <a:pt x="44067" y="7788"/>
                    <a:pt x="33685" y="8455"/>
                  </a:cubicBezTo>
                  <a:cubicBezTo>
                    <a:pt x="28827" y="8455"/>
                    <a:pt x="24160" y="8931"/>
                    <a:pt x="19016" y="9407"/>
                  </a:cubicBezTo>
                  <a:cubicBezTo>
                    <a:pt x="13873" y="9883"/>
                    <a:pt x="7681" y="11312"/>
                    <a:pt x="1966" y="11884"/>
                  </a:cubicBezTo>
                  <a:cubicBezTo>
                    <a:pt x="506" y="12324"/>
                    <a:pt x="-322" y="13864"/>
                    <a:pt x="118" y="15325"/>
                  </a:cubicBezTo>
                  <a:cubicBezTo>
                    <a:pt x="344" y="16075"/>
                    <a:pt x="877" y="16693"/>
                    <a:pt x="1585" y="170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xmlns="" id="{74A91FB5-1391-484D-A1D2-22AF2AE16F43}"/>
                </a:ext>
              </a:extLst>
            </p:cNvPr>
            <p:cNvSpPr/>
            <p:nvPr/>
          </p:nvSpPr>
          <p:spPr>
            <a:xfrm>
              <a:off x="7428673" y="4132303"/>
              <a:ext cx="28163" cy="22663"/>
            </a:xfrm>
            <a:custGeom>
              <a:avLst/>
              <a:gdLst>
                <a:gd name="connsiteX0" fmla="*/ 6231 w 17487"/>
                <a:gd name="connsiteY0" fmla="*/ 13692 h 14072"/>
                <a:gd name="connsiteX1" fmla="*/ 9565 w 17487"/>
                <a:gd name="connsiteY1" fmla="*/ 13692 h 14072"/>
                <a:gd name="connsiteX2" fmla="*/ 14518 w 17487"/>
                <a:gd name="connsiteY2" fmla="*/ 12167 h 14072"/>
                <a:gd name="connsiteX3" fmla="*/ 16581 w 17487"/>
                <a:gd name="connsiteY3" fmla="*/ 3658 h 14072"/>
                <a:gd name="connsiteX4" fmla="*/ 14518 w 17487"/>
                <a:gd name="connsiteY4" fmla="*/ 1595 h 14072"/>
                <a:gd name="connsiteX5" fmla="*/ 13375 w 17487"/>
                <a:gd name="connsiteY5" fmla="*/ 1023 h 14072"/>
                <a:gd name="connsiteX6" fmla="*/ 9565 w 17487"/>
                <a:gd name="connsiteY6" fmla="*/ 71 h 14072"/>
                <a:gd name="connsiteX7" fmla="*/ 6231 w 17487"/>
                <a:gd name="connsiteY7" fmla="*/ 71 h 14072"/>
                <a:gd name="connsiteX8" fmla="*/ 48 w 17487"/>
                <a:gd name="connsiteY8" fmla="*/ 7890 h 14072"/>
                <a:gd name="connsiteX9" fmla="*/ 6231 w 17487"/>
                <a:gd name="connsiteY9" fmla="*/ 14073 h 1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87" h="14072">
                  <a:moveTo>
                    <a:pt x="6231" y="13692"/>
                  </a:moveTo>
                  <a:lnTo>
                    <a:pt x="9565" y="13692"/>
                  </a:lnTo>
                  <a:cubicBezTo>
                    <a:pt x="11301" y="13520"/>
                    <a:pt x="12985" y="13001"/>
                    <a:pt x="14518" y="12167"/>
                  </a:cubicBezTo>
                  <a:cubicBezTo>
                    <a:pt x="17437" y="10388"/>
                    <a:pt x="18361" y="6578"/>
                    <a:pt x="16581" y="3658"/>
                  </a:cubicBezTo>
                  <a:cubicBezTo>
                    <a:pt x="16068" y="2816"/>
                    <a:pt x="15360" y="2108"/>
                    <a:pt x="14518" y="1595"/>
                  </a:cubicBezTo>
                  <a:lnTo>
                    <a:pt x="13375" y="1023"/>
                  </a:lnTo>
                  <a:cubicBezTo>
                    <a:pt x="12160" y="517"/>
                    <a:pt x="10875" y="196"/>
                    <a:pt x="9565" y="71"/>
                  </a:cubicBezTo>
                  <a:cubicBezTo>
                    <a:pt x="8456" y="-24"/>
                    <a:pt x="7340" y="-24"/>
                    <a:pt x="6231" y="71"/>
                  </a:cubicBezTo>
                  <a:cubicBezTo>
                    <a:pt x="2365" y="523"/>
                    <a:pt x="-404" y="4023"/>
                    <a:pt x="48" y="7890"/>
                  </a:cubicBezTo>
                  <a:cubicBezTo>
                    <a:pt x="427" y="11135"/>
                    <a:pt x="2987" y="13694"/>
                    <a:pt x="6231" y="140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xmlns="" id="{DD765427-7847-41DA-BDAB-62C0869D580A}"/>
                </a:ext>
              </a:extLst>
            </p:cNvPr>
            <p:cNvSpPr/>
            <p:nvPr/>
          </p:nvSpPr>
          <p:spPr>
            <a:xfrm>
              <a:off x="7211675" y="4111167"/>
              <a:ext cx="73608" cy="21064"/>
            </a:xfrm>
            <a:custGeom>
              <a:avLst/>
              <a:gdLst>
                <a:gd name="connsiteX0" fmla="*/ 25432 w 45705"/>
                <a:gd name="connsiteY0" fmla="*/ 432 h 13079"/>
                <a:gd name="connsiteX1" fmla="*/ 4763 w 45705"/>
                <a:gd name="connsiteY1" fmla="*/ 1765 h 13079"/>
                <a:gd name="connsiteX2" fmla="*/ 0 w 45705"/>
                <a:gd name="connsiteY2" fmla="*/ 6527 h 13079"/>
                <a:gd name="connsiteX3" fmla="*/ 4763 w 45705"/>
                <a:gd name="connsiteY3" fmla="*/ 11290 h 13079"/>
                <a:gd name="connsiteX4" fmla="*/ 25432 w 45705"/>
                <a:gd name="connsiteY4" fmla="*/ 12624 h 13079"/>
                <a:gd name="connsiteX5" fmla="*/ 43910 w 45705"/>
                <a:gd name="connsiteY5" fmla="*/ 9861 h 13079"/>
                <a:gd name="connsiteX6" fmla="*/ 45086 w 45705"/>
                <a:gd name="connsiteY6" fmla="*/ 4465 h 13079"/>
                <a:gd name="connsiteX7" fmla="*/ 43910 w 45705"/>
                <a:gd name="connsiteY7" fmla="*/ 3289 h 13079"/>
                <a:gd name="connsiteX8" fmla="*/ 25432 w 45705"/>
                <a:gd name="connsiteY8" fmla="*/ 432 h 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05" h="13079">
                  <a:moveTo>
                    <a:pt x="25432" y="432"/>
                  </a:moveTo>
                  <a:cubicBezTo>
                    <a:pt x="18479" y="432"/>
                    <a:pt x="11621" y="1193"/>
                    <a:pt x="4763" y="1765"/>
                  </a:cubicBezTo>
                  <a:cubicBezTo>
                    <a:pt x="2132" y="1765"/>
                    <a:pt x="0" y="3897"/>
                    <a:pt x="0" y="6527"/>
                  </a:cubicBezTo>
                  <a:cubicBezTo>
                    <a:pt x="0" y="9158"/>
                    <a:pt x="2132" y="11290"/>
                    <a:pt x="4763" y="11290"/>
                  </a:cubicBezTo>
                  <a:cubicBezTo>
                    <a:pt x="11621" y="11766"/>
                    <a:pt x="18479" y="12433"/>
                    <a:pt x="25432" y="12624"/>
                  </a:cubicBezTo>
                  <a:cubicBezTo>
                    <a:pt x="31727" y="13748"/>
                    <a:pt x="38218" y="12778"/>
                    <a:pt x="43910" y="9861"/>
                  </a:cubicBezTo>
                  <a:cubicBezTo>
                    <a:pt x="45725" y="8696"/>
                    <a:pt x="46252" y="6280"/>
                    <a:pt x="45086" y="4465"/>
                  </a:cubicBezTo>
                  <a:cubicBezTo>
                    <a:pt x="44783" y="3993"/>
                    <a:pt x="44382" y="3592"/>
                    <a:pt x="43910" y="3289"/>
                  </a:cubicBezTo>
                  <a:cubicBezTo>
                    <a:pt x="38229" y="340"/>
                    <a:pt x="31738" y="-664"/>
                    <a:pt x="25432" y="4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xmlns="" id="{41441A01-5CB6-48F8-8EE9-4E41EDF1F462}"/>
                </a:ext>
              </a:extLst>
            </p:cNvPr>
            <p:cNvSpPr/>
            <p:nvPr/>
          </p:nvSpPr>
          <p:spPr>
            <a:xfrm>
              <a:off x="7383637" y="4089014"/>
              <a:ext cx="66855" cy="33128"/>
            </a:xfrm>
            <a:custGeom>
              <a:avLst/>
              <a:gdLst>
                <a:gd name="connsiteX0" fmla="*/ 6572 w 41512"/>
                <a:gd name="connsiteY0" fmla="*/ 20568 h 20570"/>
                <a:gd name="connsiteX1" fmla="*/ 27718 w 41512"/>
                <a:gd name="connsiteY1" fmla="*/ 16853 h 20570"/>
                <a:gd name="connsiteX2" fmla="*/ 41339 w 41512"/>
                <a:gd name="connsiteY2" fmla="*/ 4471 h 20570"/>
                <a:gd name="connsiteX3" fmla="*/ 27527 w 41512"/>
                <a:gd name="connsiteY3" fmla="*/ 2280 h 20570"/>
                <a:gd name="connsiteX4" fmla="*/ 6572 w 41512"/>
                <a:gd name="connsiteY4" fmla="*/ 6471 h 20570"/>
                <a:gd name="connsiteX5" fmla="*/ 6572 w 41512"/>
                <a:gd name="connsiteY5" fmla="*/ 20568 h 2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12" h="20570">
                  <a:moveTo>
                    <a:pt x="6572" y="20568"/>
                  </a:moveTo>
                  <a:cubicBezTo>
                    <a:pt x="13771" y="20432"/>
                    <a:pt x="20904" y="19179"/>
                    <a:pt x="27718" y="16853"/>
                  </a:cubicBezTo>
                  <a:cubicBezTo>
                    <a:pt x="32861" y="15139"/>
                    <a:pt x="42958" y="11805"/>
                    <a:pt x="41339" y="4471"/>
                  </a:cubicBezTo>
                  <a:cubicBezTo>
                    <a:pt x="39719" y="-2863"/>
                    <a:pt x="31814" y="661"/>
                    <a:pt x="27527" y="2280"/>
                  </a:cubicBezTo>
                  <a:cubicBezTo>
                    <a:pt x="20885" y="5037"/>
                    <a:pt x="13765" y="6461"/>
                    <a:pt x="6572" y="6471"/>
                  </a:cubicBezTo>
                  <a:cubicBezTo>
                    <a:pt x="-2191" y="6566"/>
                    <a:pt x="-2191" y="20759"/>
                    <a:pt x="6572" y="205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xmlns="" id="{8E62F7E6-94C7-47D8-B255-F3FDBAB4B4DA}"/>
                </a:ext>
              </a:extLst>
            </p:cNvPr>
            <p:cNvSpPr/>
            <p:nvPr/>
          </p:nvSpPr>
          <p:spPr>
            <a:xfrm>
              <a:off x="7210385" y="4042562"/>
              <a:ext cx="176612" cy="28965"/>
            </a:xfrm>
            <a:custGeom>
              <a:avLst/>
              <a:gdLst>
                <a:gd name="connsiteX0" fmla="*/ 4897 w 109662"/>
                <a:gd name="connsiteY0" fmla="*/ 17884 h 17985"/>
                <a:gd name="connsiteX1" fmla="*/ 58332 w 109662"/>
                <a:gd name="connsiteY1" fmla="*/ 16264 h 17985"/>
                <a:gd name="connsiteX2" fmla="*/ 84240 w 109662"/>
                <a:gd name="connsiteY2" fmla="*/ 15217 h 17985"/>
                <a:gd name="connsiteX3" fmla="*/ 108719 w 109662"/>
                <a:gd name="connsiteY3" fmla="*/ 6644 h 17985"/>
                <a:gd name="connsiteX4" fmla="*/ 108302 w 109662"/>
                <a:gd name="connsiteY4" fmla="*/ 1137 h 17985"/>
                <a:gd name="connsiteX5" fmla="*/ 107576 w 109662"/>
                <a:gd name="connsiteY5" fmla="*/ 643 h 17985"/>
                <a:gd name="connsiteX6" fmla="*/ 82811 w 109662"/>
                <a:gd name="connsiteY6" fmla="*/ 1786 h 17985"/>
                <a:gd name="connsiteX7" fmla="*/ 54903 w 109662"/>
                <a:gd name="connsiteY7" fmla="*/ 3406 h 17985"/>
                <a:gd name="connsiteX8" fmla="*/ 2801 w 109662"/>
                <a:gd name="connsiteY8" fmla="*/ 10168 h 17985"/>
                <a:gd name="connsiteX9" fmla="*/ 185 w 109662"/>
                <a:gd name="connsiteY9" fmla="*/ 15185 h 17985"/>
                <a:gd name="connsiteX10" fmla="*/ 4897 w 109662"/>
                <a:gd name="connsiteY10" fmla="*/ 17884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9662" h="17985">
                  <a:moveTo>
                    <a:pt x="4897" y="17884"/>
                  </a:moveTo>
                  <a:cubicBezTo>
                    <a:pt x="22637" y="15914"/>
                    <a:pt x="40506" y="15373"/>
                    <a:pt x="58332" y="16264"/>
                  </a:cubicBezTo>
                  <a:cubicBezTo>
                    <a:pt x="67000" y="16265"/>
                    <a:pt x="75668" y="16265"/>
                    <a:pt x="84240" y="15217"/>
                  </a:cubicBezTo>
                  <a:cubicBezTo>
                    <a:pt x="93173" y="15445"/>
                    <a:pt x="101881" y="12396"/>
                    <a:pt x="108719" y="6644"/>
                  </a:cubicBezTo>
                  <a:cubicBezTo>
                    <a:pt x="110125" y="5008"/>
                    <a:pt x="109938" y="2543"/>
                    <a:pt x="108302" y="1137"/>
                  </a:cubicBezTo>
                  <a:cubicBezTo>
                    <a:pt x="108080" y="946"/>
                    <a:pt x="107836" y="780"/>
                    <a:pt x="107576" y="643"/>
                  </a:cubicBezTo>
                  <a:cubicBezTo>
                    <a:pt x="99321" y="-503"/>
                    <a:pt x="90926" y="-115"/>
                    <a:pt x="82811" y="1786"/>
                  </a:cubicBezTo>
                  <a:cubicBezTo>
                    <a:pt x="73286" y="2929"/>
                    <a:pt x="63761" y="3120"/>
                    <a:pt x="54903" y="3406"/>
                  </a:cubicBezTo>
                  <a:cubicBezTo>
                    <a:pt x="37289" y="2914"/>
                    <a:pt x="19707" y="5196"/>
                    <a:pt x="2801" y="10168"/>
                  </a:cubicBezTo>
                  <a:cubicBezTo>
                    <a:pt x="694" y="10831"/>
                    <a:pt x="-477" y="13077"/>
                    <a:pt x="185" y="15185"/>
                  </a:cubicBezTo>
                  <a:cubicBezTo>
                    <a:pt x="811" y="17176"/>
                    <a:pt x="2863" y="18351"/>
                    <a:pt x="4897" y="17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xmlns="" id="{6EFF94F6-DC6B-4845-860B-3668790104CF}"/>
                </a:ext>
              </a:extLst>
            </p:cNvPr>
            <p:cNvSpPr/>
            <p:nvPr/>
          </p:nvSpPr>
          <p:spPr>
            <a:xfrm>
              <a:off x="7385172" y="4009790"/>
              <a:ext cx="37430" cy="24296"/>
            </a:xfrm>
            <a:custGeom>
              <a:avLst/>
              <a:gdLst>
                <a:gd name="connsiteX0" fmla="*/ 0 w 23241"/>
                <a:gd name="connsiteY0" fmla="*/ 7657 h 15086"/>
                <a:gd name="connsiteX1" fmla="*/ 7334 w 23241"/>
                <a:gd name="connsiteY1" fmla="*/ 15087 h 15086"/>
                <a:gd name="connsiteX2" fmla="*/ 23241 w 23241"/>
                <a:gd name="connsiteY2" fmla="*/ 6229 h 15086"/>
                <a:gd name="connsiteX3" fmla="*/ 12859 w 23241"/>
                <a:gd name="connsiteY3" fmla="*/ 132 h 15086"/>
                <a:gd name="connsiteX4" fmla="*/ 12859 w 23241"/>
                <a:gd name="connsiteY4" fmla="*/ 132 h 15086"/>
                <a:gd name="connsiteX5" fmla="*/ 10954 w 23241"/>
                <a:gd name="connsiteY5" fmla="*/ 132 h 15086"/>
                <a:gd name="connsiteX6" fmla="*/ 7525 w 23241"/>
                <a:gd name="connsiteY6" fmla="*/ 132 h 15086"/>
                <a:gd name="connsiteX7" fmla="*/ 0 w 23241"/>
                <a:gd name="connsiteY7" fmla="*/ 7657 h 1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41" h="15086">
                  <a:moveTo>
                    <a:pt x="0" y="7657"/>
                  </a:moveTo>
                  <a:cubicBezTo>
                    <a:pt x="0" y="11724"/>
                    <a:pt x="3268" y="15035"/>
                    <a:pt x="7334" y="15087"/>
                  </a:cubicBezTo>
                  <a:cubicBezTo>
                    <a:pt x="12859" y="15087"/>
                    <a:pt x="23241" y="14230"/>
                    <a:pt x="23241" y="6229"/>
                  </a:cubicBezTo>
                  <a:cubicBezTo>
                    <a:pt x="23241" y="704"/>
                    <a:pt x="17050" y="-439"/>
                    <a:pt x="12859" y="132"/>
                  </a:cubicBezTo>
                  <a:lnTo>
                    <a:pt x="12859" y="132"/>
                  </a:lnTo>
                  <a:lnTo>
                    <a:pt x="10954" y="132"/>
                  </a:lnTo>
                  <a:lnTo>
                    <a:pt x="7525" y="132"/>
                  </a:lnTo>
                  <a:cubicBezTo>
                    <a:pt x="3369" y="132"/>
                    <a:pt x="0" y="3501"/>
                    <a:pt x="0" y="765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xmlns="" id="{C5E52686-713E-4F5D-BA59-DDA805DA94BB}"/>
                </a:ext>
              </a:extLst>
            </p:cNvPr>
            <p:cNvSpPr/>
            <p:nvPr/>
          </p:nvSpPr>
          <p:spPr>
            <a:xfrm>
              <a:off x="7214092" y="3999552"/>
              <a:ext cx="88087" cy="26623"/>
            </a:xfrm>
            <a:custGeom>
              <a:avLst/>
              <a:gdLst>
                <a:gd name="connsiteX0" fmla="*/ 6500 w 54695"/>
                <a:gd name="connsiteY0" fmla="*/ 14586 h 16531"/>
                <a:gd name="connsiteX1" fmla="*/ 31456 w 54695"/>
                <a:gd name="connsiteY1" fmla="*/ 15919 h 16531"/>
                <a:gd name="connsiteX2" fmla="*/ 53459 w 54695"/>
                <a:gd name="connsiteY2" fmla="*/ 12204 h 16531"/>
                <a:gd name="connsiteX3" fmla="*/ 53459 w 54695"/>
                <a:gd name="connsiteY3" fmla="*/ 5727 h 16531"/>
                <a:gd name="connsiteX4" fmla="*/ 31456 w 54695"/>
                <a:gd name="connsiteY4" fmla="*/ 679 h 16531"/>
                <a:gd name="connsiteX5" fmla="*/ 6500 w 54695"/>
                <a:gd name="connsiteY5" fmla="*/ 12 h 16531"/>
                <a:gd name="connsiteX6" fmla="*/ 48 w 54695"/>
                <a:gd name="connsiteY6" fmla="*/ 8133 h 16531"/>
                <a:gd name="connsiteX7" fmla="*/ 6500 w 54695"/>
                <a:gd name="connsiteY7" fmla="*/ 14586 h 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95" h="16531">
                  <a:moveTo>
                    <a:pt x="6500" y="14586"/>
                  </a:moveTo>
                  <a:cubicBezTo>
                    <a:pt x="14787" y="14586"/>
                    <a:pt x="23169" y="15348"/>
                    <a:pt x="31456" y="15919"/>
                  </a:cubicBezTo>
                  <a:cubicBezTo>
                    <a:pt x="39743" y="16490"/>
                    <a:pt x="48220" y="18015"/>
                    <a:pt x="53459" y="12204"/>
                  </a:cubicBezTo>
                  <a:cubicBezTo>
                    <a:pt x="55108" y="10360"/>
                    <a:pt x="55108" y="7572"/>
                    <a:pt x="53459" y="5727"/>
                  </a:cubicBezTo>
                  <a:cubicBezTo>
                    <a:pt x="48410" y="12"/>
                    <a:pt x="38314" y="965"/>
                    <a:pt x="31456" y="679"/>
                  </a:cubicBezTo>
                  <a:cubicBezTo>
                    <a:pt x="24598" y="393"/>
                    <a:pt x="14787" y="-83"/>
                    <a:pt x="6500" y="12"/>
                  </a:cubicBezTo>
                  <a:cubicBezTo>
                    <a:pt x="2476" y="473"/>
                    <a:pt x="-412" y="4109"/>
                    <a:pt x="48" y="8133"/>
                  </a:cubicBezTo>
                  <a:cubicBezTo>
                    <a:pt x="436" y="11523"/>
                    <a:pt x="3111" y="14197"/>
                    <a:pt x="6500" y="145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xmlns="" id="{17DE2E1E-EB55-4BB2-9E48-9357A297BDB9}"/>
                </a:ext>
              </a:extLst>
            </p:cNvPr>
            <p:cNvSpPr/>
            <p:nvPr/>
          </p:nvSpPr>
          <p:spPr>
            <a:xfrm>
              <a:off x="7389161" y="3974666"/>
              <a:ext cx="34795" cy="24932"/>
            </a:xfrm>
            <a:custGeom>
              <a:avLst/>
              <a:gdLst>
                <a:gd name="connsiteX0" fmla="*/ 15621 w 21605"/>
                <a:gd name="connsiteY0" fmla="*/ 14703 h 15481"/>
                <a:gd name="connsiteX1" fmla="*/ 18764 w 21605"/>
                <a:gd name="connsiteY1" fmla="*/ 12798 h 15481"/>
                <a:gd name="connsiteX2" fmla="*/ 20748 w 21605"/>
                <a:gd name="connsiteY2" fmla="*/ 4685 h 15481"/>
                <a:gd name="connsiteX3" fmla="*/ 18764 w 21605"/>
                <a:gd name="connsiteY3" fmla="*/ 2701 h 15481"/>
                <a:gd name="connsiteX4" fmla="*/ 15621 w 21605"/>
                <a:gd name="connsiteY4" fmla="*/ 796 h 15481"/>
                <a:gd name="connsiteX5" fmla="*/ 7715 w 21605"/>
                <a:gd name="connsiteY5" fmla="*/ 34 h 15481"/>
                <a:gd name="connsiteX6" fmla="*/ 0 w 21605"/>
                <a:gd name="connsiteY6" fmla="*/ 7750 h 15481"/>
                <a:gd name="connsiteX7" fmla="*/ 7715 w 21605"/>
                <a:gd name="connsiteY7" fmla="*/ 15465 h 15481"/>
                <a:gd name="connsiteX8" fmla="*/ 15621 w 21605"/>
                <a:gd name="connsiteY8" fmla="*/ 14703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05" h="15481">
                  <a:moveTo>
                    <a:pt x="15621" y="14703"/>
                  </a:moveTo>
                  <a:cubicBezTo>
                    <a:pt x="16833" y="14390"/>
                    <a:pt x="17926" y="13727"/>
                    <a:pt x="18764" y="12798"/>
                  </a:cubicBezTo>
                  <a:cubicBezTo>
                    <a:pt x="21552" y="11106"/>
                    <a:pt x="22440" y="7473"/>
                    <a:pt x="20748" y="4685"/>
                  </a:cubicBezTo>
                  <a:cubicBezTo>
                    <a:pt x="20255" y="3874"/>
                    <a:pt x="19575" y="3194"/>
                    <a:pt x="18764" y="2701"/>
                  </a:cubicBezTo>
                  <a:cubicBezTo>
                    <a:pt x="17926" y="1772"/>
                    <a:pt x="16833" y="1109"/>
                    <a:pt x="15621" y="796"/>
                  </a:cubicBezTo>
                  <a:cubicBezTo>
                    <a:pt x="13037" y="157"/>
                    <a:pt x="10373" y="-99"/>
                    <a:pt x="7715" y="34"/>
                  </a:cubicBezTo>
                  <a:cubicBezTo>
                    <a:pt x="3454" y="34"/>
                    <a:pt x="0" y="3489"/>
                    <a:pt x="0" y="7750"/>
                  </a:cubicBezTo>
                  <a:cubicBezTo>
                    <a:pt x="0" y="12011"/>
                    <a:pt x="3454" y="15465"/>
                    <a:pt x="7715" y="15465"/>
                  </a:cubicBezTo>
                  <a:cubicBezTo>
                    <a:pt x="10372" y="15551"/>
                    <a:pt x="13029" y="15295"/>
                    <a:pt x="15621" y="147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xmlns="" id="{798E7DDC-054E-43F3-9A31-0445EFC6B24B}"/>
                </a:ext>
              </a:extLst>
            </p:cNvPr>
            <p:cNvSpPr/>
            <p:nvPr/>
          </p:nvSpPr>
          <p:spPr>
            <a:xfrm>
              <a:off x="7245423" y="3917350"/>
              <a:ext cx="35128" cy="15646"/>
            </a:xfrm>
            <a:custGeom>
              <a:avLst/>
              <a:gdLst>
                <a:gd name="connsiteX0" fmla="*/ 4858 w 21812"/>
                <a:gd name="connsiteY0" fmla="*/ 9716 h 9715"/>
                <a:gd name="connsiteX1" fmla="*/ 14383 w 21812"/>
                <a:gd name="connsiteY1" fmla="*/ 9716 h 9715"/>
                <a:gd name="connsiteX2" fmla="*/ 21812 w 21812"/>
                <a:gd name="connsiteY2" fmla="*/ 4858 h 9715"/>
                <a:gd name="connsiteX3" fmla="*/ 15240 w 21812"/>
                <a:gd name="connsiteY3" fmla="*/ 0 h 9715"/>
                <a:gd name="connsiteX4" fmla="*/ 4858 w 21812"/>
                <a:gd name="connsiteY4" fmla="*/ 0 h 9715"/>
                <a:gd name="connsiteX5" fmla="*/ 0 w 21812"/>
                <a:gd name="connsiteY5" fmla="*/ 4858 h 9715"/>
                <a:gd name="connsiteX6" fmla="*/ 4858 w 21812"/>
                <a:gd name="connsiteY6" fmla="*/ 9716 h 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12" h="9715">
                  <a:moveTo>
                    <a:pt x="4858" y="9716"/>
                  </a:moveTo>
                  <a:lnTo>
                    <a:pt x="14383" y="9716"/>
                  </a:lnTo>
                  <a:cubicBezTo>
                    <a:pt x="17431" y="9716"/>
                    <a:pt x="21812" y="8763"/>
                    <a:pt x="21812" y="4858"/>
                  </a:cubicBezTo>
                  <a:cubicBezTo>
                    <a:pt x="21812" y="953"/>
                    <a:pt x="18098" y="0"/>
                    <a:pt x="15240" y="0"/>
                  </a:cubicBezTo>
                  <a:lnTo>
                    <a:pt x="4858" y="0"/>
                  </a:lnTo>
                  <a:cubicBezTo>
                    <a:pt x="2175" y="0"/>
                    <a:pt x="0" y="2175"/>
                    <a:pt x="0" y="4858"/>
                  </a:cubicBezTo>
                  <a:cubicBezTo>
                    <a:pt x="0" y="7541"/>
                    <a:pt x="2175" y="9716"/>
                    <a:pt x="4858" y="97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xmlns="" id="{7EE9F2BC-03F3-4072-9AA1-D695078682A0}"/>
                </a:ext>
              </a:extLst>
            </p:cNvPr>
            <p:cNvSpPr/>
            <p:nvPr/>
          </p:nvSpPr>
          <p:spPr>
            <a:xfrm>
              <a:off x="7382146" y="3906494"/>
              <a:ext cx="74581" cy="23588"/>
            </a:xfrm>
            <a:custGeom>
              <a:avLst/>
              <a:gdLst>
                <a:gd name="connsiteX0" fmla="*/ 28930 w 46309"/>
                <a:gd name="connsiteY0" fmla="*/ 835 h 14646"/>
                <a:gd name="connsiteX1" fmla="*/ 3117 w 46309"/>
                <a:gd name="connsiteY1" fmla="*/ 2359 h 14646"/>
                <a:gd name="connsiteX2" fmla="*/ 239 w 46309"/>
                <a:gd name="connsiteY2" fmla="*/ 8149 h 14646"/>
                <a:gd name="connsiteX3" fmla="*/ 3117 w 46309"/>
                <a:gd name="connsiteY3" fmla="*/ 11027 h 14646"/>
                <a:gd name="connsiteX4" fmla="*/ 27215 w 46309"/>
                <a:gd name="connsiteY4" fmla="*/ 14646 h 14646"/>
                <a:gd name="connsiteX5" fmla="*/ 46265 w 46309"/>
                <a:gd name="connsiteY5" fmla="*/ 5121 h 14646"/>
                <a:gd name="connsiteX6" fmla="*/ 28930 w 46309"/>
                <a:gd name="connsiteY6" fmla="*/ 835 h 1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09" h="14646">
                  <a:moveTo>
                    <a:pt x="28930" y="835"/>
                  </a:moveTo>
                  <a:cubicBezTo>
                    <a:pt x="20296" y="434"/>
                    <a:pt x="11644" y="945"/>
                    <a:pt x="3117" y="2359"/>
                  </a:cubicBezTo>
                  <a:cubicBezTo>
                    <a:pt x="724" y="3163"/>
                    <a:pt x="-565" y="5756"/>
                    <a:pt x="239" y="8149"/>
                  </a:cubicBezTo>
                  <a:cubicBezTo>
                    <a:pt x="695" y="9506"/>
                    <a:pt x="1760" y="10571"/>
                    <a:pt x="3117" y="11027"/>
                  </a:cubicBezTo>
                  <a:cubicBezTo>
                    <a:pt x="10948" y="13320"/>
                    <a:pt x="19056" y="14538"/>
                    <a:pt x="27215" y="14646"/>
                  </a:cubicBezTo>
                  <a:cubicBezTo>
                    <a:pt x="34168" y="14646"/>
                    <a:pt x="46265" y="14646"/>
                    <a:pt x="46265" y="5121"/>
                  </a:cubicBezTo>
                  <a:cubicBezTo>
                    <a:pt x="47217" y="-2594"/>
                    <a:pt x="32359" y="645"/>
                    <a:pt x="28930" y="83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xmlns="" id="{8A69DA1D-A3A9-4038-8913-5E4D14B1FA6F}"/>
                </a:ext>
              </a:extLst>
            </p:cNvPr>
            <p:cNvSpPr/>
            <p:nvPr/>
          </p:nvSpPr>
          <p:spPr>
            <a:xfrm>
              <a:off x="7369809" y="3844945"/>
              <a:ext cx="88322" cy="29458"/>
            </a:xfrm>
            <a:custGeom>
              <a:avLst/>
              <a:gdLst>
                <a:gd name="connsiteX0" fmla="*/ 4014 w 54841"/>
                <a:gd name="connsiteY0" fmla="*/ 16859 h 18291"/>
                <a:gd name="connsiteX1" fmla="*/ 29636 w 54841"/>
                <a:gd name="connsiteY1" fmla="*/ 17812 h 18291"/>
                <a:gd name="connsiteX2" fmla="*/ 53258 w 54841"/>
                <a:gd name="connsiteY2" fmla="*/ 9525 h 18291"/>
                <a:gd name="connsiteX3" fmla="*/ 53132 w 54841"/>
                <a:gd name="connsiteY3" fmla="*/ 1578 h 18291"/>
                <a:gd name="connsiteX4" fmla="*/ 49449 w 54841"/>
                <a:gd name="connsiteY4" fmla="*/ 0 h 18291"/>
                <a:gd name="connsiteX5" fmla="*/ 27922 w 54841"/>
                <a:gd name="connsiteY5" fmla="*/ 4858 h 18291"/>
                <a:gd name="connsiteX6" fmla="*/ 5443 w 54841"/>
                <a:gd name="connsiteY6" fmla="*/ 6001 h 18291"/>
                <a:gd name="connsiteX7" fmla="*/ 4014 w 54841"/>
                <a:gd name="connsiteY7" fmla="*/ 16859 h 18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841" h="18291">
                  <a:moveTo>
                    <a:pt x="4014" y="16859"/>
                  </a:moveTo>
                  <a:cubicBezTo>
                    <a:pt x="12469" y="18365"/>
                    <a:pt x="21093" y="18685"/>
                    <a:pt x="29636" y="17812"/>
                  </a:cubicBezTo>
                  <a:cubicBezTo>
                    <a:pt x="38185" y="17595"/>
                    <a:pt x="46448" y="14696"/>
                    <a:pt x="53258" y="9525"/>
                  </a:cubicBezTo>
                  <a:cubicBezTo>
                    <a:pt x="55418" y="7295"/>
                    <a:pt x="55361" y="3738"/>
                    <a:pt x="53132" y="1578"/>
                  </a:cubicBezTo>
                  <a:cubicBezTo>
                    <a:pt x="52140" y="617"/>
                    <a:pt x="50829" y="56"/>
                    <a:pt x="49449" y="0"/>
                  </a:cubicBezTo>
                  <a:cubicBezTo>
                    <a:pt x="42114" y="762"/>
                    <a:pt x="35256" y="3715"/>
                    <a:pt x="27922" y="4858"/>
                  </a:cubicBezTo>
                  <a:cubicBezTo>
                    <a:pt x="20497" y="6095"/>
                    <a:pt x="12955" y="6478"/>
                    <a:pt x="5443" y="6001"/>
                  </a:cubicBezTo>
                  <a:cubicBezTo>
                    <a:pt x="-939" y="5620"/>
                    <a:pt x="-2082" y="15907"/>
                    <a:pt x="4014" y="168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xmlns="" id="{76A70EA7-53CA-4F32-BA1C-8CE211DB36EF}"/>
                </a:ext>
              </a:extLst>
            </p:cNvPr>
            <p:cNvSpPr/>
            <p:nvPr/>
          </p:nvSpPr>
          <p:spPr>
            <a:xfrm>
              <a:off x="7373502" y="3774514"/>
              <a:ext cx="95323" cy="28311"/>
            </a:xfrm>
            <a:custGeom>
              <a:avLst/>
              <a:gdLst>
                <a:gd name="connsiteX0" fmla="*/ 3437 w 59188"/>
                <a:gd name="connsiteY0" fmla="*/ 10109 h 17579"/>
                <a:gd name="connsiteX1" fmla="*/ 27535 w 59188"/>
                <a:gd name="connsiteY1" fmla="*/ 15728 h 17579"/>
                <a:gd name="connsiteX2" fmla="*/ 54681 w 59188"/>
                <a:gd name="connsiteY2" fmla="*/ 16395 h 17579"/>
                <a:gd name="connsiteX3" fmla="*/ 58853 w 59188"/>
                <a:gd name="connsiteY3" fmla="*/ 8089 h 17579"/>
                <a:gd name="connsiteX4" fmla="*/ 54681 w 59188"/>
                <a:gd name="connsiteY4" fmla="*/ 3917 h 17579"/>
                <a:gd name="connsiteX5" fmla="*/ 29345 w 59188"/>
                <a:gd name="connsiteY5" fmla="*/ 1917 h 17579"/>
                <a:gd name="connsiteX6" fmla="*/ 4770 w 59188"/>
                <a:gd name="connsiteY6" fmla="*/ 12 h 17579"/>
                <a:gd name="connsiteX7" fmla="*/ 3437 w 59188"/>
                <a:gd name="connsiteY7" fmla="*/ 10109 h 1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188" h="17579">
                  <a:moveTo>
                    <a:pt x="3437" y="10109"/>
                  </a:moveTo>
                  <a:cubicBezTo>
                    <a:pt x="11288" y="12687"/>
                    <a:pt x="19352" y="14568"/>
                    <a:pt x="27535" y="15728"/>
                  </a:cubicBezTo>
                  <a:cubicBezTo>
                    <a:pt x="36424" y="17947"/>
                    <a:pt x="45694" y="18175"/>
                    <a:pt x="54681" y="16395"/>
                  </a:cubicBezTo>
                  <a:cubicBezTo>
                    <a:pt x="58127" y="15254"/>
                    <a:pt x="59995" y="11535"/>
                    <a:pt x="58853" y="8089"/>
                  </a:cubicBezTo>
                  <a:cubicBezTo>
                    <a:pt x="58200" y="6117"/>
                    <a:pt x="56653" y="4570"/>
                    <a:pt x="54681" y="3917"/>
                  </a:cubicBezTo>
                  <a:cubicBezTo>
                    <a:pt x="46359" y="2149"/>
                    <a:pt x="37841" y="1477"/>
                    <a:pt x="29345" y="1917"/>
                  </a:cubicBezTo>
                  <a:cubicBezTo>
                    <a:pt x="21153" y="1441"/>
                    <a:pt x="12962" y="679"/>
                    <a:pt x="4770" y="12"/>
                  </a:cubicBezTo>
                  <a:cubicBezTo>
                    <a:pt x="-1040" y="-369"/>
                    <a:pt x="-1612" y="8394"/>
                    <a:pt x="3437" y="101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xmlns="" id="{D0C6EF74-9479-4B32-BDC3-70A78F1A46AF}"/>
                </a:ext>
              </a:extLst>
            </p:cNvPr>
            <p:cNvSpPr/>
            <p:nvPr/>
          </p:nvSpPr>
          <p:spPr>
            <a:xfrm>
              <a:off x="7377388" y="3722804"/>
              <a:ext cx="55339" cy="23562"/>
            </a:xfrm>
            <a:custGeom>
              <a:avLst/>
              <a:gdLst>
                <a:gd name="connsiteX0" fmla="*/ 4357 w 34361"/>
                <a:gd name="connsiteY0" fmla="*/ 12022 h 14630"/>
                <a:gd name="connsiteX1" fmla="*/ 4357 w 34361"/>
                <a:gd name="connsiteY1" fmla="*/ 12022 h 14630"/>
                <a:gd name="connsiteX2" fmla="*/ 4357 w 34361"/>
                <a:gd name="connsiteY2" fmla="*/ 12022 h 14630"/>
                <a:gd name="connsiteX3" fmla="*/ 7595 w 34361"/>
                <a:gd name="connsiteY3" fmla="*/ 13260 h 14630"/>
                <a:gd name="connsiteX4" fmla="*/ 17597 w 34361"/>
                <a:gd name="connsiteY4" fmla="*/ 14308 h 14630"/>
                <a:gd name="connsiteX5" fmla="*/ 34361 w 34361"/>
                <a:gd name="connsiteY5" fmla="*/ 7354 h 14630"/>
                <a:gd name="connsiteX6" fmla="*/ 17597 w 34361"/>
                <a:gd name="connsiteY6" fmla="*/ 306 h 14630"/>
                <a:gd name="connsiteX7" fmla="*/ 9215 w 34361"/>
                <a:gd name="connsiteY7" fmla="*/ 1163 h 14630"/>
                <a:gd name="connsiteX8" fmla="*/ 5691 w 34361"/>
                <a:gd name="connsiteY8" fmla="*/ 2021 h 14630"/>
                <a:gd name="connsiteX9" fmla="*/ 4357 w 34361"/>
                <a:gd name="connsiteY9" fmla="*/ 2021 h 14630"/>
                <a:gd name="connsiteX10" fmla="*/ 4357 w 34361"/>
                <a:gd name="connsiteY10" fmla="*/ 2021 h 14630"/>
                <a:gd name="connsiteX11" fmla="*/ 48 w 34361"/>
                <a:gd name="connsiteY11" fmla="*/ 7713 h 14630"/>
                <a:gd name="connsiteX12" fmla="*/ 4357 w 34361"/>
                <a:gd name="connsiteY12" fmla="*/ 12022 h 14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361" h="14630">
                  <a:moveTo>
                    <a:pt x="4357" y="12022"/>
                  </a:moveTo>
                  <a:lnTo>
                    <a:pt x="4357" y="12022"/>
                  </a:lnTo>
                  <a:lnTo>
                    <a:pt x="4357" y="12022"/>
                  </a:lnTo>
                  <a:cubicBezTo>
                    <a:pt x="5332" y="12669"/>
                    <a:pt x="6438" y="13092"/>
                    <a:pt x="7595" y="13260"/>
                  </a:cubicBezTo>
                  <a:cubicBezTo>
                    <a:pt x="10893" y="13897"/>
                    <a:pt x="14239" y="14247"/>
                    <a:pt x="17597" y="14308"/>
                  </a:cubicBezTo>
                  <a:cubicBezTo>
                    <a:pt x="23026" y="14879"/>
                    <a:pt x="34361" y="15641"/>
                    <a:pt x="34361" y="7354"/>
                  </a:cubicBezTo>
                  <a:cubicBezTo>
                    <a:pt x="34361" y="-932"/>
                    <a:pt x="23026" y="-265"/>
                    <a:pt x="17597" y="306"/>
                  </a:cubicBezTo>
                  <a:lnTo>
                    <a:pt x="9215" y="1163"/>
                  </a:lnTo>
                  <a:cubicBezTo>
                    <a:pt x="8000" y="1246"/>
                    <a:pt x="6808" y="1536"/>
                    <a:pt x="5691" y="2021"/>
                  </a:cubicBezTo>
                  <a:lnTo>
                    <a:pt x="4357" y="2021"/>
                  </a:lnTo>
                  <a:lnTo>
                    <a:pt x="4357" y="2021"/>
                  </a:lnTo>
                  <a:cubicBezTo>
                    <a:pt x="1595" y="2402"/>
                    <a:pt x="-334" y="4951"/>
                    <a:pt x="48" y="7713"/>
                  </a:cubicBezTo>
                  <a:cubicBezTo>
                    <a:pt x="358" y="9952"/>
                    <a:pt x="2118" y="11712"/>
                    <a:pt x="4357" y="120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xmlns="" id="{9EA12549-2EE6-462C-8EA1-1A4CCE5A9D00}"/>
                </a:ext>
              </a:extLst>
            </p:cNvPr>
            <p:cNvSpPr/>
            <p:nvPr/>
          </p:nvSpPr>
          <p:spPr>
            <a:xfrm>
              <a:off x="7450966" y="3722069"/>
              <a:ext cx="28865" cy="26419"/>
            </a:xfrm>
            <a:custGeom>
              <a:avLst/>
              <a:gdLst>
                <a:gd name="connsiteX0" fmla="*/ 11820 w 17923"/>
                <a:gd name="connsiteY0" fmla="*/ 14288 h 16404"/>
                <a:gd name="connsiteX1" fmla="*/ 13535 w 17923"/>
                <a:gd name="connsiteY1" fmla="*/ 12287 h 16404"/>
                <a:gd name="connsiteX2" fmla="*/ 13535 w 17923"/>
                <a:gd name="connsiteY2" fmla="*/ 12287 h 16404"/>
                <a:gd name="connsiteX3" fmla="*/ 17726 w 17923"/>
                <a:gd name="connsiteY3" fmla="*/ 8001 h 16404"/>
                <a:gd name="connsiteX4" fmla="*/ 17154 w 17923"/>
                <a:gd name="connsiteY4" fmla="*/ 3143 h 16404"/>
                <a:gd name="connsiteX5" fmla="*/ 11916 w 17923"/>
                <a:gd name="connsiteY5" fmla="*/ 0 h 16404"/>
                <a:gd name="connsiteX6" fmla="*/ 5915 w 17923"/>
                <a:gd name="connsiteY6" fmla="*/ 1619 h 16404"/>
                <a:gd name="connsiteX7" fmla="*/ 1819 w 17923"/>
                <a:gd name="connsiteY7" fmla="*/ 4572 h 16404"/>
                <a:gd name="connsiteX8" fmla="*/ 1819 w 17923"/>
                <a:gd name="connsiteY8" fmla="*/ 14097 h 16404"/>
                <a:gd name="connsiteX9" fmla="*/ 11362 w 17923"/>
                <a:gd name="connsiteY9" fmla="*/ 14729 h 16404"/>
                <a:gd name="connsiteX10" fmla="*/ 11820 w 17923"/>
                <a:gd name="connsiteY10" fmla="*/ 14288 h 1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23" h="16404">
                  <a:moveTo>
                    <a:pt x="11820" y="14288"/>
                  </a:moveTo>
                  <a:cubicBezTo>
                    <a:pt x="12392" y="13621"/>
                    <a:pt x="12868" y="12954"/>
                    <a:pt x="13535" y="12287"/>
                  </a:cubicBezTo>
                  <a:lnTo>
                    <a:pt x="13535" y="12287"/>
                  </a:lnTo>
                  <a:cubicBezTo>
                    <a:pt x="15596" y="11709"/>
                    <a:pt x="17193" y="10075"/>
                    <a:pt x="17726" y="8001"/>
                  </a:cubicBezTo>
                  <a:cubicBezTo>
                    <a:pt x="18121" y="6365"/>
                    <a:pt x="17918" y="4642"/>
                    <a:pt x="17154" y="3143"/>
                  </a:cubicBezTo>
                  <a:cubicBezTo>
                    <a:pt x="16128" y="1203"/>
                    <a:pt x="14110" y="-7"/>
                    <a:pt x="11916" y="0"/>
                  </a:cubicBezTo>
                  <a:cubicBezTo>
                    <a:pt x="9831" y="156"/>
                    <a:pt x="7795" y="706"/>
                    <a:pt x="5915" y="1619"/>
                  </a:cubicBezTo>
                  <a:cubicBezTo>
                    <a:pt x="4432" y="2429"/>
                    <a:pt x="3056" y="3421"/>
                    <a:pt x="1819" y="4572"/>
                  </a:cubicBezTo>
                  <a:cubicBezTo>
                    <a:pt x="-606" y="7284"/>
                    <a:pt x="-606" y="11385"/>
                    <a:pt x="1819" y="14097"/>
                  </a:cubicBezTo>
                  <a:cubicBezTo>
                    <a:pt x="4280" y="16907"/>
                    <a:pt x="8552" y="17189"/>
                    <a:pt x="11362" y="14729"/>
                  </a:cubicBezTo>
                  <a:cubicBezTo>
                    <a:pt x="11522" y="14589"/>
                    <a:pt x="11675" y="14442"/>
                    <a:pt x="11820" y="14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xmlns="" id="{B2582B64-9F59-4859-96A7-9BC914CB1F8D}"/>
                </a:ext>
              </a:extLst>
            </p:cNvPr>
            <p:cNvSpPr/>
            <p:nvPr/>
          </p:nvSpPr>
          <p:spPr>
            <a:xfrm>
              <a:off x="7384711" y="3645262"/>
              <a:ext cx="101388" cy="26644"/>
            </a:xfrm>
            <a:custGeom>
              <a:avLst/>
              <a:gdLst>
                <a:gd name="connsiteX0" fmla="*/ 62484 w 62954"/>
                <a:gd name="connsiteY0" fmla="*/ 7115 h 16544"/>
                <a:gd name="connsiteX1" fmla="*/ 61246 w 62954"/>
                <a:gd name="connsiteY1" fmla="*/ 2257 h 16544"/>
                <a:gd name="connsiteX2" fmla="*/ 35433 w 62954"/>
                <a:gd name="connsiteY2" fmla="*/ 1304 h 16544"/>
                <a:gd name="connsiteX3" fmla="*/ 7620 w 62954"/>
                <a:gd name="connsiteY3" fmla="*/ 1304 h 16544"/>
                <a:gd name="connsiteX4" fmla="*/ 0 w 62954"/>
                <a:gd name="connsiteY4" fmla="*/ 8924 h 16544"/>
                <a:gd name="connsiteX5" fmla="*/ 7620 w 62954"/>
                <a:gd name="connsiteY5" fmla="*/ 16544 h 16544"/>
                <a:gd name="connsiteX6" fmla="*/ 37338 w 62954"/>
                <a:gd name="connsiteY6" fmla="*/ 16544 h 16544"/>
                <a:gd name="connsiteX7" fmla="*/ 62484 w 62954"/>
                <a:gd name="connsiteY7" fmla="*/ 7115 h 1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54" h="16544">
                  <a:moveTo>
                    <a:pt x="62484" y="7115"/>
                  </a:moveTo>
                  <a:cubicBezTo>
                    <a:pt x="63441" y="5425"/>
                    <a:pt x="62894" y="3282"/>
                    <a:pt x="61246" y="2257"/>
                  </a:cubicBezTo>
                  <a:cubicBezTo>
                    <a:pt x="53435" y="-1934"/>
                    <a:pt x="43815" y="923"/>
                    <a:pt x="35433" y="1304"/>
                  </a:cubicBezTo>
                  <a:cubicBezTo>
                    <a:pt x="27051" y="1685"/>
                    <a:pt x="16383" y="1304"/>
                    <a:pt x="7620" y="1304"/>
                  </a:cubicBezTo>
                  <a:cubicBezTo>
                    <a:pt x="3411" y="1304"/>
                    <a:pt x="0" y="4716"/>
                    <a:pt x="0" y="8924"/>
                  </a:cubicBezTo>
                  <a:cubicBezTo>
                    <a:pt x="0" y="13133"/>
                    <a:pt x="3412" y="16544"/>
                    <a:pt x="7620" y="16544"/>
                  </a:cubicBezTo>
                  <a:cubicBezTo>
                    <a:pt x="17145" y="16544"/>
                    <a:pt x="27432" y="16544"/>
                    <a:pt x="37338" y="16544"/>
                  </a:cubicBezTo>
                  <a:cubicBezTo>
                    <a:pt x="47244" y="16544"/>
                    <a:pt x="57531" y="15687"/>
                    <a:pt x="62484" y="71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xmlns="" id="{349C890F-1039-4026-878E-49C83411FAF3}"/>
                </a:ext>
              </a:extLst>
            </p:cNvPr>
            <p:cNvSpPr/>
            <p:nvPr/>
          </p:nvSpPr>
          <p:spPr>
            <a:xfrm>
              <a:off x="7379649" y="3568898"/>
              <a:ext cx="106548" cy="21552"/>
            </a:xfrm>
            <a:custGeom>
              <a:avLst/>
              <a:gdLst>
                <a:gd name="connsiteX0" fmla="*/ 5810 w 66158"/>
                <a:gd name="connsiteY0" fmla="*/ 13383 h 13382"/>
                <a:gd name="connsiteX1" fmla="*/ 37052 w 66158"/>
                <a:gd name="connsiteY1" fmla="*/ 13383 h 13382"/>
                <a:gd name="connsiteX2" fmla="*/ 65151 w 66158"/>
                <a:gd name="connsiteY2" fmla="*/ 6811 h 13382"/>
                <a:gd name="connsiteX3" fmla="*/ 64988 w 66158"/>
                <a:gd name="connsiteY3" fmla="*/ 1560 h 13382"/>
                <a:gd name="connsiteX4" fmla="*/ 63532 w 66158"/>
                <a:gd name="connsiteY4" fmla="*/ 715 h 13382"/>
                <a:gd name="connsiteX5" fmla="*/ 50101 w 66158"/>
                <a:gd name="connsiteY5" fmla="*/ 715 h 13382"/>
                <a:gd name="connsiteX6" fmla="*/ 35147 w 66158"/>
                <a:gd name="connsiteY6" fmla="*/ 1762 h 13382"/>
                <a:gd name="connsiteX7" fmla="*/ 5810 w 66158"/>
                <a:gd name="connsiteY7" fmla="*/ 1762 h 13382"/>
                <a:gd name="connsiteX8" fmla="*/ 0 w 66158"/>
                <a:gd name="connsiteY8" fmla="*/ 7573 h 13382"/>
                <a:gd name="connsiteX9" fmla="*/ 5810 w 66158"/>
                <a:gd name="connsiteY9" fmla="*/ 13383 h 1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58" h="13382">
                  <a:moveTo>
                    <a:pt x="5810" y="13383"/>
                  </a:moveTo>
                  <a:cubicBezTo>
                    <a:pt x="16288" y="13383"/>
                    <a:pt x="26670" y="13383"/>
                    <a:pt x="37052" y="13383"/>
                  </a:cubicBezTo>
                  <a:cubicBezTo>
                    <a:pt x="45815" y="13383"/>
                    <a:pt x="58483" y="13383"/>
                    <a:pt x="65151" y="6811"/>
                  </a:cubicBezTo>
                  <a:cubicBezTo>
                    <a:pt x="66556" y="5316"/>
                    <a:pt x="66483" y="2965"/>
                    <a:pt x="64988" y="1560"/>
                  </a:cubicBezTo>
                  <a:cubicBezTo>
                    <a:pt x="64573" y="1170"/>
                    <a:pt x="64075" y="881"/>
                    <a:pt x="63532" y="715"/>
                  </a:cubicBezTo>
                  <a:cubicBezTo>
                    <a:pt x="59105" y="-238"/>
                    <a:pt x="54527" y="-238"/>
                    <a:pt x="50101" y="715"/>
                  </a:cubicBezTo>
                  <a:cubicBezTo>
                    <a:pt x="45141" y="1351"/>
                    <a:pt x="40148" y="1701"/>
                    <a:pt x="35147" y="1762"/>
                  </a:cubicBezTo>
                  <a:cubicBezTo>
                    <a:pt x="25622" y="1762"/>
                    <a:pt x="15621" y="1762"/>
                    <a:pt x="5810" y="1762"/>
                  </a:cubicBezTo>
                  <a:cubicBezTo>
                    <a:pt x="2601" y="1762"/>
                    <a:pt x="0" y="4364"/>
                    <a:pt x="0" y="7573"/>
                  </a:cubicBezTo>
                  <a:cubicBezTo>
                    <a:pt x="0" y="10782"/>
                    <a:pt x="2601" y="13383"/>
                    <a:pt x="5810" y="1338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xmlns="" id="{ADA0E58E-F866-4453-A4E6-CCB2DC552B76}"/>
                </a:ext>
              </a:extLst>
            </p:cNvPr>
            <p:cNvSpPr/>
            <p:nvPr/>
          </p:nvSpPr>
          <p:spPr>
            <a:xfrm>
              <a:off x="8385661" y="3231054"/>
              <a:ext cx="139335" cy="188765"/>
            </a:xfrm>
            <a:custGeom>
              <a:avLst/>
              <a:gdLst>
                <a:gd name="connsiteX0" fmla="*/ 66099 w 86516"/>
                <a:gd name="connsiteY0" fmla="*/ 82569 h 117208"/>
                <a:gd name="connsiteX1" fmla="*/ 45048 w 86516"/>
                <a:gd name="connsiteY1" fmla="*/ 55994 h 117208"/>
                <a:gd name="connsiteX2" fmla="*/ 24188 w 86516"/>
                <a:gd name="connsiteY2" fmla="*/ 31705 h 117208"/>
                <a:gd name="connsiteX3" fmla="*/ 7996 w 86516"/>
                <a:gd name="connsiteY3" fmla="*/ 3797 h 117208"/>
                <a:gd name="connsiteX4" fmla="*/ 3797 w 86516"/>
                <a:gd name="connsiteY4" fmla="*/ 5 h 117208"/>
                <a:gd name="connsiteX5" fmla="*/ 5 w 86516"/>
                <a:gd name="connsiteY5" fmla="*/ 4204 h 117208"/>
                <a:gd name="connsiteX6" fmla="*/ 90 w 86516"/>
                <a:gd name="connsiteY6" fmla="*/ 4845 h 117208"/>
                <a:gd name="connsiteX7" fmla="*/ 31618 w 86516"/>
                <a:gd name="connsiteY7" fmla="*/ 61995 h 117208"/>
                <a:gd name="connsiteX8" fmla="*/ 52954 w 86516"/>
                <a:gd name="connsiteY8" fmla="*/ 90570 h 117208"/>
                <a:gd name="connsiteX9" fmla="*/ 79434 w 86516"/>
                <a:gd name="connsiteY9" fmla="*/ 116668 h 117208"/>
                <a:gd name="connsiteX10" fmla="*/ 85977 w 86516"/>
                <a:gd name="connsiteY10" fmla="*/ 114575 h 117208"/>
                <a:gd name="connsiteX11" fmla="*/ 85911 w 86516"/>
                <a:gd name="connsiteY11" fmla="*/ 110001 h 117208"/>
                <a:gd name="connsiteX12" fmla="*/ 66099 w 86516"/>
                <a:gd name="connsiteY12" fmla="*/ 82569 h 11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516" h="117208">
                  <a:moveTo>
                    <a:pt x="66099" y="82569"/>
                  </a:moveTo>
                  <a:lnTo>
                    <a:pt x="45048" y="55994"/>
                  </a:lnTo>
                  <a:cubicBezTo>
                    <a:pt x="38286" y="47612"/>
                    <a:pt x="31237" y="39706"/>
                    <a:pt x="24188" y="31705"/>
                  </a:cubicBezTo>
                  <a:cubicBezTo>
                    <a:pt x="16083" y="24262"/>
                    <a:pt x="10435" y="14528"/>
                    <a:pt x="7996" y="3797"/>
                  </a:cubicBezTo>
                  <a:cubicBezTo>
                    <a:pt x="7883" y="1590"/>
                    <a:pt x="6003" y="-107"/>
                    <a:pt x="3797" y="5"/>
                  </a:cubicBezTo>
                  <a:cubicBezTo>
                    <a:pt x="1590" y="118"/>
                    <a:pt x="-107" y="1998"/>
                    <a:pt x="5" y="4204"/>
                  </a:cubicBezTo>
                  <a:cubicBezTo>
                    <a:pt x="16" y="4420"/>
                    <a:pt x="45" y="4634"/>
                    <a:pt x="90" y="4845"/>
                  </a:cubicBezTo>
                  <a:cubicBezTo>
                    <a:pt x="4091" y="26562"/>
                    <a:pt x="19140" y="44469"/>
                    <a:pt x="31618" y="61995"/>
                  </a:cubicBezTo>
                  <a:cubicBezTo>
                    <a:pt x="38762" y="71520"/>
                    <a:pt x="45810" y="81045"/>
                    <a:pt x="52954" y="90570"/>
                  </a:cubicBezTo>
                  <a:cubicBezTo>
                    <a:pt x="59890" y="100999"/>
                    <a:pt x="68904" y="109884"/>
                    <a:pt x="79434" y="116668"/>
                  </a:cubicBezTo>
                  <a:cubicBezTo>
                    <a:pt x="81818" y="117897"/>
                    <a:pt x="84748" y="116960"/>
                    <a:pt x="85977" y="114575"/>
                  </a:cubicBezTo>
                  <a:cubicBezTo>
                    <a:pt x="86719" y="113135"/>
                    <a:pt x="86694" y="111419"/>
                    <a:pt x="85911" y="110001"/>
                  </a:cubicBezTo>
                  <a:cubicBezTo>
                    <a:pt x="80219" y="100231"/>
                    <a:pt x="73583" y="91043"/>
                    <a:pt x="66099" y="825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xmlns="" id="{889B68DB-EF5F-4EEC-BC25-5DF848E4A38F}"/>
                </a:ext>
              </a:extLst>
            </p:cNvPr>
            <p:cNvSpPr/>
            <p:nvPr/>
          </p:nvSpPr>
          <p:spPr>
            <a:xfrm>
              <a:off x="8360036" y="3538159"/>
              <a:ext cx="117897" cy="79129"/>
            </a:xfrm>
            <a:custGeom>
              <a:avLst/>
              <a:gdLst>
                <a:gd name="connsiteX0" fmla="*/ 70008 w 73205"/>
                <a:gd name="connsiteY0" fmla="*/ 2276 h 49133"/>
                <a:gd name="connsiteX1" fmla="*/ 27717 w 73205"/>
                <a:gd name="connsiteY1" fmla="*/ 10086 h 49133"/>
                <a:gd name="connsiteX2" fmla="*/ 190 w 73205"/>
                <a:gd name="connsiteY2" fmla="*/ 44948 h 49133"/>
                <a:gd name="connsiteX3" fmla="*/ 7048 w 73205"/>
                <a:gd name="connsiteY3" fmla="*/ 48948 h 49133"/>
                <a:gd name="connsiteX4" fmla="*/ 20860 w 73205"/>
                <a:gd name="connsiteY4" fmla="*/ 38661 h 49133"/>
                <a:gd name="connsiteX5" fmla="*/ 35338 w 73205"/>
                <a:gd name="connsiteY5" fmla="*/ 26755 h 49133"/>
                <a:gd name="connsiteX6" fmla="*/ 52006 w 73205"/>
                <a:gd name="connsiteY6" fmla="*/ 17802 h 49133"/>
                <a:gd name="connsiteX7" fmla="*/ 70009 w 73205"/>
                <a:gd name="connsiteY7" fmla="*/ 11134 h 49133"/>
                <a:gd name="connsiteX8" fmla="*/ 72966 w 73205"/>
                <a:gd name="connsiteY8" fmla="*/ 5233 h 49133"/>
                <a:gd name="connsiteX9" fmla="*/ 70009 w 73205"/>
                <a:gd name="connsiteY9" fmla="*/ 2276 h 49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205" h="49133">
                  <a:moveTo>
                    <a:pt x="70008" y="2276"/>
                  </a:moveTo>
                  <a:cubicBezTo>
                    <a:pt x="55245" y="-3344"/>
                    <a:pt x="40862" y="2276"/>
                    <a:pt x="27717" y="10086"/>
                  </a:cubicBezTo>
                  <a:cubicBezTo>
                    <a:pt x="16764" y="16659"/>
                    <a:pt x="-2096" y="29708"/>
                    <a:pt x="190" y="44948"/>
                  </a:cubicBezTo>
                  <a:cubicBezTo>
                    <a:pt x="982" y="47944"/>
                    <a:pt x="4050" y="49734"/>
                    <a:pt x="7048" y="48948"/>
                  </a:cubicBezTo>
                  <a:cubicBezTo>
                    <a:pt x="12444" y="46735"/>
                    <a:pt x="17194" y="43197"/>
                    <a:pt x="20860" y="38661"/>
                  </a:cubicBezTo>
                  <a:cubicBezTo>
                    <a:pt x="25332" y="34281"/>
                    <a:pt x="30176" y="30297"/>
                    <a:pt x="35338" y="26755"/>
                  </a:cubicBezTo>
                  <a:cubicBezTo>
                    <a:pt x="40544" y="23161"/>
                    <a:pt x="46135" y="20158"/>
                    <a:pt x="52006" y="17802"/>
                  </a:cubicBezTo>
                  <a:cubicBezTo>
                    <a:pt x="57843" y="15158"/>
                    <a:pt x="63858" y="12930"/>
                    <a:pt x="70009" y="11134"/>
                  </a:cubicBezTo>
                  <a:cubicBezTo>
                    <a:pt x="72455" y="10321"/>
                    <a:pt x="73779" y="7679"/>
                    <a:pt x="72966" y="5233"/>
                  </a:cubicBezTo>
                  <a:cubicBezTo>
                    <a:pt x="72502" y="3836"/>
                    <a:pt x="71406" y="2740"/>
                    <a:pt x="70009" y="22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xmlns="" id="{3725DE04-C897-46CC-9FA2-B606DB38BB72}"/>
                </a:ext>
              </a:extLst>
            </p:cNvPr>
            <p:cNvSpPr/>
            <p:nvPr/>
          </p:nvSpPr>
          <p:spPr>
            <a:xfrm>
              <a:off x="6217707" y="1635225"/>
              <a:ext cx="3712388" cy="2883571"/>
            </a:xfrm>
            <a:custGeom>
              <a:avLst/>
              <a:gdLst>
                <a:gd name="connsiteX0" fmla="*/ 2305102 w 2305101"/>
                <a:gd name="connsiteY0" fmla="*/ 1036401 h 1790471"/>
                <a:gd name="connsiteX1" fmla="*/ 2103648 w 2305101"/>
                <a:gd name="connsiteY1" fmla="*/ 992681 h 1790471"/>
                <a:gd name="connsiteX2" fmla="*/ 2072215 w 2305101"/>
                <a:gd name="connsiteY2" fmla="*/ 986109 h 1790471"/>
                <a:gd name="connsiteX3" fmla="*/ 2042878 w 2305101"/>
                <a:gd name="connsiteY3" fmla="*/ 978870 h 1790471"/>
                <a:gd name="connsiteX4" fmla="*/ 2020971 w 2305101"/>
                <a:gd name="connsiteY4" fmla="*/ 974774 h 1790471"/>
                <a:gd name="connsiteX5" fmla="*/ 2014875 w 2305101"/>
                <a:gd name="connsiteY5" fmla="*/ 959248 h 1790471"/>
                <a:gd name="connsiteX6" fmla="*/ 1989062 w 2305101"/>
                <a:gd name="connsiteY6" fmla="*/ 931911 h 1790471"/>
                <a:gd name="connsiteX7" fmla="*/ 1925435 w 2305101"/>
                <a:gd name="connsiteY7" fmla="*/ 904003 h 1790471"/>
                <a:gd name="connsiteX8" fmla="*/ 1858760 w 2305101"/>
                <a:gd name="connsiteY8" fmla="*/ 897240 h 1790471"/>
                <a:gd name="connsiteX9" fmla="*/ 1820660 w 2305101"/>
                <a:gd name="connsiteY9" fmla="*/ 908194 h 1790471"/>
                <a:gd name="connsiteX10" fmla="*/ 1811135 w 2305101"/>
                <a:gd name="connsiteY10" fmla="*/ 916005 h 1790471"/>
                <a:gd name="connsiteX11" fmla="*/ 1804563 w 2305101"/>
                <a:gd name="connsiteY11" fmla="*/ 921434 h 1790471"/>
                <a:gd name="connsiteX12" fmla="*/ 1785513 w 2305101"/>
                <a:gd name="connsiteY12" fmla="*/ 918767 h 1790471"/>
                <a:gd name="connsiteX13" fmla="*/ 1783703 w 2305101"/>
                <a:gd name="connsiteY13" fmla="*/ 918005 h 1790471"/>
                <a:gd name="connsiteX14" fmla="*/ 1766844 w 2305101"/>
                <a:gd name="connsiteY14" fmla="*/ 915909 h 1790471"/>
                <a:gd name="connsiteX15" fmla="*/ 1762177 w 2305101"/>
                <a:gd name="connsiteY15" fmla="*/ 914385 h 1790471"/>
                <a:gd name="connsiteX16" fmla="*/ 1746175 w 2305101"/>
                <a:gd name="connsiteY16" fmla="*/ 910004 h 1790471"/>
                <a:gd name="connsiteX17" fmla="*/ 1714552 w 2305101"/>
                <a:gd name="connsiteY17" fmla="*/ 900479 h 1790471"/>
                <a:gd name="connsiteX18" fmla="*/ 1659688 w 2305101"/>
                <a:gd name="connsiteY18" fmla="*/ 881429 h 1790471"/>
                <a:gd name="connsiteX19" fmla="*/ 1658735 w 2305101"/>
                <a:gd name="connsiteY19" fmla="*/ 881429 h 1790471"/>
                <a:gd name="connsiteX20" fmla="*/ 1655592 w 2305101"/>
                <a:gd name="connsiteY20" fmla="*/ 880000 h 1790471"/>
                <a:gd name="connsiteX21" fmla="*/ 1649591 w 2305101"/>
                <a:gd name="connsiteY21" fmla="*/ 876952 h 1790471"/>
                <a:gd name="connsiteX22" fmla="*/ 1638066 w 2305101"/>
                <a:gd name="connsiteY22" fmla="*/ 869999 h 1790471"/>
                <a:gd name="connsiteX23" fmla="*/ 1634351 w 2305101"/>
                <a:gd name="connsiteY23" fmla="*/ 867427 h 1790471"/>
                <a:gd name="connsiteX24" fmla="*/ 1629588 w 2305101"/>
                <a:gd name="connsiteY24" fmla="*/ 862665 h 1790471"/>
                <a:gd name="connsiteX25" fmla="*/ 1619111 w 2305101"/>
                <a:gd name="connsiteY25" fmla="*/ 850473 h 1790471"/>
                <a:gd name="connsiteX26" fmla="*/ 1597775 w 2305101"/>
                <a:gd name="connsiteY26" fmla="*/ 826660 h 1790471"/>
                <a:gd name="connsiteX27" fmla="*/ 1586154 w 2305101"/>
                <a:gd name="connsiteY27" fmla="*/ 815706 h 1790471"/>
                <a:gd name="connsiteX28" fmla="*/ 1577773 w 2305101"/>
                <a:gd name="connsiteY28" fmla="*/ 808467 h 1790471"/>
                <a:gd name="connsiteX29" fmla="*/ 1576344 w 2305101"/>
                <a:gd name="connsiteY29" fmla="*/ 805800 h 1790471"/>
                <a:gd name="connsiteX30" fmla="*/ 1561485 w 2305101"/>
                <a:gd name="connsiteY30" fmla="*/ 783607 h 1790471"/>
                <a:gd name="connsiteX31" fmla="*/ 1529004 w 2305101"/>
                <a:gd name="connsiteY31" fmla="*/ 740649 h 1790471"/>
                <a:gd name="connsiteX32" fmla="*/ 1463091 w 2305101"/>
                <a:gd name="connsiteY32" fmla="*/ 667688 h 1790471"/>
                <a:gd name="connsiteX33" fmla="*/ 1423182 w 2305101"/>
                <a:gd name="connsiteY33" fmla="*/ 639875 h 1790471"/>
                <a:gd name="connsiteX34" fmla="*/ 1376223 w 2305101"/>
                <a:gd name="connsiteY34" fmla="*/ 625016 h 1790471"/>
                <a:gd name="connsiteX35" fmla="*/ 1330408 w 2305101"/>
                <a:gd name="connsiteY35" fmla="*/ 615491 h 1790471"/>
                <a:gd name="connsiteX36" fmla="*/ 1282307 w 2305101"/>
                <a:gd name="connsiteY36" fmla="*/ 602156 h 1790471"/>
                <a:gd name="connsiteX37" fmla="*/ 1230396 w 2305101"/>
                <a:gd name="connsiteY37" fmla="*/ 593679 h 1790471"/>
                <a:gd name="connsiteX38" fmla="*/ 1193915 w 2305101"/>
                <a:gd name="connsiteY38" fmla="*/ 591012 h 1790471"/>
                <a:gd name="connsiteX39" fmla="*/ 1146290 w 2305101"/>
                <a:gd name="connsiteY39" fmla="*/ 602918 h 1790471"/>
                <a:gd name="connsiteX40" fmla="*/ 1105523 w 2305101"/>
                <a:gd name="connsiteY40" fmla="*/ 622920 h 1790471"/>
                <a:gd name="connsiteX41" fmla="*/ 1099713 w 2305101"/>
                <a:gd name="connsiteY41" fmla="*/ 628540 h 1790471"/>
                <a:gd name="connsiteX42" fmla="*/ 1087140 w 2305101"/>
                <a:gd name="connsiteY42" fmla="*/ 626635 h 1790471"/>
                <a:gd name="connsiteX43" fmla="*/ 1061803 w 2305101"/>
                <a:gd name="connsiteY43" fmla="*/ 623397 h 1790471"/>
                <a:gd name="connsiteX44" fmla="*/ 1031800 w 2305101"/>
                <a:gd name="connsiteY44" fmla="*/ 622158 h 1790471"/>
                <a:gd name="connsiteX45" fmla="*/ 1031800 w 2305101"/>
                <a:gd name="connsiteY45" fmla="*/ 621682 h 1790471"/>
                <a:gd name="connsiteX46" fmla="*/ 1030276 w 2305101"/>
                <a:gd name="connsiteY46" fmla="*/ 613205 h 1790471"/>
                <a:gd name="connsiteX47" fmla="*/ 1054279 w 2305101"/>
                <a:gd name="connsiteY47" fmla="*/ 587202 h 1790471"/>
                <a:gd name="connsiteX48" fmla="*/ 1068185 w 2305101"/>
                <a:gd name="connsiteY48" fmla="*/ 568152 h 1790471"/>
                <a:gd name="connsiteX49" fmla="*/ 1072566 w 2305101"/>
                <a:gd name="connsiteY49" fmla="*/ 556341 h 1790471"/>
                <a:gd name="connsiteX50" fmla="*/ 1076662 w 2305101"/>
                <a:gd name="connsiteY50" fmla="*/ 545006 h 1790471"/>
                <a:gd name="connsiteX51" fmla="*/ 1090854 w 2305101"/>
                <a:gd name="connsiteY51" fmla="*/ 529671 h 1790471"/>
                <a:gd name="connsiteX52" fmla="*/ 1105428 w 2305101"/>
                <a:gd name="connsiteY52" fmla="*/ 514526 h 1790471"/>
                <a:gd name="connsiteX53" fmla="*/ 1095903 w 2305101"/>
                <a:gd name="connsiteY53" fmla="*/ 470044 h 1790471"/>
                <a:gd name="connsiteX54" fmla="*/ 1089140 w 2305101"/>
                <a:gd name="connsiteY54" fmla="*/ 462519 h 1790471"/>
                <a:gd name="connsiteX55" fmla="*/ 1083330 w 2305101"/>
                <a:gd name="connsiteY55" fmla="*/ 455185 h 1790471"/>
                <a:gd name="connsiteX56" fmla="*/ 1080853 w 2305101"/>
                <a:gd name="connsiteY56" fmla="*/ 450423 h 1790471"/>
                <a:gd name="connsiteX57" fmla="*/ 1080282 w 2305101"/>
                <a:gd name="connsiteY57" fmla="*/ 447946 h 1790471"/>
                <a:gd name="connsiteX58" fmla="*/ 1080282 w 2305101"/>
                <a:gd name="connsiteY58" fmla="*/ 444136 h 1790471"/>
                <a:gd name="connsiteX59" fmla="*/ 1080282 w 2305101"/>
                <a:gd name="connsiteY59" fmla="*/ 439945 h 1790471"/>
                <a:gd name="connsiteX60" fmla="*/ 1077424 w 2305101"/>
                <a:gd name="connsiteY60" fmla="*/ 428325 h 1790471"/>
                <a:gd name="connsiteX61" fmla="*/ 1092855 w 2305101"/>
                <a:gd name="connsiteY61" fmla="*/ 410322 h 1790471"/>
                <a:gd name="connsiteX62" fmla="*/ 1122478 w 2305101"/>
                <a:gd name="connsiteY62" fmla="*/ 376128 h 1790471"/>
                <a:gd name="connsiteX63" fmla="*/ 1130955 w 2305101"/>
                <a:gd name="connsiteY63" fmla="*/ 326788 h 1790471"/>
                <a:gd name="connsiteX64" fmla="*/ 1110191 w 2305101"/>
                <a:gd name="connsiteY64" fmla="*/ 286974 h 1790471"/>
                <a:gd name="connsiteX65" fmla="*/ 1100666 w 2305101"/>
                <a:gd name="connsiteY65" fmla="*/ 269829 h 1790471"/>
                <a:gd name="connsiteX66" fmla="*/ 1100189 w 2305101"/>
                <a:gd name="connsiteY66" fmla="*/ 268876 h 1790471"/>
                <a:gd name="connsiteX67" fmla="*/ 1100189 w 2305101"/>
                <a:gd name="connsiteY67" fmla="*/ 268209 h 1790471"/>
                <a:gd name="connsiteX68" fmla="*/ 1099046 w 2305101"/>
                <a:gd name="connsiteY68" fmla="*/ 264114 h 1790471"/>
                <a:gd name="connsiteX69" fmla="*/ 1098475 w 2305101"/>
                <a:gd name="connsiteY69" fmla="*/ 259923 h 1790471"/>
                <a:gd name="connsiteX70" fmla="*/ 1098475 w 2305101"/>
                <a:gd name="connsiteY70" fmla="*/ 254493 h 1790471"/>
                <a:gd name="connsiteX71" fmla="*/ 1102190 w 2305101"/>
                <a:gd name="connsiteY71" fmla="*/ 237063 h 1790471"/>
                <a:gd name="connsiteX72" fmla="*/ 1106762 w 2305101"/>
                <a:gd name="connsiteY72" fmla="*/ 215917 h 1790471"/>
                <a:gd name="connsiteX73" fmla="*/ 1085235 w 2305101"/>
                <a:gd name="connsiteY73" fmla="*/ 154481 h 1790471"/>
                <a:gd name="connsiteX74" fmla="*/ 1073995 w 2305101"/>
                <a:gd name="connsiteY74" fmla="*/ 144956 h 1790471"/>
                <a:gd name="connsiteX75" fmla="*/ 1059517 w 2305101"/>
                <a:gd name="connsiteY75" fmla="*/ 133907 h 1790471"/>
                <a:gd name="connsiteX76" fmla="*/ 1032466 w 2305101"/>
                <a:gd name="connsiteY76" fmla="*/ 118857 h 1790471"/>
                <a:gd name="connsiteX77" fmla="*/ 996938 w 2305101"/>
                <a:gd name="connsiteY77" fmla="*/ 100950 h 1790471"/>
                <a:gd name="connsiteX78" fmla="*/ 957695 w 2305101"/>
                <a:gd name="connsiteY78" fmla="*/ 77995 h 1790471"/>
                <a:gd name="connsiteX79" fmla="*/ 879304 w 2305101"/>
                <a:gd name="connsiteY79" fmla="*/ 32180 h 1790471"/>
                <a:gd name="connsiteX80" fmla="*/ 785293 w 2305101"/>
                <a:gd name="connsiteY80" fmla="*/ 4462 h 1790471"/>
                <a:gd name="connsiteX81" fmla="*/ 666325 w 2305101"/>
                <a:gd name="connsiteY81" fmla="*/ 5796 h 1790471"/>
                <a:gd name="connsiteX82" fmla="*/ 629845 w 2305101"/>
                <a:gd name="connsiteY82" fmla="*/ 32561 h 1790471"/>
                <a:gd name="connsiteX83" fmla="*/ 640703 w 2305101"/>
                <a:gd name="connsiteY83" fmla="*/ 61136 h 1790471"/>
                <a:gd name="connsiteX84" fmla="*/ 616033 w 2305101"/>
                <a:gd name="connsiteY84" fmla="*/ 61136 h 1790471"/>
                <a:gd name="connsiteX85" fmla="*/ 587458 w 2305101"/>
                <a:gd name="connsiteY85" fmla="*/ 61136 h 1790471"/>
                <a:gd name="connsiteX86" fmla="*/ 570694 w 2305101"/>
                <a:gd name="connsiteY86" fmla="*/ 59136 h 1790471"/>
                <a:gd name="connsiteX87" fmla="*/ 551644 w 2305101"/>
                <a:gd name="connsiteY87" fmla="*/ 60564 h 1790471"/>
                <a:gd name="connsiteX88" fmla="*/ 546215 w 2305101"/>
                <a:gd name="connsiteY88" fmla="*/ 64565 h 1790471"/>
                <a:gd name="connsiteX89" fmla="*/ 517640 w 2305101"/>
                <a:gd name="connsiteY89" fmla="*/ 76376 h 1790471"/>
                <a:gd name="connsiteX90" fmla="*/ 482398 w 2305101"/>
                <a:gd name="connsiteY90" fmla="*/ 61136 h 1790471"/>
                <a:gd name="connsiteX91" fmla="*/ 401626 w 2305101"/>
                <a:gd name="connsiteY91" fmla="*/ 40181 h 1790471"/>
                <a:gd name="connsiteX92" fmla="*/ 336760 w 2305101"/>
                <a:gd name="connsiteY92" fmla="*/ 91044 h 1790471"/>
                <a:gd name="connsiteX93" fmla="*/ 316567 w 2305101"/>
                <a:gd name="connsiteY93" fmla="*/ 134669 h 1790471"/>
                <a:gd name="connsiteX94" fmla="*/ 314662 w 2305101"/>
                <a:gd name="connsiteY94" fmla="*/ 139336 h 1790471"/>
                <a:gd name="connsiteX95" fmla="*/ 313329 w 2305101"/>
                <a:gd name="connsiteY95" fmla="*/ 142575 h 1790471"/>
                <a:gd name="connsiteX96" fmla="*/ 308661 w 2305101"/>
                <a:gd name="connsiteY96" fmla="*/ 153052 h 1790471"/>
                <a:gd name="connsiteX97" fmla="*/ 296755 w 2305101"/>
                <a:gd name="connsiteY97" fmla="*/ 174483 h 1790471"/>
                <a:gd name="connsiteX98" fmla="*/ 293803 w 2305101"/>
                <a:gd name="connsiteY98" fmla="*/ 178770 h 1790471"/>
                <a:gd name="connsiteX99" fmla="*/ 287992 w 2305101"/>
                <a:gd name="connsiteY99" fmla="*/ 185532 h 1790471"/>
                <a:gd name="connsiteX100" fmla="*/ 274753 w 2305101"/>
                <a:gd name="connsiteY100" fmla="*/ 198105 h 1790471"/>
                <a:gd name="connsiteX101" fmla="*/ 262561 w 2305101"/>
                <a:gd name="connsiteY101" fmla="*/ 207630 h 1790471"/>
                <a:gd name="connsiteX102" fmla="*/ 247702 w 2305101"/>
                <a:gd name="connsiteY102" fmla="*/ 218298 h 1790471"/>
                <a:gd name="connsiteX103" fmla="*/ 200553 w 2305101"/>
                <a:gd name="connsiteY103" fmla="*/ 264209 h 1790471"/>
                <a:gd name="connsiteX104" fmla="*/ 194171 w 2305101"/>
                <a:gd name="connsiteY104" fmla="*/ 324026 h 1790471"/>
                <a:gd name="connsiteX105" fmla="*/ 210078 w 2305101"/>
                <a:gd name="connsiteY105" fmla="*/ 355744 h 1790471"/>
                <a:gd name="connsiteX106" fmla="*/ 219603 w 2305101"/>
                <a:gd name="connsiteY106" fmla="*/ 371175 h 1790471"/>
                <a:gd name="connsiteX107" fmla="*/ 223508 w 2305101"/>
                <a:gd name="connsiteY107" fmla="*/ 379176 h 1790471"/>
                <a:gd name="connsiteX108" fmla="*/ 224746 w 2305101"/>
                <a:gd name="connsiteY108" fmla="*/ 381557 h 1790471"/>
                <a:gd name="connsiteX109" fmla="*/ 224746 w 2305101"/>
                <a:gd name="connsiteY109" fmla="*/ 381557 h 1790471"/>
                <a:gd name="connsiteX110" fmla="*/ 227032 w 2305101"/>
                <a:gd name="connsiteY110" fmla="*/ 400035 h 1790471"/>
                <a:gd name="connsiteX111" fmla="*/ 205506 w 2305101"/>
                <a:gd name="connsiteY111" fmla="*/ 493571 h 1790471"/>
                <a:gd name="connsiteX112" fmla="*/ 185408 w 2305101"/>
                <a:gd name="connsiteY112" fmla="*/ 597774 h 1790471"/>
                <a:gd name="connsiteX113" fmla="*/ 168739 w 2305101"/>
                <a:gd name="connsiteY113" fmla="*/ 704931 h 1790471"/>
                <a:gd name="connsiteX114" fmla="*/ 151690 w 2305101"/>
                <a:gd name="connsiteY114" fmla="*/ 815135 h 1790471"/>
                <a:gd name="connsiteX115" fmla="*/ 127686 w 2305101"/>
                <a:gd name="connsiteY115" fmla="*/ 1031543 h 1790471"/>
                <a:gd name="connsiteX116" fmla="*/ 121305 w 2305101"/>
                <a:gd name="connsiteY116" fmla="*/ 1082406 h 1790471"/>
                <a:gd name="connsiteX117" fmla="*/ 113399 w 2305101"/>
                <a:gd name="connsiteY117" fmla="*/ 1135842 h 1790471"/>
                <a:gd name="connsiteX118" fmla="*/ 98730 w 2305101"/>
                <a:gd name="connsiteY118" fmla="*/ 1240617 h 1790471"/>
                <a:gd name="connsiteX119" fmla="*/ 95016 w 2305101"/>
                <a:gd name="connsiteY119" fmla="*/ 1275288 h 1790471"/>
                <a:gd name="connsiteX120" fmla="*/ 92920 w 2305101"/>
                <a:gd name="connsiteY120" fmla="*/ 1293576 h 1790471"/>
                <a:gd name="connsiteX121" fmla="*/ 91873 w 2305101"/>
                <a:gd name="connsiteY121" fmla="*/ 1301672 h 1790471"/>
                <a:gd name="connsiteX122" fmla="*/ 91873 w 2305101"/>
                <a:gd name="connsiteY122" fmla="*/ 1305768 h 1790471"/>
                <a:gd name="connsiteX123" fmla="*/ 91873 w 2305101"/>
                <a:gd name="connsiteY123" fmla="*/ 1307196 h 1790471"/>
                <a:gd name="connsiteX124" fmla="*/ 91873 w 2305101"/>
                <a:gd name="connsiteY124" fmla="*/ 1308720 h 1790471"/>
                <a:gd name="connsiteX125" fmla="*/ 86443 w 2305101"/>
                <a:gd name="connsiteY125" fmla="*/ 1342629 h 1790471"/>
                <a:gd name="connsiteX126" fmla="*/ 83395 w 2305101"/>
                <a:gd name="connsiteY126" fmla="*/ 1360346 h 1790471"/>
                <a:gd name="connsiteX127" fmla="*/ 81490 w 2305101"/>
                <a:gd name="connsiteY127" fmla="*/ 1370919 h 1790471"/>
                <a:gd name="connsiteX128" fmla="*/ 81967 w 2305101"/>
                <a:gd name="connsiteY128" fmla="*/ 1378062 h 1790471"/>
                <a:gd name="connsiteX129" fmla="*/ 68251 w 2305101"/>
                <a:gd name="connsiteY129" fmla="*/ 1421687 h 1790471"/>
                <a:gd name="connsiteX130" fmla="*/ 66536 w 2305101"/>
                <a:gd name="connsiteY130" fmla="*/ 1426640 h 1790471"/>
                <a:gd name="connsiteX131" fmla="*/ 66536 w 2305101"/>
                <a:gd name="connsiteY131" fmla="*/ 1427402 h 1790471"/>
                <a:gd name="connsiteX132" fmla="*/ 66536 w 2305101"/>
                <a:gd name="connsiteY132" fmla="*/ 1428069 h 1790471"/>
                <a:gd name="connsiteX133" fmla="*/ 62250 w 2305101"/>
                <a:gd name="connsiteY133" fmla="*/ 1436165 h 1790471"/>
                <a:gd name="connsiteX134" fmla="*/ 59869 w 2305101"/>
                <a:gd name="connsiteY134" fmla="*/ 1439784 h 1790471"/>
                <a:gd name="connsiteX135" fmla="*/ 59869 w 2305101"/>
                <a:gd name="connsiteY135" fmla="*/ 1439784 h 1790471"/>
                <a:gd name="connsiteX136" fmla="*/ 59869 w 2305101"/>
                <a:gd name="connsiteY136" fmla="*/ 1439784 h 1790471"/>
                <a:gd name="connsiteX137" fmla="*/ 53392 w 2305101"/>
                <a:gd name="connsiteY137" fmla="*/ 1447214 h 1790471"/>
                <a:gd name="connsiteX138" fmla="*/ 24817 w 2305101"/>
                <a:gd name="connsiteY138" fmla="*/ 1473979 h 1790471"/>
                <a:gd name="connsiteX139" fmla="*/ 2528 w 2305101"/>
                <a:gd name="connsiteY139" fmla="*/ 1511222 h 1790471"/>
                <a:gd name="connsiteX140" fmla="*/ 52 w 2305101"/>
                <a:gd name="connsiteY140" fmla="*/ 1533034 h 1790471"/>
                <a:gd name="connsiteX141" fmla="*/ 9577 w 2305101"/>
                <a:gd name="connsiteY141" fmla="*/ 1552084 h 1790471"/>
                <a:gd name="connsiteX142" fmla="*/ 10148 w 2305101"/>
                <a:gd name="connsiteY142" fmla="*/ 1552084 h 1790471"/>
                <a:gd name="connsiteX143" fmla="*/ 13196 w 2305101"/>
                <a:gd name="connsiteY143" fmla="*/ 1569610 h 1790471"/>
                <a:gd name="connsiteX144" fmla="*/ 26912 w 2305101"/>
                <a:gd name="connsiteY144" fmla="*/ 1605615 h 1790471"/>
                <a:gd name="connsiteX145" fmla="*/ 74537 w 2305101"/>
                <a:gd name="connsiteY145" fmla="*/ 1660669 h 1790471"/>
                <a:gd name="connsiteX146" fmla="*/ 236462 w 2305101"/>
                <a:gd name="connsiteY146" fmla="*/ 1745346 h 1790471"/>
                <a:gd name="connsiteX147" fmla="*/ 428867 w 2305101"/>
                <a:gd name="connsiteY147" fmla="*/ 1785828 h 1790471"/>
                <a:gd name="connsiteX148" fmla="*/ 625749 w 2305101"/>
                <a:gd name="connsiteY148" fmla="*/ 1785828 h 1790471"/>
                <a:gd name="connsiteX149" fmla="*/ 813773 w 2305101"/>
                <a:gd name="connsiteY149" fmla="*/ 1747728 h 1790471"/>
                <a:gd name="connsiteX150" fmla="*/ 873780 w 2305101"/>
                <a:gd name="connsiteY150" fmla="*/ 1719153 h 1790471"/>
                <a:gd name="connsiteX151" fmla="*/ 887401 w 2305101"/>
                <a:gd name="connsiteY151" fmla="*/ 1706770 h 1790471"/>
                <a:gd name="connsiteX152" fmla="*/ 894735 w 2305101"/>
                <a:gd name="connsiteY152" fmla="*/ 1695245 h 1790471"/>
                <a:gd name="connsiteX153" fmla="*/ 908737 w 2305101"/>
                <a:gd name="connsiteY153" fmla="*/ 1676195 h 1790471"/>
                <a:gd name="connsiteX154" fmla="*/ 910070 w 2305101"/>
                <a:gd name="connsiteY154" fmla="*/ 1674385 h 1790471"/>
                <a:gd name="connsiteX155" fmla="*/ 923977 w 2305101"/>
                <a:gd name="connsiteY155" fmla="*/ 1622093 h 1790471"/>
                <a:gd name="connsiteX156" fmla="*/ 925024 w 2305101"/>
                <a:gd name="connsiteY156" fmla="*/ 1604853 h 1790471"/>
                <a:gd name="connsiteX157" fmla="*/ 927596 w 2305101"/>
                <a:gd name="connsiteY157" fmla="*/ 1583612 h 1790471"/>
                <a:gd name="connsiteX158" fmla="*/ 923595 w 2305101"/>
                <a:gd name="connsiteY158" fmla="*/ 1549227 h 1790471"/>
                <a:gd name="connsiteX159" fmla="*/ 918261 w 2305101"/>
                <a:gd name="connsiteY159" fmla="*/ 1533892 h 1790471"/>
                <a:gd name="connsiteX160" fmla="*/ 913403 w 2305101"/>
                <a:gd name="connsiteY160" fmla="*/ 1524938 h 1790471"/>
                <a:gd name="connsiteX161" fmla="*/ 913404 w 2305101"/>
                <a:gd name="connsiteY161" fmla="*/ 1517699 h 1790471"/>
                <a:gd name="connsiteX162" fmla="*/ 913404 w 2305101"/>
                <a:gd name="connsiteY162" fmla="*/ 1517032 h 1790471"/>
                <a:gd name="connsiteX163" fmla="*/ 938359 w 2305101"/>
                <a:gd name="connsiteY163" fmla="*/ 1514842 h 1790471"/>
                <a:gd name="connsiteX164" fmla="*/ 991509 w 2305101"/>
                <a:gd name="connsiteY164" fmla="*/ 1506936 h 1790471"/>
                <a:gd name="connsiteX165" fmla="*/ 1086283 w 2305101"/>
                <a:gd name="connsiteY165" fmla="*/ 1477694 h 1790471"/>
                <a:gd name="connsiteX166" fmla="*/ 1179628 w 2305101"/>
                <a:gd name="connsiteY166" fmla="*/ 1413019 h 1790471"/>
                <a:gd name="connsiteX167" fmla="*/ 1214013 w 2305101"/>
                <a:gd name="connsiteY167" fmla="*/ 1425401 h 1790471"/>
                <a:gd name="connsiteX168" fmla="*/ 1261638 w 2305101"/>
                <a:gd name="connsiteY168" fmla="*/ 1436450 h 1790471"/>
                <a:gd name="connsiteX169" fmla="*/ 1364317 w 2305101"/>
                <a:gd name="connsiteY169" fmla="*/ 1433593 h 1790471"/>
                <a:gd name="connsiteX170" fmla="*/ 1414704 w 2305101"/>
                <a:gd name="connsiteY170" fmla="*/ 1422544 h 1790471"/>
                <a:gd name="connsiteX171" fmla="*/ 1439184 w 2305101"/>
                <a:gd name="connsiteY171" fmla="*/ 1418163 h 1790471"/>
                <a:gd name="connsiteX172" fmla="*/ 1463282 w 2305101"/>
                <a:gd name="connsiteY172" fmla="*/ 1415305 h 1790471"/>
                <a:gd name="connsiteX173" fmla="*/ 1515574 w 2305101"/>
                <a:gd name="connsiteY173" fmla="*/ 1410067 h 1790471"/>
                <a:gd name="connsiteX174" fmla="*/ 1543006 w 2305101"/>
                <a:gd name="connsiteY174" fmla="*/ 1406542 h 1790471"/>
                <a:gd name="connsiteX175" fmla="*/ 1555294 w 2305101"/>
                <a:gd name="connsiteY175" fmla="*/ 1404447 h 1790471"/>
                <a:gd name="connsiteX176" fmla="*/ 1561390 w 2305101"/>
                <a:gd name="connsiteY176" fmla="*/ 1403399 h 1790471"/>
                <a:gd name="connsiteX177" fmla="*/ 1565390 w 2305101"/>
                <a:gd name="connsiteY177" fmla="*/ 1402827 h 1790471"/>
                <a:gd name="connsiteX178" fmla="*/ 1567295 w 2305101"/>
                <a:gd name="connsiteY178" fmla="*/ 1402827 h 1790471"/>
                <a:gd name="connsiteX179" fmla="*/ 1625017 w 2305101"/>
                <a:gd name="connsiteY179" fmla="*/ 1402827 h 1790471"/>
                <a:gd name="connsiteX180" fmla="*/ 1650067 w 2305101"/>
                <a:gd name="connsiteY180" fmla="*/ 1406733 h 1790471"/>
                <a:gd name="connsiteX181" fmla="*/ 1682262 w 2305101"/>
                <a:gd name="connsiteY181" fmla="*/ 1408447 h 1790471"/>
                <a:gd name="connsiteX182" fmla="*/ 1686834 w 2305101"/>
                <a:gd name="connsiteY182" fmla="*/ 1405780 h 1790471"/>
                <a:gd name="connsiteX183" fmla="*/ 1687786 w 2305101"/>
                <a:gd name="connsiteY183" fmla="*/ 1438451 h 1790471"/>
                <a:gd name="connsiteX184" fmla="*/ 1689405 w 2305101"/>
                <a:gd name="connsiteY184" fmla="*/ 1469121 h 1790471"/>
                <a:gd name="connsiteX185" fmla="*/ 1694358 w 2305101"/>
                <a:gd name="connsiteY185" fmla="*/ 1500459 h 1790471"/>
                <a:gd name="connsiteX186" fmla="*/ 1699407 w 2305101"/>
                <a:gd name="connsiteY186" fmla="*/ 1506841 h 1790471"/>
                <a:gd name="connsiteX187" fmla="*/ 1716456 w 2305101"/>
                <a:gd name="connsiteY187" fmla="*/ 1525891 h 1790471"/>
                <a:gd name="connsiteX188" fmla="*/ 1776083 w 2305101"/>
                <a:gd name="connsiteY188" fmla="*/ 1549513 h 1790471"/>
                <a:gd name="connsiteX189" fmla="*/ 1860570 w 2305101"/>
                <a:gd name="connsiteY189" fmla="*/ 1560562 h 1790471"/>
                <a:gd name="connsiteX190" fmla="*/ 1903432 w 2305101"/>
                <a:gd name="connsiteY190" fmla="*/ 1554085 h 1790471"/>
                <a:gd name="connsiteX191" fmla="*/ 1925530 w 2305101"/>
                <a:gd name="connsiteY191" fmla="*/ 1545893 h 1790471"/>
                <a:gd name="connsiteX192" fmla="*/ 1946485 w 2305101"/>
                <a:gd name="connsiteY192" fmla="*/ 1525986 h 1790471"/>
                <a:gd name="connsiteX193" fmla="*/ 1949914 w 2305101"/>
                <a:gd name="connsiteY193" fmla="*/ 1522938 h 1790471"/>
                <a:gd name="connsiteX194" fmla="*/ 1951343 w 2305101"/>
                <a:gd name="connsiteY194" fmla="*/ 1521223 h 1790471"/>
                <a:gd name="connsiteX195" fmla="*/ 1952867 w 2305101"/>
                <a:gd name="connsiteY195" fmla="*/ 1519413 h 1790471"/>
                <a:gd name="connsiteX196" fmla="*/ 1957153 w 2305101"/>
                <a:gd name="connsiteY196" fmla="*/ 1513794 h 1790471"/>
                <a:gd name="connsiteX197" fmla="*/ 1961725 w 2305101"/>
                <a:gd name="connsiteY197" fmla="*/ 1504269 h 1790471"/>
                <a:gd name="connsiteX198" fmla="*/ 2030686 w 2305101"/>
                <a:gd name="connsiteY198" fmla="*/ 1537892 h 1790471"/>
                <a:gd name="connsiteX199" fmla="*/ 2127175 w 2305101"/>
                <a:gd name="connsiteY199" fmla="*/ 1575135 h 1790471"/>
                <a:gd name="connsiteX200" fmla="*/ 2224139 w 2305101"/>
                <a:gd name="connsiteY200" fmla="*/ 1613235 h 1790471"/>
                <a:gd name="connsiteX201" fmla="*/ 2305102 w 2305101"/>
                <a:gd name="connsiteY201" fmla="*/ 1647239 h 1790471"/>
                <a:gd name="connsiteX202" fmla="*/ 2305102 w 2305101"/>
                <a:gd name="connsiteY202" fmla="*/ 1609139 h 1790471"/>
                <a:gd name="connsiteX203" fmla="*/ 2200327 w 2305101"/>
                <a:gd name="connsiteY203" fmla="*/ 1566467 h 1790471"/>
                <a:gd name="connsiteX204" fmla="*/ 2102505 w 2305101"/>
                <a:gd name="connsiteY204" fmla="*/ 1531415 h 1790471"/>
                <a:gd name="connsiteX205" fmla="*/ 2011922 w 2305101"/>
                <a:gd name="connsiteY205" fmla="*/ 1493886 h 1790471"/>
                <a:gd name="connsiteX206" fmla="*/ 1937627 w 2305101"/>
                <a:gd name="connsiteY206" fmla="*/ 1460644 h 1790471"/>
                <a:gd name="connsiteX207" fmla="*/ 1928102 w 2305101"/>
                <a:gd name="connsiteY207" fmla="*/ 1457692 h 1790471"/>
                <a:gd name="connsiteX208" fmla="*/ 1925245 w 2305101"/>
                <a:gd name="connsiteY208" fmla="*/ 1453691 h 1790471"/>
                <a:gd name="connsiteX209" fmla="*/ 1918768 w 2305101"/>
                <a:gd name="connsiteY209" fmla="*/ 1445785 h 1790471"/>
                <a:gd name="connsiteX210" fmla="*/ 1916577 w 2305101"/>
                <a:gd name="connsiteY210" fmla="*/ 1442928 h 1790471"/>
                <a:gd name="connsiteX211" fmla="*/ 1914577 w 2305101"/>
                <a:gd name="connsiteY211" fmla="*/ 1438260 h 1790471"/>
                <a:gd name="connsiteX212" fmla="*/ 1905528 w 2305101"/>
                <a:gd name="connsiteY212" fmla="*/ 1423020 h 1790471"/>
                <a:gd name="connsiteX213" fmla="*/ 1904385 w 2305101"/>
                <a:gd name="connsiteY213" fmla="*/ 1419972 h 1790471"/>
                <a:gd name="connsiteX214" fmla="*/ 1902956 w 2305101"/>
                <a:gd name="connsiteY214" fmla="*/ 1415115 h 1790471"/>
                <a:gd name="connsiteX215" fmla="*/ 1901718 w 2305101"/>
                <a:gd name="connsiteY215" fmla="*/ 1410067 h 1790471"/>
                <a:gd name="connsiteX216" fmla="*/ 1901718 w 2305101"/>
                <a:gd name="connsiteY216" fmla="*/ 1408828 h 1790471"/>
                <a:gd name="connsiteX217" fmla="*/ 1901718 w 2305101"/>
                <a:gd name="connsiteY217" fmla="*/ 1407685 h 1790471"/>
                <a:gd name="connsiteX218" fmla="*/ 1898003 w 2305101"/>
                <a:gd name="connsiteY218" fmla="*/ 1309483 h 1790471"/>
                <a:gd name="connsiteX219" fmla="*/ 1905528 w 2305101"/>
                <a:gd name="connsiteY219" fmla="*/ 1212899 h 1790471"/>
                <a:gd name="connsiteX220" fmla="*/ 1912195 w 2305101"/>
                <a:gd name="connsiteY220" fmla="*/ 1165274 h 1790471"/>
                <a:gd name="connsiteX221" fmla="*/ 1914196 w 2305101"/>
                <a:gd name="connsiteY221" fmla="*/ 1150415 h 1790471"/>
                <a:gd name="connsiteX222" fmla="*/ 1934770 w 2305101"/>
                <a:gd name="connsiteY222" fmla="*/ 1077168 h 1790471"/>
                <a:gd name="connsiteX223" fmla="*/ 1937246 w 2305101"/>
                <a:gd name="connsiteY223" fmla="*/ 1070595 h 1790471"/>
                <a:gd name="connsiteX224" fmla="*/ 1938484 w 2305101"/>
                <a:gd name="connsiteY224" fmla="*/ 1067547 h 1790471"/>
                <a:gd name="connsiteX225" fmla="*/ 1938484 w 2305101"/>
                <a:gd name="connsiteY225" fmla="*/ 1067547 h 1790471"/>
                <a:gd name="connsiteX226" fmla="*/ 1944676 w 2305101"/>
                <a:gd name="connsiteY226" fmla="*/ 1053736 h 1790471"/>
                <a:gd name="connsiteX227" fmla="*/ 1958106 w 2305101"/>
                <a:gd name="connsiteY227" fmla="*/ 1029352 h 1790471"/>
                <a:gd name="connsiteX228" fmla="*/ 1961630 w 2305101"/>
                <a:gd name="connsiteY228" fmla="*/ 1024304 h 1790471"/>
                <a:gd name="connsiteX229" fmla="*/ 1963249 w 2305101"/>
                <a:gd name="connsiteY229" fmla="*/ 1022208 h 1790471"/>
                <a:gd name="connsiteX230" fmla="*/ 1971727 w 2305101"/>
                <a:gd name="connsiteY230" fmla="*/ 1013160 h 1790471"/>
                <a:gd name="connsiteX231" fmla="*/ 1974679 w 2305101"/>
                <a:gd name="connsiteY231" fmla="*/ 1010588 h 1790471"/>
                <a:gd name="connsiteX232" fmla="*/ 1977442 w 2305101"/>
                <a:gd name="connsiteY232" fmla="*/ 1008778 h 1790471"/>
                <a:gd name="connsiteX233" fmla="*/ 1981918 w 2305101"/>
                <a:gd name="connsiteY233" fmla="*/ 1006206 h 1790471"/>
                <a:gd name="connsiteX234" fmla="*/ 1982680 w 2305101"/>
                <a:gd name="connsiteY234" fmla="*/ 1006206 h 1790471"/>
                <a:gd name="connsiteX235" fmla="*/ 1982680 w 2305101"/>
                <a:gd name="connsiteY235" fmla="*/ 1006206 h 1790471"/>
                <a:gd name="connsiteX236" fmla="*/ 1983728 w 2305101"/>
                <a:gd name="connsiteY236" fmla="*/ 1006206 h 1790471"/>
                <a:gd name="connsiteX237" fmla="*/ 1989253 w 2305101"/>
                <a:gd name="connsiteY237" fmla="*/ 1004682 h 1790471"/>
                <a:gd name="connsiteX238" fmla="*/ 1992967 w 2305101"/>
                <a:gd name="connsiteY238" fmla="*/ 1004682 h 1790471"/>
                <a:gd name="connsiteX239" fmla="*/ 2000206 w 2305101"/>
                <a:gd name="connsiteY239" fmla="*/ 1005921 h 1790471"/>
                <a:gd name="connsiteX240" fmla="*/ 2021542 w 2305101"/>
                <a:gd name="connsiteY240" fmla="*/ 1010588 h 1790471"/>
                <a:gd name="connsiteX241" fmla="*/ 2062404 w 2305101"/>
                <a:gd name="connsiteY241" fmla="*/ 1022304 h 1790471"/>
                <a:gd name="connsiteX242" fmla="*/ 2110030 w 2305101"/>
                <a:gd name="connsiteY242" fmla="*/ 1032972 h 1790471"/>
                <a:gd name="connsiteX243" fmla="*/ 2160893 w 2305101"/>
                <a:gd name="connsiteY243" fmla="*/ 1045068 h 1790471"/>
                <a:gd name="connsiteX244" fmla="*/ 2262811 w 2305101"/>
                <a:gd name="connsiteY244" fmla="*/ 1068881 h 1790471"/>
                <a:gd name="connsiteX245" fmla="*/ 2305102 w 2305101"/>
                <a:gd name="connsiteY245" fmla="*/ 1076310 h 1790471"/>
                <a:gd name="connsiteX246" fmla="*/ 2305102 w 2305101"/>
                <a:gd name="connsiteY246" fmla="*/ 1036496 h 1790471"/>
                <a:gd name="connsiteX247" fmla="*/ 1091998 w 2305101"/>
                <a:gd name="connsiteY247" fmla="*/ 721504 h 1790471"/>
                <a:gd name="connsiteX248" fmla="*/ 1091998 w 2305101"/>
                <a:gd name="connsiteY248" fmla="*/ 721504 h 1790471"/>
                <a:gd name="connsiteX249" fmla="*/ 1092569 w 2305101"/>
                <a:gd name="connsiteY249" fmla="*/ 723600 h 1790471"/>
                <a:gd name="connsiteX250" fmla="*/ 1092569 w 2305101"/>
                <a:gd name="connsiteY250" fmla="*/ 730267 h 1790471"/>
                <a:gd name="connsiteX251" fmla="*/ 1081044 w 2305101"/>
                <a:gd name="connsiteY251" fmla="*/ 758842 h 1790471"/>
                <a:gd name="connsiteX252" fmla="*/ 1062851 w 2305101"/>
                <a:gd name="connsiteY252" fmla="*/ 782845 h 1790471"/>
                <a:gd name="connsiteX253" fmla="*/ 1029323 w 2305101"/>
                <a:gd name="connsiteY253" fmla="*/ 798085 h 1790471"/>
                <a:gd name="connsiteX254" fmla="*/ 1029323 w 2305101"/>
                <a:gd name="connsiteY254" fmla="*/ 797323 h 1790471"/>
                <a:gd name="connsiteX255" fmla="*/ 1029323 w 2305101"/>
                <a:gd name="connsiteY255" fmla="*/ 794656 h 1790471"/>
                <a:gd name="connsiteX256" fmla="*/ 1031133 w 2305101"/>
                <a:gd name="connsiteY256" fmla="*/ 788274 h 1790471"/>
                <a:gd name="connsiteX257" fmla="*/ 1031133 w 2305101"/>
                <a:gd name="connsiteY257" fmla="*/ 787512 h 1790471"/>
                <a:gd name="connsiteX258" fmla="*/ 1031800 w 2305101"/>
                <a:gd name="connsiteY258" fmla="*/ 786179 h 1790471"/>
                <a:gd name="connsiteX259" fmla="*/ 1034276 w 2305101"/>
                <a:gd name="connsiteY259" fmla="*/ 781416 h 1790471"/>
                <a:gd name="connsiteX260" fmla="*/ 1060089 w 2305101"/>
                <a:gd name="connsiteY260" fmla="*/ 743316 h 1790471"/>
                <a:gd name="connsiteX261" fmla="*/ 1081901 w 2305101"/>
                <a:gd name="connsiteY261" fmla="*/ 711312 h 1790471"/>
                <a:gd name="connsiteX262" fmla="*/ 1087330 w 2305101"/>
                <a:gd name="connsiteY262" fmla="*/ 715694 h 1790471"/>
                <a:gd name="connsiteX263" fmla="*/ 1090854 w 2305101"/>
                <a:gd name="connsiteY263" fmla="*/ 719504 h 1790471"/>
                <a:gd name="connsiteX264" fmla="*/ 1091617 w 2305101"/>
                <a:gd name="connsiteY264" fmla="*/ 721123 h 1790471"/>
                <a:gd name="connsiteX265" fmla="*/ 1042753 w 2305101"/>
                <a:gd name="connsiteY265" fmla="*/ 818183 h 1790471"/>
                <a:gd name="connsiteX266" fmla="*/ 1042753 w 2305101"/>
                <a:gd name="connsiteY266" fmla="*/ 818183 h 1790471"/>
                <a:gd name="connsiteX267" fmla="*/ 1043611 w 2305101"/>
                <a:gd name="connsiteY267" fmla="*/ 818754 h 1790471"/>
                <a:gd name="connsiteX268" fmla="*/ 1043611 w 2305101"/>
                <a:gd name="connsiteY268" fmla="*/ 818754 h 1790471"/>
                <a:gd name="connsiteX269" fmla="*/ 1042753 w 2305101"/>
                <a:gd name="connsiteY269" fmla="*/ 818183 h 1790471"/>
                <a:gd name="connsiteX270" fmla="*/ 1221823 w 2305101"/>
                <a:gd name="connsiteY270" fmla="*/ 1346725 h 1790471"/>
                <a:gd name="connsiteX271" fmla="*/ 1221823 w 2305101"/>
                <a:gd name="connsiteY271" fmla="*/ 1346725 h 1790471"/>
                <a:gd name="connsiteX272" fmla="*/ 1222300 w 2305101"/>
                <a:gd name="connsiteY272" fmla="*/ 1345582 h 1790471"/>
                <a:gd name="connsiteX273" fmla="*/ 1221823 w 2305101"/>
                <a:gd name="connsiteY273" fmla="*/ 1346725 h 1790471"/>
                <a:gd name="connsiteX274" fmla="*/ 1000938 w 2305101"/>
                <a:gd name="connsiteY274" fmla="*/ 821326 h 1790471"/>
                <a:gd name="connsiteX275" fmla="*/ 1000938 w 2305101"/>
                <a:gd name="connsiteY275" fmla="*/ 821326 h 1790471"/>
                <a:gd name="connsiteX276" fmla="*/ 1000938 w 2305101"/>
                <a:gd name="connsiteY276" fmla="*/ 820564 h 1790471"/>
                <a:gd name="connsiteX277" fmla="*/ 1001605 w 2305101"/>
                <a:gd name="connsiteY277" fmla="*/ 821612 h 1790471"/>
                <a:gd name="connsiteX278" fmla="*/ 1000653 w 2305101"/>
                <a:gd name="connsiteY278" fmla="*/ 822279 h 1790471"/>
                <a:gd name="connsiteX279" fmla="*/ 1000653 w 2305101"/>
                <a:gd name="connsiteY279" fmla="*/ 821326 h 1790471"/>
                <a:gd name="connsiteX280" fmla="*/ 1010463 w 2305101"/>
                <a:gd name="connsiteY280" fmla="*/ 755699 h 1790471"/>
                <a:gd name="connsiteX281" fmla="*/ 1010463 w 2305101"/>
                <a:gd name="connsiteY281" fmla="*/ 755699 h 1790471"/>
                <a:gd name="connsiteX282" fmla="*/ 1013702 w 2305101"/>
                <a:gd name="connsiteY282" fmla="*/ 736649 h 1790471"/>
                <a:gd name="connsiteX283" fmla="*/ 1016941 w 2305101"/>
                <a:gd name="connsiteY283" fmla="*/ 737506 h 1790471"/>
                <a:gd name="connsiteX284" fmla="*/ 1021989 w 2305101"/>
                <a:gd name="connsiteY284" fmla="*/ 738649 h 1790471"/>
                <a:gd name="connsiteX285" fmla="*/ 1010463 w 2305101"/>
                <a:gd name="connsiteY285" fmla="*/ 755985 h 1790471"/>
                <a:gd name="connsiteX286" fmla="*/ 985032 w 2305101"/>
                <a:gd name="connsiteY286" fmla="*/ 930292 h 1790471"/>
                <a:gd name="connsiteX287" fmla="*/ 985032 w 2305101"/>
                <a:gd name="connsiteY287" fmla="*/ 930292 h 1790471"/>
                <a:gd name="connsiteX288" fmla="*/ 986270 w 2305101"/>
                <a:gd name="connsiteY288" fmla="*/ 921910 h 1790471"/>
                <a:gd name="connsiteX289" fmla="*/ 992461 w 2305101"/>
                <a:gd name="connsiteY289" fmla="*/ 934674 h 1790471"/>
                <a:gd name="connsiteX290" fmla="*/ 999319 w 2305101"/>
                <a:gd name="connsiteY290" fmla="*/ 936579 h 1790471"/>
                <a:gd name="connsiteX291" fmla="*/ 1001034 w 2305101"/>
                <a:gd name="connsiteY291" fmla="*/ 935817 h 1790471"/>
                <a:gd name="connsiteX292" fmla="*/ 1004558 w 2305101"/>
                <a:gd name="connsiteY292" fmla="*/ 929530 h 1790471"/>
                <a:gd name="connsiteX293" fmla="*/ 1001891 w 2305101"/>
                <a:gd name="connsiteY293" fmla="*/ 911623 h 1790471"/>
                <a:gd name="connsiteX294" fmla="*/ 1000367 w 2305101"/>
                <a:gd name="connsiteY294" fmla="*/ 891430 h 1790471"/>
                <a:gd name="connsiteX295" fmla="*/ 997414 w 2305101"/>
                <a:gd name="connsiteY295" fmla="*/ 872380 h 1790471"/>
                <a:gd name="connsiteX296" fmla="*/ 995509 w 2305101"/>
                <a:gd name="connsiteY296" fmla="*/ 859712 h 1790471"/>
                <a:gd name="connsiteX297" fmla="*/ 998462 w 2305101"/>
                <a:gd name="connsiteY297" fmla="*/ 839233 h 1790471"/>
                <a:gd name="connsiteX298" fmla="*/ 1010654 w 2305101"/>
                <a:gd name="connsiteY298" fmla="*/ 846472 h 1790471"/>
                <a:gd name="connsiteX299" fmla="*/ 1027609 w 2305101"/>
                <a:gd name="connsiteY299" fmla="*/ 847234 h 1790471"/>
                <a:gd name="connsiteX300" fmla="*/ 1029323 w 2305101"/>
                <a:gd name="connsiteY300" fmla="*/ 847234 h 1790471"/>
                <a:gd name="connsiteX301" fmla="*/ 1037895 w 2305101"/>
                <a:gd name="connsiteY301" fmla="*/ 851235 h 1790471"/>
                <a:gd name="connsiteX302" fmla="*/ 1057707 w 2305101"/>
                <a:gd name="connsiteY302" fmla="*/ 852759 h 1790471"/>
                <a:gd name="connsiteX303" fmla="*/ 1061613 w 2305101"/>
                <a:gd name="connsiteY303" fmla="*/ 851425 h 1790471"/>
                <a:gd name="connsiteX304" fmla="*/ 1081329 w 2305101"/>
                <a:gd name="connsiteY304" fmla="*/ 855997 h 1790471"/>
                <a:gd name="connsiteX305" fmla="*/ 1148004 w 2305101"/>
                <a:gd name="connsiteY305" fmla="*/ 877524 h 1790471"/>
                <a:gd name="connsiteX306" fmla="*/ 1154958 w 2305101"/>
                <a:gd name="connsiteY306" fmla="*/ 879524 h 1790471"/>
                <a:gd name="connsiteX307" fmla="*/ 1133336 w 2305101"/>
                <a:gd name="connsiteY307" fmla="*/ 882762 h 1790471"/>
                <a:gd name="connsiteX308" fmla="*/ 1111333 w 2305101"/>
                <a:gd name="connsiteY308" fmla="*/ 896478 h 1790471"/>
                <a:gd name="connsiteX309" fmla="*/ 1112667 w 2305101"/>
                <a:gd name="connsiteY309" fmla="*/ 922482 h 1790471"/>
                <a:gd name="connsiteX310" fmla="*/ 1118191 w 2305101"/>
                <a:gd name="connsiteY310" fmla="*/ 922482 h 1790471"/>
                <a:gd name="connsiteX311" fmla="*/ 1123240 w 2305101"/>
                <a:gd name="connsiteY311" fmla="*/ 914766 h 1790471"/>
                <a:gd name="connsiteX312" fmla="*/ 1126097 w 2305101"/>
                <a:gd name="connsiteY312" fmla="*/ 906384 h 1790471"/>
                <a:gd name="connsiteX313" fmla="*/ 1129907 w 2305101"/>
                <a:gd name="connsiteY313" fmla="*/ 902574 h 1790471"/>
                <a:gd name="connsiteX314" fmla="*/ 1139432 w 2305101"/>
                <a:gd name="connsiteY314" fmla="*/ 898955 h 1790471"/>
                <a:gd name="connsiteX315" fmla="*/ 1161721 w 2305101"/>
                <a:gd name="connsiteY315" fmla="*/ 895240 h 1790471"/>
                <a:gd name="connsiteX316" fmla="*/ 1172674 w 2305101"/>
                <a:gd name="connsiteY316" fmla="*/ 895240 h 1790471"/>
                <a:gd name="connsiteX317" fmla="*/ 1176675 w 2305101"/>
                <a:gd name="connsiteY317" fmla="*/ 896097 h 1790471"/>
                <a:gd name="connsiteX318" fmla="*/ 1179342 w 2305101"/>
                <a:gd name="connsiteY318" fmla="*/ 896669 h 1790471"/>
                <a:gd name="connsiteX319" fmla="*/ 1180675 w 2305101"/>
                <a:gd name="connsiteY319" fmla="*/ 896669 h 1790471"/>
                <a:gd name="connsiteX320" fmla="*/ 1185343 w 2305101"/>
                <a:gd name="connsiteY320" fmla="*/ 893716 h 1790471"/>
                <a:gd name="connsiteX321" fmla="*/ 1186009 w 2305101"/>
                <a:gd name="connsiteY321" fmla="*/ 894478 h 1790471"/>
                <a:gd name="connsiteX322" fmla="*/ 1187438 w 2305101"/>
                <a:gd name="connsiteY322" fmla="*/ 896669 h 1790471"/>
                <a:gd name="connsiteX323" fmla="*/ 1190010 w 2305101"/>
                <a:gd name="connsiteY323" fmla="*/ 901622 h 1790471"/>
                <a:gd name="connsiteX324" fmla="*/ 1190486 w 2305101"/>
                <a:gd name="connsiteY324" fmla="*/ 902955 h 1790471"/>
                <a:gd name="connsiteX325" fmla="*/ 1191915 w 2305101"/>
                <a:gd name="connsiteY325" fmla="*/ 907718 h 1790471"/>
                <a:gd name="connsiteX326" fmla="*/ 1192582 w 2305101"/>
                <a:gd name="connsiteY326" fmla="*/ 911052 h 1790471"/>
                <a:gd name="connsiteX327" fmla="*/ 1193153 w 2305101"/>
                <a:gd name="connsiteY327" fmla="*/ 914385 h 1790471"/>
                <a:gd name="connsiteX328" fmla="*/ 1193153 w 2305101"/>
                <a:gd name="connsiteY328" fmla="*/ 921720 h 1790471"/>
                <a:gd name="connsiteX329" fmla="*/ 1193153 w 2305101"/>
                <a:gd name="connsiteY329" fmla="*/ 938769 h 1790471"/>
                <a:gd name="connsiteX330" fmla="*/ 1193153 w 2305101"/>
                <a:gd name="connsiteY330" fmla="*/ 943722 h 1790471"/>
                <a:gd name="connsiteX331" fmla="*/ 1184866 w 2305101"/>
                <a:gd name="connsiteY331" fmla="*/ 945246 h 1790471"/>
                <a:gd name="connsiteX332" fmla="*/ 1160483 w 2305101"/>
                <a:gd name="connsiteY332" fmla="*/ 945246 h 1790471"/>
                <a:gd name="connsiteX333" fmla="*/ 1123240 w 2305101"/>
                <a:gd name="connsiteY333" fmla="*/ 933150 h 1790471"/>
                <a:gd name="connsiteX334" fmla="*/ 1117045 w 2305101"/>
                <a:gd name="connsiteY334" fmla="*/ 933285 h 1790471"/>
                <a:gd name="connsiteX335" fmla="*/ 1116001 w 2305101"/>
                <a:gd name="connsiteY335" fmla="*/ 937531 h 1790471"/>
                <a:gd name="connsiteX336" fmla="*/ 1155625 w 2305101"/>
                <a:gd name="connsiteY336" fmla="*/ 962106 h 1790471"/>
                <a:gd name="connsiteX337" fmla="*/ 1158958 w 2305101"/>
                <a:gd name="connsiteY337" fmla="*/ 962677 h 1790471"/>
                <a:gd name="connsiteX338" fmla="*/ 1157529 w 2305101"/>
                <a:gd name="connsiteY338" fmla="*/ 962677 h 1790471"/>
                <a:gd name="connsiteX339" fmla="*/ 1154386 w 2305101"/>
                <a:gd name="connsiteY339" fmla="*/ 963249 h 1790471"/>
                <a:gd name="connsiteX340" fmla="*/ 1151243 w 2305101"/>
                <a:gd name="connsiteY340" fmla="*/ 963249 h 1790471"/>
                <a:gd name="connsiteX341" fmla="*/ 1116096 w 2305101"/>
                <a:gd name="connsiteY341" fmla="*/ 964963 h 1790471"/>
                <a:gd name="connsiteX342" fmla="*/ 1082187 w 2305101"/>
                <a:gd name="connsiteY342" fmla="*/ 962582 h 1790471"/>
                <a:gd name="connsiteX343" fmla="*/ 1078853 w 2305101"/>
                <a:gd name="connsiteY343" fmla="*/ 962582 h 1790471"/>
                <a:gd name="connsiteX344" fmla="*/ 1075996 w 2305101"/>
                <a:gd name="connsiteY344" fmla="*/ 962582 h 1790471"/>
                <a:gd name="connsiteX345" fmla="*/ 1069042 w 2305101"/>
                <a:gd name="connsiteY345" fmla="*/ 961439 h 1790471"/>
                <a:gd name="connsiteX346" fmla="*/ 1051897 w 2305101"/>
                <a:gd name="connsiteY346" fmla="*/ 958296 h 1790471"/>
                <a:gd name="connsiteX347" fmla="*/ 1016845 w 2305101"/>
                <a:gd name="connsiteY347" fmla="*/ 950104 h 1790471"/>
                <a:gd name="connsiteX348" fmla="*/ 997224 w 2305101"/>
                <a:gd name="connsiteY348" fmla="*/ 945723 h 1790471"/>
                <a:gd name="connsiteX349" fmla="*/ 983317 w 2305101"/>
                <a:gd name="connsiteY349" fmla="*/ 943341 h 1790471"/>
                <a:gd name="connsiteX350" fmla="*/ 985413 w 2305101"/>
                <a:gd name="connsiteY350" fmla="*/ 930483 h 1790471"/>
                <a:gd name="connsiteX351" fmla="*/ 969220 w 2305101"/>
                <a:gd name="connsiteY351" fmla="*/ 1035829 h 1790471"/>
                <a:gd name="connsiteX352" fmla="*/ 969220 w 2305101"/>
                <a:gd name="connsiteY352" fmla="*/ 1035829 h 1790471"/>
                <a:gd name="connsiteX353" fmla="*/ 969220 w 2305101"/>
                <a:gd name="connsiteY353" fmla="*/ 1035829 h 1790471"/>
                <a:gd name="connsiteX354" fmla="*/ 970268 w 2305101"/>
                <a:gd name="connsiteY354" fmla="*/ 1039734 h 1790471"/>
                <a:gd name="connsiteX355" fmla="*/ 979031 w 2305101"/>
                <a:gd name="connsiteY355" fmla="*/ 1052688 h 1790471"/>
                <a:gd name="connsiteX356" fmla="*/ 983984 w 2305101"/>
                <a:gd name="connsiteY356" fmla="*/ 1050593 h 1790471"/>
                <a:gd name="connsiteX357" fmla="*/ 983984 w 2305101"/>
                <a:gd name="connsiteY357" fmla="*/ 1037734 h 1790471"/>
                <a:gd name="connsiteX358" fmla="*/ 979412 w 2305101"/>
                <a:gd name="connsiteY358" fmla="*/ 1021065 h 1790471"/>
                <a:gd name="connsiteX359" fmla="*/ 975221 w 2305101"/>
                <a:gd name="connsiteY359" fmla="*/ 992490 h 1790471"/>
                <a:gd name="connsiteX360" fmla="*/ 977888 w 2305101"/>
                <a:gd name="connsiteY360" fmla="*/ 974488 h 1790471"/>
                <a:gd name="connsiteX361" fmla="*/ 985984 w 2305101"/>
                <a:gd name="connsiteY361" fmla="*/ 978108 h 1790471"/>
                <a:gd name="connsiteX362" fmla="*/ 1006749 w 2305101"/>
                <a:gd name="connsiteY362" fmla="*/ 985918 h 1790471"/>
                <a:gd name="connsiteX363" fmla="*/ 1044849 w 2305101"/>
                <a:gd name="connsiteY363" fmla="*/ 996110 h 1790471"/>
                <a:gd name="connsiteX364" fmla="*/ 1122668 w 2305101"/>
                <a:gd name="connsiteY364" fmla="*/ 1004397 h 1790471"/>
                <a:gd name="connsiteX365" fmla="*/ 1178866 w 2305101"/>
                <a:gd name="connsiteY365" fmla="*/ 996967 h 1790471"/>
                <a:gd name="connsiteX366" fmla="*/ 1180675 w 2305101"/>
                <a:gd name="connsiteY366" fmla="*/ 996967 h 1790471"/>
                <a:gd name="connsiteX367" fmla="*/ 1189153 w 2305101"/>
                <a:gd name="connsiteY367" fmla="*/ 998682 h 1790471"/>
                <a:gd name="connsiteX368" fmla="*/ 1186390 w 2305101"/>
                <a:gd name="connsiteY368" fmla="*/ 998682 h 1790471"/>
                <a:gd name="connsiteX369" fmla="*/ 1154672 w 2305101"/>
                <a:gd name="connsiteY369" fmla="*/ 1008207 h 1790471"/>
                <a:gd name="connsiteX370" fmla="*/ 1130288 w 2305101"/>
                <a:gd name="connsiteY370" fmla="*/ 1029638 h 1790471"/>
                <a:gd name="connsiteX371" fmla="*/ 1127335 w 2305101"/>
                <a:gd name="connsiteY371" fmla="*/ 1038020 h 1790471"/>
                <a:gd name="connsiteX372" fmla="*/ 1127335 w 2305101"/>
                <a:gd name="connsiteY372" fmla="*/ 1038210 h 1790471"/>
                <a:gd name="connsiteX373" fmla="*/ 1127335 w 2305101"/>
                <a:gd name="connsiteY373" fmla="*/ 1040115 h 1790471"/>
                <a:gd name="connsiteX374" fmla="*/ 1128193 w 2305101"/>
                <a:gd name="connsiteY374" fmla="*/ 1044592 h 1790471"/>
                <a:gd name="connsiteX375" fmla="*/ 1138956 w 2305101"/>
                <a:gd name="connsiteY375" fmla="*/ 1044592 h 1790471"/>
                <a:gd name="connsiteX376" fmla="*/ 1153053 w 2305101"/>
                <a:gd name="connsiteY376" fmla="*/ 1031067 h 1790471"/>
                <a:gd name="connsiteX377" fmla="*/ 1172103 w 2305101"/>
                <a:gd name="connsiteY377" fmla="*/ 1020113 h 1790471"/>
                <a:gd name="connsiteX378" fmla="*/ 1194201 w 2305101"/>
                <a:gd name="connsiteY378" fmla="*/ 1013636 h 1790471"/>
                <a:gd name="connsiteX379" fmla="*/ 1205345 w 2305101"/>
                <a:gd name="connsiteY379" fmla="*/ 1011540 h 1790471"/>
                <a:gd name="connsiteX380" fmla="*/ 1215537 w 2305101"/>
                <a:gd name="connsiteY380" fmla="*/ 1009826 h 1790471"/>
                <a:gd name="connsiteX381" fmla="*/ 1218775 w 2305101"/>
                <a:gd name="connsiteY381" fmla="*/ 1012969 h 1790471"/>
                <a:gd name="connsiteX382" fmla="*/ 1220966 w 2305101"/>
                <a:gd name="connsiteY382" fmla="*/ 1015541 h 1790471"/>
                <a:gd name="connsiteX383" fmla="*/ 1220966 w 2305101"/>
                <a:gd name="connsiteY383" fmla="*/ 1015541 h 1790471"/>
                <a:gd name="connsiteX384" fmla="*/ 1224490 w 2305101"/>
                <a:gd name="connsiteY384" fmla="*/ 1021827 h 1790471"/>
                <a:gd name="connsiteX385" fmla="*/ 1224490 w 2305101"/>
                <a:gd name="connsiteY385" fmla="*/ 1021827 h 1790471"/>
                <a:gd name="connsiteX386" fmla="*/ 1225633 w 2305101"/>
                <a:gd name="connsiteY386" fmla="*/ 1024971 h 1790471"/>
                <a:gd name="connsiteX387" fmla="*/ 1226491 w 2305101"/>
                <a:gd name="connsiteY387" fmla="*/ 1028495 h 1790471"/>
                <a:gd name="connsiteX388" fmla="*/ 1226491 w 2305101"/>
                <a:gd name="connsiteY388" fmla="*/ 1029162 h 1790471"/>
                <a:gd name="connsiteX389" fmla="*/ 1226491 w 2305101"/>
                <a:gd name="connsiteY389" fmla="*/ 1029733 h 1790471"/>
                <a:gd name="connsiteX390" fmla="*/ 1226491 w 2305101"/>
                <a:gd name="connsiteY390" fmla="*/ 1035639 h 1790471"/>
                <a:gd name="connsiteX391" fmla="*/ 1226491 w 2305101"/>
                <a:gd name="connsiteY391" fmla="*/ 1038115 h 1790471"/>
                <a:gd name="connsiteX392" fmla="*/ 1225443 w 2305101"/>
                <a:gd name="connsiteY392" fmla="*/ 1042401 h 1790471"/>
                <a:gd name="connsiteX393" fmla="*/ 1224014 w 2305101"/>
                <a:gd name="connsiteY393" fmla="*/ 1046878 h 1790471"/>
                <a:gd name="connsiteX394" fmla="*/ 1224014 w 2305101"/>
                <a:gd name="connsiteY394" fmla="*/ 1046878 h 1790471"/>
                <a:gd name="connsiteX395" fmla="*/ 1224014 w 2305101"/>
                <a:gd name="connsiteY395" fmla="*/ 1047354 h 1790471"/>
                <a:gd name="connsiteX396" fmla="*/ 1220204 w 2305101"/>
                <a:gd name="connsiteY396" fmla="*/ 1054784 h 1790471"/>
                <a:gd name="connsiteX397" fmla="*/ 1216680 w 2305101"/>
                <a:gd name="connsiteY397" fmla="*/ 1060118 h 1790471"/>
                <a:gd name="connsiteX398" fmla="*/ 1216680 w 2305101"/>
                <a:gd name="connsiteY398" fmla="*/ 1060118 h 1790471"/>
                <a:gd name="connsiteX399" fmla="*/ 1216204 w 2305101"/>
                <a:gd name="connsiteY399" fmla="*/ 1060785 h 1790471"/>
                <a:gd name="connsiteX400" fmla="*/ 1210774 w 2305101"/>
                <a:gd name="connsiteY400" fmla="*/ 1060785 h 1790471"/>
                <a:gd name="connsiteX401" fmla="*/ 1207345 w 2305101"/>
                <a:gd name="connsiteY401" fmla="*/ 1061928 h 1790471"/>
                <a:gd name="connsiteX402" fmla="*/ 1199059 w 2305101"/>
                <a:gd name="connsiteY402" fmla="*/ 1064404 h 1790471"/>
                <a:gd name="connsiteX403" fmla="*/ 1197249 w 2305101"/>
                <a:gd name="connsiteY403" fmla="*/ 1064404 h 1790471"/>
                <a:gd name="connsiteX404" fmla="*/ 1196392 w 2305101"/>
                <a:gd name="connsiteY404" fmla="*/ 1064404 h 1790471"/>
                <a:gd name="connsiteX405" fmla="*/ 1190391 w 2305101"/>
                <a:gd name="connsiteY405" fmla="*/ 1064880 h 1790471"/>
                <a:gd name="connsiteX406" fmla="*/ 1178866 w 2305101"/>
                <a:gd name="connsiteY406" fmla="*/ 1064880 h 1790471"/>
                <a:gd name="connsiteX407" fmla="*/ 1158863 w 2305101"/>
                <a:gd name="connsiteY407" fmla="*/ 1061642 h 1790471"/>
                <a:gd name="connsiteX408" fmla="*/ 1153339 w 2305101"/>
                <a:gd name="connsiteY408" fmla="*/ 1059166 h 1790471"/>
                <a:gd name="connsiteX409" fmla="*/ 1150481 w 2305101"/>
                <a:gd name="connsiteY409" fmla="*/ 1056975 h 1790471"/>
                <a:gd name="connsiteX410" fmla="*/ 1149910 w 2305101"/>
                <a:gd name="connsiteY410" fmla="*/ 1055260 h 1790471"/>
                <a:gd name="connsiteX411" fmla="*/ 1145057 w 2305101"/>
                <a:gd name="connsiteY411" fmla="*/ 1052351 h 1790471"/>
                <a:gd name="connsiteX412" fmla="*/ 1142575 w 2305101"/>
                <a:gd name="connsiteY412" fmla="*/ 1054212 h 1790471"/>
                <a:gd name="connsiteX413" fmla="*/ 1173151 w 2305101"/>
                <a:gd name="connsiteY413" fmla="*/ 1083930 h 1790471"/>
                <a:gd name="connsiteX414" fmla="*/ 1180294 w 2305101"/>
                <a:gd name="connsiteY414" fmla="*/ 1085169 h 1790471"/>
                <a:gd name="connsiteX415" fmla="*/ 1154958 w 2305101"/>
                <a:gd name="connsiteY415" fmla="*/ 1092408 h 1790471"/>
                <a:gd name="connsiteX416" fmla="*/ 1147433 w 2305101"/>
                <a:gd name="connsiteY416" fmla="*/ 1093836 h 1790471"/>
                <a:gd name="connsiteX417" fmla="*/ 1141432 w 2305101"/>
                <a:gd name="connsiteY417" fmla="*/ 1094789 h 1790471"/>
                <a:gd name="connsiteX418" fmla="*/ 1126764 w 2305101"/>
                <a:gd name="connsiteY418" fmla="*/ 1096313 h 1790471"/>
                <a:gd name="connsiteX419" fmla="*/ 1047135 w 2305101"/>
                <a:gd name="connsiteY419" fmla="*/ 1094027 h 1790471"/>
                <a:gd name="connsiteX420" fmla="*/ 1039134 w 2305101"/>
                <a:gd name="connsiteY420" fmla="*/ 1093074 h 1790471"/>
                <a:gd name="connsiteX421" fmla="*/ 1038277 w 2305101"/>
                <a:gd name="connsiteY421" fmla="*/ 1093074 h 1790471"/>
                <a:gd name="connsiteX422" fmla="*/ 1034371 w 2305101"/>
                <a:gd name="connsiteY422" fmla="*/ 1092503 h 1790471"/>
                <a:gd name="connsiteX423" fmla="*/ 1004939 w 2305101"/>
                <a:gd name="connsiteY423" fmla="*/ 1086788 h 1790471"/>
                <a:gd name="connsiteX424" fmla="*/ 974364 w 2305101"/>
                <a:gd name="connsiteY424" fmla="*/ 1079739 h 1790471"/>
                <a:gd name="connsiteX425" fmla="*/ 963982 w 2305101"/>
                <a:gd name="connsiteY425" fmla="*/ 1077644 h 1790471"/>
                <a:gd name="connsiteX426" fmla="*/ 969125 w 2305101"/>
                <a:gd name="connsiteY426" fmla="*/ 1034210 h 1790471"/>
                <a:gd name="connsiteX427" fmla="*/ 959695 w 2305101"/>
                <a:gd name="connsiteY427" fmla="*/ 1324722 h 1790471"/>
                <a:gd name="connsiteX428" fmla="*/ 959695 w 2305101"/>
                <a:gd name="connsiteY428" fmla="*/ 1324722 h 1790471"/>
                <a:gd name="connsiteX429" fmla="*/ 957981 w 2305101"/>
                <a:gd name="connsiteY429" fmla="*/ 1324722 h 1790471"/>
                <a:gd name="connsiteX430" fmla="*/ 952266 w 2305101"/>
                <a:gd name="connsiteY430" fmla="*/ 1323770 h 1790471"/>
                <a:gd name="connsiteX431" fmla="*/ 936169 w 2305101"/>
                <a:gd name="connsiteY431" fmla="*/ 1320627 h 1790471"/>
                <a:gd name="connsiteX432" fmla="*/ 938931 w 2305101"/>
                <a:gd name="connsiteY432" fmla="*/ 1300719 h 1790471"/>
                <a:gd name="connsiteX433" fmla="*/ 945884 w 2305101"/>
                <a:gd name="connsiteY433" fmla="*/ 1307577 h 1790471"/>
                <a:gd name="connsiteX434" fmla="*/ 953504 w 2305101"/>
                <a:gd name="connsiteY434" fmla="*/ 1299767 h 1790471"/>
                <a:gd name="connsiteX435" fmla="*/ 947408 w 2305101"/>
                <a:gd name="connsiteY435" fmla="*/ 1288909 h 1790471"/>
                <a:gd name="connsiteX436" fmla="*/ 942550 w 2305101"/>
                <a:gd name="connsiteY436" fmla="*/ 1278526 h 1790471"/>
                <a:gd name="connsiteX437" fmla="*/ 941979 w 2305101"/>
                <a:gd name="connsiteY437" fmla="*/ 1277478 h 1790471"/>
                <a:gd name="connsiteX438" fmla="*/ 943312 w 2305101"/>
                <a:gd name="connsiteY438" fmla="*/ 1266906 h 1790471"/>
                <a:gd name="connsiteX439" fmla="*/ 955885 w 2305101"/>
                <a:gd name="connsiteY439" fmla="*/ 1272621 h 1790471"/>
                <a:gd name="connsiteX440" fmla="*/ 1003510 w 2305101"/>
                <a:gd name="connsiteY440" fmla="*/ 1280812 h 1790471"/>
                <a:gd name="connsiteX441" fmla="*/ 1059136 w 2305101"/>
                <a:gd name="connsiteY441" fmla="*/ 1279193 h 1790471"/>
                <a:gd name="connsiteX442" fmla="*/ 1059136 w 2305101"/>
                <a:gd name="connsiteY442" fmla="*/ 1285384 h 1790471"/>
                <a:gd name="connsiteX443" fmla="*/ 1062946 w 2305101"/>
                <a:gd name="connsiteY443" fmla="*/ 1294909 h 1790471"/>
                <a:gd name="connsiteX444" fmla="*/ 1084282 w 2305101"/>
                <a:gd name="connsiteY444" fmla="*/ 1308149 h 1790471"/>
                <a:gd name="connsiteX445" fmla="*/ 1093045 w 2305101"/>
                <a:gd name="connsiteY445" fmla="*/ 1310435 h 1790471"/>
                <a:gd name="connsiteX446" fmla="*/ 1090378 w 2305101"/>
                <a:gd name="connsiteY446" fmla="*/ 1311387 h 1790471"/>
                <a:gd name="connsiteX447" fmla="*/ 1071328 w 2305101"/>
                <a:gd name="connsiteY447" fmla="*/ 1317484 h 1790471"/>
                <a:gd name="connsiteX448" fmla="*/ 1036371 w 2305101"/>
                <a:gd name="connsiteY448" fmla="*/ 1325008 h 1790471"/>
                <a:gd name="connsiteX449" fmla="*/ 1034276 w 2305101"/>
                <a:gd name="connsiteY449" fmla="*/ 1325008 h 1790471"/>
                <a:gd name="connsiteX450" fmla="*/ 1030942 w 2305101"/>
                <a:gd name="connsiteY450" fmla="*/ 1325008 h 1790471"/>
                <a:gd name="connsiteX451" fmla="*/ 1022275 w 2305101"/>
                <a:gd name="connsiteY451" fmla="*/ 1325866 h 1790471"/>
                <a:gd name="connsiteX452" fmla="*/ 1003225 w 2305101"/>
                <a:gd name="connsiteY452" fmla="*/ 1326913 h 1790471"/>
                <a:gd name="connsiteX453" fmla="*/ 967887 w 2305101"/>
                <a:gd name="connsiteY453" fmla="*/ 1325389 h 1790471"/>
                <a:gd name="connsiteX454" fmla="*/ 959219 w 2305101"/>
                <a:gd name="connsiteY454" fmla="*/ 1324342 h 1790471"/>
                <a:gd name="connsiteX455" fmla="*/ 1141146 w 2305101"/>
                <a:gd name="connsiteY455" fmla="*/ 1266810 h 1790471"/>
                <a:gd name="connsiteX456" fmla="*/ 1141146 w 2305101"/>
                <a:gd name="connsiteY456" fmla="*/ 1266810 h 1790471"/>
                <a:gd name="connsiteX457" fmla="*/ 1141146 w 2305101"/>
                <a:gd name="connsiteY457" fmla="*/ 1267953 h 1790471"/>
                <a:gd name="connsiteX458" fmla="*/ 1140575 w 2305101"/>
                <a:gd name="connsiteY458" fmla="*/ 1271478 h 1790471"/>
                <a:gd name="connsiteX459" fmla="*/ 1138861 w 2305101"/>
                <a:gd name="connsiteY459" fmla="*/ 1278336 h 1790471"/>
                <a:gd name="connsiteX460" fmla="*/ 1138384 w 2305101"/>
                <a:gd name="connsiteY460" fmla="*/ 1279669 h 1790471"/>
                <a:gd name="connsiteX461" fmla="*/ 1137146 w 2305101"/>
                <a:gd name="connsiteY461" fmla="*/ 1282050 h 1790471"/>
                <a:gd name="connsiteX462" fmla="*/ 1134098 w 2305101"/>
                <a:gd name="connsiteY462" fmla="*/ 1287194 h 1790471"/>
                <a:gd name="connsiteX463" fmla="*/ 1133527 w 2305101"/>
                <a:gd name="connsiteY463" fmla="*/ 1287861 h 1790471"/>
                <a:gd name="connsiteX464" fmla="*/ 1130479 w 2305101"/>
                <a:gd name="connsiteY464" fmla="*/ 1291004 h 1790471"/>
                <a:gd name="connsiteX465" fmla="*/ 1129050 w 2305101"/>
                <a:gd name="connsiteY465" fmla="*/ 1292242 h 1790471"/>
                <a:gd name="connsiteX466" fmla="*/ 1126669 w 2305101"/>
                <a:gd name="connsiteY466" fmla="*/ 1293957 h 1790471"/>
                <a:gd name="connsiteX467" fmla="*/ 1123049 w 2305101"/>
                <a:gd name="connsiteY467" fmla="*/ 1296052 h 1790471"/>
                <a:gd name="connsiteX468" fmla="*/ 1114477 w 2305101"/>
                <a:gd name="connsiteY468" fmla="*/ 1295385 h 1790471"/>
                <a:gd name="connsiteX469" fmla="*/ 1094188 w 2305101"/>
                <a:gd name="connsiteY469" fmla="*/ 1293100 h 1790471"/>
                <a:gd name="connsiteX470" fmla="*/ 1069709 w 2305101"/>
                <a:gd name="connsiteY470" fmla="*/ 1278336 h 1790471"/>
                <a:gd name="connsiteX471" fmla="*/ 1097808 w 2305101"/>
                <a:gd name="connsiteY471" fmla="*/ 1274145 h 1790471"/>
                <a:gd name="connsiteX472" fmla="*/ 1141813 w 2305101"/>
                <a:gd name="connsiteY472" fmla="*/ 1262905 h 1790471"/>
                <a:gd name="connsiteX473" fmla="*/ 1141813 w 2305101"/>
                <a:gd name="connsiteY473" fmla="*/ 1267382 h 1790471"/>
                <a:gd name="connsiteX474" fmla="*/ 950646 w 2305101"/>
                <a:gd name="connsiteY474" fmla="*/ 1204041 h 1790471"/>
                <a:gd name="connsiteX475" fmla="*/ 950646 w 2305101"/>
                <a:gd name="connsiteY475" fmla="*/ 1204041 h 1790471"/>
                <a:gd name="connsiteX476" fmla="*/ 954837 w 2305101"/>
                <a:gd name="connsiteY476" fmla="*/ 1206803 h 1790471"/>
                <a:gd name="connsiteX477" fmla="*/ 960838 w 2305101"/>
                <a:gd name="connsiteY477" fmla="*/ 1204326 h 1790471"/>
                <a:gd name="connsiteX478" fmla="*/ 961886 w 2305101"/>
                <a:gd name="connsiteY478" fmla="*/ 1186419 h 1790471"/>
                <a:gd name="connsiteX479" fmla="*/ 959124 w 2305101"/>
                <a:gd name="connsiteY479" fmla="*/ 1167369 h 1790471"/>
                <a:gd name="connsiteX480" fmla="*/ 956457 w 2305101"/>
                <a:gd name="connsiteY480" fmla="*/ 1150796 h 1790471"/>
                <a:gd name="connsiteX481" fmla="*/ 957124 w 2305101"/>
                <a:gd name="connsiteY481" fmla="*/ 1144128 h 1790471"/>
                <a:gd name="connsiteX482" fmla="*/ 960553 w 2305101"/>
                <a:gd name="connsiteY482" fmla="*/ 1112410 h 1790471"/>
                <a:gd name="connsiteX483" fmla="*/ 980174 w 2305101"/>
                <a:gd name="connsiteY483" fmla="*/ 1121078 h 1790471"/>
                <a:gd name="connsiteX484" fmla="*/ 1025322 w 2305101"/>
                <a:gd name="connsiteY484" fmla="*/ 1132698 h 1790471"/>
                <a:gd name="connsiteX485" fmla="*/ 1086568 w 2305101"/>
                <a:gd name="connsiteY485" fmla="*/ 1138985 h 1790471"/>
                <a:gd name="connsiteX486" fmla="*/ 1127716 w 2305101"/>
                <a:gd name="connsiteY486" fmla="*/ 1138413 h 1790471"/>
                <a:gd name="connsiteX487" fmla="*/ 1117524 w 2305101"/>
                <a:gd name="connsiteY487" fmla="*/ 1144224 h 1790471"/>
                <a:gd name="connsiteX488" fmla="*/ 1103618 w 2305101"/>
                <a:gd name="connsiteY488" fmla="*/ 1172799 h 1790471"/>
                <a:gd name="connsiteX489" fmla="*/ 1113143 w 2305101"/>
                <a:gd name="connsiteY489" fmla="*/ 1202231 h 1790471"/>
                <a:gd name="connsiteX490" fmla="*/ 1124954 w 2305101"/>
                <a:gd name="connsiteY490" fmla="*/ 1192706 h 1790471"/>
                <a:gd name="connsiteX491" fmla="*/ 1131431 w 2305101"/>
                <a:gd name="connsiteY491" fmla="*/ 1157749 h 1790471"/>
                <a:gd name="connsiteX492" fmla="*/ 1154196 w 2305101"/>
                <a:gd name="connsiteY492" fmla="*/ 1144700 h 1790471"/>
                <a:gd name="connsiteX493" fmla="*/ 1179914 w 2305101"/>
                <a:gd name="connsiteY493" fmla="*/ 1131651 h 1790471"/>
                <a:gd name="connsiteX494" fmla="*/ 1181152 w 2305101"/>
                <a:gd name="connsiteY494" fmla="*/ 1131079 h 1790471"/>
                <a:gd name="connsiteX495" fmla="*/ 1181819 w 2305101"/>
                <a:gd name="connsiteY495" fmla="*/ 1132032 h 1790471"/>
                <a:gd name="connsiteX496" fmla="*/ 1181818 w 2305101"/>
                <a:gd name="connsiteY496" fmla="*/ 1132032 h 1790471"/>
                <a:gd name="connsiteX497" fmla="*/ 1184676 w 2305101"/>
                <a:gd name="connsiteY497" fmla="*/ 1135746 h 1790471"/>
                <a:gd name="connsiteX498" fmla="*/ 1185438 w 2305101"/>
                <a:gd name="connsiteY498" fmla="*/ 1137080 h 1790471"/>
                <a:gd name="connsiteX499" fmla="*/ 1188391 w 2305101"/>
                <a:gd name="connsiteY499" fmla="*/ 1142033 h 1790471"/>
                <a:gd name="connsiteX500" fmla="*/ 1190010 w 2305101"/>
                <a:gd name="connsiteY500" fmla="*/ 1145271 h 1790471"/>
                <a:gd name="connsiteX501" fmla="*/ 1191343 w 2305101"/>
                <a:gd name="connsiteY501" fmla="*/ 1148796 h 1790471"/>
                <a:gd name="connsiteX502" fmla="*/ 1194201 w 2305101"/>
                <a:gd name="connsiteY502" fmla="*/ 1161083 h 1790471"/>
                <a:gd name="connsiteX503" fmla="*/ 1194201 w 2305101"/>
                <a:gd name="connsiteY503" fmla="*/ 1161655 h 1790471"/>
                <a:gd name="connsiteX504" fmla="*/ 1194201 w 2305101"/>
                <a:gd name="connsiteY504" fmla="*/ 1162512 h 1790471"/>
                <a:gd name="connsiteX505" fmla="*/ 1194201 w 2305101"/>
                <a:gd name="connsiteY505" fmla="*/ 1169084 h 1790471"/>
                <a:gd name="connsiteX506" fmla="*/ 1194201 w 2305101"/>
                <a:gd name="connsiteY506" fmla="*/ 1182229 h 1790471"/>
                <a:gd name="connsiteX507" fmla="*/ 1193725 w 2305101"/>
                <a:gd name="connsiteY507" fmla="*/ 1187467 h 1790471"/>
                <a:gd name="connsiteX508" fmla="*/ 1192296 w 2305101"/>
                <a:gd name="connsiteY508" fmla="*/ 1190420 h 1790471"/>
                <a:gd name="connsiteX509" fmla="*/ 1191534 w 2305101"/>
                <a:gd name="connsiteY509" fmla="*/ 1191849 h 1790471"/>
                <a:gd name="connsiteX510" fmla="*/ 1190296 w 2305101"/>
                <a:gd name="connsiteY510" fmla="*/ 1193563 h 1790471"/>
                <a:gd name="connsiteX511" fmla="*/ 1184104 w 2305101"/>
                <a:gd name="connsiteY511" fmla="*/ 1199373 h 1790471"/>
                <a:gd name="connsiteX512" fmla="*/ 1182295 w 2305101"/>
                <a:gd name="connsiteY512" fmla="*/ 1200897 h 1790471"/>
                <a:gd name="connsiteX513" fmla="*/ 1180675 w 2305101"/>
                <a:gd name="connsiteY513" fmla="*/ 1202136 h 1790471"/>
                <a:gd name="connsiteX514" fmla="*/ 1177532 w 2305101"/>
                <a:gd name="connsiteY514" fmla="*/ 1204136 h 1790471"/>
                <a:gd name="connsiteX515" fmla="*/ 1172674 w 2305101"/>
                <a:gd name="connsiteY515" fmla="*/ 1204707 h 1790471"/>
                <a:gd name="connsiteX516" fmla="*/ 1134574 w 2305101"/>
                <a:gd name="connsiteY516" fmla="*/ 1205660 h 1790471"/>
                <a:gd name="connsiteX517" fmla="*/ 1128122 w 2305101"/>
                <a:gd name="connsiteY517" fmla="*/ 1213781 h 1790471"/>
                <a:gd name="connsiteX518" fmla="*/ 1134574 w 2305101"/>
                <a:gd name="connsiteY518" fmla="*/ 1220233 h 1790471"/>
                <a:gd name="connsiteX519" fmla="*/ 1141337 w 2305101"/>
                <a:gd name="connsiteY519" fmla="*/ 1220233 h 1790471"/>
                <a:gd name="connsiteX520" fmla="*/ 1083616 w 2305101"/>
                <a:gd name="connsiteY520" fmla="*/ 1235092 h 1790471"/>
                <a:gd name="connsiteX521" fmla="*/ 1074091 w 2305101"/>
                <a:gd name="connsiteY521" fmla="*/ 1236616 h 1790471"/>
                <a:gd name="connsiteX522" fmla="*/ 1070376 w 2305101"/>
                <a:gd name="connsiteY522" fmla="*/ 1236616 h 1790471"/>
                <a:gd name="connsiteX523" fmla="*/ 1064851 w 2305101"/>
                <a:gd name="connsiteY523" fmla="*/ 1237283 h 1790471"/>
                <a:gd name="connsiteX524" fmla="*/ 1040944 w 2305101"/>
                <a:gd name="connsiteY524" fmla="*/ 1239188 h 1790471"/>
                <a:gd name="connsiteX525" fmla="*/ 996843 w 2305101"/>
                <a:gd name="connsiteY525" fmla="*/ 1239188 h 1790471"/>
                <a:gd name="connsiteX526" fmla="*/ 987318 w 2305101"/>
                <a:gd name="connsiteY526" fmla="*/ 1238426 h 1790471"/>
                <a:gd name="connsiteX527" fmla="*/ 981603 w 2305101"/>
                <a:gd name="connsiteY527" fmla="*/ 1237664 h 1790471"/>
                <a:gd name="connsiteX528" fmla="*/ 978174 w 2305101"/>
                <a:gd name="connsiteY528" fmla="*/ 1237092 h 1790471"/>
                <a:gd name="connsiteX529" fmla="*/ 955409 w 2305101"/>
                <a:gd name="connsiteY529" fmla="*/ 1232139 h 1790471"/>
                <a:gd name="connsiteX530" fmla="*/ 947694 w 2305101"/>
                <a:gd name="connsiteY530" fmla="*/ 1229758 h 1790471"/>
                <a:gd name="connsiteX531" fmla="*/ 950646 w 2305101"/>
                <a:gd name="connsiteY531" fmla="*/ 1202993 h 1790471"/>
                <a:gd name="connsiteX532" fmla="*/ 926834 w 2305101"/>
                <a:gd name="connsiteY532" fmla="*/ 1379967 h 1790471"/>
                <a:gd name="connsiteX533" fmla="*/ 926834 w 2305101"/>
                <a:gd name="connsiteY533" fmla="*/ 1379967 h 1790471"/>
                <a:gd name="connsiteX534" fmla="*/ 929501 w 2305101"/>
                <a:gd name="connsiteY534" fmla="*/ 1363966 h 1790471"/>
                <a:gd name="connsiteX535" fmla="*/ 930263 w 2305101"/>
                <a:gd name="connsiteY535" fmla="*/ 1358917 h 1790471"/>
                <a:gd name="connsiteX536" fmla="*/ 942074 w 2305101"/>
                <a:gd name="connsiteY536" fmla="*/ 1361680 h 1790471"/>
                <a:gd name="connsiteX537" fmla="*/ 966553 w 2305101"/>
                <a:gd name="connsiteY537" fmla="*/ 1365204 h 1790471"/>
                <a:gd name="connsiteX538" fmla="*/ 1003320 w 2305101"/>
                <a:gd name="connsiteY538" fmla="*/ 1367204 h 1790471"/>
                <a:gd name="connsiteX539" fmla="*/ 957790 w 2305101"/>
                <a:gd name="connsiteY539" fmla="*/ 1375967 h 1790471"/>
                <a:gd name="connsiteX540" fmla="*/ 928453 w 2305101"/>
                <a:gd name="connsiteY540" fmla="*/ 1379872 h 1790471"/>
                <a:gd name="connsiteX541" fmla="*/ 1228777 w 2305101"/>
                <a:gd name="connsiteY541" fmla="*/ 1145271 h 1790471"/>
                <a:gd name="connsiteX542" fmla="*/ 1228777 w 2305101"/>
                <a:gd name="connsiteY542" fmla="*/ 1145271 h 1790471"/>
                <a:gd name="connsiteX543" fmla="*/ 1228777 w 2305101"/>
                <a:gd name="connsiteY543" fmla="*/ 1148319 h 1790471"/>
                <a:gd name="connsiteX544" fmla="*/ 1219823 w 2305101"/>
                <a:gd name="connsiteY544" fmla="*/ 1125650 h 1790471"/>
                <a:gd name="connsiteX545" fmla="*/ 1212870 w 2305101"/>
                <a:gd name="connsiteY545" fmla="*/ 1116125 h 1790471"/>
                <a:gd name="connsiteX546" fmla="*/ 1217346 w 2305101"/>
                <a:gd name="connsiteY546" fmla="*/ 1113553 h 1790471"/>
                <a:gd name="connsiteX547" fmla="*/ 1236396 w 2305101"/>
                <a:gd name="connsiteY547" fmla="*/ 1098980 h 1790471"/>
                <a:gd name="connsiteX548" fmla="*/ 1229634 w 2305101"/>
                <a:gd name="connsiteY548" fmla="*/ 1145652 h 1790471"/>
                <a:gd name="connsiteX549" fmla="*/ 1236587 w 2305101"/>
                <a:gd name="connsiteY549" fmla="*/ 829137 h 1790471"/>
                <a:gd name="connsiteX550" fmla="*/ 1236587 w 2305101"/>
                <a:gd name="connsiteY550" fmla="*/ 829137 h 1790471"/>
                <a:gd name="connsiteX551" fmla="*/ 1252589 w 2305101"/>
                <a:gd name="connsiteY551" fmla="*/ 839328 h 1790471"/>
                <a:gd name="connsiteX552" fmla="*/ 1251351 w 2305101"/>
                <a:gd name="connsiteY552" fmla="*/ 858378 h 1790471"/>
                <a:gd name="connsiteX553" fmla="*/ 1251351 w 2305101"/>
                <a:gd name="connsiteY553" fmla="*/ 884191 h 1790471"/>
                <a:gd name="connsiteX554" fmla="*/ 1249922 w 2305101"/>
                <a:gd name="connsiteY554" fmla="*/ 935721 h 1790471"/>
                <a:gd name="connsiteX555" fmla="*/ 1246874 w 2305101"/>
                <a:gd name="connsiteY555" fmla="*/ 991919 h 1790471"/>
                <a:gd name="connsiteX556" fmla="*/ 1218966 w 2305101"/>
                <a:gd name="connsiteY556" fmla="*/ 974107 h 1790471"/>
                <a:gd name="connsiteX557" fmla="*/ 1216299 w 2305101"/>
                <a:gd name="connsiteY557" fmla="*/ 973059 h 1790471"/>
                <a:gd name="connsiteX558" fmla="*/ 1221633 w 2305101"/>
                <a:gd name="connsiteY558" fmla="*/ 955152 h 1790471"/>
                <a:gd name="connsiteX559" fmla="*/ 1221633 w 2305101"/>
                <a:gd name="connsiteY559" fmla="*/ 950199 h 1790471"/>
                <a:gd name="connsiteX560" fmla="*/ 1223728 w 2305101"/>
                <a:gd name="connsiteY560" fmla="*/ 944484 h 1790471"/>
                <a:gd name="connsiteX561" fmla="*/ 1226681 w 2305101"/>
                <a:gd name="connsiteY561" fmla="*/ 923148 h 1790471"/>
                <a:gd name="connsiteX562" fmla="*/ 1218013 w 2305101"/>
                <a:gd name="connsiteY562" fmla="*/ 883429 h 1790471"/>
                <a:gd name="connsiteX563" fmla="*/ 1171341 w 2305101"/>
                <a:gd name="connsiteY563" fmla="*/ 849425 h 1790471"/>
                <a:gd name="connsiteX564" fmla="*/ 1171817 w 2305101"/>
                <a:gd name="connsiteY564" fmla="*/ 849425 h 1790471"/>
                <a:gd name="connsiteX565" fmla="*/ 1178389 w 2305101"/>
                <a:gd name="connsiteY565" fmla="*/ 841233 h 1790471"/>
                <a:gd name="connsiteX566" fmla="*/ 1181342 w 2305101"/>
                <a:gd name="connsiteY566" fmla="*/ 838185 h 1790471"/>
                <a:gd name="connsiteX567" fmla="*/ 1182961 w 2305101"/>
                <a:gd name="connsiteY567" fmla="*/ 836757 h 1790471"/>
                <a:gd name="connsiteX568" fmla="*/ 1183533 w 2305101"/>
                <a:gd name="connsiteY568" fmla="*/ 836280 h 1790471"/>
                <a:gd name="connsiteX569" fmla="*/ 1191629 w 2305101"/>
                <a:gd name="connsiteY569" fmla="*/ 831042 h 1790471"/>
                <a:gd name="connsiteX570" fmla="*/ 1200583 w 2305101"/>
                <a:gd name="connsiteY570" fmla="*/ 826755 h 1790471"/>
                <a:gd name="connsiteX571" fmla="*/ 1221633 w 2305101"/>
                <a:gd name="connsiteY571" fmla="*/ 824946 h 1790471"/>
                <a:gd name="connsiteX572" fmla="*/ 1235539 w 2305101"/>
                <a:gd name="connsiteY572" fmla="*/ 828756 h 1790471"/>
                <a:gd name="connsiteX573" fmla="*/ 1236682 w 2305101"/>
                <a:gd name="connsiteY573" fmla="*/ 829518 h 1790471"/>
                <a:gd name="connsiteX574" fmla="*/ 1125526 w 2305101"/>
                <a:gd name="connsiteY574" fmla="*/ 823803 h 1790471"/>
                <a:gd name="connsiteX575" fmla="*/ 1125526 w 2305101"/>
                <a:gd name="connsiteY575" fmla="*/ 823803 h 1790471"/>
                <a:gd name="connsiteX576" fmla="*/ 1134384 w 2305101"/>
                <a:gd name="connsiteY576" fmla="*/ 837519 h 1790471"/>
                <a:gd name="connsiteX577" fmla="*/ 1135051 w 2305101"/>
                <a:gd name="connsiteY577" fmla="*/ 838566 h 1790471"/>
                <a:gd name="connsiteX578" fmla="*/ 1109904 w 2305101"/>
                <a:gd name="connsiteY578" fmla="*/ 830661 h 1790471"/>
                <a:gd name="connsiteX579" fmla="*/ 1125526 w 2305101"/>
                <a:gd name="connsiteY579" fmla="*/ 823803 h 1790471"/>
                <a:gd name="connsiteX580" fmla="*/ 1075615 w 2305101"/>
                <a:gd name="connsiteY580" fmla="*/ 656448 h 1790471"/>
                <a:gd name="connsiteX581" fmla="*/ 1075615 w 2305101"/>
                <a:gd name="connsiteY581" fmla="*/ 656448 h 1790471"/>
                <a:gd name="connsiteX582" fmla="*/ 1052183 w 2305101"/>
                <a:gd name="connsiteY582" fmla="*/ 694548 h 1790471"/>
                <a:gd name="connsiteX583" fmla="*/ 1035610 w 2305101"/>
                <a:gd name="connsiteY583" fmla="*/ 719790 h 1790471"/>
                <a:gd name="connsiteX584" fmla="*/ 1035133 w 2305101"/>
                <a:gd name="connsiteY584" fmla="*/ 719790 h 1790471"/>
                <a:gd name="connsiteX585" fmla="*/ 1035133 w 2305101"/>
                <a:gd name="connsiteY585" fmla="*/ 719790 h 1790471"/>
                <a:gd name="connsiteX586" fmla="*/ 1038848 w 2305101"/>
                <a:gd name="connsiteY586" fmla="*/ 711979 h 1790471"/>
                <a:gd name="connsiteX587" fmla="*/ 1046468 w 2305101"/>
                <a:gd name="connsiteY587" fmla="*/ 691977 h 1790471"/>
                <a:gd name="connsiteX588" fmla="*/ 1046468 w 2305101"/>
                <a:gd name="connsiteY588" fmla="*/ 666545 h 1790471"/>
                <a:gd name="connsiteX589" fmla="*/ 1042848 w 2305101"/>
                <a:gd name="connsiteY589" fmla="*/ 652543 h 1790471"/>
                <a:gd name="connsiteX590" fmla="*/ 1055326 w 2305101"/>
                <a:gd name="connsiteY590" fmla="*/ 653972 h 1790471"/>
                <a:gd name="connsiteX591" fmla="*/ 1075615 w 2305101"/>
                <a:gd name="connsiteY591" fmla="*/ 656925 h 1790471"/>
                <a:gd name="connsiteX592" fmla="*/ 216078 w 2305101"/>
                <a:gd name="connsiteY592" fmla="*/ 304023 h 1790471"/>
                <a:gd name="connsiteX593" fmla="*/ 216078 w 2305101"/>
                <a:gd name="connsiteY593" fmla="*/ 304023 h 1790471"/>
                <a:gd name="connsiteX594" fmla="*/ 216078 w 2305101"/>
                <a:gd name="connsiteY594" fmla="*/ 300404 h 1790471"/>
                <a:gd name="connsiteX595" fmla="*/ 216078 w 2305101"/>
                <a:gd name="connsiteY595" fmla="*/ 298118 h 1790471"/>
                <a:gd name="connsiteX596" fmla="*/ 218269 w 2305101"/>
                <a:gd name="connsiteY596" fmla="*/ 290403 h 1790471"/>
                <a:gd name="connsiteX597" fmla="*/ 218269 w 2305101"/>
                <a:gd name="connsiteY597" fmla="*/ 290403 h 1790471"/>
                <a:gd name="connsiteX598" fmla="*/ 218269 w 2305101"/>
                <a:gd name="connsiteY598" fmla="*/ 289450 h 1790471"/>
                <a:gd name="connsiteX599" fmla="*/ 220079 w 2305101"/>
                <a:gd name="connsiteY599" fmla="*/ 285831 h 1790471"/>
                <a:gd name="connsiteX600" fmla="*/ 224365 w 2305101"/>
                <a:gd name="connsiteY600" fmla="*/ 278687 h 1790471"/>
                <a:gd name="connsiteX601" fmla="*/ 226080 w 2305101"/>
                <a:gd name="connsiteY601" fmla="*/ 276496 h 1790471"/>
                <a:gd name="connsiteX602" fmla="*/ 228842 w 2305101"/>
                <a:gd name="connsiteY602" fmla="*/ 273258 h 1790471"/>
                <a:gd name="connsiteX603" fmla="*/ 235128 w 2305101"/>
                <a:gd name="connsiteY603" fmla="*/ 266971 h 1790471"/>
                <a:gd name="connsiteX604" fmla="*/ 241320 w 2305101"/>
                <a:gd name="connsiteY604" fmla="*/ 261637 h 1790471"/>
                <a:gd name="connsiteX605" fmla="*/ 243796 w 2305101"/>
                <a:gd name="connsiteY605" fmla="*/ 259732 h 1790471"/>
                <a:gd name="connsiteX606" fmla="*/ 249035 w 2305101"/>
                <a:gd name="connsiteY606" fmla="*/ 255827 h 1790471"/>
                <a:gd name="connsiteX607" fmla="*/ 285897 w 2305101"/>
                <a:gd name="connsiteY607" fmla="*/ 230490 h 1790471"/>
                <a:gd name="connsiteX608" fmla="*/ 323902 w 2305101"/>
                <a:gd name="connsiteY608" fmla="*/ 194295 h 1790471"/>
                <a:gd name="connsiteX609" fmla="*/ 346095 w 2305101"/>
                <a:gd name="connsiteY609" fmla="*/ 152671 h 1790471"/>
                <a:gd name="connsiteX610" fmla="*/ 365145 w 2305101"/>
                <a:gd name="connsiteY610" fmla="*/ 111047 h 1790471"/>
                <a:gd name="connsiteX611" fmla="*/ 368574 w 2305101"/>
                <a:gd name="connsiteY611" fmla="*/ 105522 h 1790471"/>
                <a:gd name="connsiteX612" fmla="*/ 370384 w 2305101"/>
                <a:gd name="connsiteY612" fmla="*/ 102951 h 1790471"/>
                <a:gd name="connsiteX613" fmla="*/ 370860 w 2305101"/>
                <a:gd name="connsiteY613" fmla="*/ 102189 h 1790471"/>
                <a:gd name="connsiteX614" fmla="*/ 371336 w 2305101"/>
                <a:gd name="connsiteY614" fmla="*/ 101617 h 1790471"/>
                <a:gd name="connsiteX615" fmla="*/ 380861 w 2305101"/>
                <a:gd name="connsiteY615" fmla="*/ 91330 h 1790471"/>
                <a:gd name="connsiteX616" fmla="*/ 385338 w 2305101"/>
                <a:gd name="connsiteY616" fmla="*/ 87234 h 1790471"/>
                <a:gd name="connsiteX617" fmla="*/ 386290 w 2305101"/>
                <a:gd name="connsiteY617" fmla="*/ 86377 h 1790471"/>
                <a:gd name="connsiteX618" fmla="*/ 388576 w 2305101"/>
                <a:gd name="connsiteY618" fmla="*/ 84567 h 1790471"/>
                <a:gd name="connsiteX619" fmla="*/ 401054 w 2305101"/>
                <a:gd name="connsiteY619" fmla="*/ 76947 h 1790471"/>
                <a:gd name="connsiteX620" fmla="*/ 404674 w 2305101"/>
                <a:gd name="connsiteY620" fmla="*/ 75233 h 1790471"/>
                <a:gd name="connsiteX621" fmla="*/ 410008 w 2305101"/>
                <a:gd name="connsiteY621" fmla="*/ 73233 h 1790471"/>
                <a:gd name="connsiteX622" fmla="*/ 422581 w 2305101"/>
                <a:gd name="connsiteY622" fmla="*/ 69899 h 1790471"/>
                <a:gd name="connsiteX623" fmla="*/ 424962 w 2305101"/>
                <a:gd name="connsiteY623" fmla="*/ 69899 h 1790471"/>
                <a:gd name="connsiteX624" fmla="*/ 424962 w 2305101"/>
                <a:gd name="connsiteY624" fmla="*/ 69899 h 1790471"/>
                <a:gd name="connsiteX625" fmla="*/ 432391 w 2305101"/>
                <a:gd name="connsiteY625" fmla="*/ 69899 h 1790471"/>
                <a:gd name="connsiteX626" fmla="*/ 445536 w 2305101"/>
                <a:gd name="connsiteY626" fmla="*/ 70566 h 1790471"/>
                <a:gd name="connsiteX627" fmla="*/ 472777 w 2305101"/>
                <a:gd name="connsiteY627" fmla="*/ 80091 h 1790471"/>
                <a:gd name="connsiteX628" fmla="*/ 502781 w 2305101"/>
                <a:gd name="connsiteY628" fmla="*/ 94854 h 1790471"/>
                <a:gd name="connsiteX629" fmla="*/ 534976 w 2305101"/>
                <a:gd name="connsiteY629" fmla="*/ 90663 h 1790471"/>
                <a:gd name="connsiteX630" fmla="*/ 556502 w 2305101"/>
                <a:gd name="connsiteY630" fmla="*/ 80091 h 1790471"/>
                <a:gd name="connsiteX631" fmla="*/ 567361 w 2305101"/>
                <a:gd name="connsiteY631" fmla="*/ 81996 h 1790471"/>
                <a:gd name="connsiteX632" fmla="*/ 586411 w 2305101"/>
                <a:gd name="connsiteY632" fmla="*/ 83996 h 1790471"/>
                <a:gd name="connsiteX633" fmla="*/ 617653 w 2305101"/>
                <a:gd name="connsiteY633" fmla="*/ 83996 h 1790471"/>
                <a:gd name="connsiteX634" fmla="*/ 644894 w 2305101"/>
                <a:gd name="connsiteY634" fmla="*/ 83996 h 1790471"/>
                <a:gd name="connsiteX635" fmla="*/ 659849 w 2305101"/>
                <a:gd name="connsiteY635" fmla="*/ 81710 h 1790471"/>
                <a:gd name="connsiteX636" fmla="*/ 667088 w 2305101"/>
                <a:gd name="connsiteY636" fmla="*/ 79043 h 1790471"/>
                <a:gd name="connsiteX637" fmla="*/ 667087 w 2305101"/>
                <a:gd name="connsiteY637" fmla="*/ 79043 h 1790471"/>
                <a:gd name="connsiteX638" fmla="*/ 671659 w 2305101"/>
                <a:gd name="connsiteY638" fmla="*/ 76947 h 1790471"/>
                <a:gd name="connsiteX639" fmla="*/ 675619 w 2305101"/>
                <a:gd name="connsiteY639" fmla="*/ 60028 h 1790471"/>
                <a:gd name="connsiteX640" fmla="*/ 673945 w 2305101"/>
                <a:gd name="connsiteY640" fmla="*/ 57897 h 1790471"/>
                <a:gd name="connsiteX641" fmla="*/ 662039 w 2305101"/>
                <a:gd name="connsiteY641" fmla="*/ 45324 h 1790471"/>
                <a:gd name="connsiteX642" fmla="*/ 659562 w 2305101"/>
                <a:gd name="connsiteY642" fmla="*/ 42086 h 1790471"/>
                <a:gd name="connsiteX643" fmla="*/ 662039 w 2305101"/>
                <a:gd name="connsiteY643" fmla="*/ 41324 h 1790471"/>
                <a:gd name="connsiteX644" fmla="*/ 669183 w 2305101"/>
                <a:gd name="connsiteY644" fmla="*/ 39705 h 1790471"/>
                <a:gd name="connsiteX645" fmla="*/ 670993 w 2305101"/>
                <a:gd name="connsiteY645" fmla="*/ 39705 h 1790471"/>
                <a:gd name="connsiteX646" fmla="*/ 673564 w 2305101"/>
                <a:gd name="connsiteY646" fmla="*/ 39705 h 1790471"/>
                <a:gd name="connsiteX647" fmla="*/ 716808 w 2305101"/>
                <a:gd name="connsiteY647" fmla="*/ 36752 h 1790471"/>
                <a:gd name="connsiteX648" fmla="*/ 740049 w 2305101"/>
                <a:gd name="connsiteY648" fmla="*/ 37800 h 1790471"/>
                <a:gd name="connsiteX649" fmla="*/ 751765 w 2305101"/>
                <a:gd name="connsiteY649" fmla="*/ 38847 h 1790471"/>
                <a:gd name="connsiteX650" fmla="*/ 757575 w 2305101"/>
                <a:gd name="connsiteY650" fmla="*/ 39514 h 1790471"/>
                <a:gd name="connsiteX651" fmla="*/ 758623 w 2305101"/>
                <a:gd name="connsiteY651" fmla="*/ 39514 h 1790471"/>
                <a:gd name="connsiteX652" fmla="*/ 762337 w 2305101"/>
                <a:gd name="connsiteY652" fmla="*/ 40086 h 1790471"/>
                <a:gd name="connsiteX653" fmla="*/ 809962 w 2305101"/>
                <a:gd name="connsiteY653" fmla="*/ 50658 h 1790471"/>
                <a:gd name="connsiteX654" fmla="*/ 831965 w 2305101"/>
                <a:gd name="connsiteY654" fmla="*/ 57612 h 1790471"/>
                <a:gd name="connsiteX655" fmla="*/ 842443 w 2305101"/>
                <a:gd name="connsiteY655" fmla="*/ 61612 h 1790471"/>
                <a:gd name="connsiteX656" fmla="*/ 847491 w 2305101"/>
                <a:gd name="connsiteY656" fmla="*/ 63612 h 1790471"/>
                <a:gd name="connsiteX657" fmla="*/ 847967 w 2305101"/>
                <a:gd name="connsiteY657" fmla="*/ 63612 h 1790471"/>
                <a:gd name="connsiteX658" fmla="*/ 851110 w 2305101"/>
                <a:gd name="connsiteY658" fmla="*/ 65041 h 1790471"/>
                <a:gd name="connsiteX659" fmla="*/ 930168 w 2305101"/>
                <a:gd name="connsiteY659" fmla="*/ 109713 h 1790471"/>
                <a:gd name="connsiteX660" fmla="*/ 1013226 w 2305101"/>
                <a:gd name="connsiteY660" fmla="*/ 147813 h 1790471"/>
                <a:gd name="connsiteX661" fmla="*/ 1042277 w 2305101"/>
                <a:gd name="connsiteY661" fmla="*/ 156386 h 1790471"/>
                <a:gd name="connsiteX662" fmla="*/ 1068947 w 2305101"/>
                <a:gd name="connsiteY662" fmla="*/ 168959 h 1790471"/>
                <a:gd name="connsiteX663" fmla="*/ 1084568 w 2305101"/>
                <a:gd name="connsiteY663" fmla="*/ 189342 h 1790471"/>
                <a:gd name="connsiteX664" fmla="*/ 1083806 w 2305101"/>
                <a:gd name="connsiteY664" fmla="*/ 219537 h 1790471"/>
                <a:gd name="connsiteX665" fmla="*/ 1074281 w 2305101"/>
                <a:gd name="connsiteY665" fmla="*/ 237253 h 1790471"/>
                <a:gd name="connsiteX666" fmla="*/ 1064756 w 2305101"/>
                <a:gd name="connsiteY666" fmla="*/ 259065 h 1790471"/>
                <a:gd name="connsiteX667" fmla="*/ 1077710 w 2305101"/>
                <a:gd name="connsiteY667" fmla="*/ 306690 h 1790471"/>
                <a:gd name="connsiteX668" fmla="*/ 1088854 w 2305101"/>
                <a:gd name="connsiteY668" fmla="*/ 323454 h 1790471"/>
                <a:gd name="connsiteX669" fmla="*/ 1093903 w 2305101"/>
                <a:gd name="connsiteY669" fmla="*/ 332122 h 1790471"/>
                <a:gd name="connsiteX670" fmla="*/ 1095808 w 2305101"/>
                <a:gd name="connsiteY670" fmla="*/ 335932 h 1790471"/>
                <a:gd name="connsiteX671" fmla="*/ 1096665 w 2305101"/>
                <a:gd name="connsiteY671" fmla="*/ 338504 h 1790471"/>
                <a:gd name="connsiteX672" fmla="*/ 1096665 w 2305101"/>
                <a:gd name="connsiteY672" fmla="*/ 339361 h 1790471"/>
                <a:gd name="connsiteX673" fmla="*/ 1096665 w 2305101"/>
                <a:gd name="connsiteY673" fmla="*/ 340790 h 1790471"/>
                <a:gd name="connsiteX674" fmla="*/ 1096665 w 2305101"/>
                <a:gd name="connsiteY674" fmla="*/ 345933 h 1790471"/>
                <a:gd name="connsiteX675" fmla="*/ 1096665 w 2305101"/>
                <a:gd name="connsiteY675" fmla="*/ 348981 h 1790471"/>
                <a:gd name="connsiteX676" fmla="*/ 1095808 w 2305101"/>
                <a:gd name="connsiteY676" fmla="*/ 352601 h 1790471"/>
                <a:gd name="connsiteX677" fmla="*/ 1092664 w 2305101"/>
                <a:gd name="connsiteY677" fmla="*/ 362126 h 1790471"/>
                <a:gd name="connsiteX678" fmla="*/ 1091617 w 2305101"/>
                <a:gd name="connsiteY678" fmla="*/ 364221 h 1790471"/>
                <a:gd name="connsiteX679" fmla="*/ 1088473 w 2305101"/>
                <a:gd name="connsiteY679" fmla="*/ 370317 h 1790471"/>
                <a:gd name="connsiteX680" fmla="*/ 1065137 w 2305101"/>
                <a:gd name="connsiteY680" fmla="*/ 405369 h 1790471"/>
                <a:gd name="connsiteX681" fmla="*/ 1058089 w 2305101"/>
                <a:gd name="connsiteY681" fmla="*/ 424419 h 1790471"/>
                <a:gd name="connsiteX682" fmla="*/ 1058755 w 2305101"/>
                <a:gd name="connsiteY682" fmla="*/ 430134 h 1790471"/>
                <a:gd name="connsiteX683" fmla="*/ 1058184 w 2305101"/>
                <a:gd name="connsiteY683" fmla="*/ 431087 h 1790471"/>
                <a:gd name="connsiteX684" fmla="*/ 1061994 w 2305101"/>
                <a:gd name="connsiteY684" fmla="*/ 471568 h 1790471"/>
                <a:gd name="connsiteX685" fmla="*/ 1084854 w 2305101"/>
                <a:gd name="connsiteY685" fmla="*/ 499381 h 1790471"/>
                <a:gd name="connsiteX686" fmla="*/ 1084854 w 2305101"/>
                <a:gd name="connsiteY686" fmla="*/ 500810 h 1790471"/>
                <a:gd name="connsiteX687" fmla="*/ 1084854 w 2305101"/>
                <a:gd name="connsiteY687" fmla="*/ 501667 h 1790471"/>
                <a:gd name="connsiteX688" fmla="*/ 1084854 w 2305101"/>
                <a:gd name="connsiteY688" fmla="*/ 502524 h 1790471"/>
                <a:gd name="connsiteX689" fmla="*/ 1084187 w 2305101"/>
                <a:gd name="connsiteY689" fmla="*/ 503667 h 1790471"/>
                <a:gd name="connsiteX690" fmla="*/ 1072091 w 2305101"/>
                <a:gd name="connsiteY690" fmla="*/ 515478 h 1790471"/>
                <a:gd name="connsiteX691" fmla="*/ 1058756 w 2305101"/>
                <a:gd name="connsiteY691" fmla="*/ 531004 h 1790471"/>
                <a:gd name="connsiteX692" fmla="*/ 1053231 w 2305101"/>
                <a:gd name="connsiteY692" fmla="*/ 551578 h 1790471"/>
                <a:gd name="connsiteX693" fmla="*/ 1032181 w 2305101"/>
                <a:gd name="connsiteY693" fmla="*/ 583011 h 1790471"/>
                <a:gd name="connsiteX694" fmla="*/ 1017512 w 2305101"/>
                <a:gd name="connsiteY694" fmla="*/ 597870 h 1790471"/>
                <a:gd name="connsiteX695" fmla="*/ 1015321 w 2305101"/>
                <a:gd name="connsiteY695" fmla="*/ 599965 h 1790471"/>
                <a:gd name="connsiteX696" fmla="*/ 1006653 w 2305101"/>
                <a:gd name="connsiteY696" fmla="*/ 607776 h 1790471"/>
                <a:gd name="connsiteX697" fmla="*/ 1006653 w 2305101"/>
                <a:gd name="connsiteY697" fmla="*/ 607776 h 1790471"/>
                <a:gd name="connsiteX698" fmla="*/ 1003225 w 2305101"/>
                <a:gd name="connsiteY698" fmla="*/ 610062 h 1790471"/>
                <a:gd name="connsiteX699" fmla="*/ 995319 w 2305101"/>
                <a:gd name="connsiteY699" fmla="*/ 614634 h 1790471"/>
                <a:gd name="connsiteX700" fmla="*/ 990842 w 2305101"/>
                <a:gd name="connsiteY700" fmla="*/ 616634 h 1790471"/>
                <a:gd name="connsiteX701" fmla="*/ 990270 w 2305101"/>
                <a:gd name="connsiteY701" fmla="*/ 616634 h 1790471"/>
                <a:gd name="connsiteX702" fmla="*/ 986937 w 2305101"/>
                <a:gd name="connsiteY702" fmla="*/ 617110 h 1790471"/>
                <a:gd name="connsiteX703" fmla="*/ 986079 w 2305101"/>
                <a:gd name="connsiteY703" fmla="*/ 617110 h 1790471"/>
                <a:gd name="connsiteX704" fmla="*/ 978460 w 2305101"/>
                <a:gd name="connsiteY704" fmla="*/ 613586 h 1790471"/>
                <a:gd name="connsiteX705" fmla="*/ 940360 w 2305101"/>
                <a:gd name="connsiteY705" fmla="*/ 623111 h 1790471"/>
                <a:gd name="connsiteX706" fmla="*/ 912642 w 2305101"/>
                <a:gd name="connsiteY706" fmla="*/ 683976 h 1790471"/>
                <a:gd name="connsiteX707" fmla="*/ 905784 w 2305101"/>
                <a:gd name="connsiteY707" fmla="*/ 781321 h 1790471"/>
                <a:gd name="connsiteX708" fmla="*/ 900164 w 2305101"/>
                <a:gd name="connsiteY708" fmla="*/ 828279 h 1790471"/>
                <a:gd name="connsiteX709" fmla="*/ 891877 w 2305101"/>
                <a:gd name="connsiteY709" fmla="*/ 849425 h 1790471"/>
                <a:gd name="connsiteX710" fmla="*/ 886829 w 2305101"/>
                <a:gd name="connsiteY710" fmla="*/ 858950 h 1790471"/>
                <a:gd name="connsiteX711" fmla="*/ 884638 w 2305101"/>
                <a:gd name="connsiteY711" fmla="*/ 862950 h 1790471"/>
                <a:gd name="connsiteX712" fmla="*/ 883210 w 2305101"/>
                <a:gd name="connsiteY712" fmla="*/ 865141 h 1790471"/>
                <a:gd name="connsiteX713" fmla="*/ 883210 w 2305101"/>
                <a:gd name="connsiteY713" fmla="*/ 865141 h 1790471"/>
                <a:gd name="connsiteX714" fmla="*/ 881495 w 2305101"/>
                <a:gd name="connsiteY714" fmla="*/ 866760 h 1790471"/>
                <a:gd name="connsiteX715" fmla="*/ 879780 w 2305101"/>
                <a:gd name="connsiteY715" fmla="*/ 867618 h 1790471"/>
                <a:gd name="connsiteX716" fmla="*/ 879209 w 2305101"/>
                <a:gd name="connsiteY716" fmla="*/ 867618 h 1790471"/>
                <a:gd name="connsiteX717" fmla="*/ 874828 w 2305101"/>
                <a:gd name="connsiteY717" fmla="*/ 867618 h 1790471"/>
                <a:gd name="connsiteX718" fmla="*/ 853872 w 2305101"/>
                <a:gd name="connsiteY718" fmla="*/ 867618 h 1790471"/>
                <a:gd name="connsiteX719" fmla="*/ 822535 w 2305101"/>
                <a:gd name="connsiteY719" fmla="*/ 901241 h 1790471"/>
                <a:gd name="connsiteX720" fmla="*/ 820440 w 2305101"/>
                <a:gd name="connsiteY720" fmla="*/ 914862 h 1790471"/>
                <a:gd name="connsiteX721" fmla="*/ 819773 w 2305101"/>
                <a:gd name="connsiteY721" fmla="*/ 921148 h 1790471"/>
                <a:gd name="connsiteX722" fmla="*/ 819773 w 2305101"/>
                <a:gd name="connsiteY722" fmla="*/ 923625 h 1790471"/>
                <a:gd name="connsiteX723" fmla="*/ 819773 w 2305101"/>
                <a:gd name="connsiteY723" fmla="*/ 924291 h 1790471"/>
                <a:gd name="connsiteX724" fmla="*/ 818535 w 2305101"/>
                <a:gd name="connsiteY724" fmla="*/ 930387 h 1790471"/>
                <a:gd name="connsiteX725" fmla="*/ 817678 w 2305101"/>
                <a:gd name="connsiteY725" fmla="*/ 933054 h 1790471"/>
                <a:gd name="connsiteX726" fmla="*/ 817678 w 2305101"/>
                <a:gd name="connsiteY726" fmla="*/ 933054 h 1790471"/>
                <a:gd name="connsiteX727" fmla="*/ 814534 w 2305101"/>
                <a:gd name="connsiteY727" fmla="*/ 938674 h 1790471"/>
                <a:gd name="connsiteX728" fmla="*/ 813868 w 2305101"/>
                <a:gd name="connsiteY728" fmla="*/ 939817 h 1790471"/>
                <a:gd name="connsiteX729" fmla="*/ 812153 w 2305101"/>
                <a:gd name="connsiteY729" fmla="*/ 941627 h 1790471"/>
                <a:gd name="connsiteX730" fmla="*/ 808724 w 2305101"/>
                <a:gd name="connsiteY730" fmla="*/ 944865 h 1790471"/>
                <a:gd name="connsiteX731" fmla="*/ 805676 w 2305101"/>
                <a:gd name="connsiteY731" fmla="*/ 946675 h 1790471"/>
                <a:gd name="connsiteX732" fmla="*/ 800152 w 2305101"/>
                <a:gd name="connsiteY732" fmla="*/ 949628 h 1790471"/>
                <a:gd name="connsiteX733" fmla="*/ 798723 w 2305101"/>
                <a:gd name="connsiteY733" fmla="*/ 950295 h 1790471"/>
                <a:gd name="connsiteX734" fmla="*/ 796723 w 2305101"/>
                <a:gd name="connsiteY734" fmla="*/ 951152 h 1790471"/>
                <a:gd name="connsiteX735" fmla="*/ 774530 w 2305101"/>
                <a:gd name="connsiteY735" fmla="*/ 961820 h 1790471"/>
                <a:gd name="connsiteX736" fmla="*/ 761861 w 2305101"/>
                <a:gd name="connsiteY736" fmla="*/ 979155 h 1790471"/>
                <a:gd name="connsiteX737" fmla="*/ 760814 w 2305101"/>
                <a:gd name="connsiteY737" fmla="*/ 984204 h 1790471"/>
                <a:gd name="connsiteX738" fmla="*/ 760337 w 2305101"/>
                <a:gd name="connsiteY738" fmla="*/ 989633 h 1790471"/>
                <a:gd name="connsiteX739" fmla="*/ 760813 w 2305101"/>
                <a:gd name="connsiteY739" fmla="*/ 999729 h 1790471"/>
                <a:gd name="connsiteX740" fmla="*/ 760813 w 2305101"/>
                <a:gd name="connsiteY740" fmla="*/ 1000206 h 1790471"/>
                <a:gd name="connsiteX741" fmla="*/ 756146 w 2305101"/>
                <a:gd name="connsiteY741" fmla="*/ 1007254 h 1790471"/>
                <a:gd name="connsiteX742" fmla="*/ 755670 w 2305101"/>
                <a:gd name="connsiteY742" fmla="*/ 1011540 h 1790471"/>
                <a:gd name="connsiteX743" fmla="*/ 755670 w 2305101"/>
                <a:gd name="connsiteY743" fmla="*/ 1013541 h 1790471"/>
                <a:gd name="connsiteX744" fmla="*/ 755670 w 2305101"/>
                <a:gd name="connsiteY744" fmla="*/ 1013541 h 1790471"/>
                <a:gd name="connsiteX745" fmla="*/ 755670 w 2305101"/>
                <a:gd name="connsiteY745" fmla="*/ 1014207 h 1790471"/>
                <a:gd name="connsiteX746" fmla="*/ 755670 w 2305101"/>
                <a:gd name="connsiteY746" fmla="*/ 1017065 h 1790471"/>
                <a:gd name="connsiteX747" fmla="*/ 755670 w 2305101"/>
                <a:gd name="connsiteY747" fmla="*/ 1034115 h 1790471"/>
                <a:gd name="connsiteX748" fmla="*/ 757670 w 2305101"/>
                <a:gd name="connsiteY748" fmla="*/ 1081740 h 1790471"/>
                <a:gd name="connsiteX749" fmla="*/ 755860 w 2305101"/>
                <a:gd name="connsiteY749" fmla="*/ 1133842 h 1790471"/>
                <a:gd name="connsiteX750" fmla="*/ 755289 w 2305101"/>
                <a:gd name="connsiteY750" fmla="*/ 1138699 h 1790471"/>
                <a:gd name="connsiteX751" fmla="*/ 754717 w 2305101"/>
                <a:gd name="connsiteY751" fmla="*/ 1142985 h 1790471"/>
                <a:gd name="connsiteX752" fmla="*/ 752527 w 2305101"/>
                <a:gd name="connsiteY752" fmla="*/ 1154415 h 1790471"/>
                <a:gd name="connsiteX753" fmla="*/ 749860 w 2305101"/>
                <a:gd name="connsiteY753" fmla="*/ 1163940 h 1790471"/>
                <a:gd name="connsiteX754" fmla="*/ 748621 w 2305101"/>
                <a:gd name="connsiteY754" fmla="*/ 1167084 h 1790471"/>
                <a:gd name="connsiteX755" fmla="*/ 747097 w 2305101"/>
                <a:gd name="connsiteY755" fmla="*/ 1170227 h 1790471"/>
                <a:gd name="connsiteX756" fmla="*/ 745192 w 2305101"/>
                <a:gd name="connsiteY756" fmla="*/ 1173656 h 1790471"/>
                <a:gd name="connsiteX757" fmla="*/ 745192 w 2305101"/>
                <a:gd name="connsiteY757" fmla="*/ 1173656 h 1790471"/>
                <a:gd name="connsiteX758" fmla="*/ 745192 w 2305101"/>
                <a:gd name="connsiteY758" fmla="*/ 1173656 h 1790471"/>
                <a:gd name="connsiteX759" fmla="*/ 743383 w 2305101"/>
                <a:gd name="connsiteY759" fmla="*/ 1175561 h 1790471"/>
                <a:gd name="connsiteX760" fmla="*/ 741573 w 2305101"/>
                <a:gd name="connsiteY760" fmla="*/ 1176132 h 1790471"/>
                <a:gd name="connsiteX761" fmla="*/ 740144 w 2305101"/>
                <a:gd name="connsiteY761" fmla="*/ 1176132 h 1790471"/>
                <a:gd name="connsiteX762" fmla="*/ 737191 w 2305101"/>
                <a:gd name="connsiteY762" fmla="*/ 1175275 h 1790471"/>
                <a:gd name="connsiteX763" fmla="*/ 734905 w 2305101"/>
                <a:gd name="connsiteY763" fmla="*/ 1173942 h 1790471"/>
                <a:gd name="connsiteX764" fmla="*/ 733095 w 2305101"/>
                <a:gd name="connsiteY764" fmla="*/ 1172608 h 1790471"/>
                <a:gd name="connsiteX765" fmla="*/ 731667 w 2305101"/>
                <a:gd name="connsiteY765" fmla="*/ 1171370 h 1790471"/>
                <a:gd name="connsiteX766" fmla="*/ 727095 w 2305101"/>
                <a:gd name="connsiteY766" fmla="*/ 1166322 h 1790471"/>
                <a:gd name="connsiteX767" fmla="*/ 727095 w 2305101"/>
                <a:gd name="connsiteY767" fmla="*/ 1166322 h 1790471"/>
                <a:gd name="connsiteX768" fmla="*/ 727095 w 2305101"/>
                <a:gd name="connsiteY768" fmla="*/ 1166322 h 1790471"/>
                <a:gd name="connsiteX769" fmla="*/ 724618 w 2305101"/>
                <a:gd name="connsiteY769" fmla="*/ 1162321 h 1790471"/>
                <a:gd name="connsiteX770" fmla="*/ 717760 w 2305101"/>
                <a:gd name="connsiteY770" fmla="*/ 1149177 h 1790471"/>
                <a:gd name="connsiteX771" fmla="*/ 717760 w 2305101"/>
                <a:gd name="connsiteY771" fmla="*/ 1149177 h 1790471"/>
                <a:gd name="connsiteX772" fmla="*/ 717760 w 2305101"/>
                <a:gd name="connsiteY772" fmla="*/ 1148605 h 1790471"/>
                <a:gd name="connsiteX773" fmla="*/ 716427 w 2305101"/>
                <a:gd name="connsiteY773" fmla="*/ 1144890 h 1790471"/>
                <a:gd name="connsiteX774" fmla="*/ 713569 w 2305101"/>
                <a:gd name="connsiteY774" fmla="*/ 1136032 h 1790471"/>
                <a:gd name="connsiteX775" fmla="*/ 709759 w 2305101"/>
                <a:gd name="connsiteY775" fmla="*/ 1120030 h 1790471"/>
                <a:gd name="connsiteX776" fmla="*/ 708330 w 2305101"/>
                <a:gd name="connsiteY776" fmla="*/ 1111839 h 1790471"/>
                <a:gd name="connsiteX777" fmla="*/ 707664 w 2305101"/>
                <a:gd name="connsiteY777" fmla="*/ 1107743 h 1790471"/>
                <a:gd name="connsiteX778" fmla="*/ 707664 w 2305101"/>
                <a:gd name="connsiteY778" fmla="*/ 1105552 h 1790471"/>
                <a:gd name="connsiteX779" fmla="*/ 704902 w 2305101"/>
                <a:gd name="connsiteY779" fmla="*/ 1073643 h 1790471"/>
                <a:gd name="connsiteX780" fmla="*/ 704902 w 2305101"/>
                <a:gd name="connsiteY780" fmla="*/ 981727 h 1790471"/>
                <a:gd name="connsiteX781" fmla="*/ 709283 w 2305101"/>
                <a:gd name="connsiteY781" fmla="*/ 885715 h 1790471"/>
                <a:gd name="connsiteX782" fmla="*/ 712998 w 2305101"/>
                <a:gd name="connsiteY782" fmla="*/ 811230 h 1790471"/>
                <a:gd name="connsiteX783" fmla="*/ 700139 w 2305101"/>
                <a:gd name="connsiteY783" fmla="*/ 738649 h 1790471"/>
                <a:gd name="connsiteX784" fmla="*/ 687566 w 2305101"/>
                <a:gd name="connsiteY784" fmla="*/ 713217 h 1790471"/>
                <a:gd name="connsiteX785" fmla="*/ 685756 w 2305101"/>
                <a:gd name="connsiteY785" fmla="*/ 708645 h 1790471"/>
                <a:gd name="connsiteX786" fmla="*/ 678708 w 2305101"/>
                <a:gd name="connsiteY786" fmla="*/ 700359 h 1790471"/>
                <a:gd name="connsiteX787" fmla="*/ 674421 w 2305101"/>
                <a:gd name="connsiteY787" fmla="*/ 695310 h 1790471"/>
                <a:gd name="connsiteX788" fmla="*/ 667563 w 2305101"/>
                <a:gd name="connsiteY788" fmla="*/ 685785 h 1790471"/>
                <a:gd name="connsiteX789" fmla="*/ 666992 w 2305101"/>
                <a:gd name="connsiteY789" fmla="*/ 683309 h 1790471"/>
                <a:gd name="connsiteX790" fmla="*/ 671850 w 2305101"/>
                <a:gd name="connsiteY790" fmla="*/ 669783 h 1790471"/>
                <a:gd name="connsiteX791" fmla="*/ 683470 w 2305101"/>
                <a:gd name="connsiteY791" fmla="*/ 651495 h 1790471"/>
                <a:gd name="connsiteX792" fmla="*/ 671564 w 2305101"/>
                <a:gd name="connsiteY792" fmla="*/ 613395 h 1790471"/>
                <a:gd name="connsiteX793" fmla="*/ 637655 w 2305101"/>
                <a:gd name="connsiteY793" fmla="*/ 595298 h 1790471"/>
                <a:gd name="connsiteX794" fmla="*/ 597460 w 2305101"/>
                <a:gd name="connsiteY794" fmla="*/ 598727 h 1790471"/>
                <a:gd name="connsiteX795" fmla="*/ 579743 w 2305101"/>
                <a:gd name="connsiteY795" fmla="*/ 604251 h 1790471"/>
                <a:gd name="connsiteX796" fmla="*/ 579076 w 2305101"/>
                <a:gd name="connsiteY796" fmla="*/ 604251 h 1790471"/>
                <a:gd name="connsiteX797" fmla="*/ 577933 w 2305101"/>
                <a:gd name="connsiteY797" fmla="*/ 604251 h 1790471"/>
                <a:gd name="connsiteX798" fmla="*/ 573552 w 2305101"/>
                <a:gd name="connsiteY798" fmla="*/ 604251 h 1790471"/>
                <a:gd name="connsiteX799" fmla="*/ 571742 w 2305101"/>
                <a:gd name="connsiteY799" fmla="*/ 603489 h 1790471"/>
                <a:gd name="connsiteX800" fmla="*/ 570980 w 2305101"/>
                <a:gd name="connsiteY800" fmla="*/ 603489 h 1790471"/>
                <a:gd name="connsiteX801" fmla="*/ 568027 w 2305101"/>
                <a:gd name="connsiteY801" fmla="*/ 601584 h 1790471"/>
                <a:gd name="connsiteX802" fmla="*/ 555169 w 2305101"/>
                <a:gd name="connsiteY802" fmla="*/ 589202 h 1790471"/>
                <a:gd name="connsiteX803" fmla="*/ 543548 w 2305101"/>
                <a:gd name="connsiteY803" fmla="*/ 578915 h 1790471"/>
                <a:gd name="connsiteX804" fmla="*/ 543548 w 2305101"/>
                <a:gd name="connsiteY804" fmla="*/ 576724 h 1790471"/>
                <a:gd name="connsiteX805" fmla="*/ 534023 w 2305101"/>
                <a:gd name="connsiteY805" fmla="*/ 567199 h 1790471"/>
                <a:gd name="connsiteX806" fmla="*/ 520688 w 2305101"/>
                <a:gd name="connsiteY806" fmla="*/ 558246 h 1790471"/>
                <a:gd name="connsiteX807" fmla="*/ 469253 w 2305101"/>
                <a:gd name="connsiteY807" fmla="*/ 538624 h 1790471"/>
                <a:gd name="connsiteX808" fmla="*/ 420199 w 2305101"/>
                <a:gd name="connsiteY808" fmla="*/ 520717 h 1790471"/>
                <a:gd name="connsiteX809" fmla="*/ 380861 w 2305101"/>
                <a:gd name="connsiteY809" fmla="*/ 503953 h 1790471"/>
                <a:gd name="connsiteX810" fmla="*/ 302375 w 2305101"/>
                <a:gd name="connsiteY810" fmla="*/ 456328 h 1790471"/>
                <a:gd name="connsiteX811" fmla="*/ 269800 w 2305101"/>
                <a:gd name="connsiteY811" fmla="*/ 426991 h 1790471"/>
                <a:gd name="connsiteX812" fmla="*/ 238177 w 2305101"/>
                <a:gd name="connsiteY812" fmla="*/ 390510 h 1790471"/>
                <a:gd name="connsiteX813" fmla="*/ 232843 w 2305101"/>
                <a:gd name="connsiteY813" fmla="*/ 379842 h 1790471"/>
                <a:gd name="connsiteX814" fmla="*/ 233795 w 2305101"/>
                <a:gd name="connsiteY814" fmla="*/ 376032 h 1790471"/>
                <a:gd name="connsiteX815" fmla="*/ 232271 w 2305101"/>
                <a:gd name="connsiteY815" fmla="*/ 365365 h 1790471"/>
                <a:gd name="connsiteX816" fmla="*/ 225699 w 2305101"/>
                <a:gd name="connsiteY816" fmla="*/ 342981 h 1790471"/>
                <a:gd name="connsiteX817" fmla="*/ 216174 w 2305101"/>
                <a:gd name="connsiteY817" fmla="*/ 304214 h 1790471"/>
                <a:gd name="connsiteX818" fmla="*/ 879400 w 2305101"/>
                <a:gd name="connsiteY818" fmla="*/ 865998 h 1790471"/>
                <a:gd name="connsiteX819" fmla="*/ 879400 w 2305101"/>
                <a:gd name="connsiteY819" fmla="*/ 865998 h 1790471"/>
                <a:gd name="connsiteX820" fmla="*/ 880257 w 2305101"/>
                <a:gd name="connsiteY820" fmla="*/ 865998 h 1790471"/>
                <a:gd name="connsiteX821" fmla="*/ 879495 w 2305101"/>
                <a:gd name="connsiteY821" fmla="*/ 865998 h 1790471"/>
                <a:gd name="connsiteX822" fmla="*/ 853206 w 2305101"/>
                <a:gd name="connsiteY822" fmla="*/ 913623 h 1790471"/>
                <a:gd name="connsiteX823" fmla="*/ 853206 w 2305101"/>
                <a:gd name="connsiteY823" fmla="*/ 913623 h 1790471"/>
                <a:gd name="connsiteX824" fmla="*/ 855016 w 2305101"/>
                <a:gd name="connsiteY824" fmla="*/ 905813 h 1790471"/>
                <a:gd name="connsiteX825" fmla="*/ 856159 w 2305101"/>
                <a:gd name="connsiteY825" fmla="*/ 903241 h 1790471"/>
                <a:gd name="connsiteX826" fmla="*/ 856159 w 2305101"/>
                <a:gd name="connsiteY826" fmla="*/ 902670 h 1790471"/>
                <a:gd name="connsiteX827" fmla="*/ 856920 w 2305101"/>
                <a:gd name="connsiteY827" fmla="*/ 901717 h 1790471"/>
                <a:gd name="connsiteX828" fmla="*/ 858254 w 2305101"/>
                <a:gd name="connsiteY828" fmla="*/ 900574 h 1790471"/>
                <a:gd name="connsiteX829" fmla="*/ 851777 w 2305101"/>
                <a:gd name="connsiteY829" fmla="*/ 924768 h 1790471"/>
                <a:gd name="connsiteX830" fmla="*/ 851777 w 2305101"/>
                <a:gd name="connsiteY830" fmla="*/ 925530 h 1790471"/>
                <a:gd name="connsiteX831" fmla="*/ 852349 w 2305101"/>
                <a:gd name="connsiteY831" fmla="*/ 920862 h 1790471"/>
                <a:gd name="connsiteX832" fmla="*/ 852825 w 2305101"/>
                <a:gd name="connsiteY832" fmla="*/ 916195 h 1790471"/>
                <a:gd name="connsiteX833" fmla="*/ 852825 w 2305101"/>
                <a:gd name="connsiteY833" fmla="*/ 913623 h 1790471"/>
                <a:gd name="connsiteX834" fmla="*/ 741001 w 2305101"/>
                <a:gd name="connsiteY834" fmla="*/ 1175085 h 1790471"/>
                <a:gd name="connsiteX835" fmla="*/ 741001 w 2305101"/>
                <a:gd name="connsiteY835" fmla="*/ 1175085 h 1790471"/>
                <a:gd name="connsiteX836" fmla="*/ 741001 w 2305101"/>
                <a:gd name="connsiteY836" fmla="*/ 1175085 h 1790471"/>
                <a:gd name="connsiteX837" fmla="*/ 638227 w 2305101"/>
                <a:gd name="connsiteY837" fmla="*/ 654734 h 1790471"/>
                <a:gd name="connsiteX838" fmla="*/ 638227 w 2305101"/>
                <a:gd name="connsiteY838" fmla="*/ 654734 h 1790471"/>
                <a:gd name="connsiteX839" fmla="*/ 638227 w 2305101"/>
                <a:gd name="connsiteY839" fmla="*/ 655305 h 1790471"/>
                <a:gd name="connsiteX840" fmla="*/ 638227 w 2305101"/>
                <a:gd name="connsiteY840" fmla="*/ 655305 h 1790471"/>
                <a:gd name="connsiteX841" fmla="*/ 638227 w 2305101"/>
                <a:gd name="connsiteY841" fmla="*/ 655305 h 1790471"/>
                <a:gd name="connsiteX842" fmla="*/ 786817 w 2305101"/>
                <a:gd name="connsiteY842" fmla="*/ 1711342 h 1790471"/>
                <a:gd name="connsiteX843" fmla="*/ 786817 w 2305101"/>
                <a:gd name="connsiteY843" fmla="*/ 1711342 h 1790471"/>
                <a:gd name="connsiteX844" fmla="*/ 688328 w 2305101"/>
                <a:gd name="connsiteY844" fmla="*/ 1733535 h 1790471"/>
                <a:gd name="connsiteX845" fmla="*/ 663658 w 2305101"/>
                <a:gd name="connsiteY845" fmla="*/ 1737536 h 1790471"/>
                <a:gd name="connsiteX846" fmla="*/ 657562 w 2305101"/>
                <a:gd name="connsiteY846" fmla="*/ 1738393 h 1790471"/>
                <a:gd name="connsiteX847" fmla="*/ 657277 w 2305101"/>
                <a:gd name="connsiteY847" fmla="*/ 1738393 h 1790471"/>
                <a:gd name="connsiteX848" fmla="*/ 655276 w 2305101"/>
                <a:gd name="connsiteY848" fmla="*/ 1738393 h 1790471"/>
                <a:gd name="connsiteX849" fmla="*/ 640894 w 2305101"/>
                <a:gd name="connsiteY849" fmla="*/ 1740203 h 1790471"/>
                <a:gd name="connsiteX850" fmla="*/ 589649 w 2305101"/>
                <a:gd name="connsiteY850" fmla="*/ 1744775 h 1790471"/>
                <a:gd name="connsiteX851" fmla="*/ 394672 w 2305101"/>
                <a:gd name="connsiteY851" fmla="*/ 1739060 h 1790471"/>
                <a:gd name="connsiteX852" fmla="*/ 388957 w 2305101"/>
                <a:gd name="connsiteY852" fmla="*/ 1738298 h 1790471"/>
                <a:gd name="connsiteX853" fmla="*/ 388291 w 2305101"/>
                <a:gd name="connsiteY853" fmla="*/ 1738298 h 1790471"/>
                <a:gd name="connsiteX854" fmla="*/ 386767 w 2305101"/>
                <a:gd name="connsiteY854" fmla="*/ 1738298 h 1790471"/>
                <a:gd name="connsiteX855" fmla="*/ 375336 w 2305101"/>
                <a:gd name="connsiteY855" fmla="*/ 1736584 h 1790471"/>
                <a:gd name="connsiteX856" fmla="*/ 350571 w 2305101"/>
                <a:gd name="connsiteY856" fmla="*/ 1732297 h 1790471"/>
                <a:gd name="connsiteX857" fmla="*/ 303423 w 2305101"/>
                <a:gd name="connsiteY857" fmla="*/ 1721915 h 1790471"/>
                <a:gd name="connsiteX858" fmla="*/ 210744 w 2305101"/>
                <a:gd name="connsiteY858" fmla="*/ 1693340 h 1790471"/>
                <a:gd name="connsiteX859" fmla="*/ 175502 w 2305101"/>
                <a:gd name="connsiteY859" fmla="*/ 1678576 h 1790471"/>
                <a:gd name="connsiteX860" fmla="*/ 138831 w 2305101"/>
                <a:gd name="connsiteY860" fmla="*/ 1660384 h 1790471"/>
                <a:gd name="connsiteX861" fmla="*/ 111018 w 2305101"/>
                <a:gd name="connsiteY861" fmla="*/ 1644000 h 1790471"/>
                <a:gd name="connsiteX862" fmla="*/ 97492 w 2305101"/>
                <a:gd name="connsiteY862" fmla="*/ 1634475 h 1790471"/>
                <a:gd name="connsiteX863" fmla="*/ 91682 w 2305101"/>
                <a:gd name="connsiteY863" fmla="*/ 1630094 h 1790471"/>
                <a:gd name="connsiteX864" fmla="*/ 89872 w 2305101"/>
                <a:gd name="connsiteY864" fmla="*/ 1628665 h 1790471"/>
                <a:gd name="connsiteX865" fmla="*/ 87396 w 2305101"/>
                <a:gd name="connsiteY865" fmla="*/ 1626665 h 1790471"/>
                <a:gd name="connsiteX866" fmla="*/ 66441 w 2305101"/>
                <a:gd name="connsiteY866" fmla="*/ 1606091 h 1790471"/>
                <a:gd name="connsiteX867" fmla="*/ 63012 w 2305101"/>
                <a:gd name="connsiteY867" fmla="*/ 1601900 h 1790471"/>
                <a:gd name="connsiteX868" fmla="*/ 61488 w 2305101"/>
                <a:gd name="connsiteY868" fmla="*/ 1599900 h 1790471"/>
                <a:gd name="connsiteX869" fmla="*/ 59202 w 2305101"/>
                <a:gd name="connsiteY869" fmla="*/ 1596566 h 1790471"/>
                <a:gd name="connsiteX870" fmla="*/ 51486 w 2305101"/>
                <a:gd name="connsiteY870" fmla="*/ 1583421 h 1790471"/>
                <a:gd name="connsiteX871" fmla="*/ 48534 w 2305101"/>
                <a:gd name="connsiteY871" fmla="*/ 1577135 h 1790471"/>
                <a:gd name="connsiteX872" fmla="*/ 48058 w 2305101"/>
                <a:gd name="connsiteY872" fmla="*/ 1576087 h 1790471"/>
                <a:gd name="connsiteX873" fmla="*/ 47010 w 2305101"/>
                <a:gd name="connsiteY873" fmla="*/ 1573516 h 1790471"/>
                <a:gd name="connsiteX874" fmla="*/ 42438 w 2305101"/>
                <a:gd name="connsiteY874" fmla="*/ 1558180 h 1790471"/>
                <a:gd name="connsiteX875" fmla="*/ 40914 w 2305101"/>
                <a:gd name="connsiteY875" fmla="*/ 1550846 h 1790471"/>
                <a:gd name="connsiteX876" fmla="*/ 40152 w 2305101"/>
                <a:gd name="connsiteY876" fmla="*/ 1546274 h 1790471"/>
                <a:gd name="connsiteX877" fmla="*/ 40152 w 2305101"/>
                <a:gd name="connsiteY877" fmla="*/ 1546274 h 1790471"/>
                <a:gd name="connsiteX878" fmla="*/ 40152 w 2305101"/>
                <a:gd name="connsiteY878" fmla="*/ 1545131 h 1790471"/>
                <a:gd name="connsiteX879" fmla="*/ 45676 w 2305101"/>
                <a:gd name="connsiteY879" fmla="*/ 1522461 h 1790471"/>
                <a:gd name="connsiteX880" fmla="*/ 59964 w 2305101"/>
                <a:gd name="connsiteY880" fmla="*/ 1492362 h 1790471"/>
                <a:gd name="connsiteX881" fmla="*/ 62345 w 2305101"/>
                <a:gd name="connsiteY881" fmla="*/ 1488171 h 1790471"/>
                <a:gd name="connsiteX882" fmla="*/ 65679 w 2305101"/>
                <a:gd name="connsiteY882" fmla="*/ 1485124 h 1790471"/>
                <a:gd name="connsiteX883" fmla="*/ 90158 w 2305101"/>
                <a:gd name="connsiteY883" fmla="*/ 1457882 h 1790471"/>
                <a:gd name="connsiteX884" fmla="*/ 104827 w 2305101"/>
                <a:gd name="connsiteY884" fmla="*/ 1419211 h 1790471"/>
                <a:gd name="connsiteX885" fmla="*/ 116733 w 2305101"/>
                <a:gd name="connsiteY885" fmla="*/ 1373871 h 1790471"/>
                <a:gd name="connsiteX886" fmla="*/ 120162 w 2305101"/>
                <a:gd name="connsiteY886" fmla="*/ 1347201 h 1790471"/>
                <a:gd name="connsiteX887" fmla="*/ 120162 w 2305101"/>
                <a:gd name="connsiteY887" fmla="*/ 1345963 h 1790471"/>
                <a:gd name="connsiteX888" fmla="*/ 121686 w 2305101"/>
                <a:gd name="connsiteY888" fmla="*/ 1337676 h 1790471"/>
                <a:gd name="connsiteX889" fmla="*/ 129401 w 2305101"/>
                <a:gd name="connsiteY889" fmla="*/ 1284432 h 1790471"/>
                <a:gd name="connsiteX890" fmla="*/ 134926 w 2305101"/>
                <a:gd name="connsiteY890" fmla="*/ 1233473 h 1790471"/>
                <a:gd name="connsiteX891" fmla="*/ 140736 w 2305101"/>
                <a:gd name="connsiteY891" fmla="*/ 1185848 h 1790471"/>
                <a:gd name="connsiteX892" fmla="*/ 156928 w 2305101"/>
                <a:gd name="connsiteY892" fmla="*/ 1081073 h 1790471"/>
                <a:gd name="connsiteX893" fmla="*/ 169787 w 2305101"/>
                <a:gd name="connsiteY893" fmla="*/ 970392 h 1790471"/>
                <a:gd name="connsiteX894" fmla="*/ 181408 w 2305101"/>
                <a:gd name="connsiteY894" fmla="*/ 861998 h 1790471"/>
                <a:gd name="connsiteX895" fmla="*/ 187885 w 2305101"/>
                <a:gd name="connsiteY895" fmla="*/ 807896 h 1790471"/>
                <a:gd name="connsiteX896" fmla="*/ 187885 w 2305101"/>
                <a:gd name="connsiteY896" fmla="*/ 806372 h 1790471"/>
                <a:gd name="connsiteX897" fmla="*/ 187885 w 2305101"/>
                <a:gd name="connsiteY897" fmla="*/ 804276 h 1790471"/>
                <a:gd name="connsiteX898" fmla="*/ 189123 w 2305101"/>
                <a:gd name="connsiteY898" fmla="*/ 794751 h 1790471"/>
                <a:gd name="connsiteX899" fmla="*/ 190456 w 2305101"/>
                <a:gd name="connsiteY899" fmla="*/ 784655 h 1790471"/>
                <a:gd name="connsiteX900" fmla="*/ 194457 w 2305101"/>
                <a:gd name="connsiteY900" fmla="*/ 756080 h 1790471"/>
                <a:gd name="connsiteX901" fmla="*/ 210554 w 2305101"/>
                <a:gd name="connsiteY901" fmla="*/ 648924 h 1790471"/>
                <a:gd name="connsiteX902" fmla="*/ 225318 w 2305101"/>
                <a:gd name="connsiteY902" fmla="*/ 541291 h 1790471"/>
                <a:gd name="connsiteX903" fmla="*/ 236367 w 2305101"/>
                <a:gd name="connsiteY903" fmla="*/ 471568 h 1790471"/>
                <a:gd name="connsiteX904" fmla="*/ 266466 w 2305101"/>
                <a:gd name="connsiteY904" fmla="*/ 491761 h 1790471"/>
                <a:gd name="connsiteX905" fmla="*/ 331331 w 2305101"/>
                <a:gd name="connsiteY905" fmla="*/ 517098 h 1790471"/>
                <a:gd name="connsiteX906" fmla="*/ 336475 w 2305101"/>
                <a:gd name="connsiteY906" fmla="*/ 520241 h 1790471"/>
                <a:gd name="connsiteX907" fmla="*/ 423533 w 2305101"/>
                <a:gd name="connsiteY907" fmla="*/ 560436 h 1790471"/>
                <a:gd name="connsiteX908" fmla="*/ 472968 w 2305101"/>
                <a:gd name="connsiteY908" fmla="*/ 578439 h 1790471"/>
                <a:gd name="connsiteX909" fmla="*/ 496780 w 2305101"/>
                <a:gd name="connsiteY909" fmla="*/ 586821 h 1790471"/>
                <a:gd name="connsiteX910" fmla="*/ 515830 w 2305101"/>
                <a:gd name="connsiteY910" fmla="*/ 590250 h 1790471"/>
                <a:gd name="connsiteX911" fmla="*/ 520783 w 2305101"/>
                <a:gd name="connsiteY911" fmla="*/ 594250 h 1790471"/>
                <a:gd name="connsiteX912" fmla="*/ 530880 w 2305101"/>
                <a:gd name="connsiteY912" fmla="*/ 653019 h 1790471"/>
                <a:gd name="connsiteX913" fmla="*/ 577552 w 2305101"/>
                <a:gd name="connsiteY913" fmla="*/ 686547 h 1790471"/>
                <a:gd name="connsiteX914" fmla="*/ 619367 w 2305101"/>
                <a:gd name="connsiteY914" fmla="*/ 662640 h 1790471"/>
                <a:gd name="connsiteX915" fmla="*/ 628321 w 2305101"/>
                <a:gd name="connsiteY915" fmla="*/ 649876 h 1790471"/>
                <a:gd name="connsiteX916" fmla="*/ 628320 w 2305101"/>
                <a:gd name="connsiteY916" fmla="*/ 649876 h 1790471"/>
                <a:gd name="connsiteX917" fmla="*/ 632416 w 2305101"/>
                <a:gd name="connsiteY917" fmla="*/ 651781 h 1790471"/>
                <a:gd name="connsiteX918" fmla="*/ 637274 w 2305101"/>
                <a:gd name="connsiteY918" fmla="*/ 654543 h 1790471"/>
                <a:gd name="connsiteX919" fmla="*/ 637274 w 2305101"/>
                <a:gd name="connsiteY919" fmla="*/ 654543 h 1790471"/>
                <a:gd name="connsiteX920" fmla="*/ 637941 w 2305101"/>
                <a:gd name="connsiteY920" fmla="*/ 655020 h 1790471"/>
                <a:gd name="connsiteX921" fmla="*/ 637941 w 2305101"/>
                <a:gd name="connsiteY921" fmla="*/ 655020 h 1790471"/>
                <a:gd name="connsiteX922" fmla="*/ 643656 w 2305101"/>
                <a:gd name="connsiteY922" fmla="*/ 660163 h 1790471"/>
                <a:gd name="connsiteX923" fmla="*/ 638893 w 2305101"/>
                <a:gd name="connsiteY923" fmla="*/ 682071 h 1790471"/>
                <a:gd name="connsiteX924" fmla="*/ 642799 w 2305101"/>
                <a:gd name="connsiteY924" fmla="*/ 696358 h 1790471"/>
                <a:gd name="connsiteX925" fmla="*/ 640608 w 2305101"/>
                <a:gd name="connsiteY925" fmla="*/ 703883 h 1790471"/>
                <a:gd name="connsiteX926" fmla="*/ 622415 w 2305101"/>
                <a:gd name="connsiteY926" fmla="*/ 700454 h 1790471"/>
                <a:gd name="connsiteX927" fmla="*/ 574123 w 2305101"/>
                <a:gd name="connsiteY927" fmla="*/ 694453 h 1790471"/>
                <a:gd name="connsiteX928" fmla="*/ 481064 w 2305101"/>
                <a:gd name="connsiteY928" fmla="*/ 677880 h 1790471"/>
                <a:gd name="connsiteX929" fmla="*/ 393625 w 2305101"/>
                <a:gd name="connsiteY929" fmla="*/ 647114 h 1790471"/>
                <a:gd name="connsiteX930" fmla="*/ 352572 w 2305101"/>
                <a:gd name="connsiteY930" fmla="*/ 627302 h 1790471"/>
                <a:gd name="connsiteX931" fmla="*/ 308281 w 2305101"/>
                <a:gd name="connsiteY931" fmla="*/ 604537 h 1790471"/>
                <a:gd name="connsiteX932" fmla="*/ 306090 w 2305101"/>
                <a:gd name="connsiteY932" fmla="*/ 608252 h 1790471"/>
                <a:gd name="connsiteX933" fmla="*/ 346952 w 2305101"/>
                <a:gd name="connsiteY933" fmla="*/ 633207 h 1790471"/>
                <a:gd name="connsiteX934" fmla="*/ 366002 w 2305101"/>
                <a:gd name="connsiteY934" fmla="*/ 646447 h 1790471"/>
                <a:gd name="connsiteX935" fmla="*/ 387815 w 2305101"/>
                <a:gd name="connsiteY935" fmla="*/ 657306 h 1790471"/>
                <a:gd name="connsiteX936" fmla="*/ 429534 w 2305101"/>
                <a:gd name="connsiteY936" fmla="*/ 674832 h 1790471"/>
                <a:gd name="connsiteX937" fmla="*/ 475539 w 2305101"/>
                <a:gd name="connsiteY937" fmla="*/ 692072 h 1790471"/>
                <a:gd name="connsiteX938" fmla="*/ 570789 w 2305101"/>
                <a:gd name="connsiteY938" fmla="*/ 712455 h 1790471"/>
                <a:gd name="connsiteX939" fmla="*/ 618415 w 2305101"/>
                <a:gd name="connsiteY939" fmla="*/ 718837 h 1790471"/>
                <a:gd name="connsiteX940" fmla="*/ 637465 w 2305101"/>
                <a:gd name="connsiteY940" fmla="*/ 722457 h 1790471"/>
                <a:gd name="connsiteX941" fmla="*/ 635750 w 2305101"/>
                <a:gd name="connsiteY941" fmla="*/ 736268 h 1790471"/>
                <a:gd name="connsiteX942" fmla="*/ 655848 w 2305101"/>
                <a:gd name="connsiteY942" fmla="*/ 788941 h 1790471"/>
                <a:gd name="connsiteX943" fmla="*/ 655276 w 2305101"/>
                <a:gd name="connsiteY943" fmla="*/ 798466 h 1790471"/>
                <a:gd name="connsiteX944" fmla="*/ 649903 w 2305101"/>
                <a:gd name="connsiteY944" fmla="*/ 800967 h 1790471"/>
                <a:gd name="connsiteX945" fmla="*/ 649657 w 2305101"/>
                <a:gd name="connsiteY945" fmla="*/ 802657 h 1790471"/>
                <a:gd name="connsiteX946" fmla="*/ 646704 w 2305101"/>
                <a:gd name="connsiteY946" fmla="*/ 825136 h 1790471"/>
                <a:gd name="connsiteX947" fmla="*/ 643942 w 2305101"/>
                <a:gd name="connsiteY947" fmla="*/ 847615 h 1790471"/>
                <a:gd name="connsiteX948" fmla="*/ 636226 w 2305101"/>
                <a:gd name="connsiteY948" fmla="*/ 895240 h 1790471"/>
                <a:gd name="connsiteX949" fmla="*/ 620605 w 2305101"/>
                <a:gd name="connsiteY949" fmla="*/ 991538 h 1790471"/>
                <a:gd name="connsiteX950" fmla="*/ 607080 w 2305101"/>
                <a:gd name="connsiteY950" fmla="*/ 1088407 h 1790471"/>
                <a:gd name="connsiteX951" fmla="*/ 600317 w 2305101"/>
                <a:gd name="connsiteY951" fmla="*/ 1137937 h 1790471"/>
                <a:gd name="connsiteX952" fmla="*/ 597364 w 2305101"/>
                <a:gd name="connsiteY952" fmla="*/ 1187563 h 1790471"/>
                <a:gd name="connsiteX953" fmla="*/ 606889 w 2305101"/>
                <a:gd name="connsiteY953" fmla="*/ 1190039 h 1790471"/>
                <a:gd name="connsiteX954" fmla="*/ 618891 w 2305101"/>
                <a:gd name="connsiteY954" fmla="*/ 1143081 h 1790471"/>
                <a:gd name="connsiteX955" fmla="*/ 625749 w 2305101"/>
                <a:gd name="connsiteY955" fmla="*/ 1093646 h 1790471"/>
                <a:gd name="connsiteX956" fmla="*/ 638798 w 2305101"/>
                <a:gd name="connsiteY956" fmla="*/ 995538 h 1790471"/>
                <a:gd name="connsiteX957" fmla="*/ 637560 w 2305101"/>
                <a:gd name="connsiteY957" fmla="*/ 1019827 h 1790471"/>
                <a:gd name="connsiteX958" fmla="*/ 638798 w 2305101"/>
                <a:gd name="connsiteY958" fmla="*/ 1074120 h 1790471"/>
                <a:gd name="connsiteX959" fmla="*/ 640036 w 2305101"/>
                <a:gd name="connsiteY959" fmla="*/ 1096789 h 1790471"/>
                <a:gd name="connsiteX960" fmla="*/ 651371 w 2305101"/>
                <a:gd name="connsiteY960" fmla="*/ 1142128 h 1790471"/>
                <a:gd name="connsiteX961" fmla="*/ 670421 w 2305101"/>
                <a:gd name="connsiteY961" fmla="*/ 1159845 h 1790471"/>
                <a:gd name="connsiteX962" fmla="*/ 684899 w 2305101"/>
                <a:gd name="connsiteY962" fmla="*/ 1159845 h 1790471"/>
                <a:gd name="connsiteX963" fmla="*/ 692614 w 2305101"/>
                <a:gd name="connsiteY963" fmla="*/ 1173751 h 1790471"/>
                <a:gd name="connsiteX964" fmla="*/ 708902 w 2305101"/>
                <a:gd name="connsiteY964" fmla="*/ 1191087 h 1790471"/>
                <a:gd name="connsiteX965" fmla="*/ 703473 w 2305101"/>
                <a:gd name="connsiteY965" fmla="*/ 1214423 h 1790471"/>
                <a:gd name="connsiteX966" fmla="*/ 699758 w 2305101"/>
                <a:gd name="connsiteY966" fmla="*/ 1251570 h 1790471"/>
                <a:gd name="connsiteX967" fmla="*/ 694805 w 2305101"/>
                <a:gd name="connsiteY967" fmla="*/ 1323294 h 1790471"/>
                <a:gd name="connsiteX968" fmla="*/ 692328 w 2305101"/>
                <a:gd name="connsiteY968" fmla="*/ 1397017 h 1790471"/>
                <a:gd name="connsiteX969" fmla="*/ 689280 w 2305101"/>
                <a:gd name="connsiteY969" fmla="*/ 1435117 h 1790471"/>
                <a:gd name="connsiteX970" fmla="*/ 685852 w 2305101"/>
                <a:gd name="connsiteY970" fmla="*/ 1471789 h 1790471"/>
                <a:gd name="connsiteX971" fmla="*/ 693305 w 2305101"/>
                <a:gd name="connsiteY971" fmla="*/ 1476122 h 1790471"/>
                <a:gd name="connsiteX972" fmla="*/ 696043 w 2305101"/>
                <a:gd name="connsiteY972" fmla="*/ 1474551 h 1790471"/>
                <a:gd name="connsiteX973" fmla="*/ 706045 w 2305101"/>
                <a:gd name="connsiteY973" fmla="*/ 1441499 h 1790471"/>
                <a:gd name="connsiteX974" fmla="*/ 709664 w 2305101"/>
                <a:gd name="connsiteY974" fmla="*/ 1403399 h 1790471"/>
                <a:gd name="connsiteX975" fmla="*/ 712521 w 2305101"/>
                <a:gd name="connsiteY975" fmla="*/ 1327199 h 1790471"/>
                <a:gd name="connsiteX976" fmla="*/ 717094 w 2305101"/>
                <a:gd name="connsiteY976" fmla="*/ 1257476 h 1790471"/>
                <a:gd name="connsiteX977" fmla="*/ 719951 w 2305101"/>
                <a:gd name="connsiteY977" fmla="*/ 1220614 h 1790471"/>
                <a:gd name="connsiteX978" fmla="*/ 723380 w 2305101"/>
                <a:gd name="connsiteY978" fmla="*/ 1199278 h 1790471"/>
                <a:gd name="connsiteX979" fmla="*/ 725761 w 2305101"/>
                <a:gd name="connsiteY979" fmla="*/ 1200231 h 1790471"/>
                <a:gd name="connsiteX980" fmla="*/ 729571 w 2305101"/>
                <a:gd name="connsiteY980" fmla="*/ 1201278 h 1790471"/>
                <a:gd name="connsiteX981" fmla="*/ 751288 w 2305101"/>
                <a:gd name="connsiteY981" fmla="*/ 1198707 h 1790471"/>
                <a:gd name="connsiteX982" fmla="*/ 753860 w 2305101"/>
                <a:gd name="connsiteY982" fmla="*/ 1197087 h 1790471"/>
                <a:gd name="connsiteX983" fmla="*/ 755765 w 2305101"/>
                <a:gd name="connsiteY983" fmla="*/ 1195468 h 1790471"/>
                <a:gd name="connsiteX984" fmla="*/ 758813 w 2305101"/>
                <a:gd name="connsiteY984" fmla="*/ 1193087 h 1790471"/>
                <a:gd name="connsiteX985" fmla="*/ 768338 w 2305101"/>
                <a:gd name="connsiteY985" fmla="*/ 1178323 h 1790471"/>
                <a:gd name="connsiteX986" fmla="*/ 774625 w 2305101"/>
                <a:gd name="connsiteY986" fmla="*/ 1159845 h 1790471"/>
                <a:gd name="connsiteX987" fmla="*/ 790150 w 2305101"/>
                <a:gd name="connsiteY987" fmla="*/ 1160892 h 1790471"/>
                <a:gd name="connsiteX988" fmla="*/ 811010 w 2305101"/>
                <a:gd name="connsiteY988" fmla="*/ 1150701 h 1790471"/>
                <a:gd name="connsiteX989" fmla="*/ 808724 w 2305101"/>
                <a:gd name="connsiteY989" fmla="*/ 1146510 h 1790471"/>
                <a:gd name="connsiteX990" fmla="*/ 799961 w 2305101"/>
                <a:gd name="connsiteY990" fmla="*/ 1146510 h 1790471"/>
                <a:gd name="connsiteX991" fmla="*/ 788436 w 2305101"/>
                <a:gd name="connsiteY991" fmla="*/ 1148224 h 1790471"/>
                <a:gd name="connsiteX992" fmla="*/ 777101 w 2305101"/>
                <a:gd name="connsiteY992" fmla="*/ 1147653 h 1790471"/>
                <a:gd name="connsiteX993" fmla="*/ 780340 w 2305101"/>
                <a:gd name="connsiteY993" fmla="*/ 1103742 h 1790471"/>
                <a:gd name="connsiteX994" fmla="*/ 801295 w 2305101"/>
                <a:gd name="connsiteY994" fmla="*/ 1099075 h 1790471"/>
                <a:gd name="connsiteX995" fmla="*/ 802074 w 2305101"/>
                <a:gd name="connsiteY995" fmla="*/ 1094425 h 1790471"/>
                <a:gd name="connsiteX996" fmla="*/ 801295 w 2305101"/>
                <a:gd name="connsiteY996" fmla="*/ 1093646 h 1790471"/>
                <a:gd name="connsiteX997" fmla="*/ 780435 w 2305101"/>
                <a:gd name="connsiteY997" fmla="*/ 1088979 h 1790471"/>
                <a:gd name="connsiteX998" fmla="*/ 779959 w 2305101"/>
                <a:gd name="connsiteY998" fmla="*/ 1067071 h 1790471"/>
                <a:gd name="connsiteX999" fmla="*/ 781864 w 2305101"/>
                <a:gd name="connsiteY999" fmla="*/ 1064309 h 1790471"/>
                <a:gd name="connsiteX1000" fmla="*/ 785102 w 2305101"/>
                <a:gd name="connsiteY1000" fmla="*/ 1063452 h 1790471"/>
                <a:gd name="connsiteX1001" fmla="*/ 791008 w 2305101"/>
                <a:gd name="connsiteY1001" fmla="*/ 1063452 h 1790471"/>
                <a:gd name="connsiteX1002" fmla="*/ 810058 w 2305101"/>
                <a:gd name="connsiteY1002" fmla="*/ 1061356 h 1790471"/>
                <a:gd name="connsiteX1003" fmla="*/ 811985 w 2305101"/>
                <a:gd name="connsiteY1003" fmla="*/ 1053092 h 1790471"/>
                <a:gd name="connsiteX1004" fmla="*/ 810058 w 2305101"/>
                <a:gd name="connsiteY1004" fmla="*/ 1051164 h 1790471"/>
                <a:gd name="connsiteX1005" fmla="*/ 794532 w 2305101"/>
                <a:gd name="connsiteY1005" fmla="*/ 1049164 h 1790471"/>
                <a:gd name="connsiteX1006" fmla="*/ 795199 w 2305101"/>
                <a:gd name="connsiteY1006" fmla="*/ 1044402 h 1790471"/>
                <a:gd name="connsiteX1007" fmla="*/ 796056 w 2305101"/>
                <a:gd name="connsiteY1007" fmla="*/ 1040782 h 1790471"/>
                <a:gd name="connsiteX1008" fmla="*/ 797866 w 2305101"/>
                <a:gd name="connsiteY1008" fmla="*/ 1034400 h 1790471"/>
                <a:gd name="connsiteX1009" fmla="*/ 805009 w 2305101"/>
                <a:gd name="connsiteY1009" fmla="*/ 1016684 h 1790471"/>
                <a:gd name="connsiteX1010" fmla="*/ 813963 w 2305101"/>
                <a:gd name="connsiteY1010" fmla="*/ 1015922 h 1790471"/>
                <a:gd name="connsiteX1011" fmla="*/ 818395 w 2305101"/>
                <a:gd name="connsiteY1011" fmla="*/ 1006993 h 1790471"/>
                <a:gd name="connsiteX1012" fmla="*/ 815582 w 2305101"/>
                <a:gd name="connsiteY1012" fmla="*/ 1003349 h 1790471"/>
                <a:gd name="connsiteX1013" fmla="*/ 811867 w 2305101"/>
                <a:gd name="connsiteY1013" fmla="*/ 1001920 h 1790471"/>
                <a:gd name="connsiteX1014" fmla="*/ 818059 w 2305101"/>
                <a:gd name="connsiteY1014" fmla="*/ 987823 h 1790471"/>
                <a:gd name="connsiteX1015" fmla="*/ 822535 w 2305101"/>
                <a:gd name="connsiteY1015" fmla="*/ 975441 h 1790471"/>
                <a:gd name="connsiteX1016" fmla="*/ 823583 w 2305101"/>
                <a:gd name="connsiteY1016" fmla="*/ 972488 h 1790471"/>
                <a:gd name="connsiteX1017" fmla="*/ 847491 w 2305101"/>
                <a:gd name="connsiteY1017" fmla="*/ 946199 h 1790471"/>
                <a:gd name="connsiteX1018" fmla="*/ 846538 w 2305101"/>
                <a:gd name="connsiteY1018" fmla="*/ 951247 h 1790471"/>
                <a:gd name="connsiteX1019" fmla="*/ 839966 w 2305101"/>
                <a:gd name="connsiteY1019" fmla="*/ 1003539 h 1790471"/>
                <a:gd name="connsiteX1020" fmla="*/ 832537 w 2305101"/>
                <a:gd name="connsiteY1020" fmla="*/ 1053736 h 1790471"/>
                <a:gd name="connsiteX1021" fmla="*/ 821773 w 2305101"/>
                <a:gd name="connsiteY1021" fmla="*/ 1105743 h 1790471"/>
                <a:gd name="connsiteX1022" fmla="*/ 805676 w 2305101"/>
                <a:gd name="connsiteY1022" fmla="*/ 1212518 h 1790471"/>
                <a:gd name="connsiteX1023" fmla="*/ 793484 w 2305101"/>
                <a:gd name="connsiteY1023" fmla="*/ 1319865 h 1790471"/>
                <a:gd name="connsiteX1024" fmla="*/ 792341 w 2305101"/>
                <a:gd name="connsiteY1024" fmla="*/ 1338915 h 1790471"/>
                <a:gd name="connsiteX1025" fmla="*/ 793484 w 2305101"/>
                <a:gd name="connsiteY1025" fmla="*/ 1357393 h 1790471"/>
                <a:gd name="connsiteX1026" fmla="*/ 798271 w 2305101"/>
                <a:gd name="connsiteY1026" fmla="*/ 1360148 h 1790471"/>
                <a:gd name="connsiteX1027" fmla="*/ 800628 w 2305101"/>
                <a:gd name="connsiteY1027" fmla="*/ 1358346 h 1790471"/>
                <a:gd name="connsiteX1028" fmla="*/ 804533 w 2305101"/>
                <a:gd name="connsiteY1028" fmla="*/ 1347106 h 1790471"/>
                <a:gd name="connsiteX1029" fmla="*/ 808057 w 2305101"/>
                <a:gd name="connsiteY1029" fmla="*/ 1334628 h 1790471"/>
                <a:gd name="connsiteX1030" fmla="*/ 812725 w 2305101"/>
                <a:gd name="connsiteY1030" fmla="*/ 1306816 h 1790471"/>
                <a:gd name="connsiteX1031" fmla="*/ 819202 w 2305101"/>
                <a:gd name="connsiteY1031" fmla="*/ 1252809 h 1790471"/>
                <a:gd name="connsiteX1032" fmla="*/ 833299 w 2305101"/>
                <a:gd name="connsiteY1032" fmla="*/ 1146510 h 1790471"/>
                <a:gd name="connsiteX1033" fmla="*/ 852349 w 2305101"/>
                <a:gd name="connsiteY1033" fmla="*/ 1041735 h 1790471"/>
                <a:gd name="connsiteX1034" fmla="*/ 858730 w 2305101"/>
                <a:gd name="connsiteY1034" fmla="*/ 990490 h 1790471"/>
                <a:gd name="connsiteX1035" fmla="*/ 864921 w 2305101"/>
                <a:gd name="connsiteY1035" fmla="*/ 938388 h 1790471"/>
                <a:gd name="connsiteX1036" fmla="*/ 868636 w 2305101"/>
                <a:gd name="connsiteY1036" fmla="*/ 899622 h 1790471"/>
                <a:gd name="connsiteX1037" fmla="*/ 868636 w 2305101"/>
                <a:gd name="connsiteY1037" fmla="*/ 899622 h 1790471"/>
                <a:gd name="connsiteX1038" fmla="*/ 874732 w 2305101"/>
                <a:gd name="connsiteY1038" fmla="*/ 900193 h 1790471"/>
                <a:gd name="connsiteX1039" fmla="*/ 912832 w 2305101"/>
                <a:gd name="connsiteY1039" fmla="*/ 875142 h 1790471"/>
                <a:gd name="connsiteX1040" fmla="*/ 921691 w 2305101"/>
                <a:gd name="connsiteY1040" fmla="*/ 853044 h 1790471"/>
                <a:gd name="connsiteX1041" fmla="*/ 928453 w 2305101"/>
                <a:gd name="connsiteY1041" fmla="*/ 827613 h 1790471"/>
                <a:gd name="connsiteX1042" fmla="*/ 933216 w 2305101"/>
                <a:gd name="connsiteY1042" fmla="*/ 776940 h 1790471"/>
                <a:gd name="connsiteX1043" fmla="*/ 935121 w 2305101"/>
                <a:gd name="connsiteY1043" fmla="*/ 729315 h 1790471"/>
                <a:gd name="connsiteX1044" fmla="*/ 935692 w 2305101"/>
                <a:gd name="connsiteY1044" fmla="*/ 726267 h 1790471"/>
                <a:gd name="connsiteX1045" fmla="*/ 943408 w 2305101"/>
                <a:gd name="connsiteY1045" fmla="*/ 721409 h 1790471"/>
                <a:gd name="connsiteX1046" fmla="*/ 945694 w 2305101"/>
                <a:gd name="connsiteY1046" fmla="*/ 719790 h 1790471"/>
                <a:gd name="connsiteX1047" fmla="*/ 951028 w 2305101"/>
                <a:gd name="connsiteY1047" fmla="*/ 715027 h 1790471"/>
                <a:gd name="connsiteX1048" fmla="*/ 957695 w 2305101"/>
                <a:gd name="connsiteY1048" fmla="*/ 709122 h 1790471"/>
                <a:gd name="connsiteX1049" fmla="*/ 959600 w 2305101"/>
                <a:gd name="connsiteY1049" fmla="*/ 707788 h 1790471"/>
                <a:gd name="connsiteX1050" fmla="*/ 962267 w 2305101"/>
                <a:gd name="connsiteY1050" fmla="*/ 706074 h 1790471"/>
                <a:gd name="connsiteX1051" fmla="*/ 965125 w 2305101"/>
                <a:gd name="connsiteY1051" fmla="*/ 704645 h 1790471"/>
                <a:gd name="connsiteX1052" fmla="*/ 968363 w 2305101"/>
                <a:gd name="connsiteY1052" fmla="*/ 703597 h 1790471"/>
                <a:gd name="connsiteX1053" fmla="*/ 977126 w 2305101"/>
                <a:gd name="connsiteY1053" fmla="*/ 700073 h 1790471"/>
                <a:gd name="connsiteX1054" fmla="*/ 988461 w 2305101"/>
                <a:gd name="connsiteY1054" fmla="*/ 694548 h 1790471"/>
                <a:gd name="connsiteX1055" fmla="*/ 986556 w 2305101"/>
                <a:gd name="connsiteY1055" fmla="*/ 702359 h 1790471"/>
                <a:gd name="connsiteX1056" fmla="*/ 968363 w 2305101"/>
                <a:gd name="connsiteY1056" fmla="*/ 806277 h 1790471"/>
                <a:gd name="connsiteX1057" fmla="*/ 935407 w 2305101"/>
                <a:gd name="connsiteY1057" fmla="*/ 1026114 h 1790471"/>
                <a:gd name="connsiteX1058" fmla="*/ 910927 w 2305101"/>
                <a:gd name="connsiteY1058" fmla="*/ 1243379 h 1790471"/>
                <a:gd name="connsiteX1059" fmla="*/ 896354 w 2305101"/>
                <a:gd name="connsiteY1059" fmla="*/ 1349011 h 1790471"/>
                <a:gd name="connsiteX1060" fmla="*/ 881304 w 2305101"/>
                <a:gd name="connsiteY1060" fmla="*/ 1456263 h 1790471"/>
                <a:gd name="connsiteX1061" fmla="*/ 879114 w 2305101"/>
                <a:gd name="connsiteY1061" fmla="*/ 1488648 h 1790471"/>
                <a:gd name="connsiteX1062" fmla="*/ 875590 w 2305101"/>
                <a:gd name="connsiteY1062" fmla="*/ 1498173 h 1790471"/>
                <a:gd name="connsiteX1063" fmla="*/ 877304 w 2305101"/>
                <a:gd name="connsiteY1063" fmla="*/ 1505221 h 1790471"/>
                <a:gd name="connsiteX1064" fmla="*/ 877304 w 2305101"/>
                <a:gd name="connsiteY1064" fmla="*/ 1522652 h 1790471"/>
                <a:gd name="connsiteX1065" fmla="*/ 877304 w 2305101"/>
                <a:gd name="connsiteY1065" fmla="*/ 1523699 h 1790471"/>
                <a:gd name="connsiteX1066" fmla="*/ 876447 w 2305101"/>
                <a:gd name="connsiteY1066" fmla="*/ 1535987 h 1790471"/>
                <a:gd name="connsiteX1067" fmla="*/ 877399 w 2305101"/>
                <a:gd name="connsiteY1067" fmla="*/ 1542654 h 1790471"/>
                <a:gd name="connsiteX1068" fmla="*/ 878447 w 2305101"/>
                <a:gd name="connsiteY1068" fmla="*/ 1550941 h 1790471"/>
                <a:gd name="connsiteX1069" fmla="*/ 878923 w 2305101"/>
                <a:gd name="connsiteY1069" fmla="*/ 1554275 h 1790471"/>
                <a:gd name="connsiteX1070" fmla="*/ 880066 w 2305101"/>
                <a:gd name="connsiteY1070" fmla="*/ 1562085 h 1790471"/>
                <a:gd name="connsiteX1071" fmla="*/ 880066 w 2305101"/>
                <a:gd name="connsiteY1071" fmla="*/ 1598566 h 1790471"/>
                <a:gd name="connsiteX1072" fmla="*/ 873494 w 2305101"/>
                <a:gd name="connsiteY1072" fmla="*/ 1627141 h 1790471"/>
                <a:gd name="connsiteX1073" fmla="*/ 860921 w 2305101"/>
                <a:gd name="connsiteY1073" fmla="*/ 1656192 h 1790471"/>
                <a:gd name="connsiteX1074" fmla="*/ 857492 w 2305101"/>
                <a:gd name="connsiteY1074" fmla="*/ 1663432 h 1790471"/>
                <a:gd name="connsiteX1075" fmla="*/ 854539 w 2305101"/>
                <a:gd name="connsiteY1075" fmla="*/ 1665908 h 1790471"/>
                <a:gd name="connsiteX1076" fmla="*/ 849967 w 2305101"/>
                <a:gd name="connsiteY1076" fmla="*/ 1671433 h 1790471"/>
                <a:gd name="connsiteX1077" fmla="*/ 846253 w 2305101"/>
                <a:gd name="connsiteY1077" fmla="*/ 1678767 h 1790471"/>
                <a:gd name="connsiteX1078" fmla="*/ 846253 w 2305101"/>
                <a:gd name="connsiteY1078" fmla="*/ 1679719 h 1790471"/>
                <a:gd name="connsiteX1079" fmla="*/ 845205 w 2305101"/>
                <a:gd name="connsiteY1079" fmla="*/ 1682386 h 1790471"/>
                <a:gd name="connsiteX1080" fmla="*/ 845205 w 2305101"/>
                <a:gd name="connsiteY1080" fmla="*/ 1683815 h 1790471"/>
                <a:gd name="connsiteX1081" fmla="*/ 839585 w 2305101"/>
                <a:gd name="connsiteY1081" fmla="*/ 1689625 h 1790471"/>
                <a:gd name="connsiteX1082" fmla="*/ 836251 w 2305101"/>
                <a:gd name="connsiteY1082" fmla="*/ 1692483 h 1790471"/>
                <a:gd name="connsiteX1083" fmla="*/ 830441 w 2305101"/>
                <a:gd name="connsiteY1083" fmla="*/ 1696007 h 1790471"/>
                <a:gd name="connsiteX1084" fmla="*/ 827203 w 2305101"/>
                <a:gd name="connsiteY1084" fmla="*/ 1698198 h 1790471"/>
                <a:gd name="connsiteX1085" fmla="*/ 818249 w 2305101"/>
                <a:gd name="connsiteY1085" fmla="*/ 1701436 h 1790471"/>
                <a:gd name="connsiteX1086" fmla="*/ 788912 w 2305101"/>
                <a:gd name="connsiteY1086" fmla="*/ 1710961 h 1790471"/>
                <a:gd name="connsiteX1087" fmla="*/ 1156005 w 2305101"/>
                <a:gd name="connsiteY1087" fmla="*/ 1382920 h 1790471"/>
                <a:gd name="connsiteX1088" fmla="*/ 1156005 w 2305101"/>
                <a:gd name="connsiteY1088" fmla="*/ 1382920 h 1790471"/>
                <a:gd name="connsiteX1089" fmla="*/ 1141528 w 2305101"/>
                <a:gd name="connsiteY1089" fmla="*/ 1397684 h 1790471"/>
                <a:gd name="connsiteX1090" fmla="*/ 1134384 w 2305101"/>
                <a:gd name="connsiteY1090" fmla="*/ 1403970 h 1790471"/>
                <a:gd name="connsiteX1091" fmla="*/ 1130764 w 2305101"/>
                <a:gd name="connsiteY1091" fmla="*/ 1407018 h 1790471"/>
                <a:gd name="connsiteX1092" fmla="*/ 1130098 w 2305101"/>
                <a:gd name="connsiteY1092" fmla="*/ 1407590 h 1790471"/>
                <a:gd name="connsiteX1093" fmla="*/ 1129526 w 2305101"/>
                <a:gd name="connsiteY1093" fmla="*/ 1408066 h 1790471"/>
                <a:gd name="connsiteX1094" fmla="*/ 1112667 w 2305101"/>
                <a:gd name="connsiteY1094" fmla="*/ 1420068 h 1790471"/>
                <a:gd name="connsiteX1095" fmla="*/ 1077520 w 2305101"/>
                <a:gd name="connsiteY1095" fmla="*/ 1439880 h 1790471"/>
                <a:gd name="connsiteX1096" fmla="*/ 1068757 w 2305101"/>
                <a:gd name="connsiteY1096" fmla="*/ 1443975 h 1790471"/>
                <a:gd name="connsiteX1097" fmla="*/ 1066090 w 2305101"/>
                <a:gd name="connsiteY1097" fmla="*/ 1445214 h 1790471"/>
                <a:gd name="connsiteX1098" fmla="*/ 1062661 w 2305101"/>
                <a:gd name="connsiteY1098" fmla="*/ 1446642 h 1790471"/>
                <a:gd name="connsiteX1099" fmla="*/ 1039991 w 2305101"/>
                <a:gd name="connsiteY1099" fmla="*/ 1454929 h 1790471"/>
                <a:gd name="connsiteX1100" fmla="*/ 991223 w 2305101"/>
                <a:gd name="connsiteY1100" fmla="*/ 1467978 h 1790471"/>
                <a:gd name="connsiteX1101" fmla="*/ 981698 w 2305101"/>
                <a:gd name="connsiteY1101" fmla="*/ 1469979 h 1790471"/>
                <a:gd name="connsiteX1102" fmla="*/ 981698 w 2305101"/>
                <a:gd name="connsiteY1102" fmla="*/ 1469979 h 1790471"/>
                <a:gd name="connsiteX1103" fmla="*/ 977602 w 2305101"/>
                <a:gd name="connsiteY1103" fmla="*/ 1467407 h 1790471"/>
                <a:gd name="connsiteX1104" fmla="*/ 970554 w 2305101"/>
                <a:gd name="connsiteY1104" fmla="*/ 1464740 h 1790471"/>
                <a:gd name="connsiteX1105" fmla="*/ 958172 w 2305101"/>
                <a:gd name="connsiteY1105" fmla="*/ 1458168 h 1790471"/>
                <a:gd name="connsiteX1106" fmla="*/ 948647 w 2305101"/>
                <a:gd name="connsiteY1106" fmla="*/ 1450834 h 1790471"/>
                <a:gd name="connsiteX1107" fmla="*/ 928739 w 2305101"/>
                <a:gd name="connsiteY1107" fmla="*/ 1409685 h 1790471"/>
                <a:gd name="connsiteX1108" fmla="*/ 932263 w 2305101"/>
                <a:gd name="connsiteY1108" fmla="*/ 1409685 h 1790471"/>
                <a:gd name="connsiteX1109" fmla="*/ 963981 w 2305101"/>
                <a:gd name="connsiteY1109" fmla="*/ 1406923 h 1790471"/>
                <a:gd name="connsiteX1110" fmla="*/ 1022465 w 2305101"/>
                <a:gd name="connsiteY1110" fmla="*/ 1395493 h 1790471"/>
                <a:gd name="connsiteX1111" fmla="*/ 1073710 w 2305101"/>
                <a:gd name="connsiteY1111" fmla="*/ 1373395 h 1790471"/>
                <a:gd name="connsiteX1112" fmla="*/ 1078853 w 2305101"/>
                <a:gd name="connsiteY1112" fmla="*/ 1372347 h 1790471"/>
                <a:gd name="connsiteX1113" fmla="*/ 1085902 w 2305101"/>
                <a:gd name="connsiteY1113" fmla="*/ 1371585 h 1790471"/>
                <a:gd name="connsiteX1114" fmla="*/ 1096760 w 2305101"/>
                <a:gd name="connsiteY1114" fmla="*/ 1369776 h 1790471"/>
                <a:gd name="connsiteX1115" fmla="*/ 1104666 w 2305101"/>
                <a:gd name="connsiteY1115" fmla="*/ 1368537 h 1790471"/>
                <a:gd name="connsiteX1116" fmla="*/ 1106666 w 2305101"/>
                <a:gd name="connsiteY1116" fmla="*/ 1368537 h 1790471"/>
                <a:gd name="connsiteX1117" fmla="*/ 1109333 w 2305101"/>
                <a:gd name="connsiteY1117" fmla="*/ 1369014 h 1790471"/>
                <a:gd name="connsiteX1118" fmla="*/ 1110000 w 2305101"/>
                <a:gd name="connsiteY1118" fmla="*/ 1369014 h 1790471"/>
                <a:gd name="connsiteX1119" fmla="*/ 1114667 w 2305101"/>
                <a:gd name="connsiteY1119" fmla="*/ 1369680 h 1790471"/>
                <a:gd name="connsiteX1120" fmla="*/ 1119906 w 2305101"/>
                <a:gd name="connsiteY1120" fmla="*/ 1369680 h 1790471"/>
                <a:gd name="connsiteX1121" fmla="*/ 1134860 w 2305101"/>
                <a:gd name="connsiteY1121" fmla="*/ 1367775 h 1790471"/>
                <a:gd name="connsiteX1122" fmla="*/ 1159435 w 2305101"/>
                <a:gd name="connsiteY1122" fmla="*/ 1356345 h 1790471"/>
                <a:gd name="connsiteX1123" fmla="*/ 1164483 w 2305101"/>
                <a:gd name="connsiteY1123" fmla="*/ 1350345 h 1790471"/>
                <a:gd name="connsiteX1124" fmla="*/ 1166388 w 2305101"/>
                <a:gd name="connsiteY1124" fmla="*/ 1346725 h 1790471"/>
                <a:gd name="connsiteX1125" fmla="*/ 1167340 w 2305101"/>
                <a:gd name="connsiteY1125" fmla="*/ 1344534 h 1790471"/>
                <a:gd name="connsiteX1126" fmla="*/ 1171531 w 2305101"/>
                <a:gd name="connsiteY1126" fmla="*/ 1293861 h 1790471"/>
                <a:gd name="connsiteX1127" fmla="*/ 1171531 w 2305101"/>
                <a:gd name="connsiteY1127" fmla="*/ 1293861 h 1790471"/>
                <a:gd name="connsiteX1128" fmla="*/ 1171531 w 2305101"/>
                <a:gd name="connsiteY1128" fmla="*/ 1293004 h 1790471"/>
                <a:gd name="connsiteX1129" fmla="*/ 1172960 w 2305101"/>
                <a:gd name="connsiteY1129" fmla="*/ 1292052 h 1790471"/>
                <a:gd name="connsiteX1130" fmla="*/ 1185247 w 2305101"/>
                <a:gd name="connsiteY1130" fmla="*/ 1283193 h 1790471"/>
                <a:gd name="connsiteX1131" fmla="*/ 1208488 w 2305101"/>
                <a:gd name="connsiteY1131" fmla="*/ 1264143 h 1790471"/>
                <a:gd name="connsiteX1132" fmla="*/ 1208488 w 2305101"/>
                <a:gd name="connsiteY1132" fmla="*/ 1264143 h 1790471"/>
                <a:gd name="connsiteX1133" fmla="*/ 1201154 w 2305101"/>
                <a:gd name="connsiteY1133" fmla="*/ 1293290 h 1790471"/>
                <a:gd name="connsiteX1134" fmla="*/ 1193915 w 2305101"/>
                <a:gd name="connsiteY1134" fmla="*/ 1315959 h 1790471"/>
                <a:gd name="connsiteX1135" fmla="*/ 1189915 w 2305101"/>
                <a:gd name="connsiteY1135" fmla="*/ 1327009 h 1790471"/>
                <a:gd name="connsiteX1136" fmla="*/ 1188771 w 2305101"/>
                <a:gd name="connsiteY1136" fmla="*/ 1329771 h 1790471"/>
                <a:gd name="connsiteX1137" fmla="*/ 1187533 w 2305101"/>
                <a:gd name="connsiteY1137" fmla="*/ 1332914 h 1790471"/>
                <a:gd name="connsiteX1138" fmla="*/ 1186200 w 2305101"/>
                <a:gd name="connsiteY1138" fmla="*/ 1335962 h 1790471"/>
                <a:gd name="connsiteX1139" fmla="*/ 1165912 w 2305101"/>
                <a:gd name="connsiteY1139" fmla="*/ 1371205 h 1790471"/>
                <a:gd name="connsiteX1140" fmla="*/ 1165912 w 2305101"/>
                <a:gd name="connsiteY1140" fmla="*/ 1371776 h 1790471"/>
                <a:gd name="connsiteX1141" fmla="*/ 1165435 w 2305101"/>
                <a:gd name="connsiteY1141" fmla="*/ 1372443 h 1790471"/>
                <a:gd name="connsiteX1142" fmla="*/ 1162483 w 2305101"/>
                <a:gd name="connsiteY1142" fmla="*/ 1376158 h 1790471"/>
                <a:gd name="connsiteX1143" fmla="*/ 1156291 w 2305101"/>
                <a:gd name="connsiteY1143" fmla="*/ 1383396 h 1790471"/>
                <a:gd name="connsiteX1144" fmla="*/ 1198392 w 2305101"/>
                <a:gd name="connsiteY1144" fmla="*/ 1389778 h 1790471"/>
                <a:gd name="connsiteX1145" fmla="*/ 1198392 w 2305101"/>
                <a:gd name="connsiteY1145" fmla="*/ 1389778 h 1790471"/>
                <a:gd name="connsiteX1146" fmla="*/ 1210298 w 2305101"/>
                <a:gd name="connsiteY1146" fmla="*/ 1370728 h 1790471"/>
                <a:gd name="connsiteX1147" fmla="*/ 1212775 w 2305101"/>
                <a:gd name="connsiteY1147" fmla="*/ 1366251 h 1790471"/>
                <a:gd name="connsiteX1148" fmla="*/ 1222300 w 2305101"/>
                <a:gd name="connsiteY1148" fmla="*/ 1382253 h 1790471"/>
                <a:gd name="connsiteX1149" fmla="*/ 1236683 w 2305101"/>
                <a:gd name="connsiteY1149" fmla="*/ 1397970 h 1790471"/>
                <a:gd name="connsiteX1150" fmla="*/ 1229443 w 2305101"/>
                <a:gd name="connsiteY1150" fmla="*/ 1396541 h 1790471"/>
                <a:gd name="connsiteX1151" fmla="*/ 1198296 w 2305101"/>
                <a:gd name="connsiteY1151" fmla="*/ 1389492 h 1790471"/>
                <a:gd name="connsiteX1152" fmla="*/ 1684834 w 2305101"/>
                <a:gd name="connsiteY1152" fmla="*/ 1387207 h 1790471"/>
                <a:gd name="connsiteX1153" fmla="*/ 1684834 w 2305101"/>
                <a:gd name="connsiteY1153" fmla="*/ 1387207 h 1790471"/>
                <a:gd name="connsiteX1154" fmla="*/ 1662164 w 2305101"/>
                <a:gd name="connsiteY1154" fmla="*/ 1376539 h 1790471"/>
                <a:gd name="connsiteX1155" fmla="*/ 1637304 w 2305101"/>
                <a:gd name="connsiteY1155" fmla="*/ 1369204 h 1790471"/>
                <a:gd name="connsiteX1156" fmla="*/ 1584631 w 2305101"/>
                <a:gd name="connsiteY1156" fmla="*/ 1363775 h 1790471"/>
                <a:gd name="connsiteX1157" fmla="*/ 1532053 w 2305101"/>
                <a:gd name="connsiteY1157" fmla="*/ 1370824 h 1790471"/>
                <a:gd name="connsiteX1158" fmla="*/ 1527957 w 2305101"/>
                <a:gd name="connsiteY1158" fmla="*/ 1371395 h 1790471"/>
                <a:gd name="connsiteX1159" fmla="*/ 1521766 w 2305101"/>
                <a:gd name="connsiteY1159" fmla="*/ 1372157 h 1790471"/>
                <a:gd name="connsiteX1160" fmla="*/ 1509288 w 2305101"/>
                <a:gd name="connsiteY1160" fmla="*/ 1373586 h 1790471"/>
                <a:gd name="connsiteX1161" fmla="*/ 1482142 w 2305101"/>
                <a:gd name="connsiteY1161" fmla="*/ 1376158 h 1790471"/>
                <a:gd name="connsiteX1162" fmla="*/ 1427563 w 2305101"/>
                <a:gd name="connsiteY1162" fmla="*/ 1382634 h 1790471"/>
                <a:gd name="connsiteX1163" fmla="*/ 1376890 w 2305101"/>
                <a:gd name="connsiteY1163" fmla="*/ 1392921 h 1790471"/>
                <a:gd name="connsiteX1164" fmla="*/ 1352697 w 2305101"/>
                <a:gd name="connsiteY1164" fmla="*/ 1398160 h 1790471"/>
                <a:gd name="connsiteX1165" fmla="*/ 1328979 w 2305101"/>
                <a:gd name="connsiteY1165" fmla="*/ 1401970 h 1790471"/>
                <a:gd name="connsiteX1166" fmla="*/ 1324217 w 2305101"/>
                <a:gd name="connsiteY1166" fmla="*/ 1402637 h 1790471"/>
                <a:gd name="connsiteX1167" fmla="*/ 1323455 w 2305101"/>
                <a:gd name="connsiteY1167" fmla="*/ 1402637 h 1790471"/>
                <a:gd name="connsiteX1168" fmla="*/ 1317835 w 2305101"/>
                <a:gd name="connsiteY1168" fmla="*/ 1403209 h 1790471"/>
                <a:gd name="connsiteX1169" fmla="*/ 1306596 w 2305101"/>
                <a:gd name="connsiteY1169" fmla="*/ 1403875 h 1790471"/>
                <a:gd name="connsiteX1170" fmla="*/ 1281640 w 2305101"/>
                <a:gd name="connsiteY1170" fmla="*/ 1403875 h 1790471"/>
                <a:gd name="connsiteX1171" fmla="*/ 1261543 w 2305101"/>
                <a:gd name="connsiteY1171" fmla="*/ 1402256 h 1790471"/>
                <a:gd name="connsiteX1172" fmla="*/ 1252018 w 2305101"/>
                <a:gd name="connsiteY1172" fmla="*/ 1388730 h 1790471"/>
                <a:gd name="connsiteX1173" fmla="*/ 1236968 w 2305101"/>
                <a:gd name="connsiteY1173" fmla="*/ 1374538 h 1790471"/>
                <a:gd name="connsiteX1174" fmla="*/ 1221633 w 2305101"/>
                <a:gd name="connsiteY1174" fmla="*/ 1347106 h 1790471"/>
                <a:gd name="connsiteX1175" fmla="*/ 1224204 w 2305101"/>
                <a:gd name="connsiteY1175" fmla="*/ 1340820 h 1790471"/>
                <a:gd name="connsiteX1176" fmla="*/ 1229062 w 2305101"/>
                <a:gd name="connsiteY1176" fmla="*/ 1327961 h 1790471"/>
                <a:gd name="connsiteX1177" fmla="*/ 1242874 w 2305101"/>
                <a:gd name="connsiteY1177" fmla="*/ 1280336 h 1790471"/>
                <a:gd name="connsiteX1178" fmla="*/ 1260304 w 2305101"/>
                <a:gd name="connsiteY1178" fmla="*/ 1181466 h 1790471"/>
                <a:gd name="connsiteX1179" fmla="*/ 1284593 w 2305101"/>
                <a:gd name="connsiteY1179" fmla="*/ 968487 h 1790471"/>
                <a:gd name="connsiteX1180" fmla="*/ 1285069 w 2305101"/>
                <a:gd name="connsiteY1180" fmla="*/ 916386 h 1790471"/>
                <a:gd name="connsiteX1181" fmla="*/ 1301167 w 2305101"/>
                <a:gd name="connsiteY1181" fmla="*/ 911337 h 1790471"/>
                <a:gd name="connsiteX1182" fmla="*/ 1313168 w 2305101"/>
                <a:gd name="connsiteY1182" fmla="*/ 908004 h 1790471"/>
                <a:gd name="connsiteX1183" fmla="*/ 1329265 w 2305101"/>
                <a:gd name="connsiteY1183" fmla="*/ 929816 h 1790471"/>
                <a:gd name="connsiteX1184" fmla="*/ 1336879 w 2305101"/>
                <a:gd name="connsiteY1184" fmla="*/ 927536 h 1790471"/>
                <a:gd name="connsiteX1185" fmla="*/ 1337552 w 2305101"/>
                <a:gd name="connsiteY1185" fmla="*/ 924863 h 1790471"/>
                <a:gd name="connsiteX1186" fmla="*/ 1330122 w 2305101"/>
                <a:gd name="connsiteY1186" fmla="*/ 899431 h 1790471"/>
                <a:gd name="connsiteX1187" fmla="*/ 1320121 w 2305101"/>
                <a:gd name="connsiteY1187" fmla="*/ 873047 h 1790471"/>
                <a:gd name="connsiteX1188" fmla="*/ 1315740 w 2305101"/>
                <a:gd name="connsiteY1188" fmla="*/ 858569 h 1790471"/>
                <a:gd name="connsiteX1189" fmla="*/ 1315073 w 2305101"/>
                <a:gd name="connsiteY1189" fmla="*/ 856569 h 1790471"/>
                <a:gd name="connsiteX1190" fmla="*/ 1314502 w 2305101"/>
                <a:gd name="connsiteY1190" fmla="*/ 847710 h 1790471"/>
                <a:gd name="connsiteX1191" fmla="*/ 1299166 w 2305101"/>
                <a:gd name="connsiteY1191" fmla="*/ 836852 h 1790471"/>
                <a:gd name="connsiteX1192" fmla="*/ 1282307 w 2305101"/>
                <a:gd name="connsiteY1192" fmla="*/ 825612 h 1790471"/>
                <a:gd name="connsiteX1193" fmla="*/ 1263257 w 2305101"/>
                <a:gd name="connsiteY1193" fmla="*/ 811420 h 1790471"/>
                <a:gd name="connsiteX1194" fmla="*/ 1259447 w 2305101"/>
                <a:gd name="connsiteY1194" fmla="*/ 804753 h 1790471"/>
                <a:gd name="connsiteX1195" fmla="*/ 1245445 w 2305101"/>
                <a:gd name="connsiteY1195" fmla="*/ 797133 h 1790471"/>
                <a:gd name="connsiteX1196" fmla="*/ 1221728 w 2305101"/>
                <a:gd name="connsiteY1196" fmla="*/ 777130 h 1790471"/>
                <a:gd name="connsiteX1197" fmla="*/ 1181818 w 2305101"/>
                <a:gd name="connsiteY1197" fmla="*/ 754461 h 1790471"/>
                <a:gd name="connsiteX1198" fmla="*/ 1151053 w 2305101"/>
                <a:gd name="connsiteY1198" fmla="*/ 764938 h 1790471"/>
                <a:gd name="connsiteX1199" fmla="*/ 1142480 w 2305101"/>
                <a:gd name="connsiteY1199" fmla="*/ 771606 h 1790471"/>
                <a:gd name="connsiteX1200" fmla="*/ 1142480 w 2305101"/>
                <a:gd name="connsiteY1200" fmla="*/ 771606 h 1790471"/>
                <a:gd name="connsiteX1201" fmla="*/ 1141146 w 2305101"/>
                <a:gd name="connsiteY1201" fmla="*/ 772749 h 1790471"/>
                <a:gd name="connsiteX1202" fmla="*/ 1136765 w 2305101"/>
                <a:gd name="connsiteY1202" fmla="*/ 776082 h 1790471"/>
                <a:gd name="connsiteX1203" fmla="*/ 1118287 w 2305101"/>
                <a:gd name="connsiteY1203" fmla="*/ 787512 h 1790471"/>
                <a:gd name="connsiteX1204" fmla="*/ 1080663 w 2305101"/>
                <a:gd name="connsiteY1204" fmla="*/ 812087 h 1790471"/>
                <a:gd name="connsiteX1205" fmla="*/ 1068757 w 2305101"/>
                <a:gd name="connsiteY1205" fmla="*/ 821612 h 1790471"/>
                <a:gd name="connsiteX1206" fmla="*/ 1049135 w 2305101"/>
                <a:gd name="connsiteY1206" fmla="*/ 819231 h 1790471"/>
                <a:gd name="connsiteX1207" fmla="*/ 1043801 w 2305101"/>
                <a:gd name="connsiteY1207" fmla="*/ 819231 h 1790471"/>
                <a:gd name="connsiteX1208" fmla="*/ 1041896 w 2305101"/>
                <a:gd name="connsiteY1208" fmla="*/ 817707 h 1790471"/>
                <a:gd name="connsiteX1209" fmla="*/ 1039039 w 2305101"/>
                <a:gd name="connsiteY1209" fmla="*/ 814945 h 1790471"/>
                <a:gd name="connsiteX1210" fmla="*/ 1033419 w 2305101"/>
                <a:gd name="connsiteY1210" fmla="*/ 809229 h 1790471"/>
                <a:gd name="connsiteX1211" fmla="*/ 1032847 w 2305101"/>
                <a:gd name="connsiteY1211" fmla="*/ 808563 h 1790471"/>
                <a:gd name="connsiteX1212" fmla="*/ 1032847 w 2305101"/>
                <a:gd name="connsiteY1212" fmla="*/ 807896 h 1790471"/>
                <a:gd name="connsiteX1213" fmla="*/ 1074471 w 2305101"/>
                <a:gd name="connsiteY1213" fmla="*/ 794847 h 1790471"/>
                <a:gd name="connsiteX1214" fmla="*/ 1097808 w 2305101"/>
                <a:gd name="connsiteY1214" fmla="*/ 764938 h 1790471"/>
                <a:gd name="connsiteX1215" fmla="*/ 1110857 w 2305101"/>
                <a:gd name="connsiteY1215" fmla="*/ 726838 h 1790471"/>
                <a:gd name="connsiteX1216" fmla="*/ 1090378 w 2305101"/>
                <a:gd name="connsiteY1216" fmla="*/ 699597 h 1790471"/>
                <a:gd name="connsiteX1217" fmla="*/ 1096474 w 2305101"/>
                <a:gd name="connsiteY1217" fmla="*/ 690072 h 1790471"/>
                <a:gd name="connsiteX1218" fmla="*/ 1102285 w 2305101"/>
                <a:gd name="connsiteY1218" fmla="*/ 681404 h 1790471"/>
                <a:gd name="connsiteX1219" fmla="*/ 1104952 w 2305101"/>
                <a:gd name="connsiteY1219" fmla="*/ 676260 h 1790471"/>
                <a:gd name="connsiteX1220" fmla="*/ 1106857 w 2305101"/>
                <a:gd name="connsiteY1220" fmla="*/ 673689 h 1790471"/>
                <a:gd name="connsiteX1221" fmla="*/ 1130288 w 2305101"/>
                <a:gd name="connsiteY1221" fmla="*/ 648066 h 1790471"/>
                <a:gd name="connsiteX1222" fmla="*/ 1136384 w 2305101"/>
                <a:gd name="connsiteY1222" fmla="*/ 642732 h 1790471"/>
                <a:gd name="connsiteX1223" fmla="*/ 1137241 w 2305101"/>
                <a:gd name="connsiteY1223" fmla="*/ 641970 h 1790471"/>
                <a:gd name="connsiteX1224" fmla="*/ 1137908 w 2305101"/>
                <a:gd name="connsiteY1224" fmla="*/ 641399 h 1790471"/>
                <a:gd name="connsiteX1225" fmla="*/ 1144099 w 2305101"/>
                <a:gd name="connsiteY1225" fmla="*/ 636446 h 1790471"/>
                <a:gd name="connsiteX1226" fmla="*/ 1150862 w 2305101"/>
                <a:gd name="connsiteY1226" fmla="*/ 629397 h 1790471"/>
                <a:gd name="connsiteX1227" fmla="*/ 1152577 w 2305101"/>
                <a:gd name="connsiteY1227" fmla="*/ 628635 h 1790471"/>
                <a:gd name="connsiteX1228" fmla="*/ 1153243 w 2305101"/>
                <a:gd name="connsiteY1228" fmla="*/ 628635 h 1790471"/>
                <a:gd name="connsiteX1229" fmla="*/ 1154101 w 2305101"/>
                <a:gd name="connsiteY1229" fmla="*/ 628635 h 1790471"/>
                <a:gd name="connsiteX1230" fmla="*/ 1161340 w 2305101"/>
                <a:gd name="connsiteY1230" fmla="*/ 626730 h 1790471"/>
                <a:gd name="connsiteX1231" fmla="*/ 1165245 w 2305101"/>
                <a:gd name="connsiteY1231" fmla="*/ 625968 h 1790471"/>
                <a:gd name="connsiteX1232" fmla="*/ 1166007 w 2305101"/>
                <a:gd name="connsiteY1232" fmla="*/ 625968 h 1790471"/>
                <a:gd name="connsiteX1233" fmla="*/ 1167721 w 2305101"/>
                <a:gd name="connsiteY1233" fmla="*/ 625968 h 1790471"/>
                <a:gd name="connsiteX1234" fmla="*/ 1202202 w 2305101"/>
                <a:gd name="connsiteY1234" fmla="*/ 627397 h 1790471"/>
                <a:gd name="connsiteX1235" fmla="*/ 1208393 w 2305101"/>
                <a:gd name="connsiteY1235" fmla="*/ 628254 h 1790471"/>
                <a:gd name="connsiteX1236" fmla="*/ 1214203 w 2305101"/>
                <a:gd name="connsiteY1236" fmla="*/ 629112 h 1790471"/>
                <a:gd name="connsiteX1237" fmla="*/ 1237540 w 2305101"/>
                <a:gd name="connsiteY1237" fmla="*/ 631874 h 1790471"/>
                <a:gd name="connsiteX1238" fmla="*/ 1285927 w 2305101"/>
                <a:gd name="connsiteY1238" fmla="*/ 642637 h 1790471"/>
                <a:gd name="connsiteX1239" fmla="*/ 1333552 w 2305101"/>
                <a:gd name="connsiteY1239" fmla="*/ 656258 h 1790471"/>
                <a:gd name="connsiteX1240" fmla="*/ 1379271 w 2305101"/>
                <a:gd name="connsiteY1240" fmla="*/ 665783 h 1790471"/>
                <a:gd name="connsiteX1241" fmla="*/ 1400512 w 2305101"/>
                <a:gd name="connsiteY1241" fmla="*/ 672165 h 1790471"/>
                <a:gd name="connsiteX1242" fmla="*/ 1401465 w 2305101"/>
                <a:gd name="connsiteY1242" fmla="*/ 672165 h 1790471"/>
                <a:gd name="connsiteX1243" fmla="*/ 1402798 w 2305101"/>
                <a:gd name="connsiteY1243" fmla="*/ 672831 h 1790471"/>
                <a:gd name="connsiteX1244" fmla="*/ 1407656 w 2305101"/>
                <a:gd name="connsiteY1244" fmla="*/ 675117 h 1790471"/>
                <a:gd name="connsiteX1245" fmla="*/ 1418705 w 2305101"/>
                <a:gd name="connsiteY1245" fmla="*/ 681213 h 1790471"/>
                <a:gd name="connsiteX1246" fmla="*/ 1428230 w 2305101"/>
                <a:gd name="connsiteY1246" fmla="*/ 687405 h 1790471"/>
                <a:gd name="connsiteX1247" fmla="*/ 1432707 w 2305101"/>
                <a:gd name="connsiteY1247" fmla="*/ 690643 h 1790471"/>
                <a:gd name="connsiteX1248" fmla="*/ 1435660 w 2305101"/>
                <a:gd name="connsiteY1248" fmla="*/ 692929 h 1790471"/>
                <a:gd name="connsiteX1249" fmla="*/ 1453186 w 2305101"/>
                <a:gd name="connsiteY1249" fmla="*/ 708360 h 1790471"/>
                <a:gd name="connsiteX1250" fmla="*/ 1513098 w 2305101"/>
                <a:gd name="connsiteY1250" fmla="*/ 772749 h 1790471"/>
                <a:gd name="connsiteX1251" fmla="*/ 1542721 w 2305101"/>
                <a:gd name="connsiteY1251" fmla="*/ 807229 h 1790471"/>
                <a:gd name="connsiteX1252" fmla="*/ 1559294 w 2305101"/>
                <a:gd name="connsiteY1252" fmla="*/ 824374 h 1790471"/>
                <a:gd name="connsiteX1253" fmla="*/ 1567104 w 2305101"/>
                <a:gd name="connsiteY1253" fmla="*/ 832185 h 1790471"/>
                <a:gd name="connsiteX1254" fmla="*/ 1577296 w 2305101"/>
                <a:gd name="connsiteY1254" fmla="*/ 839233 h 1790471"/>
                <a:gd name="connsiteX1255" fmla="*/ 1581868 w 2305101"/>
                <a:gd name="connsiteY1255" fmla="*/ 840567 h 1790471"/>
                <a:gd name="connsiteX1256" fmla="*/ 1598251 w 2305101"/>
                <a:gd name="connsiteY1256" fmla="*/ 870475 h 1790471"/>
                <a:gd name="connsiteX1257" fmla="*/ 1645876 w 2305101"/>
                <a:gd name="connsiteY1257" fmla="*/ 913147 h 1790471"/>
                <a:gd name="connsiteX1258" fmla="*/ 1706074 w 2305101"/>
                <a:gd name="connsiteY1258" fmla="*/ 936864 h 1790471"/>
                <a:gd name="connsiteX1259" fmla="*/ 1723696 w 2305101"/>
                <a:gd name="connsiteY1259" fmla="*/ 942579 h 1790471"/>
                <a:gd name="connsiteX1260" fmla="*/ 1735411 w 2305101"/>
                <a:gd name="connsiteY1260" fmla="*/ 949152 h 1790471"/>
                <a:gd name="connsiteX1261" fmla="*/ 1739983 w 2305101"/>
                <a:gd name="connsiteY1261" fmla="*/ 949152 h 1790471"/>
                <a:gd name="connsiteX1262" fmla="*/ 1740745 w 2305101"/>
                <a:gd name="connsiteY1262" fmla="*/ 949152 h 1790471"/>
                <a:gd name="connsiteX1263" fmla="*/ 1743031 w 2305101"/>
                <a:gd name="connsiteY1263" fmla="*/ 949152 h 1790471"/>
                <a:gd name="connsiteX1264" fmla="*/ 1757890 w 2305101"/>
                <a:gd name="connsiteY1264" fmla="*/ 953247 h 1790471"/>
                <a:gd name="connsiteX1265" fmla="*/ 1771797 w 2305101"/>
                <a:gd name="connsiteY1265" fmla="*/ 958200 h 1790471"/>
                <a:gd name="connsiteX1266" fmla="*/ 1778274 w 2305101"/>
                <a:gd name="connsiteY1266" fmla="*/ 960582 h 1790471"/>
                <a:gd name="connsiteX1267" fmla="*/ 1779798 w 2305101"/>
                <a:gd name="connsiteY1267" fmla="*/ 960582 h 1790471"/>
                <a:gd name="connsiteX1268" fmla="*/ 1759129 w 2305101"/>
                <a:gd name="connsiteY1268" fmla="*/ 1000682 h 1790471"/>
                <a:gd name="connsiteX1269" fmla="*/ 1741031 w 2305101"/>
                <a:gd name="connsiteY1269" fmla="*/ 1049450 h 1790471"/>
                <a:gd name="connsiteX1270" fmla="*/ 1716361 w 2305101"/>
                <a:gd name="connsiteY1270" fmla="*/ 1151748 h 1790471"/>
                <a:gd name="connsiteX1271" fmla="*/ 1712456 w 2305101"/>
                <a:gd name="connsiteY1271" fmla="*/ 1171370 h 1790471"/>
                <a:gd name="connsiteX1272" fmla="*/ 1683881 w 2305101"/>
                <a:gd name="connsiteY1272" fmla="*/ 1165179 h 1790471"/>
                <a:gd name="connsiteX1273" fmla="*/ 1640161 w 2305101"/>
                <a:gd name="connsiteY1273" fmla="*/ 1151367 h 1790471"/>
                <a:gd name="connsiteX1274" fmla="*/ 1637209 w 2305101"/>
                <a:gd name="connsiteY1274" fmla="*/ 1162607 h 1790471"/>
                <a:gd name="connsiteX1275" fmla="*/ 1680357 w 2305101"/>
                <a:gd name="connsiteY1275" fmla="*/ 1178323 h 1790471"/>
                <a:gd name="connsiteX1276" fmla="*/ 1709979 w 2305101"/>
                <a:gd name="connsiteY1276" fmla="*/ 1184324 h 1790471"/>
                <a:gd name="connsiteX1277" fmla="*/ 1698359 w 2305101"/>
                <a:gd name="connsiteY1277" fmla="*/ 1256904 h 1790471"/>
                <a:gd name="connsiteX1278" fmla="*/ 1691406 w 2305101"/>
                <a:gd name="connsiteY1278" fmla="*/ 1316817 h 1790471"/>
                <a:gd name="connsiteX1279" fmla="*/ 1687596 w 2305101"/>
                <a:gd name="connsiteY1279" fmla="*/ 1377110 h 1790471"/>
                <a:gd name="connsiteX1280" fmla="*/ 1687596 w 2305101"/>
                <a:gd name="connsiteY1280" fmla="*/ 1389207 h 1790471"/>
                <a:gd name="connsiteX1281" fmla="*/ 1685977 w 2305101"/>
                <a:gd name="connsiteY1281" fmla="*/ 1387778 h 1790471"/>
                <a:gd name="connsiteX1282" fmla="*/ 1959058 w 2305101"/>
                <a:gd name="connsiteY1282" fmla="*/ 979917 h 1790471"/>
                <a:gd name="connsiteX1283" fmla="*/ 1959058 w 2305101"/>
                <a:gd name="connsiteY1283" fmla="*/ 979917 h 1790471"/>
                <a:gd name="connsiteX1284" fmla="*/ 1920482 w 2305101"/>
                <a:gd name="connsiteY1284" fmla="*/ 1020589 h 1790471"/>
                <a:gd name="connsiteX1285" fmla="*/ 1895527 w 2305101"/>
                <a:gd name="connsiteY1285" fmla="*/ 1077072 h 1790471"/>
                <a:gd name="connsiteX1286" fmla="*/ 1880858 w 2305101"/>
                <a:gd name="connsiteY1286" fmla="*/ 1127079 h 1790471"/>
                <a:gd name="connsiteX1287" fmla="*/ 1867047 w 2305101"/>
                <a:gd name="connsiteY1287" fmla="*/ 1191277 h 1790471"/>
                <a:gd name="connsiteX1288" fmla="*/ 1848568 w 2305101"/>
                <a:gd name="connsiteY1288" fmla="*/ 1289480 h 1790471"/>
                <a:gd name="connsiteX1289" fmla="*/ 1838377 w 2305101"/>
                <a:gd name="connsiteY1289" fmla="*/ 1391874 h 1790471"/>
                <a:gd name="connsiteX1290" fmla="*/ 1839805 w 2305101"/>
                <a:gd name="connsiteY1290" fmla="*/ 1440070 h 1790471"/>
                <a:gd name="connsiteX1291" fmla="*/ 1840853 w 2305101"/>
                <a:gd name="connsiteY1291" fmla="*/ 1451405 h 1790471"/>
                <a:gd name="connsiteX1292" fmla="*/ 1841996 w 2305101"/>
                <a:gd name="connsiteY1292" fmla="*/ 1460168 h 1790471"/>
                <a:gd name="connsiteX1293" fmla="*/ 1841996 w 2305101"/>
                <a:gd name="connsiteY1293" fmla="*/ 1461692 h 1790471"/>
                <a:gd name="connsiteX1294" fmla="*/ 1845901 w 2305101"/>
                <a:gd name="connsiteY1294" fmla="*/ 1484266 h 1790471"/>
                <a:gd name="connsiteX1295" fmla="*/ 1855426 w 2305101"/>
                <a:gd name="connsiteY1295" fmla="*/ 1504364 h 1790471"/>
                <a:gd name="connsiteX1296" fmla="*/ 1852093 w 2305101"/>
                <a:gd name="connsiteY1296" fmla="*/ 1504364 h 1790471"/>
                <a:gd name="connsiteX1297" fmla="*/ 1835710 w 2305101"/>
                <a:gd name="connsiteY1297" fmla="*/ 1501697 h 1790471"/>
                <a:gd name="connsiteX1298" fmla="*/ 1802848 w 2305101"/>
                <a:gd name="connsiteY1298" fmla="*/ 1492172 h 1790471"/>
                <a:gd name="connsiteX1299" fmla="*/ 1735697 w 2305101"/>
                <a:gd name="connsiteY1299" fmla="*/ 1465311 h 1790471"/>
                <a:gd name="connsiteX1300" fmla="*/ 1733792 w 2305101"/>
                <a:gd name="connsiteY1300" fmla="*/ 1468741 h 1790471"/>
                <a:gd name="connsiteX1301" fmla="*/ 1801134 w 2305101"/>
                <a:gd name="connsiteY1301" fmla="*/ 1505221 h 1790471"/>
                <a:gd name="connsiteX1302" fmla="*/ 1835043 w 2305101"/>
                <a:gd name="connsiteY1302" fmla="*/ 1517032 h 1790471"/>
                <a:gd name="connsiteX1303" fmla="*/ 1854093 w 2305101"/>
                <a:gd name="connsiteY1303" fmla="*/ 1519604 h 1790471"/>
                <a:gd name="connsiteX1304" fmla="*/ 1862284 w 2305101"/>
                <a:gd name="connsiteY1304" fmla="*/ 1518461 h 1790471"/>
                <a:gd name="connsiteX1305" fmla="*/ 1865332 w 2305101"/>
                <a:gd name="connsiteY1305" fmla="*/ 1516746 h 1790471"/>
                <a:gd name="connsiteX1306" fmla="*/ 1869333 w 2305101"/>
                <a:gd name="connsiteY1306" fmla="*/ 1520557 h 1790471"/>
                <a:gd name="connsiteX1307" fmla="*/ 1863046 w 2305101"/>
                <a:gd name="connsiteY1307" fmla="*/ 1520557 h 1790471"/>
                <a:gd name="connsiteX1308" fmla="*/ 1826470 w 2305101"/>
                <a:gd name="connsiteY1308" fmla="*/ 1519033 h 1790471"/>
                <a:gd name="connsiteX1309" fmla="*/ 1822755 w 2305101"/>
                <a:gd name="connsiteY1309" fmla="*/ 1519033 h 1790471"/>
                <a:gd name="connsiteX1310" fmla="*/ 1821994 w 2305101"/>
                <a:gd name="connsiteY1310" fmla="*/ 1519033 h 1790471"/>
                <a:gd name="connsiteX1311" fmla="*/ 1820279 w 2305101"/>
                <a:gd name="connsiteY1311" fmla="*/ 1519033 h 1790471"/>
                <a:gd name="connsiteX1312" fmla="*/ 1810754 w 2305101"/>
                <a:gd name="connsiteY1312" fmla="*/ 1517509 h 1790471"/>
                <a:gd name="connsiteX1313" fmla="*/ 1790180 w 2305101"/>
                <a:gd name="connsiteY1313" fmla="*/ 1513413 h 1790471"/>
                <a:gd name="connsiteX1314" fmla="*/ 1761605 w 2305101"/>
                <a:gd name="connsiteY1314" fmla="*/ 1506745 h 1790471"/>
                <a:gd name="connsiteX1315" fmla="*/ 1748651 w 2305101"/>
                <a:gd name="connsiteY1315" fmla="*/ 1502364 h 1790471"/>
                <a:gd name="connsiteX1316" fmla="*/ 1748651 w 2305101"/>
                <a:gd name="connsiteY1316" fmla="*/ 1502364 h 1790471"/>
                <a:gd name="connsiteX1317" fmla="*/ 1745698 w 2305101"/>
                <a:gd name="connsiteY1317" fmla="*/ 1501030 h 1790471"/>
                <a:gd name="connsiteX1318" fmla="*/ 1739697 w 2305101"/>
                <a:gd name="connsiteY1318" fmla="*/ 1497601 h 1790471"/>
                <a:gd name="connsiteX1319" fmla="*/ 1735030 w 2305101"/>
                <a:gd name="connsiteY1319" fmla="*/ 1494458 h 1790471"/>
                <a:gd name="connsiteX1320" fmla="*/ 1731601 w 2305101"/>
                <a:gd name="connsiteY1320" fmla="*/ 1491219 h 1790471"/>
                <a:gd name="connsiteX1321" fmla="*/ 1727982 w 2305101"/>
                <a:gd name="connsiteY1321" fmla="*/ 1487219 h 1790471"/>
                <a:gd name="connsiteX1322" fmla="*/ 1725696 w 2305101"/>
                <a:gd name="connsiteY1322" fmla="*/ 1483218 h 1790471"/>
                <a:gd name="connsiteX1323" fmla="*/ 1725696 w 2305101"/>
                <a:gd name="connsiteY1323" fmla="*/ 1482647 h 1790471"/>
                <a:gd name="connsiteX1324" fmla="*/ 1723981 w 2305101"/>
                <a:gd name="connsiteY1324" fmla="*/ 1478075 h 1790471"/>
                <a:gd name="connsiteX1325" fmla="*/ 1722743 w 2305101"/>
                <a:gd name="connsiteY1325" fmla="*/ 1470836 h 1790471"/>
                <a:gd name="connsiteX1326" fmla="*/ 1721124 w 2305101"/>
                <a:gd name="connsiteY1326" fmla="*/ 1460263 h 1790471"/>
                <a:gd name="connsiteX1327" fmla="*/ 1721124 w 2305101"/>
                <a:gd name="connsiteY1327" fmla="*/ 1441213 h 1790471"/>
                <a:gd name="connsiteX1328" fmla="*/ 1740936 w 2305101"/>
                <a:gd name="connsiteY1328" fmla="*/ 1453405 h 1790471"/>
                <a:gd name="connsiteX1329" fmla="*/ 1764272 w 2305101"/>
                <a:gd name="connsiteY1329" fmla="*/ 1458168 h 1790471"/>
                <a:gd name="connsiteX1330" fmla="*/ 1766667 w 2305101"/>
                <a:gd name="connsiteY1330" fmla="*/ 1453492 h 1790471"/>
                <a:gd name="connsiteX1331" fmla="*/ 1765129 w 2305101"/>
                <a:gd name="connsiteY1331" fmla="*/ 1451500 h 1790471"/>
                <a:gd name="connsiteX1332" fmla="*/ 1744460 w 2305101"/>
                <a:gd name="connsiteY1332" fmla="*/ 1443309 h 1790471"/>
                <a:gd name="connsiteX1333" fmla="*/ 1725410 w 2305101"/>
                <a:gd name="connsiteY1333" fmla="*/ 1431974 h 1790471"/>
                <a:gd name="connsiteX1334" fmla="*/ 1721409 w 2305101"/>
                <a:gd name="connsiteY1334" fmla="*/ 1431402 h 1790471"/>
                <a:gd name="connsiteX1335" fmla="*/ 1722267 w 2305101"/>
                <a:gd name="connsiteY1335" fmla="*/ 1390635 h 1790471"/>
                <a:gd name="connsiteX1336" fmla="*/ 1730744 w 2305101"/>
                <a:gd name="connsiteY1336" fmla="*/ 1283193 h 1790471"/>
                <a:gd name="connsiteX1337" fmla="*/ 1769416 w 2305101"/>
                <a:gd name="connsiteY1337" fmla="*/ 1076310 h 1790471"/>
                <a:gd name="connsiteX1338" fmla="*/ 1804087 w 2305101"/>
                <a:gd name="connsiteY1338" fmla="*/ 986871 h 1790471"/>
                <a:gd name="connsiteX1339" fmla="*/ 1820851 w 2305101"/>
                <a:gd name="connsiteY1339" fmla="*/ 956295 h 1790471"/>
                <a:gd name="connsiteX1340" fmla="*/ 1824565 w 2305101"/>
                <a:gd name="connsiteY1340" fmla="*/ 950295 h 1790471"/>
                <a:gd name="connsiteX1341" fmla="*/ 1826280 w 2305101"/>
                <a:gd name="connsiteY1341" fmla="*/ 948104 h 1790471"/>
                <a:gd name="connsiteX1342" fmla="*/ 1828947 w 2305101"/>
                <a:gd name="connsiteY1342" fmla="*/ 945151 h 1790471"/>
                <a:gd name="connsiteX1343" fmla="*/ 1830757 w 2305101"/>
                <a:gd name="connsiteY1343" fmla="*/ 943437 h 1790471"/>
                <a:gd name="connsiteX1344" fmla="*/ 1832471 w 2305101"/>
                <a:gd name="connsiteY1344" fmla="*/ 942389 h 1790471"/>
                <a:gd name="connsiteX1345" fmla="*/ 1837900 w 2305101"/>
                <a:gd name="connsiteY1345" fmla="*/ 938674 h 1790471"/>
                <a:gd name="connsiteX1346" fmla="*/ 1838567 w 2305101"/>
                <a:gd name="connsiteY1346" fmla="*/ 938007 h 1790471"/>
                <a:gd name="connsiteX1347" fmla="*/ 1839138 w 2305101"/>
                <a:gd name="connsiteY1347" fmla="*/ 938007 h 1790471"/>
                <a:gd name="connsiteX1348" fmla="*/ 1843901 w 2305101"/>
                <a:gd name="connsiteY1348" fmla="*/ 932959 h 1790471"/>
                <a:gd name="connsiteX1349" fmla="*/ 1843901 w 2305101"/>
                <a:gd name="connsiteY1349" fmla="*/ 932959 h 1790471"/>
                <a:gd name="connsiteX1350" fmla="*/ 1847235 w 2305101"/>
                <a:gd name="connsiteY1350" fmla="*/ 932959 h 1790471"/>
                <a:gd name="connsiteX1351" fmla="*/ 1863999 w 2305101"/>
                <a:gd name="connsiteY1351" fmla="*/ 932007 h 1790471"/>
                <a:gd name="connsiteX1352" fmla="*/ 1878572 w 2305101"/>
                <a:gd name="connsiteY1352" fmla="*/ 932007 h 1790471"/>
                <a:gd name="connsiteX1353" fmla="*/ 1882858 w 2305101"/>
                <a:gd name="connsiteY1353" fmla="*/ 932578 h 1790471"/>
                <a:gd name="connsiteX1354" fmla="*/ 1888192 w 2305101"/>
                <a:gd name="connsiteY1354" fmla="*/ 933340 h 1790471"/>
                <a:gd name="connsiteX1355" fmla="*/ 1917529 w 2305101"/>
                <a:gd name="connsiteY1355" fmla="*/ 939150 h 1790471"/>
                <a:gd name="connsiteX1356" fmla="*/ 1946104 w 2305101"/>
                <a:gd name="connsiteY1356" fmla="*/ 948675 h 1790471"/>
                <a:gd name="connsiteX1357" fmla="*/ 1946104 w 2305101"/>
                <a:gd name="connsiteY1357" fmla="*/ 948675 h 1790471"/>
                <a:gd name="connsiteX1358" fmla="*/ 1948962 w 2305101"/>
                <a:gd name="connsiteY1358" fmla="*/ 950009 h 1790471"/>
                <a:gd name="connsiteX1359" fmla="*/ 1956105 w 2305101"/>
                <a:gd name="connsiteY1359" fmla="*/ 953533 h 1790471"/>
                <a:gd name="connsiteX1360" fmla="*/ 1969345 w 2305101"/>
                <a:gd name="connsiteY1360" fmla="*/ 961915 h 1790471"/>
                <a:gd name="connsiteX1361" fmla="*/ 1971250 w 2305101"/>
                <a:gd name="connsiteY1361" fmla="*/ 963344 h 1790471"/>
                <a:gd name="connsiteX1362" fmla="*/ 1971917 w 2305101"/>
                <a:gd name="connsiteY1362" fmla="*/ 963820 h 1790471"/>
                <a:gd name="connsiteX1363" fmla="*/ 1977442 w 2305101"/>
                <a:gd name="connsiteY1363" fmla="*/ 968964 h 1790471"/>
                <a:gd name="connsiteX1364" fmla="*/ 1981633 w 2305101"/>
                <a:gd name="connsiteY1364" fmla="*/ 973536 h 1790471"/>
                <a:gd name="connsiteX1365" fmla="*/ 1981633 w 2305101"/>
                <a:gd name="connsiteY1365" fmla="*/ 973536 h 1790471"/>
                <a:gd name="connsiteX1366" fmla="*/ 1959058 w 2305101"/>
                <a:gd name="connsiteY1366" fmla="*/ 979917 h 179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</a:cxnLst>
              <a:rect l="l" t="t" r="r" b="b"/>
              <a:pathLst>
                <a:path w="2305101" h="1790471">
                  <a:moveTo>
                    <a:pt x="2305102" y="1036401"/>
                  </a:moveTo>
                  <a:cubicBezTo>
                    <a:pt x="2237665" y="1023351"/>
                    <a:pt x="2170990" y="1006206"/>
                    <a:pt x="2103648" y="992681"/>
                  </a:cubicBezTo>
                  <a:cubicBezTo>
                    <a:pt x="2093170" y="990585"/>
                    <a:pt x="2082598" y="988776"/>
                    <a:pt x="2072215" y="986109"/>
                  </a:cubicBezTo>
                  <a:cubicBezTo>
                    <a:pt x="2061833" y="983442"/>
                    <a:pt x="2052689" y="981156"/>
                    <a:pt x="2042878" y="978870"/>
                  </a:cubicBezTo>
                  <a:cubicBezTo>
                    <a:pt x="2035544" y="977250"/>
                    <a:pt x="2028305" y="975726"/>
                    <a:pt x="2020971" y="974774"/>
                  </a:cubicBezTo>
                  <a:cubicBezTo>
                    <a:pt x="2019562" y="969375"/>
                    <a:pt x="2017516" y="964163"/>
                    <a:pt x="2014875" y="959248"/>
                  </a:cubicBezTo>
                  <a:cubicBezTo>
                    <a:pt x="2008275" y="948432"/>
                    <a:pt x="1999482" y="939120"/>
                    <a:pt x="1989062" y="931911"/>
                  </a:cubicBezTo>
                  <a:cubicBezTo>
                    <a:pt x="1969967" y="918387"/>
                    <a:pt x="1948318" y="908892"/>
                    <a:pt x="1925435" y="904003"/>
                  </a:cubicBezTo>
                  <a:cubicBezTo>
                    <a:pt x="1903710" y="898224"/>
                    <a:pt x="1881203" y="895941"/>
                    <a:pt x="1858760" y="897240"/>
                  </a:cubicBezTo>
                  <a:cubicBezTo>
                    <a:pt x="1845346" y="897662"/>
                    <a:pt x="1832250" y="901427"/>
                    <a:pt x="1820660" y="908194"/>
                  </a:cubicBezTo>
                  <a:cubicBezTo>
                    <a:pt x="1817206" y="910436"/>
                    <a:pt x="1814011" y="913056"/>
                    <a:pt x="1811135" y="916005"/>
                  </a:cubicBezTo>
                  <a:cubicBezTo>
                    <a:pt x="1808815" y="917652"/>
                    <a:pt x="1806619" y="919466"/>
                    <a:pt x="1804563" y="921434"/>
                  </a:cubicBezTo>
                  <a:cubicBezTo>
                    <a:pt x="1798389" y="919567"/>
                    <a:pt x="1791963" y="918667"/>
                    <a:pt x="1785513" y="918767"/>
                  </a:cubicBezTo>
                  <a:lnTo>
                    <a:pt x="1783703" y="918005"/>
                  </a:lnTo>
                  <a:cubicBezTo>
                    <a:pt x="1778345" y="915915"/>
                    <a:pt x="1772550" y="915195"/>
                    <a:pt x="1766844" y="915909"/>
                  </a:cubicBezTo>
                  <a:lnTo>
                    <a:pt x="1762177" y="914385"/>
                  </a:lnTo>
                  <a:lnTo>
                    <a:pt x="1746175" y="910004"/>
                  </a:lnTo>
                  <a:cubicBezTo>
                    <a:pt x="1735602" y="907051"/>
                    <a:pt x="1725029" y="903717"/>
                    <a:pt x="1714552" y="900479"/>
                  </a:cubicBezTo>
                  <a:cubicBezTo>
                    <a:pt x="1696073" y="894383"/>
                    <a:pt x="1677595" y="888573"/>
                    <a:pt x="1659688" y="881429"/>
                  </a:cubicBezTo>
                  <a:lnTo>
                    <a:pt x="1658735" y="881429"/>
                  </a:lnTo>
                  <a:lnTo>
                    <a:pt x="1655592" y="880000"/>
                  </a:lnTo>
                  <a:lnTo>
                    <a:pt x="1649591" y="876952"/>
                  </a:lnTo>
                  <a:cubicBezTo>
                    <a:pt x="1645591" y="874857"/>
                    <a:pt x="1641876" y="872475"/>
                    <a:pt x="1638066" y="869999"/>
                  </a:cubicBezTo>
                  <a:cubicBezTo>
                    <a:pt x="1638066" y="869999"/>
                    <a:pt x="1634256" y="867237"/>
                    <a:pt x="1634351" y="867427"/>
                  </a:cubicBezTo>
                  <a:cubicBezTo>
                    <a:pt x="1632670" y="865936"/>
                    <a:pt x="1631079" y="864346"/>
                    <a:pt x="1629588" y="862665"/>
                  </a:cubicBezTo>
                  <a:cubicBezTo>
                    <a:pt x="1625969" y="858664"/>
                    <a:pt x="1622540" y="854568"/>
                    <a:pt x="1619111" y="850473"/>
                  </a:cubicBezTo>
                  <a:cubicBezTo>
                    <a:pt x="1612348" y="842281"/>
                    <a:pt x="1605109" y="834375"/>
                    <a:pt x="1597775" y="826660"/>
                  </a:cubicBezTo>
                  <a:cubicBezTo>
                    <a:pt x="1594155" y="822755"/>
                    <a:pt x="1589965" y="819516"/>
                    <a:pt x="1586154" y="815706"/>
                  </a:cubicBezTo>
                  <a:cubicBezTo>
                    <a:pt x="1582345" y="811896"/>
                    <a:pt x="1580535" y="810944"/>
                    <a:pt x="1577773" y="808467"/>
                  </a:cubicBezTo>
                  <a:lnTo>
                    <a:pt x="1576344" y="805800"/>
                  </a:lnTo>
                  <a:cubicBezTo>
                    <a:pt x="1572070" y="797970"/>
                    <a:pt x="1567097" y="790542"/>
                    <a:pt x="1561485" y="783607"/>
                  </a:cubicBezTo>
                  <a:cubicBezTo>
                    <a:pt x="1551103" y="768939"/>
                    <a:pt x="1540054" y="755032"/>
                    <a:pt x="1529004" y="740649"/>
                  </a:cubicBezTo>
                  <a:cubicBezTo>
                    <a:pt x="1509146" y="714501"/>
                    <a:pt x="1487095" y="690092"/>
                    <a:pt x="1463091" y="667688"/>
                  </a:cubicBezTo>
                  <a:cubicBezTo>
                    <a:pt x="1451218" y="656517"/>
                    <a:pt x="1437772" y="647147"/>
                    <a:pt x="1423182" y="639875"/>
                  </a:cubicBezTo>
                  <a:cubicBezTo>
                    <a:pt x="1408241" y="632904"/>
                    <a:pt x="1392455" y="627909"/>
                    <a:pt x="1376223" y="625016"/>
                  </a:cubicBezTo>
                  <a:cubicBezTo>
                    <a:pt x="1360793" y="622158"/>
                    <a:pt x="1345553" y="619491"/>
                    <a:pt x="1330408" y="615491"/>
                  </a:cubicBezTo>
                  <a:cubicBezTo>
                    <a:pt x="1315263" y="611490"/>
                    <a:pt x="1298500" y="605966"/>
                    <a:pt x="1282307" y="602156"/>
                  </a:cubicBezTo>
                  <a:cubicBezTo>
                    <a:pt x="1265276" y="597859"/>
                    <a:pt x="1247909" y="595023"/>
                    <a:pt x="1230396" y="593679"/>
                  </a:cubicBezTo>
                  <a:cubicBezTo>
                    <a:pt x="1218299" y="592917"/>
                    <a:pt x="1206107" y="591393"/>
                    <a:pt x="1193915" y="591012"/>
                  </a:cubicBezTo>
                  <a:cubicBezTo>
                    <a:pt x="1177197" y="590025"/>
                    <a:pt x="1160577" y="594180"/>
                    <a:pt x="1146290" y="602918"/>
                  </a:cubicBezTo>
                  <a:cubicBezTo>
                    <a:pt x="1130764" y="600537"/>
                    <a:pt x="1116572" y="613014"/>
                    <a:pt x="1105523" y="622920"/>
                  </a:cubicBezTo>
                  <a:lnTo>
                    <a:pt x="1099713" y="628540"/>
                  </a:lnTo>
                  <a:cubicBezTo>
                    <a:pt x="1095617" y="627683"/>
                    <a:pt x="1091331" y="627207"/>
                    <a:pt x="1087140" y="626635"/>
                  </a:cubicBezTo>
                  <a:cubicBezTo>
                    <a:pt x="1078663" y="625397"/>
                    <a:pt x="1070280" y="624159"/>
                    <a:pt x="1061803" y="623397"/>
                  </a:cubicBezTo>
                  <a:cubicBezTo>
                    <a:pt x="1051857" y="622113"/>
                    <a:pt x="1041818" y="621699"/>
                    <a:pt x="1031800" y="622158"/>
                  </a:cubicBezTo>
                  <a:lnTo>
                    <a:pt x="1031800" y="621682"/>
                  </a:lnTo>
                  <a:cubicBezTo>
                    <a:pt x="1031697" y="618798"/>
                    <a:pt x="1031184" y="615944"/>
                    <a:pt x="1030276" y="613205"/>
                  </a:cubicBezTo>
                  <a:cubicBezTo>
                    <a:pt x="1038716" y="604954"/>
                    <a:pt x="1046728" y="596275"/>
                    <a:pt x="1054279" y="587202"/>
                  </a:cubicBezTo>
                  <a:cubicBezTo>
                    <a:pt x="1059357" y="581187"/>
                    <a:pt x="1064004" y="574821"/>
                    <a:pt x="1068185" y="568152"/>
                  </a:cubicBezTo>
                  <a:cubicBezTo>
                    <a:pt x="1070095" y="564396"/>
                    <a:pt x="1071565" y="560433"/>
                    <a:pt x="1072566" y="556341"/>
                  </a:cubicBezTo>
                  <a:cubicBezTo>
                    <a:pt x="1073614" y="552435"/>
                    <a:pt x="1075329" y="548911"/>
                    <a:pt x="1076662" y="545006"/>
                  </a:cubicBezTo>
                  <a:cubicBezTo>
                    <a:pt x="1079973" y="538743"/>
                    <a:pt x="1084866" y="533456"/>
                    <a:pt x="1090854" y="529671"/>
                  </a:cubicBezTo>
                  <a:cubicBezTo>
                    <a:pt x="1096369" y="525299"/>
                    <a:pt x="1101271" y="520205"/>
                    <a:pt x="1105428" y="514526"/>
                  </a:cubicBezTo>
                  <a:cubicBezTo>
                    <a:pt x="1116001" y="498905"/>
                    <a:pt x="1106476" y="482046"/>
                    <a:pt x="1095903" y="470044"/>
                  </a:cubicBezTo>
                  <a:cubicBezTo>
                    <a:pt x="1093617" y="467472"/>
                    <a:pt x="1091331" y="465091"/>
                    <a:pt x="1089140" y="462519"/>
                  </a:cubicBezTo>
                  <a:cubicBezTo>
                    <a:pt x="1086993" y="460249"/>
                    <a:pt x="1085049" y="457795"/>
                    <a:pt x="1083330" y="455185"/>
                  </a:cubicBezTo>
                  <a:cubicBezTo>
                    <a:pt x="1082411" y="453648"/>
                    <a:pt x="1081584" y="452058"/>
                    <a:pt x="1080853" y="450423"/>
                  </a:cubicBezTo>
                  <a:cubicBezTo>
                    <a:pt x="1081615" y="452042"/>
                    <a:pt x="1080853" y="449375"/>
                    <a:pt x="1080282" y="447946"/>
                  </a:cubicBezTo>
                  <a:cubicBezTo>
                    <a:pt x="1080282" y="447946"/>
                    <a:pt x="1080282" y="444708"/>
                    <a:pt x="1080282" y="444136"/>
                  </a:cubicBezTo>
                  <a:cubicBezTo>
                    <a:pt x="1080282" y="443565"/>
                    <a:pt x="1080282" y="440517"/>
                    <a:pt x="1080282" y="439945"/>
                  </a:cubicBezTo>
                  <a:cubicBezTo>
                    <a:pt x="1081159" y="435838"/>
                    <a:pt x="1080105" y="431557"/>
                    <a:pt x="1077424" y="428325"/>
                  </a:cubicBezTo>
                  <a:cubicBezTo>
                    <a:pt x="1080943" y="421103"/>
                    <a:pt x="1086256" y="414904"/>
                    <a:pt x="1092855" y="410322"/>
                  </a:cubicBezTo>
                  <a:cubicBezTo>
                    <a:pt x="1104355" y="400440"/>
                    <a:pt x="1114336" y="388919"/>
                    <a:pt x="1122478" y="376128"/>
                  </a:cubicBezTo>
                  <a:cubicBezTo>
                    <a:pt x="1131812" y="361486"/>
                    <a:pt x="1134867" y="343706"/>
                    <a:pt x="1130955" y="326788"/>
                  </a:cubicBezTo>
                  <a:cubicBezTo>
                    <a:pt x="1126233" y="312481"/>
                    <a:pt x="1119220" y="299035"/>
                    <a:pt x="1110191" y="286974"/>
                  </a:cubicBezTo>
                  <a:cubicBezTo>
                    <a:pt x="1106687" y="281447"/>
                    <a:pt x="1103507" y="275723"/>
                    <a:pt x="1100666" y="269829"/>
                  </a:cubicBezTo>
                  <a:lnTo>
                    <a:pt x="1100189" y="268876"/>
                  </a:lnTo>
                  <a:lnTo>
                    <a:pt x="1100189" y="268209"/>
                  </a:lnTo>
                  <a:cubicBezTo>
                    <a:pt x="1099707" y="266874"/>
                    <a:pt x="1099325" y="265505"/>
                    <a:pt x="1099046" y="264114"/>
                  </a:cubicBezTo>
                  <a:cubicBezTo>
                    <a:pt x="1099046" y="266209"/>
                    <a:pt x="1098570" y="259446"/>
                    <a:pt x="1098475" y="259923"/>
                  </a:cubicBezTo>
                  <a:cubicBezTo>
                    <a:pt x="1098475" y="258113"/>
                    <a:pt x="1098475" y="256303"/>
                    <a:pt x="1098475" y="254493"/>
                  </a:cubicBezTo>
                  <a:cubicBezTo>
                    <a:pt x="1098627" y="248504"/>
                    <a:pt x="1099887" y="242594"/>
                    <a:pt x="1102190" y="237063"/>
                  </a:cubicBezTo>
                  <a:cubicBezTo>
                    <a:pt x="1104187" y="230125"/>
                    <a:pt x="1105714" y="223060"/>
                    <a:pt x="1106762" y="215917"/>
                  </a:cubicBezTo>
                  <a:cubicBezTo>
                    <a:pt x="1110581" y="193103"/>
                    <a:pt x="1102459" y="169921"/>
                    <a:pt x="1085235" y="154481"/>
                  </a:cubicBezTo>
                  <a:cubicBezTo>
                    <a:pt x="1081520" y="151052"/>
                    <a:pt x="1077329" y="148004"/>
                    <a:pt x="1073995" y="144956"/>
                  </a:cubicBezTo>
                  <a:cubicBezTo>
                    <a:pt x="1069558" y="140790"/>
                    <a:pt x="1064706" y="137088"/>
                    <a:pt x="1059517" y="133907"/>
                  </a:cubicBezTo>
                  <a:cubicBezTo>
                    <a:pt x="1050774" y="128413"/>
                    <a:pt x="1041745" y="123389"/>
                    <a:pt x="1032466" y="118857"/>
                  </a:cubicBezTo>
                  <a:cubicBezTo>
                    <a:pt x="1020560" y="112857"/>
                    <a:pt x="1008463" y="107427"/>
                    <a:pt x="996938" y="100950"/>
                  </a:cubicBezTo>
                  <a:cubicBezTo>
                    <a:pt x="983730" y="93521"/>
                    <a:pt x="970649" y="85869"/>
                    <a:pt x="957695" y="77995"/>
                  </a:cubicBezTo>
                  <a:cubicBezTo>
                    <a:pt x="931882" y="62279"/>
                    <a:pt x="906641" y="45324"/>
                    <a:pt x="879304" y="32180"/>
                  </a:cubicBezTo>
                  <a:cubicBezTo>
                    <a:pt x="849497" y="18379"/>
                    <a:pt x="817820" y="9040"/>
                    <a:pt x="785293" y="4462"/>
                  </a:cubicBezTo>
                  <a:cubicBezTo>
                    <a:pt x="745853" y="-1906"/>
                    <a:pt x="705613" y="-1455"/>
                    <a:pt x="666325" y="5796"/>
                  </a:cubicBezTo>
                  <a:cubicBezTo>
                    <a:pt x="651847" y="8558"/>
                    <a:pt x="632512" y="15321"/>
                    <a:pt x="629845" y="32561"/>
                  </a:cubicBezTo>
                  <a:cubicBezTo>
                    <a:pt x="628351" y="43315"/>
                    <a:pt x="632445" y="54088"/>
                    <a:pt x="640703" y="61136"/>
                  </a:cubicBezTo>
                  <a:cubicBezTo>
                    <a:pt x="632512" y="61136"/>
                    <a:pt x="624225" y="61136"/>
                    <a:pt x="616033" y="61136"/>
                  </a:cubicBezTo>
                  <a:cubicBezTo>
                    <a:pt x="607842" y="61136"/>
                    <a:pt x="596983" y="61993"/>
                    <a:pt x="587458" y="61136"/>
                  </a:cubicBezTo>
                  <a:cubicBezTo>
                    <a:pt x="581838" y="60660"/>
                    <a:pt x="576219" y="59802"/>
                    <a:pt x="570694" y="59136"/>
                  </a:cubicBezTo>
                  <a:cubicBezTo>
                    <a:pt x="564313" y="58320"/>
                    <a:pt x="557833" y="58806"/>
                    <a:pt x="551644" y="60564"/>
                  </a:cubicBezTo>
                  <a:cubicBezTo>
                    <a:pt x="549349" y="61068"/>
                    <a:pt x="547376" y="62522"/>
                    <a:pt x="546215" y="64565"/>
                  </a:cubicBezTo>
                  <a:cubicBezTo>
                    <a:pt x="537246" y="69732"/>
                    <a:pt x="527640" y="73703"/>
                    <a:pt x="517640" y="76376"/>
                  </a:cubicBezTo>
                  <a:cubicBezTo>
                    <a:pt x="504210" y="79233"/>
                    <a:pt x="492208" y="69137"/>
                    <a:pt x="482398" y="61136"/>
                  </a:cubicBezTo>
                  <a:cubicBezTo>
                    <a:pt x="460205" y="41957"/>
                    <a:pt x="430344" y="34210"/>
                    <a:pt x="401626" y="40181"/>
                  </a:cubicBezTo>
                  <a:cubicBezTo>
                    <a:pt x="374334" y="48292"/>
                    <a:pt x="351146" y="66474"/>
                    <a:pt x="336760" y="91044"/>
                  </a:cubicBezTo>
                  <a:cubicBezTo>
                    <a:pt x="328635" y="104899"/>
                    <a:pt x="321873" y="119509"/>
                    <a:pt x="316567" y="134669"/>
                  </a:cubicBezTo>
                  <a:cubicBezTo>
                    <a:pt x="315996" y="136193"/>
                    <a:pt x="315329" y="137812"/>
                    <a:pt x="314662" y="139336"/>
                  </a:cubicBezTo>
                  <a:cubicBezTo>
                    <a:pt x="315234" y="138003"/>
                    <a:pt x="313234" y="142670"/>
                    <a:pt x="313329" y="142575"/>
                  </a:cubicBezTo>
                  <a:cubicBezTo>
                    <a:pt x="311805" y="146099"/>
                    <a:pt x="310281" y="149623"/>
                    <a:pt x="308661" y="153052"/>
                  </a:cubicBezTo>
                  <a:cubicBezTo>
                    <a:pt x="305220" y="160476"/>
                    <a:pt x="301240" y="167639"/>
                    <a:pt x="296755" y="174483"/>
                  </a:cubicBezTo>
                  <a:lnTo>
                    <a:pt x="293803" y="178770"/>
                  </a:lnTo>
                  <a:cubicBezTo>
                    <a:pt x="291898" y="181056"/>
                    <a:pt x="289993" y="183342"/>
                    <a:pt x="287992" y="185532"/>
                  </a:cubicBezTo>
                  <a:cubicBezTo>
                    <a:pt x="283862" y="190012"/>
                    <a:pt x="279439" y="194212"/>
                    <a:pt x="274753" y="198105"/>
                  </a:cubicBezTo>
                  <a:cubicBezTo>
                    <a:pt x="270561" y="201725"/>
                    <a:pt x="267990" y="203630"/>
                    <a:pt x="262561" y="207630"/>
                  </a:cubicBezTo>
                  <a:lnTo>
                    <a:pt x="247702" y="218298"/>
                  </a:lnTo>
                  <a:cubicBezTo>
                    <a:pt x="228981" y="230179"/>
                    <a:pt x="212927" y="245811"/>
                    <a:pt x="200553" y="264209"/>
                  </a:cubicBezTo>
                  <a:cubicBezTo>
                    <a:pt x="189946" y="282310"/>
                    <a:pt x="187622" y="304094"/>
                    <a:pt x="194171" y="324026"/>
                  </a:cubicBezTo>
                  <a:cubicBezTo>
                    <a:pt x="198060" y="335250"/>
                    <a:pt x="203408" y="345914"/>
                    <a:pt x="210078" y="355744"/>
                  </a:cubicBezTo>
                  <a:cubicBezTo>
                    <a:pt x="213221" y="360888"/>
                    <a:pt x="216364" y="365936"/>
                    <a:pt x="219603" y="371175"/>
                  </a:cubicBezTo>
                  <a:cubicBezTo>
                    <a:pt x="221131" y="373725"/>
                    <a:pt x="222438" y="376402"/>
                    <a:pt x="223508" y="379176"/>
                  </a:cubicBezTo>
                  <a:cubicBezTo>
                    <a:pt x="223767" y="380041"/>
                    <a:pt x="224187" y="380848"/>
                    <a:pt x="224746" y="381557"/>
                  </a:cubicBezTo>
                  <a:lnTo>
                    <a:pt x="224746" y="381557"/>
                  </a:lnTo>
                  <a:cubicBezTo>
                    <a:pt x="224584" y="387796"/>
                    <a:pt x="225354" y="394024"/>
                    <a:pt x="227032" y="400035"/>
                  </a:cubicBezTo>
                  <a:cubicBezTo>
                    <a:pt x="221412" y="431658"/>
                    <a:pt x="213126" y="462424"/>
                    <a:pt x="205506" y="493571"/>
                  </a:cubicBezTo>
                  <a:cubicBezTo>
                    <a:pt x="197028" y="527861"/>
                    <a:pt x="191218" y="562913"/>
                    <a:pt x="185408" y="597774"/>
                  </a:cubicBezTo>
                  <a:cubicBezTo>
                    <a:pt x="179598" y="632636"/>
                    <a:pt x="174550" y="669307"/>
                    <a:pt x="168739" y="704931"/>
                  </a:cubicBezTo>
                  <a:cubicBezTo>
                    <a:pt x="162929" y="740554"/>
                    <a:pt x="156357" y="778178"/>
                    <a:pt x="151690" y="815135"/>
                  </a:cubicBezTo>
                  <a:cubicBezTo>
                    <a:pt x="142165" y="887144"/>
                    <a:pt x="136069" y="959534"/>
                    <a:pt x="127686" y="1031543"/>
                  </a:cubicBezTo>
                  <a:cubicBezTo>
                    <a:pt x="125591" y="1049259"/>
                    <a:pt x="123400" y="1066690"/>
                    <a:pt x="121305" y="1082406"/>
                  </a:cubicBezTo>
                  <a:cubicBezTo>
                    <a:pt x="118924" y="1100218"/>
                    <a:pt x="116257" y="1118125"/>
                    <a:pt x="113399" y="1135842"/>
                  </a:cubicBezTo>
                  <a:cubicBezTo>
                    <a:pt x="107779" y="1170703"/>
                    <a:pt x="102445" y="1205279"/>
                    <a:pt x="98730" y="1240617"/>
                  </a:cubicBezTo>
                  <a:lnTo>
                    <a:pt x="95016" y="1275288"/>
                  </a:lnTo>
                  <a:cubicBezTo>
                    <a:pt x="94349" y="1281384"/>
                    <a:pt x="93587" y="1287480"/>
                    <a:pt x="92920" y="1293576"/>
                  </a:cubicBezTo>
                  <a:cubicBezTo>
                    <a:pt x="92920" y="1296338"/>
                    <a:pt x="92158" y="1299005"/>
                    <a:pt x="91873" y="1301672"/>
                  </a:cubicBezTo>
                  <a:cubicBezTo>
                    <a:pt x="91587" y="1304339"/>
                    <a:pt x="91873" y="1304339"/>
                    <a:pt x="91873" y="1305768"/>
                  </a:cubicBezTo>
                  <a:cubicBezTo>
                    <a:pt x="91837" y="1306243"/>
                    <a:pt x="91837" y="1306721"/>
                    <a:pt x="91873" y="1307196"/>
                  </a:cubicBezTo>
                  <a:cubicBezTo>
                    <a:pt x="91847" y="1307704"/>
                    <a:pt x="91847" y="1308213"/>
                    <a:pt x="91873" y="1308720"/>
                  </a:cubicBezTo>
                  <a:cubicBezTo>
                    <a:pt x="90444" y="1320055"/>
                    <a:pt x="88634" y="1331390"/>
                    <a:pt x="86443" y="1342629"/>
                  </a:cubicBezTo>
                  <a:cubicBezTo>
                    <a:pt x="85395" y="1348535"/>
                    <a:pt x="84634" y="1354536"/>
                    <a:pt x="83395" y="1360346"/>
                  </a:cubicBezTo>
                  <a:cubicBezTo>
                    <a:pt x="82302" y="1363772"/>
                    <a:pt x="81662" y="1367326"/>
                    <a:pt x="81490" y="1370919"/>
                  </a:cubicBezTo>
                  <a:cubicBezTo>
                    <a:pt x="81490" y="1373300"/>
                    <a:pt x="81490" y="1375681"/>
                    <a:pt x="81967" y="1378062"/>
                  </a:cubicBezTo>
                  <a:cubicBezTo>
                    <a:pt x="77394" y="1392636"/>
                    <a:pt x="72442" y="1406637"/>
                    <a:pt x="68251" y="1421687"/>
                  </a:cubicBezTo>
                  <a:cubicBezTo>
                    <a:pt x="67774" y="1423306"/>
                    <a:pt x="67108" y="1425021"/>
                    <a:pt x="66536" y="1426640"/>
                  </a:cubicBezTo>
                  <a:lnTo>
                    <a:pt x="66536" y="1427402"/>
                  </a:lnTo>
                  <a:cubicBezTo>
                    <a:pt x="66536" y="1427402"/>
                    <a:pt x="66536" y="1427402"/>
                    <a:pt x="66536" y="1428069"/>
                  </a:cubicBezTo>
                  <a:cubicBezTo>
                    <a:pt x="65277" y="1430854"/>
                    <a:pt x="63846" y="1433558"/>
                    <a:pt x="62250" y="1436165"/>
                  </a:cubicBezTo>
                  <a:cubicBezTo>
                    <a:pt x="61523" y="1437414"/>
                    <a:pt x="60728" y="1438623"/>
                    <a:pt x="59869" y="1439784"/>
                  </a:cubicBezTo>
                  <a:cubicBezTo>
                    <a:pt x="59869" y="1439784"/>
                    <a:pt x="59869" y="1439784"/>
                    <a:pt x="59869" y="1439784"/>
                  </a:cubicBezTo>
                  <a:lnTo>
                    <a:pt x="59869" y="1439784"/>
                  </a:lnTo>
                  <a:cubicBezTo>
                    <a:pt x="57773" y="1442356"/>
                    <a:pt x="55582" y="1444833"/>
                    <a:pt x="53392" y="1447214"/>
                  </a:cubicBezTo>
                  <a:cubicBezTo>
                    <a:pt x="43867" y="1456739"/>
                    <a:pt x="34342" y="1465121"/>
                    <a:pt x="24817" y="1473979"/>
                  </a:cubicBezTo>
                  <a:cubicBezTo>
                    <a:pt x="14030" y="1484048"/>
                    <a:pt x="6304" y="1496957"/>
                    <a:pt x="2528" y="1511222"/>
                  </a:cubicBezTo>
                  <a:cubicBezTo>
                    <a:pt x="610" y="1518327"/>
                    <a:pt x="-225" y="1525680"/>
                    <a:pt x="52" y="1533034"/>
                  </a:cubicBezTo>
                  <a:cubicBezTo>
                    <a:pt x="6" y="1540540"/>
                    <a:pt x="3544" y="1547617"/>
                    <a:pt x="9577" y="1552084"/>
                  </a:cubicBezTo>
                  <a:lnTo>
                    <a:pt x="10148" y="1552084"/>
                  </a:lnTo>
                  <a:cubicBezTo>
                    <a:pt x="10910" y="1557990"/>
                    <a:pt x="11862" y="1563800"/>
                    <a:pt x="13196" y="1569610"/>
                  </a:cubicBezTo>
                  <a:cubicBezTo>
                    <a:pt x="16169" y="1582161"/>
                    <a:pt x="20781" y="1594267"/>
                    <a:pt x="26912" y="1605615"/>
                  </a:cubicBezTo>
                  <a:cubicBezTo>
                    <a:pt x="38879" y="1627013"/>
                    <a:pt x="55084" y="1645747"/>
                    <a:pt x="74537" y="1660669"/>
                  </a:cubicBezTo>
                  <a:cubicBezTo>
                    <a:pt x="122162" y="1698769"/>
                    <a:pt x="179312" y="1725153"/>
                    <a:pt x="236462" y="1745346"/>
                  </a:cubicBezTo>
                  <a:cubicBezTo>
                    <a:pt x="298678" y="1766740"/>
                    <a:pt x="363306" y="1780338"/>
                    <a:pt x="428867" y="1785828"/>
                  </a:cubicBezTo>
                  <a:cubicBezTo>
                    <a:pt x="494348" y="1792019"/>
                    <a:pt x="560268" y="1792019"/>
                    <a:pt x="625749" y="1785828"/>
                  </a:cubicBezTo>
                  <a:cubicBezTo>
                    <a:pt x="689625" y="1780015"/>
                    <a:pt x="752673" y="1767239"/>
                    <a:pt x="813773" y="1747728"/>
                  </a:cubicBezTo>
                  <a:cubicBezTo>
                    <a:pt x="835281" y="1741756"/>
                    <a:pt x="855587" y="1732086"/>
                    <a:pt x="873780" y="1719153"/>
                  </a:cubicBezTo>
                  <a:cubicBezTo>
                    <a:pt x="878675" y="1715433"/>
                    <a:pt x="883233" y="1711289"/>
                    <a:pt x="887401" y="1706770"/>
                  </a:cubicBezTo>
                  <a:cubicBezTo>
                    <a:pt x="890463" y="1703359"/>
                    <a:pt x="892942" y="1699465"/>
                    <a:pt x="894735" y="1695245"/>
                  </a:cubicBezTo>
                  <a:cubicBezTo>
                    <a:pt x="900075" y="1689418"/>
                    <a:pt x="904769" y="1683031"/>
                    <a:pt x="908737" y="1676195"/>
                  </a:cubicBezTo>
                  <a:lnTo>
                    <a:pt x="910070" y="1674385"/>
                  </a:lnTo>
                  <a:cubicBezTo>
                    <a:pt x="918824" y="1658319"/>
                    <a:pt x="923593" y="1640386"/>
                    <a:pt x="923977" y="1622093"/>
                  </a:cubicBezTo>
                  <a:cubicBezTo>
                    <a:pt x="924702" y="1616375"/>
                    <a:pt x="925052" y="1610616"/>
                    <a:pt x="925024" y="1604853"/>
                  </a:cubicBezTo>
                  <a:cubicBezTo>
                    <a:pt x="926355" y="1597838"/>
                    <a:pt x="927215" y="1590742"/>
                    <a:pt x="927596" y="1583612"/>
                  </a:cubicBezTo>
                  <a:cubicBezTo>
                    <a:pt x="927741" y="1572026"/>
                    <a:pt x="926396" y="1560470"/>
                    <a:pt x="923595" y="1549227"/>
                  </a:cubicBezTo>
                  <a:cubicBezTo>
                    <a:pt x="922146" y="1544007"/>
                    <a:pt x="920364" y="1538885"/>
                    <a:pt x="918261" y="1533892"/>
                  </a:cubicBezTo>
                  <a:cubicBezTo>
                    <a:pt x="917067" y="1530695"/>
                    <a:pt x="915432" y="1527682"/>
                    <a:pt x="913403" y="1524938"/>
                  </a:cubicBezTo>
                  <a:cubicBezTo>
                    <a:pt x="913404" y="1522461"/>
                    <a:pt x="913404" y="1520080"/>
                    <a:pt x="913404" y="1517699"/>
                  </a:cubicBezTo>
                  <a:lnTo>
                    <a:pt x="913404" y="1517032"/>
                  </a:lnTo>
                  <a:cubicBezTo>
                    <a:pt x="921595" y="1517032"/>
                    <a:pt x="929977" y="1515699"/>
                    <a:pt x="938359" y="1514842"/>
                  </a:cubicBezTo>
                  <a:cubicBezTo>
                    <a:pt x="956171" y="1512936"/>
                    <a:pt x="973887" y="1510365"/>
                    <a:pt x="991509" y="1506936"/>
                  </a:cubicBezTo>
                  <a:cubicBezTo>
                    <a:pt x="1024108" y="1500820"/>
                    <a:pt x="1055905" y="1491009"/>
                    <a:pt x="1086283" y="1477694"/>
                  </a:cubicBezTo>
                  <a:cubicBezTo>
                    <a:pt x="1121404" y="1462584"/>
                    <a:pt x="1153143" y="1440593"/>
                    <a:pt x="1179628" y="1413019"/>
                  </a:cubicBezTo>
                  <a:cubicBezTo>
                    <a:pt x="1190717" y="1418115"/>
                    <a:pt x="1202220" y="1422258"/>
                    <a:pt x="1214013" y="1425401"/>
                  </a:cubicBezTo>
                  <a:cubicBezTo>
                    <a:pt x="1229643" y="1430071"/>
                    <a:pt x="1245549" y="1433761"/>
                    <a:pt x="1261638" y="1436450"/>
                  </a:cubicBezTo>
                  <a:cubicBezTo>
                    <a:pt x="1295759" y="1441647"/>
                    <a:pt x="1330537" y="1440679"/>
                    <a:pt x="1364317" y="1433593"/>
                  </a:cubicBezTo>
                  <a:cubicBezTo>
                    <a:pt x="1381177" y="1430355"/>
                    <a:pt x="1397941" y="1426068"/>
                    <a:pt x="1414704" y="1422544"/>
                  </a:cubicBezTo>
                  <a:cubicBezTo>
                    <a:pt x="1422896" y="1420830"/>
                    <a:pt x="1430992" y="1419401"/>
                    <a:pt x="1439184" y="1418163"/>
                  </a:cubicBezTo>
                  <a:cubicBezTo>
                    <a:pt x="1444804" y="1417401"/>
                    <a:pt x="1455471" y="1416162"/>
                    <a:pt x="1463282" y="1415305"/>
                  </a:cubicBezTo>
                  <a:cubicBezTo>
                    <a:pt x="1480713" y="1413400"/>
                    <a:pt x="1498144" y="1411971"/>
                    <a:pt x="1515574" y="1410067"/>
                  </a:cubicBezTo>
                  <a:cubicBezTo>
                    <a:pt x="1525099" y="1409114"/>
                    <a:pt x="1533862" y="1407876"/>
                    <a:pt x="1543006" y="1406542"/>
                  </a:cubicBezTo>
                  <a:cubicBezTo>
                    <a:pt x="1547102" y="1405971"/>
                    <a:pt x="1551198" y="1405113"/>
                    <a:pt x="1555294" y="1404447"/>
                  </a:cubicBezTo>
                  <a:lnTo>
                    <a:pt x="1561390" y="1403399"/>
                  </a:lnTo>
                  <a:lnTo>
                    <a:pt x="1565390" y="1402827"/>
                  </a:lnTo>
                  <a:lnTo>
                    <a:pt x="1567295" y="1402827"/>
                  </a:lnTo>
                  <a:cubicBezTo>
                    <a:pt x="1586459" y="1400399"/>
                    <a:pt x="1605853" y="1400399"/>
                    <a:pt x="1625017" y="1402827"/>
                  </a:cubicBezTo>
                  <a:cubicBezTo>
                    <a:pt x="1632065" y="1403589"/>
                    <a:pt x="1641495" y="1405304"/>
                    <a:pt x="1650067" y="1406733"/>
                  </a:cubicBezTo>
                  <a:cubicBezTo>
                    <a:pt x="1660620" y="1409152"/>
                    <a:pt x="1671512" y="1409732"/>
                    <a:pt x="1682262" y="1408447"/>
                  </a:cubicBezTo>
                  <a:cubicBezTo>
                    <a:pt x="1684007" y="1408008"/>
                    <a:pt x="1685593" y="1407083"/>
                    <a:pt x="1686834" y="1405780"/>
                  </a:cubicBezTo>
                  <a:cubicBezTo>
                    <a:pt x="1686834" y="1416639"/>
                    <a:pt x="1687501" y="1427592"/>
                    <a:pt x="1687786" y="1438451"/>
                  </a:cubicBezTo>
                  <a:cubicBezTo>
                    <a:pt x="1688072" y="1449309"/>
                    <a:pt x="1688644" y="1458930"/>
                    <a:pt x="1689405" y="1469121"/>
                  </a:cubicBezTo>
                  <a:cubicBezTo>
                    <a:pt x="1689712" y="1479736"/>
                    <a:pt x="1691377" y="1490267"/>
                    <a:pt x="1694358" y="1500459"/>
                  </a:cubicBezTo>
                  <a:cubicBezTo>
                    <a:pt x="1695150" y="1503160"/>
                    <a:pt x="1696960" y="1505448"/>
                    <a:pt x="1699407" y="1506841"/>
                  </a:cubicBezTo>
                  <a:cubicBezTo>
                    <a:pt x="1703827" y="1514217"/>
                    <a:pt x="1709614" y="1520682"/>
                    <a:pt x="1716456" y="1525891"/>
                  </a:cubicBezTo>
                  <a:cubicBezTo>
                    <a:pt x="1734380" y="1538003"/>
                    <a:pt x="1754727" y="1546064"/>
                    <a:pt x="1776083" y="1549513"/>
                  </a:cubicBezTo>
                  <a:cubicBezTo>
                    <a:pt x="1803640" y="1556881"/>
                    <a:pt x="1832045" y="1560596"/>
                    <a:pt x="1860570" y="1560562"/>
                  </a:cubicBezTo>
                  <a:cubicBezTo>
                    <a:pt x="1875065" y="1560128"/>
                    <a:pt x="1889456" y="1557953"/>
                    <a:pt x="1903432" y="1554085"/>
                  </a:cubicBezTo>
                  <a:cubicBezTo>
                    <a:pt x="1910983" y="1551880"/>
                    <a:pt x="1918367" y="1549143"/>
                    <a:pt x="1925530" y="1545893"/>
                  </a:cubicBezTo>
                  <a:cubicBezTo>
                    <a:pt x="1935100" y="1542658"/>
                    <a:pt x="1942764" y="1535378"/>
                    <a:pt x="1946485" y="1525986"/>
                  </a:cubicBezTo>
                  <a:cubicBezTo>
                    <a:pt x="1947716" y="1525073"/>
                    <a:pt x="1948863" y="1524053"/>
                    <a:pt x="1949914" y="1522938"/>
                  </a:cubicBezTo>
                  <a:cubicBezTo>
                    <a:pt x="1952486" y="1519413"/>
                    <a:pt x="1952962" y="1518747"/>
                    <a:pt x="1951343" y="1521223"/>
                  </a:cubicBezTo>
                  <a:cubicBezTo>
                    <a:pt x="1951819" y="1520652"/>
                    <a:pt x="1952391" y="1520080"/>
                    <a:pt x="1952867" y="1519413"/>
                  </a:cubicBezTo>
                  <a:cubicBezTo>
                    <a:pt x="1954430" y="1517646"/>
                    <a:pt x="1955862" y="1515768"/>
                    <a:pt x="1957153" y="1513794"/>
                  </a:cubicBezTo>
                  <a:cubicBezTo>
                    <a:pt x="1959313" y="1510965"/>
                    <a:pt x="1960869" y="1507723"/>
                    <a:pt x="1961725" y="1504269"/>
                  </a:cubicBezTo>
                  <a:cubicBezTo>
                    <a:pt x="1984680" y="1515508"/>
                    <a:pt x="2007445" y="1527224"/>
                    <a:pt x="2030686" y="1537892"/>
                  </a:cubicBezTo>
                  <a:cubicBezTo>
                    <a:pt x="2062119" y="1552465"/>
                    <a:pt x="2094790" y="1563038"/>
                    <a:pt x="2127175" y="1575135"/>
                  </a:cubicBezTo>
                  <a:cubicBezTo>
                    <a:pt x="2159560" y="1587232"/>
                    <a:pt x="2191945" y="1600090"/>
                    <a:pt x="2224139" y="1613235"/>
                  </a:cubicBezTo>
                  <a:cubicBezTo>
                    <a:pt x="2251190" y="1624284"/>
                    <a:pt x="2278146" y="1635714"/>
                    <a:pt x="2305102" y="1647239"/>
                  </a:cubicBezTo>
                  <a:lnTo>
                    <a:pt x="2305102" y="1609139"/>
                  </a:lnTo>
                  <a:cubicBezTo>
                    <a:pt x="2270431" y="1594470"/>
                    <a:pt x="2235569" y="1579992"/>
                    <a:pt x="2200327" y="1566467"/>
                  </a:cubicBezTo>
                  <a:cubicBezTo>
                    <a:pt x="2168037" y="1553989"/>
                    <a:pt x="2135557" y="1541321"/>
                    <a:pt x="2102505" y="1531415"/>
                  </a:cubicBezTo>
                  <a:cubicBezTo>
                    <a:pt x="2071391" y="1521252"/>
                    <a:pt x="2041107" y="1508706"/>
                    <a:pt x="2011922" y="1493886"/>
                  </a:cubicBezTo>
                  <a:cubicBezTo>
                    <a:pt x="1988002" y="1481007"/>
                    <a:pt x="1963170" y="1469896"/>
                    <a:pt x="1937627" y="1460644"/>
                  </a:cubicBezTo>
                  <a:lnTo>
                    <a:pt x="1928102" y="1457692"/>
                  </a:lnTo>
                  <a:lnTo>
                    <a:pt x="1925245" y="1453691"/>
                  </a:lnTo>
                  <a:cubicBezTo>
                    <a:pt x="1923149" y="1451024"/>
                    <a:pt x="1920863" y="1448452"/>
                    <a:pt x="1918768" y="1445785"/>
                  </a:cubicBezTo>
                  <a:lnTo>
                    <a:pt x="1916577" y="1442928"/>
                  </a:lnTo>
                  <a:lnTo>
                    <a:pt x="1914577" y="1438260"/>
                  </a:lnTo>
                  <a:cubicBezTo>
                    <a:pt x="1911124" y="1433453"/>
                    <a:pt x="1908096" y="1428353"/>
                    <a:pt x="1905528" y="1423020"/>
                  </a:cubicBezTo>
                  <a:lnTo>
                    <a:pt x="1904385" y="1419972"/>
                  </a:lnTo>
                  <a:cubicBezTo>
                    <a:pt x="1903813" y="1418353"/>
                    <a:pt x="1903432" y="1416734"/>
                    <a:pt x="1902956" y="1415115"/>
                  </a:cubicBezTo>
                  <a:cubicBezTo>
                    <a:pt x="1902480" y="1413495"/>
                    <a:pt x="1902099" y="1411781"/>
                    <a:pt x="1901718" y="1410067"/>
                  </a:cubicBezTo>
                  <a:cubicBezTo>
                    <a:pt x="1901749" y="1409654"/>
                    <a:pt x="1901749" y="1409240"/>
                    <a:pt x="1901718" y="1408828"/>
                  </a:cubicBezTo>
                  <a:cubicBezTo>
                    <a:pt x="1901758" y="1408448"/>
                    <a:pt x="1901758" y="1408065"/>
                    <a:pt x="1901718" y="1407685"/>
                  </a:cubicBezTo>
                  <a:cubicBezTo>
                    <a:pt x="1898482" y="1375057"/>
                    <a:pt x="1897241" y="1342262"/>
                    <a:pt x="1898003" y="1309483"/>
                  </a:cubicBezTo>
                  <a:cubicBezTo>
                    <a:pt x="1898652" y="1277170"/>
                    <a:pt x="1901164" y="1244922"/>
                    <a:pt x="1905528" y="1212899"/>
                  </a:cubicBezTo>
                  <a:cubicBezTo>
                    <a:pt x="1907719" y="1196897"/>
                    <a:pt x="1910004" y="1180990"/>
                    <a:pt x="1912195" y="1165274"/>
                  </a:cubicBezTo>
                  <a:cubicBezTo>
                    <a:pt x="1912767" y="1160321"/>
                    <a:pt x="1913529" y="1155749"/>
                    <a:pt x="1914196" y="1150415"/>
                  </a:cubicBezTo>
                  <a:cubicBezTo>
                    <a:pt x="1919446" y="1125576"/>
                    <a:pt x="1926319" y="1101108"/>
                    <a:pt x="1934770" y="1077168"/>
                  </a:cubicBezTo>
                  <a:cubicBezTo>
                    <a:pt x="1935627" y="1074977"/>
                    <a:pt x="1936484" y="1072786"/>
                    <a:pt x="1937246" y="1070595"/>
                  </a:cubicBezTo>
                  <a:cubicBezTo>
                    <a:pt x="1938008" y="1068405"/>
                    <a:pt x="1938103" y="1068595"/>
                    <a:pt x="1938484" y="1067547"/>
                  </a:cubicBezTo>
                  <a:lnTo>
                    <a:pt x="1938484" y="1067547"/>
                  </a:lnTo>
                  <a:cubicBezTo>
                    <a:pt x="1940389" y="1062880"/>
                    <a:pt x="1942485" y="1058022"/>
                    <a:pt x="1944676" y="1053736"/>
                  </a:cubicBezTo>
                  <a:cubicBezTo>
                    <a:pt x="1948642" y="1045337"/>
                    <a:pt x="1953127" y="1037193"/>
                    <a:pt x="1958106" y="1029352"/>
                  </a:cubicBezTo>
                  <a:cubicBezTo>
                    <a:pt x="1959249" y="1027638"/>
                    <a:pt x="1960392" y="1025923"/>
                    <a:pt x="1961630" y="1024304"/>
                  </a:cubicBezTo>
                  <a:lnTo>
                    <a:pt x="1963249" y="1022208"/>
                  </a:lnTo>
                  <a:cubicBezTo>
                    <a:pt x="1965902" y="1019034"/>
                    <a:pt x="1968732" y="1016013"/>
                    <a:pt x="1971727" y="1013160"/>
                  </a:cubicBezTo>
                  <a:lnTo>
                    <a:pt x="1974679" y="1010588"/>
                  </a:lnTo>
                  <a:lnTo>
                    <a:pt x="1977442" y="1008778"/>
                  </a:lnTo>
                  <a:cubicBezTo>
                    <a:pt x="1978870" y="1007826"/>
                    <a:pt x="1980394" y="1007064"/>
                    <a:pt x="1981918" y="1006206"/>
                  </a:cubicBezTo>
                  <a:lnTo>
                    <a:pt x="1982680" y="1006206"/>
                  </a:lnTo>
                  <a:cubicBezTo>
                    <a:pt x="1979251" y="1007635"/>
                    <a:pt x="1979442" y="1007540"/>
                    <a:pt x="1982680" y="1006206"/>
                  </a:cubicBezTo>
                  <a:lnTo>
                    <a:pt x="1983728" y="1006206"/>
                  </a:lnTo>
                  <a:cubicBezTo>
                    <a:pt x="1985527" y="1005554"/>
                    <a:pt x="1987374" y="1005045"/>
                    <a:pt x="1989253" y="1004682"/>
                  </a:cubicBezTo>
                  <a:lnTo>
                    <a:pt x="1992967" y="1004682"/>
                  </a:lnTo>
                  <a:lnTo>
                    <a:pt x="2000206" y="1005921"/>
                  </a:lnTo>
                  <a:cubicBezTo>
                    <a:pt x="2007350" y="1007349"/>
                    <a:pt x="2014494" y="1008873"/>
                    <a:pt x="2021542" y="1010588"/>
                  </a:cubicBezTo>
                  <a:cubicBezTo>
                    <a:pt x="2035354" y="1013826"/>
                    <a:pt x="2048879" y="1018208"/>
                    <a:pt x="2062404" y="1022304"/>
                  </a:cubicBezTo>
                  <a:cubicBezTo>
                    <a:pt x="2077930" y="1027066"/>
                    <a:pt x="2094313" y="1029447"/>
                    <a:pt x="2110030" y="1032972"/>
                  </a:cubicBezTo>
                  <a:cubicBezTo>
                    <a:pt x="2125746" y="1036496"/>
                    <a:pt x="2143939" y="1040973"/>
                    <a:pt x="2160893" y="1045068"/>
                  </a:cubicBezTo>
                  <a:cubicBezTo>
                    <a:pt x="2194802" y="1053450"/>
                    <a:pt x="2228616" y="1061928"/>
                    <a:pt x="2262811" y="1068881"/>
                  </a:cubicBezTo>
                  <a:lnTo>
                    <a:pt x="2305102" y="1076310"/>
                  </a:lnTo>
                  <a:lnTo>
                    <a:pt x="2305102" y="1036496"/>
                  </a:lnTo>
                  <a:close/>
                  <a:moveTo>
                    <a:pt x="1091998" y="721504"/>
                  </a:moveTo>
                  <a:lnTo>
                    <a:pt x="1091998" y="721504"/>
                  </a:lnTo>
                  <a:cubicBezTo>
                    <a:pt x="1092152" y="722212"/>
                    <a:pt x="1092343" y="722911"/>
                    <a:pt x="1092569" y="723600"/>
                  </a:cubicBezTo>
                  <a:cubicBezTo>
                    <a:pt x="1092760" y="725818"/>
                    <a:pt x="1092760" y="728049"/>
                    <a:pt x="1092569" y="730267"/>
                  </a:cubicBezTo>
                  <a:cubicBezTo>
                    <a:pt x="1090524" y="740422"/>
                    <a:pt x="1086616" y="750110"/>
                    <a:pt x="1081044" y="758842"/>
                  </a:cubicBezTo>
                  <a:cubicBezTo>
                    <a:pt x="1076335" y="767785"/>
                    <a:pt x="1070189" y="775894"/>
                    <a:pt x="1062851" y="782845"/>
                  </a:cubicBezTo>
                  <a:cubicBezTo>
                    <a:pt x="1052858" y="790203"/>
                    <a:pt x="1041438" y="795394"/>
                    <a:pt x="1029323" y="798085"/>
                  </a:cubicBezTo>
                  <a:cubicBezTo>
                    <a:pt x="1029282" y="797833"/>
                    <a:pt x="1029282" y="797576"/>
                    <a:pt x="1029323" y="797323"/>
                  </a:cubicBezTo>
                  <a:cubicBezTo>
                    <a:pt x="1029323" y="797323"/>
                    <a:pt x="1029323" y="795323"/>
                    <a:pt x="1029323" y="794656"/>
                  </a:cubicBezTo>
                  <a:cubicBezTo>
                    <a:pt x="1029799" y="792561"/>
                    <a:pt x="1030466" y="790370"/>
                    <a:pt x="1031133" y="788274"/>
                  </a:cubicBezTo>
                  <a:lnTo>
                    <a:pt x="1031133" y="787512"/>
                  </a:lnTo>
                  <a:cubicBezTo>
                    <a:pt x="1031314" y="787049"/>
                    <a:pt x="1031537" y="786602"/>
                    <a:pt x="1031800" y="786179"/>
                  </a:cubicBezTo>
                  <a:cubicBezTo>
                    <a:pt x="1032562" y="784560"/>
                    <a:pt x="1033419" y="782940"/>
                    <a:pt x="1034276" y="781416"/>
                  </a:cubicBezTo>
                  <a:cubicBezTo>
                    <a:pt x="1042039" y="768167"/>
                    <a:pt x="1050662" y="755439"/>
                    <a:pt x="1060089" y="743316"/>
                  </a:cubicBezTo>
                  <a:cubicBezTo>
                    <a:pt x="1067613" y="732839"/>
                    <a:pt x="1074948" y="722266"/>
                    <a:pt x="1081901" y="711312"/>
                  </a:cubicBezTo>
                  <a:cubicBezTo>
                    <a:pt x="1083616" y="712836"/>
                    <a:pt x="1086187" y="714741"/>
                    <a:pt x="1087330" y="715694"/>
                  </a:cubicBezTo>
                  <a:cubicBezTo>
                    <a:pt x="1088673" y="716797"/>
                    <a:pt x="1089859" y="718079"/>
                    <a:pt x="1090854" y="719504"/>
                  </a:cubicBezTo>
                  <a:cubicBezTo>
                    <a:pt x="1090854" y="719504"/>
                    <a:pt x="1091426" y="720837"/>
                    <a:pt x="1091617" y="721123"/>
                  </a:cubicBezTo>
                  <a:close/>
                  <a:moveTo>
                    <a:pt x="1042753" y="818183"/>
                  </a:moveTo>
                  <a:lnTo>
                    <a:pt x="1042753" y="818183"/>
                  </a:lnTo>
                  <a:cubicBezTo>
                    <a:pt x="1043080" y="818302"/>
                    <a:pt x="1043374" y="818498"/>
                    <a:pt x="1043611" y="818754"/>
                  </a:cubicBezTo>
                  <a:lnTo>
                    <a:pt x="1043611" y="818754"/>
                  </a:lnTo>
                  <a:lnTo>
                    <a:pt x="1042753" y="818183"/>
                  </a:lnTo>
                  <a:close/>
                  <a:moveTo>
                    <a:pt x="1221823" y="1346725"/>
                  </a:moveTo>
                  <a:lnTo>
                    <a:pt x="1221823" y="1346725"/>
                  </a:lnTo>
                  <a:cubicBezTo>
                    <a:pt x="1221823" y="1346725"/>
                    <a:pt x="1221823" y="1346154"/>
                    <a:pt x="1222300" y="1345582"/>
                  </a:cubicBezTo>
                  <a:lnTo>
                    <a:pt x="1221823" y="1346725"/>
                  </a:lnTo>
                  <a:close/>
                  <a:moveTo>
                    <a:pt x="1000938" y="821326"/>
                  </a:moveTo>
                  <a:lnTo>
                    <a:pt x="1000938" y="821326"/>
                  </a:lnTo>
                  <a:cubicBezTo>
                    <a:pt x="1000938" y="821326"/>
                    <a:pt x="1000938" y="820755"/>
                    <a:pt x="1000938" y="820564"/>
                  </a:cubicBezTo>
                  <a:lnTo>
                    <a:pt x="1001605" y="821612"/>
                  </a:lnTo>
                  <a:lnTo>
                    <a:pt x="1000653" y="822279"/>
                  </a:lnTo>
                  <a:cubicBezTo>
                    <a:pt x="1000697" y="821963"/>
                    <a:pt x="1000697" y="821642"/>
                    <a:pt x="1000653" y="821326"/>
                  </a:cubicBezTo>
                  <a:close/>
                  <a:moveTo>
                    <a:pt x="1010463" y="755699"/>
                  </a:moveTo>
                  <a:lnTo>
                    <a:pt x="1010463" y="755699"/>
                  </a:lnTo>
                  <a:cubicBezTo>
                    <a:pt x="1011511" y="749222"/>
                    <a:pt x="1012559" y="742840"/>
                    <a:pt x="1013702" y="736649"/>
                  </a:cubicBezTo>
                  <a:lnTo>
                    <a:pt x="1016941" y="737506"/>
                  </a:lnTo>
                  <a:lnTo>
                    <a:pt x="1021989" y="738649"/>
                  </a:lnTo>
                  <a:cubicBezTo>
                    <a:pt x="1018179" y="744078"/>
                    <a:pt x="1014178" y="749889"/>
                    <a:pt x="1010463" y="755985"/>
                  </a:cubicBezTo>
                  <a:close/>
                  <a:moveTo>
                    <a:pt x="985032" y="930292"/>
                  </a:moveTo>
                  <a:lnTo>
                    <a:pt x="985032" y="930292"/>
                  </a:lnTo>
                  <a:cubicBezTo>
                    <a:pt x="985032" y="927435"/>
                    <a:pt x="985794" y="924672"/>
                    <a:pt x="986270" y="921910"/>
                  </a:cubicBezTo>
                  <a:cubicBezTo>
                    <a:pt x="987228" y="926617"/>
                    <a:pt x="989358" y="931007"/>
                    <a:pt x="992461" y="934674"/>
                  </a:cubicBezTo>
                  <a:cubicBezTo>
                    <a:pt x="994213" y="936538"/>
                    <a:pt x="996857" y="937272"/>
                    <a:pt x="999319" y="936579"/>
                  </a:cubicBezTo>
                  <a:lnTo>
                    <a:pt x="1001034" y="935817"/>
                  </a:lnTo>
                  <a:cubicBezTo>
                    <a:pt x="1003228" y="934483"/>
                    <a:pt x="1004565" y="932098"/>
                    <a:pt x="1004558" y="929530"/>
                  </a:cubicBezTo>
                  <a:cubicBezTo>
                    <a:pt x="1004048" y="923511"/>
                    <a:pt x="1003158" y="917530"/>
                    <a:pt x="1001891" y="911623"/>
                  </a:cubicBezTo>
                  <a:cubicBezTo>
                    <a:pt x="1001129" y="904956"/>
                    <a:pt x="1000938" y="898098"/>
                    <a:pt x="1000367" y="891430"/>
                  </a:cubicBezTo>
                  <a:cubicBezTo>
                    <a:pt x="999798" y="885023"/>
                    <a:pt x="998811" y="878659"/>
                    <a:pt x="997414" y="872380"/>
                  </a:cubicBezTo>
                  <a:cubicBezTo>
                    <a:pt x="996425" y="868218"/>
                    <a:pt x="995788" y="863981"/>
                    <a:pt x="995509" y="859712"/>
                  </a:cubicBezTo>
                  <a:cubicBezTo>
                    <a:pt x="996462" y="852854"/>
                    <a:pt x="997414" y="845996"/>
                    <a:pt x="998462" y="839233"/>
                  </a:cubicBezTo>
                  <a:cubicBezTo>
                    <a:pt x="1000329" y="844204"/>
                    <a:pt x="1005396" y="847213"/>
                    <a:pt x="1010654" y="846472"/>
                  </a:cubicBezTo>
                  <a:cubicBezTo>
                    <a:pt x="1016178" y="847044"/>
                    <a:pt x="1021989" y="846472"/>
                    <a:pt x="1027609" y="847234"/>
                  </a:cubicBezTo>
                  <a:lnTo>
                    <a:pt x="1029323" y="847234"/>
                  </a:lnTo>
                  <a:cubicBezTo>
                    <a:pt x="1032096" y="848741"/>
                    <a:pt x="1034959" y="850077"/>
                    <a:pt x="1037895" y="851235"/>
                  </a:cubicBezTo>
                  <a:cubicBezTo>
                    <a:pt x="1044236" y="853542"/>
                    <a:pt x="1051088" y="854069"/>
                    <a:pt x="1057707" y="852759"/>
                  </a:cubicBezTo>
                  <a:cubicBezTo>
                    <a:pt x="1059070" y="852517"/>
                    <a:pt x="1060387" y="852067"/>
                    <a:pt x="1061613" y="851425"/>
                  </a:cubicBezTo>
                  <a:cubicBezTo>
                    <a:pt x="1068280" y="852759"/>
                    <a:pt x="1074853" y="854283"/>
                    <a:pt x="1081329" y="855997"/>
                  </a:cubicBezTo>
                  <a:cubicBezTo>
                    <a:pt x="1103809" y="861903"/>
                    <a:pt x="1125145" y="871332"/>
                    <a:pt x="1148004" y="877524"/>
                  </a:cubicBezTo>
                  <a:lnTo>
                    <a:pt x="1154958" y="879524"/>
                  </a:lnTo>
                  <a:cubicBezTo>
                    <a:pt x="1147665" y="879921"/>
                    <a:pt x="1140425" y="881005"/>
                    <a:pt x="1133336" y="882762"/>
                  </a:cubicBezTo>
                  <a:cubicBezTo>
                    <a:pt x="1124557" y="884452"/>
                    <a:pt x="1116716" y="889339"/>
                    <a:pt x="1111333" y="896478"/>
                  </a:cubicBezTo>
                  <a:cubicBezTo>
                    <a:pt x="1105613" y="904383"/>
                    <a:pt x="1106168" y="915204"/>
                    <a:pt x="1112667" y="922482"/>
                  </a:cubicBezTo>
                  <a:cubicBezTo>
                    <a:pt x="1114232" y="923910"/>
                    <a:pt x="1116627" y="923910"/>
                    <a:pt x="1118191" y="922482"/>
                  </a:cubicBezTo>
                  <a:cubicBezTo>
                    <a:pt x="1120325" y="920235"/>
                    <a:pt x="1122035" y="917621"/>
                    <a:pt x="1123240" y="914766"/>
                  </a:cubicBezTo>
                  <a:cubicBezTo>
                    <a:pt x="1124332" y="912022"/>
                    <a:pt x="1125285" y="909224"/>
                    <a:pt x="1126097" y="906384"/>
                  </a:cubicBezTo>
                  <a:cubicBezTo>
                    <a:pt x="1126875" y="904703"/>
                    <a:pt x="1128225" y="903352"/>
                    <a:pt x="1129907" y="902574"/>
                  </a:cubicBezTo>
                  <a:cubicBezTo>
                    <a:pt x="1132914" y="900965"/>
                    <a:pt x="1136115" y="899748"/>
                    <a:pt x="1139432" y="898955"/>
                  </a:cubicBezTo>
                  <a:cubicBezTo>
                    <a:pt x="1146696" y="896871"/>
                    <a:pt x="1154174" y="895625"/>
                    <a:pt x="1161721" y="895240"/>
                  </a:cubicBezTo>
                  <a:cubicBezTo>
                    <a:pt x="1165359" y="894811"/>
                    <a:pt x="1169035" y="894811"/>
                    <a:pt x="1172674" y="895240"/>
                  </a:cubicBezTo>
                  <a:lnTo>
                    <a:pt x="1176675" y="896097"/>
                  </a:lnTo>
                  <a:cubicBezTo>
                    <a:pt x="1177527" y="896432"/>
                    <a:pt x="1178428" y="896625"/>
                    <a:pt x="1179342" y="896669"/>
                  </a:cubicBezTo>
                  <a:cubicBezTo>
                    <a:pt x="1180009" y="896669"/>
                    <a:pt x="1185724" y="896097"/>
                    <a:pt x="1180675" y="896669"/>
                  </a:cubicBezTo>
                  <a:cubicBezTo>
                    <a:pt x="1182653" y="896609"/>
                    <a:pt x="1184441" y="895477"/>
                    <a:pt x="1185343" y="893716"/>
                  </a:cubicBezTo>
                  <a:lnTo>
                    <a:pt x="1186009" y="894478"/>
                  </a:lnTo>
                  <a:cubicBezTo>
                    <a:pt x="1186443" y="895235"/>
                    <a:pt x="1186920" y="895967"/>
                    <a:pt x="1187438" y="896669"/>
                  </a:cubicBezTo>
                  <a:cubicBezTo>
                    <a:pt x="1188389" y="898269"/>
                    <a:pt x="1189248" y="899923"/>
                    <a:pt x="1190010" y="901622"/>
                  </a:cubicBezTo>
                  <a:cubicBezTo>
                    <a:pt x="1190010" y="901622"/>
                    <a:pt x="1190010" y="902289"/>
                    <a:pt x="1190486" y="902955"/>
                  </a:cubicBezTo>
                  <a:cubicBezTo>
                    <a:pt x="1190962" y="903622"/>
                    <a:pt x="1191438" y="906099"/>
                    <a:pt x="1191915" y="907718"/>
                  </a:cubicBezTo>
                  <a:cubicBezTo>
                    <a:pt x="1192391" y="909337"/>
                    <a:pt x="1191915" y="909909"/>
                    <a:pt x="1192582" y="911052"/>
                  </a:cubicBezTo>
                  <a:cubicBezTo>
                    <a:pt x="1193248" y="912195"/>
                    <a:pt x="1193058" y="914100"/>
                    <a:pt x="1193153" y="914385"/>
                  </a:cubicBezTo>
                  <a:cubicBezTo>
                    <a:pt x="1193153" y="916767"/>
                    <a:pt x="1193153" y="919243"/>
                    <a:pt x="1193153" y="921720"/>
                  </a:cubicBezTo>
                  <a:cubicBezTo>
                    <a:pt x="1193153" y="927435"/>
                    <a:pt x="1193153" y="933150"/>
                    <a:pt x="1193153" y="938769"/>
                  </a:cubicBezTo>
                  <a:cubicBezTo>
                    <a:pt x="1193055" y="940419"/>
                    <a:pt x="1193055" y="942073"/>
                    <a:pt x="1193153" y="943722"/>
                  </a:cubicBezTo>
                  <a:cubicBezTo>
                    <a:pt x="1190200" y="944294"/>
                    <a:pt x="1187438" y="944961"/>
                    <a:pt x="1184866" y="945246"/>
                  </a:cubicBezTo>
                  <a:cubicBezTo>
                    <a:pt x="1176749" y="945818"/>
                    <a:pt x="1168600" y="945818"/>
                    <a:pt x="1160483" y="945246"/>
                  </a:cubicBezTo>
                  <a:cubicBezTo>
                    <a:pt x="1148767" y="945246"/>
                    <a:pt x="1131907" y="942770"/>
                    <a:pt x="1123240" y="933150"/>
                  </a:cubicBezTo>
                  <a:cubicBezTo>
                    <a:pt x="1121492" y="931476"/>
                    <a:pt x="1118718" y="931537"/>
                    <a:pt x="1117045" y="933285"/>
                  </a:cubicBezTo>
                  <a:cubicBezTo>
                    <a:pt x="1115965" y="934413"/>
                    <a:pt x="1115567" y="936031"/>
                    <a:pt x="1116001" y="937531"/>
                  </a:cubicBezTo>
                  <a:cubicBezTo>
                    <a:pt x="1122192" y="953724"/>
                    <a:pt x="1140385" y="959153"/>
                    <a:pt x="1155625" y="962106"/>
                  </a:cubicBezTo>
                  <a:lnTo>
                    <a:pt x="1158958" y="962677"/>
                  </a:lnTo>
                  <a:lnTo>
                    <a:pt x="1157529" y="962677"/>
                  </a:lnTo>
                  <a:lnTo>
                    <a:pt x="1154386" y="963249"/>
                  </a:lnTo>
                  <a:lnTo>
                    <a:pt x="1151243" y="963249"/>
                  </a:lnTo>
                  <a:cubicBezTo>
                    <a:pt x="1139577" y="964582"/>
                    <a:pt x="1127836" y="965155"/>
                    <a:pt x="1116096" y="964963"/>
                  </a:cubicBezTo>
                  <a:cubicBezTo>
                    <a:pt x="1104761" y="964963"/>
                    <a:pt x="1093426" y="963820"/>
                    <a:pt x="1082187" y="962582"/>
                  </a:cubicBezTo>
                  <a:lnTo>
                    <a:pt x="1078853" y="962582"/>
                  </a:lnTo>
                  <a:lnTo>
                    <a:pt x="1075996" y="962582"/>
                  </a:lnTo>
                  <a:lnTo>
                    <a:pt x="1069042" y="961439"/>
                  </a:lnTo>
                  <a:cubicBezTo>
                    <a:pt x="1063327" y="960582"/>
                    <a:pt x="1057612" y="959439"/>
                    <a:pt x="1051897" y="958296"/>
                  </a:cubicBezTo>
                  <a:cubicBezTo>
                    <a:pt x="1040086" y="955914"/>
                    <a:pt x="1028466" y="952866"/>
                    <a:pt x="1016845" y="950104"/>
                  </a:cubicBezTo>
                  <a:cubicBezTo>
                    <a:pt x="1010273" y="948580"/>
                    <a:pt x="1003796" y="947056"/>
                    <a:pt x="997224" y="945723"/>
                  </a:cubicBezTo>
                  <a:cubicBezTo>
                    <a:pt x="992648" y="944612"/>
                    <a:pt x="988002" y="943817"/>
                    <a:pt x="983317" y="943341"/>
                  </a:cubicBezTo>
                  <a:cubicBezTo>
                    <a:pt x="983984" y="938960"/>
                    <a:pt x="984651" y="934674"/>
                    <a:pt x="985413" y="930483"/>
                  </a:cubicBezTo>
                  <a:close/>
                  <a:moveTo>
                    <a:pt x="969220" y="1035829"/>
                  </a:moveTo>
                  <a:lnTo>
                    <a:pt x="969220" y="1035829"/>
                  </a:lnTo>
                  <a:lnTo>
                    <a:pt x="969220" y="1035829"/>
                  </a:lnTo>
                  <a:cubicBezTo>
                    <a:pt x="969220" y="1037163"/>
                    <a:pt x="969887" y="1038496"/>
                    <a:pt x="970268" y="1039734"/>
                  </a:cubicBezTo>
                  <a:cubicBezTo>
                    <a:pt x="970856" y="1045240"/>
                    <a:pt x="974140" y="1050094"/>
                    <a:pt x="979031" y="1052688"/>
                  </a:cubicBezTo>
                  <a:cubicBezTo>
                    <a:pt x="980969" y="1053242"/>
                    <a:pt x="983031" y="1052369"/>
                    <a:pt x="983984" y="1050593"/>
                  </a:cubicBezTo>
                  <a:cubicBezTo>
                    <a:pt x="985794" y="1046498"/>
                    <a:pt x="985794" y="1041829"/>
                    <a:pt x="983984" y="1037734"/>
                  </a:cubicBezTo>
                  <a:cubicBezTo>
                    <a:pt x="982270" y="1032210"/>
                    <a:pt x="980745" y="1026685"/>
                    <a:pt x="979412" y="1021065"/>
                  </a:cubicBezTo>
                  <a:cubicBezTo>
                    <a:pt x="977214" y="1011675"/>
                    <a:pt x="975812" y="1002116"/>
                    <a:pt x="975221" y="992490"/>
                  </a:cubicBezTo>
                  <a:cubicBezTo>
                    <a:pt x="976078" y="986490"/>
                    <a:pt x="977031" y="980489"/>
                    <a:pt x="977888" y="974488"/>
                  </a:cubicBezTo>
                  <a:cubicBezTo>
                    <a:pt x="980555" y="975822"/>
                    <a:pt x="983317" y="976965"/>
                    <a:pt x="985984" y="978108"/>
                  </a:cubicBezTo>
                  <a:cubicBezTo>
                    <a:pt x="992842" y="981060"/>
                    <a:pt x="999700" y="983632"/>
                    <a:pt x="1006749" y="985918"/>
                  </a:cubicBezTo>
                  <a:cubicBezTo>
                    <a:pt x="1019244" y="990040"/>
                    <a:pt x="1031965" y="993443"/>
                    <a:pt x="1044849" y="996110"/>
                  </a:cubicBezTo>
                  <a:cubicBezTo>
                    <a:pt x="1070444" y="1001485"/>
                    <a:pt x="1096515" y="1004261"/>
                    <a:pt x="1122668" y="1004397"/>
                  </a:cubicBezTo>
                  <a:cubicBezTo>
                    <a:pt x="1141663" y="1004679"/>
                    <a:pt x="1160597" y="1002176"/>
                    <a:pt x="1178866" y="996967"/>
                  </a:cubicBezTo>
                  <a:lnTo>
                    <a:pt x="1180675" y="996967"/>
                  </a:lnTo>
                  <a:lnTo>
                    <a:pt x="1189153" y="998682"/>
                  </a:lnTo>
                  <a:lnTo>
                    <a:pt x="1186390" y="998682"/>
                  </a:lnTo>
                  <a:cubicBezTo>
                    <a:pt x="1175342" y="999980"/>
                    <a:pt x="1164608" y="1003204"/>
                    <a:pt x="1154672" y="1008207"/>
                  </a:cubicBezTo>
                  <a:cubicBezTo>
                    <a:pt x="1144679" y="1012897"/>
                    <a:pt x="1136223" y="1020329"/>
                    <a:pt x="1130288" y="1029638"/>
                  </a:cubicBezTo>
                  <a:cubicBezTo>
                    <a:pt x="1128637" y="1032150"/>
                    <a:pt x="1127623" y="1035027"/>
                    <a:pt x="1127335" y="1038020"/>
                  </a:cubicBezTo>
                  <a:lnTo>
                    <a:pt x="1127335" y="1038210"/>
                  </a:lnTo>
                  <a:cubicBezTo>
                    <a:pt x="1127390" y="1038844"/>
                    <a:pt x="1127390" y="1039482"/>
                    <a:pt x="1127335" y="1040115"/>
                  </a:cubicBezTo>
                  <a:cubicBezTo>
                    <a:pt x="1127255" y="1041655"/>
                    <a:pt x="1127549" y="1043191"/>
                    <a:pt x="1128193" y="1044592"/>
                  </a:cubicBezTo>
                  <a:cubicBezTo>
                    <a:pt x="1130860" y="1049355"/>
                    <a:pt x="1135622" y="1047735"/>
                    <a:pt x="1138956" y="1044592"/>
                  </a:cubicBezTo>
                  <a:cubicBezTo>
                    <a:pt x="1144576" y="1041735"/>
                    <a:pt x="1148481" y="1035067"/>
                    <a:pt x="1153053" y="1031067"/>
                  </a:cubicBezTo>
                  <a:cubicBezTo>
                    <a:pt x="1158655" y="1026246"/>
                    <a:pt x="1165119" y="1022530"/>
                    <a:pt x="1172103" y="1020113"/>
                  </a:cubicBezTo>
                  <a:cubicBezTo>
                    <a:pt x="1179292" y="1017392"/>
                    <a:pt x="1186680" y="1015227"/>
                    <a:pt x="1194201" y="1013636"/>
                  </a:cubicBezTo>
                  <a:cubicBezTo>
                    <a:pt x="1197916" y="1012779"/>
                    <a:pt x="1201630" y="1012112"/>
                    <a:pt x="1205345" y="1011540"/>
                  </a:cubicBezTo>
                  <a:cubicBezTo>
                    <a:pt x="1209060" y="1010969"/>
                    <a:pt x="1212203" y="1010207"/>
                    <a:pt x="1215537" y="1009826"/>
                  </a:cubicBezTo>
                  <a:cubicBezTo>
                    <a:pt x="1216680" y="1010778"/>
                    <a:pt x="1217728" y="1011921"/>
                    <a:pt x="1218775" y="1012969"/>
                  </a:cubicBezTo>
                  <a:cubicBezTo>
                    <a:pt x="1219556" y="1013783"/>
                    <a:pt x="1220287" y="1014641"/>
                    <a:pt x="1220966" y="1015541"/>
                  </a:cubicBezTo>
                  <a:lnTo>
                    <a:pt x="1220966" y="1015541"/>
                  </a:lnTo>
                  <a:cubicBezTo>
                    <a:pt x="1222360" y="1017506"/>
                    <a:pt x="1223541" y="1019613"/>
                    <a:pt x="1224490" y="1021827"/>
                  </a:cubicBezTo>
                  <a:lnTo>
                    <a:pt x="1224490" y="1021827"/>
                  </a:lnTo>
                  <a:cubicBezTo>
                    <a:pt x="1224967" y="1022875"/>
                    <a:pt x="1225252" y="1023923"/>
                    <a:pt x="1225633" y="1024971"/>
                  </a:cubicBezTo>
                  <a:lnTo>
                    <a:pt x="1226491" y="1028495"/>
                  </a:lnTo>
                  <a:cubicBezTo>
                    <a:pt x="1226478" y="1028717"/>
                    <a:pt x="1226478" y="1028939"/>
                    <a:pt x="1226491" y="1029162"/>
                  </a:cubicBezTo>
                  <a:lnTo>
                    <a:pt x="1226491" y="1029733"/>
                  </a:lnTo>
                  <a:cubicBezTo>
                    <a:pt x="1226633" y="1031699"/>
                    <a:pt x="1226633" y="1033673"/>
                    <a:pt x="1226491" y="1035639"/>
                  </a:cubicBezTo>
                  <a:cubicBezTo>
                    <a:pt x="1226491" y="1036305"/>
                    <a:pt x="1226491" y="1037639"/>
                    <a:pt x="1226491" y="1038115"/>
                  </a:cubicBezTo>
                  <a:cubicBezTo>
                    <a:pt x="1226491" y="1038591"/>
                    <a:pt x="1225824" y="1040973"/>
                    <a:pt x="1225443" y="1042401"/>
                  </a:cubicBezTo>
                  <a:cubicBezTo>
                    <a:pt x="1225062" y="1043830"/>
                    <a:pt x="1224490" y="1045449"/>
                    <a:pt x="1224014" y="1046878"/>
                  </a:cubicBezTo>
                  <a:lnTo>
                    <a:pt x="1224014" y="1046878"/>
                  </a:lnTo>
                  <a:lnTo>
                    <a:pt x="1224014" y="1047354"/>
                  </a:lnTo>
                  <a:cubicBezTo>
                    <a:pt x="1222871" y="1049926"/>
                    <a:pt x="1221538" y="1052403"/>
                    <a:pt x="1220204" y="1054784"/>
                  </a:cubicBezTo>
                  <a:cubicBezTo>
                    <a:pt x="1218871" y="1057165"/>
                    <a:pt x="1217918" y="1058403"/>
                    <a:pt x="1216680" y="1060118"/>
                  </a:cubicBezTo>
                  <a:lnTo>
                    <a:pt x="1216680" y="1060118"/>
                  </a:lnTo>
                  <a:lnTo>
                    <a:pt x="1216204" y="1060785"/>
                  </a:lnTo>
                  <a:cubicBezTo>
                    <a:pt x="1214425" y="1060308"/>
                    <a:pt x="1212553" y="1060308"/>
                    <a:pt x="1210774" y="1060785"/>
                  </a:cubicBezTo>
                  <a:cubicBezTo>
                    <a:pt x="1209631" y="1060785"/>
                    <a:pt x="1203345" y="1063547"/>
                    <a:pt x="1207345" y="1061928"/>
                  </a:cubicBezTo>
                  <a:cubicBezTo>
                    <a:pt x="1204672" y="1063026"/>
                    <a:pt x="1201896" y="1063856"/>
                    <a:pt x="1199059" y="1064404"/>
                  </a:cubicBezTo>
                  <a:lnTo>
                    <a:pt x="1197249" y="1064404"/>
                  </a:lnTo>
                  <a:lnTo>
                    <a:pt x="1196392" y="1064404"/>
                  </a:lnTo>
                  <a:lnTo>
                    <a:pt x="1190391" y="1064880"/>
                  </a:lnTo>
                  <a:cubicBezTo>
                    <a:pt x="1186486" y="1064880"/>
                    <a:pt x="1182676" y="1064880"/>
                    <a:pt x="1178866" y="1064880"/>
                  </a:cubicBezTo>
                  <a:cubicBezTo>
                    <a:pt x="1172067" y="1064891"/>
                    <a:pt x="1165311" y="1063798"/>
                    <a:pt x="1158863" y="1061642"/>
                  </a:cubicBezTo>
                  <a:cubicBezTo>
                    <a:pt x="1156916" y="1061075"/>
                    <a:pt x="1155057" y="1060242"/>
                    <a:pt x="1153339" y="1059166"/>
                  </a:cubicBezTo>
                  <a:cubicBezTo>
                    <a:pt x="1152324" y="1058521"/>
                    <a:pt x="1151368" y="1057788"/>
                    <a:pt x="1150481" y="1056975"/>
                  </a:cubicBezTo>
                  <a:cubicBezTo>
                    <a:pt x="1150481" y="1056975"/>
                    <a:pt x="1150481" y="1056022"/>
                    <a:pt x="1149910" y="1055260"/>
                  </a:cubicBezTo>
                  <a:cubicBezTo>
                    <a:pt x="1149373" y="1053117"/>
                    <a:pt x="1147201" y="1051814"/>
                    <a:pt x="1145057" y="1052351"/>
                  </a:cubicBezTo>
                  <a:cubicBezTo>
                    <a:pt x="1144013" y="1052612"/>
                    <a:pt x="1143118" y="1053283"/>
                    <a:pt x="1142575" y="1054212"/>
                  </a:cubicBezTo>
                  <a:cubicBezTo>
                    <a:pt x="1133717" y="1072215"/>
                    <a:pt x="1161625" y="1081168"/>
                    <a:pt x="1173151" y="1083930"/>
                  </a:cubicBezTo>
                  <a:cubicBezTo>
                    <a:pt x="1175532" y="1084407"/>
                    <a:pt x="1177913" y="1084883"/>
                    <a:pt x="1180294" y="1085169"/>
                  </a:cubicBezTo>
                  <a:cubicBezTo>
                    <a:pt x="1172048" y="1088232"/>
                    <a:pt x="1163578" y="1090653"/>
                    <a:pt x="1154958" y="1092408"/>
                  </a:cubicBezTo>
                  <a:lnTo>
                    <a:pt x="1147433" y="1093836"/>
                  </a:lnTo>
                  <a:lnTo>
                    <a:pt x="1141432" y="1094789"/>
                  </a:lnTo>
                  <a:cubicBezTo>
                    <a:pt x="1136575" y="1095456"/>
                    <a:pt x="1131907" y="1095932"/>
                    <a:pt x="1126764" y="1096313"/>
                  </a:cubicBezTo>
                  <a:cubicBezTo>
                    <a:pt x="1100209" y="1098076"/>
                    <a:pt x="1073546" y="1097310"/>
                    <a:pt x="1047135" y="1094027"/>
                  </a:cubicBezTo>
                  <a:lnTo>
                    <a:pt x="1039134" y="1093074"/>
                  </a:lnTo>
                  <a:lnTo>
                    <a:pt x="1038277" y="1093074"/>
                  </a:lnTo>
                  <a:lnTo>
                    <a:pt x="1034371" y="1092503"/>
                  </a:lnTo>
                  <a:cubicBezTo>
                    <a:pt x="1024846" y="1090979"/>
                    <a:pt x="1014750" y="1088788"/>
                    <a:pt x="1004939" y="1086788"/>
                  </a:cubicBezTo>
                  <a:cubicBezTo>
                    <a:pt x="995128" y="1084788"/>
                    <a:pt x="984460" y="1082216"/>
                    <a:pt x="974364" y="1079739"/>
                  </a:cubicBezTo>
                  <a:cubicBezTo>
                    <a:pt x="970935" y="1078977"/>
                    <a:pt x="967411" y="1078215"/>
                    <a:pt x="963982" y="1077644"/>
                  </a:cubicBezTo>
                  <a:cubicBezTo>
                    <a:pt x="965633" y="1063166"/>
                    <a:pt x="967347" y="1048688"/>
                    <a:pt x="969125" y="1034210"/>
                  </a:cubicBezTo>
                  <a:close/>
                  <a:moveTo>
                    <a:pt x="959695" y="1324722"/>
                  </a:moveTo>
                  <a:lnTo>
                    <a:pt x="959695" y="1324722"/>
                  </a:lnTo>
                  <a:lnTo>
                    <a:pt x="957981" y="1324722"/>
                  </a:lnTo>
                  <a:lnTo>
                    <a:pt x="952266" y="1323770"/>
                  </a:lnTo>
                  <a:cubicBezTo>
                    <a:pt x="946961" y="1322430"/>
                    <a:pt x="941588" y="1321381"/>
                    <a:pt x="936169" y="1320627"/>
                  </a:cubicBezTo>
                  <a:cubicBezTo>
                    <a:pt x="937121" y="1313959"/>
                    <a:pt x="937978" y="1307387"/>
                    <a:pt x="938931" y="1300719"/>
                  </a:cubicBezTo>
                  <a:cubicBezTo>
                    <a:pt x="940750" y="1303461"/>
                    <a:pt x="943118" y="1305796"/>
                    <a:pt x="945884" y="1307577"/>
                  </a:cubicBezTo>
                  <a:cubicBezTo>
                    <a:pt x="951123" y="1310721"/>
                    <a:pt x="955409" y="1304720"/>
                    <a:pt x="953504" y="1299767"/>
                  </a:cubicBezTo>
                  <a:cubicBezTo>
                    <a:pt x="951599" y="1294814"/>
                    <a:pt x="949313" y="1292623"/>
                    <a:pt x="947408" y="1288909"/>
                  </a:cubicBezTo>
                  <a:cubicBezTo>
                    <a:pt x="945503" y="1285194"/>
                    <a:pt x="944170" y="1281955"/>
                    <a:pt x="942550" y="1278526"/>
                  </a:cubicBezTo>
                  <a:lnTo>
                    <a:pt x="941979" y="1277478"/>
                  </a:lnTo>
                  <a:cubicBezTo>
                    <a:pt x="942455" y="1273954"/>
                    <a:pt x="942836" y="1270430"/>
                    <a:pt x="943312" y="1266906"/>
                  </a:cubicBezTo>
                  <a:cubicBezTo>
                    <a:pt x="947376" y="1268874"/>
                    <a:pt x="951567" y="1270779"/>
                    <a:pt x="955885" y="1272621"/>
                  </a:cubicBezTo>
                  <a:cubicBezTo>
                    <a:pt x="971159" y="1278117"/>
                    <a:pt x="987278" y="1280890"/>
                    <a:pt x="1003510" y="1280812"/>
                  </a:cubicBezTo>
                  <a:cubicBezTo>
                    <a:pt x="1022068" y="1281511"/>
                    <a:pt x="1040651" y="1280970"/>
                    <a:pt x="1059136" y="1279193"/>
                  </a:cubicBezTo>
                  <a:cubicBezTo>
                    <a:pt x="1058752" y="1281238"/>
                    <a:pt x="1058752" y="1283338"/>
                    <a:pt x="1059136" y="1285384"/>
                  </a:cubicBezTo>
                  <a:cubicBezTo>
                    <a:pt x="1059687" y="1288801"/>
                    <a:pt x="1060988" y="1292054"/>
                    <a:pt x="1062946" y="1294909"/>
                  </a:cubicBezTo>
                  <a:cubicBezTo>
                    <a:pt x="1068453" y="1301498"/>
                    <a:pt x="1075934" y="1306139"/>
                    <a:pt x="1084282" y="1308149"/>
                  </a:cubicBezTo>
                  <a:cubicBezTo>
                    <a:pt x="1087140" y="1309006"/>
                    <a:pt x="1090093" y="1309768"/>
                    <a:pt x="1093045" y="1310435"/>
                  </a:cubicBezTo>
                  <a:lnTo>
                    <a:pt x="1090378" y="1311387"/>
                  </a:lnTo>
                  <a:cubicBezTo>
                    <a:pt x="1084282" y="1313674"/>
                    <a:pt x="1077996" y="1315578"/>
                    <a:pt x="1071328" y="1317484"/>
                  </a:cubicBezTo>
                  <a:cubicBezTo>
                    <a:pt x="1059843" y="1320711"/>
                    <a:pt x="1048168" y="1323224"/>
                    <a:pt x="1036371" y="1325008"/>
                  </a:cubicBezTo>
                  <a:lnTo>
                    <a:pt x="1034276" y="1325008"/>
                  </a:lnTo>
                  <a:lnTo>
                    <a:pt x="1030942" y="1325008"/>
                  </a:lnTo>
                  <a:cubicBezTo>
                    <a:pt x="1028085" y="1325008"/>
                    <a:pt x="1025132" y="1325675"/>
                    <a:pt x="1022275" y="1325866"/>
                  </a:cubicBezTo>
                  <a:cubicBezTo>
                    <a:pt x="1015893" y="1326437"/>
                    <a:pt x="1009606" y="1326723"/>
                    <a:pt x="1003225" y="1326913"/>
                  </a:cubicBezTo>
                  <a:cubicBezTo>
                    <a:pt x="991425" y="1327166"/>
                    <a:pt x="979621" y="1326657"/>
                    <a:pt x="967887" y="1325389"/>
                  </a:cubicBezTo>
                  <a:lnTo>
                    <a:pt x="959219" y="1324342"/>
                  </a:lnTo>
                  <a:close/>
                  <a:moveTo>
                    <a:pt x="1141146" y="1266810"/>
                  </a:moveTo>
                  <a:lnTo>
                    <a:pt x="1141146" y="1266810"/>
                  </a:lnTo>
                  <a:cubicBezTo>
                    <a:pt x="1141146" y="1267382"/>
                    <a:pt x="1141146" y="1267763"/>
                    <a:pt x="1141146" y="1267953"/>
                  </a:cubicBezTo>
                  <a:lnTo>
                    <a:pt x="1140575" y="1271478"/>
                  </a:lnTo>
                  <a:cubicBezTo>
                    <a:pt x="1140067" y="1273764"/>
                    <a:pt x="1139496" y="1276050"/>
                    <a:pt x="1138861" y="1278336"/>
                  </a:cubicBezTo>
                  <a:cubicBezTo>
                    <a:pt x="1138660" y="1278764"/>
                    <a:pt x="1138500" y="1279211"/>
                    <a:pt x="1138384" y="1279669"/>
                  </a:cubicBezTo>
                  <a:cubicBezTo>
                    <a:pt x="1138384" y="1278812"/>
                    <a:pt x="1137432" y="1281574"/>
                    <a:pt x="1137146" y="1282050"/>
                  </a:cubicBezTo>
                  <a:cubicBezTo>
                    <a:pt x="1136280" y="1283849"/>
                    <a:pt x="1135260" y="1285570"/>
                    <a:pt x="1134098" y="1287194"/>
                  </a:cubicBezTo>
                  <a:lnTo>
                    <a:pt x="1133527" y="1287861"/>
                  </a:lnTo>
                  <a:cubicBezTo>
                    <a:pt x="1132574" y="1289004"/>
                    <a:pt x="1131526" y="1289956"/>
                    <a:pt x="1130479" y="1291004"/>
                  </a:cubicBezTo>
                  <a:lnTo>
                    <a:pt x="1129050" y="1292242"/>
                  </a:lnTo>
                  <a:cubicBezTo>
                    <a:pt x="1130002" y="1291385"/>
                    <a:pt x="1126954" y="1293671"/>
                    <a:pt x="1126669" y="1293957"/>
                  </a:cubicBezTo>
                  <a:cubicBezTo>
                    <a:pt x="1126383" y="1294242"/>
                    <a:pt x="1124287" y="1295385"/>
                    <a:pt x="1123049" y="1296052"/>
                  </a:cubicBezTo>
                  <a:cubicBezTo>
                    <a:pt x="1120213" y="1295611"/>
                    <a:pt x="1117347" y="1295389"/>
                    <a:pt x="1114477" y="1295385"/>
                  </a:cubicBezTo>
                  <a:cubicBezTo>
                    <a:pt x="1107675" y="1295016"/>
                    <a:pt x="1100901" y="1294253"/>
                    <a:pt x="1094188" y="1293100"/>
                  </a:cubicBezTo>
                  <a:cubicBezTo>
                    <a:pt x="1085806" y="1291385"/>
                    <a:pt x="1071424" y="1287861"/>
                    <a:pt x="1069709" y="1278336"/>
                  </a:cubicBezTo>
                  <a:cubicBezTo>
                    <a:pt x="1079234" y="1277193"/>
                    <a:pt x="1088759" y="1275859"/>
                    <a:pt x="1097808" y="1274145"/>
                  </a:cubicBezTo>
                  <a:cubicBezTo>
                    <a:pt x="1112736" y="1271500"/>
                    <a:pt x="1127446" y="1267743"/>
                    <a:pt x="1141813" y="1262905"/>
                  </a:cubicBezTo>
                  <a:lnTo>
                    <a:pt x="1141813" y="1267382"/>
                  </a:lnTo>
                  <a:close/>
                  <a:moveTo>
                    <a:pt x="950646" y="1204041"/>
                  </a:moveTo>
                  <a:lnTo>
                    <a:pt x="950646" y="1204041"/>
                  </a:lnTo>
                  <a:cubicBezTo>
                    <a:pt x="951864" y="1205208"/>
                    <a:pt x="953284" y="1206144"/>
                    <a:pt x="954837" y="1206803"/>
                  </a:cubicBezTo>
                  <a:cubicBezTo>
                    <a:pt x="957165" y="1207396"/>
                    <a:pt x="959606" y="1206389"/>
                    <a:pt x="960838" y="1204326"/>
                  </a:cubicBezTo>
                  <a:cubicBezTo>
                    <a:pt x="963518" y="1198725"/>
                    <a:pt x="963894" y="1192296"/>
                    <a:pt x="961886" y="1186419"/>
                  </a:cubicBezTo>
                  <a:cubicBezTo>
                    <a:pt x="960838" y="1180133"/>
                    <a:pt x="959886" y="1173846"/>
                    <a:pt x="959124" y="1167369"/>
                  </a:cubicBezTo>
                  <a:cubicBezTo>
                    <a:pt x="958362" y="1160892"/>
                    <a:pt x="957504" y="1156225"/>
                    <a:pt x="956457" y="1150796"/>
                  </a:cubicBezTo>
                  <a:cubicBezTo>
                    <a:pt x="956457" y="1148510"/>
                    <a:pt x="956933" y="1146414"/>
                    <a:pt x="957124" y="1144128"/>
                  </a:cubicBezTo>
                  <a:lnTo>
                    <a:pt x="960553" y="1112410"/>
                  </a:lnTo>
                  <a:cubicBezTo>
                    <a:pt x="966934" y="1115649"/>
                    <a:pt x="973602" y="1118411"/>
                    <a:pt x="980174" y="1121078"/>
                  </a:cubicBezTo>
                  <a:cubicBezTo>
                    <a:pt x="994748" y="1126607"/>
                    <a:pt x="1009890" y="1130504"/>
                    <a:pt x="1025322" y="1132698"/>
                  </a:cubicBezTo>
                  <a:cubicBezTo>
                    <a:pt x="1045598" y="1135985"/>
                    <a:pt x="1066048" y="1138084"/>
                    <a:pt x="1086568" y="1138985"/>
                  </a:cubicBezTo>
                  <a:cubicBezTo>
                    <a:pt x="1100284" y="1139601"/>
                    <a:pt x="1114023" y="1139410"/>
                    <a:pt x="1127716" y="1138413"/>
                  </a:cubicBezTo>
                  <a:cubicBezTo>
                    <a:pt x="1124126" y="1139991"/>
                    <a:pt x="1120711" y="1141938"/>
                    <a:pt x="1117524" y="1144224"/>
                  </a:cubicBezTo>
                  <a:cubicBezTo>
                    <a:pt x="1108948" y="1151269"/>
                    <a:pt x="1103870" y="1161703"/>
                    <a:pt x="1103618" y="1172799"/>
                  </a:cubicBezTo>
                  <a:cubicBezTo>
                    <a:pt x="1101372" y="1183603"/>
                    <a:pt x="1104993" y="1194791"/>
                    <a:pt x="1113143" y="1202231"/>
                  </a:cubicBezTo>
                  <a:cubicBezTo>
                    <a:pt x="1119620" y="1206708"/>
                    <a:pt x="1126002" y="1199278"/>
                    <a:pt x="1124954" y="1192706"/>
                  </a:cubicBezTo>
                  <a:cubicBezTo>
                    <a:pt x="1123049" y="1181181"/>
                    <a:pt x="1119334" y="1165369"/>
                    <a:pt x="1131431" y="1157749"/>
                  </a:cubicBezTo>
                  <a:cubicBezTo>
                    <a:pt x="1138765" y="1153082"/>
                    <a:pt x="1146766" y="1149367"/>
                    <a:pt x="1154196" y="1144700"/>
                  </a:cubicBezTo>
                  <a:cubicBezTo>
                    <a:pt x="1162057" y="1139070"/>
                    <a:pt x="1170728" y="1134670"/>
                    <a:pt x="1179914" y="1131651"/>
                  </a:cubicBezTo>
                  <a:cubicBezTo>
                    <a:pt x="1180351" y="1131518"/>
                    <a:pt x="1180767" y="1131326"/>
                    <a:pt x="1181152" y="1131079"/>
                  </a:cubicBezTo>
                  <a:cubicBezTo>
                    <a:pt x="1181342" y="1131418"/>
                    <a:pt x="1181565" y="1131737"/>
                    <a:pt x="1181819" y="1132032"/>
                  </a:cubicBezTo>
                  <a:lnTo>
                    <a:pt x="1181818" y="1132032"/>
                  </a:lnTo>
                  <a:cubicBezTo>
                    <a:pt x="1182663" y="1133349"/>
                    <a:pt x="1183619" y="1134592"/>
                    <a:pt x="1184676" y="1135746"/>
                  </a:cubicBezTo>
                  <a:cubicBezTo>
                    <a:pt x="1184864" y="1136225"/>
                    <a:pt x="1185121" y="1136675"/>
                    <a:pt x="1185438" y="1137080"/>
                  </a:cubicBezTo>
                  <a:cubicBezTo>
                    <a:pt x="1186486" y="1138699"/>
                    <a:pt x="1187438" y="1140414"/>
                    <a:pt x="1188391" y="1142033"/>
                  </a:cubicBezTo>
                  <a:lnTo>
                    <a:pt x="1190010" y="1145271"/>
                  </a:lnTo>
                  <a:cubicBezTo>
                    <a:pt x="1188962" y="1143081"/>
                    <a:pt x="1191058" y="1148034"/>
                    <a:pt x="1191343" y="1148796"/>
                  </a:cubicBezTo>
                  <a:cubicBezTo>
                    <a:pt x="1192542" y="1152830"/>
                    <a:pt x="1193496" y="1156934"/>
                    <a:pt x="1194201" y="1161083"/>
                  </a:cubicBezTo>
                  <a:cubicBezTo>
                    <a:pt x="1194201" y="1161083"/>
                    <a:pt x="1194201" y="1161083"/>
                    <a:pt x="1194201" y="1161655"/>
                  </a:cubicBezTo>
                  <a:cubicBezTo>
                    <a:pt x="1194201" y="1162226"/>
                    <a:pt x="1194201" y="1162131"/>
                    <a:pt x="1194201" y="1162512"/>
                  </a:cubicBezTo>
                  <a:cubicBezTo>
                    <a:pt x="1194343" y="1164700"/>
                    <a:pt x="1194343" y="1166895"/>
                    <a:pt x="1194201" y="1169084"/>
                  </a:cubicBezTo>
                  <a:cubicBezTo>
                    <a:pt x="1194439" y="1173462"/>
                    <a:pt x="1194439" y="1177850"/>
                    <a:pt x="1194201" y="1182229"/>
                  </a:cubicBezTo>
                  <a:cubicBezTo>
                    <a:pt x="1194201" y="1183943"/>
                    <a:pt x="1194201" y="1185657"/>
                    <a:pt x="1193725" y="1187467"/>
                  </a:cubicBezTo>
                  <a:cubicBezTo>
                    <a:pt x="1193248" y="1189277"/>
                    <a:pt x="1192772" y="1189467"/>
                    <a:pt x="1192296" y="1190420"/>
                  </a:cubicBezTo>
                  <a:cubicBezTo>
                    <a:pt x="1192079" y="1190915"/>
                    <a:pt x="1191825" y="1191393"/>
                    <a:pt x="1191534" y="1191849"/>
                  </a:cubicBezTo>
                  <a:lnTo>
                    <a:pt x="1190296" y="1193563"/>
                  </a:lnTo>
                  <a:cubicBezTo>
                    <a:pt x="1188421" y="1195692"/>
                    <a:pt x="1186347" y="1197637"/>
                    <a:pt x="1184104" y="1199373"/>
                  </a:cubicBezTo>
                  <a:lnTo>
                    <a:pt x="1182295" y="1200897"/>
                  </a:lnTo>
                  <a:lnTo>
                    <a:pt x="1180675" y="1202136"/>
                  </a:lnTo>
                  <a:lnTo>
                    <a:pt x="1177532" y="1204136"/>
                  </a:lnTo>
                  <a:lnTo>
                    <a:pt x="1172674" y="1204707"/>
                  </a:lnTo>
                  <a:cubicBezTo>
                    <a:pt x="1159816" y="1205755"/>
                    <a:pt x="1147147" y="1205565"/>
                    <a:pt x="1134574" y="1205660"/>
                  </a:cubicBezTo>
                  <a:cubicBezTo>
                    <a:pt x="1130550" y="1206121"/>
                    <a:pt x="1127661" y="1209757"/>
                    <a:pt x="1128122" y="1213781"/>
                  </a:cubicBezTo>
                  <a:cubicBezTo>
                    <a:pt x="1128510" y="1217171"/>
                    <a:pt x="1131185" y="1219845"/>
                    <a:pt x="1134574" y="1220233"/>
                  </a:cubicBezTo>
                  <a:cubicBezTo>
                    <a:pt x="1136860" y="1220233"/>
                    <a:pt x="1139051" y="1220233"/>
                    <a:pt x="1141337" y="1220233"/>
                  </a:cubicBezTo>
                  <a:cubicBezTo>
                    <a:pt x="1122552" y="1226811"/>
                    <a:pt x="1103242" y="1231782"/>
                    <a:pt x="1083616" y="1235092"/>
                  </a:cubicBezTo>
                  <a:lnTo>
                    <a:pt x="1074091" y="1236616"/>
                  </a:lnTo>
                  <a:lnTo>
                    <a:pt x="1070376" y="1236616"/>
                  </a:lnTo>
                  <a:lnTo>
                    <a:pt x="1064851" y="1237283"/>
                  </a:lnTo>
                  <a:cubicBezTo>
                    <a:pt x="1056850" y="1238140"/>
                    <a:pt x="1048945" y="1238807"/>
                    <a:pt x="1040944" y="1239188"/>
                  </a:cubicBezTo>
                  <a:cubicBezTo>
                    <a:pt x="1026254" y="1239998"/>
                    <a:pt x="1011532" y="1239998"/>
                    <a:pt x="996843" y="1239188"/>
                  </a:cubicBezTo>
                  <a:lnTo>
                    <a:pt x="987318" y="1238426"/>
                  </a:lnTo>
                  <a:lnTo>
                    <a:pt x="981603" y="1237664"/>
                  </a:lnTo>
                  <a:lnTo>
                    <a:pt x="978174" y="1237092"/>
                  </a:lnTo>
                  <a:cubicBezTo>
                    <a:pt x="970507" y="1235826"/>
                    <a:pt x="962909" y="1234173"/>
                    <a:pt x="955409" y="1232139"/>
                  </a:cubicBezTo>
                  <a:cubicBezTo>
                    <a:pt x="952933" y="1231473"/>
                    <a:pt x="950266" y="1230615"/>
                    <a:pt x="947694" y="1229758"/>
                  </a:cubicBezTo>
                  <a:cubicBezTo>
                    <a:pt x="948646" y="1220805"/>
                    <a:pt x="949694" y="1211851"/>
                    <a:pt x="950646" y="1202993"/>
                  </a:cubicBezTo>
                  <a:close/>
                  <a:moveTo>
                    <a:pt x="926834" y="1379967"/>
                  </a:moveTo>
                  <a:lnTo>
                    <a:pt x="926834" y="1379967"/>
                  </a:lnTo>
                  <a:cubicBezTo>
                    <a:pt x="927691" y="1374729"/>
                    <a:pt x="928549" y="1369395"/>
                    <a:pt x="929501" y="1363966"/>
                  </a:cubicBezTo>
                  <a:cubicBezTo>
                    <a:pt x="929501" y="1362346"/>
                    <a:pt x="929977" y="1360632"/>
                    <a:pt x="930263" y="1358917"/>
                  </a:cubicBezTo>
                  <a:cubicBezTo>
                    <a:pt x="934137" y="1360088"/>
                    <a:pt x="938082" y="1361011"/>
                    <a:pt x="942074" y="1361680"/>
                  </a:cubicBezTo>
                  <a:cubicBezTo>
                    <a:pt x="950170" y="1363299"/>
                    <a:pt x="958362" y="1364251"/>
                    <a:pt x="966553" y="1365204"/>
                  </a:cubicBezTo>
                  <a:cubicBezTo>
                    <a:pt x="978751" y="1366682"/>
                    <a:pt x="991034" y="1367350"/>
                    <a:pt x="1003320" y="1367204"/>
                  </a:cubicBezTo>
                  <a:cubicBezTo>
                    <a:pt x="987985" y="1371300"/>
                    <a:pt x="973792" y="1373014"/>
                    <a:pt x="957790" y="1375967"/>
                  </a:cubicBezTo>
                  <a:cubicBezTo>
                    <a:pt x="948111" y="1377935"/>
                    <a:pt x="938310" y="1379240"/>
                    <a:pt x="928453" y="1379872"/>
                  </a:cubicBezTo>
                  <a:close/>
                  <a:moveTo>
                    <a:pt x="1228777" y="1145271"/>
                  </a:moveTo>
                  <a:lnTo>
                    <a:pt x="1228777" y="1145271"/>
                  </a:lnTo>
                  <a:lnTo>
                    <a:pt x="1228777" y="1148319"/>
                  </a:lnTo>
                  <a:cubicBezTo>
                    <a:pt x="1226945" y="1140357"/>
                    <a:pt x="1223927" y="1132715"/>
                    <a:pt x="1219823" y="1125650"/>
                  </a:cubicBezTo>
                  <a:cubicBezTo>
                    <a:pt x="1217755" y="1122300"/>
                    <a:pt x="1215430" y="1119116"/>
                    <a:pt x="1212870" y="1116125"/>
                  </a:cubicBezTo>
                  <a:lnTo>
                    <a:pt x="1217346" y="1113553"/>
                  </a:lnTo>
                  <a:cubicBezTo>
                    <a:pt x="1224199" y="1109390"/>
                    <a:pt x="1230585" y="1104504"/>
                    <a:pt x="1236396" y="1098980"/>
                  </a:cubicBezTo>
                  <a:cubicBezTo>
                    <a:pt x="1234301" y="1114506"/>
                    <a:pt x="1232015" y="1130127"/>
                    <a:pt x="1229634" y="1145652"/>
                  </a:cubicBezTo>
                  <a:close/>
                  <a:moveTo>
                    <a:pt x="1236587" y="829137"/>
                  </a:moveTo>
                  <a:lnTo>
                    <a:pt x="1236587" y="829137"/>
                  </a:lnTo>
                  <a:cubicBezTo>
                    <a:pt x="1241826" y="832756"/>
                    <a:pt x="1247160" y="836185"/>
                    <a:pt x="1252589" y="839328"/>
                  </a:cubicBezTo>
                  <a:cubicBezTo>
                    <a:pt x="1252589" y="845805"/>
                    <a:pt x="1251255" y="851901"/>
                    <a:pt x="1251351" y="858378"/>
                  </a:cubicBezTo>
                  <a:cubicBezTo>
                    <a:pt x="1251351" y="867046"/>
                    <a:pt x="1251351" y="875523"/>
                    <a:pt x="1251351" y="884191"/>
                  </a:cubicBezTo>
                  <a:cubicBezTo>
                    <a:pt x="1250779" y="901336"/>
                    <a:pt x="1250589" y="918481"/>
                    <a:pt x="1249922" y="935721"/>
                  </a:cubicBezTo>
                  <a:cubicBezTo>
                    <a:pt x="1249351" y="954771"/>
                    <a:pt x="1248335" y="973504"/>
                    <a:pt x="1246874" y="991919"/>
                  </a:cubicBezTo>
                  <a:cubicBezTo>
                    <a:pt x="1238874" y="984152"/>
                    <a:pt x="1229379" y="978093"/>
                    <a:pt x="1218966" y="974107"/>
                  </a:cubicBezTo>
                  <a:lnTo>
                    <a:pt x="1216299" y="973059"/>
                  </a:lnTo>
                  <a:cubicBezTo>
                    <a:pt x="1219647" y="967675"/>
                    <a:pt x="1221489" y="961491"/>
                    <a:pt x="1221633" y="955152"/>
                  </a:cubicBezTo>
                  <a:cubicBezTo>
                    <a:pt x="1221776" y="953505"/>
                    <a:pt x="1221776" y="951847"/>
                    <a:pt x="1221633" y="950199"/>
                  </a:cubicBezTo>
                  <a:cubicBezTo>
                    <a:pt x="1222502" y="948361"/>
                    <a:pt x="1223204" y="946449"/>
                    <a:pt x="1223728" y="944484"/>
                  </a:cubicBezTo>
                  <a:cubicBezTo>
                    <a:pt x="1225471" y="937498"/>
                    <a:pt x="1226460" y="930345"/>
                    <a:pt x="1226681" y="923148"/>
                  </a:cubicBezTo>
                  <a:cubicBezTo>
                    <a:pt x="1226935" y="909413"/>
                    <a:pt x="1223966" y="895810"/>
                    <a:pt x="1218013" y="883429"/>
                  </a:cubicBezTo>
                  <a:cubicBezTo>
                    <a:pt x="1208965" y="864379"/>
                    <a:pt x="1190200" y="854854"/>
                    <a:pt x="1171341" y="849425"/>
                  </a:cubicBezTo>
                  <a:lnTo>
                    <a:pt x="1171817" y="849425"/>
                  </a:lnTo>
                  <a:cubicBezTo>
                    <a:pt x="1174175" y="846833"/>
                    <a:pt x="1176370" y="844097"/>
                    <a:pt x="1178389" y="841233"/>
                  </a:cubicBezTo>
                  <a:cubicBezTo>
                    <a:pt x="1179342" y="840186"/>
                    <a:pt x="1180294" y="839138"/>
                    <a:pt x="1181342" y="838185"/>
                  </a:cubicBezTo>
                  <a:lnTo>
                    <a:pt x="1182961" y="836757"/>
                  </a:lnTo>
                  <a:lnTo>
                    <a:pt x="1183533" y="836280"/>
                  </a:lnTo>
                  <a:cubicBezTo>
                    <a:pt x="1186122" y="834370"/>
                    <a:pt x="1188826" y="832620"/>
                    <a:pt x="1191629" y="831042"/>
                  </a:cubicBezTo>
                  <a:cubicBezTo>
                    <a:pt x="1194481" y="829352"/>
                    <a:pt x="1197478" y="827917"/>
                    <a:pt x="1200583" y="826755"/>
                  </a:cubicBezTo>
                  <a:cubicBezTo>
                    <a:pt x="1207207" y="823844"/>
                    <a:pt x="1214609" y="823208"/>
                    <a:pt x="1221633" y="824946"/>
                  </a:cubicBezTo>
                  <a:cubicBezTo>
                    <a:pt x="1226300" y="825898"/>
                    <a:pt x="1231158" y="827422"/>
                    <a:pt x="1235539" y="828756"/>
                  </a:cubicBezTo>
                  <a:lnTo>
                    <a:pt x="1236682" y="829518"/>
                  </a:lnTo>
                  <a:close/>
                  <a:moveTo>
                    <a:pt x="1125526" y="823803"/>
                  </a:moveTo>
                  <a:lnTo>
                    <a:pt x="1125526" y="823803"/>
                  </a:lnTo>
                  <a:cubicBezTo>
                    <a:pt x="1128163" y="828571"/>
                    <a:pt x="1131122" y="833154"/>
                    <a:pt x="1134384" y="837519"/>
                  </a:cubicBezTo>
                  <a:lnTo>
                    <a:pt x="1135051" y="838566"/>
                  </a:lnTo>
                  <a:cubicBezTo>
                    <a:pt x="1126669" y="835899"/>
                    <a:pt x="1118382" y="833137"/>
                    <a:pt x="1109904" y="830661"/>
                  </a:cubicBezTo>
                  <a:lnTo>
                    <a:pt x="1125526" y="823803"/>
                  </a:lnTo>
                  <a:close/>
                  <a:moveTo>
                    <a:pt x="1075615" y="656448"/>
                  </a:moveTo>
                  <a:lnTo>
                    <a:pt x="1075615" y="656448"/>
                  </a:lnTo>
                  <a:cubicBezTo>
                    <a:pt x="1066947" y="668545"/>
                    <a:pt x="1059898" y="681499"/>
                    <a:pt x="1052183" y="694548"/>
                  </a:cubicBezTo>
                  <a:cubicBezTo>
                    <a:pt x="1046944" y="703216"/>
                    <a:pt x="1041325" y="711503"/>
                    <a:pt x="1035610" y="719790"/>
                  </a:cubicBezTo>
                  <a:lnTo>
                    <a:pt x="1035133" y="719790"/>
                  </a:lnTo>
                  <a:cubicBezTo>
                    <a:pt x="1035800" y="719790"/>
                    <a:pt x="1035610" y="719790"/>
                    <a:pt x="1035133" y="719790"/>
                  </a:cubicBezTo>
                  <a:cubicBezTo>
                    <a:pt x="1036371" y="717123"/>
                    <a:pt x="1037610" y="714456"/>
                    <a:pt x="1038848" y="711979"/>
                  </a:cubicBezTo>
                  <a:cubicBezTo>
                    <a:pt x="1042252" y="705674"/>
                    <a:pt x="1044814" y="698949"/>
                    <a:pt x="1046468" y="691977"/>
                  </a:cubicBezTo>
                  <a:cubicBezTo>
                    <a:pt x="1048182" y="683586"/>
                    <a:pt x="1048182" y="674935"/>
                    <a:pt x="1046468" y="666545"/>
                  </a:cubicBezTo>
                  <a:cubicBezTo>
                    <a:pt x="1045700" y="661775"/>
                    <a:pt x="1044488" y="657087"/>
                    <a:pt x="1042848" y="652543"/>
                  </a:cubicBezTo>
                  <a:cubicBezTo>
                    <a:pt x="1047135" y="652543"/>
                    <a:pt x="1051326" y="653400"/>
                    <a:pt x="1055326" y="653972"/>
                  </a:cubicBezTo>
                  <a:lnTo>
                    <a:pt x="1075615" y="656925"/>
                  </a:lnTo>
                  <a:close/>
                  <a:moveTo>
                    <a:pt x="216078" y="304023"/>
                  </a:moveTo>
                  <a:lnTo>
                    <a:pt x="216078" y="304023"/>
                  </a:lnTo>
                  <a:cubicBezTo>
                    <a:pt x="216078" y="302785"/>
                    <a:pt x="216078" y="301642"/>
                    <a:pt x="216078" y="300404"/>
                  </a:cubicBezTo>
                  <a:cubicBezTo>
                    <a:pt x="216078" y="302023"/>
                    <a:pt x="216078" y="298404"/>
                    <a:pt x="216078" y="298118"/>
                  </a:cubicBezTo>
                  <a:cubicBezTo>
                    <a:pt x="216676" y="295510"/>
                    <a:pt x="217407" y="292935"/>
                    <a:pt x="218269" y="290403"/>
                  </a:cubicBezTo>
                  <a:lnTo>
                    <a:pt x="218269" y="290403"/>
                  </a:lnTo>
                  <a:cubicBezTo>
                    <a:pt x="218316" y="290087"/>
                    <a:pt x="218316" y="289766"/>
                    <a:pt x="218269" y="289450"/>
                  </a:cubicBezTo>
                  <a:cubicBezTo>
                    <a:pt x="218841" y="288212"/>
                    <a:pt x="219508" y="287069"/>
                    <a:pt x="220079" y="285831"/>
                  </a:cubicBezTo>
                  <a:cubicBezTo>
                    <a:pt x="221360" y="283363"/>
                    <a:pt x="222791" y="280978"/>
                    <a:pt x="224365" y="278687"/>
                  </a:cubicBezTo>
                  <a:cubicBezTo>
                    <a:pt x="224365" y="278687"/>
                    <a:pt x="225889" y="276782"/>
                    <a:pt x="226080" y="276496"/>
                  </a:cubicBezTo>
                  <a:lnTo>
                    <a:pt x="228842" y="273258"/>
                  </a:lnTo>
                  <a:cubicBezTo>
                    <a:pt x="230874" y="271035"/>
                    <a:pt x="232970" y="268940"/>
                    <a:pt x="235128" y="266971"/>
                  </a:cubicBezTo>
                  <a:lnTo>
                    <a:pt x="241320" y="261637"/>
                  </a:lnTo>
                  <a:lnTo>
                    <a:pt x="243796" y="259732"/>
                  </a:lnTo>
                  <a:lnTo>
                    <a:pt x="249035" y="255827"/>
                  </a:lnTo>
                  <a:cubicBezTo>
                    <a:pt x="261132" y="246969"/>
                    <a:pt x="273895" y="239253"/>
                    <a:pt x="285897" y="230490"/>
                  </a:cubicBezTo>
                  <a:cubicBezTo>
                    <a:pt x="300365" y="220469"/>
                    <a:pt x="313187" y="208258"/>
                    <a:pt x="323902" y="194295"/>
                  </a:cubicBezTo>
                  <a:cubicBezTo>
                    <a:pt x="332893" y="181331"/>
                    <a:pt x="340342" y="167362"/>
                    <a:pt x="346095" y="152671"/>
                  </a:cubicBezTo>
                  <a:cubicBezTo>
                    <a:pt x="351465" y="138369"/>
                    <a:pt x="357831" y="124460"/>
                    <a:pt x="365145" y="111047"/>
                  </a:cubicBezTo>
                  <a:cubicBezTo>
                    <a:pt x="366193" y="109142"/>
                    <a:pt x="367431" y="107332"/>
                    <a:pt x="368574" y="105522"/>
                  </a:cubicBezTo>
                  <a:lnTo>
                    <a:pt x="370384" y="102951"/>
                  </a:lnTo>
                  <a:lnTo>
                    <a:pt x="370860" y="102189"/>
                  </a:lnTo>
                  <a:lnTo>
                    <a:pt x="371336" y="101617"/>
                  </a:lnTo>
                  <a:cubicBezTo>
                    <a:pt x="374305" y="98003"/>
                    <a:pt x="377486" y="94568"/>
                    <a:pt x="380861" y="91330"/>
                  </a:cubicBezTo>
                  <a:cubicBezTo>
                    <a:pt x="382290" y="89901"/>
                    <a:pt x="383719" y="88568"/>
                    <a:pt x="385338" y="87234"/>
                  </a:cubicBezTo>
                  <a:lnTo>
                    <a:pt x="386290" y="86377"/>
                  </a:lnTo>
                  <a:lnTo>
                    <a:pt x="388576" y="84567"/>
                  </a:lnTo>
                  <a:cubicBezTo>
                    <a:pt x="392551" y="81738"/>
                    <a:pt x="396721" y="79191"/>
                    <a:pt x="401054" y="76947"/>
                  </a:cubicBezTo>
                  <a:cubicBezTo>
                    <a:pt x="401054" y="76947"/>
                    <a:pt x="404102" y="75519"/>
                    <a:pt x="404674" y="75233"/>
                  </a:cubicBezTo>
                  <a:cubicBezTo>
                    <a:pt x="405245" y="74947"/>
                    <a:pt x="408198" y="73899"/>
                    <a:pt x="410008" y="73233"/>
                  </a:cubicBezTo>
                  <a:cubicBezTo>
                    <a:pt x="414130" y="71876"/>
                    <a:pt x="418328" y="70763"/>
                    <a:pt x="422581" y="69899"/>
                  </a:cubicBezTo>
                  <a:lnTo>
                    <a:pt x="424962" y="69899"/>
                  </a:lnTo>
                  <a:lnTo>
                    <a:pt x="424962" y="69899"/>
                  </a:lnTo>
                  <a:cubicBezTo>
                    <a:pt x="427343" y="69899"/>
                    <a:pt x="429915" y="69899"/>
                    <a:pt x="432391" y="69899"/>
                  </a:cubicBezTo>
                  <a:cubicBezTo>
                    <a:pt x="436784" y="69742"/>
                    <a:pt x="441182" y="69965"/>
                    <a:pt x="445536" y="70566"/>
                  </a:cubicBezTo>
                  <a:cubicBezTo>
                    <a:pt x="455074" y="72237"/>
                    <a:pt x="464276" y="75454"/>
                    <a:pt x="472777" y="80091"/>
                  </a:cubicBezTo>
                  <a:cubicBezTo>
                    <a:pt x="482265" y="85994"/>
                    <a:pt x="492316" y="90939"/>
                    <a:pt x="502781" y="94854"/>
                  </a:cubicBezTo>
                  <a:cubicBezTo>
                    <a:pt x="513689" y="96762"/>
                    <a:pt x="524919" y="95300"/>
                    <a:pt x="534976" y="90663"/>
                  </a:cubicBezTo>
                  <a:cubicBezTo>
                    <a:pt x="542506" y="87914"/>
                    <a:pt x="549722" y="84369"/>
                    <a:pt x="556502" y="80091"/>
                  </a:cubicBezTo>
                  <a:cubicBezTo>
                    <a:pt x="560072" y="80980"/>
                    <a:pt x="563701" y="81617"/>
                    <a:pt x="567361" y="81996"/>
                  </a:cubicBezTo>
                  <a:cubicBezTo>
                    <a:pt x="573647" y="82662"/>
                    <a:pt x="579838" y="83520"/>
                    <a:pt x="586411" y="83996"/>
                  </a:cubicBezTo>
                  <a:cubicBezTo>
                    <a:pt x="596888" y="84948"/>
                    <a:pt x="607175" y="83996"/>
                    <a:pt x="617653" y="83996"/>
                  </a:cubicBezTo>
                  <a:cubicBezTo>
                    <a:pt x="628130" y="83996"/>
                    <a:pt x="635845" y="83996"/>
                    <a:pt x="644894" y="83996"/>
                  </a:cubicBezTo>
                  <a:cubicBezTo>
                    <a:pt x="649936" y="83668"/>
                    <a:pt x="654939" y="82903"/>
                    <a:pt x="659849" y="81710"/>
                  </a:cubicBezTo>
                  <a:cubicBezTo>
                    <a:pt x="662349" y="81079"/>
                    <a:pt x="664776" y="80185"/>
                    <a:pt x="667088" y="79043"/>
                  </a:cubicBezTo>
                  <a:lnTo>
                    <a:pt x="667087" y="79043"/>
                  </a:lnTo>
                  <a:cubicBezTo>
                    <a:pt x="668647" y="78424"/>
                    <a:pt x="670172" y="77724"/>
                    <a:pt x="671659" y="76947"/>
                  </a:cubicBezTo>
                  <a:cubicBezTo>
                    <a:pt x="677425" y="73369"/>
                    <a:pt x="679198" y="65794"/>
                    <a:pt x="675619" y="60028"/>
                  </a:cubicBezTo>
                  <a:cubicBezTo>
                    <a:pt x="675142" y="59258"/>
                    <a:pt x="674580" y="58544"/>
                    <a:pt x="673945" y="57897"/>
                  </a:cubicBezTo>
                  <a:cubicBezTo>
                    <a:pt x="669945" y="53802"/>
                    <a:pt x="665849" y="49706"/>
                    <a:pt x="662039" y="45324"/>
                  </a:cubicBezTo>
                  <a:cubicBezTo>
                    <a:pt x="661118" y="44322"/>
                    <a:pt x="660289" y="43238"/>
                    <a:pt x="659562" y="42086"/>
                  </a:cubicBezTo>
                  <a:lnTo>
                    <a:pt x="662039" y="41324"/>
                  </a:lnTo>
                  <a:cubicBezTo>
                    <a:pt x="664325" y="40657"/>
                    <a:pt x="666706" y="40181"/>
                    <a:pt x="669183" y="39705"/>
                  </a:cubicBezTo>
                  <a:lnTo>
                    <a:pt x="670993" y="39705"/>
                  </a:lnTo>
                  <a:lnTo>
                    <a:pt x="673564" y="39705"/>
                  </a:lnTo>
                  <a:cubicBezTo>
                    <a:pt x="687908" y="37865"/>
                    <a:pt x="702347" y="36879"/>
                    <a:pt x="716808" y="36752"/>
                  </a:cubicBezTo>
                  <a:cubicBezTo>
                    <a:pt x="724618" y="36752"/>
                    <a:pt x="732334" y="37228"/>
                    <a:pt x="740049" y="37800"/>
                  </a:cubicBezTo>
                  <a:cubicBezTo>
                    <a:pt x="743954" y="37800"/>
                    <a:pt x="747859" y="38466"/>
                    <a:pt x="751765" y="38847"/>
                  </a:cubicBezTo>
                  <a:lnTo>
                    <a:pt x="757575" y="39514"/>
                  </a:lnTo>
                  <a:lnTo>
                    <a:pt x="758623" y="39514"/>
                  </a:lnTo>
                  <a:lnTo>
                    <a:pt x="762337" y="40086"/>
                  </a:lnTo>
                  <a:cubicBezTo>
                    <a:pt x="778417" y="42614"/>
                    <a:pt x="794323" y="46145"/>
                    <a:pt x="809962" y="50658"/>
                  </a:cubicBezTo>
                  <a:cubicBezTo>
                    <a:pt x="817296" y="52754"/>
                    <a:pt x="824631" y="55135"/>
                    <a:pt x="831965" y="57612"/>
                  </a:cubicBezTo>
                  <a:cubicBezTo>
                    <a:pt x="835489" y="58850"/>
                    <a:pt x="838918" y="60183"/>
                    <a:pt x="842443" y="61612"/>
                  </a:cubicBezTo>
                  <a:cubicBezTo>
                    <a:pt x="844157" y="62184"/>
                    <a:pt x="845871" y="62946"/>
                    <a:pt x="847491" y="63612"/>
                  </a:cubicBezTo>
                  <a:lnTo>
                    <a:pt x="847967" y="63612"/>
                  </a:lnTo>
                  <a:lnTo>
                    <a:pt x="851110" y="65041"/>
                  </a:lnTo>
                  <a:cubicBezTo>
                    <a:pt x="878348" y="78308"/>
                    <a:pt x="904750" y="93226"/>
                    <a:pt x="930168" y="109713"/>
                  </a:cubicBezTo>
                  <a:cubicBezTo>
                    <a:pt x="955839" y="126411"/>
                    <a:pt x="983824" y="139248"/>
                    <a:pt x="1013226" y="147813"/>
                  </a:cubicBezTo>
                  <a:cubicBezTo>
                    <a:pt x="1022751" y="150385"/>
                    <a:pt x="1032752" y="152957"/>
                    <a:pt x="1042277" y="156386"/>
                  </a:cubicBezTo>
                  <a:cubicBezTo>
                    <a:pt x="1051835" y="158983"/>
                    <a:pt x="1060862" y="163239"/>
                    <a:pt x="1068947" y="168959"/>
                  </a:cubicBezTo>
                  <a:cubicBezTo>
                    <a:pt x="1075922" y="174195"/>
                    <a:pt x="1081326" y="181246"/>
                    <a:pt x="1084568" y="189342"/>
                  </a:cubicBezTo>
                  <a:cubicBezTo>
                    <a:pt x="1088280" y="199118"/>
                    <a:pt x="1088006" y="209960"/>
                    <a:pt x="1083806" y="219537"/>
                  </a:cubicBezTo>
                  <a:cubicBezTo>
                    <a:pt x="1080472" y="225442"/>
                    <a:pt x="1077043" y="231252"/>
                    <a:pt x="1074281" y="237253"/>
                  </a:cubicBezTo>
                  <a:cubicBezTo>
                    <a:pt x="1070016" y="243997"/>
                    <a:pt x="1066804" y="251353"/>
                    <a:pt x="1064756" y="259065"/>
                  </a:cubicBezTo>
                  <a:cubicBezTo>
                    <a:pt x="1062823" y="276013"/>
                    <a:pt x="1067459" y="293057"/>
                    <a:pt x="1077710" y="306690"/>
                  </a:cubicBezTo>
                  <a:cubicBezTo>
                    <a:pt x="1081329" y="312310"/>
                    <a:pt x="1085140" y="317835"/>
                    <a:pt x="1088854" y="323454"/>
                  </a:cubicBezTo>
                  <a:cubicBezTo>
                    <a:pt x="1090684" y="326256"/>
                    <a:pt x="1092369" y="329149"/>
                    <a:pt x="1093903" y="332122"/>
                  </a:cubicBezTo>
                  <a:cubicBezTo>
                    <a:pt x="1094569" y="333360"/>
                    <a:pt x="1095236" y="334599"/>
                    <a:pt x="1095808" y="335932"/>
                  </a:cubicBezTo>
                  <a:cubicBezTo>
                    <a:pt x="1094855" y="333837"/>
                    <a:pt x="1096474" y="338123"/>
                    <a:pt x="1096665" y="338504"/>
                  </a:cubicBezTo>
                  <a:lnTo>
                    <a:pt x="1096665" y="339361"/>
                  </a:lnTo>
                  <a:cubicBezTo>
                    <a:pt x="1096612" y="339836"/>
                    <a:pt x="1096612" y="340315"/>
                    <a:pt x="1096665" y="340790"/>
                  </a:cubicBezTo>
                  <a:cubicBezTo>
                    <a:pt x="1096760" y="342503"/>
                    <a:pt x="1096760" y="344220"/>
                    <a:pt x="1096665" y="345933"/>
                  </a:cubicBezTo>
                  <a:cubicBezTo>
                    <a:pt x="1096665" y="345933"/>
                    <a:pt x="1096665" y="348219"/>
                    <a:pt x="1096665" y="348981"/>
                  </a:cubicBezTo>
                  <a:lnTo>
                    <a:pt x="1095808" y="352601"/>
                  </a:lnTo>
                  <a:cubicBezTo>
                    <a:pt x="1094950" y="355839"/>
                    <a:pt x="1093807" y="358983"/>
                    <a:pt x="1092664" y="362126"/>
                  </a:cubicBezTo>
                  <a:cubicBezTo>
                    <a:pt x="1093807" y="359078"/>
                    <a:pt x="1091617" y="364126"/>
                    <a:pt x="1091617" y="364221"/>
                  </a:cubicBezTo>
                  <a:cubicBezTo>
                    <a:pt x="1090664" y="366317"/>
                    <a:pt x="1089521" y="368317"/>
                    <a:pt x="1088473" y="370317"/>
                  </a:cubicBezTo>
                  <a:cubicBezTo>
                    <a:pt x="1081615" y="382795"/>
                    <a:pt x="1072852" y="393558"/>
                    <a:pt x="1065137" y="405369"/>
                  </a:cubicBezTo>
                  <a:cubicBezTo>
                    <a:pt x="1061027" y="410922"/>
                    <a:pt x="1058582" y="417529"/>
                    <a:pt x="1058089" y="424419"/>
                  </a:cubicBezTo>
                  <a:cubicBezTo>
                    <a:pt x="1058088" y="426420"/>
                    <a:pt x="1058088" y="428325"/>
                    <a:pt x="1058755" y="430134"/>
                  </a:cubicBezTo>
                  <a:lnTo>
                    <a:pt x="1058184" y="431087"/>
                  </a:lnTo>
                  <a:cubicBezTo>
                    <a:pt x="1051119" y="444103"/>
                    <a:pt x="1052625" y="460099"/>
                    <a:pt x="1061994" y="471568"/>
                  </a:cubicBezTo>
                  <a:cubicBezTo>
                    <a:pt x="1070077" y="480448"/>
                    <a:pt x="1077707" y="489731"/>
                    <a:pt x="1084854" y="499381"/>
                  </a:cubicBezTo>
                  <a:cubicBezTo>
                    <a:pt x="1084854" y="498905"/>
                    <a:pt x="1084854" y="500048"/>
                    <a:pt x="1084854" y="500810"/>
                  </a:cubicBezTo>
                  <a:cubicBezTo>
                    <a:pt x="1084854" y="501572"/>
                    <a:pt x="1084854" y="501286"/>
                    <a:pt x="1084854" y="501667"/>
                  </a:cubicBezTo>
                  <a:cubicBezTo>
                    <a:pt x="1084854" y="502048"/>
                    <a:pt x="1084854" y="502620"/>
                    <a:pt x="1084854" y="502524"/>
                  </a:cubicBezTo>
                  <a:lnTo>
                    <a:pt x="1084187" y="503667"/>
                  </a:lnTo>
                  <a:cubicBezTo>
                    <a:pt x="1080516" y="507958"/>
                    <a:pt x="1076468" y="511911"/>
                    <a:pt x="1072091" y="515478"/>
                  </a:cubicBezTo>
                  <a:cubicBezTo>
                    <a:pt x="1066924" y="519988"/>
                    <a:pt x="1062433" y="525217"/>
                    <a:pt x="1058756" y="531004"/>
                  </a:cubicBezTo>
                  <a:cubicBezTo>
                    <a:pt x="1055833" y="537525"/>
                    <a:pt x="1053968" y="544470"/>
                    <a:pt x="1053231" y="551578"/>
                  </a:cubicBezTo>
                  <a:cubicBezTo>
                    <a:pt x="1048994" y="563672"/>
                    <a:pt x="1041750" y="574489"/>
                    <a:pt x="1032181" y="583011"/>
                  </a:cubicBezTo>
                  <a:cubicBezTo>
                    <a:pt x="1027418" y="588154"/>
                    <a:pt x="1022655" y="592536"/>
                    <a:pt x="1017512" y="597870"/>
                  </a:cubicBezTo>
                  <a:lnTo>
                    <a:pt x="1015321" y="599965"/>
                  </a:lnTo>
                  <a:cubicBezTo>
                    <a:pt x="1011104" y="600546"/>
                    <a:pt x="1007668" y="603641"/>
                    <a:pt x="1006653" y="607776"/>
                  </a:cubicBezTo>
                  <a:lnTo>
                    <a:pt x="1006653" y="607776"/>
                  </a:lnTo>
                  <a:cubicBezTo>
                    <a:pt x="1005555" y="608603"/>
                    <a:pt x="1004411" y="609366"/>
                    <a:pt x="1003225" y="610062"/>
                  </a:cubicBezTo>
                  <a:cubicBezTo>
                    <a:pt x="1000677" y="611733"/>
                    <a:pt x="998038" y="613259"/>
                    <a:pt x="995319" y="614634"/>
                  </a:cubicBezTo>
                  <a:lnTo>
                    <a:pt x="990842" y="616634"/>
                  </a:lnTo>
                  <a:cubicBezTo>
                    <a:pt x="991699" y="616634"/>
                    <a:pt x="987603" y="616634"/>
                    <a:pt x="990270" y="616634"/>
                  </a:cubicBezTo>
                  <a:lnTo>
                    <a:pt x="986937" y="617110"/>
                  </a:lnTo>
                  <a:lnTo>
                    <a:pt x="986079" y="617110"/>
                  </a:lnTo>
                  <a:cubicBezTo>
                    <a:pt x="983508" y="615872"/>
                    <a:pt x="981031" y="614538"/>
                    <a:pt x="978460" y="613586"/>
                  </a:cubicBezTo>
                  <a:cubicBezTo>
                    <a:pt x="964979" y="609332"/>
                    <a:pt x="950252" y="613014"/>
                    <a:pt x="940360" y="623111"/>
                  </a:cubicBezTo>
                  <a:cubicBezTo>
                    <a:pt x="923500" y="637589"/>
                    <a:pt x="917785" y="663116"/>
                    <a:pt x="912642" y="683976"/>
                  </a:cubicBezTo>
                  <a:cubicBezTo>
                    <a:pt x="904831" y="715789"/>
                    <a:pt x="906260" y="748650"/>
                    <a:pt x="905784" y="781321"/>
                  </a:cubicBezTo>
                  <a:cubicBezTo>
                    <a:pt x="905682" y="797135"/>
                    <a:pt x="903797" y="812888"/>
                    <a:pt x="900164" y="828279"/>
                  </a:cubicBezTo>
                  <a:cubicBezTo>
                    <a:pt x="898285" y="835643"/>
                    <a:pt x="895501" y="842745"/>
                    <a:pt x="891877" y="849425"/>
                  </a:cubicBezTo>
                  <a:cubicBezTo>
                    <a:pt x="890258" y="852568"/>
                    <a:pt x="888544" y="855616"/>
                    <a:pt x="886829" y="858950"/>
                  </a:cubicBezTo>
                  <a:cubicBezTo>
                    <a:pt x="886162" y="860283"/>
                    <a:pt x="885400" y="861617"/>
                    <a:pt x="884638" y="862950"/>
                  </a:cubicBezTo>
                  <a:lnTo>
                    <a:pt x="883210" y="865141"/>
                  </a:lnTo>
                  <a:lnTo>
                    <a:pt x="883210" y="865141"/>
                  </a:lnTo>
                  <a:cubicBezTo>
                    <a:pt x="883210" y="865141"/>
                    <a:pt x="881971" y="866284"/>
                    <a:pt x="881495" y="866760"/>
                  </a:cubicBezTo>
                  <a:lnTo>
                    <a:pt x="879780" y="867618"/>
                  </a:lnTo>
                  <a:lnTo>
                    <a:pt x="879209" y="867618"/>
                  </a:lnTo>
                  <a:cubicBezTo>
                    <a:pt x="877750" y="867713"/>
                    <a:pt x="876286" y="867713"/>
                    <a:pt x="874828" y="867618"/>
                  </a:cubicBezTo>
                  <a:cubicBezTo>
                    <a:pt x="867861" y="866903"/>
                    <a:pt x="860839" y="866903"/>
                    <a:pt x="853872" y="867618"/>
                  </a:cubicBezTo>
                  <a:cubicBezTo>
                    <a:pt x="837742" y="871719"/>
                    <a:pt x="825492" y="884862"/>
                    <a:pt x="822535" y="901241"/>
                  </a:cubicBezTo>
                  <a:cubicBezTo>
                    <a:pt x="821551" y="905733"/>
                    <a:pt x="820851" y="910282"/>
                    <a:pt x="820440" y="914862"/>
                  </a:cubicBezTo>
                  <a:cubicBezTo>
                    <a:pt x="820440" y="916957"/>
                    <a:pt x="819963" y="919053"/>
                    <a:pt x="819773" y="921148"/>
                  </a:cubicBezTo>
                  <a:lnTo>
                    <a:pt x="819773" y="923625"/>
                  </a:lnTo>
                  <a:cubicBezTo>
                    <a:pt x="819773" y="923625"/>
                    <a:pt x="819773" y="923625"/>
                    <a:pt x="819773" y="924291"/>
                  </a:cubicBezTo>
                  <a:cubicBezTo>
                    <a:pt x="819773" y="926387"/>
                    <a:pt x="819011" y="928387"/>
                    <a:pt x="818535" y="930387"/>
                  </a:cubicBezTo>
                  <a:cubicBezTo>
                    <a:pt x="818059" y="932388"/>
                    <a:pt x="818059" y="932197"/>
                    <a:pt x="817678" y="933054"/>
                  </a:cubicBezTo>
                  <a:cubicBezTo>
                    <a:pt x="817296" y="933912"/>
                    <a:pt x="817678" y="933054"/>
                    <a:pt x="817678" y="933054"/>
                  </a:cubicBezTo>
                  <a:cubicBezTo>
                    <a:pt x="816760" y="934998"/>
                    <a:pt x="815710" y="936875"/>
                    <a:pt x="814534" y="938674"/>
                  </a:cubicBezTo>
                  <a:cubicBezTo>
                    <a:pt x="814282" y="939037"/>
                    <a:pt x="814059" y="939419"/>
                    <a:pt x="813868" y="939817"/>
                  </a:cubicBezTo>
                  <a:lnTo>
                    <a:pt x="812153" y="941627"/>
                  </a:lnTo>
                  <a:cubicBezTo>
                    <a:pt x="811081" y="942779"/>
                    <a:pt x="809936" y="943861"/>
                    <a:pt x="808724" y="944865"/>
                  </a:cubicBezTo>
                  <a:cubicBezTo>
                    <a:pt x="810915" y="942960"/>
                    <a:pt x="806152" y="946389"/>
                    <a:pt x="805676" y="946675"/>
                  </a:cubicBezTo>
                  <a:cubicBezTo>
                    <a:pt x="803886" y="947753"/>
                    <a:pt x="802042" y="948738"/>
                    <a:pt x="800152" y="949628"/>
                  </a:cubicBezTo>
                  <a:lnTo>
                    <a:pt x="798723" y="950295"/>
                  </a:lnTo>
                  <a:lnTo>
                    <a:pt x="796723" y="951152"/>
                  </a:lnTo>
                  <a:cubicBezTo>
                    <a:pt x="788855" y="953634"/>
                    <a:pt x="781382" y="957226"/>
                    <a:pt x="774530" y="961820"/>
                  </a:cubicBezTo>
                  <a:cubicBezTo>
                    <a:pt x="768574" y="966108"/>
                    <a:pt x="764137" y="972179"/>
                    <a:pt x="761861" y="979155"/>
                  </a:cubicBezTo>
                  <a:cubicBezTo>
                    <a:pt x="761402" y="980813"/>
                    <a:pt x="761052" y="982500"/>
                    <a:pt x="760814" y="984204"/>
                  </a:cubicBezTo>
                  <a:cubicBezTo>
                    <a:pt x="760813" y="986013"/>
                    <a:pt x="760813" y="987728"/>
                    <a:pt x="760337" y="989633"/>
                  </a:cubicBezTo>
                  <a:cubicBezTo>
                    <a:pt x="760258" y="993005"/>
                    <a:pt x="760417" y="996379"/>
                    <a:pt x="760813" y="999729"/>
                  </a:cubicBezTo>
                  <a:lnTo>
                    <a:pt x="760813" y="1000206"/>
                  </a:lnTo>
                  <a:cubicBezTo>
                    <a:pt x="757777" y="1001143"/>
                    <a:pt x="755823" y="1004093"/>
                    <a:pt x="756146" y="1007254"/>
                  </a:cubicBezTo>
                  <a:cubicBezTo>
                    <a:pt x="755898" y="1008672"/>
                    <a:pt x="755739" y="1010103"/>
                    <a:pt x="755670" y="1011540"/>
                  </a:cubicBezTo>
                  <a:lnTo>
                    <a:pt x="755670" y="1013541"/>
                  </a:lnTo>
                  <a:lnTo>
                    <a:pt x="755670" y="1013541"/>
                  </a:lnTo>
                  <a:cubicBezTo>
                    <a:pt x="755670" y="1013541"/>
                    <a:pt x="755670" y="1014017"/>
                    <a:pt x="755670" y="1014207"/>
                  </a:cubicBezTo>
                  <a:cubicBezTo>
                    <a:pt x="755670" y="1014398"/>
                    <a:pt x="755670" y="1016208"/>
                    <a:pt x="755670" y="1017065"/>
                  </a:cubicBezTo>
                  <a:cubicBezTo>
                    <a:pt x="755241" y="1022740"/>
                    <a:pt x="755241" y="1028439"/>
                    <a:pt x="755670" y="1034115"/>
                  </a:cubicBezTo>
                  <a:cubicBezTo>
                    <a:pt x="755670" y="1049831"/>
                    <a:pt x="757384" y="1065642"/>
                    <a:pt x="757670" y="1081740"/>
                  </a:cubicBezTo>
                  <a:cubicBezTo>
                    <a:pt x="758070" y="1099127"/>
                    <a:pt x="757466" y="1116524"/>
                    <a:pt x="755860" y="1133842"/>
                  </a:cubicBezTo>
                  <a:lnTo>
                    <a:pt x="755289" y="1138699"/>
                  </a:lnTo>
                  <a:cubicBezTo>
                    <a:pt x="755289" y="1138699"/>
                    <a:pt x="754812" y="1142319"/>
                    <a:pt x="754717" y="1142985"/>
                  </a:cubicBezTo>
                  <a:cubicBezTo>
                    <a:pt x="754146" y="1146891"/>
                    <a:pt x="753384" y="1150701"/>
                    <a:pt x="752527" y="1154415"/>
                  </a:cubicBezTo>
                  <a:cubicBezTo>
                    <a:pt x="751669" y="1158130"/>
                    <a:pt x="750812" y="1160702"/>
                    <a:pt x="749860" y="1163940"/>
                  </a:cubicBezTo>
                  <a:lnTo>
                    <a:pt x="748621" y="1167084"/>
                  </a:lnTo>
                  <a:cubicBezTo>
                    <a:pt x="748190" y="1168167"/>
                    <a:pt x="747681" y="1169217"/>
                    <a:pt x="747097" y="1170227"/>
                  </a:cubicBezTo>
                  <a:cubicBezTo>
                    <a:pt x="746526" y="1171465"/>
                    <a:pt x="745859" y="1172513"/>
                    <a:pt x="745192" y="1173656"/>
                  </a:cubicBezTo>
                  <a:lnTo>
                    <a:pt x="745192" y="1173656"/>
                  </a:lnTo>
                  <a:lnTo>
                    <a:pt x="745192" y="1173656"/>
                  </a:lnTo>
                  <a:lnTo>
                    <a:pt x="743383" y="1175561"/>
                  </a:lnTo>
                  <a:lnTo>
                    <a:pt x="741573" y="1176132"/>
                  </a:lnTo>
                  <a:lnTo>
                    <a:pt x="740144" y="1176132"/>
                  </a:lnTo>
                  <a:cubicBezTo>
                    <a:pt x="739133" y="1175948"/>
                    <a:pt x="738144" y="1175661"/>
                    <a:pt x="737191" y="1175275"/>
                  </a:cubicBezTo>
                  <a:lnTo>
                    <a:pt x="734905" y="1173942"/>
                  </a:lnTo>
                  <a:lnTo>
                    <a:pt x="733095" y="1172608"/>
                  </a:lnTo>
                  <a:lnTo>
                    <a:pt x="731667" y="1171370"/>
                  </a:lnTo>
                  <a:cubicBezTo>
                    <a:pt x="730021" y="1169801"/>
                    <a:pt x="728493" y="1168114"/>
                    <a:pt x="727095" y="1166322"/>
                  </a:cubicBezTo>
                  <a:lnTo>
                    <a:pt x="727095" y="1166322"/>
                  </a:lnTo>
                  <a:lnTo>
                    <a:pt x="727095" y="1166322"/>
                  </a:lnTo>
                  <a:lnTo>
                    <a:pt x="724618" y="1162321"/>
                  </a:lnTo>
                  <a:cubicBezTo>
                    <a:pt x="722069" y="1158082"/>
                    <a:pt x="719779" y="1153693"/>
                    <a:pt x="717760" y="1149177"/>
                  </a:cubicBezTo>
                  <a:lnTo>
                    <a:pt x="717760" y="1149177"/>
                  </a:lnTo>
                  <a:cubicBezTo>
                    <a:pt x="717719" y="1148988"/>
                    <a:pt x="717719" y="1148793"/>
                    <a:pt x="717760" y="1148605"/>
                  </a:cubicBezTo>
                  <a:cubicBezTo>
                    <a:pt x="717284" y="1147367"/>
                    <a:pt x="716808" y="1146129"/>
                    <a:pt x="716427" y="1144890"/>
                  </a:cubicBezTo>
                  <a:cubicBezTo>
                    <a:pt x="715379" y="1142033"/>
                    <a:pt x="714522" y="1138985"/>
                    <a:pt x="713569" y="1136032"/>
                  </a:cubicBezTo>
                  <a:cubicBezTo>
                    <a:pt x="712045" y="1130793"/>
                    <a:pt x="710807" y="1125364"/>
                    <a:pt x="709759" y="1120030"/>
                  </a:cubicBezTo>
                  <a:lnTo>
                    <a:pt x="708330" y="1111839"/>
                  </a:lnTo>
                  <a:cubicBezTo>
                    <a:pt x="708330" y="1110410"/>
                    <a:pt x="707854" y="1109076"/>
                    <a:pt x="707664" y="1107743"/>
                  </a:cubicBezTo>
                  <a:lnTo>
                    <a:pt x="707664" y="1105552"/>
                  </a:lnTo>
                  <a:cubicBezTo>
                    <a:pt x="706330" y="1094980"/>
                    <a:pt x="705663" y="1084311"/>
                    <a:pt x="704902" y="1073643"/>
                  </a:cubicBezTo>
                  <a:cubicBezTo>
                    <a:pt x="702901" y="1043068"/>
                    <a:pt x="703568" y="1012302"/>
                    <a:pt x="704902" y="981727"/>
                  </a:cubicBezTo>
                  <a:cubicBezTo>
                    <a:pt x="706235" y="951152"/>
                    <a:pt x="707187" y="917624"/>
                    <a:pt x="709283" y="885715"/>
                  </a:cubicBezTo>
                  <a:cubicBezTo>
                    <a:pt x="710902" y="860950"/>
                    <a:pt x="713569" y="835995"/>
                    <a:pt x="712998" y="811230"/>
                  </a:cubicBezTo>
                  <a:cubicBezTo>
                    <a:pt x="713205" y="786452"/>
                    <a:pt x="708846" y="761848"/>
                    <a:pt x="700139" y="738649"/>
                  </a:cubicBezTo>
                  <a:cubicBezTo>
                    <a:pt x="696663" y="729837"/>
                    <a:pt x="692458" y="721330"/>
                    <a:pt x="687566" y="713217"/>
                  </a:cubicBezTo>
                  <a:cubicBezTo>
                    <a:pt x="687485" y="711535"/>
                    <a:pt x="686848" y="709928"/>
                    <a:pt x="685756" y="708645"/>
                  </a:cubicBezTo>
                  <a:cubicBezTo>
                    <a:pt x="683470" y="705978"/>
                    <a:pt x="681184" y="703026"/>
                    <a:pt x="678708" y="700359"/>
                  </a:cubicBezTo>
                  <a:cubicBezTo>
                    <a:pt x="676231" y="697692"/>
                    <a:pt x="675945" y="696930"/>
                    <a:pt x="674421" y="695310"/>
                  </a:cubicBezTo>
                  <a:cubicBezTo>
                    <a:pt x="673759" y="691234"/>
                    <a:pt x="671219" y="687707"/>
                    <a:pt x="667563" y="685785"/>
                  </a:cubicBezTo>
                  <a:cubicBezTo>
                    <a:pt x="667283" y="684983"/>
                    <a:pt x="667091" y="684153"/>
                    <a:pt x="666992" y="683309"/>
                  </a:cubicBezTo>
                  <a:cubicBezTo>
                    <a:pt x="666442" y="678293"/>
                    <a:pt x="668234" y="673303"/>
                    <a:pt x="671850" y="669783"/>
                  </a:cubicBezTo>
                  <a:cubicBezTo>
                    <a:pt x="676517" y="664230"/>
                    <a:pt x="680425" y="658080"/>
                    <a:pt x="683470" y="651495"/>
                  </a:cubicBezTo>
                  <a:cubicBezTo>
                    <a:pt x="688900" y="637875"/>
                    <a:pt x="680899" y="622920"/>
                    <a:pt x="671564" y="613395"/>
                  </a:cubicBezTo>
                  <a:cubicBezTo>
                    <a:pt x="662052" y="604482"/>
                    <a:pt x="650355" y="598239"/>
                    <a:pt x="637655" y="595298"/>
                  </a:cubicBezTo>
                  <a:cubicBezTo>
                    <a:pt x="624220" y="592325"/>
                    <a:pt x="610197" y="593521"/>
                    <a:pt x="597460" y="598727"/>
                  </a:cubicBezTo>
                  <a:cubicBezTo>
                    <a:pt x="591662" y="600898"/>
                    <a:pt x="585747" y="602742"/>
                    <a:pt x="579743" y="604251"/>
                  </a:cubicBezTo>
                  <a:lnTo>
                    <a:pt x="579076" y="604251"/>
                  </a:lnTo>
                  <a:lnTo>
                    <a:pt x="577933" y="604251"/>
                  </a:lnTo>
                  <a:cubicBezTo>
                    <a:pt x="576475" y="604346"/>
                    <a:pt x="575011" y="604346"/>
                    <a:pt x="573552" y="604251"/>
                  </a:cubicBezTo>
                  <a:cubicBezTo>
                    <a:pt x="576695" y="604251"/>
                    <a:pt x="572123" y="603585"/>
                    <a:pt x="571742" y="603489"/>
                  </a:cubicBezTo>
                  <a:lnTo>
                    <a:pt x="570980" y="603489"/>
                  </a:lnTo>
                  <a:cubicBezTo>
                    <a:pt x="569961" y="602910"/>
                    <a:pt x="568975" y="602274"/>
                    <a:pt x="568027" y="601584"/>
                  </a:cubicBezTo>
                  <a:cubicBezTo>
                    <a:pt x="563415" y="597809"/>
                    <a:pt x="559115" y="593668"/>
                    <a:pt x="555169" y="589202"/>
                  </a:cubicBezTo>
                  <a:cubicBezTo>
                    <a:pt x="551549" y="585496"/>
                    <a:pt x="547666" y="582058"/>
                    <a:pt x="543548" y="578915"/>
                  </a:cubicBezTo>
                  <a:cubicBezTo>
                    <a:pt x="543602" y="578186"/>
                    <a:pt x="543602" y="577453"/>
                    <a:pt x="543548" y="576724"/>
                  </a:cubicBezTo>
                  <a:cubicBezTo>
                    <a:pt x="541929" y="570819"/>
                    <a:pt x="537643" y="570057"/>
                    <a:pt x="534023" y="567199"/>
                  </a:cubicBezTo>
                  <a:cubicBezTo>
                    <a:pt x="529979" y="563657"/>
                    <a:pt x="525498" y="560648"/>
                    <a:pt x="520688" y="558246"/>
                  </a:cubicBezTo>
                  <a:cubicBezTo>
                    <a:pt x="503916" y="550768"/>
                    <a:pt x="486745" y="544217"/>
                    <a:pt x="469253" y="538624"/>
                  </a:cubicBezTo>
                  <a:cubicBezTo>
                    <a:pt x="452870" y="532719"/>
                    <a:pt x="436487" y="526908"/>
                    <a:pt x="420199" y="520717"/>
                  </a:cubicBezTo>
                  <a:cubicBezTo>
                    <a:pt x="403911" y="514526"/>
                    <a:pt x="394863" y="510335"/>
                    <a:pt x="380861" y="503953"/>
                  </a:cubicBezTo>
                  <a:cubicBezTo>
                    <a:pt x="352966" y="491129"/>
                    <a:pt x="326632" y="475149"/>
                    <a:pt x="302375" y="456328"/>
                  </a:cubicBezTo>
                  <a:cubicBezTo>
                    <a:pt x="290960" y="447186"/>
                    <a:pt x="280083" y="437391"/>
                    <a:pt x="269800" y="426991"/>
                  </a:cubicBezTo>
                  <a:cubicBezTo>
                    <a:pt x="257100" y="416885"/>
                    <a:pt x="246378" y="404516"/>
                    <a:pt x="238177" y="390510"/>
                  </a:cubicBezTo>
                  <a:cubicBezTo>
                    <a:pt x="236462" y="386986"/>
                    <a:pt x="234557" y="383462"/>
                    <a:pt x="232843" y="379842"/>
                  </a:cubicBezTo>
                  <a:cubicBezTo>
                    <a:pt x="233349" y="378627"/>
                    <a:pt x="233670" y="377343"/>
                    <a:pt x="233795" y="376032"/>
                  </a:cubicBezTo>
                  <a:cubicBezTo>
                    <a:pt x="233568" y="372442"/>
                    <a:pt x="233059" y="368875"/>
                    <a:pt x="232271" y="365365"/>
                  </a:cubicBezTo>
                  <a:cubicBezTo>
                    <a:pt x="230763" y="357720"/>
                    <a:pt x="228563" y="350228"/>
                    <a:pt x="225699" y="342981"/>
                  </a:cubicBezTo>
                  <a:cubicBezTo>
                    <a:pt x="220084" y="330783"/>
                    <a:pt x="216851" y="317625"/>
                    <a:pt x="216174" y="304214"/>
                  </a:cubicBezTo>
                  <a:close/>
                  <a:moveTo>
                    <a:pt x="879400" y="865998"/>
                  </a:moveTo>
                  <a:lnTo>
                    <a:pt x="879400" y="865998"/>
                  </a:lnTo>
                  <a:lnTo>
                    <a:pt x="880257" y="865998"/>
                  </a:lnTo>
                  <a:lnTo>
                    <a:pt x="879495" y="865998"/>
                  </a:lnTo>
                  <a:close/>
                  <a:moveTo>
                    <a:pt x="853206" y="913623"/>
                  </a:moveTo>
                  <a:lnTo>
                    <a:pt x="853206" y="913623"/>
                  </a:lnTo>
                  <a:cubicBezTo>
                    <a:pt x="853663" y="910988"/>
                    <a:pt x="854267" y="908381"/>
                    <a:pt x="855016" y="905813"/>
                  </a:cubicBezTo>
                  <a:cubicBezTo>
                    <a:pt x="855016" y="905813"/>
                    <a:pt x="855873" y="903717"/>
                    <a:pt x="856159" y="903241"/>
                  </a:cubicBezTo>
                  <a:cubicBezTo>
                    <a:pt x="856123" y="903052"/>
                    <a:pt x="856123" y="902858"/>
                    <a:pt x="856159" y="902670"/>
                  </a:cubicBezTo>
                  <a:lnTo>
                    <a:pt x="856920" y="901717"/>
                  </a:lnTo>
                  <a:cubicBezTo>
                    <a:pt x="857332" y="901299"/>
                    <a:pt x="857778" y="900917"/>
                    <a:pt x="858254" y="900574"/>
                  </a:cubicBezTo>
                  <a:cubicBezTo>
                    <a:pt x="856903" y="908834"/>
                    <a:pt x="854734" y="916938"/>
                    <a:pt x="851777" y="924768"/>
                  </a:cubicBezTo>
                  <a:cubicBezTo>
                    <a:pt x="851777" y="924768"/>
                    <a:pt x="851777" y="924768"/>
                    <a:pt x="851777" y="925530"/>
                  </a:cubicBezTo>
                  <a:lnTo>
                    <a:pt x="852349" y="920862"/>
                  </a:lnTo>
                  <a:cubicBezTo>
                    <a:pt x="852349" y="919338"/>
                    <a:pt x="852349" y="917719"/>
                    <a:pt x="852825" y="916195"/>
                  </a:cubicBezTo>
                  <a:cubicBezTo>
                    <a:pt x="853301" y="914671"/>
                    <a:pt x="852825" y="914481"/>
                    <a:pt x="852825" y="913623"/>
                  </a:cubicBezTo>
                  <a:close/>
                  <a:moveTo>
                    <a:pt x="741001" y="1175085"/>
                  </a:moveTo>
                  <a:lnTo>
                    <a:pt x="741001" y="1175085"/>
                  </a:lnTo>
                  <a:cubicBezTo>
                    <a:pt x="743478" y="1174037"/>
                    <a:pt x="743383" y="1174132"/>
                    <a:pt x="741001" y="1175085"/>
                  </a:cubicBezTo>
                  <a:close/>
                  <a:moveTo>
                    <a:pt x="638227" y="654734"/>
                  </a:moveTo>
                  <a:lnTo>
                    <a:pt x="638227" y="654734"/>
                  </a:lnTo>
                  <a:cubicBezTo>
                    <a:pt x="638254" y="654923"/>
                    <a:pt x="638254" y="655116"/>
                    <a:pt x="638227" y="655305"/>
                  </a:cubicBezTo>
                  <a:lnTo>
                    <a:pt x="638227" y="655305"/>
                  </a:lnTo>
                  <a:lnTo>
                    <a:pt x="638227" y="655305"/>
                  </a:lnTo>
                  <a:close/>
                  <a:moveTo>
                    <a:pt x="786817" y="1711342"/>
                  </a:moveTo>
                  <a:lnTo>
                    <a:pt x="786817" y="1711342"/>
                  </a:lnTo>
                  <a:cubicBezTo>
                    <a:pt x="754450" y="1720661"/>
                    <a:pt x="721564" y="1728071"/>
                    <a:pt x="688328" y="1733535"/>
                  </a:cubicBezTo>
                  <a:cubicBezTo>
                    <a:pt x="680137" y="1734964"/>
                    <a:pt x="671945" y="1736298"/>
                    <a:pt x="663658" y="1737536"/>
                  </a:cubicBezTo>
                  <a:lnTo>
                    <a:pt x="657562" y="1738393"/>
                  </a:lnTo>
                  <a:lnTo>
                    <a:pt x="657277" y="1738393"/>
                  </a:lnTo>
                  <a:lnTo>
                    <a:pt x="655276" y="1738393"/>
                  </a:lnTo>
                  <a:lnTo>
                    <a:pt x="640894" y="1740203"/>
                  </a:lnTo>
                  <a:cubicBezTo>
                    <a:pt x="623844" y="1742203"/>
                    <a:pt x="606794" y="1743727"/>
                    <a:pt x="589649" y="1744775"/>
                  </a:cubicBezTo>
                  <a:cubicBezTo>
                    <a:pt x="524623" y="1749064"/>
                    <a:pt x="459336" y="1747151"/>
                    <a:pt x="394672" y="1739060"/>
                  </a:cubicBezTo>
                  <a:lnTo>
                    <a:pt x="388957" y="1738298"/>
                  </a:lnTo>
                  <a:lnTo>
                    <a:pt x="388291" y="1738298"/>
                  </a:lnTo>
                  <a:lnTo>
                    <a:pt x="386767" y="1738298"/>
                  </a:lnTo>
                  <a:lnTo>
                    <a:pt x="375336" y="1736584"/>
                  </a:lnTo>
                  <a:cubicBezTo>
                    <a:pt x="367050" y="1735250"/>
                    <a:pt x="358858" y="1733821"/>
                    <a:pt x="350571" y="1732297"/>
                  </a:cubicBezTo>
                  <a:cubicBezTo>
                    <a:pt x="334760" y="1729376"/>
                    <a:pt x="319044" y="1725916"/>
                    <a:pt x="303423" y="1721915"/>
                  </a:cubicBezTo>
                  <a:cubicBezTo>
                    <a:pt x="271986" y="1714252"/>
                    <a:pt x="241038" y="1704710"/>
                    <a:pt x="210744" y="1693340"/>
                  </a:cubicBezTo>
                  <a:cubicBezTo>
                    <a:pt x="197028" y="1688101"/>
                    <a:pt x="187027" y="1683815"/>
                    <a:pt x="175502" y="1678576"/>
                  </a:cubicBezTo>
                  <a:cubicBezTo>
                    <a:pt x="163977" y="1673337"/>
                    <a:pt x="150832" y="1666860"/>
                    <a:pt x="138831" y="1660384"/>
                  </a:cubicBezTo>
                  <a:cubicBezTo>
                    <a:pt x="129306" y="1655240"/>
                    <a:pt x="119781" y="1649811"/>
                    <a:pt x="111018" y="1644000"/>
                  </a:cubicBezTo>
                  <a:cubicBezTo>
                    <a:pt x="106446" y="1641048"/>
                    <a:pt x="101493" y="1638000"/>
                    <a:pt x="97492" y="1634475"/>
                  </a:cubicBezTo>
                  <a:lnTo>
                    <a:pt x="91682" y="1630094"/>
                  </a:lnTo>
                  <a:lnTo>
                    <a:pt x="89872" y="1628665"/>
                  </a:lnTo>
                  <a:lnTo>
                    <a:pt x="87396" y="1626665"/>
                  </a:lnTo>
                  <a:cubicBezTo>
                    <a:pt x="79879" y="1620371"/>
                    <a:pt x="72872" y="1613491"/>
                    <a:pt x="66441" y="1606091"/>
                  </a:cubicBezTo>
                  <a:lnTo>
                    <a:pt x="63012" y="1601900"/>
                  </a:lnTo>
                  <a:lnTo>
                    <a:pt x="61488" y="1599900"/>
                  </a:lnTo>
                  <a:lnTo>
                    <a:pt x="59202" y="1596566"/>
                  </a:lnTo>
                  <a:cubicBezTo>
                    <a:pt x="56392" y="1592328"/>
                    <a:pt x="53817" y="1587940"/>
                    <a:pt x="51486" y="1583421"/>
                  </a:cubicBezTo>
                  <a:cubicBezTo>
                    <a:pt x="50439" y="1581421"/>
                    <a:pt x="49486" y="1579230"/>
                    <a:pt x="48534" y="1577135"/>
                  </a:cubicBezTo>
                  <a:cubicBezTo>
                    <a:pt x="48319" y="1576814"/>
                    <a:pt x="48158" y="1576460"/>
                    <a:pt x="48058" y="1576087"/>
                  </a:cubicBezTo>
                  <a:cubicBezTo>
                    <a:pt x="48058" y="1576659"/>
                    <a:pt x="47200" y="1573992"/>
                    <a:pt x="47010" y="1573516"/>
                  </a:cubicBezTo>
                  <a:cubicBezTo>
                    <a:pt x="45198" y="1568494"/>
                    <a:pt x="43672" y="1563374"/>
                    <a:pt x="42438" y="1558180"/>
                  </a:cubicBezTo>
                  <a:cubicBezTo>
                    <a:pt x="41866" y="1555799"/>
                    <a:pt x="41390" y="1553322"/>
                    <a:pt x="40914" y="1550846"/>
                  </a:cubicBezTo>
                  <a:cubicBezTo>
                    <a:pt x="40437" y="1548369"/>
                    <a:pt x="40342" y="1547798"/>
                    <a:pt x="40152" y="1546274"/>
                  </a:cubicBezTo>
                  <a:lnTo>
                    <a:pt x="40152" y="1546274"/>
                  </a:lnTo>
                  <a:cubicBezTo>
                    <a:pt x="40152" y="1546274"/>
                    <a:pt x="40152" y="1545607"/>
                    <a:pt x="40152" y="1545131"/>
                  </a:cubicBezTo>
                  <a:cubicBezTo>
                    <a:pt x="41327" y="1537428"/>
                    <a:pt x="43176" y="1529842"/>
                    <a:pt x="45676" y="1522461"/>
                  </a:cubicBezTo>
                  <a:cubicBezTo>
                    <a:pt x="49598" y="1512050"/>
                    <a:pt x="54377" y="1501983"/>
                    <a:pt x="59964" y="1492362"/>
                  </a:cubicBezTo>
                  <a:cubicBezTo>
                    <a:pt x="60726" y="1490934"/>
                    <a:pt x="61488" y="1489505"/>
                    <a:pt x="62345" y="1488171"/>
                  </a:cubicBezTo>
                  <a:lnTo>
                    <a:pt x="65679" y="1485124"/>
                  </a:lnTo>
                  <a:cubicBezTo>
                    <a:pt x="74934" y="1477091"/>
                    <a:pt x="83157" y="1467940"/>
                    <a:pt x="90158" y="1457882"/>
                  </a:cubicBezTo>
                  <a:cubicBezTo>
                    <a:pt x="97045" y="1445841"/>
                    <a:pt x="101995" y="1432790"/>
                    <a:pt x="104827" y="1419211"/>
                  </a:cubicBezTo>
                  <a:cubicBezTo>
                    <a:pt x="108922" y="1404161"/>
                    <a:pt x="113494" y="1389207"/>
                    <a:pt x="116733" y="1373871"/>
                  </a:cubicBezTo>
                  <a:cubicBezTo>
                    <a:pt x="118542" y="1365080"/>
                    <a:pt x="119688" y="1356165"/>
                    <a:pt x="120162" y="1347201"/>
                  </a:cubicBezTo>
                  <a:cubicBezTo>
                    <a:pt x="120213" y="1346790"/>
                    <a:pt x="120213" y="1346374"/>
                    <a:pt x="120162" y="1345963"/>
                  </a:cubicBezTo>
                  <a:cubicBezTo>
                    <a:pt x="120733" y="1343201"/>
                    <a:pt x="121210" y="1340534"/>
                    <a:pt x="121686" y="1337676"/>
                  </a:cubicBezTo>
                  <a:cubicBezTo>
                    <a:pt x="124924" y="1320055"/>
                    <a:pt x="127305" y="1302243"/>
                    <a:pt x="129401" y="1284432"/>
                  </a:cubicBezTo>
                  <a:cubicBezTo>
                    <a:pt x="131496" y="1266620"/>
                    <a:pt x="133116" y="1250523"/>
                    <a:pt x="134926" y="1233473"/>
                  </a:cubicBezTo>
                  <a:cubicBezTo>
                    <a:pt x="136735" y="1216423"/>
                    <a:pt x="138450" y="1201564"/>
                    <a:pt x="140736" y="1185848"/>
                  </a:cubicBezTo>
                  <a:cubicBezTo>
                    <a:pt x="145975" y="1150701"/>
                    <a:pt x="152356" y="1115839"/>
                    <a:pt x="156928" y="1081073"/>
                  </a:cubicBezTo>
                  <a:cubicBezTo>
                    <a:pt x="161786" y="1044211"/>
                    <a:pt x="165882" y="1007349"/>
                    <a:pt x="169787" y="970392"/>
                  </a:cubicBezTo>
                  <a:cubicBezTo>
                    <a:pt x="173692" y="933435"/>
                    <a:pt x="177312" y="898098"/>
                    <a:pt x="181408" y="861998"/>
                  </a:cubicBezTo>
                  <a:cubicBezTo>
                    <a:pt x="183408" y="843996"/>
                    <a:pt x="185599" y="825898"/>
                    <a:pt x="187885" y="807896"/>
                  </a:cubicBezTo>
                  <a:cubicBezTo>
                    <a:pt x="187914" y="807388"/>
                    <a:pt x="187914" y="806880"/>
                    <a:pt x="187885" y="806372"/>
                  </a:cubicBezTo>
                  <a:cubicBezTo>
                    <a:pt x="187931" y="805674"/>
                    <a:pt x="187931" y="804974"/>
                    <a:pt x="187885" y="804276"/>
                  </a:cubicBezTo>
                  <a:cubicBezTo>
                    <a:pt x="188361" y="801133"/>
                    <a:pt x="188742" y="797990"/>
                    <a:pt x="189123" y="794751"/>
                  </a:cubicBezTo>
                  <a:cubicBezTo>
                    <a:pt x="189504" y="791513"/>
                    <a:pt x="189790" y="789608"/>
                    <a:pt x="190456" y="784655"/>
                  </a:cubicBezTo>
                  <a:cubicBezTo>
                    <a:pt x="191694" y="775130"/>
                    <a:pt x="193028" y="765605"/>
                    <a:pt x="194457" y="756080"/>
                  </a:cubicBezTo>
                  <a:cubicBezTo>
                    <a:pt x="199695" y="720361"/>
                    <a:pt x="205506" y="684642"/>
                    <a:pt x="210554" y="648924"/>
                  </a:cubicBezTo>
                  <a:cubicBezTo>
                    <a:pt x="215602" y="613205"/>
                    <a:pt x="220079" y="577962"/>
                    <a:pt x="225318" y="541291"/>
                  </a:cubicBezTo>
                  <a:cubicBezTo>
                    <a:pt x="228366" y="518145"/>
                    <a:pt x="232461" y="495000"/>
                    <a:pt x="236367" y="471568"/>
                  </a:cubicBezTo>
                  <a:cubicBezTo>
                    <a:pt x="244723" y="480513"/>
                    <a:pt x="255020" y="487421"/>
                    <a:pt x="266466" y="491761"/>
                  </a:cubicBezTo>
                  <a:cubicBezTo>
                    <a:pt x="287030" y="502698"/>
                    <a:pt x="308798" y="511201"/>
                    <a:pt x="331331" y="517098"/>
                  </a:cubicBezTo>
                  <a:lnTo>
                    <a:pt x="336475" y="520241"/>
                  </a:lnTo>
                  <a:cubicBezTo>
                    <a:pt x="364228" y="536226"/>
                    <a:pt x="393366" y="549679"/>
                    <a:pt x="423533" y="560436"/>
                  </a:cubicBezTo>
                  <a:cubicBezTo>
                    <a:pt x="439916" y="566723"/>
                    <a:pt x="456490" y="572533"/>
                    <a:pt x="472968" y="578439"/>
                  </a:cubicBezTo>
                  <a:lnTo>
                    <a:pt x="496780" y="586821"/>
                  </a:lnTo>
                  <a:cubicBezTo>
                    <a:pt x="502964" y="588749"/>
                    <a:pt x="509363" y="589901"/>
                    <a:pt x="515830" y="590250"/>
                  </a:cubicBezTo>
                  <a:cubicBezTo>
                    <a:pt x="517564" y="591478"/>
                    <a:pt x="519218" y="592814"/>
                    <a:pt x="520783" y="594250"/>
                  </a:cubicBezTo>
                  <a:cubicBezTo>
                    <a:pt x="515759" y="614389"/>
                    <a:pt x="519422" y="635712"/>
                    <a:pt x="530880" y="653019"/>
                  </a:cubicBezTo>
                  <a:cubicBezTo>
                    <a:pt x="541357" y="670355"/>
                    <a:pt x="556597" y="686071"/>
                    <a:pt x="577552" y="686547"/>
                  </a:cubicBezTo>
                  <a:cubicBezTo>
                    <a:pt x="594418" y="685408"/>
                    <a:pt x="609829" y="676596"/>
                    <a:pt x="619367" y="662640"/>
                  </a:cubicBezTo>
                  <a:cubicBezTo>
                    <a:pt x="622630" y="658587"/>
                    <a:pt x="625621" y="654323"/>
                    <a:pt x="628321" y="649876"/>
                  </a:cubicBezTo>
                  <a:lnTo>
                    <a:pt x="628320" y="649876"/>
                  </a:lnTo>
                  <a:lnTo>
                    <a:pt x="632416" y="651781"/>
                  </a:lnTo>
                  <a:cubicBezTo>
                    <a:pt x="634117" y="652551"/>
                    <a:pt x="635743" y="653476"/>
                    <a:pt x="637274" y="654543"/>
                  </a:cubicBezTo>
                  <a:cubicBezTo>
                    <a:pt x="637274" y="654543"/>
                    <a:pt x="637274" y="654543"/>
                    <a:pt x="637274" y="654543"/>
                  </a:cubicBezTo>
                  <a:cubicBezTo>
                    <a:pt x="637274" y="654543"/>
                    <a:pt x="639274" y="656925"/>
                    <a:pt x="637941" y="655020"/>
                  </a:cubicBezTo>
                  <a:lnTo>
                    <a:pt x="637941" y="655020"/>
                  </a:lnTo>
                  <a:cubicBezTo>
                    <a:pt x="639429" y="657147"/>
                    <a:pt x="641384" y="658906"/>
                    <a:pt x="643656" y="660163"/>
                  </a:cubicBezTo>
                  <a:cubicBezTo>
                    <a:pt x="639771" y="666770"/>
                    <a:pt x="638102" y="674447"/>
                    <a:pt x="638893" y="682071"/>
                  </a:cubicBezTo>
                  <a:cubicBezTo>
                    <a:pt x="639371" y="687021"/>
                    <a:pt x="640692" y="691853"/>
                    <a:pt x="642799" y="696358"/>
                  </a:cubicBezTo>
                  <a:cubicBezTo>
                    <a:pt x="641941" y="698835"/>
                    <a:pt x="641275" y="701502"/>
                    <a:pt x="640608" y="703883"/>
                  </a:cubicBezTo>
                  <a:cubicBezTo>
                    <a:pt x="634607" y="702740"/>
                    <a:pt x="628511" y="701502"/>
                    <a:pt x="622415" y="700454"/>
                  </a:cubicBezTo>
                  <a:cubicBezTo>
                    <a:pt x="606318" y="697596"/>
                    <a:pt x="590316" y="695882"/>
                    <a:pt x="574123" y="694453"/>
                  </a:cubicBezTo>
                  <a:cubicBezTo>
                    <a:pt x="542666" y="691754"/>
                    <a:pt x="511519" y="686207"/>
                    <a:pt x="481064" y="677880"/>
                  </a:cubicBezTo>
                  <a:cubicBezTo>
                    <a:pt x="451251" y="669688"/>
                    <a:pt x="422771" y="657210"/>
                    <a:pt x="393625" y="647114"/>
                  </a:cubicBezTo>
                  <a:cubicBezTo>
                    <a:pt x="379267" y="642006"/>
                    <a:pt x="365503" y="635364"/>
                    <a:pt x="352572" y="627302"/>
                  </a:cubicBezTo>
                  <a:cubicBezTo>
                    <a:pt x="338248" y="618887"/>
                    <a:pt x="323461" y="611286"/>
                    <a:pt x="308281" y="604537"/>
                  </a:cubicBezTo>
                  <a:cubicBezTo>
                    <a:pt x="305804" y="603394"/>
                    <a:pt x="303709" y="606918"/>
                    <a:pt x="306090" y="608252"/>
                  </a:cubicBezTo>
                  <a:cubicBezTo>
                    <a:pt x="320148" y="615832"/>
                    <a:pt x="333788" y="624163"/>
                    <a:pt x="346952" y="633207"/>
                  </a:cubicBezTo>
                  <a:cubicBezTo>
                    <a:pt x="353074" y="637940"/>
                    <a:pt x="359432" y="642359"/>
                    <a:pt x="366002" y="646447"/>
                  </a:cubicBezTo>
                  <a:cubicBezTo>
                    <a:pt x="373068" y="650464"/>
                    <a:pt x="380350" y="654089"/>
                    <a:pt x="387815" y="657306"/>
                  </a:cubicBezTo>
                  <a:cubicBezTo>
                    <a:pt x="401626" y="663306"/>
                    <a:pt x="415723" y="668831"/>
                    <a:pt x="429534" y="674832"/>
                  </a:cubicBezTo>
                  <a:cubicBezTo>
                    <a:pt x="444557" y="681378"/>
                    <a:pt x="459914" y="687133"/>
                    <a:pt x="475539" y="692072"/>
                  </a:cubicBezTo>
                  <a:cubicBezTo>
                    <a:pt x="506563" y="701904"/>
                    <a:pt x="538459" y="708730"/>
                    <a:pt x="570789" y="712455"/>
                  </a:cubicBezTo>
                  <a:cubicBezTo>
                    <a:pt x="586601" y="714170"/>
                    <a:pt x="602317" y="715884"/>
                    <a:pt x="618415" y="718837"/>
                  </a:cubicBezTo>
                  <a:lnTo>
                    <a:pt x="637465" y="722457"/>
                  </a:lnTo>
                  <a:cubicBezTo>
                    <a:pt x="636703" y="727029"/>
                    <a:pt x="636131" y="731982"/>
                    <a:pt x="635750" y="736268"/>
                  </a:cubicBezTo>
                  <a:cubicBezTo>
                    <a:pt x="634226" y="754461"/>
                    <a:pt x="639370" y="779226"/>
                    <a:pt x="655848" y="788941"/>
                  </a:cubicBezTo>
                  <a:lnTo>
                    <a:pt x="655276" y="798466"/>
                  </a:lnTo>
                  <a:cubicBezTo>
                    <a:pt x="653102" y="797673"/>
                    <a:pt x="650696" y="798792"/>
                    <a:pt x="649903" y="800967"/>
                  </a:cubicBezTo>
                  <a:cubicBezTo>
                    <a:pt x="649706" y="801507"/>
                    <a:pt x="649622" y="802083"/>
                    <a:pt x="649657" y="802657"/>
                  </a:cubicBezTo>
                  <a:cubicBezTo>
                    <a:pt x="649101" y="810200"/>
                    <a:pt x="648115" y="817705"/>
                    <a:pt x="646704" y="825136"/>
                  </a:cubicBezTo>
                  <a:cubicBezTo>
                    <a:pt x="645561" y="832661"/>
                    <a:pt x="644989" y="840186"/>
                    <a:pt x="643942" y="847615"/>
                  </a:cubicBezTo>
                  <a:cubicBezTo>
                    <a:pt x="641751" y="863617"/>
                    <a:pt x="639179" y="879524"/>
                    <a:pt x="636226" y="895240"/>
                  </a:cubicBezTo>
                  <a:cubicBezTo>
                    <a:pt x="630511" y="926990"/>
                    <a:pt x="625304" y="959089"/>
                    <a:pt x="620605" y="991538"/>
                  </a:cubicBezTo>
                  <a:cubicBezTo>
                    <a:pt x="615748" y="1023828"/>
                    <a:pt x="611080" y="1056117"/>
                    <a:pt x="607080" y="1088407"/>
                  </a:cubicBezTo>
                  <a:cubicBezTo>
                    <a:pt x="604889" y="1104981"/>
                    <a:pt x="602698" y="1121459"/>
                    <a:pt x="600317" y="1137937"/>
                  </a:cubicBezTo>
                  <a:cubicBezTo>
                    <a:pt x="597338" y="1154300"/>
                    <a:pt x="596347" y="1170962"/>
                    <a:pt x="597364" y="1187563"/>
                  </a:cubicBezTo>
                  <a:cubicBezTo>
                    <a:pt x="597364" y="1191944"/>
                    <a:pt x="604222" y="1195087"/>
                    <a:pt x="606889" y="1190039"/>
                  </a:cubicBezTo>
                  <a:cubicBezTo>
                    <a:pt x="613086" y="1175031"/>
                    <a:pt x="617126" y="1159221"/>
                    <a:pt x="618891" y="1143081"/>
                  </a:cubicBezTo>
                  <a:cubicBezTo>
                    <a:pt x="621304" y="1126571"/>
                    <a:pt x="623590" y="1110092"/>
                    <a:pt x="625749" y="1093646"/>
                  </a:cubicBezTo>
                  <a:cubicBezTo>
                    <a:pt x="630226" y="1060880"/>
                    <a:pt x="634226" y="1028209"/>
                    <a:pt x="638798" y="995538"/>
                  </a:cubicBezTo>
                  <a:cubicBezTo>
                    <a:pt x="638227" y="1003635"/>
                    <a:pt x="637750" y="1011731"/>
                    <a:pt x="637560" y="1019827"/>
                  </a:cubicBezTo>
                  <a:cubicBezTo>
                    <a:pt x="636924" y="1037933"/>
                    <a:pt x="637337" y="1056061"/>
                    <a:pt x="638798" y="1074120"/>
                  </a:cubicBezTo>
                  <a:cubicBezTo>
                    <a:pt x="639370" y="1081644"/>
                    <a:pt x="639274" y="1089264"/>
                    <a:pt x="640036" y="1096789"/>
                  </a:cubicBezTo>
                  <a:cubicBezTo>
                    <a:pt x="640903" y="1112485"/>
                    <a:pt x="644749" y="1127872"/>
                    <a:pt x="651371" y="1142128"/>
                  </a:cubicBezTo>
                  <a:cubicBezTo>
                    <a:pt x="655321" y="1150179"/>
                    <a:pt x="662105" y="1156489"/>
                    <a:pt x="670421" y="1159845"/>
                  </a:cubicBezTo>
                  <a:cubicBezTo>
                    <a:pt x="675086" y="1161607"/>
                    <a:pt x="680234" y="1161607"/>
                    <a:pt x="684899" y="1159845"/>
                  </a:cubicBezTo>
                  <a:cubicBezTo>
                    <a:pt x="687132" y="1164660"/>
                    <a:pt x="689710" y="1169308"/>
                    <a:pt x="692614" y="1173751"/>
                  </a:cubicBezTo>
                  <a:cubicBezTo>
                    <a:pt x="696994" y="1180433"/>
                    <a:pt x="702506" y="1186300"/>
                    <a:pt x="708902" y="1191087"/>
                  </a:cubicBezTo>
                  <a:cubicBezTo>
                    <a:pt x="705920" y="1198545"/>
                    <a:pt x="704089" y="1206414"/>
                    <a:pt x="703473" y="1214423"/>
                  </a:cubicBezTo>
                  <a:cubicBezTo>
                    <a:pt x="701663" y="1226710"/>
                    <a:pt x="700615" y="1239093"/>
                    <a:pt x="699758" y="1251570"/>
                  </a:cubicBezTo>
                  <a:cubicBezTo>
                    <a:pt x="698139" y="1275478"/>
                    <a:pt x="696138" y="1299195"/>
                    <a:pt x="694805" y="1323294"/>
                  </a:cubicBezTo>
                  <a:cubicBezTo>
                    <a:pt x="693471" y="1347392"/>
                    <a:pt x="693376" y="1372443"/>
                    <a:pt x="692328" y="1397017"/>
                  </a:cubicBezTo>
                  <a:cubicBezTo>
                    <a:pt x="691757" y="1409781"/>
                    <a:pt x="690804" y="1422449"/>
                    <a:pt x="689280" y="1435117"/>
                  </a:cubicBezTo>
                  <a:cubicBezTo>
                    <a:pt x="686397" y="1447115"/>
                    <a:pt x="685242" y="1459464"/>
                    <a:pt x="685852" y="1471789"/>
                  </a:cubicBezTo>
                  <a:cubicBezTo>
                    <a:pt x="686713" y="1475043"/>
                    <a:pt x="690050" y="1476983"/>
                    <a:pt x="693305" y="1476122"/>
                  </a:cubicBezTo>
                  <a:cubicBezTo>
                    <a:pt x="694340" y="1475847"/>
                    <a:pt x="695284" y="1475306"/>
                    <a:pt x="696043" y="1474551"/>
                  </a:cubicBezTo>
                  <a:cubicBezTo>
                    <a:pt x="702197" y="1464592"/>
                    <a:pt x="705645" y="1453199"/>
                    <a:pt x="706045" y="1441499"/>
                  </a:cubicBezTo>
                  <a:cubicBezTo>
                    <a:pt x="707950" y="1428831"/>
                    <a:pt x="708902" y="1415877"/>
                    <a:pt x="709664" y="1403399"/>
                  </a:cubicBezTo>
                  <a:cubicBezTo>
                    <a:pt x="711188" y="1378062"/>
                    <a:pt x="711188" y="1352726"/>
                    <a:pt x="712521" y="1327199"/>
                  </a:cubicBezTo>
                  <a:cubicBezTo>
                    <a:pt x="713760" y="1303958"/>
                    <a:pt x="715951" y="1280812"/>
                    <a:pt x="717094" y="1257476"/>
                  </a:cubicBezTo>
                  <a:cubicBezTo>
                    <a:pt x="717760" y="1245189"/>
                    <a:pt x="718522" y="1232901"/>
                    <a:pt x="719951" y="1220614"/>
                  </a:cubicBezTo>
                  <a:cubicBezTo>
                    <a:pt x="720713" y="1213756"/>
                    <a:pt x="722618" y="1206517"/>
                    <a:pt x="723380" y="1199278"/>
                  </a:cubicBezTo>
                  <a:lnTo>
                    <a:pt x="725761" y="1200231"/>
                  </a:lnTo>
                  <a:lnTo>
                    <a:pt x="729571" y="1201278"/>
                  </a:lnTo>
                  <a:cubicBezTo>
                    <a:pt x="736883" y="1203083"/>
                    <a:pt x="744601" y="1202169"/>
                    <a:pt x="751288" y="1198707"/>
                  </a:cubicBezTo>
                  <a:lnTo>
                    <a:pt x="753860" y="1197087"/>
                  </a:lnTo>
                  <a:lnTo>
                    <a:pt x="755765" y="1195468"/>
                  </a:lnTo>
                  <a:lnTo>
                    <a:pt x="758813" y="1193087"/>
                  </a:lnTo>
                  <a:cubicBezTo>
                    <a:pt x="762932" y="1188843"/>
                    <a:pt x="766169" y="1183825"/>
                    <a:pt x="768338" y="1178323"/>
                  </a:cubicBezTo>
                  <a:cubicBezTo>
                    <a:pt x="770972" y="1172360"/>
                    <a:pt x="773076" y="1166177"/>
                    <a:pt x="774625" y="1159845"/>
                  </a:cubicBezTo>
                  <a:cubicBezTo>
                    <a:pt x="779776" y="1160481"/>
                    <a:pt x="784960" y="1160831"/>
                    <a:pt x="790150" y="1160892"/>
                  </a:cubicBezTo>
                  <a:cubicBezTo>
                    <a:pt x="797294" y="1160892"/>
                    <a:pt x="809200" y="1159845"/>
                    <a:pt x="811010" y="1150701"/>
                  </a:cubicBezTo>
                  <a:cubicBezTo>
                    <a:pt x="811454" y="1148922"/>
                    <a:pt x="810461" y="1147099"/>
                    <a:pt x="808724" y="1146510"/>
                  </a:cubicBezTo>
                  <a:cubicBezTo>
                    <a:pt x="805881" y="1145558"/>
                    <a:pt x="802805" y="1145558"/>
                    <a:pt x="799961" y="1146510"/>
                  </a:cubicBezTo>
                  <a:cubicBezTo>
                    <a:pt x="796236" y="1147697"/>
                    <a:pt x="792345" y="1148276"/>
                    <a:pt x="788436" y="1148224"/>
                  </a:cubicBezTo>
                  <a:cubicBezTo>
                    <a:pt x="784650" y="1148271"/>
                    <a:pt x="780864" y="1148080"/>
                    <a:pt x="777101" y="1147653"/>
                  </a:cubicBezTo>
                  <a:cubicBezTo>
                    <a:pt x="779367" y="1133127"/>
                    <a:pt x="780450" y="1118443"/>
                    <a:pt x="780340" y="1103742"/>
                  </a:cubicBezTo>
                  <a:cubicBezTo>
                    <a:pt x="787647" y="1104511"/>
                    <a:pt x="795005" y="1102872"/>
                    <a:pt x="801295" y="1099075"/>
                  </a:cubicBezTo>
                  <a:cubicBezTo>
                    <a:pt x="802794" y="1098006"/>
                    <a:pt x="803143" y="1095925"/>
                    <a:pt x="802074" y="1094425"/>
                  </a:cubicBezTo>
                  <a:cubicBezTo>
                    <a:pt x="801860" y="1094124"/>
                    <a:pt x="801596" y="1093861"/>
                    <a:pt x="801295" y="1093646"/>
                  </a:cubicBezTo>
                  <a:cubicBezTo>
                    <a:pt x="795053" y="1089816"/>
                    <a:pt x="787714" y="1088174"/>
                    <a:pt x="780435" y="1088979"/>
                  </a:cubicBezTo>
                  <a:cubicBezTo>
                    <a:pt x="780435" y="1081644"/>
                    <a:pt x="780435" y="1074405"/>
                    <a:pt x="779959" y="1067071"/>
                  </a:cubicBezTo>
                  <a:cubicBezTo>
                    <a:pt x="780921" y="1066425"/>
                    <a:pt x="781602" y="1065438"/>
                    <a:pt x="781864" y="1064309"/>
                  </a:cubicBezTo>
                  <a:cubicBezTo>
                    <a:pt x="782985" y="1064217"/>
                    <a:pt x="784082" y="1063927"/>
                    <a:pt x="785102" y="1063452"/>
                  </a:cubicBezTo>
                  <a:lnTo>
                    <a:pt x="791008" y="1063452"/>
                  </a:lnTo>
                  <a:cubicBezTo>
                    <a:pt x="797435" y="1064190"/>
                    <a:pt x="803945" y="1063474"/>
                    <a:pt x="810058" y="1061356"/>
                  </a:cubicBezTo>
                  <a:cubicBezTo>
                    <a:pt x="812872" y="1059606"/>
                    <a:pt x="813735" y="1055906"/>
                    <a:pt x="811985" y="1053092"/>
                  </a:cubicBezTo>
                  <a:cubicBezTo>
                    <a:pt x="811499" y="1052310"/>
                    <a:pt x="810839" y="1051650"/>
                    <a:pt x="810058" y="1051164"/>
                  </a:cubicBezTo>
                  <a:cubicBezTo>
                    <a:pt x="805107" y="1049306"/>
                    <a:pt x="799792" y="1048621"/>
                    <a:pt x="794532" y="1049164"/>
                  </a:cubicBezTo>
                  <a:cubicBezTo>
                    <a:pt x="794532" y="1047640"/>
                    <a:pt x="795008" y="1046116"/>
                    <a:pt x="795199" y="1044402"/>
                  </a:cubicBezTo>
                  <a:cubicBezTo>
                    <a:pt x="795199" y="1047354"/>
                    <a:pt x="795961" y="1041354"/>
                    <a:pt x="796056" y="1040782"/>
                  </a:cubicBezTo>
                  <a:cubicBezTo>
                    <a:pt x="796056" y="1038591"/>
                    <a:pt x="797199" y="1036496"/>
                    <a:pt x="797866" y="1034400"/>
                  </a:cubicBezTo>
                  <a:cubicBezTo>
                    <a:pt x="799800" y="1028324"/>
                    <a:pt x="802188" y="1022402"/>
                    <a:pt x="805009" y="1016684"/>
                  </a:cubicBezTo>
                  <a:cubicBezTo>
                    <a:pt x="808015" y="1016861"/>
                    <a:pt x="811031" y="1016605"/>
                    <a:pt x="813963" y="1015922"/>
                  </a:cubicBezTo>
                  <a:cubicBezTo>
                    <a:pt x="817652" y="1014680"/>
                    <a:pt x="819637" y="1010683"/>
                    <a:pt x="818395" y="1006993"/>
                  </a:cubicBezTo>
                  <a:cubicBezTo>
                    <a:pt x="817892" y="1005498"/>
                    <a:pt x="816901" y="1004215"/>
                    <a:pt x="815582" y="1003349"/>
                  </a:cubicBezTo>
                  <a:cubicBezTo>
                    <a:pt x="814384" y="1002775"/>
                    <a:pt x="813141" y="1002297"/>
                    <a:pt x="811867" y="1001920"/>
                  </a:cubicBezTo>
                  <a:cubicBezTo>
                    <a:pt x="814058" y="997253"/>
                    <a:pt x="816153" y="992395"/>
                    <a:pt x="818059" y="987823"/>
                  </a:cubicBezTo>
                  <a:cubicBezTo>
                    <a:pt x="819963" y="983251"/>
                    <a:pt x="821297" y="979632"/>
                    <a:pt x="822535" y="975441"/>
                  </a:cubicBezTo>
                  <a:cubicBezTo>
                    <a:pt x="822535" y="974488"/>
                    <a:pt x="823202" y="973536"/>
                    <a:pt x="823583" y="972488"/>
                  </a:cubicBezTo>
                  <a:cubicBezTo>
                    <a:pt x="834054" y="966378"/>
                    <a:pt x="842399" y="957202"/>
                    <a:pt x="847491" y="946199"/>
                  </a:cubicBezTo>
                  <a:cubicBezTo>
                    <a:pt x="847491" y="947913"/>
                    <a:pt x="846824" y="949533"/>
                    <a:pt x="846538" y="951247"/>
                  </a:cubicBezTo>
                  <a:cubicBezTo>
                    <a:pt x="843776" y="968583"/>
                    <a:pt x="841966" y="986109"/>
                    <a:pt x="839966" y="1003539"/>
                  </a:cubicBezTo>
                  <a:cubicBezTo>
                    <a:pt x="837966" y="1020970"/>
                    <a:pt x="835680" y="1037067"/>
                    <a:pt x="832537" y="1053736"/>
                  </a:cubicBezTo>
                  <a:cubicBezTo>
                    <a:pt x="829393" y="1070405"/>
                    <a:pt x="825012" y="1088312"/>
                    <a:pt x="821773" y="1105743"/>
                  </a:cubicBezTo>
                  <a:cubicBezTo>
                    <a:pt x="815106" y="1141080"/>
                    <a:pt x="810248" y="1176799"/>
                    <a:pt x="805676" y="1212518"/>
                  </a:cubicBezTo>
                  <a:cubicBezTo>
                    <a:pt x="801104" y="1248237"/>
                    <a:pt x="796723" y="1283955"/>
                    <a:pt x="793484" y="1319865"/>
                  </a:cubicBezTo>
                  <a:cubicBezTo>
                    <a:pt x="792784" y="1326192"/>
                    <a:pt x="792402" y="1332550"/>
                    <a:pt x="792341" y="1338915"/>
                  </a:cubicBezTo>
                  <a:cubicBezTo>
                    <a:pt x="792149" y="1345096"/>
                    <a:pt x="792531" y="1351283"/>
                    <a:pt x="793484" y="1357393"/>
                  </a:cubicBezTo>
                  <a:cubicBezTo>
                    <a:pt x="794045" y="1359476"/>
                    <a:pt x="796188" y="1360709"/>
                    <a:pt x="798271" y="1360148"/>
                  </a:cubicBezTo>
                  <a:cubicBezTo>
                    <a:pt x="799263" y="1359881"/>
                    <a:pt x="800110" y="1359233"/>
                    <a:pt x="800628" y="1358346"/>
                  </a:cubicBezTo>
                  <a:cubicBezTo>
                    <a:pt x="802463" y="1354807"/>
                    <a:pt x="803779" y="1351021"/>
                    <a:pt x="804533" y="1347106"/>
                  </a:cubicBezTo>
                  <a:cubicBezTo>
                    <a:pt x="805486" y="1342915"/>
                    <a:pt x="807105" y="1338915"/>
                    <a:pt x="808057" y="1334628"/>
                  </a:cubicBezTo>
                  <a:cubicBezTo>
                    <a:pt x="810153" y="1325103"/>
                    <a:pt x="811296" y="1316055"/>
                    <a:pt x="812725" y="1306816"/>
                  </a:cubicBezTo>
                  <a:cubicBezTo>
                    <a:pt x="815487" y="1288909"/>
                    <a:pt x="817106" y="1270811"/>
                    <a:pt x="819202" y="1252809"/>
                  </a:cubicBezTo>
                  <a:cubicBezTo>
                    <a:pt x="823393" y="1217280"/>
                    <a:pt x="827774" y="1181752"/>
                    <a:pt x="833299" y="1146510"/>
                  </a:cubicBezTo>
                  <a:cubicBezTo>
                    <a:pt x="838823" y="1111267"/>
                    <a:pt x="847491" y="1077072"/>
                    <a:pt x="852349" y="1041735"/>
                  </a:cubicBezTo>
                  <a:cubicBezTo>
                    <a:pt x="855016" y="1024685"/>
                    <a:pt x="856825" y="1007635"/>
                    <a:pt x="858730" y="990490"/>
                  </a:cubicBezTo>
                  <a:cubicBezTo>
                    <a:pt x="860635" y="973345"/>
                    <a:pt x="861588" y="955438"/>
                    <a:pt x="864921" y="938388"/>
                  </a:cubicBezTo>
                  <a:cubicBezTo>
                    <a:pt x="867872" y="925688"/>
                    <a:pt x="869121" y="912652"/>
                    <a:pt x="868636" y="899622"/>
                  </a:cubicBezTo>
                  <a:lnTo>
                    <a:pt x="868636" y="899622"/>
                  </a:lnTo>
                  <a:lnTo>
                    <a:pt x="874732" y="900193"/>
                  </a:lnTo>
                  <a:cubicBezTo>
                    <a:pt x="891486" y="900864"/>
                    <a:pt x="906808" y="890790"/>
                    <a:pt x="912832" y="875142"/>
                  </a:cubicBezTo>
                  <a:cubicBezTo>
                    <a:pt x="916547" y="866760"/>
                    <a:pt x="918452" y="862188"/>
                    <a:pt x="921691" y="853044"/>
                  </a:cubicBezTo>
                  <a:cubicBezTo>
                    <a:pt x="924468" y="844715"/>
                    <a:pt x="926726" y="836221"/>
                    <a:pt x="928453" y="827613"/>
                  </a:cubicBezTo>
                  <a:cubicBezTo>
                    <a:pt x="931421" y="810880"/>
                    <a:pt x="933013" y="793932"/>
                    <a:pt x="933216" y="776940"/>
                  </a:cubicBezTo>
                  <a:cubicBezTo>
                    <a:pt x="932982" y="761042"/>
                    <a:pt x="933618" y="745143"/>
                    <a:pt x="935121" y="729315"/>
                  </a:cubicBezTo>
                  <a:lnTo>
                    <a:pt x="935692" y="726267"/>
                  </a:lnTo>
                  <a:cubicBezTo>
                    <a:pt x="938516" y="725086"/>
                    <a:pt x="941123" y="723444"/>
                    <a:pt x="943408" y="721409"/>
                  </a:cubicBezTo>
                  <a:cubicBezTo>
                    <a:pt x="944245" y="720985"/>
                    <a:pt x="945016" y="720439"/>
                    <a:pt x="945694" y="719790"/>
                  </a:cubicBezTo>
                  <a:cubicBezTo>
                    <a:pt x="947620" y="718377"/>
                    <a:pt x="949407" y="716783"/>
                    <a:pt x="951028" y="715027"/>
                  </a:cubicBezTo>
                  <a:cubicBezTo>
                    <a:pt x="953028" y="712932"/>
                    <a:pt x="955504" y="711027"/>
                    <a:pt x="957695" y="709122"/>
                  </a:cubicBezTo>
                  <a:cubicBezTo>
                    <a:pt x="954171" y="712074"/>
                    <a:pt x="958171" y="709122"/>
                    <a:pt x="959600" y="707788"/>
                  </a:cubicBezTo>
                  <a:lnTo>
                    <a:pt x="962267" y="706074"/>
                  </a:lnTo>
                  <a:lnTo>
                    <a:pt x="965125" y="704645"/>
                  </a:lnTo>
                  <a:lnTo>
                    <a:pt x="968363" y="703597"/>
                  </a:lnTo>
                  <a:cubicBezTo>
                    <a:pt x="971316" y="702645"/>
                    <a:pt x="974269" y="701311"/>
                    <a:pt x="977126" y="700073"/>
                  </a:cubicBezTo>
                  <a:cubicBezTo>
                    <a:pt x="981004" y="698443"/>
                    <a:pt x="984788" y="696599"/>
                    <a:pt x="988461" y="694548"/>
                  </a:cubicBezTo>
                  <a:cubicBezTo>
                    <a:pt x="987889" y="697120"/>
                    <a:pt x="987223" y="699787"/>
                    <a:pt x="986556" y="702359"/>
                  </a:cubicBezTo>
                  <a:cubicBezTo>
                    <a:pt x="978269" y="736554"/>
                    <a:pt x="973602" y="771510"/>
                    <a:pt x="968363" y="806277"/>
                  </a:cubicBezTo>
                  <a:cubicBezTo>
                    <a:pt x="957314" y="879524"/>
                    <a:pt x="945027" y="952581"/>
                    <a:pt x="935407" y="1026114"/>
                  </a:cubicBezTo>
                  <a:cubicBezTo>
                    <a:pt x="925786" y="1099647"/>
                    <a:pt x="919500" y="1170989"/>
                    <a:pt x="910927" y="1243379"/>
                  </a:cubicBezTo>
                  <a:cubicBezTo>
                    <a:pt x="906736" y="1279098"/>
                    <a:pt x="902164" y="1312721"/>
                    <a:pt x="896354" y="1349011"/>
                  </a:cubicBezTo>
                  <a:cubicBezTo>
                    <a:pt x="890544" y="1385301"/>
                    <a:pt x="884734" y="1420258"/>
                    <a:pt x="881304" y="1456263"/>
                  </a:cubicBezTo>
                  <a:cubicBezTo>
                    <a:pt x="880257" y="1467026"/>
                    <a:pt x="879495" y="1477884"/>
                    <a:pt x="879114" y="1488648"/>
                  </a:cubicBezTo>
                  <a:cubicBezTo>
                    <a:pt x="876780" y="1491265"/>
                    <a:pt x="875522" y="1494667"/>
                    <a:pt x="875590" y="1498173"/>
                  </a:cubicBezTo>
                  <a:cubicBezTo>
                    <a:pt x="875604" y="1500624"/>
                    <a:pt x="876191" y="1503038"/>
                    <a:pt x="877304" y="1505221"/>
                  </a:cubicBezTo>
                  <a:cubicBezTo>
                    <a:pt x="877304" y="1511032"/>
                    <a:pt x="877304" y="1516842"/>
                    <a:pt x="877304" y="1522652"/>
                  </a:cubicBezTo>
                  <a:cubicBezTo>
                    <a:pt x="877358" y="1522999"/>
                    <a:pt x="877358" y="1523352"/>
                    <a:pt x="877304" y="1523699"/>
                  </a:cubicBezTo>
                  <a:cubicBezTo>
                    <a:pt x="876398" y="1527728"/>
                    <a:pt x="876109" y="1531871"/>
                    <a:pt x="876447" y="1535987"/>
                  </a:cubicBezTo>
                  <a:cubicBezTo>
                    <a:pt x="876536" y="1538236"/>
                    <a:pt x="876856" y="1540470"/>
                    <a:pt x="877399" y="1542654"/>
                  </a:cubicBezTo>
                  <a:cubicBezTo>
                    <a:pt x="877399" y="1542654"/>
                    <a:pt x="878637" y="1552656"/>
                    <a:pt x="878447" y="1550941"/>
                  </a:cubicBezTo>
                  <a:cubicBezTo>
                    <a:pt x="878447" y="1552084"/>
                    <a:pt x="878447" y="1553132"/>
                    <a:pt x="878923" y="1554275"/>
                  </a:cubicBezTo>
                  <a:cubicBezTo>
                    <a:pt x="878923" y="1553132"/>
                    <a:pt x="879590" y="1559323"/>
                    <a:pt x="880066" y="1562085"/>
                  </a:cubicBezTo>
                  <a:cubicBezTo>
                    <a:pt x="881114" y="1574223"/>
                    <a:pt x="881114" y="1586428"/>
                    <a:pt x="880066" y="1598566"/>
                  </a:cubicBezTo>
                  <a:cubicBezTo>
                    <a:pt x="878678" y="1608258"/>
                    <a:pt x="876480" y="1617817"/>
                    <a:pt x="873494" y="1627141"/>
                  </a:cubicBezTo>
                  <a:cubicBezTo>
                    <a:pt x="869891" y="1637069"/>
                    <a:pt x="865693" y="1646770"/>
                    <a:pt x="860921" y="1656192"/>
                  </a:cubicBezTo>
                  <a:cubicBezTo>
                    <a:pt x="859873" y="1658574"/>
                    <a:pt x="858730" y="1661050"/>
                    <a:pt x="857492" y="1663432"/>
                  </a:cubicBezTo>
                  <a:lnTo>
                    <a:pt x="854539" y="1665908"/>
                  </a:lnTo>
                  <a:cubicBezTo>
                    <a:pt x="853301" y="1667051"/>
                    <a:pt x="847777" y="1673909"/>
                    <a:pt x="849967" y="1671433"/>
                  </a:cubicBezTo>
                  <a:cubicBezTo>
                    <a:pt x="848210" y="1673578"/>
                    <a:pt x="846942" y="1676081"/>
                    <a:pt x="846253" y="1678767"/>
                  </a:cubicBezTo>
                  <a:cubicBezTo>
                    <a:pt x="846253" y="1678767"/>
                    <a:pt x="846253" y="1679434"/>
                    <a:pt x="846253" y="1679719"/>
                  </a:cubicBezTo>
                  <a:cubicBezTo>
                    <a:pt x="846253" y="1680005"/>
                    <a:pt x="845586" y="1681434"/>
                    <a:pt x="845205" y="1682386"/>
                  </a:cubicBezTo>
                  <a:lnTo>
                    <a:pt x="845205" y="1683815"/>
                  </a:lnTo>
                  <a:cubicBezTo>
                    <a:pt x="843395" y="1685815"/>
                    <a:pt x="841585" y="1687720"/>
                    <a:pt x="839585" y="1689625"/>
                  </a:cubicBezTo>
                  <a:lnTo>
                    <a:pt x="836251" y="1692483"/>
                  </a:lnTo>
                  <a:cubicBezTo>
                    <a:pt x="834393" y="1693782"/>
                    <a:pt x="832452" y="1694959"/>
                    <a:pt x="830441" y="1696007"/>
                  </a:cubicBezTo>
                  <a:cubicBezTo>
                    <a:pt x="829257" y="1696569"/>
                    <a:pt x="828165" y="1697308"/>
                    <a:pt x="827203" y="1698198"/>
                  </a:cubicBezTo>
                  <a:lnTo>
                    <a:pt x="818249" y="1701436"/>
                  </a:lnTo>
                  <a:cubicBezTo>
                    <a:pt x="808724" y="1704960"/>
                    <a:pt x="798723" y="1707818"/>
                    <a:pt x="788912" y="1710961"/>
                  </a:cubicBezTo>
                  <a:close/>
                  <a:moveTo>
                    <a:pt x="1156005" y="1382920"/>
                  </a:moveTo>
                  <a:lnTo>
                    <a:pt x="1156005" y="1382920"/>
                  </a:lnTo>
                  <a:cubicBezTo>
                    <a:pt x="1151434" y="1388159"/>
                    <a:pt x="1146480" y="1393017"/>
                    <a:pt x="1141528" y="1397684"/>
                  </a:cubicBezTo>
                  <a:cubicBezTo>
                    <a:pt x="1139242" y="1399875"/>
                    <a:pt x="1136765" y="1401970"/>
                    <a:pt x="1134384" y="1403970"/>
                  </a:cubicBezTo>
                  <a:lnTo>
                    <a:pt x="1130764" y="1407018"/>
                  </a:lnTo>
                  <a:lnTo>
                    <a:pt x="1130098" y="1407590"/>
                  </a:lnTo>
                  <a:lnTo>
                    <a:pt x="1129526" y="1408066"/>
                  </a:lnTo>
                  <a:cubicBezTo>
                    <a:pt x="1124097" y="1412257"/>
                    <a:pt x="1118382" y="1416258"/>
                    <a:pt x="1112667" y="1420068"/>
                  </a:cubicBezTo>
                  <a:cubicBezTo>
                    <a:pt x="1101393" y="1427427"/>
                    <a:pt x="1089652" y="1434044"/>
                    <a:pt x="1077520" y="1439880"/>
                  </a:cubicBezTo>
                  <a:lnTo>
                    <a:pt x="1068757" y="1443975"/>
                  </a:lnTo>
                  <a:lnTo>
                    <a:pt x="1066090" y="1445214"/>
                  </a:lnTo>
                  <a:lnTo>
                    <a:pt x="1062661" y="1446642"/>
                  </a:lnTo>
                  <a:cubicBezTo>
                    <a:pt x="1055231" y="1449691"/>
                    <a:pt x="1047611" y="1452358"/>
                    <a:pt x="1039991" y="1454929"/>
                  </a:cubicBezTo>
                  <a:cubicBezTo>
                    <a:pt x="1023989" y="1460179"/>
                    <a:pt x="1007708" y="1464536"/>
                    <a:pt x="991223" y="1467978"/>
                  </a:cubicBezTo>
                  <a:lnTo>
                    <a:pt x="981698" y="1469979"/>
                  </a:lnTo>
                  <a:lnTo>
                    <a:pt x="981698" y="1469979"/>
                  </a:lnTo>
                  <a:cubicBezTo>
                    <a:pt x="981698" y="1469979"/>
                    <a:pt x="976554" y="1467026"/>
                    <a:pt x="977602" y="1467407"/>
                  </a:cubicBezTo>
                  <a:cubicBezTo>
                    <a:pt x="975221" y="1466359"/>
                    <a:pt x="972935" y="1465597"/>
                    <a:pt x="970554" y="1464740"/>
                  </a:cubicBezTo>
                  <a:cubicBezTo>
                    <a:pt x="966212" y="1462980"/>
                    <a:pt x="962063" y="1460777"/>
                    <a:pt x="958172" y="1458168"/>
                  </a:cubicBezTo>
                  <a:cubicBezTo>
                    <a:pt x="954803" y="1455986"/>
                    <a:pt x="951617" y="1453533"/>
                    <a:pt x="948647" y="1450834"/>
                  </a:cubicBezTo>
                  <a:cubicBezTo>
                    <a:pt x="942645" y="1436641"/>
                    <a:pt x="939121" y="1421401"/>
                    <a:pt x="928739" y="1409685"/>
                  </a:cubicBezTo>
                  <a:lnTo>
                    <a:pt x="932263" y="1409685"/>
                  </a:lnTo>
                  <a:cubicBezTo>
                    <a:pt x="942883" y="1409427"/>
                    <a:pt x="953477" y="1408505"/>
                    <a:pt x="963981" y="1406923"/>
                  </a:cubicBezTo>
                  <a:cubicBezTo>
                    <a:pt x="983787" y="1404927"/>
                    <a:pt x="1003365" y="1401101"/>
                    <a:pt x="1022465" y="1395493"/>
                  </a:cubicBezTo>
                  <a:cubicBezTo>
                    <a:pt x="1040261" y="1389910"/>
                    <a:pt x="1057434" y="1382504"/>
                    <a:pt x="1073710" y="1373395"/>
                  </a:cubicBezTo>
                  <a:cubicBezTo>
                    <a:pt x="1075493" y="1373634"/>
                    <a:pt x="1077305" y="1373265"/>
                    <a:pt x="1078853" y="1372347"/>
                  </a:cubicBezTo>
                  <a:cubicBezTo>
                    <a:pt x="1081227" y="1372429"/>
                    <a:pt x="1083600" y="1372172"/>
                    <a:pt x="1085902" y="1371585"/>
                  </a:cubicBezTo>
                  <a:cubicBezTo>
                    <a:pt x="1088664" y="1371014"/>
                    <a:pt x="1092188" y="1370538"/>
                    <a:pt x="1096760" y="1369776"/>
                  </a:cubicBezTo>
                  <a:lnTo>
                    <a:pt x="1104666" y="1368537"/>
                  </a:lnTo>
                  <a:cubicBezTo>
                    <a:pt x="1102189" y="1368537"/>
                    <a:pt x="1104666" y="1368537"/>
                    <a:pt x="1106666" y="1368537"/>
                  </a:cubicBezTo>
                  <a:lnTo>
                    <a:pt x="1109333" y="1369014"/>
                  </a:lnTo>
                  <a:lnTo>
                    <a:pt x="1110000" y="1369014"/>
                  </a:lnTo>
                  <a:lnTo>
                    <a:pt x="1114667" y="1369680"/>
                  </a:lnTo>
                  <a:cubicBezTo>
                    <a:pt x="1116382" y="1369680"/>
                    <a:pt x="1118191" y="1369680"/>
                    <a:pt x="1119906" y="1369680"/>
                  </a:cubicBezTo>
                  <a:cubicBezTo>
                    <a:pt x="1124954" y="1369680"/>
                    <a:pt x="1129907" y="1368633"/>
                    <a:pt x="1134860" y="1367775"/>
                  </a:cubicBezTo>
                  <a:cubicBezTo>
                    <a:pt x="1143935" y="1366258"/>
                    <a:pt x="1152428" y="1362308"/>
                    <a:pt x="1159435" y="1356345"/>
                  </a:cubicBezTo>
                  <a:cubicBezTo>
                    <a:pt x="1161371" y="1354573"/>
                    <a:pt x="1163068" y="1352556"/>
                    <a:pt x="1164483" y="1350345"/>
                  </a:cubicBezTo>
                  <a:cubicBezTo>
                    <a:pt x="1165286" y="1349234"/>
                    <a:pt x="1165927" y="1348016"/>
                    <a:pt x="1166388" y="1346725"/>
                  </a:cubicBezTo>
                  <a:lnTo>
                    <a:pt x="1167340" y="1344534"/>
                  </a:lnTo>
                  <a:cubicBezTo>
                    <a:pt x="1173715" y="1328429"/>
                    <a:pt x="1175173" y="1310796"/>
                    <a:pt x="1171531" y="1293861"/>
                  </a:cubicBezTo>
                  <a:lnTo>
                    <a:pt x="1171531" y="1293861"/>
                  </a:lnTo>
                  <a:lnTo>
                    <a:pt x="1171531" y="1293004"/>
                  </a:lnTo>
                  <a:lnTo>
                    <a:pt x="1172960" y="1292052"/>
                  </a:lnTo>
                  <a:lnTo>
                    <a:pt x="1185247" y="1283193"/>
                  </a:lnTo>
                  <a:cubicBezTo>
                    <a:pt x="1193455" y="1277428"/>
                    <a:pt x="1201224" y="1271060"/>
                    <a:pt x="1208488" y="1264143"/>
                  </a:cubicBezTo>
                  <a:lnTo>
                    <a:pt x="1208488" y="1264143"/>
                  </a:lnTo>
                  <a:cubicBezTo>
                    <a:pt x="1206298" y="1273668"/>
                    <a:pt x="1203821" y="1283670"/>
                    <a:pt x="1201154" y="1293290"/>
                  </a:cubicBezTo>
                  <a:cubicBezTo>
                    <a:pt x="1198963" y="1300910"/>
                    <a:pt x="1196582" y="1308530"/>
                    <a:pt x="1193915" y="1315959"/>
                  </a:cubicBezTo>
                  <a:cubicBezTo>
                    <a:pt x="1192677" y="1319674"/>
                    <a:pt x="1191343" y="1323389"/>
                    <a:pt x="1189915" y="1327009"/>
                  </a:cubicBezTo>
                  <a:cubicBezTo>
                    <a:pt x="1189915" y="1327009"/>
                    <a:pt x="1187533" y="1333009"/>
                    <a:pt x="1188771" y="1329771"/>
                  </a:cubicBezTo>
                  <a:cubicBezTo>
                    <a:pt x="1186771" y="1334819"/>
                    <a:pt x="1186295" y="1335867"/>
                    <a:pt x="1187533" y="1332914"/>
                  </a:cubicBezTo>
                  <a:cubicBezTo>
                    <a:pt x="1187533" y="1333962"/>
                    <a:pt x="1186676" y="1334914"/>
                    <a:pt x="1186200" y="1335962"/>
                  </a:cubicBezTo>
                  <a:cubicBezTo>
                    <a:pt x="1180695" y="1348390"/>
                    <a:pt x="1173894" y="1360203"/>
                    <a:pt x="1165912" y="1371205"/>
                  </a:cubicBezTo>
                  <a:lnTo>
                    <a:pt x="1165912" y="1371776"/>
                  </a:lnTo>
                  <a:lnTo>
                    <a:pt x="1165435" y="1372443"/>
                  </a:lnTo>
                  <a:lnTo>
                    <a:pt x="1162483" y="1376158"/>
                  </a:lnTo>
                  <a:cubicBezTo>
                    <a:pt x="1160482" y="1378634"/>
                    <a:pt x="1158387" y="1381110"/>
                    <a:pt x="1156291" y="1383396"/>
                  </a:cubicBezTo>
                  <a:close/>
                  <a:moveTo>
                    <a:pt x="1198392" y="1389778"/>
                  </a:moveTo>
                  <a:lnTo>
                    <a:pt x="1198392" y="1389778"/>
                  </a:lnTo>
                  <a:cubicBezTo>
                    <a:pt x="1202712" y="1383655"/>
                    <a:pt x="1206687" y="1377295"/>
                    <a:pt x="1210298" y="1370728"/>
                  </a:cubicBezTo>
                  <a:cubicBezTo>
                    <a:pt x="1211155" y="1369300"/>
                    <a:pt x="1212013" y="1367775"/>
                    <a:pt x="1212775" y="1366251"/>
                  </a:cubicBezTo>
                  <a:cubicBezTo>
                    <a:pt x="1215296" y="1371948"/>
                    <a:pt x="1218494" y="1377321"/>
                    <a:pt x="1222300" y="1382253"/>
                  </a:cubicBezTo>
                  <a:cubicBezTo>
                    <a:pt x="1226690" y="1387848"/>
                    <a:pt x="1231498" y="1393102"/>
                    <a:pt x="1236683" y="1397970"/>
                  </a:cubicBezTo>
                  <a:lnTo>
                    <a:pt x="1229443" y="1396541"/>
                  </a:lnTo>
                  <a:cubicBezTo>
                    <a:pt x="1219061" y="1394445"/>
                    <a:pt x="1208679" y="1391778"/>
                    <a:pt x="1198296" y="1389492"/>
                  </a:cubicBezTo>
                  <a:close/>
                  <a:moveTo>
                    <a:pt x="1684834" y="1387207"/>
                  </a:moveTo>
                  <a:lnTo>
                    <a:pt x="1684834" y="1387207"/>
                  </a:lnTo>
                  <a:cubicBezTo>
                    <a:pt x="1677865" y="1382516"/>
                    <a:pt x="1670220" y="1378918"/>
                    <a:pt x="1662164" y="1376539"/>
                  </a:cubicBezTo>
                  <a:cubicBezTo>
                    <a:pt x="1654007" y="1373675"/>
                    <a:pt x="1645709" y="1371227"/>
                    <a:pt x="1637304" y="1369204"/>
                  </a:cubicBezTo>
                  <a:cubicBezTo>
                    <a:pt x="1620081" y="1364971"/>
                    <a:pt x="1602355" y="1363144"/>
                    <a:pt x="1584631" y="1363775"/>
                  </a:cubicBezTo>
                  <a:cubicBezTo>
                    <a:pt x="1566991" y="1365175"/>
                    <a:pt x="1549439" y="1367528"/>
                    <a:pt x="1532053" y="1370824"/>
                  </a:cubicBezTo>
                  <a:lnTo>
                    <a:pt x="1527957" y="1371395"/>
                  </a:lnTo>
                  <a:lnTo>
                    <a:pt x="1521766" y="1372157"/>
                  </a:lnTo>
                  <a:lnTo>
                    <a:pt x="1509288" y="1373586"/>
                  </a:lnTo>
                  <a:lnTo>
                    <a:pt x="1482142" y="1376158"/>
                  </a:lnTo>
                  <a:cubicBezTo>
                    <a:pt x="1463854" y="1377967"/>
                    <a:pt x="1445661" y="1379967"/>
                    <a:pt x="1427563" y="1382634"/>
                  </a:cubicBezTo>
                  <a:cubicBezTo>
                    <a:pt x="1409466" y="1385301"/>
                    <a:pt x="1393654" y="1389111"/>
                    <a:pt x="1376890" y="1392921"/>
                  </a:cubicBezTo>
                  <a:cubicBezTo>
                    <a:pt x="1368889" y="1394826"/>
                    <a:pt x="1360793" y="1396541"/>
                    <a:pt x="1352697" y="1398160"/>
                  </a:cubicBezTo>
                  <a:cubicBezTo>
                    <a:pt x="1344601" y="1399779"/>
                    <a:pt x="1336409" y="1401208"/>
                    <a:pt x="1328979" y="1401970"/>
                  </a:cubicBezTo>
                  <a:lnTo>
                    <a:pt x="1324217" y="1402637"/>
                  </a:lnTo>
                  <a:lnTo>
                    <a:pt x="1323455" y="1402637"/>
                  </a:lnTo>
                  <a:lnTo>
                    <a:pt x="1317835" y="1403209"/>
                  </a:lnTo>
                  <a:lnTo>
                    <a:pt x="1306596" y="1403875"/>
                  </a:lnTo>
                  <a:cubicBezTo>
                    <a:pt x="1298214" y="1403875"/>
                    <a:pt x="1289927" y="1403875"/>
                    <a:pt x="1281640" y="1403875"/>
                  </a:cubicBezTo>
                  <a:cubicBezTo>
                    <a:pt x="1273354" y="1403875"/>
                    <a:pt x="1268020" y="1402923"/>
                    <a:pt x="1261543" y="1402256"/>
                  </a:cubicBezTo>
                  <a:cubicBezTo>
                    <a:pt x="1260078" y="1396758"/>
                    <a:pt x="1256701" y="1391962"/>
                    <a:pt x="1252018" y="1388730"/>
                  </a:cubicBezTo>
                  <a:cubicBezTo>
                    <a:pt x="1246750" y="1384273"/>
                    <a:pt x="1241726" y="1379536"/>
                    <a:pt x="1236968" y="1374538"/>
                  </a:cubicBezTo>
                  <a:cubicBezTo>
                    <a:pt x="1229322" y="1367062"/>
                    <a:pt x="1223997" y="1357536"/>
                    <a:pt x="1221633" y="1347106"/>
                  </a:cubicBezTo>
                  <a:lnTo>
                    <a:pt x="1224204" y="1340820"/>
                  </a:lnTo>
                  <a:cubicBezTo>
                    <a:pt x="1225919" y="1336502"/>
                    <a:pt x="1227538" y="1332215"/>
                    <a:pt x="1229062" y="1327961"/>
                  </a:cubicBezTo>
                  <a:cubicBezTo>
                    <a:pt x="1234604" y="1312373"/>
                    <a:pt x="1239216" y="1296470"/>
                    <a:pt x="1242874" y="1280336"/>
                  </a:cubicBezTo>
                  <a:cubicBezTo>
                    <a:pt x="1250684" y="1247760"/>
                    <a:pt x="1255446" y="1214518"/>
                    <a:pt x="1260304" y="1181466"/>
                  </a:cubicBezTo>
                  <a:cubicBezTo>
                    <a:pt x="1271970" y="1110926"/>
                    <a:pt x="1280076" y="1039843"/>
                    <a:pt x="1284593" y="968487"/>
                  </a:cubicBezTo>
                  <a:cubicBezTo>
                    <a:pt x="1285355" y="951152"/>
                    <a:pt x="1285260" y="933816"/>
                    <a:pt x="1285069" y="916386"/>
                  </a:cubicBezTo>
                  <a:cubicBezTo>
                    <a:pt x="1290594" y="915147"/>
                    <a:pt x="1295833" y="913052"/>
                    <a:pt x="1301167" y="911337"/>
                  </a:cubicBezTo>
                  <a:cubicBezTo>
                    <a:pt x="1306501" y="909623"/>
                    <a:pt x="1309263" y="909432"/>
                    <a:pt x="1313168" y="908004"/>
                  </a:cubicBezTo>
                  <a:cubicBezTo>
                    <a:pt x="1316273" y="916699"/>
                    <a:pt x="1321872" y="924286"/>
                    <a:pt x="1329265" y="929816"/>
                  </a:cubicBezTo>
                  <a:cubicBezTo>
                    <a:pt x="1331997" y="931289"/>
                    <a:pt x="1335406" y="930268"/>
                    <a:pt x="1336879" y="927536"/>
                  </a:cubicBezTo>
                  <a:cubicBezTo>
                    <a:pt x="1337322" y="926715"/>
                    <a:pt x="1337553" y="925796"/>
                    <a:pt x="1337552" y="924863"/>
                  </a:cubicBezTo>
                  <a:cubicBezTo>
                    <a:pt x="1336499" y="916033"/>
                    <a:pt x="1333988" y="907439"/>
                    <a:pt x="1330122" y="899431"/>
                  </a:cubicBezTo>
                  <a:cubicBezTo>
                    <a:pt x="1326408" y="890859"/>
                    <a:pt x="1323265" y="881905"/>
                    <a:pt x="1320121" y="873047"/>
                  </a:cubicBezTo>
                  <a:cubicBezTo>
                    <a:pt x="1318407" y="868380"/>
                    <a:pt x="1317264" y="863522"/>
                    <a:pt x="1315740" y="858569"/>
                  </a:cubicBezTo>
                  <a:cubicBezTo>
                    <a:pt x="1315576" y="857884"/>
                    <a:pt x="1315353" y="857215"/>
                    <a:pt x="1315073" y="856569"/>
                  </a:cubicBezTo>
                  <a:cubicBezTo>
                    <a:pt x="1317254" y="853929"/>
                    <a:pt x="1317003" y="850048"/>
                    <a:pt x="1314502" y="847710"/>
                  </a:cubicBezTo>
                  <a:cubicBezTo>
                    <a:pt x="1309844" y="843489"/>
                    <a:pt x="1304695" y="839843"/>
                    <a:pt x="1299166" y="836852"/>
                  </a:cubicBezTo>
                  <a:cubicBezTo>
                    <a:pt x="1293451" y="833328"/>
                    <a:pt x="1287736" y="829613"/>
                    <a:pt x="1282307" y="825612"/>
                  </a:cubicBezTo>
                  <a:cubicBezTo>
                    <a:pt x="1276878" y="821612"/>
                    <a:pt x="1269734" y="816087"/>
                    <a:pt x="1263257" y="811420"/>
                  </a:cubicBezTo>
                  <a:cubicBezTo>
                    <a:pt x="1262745" y="808843"/>
                    <a:pt x="1261407" y="806502"/>
                    <a:pt x="1259447" y="804753"/>
                  </a:cubicBezTo>
                  <a:cubicBezTo>
                    <a:pt x="1255292" y="801367"/>
                    <a:pt x="1250544" y="798783"/>
                    <a:pt x="1245445" y="797133"/>
                  </a:cubicBezTo>
                  <a:cubicBezTo>
                    <a:pt x="1237444" y="790560"/>
                    <a:pt x="1229634" y="783798"/>
                    <a:pt x="1221728" y="777130"/>
                  </a:cubicBezTo>
                  <a:cubicBezTo>
                    <a:pt x="1209536" y="766843"/>
                    <a:pt x="1198011" y="756366"/>
                    <a:pt x="1181818" y="754461"/>
                  </a:cubicBezTo>
                  <a:cubicBezTo>
                    <a:pt x="1170605" y="753919"/>
                    <a:pt x="1159605" y="757665"/>
                    <a:pt x="1151053" y="764938"/>
                  </a:cubicBezTo>
                  <a:cubicBezTo>
                    <a:pt x="1148100" y="767034"/>
                    <a:pt x="1145338" y="769320"/>
                    <a:pt x="1142480" y="771606"/>
                  </a:cubicBezTo>
                  <a:lnTo>
                    <a:pt x="1142480" y="771606"/>
                  </a:lnTo>
                  <a:lnTo>
                    <a:pt x="1141146" y="772749"/>
                  </a:lnTo>
                  <a:lnTo>
                    <a:pt x="1136765" y="776082"/>
                  </a:lnTo>
                  <a:cubicBezTo>
                    <a:pt x="1130870" y="780304"/>
                    <a:pt x="1124697" y="784123"/>
                    <a:pt x="1118287" y="787512"/>
                  </a:cubicBezTo>
                  <a:cubicBezTo>
                    <a:pt x="1105047" y="794581"/>
                    <a:pt x="1092457" y="802805"/>
                    <a:pt x="1080663" y="812087"/>
                  </a:cubicBezTo>
                  <a:cubicBezTo>
                    <a:pt x="1076853" y="815325"/>
                    <a:pt x="1072852" y="818373"/>
                    <a:pt x="1068757" y="821612"/>
                  </a:cubicBezTo>
                  <a:cubicBezTo>
                    <a:pt x="1062279" y="820659"/>
                    <a:pt x="1055707" y="819802"/>
                    <a:pt x="1049135" y="819231"/>
                  </a:cubicBezTo>
                  <a:lnTo>
                    <a:pt x="1043801" y="819231"/>
                  </a:lnTo>
                  <a:lnTo>
                    <a:pt x="1041896" y="817707"/>
                  </a:lnTo>
                  <a:cubicBezTo>
                    <a:pt x="1040875" y="816859"/>
                    <a:pt x="1039920" y="815936"/>
                    <a:pt x="1039039" y="814945"/>
                  </a:cubicBezTo>
                  <a:lnTo>
                    <a:pt x="1033419" y="809229"/>
                  </a:lnTo>
                  <a:lnTo>
                    <a:pt x="1032847" y="808563"/>
                  </a:lnTo>
                  <a:cubicBezTo>
                    <a:pt x="1032829" y="808341"/>
                    <a:pt x="1032829" y="808118"/>
                    <a:pt x="1032847" y="807896"/>
                  </a:cubicBezTo>
                  <a:cubicBezTo>
                    <a:pt x="1047888" y="809097"/>
                    <a:pt x="1062809" y="804419"/>
                    <a:pt x="1074471" y="794847"/>
                  </a:cubicBezTo>
                  <a:cubicBezTo>
                    <a:pt x="1083893" y="786275"/>
                    <a:pt x="1091784" y="776161"/>
                    <a:pt x="1097808" y="764938"/>
                  </a:cubicBezTo>
                  <a:cubicBezTo>
                    <a:pt x="1105335" y="753558"/>
                    <a:pt x="1109827" y="740443"/>
                    <a:pt x="1110857" y="726838"/>
                  </a:cubicBezTo>
                  <a:cubicBezTo>
                    <a:pt x="1111979" y="713863"/>
                    <a:pt x="1103154" y="702124"/>
                    <a:pt x="1090378" y="699597"/>
                  </a:cubicBezTo>
                  <a:cubicBezTo>
                    <a:pt x="1092379" y="696168"/>
                    <a:pt x="1094284" y="692834"/>
                    <a:pt x="1096474" y="690072"/>
                  </a:cubicBezTo>
                  <a:cubicBezTo>
                    <a:pt x="1098665" y="687309"/>
                    <a:pt x="1100284" y="684261"/>
                    <a:pt x="1102285" y="681404"/>
                  </a:cubicBezTo>
                  <a:lnTo>
                    <a:pt x="1104952" y="676260"/>
                  </a:lnTo>
                  <a:lnTo>
                    <a:pt x="1106857" y="673689"/>
                  </a:lnTo>
                  <a:cubicBezTo>
                    <a:pt x="1113932" y="664504"/>
                    <a:pt x="1121771" y="655933"/>
                    <a:pt x="1130288" y="648066"/>
                  </a:cubicBezTo>
                  <a:cubicBezTo>
                    <a:pt x="1132288" y="646257"/>
                    <a:pt x="1134288" y="644447"/>
                    <a:pt x="1136384" y="642732"/>
                  </a:cubicBezTo>
                  <a:lnTo>
                    <a:pt x="1137241" y="641970"/>
                  </a:lnTo>
                  <a:lnTo>
                    <a:pt x="1137908" y="641399"/>
                  </a:lnTo>
                  <a:cubicBezTo>
                    <a:pt x="1140004" y="639780"/>
                    <a:pt x="1142099" y="638256"/>
                    <a:pt x="1144099" y="636446"/>
                  </a:cubicBezTo>
                  <a:cubicBezTo>
                    <a:pt x="1146567" y="634311"/>
                    <a:pt x="1148831" y="631951"/>
                    <a:pt x="1150862" y="629397"/>
                  </a:cubicBezTo>
                  <a:lnTo>
                    <a:pt x="1152577" y="628635"/>
                  </a:lnTo>
                  <a:lnTo>
                    <a:pt x="1153243" y="628635"/>
                  </a:lnTo>
                  <a:lnTo>
                    <a:pt x="1154101" y="628635"/>
                  </a:lnTo>
                  <a:cubicBezTo>
                    <a:pt x="1156450" y="627779"/>
                    <a:pt x="1158873" y="627142"/>
                    <a:pt x="1161340" y="626730"/>
                  </a:cubicBezTo>
                  <a:lnTo>
                    <a:pt x="1165245" y="625968"/>
                  </a:lnTo>
                  <a:lnTo>
                    <a:pt x="1166007" y="625968"/>
                  </a:lnTo>
                  <a:lnTo>
                    <a:pt x="1167721" y="625968"/>
                  </a:lnTo>
                  <a:cubicBezTo>
                    <a:pt x="1179234" y="625345"/>
                    <a:pt x="1190780" y="625824"/>
                    <a:pt x="1202202" y="627397"/>
                  </a:cubicBezTo>
                  <a:lnTo>
                    <a:pt x="1208393" y="628254"/>
                  </a:lnTo>
                  <a:lnTo>
                    <a:pt x="1214203" y="629112"/>
                  </a:lnTo>
                  <a:cubicBezTo>
                    <a:pt x="1221728" y="630255"/>
                    <a:pt x="1232682" y="631112"/>
                    <a:pt x="1237540" y="631874"/>
                  </a:cubicBezTo>
                  <a:cubicBezTo>
                    <a:pt x="1253876" y="634455"/>
                    <a:pt x="1270037" y="638050"/>
                    <a:pt x="1285927" y="642637"/>
                  </a:cubicBezTo>
                  <a:cubicBezTo>
                    <a:pt x="1301738" y="647019"/>
                    <a:pt x="1317359" y="652162"/>
                    <a:pt x="1333552" y="656258"/>
                  </a:cubicBezTo>
                  <a:cubicBezTo>
                    <a:pt x="1349744" y="660354"/>
                    <a:pt x="1364032" y="661973"/>
                    <a:pt x="1379271" y="665783"/>
                  </a:cubicBezTo>
                  <a:cubicBezTo>
                    <a:pt x="1386495" y="667401"/>
                    <a:pt x="1393593" y="669533"/>
                    <a:pt x="1400512" y="672165"/>
                  </a:cubicBezTo>
                  <a:lnTo>
                    <a:pt x="1401465" y="672165"/>
                  </a:lnTo>
                  <a:lnTo>
                    <a:pt x="1402798" y="672831"/>
                  </a:lnTo>
                  <a:lnTo>
                    <a:pt x="1407656" y="675117"/>
                  </a:lnTo>
                  <a:cubicBezTo>
                    <a:pt x="1411450" y="676941"/>
                    <a:pt x="1415139" y="678977"/>
                    <a:pt x="1418705" y="681213"/>
                  </a:cubicBezTo>
                  <a:cubicBezTo>
                    <a:pt x="1421848" y="683214"/>
                    <a:pt x="1424896" y="685309"/>
                    <a:pt x="1428230" y="687405"/>
                  </a:cubicBezTo>
                  <a:lnTo>
                    <a:pt x="1432707" y="690643"/>
                  </a:lnTo>
                  <a:lnTo>
                    <a:pt x="1435660" y="692929"/>
                  </a:lnTo>
                  <a:cubicBezTo>
                    <a:pt x="1441660" y="697787"/>
                    <a:pt x="1447471" y="703026"/>
                    <a:pt x="1453186" y="708360"/>
                  </a:cubicBezTo>
                  <a:cubicBezTo>
                    <a:pt x="1474276" y="728753"/>
                    <a:pt x="1494274" y="750246"/>
                    <a:pt x="1513098" y="772749"/>
                  </a:cubicBezTo>
                  <a:cubicBezTo>
                    <a:pt x="1522623" y="784274"/>
                    <a:pt x="1532148" y="796085"/>
                    <a:pt x="1542721" y="807229"/>
                  </a:cubicBezTo>
                  <a:cubicBezTo>
                    <a:pt x="1547726" y="813424"/>
                    <a:pt x="1553272" y="819162"/>
                    <a:pt x="1559294" y="824374"/>
                  </a:cubicBezTo>
                  <a:cubicBezTo>
                    <a:pt x="1562152" y="826565"/>
                    <a:pt x="1564438" y="829708"/>
                    <a:pt x="1567104" y="832185"/>
                  </a:cubicBezTo>
                  <a:cubicBezTo>
                    <a:pt x="1570371" y="834718"/>
                    <a:pt x="1573773" y="837071"/>
                    <a:pt x="1577296" y="839233"/>
                  </a:cubicBezTo>
                  <a:cubicBezTo>
                    <a:pt x="1578633" y="840167"/>
                    <a:pt x="1580239" y="840636"/>
                    <a:pt x="1581868" y="840567"/>
                  </a:cubicBezTo>
                  <a:cubicBezTo>
                    <a:pt x="1586687" y="850875"/>
                    <a:pt x="1592159" y="860865"/>
                    <a:pt x="1598251" y="870475"/>
                  </a:cubicBezTo>
                  <a:cubicBezTo>
                    <a:pt x="1608614" y="889858"/>
                    <a:pt x="1625477" y="904967"/>
                    <a:pt x="1645876" y="913147"/>
                  </a:cubicBezTo>
                  <a:cubicBezTo>
                    <a:pt x="1665455" y="922239"/>
                    <a:pt x="1685556" y="930159"/>
                    <a:pt x="1706074" y="936864"/>
                  </a:cubicBezTo>
                  <a:cubicBezTo>
                    <a:pt x="1711885" y="938865"/>
                    <a:pt x="1717790" y="940770"/>
                    <a:pt x="1723696" y="942579"/>
                  </a:cubicBezTo>
                  <a:cubicBezTo>
                    <a:pt x="1726055" y="946798"/>
                    <a:pt x="1730581" y="949337"/>
                    <a:pt x="1735411" y="949152"/>
                  </a:cubicBezTo>
                  <a:lnTo>
                    <a:pt x="1739983" y="949152"/>
                  </a:lnTo>
                  <a:lnTo>
                    <a:pt x="1740745" y="949152"/>
                  </a:lnTo>
                  <a:lnTo>
                    <a:pt x="1743031" y="949152"/>
                  </a:lnTo>
                  <a:cubicBezTo>
                    <a:pt x="1748081" y="950136"/>
                    <a:pt x="1753049" y="951506"/>
                    <a:pt x="1757890" y="953247"/>
                  </a:cubicBezTo>
                  <a:cubicBezTo>
                    <a:pt x="1762558" y="954771"/>
                    <a:pt x="1767415" y="956486"/>
                    <a:pt x="1771797" y="958200"/>
                  </a:cubicBezTo>
                  <a:lnTo>
                    <a:pt x="1778274" y="960582"/>
                  </a:lnTo>
                  <a:lnTo>
                    <a:pt x="1779798" y="960582"/>
                  </a:lnTo>
                  <a:cubicBezTo>
                    <a:pt x="1772749" y="973917"/>
                    <a:pt x="1765320" y="986871"/>
                    <a:pt x="1759129" y="1000682"/>
                  </a:cubicBezTo>
                  <a:cubicBezTo>
                    <a:pt x="1752098" y="1016550"/>
                    <a:pt x="1746054" y="1032837"/>
                    <a:pt x="1741031" y="1049450"/>
                  </a:cubicBezTo>
                  <a:cubicBezTo>
                    <a:pt x="1730935" y="1082883"/>
                    <a:pt x="1723505" y="1117554"/>
                    <a:pt x="1716361" y="1151748"/>
                  </a:cubicBezTo>
                  <a:cubicBezTo>
                    <a:pt x="1715028" y="1158321"/>
                    <a:pt x="1713694" y="1164798"/>
                    <a:pt x="1712456" y="1171370"/>
                  </a:cubicBezTo>
                  <a:cubicBezTo>
                    <a:pt x="1702931" y="1168893"/>
                    <a:pt x="1693406" y="1167465"/>
                    <a:pt x="1683881" y="1165179"/>
                  </a:cubicBezTo>
                  <a:cubicBezTo>
                    <a:pt x="1669040" y="1161470"/>
                    <a:pt x="1654440" y="1156858"/>
                    <a:pt x="1640161" y="1151367"/>
                  </a:cubicBezTo>
                  <a:cubicBezTo>
                    <a:pt x="1633208" y="1148891"/>
                    <a:pt x="1630636" y="1159940"/>
                    <a:pt x="1637209" y="1162607"/>
                  </a:cubicBezTo>
                  <a:cubicBezTo>
                    <a:pt x="1651303" y="1168607"/>
                    <a:pt x="1665706" y="1173853"/>
                    <a:pt x="1680357" y="1178323"/>
                  </a:cubicBezTo>
                  <a:cubicBezTo>
                    <a:pt x="1689957" y="1181497"/>
                    <a:pt x="1699902" y="1183511"/>
                    <a:pt x="1709979" y="1184324"/>
                  </a:cubicBezTo>
                  <a:cubicBezTo>
                    <a:pt x="1705503" y="1208327"/>
                    <a:pt x="1701693" y="1232616"/>
                    <a:pt x="1698359" y="1256904"/>
                  </a:cubicBezTo>
                  <a:cubicBezTo>
                    <a:pt x="1695692" y="1276844"/>
                    <a:pt x="1693374" y="1296814"/>
                    <a:pt x="1691406" y="1316817"/>
                  </a:cubicBezTo>
                  <a:cubicBezTo>
                    <a:pt x="1689501" y="1336819"/>
                    <a:pt x="1687501" y="1356917"/>
                    <a:pt x="1687596" y="1377110"/>
                  </a:cubicBezTo>
                  <a:cubicBezTo>
                    <a:pt x="1687596" y="1381110"/>
                    <a:pt x="1687596" y="1385111"/>
                    <a:pt x="1687596" y="1389207"/>
                  </a:cubicBezTo>
                  <a:cubicBezTo>
                    <a:pt x="1687127" y="1388656"/>
                    <a:pt x="1686582" y="1388175"/>
                    <a:pt x="1685977" y="1387778"/>
                  </a:cubicBezTo>
                  <a:close/>
                  <a:moveTo>
                    <a:pt x="1959058" y="979917"/>
                  </a:moveTo>
                  <a:lnTo>
                    <a:pt x="1959058" y="979917"/>
                  </a:lnTo>
                  <a:cubicBezTo>
                    <a:pt x="1942859" y="989861"/>
                    <a:pt x="1929556" y="1003887"/>
                    <a:pt x="1920482" y="1020589"/>
                  </a:cubicBezTo>
                  <a:cubicBezTo>
                    <a:pt x="1910218" y="1038496"/>
                    <a:pt x="1901854" y="1057427"/>
                    <a:pt x="1895527" y="1077072"/>
                  </a:cubicBezTo>
                  <a:cubicBezTo>
                    <a:pt x="1889812" y="1093455"/>
                    <a:pt x="1885049" y="1110219"/>
                    <a:pt x="1880858" y="1127079"/>
                  </a:cubicBezTo>
                  <a:cubicBezTo>
                    <a:pt x="1875619" y="1148319"/>
                    <a:pt x="1871333" y="1169846"/>
                    <a:pt x="1867047" y="1191277"/>
                  </a:cubicBezTo>
                  <a:cubicBezTo>
                    <a:pt x="1860284" y="1223948"/>
                    <a:pt x="1853712" y="1256524"/>
                    <a:pt x="1848568" y="1289480"/>
                  </a:cubicBezTo>
                  <a:cubicBezTo>
                    <a:pt x="1842939" y="1323352"/>
                    <a:pt x="1839535" y="1357557"/>
                    <a:pt x="1838377" y="1391874"/>
                  </a:cubicBezTo>
                  <a:cubicBezTo>
                    <a:pt x="1837995" y="1407953"/>
                    <a:pt x="1838471" y="1424042"/>
                    <a:pt x="1839805" y="1440070"/>
                  </a:cubicBezTo>
                  <a:cubicBezTo>
                    <a:pt x="1839805" y="1443880"/>
                    <a:pt x="1840472" y="1447595"/>
                    <a:pt x="1840853" y="1451405"/>
                  </a:cubicBezTo>
                  <a:lnTo>
                    <a:pt x="1841996" y="1460168"/>
                  </a:lnTo>
                  <a:cubicBezTo>
                    <a:pt x="1841425" y="1455882"/>
                    <a:pt x="1841996" y="1461120"/>
                    <a:pt x="1841996" y="1461692"/>
                  </a:cubicBezTo>
                  <a:cubicBezTo>
                    <a:pt x="1842578" y="1469324"/>
                    <a:pt x="1843885" y="1476883"/>
                    <a:pt x="1845901" y="1484266"/>
                  </a:cubicBezTo>
                  <a:cubicBezTo>
                    <a:pt x="1848117" y="1491379"/>
                    <a:pt x="1851323" y="1498145"/>
                    <a:pt x="1855426" y="1504364"/>
                  </a:cubicBezTo>
                  <a:lnTo>
                    <a:pt x="1852093" y="1504364"/>
                  </a:lnTo>
                  <a:cubicBezTo>
                    <a:pt x="1846559" y="1504002"/>
                    <a:pt x="1841072" y="1503109"/>
                    <a:pt x="1835710" y="1501697"/>
                  </a:cubicBezTo>
                  <a:cubicBezTo>
                    <a:pt x="1824661" y="1499030"/>
                    <a:pt x="1813802" y="1495506"/>
                    <a:pt x="1802848" y="1492172"/>
                  </a:cubicBezTo>
                  <a:cubicBezTo>
                    <a:pt x="1779798" y="1485504"/>
                    <a:pt x="1755223" y="1480266"/>
                    <a:pt x="1735697" y="1465311"/>
                  </a:cubicBezTo>
                  <a:cubicBezTo>
                    <a:pt x="1733697" y="1463787"/>
                    <a:pt x="1731792" y="1467217"/>
                    <a:pt x="1733792" y="1468741"/>
                  </a:cubicBezTo>
                  <a:cubicBezTo>
                    <a:pt x="1754147" y="1484418"/>
                    <a:pt x="1776883" y="1496735"/>
                    <a:pt x="1801134" y="1505221"/>
                  </a:cubicBezTo>
                  <a:cubicBezTo>
                    <a:pt x="1812373" y="1509317"/>
                    <a:pt x="1823518" y="1514079"/>
                    <a:pt x="1835043" y="1517032"/>
                  </a:cubicBezTo>
                  <a:cubicBezTo>
                    <a:pt x="1841272" y="1518623"/>
                    <a:pt x="1847665" y="1519486"/>
                    <a:pt x="1854093" y="1519604"/>
                  </a:cubicBezTo>
                  <a:cubicBezTo>
                    <a:pt x="1856859" y="1519558"/>
                    <a:pt x="1859610" y="1519174"/>
                    <a:pt x="1862284" y="1518461"/>
                  </a:cubicBezTo>
                  <a:cubicBezTo>
                    <a:pt x="1863431" y="1518162"/>
                    <a:pt x="1864481" y="1517572"/>
                    <a:pt x="1865332" y="1516746"/>
                  </a:cubicBezTo>
                  <a:cubicBezTo>
                    <a:pt x="1866666" y="1518080"/>
                    <a:pt x="1867999" y="1519413"/>
                    <a:pt x="1869333" y="1520557"/>
                  </a:cubicBezTo>
                  <a:lnTo>
                    <a:pt x="1863046" y="1520557"/>
                  </a:lnTo>
                  <a:cubicBezTo>
                    <a:pt x="1850833" y="1521000"/>
                    <a:pt x="1838604" y="1520491"/>
                    <a:pt x="1826470" y="1519033"/>
                  </a:cubicBezTo>
                  <a:lnTo>
                    <a:pt x="1822755" y="1519033"/>
                  </a:lnTo>
                  <a:lnTo>
                    <a:pt x="1821994" y="1519033"/>
                  </a:lnTo>
                  <a:lnTo>
                    <a:pt x="1820279" y="1519033"/>
                  </a:lnTo>
                  <a:lnTo>
                    <a:pt x="1810754" y="1517509"/>
                  </a:lnTo>
                  <a:cubicBezTo>
                    <a:pt x="1803896" y="1516366"/>
                    <a:pt x="1796943" y="1514937"/>
                    <a:pt x="1790180" y="1513413"/>
                  </a:cubicBezTo>
                  <a:cubicBezTo>
                    <a:pt x="1780655" y="1511412"/>
                    <a:pt x="1771130" y="1509412"/>
                    <a:pt x="1761605" y="1506745"/>
                  </a:cubicBezTo>
                  <a:cubicBezTo>
                    <a:pt x="1757213" y="1505514"/>
                    <a:pt x="1752889" y="1504051"/>
                    <a:pt x="1748651" y="1502364"/>
                  </a:cubicBezTo>
                  <a:lnTo>
                    <a:pt x="1748651" y="1502364"/>
                  </a:lnTo>
                  <a:lnTo>
                    <a:pt x="1745698" y="1501030"/>
                  </a:lnTo>
                  <a:cubicBezTo>
                    <a:pt x="1743635" y="1500001"/>
                    <a:pt x="1741632" y="1498856"/>
                    <a:pt x="1739697" y="1497601"/>
                  </a:cubicBezTo>
                  <a:cubicBezTo>
                    <a:pt x="1738084" y="1496642"/>
                    <a:pt x="1736526" y="1495593"/>
                    <a:pt x="1735030" y="1494458"/>
                  </a:cubicBezTo>
                  <a:cubicBezTo>
                    <a:pt x="1736269" y="1495315"/>
                    <a:pt x="1732268" y="1491886"/>
                    <a:pt x="1731601" y="1491219"/>
                  </a:cubicBezTo>
                  <a:cubicBezTo>
                    <a:pt x="1730935" y="1490553"/>
                    <a:pt x="1729125" y="1488552"/>
                    <a:pt x="1727982" y="1487219"/>
                  </a:cubicBezTo>
                  <a:cubicBezTo>
                    <a:pt x="1729029" y="1488362"/>
                    <a:pt x="1726077" y="1484076"/>
                    <a:pt x="1725696" y="1483218"/>
                  </a:cubicBezTo>
                  <a:lnTo>
                    <a:pt x="1725696" y="1482647"/>
                  </a:lnTo>
                  <a:cubicBezTo>
                    <a:pt x="1725124" y="1481218"/>
                    <a:pt x="1724172" y="1478361"/>
                    <a:pt x="1723981" y="1478075"/>
                  </a:cubicBezTo>
                  <a:cubicBezTo>
                    <a:pt x="1723377" y="1475699"/>
                    <a:pt x="1722963" y="1473278"/>
                    <a:pt x="1722743" y="1470836"/>
                  </a:cubicBezTo>
                  <a:cubicBezTo>
                    <a:pt x="1722267" y="1467121"/>
                    <a:pt x="1721886" y="1463597"/>
                    <a:pt x="1721124" y="1460263"/>
                  </a:cubicBezTo>
                  <a:lnTo>
                    <a:pt x="1721124" y="1441213"/>
                  </a:lnTo>
                  <a:cubicBezTo>
                    <a:pt x="1727346" y="1445867"/>
                    <a:pt x="1733977" y="1449947"/>
                    <a:pt x="1740936" y="1453405"/>
                  </a:cubicBezTo>
                  <a:cubicBezTo>
                    <a:pt x="1747742" y="1458102"/>
                    <a:pt x="1756169" y="1459822"/>
                    <a:pt x="1764272" y="1458168"/>
                  </a:cubicBezTo>
                  <a:cubicBezTo>
                    <a:pt x="1766225" y="1457538"/>
                    <a:pt x="1767297" y="1455445"/>
                    <a:pt x="1766667" y="1453492"/>
                  </a:cubicBezTo>
                  <a:cubicBezTo>
                    <a:pt x="1766402" y="1452669"/>
                    <a:pt x="1765858" y="1451965"/>
                    <a:pt x="1765129" y="1451500"/>
                  </a:cubicBezTo>
                  <a:cubicBezTo>
                    <a:pt x="1758575" y="1447989"/>
                    <a:pt x="1751640" y="1445241"/>
                    <a:pt x="1744460" y="1443309"/>
                  </a:cubicBezTo>
                  <a:cubicBezTo>
                    <a:pt x="1737770" y="1440134"/>
                    <a:pt x="1731392" y="1436339"/>
                    <a:pt x="1725410" y="1431974"/>
                  </a:cubicBezTo>
                  <a:cubicBezTo>
                    <a:pt x="1724262" y="1431111"/>
                    <a:pt x="1722753" y="1430895"/>
                    <a:pt x="1721409" y="1431402"/>
                  </a:cubicBezTo>
                  <a:cubicBezTo>
                    <a:pt x="1721410" y="1417782"/>
                    <a:pt x="1721410" y="1404161"/>
                    <a:pt x="1722267" y="1390635"/>
                  </a:cubicBezTo>
                  <a:cubicBezTo>
                    <a:pt x="1723600" y="1354631"/>
                    <a:pt x="1726458" y="1318912"/>
                    <a:pt x="1730744" y="1283193"/>
                  </a:cubicBezTo>
                  <a:cubicBezTo>
                    <a:pt x="1739411" y="1213509"/>
                    <a:pt x="1752325" y="1144420"/>
                    <a:pt x="1769416" y="1076310"/>
                  </a:cubicBezTo>
                  <a:cubicBezTo>
                    <a:pt x="1776790" y="1045040"/>
                    <a:pt x="1788458" y="1014941"/>
                    <a:pt x="1804087" y="986871"/>
                  </a:cubicBezTo>
                  <a:cubicBezTo>
                    <a:pt x="1809802" y="976679"/>
                    <a:pt x="1814659" y="966106"/>
                    <a:pt x="1820851" y="956295"/>
                  </a:cubicBezTo>
                  <a:lnTo>
                    <a:pt x="1824565" y="950295"/>
                  </a:lnTo>
                  <a:lnTo>
                    <a:pt x="1826280" y="948104"/>
                  </a:lnTo>
                  <a:cubicBezTo>
                    <a:pt x="1827137" y="947056"/>
                    <a:pt x="1828090" y="946104"/>
                    <a:pt x="1828947" y="945151"/>
                  </a:cubicBezTo>
                  <a:lnTo>
                    <a:pt x="1830757" y="943437"/>
                  </a:lnTo>
                  <a:cubicBezTo>
                    <a:pt x="1829709" y="944484"/>
                    <a:pt x="1831900" y="942770"/>
                    <a:pt x="1832471" y="942389"/>
                  </a:cubicBezTo>
                  <a:cubicBezTo>
                    <a:pt x="1834476" y="941463"/>
                    <a:pt x="1836311" y="940208"/>
                    <a:pt x="1837900" y="938674"/>
                  </a:cubicBezTo>
                  <a:lnTo>
                    <a:pt x="1838567" y="938007"/>
                  </a:lnTo>
                  <a:lnTo>
                    <a:pt x="1839138" y="938007"/>
                  </a:lnTo>
                  <a:cubicBezTo>
                    <a:pt x="1841119" y="936745"/>
                    <a:pt x="1842756" y="935010"/>
                    <a:pt x="1843901" y="932959"/>
                  </a:cubicBezTo>
                  <a:lnTo>
                    <a:pt x="1843901" y="932959"/>
                  </a:lnTo>
                  <a:lnTo>
                    <a:pt x="1847235" y="932959"/>
                  </a:lnTo>
                  <a:cubicBezTo>
                    <a:pt x="1852854" y="932959"/>
                    <a:pt x="1858379" y="932102"/>
                    <a:pt x="1863999" y="932007"/>
                  </a:cubicBezTo>
                  <a:cubicBezTo>
                    <a:pt x="1868851" y="931674"/>
                    <a:pt x="1873720" y="931674"/>
                    <a:pt x="1878572" y="932007"/>
                  </a:cubicBezTo>
                  <a:lnTo>
                    <a:pt x="1882858" y="932578"/>
                  </a:lnTo>
                  <a:lnTo>
                    <a:pt x="1888192" y="933340"/>
                  </a:lnTo>
                  <a:cubicBezTo>
                    <a:pt x="1898066" y="934763"/>
                    <a:pt x="1907859" y="936702"/>
                    <a:pt x="1917529" y="939150"/>
                  </a:cubicBezTo>
                  <a:cubicBezTo>
                    <a:pt x="1927267" y="941648"/>
                    <a:pt x="1936816" y="944831"/>
                    <a:pt x="1946104" y="948675"/>
                  </a:cubicBezTo>
                  <a:lnTo>
                    <a:pt x="1946104" y="948675"/>
                  </a:lnTo>
                  <a:lnTo>
                    <a:pt x="1948962" y="950009"/>
                  </a:lnTo>
                  <a:cubicBezTo>
                    <a:pt x="1951343" y="951057"/>
                    <a:pt x="1953724" y="952295"/>
                    <a:pt x="1956105" y="953533"/>
                  </a:cubicBezTo>
                  <a:cubicBezTo>
                    <a:pt x="1960685" y="956056"/>
                    <a:pt x="1965106" y="958855"/>
                    <a:pt x="1969345" y="961915"/>
                  </a:cubicBezTo>
                  <a:cubicBezTo>
                    <a:pt x="1970012" y="961915"/>
                    <a:pt x="1970584" y="962868"/>
                    <a:pt x="1971250" y="963344"/>
                  </a:cubicBezTo>
                  <a:lnTo>
                    <a:pt x="1971917" y="963820"/>
                  </a:lnTo>
                  <a:cubicBezTo>
                    <a:pt x="1973822" y="965439"/>
                    <a:pt x="1975632" y="967154"/>
                    <a:pt x="1977442" y="968964"/>
                  </a:cubicBezTo>
                  <a:cubicBezTo>
                    <a:pt x="1979251" y="970773"/>
                    <a:pt x="1980299" y="972012"/>
                    <a:pt x="1981633" y="973536"/>
                  </a:cubicBezTo>
                  <a:lnTo>
                    <a:pt x="1981633" y="973536"/>
                  </a:lnTo>
                  <a:cubicBezTo>
                    <a:pt x="1973744" y="974057"/>
                    <a:pt x="1966053" y="976231"/>
                    <a:pt x="1959058" y="979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xmlns="" id="{47B86C88-53DD-4D4A-AE80-0A9F51E31607}"/>
                </a:ext>
              </a:extLst>
            </p:cNvPr>
            <p:cNvSpPr/>
            <p:nvPr/>
          </p:nvSpPr>
          <p:spPr>
            <a:xfrm>
              <a:off x="8796518" y="3549197"/>
              <a:ext cx="57936" cy="23512"/>
            </a:xfrm>
            <a:custGeom>
              <a:avLst/>
              <a:gdLst>
                <a:gd name="connsiteX0" fmla="*/ 23968 w 35974"/>
                <a:gd name="connsiteY0" fmla="*/ 2184 h 14599"/>
                <a:gd name="connsiteX1" fmla="*/ 7585 w 35974"/>
                <a:gd name="connsiteY1" fmla="*/ 184 h 14599"/>
                <a:gd name="connsiteX2" fmla="*/ 4346 w 35974"/>
                <a:gd name="connsiteY2" fmla="*/ 12281 h 14599"/>
                <a:gd name="connsiteX3" fmla="*/ 21968 w 35974"/>
                <a:gd name="connsiteY3" fmla="*/ 14567 h 14599"/>
                <a:gd name="connsiteX4" fmla="*/ 35398 w 35974"/>
                <a:gd name="connsiteY4" fmla="*/ 10566 h 14599"/>
                <a:gd name="connsiteX5" fmla="*/ 35398 w 35974"/>
                <a:gd name="connsiteY5" fmla="*/ 6375 h 14599"/>
                <a:gd name="connsiteX6" fmla="*/ 23968 w 35974"/>
                <a:gd name="connsiteY6" fmla="*/ 2184 h 1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4" h="14599">
                  <a:moveTo>
                    <a:pt x="23968" y="2184"/>
                  </a:moveTo>
                  <a:cubicBezTo>
                    <a:pt x="18449" y="2141"/>
                    <a:pt x="12952" y="1470"/>
                    <a:pt x="7585" y="184"/>
                  </a:cubicBezTo>
                  <a:cubicBezTo>
                    <a:pt x="-35" y="-1626"/>
                    <a:pt x="-3273" y="10471"/>
                    <a:pt x="4346" y="12281"/>
                  </a:cubicBezTo>
                  <a:cubicBezTo>
                    <a:pt x="10132" y="13615"/>
                    <a:pt x="16034" y="14381"/>
                    <a:pt x="21968" y="14567"/>
                  </a:cubicBezTo>
                  <a:cubicBezTo>
                    <a:pt x="27111" y="14567"/>
                    <a:pt x="32064" y="15233"/>
                    <a:pt x="35398" y="10566"/>
                  </a:cubicBezTo>
                  <a:cubicBezTo>
                    <a:pt x="36167" y="9275"/>
                    <a:pt x="36167" y="7666"/>
                    <a:pt x="35398" y="6375"/>
                  </a:cubicBezTo>
                  <a:cubicBezTo>
                    <a:pt x="32445" y="2184"/>
                    <a:pt x="28635" y="2184"/>
                    <a:pt x="23968" y="21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xmlns="" id="{E3151BBF-06EA-4161-A05D-931234C50C57}"/>
                </a:ext>
              </a:extLst>
            </p:cNvPr>
            <p:cNvSpPr/>
            <p:nvPr/>
          </p:nvSpPr>
          <p:spPr>
            <a:xfrm>
              <a:off x="9099537" y="3337486"/>
              <a:ext cx="53058" cy="26631"/>
            </a:xfrm>
            <a:custGeom>
              <a:avLst/>
              <a:gdLst>
                <a:gd name="connsiteX0" fmla="*/ 20411 w 32945"/>
                <a:gd name="connsiteY0" fmla="*/ 1719 h 16536"/>
                <a:gd name="connsiteX1" fmla="*/ 2314 w 32945"/>
                <a:gd name="connsiteY1" fmla="*/ 1719 h 16536"/>
                <a:gd name="connsiteX2" fmla="*/ 763 w 32945"/>
                <a:gd name="connsiteY2" fmla="*/ 8550 h 16536"/>
                <a:gd name="connsiteX3" fmla="*/ 2314 w 32945"/>
                <a:gd name="connsiteY3" fmla="*/ 10101 h 16536"/>
                <a:gd name="connsiteX4" fmla="*/ 16792 w 32945"/>
                <a:gd name="connsiteY4" fmla="*/ 14959 h 16536"/>
                <a:gd name="connsiteX5" fmla="*/ 31842 w 32945"/>
                <a:gd name="connsiteY5" fmla="*/ 13816 h 16536"/>
                <a:gd name="connsiteX6" fmla="*/ 32794 w 32945"/>
                <a:gd name="connsiteY6" fmla="*/ 9816 h 16536"/>
                <a:gd name="connsiteX7" fmla="*/ 20411 w 32945"/>
                <a:gd name="connsiteY7" fmla="*/ 1719 h 1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45" h="16536">
                  <a:moveTo>
                    <a:pt x="20411" y="1719"/>
                  </a:moveTo>
                  <a:cubicBezTo>
                    <a:pt x="14597" y="-573"/>
                    <a:pt x="8129" y="-573"/>
                    <a:pt x="2314" y="1719"/>
                  </a:cubicBezTo>
                  <a:cubicBezTo>
                    <a:pt x="-1" y="3177"/>
                    <a:pt x="-695" y="6235"/>
                    <a:pt x="763" y="8550"/>
                  </a:cubicBezTo>
                  <a:cubicBezTo>
                    <a:pt x="1157" y="9177"/>
                    <a:pt x="1687" y="9707"/>
                    <a:pt x="2314" y="10101"/>
                  </a:cubicBezTo>
                  <a:cubicBezTo>
                    <a:pt x="6901" y="12361"/>
                    <a:pt x="11770" y="13995"/>
                    <a:pt x="16792" y="14959"/>
                  </a:cubicBezTo>
                  <a:cubicBezTo>
                    <a:pt x="21745" y="16388"/>
                    <a:pt x="27746" y="18102"/>
                    <a:pt x="31842" y="13816"/>
                  </a:cubicBezTo>
                  <a:cubicBezTo>
                    <a:pt x="32820" y="12732"/>
                    <a:pt x="33179" y="11224"/>
                    <a:pt x="32794" y="9816"/>
                  </a:cubicBezTo>
                  <a:cubicBezTo>
                    <a:pt x="31270" y="4482"/>
                    <a:pt x="25841" y="3053"/>
                    <a:pt x="20411" y="171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xmlns="" id="{126BF4BC-22AB-4D90-8A10-F8AD228112EE}"/>
                </a:ext>
              </a:extLst>
            </p:cNvPr>
            <p:cNvSpPr/>
            <p:nvPr/>
          </p:nvSpPr>
          <p:spPr>
            <a:xfrm>
              <a:off x="9119370" y="3289786"/>
              <a:ext cx="120221" cy="40506"/>
            </a:xfrm>
            <a:custGeom>
              <a:avLst/>
              <a:gdLst>
                <a:gd name="connsiteX0" fmla="*/ 59722 w 74648"/>
                <a:gd name="connsiteY0" fmla="*/ 9049 h 25151"/>
                <a:gd name="connsiteX1" fmla="*/ 43339 w 74648"/>
                <a:gd name="connsiteY1" fmla="*/ 5143 h 25151"/>
                <a:gd name="connsiteX2" fmla="*/ 7334 w 74648"/>
                <a:gd name="connsiteY2" fmla="*/ 0 h 25151"/>
                <a:gd name="connsiteX3" fmla="*/ 0 w 74648"/>
                <a:gd name="connsiteY3" fmla="*/ 7334 h 25151"/>
                <a:gd name="connsiteX4" fmla="*/ 7334 w 74648"/>
                <a:gd name="connsiteY4" fmla="*/ 14669 h 25151"/>
                <a:gd name="connsiteX5" fmla="*/ 41243 w 74648"/>
                <a:gd name="connsiteY5" fmla="*/ 20098 h 25151"/>
                <a:gd name="connsiteX6" fmla="*/ 72676 w 74648"/>
                <a:gd name="connsiteY6" fmla="*/ 22670 h 25151"/>
                <a:gd name="connsiteX7" fmla="*/ 73882 w 74648"/>
                <a:gd name="connsiteY7" fmla="*/ 16455 h 25151"/>
                <a:gd name="connsiteX8" fmla="*/ 73533 w 74648"/>
                <a:gd name="connsiteY8" fmla="*/ 16002 h 25151"/>
                <a:gd name="connsiteX9" fmla="*/ 59721 w 74648"/>
                <a:gd name="connsiteY9" fmla="*/ 9049 h 25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648" h="25151">
                  <a:moveTo>
                    <a:pt x="59722" y="9049"/>
                  </a:moveTo>
                  <a:cubicBezTo>
                    <a:pt x="54387" y="7429"/>
                    <a:pt x="48768" y="6382"/>
                    <a:pt x="43339" y="5143"/>
                  </a:cubicBezTo>
                  <a:cubicBezTo>
                    <a:pt x="31574" y="2055"/>
                    <a:pt x="19493" y="329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9"/>
                    <a:pt x="7334" y="14669"/>
                  </a:cubicBezTo>
                  <a:cubicBezTo>
                    <a:pt x="18811" y="15142"/>
                    <a:pt x="30192" y="16964"/>
                    <a:pt x="41243" y="20098"/>
                  </a:cubicBezTo>
                  <a:cubicBezTo>
                    <a:pt x="50101" y="22384"/>
                    <a:pt x="64198" y="28575"/>
                    <a:pt x="72676" y="22670"/>
                  </a:cubicBezTo>
                  <a:cubicBezTo>
                    <a:pt x="74725" y="21286"/>
                    <a:pt x="75265" y="18504"/>
                    <a:pt x="73882" y="16455"/>
                  </a:cubicBezTo>
                  <a:cubicBezTo>
                    <a:pt x="73775" y="16296"/>
                    <a:pt x="73659" y="16145"/>
                    <a:pt x="73533" y="16002"/>
                  </a:cubicBezTo>
                  <a:cubicBezTo>
                    <a:pt x="69770" y="12296"/>
                    <a:pt x="64939" y="9865"/>
                    <a:pt x="59721" y="9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xmlns="" id="{91A7584E-544C-48D0-9260-90405012FD7D}"/>
                </a:ext>
              </a:extLst>
            </p:cNvPr>
            <p:cNvSpPr/>
            <p:nvPr/>
          </p:nvSpPr>
          <p:spPr>
            <a:xfrm>
              <a:off x="9136592" y="3224971"/>
              <a:ext cx="147863" cy="37863"/>
            </a:xfrm>
            <a:custGeom>
              <a:avLst/>
              <a:gdLst>
                <a:gd name="connsiteX0" fmla="*/ 70936 w 91811"/>
                <a:gd name="connsiteY0" fmla="*/ 5098 h 23510"/>
                <a:gd name="connsiteX1" fmla="*/ 38837 w 91811"/>
                <a:gd name="connsiteY1" fmla="*/ 812 h 23510"/>
                <a:gd name="connsiteX2" fmla="*/ 11691 w 91811"/>
                <a:gd name="connsiteY2" fmla="*/ 1288 h 23510"/>
                <a:gd name="connsiteX3" fmla="*/ 103 w 91811"/>
                <a:gd name="connsiteY3" fmla="*/ 16166 h 23510"/>
                <a:gd name="connsiteX4" fmla="*/ 452 w 91811"/>
                <a:gd name="connsiteY4" fmla="*/ 17957 h 23510"/>
                <a:gd name="connsiteX5" fmla="*/ 10518 w 91811"/>
                <a:gd name="connsiteY5" fmla="*/ 23124 h 23510"/>
                <a:gd name="connsiteX6" fmla="*/ 15977 w 91811"/>
                <a:gd name="connsiteY6" fmla="*/ 16718 h 23510"/>
                <a:gd name="connsiteX7" fmla="*/ 16453 w 91811"/>
                <a:gd name="connsiteY7" fmla="*/ 16718 h 23510"/>
                <a:gd name="connsiteX8" fmla="*/ 20359 w 91811"/>
                <a:gd name="connsiteY8" fmla="*/ 16718 h 23510"/>
                <a:gd name="connsiteX9" fmla="*/ 45410 w 91811"/>
                <a:gd name="connsiteY9" fmla="*/ 17957 h 23510"/>
                <a:gd name="connsiteX10" fmla="*/ 70555 w 91811"/>
                <a:gd name="connsiteY10" fmla="*/ 21576 h 23510"/>
                <a:gd name="connsiteX11" fmla="*/ 89605 w 91811"/>
                <a:gd name="connsiteY11" fmla="*/ 20528 h 23510"/>
                <a:gd name="connsiteX12" fmla="*/ 91024 w 91811"/>
                <a:gd name="connsiteY12" fmla="*/ 13807 h 23510"/>
                <a:gd name="connsiteX13" fmla="*/ 90463 w 91811"/>
                <a:gd name="connsiteY13" fmla="*/ 13099 h 23510"/>
                <a:gd name="connsiteX14" fmla="*/ 70936 w 91811"/>
                <a:gd name="connsiteY14" fmla="*/ 5098 h 23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811" h="23510">
                  <a:moveTo>
                    <a:pt x="70936" y="5098"/>
                  </a:moveTo>
                  <a:cubicBezTo>
                    <a:pt x="60269" y="3384"/>
                    <a:pt x="49601" y="1859"/>
                    <a:pt x="38837" y="812"/>
                  </a:cubicBezTo>
                  <a:cubicBezTo>
                    <a:pt x="29817" y="-412"/>
                    <a:pt x="20663" y="-251"/>
                    <a:pt x="11691" y="1288"/>
                  </a:cubicBezTo>
                  <a:cubicBezTo>
                    <a:pt x="4382" y="2197"/>
                    <a:pt x="-805" y="8858"/>
                    <a:pt x="103" y="16166"/>
                  </a:cubicBezTo>
                  <a:cubicBezTo>
                    <a:pt x="178" y="16770"/>
                    <a:pt x="295" y="17369"/>
                    <a:pt x="452" y="17957"/>
                  </a:cubicBezTo>
                  <a:cubicBezTo>
                    <a:pt x="1804" y="22163"/>
                    <a:pt x="6311" y="24477"/>
                    <a:pt x="10518" y="23124"/>
                  </a:cubicBezTo>
                  <a:cubicBezTo>
                    <a:pt x="13405" y="22196"/>
                    <a:pt x="15518" y="19716"/>
                    <a:pt x="15977" y="16718"/>
                  </a:cubicBezTo>
                  <a:lnTo>
                    <a:pt x="16453" y="16718"/>
                  </a:lnTo>
                  <a:cubicBezTo>
                    <a:pt x="17750" y="16550"/>
                    <a:pt x="19062" y="16550"/>
                    <a:pt x="20359" y="16718"/>
                  </a:cubicBezTo>
                  <a:cubicBezTo>
                    <a:pt x="28729" y="16418"/>
                    <a:pt x="37110" y="16832"/>
                    <a:pt x="45410" y="17957"/>
                  </a:cubicBezTo>
                  <a:cubicBezTo>
                    <a:pt x="53887" y="18909"/>
                    <a:pt x="62173" y="20243"/>
                    <a:pt x="70555" y="21576"/>
                  </a:cubicBezTo>
                  <a:cubicBezTo>
                    <a:pt x="76870" y="23107"/>
                    <a:pt x="83496" y="22743"/>
                    <a:pt x="89605" y="20528"/>
                  </a:cubicBezTo>
                  <a:cubicBezTo>
                    <a:pt x="91853" y="19064"/>
                    <a:pt x="92488" y="16054"/>
                    <a:pt x="91024" y="13807"/>
                  </a:cubicBezTo>
                  <a:cubicBezTo>
                    <a:pt x="90859" y="13554"/>
                    <a:pt x="90671" y="13317"/>
                    <a:pt x="90463" y="13099"/>
                  </a:cubicBezTo>
                  <a:cubicBezTo>
                    <a:pt x="84859" y="8610"/>
                    <a:pt x="78079" y="5832"/>
                    <a:pt x="70936" y="509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xmlns="" id="{5CB8AEA7-9603-4B89-B77E-E6079AA34184}"/>
                </a:ext>
              </a:extLst>
            </p:cNvPr>
            <p:cNvSpPr/>
            <p:nvPr/>
          </p:nvSpPr>
          <p:spPr>
            <a:xfrm>
              <a:off x="9153595" y="3181194"/>
              <a:ext cx="167612" cy="45687"/>
            </a:xfrm>
            <a:custGeom>
              <a:avLst/>
              <a:gdLst>
                <a:gd name="connsiteX0" fmla="*/ 83906 w 104074"/>
                <a:gd name="connsiteY0" fmla="*/ 10658 h 28368"/>
                <a:gd name="connsiteX1" fmla="*/ 58188 w 104074"/>
                <a:gd name="connsiteY1" fmla="*/ 4657 h 28368"/>
                <a:gd name="connsiteX2" fmla="*/ 5515 w 104074"/>
                <a:gd name="connsiteY2" fmla="*/ 86 h 28368"/>
                <a:gd name="connsiteX3" fmla="*/ 48 w 104074"/>
                <a:gd name="connsiteY3" fmla="*/ 7097 h 28368"/>
                <a:gd name="connsiteX4" fmla="*/ 5515 w 104074"/>
                <a:gd name="connsiteY4" fmla="*/ 12563 h 28368"/>
                <a:gd name="connsiteX5" fmla="*/ 54187 w 104074"/>
                <a:gd name="connsiteY5" fmla="*/ 19612 h 28368"/>
                <a:gd name="connsiteX6" fmla="*/ 77905 w 104074"/>
                <a:gd name="connsiteY6" fmla="*/ 25327 h 28368"/>
                <a:gd name="connsiteX7" fmla="*/ 101908 w 104074"/>
                <a:gd name="connsiteY7" fmla="*/ 27041 h 28368"/>
                <a:gd name="connsiteX8" fmla="*/ 103432 w 104074"/>
                <a:gd name="connsiteY8" fmla="*/ 20659 h 28368"/>
                <a:gd name="connsiteX9" fmla="*/ 83906 w 104074"/>
                <a:gd name="connsiteY9" fmla="*/ 10658 h 2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074" h="28368">
                  <a:moveTo>
                    <a:pt x="83906" y="10658"/>
                  </a:moveTo>
                  <a:cubicBezTo>
                    <a:pt x="75428" y="8467"/>
                    <a:pt x="66761" y="6467"/>
                    <a:pt x="58188" y="4657"/>
                  </a:cubicBezTo>
                  <a:cubicBezTo>
                    <a:pt x="40861" y="1141"/>
                    <a:pt x="23189" y="-393"/>
                    <a:pt x="5515" y="86"/>
                  </a:cubicBezTo>
                  <a:cubicBezTo>
                    <a:pt x="2069" y="512"/>
                    <a:pt x="-378" y="3651"/>
                    <a:pt x="48" y="7097"/>
                  </a:cubicBezTo>
                  <a:cubicBezTo>
                    <a:pt x="402" y="9956"/>
                    <a:pt x="2655" y="12209"/>
                    <a:pt x="5515" y="12563"/>
                  </a:cubicBezTo>
                  <a:cubicBezTo>
                    <a:pt x="21928" y="13341"/>
                    <a:pt x="38228" y="15701"/>
                    <a:pt x="54187" y="19612"/>
                  </a:cubicBezTo>
                  <a:cubicBezTo>
                    <a:pt x="62062" y="21390"/>
                    <a:pt x="69967" y="23295"/>
                    <a:pt x="77905" y="25327"/>
                  </a:cubicBezTo>
                  <a:cubicBezTo>
                    <a:pt x="85463" y="28673"/>
                    <a:pt x="93951" y="29279"/>
                    <a:pt x="101908" y="27041"/>
                  </a:cubicBezTo>
                  <a:cubicBezTo>
                    <a:pt x="104034" y="25659"/>
                    <a:pt x="104704" y="22853"/>
                    <a:pt x="103432" y="20659"/>
                  </a:cubicBezTo>
                  <a:cubicBezTo>
                    <a:pt x="98315" y="15116"/>
                    <a:pt x="91394" y="11571"/>
                    <a:pt x="83906" y="106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xmlns="" id="{C0AE8CC6-7B25-4DA6-8221-919A5534F8F4}"/>
                </a:ext>
              </a:extLst>
            </p:cNvPr>
            <p:cNvSpPr/>
            <p:nvPr/>
          </p:nvSpPr>
          <p:spPr>
            <a:xfrm>
              <a:off x="8991435" y="3889277"/>
              <a:ext cx="36750" cy="23623"/>
            </a:xfrm>
            <a:custGeom>
              <a:avLst/>
              <a:gdLst>
                <a:gd name="connsiteX0" fmla="*/ 19050 w 22819"/>
                <a:gd name="connsiteY0" fmla="*/ 2191 h 14668"/>
                <a:gd name="connsiteX1" fmla="*/ 14954 w 22819"/>
                <a:gd name="connsiteY1" fmla="*/ 1143 h 14668"/>
                <a:gd name="connsiteX2" fmla="*/ 7334 w 22819"/>
                <a:gd name="connsiteY2" fmla="*/ 0 h 14668"/>
                <a:gd name="connsiteX3" fmla="*/ 0 w 22819"/>
                <a:gd name="connsiteY3" fmla="*/ 7334 h 14668"/>
                <a:gd name="connsiteX4" fmla="*/ 7334 w 22819"/>
                <a:gd name="connsiteY4" fmla="*/ 14668 h 14668"/>
                <a:gd name="connsiteX5" fmla="*/ 14954 w 22819"/>
                <a:gd name="connsiteY5" fmla="*/ 13621 h 14668"/>
                <a:gd name="connsiteX6" fmla="*/ 19050 w 22819"/>
                <a:gd name="connsiteY6" fmla="*/ 12573 h 14668"/>
                <a:gd name="connsiteX7" fmla="*/ 21621 w 22819"/>
                <a:gd name="connsiteY7" fmla="*/ 10382 h 14668"/>
                <a:gd name="connsiteX8" fmla="*/ 21621 w 22819"/>
                <a:gd name="connsiteY8" fmla="*/ 4286 h 14668"/>
                <a:gd name="connsiteX9" fmla="*/ 19050 w 22819"/>
                <a:gd name="connsiteY9" fmla="*/ 2190 h 14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19" h="14668">
                  <a:moveTo>
                    <a:pt x="19050" y="2191"/>
                  </a:moveTo>
                  <a:cubicBezTo>
                    <a:pt x="17743" y="1641"/>
                    <a:pt x="16363" y="1288"/>
                    <a:pt x="14954" y="1143"/>
                  </a:cubicBezTo>
                  <a:cubicBezTo>
                    <a:pt x="12447" y="569"/>
                    <a:pt x="9899" y="187"/>
                    <a:pt x="7334" y="0"/>
                  </a:cubicBezTo>
                  <a:cubicBezTo>
                    <a:pt x="3284" y="0"/>
                    <a:pt x="0" y="3284"/>
                    <a:pt x="0" y="7334"/>
                  </a:cubicBezTo>
                  <a:cubicBezTo>
                    <a:pt x="0" y="11385"/>
                    <a:pt x="3284" y="14668"/>
                    <a:pt x="7334" y="14668"/>
                  </a:cubicBezTo>
                  <a:cubicBezTo>
                    <a:pt x="9906" y="14613"/>
                    <a:pt x="12463" y="14262"/>
                    <a:pt x="14954" y="13621"/>
                  </a:cubicBezTo>
                  <a:cubicBezTo>
                    <a:pt x="16383" y="13049"/>
                    <a:pt x="17716" y="13620"/>
                    <a:pt x="19050" y="12573"/>
                  </a:cubicBezTo>
                  <a:cubicBezTo>
                    <a:pt x="19949" y="11894"/>
                    <a:pt x="20808" y="11162"/>
                    <a:pt x="21621" y="10382"/>
                  </a:cubicBezTo>
                  <a:cubicBezTo>
                    <a:pt x="23219" y="8664"/>
                    <a:pt x="23219" y="6004"/>
                    <a:pt x="21621" y="4286"/>
                  </a:cubicBezTo>
                  <a:cubicBezTo>
                    <a:pt x="20832" y="3509"/>
                    <a:pt x="19971" y="2807"/>
                    <a:pt x="19050" y="219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xmlns="" id="{30EEBF6A-687C-4B31-AB4C-240E94E07BA5}"/>
                </a:ext>
              </a:extLst>
            </p:cNvPr>
            <p:cNvSpPr/>
            <p:nvPr/>
          </p:nvSpPr>
          <p:spPr>
            <a:xfrm>
              <a:off x="8790718" y="3081990"/>
              <a:ext cx="65205" cy="86304"/>
            </a:xfrm>
            <a:custGeom>
              <a:avLst/>
              <a:gdLst>
                <a:gd name="connsiteX0" fmla="*/ 36237 w 40487"/>
                <a:gd name="connsiteY0" fmla="*/ 53587 h 53588"/>
                <a:gd name="connsiteX1" fmla="*/ 40047 w 40487"/>
                <a:gd name="connsiteY1" fmla="*/ 50634 h 53588"/>
                <a:gd name="connsiteX2" fmla="*/ 28712 w 40487"/>
                <a:gd name="connsiteY2" fmla="*/ 25298 h 53588"/>
                <a:gd name="connsiteX3" fmla="*/ 9662 w 40487"/>
                <a:gd name="connsiteY3" fmla="*/ 1962 h 53588"/>
                <a:gd name="connsiteX4" fmla="*/ 1376 w 40487"/>
                <a:gd name="connsiteY4" fmla="*/ 10439 h 53588"/>
                <a:gd name="connsiteX5" fmla="*/ 17759 w 40487"/>
                <a:gd name="connsiteY5" fmla="*/ 34251 h 53588"/>
                <a:gd name="connsiteX6" fmla="*/ 36237 w 40487"/>
                <a:gd name="connsiteY6" fmla="*/ 53587 h 5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487" h="53588">
                  <a:moveTo>
                    <a:pt x="36237" y="53587"/>
                  </a:moveTo>
                  <a:cubicBezTo>
                    <a:pt x="38047" y="53633"/>
                    <a:pt x="39640" y="52399"/>
                    <a:pt x="40047" y="50634"/>
                  </a:cubicBezTo>
                  <a:cubicBezTo>
                    <a:pt x="42619" y="41776"/>
                    <a:pt x="33284" y="31584"/>
                    <a:pt x="28712" y="25298"/>
                  </a:cubicBezTo>
                  <a:cubicBezTo>
                    <a:pt x="22916" y="17083"/>
                    <a:pt x="16550" y="9285"/>
                    <a:pt x="9662" y="1962"/>
                  </a:cubicBezTo>
                  <a:cubicBezTo>
                    <a:pt x="4328" y="-3849"/>
                    <a:pt x="-3101" y="4533"/>
                    <a:pt x="1376" y="10439"/>
                  </a:cubicBezTo>
                  <a:cubicBezTo>
                    <a:pt x="7281" y="18059"/>
                    <a:pt x="12425" y="26250"/>
                    <a:pt x="17759" y="34251"/>
                  </a:cubicBezTo>
                  <a:cubicBezTo>
                    <a:pt x="23093" y="42252"/>
                    <a:pt x="27188" y="52539"/>
                    <a:pt x="36237" y="535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xmlns="" id="{4375AB7D-F18F-4577-AC8E-05365DFA6211}"/>
                </a:ext>
              </a:extLst>
            </p:cNvPr>
            <p:cNvSpPr/>
            <p:nvPr/>
          </p:nvSpPr>
          <p:spPr>
            <a:xfrm>
              <a:off x="8860711" y="3116145"/>
              <a:ext cx="45183" cy="67255"/>
            </a:xfrm>
            <a:custGeom>
              <a:avLst/>
              <a:gdLst>
                <a:gd name="connsiteX0" fmla="*/ 15255 w 28055"/>
                <a:gd name="connsiteY0" fmla="*/ 38570 h 41760"/>
                <a:gd name="connsiteX1" fmla="*/ 24866 w 28055"/>
                <a:gd name="connsiteY1" fmla="*/ 40652 h 41760"/>
                <a:gd name="connsiteX2" fmla="*/ 27828 w 28055"/>
                <a:gd name="connsiteY2" fmla="*/ 33046 h 41760"/>
                <a:gd name="connsiteX3" fmla="*/ 8778 w 28055"/>
                <a:gd name="connsiteY3" fmla="*/ 2471 h 41760"/>
                <a:gd name="connsiteX4" fmla="*/ 491 w 28055"/>
                <a:gd name="connsiteY4" fmla="*/ 7519 h 41760"/>
                <a:gd name="connsiteX5" fmla="*/ 15255 w 28055"/>
                <a:gd name="connsiteY5" fmla="*/ 38570 h 4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055" h="41760">
                  <a:moveTo>
                    <a:pt x="15255" y="38570"/>
                  </a:moveTo>
                  <a:cubicBezTo>
                    <a:pt x="17334" y="41799"/>
                    <a:pt x="21637" y="42731"/>
                    <a:pt x="24866" y="40652"/>
                  </a:cubicBezTo>
                  <a:cubicBezTo>
                    <a:pt x="27394" y="39024"/>
                    <a:pt x="28590" y="35955"/>
                    <a:pt x="27828" y="33046"/>
                  </a:cubicBezTo>
                  <a:cubicBezTo>
                    <a:pt x="24018" y="21235"/>
                    <a:pt x="14303" y="13043"/>
                    <a:pt x="8778" y="2471"/>
                  </a:cubicBezTo>
                  <a:cubicBezTo>
                    <a:pt x="5540" y="-3149"/>
                    <a:pt x="-1985" y="1804"/>
                    <a:pt x="491" y="7519"/>
                  </a:cubicBezTo>
                  <a:cubicBezTo>
                    <a:pt x="4685" y="18200"/>
                    <a:pt x="9618" y="28576"/>
                    <a:pt x="15255" y="385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xmlns="" id="{3FFC447C-2B25-489D-BAEC-8DF51E9604EC}"/>
                </a:ext>
              </a:extLst>
            </p:cNvPr>
            <p:cNvSpPr/>
            <p:nvPr/>
          </p:nvSpPr>
          <p:spPr>
            <a:xfrm>
              <a:off x="8929588" y="3161106"/>
              <a:ext cx="31866" cy="35708"/>
            </a:xfrm>
            <a:custGeom>
              <a:avLst/>
              <a:gdLst>
                <a:gd name="connsiteX0" fmla="*/ 12208 w 19786"/>
                <a:gd name="connsiteY0" fmla="*/ 21988 h 22172"/>
                <a:gd name="connsiteX1" fmla="*/ 19603 w 19786"/>
                <a:gd name="connsiteY1" fmla="*/ 17557 h 22172"/>
                <a:gd name="connsiteX2" fmla="*/ 19542 w 19786"/>
                <a:gd name="connsiteY2" fmla="*/ 14368 h 22172"/>
                <a:gd name="connsiteX3" fmla="*/ 15542 w 19786"/>
                <a:gd name="connsiteY3" fmla="*/ 7700 h 22172"/>
                <a:gd name="connsiteX4" fmla="*/ 12779 w 19786"/>
                <a:gd name="connsiteY4" fmla="*/ 3509 h 22172"/>
                <a:gd name="connsiteX5" fmla="*/ 3294 w 19786"/>
                <a:gd name="connsiteY5" fmla="*/ 915 h 22172"/>
                <a:gd name="connsiteX6" fmla="*/ 3254 w 19786"/>
                <a:gd name="connsiteY6" fmla="*/ 938 h 22172"/>
                <a:gd name="connsiteX7" fmla="*/ 778 w 19786"/>
                <a:gd name="connsiteY7" fmla="*/ 10463 h 22172"/>
                <a:gd name="connsiteX8" fmla="*/ 12208 w 19786"/>
                <a:gd name="connsiteY8" fmla="*/ 21988 h 22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6" h="22172">
                  <a:moveTo>
                    <a:pt x="12208" y="21988"/>
                  </a:moveTo>
                  <a:cubicBezTo>
                    <a:pt x="15474" y="22807"/>
                    <a:pt x="18785" y="20823"/>
                    <a:pt x="19603" y="17557"/>
                  </a:cubicBezTo>
                  <a:cubicBezTo>
                    <a:pt x="19866" y="16507"/>
                    <a:pt x="19845" y="15407"/>
                    <a:pt x="19542" y="14368"/>
                  </a:cubicBezTo>
                  <a:cubicBezTo>
                    <a:pt x="18640" y="11913"/>
                    <a:pt x="17283" y="9651"/>
                    <a:pt x="15542" y="7700"/>
                  </a:cubicBezTo>
                  <a:cubicBezTo>
                    <a:pt x="14394" y="6467"/>
                    <a:pt x="13461" y="5050"/>
                    <a:pt x="12779" y="3509"/>
                  </a:cubicBezTo>
                  <a:cubicBezTo>
                    <a:pt x="10877" y="174"/>
                    <a:pt x="6630" y="-988"/>
                    <a:pt x="3294" y="915"/>
                  </a:cubicBezTo>
                  <a:cubicBezTo>
                    <a:pt x="3281" y="922"/>
                    <a:pt x="3268" y="930"/>
                    <a:pt x="3254" y="938"/>
                  </a:cubicBezTo>
                  <a:cubicBezTo>
                    <a:pt x="179" y="3058"/>
                    <a:pt x="-875" y="7113"/>
                    <a:pt x="778" y="10463"/>
                  </a:cubicBezTo>
                  <a:cubicBezTo>
                    <a:pt x="3147" y="15506"/>
                    <a:pt x="7184" y="19577"/>
                    <a:pt x="12208" y="219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xmlns="" id="{4D230ACE-82D9-4C00-ACC1-562D9CE20690}"/>
                </a:ext>
              </a:extLst>
            </p:cNvPr>
            <p:cNvSpPr/>
            <p:nvPr/>
          </p:nvSpPr>
          <p:spPr>
            <a:xfrm>
              <a:off x="8218446" y="3746383"/>
              <a:ext cx="78081" cy="112256"/>
            </a:xfrm>
            <a:custGeom>
              <a:avLst/>
              <a:gdLst>
                <a:gd name="connsiteX0" fmla="*/ 40862 w 48482"/>
                <a:gd name="connsiteY0" fmla="*/ 52817 h 69702"/>
                <a:gd name="connsiteX1" fmla="*/ 26956 w 48482"/>
                <a:gd name="connsiteY1" fmla="*/ 38053 h 69702"/>
                <a:gd name="connsiteX2" fmla="*/ 11811 w 48482"/>
                <a:gd name="connsiteY2" fmla="*/ 5858 h 69702"/>
                <a:gd name="connsiteX3" fmla="*/ 0 w 48482"/>
                <a:gd name="connsiteY3" fmla="*/ 5858 h 69702"/>
                <a:gd name="connsiteX4" fmla="*/ 13811 w 48482"/>
                <a:gd name="connsiteY4" fmla="*/ 42339 h 69702"/>
                <a:gd name="connsiteX5" fmla="*/ 28099 w 48482"/>
                <a:gd name="connsiteY5" fmla="*/ 59484 h 69702"/>
                <a:gd name="connsiteX6" fmla="*/ 44863 w 48482"/>
                <a:gd name="connsiteY6" fmla="*/ 69676 h 69702"/>
                <a:gd name="connsiteX7" fmla="*/ 48482 w 48482"/>
                <a:gd name="connsiteY7" fmla="*/ 65961 h 69702"/>
                <a:gd name="connsiteX8" fmla="*/ 40862 w 48482"/>
                <a:gd name="connsiteY8" fmla="*/ 52816 h 69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482" h="69702">
                  <a:moveTo>
                    <a:pt x="40862" y="52817"/>
                  </a:moveTo>
                  <a:cubicBezTo>
                    <a:pt x="36004" y="48149"/>
                    <a:pt x="31337" y="43292"/>
                    <a:pt x="26956" y="38053"/>
                  </a:cubicBezTo>
                  <a:cubicBezTo>
                    <a:pt x="18087" y="29573"/>
                    <a:pt x="12688" y="18097"/>
                    <a:pt x="11811" y="5858"/>
                  </a:cubicBezTo>
                  <a:cubicBezTo>
                    <a:pt x="12382" y="-2048"/>
                    <a:pt x="762" y="-1857"/>
                    <a:pt x="0" y="5858"/>
                  </a:cubicBezTo>
                  <a:cubicBezTo>
                    <a:pt x="183" y="19262"/>
                    <a:pt x="5071" y="32175"/>
                    <a:pt x="13811" y="42339"/>
                  </a:cubicBezTo>
                  <a:cubicBezTo>
                    <a:pt x="18208" y="48348"/>
                    <a:pt x="22980" y="54075"/>
                    <a:pt x="28099" y="59484"/>
                  </a:cubicBezTo>
                  <a:cubicBezTo>
                    <a:pt x="32480" y="64151"/>
                    <a:pt x="37624" y="70152"/>
                    <a:pt x="44863" y="69676"/>
                  </a:cubicBezTo>
                  <a:cubicBezTo>
                    <a:pt x="46877" y="69624"/>
                    <a:pt x="48483" y="67976"/>
                    <a:pt x="48482" y="65961"/>
                  </a:cubicBezTo>
                  <a:cubicBezTo>
                    <a:pt x="47694" y="60774"/>
                    <a:pt x="44972" y="56078"/>
                    <a:pt x="40862" y="52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xmlns="" id="{0D8F262E-D7DB-4215-8180-05875288516E}"/>
                </a:ext>
              </a:extLst>
            </p:cNvPr>
            <p:cNvSpPr/>
            <p:nvPr/>
          </p:nvSpPr>
          <p:spPr>
            <a:xfrm>
              <a:off x="8294910" y="3759990"/>
              <a:ext cx="80466" cy="79401"/>
            </a:xfrm>
            <a:custGeom>
              <a:avLst/>
              <a:gdLst>
                <a:gd name="connsiteX0" fmla="*/ 31104 w 49963"/>
                <a:gd name="connsiteY0" fmla="*/ 25032 h 49302"/>
                <a:gd name="connsiteX1" fmla="*/ 11292 w 49963"/>
                <a:gd name="connsiteY1" fmla="*/ 3125 h 49302"/>
                <a:gd name="connsiteX2" fmla="*/ 719 w 49963"/>
                <a:gd name="connsiteY2" fmla="*/ 9506 h 49302"/>
                <a:gd name="connsiteX3" fmla="*/ 21198 w 49963"/>
                <a:gd name="connsiteY3" fmla="*/ 32938 h 49302"/>
                <a:gd name="connsiteX4" fmla="*/ 46344 w 49963"/>
                <a:gd name="connsiteY4" fmla="*/ 49225 h 49302"/>
                <a:gd name="connsiteX5" fmla="*/ 49887 w 49963"/>
                <a:gd name="connsiteY5" fmla="*/ 47015 h 49302"/>
                <a:gd name="connsiteX6" fmla="*/ 49868 w 49963"/>
                <a:gd name="connsiteY6" fmla="*/ 45606 h 49302"/>
                <a:gd name="connsiteX7" fmla="*/ 31104 w 49963"/>
                <a:gd name="connsiteY7" fmla="*/ 25032 h 4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63" h="49302">
                  <a:moveTo>
                    <a:pt x="31104" y="25032"/>
                  </a:moveTo>
                  <a:cubicBezTo>
                    <a:pt x="22956" y="19291"/>
                    <a:pt x="16188" y="11807"/>
                    <a:pt x="11292" y="3125"/>
                  </a:cubicBezTo>
                  <a:cubicBezTo>
                    <a:pt x="7577" y="-4019"/>
                    <a:pt x="-2805" y="2363"/>
                    <a:pt x="719" y="9506"/>
                  </a:cubicBezTo>
                  <a:cubicBezTo>
                    <a:pt x="5819" y="18671"/>
                    <a:pt x="12798" y="26656"/>
                    <a:pt x="21198" y="32938"/>
                  </a:cubicBezTo>
                  <a:cubicBezTo>
                    <a:pt x="28633" y="39706"/>
                    <a:pt x="37127" y="45208"/>
                    <a:pt x="46344" y="49225"/>
                  </a:cubicBezTo>
                  <a:cubicBezTo>
                    <a:pt x="47932" y="49593"/>
                    <a:pt x="49519" y="48604"/>
                    <a:pt x="49887" y="47015"/>
                  </a:cubicBezTo>
                  <a:cubicBezTo>
                    <a:pt x="49995" y="46551"/>
                    <a:pt x="49988" y="46067"/>
                    <a:pt x="49868" y="45606"/>
                  </a:cubicBezTo>
                  <a:cubicBezTo>
                    <a:pt x="45803" y="37032"/>
                    <a:pt x="39268" y="29867"/>
                    <a:pt x="31104" y="250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xmlns="" id="{725C4C2A-C0F3-4C95-B0B2-CB7BCDCA79CB}"/>
                </a:ext>
              </a:extLst>
            </p:cNvPr>
            <p:cNvSpPr/>
            <p:nvPr/>
          </p:nvSpPr>
          <p:spPr>
            <a:xfrm>
              <a:off x="8379228" y="3752693"/>
              <a:ext cx="60439" cy="48378"/>
            </a:xfrm>
            <a:custGeom>
              <a:avLst/>
              <a:gdLst>
                <a:gd name="connsiteX0" fmla="*/ 23992 w 37528"/>
                <a:gd name="connsiteY0" fmla="*/ 13847 h 30039"/>
                <a:gd name="connsiteX1" fmla="*/ 9704 w 37528"/>
                <a:gd name="connsiteY1" fmla="*/ 2131 h 30039"/>
                <a:gd name="connsiteX2" fmla="*/ 1418 w 37528"/>
                <a:gd name="connsiteY2" fmla="*/ 10704 h 30039"/>
                <a:gd name="connsiteX3" fmla="*/ 15038 w 37528"/>
                <a:gd name="connsiteY3" fmla="*/ 22420 h 30039"/>
                <a:gd name="connsiteX4" fmla="*/ 34088 w 37528"/>
                <a:gd name="connsiteY4" fmla="*/ 30040 h 30039"/>
                <a:gd name="connsiteX5" fmla="*/ 37524 w 37528"/>
                <a:gd name="connsiteY5" fmla="*/ 26245 h 30039"/>
                <a:gd name="connsiteX6" fmla="*/ 37041 w 37528"/>
                <a:gd name="connsiteY6" fmla="*/ 24610 h 30039"/>
                <a:gd name="connsiteX7" fmla="*/ 23992 w 37528"/>
                <a:gd name="connsiteY7" fmla="*/ 13847 h 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528" h="30039">
                  <a:moveTo>
                    <a:pt x="23992" y="13847"/>
                  </a:moveTo>
                  <a:cubicBezTo>
                    <a:pt x="18510" y="10912"/>
                    <a:pt x="13657" y="6932"/>
                    <a:pt x="9704" y="2131"/>
                  </a:cubicBezTo>
                  <a:cubicBezTo>
                    <a:pt x="5037" y="-4060"/>
                    <a:pt x="-3345" y="4608"/>
                    <a:pt x="1418" y="10704"/>
                  </a:cubicBezTo>
                  <a:cubicBezTo>
                    <a:pt x="5240" y="15374"/>
                    <a:pt x="9849" y="19339"/>
                    <a:pt x="15038" y="22420"/>
                  </a:cubicBezTo>
                  <a:cubicBezTo>
                    <a:pt x="20402" y="26945"/>
                    <a:pt x="27083" y="29618"/>
                    <a:pt x="34088" y="30040"/>
                  </a:cubicBezTo>
                  <a:cubicBezTo>
                    <a:pt x="36085" y="29941"/>
                    <a:pt x="37623" y="28242"/>
                    <a:pt x="37524" y="26245"/>
                  </a:cubicBezTo>
                  <a:cubicBezTo>
                    <a:pt x="37496" y="25670"/>
                    <a:pt x="37330" y="25109"/>
                    <a:pt x="37041" y="24610"/>
                  </a:cubicBezTo>
                  <a:cubicBezTo>
                    <a:pt x="34374" y="19181"/>
                    <a:pt x="28659" y="16609"/>
                    <a:pt x="23992" y="13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xmlns="" id="{0D3304CF-9753-4231-84C8-5018805D74AD}"/>
                </a:ext>
              </a:extLst>
            </p:cNvPr>
            <p:cNvSpPr/>
            <p:nvPr/>
          </p:nvSpPr>
          <p:spPr>
            <a:xfrm>
              <a:off x="8474918" y="3769863"/>
              <a:ext cx="27702" cy="27135"/>
            </a:xfrm>
            <a:custGeom>
              <a:avLst/>
              <a:gdLst>
                <a:gd name="connsiteX0" fmla="*/ 17154 w 17201"/>
                <a:gd name="connsiteY0" fmla="*/ 9187 h 16849"/>
                <a:gd name="connsiteX1" fmla="*/ 15345 w 17201"/>
                <a:gd name="connsiteY1" fmla="*/ 6234 h 16849"/>
                <a:gd name="connsiteX2" fmla="*/ 11344 w 17201"/>
                <a:gd name="connsiteY2" fmla="*/ 2043 h 16849"/>
                <a:gd name="connsiteX3" fmla="*/ 2052 w 17201"/>
                <a:gd name="connsiteY3" fmla="*/ 1810 h 16849"/>
                <a:gd name="connsiteX4" fmla="*/ 1819 w 17201"/>
                <a:gd name="connsiteY4" fmla="*/ 2043 h 16849"/>
                <a:gd name="connsiteX5" fmla="*/ 1819 w 17201"/>
                <a:gd name="connsiteY5" fmla="*/ 11568 h 16849"/>
                <a:gd name="connsiteX6" fmla="*/ 4010 w 17201"/>
                <a:gd name="connsiteY6" fmla="*/ 13664 h 16849"/>
                <a:gd name="connsiteX7" fmla="*/ 8487 w 17201"/>
                <a:gd name="connsiteY7" fmla="*/ 16331 h 16849"/>
                <a:gd name="connsiteX8" fmla="*/ 16583 w 17201"/>
                <a:gd name="connsiteY8" fmla="*/ 13568 h 16849"/>
                <a:gd name="connsiteX9" fmla="*/ 17154 w 17201"/>
                <a:gd name="connsiteY9" fmla="*/ 10616 h 16849"/>
                <a:gd name="connsiteX10" fmla="*/ 17154 w 17201"/>
                <a:gd name="connsiteY10" fmla="*/ 9187 h 16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201" h="16849">
                  <a:moveTo>
                    <a:pt x="17154" y="9187"/>
                  </a:moveTo>
                  <a:cubicBezTo>
                    <a:pt x="16835" y="8055"/>
                    <a:pt x="16209" y="7033"/>
                    <a:pt x="15345" y="6234"/>
                  </a:cubicBezTo>
                  <a:cubicBezTo>
                    <a:pt x="13916" y="4901"/>
                    <a:pt x="12678" y="3472"/>
                    <a:pt x="11344" y="2043"/>
                  </a:cubicBezTo>
                  <a:cubicBezTo>
                    <a:pt x="8843" y="-587"/>
                    <a:pt x="4683" y="-692"/>
                    <a:pt x="2052" y="1810"/>
                  </a:cubicBezTo>
                  <a:cubicBezTo>
                    <a:pt x="1973" y="1886"/>
                    <a:pt x="1895" y="1964"/>
                    <a:pt x="1819" y="2043"/>
                  </a:cubicBezTo>
                  <a:cubicBezTo>
                    <a:pt x="-606" y="4755"/>
                    <a:pt x="-606" y="8856"/>
                    <a:pt x="1819" y="11568"/>
                  </a:cubicBezTo>
                  <a:lnTo>
                    <a:pt x="4010" y="13664"/>
                  </a:lnTo>
                  <a:cubicBezTo>
                    <a:pt x="5287" y="14872"/>
                    <a:pt x="6816" y="15783"/>
                    <a:pt x="8487" y="16331"/>
                  </a:cubicBezTo>
                  <a:cubicBezTo>
                    <a:pt x="11494" y="17623"/>
                    <a:pt x="14992" y="16429"/>
                    <a:pt x="16583" y="13568"/>
                  </a:cubicBezTo>
                  <a:cubicBezTo>
                    <a:pt x="17101" y="12677"/>
                    <a:pt x="17302" y="11636"/>
                    <a:pt x="17154" y="10616"/>
                  </a:cubicBezTo>
                  <a:cubicBezTo>
                    <a:pt x="17190" y="10140"/>
                    <a:pt x="17190" y="9662"/>
                    <a:pt x="17154" y="91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xmlns="" id="{CDCFF1AB-B268-489E-A713-9A9503A3A81C}"/>
                </a:ext>
              </a:extLst>
            </p:cNvPr>
            <p:cNvSpPr/>
            <p:nvPr/>
          </p:nvSpPr>
          <p:spPr>
            <a:xfrm>
              <a:off x="7850129" y="3037134"/>
              <a:ext cx="17076" cy="81762"/>
            </a:xfrm>
            <a:custGeom>
              <a:avLst/>
              <a:gdLst>
                <a:gd name="connsiteX0" fmla="*/ 3334 w 10603"/>
                <a:gd name="connsiteY0" fmla="*/ 49816 h 50768"/>
                <a:gd name="connsiteX1" fmla="*/ 8001 w 10603"/>
                <a:gd name="connsiteY1" fmla="*/ 49816 h 50768"/>
                <a:gd name="connsiteX2" fmla="*/ 9621 w 10603"/>
                <a:gd name="connsiteY2" fmla="*/ 29432 h 50768"/>
                <a:gd name="connsiteX3" fmla="*/ 8001 w 10603"/>
                <a:gd name="connsiteY3" fmla="*/ 4000 h 50768"/>
                <a:gd name="connsiteX4" fmla="*/ 4001 w 10603"/>
                <a:gd name="connsiteY4" fmla="*/ 0 h 50768"/>
                <a:gd name="connsiteX5" fmla="*/ 0 w 10603"/>
                <a:gd name="connsiteY5" fmla="*/ 4000 h 50768"/>
                <a:gd name="connsiteX6" fmla="*/ 0 w 10603"/>
                <a:gd name="connsiteY6" fmla="*/ 29432 h 50768"/>
                <a:gd name="connsiteX7" fmla="*/ 3334 w 10603"/>
                <a:gd name="connsiteY7" fmla="*/ 49816 h 5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3" h="50768">
                  <a:moveTo>
                    <a:pt x="3334" y="49816"/>
                  </a:moveTo>
                  <a:cubicBezTo>
                    <a:pt x="4631" y="51086"/>
                    <a:pt x="6705" y="51086"/>
                    <a:pt x="8001" y="49816"/>
                  </a:cubicBezTo>
                  <a:cubicBezTo>
                    <a:pt x="12288" y="44387"/>
                    <a:pt x="10097" y="35909"/>
                    <a:pt x="9621" y="29432"/>
                  </a:cubicBezTo>
                  <a:cubicBezTo>
                    <a:pt x="8954" y="20955"/>
                    <a:pt x="8192" y="12478"/>
                    <a:pt x="8001" y="4000"/>
                  </a:cubicBezTo>
                  <a:cubicBezTo>
                    <a:pt x="8001" y="1791"/>
                    <a:pt x="6210" y="0"/>
                    <a:pt x="4001" y="0"/>
                  </a:cubicBezTo>
                  <a:cubicBezTo>
                    <a:pt x="1791" y="0"/>
                    <a:pt x="0" y="1791"/>
                    <a:pt x="0" y="4000"/>
                  </a:cubicBezTo>
                  <a:cubicBezTo>
                    <a:pt x="0" y="12478"/>
                    <a:pt x="0" y="20955"/>
                    <a:pt x="0" y="29432"/>
                  </a:cubicBezTo>
                  <a:cubicBezTo>
                    <a:pt x="572" y="35814"/>
                    <a:pt x="-952" y="44577"/>
                    <a:pt x="3334" y="498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xmlns="" id="{CB133D10-C210-484B-9DD6-F465376C7E08}"/>
                </a:ext>
              </a:extLst>
            </p:cNvPr>
            <p:cNvSpPr/>
            <p:nvPr/>
          </p:nvSpPr>
          <p:spPr>
            <a:xfrm>
              <a:off x="7882499" y="3058202"/>
              <a:ext cx="23493" cy="53131"/>
            </a:xfrm>
            <a:custGeom>
              <a:avLst/>
              <a:gdLst>
                <a:gd name="connsiteX0" fmla="*/ 5715 w 14587"/>
                <a:gd name="connsiteY0" fmla="*/ 31876 h 32990"/>
                <a:gd name="connsiteX1" fmla="*/ 10696 w 14587"/>
                <a:gd name="connsiteY1" fmla="*/ 32038 h 32990"/>
                <a:gd name="connsiteX2" fmla="*/ 10858 w 14587"/>
                <a:gd name="connsiteY2" fmla="*/ 31876 h 32990"/>
                <a:gd name="connsiteX3" fmla="*/ 13240 w 14587"/>
                <a:gd name="connsiteY3" fmla="*/ 5873 h 32990"/>
                <a:gd name="connsiteX4" fmla="*/ 5824 w 14587"/>
                <a:gd name="connsiteY4" fmla="*/ 48 h 32990"/>
                <a:gd name="connsiteX5" fmla="*/ 0 w 14587"/>
                <a:gd name="connsiteY5" fmla="*/ 5873 h 32990"/>
                <a:gd name="connsiteX6" fmla="*/ 1048 w 14587"/>
                <a:gd name="connsiteY6" fmla="*/ 19208 h 32990"/>
                <a:gd name="connsiteX7" fmla="*/ 5715 w 14587"/>
                <a:gd name="connsiteY7" fmla="*/ 31876 h 3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7" h="32990">
                  <a:moveTo>
                    <a:pt x="5715" y="31876"/>
                  </a:moveTo>
                  <a:cubicBezTo>
                    <a:pt x="7046" y="33296"/>
                    <a:pt x="9276" y="33369"/>
                    <a:pt x="10696" y="32038"/>
                  </a:cubicBezTo>
                  <a:cubicBezTo>
                    <a:pt x="10752" y="31986"/>
                    <a:pt x="10806" y="31932"/>
                    <a:pt x="10858" y="31876"/>
                  </a:cubicBezTo>
                  <a:cubicBezTo>
                    <a:pt x="17431" y="26256"/>
                    <a:pt x="13335" y="13397"/>
                    <a:pt x="13240" y="5873"/>
                  </a:cubicBezTo>
                  <a:cubicBezTo>
                    <a:pt x="12800" y="2217"/>
                    <a:pt x="9480" y="-391"/>
                    <a:pt x="5824" y="48"/>
                  </a:cubicBezTo>
                  <a:cubicBezTo>
                    <a:pt x="2773" y="415"/>
                    <a:pt x="367" y="2821"/>
                    <a:pt x="0" y="5873"/>
                  </a:cubicBezTo>
                  <a:cubicBezTo>
                    <a:pt x="0" y="10349"/>
                    <a:pt x="571" y="14731"/>
                    <a:pt x="1048" y="19208"/>
                  </a:cubicBezTo>
                  <a:cubicBezTo>
                    <a:pt x="931" y="23871"/>
                    <a:pt x="2600" y="28403"/>
                    <a:pt x="5715" y="318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xmlns="" id="{9801E4CD-90BC-4534-9649-DD2AEA039DA5}"/>
                </a:ext>
              </a:extLst>
            </p:cNvPr>
            <p:cNvSpPr/>
            <p:nvPr/>
          </p:nvSpPr>
          <p:spPr>
            <a:xfrm>
              <a:off x="7827361" y="3266683"/>
              <a:ext cx="33441" cy="63987"/>
            </a:xfrm>
            <a:custGeom>
              <a:avLst/>
              <a:gdLst>
                <a:gd name="connsiteX0" fmla="*/ 5946 w 20764"/>
                <a:gd name="connsiteY0" fmla="*/ 27965 h 39731"/>
                <a:gd name="connsiteX1" fmla="*/ 16138 w 20764"/>
                <a:gd name="connsiteY1" fmla="*/ 39491 h 39731"/>
                <a:gd name="connsiteX2" fmla="*/ 19281 w 20764"/>
                <a:gd name="connsiteY2" fmla="*/ 24156 h 39731"/>
                <a:gd name="connsiteX3" fmla="*/ 13471 w 20764"/>
                <a:gd name="connsiteY3" fmla="*/ 5106 h 39731"/>
                <a:gd name="connsiteX4" fmla="*/ 136 w 20764"/>
                <a:gd name="connsiteY4" fmla="*/ 8915 h 39731"/>
                <a:gd name="connsiteX5" fmla="*/ 5946 w 20764"/>
                <a:gd name="connsiteY5" fmla="*/ 27965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64" h="39731">
                  <a:moveTo>
                    <a:pt x="5946" y="27965"/>
                  </a:moveTo>
                  <a:cubicBezTo>
                    <a:pt x="7470" y="32442"/>
                    <a:pt x="9566" y="41301"/>
                    <a:pt x="16138" y="39491"/>
                  </a:cubicBezTo>
                  <a:cubicBezTo>
                    <a:pt x="22710" y="37681"/>
                    <a:pt x="20805" y="28918"/>
                    <a:pt x="19281" y="24156"/>
                  </a:cubicBezTo>
                  <a:cubicBezTo>
                    <a:pt x="16972" y="17925"/>
                    <a:pt x="15032" y="11564"/>
                    <a:pt x="13471" y="5106"/>
                  </a:cubicBezTo>
                  <a:cubicBezTo>
                    <a:pt x="11852" y="-3848"/>
                    <a:pt x="-1483" y="-38"/>
                    <a:pt x="136" y="8915"/>
                  </a:cubicBezTo>
                  <a:cubicBezTo>
                    <a:pt x="1667" y="15382"/>
                    <a:pt x="3608" y="21745"/>
                    <a:pt x="5946" y="2796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xmlns="" id="{F305BE99-12F8-4DF4-BEF0-B1ECB48B44CC}"/>
                </a:ext>
              </a:extLst>
            </p:cNvPr>
            <p:cNvSpPr/>
            <p:nvPr/>
          </p:nvSpPr>
          <p:spPr>
            <a:xfrm>
              <a:off x="7879714" y="3298338"/>
              <a:ext cx="21658" cy="28521"/>
            </a:xfrm>
            <a:custGeom>
              <a:avLst/>
              <a:gdLst>
                <a:gd name="connsiteX0" fmla="*/ 2776 w 13448"/>
                <a:gd name="connsiteY0" fmla="*/ 15741 h 17709"/>
                <a:gd name="connsiteX1" fmla="*/ 9714 w 13448"/>
                <a:gd name="connsiteY1" fmla="*/ 16709 h 17709"/>
                <a:gd name="connsiteX2" fmla="*/ 10682 w 13448"/>
                <a:gd name="connsiteY2" fmla="*/ 15741 h 17709"/>
                <a:gd name="connsiteX3" fmla="*/ 13254 w 13448"/>
                <a:gd name="connsiteY3" fmla="*/ 8883 h 17709"/>
                <a:gd name="connsiteX4" fmla="*/ 12587 w 13448"/>
                <a:gd name="connsiteY4" fmla="*/ 3549 h 17709"/>
                <a:gd name="connsiteX5" fmla="*/ 3728 w 13448"/>
                <a:gd name="connsiteY5" fmla="*/ 739 h 17709"/>
                <a:gd name="connsiteX6" fmla="*/ 1919 w 13448"/>
                <a:gd name="connsiteY6" fmla="*/ 2120 h 17709"/>
                <a:gd name="connsiteX7" fmla="*/ 205 w 13448"/>
                <a:gd name="connsiteY7" fmla="*/ 8883 h 17709"/>
                <a:gd name="connsiteX8" fmla="*/ 2776 w 13448"/>
                <a:gd name="connsiteY8" fmla="*/ 15741 h 17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8" h="17709">
                  <a:moveTo>
                    <a:pt x="2776" y="15741"/>
                  </a:moveTo>
                  <a:cubicBezTo>
                    <a:pt x="4425" y="17924"/>
                    <a:pt x="7531" y="18357"/>
                    <a:pt x="9714" y="16709"/>
                  </a:cubicBezTo>
                  <a:cubicBezTo>
                    <a:pt x="10080" y="16433"/>
                    <a:pt x="10406" y="16107"/>
                    <a:pt x="10682" y="15741"/>
                  </a:cubicBezTo>
                  <a:cubicBezTo>
                    <a:pt x="12322" y="13830"/>
                    <a:pt x="13233" y="11401"/>
                    <a:pt x="13254" y="8883"/>
                  </a:cubicBezTo>
                  <a:cubicBezTo>
                    <a:pt x="13661" y="7081"/>
                    <a:pt x="13426" y="5194"/>
                    <a:pt x="12587" y="3549"/>
                  </a:cubicBezTo>
                  <a:cubicBezTo>
                    <a:pt x="10917" y="326"/>
                    <a:pt x="6950" y="-932"/>
                    <a:pt x="3728" y="739"/>
                  </a:cubicBezTo>
                  <a:cubicBezTo>
                    <a:pt x="3049" y="1091"/>
                    <a:pt x="2437" y="1558"/>
                    <a:pt x="1919" y="2120"/>
                  </a:cubicBezTo>
                  <a:cubicBezTo>
                    <a:pt x="274" y="3957"/>
                    <a:pt x="-366" y="6484"/>
                    <a:pt x="205" y="8883"/>
                  </a:cubicBezTo>
                  <a:cubicBezTo>
                    <a:pt x="226" y="11401"/>
                    <a:pt x="1137" y="13830"/>
                    <a:pt x="2776" y="157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xmlns="" id="{B83FBD25-7333-40D0-A7B4-A643474040C8}"/>
                </a:ext>
              </a:extLst>
            </p:cNvPr>
            <p:cNvSpPr/>
            <p:nvPr/>
          </p:nvSpPr>
          <p:spPr>
            <a:xfrm>
              <a:off x="7776848" y="3529848"/>
              <a:ext cx="39478" cy="63411"/>
            </a:xfrm>
            <a:custGeom>
              <a:avLst/>
              <a:gdLst>
                <a:gd name="connsiteX0" fmla="*/ 9307 w 24513"/>
                <a:gd name="connsiteY0" fmla="*/ 26867 h 39373"/>
                <a:gd name="connsiteX1" fmla="*/ 18832 w 24513"/>
                <a:gd name="connsiteY1" fmla="*/ 39249 h 39373"/>
                <a:gd name="connsiteX2" fmla="*/ 23881 w 24513"/>
                <a:gd name="connsiteY2" fmla="*/ 36296 h 39373"/>
                <a:gd name="connsiteX3" fmla="*/ 21023 w 24513"/>
                <a:gd name="connsiteY3" fmla="*/ 19913 h 39373"/>
                <a:gd name="connsiteX4" fmla="*/ 13213 w 24513"/>
                <a:gd name="connsiteY4" fmla="*/ 3149 h 39373"/>
                <a:gd name="connsiteX5" fmla="*/ 3150 w 24513"/>
                <a:gd name="connsiteY5" fmla="*/ 1267 h 39373"/>
                <a:gd name="connsiteX6" fmla="*/ 1267 w 24513"/>
                <a:gd name="connsiteY6" fmla="*/ 11330 h 39373"/>
                <a:gd name="connsiteX7" fmla="*/ 1878 w 24513"/>
                <a:gd name="connsiteY7" fmla="*/ 12103 h 39373"/>
                <a:gd name="connsiteX8" fmla="*/ 9307 w 24513"/>
                <a:gd name="connsiteY8" fmla="*/ 26867 h 3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3" h="39373">
                  <a:moveTo>
                    <a:pt x="9307" y="26867"/>
                  </a:moveTo>
                  <a:cubicBezTo>
                    <a:pt x="11117" y="31724"/>
                    <a:pt x="13498" y="38297"/>
                    <a:pt x="18832" y="39249"/>
                  </a:cubicBezTo>
                  <a:cubicBezTo>
                    <a:pt x="21037" y="39796"/>
                    <a:pt x="23276" y="38486"/>
                    <a:pt x="23881" y="36296"/>
                  </a:cubicBezTo>
                  <a:cubicBezTo>
                    <a:pt x="25881" y="31058"/>
                    <a:pt x="22643" y="24866"/>
                    <a:pt x="21023" y="19913"/>
                  </a:cubicBezTo>
                  <a:cubicBezTo>
                    <a:pt x="19223" y="13985"/>
                    <a:pt x="16593" y="8341"/>
                    <a:pt x="13213" y="3149"/>
                  </a:cubicBezTo>
                  <a:cubicBezTo>
                    <a:pt x="10954" y="-149"/>
                    <a:pt x="6448" y="-992"/>
                    <a:pt x="3150" y="1267"/>
                  </a:cubicBezTo>
                  <a:cubicBezTo>
                    <a:pt x="-149" y="3526"/>
                    <a:pt x="-992" y="8031"/>
                    <a:pt x="1267" y="11330"/>
                  </a:cubicBezTo>
                  <a:cubicBezTo>
                    <a:pt x="1453" y="11601"/>
                    <a:pt x="1657" y="11859"/>
                    <a:pt x="1878" y="12103"/>
                  </a:cubicBezTo>
                  <a:cubicBezTo>
                    <a:pt x="5078" y="16625"/>
                    <a:pt x="7582" y="21602"/>
                    <a:pt x="9307" y="268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xmlns="" id="{7EF8FAB5-6377-428E-8969-2AAA06AB7880}"/>
                </a:ext>
              </a:extLst>
            </p:cNvPr>
            <p:cNvSpPr/>
            <p:nvPr/>
          </p:nvSpPr>
          <p:spPr>
            <a:xfrm>
              <a:off x="7834721" y="3545742"/>
              <a:ext cx="29917" cy="30461"/>
            </a:xfrm>
            <a:custGeom>
              <a:avLst/>
              <a:gdLst>
                <a:gd name="connsiteX0" fmla="*/ 8805 w 18576"/>
                <a:gd name="connsiteY0" fmla="*/ 17188 h 18914"/>
                <a:gd name="connsiteX1" fmla="*/ 10615 w 18576"/>
                <a:gd name="connsiteY1" fmla="*/ 17950 h 18914"/>
                <a:gd name="connsiteX2" fmla="*/ 10615 w 18576"/>
                <a:gd name="connsiteY2" fmla="*/ 17950 h 18914"/>
                <a:gd name="connsiteX3" fmla="*/ 12235 w 18576"/>
                <a:gd name="connsiteY3" fmla="*/ 18712 h 18914"/>
                <a:gd name="connsiteX4" fmla="*/ 17283 w 18576"/>
                <a:gd name="connsiteY4" fmla="*/ 17569 h 18914"/>
                <a:gd name="connsiteX5" fmla="*/ 18426 w 18576"/>
                <a:gd name="connsiteY5" fmla="*/ 12425 h 18914"/>
                <a:gd name="connsiteX6" fmla="*/ 17473 w 18576"/>
                <a:gd name="connsiteY6" fmla="*/ 10521 h 18914"/>
                <a:gd name="connsiteX7" fmla="*/ 17473 w 18576"/>
                <a:gd name="connsiteY7" fmla="*/ 10520 h 18914"/>
                <a:gd name="connsiteX8" fmla="*/ 16616 w 18576"/>
                <a:gd name="connsiteY8" fmla="*/ 8615 h 18914"/>
                <a:gd name="connsiteX9" fmla="*/ 11377 w 18576"/>
                <a:gd name="connsiteY9" fmla="*/ 2043 h 18914"/>
                <a:gd name="connsiteX10" fmla="*/ 2086 w 18576"/>
                <a:gd name="connsiteY10" fmla="*/ 1810 h 18914"/>
                <a:gd name="connsiteX11" fmla="*/ 1852 w 18576"/>
                <a:gd name="connsiteY11" fmla="*/ 2043 h 18914"/>
                <a:gd name="connsiteX12" fmla="*/ 1852 w 18576"/>
                <a:gd name="connsiteY12" fmla="*/ 11568 h 18914"/>
                <a:gd name="connsiteX13" fmla="*/ 8806 w 18576"/>
                <a:gd name="connsiteY13" fmla="*/ 17188 h 1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76" h="18914">
                  <a:moveTo>
                    <a:pt x="8805" y="17188"/>
                  </a:moveTo>
                  <a:cubicBezTo>
                    <a:pt x="9352" y="17560"/>
                    <a:pt x="9967" y="17819"/>
                    <a:pt x="10615" y="17950"/>
                  </a:cubicBezTo>
                  <a:lnTo>
                    <a:pt x="10615" y="17950"/>
                  </a:lnTo>
                  <a:cubicBezTo>
                    <a:pt x="11105" y="18298"/>
                    <a:pt x="11654" y="18556"/>
                    <a:pt x="12235" y="18712"/>
                  </a:cubicBezTo>
                  <a:cubicBezTo>
                    <a:pt x="14002" y="19209"/>
                    <a:pt x="15902" y="18779"/>
                    <a:pt x="17283" y="17569"/>
                  </a:cubicBezTo>
                  <a:cubicBezTo>
                    <a:pt x="18411" y="16110"/>
                    <a:pt x="18830" y="14225"/>
                    <a:pt x="18426" y="12425"/>
                  </a:cubicBezTo>
                  <a:cubicBezTo>
                    <a:pt x="18224" y="11739"/>
                    <a:pt x="17902" y="11094"/>
                    <a:pt x="17473" y="10521"/>
                  </a:cubicBezTo>
                  <a:lnTo>
                    <a:pt x="17473" y="10520"/>
                  </a:lnTo>
                  <a:cubicBezTo>
                    <a:pt x="17246" y="9861"/>
                    <a:pt x="16959" y="9223"/>
                    <a:pt x="16616" y="8615"/>
                  </a:cubicBezTo>
                  <a:cubicBezTo>
                    <a:pt x="15143" y="6220"/>
                    <a:pt x="13384" y="4013"/>
                    <a:pt x="11377" y="2043"/>
                  </a:cubicBezTo>
                  <a:cubicBezTo>
                    <a:pt x="8876" y="-587"/>
                    <a:pt x="4716" y="-692"/>
                    <a:pt x="2086" y="1810"/>
                  </a:cubicBezTo>
                  <a:cubicBezTo>
                    <a:pt x="2006" y="1886"/>
                    <a:pt x="1928" y="1963"/>
                    <a:pt x="1852" y="2043"/>
                  </a:cubicBezTo>
                  <a:cubicBezTo>
                    <a:pt x="-617" y="4738"/>
                    <a:pt x="-617" y="8873"/>
                    <a:pt x="1852" y="11568"/>
                  </a:cubicBezTo>
                  <a:cubicBezTo>
                    <a:pt x="3968" y="13679"/>
                    <a:pt x="6298" y="15562"/>
                    <a:pt x="8806" y="171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xmlns="" id="{F1CB5FEC-7084-411E-9026-4C2034BD86F4}"/>
                </a:ext>
              </a:extLst>
            </p:cNvPr>
            <p:cNvSpPr/>
            <p:nvPr/>
          </p:nvSpPr>
          <p:spPr>
            <a:xfrm>
              <a:off x="7770776" y="3707956"/>
              <a:ext cx="22384" cy="29358"/>
            </a:xfrm>
            <a:custGeom>
              <a:avLst/>
              <a:gdLst>
                <a:gd name="connsiteX0" fmla="*/ 12792 w 13899"/>
                <a:gd name="connsiteY0" fmla="*/ 17145 h 18229"/>
                <a:gd name="connsiteX1" fmla="*/ 13363 w 13899"/>
                <a:gd name="connsiteY1" fmla="*/ 12383 h 18229"/>
                <a:gd name="connsiteX2" fmla="*/ 10411 w 13899"/>
                <a:gd name="connsiteY2" fmla="*/ 9335 h 18229"/>
                <a:gd name="connsiteX3" fmla="*/ 9554 w 13899"/>
                <a:gd name="connsiteY3" fmla="*/ 8001 h 18229"/>
                <a:gd name="connsiteX4" fmla="*/ 9554 w 13899"/>
                <a:gd name="connsiteY4" fmla="*/ 4763 h 18229"/>
                <a:gd name="connsiteX5" fmla="*/ 4791 w 13899"/>
                <a:gd name="connsiteY5" fmla="*/ 0 h 18229"/>
                <a:gd name="connsiteX6" fmla="*/ 29 w 13899"/>
                <a:gd name="connsiteY6" fmla="*/ 4763 h 18229"/>
                <a:gd name="connsiteX7" fmla="*/ 9554 w 13899"/>
                <a:gd name="connsiteY7" fmla="*/ 18193 h 18229"/>
                <a:gd name="connsiteX8" fmla="*/ 12792 w 13899"/>
                <a:gd name="connsiteY8" fmla="*/ 17145 h 1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9" h="18229">
                  <a:moveTo>
                    <a:pt x="12792" y="17145"/>
                  </a:moveTo>
                  <a:cubicBezTo>
                    <a:pt x="14019" y="15861"/>
                    <a:pt x="14251" y="13921"/>
                    <a:pt x="13363" y="12383"/>
                  </a:cubicBezTo>
                  <a:cubicBezTo>
                    <a:pt x="12479" y="11275"/>
                    <a:pt x="11490" y="10254"/>
                    <a:pt x="10411" y="9335"/>
                  </a:cubicBezTo>
                  <a:cubicBezTo>
                    <a:pt x="10059" y="8936"/>
                    <a:pt x="9770" y="8486"/>
                    <a:pt x="9554" y="8001"/>
                  </a:cubicBezTo>
                  <a:cubicBezTo>
                    <a:pt x="9352" y="6931"/>
                    <a:pt x="9352" y="5832"/>
                    <a:pt x="9554" y="4763"/>
                  </a:cubicBezTo>
                  <a:cubicBezTo>
                    <a:pt x="9554" y="2132"/>
                    <a:pt x="7421" y="0"/>
                    <a:pt x="4791" y="0"/>
                  </a:cubicBezTo>
                  <a:cubicBezTo>
                    <a:pt x="2161" y="0"/>
                    <a:pt x="29" y="2132"/>
                    <a:pt x="29" y="4763"/>
                  </a:cubicBezTo>
                  <a:cubicBezTo>
                    <a:pt x="-378" y="10930"/>
                    <a:pt x="3598" y="16537"/>
                    <a:pt x="9554" y="18193"/>
                  </a:cubicBezTo>
                  <a:cubicBezTo>
                    <a:pt x="10736" y="18357"/>
                    <a:pt x="11930" y="17971"/>
                    <a:pt x="12792" y="17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xmlns="" id="{6E8666BD-647D-4B09-8A1D-37F943A6BE6C}"/>
                </a:ext>
              </a:extLst>
            </p:cNvPr>
            <p:cNvSpPr/>
            <p:nvPr/>
          </p:nvSpPr>
          <p:spPr>
            <a:xfrm>
              <a:off x="7820940" y="3716394"/>
              <a:ext cx="20524" cy="24956"/>
            </a:xfrm>
            <a:custGeom>
              <a:avLst/>
              <a:gdLst>
                <a:gd name="connsiteX0" fmla="*/ 1266 w 12744"/>
                <a:gd name="connsiteY0" fmla="*/ 11240 h 15496"/>
                <a:gd name="connsiteX1" fmla="*/ 3647 w 12744"/>
                <a:gd name="connsiteY1" fmla="*/ 13907 h 15496"/>
                <a:gd name="connsiteX2" fmla="*/ 8696 w 12744"/>
                <a:gd name="connsiteY2" fmla="*/ 15335 h 15496"/>
                <a:gd name="connsiteX3" fmla="*/ 12601 w 12744"/>
                <a:gd name="connsiteY3" fmla="*/ 10097 h 15496"/>
                <a:gd name="connsiteX4" fmla="*/ 12601 w 12744"/>
                <a:gd name="connsiteY4" fmla="*/ 6573 h 15496"/>
                <a:gd name="connsiteX5" fmla="*/ 12601 w 12744"/>
                <a:gd name="connsiteY5" fmla="*/ 6572 h 15496"/>
                <a:gd name="connsiteX6" fmla="*/ 6413 w 12744"/>
                <a:gd name="connsiteY6" fmla="*/ 2 h 15496"/>
                <a:gd name="connsiteX7" fmla="*/ 6314 w 12744"/>
                <a:gd name="connsiteY7" fmla="*/ 0 h 15496"/>
                <a:gd name="connsiteX8" fmla="*/ 1837 w 12744"/>
                <a:gd name="connsiteY8" fmla="*/ 2000 h 15496"/>
                <a:gd name="connsiteX9" fmla="*/ 218 w 12744"/>
                <a:gd name="connsiteY9" fmla="*/ 8287 h 15496"/>
                <a:gd name="connsiteX10" fmla="*/ 1265 w 12744"/>
                <a:gd name="connsiteY10" fmla="*/ 11239 h 1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4" h="15496">
                  <a:moveTo>
                    <a:pt x="1266" y="11240"/>
                  </a:moveTo>
                  <a:cubicBezTo>
                    <a:pt x="1904" y="12256"/>
                    <a:pt x="2709" y="13158"/>
                    <a:pt x="3647" y="13907"/>
                  </a:cubicBezTo>
                  <a:cubicBezTo>
                    <a:pt x="4953" y="15252"/>
                    <a:pt x="6879" y="15797"/>
                    <a:pt x="8696" y="15335"/>
                  </a:cubicBezTo>
                  <a:cubicBezTo>
                    <a:pt x="10983" y="14603"/>
                    <a:pt x="12552" y="12498"/>
                    <a:pt x="12601" y="10097"/>
                  </a:cubicBezTo>
                  <a:cubicBezTo>
                    <a:pt x="12793" y="8930"/>
                    <a:pt x="12793" y="7739"/>
                    <a:pt x="12601" y="6573"/>
                  </a:cubicBezTo>
                  <a:lnTo>
                    <a:pt x="12601" y="6572"/>
                  </a:lnTo>
                  <a:cubicBezTo>
                    <a:pt x="12706" y="3049"/>
                    <a:pt x="9936" y="108"/>
                    <a:pt x="6413" y="2"/>
                  </a:cubicBezTo>
                  <a:cubicBezTo>
                    <a:pt x="6380" y="1"/>
                    <a:pt x="6347" y="1"/>
                    <a:pt x="6314" y="0"/>
                  </a:cubicBezTo>
                  <a:cubicBezTo>
                    <a:pt x="4607" y="11"/>
                    <a:pt x="2984" y="736"/>
                    <a:pt x="1837" y="2000"/>
                  </a:cubicBezTo>
                  <a:cubicBezTo>
                    <a:pt x="245" y="3674"/>
                    <a:pt x="-368" y="6052"/>
                    <a:pt x="218" y="8287"/>
                  </a:cubicBezTo>
                  <a:cubicBezTo>
                    <a:pt x="372" y="9330"/>
                    <a:pt x="727" y="10333"/>
                    <a:pt x="1265" y="11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xmlns="" id="{9C574890-BA17-4DA6-B7CE-2417BEC4A3FE}"/>
                </a:ext>
              </a:extLst>
            </p:cNvPr>
            <p:cNvSpPr/>
            <p:nvPr/>
          </p:nvSpPr>
          <p:spPr>
            <a:xfrm>
              <a:off x="7747123" y="3923457"/>
              <a:ext cx="38813" cy="51731"/>
            </a:xfrm>
            <a:custGeom>
              <a:avLst/>
              <a:gdLst>
                <a:gd name="connsiteX0" fmla="*/ 7762 w 24100"/>
                <a:gd name="connsiteY0" fmla="*/ 1542 h 32121"/>
                <a:gd name="connsiteX1" fmla="*/ 523 w 24100"/>
                <a:gd name="connsiteY1" fmla="*/ 7448 h 32121"/>
                <a:gd name="connsiteX2" fmla="*/ 15763 w 24100"/>
                <a:gd name="connsiteY2" fmla="*/ 31260 h 32121"/>
                <a:gd name="connsiteX3" fmla="*/ 23479 w 24100"/>
                <a:gd name="connsiteY3" fmla="*/ 23164 h 32121"/>
                <a:gd name="connsiteX4" fmla="*/ 7762 w 24100"/>
                <a:gd name="connsiteY4" fmla="*/ 1542 h 3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00" h="32121">
                  <a:moveTo>
                    <a:pt x="7762" y="1542"/>
                  </a:moveTo>
                  <a:cubicBezTo>
                    <a:pt x="3952" y="-2744"/>
                    <a:pt x="-1763" y="2780"/>
                    <a:pt x="523" y="7448"/>
                  </a:cubicBezTo>
                  <a:cubicBezTo>
                    <a:pt x="3025" y="16768"/>
                    <a:pt x="8349" y="25085"/>
                    <a:pt x="15763" y="31260"/>
                  </a:cubicBezTo>
                  <a:cubicBezTo>
                    <a:pt x="21002" y="34403"/>
                    <a:pt x="25860" y="28308"/>
                    <a:pt x="23479" y="23164"/>
                  </a:cubicBezTo>
                  <a:cubicBezTo>
                    <a:pt x="19357" y="15207"/>
                    <a:pt x="14059" y="7918"/>
                    <a:pt x="7762" y="154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xmlns="" id="{38F36A6C-BA1E-4607-95C2-A28D41229C46}"/>
                </a:ext>
              </a:extLst>
            </p:cNvPr>
            <p:cNvSpPr/>
            <p:nvPr/>
          </p:nvSpPr>
          <p:spPr>
            <a:xfrm>
              <a:off x="7791735" y="3920666"/>
              <a:ext cx="42943" cy="33600"/>
            </a:xfrm>
            <a:custGeom>
              <a:avLst/>
              <a:gdLst>
                <a:gd name="connsiteX0" fmla="*/ 6160 w 26664"/>
                <a:gd name="connsiteY0" fmla="*/ 132 h 20863"/>
                <a:gd name="connsiteX1" fmla="*/ 2445 w 26664"/>
                <a:gd name="connsiteY1" fmla="*/ 9657 h 20863"/>
                <a:gd name="connsiteX2" fmla="*/ 18923 w 26664"/>
                <a:gd name="connsiteY2" fmla="*/ 20134 h 20863"/>
                <a:gd name="connsiteX3" fmla="*/ 25210 w 26664"/>
                <a:gd name="connsiteY3" fmla="*/ 19277 h 20863"/>
                <a:gd name="connsiteX4" fmla="*/ 25971 w 26664"/>
                <a:gd name="connsiteY4" fmla="*/ 12800 h 20863"/>
                <a:gd name="connsiteX5" fmla="*/ 6160 w 26664"/>
                <a:gd name="connsiteY5" fmla="*/ 132 h 2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64" h="20863">
                  <a:moveTo>
                    <a:pt x="6160" y="132"/>
                  </a:moveTo>
                  <a:cubicBezTo>
                    <a:pt x="1111" y="-1106"/>
                    <a:pt x="-2699" y="6704"/>
                    <a:pt x="2445" y="9657"/>
                  </a:cubicBezTo>
                  <a:cubicBezTo>
                    <a:pt x="8330" y="12490"/>
                    <a:pt x="13861" y="16007"/>
                    <a:pt x="18923" y="20134"/>
                  </a:cubicBezTo>
                  <a:cubicBezTo>
                    <a:pt x="20959" y="21366"/>
                    <a:pt x="23578" y="21009"/>
                    <a:pt x="25210" y="19277"/>
                  </a:cubicBezTo>
                  <a:cubicBezTo>
                    <a:pt x="26819" y="17502"/>
                    <a:pt x="27124" y="14901"/>
                    <a:pt x="25971" y="12800"/>
                  </a:cubicBezTo>
                  <a:cubicBezTo>
                    <a:pt x="21948" y="5487"/>
                    <a:pt x="14486" y="716"/>
                    <a:pt x="6160" y="1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xmlns="" id="{32199166-57D8-4391-A63F-C0254F57A6F4}"/>
                </a:ext>
              </a:extLst>
            </p:cNvPr>
            <p:cNvSpPr/>
            <p:nvPr/>
          </p:nvSpPr>
          <p:spPr>
            <a:xfrm>
              <a:off x="7847858" y="3905936"/>
              <a:ext cx="29453" cy="30307"/>
            </a:xfrm>
            <a:custGeom>
              <a:avLst/>
              <a:gdLst>
                <a:gd name="connsiteX0" fmla="*/ 11412 w 18288"/>
                <a:gd name="connsiteY0" fmla="*/ 2134 h 18818"/>
                <a:gd name="connsiteX1" fmla="*/ 2402 w 18288"/>
                <a:gd name="connsiteY1" fmla="*/ 1619 h 18818"/>
                <a:gd name="connsiteX2" fmla="*/ 1887 w 18288"/>
                <a:gd name="connsiteY2" fmla="*/ 2134 h 18818"/>
                <a:gd name="connsiteX3" fmla="*/ 1887 w 18288"/>
                <a:gd name="connsiteY3" fmla="*/ 11659 h 18818"/>
                <a:gd name="connsiteX4" fmla="*/ 7507 w 18288"/>
                <a:gd name="connsiteY4" fmla="*/ 16993 h 18818"/>
                <a:gd name="connsiteX5" fmla="*/ 16365 w 18288"/>
                <a:gd name="connsiteY5" fmla="*/ 16993 h 18818"/>
                <a:gd name="connsiteX6" fmla="*/ 16365 w 18288"/>
                <a:gd name="connsiteY6" fmla="*/ 7468 h 18818"/>
                <a:gd name="connsiteX7" fmla="*/ 11412 w 18288"/>
                <a:gd name="connsiteY7" fmla="*/ 2134 h 18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88" h="18818">
                  <a:moveTo>
                    <a:pt x="11412" y="2134"/>
                  </a:moveTo>
                  <a:cubicBezTo>
                    <a:pt x="9066" y="-497"/>
                    <a:pt x="5032" y="-727"/>
                    <a:pt x="2402" y="1619"/>
                  </a:cubicBezTo>
                  <a:cubicBezTo>
                    <a:pt x="2221" y="1781"/>
                    <a:pt x="2049" y="1953"/>
                    <a:pt x="1887" y="2134"/>
                  </a:cubicBezTo>
                  <a:cubicBezTo>
                    <a:pt x="-629" y="4810"/>
                    <a:pt x="-629" y="8982"/>
                    <a:pt x="1887" y="11659"/>
                  </a:cubicBezTo>
                  <a:cubicBezTo>
                    <a:pt x="3697" y="13469"/>
                    <a:pt x="5507" y="15278"/>
                    <a:pt x="7507" y="16993"/>
                  </a:cubicBezTo>
                  <a:cubicBezTo>
                    <a:pt x="9958" y="19426"/>
                    <a:pt x="13914" y="19426"/>
                    <a:pt x="16365" y="16993"/>
                  </a:cubicBezTo>
                  <a:cubicBezTo>
                    <a:pt x="18929" y="14336"/>
                    <a:pt x="18929" y="10125"/>
                    <a:pt x="16365" y="7468"/>
                  </a:cubicBezTo>
                  <a:cubicBezTo>
                    <a:pt x="15032" y="5944"/>
                    <a:pt x="13222" y="4039"/>
                    <a:pt x="11412" y="2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xmlns="" id="{7F669713-26E7-4FFB-844F-720C449DDCA2}"/>
                </a:ext>
              </a:extLst>
            </p:cNvPr>
            <p:cNvSpPr/>
            <p:nvPr/>
          </p:nvSpPr>
          <p:spPr>
            <a:xfrm>
              <a:off x="8132996" y="2969025"/>
              <a:ext cx="40979" cy="35146"/>
            </a:xfrm>
            <a:custGeom>
              <a:avLst/>
              <a:gdLst>
                <a:gd name="connsiteX0" fmla="*/ 24483 w 25445"/>
                <a:gd name="connsiteY0" fmla="*/ 9239 h 21823"/>
                <a:gd name="connsiteX1" fmla="*/ 16482 w 25445"/>
                <a:gd name="connsiteY1" fmla="*/ 952 h 21823"/>
                <a:gd name="connsiteX2" fmla="*/ 2385 w 25445"/>
                <a:gd name="connsiteY2" fmla="*/ 12192 h 21823"/>
                <a:gd name="connsiteX3" fmla="*/ 847 w 25445"/>
                <a:gd name="connsiteY3" fmla="*/ 19439 h 21823"/>
                <a:gd name="connsiteX4" fmla="*/ 6290 w 25445"/>
                <a:gd name="connsiteY4" fmla="*/ 21717 h 21823"/>
                <a:gd name="connsiteX5" fmla="*/ 24483 w 25445"/>
                <a:gd name="connsiteY5" fmla="*/ 9239 h 21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45" h="21823">
                  <a:moveTo>
                    <a:pt x="24483" y="9239"/>
                  </a:moveTo>
                  <a:cubicBezTo>
                    <a:pt x="28007" y="4476"/>
                    <a:pt x="21054" y="-2572"/>
                    <a:pt x="16482" y="952"/>
                  </a:cubicBezTo>
                  <a:cubicBezTo>
                    <a:pt x="12024" y="4992"/>
                    <a:pt x="7316" y="8746"/>
                    <a:pt x="2385" y="12192"/>
                  </a:cubicBezTo>
                  <a:cubicBezTo>
                    <a:pt x="-41" y="13768"/>
                    <a:pt x="-730" y="17013"/>
                    <a:pt x="847" y="19439"/>
                  </a:cubicBezTo>
                  <a:cubicBezTo>
                    <a:pt x="2021" y="21245"/>
                    <a:pt x="4180" y="22148"/>
                    <a:pt x="6290" y="21717"/>
                  </a:cubicBezTo>
                  <a:cubicBezTo>
                    <a:pt x="13739" y="20064"/>
                    <a:pt x="20258" y="15592"/>
                    <a:pt x="24483" y="923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xmlns="" id="{08E0AED8-F53E-447D-A053-333ABFEA41A2}"/>
                </a:ext>
              </a:extLst>
            </p:cNvPr>
            <p:cNvSpPr/>
            <p:nvPr/>
          </p:nvSpPr>
          <p:spPr>
            <a:xfrm>
              <a:off x="8155704" y="3008090"/>
              <a:ext cx="19991" cy="18919"/>
            </a:xfrm>
            <a:custGeom>
              <a:avLst/>
              <a:gdLst>
                <a:gd name="connsiteX0" fmla="*/ 9145 w 12413"/>
                <a:gd name="connsiteY0" fmla="*/ 127 h 11747"/>
                <a:gd name="connsiteX1" fmla="*/ 4002 w 12413"/>
                <a:gd name="connsiteY1" fmla="*/ 3079 h 11747"/>
                <a:gd name="connsiteX2" fmla="*/ 4002 w 12413"/>
                <a:gd name="connsiteY2" fmla="*/ 3080 h 11747"/>
                <a:gd name="connsiteX3" fmla="*/ 4002 w 12413"/>
                <a:gd name="connsiteY3" fmla="*/ 3080 h 11747"/>
                <a:gd name="connsiteX4" fmla="*/ 4002 w 12413"/>
                <a:gd name="connsiteY4" fmla="*/ 3080 h 11747"/>
                <a:gd name="connsiteX5" fmla="*/ 1 w 12413"/>
                <a:gd name="connsiteY5" fmla="*/ 7366 h 11747"/>
                <a:gd name="connsiteX6" fmla="*/ 4190 w 12413"/>
                <a:gd name="connsiteY6" fmla="*/ 11747 h 11747"/>
                <a:gd name="connsiteX7" fmla="*/ 4192 w 12413"/>
                <a:gd name="connsiteY7" fmla="*/ 11747 h 11747"/>
                <a:gd name="connsiteX8" fmla="*/ 12383 w 12413"/>
                <a:gd name="connsiteY8" fmla="*/ 4794 h 11747"/>
                <a:gd name="connsiteX9" fmla="*/ 9145 w 12413"/>
                <a:gd name="connsiteY9" fmla="*/ 127 h 11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13" h="11747">
                  <a:moveTo>
                    <a:pt x="9145" y="127"/>
                  </a:moveTo>
                  <a:cubicBezTo>
                    <a:pt x="6917" y="-426"/>
                    <a:pt x="4649" y="877"/>
                    <a:pt x="4002" y="3079"/>
                  </a:cubicBezTo>
                  <a:lnTo>
                    <a:pt x="4002" y="3080"/>
                  </a:lnTo>
                  <a:lnTo>
                    <a:pt x="4002" y="3080"/>
                  </a:lnTo>
                  <a:lnTo>
                    <a:pt x="4002" y="3080"/>
                  </a:lnTo>
                  <a:cubicBezTo>
                    <a:pt x="1747" y="3230"/>
                    <a:pt x="-4" y="5106"/>
                    <a:pt x="1" y="7366"/>
                  </a:cubicBezTo>
                  <a:cubicBezTo>
                    <a:pt x="-52" y="9732"/>
                    <a:pt x="1823" y="11694"/>
                    <a:pt x="4190" y="11747"/>
                  </a:cubicBezTo>
                  <a:cubicBezTo>
                    <a:pt x="4191" y="11747"/>
                    <a:pt x="4192" y="11747"/>
                    <a:pt x="4192" y="11747"/>
                  </a:cubicBezTo>
                  <a:cubicBezTo>
                    <a:pt x="8177" y="11539"/>
                    <a:pt x="11531" y="8692"/>
                    <a:pt x="12383" y="4794"/>
                  </a:cubicBezTo>
                  <a:cubicBezTo>
                    <a:pt x="12638" y="2644"/>
                    <a:pt x="11248" y="641"/>
                    <a:pt x="9145" y="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xmlns="" id="{F567B69F-B89B-4749-B1FF-BA29A1DBC7AF}"/>
                </a:ext>
              </a:extLst>
            </p:cNvPr>
            <p:cNvSpPr/>
            <p:nvPr/>
          </p:nvSpPr>
          <p:spPr>
            <a:xfrm>
              <a:off x="7791225" y="3997579"/>
              <a:ext cx="767" cy="15340"/>
            </a:xfrm>
            <a:custGeom>
              <a:avLst/>
              <a:gdLst>
                <a:gd name="connsiteX0" fmla="*/ 0 w 476"/>
                <a:gd name="connsiteY0" fmla="*/ 0 h 9525"/>
                <a:gd name="connsiteX1" fmla="*/ 476 w 476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6" h="9525">
                  <a:moveTo>
                    <a:pt x="0" y="0"/>
                  </a:moveTo>
                  <a:lnTo>
                    <a:pt x="476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xmlns="" id="{DD4FF2C4-8BC6-4C9F-BCC6-E8D5ED985080}"/>
                </a:ext>
              </a:extLst>
            </p:cNvPr>
            <p:cNvSpPr/>
            <p:nvPr/>
          </p:nvSpPr>
          <p:spPr>
            <a:xfrm>
              <a:off x="6670476" y="1935869"/>
              <a:ext cx="725433" cy="364634"/>
            </a:xfrm>
            <a:custGeom>
              <a:avLst/>
              <a:gdLst>
                <a:gd name="connsiteX0" fmla="*/ 66675 w 450437"/>
                <a:gd name="connsiteY0" fmla="*/ 0 h 226409"/>
                <a:gd name="connsiteX1" fmla="*/ 0 w 450437"/>
                <a:gd name="connsiteY1" fmla="*/ 68199 h 226409"/>
                <a:gd name="connsiteX2" fmla="*/ 450437 w 450437"/>
                <a:gd name="connsiteY2" fmla="*/ 226409 h 226409"/>
                <a:gd name="connsiteX3" fmla="*/ 66675 w 450437"/>
                <a:gd name="connsiteY3" fmla="*/ 0 h 22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437" h="226409">
                  <a:moveTo>
                    <a:pt x="66675" y="0"/>
                  </a:moveTo>
                  <a:cubicBezTo>
                    <a:pt x="55699" y="31518"/>
                    <a:pt x="31261" y="56513"/>
                    <a:pt x="0" y="68199"/>
                  </a:cubicBezTo>
                  <a:cubicBezTo>
                    <a:pt x="0" y="68199"/>
                    <a:pt x="81058" y="199168"/>
                    <a:pt x="450437" y="226409"/>
                  </a:cubicBezTo>
                  <a:cubicBezTo>
                    <a:pt x="450532" y="226409"/>
                    <a:pt x="148590" y="145447"/>
                    <a:pt x="6667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-5790" y="3449098"/>
            <a:ext cx="2059688" cy="2358783"/>
            <a:chOff x="-5790" y="845824"/>
            <a:chExt cx="4094956" cy="468959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A959E747-D395-4AE5-A2D3-711CA172DB5C}"/>
                </a:ext>
              </a:extLst>
            </p:cNvPr>
            <p:cNvSpPr/>
            <p:nvPr/>
          </p:nvSpPr>
          <p:spPr>
            <a:xfrm>
              <a:off x="2322991" y="4148371"/>
              <a:ext cx="154321" cy="126095"/>
            </a:xfrm>
            <a:custGeom>
              <a:avLst/>
              <a:gdLst>
                <a:gd name="connsiteX0" fmla="*/ 31623 w 95821"/>
                <a:gd name="connsiteY0" fmla="*/ 72676 h 78295"/>
                <a:gd name="connsiteX1" fmla="*/ 31623 w 95821"/>
                <a:gd name="connsiteY1" fmla="*/ 72676 h 78295"/>
                <a:gd name="connsiteX2" fmla="*/ 22098 w 95821"/>
                <a:gd name="connsiteY2" fmla="*/ 71151 h 78295"/>
                <a:gd name="connsiteX3" fmla="*/ 0 w 95821"/>
                <a:gd name="connsiteY3" fmla="*/ 66008 h 78295"/>
                <a:gd name="connsiteX4" fmla="*/ 37338 w 95821"/>
                <a:gd name="connsiteY4" fmla="*/ 53721 h 78295"/>
                <a:gd name="connsiteX5" fmla="*/ 71723 w 95821"/>
                <a:gd name="connsiteY5" fmla="*/ 18097 h 78295"/>
                <a:gd name="connsiteX6" fmla="*/ 78200 w 95821"/>
                <a:gd name="connsiteY6" fmla="*/ 0 h 78295"/>
                <a:gd name="connsiteX7" fmla="*/ 95821 w 95821"/>
                <a:gd name="connsiteY7" fmla="*/ 78295 h 78295"/>
                <a:gd name="connsiteX8" fmla="*/ 86296 w 95821"/>
                <a:gd name="connsiteY8" fmla="*/ 77343 h 78295"/>
                <a:gd name="connsiteX9" fmla="*/ 53435 w 95821"/>
                <a:gd name="connsiteY9" fmla="*/ 74771 h 78295"/>
                <a:gd name="connsiteX10" fmla="*/ 37719 w 95821"/>
                <a:gd name="connsiteY10" fmla="*/ 73342 h 78295"/>
                <a:gd name="connsiteX11" fmla="*/ 33719 w 95821"/>
                <a:gd name="connsiteY11" fmla="*/ 73342 h 7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821" h="78295">
                  <a:moveTo>
                    <a:pt x="31623" y="72676"/>
                  </a:moveTo>
                  <a:lnTo>
                    <a:pt x="31623" y="72676"/>
                  </a:lnTo>
                  <a:lnTo>
                    <a:pt x="22098" y="71151"/>
                  </a:lnTo>
                  <a:cubicBezTo>
                    <a:pt x="14669" y="69818"/>
                    <a:pt x="7334" y="68008"/>
                    <a:pt x="0" y="66008"/>
                  </a:cubicBezTo>
                  <a:cubicBezTo>
                    <a:pt x="12982" y="63767"/>
                    <a:pt x="25563" y="59627"/>
                    <a:pt x="37338" y="53721"/>
                  </a:cubicBezTo>
                  <a:cubicBezTo>
                    <a:pt x="52411" y="45958"/>
                    <a:pt x="64498" y="33435"/>
                    <a:pt x="71723" y="18097"/>
                  </a:cubicBezTo>
                  <a:cubicBezTo>
                    <a:pt x="74387" y="12257"/>
                    <a:pt x="76553" y="6204"/>
                    <a:pt x="78200" y="0"/>
                  </a:cubicBezTo>
                  <a:cubicBezTo>
                    <a:pt x="84296" y="26003"/>
                    <a:pt x="90488" y="52006"/>
                    <a:pt x="95821" y="78295"/>
                  </a:cubicBezTo>
                  <a:cubicBezTo>
                    <a:pt x="92392" y="77819"/>
                    <a:pt x="89059" y="77533"/>
                    <a:pt x="86296" y="77343"/>
                  </a:cubicBezTo>
                  <a:lnTo>
                    <a:pt x="53435" y="74771"/>
                  </a:lnTo>
                  <a:lnTo>
                    <a:pt x="37719" y="73342"/>
                  </a:lnTo>
                  <a:lnTo>
                    <a:pt x="33719" y="73342"/>
                  </a:ln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2C1DF62E-4068-4AEB-AE12-77F8D494D1AB}"/>
                </a:ext>
              </a:extLst>
            </p:cNvPr>
            <p:cNvSpPr/>
            <p:nvPr/>
          </p:nvSpPr>
          <p:spPr>
            <a:xfrm>
              <a:off x="2187232" y="3223363"/>
              <a:ext cx="63354" cy="133919"/>
            </a:xfrm>
            <a:custGeom>
              <a:avLst/>
              <a:gdLst>
                <a:gd name="connsiteX0" fmla="*/ 23050 w 39338"/>
                <a:gd name="connsiteY0" fmla="*/ 11906 h 83153"/>
                <a:gd name="connsiteX1" fmla="*/ 23050 w 39338"/>
                <a:gd name="connsiteY1" fmla="*/ 11906 h 83153"/>
                <a:gd name="connsiteX2" fmla="*/ 39338 w 39338"/>
                <a:gd name="connsiteY2" fmla="*/ 80010 h 83153"/>
                <a:gd name="connsiteX3" fmla="*/ 24670 w 39338"/>
                <a:gd name="connsiteY3" fmla="*/ 80010 h 83153"/>
                <a:gd name="connsiteX4" fmla="*/ 0 w 39338"/>
                <a:gd name="connsiteY4" fmla="*/ 83153 h 83153"/>
                <a:gd name="connsiteX5" fmla="*/ 12763 w 39338"/>
                <a:gd name="connsiteY5" fmla="*/ 51245 h 83153"/>
                <a:gd name="connsiteX6" fmla="*/ 11811 w 39338"/>
                <a:gd name="connsiteY6" fmla="*/ 29813 h 83153"/>
                <a:gd name="connsiteX7" fmla="*/ 12382 w 39338"/>
                <a:gd name="connsiteY7" fmla="*/ 20288 h 83153"/>
                <a:gd name="connsiteX8" fmla="*/ 3334 w 39338"/>
                <a:gd name="connsiteY8" fmla="*/ 7811 h 83153"/>
                <a:gd name="connsiteX9" fmla="*/ 20002 w 39338"/>
                <a:gd name="connsiteY9" fmla="*/ 0 h 83153"/>
                <a:gd name="connsiteX10" fmla="*/ 23050 w 39338"/>
                <a:gd name="connsiteY10" fmla="*/ 11906 h 8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338" h="83153">
                  <a:moveTo>
                    <a:pt x="23050" y="11906"/>
                  </a:moveTo>
                  <a:lnTo>
                    <a:pt x="23050" y="11906"/>
                  </a:lnTo>
                  <a:cubicBezTo>
                    <a:pt x="28670" y="34576"/>
                    <a:pt x="34004" y="57245"/>
                    <a:pt x="39338" y="80010"/>
                  </a:cubicBezTo>
                  <a:cubicBezTo>
                    <a:pt x="34454" y="79676"/>
                    <a:pt x="29553" y="79676"/>
                    <a:pt x="24670" y="80010"/>
                  </a:cubicBezTo>
                  <a:cubicBezTo>
                    <a:pt x="16366" y="80287"/>
                    <a:pt x="8107" y="81339"/>
                    <a:pt x="0" y="83153"/>
                  </a:cubicBezTo>
                  <a:cubicBezTo>
                    <a:pt x="6738" y="73687"/>
                    <a:pt x="11114" y="62746"/>
                    <a:pt x="12763" y="51245"/>
                  </a:cubicBezTo>
                  <a:cubicBezTo>
                    <a:pt x="14022" y="44117"/>
                    <a:pt x="13696" y="36801"/>
                    <a:pt x="11811" y="29813"/>
                  </a:cubicBezTo>
                  <a:cubicBezTo>
                    <a:pt x="13298" y="26851"/>
                    <a:pt x="13505" y="23407"/>
                    <a:pt x="12382" y="20288"/>
                  </a:cubicBezTo>
                  <a:cubicBezTo>
                    <a:pt x="10566" y="15379"/>
                    <a:pt x="7436" y="11062"/>
                    <a:pt x="3334" y="7811"/>
                  </a:cubicBezTo>
                  <a:cubicBezTo>
                    <a:pt x="9217" y="5972"/>
                    <a:pt x="14825" y="3345"/>
                    <a:pt x="20002" y="0"/>
                  </a:cubicBezTo>
                  <a:cubicBezTo>
                    <a:pt x="21050" y="3620"/>
                    <a:pt x="22003" y="7715"/>
                    <a:pt x="23050" y="11906"/>
                  </a:cubicBezTo>
                  <a:close/>
                </a:path>
              </a:pathLst>
            </a:custGeom>
            <a:solidFill>
              <a:srgbClr val="4A2E10">
                <a:alpha val="27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DE368483-3253-4E83-9386-3681EC9933F8}"/>
                </a:ext>
              </a:extLst>
            </p:cNvPr>
            <p:cNvSpPr/>
            <p:nvPr/>
          </p:nvSpPr>
          <p:spPr>
            <a:xfrm>
              <a:off x="-5790" y="1982889"/>
              <a:ext cx="3951895" cy="3552534"/>
            </a:xfrm>
            <a:custGeom>
              <a:avLst/>
              <a:gdLst>
                <a:gd name="connsiteX0" fmla="*/ 2437162 w 2453816"/>
                <a:gd name="connsiteY0" fmla="*/ 1384314 h 2205844"/>
                <a:gd name="connsiteX1" fmla="*/ 2412873 w 2453816"/>
                <a:gd name="connsiteY1" fmla="*/ 1341547 h 2205844"/>
                <a:gd name="connsiteX2" fmla="*/ 2372963 w 2453816"/>
                <a:gd name="connsiteY2" fmla="*/ 1248487 h 2205844"/>
                <a:gd name="connsiteX3" fmla="*/ 2346484 w 2453816"/>
                <a:gd name="connsiteY3" fmla="*/ 1143712 h 2205844"/>
                <a:gd name="connsiteX4" fmla="*/ 2334387 w 2453816"/>
                <a:gd name="connsiteY4" fmla="*/ 1090086 h 2205844"/>
                <a:gd name="connsiteX5" fmla="*/ 2318861 w 2453816"/>
                <a:gd name="connsiteY5" fmla="*/ 1040175 h 2205844"/>
                <a:gd name="connsiteX6" fmla="*/ 2291906 w 2453816"/>
                <a:gd name="connsiteY6" fmla="*/ 930447 h 2205844"/>
                <a:gd name="connsiteX7" fmla="*/ 2279333 w 2453816"/>
                <a:gd name="connsiteY7" fmla="*/ 875774 h 2205844"/>
                <a:gd name="connsiteX8" fmla="*/ 2272570 w 2453816"/>
                <a:gd name="connsiteY8" fmla="*/ 850152 h 2205844"/>
                <a:gd name="connsiteX9" fmla="*/ 2267712 w 2453816"/>
                <a:gd name="connsiteY9" fmla="*/ 836626 h 2205844"/>
                <a:gd name="connsiteX10" fmla="*/ 2266093 w 2453816"/>
                <a:gd name="connsiteY10" fmla="*/ 833102 h 2205844"/>
                <a:gd name="connsiteX11" fmla="*/ 2266093 w 2453816"/>
                <a:gd name="connsiteY11" fmla="*/ 831864 h 2205844"/>
                <a:gd name="connsiteX12" fmla="*/ 2267426 w 2453816"/>
                <a:gd name="connsiteY12" fmla="*/ 827673 h 2205844"/>
                <a:gd name="connsiteX13" fmla="*/ 2268665 w 2453816"/>
                <a:gd name="connsiteY13" fmla="*/ 825387 h 2205844"/>
                <a:gd name="connsiteX14" fmla="*/ 2272665 w 2453816"/>
                <a:gd name="connsiteY14" fmla="*/ 818814 h 2205844"/>
                <a:gd name="connsiteX15" fmla="*/ 2274284 w 2453816"/>
                <a:gd name="connsiteY15" fmla="*/ 816528 h 2205844"/>
                <a:gd name="connsiteX16" fmla="*/ 2277999 w 2453816"/>
                <a:gd name="connsiteY16" fmla="*/ 811956 h 2205844"/>
                <a:gd name="connsiteX17" fmla="*/ 2302002 w 2453816"/>
                <a:gd name="connsiteY17" fmla="*/ 771666 h 2205844"/>
                <a:gd name="connsiteX18" fmla="*/ 2302002 w 2453816"/>
                <a:gd name="connsiteY18" fmla="*/ 722040 h 2205844"/>
                <a:gd name="connsiteX19" fmla="*/ 2292477 w 2453816"/>
                <a:gd name="connsiteY19" fmla="*/ 673272 h 2205844"/>
                <a:gd name="connsiteX20" fmla="*/ 2290667 w 2453816"/>
                <a:gd name="connsiteY20" fmla="*/ 661557 h 2205844"/>
                <a:gd name="connsiteX21" fmla="*/ 2290667 w 2453816"/>
                <a:gd name="connsiteY21" fmla="*/ 657747 h 2205844"/>
                <a:gd name="connsiteX22" fmla="*/ 2290001 w 2453816"/>
                <a:gd name="connsiteY22" fmla="*/ 651651 h 2205844"/>
                <a:gd name="connsiteX23" fmla="*/ 2288286 w 2453816"/>
                <a:gd name="connsiteY23" fmla="*/ 635649 h 2205844"/>
                <a:gd name="connsiteX24" fmla="*/ 2288286 w 2453816"/>
                <a:gd name="connsiteY24" fmla="*/ 633839 h 2205844"/>
                <a:gd name="connsiteX25" fmla="*/ 2288286 w 2453816"/>
                <a:gd name="connsiteY25" fmla="*/ 633267 h 2205844"/>
                <a:gd name="connsiteX26" fmla="*/ 2287429 w 2453816"/>
                <a:gd name="connsiteY26" fmla="*/ 625076 h 2205844"/>
                <a:gd name="connsiteX27" fmla="*/ 2288477 w 2453816"/>
                <a:gd name="connsiteY27" fmla="*/ 572784 h 2205844"/>
                <a:gd name="connsiteX28" fmla="*/ 2289429 w 2453816"/>
                <a:gd name="connsiteY28" fmla="*/ 495631 h 2205844"/>
                <a:gd name="connsiteX29" fmla="*/ 2267331 w 2453816"/>
                <a:gd name="connsiteY29" fmla="*/ 422860 h 2205844"/>
                <a:gd name="connsiteX30" fmla="*/ 2237613 w 2453816"/>
                <a:gd name="connsiteY30" fmla="*/ 368758 h 2205844"/>
                <a:gd name="connsiteX31" fmla="*/ 2229326 w 2453816"/>
                <a:gd name="connsiteY31" fmla="*/ 345136 h 2205844"/>
                <a:gd name="connsiteX32" fmla="*/ 2229326 w 2453816"/>
                <a:gd name="connsiteY32" fmla="*/ 344469 h 2205844"/>
                <a:gd name="connsiteX33" fmla="*/ 2229326 w 2453816"/>
                <a:gd name="connsiteY33" fmla="*/ 332087 h 2205844"/>
                <a:gd name="connsiteX34" fmla="*/ 2229993 w 2453816"/>
                <a:gd name="connsiteY34" fmla="*/ 305607 h 2205844"/>
                <a:gd name="connsiteX35" fmla="*/ 2233422 w 2453816"/>
                <a:gd name="connsiteY35" fmla="*/ 257982 h 2205844"/>
                <a:gd name="connsiteX36" fmla="*/ 2222754 w 2453816"/>
                <a:gd name="connsiteY36" fmla="*/ 216549 h 2205844"/>
                <a:gd name="connsiteX37" fmla="*/ 2188464 w 2453816"/>
                <a:gd name="connsiteY37" fmla="*/ 186640 h 2205844"/>
                <a:gd name="connsiteX38" fmla="*/ 2105311 w 2453816"/>
                <a:gd name="connsiteY38" fmla="*/ 165495 h 2205844"/>
                <a:gd name="connsiteX39" fmla="*/ 2095786 w 2453816"/>
                <a:gd name="connsiteY39" fmla="*/ 162828 h 2205844"/>
                <a:gd name="connsiteX40" fmla="*/ 2091595 w 2453816"/>
                <a:gd name="connsiteY40" fmla="*/ 161399 h 2205844"/>
                <a:gd name="connsiteX41" fmla="*/ 2089214 w 2453816"/>
                <a:gd name="connsiteY41" fmla="*/ 160446 h 2205844"/>
                <a:gd name="connsiteX42" fmla="*/ 2077974 w 2453816"/>
                <a:gd name="connsiteY42" fmla="*/ 153779 h 2205844"/>
                <a:gd name="connsiteX43" fmla="*/ 2073688 w 2453816"/>
                <a:gd name="connsiteY43" fmla="*/ 149969 h 2205844"/>
                <a:gd name="connsiteX44" fmla="*/ 2068449 w 2453816"/>
                <a:gd name="connsiteY44" fmla="*/ 144540 h 2205844"/>
                <a:gd name="connsiteX45" fmla="*/ 2063782 w 2453816"/>
                <a:gd name="connsiteY45" fmla="*/ 138920 h 2205844"/>
                <a:gd name="connsiteX46" fmla="*/ 2063782 w 2453816"/>
                <a:gd name="connsiteY46" fmla="*/ 138920 h 2205844"/>
                <a:gd name="connsiteX47" fmla="*/ 2060829 w 2453816"/>
                <a:gd name="connsiteY47" fmla="*/ 134634 h 2205844"/>
                <a:gd name="connsiteX48" fmla="*/ 2028254 w 2453816"/>
                <a:gd name="connsiteY48" fmla="*/ 88152 h 2205844"/>
                <a:gd name="connsiteX49" fmla="*/ 1978628 w 2453816"/>
                <a:gd name="connsiteY49" fmla="*/ 63768 h 2205844"/>
                <a:gd name="connsiteX50" fmla="*/ 1924907 w 2453816"/>
                <a:gd name="connsiteY50" fmla="*/ 63196 h 2205844"/>
                <a:gd name="connsiteX51" fmla="*/ 1903667 w 2453816"/>
                <a:gd name="connsiteY51" fmla="*/ 63196 h 2205844"/>
                <a:gd name="connsiteX52" fmla="*/ 1900714 w 2453816"/>
                <a:gd name="connsiteY52" fmla="*/ 62339 h 2205844"/>
                <a:gd name="connsiteX53" fmla="*/ 1863662 w 2453816"/>
                <a:gd name="connsiteY53" fmla="*/ 47861 h 2205844"/>
                <a:gd name="connsiteX54" fmla="*/ 1845278 w 2453816"/>
                <a:gd name="connsiteY54" fmla="*/ 35955 h 2205844"/>
                <a:gd name="connsiteX55" fmla="*/ 1821942 w 2453816"/>
                <a:gd name="connsiteY55" fmla="*/ 25096 h 2205844"/>
                <a:gd name="connsiteX56" fmla="*/ 1772222 w 2453816"/>
                <a:gd name="connsiteY56" fmla="*/ 13857 h 2205844"/>
                <a:gd name="connsiteX57" fmla="*/ 1722025 w 2453816"/>
                <a:gd name="connsiteY57" fmla="*/ 9285 h 2205844"/>
                <a:gd name="connsiteX58" fmla="*/ 1700975 w 2453816"/>
                <a:gd name="connsiteY58" fmla="*/ 6332 h 2205844"/>
                <a:gd name="connsiteX59" fmla="*/ 1672400 w 2453816"/>
                <a:gd name="connsiteY59" fmla="*/ 1855 h 2205844"/>
                <a:gd name="connsiteX60" fmla="*/ 1576197 w 2453816"/>
                <a:gd name="connsiteY60" fmla="*/ 20429 h 2205844"/>
                <a:gd name="connsiteX61" fmla="*/ 1543241 w 2453816"/>
                <a:gd name="connsiteY61" fmla="*/ 101677 h 2205844"/>
                <a:gd name="connsiteX62" fmla="*/ 1568577 w 2453816"/>
                <a:gd name="connsiteY62" fmla="*/ 136539 h 2205844"/>
                <a:gd name="connsiteX63" fmla="*/ 1584865 w 2453816"/>
                <a:gd name="connsiteY63" fmla="*/ 149016 h 2205844"/>
                <a:gd name="connsiteX64" fmla="*/ 1587151 w 2453816"/>
                <a:gd name="connsiteY64" fmla="*/ 150731 h 2205844"/>
                <a:gd name="connsiteX65" fmla="*/ 1589723 w 2453816"/>
                <a:gd name="connsiteY65" fmla="*/ 152826 h 2205844"/>
                <a:gd name="connsiteX66" fmla="*/ 1597057 w 2453816"/>
                <a:gd name="connsiteY66" fmla="*/ 159780 h 2205844"/>
                <a:gd name="connsiteX67" fmla="*/ 1599533 w 2453816"/>
                <a:gd name="connsiteY67" fmla="*/ 162637 h 2205844"/>
                <a:gd name="connsiteX68" fmla="*/ 1600962 w 2453816"/>
                <a:gd name="connsiteY68" fmla="*/ 164637 h 2205844"/>
                <a:gd name="connsiteX69" fmla="*/ 1605153 w 2453816"/>
                <a:gd name="connsiteY69" fmla="*/ 172353 h 2205844"/>
                <a:gd name="connsiteX70" fmla="*/ 1605915 w 2453816"/>
                <a:gd name="connsiteY70" fmla="*/ 174258 h 2205844"/>
                <a:gd name="connsiteX71" fmla="*/ 1606772 w 2453816"/>
                <a:gd name="connsiteY71" fmla="*/ 176925 h 2205844"/>
                <a:gd name="connsiteX72" fmla="*/ 1606772 w 2453816"/>
                <a:gd name="connsiteY72" fmla="*/ 177496 h 2205844"/>
                <a:gd name="connsiteX73" fmla="*/ 1606772 w 2453816"/>
                <a:gd name="connsiteY73" fmla="*/ 178163 h 2205844"/>
                <a:gd name="connsiteX74" fmla="*/ 1606772 w 2453816"/>
                <a:gd name="connsiteY74" fmla="*/ 179115 h 2205844"/>
                <a:gd name="connsiteX75" fmla="*/ 1606010 w 2453816"/>
                <a:gd name="connsiteY75" fmla="*/ 180258 h 2205844"/>
                <a:gd name="connsiteX76" fmla="*/ 1604391 w 2453816"/>
                <a:gd name="connsiteY76" fmla="*/ 181878 h 2205844"/>
                <a:gd name="connsiteX77" fmla="*/ 1602772 w 2453816"/>
                <a:gd name="connsiteY77" fmla="*/ 183306 h 2205844"/>
                <a:gd name="connsiteX78" fmla="*/ 1598105 w 2453816"/>
                <a:gd name="connsiteY78" fmla="*/ 186259 h 2205844"/>
                <a:gd name="connsiteX79" fmla="*/ 1595057 w 2453816"/>
                <a:gd name="connsiteY79" fmla="*/ 187878 h 2205844"/>
                <a:gd name="connsiteX80" fmla="*/ 1592009 w 2453816"/>
                <a:gd name="connsiteY80" fmla="*/ 189307 h 2205844"/>
                <a:gd name="connsiteX81" fmla="*/ 1534192 w 2453816"/>
                <a:gd name="connsiteY81" fmla="*/ 201213 h 2205844"/>
                <a:gd name="connsiteX82" fmla="*/ 1502188 w 2453816"/>
                <a:gd name="connsiteY82" fmla="*/ 212072 h 2205844"/>
                <a:gd name="connsiteX83" fmla="*/ 1481138 w 2453816"/>
                <a:gd name="connsiteY83" fmla="*/ 248553 h 2205844"/>
                <a:gd name="connsiteX84" fmla="*/ 1480566 w 2453816"/>
                <a:gd name="connsiteY84" fmla="*/ 253506 h 2205844"/>
                <a:gd name="connsiteX85" fmla="*/ 1480090 w 2453816"/>
                <a:gd name="connsiteY85" fmla="*/ 255315 h 2205844"/>
                <a:gd name="connsiteX86" fmla="*/ 1479042 w 2453816"/>
                <a:gd name="connsiteY86" fmla="*/ 259506 h 2205844"/>
                <a:gd name="connsiteX87" fmla="*/ 1479042 w 2453816"/>
                <a:gd name="connsiteY87" fmla="*/ 260745 h 2205844"/>
                <a:gd name="connsiteX88" fmla="*/ 1478280 w 2453816"/>
                <a:gd name="connsiteY88" fmla="*/ 262173 h 2205844"/>
                <a:gd name="connsiteX89" fmla="*/ 1477232 w 2453816"/>
                <a:gd name="connsiteY89" fmla="*/ 263126 h 2205844"/>
                <a:gd name="connsiteX90" fmla="*/ 1473803 w 2453816"/>
                <a:gd name="connsiteY90" fmla="*/ 266745 h 2205844"/>
                <a:gd name="connsiteX91" fmla="*/ 1470946 w 2453816"/>
                <a:gd name="connsiteY91" fmla="*/ 269412 h 2205844"/>
                <a:gd name="connsiteX92" fmla="*/ 1467803 w 2453816"/>
                <a:gd name="connsiteY92" fmla="*/ 271317 h 2205844"/>
                <a:gd name="connsiteX93" fmla="*/ 1459611 w 2453816"/>
                <a:gd name="connsiteY93" fmla="*/ 275413 h 2205844"/>
                <a:gd name="connsiteX94" fmla="*/ 1457992 w 2453816"/>
                <a:gd name="connsiteY94" fmla="*/ 275985 h 2205844"/>
                <a:gd name="connsiteX95" fmla="*/ 1449896 w 2453816"/>
                <a:gd name="connsiteY95" fmla="*/ 279985 h 2205844"/>
                <a:gd name="connsiteX96" fmla="*/ 1439418 w 2453816"/>
                <a:gd name="connsiteY96" fmla="*/ 286843 h 2205844"/>
                <a:gd name="connsiteX97" fmla="*/ 1436370 w 2453816"/>
                <a:gd name="connsiteY97" fmla="*/ 289129 h 2205844"/>
                <a:gd name="connsiteX98" fmla="*/ 1436370 w 2453816"/>
                <a:gd name="connsiteY98" fmla="*/ 289129 h 2205844"/>
                <a:gd name="connsiteX99" fmla="*/ 1419035 w 2453816"/>
                <a:gd name="connsiteY99" fmla="*/ 297225 h 2205844"/>
                <a:gd name="connsiteX100" fmla="*/ 1373981 w 2453816"/>
                <a:gd name="connsiteY100" fmla="*/ 315037 h 2205844"/>
                <a:gd name="connsiteX101" fmla="*/ 1325785 w 2453816"/>
                <a:gd name="connsiteY101" fmla="*/ 325610 h 2205844"/>
                <a:gd name="connsiteX102" fmla="*/ 1285018 w 2453816"/>
                <a:gd name="connsiteY102" fmla="*/ 343612 h 2205844"/>
                <a:gd name="connsiteX103" fmla="*/ 1234821 w 2453816"/>
                <a:gd name="connsiteY103" fmla="*/ 412668 h 2205844"/>
                <a:gd name="connsiteX104" fmla="*/ 1261396 w 2453816"/>
                <a:gd name="connsiteY104" fmla="*/ 467342 h 2205844"/>
                <a:gd name="connsiteX105" fmla="*/ 1284923 w 2453816"/>
                <a:gd name="connsiteY105" fmla="*/ 481534 h 2205844"/>
                <a:gd name="connsiteX106" fmla="*/ 1285589 w 2453816"/>
                <a:gd name="connsiteY106" fmla="*/ 482106 h 2205844"/>
                <a:gd name="connsiteX107" fmla="*/ 1287685 w 2453816"/>
                <a:gd name="connsiteY107" fmla="*/ 483915 h 2205844"/>
                <a:gd name="connsiteX108" fmla="*/ 1291400 w 2453816"/>
                <a:gd name="connsiteY108" fmla="*/ 487630 h 2205844"/>
                <a:gd name="connsiteX109" fmla="*/ 1291400 w 2453816"/>
                <a:gd name="connsiteY109" fmla="*/ 488392 h 2205844"/>
                <a:gd name="connsiteX110" fmla="*/ 1292352 w 2453816"/>
                <a:gd name="connsiteY110" fmla="*/ 490107 h 2205844"/>
                <a:gd name="connsiteX111" fmla="*/ 1294638 w 2453816"/>
                <a:gd name="connsiteY111" fmla="*/ 499632 h 2205844"/>
                <a:gd name="connsiteX112" fmla="*/ 1295686 w 2453816"/>
                <a:gd name="connsiteY112" fmla="*/ 504966 h 2205844"/>
                <a:gd name="connsiteX113" fmla="*/ 1296353 w 2453816"/>
                <a:gd name="connsiteY113" fmla="*/ 509538 h 2205844"/>
                <a:gd name="connsiteX114" fmla="*/ 1298543 w 2453816"/>
                <a:gd name="connsiteY114" fmla="*/ 532874 h 2205844"/>
                <a:gd name="connsiteX115" fmla="*/ 1314164 w 2453816"/>
                <a:gd name="connsiteY115" fmla="*/ 585928 h 2205844"/>
                <a:gd name="connsiteX116" fmla="*/ 1337501 w 2453816"/>
                <a:gd name="connsiteY116" fmla="*/ 598596 h 2205844"/>
                <a:gd name="connsiteX117" fmla="*/ 1338739 w 2453816"/>
                <a:gd name="connsiteY117" fmla="*/ 603930 h 2205844"/>
                <a:gd name="connsiteX118" fmla="*/ 1344549 w 2453816"/>
                <a:gd name="connsiteY118" fmla="*/ 625933 h 2205844"/>
                <a:gd name="connsiteX119" fmla="*/ 1322356 w 2453816"/>
                <a:gd name="connsiteY119" fmla="*/ 631553 h 2205844"/>
                <a:gd name="connsiteX120" fmla="*/ 1311497 w 2453816"/>
                <a:gd name="connsiteY120" fmla="*/ 633648 h 2205844"/>
                <a:gd name="connsiteX121" fmla="*/ 1308068 w 2453816"/>
                <a:gd name="connsiteY121" fmla="*/ 633648 h 2205844"/>
                <a:gd name="connsiteX122" fmla="*/ 1300925 w 2453816"/>
                <a:gd name="connsiteY122" fmla="*/ 634410 h 2205844"/>
                <a:gd name="connsiteX123" fmla="*/ 1246823 w 2453816"/>
                <a:gd name="connsiteY123" fmla="*/ 641554 h 2205844"/>
                <a:gd name="connsiteX124" fmla="*/ 1198626 w 2453816"/>
                <a:gd name="connsiteY124" fmla="*/ 664509 h 2205844"/>
                <a:gd name="connsiteX125" fmla="*/ 1178624 w 2453816"/>
                <a:gd name="connsiteY125" fmla="*/ 683559 h 2205844"/>
                <a:gd name="connsiteX126" fmla="*/ 1173194 w 2453816"/>
                <a:gd name="connsiteY126" fmla="*/ 691846 h 2205844"/>
                <a:gd name="connsiteX127" fmla="*/ 1159097 w 2453816"/>
                <a:gd name="connsiteY127" fmla="*/ 691846 h 2205844"/>
                <a:gd name="connsiteX128" fmla="*/ 1107091 w 2453816"/>
                <a:gd name="connsiteY128" fmla="*/ 701847 h 2205844"/>
                <a:gd name="connsiteX129" fmla="*/ 1059466 w 2453816"/>
                <a:gd name="connsiteY129" fmla="*/ 718611 h 2205844"/>
                <a:gd name="connsiteX130" fmla="*/ 971074 w 2453816"/>
                <a:gd name="connsiteY130" fmla="*/ 753187 h 2205844"/>
                <a:gd name="connsiteX131" fmla="*/ 899160 w 2453816"/>
                <a:gd name="connsiteY131" fmla="*/ 808242 h 2205844"/>
                <a:gd name="connsiteX132" fmla="*/ 836200 w 2453816"/>
                <a:gd name="connsiteY132" fmla="*/ 900253 h 2205844"/>
                <a:gd name="connsiteX133" fmla="*/ 813435 w 2453816"/>
                <a:gd name="connsiteY133" fmla="*/ 938353 h 2205844"/>
                <a:gd name="connsiteX134" fmla="*/ 813435 w 2453816"/>
                <a:gd name="connsiteY134" fmla="*/ 938353 h 2205844"/>
                <a:gd name="connsiteX135" fmla="*/ 808387 w 2453816"/>
                <a:gd name="connsiteY135" fmla="*/ 940830 h 2205844"/>
                <a:gd name="connsiteX136" fmla="*/ 805625 w 2453816"/>
                <a:gd name="connsiteY136" fmla="*/ 942068 h 2205844"/>
                <a:gd name="connsiteX137" fmla="*/ 802958 w 2453816"/>
                <a:gd name="connsiteY137" fmla="*/ 943116 h 2205844"/>
                <a:gd name="connsiteX138" fmla="*/ 779050 w 2453816"/>
                <a:gd name="connsiteY138" fmla="*/ 949878 h 2205844"/>
                <a:gd name="connsiteX139" fmla="*/ 721424 w 2453816"/>
                <a:gd name="connsiteY139" fmla="*/ 965404 h 2205844"/>
                <a:gd name="connsiteX140" fmla="*/ 657606 w 2453816"/>
                <a:gd name="connsiteY140" fmla="*/ 982073 h 2205844"/>
                <a:gd name="connsiteX141" fmla="*/ 642366 w 2453816"/>
                <a:gd name="connsiteY141" fmla="*/ 986645 h 2205844"/>
                <a:gd name="connsiteX142" fmla="*/ 641795 w 2453816"/>
                <a:gd name="connsiteY142" fmla="*/ 986073 h 2205844"/>
                <a:gd name="connsiteX143" fmla="*/ 620744 w 2453816"/>
                <a:gd name="connsiteY143" fmla="*/ 976548 h 2205844"/>
                <a:gd name="connsiteX144" fmla="*/ 615696 w 2453816"/>
                <a:gd name="connsiteY144" fmla="*/ 976548 h 2205844"/>
                <a:gd name="connsiteX145" fmla="*/ 606171 w 2453816"/>
                <a:gd name="connsiteY145" fmla="*/ 974548 h 2205844"/>
                <a:gd name="connsiteX146" fmla="*/ 590550 w 2453816"/>
                <a:gd name="connsiteY146" fmla="*/ 974739 h 2205844"/>
                <a:gd name="connsiteX147" fmla="*/ 588550 w 2453816"/>
                <a:gd name="connsiteY147" fmla="*/ 974739 h 2205844"/>
                <a:gd name="connsiteX148" fmla="*/ 583025 w 2453816"/>
                <a:gd name="connsiteY148" fmla="*/ 974739 h 2205844"/>
                <a:gd name="connsiteX149" fmla="*/ 571976 w 2453816"/>
                <a:gd name="connsiteY149" fmla="*/ 975310 h 2205844"/>
                <a:gd name="connsiteX150" fmla="*/ 560927 w 2453816"/>
                <a:gd name="connsiteY150" fmla="*/ 976263 h 2205844"/>
                <a:gd name="connsiteX151" fmla="*/ 555308 w 2453816"/>
                <a:gd name="connsiteY151" fmla="*/ 976929 h 2205844"/>
                <a:gd name="connsiteX152" fmla="*/ 547973 w 2453816"/>
                <a:gd name="connsiteY152" fmla="*/ 977977 h 2205844"/>
                <a:gd name="connsiteX153" fmla="*/ 547973 w 2453816"/>
                <a:gd name="connsiteY153" fmla="*/ 977977 h 2205844"/>
                <a:gd name="connsiteX154" fmla="*/ 497681 w 2453816"/>
                <a:gd name="connsiteY154" fmla="*/ 991026 h 2205844"/>
                <a:gd name="connsiteX155" fmla="*/ 451580 w 2453816"/>
                <a:gd name="connsiteY155" fmla="*/ 1007886 h 2205844"/>
                <a:gd name="connsiteX156" fmla="*/ 406908 w 2453816"/>
                <a:gd name="connsiteY156" fmla="*/ 1024840 h 2205844"/>
                <a:gd name="connsiteX157" fmla="*/ 358616 w 2453816"/>
                <a:gd name="connsiteY157" fmla="*/ 1039604 h 2205844"/>
                <a:gd name="connsiteX158" fmla="*/ 260033 w 2453816"/>
                <a:gd name="connsiteY158" fmla="*/ 1068179 h 2205844"/>
                <a:gd name="connsiteX159" fmla="*/ 59341 w 2453816"/>
                <a:gd name="connsiteY159" fmla="*/ 1118947 h 2205844"/>
                <a:gd name="connsiteX160" fmla="*/ 0 w 2453816"/>
                <a:gd name="connsiteY160" fmla="*/ 1130949 h 2205844"/>
                <a:gd name="connsiteX161" fmla="*/ 0 w 2453816"/>
                <a:gd name="connsiteY161" fmla="*/ 2205845 h 2205844"/>
                <a:gd name="connsiteX162" fmla="*/ 45148 w 2453816"/>
                <a:gd name="connsiteY162" fmla="*/ 2191176 h 2205844"/>
                <a:gd name="connsiteX163" fmla="*/ 241840 w 2453816"/>
                <a:gd name="connsiteY163" fmla="*/ 2134026 h 2205844"/>
                <a:gd name="connsiteX164" fmla="*/ 438722 w 2453816"/>
                <a:gd name="connsiteY164" fmla="*/ 2079639 h 2205844"/>
                <a:gd name="connsiteX165" fmla="*/ 537877 w 2453816"/>
                <a:gd name="connsiteY165" fmla="*/ 2049730 h 2205844"/>
                <a:gd name="connsiteX166" fmla="*/ 587597 w 2453816"/>
                <a:gd name="connsiteY166" fmla="*/ 2032585 h 2205844"/>
                <a:gd name="connsiteX167" fmla="*/ 598837 w 2453816"/>
                <a:gd name="connsiteY167" fmla="*/ 2027632 h 2205844"/>
                <a:gd name="connsiteX168" fmla="*/ 612077 w 2453816"/>
                <a:gd name="connsiteY168" fmla="*/ 2022489 h 2205844"/>
                <a:gd name="connsiteX169" fmla="*/ 636270 w 2453816"/>
                <a:gd name="connsiteY169" fmla="*/ 2009154 h 2205844"/>
                <a:gd name="connsiteX170" fmla="*/ 641128 w 2453816"/>
                <a:gd name="connsiteY170" fmla="*/ 2001439 h 2205844"/>
                <a:gd name="connsiteX171" fmla="*/ 641699 w 2453816"/>
                <a:gd name="connsiteY171" fmla="*/ 2000962 h 2205844"/>
                <a:gd name="connsiteX172" fmla="*/ 651986 w 2453816"/>
                <a:gd name="connsiteY172" fmla="*/ 1985246 h 2205844"/>
                <a:gd name="connsiteX173" fmla="*/ 653891 w 2453816"/>
                <a:gd name="connsiteY173" fmla="*/ 1980579 h 2205844"/>
                <a:gd name="connsiteX174" fmla="*/ 654749 w 2453816"/>
                <a:gd name="connsiteY174" fmla="*/ 1978769 h 2205844"/>
                <a:gd name="connsiteX175" fmla="*/ 657797 w 2453816"/>
                <a:gd name="connsiteY175" fmla="*/ 1971625 h 2205844"/>
                <a:gd name="connsiteX176" fmla="*/ 666179 w 2453816"/>
                <a:gd name="connsiteY176" fmla="*/ 1951527 h 2205844"/>
                <a:gd name="connsiteX177" fmla="*/ 679990 w 2453816"/>
                <a:gd name="connsiteY177" fmla="*/ 1911046 h 2205844"/>
                <a:gd name="connsiteX178" fmla="*/ 690563 w 2453816"/>
                <a:gd name="connsiteY178" fmla="*/ 1870279 h 2205844"/>
                <a:gd name="connsiteX179" fmla="*/ 694373 w 2453816"/>
                <a:gd name="connsiteY179" fmla="*/ 1848372 h 2205844"/>
                <a:gd name="connsiteX180" fmla="*/ 728758 w 2453816"/>
                <a:gd name="connsiteY180" fmla="*/ 1836751 h 2205844"/>
                <a:gd name="connsiteX181" fmla="*/ 775811 w 2453816"/>
                <a:gd name="connsiteY181" fmla="*/ 1821035 h 2205844"/>
                <a:gd name="connsiteX182" fmla="*/ 778669 w 2453816"/>
                <a:gd name="connsiteY182" fmla="*/ 1820273 h 2205844"/>
                <a:gd name="connsiteX183" fmla="*/ 816769 w 2453816"/>
                <a:gd name="connsiteY183" fmla="*/ 1807509 h 2205844"/>
                <a:gd name="connsiteX184" fmla="*/ 836486 w 2453816"/>
                <a:gd name="connsiteY184" fmla="*/ 1799413 h 2205844"/>
                <a:gd name="connsiteX185" fmla="*/ 837819 w 2453816"/>
                <a:gd name="connsiteY185" fmla="*/ 1798842 h 2205844"/>
                <a:gd name="connsiteX186" fmla="*/ 842486 w 2453816"/>
                <a:gd name="connsiteY186" fmla="*/ 1797032 h 2205844"/>
                <a:gd name="connsiteX187" fmla="*/ 850678 w 2453816"/>
                <a:gd name="connsiteY187" fmla="*/ 1793984 h 2205844"/>
                <a:gd name="connsiteX188" fmla="*/ 866775 w 2453816"/>
                <a:gd name="connsiteY188" fmla="*/ 1783697 h 2205844"/>
                <a:gd name="connsiteX189" fmla="*/ 871442 w 2453816"/>
                <a:gd name="connsiteY189" fmla="*/ 1776744 h 2205844"/>
                <a:gd name="connsiteX190" fmla="*/ 872395 w 2453816"/>
                <a:gd name="connsiteY190" fmla="*/ 1774839 h 2205844"/>
                <a:gd name="connsiteX191" fmla="*/ 873252 w 2453816"/>
                <a:gd name="connsiteY191" fmla="*/ 1772457 h 2205844"/>
                <a:gd name="connsiteX192" fmla="*/ 873252 w 2453816"/>
                <a:gd name="connsiteY192" fmla="*/ 1772457 h 2205844"/>
                <a:gd name="connsiteX193" fmla="*/ 873252 w 2453816"/>
                <a:gd name="connsiteY193" fmla="*/ 1772457 h 2205844"/>
                <a:gd name="connsiteX194" fmla="*/ 873252 w 2453816"/>
                <a:gd name="connsiteY194" fmla="*/ 1772457 h 2205844"/>
                <a:gd name="connsiteX195" fmla="*/ 914400 w 2453816"/>
                <a:gd name="connsiteY195" fmla="*/ 1700448 h 2205844"/>
                <a:gd name="connsiteX196" fmla="*/ 937070 w 2453816"/>
                <a:gd name="connsiteY196" fmla="*/ 1610342 h 2205844"/>
                <a:gd name="connsiteX197" fmla="*/ 930211 w 2453816"/>
                <a:gd name="connsiteY197" fmla="*/ 1489946 h 2205844"/>
                <a:gd name="connsiteX198" fmla="*/ 924020 w 2453816"/>
                <a:gd name="connsiteY198" fmla="*/ 1483374 h 2205844"/>
                <a:gd name="connsiteX199" fmla="*/ 1019270 w 2453816"/>
                <a:gd name="connsiteY199" fmla="*/ 1503281 h 2205844"/>
                <a:gd name="connsiteX200" fmla="*/ 1069658 w 2453816"/>
                <a:gd name="connsiteY200" fmla="*/ 1505852 h 2205844"/>
                <a:gd name="connsiteX201" fmla="*/ 1117283 w 2453816"/>
                <a:gd name="connsiteY201" fmla="*/ 1503852 h 2205844"/>
                <a:gd name="connsiteX202" fmla="*/ 1152525 w 2453816"/>
                <a:gd name="connsiteY202" fmla="*/ 1498614 h 2205844"/>
                <a:gd name="connsiteX203" fmla="*/ 1167479 w 2453816"/>
                <a:gd name="connsiteY203" fmla="*/ 1495089 h 2205844"/>
                <a:gd name="connsiteX204" fmla="*/ 1171575 w 2453816"/>
                <a:gd name="connsiteY204" fmla="*/ 1494327 h 2205844"/>
                <a:gd name="connsiteX205" fmla="*/ 1177957 w 2453816"/>
                <a:gd name="connsiteY205" fmla="*/ 1493661 h 2205844"/>
                <a:gd name="connsiteX206" fmla="*/ 1209961 w 2453816"/>
                <a:gd name="connsiteY206" fmla="*/ 1487470 h 2205844"/>
                <a:gd name="connsiteX207" fmla="*/ 1211580 w 2453816"/>
                <a:gd name="connsiteY207" fmla="*/ 1488613 h 2205844"/>
                <a:gd name="connsiteX208" fmla="*/ 1216152 w 2453816"/>
                <a:gd name="connsiteY208" fmla="*/ 1490137 h 2205844"/>
                <a:gd name="connsiteX209" fmla="*/ 1278541 w 2453816"/>
                <a:gd name="connsiteY209" fmla="*/ 1538619 h 2205844"/>
                <a:gd name="connsiteX210" fmla="*/ 1364266 w 2453816"/>
                <a:gd name="connsiteY210" fmla="*/ 1568813 h 2205844"/>
                <a:gd name="connsiteX211" fmla="*/ 1455230 w 2453816"/>
                <a:gd name="connsiteY211" fmla="*/ 1583672 h 2205844"/>
                <a:gd name="connsiteX212" fmla="*/ 1514856 w 2453816"/>
                <a:gd name="connsiteY212" fmla="*/ 1586815 h 2205844"/>
                <a:gd name="connsiteX213" fmla="*/ 1559433 w 2453816"/>
                <a:gd name="connsiteY213" fmla="*/ 1582434 h 2205844"/>
                <a:gd name="connsiteX214" fmla="*/ 1562005 w 2453816"/>
                <a:gd name="connsiteY214" fmla="*/ 1624534 h 2205844"/>
                <a:gd name="connsiteX215" fmla="*/ 1564386 w 2453816"/>
                <a:gd name="connsiteY215" fmla="*/ 1657681 h 2205844"/>
                <a:gd name="connsiteX216" fmla="*/ 1566005 w 2453816"/>
                <a:gd name="connsiteY216" fmla="*/ 1677493 h 2205844"/>
                <a:gd name="connsiteX217" fmla="*/ 1567053 w 2453816"/>
                <a:gd name="connsiteY217" fmla="*/ 1685780 h 2205844"/>
                <a:gd name="connsiteX218" fmla="*/ 1571339 w 2453816"/>
                <a:gd name="connsiteY218" fmla="*/ 1697210 h 2205844"/>
                <a:gd name="connsiteX219" fmla="*/ 1573435 w 2453816"/>
                <a:gd name="connsiteY219" fmla="*/ 1700353 h 2205844"/>
                <a:gd name="connsiteX220" fmla="*/ 1578483 w 2453816"/>
                <a:gd name="connsiteY220" fmla="*/ 1710355 h 2205844"/>
                <a:gd name="connsiteX221" fmla="*/ 1588008 w 2453816"/>
                <a:gd name="connsiteY221" fmla="*/ 1724261 h 2205844"/>
                <a:gd name="connsiteX222" fmla="*/ 1590389 w 2453816"/>
                <a:gd name="connsiteY222" fmla="*/ 1727404 h 2205844"/>
                <a:gd name="connsiteX223" fmla="*/ 1594771 w 2453816"/>
                <a:gd name="connsiteY223" fmla="*/ 1733310 h 2205844"/>
                <a:gd name="connsiteX224" fmla="*/ 1600867 w 2453816"/>
                <a:gd name="connsiteY224" fmla="*/ 1740454 h 2205844"/>
                <a:gd name="connsiteX225" fmla="*/ 1666780 w 2453816"/>
                <a:gd name="connsiteY225" fmla="*/ 1777887 h 2205844"/>
                <a:gd name="connsiteX226" fmla="*/ 1767554 w 2453816"/>
                <a:gd name="connsiteY226" fmla="*/ 1787412 h 2205844"/>
                <a:gd name="connsiteX227" fmla="*/ 1874520 w 2453816"/>
                <a:gd name="connsiteY227" fmla="*/ 1776744 h 2205844"/>
                <a:gd name="connsiteX228" fmla="*/ 2256187 w 2453816"/>
                <a:gd name="connsiteY228" fmla="*/ 1659586 h 2205844"/>
                <a:gd name="connsiteX229" fmla="*/ 2393442 w 2453816"/>
                <a:gd name="connsiteY229" fmla="*/ 1548715 h 2205844"/>
                <a:gd name="connsiteX230" fmla="*/ 2443829 w 2453816"/>
                <a:gd name="connsiteY230" fmla="*/ 1469848 h 2205844"/>
                <a:gd name="connsiteX231" fmla="*/ 2450783 w 2453816"/>
                <a:gd name="connsiteY231" fmla="*/ 1436892 h 2205844"/>
                <a:gd name="connsiteX232" fmla="*/ 2437162 w 2453816"/>
                <a:gd name="connsiteY232" fmla="*/ 1384314 h 2205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</a:cxnLst>
              <a:rect l="l" t="t" r="r" b="b"/>
              <a:pathLst>
                <a:path w="2453816" h="220584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28" y="1214130"/>
                    <a:pt x="2353185" y="1179140"/>
                    <a:pt x="2346484" y="1143712"/>
                  </a:cubicBezTo>
                  <a:cubicBezTo>
                    <a:pt x="2342674" y="1125805"/>
                    <a:pt x="2338864" y="1107898"/>
                    <a:pt x="2334387" y="1090086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774"/>
                  </a:cubicBezTo>
                  <a:cubicBezTo>
                    <a:pt x="2277428" y="867201"/>
                    <a:pt x="2275332" y="858534"/>
                    <a:pt x="2272570" y="850152"/>
                  </a:cubicBezTo>
                  <a:cubicBezTo>
                    <a:pt x="2271141" y="845580"/>
                    <a:pt x="2269427" y="841103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86" y="800320"/>
                    <a:pt x="2296857" y="786604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655"/>
                    <a:pt x="2292477" y="673272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1" y="660287"/>
                    <a:pt x="2290731" y="659016"/>
                    <a:pt x="2290667" y="657747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cubicBezTo>
                    <a:pt x="2288286" y="633839"/>
                    <a:pt x="2288286" y="633839"/>
                    <a:pt x="2288286" y="633267"/>
                  </a:cubicBez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278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2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7"/>
                    <a:pt x="1978628" y="63768"/>
                  </a:cubicBezTo>
                  <a:cubicBezTo>
                    <a:pt x="1960781" y="61864"/>
                    <a:pt x="1942792" y="61672"/>
                    <a:pt x="1924907" y="63196"/>
                  </a:cubicBezTo>
                  <a:cubicBezTo>
                    <a:pt x="1917764" y="63196"/>
                    <a:pt x="1910715" y="63196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5955"/>
                  </a:cubicBezTo>
                  <a:cubicBezTo>
                    <a:pt x="1837731" y="31856"/>
                    <a:pt x="1829938" y="28230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49" y="172970"/>
                    <a:pt x="1605704" y="173606"/>
                    <a:pt x="1605915" y="174258"/>
                  </a:cubicBezTo>
                  <a:cubicBezTo>
                    <a:pt x="1605915" y="175115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lnTo>
                    <a:pt x="1604391" y="181878"/>
                  </a:lnTo>
                  <a:cubicBezTo>
                    <a:pt x="1603897" y="182403"/>
                    <a:pt x="1603355" y="182881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42" y="220448"/>
                    <a:pt x="1482311" y="233845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317"/>
                  </a:cubicBezTo>
                  <a:cubicBezTo>
                    <a:pt x="1465161" y="272853"/>
                    <a:pt x="1462425" y="274221"/>
                    <a:pt x="1459611" y="275413"/>
                  </a:cubicBezTo>
                  <a:cubicBezTo>
                    <a:pt x="1463040" y="273794"/>
                    <a:pt x="1458278" y="275889"/>
                    <a:pt x="1457992" y="275985"/>
                  </a:cubicBezTo>
                  <a:cubicBezTo>
                    <a:pt x="1455211" y="277145"/>
                    <a:pt x="1452507" y="278481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cubicBezTo>
                    <a:pt x="1430560" y="291796"/>
                    <a:pt x="1424845" y="294654"/>
                    <a:pt x="1419035" y="297225"/>
                  </a:cubicBezTo>
                  <a:cubicBezTo>
                    <a:pt x="1404366" y="304011"/>
                    <a:pt x="1389324" y="309958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6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cubicBezTo>
                    <a:pt x="1291417" y="487884"/>
                    <a:pt x="1291417" y="488138"/>
                    <a:pt x="1291400" y="488392"/>
                  </a:cubicBezTo>
                  <a:cubicBezTo>
                    <a:pt x="1291753" y="488943"/>
                    <a:pt x="1292071" y="489515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063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9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2" y="686133"/>
                    <a:pt x="1174723" y="688909"/>
                    <a:pt x="1173194" y="691846"/>
                  </a:cubicBezTo>
                  <a:cubicBezTo>
                    <a:pt x="1168513" y="691276"/>
                    <a:pt x="1163779" y="691276"/>
                    <a:pt x="1159097" y="691846"/>
                  </a:cubicBezTo>
                  <a:cubicBezTo>
                    <a:pt x="1141518" y="693755"/>
                    <a:pt x="1124124" y="697100"/>
                    <a:pt x="1107091" y="701847"/>
                  </a:cubicBezTo>
                  <a:cubicBezTo>
                    <a:pt x="1090994" y="706515"/>
                    <a:pt x="1075182" y="712515"/>
                    <a:pt x="1059466" y="718611"/>
                  </a:cubicBezTo>
                  <a:cubicBezTo>
                    <a:pt x="1030034" y="729946"/>
                    <a:pt x="999744" y="739662"/>
                    <a:pt x="971074" y="753187"/>
                  </a:cubicBezTo>
                  <a:cubicBezTo>
                    <a:pt x="943408" y="766130"/>
                    <a:pt x="918874" y="784912"/>
                    <a:pt x="899160" y="808242"/>
                  </a:cubicBezTo>
                  <a:cubicBezTo>
                    <a:pt x="875520" y="837010"/>
                    <a:pt x="854452" y="867799"/>
                    <a:pt x="836200" y="900253"/>
                  </a:cubicBezTo>
                  <a:cubicBezTo>
                    <a:pt x="828770" y="912953"/>
                    <a:pt x="821182" y="925653"/>
                    <a:pt x="813435" y="938353"/>
                  </a:cubicBezTo>
                  <a:lnTo>
                    <a:pt x="813435" y="938353"/>
                  </a:lnTo>
                  <a:lnTo>
                    <a:pt x="808387" y="940830"/>
                  </a:lnTo>
                  <a:lnTo>
                    <a:pt x="805625" y="942068"/>
                  </a:lnTo>
                  <a:lnTo>
                    <a:pt x="802958" y="943116"/>
                  </a:lnTo>
                  <a:cubicBezTo>
                    <a:pt x="795147" y="945973"/>
                    <a:pt x="787051" y="947592"/>
                    <a:pt x="779050" y="949878"/>
                  </a:cubicBezTo>
                  <a:cubicBezTo>
                    <a:pt x="760000" y="955308"/>
                    <a:pt x="740950" y="960165"/>
                    <a:pt x="721424" y="965404"/>
                  </a:cubicBezTo>
                  <a:cubicBezTo>
                    <a:pt x="700183" y="971214"/>
                    <a:pt x="678847" y="976453"/>
                    <a:pt x="657606" y="982073"/>
                  </a:cubicBezTo>
                  <a:cubicBezTo>
                    <a:pt x="652463" y="983502"/>
                    <a:pt x="647414" y="985026"/>
                    <a:pt x="642366" y="986645"/>
                  </a:cubicBezTo>
                  <a:lnTo>
                    <a:pt x="641795" y="986073"/>
                  </a:lnTo>
                  <a:cubicBezTo>
                    <a:pt x="635976" y="980730"/>
                    <a:pt x="628599" y="977392"/>
                    <a:pt x="620744" y="976548"/>
                  </a:cubicBezTo>
                  <a:cubicBezTo>
                    <a:pt x="619064" y="976407"/>
                    <a:pt x="617376" y="976407"/>
                    <a:pt x="615696" y="976548"/>
                  </a:cubicBezTo>
                  <a:cubicBezTo>
                    <a:pt x="612594" y="975572"/>
                    <a:pt x="609404" y="974902"/>
                    <a:pt x="606171" y="974548"/>
                  </a:cubicBezTo>
                  <a:cubicBezTo>
                    <a:pt x="600982" y="973856"/>
                    <a:pt x="595720" y="973920"/>
                    <a:pt x="590550" y="974739"/>
                  </a:cubicBezTo>
                  <a:cubicBezTo>
                    <a:pt x="590550" y="974739"/>
                    <a:pt x="590550" y="974739"/>
                    <a:pt x="588550" y="974739"/>
                  </a:cubicBezTo>
                  <a:lnTo>
                    <a:pt x="583025" y="974739"/>
                  </a:lnTo>
                  <a:cubicBezTo>
                    <a:pt x="579311" y="974739"/>
                    <a:pt x="575691" y="974739"/>
                    <a:pt x="571976" y="975310"/>
                  </a:cubicBezTo>
                  <a:lnTo>
                    <a:pt x="560927" y="976263"/>
                  </a:lnTo>
                  <a:lnTo>
                    <a:pt x="555308" y="976929"/>
                  </a:lnTo>
                  <a:lnTo>
                    <a:pt x="547973" y="977977"/>
                  </a:lnTo>
                  <a:cubicBezTo>
                    <a:pt x="545497" y="977977"/>
                    <a:pt x="545402" y="977977"/>
                    <a:pt x="547973" y="977977"/>
                  </a:cubicBezTo>
                  <a:cubicBezTo>
                    <a:pt x="530837" y="980740"/>
                    <a:pt x="513999" y="985109"/>
                    <a:pt x="497681" y="991026"/>
                  </a:cubicBezTo>
                  <a:cubicBezTo>
                    <a:pt x="482156" y="996170"/>
                    <a:pt x="466820" y="1001980"/>
                    <a:pt x="451580" y="1007886"/>
                  </a:cubicBezTo>
                  <a:cubicBezTo>
                    <a:pt x="436340" y="1013791"/>
                    <a:pt x="421862" y="1019506"/>
                    <a:pt x="406908" y="1024840"/>
                  </a:cubicBezTo>
                  <a:cubicBezTo>
                    <a:pt x="391954" y="1030174"/>
                    <a:pt x="374714" y="1034365"/>
                    <a:pt x="358616" y="1039604"/>
                  </a:cubicBezTo>
                  <a:cubicBezTo>
                    <a:pt x="325755" y="1049129"/>
                    <a:pt x="292989" y="1058654"/>
                    <a:pt x="260033" y="1068179"/>
                  </a:cubicBezTo>
                  <a:cubicBezTo>
                    <a:pt x="193358" y="1087229"/>
                    <a:pt x="126683" y="1104374"/>
                    <a:pt x="59341" y="1118947"/>
                  </a:cubicBezTo>
                  <a:cubicBezTo>
                    <a:pt x="39465" y="1123329"/>
                    <a:pt x="19685" y="1127329"/>
                    <a:pt x="0" y="1130949"/>
                  </a:cubicBezTo>
                  <a:lnTo>
                    <a:pt x="0" y="2205845"/>
                  </a:lnTo>
                  <a:cubicBezTo>
                    <a:pt x="15050" y="2200892"/>
                    <a:pt x="30099" y="2196320"/>
                    <a:pt x="45148" y="2191176"/>
                  </a:cubicBezTo>
                  <a:cubicBezTo>
                    <a:pt x="110300" y="2170602"/>
                    <a:pt x="176022" y="2152029"/>
                    <a:pt x="241840" y="2134026"/>
                  </a:cubicBezTo>
                  <a:cubicBezTo>
                    <a:pt x="307658" y="2116024"/>
                    <a:pt x="373380" y="2098689"/>
                    <a:pt x="438722" y="2079639"/>
                  </a:cubicBezTo>
                  <a:cubicBezTo>
                    <a:pt x="471869" y="2070050"/>
                    <a:pt x="504920" y="2060081"/>
                    <a:pt x="537877" y="2049730"/>
                  </a:cubicBezTo>
                  <a:cubicBezTo>
                    <a:pt x="554641" y="2044491"/>
                    <a:pt x="571024" y="2038300"/>
                    <a:pt x="587597" y="2032585"/>
                  </a:cubicBezTo>
                  <a:cubicBezTo>
                    <a:pt x="591693" y="2031252"/>
                    <a:pt x="595789" y="2028871"/>
                    <a:pt x="598837" y="2027632"/>
                  </a:cubicBezTo>
                  <a:cubicBezTo>
                    <a:pt x="601885" y="2026394"/>
                    <a:pt x="607600" y="2024203"/>
                    <a:pt x="612077" y="2022489"/>
                  </a:cubicBezTo>
                  <a:cubicBezTo>
                    <a:pt x="620535" y="2018799"/>
                    <a:pt x="628634" y="2014335"/>
                    <a:pt x="636270" y="2009154"/>
                  </a:cubicBezTo>
                  <a:cubicBezTo>
                    <a:pt x="638943" y="2007419"/>
                    <a:pt x="640719" y="2004599"/>
                    <a:pt x="641128" y="2001439"/>
                  </a:cubicBezTo>
                  <a:lnTo>
                    <a:pt x="641699" y="2000962"/>
                  </a:lnTo>
                  <a:cubicBezTo>
                    <a:pt x="646194" y="1996504"/>
                    <a:pt x="649700" y="1991149"/>
                    <a:pt x="651986" y="1985246"/>
                  </a:cubicBezTo>
                  <a:cubicBezTo>
                    <a:pt x="652558" y="1983722"/>
                    <a:pt x="653225" y="1982103"/>
                    <a:pt x="653891" y="1980579"/>
                  </a:cubicBezTo>
                  <a:cubicBezTo>
                    <a:pt x="652844" y="1983246"/>
                    <a:pt x="654653" y="1978864"/>
                    <a:pt x="654749" y="1978769"/>
                  </a:cubicBezTo>
                  <a:lnTo>
                    <a:pt x="657797" y="1971625"/>
                  </a:lnTo>
                  <a:cubicBezTo>
                    <a:pt x="660749" y="1965053"/>
                    <a:pt x="663512" y="1958290"/>
                    <a:pt x="666179" y="1951527"/>
                  </a:cubicBezTo>
                  <a:cubicBezTo>
                    <a:pt x="671513" y="1938288"/>
                    <a:pt x="675704" y="1924762"/>
                    <a:pt x="679990" y="1911046"/>
                  </a:cubicBezTo>
                  <a:cubicBezTo>
                    <a:pt x="684276" y="1897330"/>
                    <a:pt x="687038" y="1883900"/>
                    <a:pt x="690563" y="1870279"/>
                  </a:cubicBezTo>
                  <a:cubicBezTo>
                    <a:pt x="692657" y="1863144"/>
                    <a:pt x="693935" y="1855795"/>
                    <a:pt x="694373" y="1848372"/>
                  </a:cubicBezTo>
                  <a:lnTo>
                    <a:pt x="728758" y="1836751"/>
                  </a:lnTo>
                  <a:cubicBezTo>
                    <a:pt x="744474" y="1831513"/>
                    <a:pt x="760476" y="1827226"/>
                    <a:pt x="775811" y="1821035"/>
                  </a:cubicBezTo>
                  <a:lnTo>
                    <a:pt x="778669" y="1820273"/>
                  </a:lnTo>
                  <a:cubicBezTo>
                    <a:pt x="791337" y="1816558"/>
                    <a:pt x="803910" y="1812081"/>
                    <a:pt x="816769" y="1807509"/>
                  </a:cubicBezTo>
                  <a:cubicBezTo>
                    <a:pt x="823436" y="1805033"/>
                    <a:pt x="830009" y="1802366"/>
                    <a:pt x="836486" y="1799413"/>
                  </a:cubicBezTo>
                  <a:lnTo>
                    <a:pt x="837819" y="1798842"/>
                  </a:lnTo>
                  <a:lnTo>
                    <a:pt x="842486" y="1797032"/>
                  </a:lnTo>
                  <a:lnTo>
                    <a:pt x="850678" y="1793984"/>
                  </a:lnTo>
                  <a:cubicBezTo>
                    <a:pt x="856731" y="1791772"/>
                    <a:pt x="862225" y="1788261"/>
                    <a:pt x="866775" y="1783697"/>
                  </a:cubicBezTo>
                  <a:cubicBezTo>
                    <a:pt x="868578" y="1781556"/>
                    <a:pt x="870143" y="1779224"/>
                    <a:pt x="871442" y="1776744"/>
                  </a:cubicBezTo>
                  <a:lnTo>
                    <a:pt x="872395" y="1774839"/>
                  </a:lnTo>
                  <a:lnTo>
                    <a:pt x="873252" y="1772457"/>
                  </a:lnTo>
                  <a:lnTo>
                    <a:pt x="873252" y="1772457"/>
                  </a:lnTo>
                  <a:cubicBezTo>
                    <a:pt x="873252" y="1773315"/>
                    <a:pt x="873252" y="1773219"/>
                    <a:pt x="873252" y="1772457"/>
                  </a:cubicBezTo>
                  <a:cubicBezTo>
                    <a:pt x="873252" y="1771696"/>
                    <a:pt x="873252" y="1772457"/>
                    <a:pt x="873252" y="1772457"/>
                  </a:cubicBezTo>
                  <a:cubicBezTo>
                    <a:pt x="891279" y="1751189"/>
                    <a:pt x="905229" y="1726778"/>
                    <a:pt x="914400" y="1700448"/>
                  </a:cubicBezTo>
                  <a:cubicBezTo>
                    <a:pt x="925796" y="1671512"/>
                    <a:pt x="933416" y="1641227"/>
                    <a:pt x="937070" y="1610342"/>
                  </a:cubicBezTo>
                  <a:cubicBezTo>
                    <a:pt x="943487" y="1570185"/>
                    <a:pt x="941148" y="1529115"/>
                    <a:pt x="930211" y="1489946"/>
                  </a:cubicBezTo>
                  <a:cubicBezTo>
                    <a:pt x="929383" y="1486854"/>
                    <a:pt x="927057" y="1484385"/>
                    <a:pt x="924020" y="1483374"/>
                  </a:cubicBezTo>
                  <a:cubicBezTo>
                    <a:pt x="955834" y="1489374"/>
                    <a:pt x="986885" y="1498995"/>
                    <a:pt x="1019270" y="1503281"/>
                  </a:cubicBezTo>
                  <a:cubicBezTo>
                    <a:pt x="1036008" y="1505045"/>
                    <a:pt x="1052828" y="1505903"/>
                    <a:pt x="1069658" y="1505852"/>
                  </a:cubicBezTo>
                  <a:cubicBezTo>
                    <a:pt x="1085559" y="1506226"/>
                    <a:pt x="1101468" y="1505558"/>
                    <a:pt x="1117283" y="1503852"/>
                  </a:cubicBezTo>
                  <a:cubicBezTo>
                    <a:pt x="1129113" y="1502718"/>
                    <a:pt x="1140876" y="1500969"/>
                    <a:pt x="1152525" y="1498614"/>
                  </a:cubicBezTo>
                  <a:cubicBezTo>
                    <a:pt x="1157573" y="1497661"/>
                    <a:pt x="1162050" y="1496232"/>
                    <a:pt x="1167479" y="1495089"/>
                  </a:cubicBezTo>
                  <a:lnTo>
                    <a:pt x="1171575" y="1494327"/>
                  </a:lnTo>
                  <a:lnTo>
                    <a:pt x="1177957" y="1493661"/>
                  </a:lnTo>
                  <a:cubicBezTo>
                    <a:pt x="1188856" y="1493059"/>
                    <a:pt x="1199623" y="1490976"/>
                    <a:pt x="1209961" y="1487470"/>
                  </a:cubicBezTo>
                  <a:lnTo>
                    <a:pt x="1211580" y="1488613"/>
                  </a:lnTo>
                  <a:cubicBezTo>
                    <a:pt x="1212977" y="1489442"/>
                    <a:pt x="1214536" y="1489962"/>
                    <a:pt x="1216152" y="1490137"/>
                  </a:cubicBezTo>
                  <a:cubicBezTo>
                    <a:pt x="1233224" y="1510591"/>
                    <a:pt x="1254503" y="1527127"/>
                    <a:pt x="1278541" y="1538619"/>
                  </a:cubicBezTo>
                  <a:cubicBezTo>
                    <a:pt x="1305853" y="1551963"/>
                    <a:pt x="1334620" y="1562096"/>
                    <a:pt x="1364266" y="1568813"/>
                  </a:cubicBezTo>
                  <a:cubicBezTo>
                    <a:pt x="1394181" y="1575993"/>
                    <a:pt x="1424585" y="1580959"/>
                    <a:pt x="1455230" y="1583672"/>
                  </a:cubicBezTo>
                  <a:cubicBezTo>
                    <a:pt x="1475042" y="1585386"/>
                    <a:pt x="1494949" y="1586720"/>
                    <a:pt x="1514856" y="1586815"/>
                  </a:cubicBezTo>
                  <a:cubicBezTo>
                    <a:pt x="1529837" y="1587157"/>
                    <a:pt x="1544805" y="1585686"/>
                    <a:pt x="1559433" y="1582434"/>
                  </a:cubicBezTo>
                  <a:cubicBezTo>
                    <a:pt x="1560005" y="1596435"/>
                    <a:pt x="1560957" y="1610437"/>
                    <a:pt x="1562005" y="1624534"/>
                  </a:cubicBezTo>
                  <a:cubicBezTo>
                    <a:pt x="1562862" y="1635583"/>
                    <a:pt x="1563719" y="1646632"/>
                    <a:pt x="1564386" y="1657681"/>
                  </a:cubicBezTo>
                  <a:cubicBezTo>
                    <a:pt x="1564386" y="1664349"/>
                    <a:pt x="1565053" y="1670826"/>
                    <a:pt x="1566005" y="1677493"/>
                  </a:cubicBezTo>
                  <a:cubicBezTo>
                    <a:pt x="1566005" y="1680256"/>
                    <a:pt x="1566767" y="1683018"/>
                    <a:pt x="1567053" y="1685780"/>
                  </a:cubicBezTo>
                  <a:cubicBezTo>
                    <a:pt x="1568012" y="1689750"/>
                    <a:pt x="1569452" y="1693588"/>
                    <a:pt x="1571339" y="1697210"/>
                  </a:cubicBezTo>
                  <a:cubicBezTo>
                    <a:pt x="1571834" y="1698380"/>
                    <a:pt x="1572545" y="1699447"/>
                    <a:pt x="1573435" y="1700353"/>
                  </a:cubicBezTo>
                  <a:cubicBezTo>
                    <a:pt x="1574959" y="1703782"/>
                    <a:pt x="1576673" y="1707116"/>
                    <a:pt x="1578483" y="1710355"/>
                  </a:cubicBezTo>
                  <a:cubicBezTo>
                    <a:pt x="1581328" y="1715208"/>
                    <a:pt x="1584511" y="1719855"/>
                    <a:pt x="1588008" y="1724261"/>
                  </a:cubicBezTo>
                  <a:cubicBezTo>
                    <a:pt x="1586293" y="1721975"/>
                    <a:pt x="1594390" y="1733119"/>
                    <a:pt x="1590389" y="1727404"/>
                  </a:cubicBezTo>
                  <a:lnTo>
                    <a:pt x="1594771" y="1733310"/>
                  </a:lnTo>
                  <a:cubicBezTo>
                    <a:pt x="1596671" y="1735800"/>
                    <a:pt x="1598707" y="1738185"/>
                    <a:pt x="1600867" y="1740454"/>
                  </a:cubicBezTo>
                  <a:cubicBezTo>
                    <a:pt x="1619211" y="1758448"/>
                    <a:pt x="1641929" y="1771350"/>
                    <a:pt x="1666780" y="1777887"/>
                  </a:cubicBezTo>
                  <a:cubicBezTo>
                    <a:pt x="1699711" y="1786055"/>
                    <a:pt x="1733676" y="1789265"/>
                    <a:pt x="1767554" y="1787412"/>
                  </a:cubicBezTo>
                  <a:cubicBezTo>
                    <a:pt x="1803401" y="1786141"/>
                    <a:pt x="1839129" y="1782578"/>
                    <a:pt x="1874520" y="1776744"/>
                  </a:cubicBezTo>
                  <a:cubicBezTo>
                    <a:pt x="2005870" y="1756741"/>
                    <a:pt x="2138744" y="1725499"/>
                    <a:pt x="2256187" y="1659586"/>
                  </a:cubicBezTo>
                  <a:cubicBezTo>
                    <a:pt x="2308205" y="1631142"/>
                    <a:pt x="2354695" y="1593589"/>
                    <a:pt x="2393442" y="1548715"/>
                  </a:cubicBezTo>
                  <a:cubicBezTo>
                    <a:pt x="2414285" y="1525243"/>
                    <a:pt x="2431290" y="1498626"/>
                    <a:pt x="2443829" y="1469848"/>
                  </a:cubicBezTo>
                  <a:cubicBezTo>
                    <a:pt x="2448050" y="1459352"/>
                    <a:pt x="2450403" y="1448198"/>
                    <a:pt x="2450783" y="1436892"/>
                  </a:cubicBezTo>
                  <a:cubicBezTo>
                    <a:pt x="2460308" y="1420318"/>
                    <a:pt x="2445068" y="1398887"/>
                    <a:pt x="2437162" y="1384314"/>
                  </a:cubicBezTo>
                  <a:close/>
                </a:path>
              </a:pathLst>
            </a:custGeom>
            <a:solidFill>
              <a:srgbClr val="CA82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B66C645E-BA93-4870-86C1-FF6010C3975B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118 w 251238"/>
                <a:gd name="connsiteY38" fmla="*/ 19313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827" y="164752"/>
                    <a:pt x="24258" y="184945"/>
                    <a:pt x="49118" y="19313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D745784D-8DC1-418C-B627-006B054F2055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371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93" y="50235"/>
                    <a:pt x="183074" y="42218"/>
                    <a:pt x="176862" y="3637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F9D04EA3-ADED-48DF-BC56-801D3CD68B64}"/>
                </a:ext>
              </a:extLst>
            </p:cNvPr>
            <p:cNvSpPr/>
            <p:nvPr/>
          </p:nvSpPr>
          <p:spPr>
            <a:xfrm>
              <a:off x="2007739" y="1237574"/>
              <a:ext cx="544972" cy="300872"/>
            </a:xfrm>
            <a:custGeom>
              <a:avLst/>
              <a:gdLst>
                <a:gd name="connsiteX0" fmla="*/ 43156 w 338385"/>
                <a:gd name="connsiteY0" fmla="*/ 133548 h 186818"/>
                <a:gd name="connsiteX1" fmla="*/ 195556 w 338385"/>
                <a:gd name="connsiteY1" fmla="*/ 153264 h 186818"/>
                <a:gd name="connsiteX2" fmla="*/ 226512 w 338385"/>
                <a:gd name="connsiteY2" fmla="*/ 154503 h 186818"/>
                <a:gd name="connsiteX3" fmla="*/ 261946 w 338385"/>
                <a:gd name="connsiteY3" fmla="*/ 164028 h 186818"/>
                <a:gd name="connsiteX4" fmla="*/ 295474 w 338385"/>
                <a:gd name="connsiteY4" fmla="*/ 175267 h 186818"/>
                <a:gd name="connsiteX5" fmla="*/ 330145 w 338385"/>
                <a:gd name="connsiteY5" fmla="*/ 186697 h 186818"/>
                <a:gd name="connsiteX6" fmla="*/ 335098 w 338385"/>
                <a:gd name="connsiteY6" fmla="*/ 174601 h 186818"/>
                <a:gd name="connsiteX7" fmla="*/ 330907 w 338385"/>
                <a:gd name="connsiteY7" fmla="*/ 172695 h 186818"/>
                <a:gd name="connsiteX8" fmla="*/ 329192 w 338385"/>
                <a:gd name="connsiteY8" fmla="*/ 168028 h 186818"/>
                <a:gd name="connsiteX9" fmla="*/ 252992 w 338385"/>
                <a:gd name="connsiteY9" fmla="*/ 106783 h 186818"/>
                <a:gd name="connsiteX10" fmla="*/ 209177 w 338385"/>
                <a:gd name="connsiteY10" fmla="*/ 83732 h 186818"/>
                <a:gd name="connsiteX11" fmla="*/ 178126 w 338385"/>
                <a:gd name="connsiteY11" fmla="*/ 61729 h 186818"/>
                <a:gd name="connsiteX12" fmla="*/ 116404 w 338385"/>
                <a:gd name="connsiteY12" fmla="*/ 11723 h 186818"/>
                <a:gd name="connsiteX13" fmla="*/ 37537 w 338385"/>
                <a:gd name="connsiteY13" fmla="*/ 8294 h 186818"/>
                <a:gd name="connsiteX14" fmla="*/ 8 w 338385"/>
                <a:gd name="connsiteY14" fmla="*/ 68016 h 186818"/>
                <a:gd name="connsiteX15" fmla="*/ 43156 w 338385"/>
                <a:gd name="connsiteY15" fmla="*/ 133548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8385" h="186818">
                  <a:moveTo>
                    <a:pt x="43156" y="133548"/>
                  </a:moveTo>
                  <a:cubicBezTo>
                    <a:pt x="89257" y="162123"/>
                    <a:pt x="144979" y="153074"/>
                    <a:pt x="195556" y="153264"/>
                  </a:cubicBezTo>
                  <a:cubicBezTo>
                    <a:pt x="205889" y="153152"/>
                    <a:pt x="216221" y="153565"/>
                    <a:pt x="226512" y="154503"/>
                  </a:cubicBezTo>
                  <a:cubicBezTo>
                    <a:pt x="238601" y="156537"/>
                    <a:pt x="250467" y="159726"/>
                    <a:pt x="261946" y="164028"/>
                  </a:cubicBezTo>
                  <a:cubicBezTo>
                    <a:pt x="273185" y="167552"/>
                    <a:pt x="284425" y="171076"/>
                    <a:pt x="295474" y="175267"/>
                  </a:cubicBezTo>
                  <a:cubicBezTo>
                    <a:pt x="306684" y="180057"/>
                    <a:pt x="318283" y="183881"/>
                    <a:pt x="330145" y="186697"/>
                  </a:cubicBezTo>
                  <a:cubicBezTo>
                    <a:pt x="336812" y="188031"/>
                    <a:pt x="342051" y="178029"/>
                    <a:pt x="335098" y="174601"/>
                  </a:cubicBezTo>
                  <a:lnTo>
                    <a:pt x="330907" y="172695"/>
                  </a:lnTo>
                  <a:cubicBezTo>
                    <a:pt x="331194" y="170947"/>
                    <a:pt x="330543" y="169175"/>
                    <a:pt x="329192" y="168028"/>
                  </a:cubicBezTo>
                  <a:cubicBezTo>
                    <a:pt x="305602" y="145458"/>
                    <a:pt x="280107" y="124967"/>
                    <a:pt x="252992" y="106783"/>
                  </a:cubicBezTo>
                  <a:cubicBezTo>
                    <a:pt x="238895" y="98020"/>
                    <a:pt x="223560" y="91828"/>
                    <a:pt x="209177" y="83732"/>
                  </a:cubicBezTo>
                  <a:cubicBezTo>
                    <a:pt x="198017" y="77614"/>
                    <a:pt x="187597" y="70231"/>
                    <a:pt x="178126" y="61729"/>
                  </a:cubicBezTo>
                  <a:cubicBezTo>
                    <a:pt x="158123" y="44394"/>
                    <a:pt x="140026" y="24582"/>
                    <a:pt x="116404" y="11723"/>
                  </a:cubicBezTo>
                  <a:cubicBezTo>
                    <a:pt x="92357" y="-2587"/>
                    <a:pt x="62734" y="-3875"/>
                    <a:pt x="37537" y="8294"/>
                  </a:cubicBezTo>
                  <a:cubicBezTo>
                    <a:pt x="14979" y="19766"/>
                    <a:pt x="558" y="42714"/>
                    <a:pt x="8" y="68016"/>
                  </a:cubicBezTo>
                  <a:cubicBezTo>
                    <a:pt x="-468" y="96495"/>
                    <a:pt x="20391" y="119641"/>
                    <a:pt x="43156" y="13354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DBA994A2-B8A8-400D-A952-D81C18DBA9DD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2728 w 279977"/>
                <a:gd name="connsiteY40" fmla="*/ 180262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662" y="152347"/>
                    <a:pt x="27598" y="167502"/>
                    <a:pt x="42728" y="18026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E2D25FA2-C3BB-45CB-B247-04B4B7664059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84745 w 2454339"/>
                <a:gd name="connsiteY278" fmla="*/ 781953 h 2205654"/>
                <a:gd name="connsiteX279" fmla="*/ 1384745 w 2454339"/>
                <a:gd name="connsiteY279" fmla="*/ 781953 h 2205654"/>
                <a:gd name="connsiteX280" fmla="*/ 1401032 w 2454339"/>
                <a:gd name="connsiteY280" fmla="*/ 850056 h 2205654"/>
                <a:gd name="connsiteX281" fmla="*/ 1386364 w 2454339"/>
                <a:gd name="connsiteY281" fmla="*/ 850056 h 2205654"/>
                <a:gd name="connsiteX282" fmla="*/ 1361694 w 2454339"/>
                <a:gd name="connsiteY282" fmla="*/ 853200 h 2205654"/>
                <a:gd name="connsiteX283" fmla="*/ 1374458 w 2454339"/>
                <a:gd name="connsiteY283" fmla="*/ 821291 h 2205654"/>
                <a:gd name="connsiteX284" fmla="*/ 1373505 w 2454339"/>
                <a:gd name="connsiteY284" fmla="*/ 799860 h 2205654"/>
                <a:gd name="connsiteX285" fmla="*/ 1374077 w 2454339"/>
                <a:gd name="connsiteY285" fmla="*/ 790335 h 2205654"/>
                <a:gd name="connsiteX286" fmla="*/ 1365028 w 2454339"/>
                <a:gd name="connsiteY286" fmla="*/ 777857 h 2205654"/>
                <a:gd name="connsiteX287" fmla="*/ 1381697 w 2454339"/>
                <a:gd name="connsiteY287" fmla="*/ 770046 h 2205654"/>
                <a:gd name="connsiteX288" fmla="*/ 1384745 w 2454339"/>
                <a:gd name="connsiteY288" fmla="*/ 782524 h 2205654"/>
                <a:gd name="connsiteX289" fmla="*/ 1477613 w 2454339"/>
                <a:gd name="connsiteY289" fmla="*/ 1417080 h 2205654"/>
                <a:gd name="connsiteX290" fmla="*/ 1477613 w 2454339"/>
                <a:gd name="connsiteY290" fmla="*/ 1417080 h 2205654"/>
                <a:gd name="connsiteX291" fmla="*/ 1468088 w 2454339"/>
                <a:gd name="connsiteY291" fmla="*/ 1415556 h 2205654"/>
                <a:gd name="connsiteX292" fmla="*/ 1445990 w 2454339"/>
                <a:gd name="connsiteY292" fmla="*/ 1410412 h 2205654"/>
                <a:gd name="connsiteX293" fmla="*/ 1483328 w 2454339"/>
                <a:gd name="connsiteY293" fmla="*/ 1398220 h 2205654"/>
                <a:gd name="connsiteX294" fmla="*/ 1517714 w 2454339"/>
                <a:gd name="connsiteY294" fmla="*/ 1362501 h 2205654"/>
                <a:gd name="connsiteX295" fmla="*/ 1524190 w 2454339"/>
                <a:gd name="connsiteY295" fmla="*/ 1344404 h 2205654"/>
                <a:gd name="connsiteX296" fmla="*/ 1541812 w 2454339"/>
                <a:gd name="connsiteY296" fmla="*/ 1422699 h 2205654"/>
                <a:gd name="connsiteX297" fmla="*/ 1532287 w 2454339"/>
                <a:gd name="connsiteY297" fmla="*/ 1421652 h 2205654"/>
                <a:gd name="connsiteX298" fmla="*/ 1499426 w 2454339"/>
                <a:gd name="connsiteY298" fmla="*/ 1419175 h 2205654"/>
                <a:gd name="connsiteX299" fmla="*/ 1483709 w 2454339"/>
                <a:gd name="connsiteY299" fmla="*/ 1417747 h 2205654"/>
                <a:gd name="connsiteX300" fmla="*/ 1479709 w 2454339"/>
                <a:gd name="connsiteY300" fmla="*/ 1417270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84745" y="781953"/>
                  </a:moveTo>
                  <a:lnTo>
                    <a:pt x="1384745" y="781953"/>
                  </a:lnTo>
                  <a:cubicBezTo>
                    <a:pt x="1390364" y="804622"/>
                    <a:pt x="1395698" y="827292"/>
                    <a:pt x="1401032" y="850056"/>
                  </a:cubicBezTo>
                  <a:cubicBezTo>
                    <a:pt x="1396148" y="849722"/>
                    <a:pt x="1391248" y="849722"/>
                    <a:pt x="1386364" y="850056"/>
                  </a:cubicBezTo>
                  <a:cubicBezTo>
                    <a:pt x="1378061" y="850333"/>
                    <a:pt x="1369801" y="851386"/>
                    <a:pt x="1361694" y="853200"/>
                  </a:cubicBezTo>
                  <a:cubicBezTo>
                    <a:pt x="1368432" y="843733"/>
                    <a:pt x="1372808" y="832793"/>
                    <a:pt x="1374458" y="821291"/>
                  </a:cubicBezTo>
                  <a:cubicBezTo>
                    <a:pt x="1375716" y="814164"/>
                    <a:pt x="1375391" y="806847"/>
                    <a:pt x="1373505" y="799860"/>
                  </a:cubicBezTo>
                  <a:cubicBezTo>
                    <a:pt x="1374993" y="796897"/>
                    <a:pt x="1375199" y="793454"/>
                    <a:pt x="1374077" y="790335"/>
                  </a:cubicBezTo>
                  <a:cubicBezTo>
                    <a:pt x="1372260" y="785425"/>
                    <a:pt x="1369130" y="781109"/>
                    <a:pt x="1365028" y="777857"/>
                  </a:cubicBezTo>
                  <a:cubicBezTo>
                    <a:pt x="1370911" y="776019"/>
                    <a:pt x="1376519" y="773391"/>
                    <a:pt x="1381697" y="770046"/>
                  </a:cubicBezTo>
                  <a:cubicBezTo>
                    <a:pt x="1382744" y="774237"/>
                    <a:pt x="1383697" y="778428"/>
                    <a:pt x="1384745" y="782524"/>
                  </a:cubicBezTo>
                  <a:close/>
                  <a:moveTo>
                    <a:pt x="1477613" y="1417080"/>
                  </a:moveTo>
                  <a:lnTo>
                    <a:pt x="1477613" y="1417080"/>
                  </a:lnTo>
                  <a:lnTo>
                    <a:pt x="1468088" y="1415556"/>
                  </a:lnTo>
                  <a:cubicBezTo>
                    <a:pt x="1460640" y="1414214"/>
                    <a:pt x="1453265" y="1412497"/>
                    <a:pt x="1445990" y="1410412"/>
                  </a:cubicBezTo>
                  <a:cubicBezTo>
                    <a:pt x="1458957" y="1408161"/>
                    <a:pt x="1471532" y="1404054"/>
                    <a:pt x="1483328" y="1398220"/>
                  </a:cubicBezTo>
                  <a:cubicBezTo>
                    <a:pt x="1498386" y="1390393"/>
                    <a:pt x="1510464" y="1377846"/>
                    <a:pt x="1517714" y="1362501"/>
                  </a:cubicBezTo>
                  <a:cubicBezTo>
                    <a:pt x="1520377" y="1356661"/>
                    <a:pt x="1522543" y="1350608"/>
                    <a:pt x="1524190" y="1344404"/>
                  </a:cubicBezTo>
                  <a:cubicBezTo>
                    <a:pt x="1530287" y="1370407"/>
                    <a:pt x="1536478" y="1396410"/>
                    <a:pt x="1541812" y="1422699"/>
                  </a:cubicBezTo>
                  <a:cubicBezTo>
                    <a:pt x="1538383" y="1422223"/>
                    <a:pt x="1535049" y="1421937"/>
                    <a:pt x="1532287" y="1421652"/>
                  </a:cubicBezTo>
                  <a:cubicBezTo>
                    <a:pt x="1521333" y="1420794"/>
                    <a:pt x="1510379" y="1420128"/>
                    <a:pt x="1499426" y="1419175"/>
                  </a:cubicBezTo>
                  <a:lnTo>
                    <a:pt x="1483709" y="1417747"/>
                  </a:lnTo>
                  <a:lnTo>
                    <a:pt x="1479709" y="141727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xmlns="" id="{EBB1C0AF-D1A9-4E02-9DC3-B51E4757E1E5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xmlns="" id="{773566D3-D85C-47C6-ADDD-9896676C7477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xmlns="" id="{9E027C40-48C0-44CB-8E44-4937FA297530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xmlns="" id="{6489CF1F-D6B8-4D93-AF88-E10F48CD1213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xmlns="" id="{9891FB35-CA2B-44B1-98D9-C66972C39A73}"/>
                </a:ext>
              </a:extLst>
            </p:cNvPr>
            <p:cNvSpPr/>
            <p:nvPr/>
          </p:nvSpPr>
          <p:spPr>
            <a:xfrm>
              <a:off x="2164221" y="273063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xmlns="" id="{0B3D160A-4A4B-4B08-93ED-C502D5DB0AD6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xmlns="" id="{1F62331A-2F76-42EA-8FFB-B61C63A095F5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xmlns="" id="{88E9B561-15B0-4244-9130-EF060B197E66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xmlns="" id="{B3A60C73-079A-4203-89B5-65B0B3124E44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xmlns="" id="{F41D1CE0-5213-496E-83A6-02EA8832D10C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xmlns="" id="{945BE382-0855-45C2-84E1-4D6406EAE7A3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xmlns="" id="{2F87DFC1-5894-4FB0-B35B-597DD5F0273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xmlns="" id="{8905067E-BF37-4420-B2F4-548622E55396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xmlns="" id="{37162C27-0184-47E9-8DD2-B6723C9C0491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xmlns="" id="{048C1C83-B091-4535-A538-A7D353211792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xmlns="" id="{4446DE42-3C77-4A06-8EE0-AB6727545AA6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xmlns="" id="{5613D164-37F2-4D0A-97E3-EAA0A506188B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xmlns="" id="{08BE9B85-B331-4DF4-8C6A-558E4ABE7A40}"/>
                </a:ext>
              </a:extLst>
            </p:cNvPr>
            <p:cNvSpPr/>
            <p:nvPr/>
          </p:nvSpPr>
          <p:spPr>
            <a:xfrm>
              <a:off x="1904800" y="3026704"/>
              <a:ext cx="510997" cy="793695"/>
            </a:xfrm>
            <a:custGeom>
              <a:avLst/>
              <a:gdLst>
                <a:gd name="connsiteX0" fmla="*/ 306050 w 317289"/>
                <a:gd name="connsiteY0" fmla="*/ 447579 h 492822"/>
                <a:gd name="connsiteX1" fmla="*/ 306050 w 317289"/>
                <a:gd name="connsiteY1" fmla="*/ 447579 h 492822"/>
                <a:gd name="connsiteX2" fmla="*/ 302240 w 317289"/>
                <a:gd name="connsiteY2" fmla="*/ 455675 h 492822"/>
                <a:gd name="connsiteX3" fmla="*/ 293953 w 317289"/>
                <a:gd name="connsiteY3" fmla="*/ 469963 h 492822"/>
                <a:gd name="connsiteX4" fmla="*/ 293953 w 317289"/>
                <a:gd name="connsiteY4" fmla="*/ 470534 h 492822"/>
                <a:gd name="connsiteX5" fmla="*/ 291286 w 317289"/>
                <a:gd name="connsiteY5" fmla="*/ 473582 h 492822"/>
                <a:gd name="connsiteX6" fmla="*/ 288334 w 317289"/>
                <a:gd name="connsiteY6" fmla="*/ 476535 h 492822"/>
                <a:gd name="connsiteX7" fmla="*/ 286810 w 317289"/>
                <a:gd name="connsiteY7" fmla="*/ 477869 h 492822"/>
                <a:gd name="connsiteX8" fmla="*/ 286810 w 317289"/>
                <a:gd name="connsiteY8" fmla="*/ 477869 h 492822"/>
                <a:gd name="connsiteX9" fmla="*/ 279285 w 317289"/>
                <a:gd name="connsiteY9" fmla="*/ 482536 h 492822"/>
                <a:gd name="connsiteX10" fmla="*/ 276523 w 317289"/>
                <a:gd name="connsiteY10" fmla="*/ 483869 h 492822"/>
                <a:gd name="connsiteX11" fmla="*/ 273665 w 317289"/>
                <a:gd name="connsiteY11" fmla="*/ 485012 h 492822"/>
                <a:gd name="connsiteX12" fmla="*/ 254044 w 317289"/>
                <a:gd name="connsiteY12" fmla="*/ 490727 h 492822"/>
                <a:gd name="connsiteX13" fmla="*/ 250805 w 317289"/>
                <a:gd name="connsiteY13" fmla="*/ 491299 h 492822"/>
                <a:gd name="connsiteX14" fmla="*/ 247757 w 317289"/>
                <a:gd name="connsiteY14" fmla="*/ 491775 h 492822"/>
                <a:gd name="connsiteX15" fmla="*/ 238232 w 317289"/>
                <a:gd name="connsiteY15" fmla="*/ 492537 h 492822"/>
                <a:gd name="connsiteX16" fmla="*/ 216229 w 317289"/>
                <a:gd name="connsiteY16" fmla="*/ 492537 h 492822"/>
                <a:gd name="connsiteX17" fmla="*/ 205942 w 317289"/>
                <a:gd name="connsiteY17" fmla="*/ 491585 h 492822"/>
                <a:gd name="connsiteX18" fmla="*/ 202609 w 317289"/>
                <a:gd name="connsiteY18" fmla="*/ 491108 h 492822"/>
                <a:gd name="connsiteX19" fmla="*/ 198608 w 317289"/>
                <a:gd name="connsiteY19" fmla="*/ 490537 h 492822"/>
                <a:gd name="connsiteX20" fmla="*/ 176129 w 317289"/>
                <a:gd name="connsiteY20" fmla="*/ 485965 h 492822"/>
                <a:gd name="connsiteX21" fmla="*/ 147554 w 317289"/>
                <a:gd name="connsiteY21" fmla="*/ 477678 h 492822"/>
                <a:gd name="connsiteX22" fmla="*/ 154603 w 317289"/>
                <a:gd name="connsiteY22" fmla="*/ 453961 h 492822"/>
                <a:gd name="connsiteX23" fmla="*/ 153460 w 317289"/>
                <a:gd name="connsiteY23" fmla="*/ 451389 h 492822"/>
                <a:gd name="connsiteX24" fmla="*/ 152698 w 317289"/>
                <a:gd name="connsiteY24" fmla="*/ 447579 h 492822"/>
                <a:gd name="connsiteX25" fmla="*/ 143649 w 317289"/>
                <a:gd name="connsiteY25" fmla="*/ 430149 h 492822"/>
                <a:gd name="connsiteX26" fmla="*/ 219849 w 317289"/>
                <a:gd name="connsiteY26" fmla="*/ 435006 h 492822"/>
                <a:gd name="connsiteX27" fmla="*/ 264426 w 317289"/>
                <a:gd name="connsiteY27" fmla="*/ 430625 h 492822"/>
                <a:gd name="connsiteX28" fmla="*/ 267950 w 317289"/>
                <a:gd name="connsiteY28" fmla="*/ 429958 h 492822"/>
                <a:gd name="connsiteX29" fmla="*/ 268807 w 317289"/>
                <a:gd name="connsiteY29" fmla="*/ 434339 h 492822"/>
                <a:gd name="connsiteX30" fmla="*/ 273284 w 317289"/>
                <a:gd name="connsiteY30" fmla="*/ 452342 h 492822"/>
                <a:gd name="connsiteX31" fmla="*/ 281476 w 317289"/>
                <a:gd name="connsiteY31" fmla="*/ 461105 h 492822"/>
                <a:gd name="connsiteX32" fmla="*/ 286048 w 317289"/>
                <a:gd name="connsiteY32" fmla="*/ 445388 h 492822"/>
                <a:gd name="connsiteX33" fmla="*/ 280618 w 317289"/>
                <a:gd name="connsiteY33" fmla="*/ 427196 h 492822"/>
                <a:gd name="connsiteX34" fmla="*/ 280618 w 317289"/>
                <a:gd name="connsiteY34" fmla="*/ 427196 h 492822"/>
                <a:gd name="connsiteX35" fmla="*/ 304050 w 317289"/>
                <a:gd name="connsiteY35" fmla="*/ 416528 h 492822"/>
                <a:gd name="connsiteX36" fmla="*/ 315766 w 317289"/>
                <a:gd name="connsiteY36" fmla="*/ 406241 h 492822"/>
                <a:gd name="connsiteX37" fmla="*/ 316528 w 317289"/>
                <a:gd name="connsiteY37" fmla="*/ 407479 h 492822"/>
                <a:gd name="connsiteX38" fmla="*/ 317290 w 317289"/>
                <a:gd name="connsiteY38" fmla="*/ 409860 h 492822"/>
                <a:gd name="connsiteX39" fmla="*/ 317290 w 317289"/>
                <a:gd name="connsiteY39" fmla="*/ 409860 h 492822"/>
                <a:gd name="connsiteX40" fmla="*/ 317290 w 317289"/>
                <a:gd name="connsiteY40" fmla="*/ 410813 h 492822"/>
                <a:gd name="connsiteX41" fmla="*/ 317290 w 317289"/>
                <a:gd name="connsiteY41" fmla="*/ 415289 h 492822"/>
                <a:gd name="connsiteX42" fmla="*/ 317290 w 317289"/>
                <a:gd name="connsiteY42" fmla="*/ 418814 h 492822"/>
                <a:gd name="connsiteX43" fmla="*/ 317290 w 317289"/>
                <a:gd name="connsiteY43" fmla="*/ 422147 h 492822"/>
                <a:gd name="connsiteX44" fmla="*/ 315956 w 317289"/>
                <a:gd name="connsiteY44" fmla="*/ 430244 h 492822"/>
                <a:gd name="connsiteX45" fmla="*/ 310432 w 317289"/>
                <a:gd name="connsiteY45" fmla="*/ 441578 h 492822"/>
                <a:gd name="connsiteX46" fmla="*/ 308908 w 317289"/>
                <a:gd name="connsiteY46" fmla="*/ 445769 h 492822"/>
                <a:gd name="connsiteX47" fmla="*/ 308050 w 317289"/>
                <a:gd name="connsiteY47" fmla="*/ 447865 h 492822"/>
                <a:gd name="connsiteX48" fmla="*/ 85451 w 317289"/>
                <a:gd name="connsiteY48" fmla="*/ 451008 h 492822"/>
                <a:gd name="connsiteX49" fmla="*/ 85451 w 317289"/>
                <a:gd name="connsiteY49" fmla="*/ 451008 h 492822"/>
                <a:gd name="connsiteX50" fmla="*/ 81641 w 317289"/>
                <a:gd name="connsiteY50" fmla="*/ 447389 h 492822"/>
                <a:gd name="connsiteX51" fmla="*/ 80784 w 317289"/>
                <a:gd name="connsiteY51" fmla="*/ 445865 h 492822"/>
                <a:gd name="connsiteX52" fmla="*/ 80308 w 317289"/>
                <a:gd name="connsiteY52" fmla="*/ 444436 h 492822"/>
                <a:gd name="connsiteX53" fmla="*/ 80308 w 317289"/>
                <a:gd name="connsiteY53" fmla="*/ 442245 h 492822"/>
                <a:gd name="connsiteX54" fmla="*/ 81546 w 317289"/>
                <a:gd name="connsiteY54" fmla="*/ 440054 h 492822"/>
                <a:gd name="connsiteX55" fmla="*/ 91738 w 317289"/>
                <a:gd name="connsiteY55" fmla="*/ 427481 h 492822"/>
                <a:gd name="connsiteX56" fmla="*/ 106025 w 317289"/>
                <a:gd name="connsiteY56" fmla="*/ 427481 h 492822"/>
                <a:gd name="connsiteX57" fmla="*/ 127171 w 317289"/>
                <a:gd name="connsiteY57" fmla="*/ 428243 h 492822"/>
                <a:gd name="connsiteX58" fmla="*/ 126218 w 317289"/>
                <a:gd name="connsiteY58" fmla="*/ 433959 h 492822"/>
                <a:gd name="connsiteX59" fmla="*/ 133552 w 317289"/>
                <a:gd name="connsiteY59" fmla="*/ 444436 h 492822"/>
                <a:gd name="connsiteX60" fmla="*/ 140887 w 317289"/>
                <a:gd name="connsiteY60" fmla="*/ 453961 h 492822"/>
                <a:gd name="connsiteX61" fmla="*/ 135648 w 317289"/>
                <a:gd name="connsiteY61" fmla="*/ 468629 h 492822"/>
                <a:gd name="connsiteX62" fmla="*/ 130600 w 317289"/>
                <a:gd name="connsiteY62" fmla="*/ 471773 h 492822"/>
                <a:gd name="connsiteX63" fmla="*/ 115455 w 317289"/>
                <a:gd name="connsiteY63" fmla="*/ 466248 h 492822"/>
                <a:gd name="connsiteX64" fmla="*/ 111169 w 317289"/>
                <a:gd name="connsiteY64" fmla="*/ 464534 h 492822"/>
                <a:gd name="connsiteX65" fmla="*/ 110026 w 317289"/>
                <a:gd name="connsiteY65" fmla="*/ 464534 h 492822"/>
                <a:gd name="connsiteX66" fmla="*/ 103453 w 317289"/>
                <a:gd name="connsiteY66" fmla="*/ 461486 h 492822"/>
                <a:gd name="connsiteX67" fmla="*/ 90595 w 317289"/>
                <a:gd name="connsiteY67" fmla="*/ 454628 h 492822"/>
                <a:gd name="connsiteX68" fmla="*/ 87451 w 317289"/>
                <a:gd name="connsiteY68" fmla="*/ 452532 h 492822"/>
                <a:gd name="connsiteX69" fmla="*/ 85451 w 317289"/>
                <a:gd name="connsiteY69" fmla="*/ 451103 h 492822"/>
                <a:gd name="connsiteX70" fmla="*/ 197084 w 317289"/>
                <a:gd name="connsiteY70" fmla="*/ 128492 h 492822"/>
                <a:gd name="connsiteX71" fmla="*/ 197084 w 317289"/>
                <a:gd name="connsiteY71" fmla="*/ 128492 h 492822"/>
                <a:gd name="connsiteX72" fmla="*/ 202513 w 317289"/>
                <a:gd name="connsiteY72" fmla="*/ 127444 h 492822"/>
                <a:gd name="connsiteX73" fmla="*/ 220801 w 317289"/>
                <a:gd name="connsiteY73" fmla="*/ 125825 h 492822"/>
                <a:gd name="connsiteX74" fmla="*/ 240709 w 317289"/>
                <a:gd name="connsiteY74" fmla="*/ 125825 h 492822"/>
                <a:gd name="connsiteX75" fmla="*/ 254329 w 317289"/>
                <a:gd name="connsiteY75" fmla="*/ 129063 h 492822"/>
                <a:gd name="connsiteX76" fmla="*/ 264426 w 317289"/>
                <a:gd name="connsiteY76" fmla="*/ 166211 h 492822"/>
                <a:gd name="connsiteX77" fmla="*/ 263664 w 317289"/>
                <a:gd name="connsiteY77" fmla="*/ 168592 h 492822"/>
                <a:gd name="connsiteX78" fmla="*/ 255568 w 317289"/>
                <a:gd name="connsiteY78" fmla="*/ 200596 h 492822"/>
                <a:gd name="connsiteX79" fmla="*/ 250996 w 317289"/>
                <a:gd name="connsiteY79" fmla="*/ 213931 h 492822"/>
                <a:gd name="connsiteX80" fmla="*/ 243566 w 317289"/>
                <a:gd name="connsiteY80" fmla="*/ 228218 h 492822"/>
                <a:gd name="connsiteX81" fmla="*/ 238042 w 317289"/>
                <a:gd name="connsiteY81" fmla="*/ 238982 h 492822"/>
                <a:gd name="connsiteX82" fmla="*/ 220135 w 317289"/>
                <a:gd name="connsiteY82" fmla="*/ 247554 h 492822"/>
                <a:gd name="connsiteX83" fmla="*/ 186988 w 317289"/>
                <a:gd name="connsiteY83" fmla="*/ 258032 h 492822"/>
                <a:gd name="connsiteX84" fmla="*/ 159175 w 317289"/>
                <a:gd name="connsiteY84" fmla="*/ 266033 h 492822"/>
                <a:gd name="connsiteX85" fmla="*/ 82975 w 317289"/>
                <a:gd name="connsiteY85" fmla="*/ 282701 h 492822"/>
                <a:gd name="connsiteX86" fmla="*/ 93928 w 317289"/>
                <a:gd name="connsiteY86" fmla="*/ 271081 h 492822"/>
                <a:gd name="connsiteX87" fmla="*/ 90810 w 317289"/>
                <a:gd name="connsiteY87" fmla="*/ 262899 h 492822"/>
                <a:gd name="connsiteX88" fmla="*/ 83356 w 317289"/>
                <a:gd name="connsiteY88" fmla="*/ 264794 h 492822"/>
                <a:gd name="connsiteX89" fmla="*/ 68211 w 317289"/>
                <a:gd name="connsiteY89" fmla="*/ 272033 h 492822"/>
                <a:gd name="connsiteX90" fmla="*/ 48113 w 317289"/>
                <a:gd name="connsiteY90" fmla="*/ 276320 h 492822"/>
                <a:gd name="connsiteX91" fmla="*/ 35826 w 317289"/>
                <a:gd name="connsiteY91" fmla="*/ 281749 h 492822"/>
                <a:gd name="connsiteX92" fmla="*/ 24872 w 317289"/>
                <a:gd name="connsiteY92" fmla="*/ 287273 h 492822"/>
                <a:gd name="connsiteX93" fmla="*/ 19348 w 317289"/>
                <a:gd name="connsiteY93" fmla="*/ 288226 h 492822"/>
                <a:gd name="connsiteX94" fmla="*/ 18014 w 317289"/>
                <a:gd name="connsiteY94" fmla="*/ 288226 h 492822"/>
                <a:gd name="connsiteX95" fmla="*/ 11442 w 317289"/>
                <a:gd name="connsiteY95" fmla="*/ 288226 h 492822"/>
                <a:gd name="connsiteX96" fmla="*/ 10108 w 317289"/>
                <a:gd name="connsiteY96" fmla="*/ 288226 h 492822"/>
                <a:gd name="connsiteX97" fmla="*/ 8680 w 317289"/>
                <a:gd name="connsiteY97" fmla="*/ 288226 h 492822"/>
                <a:gd name="connsiteX98" fmla="*/ 3917 w 317289"/>
                <a:gd name="connsiteY98" fmla="*/ 286988 h 492822"/>
                <a:gd name="connsiteX99" fmla="*/ 1441 w 317289"/>
                <a:gd name="connsiteY99" fmla="*/ 286035 h 492822"/>
                <a:gd name="connsiteX100" fmla="*/ 107 w 317289"/>
                <a:gd name="connsiteY100" fmla="*/ 277463 h 492822"/>
                <a:gd name="connsiteX101" fmla="*/ 107 w 317289"/>
                <a:gd name="connsiteY101" fmla="*/ 275462 h 492822"/>
                <a:gd name="connsiteX102" fmla="*/ 107 w 317289"/>
                <a:gd name="connsiteY102" fmla="*/ 275462 h 492822"/>
                <a:gd name="connsiteX103" fmla="*/ 107 w 317289"/>
                <a:gd name="connsiteY103" fmla="*/ 268604 h 492822"/>
                <a:gd name="connsiteX104" fmla="*/ 107 w 317289"/>
                <a:gd name="connsiteY104" fmla="*/ 262889 h 492822"/>
                <a:gd name="connsiteX105" fmla="*/ 107 w 317289"/>
                <a:gd name="connsiteY105" fmla="*/ 261842 h 492822"/>
                <a:gd name="connsiteX106" fmla="*/ 679 w 317289"/>
                <a:gd name="connsiteY106" fmla="*/ 258508 h 492822"/>
                <a:gd name="connsiteX107" fmla="*/ 4012 w 317289"/>
                <a:gd name="connsiteY107" fmla="*/ 245173 h 492822"/>
                <a:gd name="connsiteX108" fmla="*/ 8013 w 317289"/>
                <a:gd name="connsiteY108" fmla="*/ 233457 h 492822"/>
                <a:gd name="connsiteX109" fmla="*/ 8013 w 317289"/>
                <a:gd name="connsiteY109" fmla="*/ 232219 h 492822"/>
                <a:gd name="connsiteX110" fmla="*/ 8870 w 317289"/>
                <a:gd name="connsiteY110" fmla="*/ 230314 h 492822"/>
                <a:gd name="connsiteX111" fmla="*/ 9537 w 317289"/>
                <a:gd name="connsiteY111" fmla="*/ 228695 h 492822"/>
                <a:gd name="connsiteX112" fmla="*/ 21443 w 317289"/>
                <a:gd name="connsiteY112" fmla="*/ 226409 h 492822"/>
                <a:gd name="connsiteX113" fmla="*/ 37921 w 317289"/>
                <a:gd name="connsiteY113" fmla="*/ 223456 h 492822"/>
                <a:gd name="connsiteX114" fmla="*/ 69068 w 317289"/>
                <a:gd name="connsiteY114" fmla="*/ 213931 h 492822"/>
                <a:gd name="connsiteX115" fmla="*/ 68865 w 317289"/>
                <a:gd name="connsiteY115" fmla="*/ 208951 h 492822"/>
                <a:gd name="connsiteX116" fmla="*/ 67639 w 317289"/>
                <a:gd name="connsiteY116" fmla="*/ 208216 h 492822"/>
                <a:gd name="connsiteX117" fmla="*/ 33921 w 317289"/>
                <a:gd name="connsiteY117" fmla="*/ 209168 h 492822"/>
                <a:gd name="connsiteX118" fmla="*/ 17347 w 317289"/>
                <a:gd name="connsiteY118" fmla="*/ 213264 h 492822"/>
                <a:gd name="connsiteX119" fmla="*/ 22967 w 317289"/>
                <a:gd name="connsiteY119" fmla="*/ 203739 h 492822"/>
                <a:gd name="connsiteX120" fmla="*/ 22967 w 317289"/>
                <a:gd name="connsiteY120" fmla="*/ 203739 h 492822"/>
                <a:gd name="connsiteX121" fmla="*/ 24872 w 317289"/>
                <a:gd name="connsiteY121" fmla="*/ 201739 h 492822"/>
                <a:gd name="connsiteX122" fmla="*/ 30778 w 317289"/>
                <a:gd name="connsiteY122" fmla="*/ 196119 h 492822"/>
                <a:gd name="connsiteX123" fmla="*/ 38302 w 317289"/>
                <a:gd name="connsiteY123" fmla="*/ 189452 h 492822"/>
                <a:gd name="connsiteX124" fmla="*/ 41922 w 317289"/>
                <a:gd name="connsiteY124" fmla="*/ 186404 h 492822"/>
                <a:gd name="connsiteX125" fmla="*/ 43065 w 317289"/>
                <a:gd name="connsiteY125" fmla="*/ 185451 h 492822"/>
                <a:gd name="connsiteX126" fmla="*/ 44875 w 317289"/>
                <a:gd name="connsiteY126" fmla="*/ 184022 h 492822"/>
                <a:gd name="connsiteX127" fmla="*/ 61353 w 317289"/>
                <a:gd name="connsiteY127" fmla="*/ 172973 h 492822"/>
                <a:gd name="connsiteX128" fmla="*/ 63925 w 317289"/>
                <a:gd name="connsiteY128" fmla="*/ 171640 h 492822"/>
                <a:gd name="connsiteX129" fmla="*/ 68687 w 317289"/>
                <a:gd name="connsiteY129" fmla="*/ 169354 h 492822"/>
                <a:gd name="connsiteX130" fmla="*/ 71830 w 317289"/>
                <a:gd name="connsiteY130" fmla="*/ 167354 h 492822"/>
                <a:gd name="connsiteX131" fmla="*/ 75926 w 317289"/>
                <a:gd name="connsiteY131" fmla="*/ 164401 h 492822"/>
                <a:gd name="connsiteX132" fmla="*/ 170414 w 317289"/>
                <a:gd name="connsiteY132" fmla="*/ 140684 h 492822"/>
                <a:gd name="connsiteX133" fmla="*/ 196513 w 317289"/>
                <a:gd name="connsiteY133" fmla="*/ 129920 h 492822"/>
                <a:gd name="connsiteX134" fmla="*/ 41541 w 317289"/>
                <a:gd name="connsiteY134" fmla="*/ 352901 h 492822"/>
                <a:gd name="connsiteX135" fmla="*/ 41541 w 317289"/>
                <a:gd name="connsiteY135" fmla="*/ 352901 h 492822"/>
                <a:gd name="connsiteX136" fmla="*/ 41541 w 317289"/>
                <a:gd name="connsiteY136" fmla="*/ 352901 h 492822"/>
                <a:gd name="connsiteX137" fmla="*/ 49828 w 317289"/>
                <a:gd name="connsiteY137" fmla="*/ 385952 h 492822"/>
                <a:gd name="connsiteX138" fmla="*/ 54304 w 317289"/>
                <a:gd name="connsiteY138" fmla="*/ 390620 h 492822"/>
                <a:gd name="connsiteX139" fmla="*/ 54304 w 317289"/>
                <a:gd name="connsiteY139" fmla="*/ 390620 h 492822"/>
                <a:gd name="connsiteX140" fmla="*/ 56781 w 317289"/>
                <a:gd name="connsiteY140" fmla="*/ 391477 h 492822"/>
                <a:gd name="connsiteX141" fmla="*/ 63639 w 317289"/>
                <a:gd name="connsiteY141" fmla="*/ 393096 h 492822"/>
                <a:gd name="connsiteX142" fmla="*/ 64210 w 317289"/>
                <a:gd name="connsiteY142" fmla="*/ 393096 h 492822"/>
                <a:gd name="connsiteX143" fmla="*/ 67544 w 317289"/>
                <a:gd name="connsiteY143" fmla="*/ 393096 h 492822"/>
                <a:gd name="connsiteX144" fmla="*/ 70973 w 317289"/>
                <a:gd name="connsiteY144" fmla="*/ 393096 h 492822"/>
                <a:gd name="connsiteX145" fmla="*/ 79641 w 317289"/>
                <a:gd name="connsiteY145" fmla="*/ 389953 h 492822"/>
                <a:gd name="connsiteX146" fmla="*/ 96976 w 317289"/>
                <a:gd name="connsiteY146" fmla="*/ 383571 h 492822"/>
                <a:gd name="connsiteX147" fmla="*/ 115264 w 317289"/>
                <a:gd name="connsiteY147" fmla="*/ 376713 h 492822"/>
                <a:gd name="connsiteX148" fmla="*/ 130790 w 317289"/>
                <a:gd name="connsiteY148" fmla="*/ 372617 h 492822"/>
                <a:gd name="connsiteX149" fmla="*/ 138982 w 317289"/>
                <a:gd name="connsiteY149" fmla="*/ 373951 h 492822"/>
                <a:gd name="connsiteX150" fmla="*/ 137648 w 317289"/>
                <a:gd name="connsiteY150" fmla="*/ 382142 h 492822"/>
                <a:gd name="connsiteX151" fmla="*/ 125361 w 317289"/>
                <a:gd name="connsiteY151" fmla="*/ 391668 h 492822"/>
                <a:gd name="connsiteX152" fmla="*/ 140887 w 317289"/>
                <a:gd name="connsiteY152" fmla="*/ 392810 h 492822"/>
                <a:gd name="connsiteX153" fmla="*/ 182320 w 317289"/>
                <a:gd name="connsiteY153" fmla="*/ 395954 h 492822"/>
                <a:gd name="connsiteX154" fmla="*/ 225183 w 317289"/>
                <a:gd name="connsiteY154" fmla="*/ 396811 h 492822"/>
                <a:gd name="connsiteX155" fmla="*/ 245757 w 317289"/>
                <a:gd name="connsiteY155" fmla="*/ 395192 h 492822"/>
                <a:gd name="connsiteX156" fmla="*/ 248424 w 317289"/>
                <a:gd name="connsiteY156" fmla="*/ 395192 h 492822"/>
                <a:gd name="connsiteX157" fmla="*/ 253186 w 317289"/>
                <a:gd name="connsiteY157" fmla="*/ 394335 h 492822"/>
                <a:gd name="connsiteX158" fmla="*/ 262711 w 317289"/>
                <a:gd name="connsiteY158" fmla="*/ 392334 h 492822"/>
                <a:gd name="connsiteX159" fmla="*/ 281761 w 317289"/>
                <a:gd name="connsiteY159" fmla="*/ 385952 h 492822"/>
                <a:gd name="connsiteX160" fmla="*/ 282904 w 317289"/>
                <a:gd name="connsiteY160" fmla="*/ 385476 h 492822"/>
                <a:gd name="connsiteX161" fmla="*/ 282904 w 317289"/>
                <a:gd name="connsiteY161" fmla="*/ 385476 h 492822"/>
                <a:gd name="connsiteX162" fmla="*/ 287191 w 317289"/>
                <a:gd name="connsiteY162" fmla="*/ 382809 h 492822"/>
                <a:gd name="connsiteX163" fmla="*/ 290048 w 317289"/>
                <a:gd name="connsiteY163" fmla="*/ 380904 h 492822"/>
                <a:gd name="connsiteX164" fmla="*/ 292334 w 317289"/>
                <a:gd name="connsiteY164" fmla="*/ 378809 h 492822"/>
                <a:gd name="connsiteX165" fmla="*/ 295668 w 317289"/>
                <a:gd name="connsiteY165" fmla="*/ 375189 h 492822"/>
                <a:gd name="connsiteX166" fmla="*/ 297382 w 317289"/>
                <a:gd name="connsiteY166" fmla="*/ 372617 h 492822"/>
                <a:gd name="connsiteX167" fmla="*/ 302145 w 317289"/>
                <a:gd name="connsiteY167" fmla="*/ 364712 h 492822"/>
                <a:gd name="connsiteX168" fmla="*/ 311670 w 317289"/>
                <a:gd name="connsiteY168" fmla="*/ 348424 h 492822"/>
                <a:gd name="connsiteX169" fmla="*/ 313099 w 317289"/>
                <a:gd name="connsiteY169" fmla="*/ 346328 h 492822"/>
                <a:gd name="connsiteX170" fmla="*/ 310622 w 317289"/>
                <a:gd name="connsiteY170" fmla="*/ 335660 h 492822"/>
                <a:gd name="connsiteX171" fmla="*/ 297859 w 317289"/>
                <a:gd name="connsiteY171" fmla="*/ 283082 h 492822"/>
                <a:gd name="connsiteX172" fmla="*/ 293477 w 317289"/>
                <a:gd name="connsiteY172" fmla="*/ 264032 h 492822"/>
                <a:gd name="connsiteX173" fmla="*/ 291477 w 317289"/>
                <a:gd name="connsiteY173" fmla="*/ 260603 h 492822"/>
                <a:gd name="connsiteX174" fmla="*/ 287381 w 317289"/>
                <a:gd name="connsiteY174" fmla="*/ 249364 h 492822"/>
                <a:gd name="connsiteX175" fmla="*/ 281476 w 317289"/>
                <a:gd name="connsiteY175" fmla="*/ 230314 h 492822"/>
                <a:gd name="connsiteX176" fmla="*/ 273379 w 317289"/>
                <a:gd name="connsiteY176" fmla="*/ 244316 h 492822"/>
                <a:gd name="connsiteX177" fmla="*/ 262902 w 317289"/>
                <a:gd name="connsiteY177" fmla="*/ 254507 h 492822"/>
                <a:gd name="connsiteX178" fmla="*/ 243280 w 317289"/>
                <a:gd name="connsiteY178" fmla="*/ 271271 h 492822"/>
                <a:gd name="connsiteX179" fmla="*/ 208324 w 317289"/>
                <a:gd name="connsiteY179" fmla="*/ 288035 h 492822"/>
                <a:gd name="connsiteX180" fmla="*/ 183844 w 317289"/>
                <a:gd name="connsiteY180" fmla="*/ 295751 h 492822"/>
                <a:gd name="connsiteX181" fmla="*/ 117169 w 317289"/>
                <a:gd name="connsiteY181" fmla="*/ 311848 h 492822"/>
                <a:gd name="connsiteX182" fmla="*/ 62496 w 317289"/>
                <a:gd name="connsiteY182" fmla="*/ 319944 h 492822"/>
                <a:gd name="connsiteX183" fmla="*/ 57638 w 317289"/>
                <a:gd name="connsiteY183" fmla="*/ 319944 h 492822"/>
                <a:gd name="connsiteX184" fmla="*/ 56305 w 317289"/>
                <a:gd name="connsiteY184" fmla="*/ 324040 h 492822"/>
                <a:gd name="connsiteX185" fmla="*/ 55352 w 317289"/>
                <a:gd name="connsiteY185" fmla="*/ 326231 h 492822"/>
                <a:gd name="connsiteX186" fmla="*/ 78117 w 317289"/>
                <a:gd name="connsiteY186" fmla="*/ 321659 h 492822"/>
                <a:gd name="connsiteX187" fmla="*/ 102882 w 317289"/>
                <a:gd name="connsiteY187" fmla="*/ 319944 h 492822"/>
                <a:gd name="connsiteX188" fmla="*/ 127552 w 317289"/>
                <a:gd name="connsiteY188" fmla="*/ 327279 h 492822"/>
                <a:gd name="connsiteX189" fmla="*/ 127116 w 317289"/>
                <a:gd name="connsiteY189" fmla="*/ 336698 h 492822"/>
                <a:gd name="connsiteX190" fmla="*/ 123075 w 317289"/>
                <a:gd name="connsiteY190" fmla="*/ 338423 h 492822"/>
                <a:gd name="connsiteX191" fmla="*/ 111264 w 317289"/>
                <a:gd name="connsiteY191" fmla="*/ 336708 h 492822"/>
                <a:gd name="connsiteX192" fmla="*/ 101072 w 317289"/>
                <a:gd name="connsiteY192" fmla="*/ 335851 h 492822"/>
                <a:gd name="connsiteX193" fmla="*/ 79260 w 317289"/>
                <a:gd name="connsiteY193" fmla="*/ 337089 h 492822"/>
                <a:gd name="connsiteX194" fmla="*/ 63163 w 317289"/>
                <a:gd name="connsiteY194" fmla="*/ 339090 h 492822"/>
                <a:gd name="connsiteX195" fmla="*/ 50113 w 317289"/>
                <a:gd name="connsiteY195" fmla="*/ 343757 h 492822"/>
                <a:gd name="connsiteX196" fmla="*/ 44779 w 317289"/>
                <a:gd name="connsiteY196" fmla="*/ 344614 h 492822"/>
                <a:gd name="connsiteX197" fmla="*/ 43922 w 317289"/>
                <a:gd name="connsiteY197" fmla="*/ 346233 h 492822"/>
                <a:gd name="connsiteX198" fmla="*/ 43351 w 317289"/>
                <a:gd name="connsiteY198" fmla="*/ 347471 h 492822"/>
                <a:gd name="connsiteX199" fmla="*/ 43351 w 317289"/>
                <a:gd name="connsiteY199" fmla="*/ 348519 h 492822"/>
                <a:gd name="connsiteX200" fmla="*/ 42208 w 317289"/>
                <a:gd name="connsiteY200" fmla="*/ 352710 h 492822"/>
                <a:gd name="connsiteX201" fmla="*/ 42208 w 317289"/>
                <a:gd name="connsiteY201" fmla="*/ 352710 h 492822"/>
                <a:gd name="connsiteX202" fmla="*/ 42208 w 317289"/>
                <a:gd name="connsiteY202" fmla="*/ 354139 h 492822"/>
                <a:gd name="connsiteX203" fmla="*/ 42208 w 317289"/>
                <a:gd name="connsiteY203" fmla="*/ 358901 h 492822"/>
                <a:gd name="connsiteX204" fmla="*/ 42208 w 317289"/>
                <a:gd name="connsiteY204" fmla="*/ 363473 h 492822"/>
                <a:gd name="connsiteX205" fmla="*/ 43065 w 317289"/>
                <a:gd name="connsiteY205" fmla="*/ 368617 h 492822"/>
                <a:gd name="connsiteX206" fmla="*/ 44875 w 317289"/>
                <a:gd name="connsiteY206" fmla="*/ 375380 h 492822"/>
                <a:gd name="connsiteX207" fmla="*/ 46208 w 317289"/>
                <a:gd name="connsiteY207" fmla="*/ 379190 h 492822"/>
                <a:gd name="connsiteX208" fmla="*/ 48589 w 317289"/>
                <a:gd name="connsiteY208" fmla="*/ 383666 h 492822"/>
                <a:gd name="connsiteX209" fmla="*/ 49447 w 317289"/>
                <a:gd name="connsiteY209" fmla="*/ 385000 h 492822"/>
                <a:gd name="connsiteX210" fmla="*/ 50304 w 317289"/>
                <a:gd name="connsiteY210" fmla="*/ 385952 h 492822"/>
                <a:gd name="connsiteX211" fmla="*/ 47827 w 317289"/>
                <a:gd name="connsiteY211" fmla="*/ 128682 h 492822"/>
                <a:gd name="connsiteX212" fmla="*/ 47827 w 317289"/>
                <a:gd name="connsiteY212" fmla="*/ 127634 h 492822"/>
                <a:gd name="connsiteX213" fmla="*/ 50494 w 317289"/>
                <a:gd name="connsiteY213" fmla="*/ 124967 h 492822"/>
                <a:gd name="connsiteX214" fmla="*/ 54495 w 317289"/>
                <a:gd name="connsiteY214" fmla="*/ 123348 h 492822"/>
                <a:gd name="connsiteX215" fmla="*/ 64020 w 317289"/>
                <a:gd name="connsiteY215" fmla="*/ 121062 h 492822"/>
                <a:gd name="connsiteX216" fmla="*/ 74974 w 317289"/>
                <a:gd name="connsiteY216" fmla="*/ 117633 h 492822"/>
                <a:gd name="connsiteX217" fmla="*/ 94500 w 317289"/>
                <a:gd name="connsiteY217" fmla="*/ 108108 h 492822"/>
                <a:gd name="connsiteX218" fmla="*/ 98405 w 317289"/>
                <a:gd name="connsiteY218" fmla="*/ 103441 h 492822"/>
                <a:gd name="connsiteX219" fmla="*/ 98405 w 317289"/>
                <a:gd name="connsiteY219" fmla="*/ 100679 h 492822"/>
                <a:gd name="connsiteX220" fmla="*/ 97262 w 317289"/>
                <a:gd name="connsiteY220" fmla="*/ 98583 h 492822"/>
                <a:gd name="connsiteX221" fmla="*/ 102215 w 317289"/>
                <a:gd name="connsiteY221" fmla="*/ 92106 h 492822"/>
                <a:gd name="connsiteX222" fmla="*/ 94976 w 317289"/>
                <a:gd name="connsiteY222" fmla="*/ 123729 h 492822"/>
                <a:gd name="connsiteX223" fmla="*/ 84308 w 317289"/>
                <a:gd name="connsiteY223" fmla="*/ 129254 h 492822"/>
                <a:gd name="connsiteX224" fmla="*/ 99167 w 317289"/>
                <a:gd name="connsiteY224" fmla="*/ 126301 h 492822"/>
                <a:gd name="connsiteX225" fmla="*/ 152222 w 317289"/>
                <a:gd name="connsiteY225" fmla="*/ 109156 h 492822"/>
                <a:gd name="connsiteX226" fmla="*/ 178034 w 317289"/>
                <a:gd name="connsiteY226" fmla="*/ 98678 h 492822"/>
                <a:gd name="connsiteX227" fmla="*/ 190702 w 317289"/>
                <a:gd name="connsiteY227" fmla="*/ 93344 h 492822"/>
                <a:gd name="connsiteX228" fmla="*/ 196036 w 317289"/>
                <a:gd name="connsiteY228" fmla="*/ 91154 h 492822"/>
                <a:gd name="connsiteX229" fmla="*/ 198894 w 317289"/>
                <a:gd name="connsiteY229" fmla="*/ 89915 h 492822"/>
                <a:gd name="connsiteX230" fmla="*/ 219754 w 317289"/>
                <a:gd name="connsiteY230" fmla="*/ 80390 h 492822"/>
                <a:gd name="connsiteX231" fmla="*/ 238804 w 317289"/>
                <a:gd name="connsiteY231" fmla="*/ 70008 h 492822"/>
                <a:gd name="connsiteX232" fmla="*/ 238804 w 317289"/>
                <a:gd name="connsiteY232" fmla="*/ 70008 h 492822"/>
                <a:gd name="connsiteX233" fmla="*/ 222325 w 317289"/>
                <a:gd name="connsiteY233" fmla="*/ 1333 h 492822"/>
                <a:gd name="connsiteX234" fmla="*/ 219754 w 317289"/>
                <a:gd name="connsiteY234" fmla="*/ 857 h 492822"/>
                <a:gd name="connsiteX235" fmla="*/ 216801 w 317289"/>
                <a:gd name="connsiteY235" fmla="*/ 285 h 492822"/>
                <a:gd name="connsiteX236" fmla="*/ 213943 w 317289"/>
                <a:gd name="connsiteY236" fmla="*/ 285 h 492822"/>
                <a:gd name="connsiteX237" fmla="*/ 196513 w 317289"/>
                <a:gd name="connsiteY237" fmla="*/ 285 h 492822"/>
                <a:gd name="connsiteX238" fmla="*/ 186988 w 317289"/>
                <a:gd name="connsiteY238" fmla="*/ 1142 h 492822"/>
                <a:gd name="connsiteX239" fmla="*/ 183940 w 317289"/>
                <a:gd name="connsiteY239" fmla="*/ 1142 h 492822"/>
                <a:gd name="connsiteX240" fmla="*/ 181368 w 317289"/>
                <a:gd name="connsiteY240" fmla="*/ 1142 h 492822"/>
                <a:gd name="connsiteX241" fmla="*/ 171843 w 317289"/>
                <a:gd name="connsiteY241" fmla="*/ 2952 h 492822"/>
                <a:gd name="connsiteX242" fmla="*/ 164985 w 317289"/>
                <a:gd name="connsiteY242" fmla="*/ 4000 h 492822"/>
                <a:gd name="connsiteX243" fmla="*/ 164985 w 317289"/>
                <a:gd name="connsiteY243" fmla="*/ 4000 h 492822"/>
                <a:gd name="connsiteX244" fmla="*/ 133076 w 317289"/>
                <a:gd name="connsiteY244" fmla="*/ 15335 h 492822"/>
                <a:gd name="connsiteX245" fmla="*/ 108692 w 317289"/>
                <a:gd name="connsiteY245" fmla="*/ 22097 h 492822"/>
                <a:gd name="connsiteX246" fmla="*/ 98405 w 317289"/>
                <a:gd name="connsiteY246" fmla="*/ 29336 h 492822"/>
                <a:gd name="connsiteX247" fmla="*/ 53352 w 317289"/>
                <a:gd name="connsiteY247" fmla="*/ 59721 h 492822"/>
                <a:gd name="connsiteX248" fmla="*/ 43160 w 317289"/>
                <a:gd name="connsiteY248" fmla="*/ 69246 h 492822"/>
                <a:gd name="connsiteX249" fmla="*/ 45541 w 317289"/>
                <a:gd name="connsiteY249" fmla="*/ 67627 h 492822"/>
                <a:gd name="connsiteX250" fmla="*/ 65353 w 317289"/>
                <a:gd name="connsiteY250" fmla="*/ 61817 h 492822"/>
                <a:gd name="connsiteX251" fmla="*/ 86594 w 317289"/>
                <a:gd name="connsiteY251" fmla="*/ 61817 h 492822"/>
                <a:gd name="connsiteX252" fmla="*/ 100691 w 317289"/>
                <a:gd name="connsiteY252" fmla="*/ 73056 h 492822"/>
                <a:gd name="connsiteX253" fmla="*/ 88594 w 317289"/>
                <a:gd name="connsiteY253" fmla="*/ 75247 h 492822"/>
                <a:gd name="connsiteX254" fmla="*/ 68401 w 317289"/>
                <a:gd name="connsiteY254" fmla="*/ 73532 h 492822"/>
                <a:gd name="connsiteX255" fmla="*/ 48113 w 317289"/>
                <a:gd name="connsiteY255" fmla="*/ 78676 h 492822"/>
                <a:gd name="connsiteX256" fmla="*/ 34683 w 317289"/>
                <a:gd name="connsiteY256" fmla="*/ 84296 h 492822"/>
                <a:gd name="connsiteX257" fmla="*/ 33540 w 317289"/>
                <a:gd name="connsiteY257" fmla="*/ 93821 h 492822"/>
                <a:gd name="connsiteX258" fmla="*/ 33540 w 317289"/>
                <a:gd name="connsiteY258" fmla="*/ 96392 h 492822"/>
                <a:gd name="connsiteX259" fmla="*/ 33540 w 317289"/>
                <a:gd name="connsiteY259" fmla="*/ 98012 h 492822"/>
                <a:gd name="connsiteX260" fmla="*/ 35064 w 317289"/>
                <a:gd name="connsiteY260" fmla="*/ 104679 h 492822"/>
                <a:gd name="connsiteX261" fmla="*/ 38969 w 317289"/>
                <a:gd name="connsiteY261" fmla="*/ 116300 h 492822"/>
                <a:gd name="connsiteX262" fmla="*/ 42779 w 317289"/>
                <a:gd name="connsiteY262" fmla="*/ 129920 h 492822"/>
                <a:gd name="connsiteX263" fmla="*/ 46780 w 317289"/>
                <a:gd name="connsiteY263" fmla="*/ 130777 h 492822"/>
                <a:gd name="connsiteX264" fmla="*/ 46780 w 317289"/>
                <a:gd name="connsiteY264" fmla="*/ 128110 h 492822"/>
                <a:gd name="connsiteX265" fmla="*/ 46780 w 317289"/>
                <a:gd name="connsiteY265" fmla="*/ 128111 h 492822"/>
                <a:gd name="connsiteX266" fmla="*/ 47827 w 317289"/>
                <a:gd name="connsiteY266" fmla="*/ 128682 h 492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317289" h="492822">
                  <a:moveTo>
                    <a:pt x="306050" y="447579"/>
                  </a:moveTo>
                  <a:lnTo>
                    <a:pt x="306050" y="447579"/>
                  </a:lnTo>
                  <a:cubicBezTo>
                    <a:pt x="304907" y="450246"/>
                    <a:pt x="303574" y="453008"/>
                    <a:pt x="302240" y="455675"/>
                  </a:cubicBezTo>
                  <a:cubicBezTo>
                    <a:pt x="299834" y="460636"/>
                    <a:pt x="297065" y="465411"/>
                    <a:pt x="293953" y="469963"/>
                  </a:cubicBezTo>
                  <a:lnTo>
                    <a:pt x="293953" y="470534"/>
                  </a:lnTo>
                  <a:cubicBezTo>
                    <a:pt x="293096" y="471582"/>
                    <a:pt x="292239" y="472630"/>
                    <a:pt x="291286" y="473582"/>
                  </a:cubicBezTo>
                  <a:lnTo>
                    <a:pt x="288334" y="476535"/>
                  </a:lnTo>
                  <a:lnTo>
                    <a:pt x="286810" y="477869"/>
                  </a:lnTo>
                  <a:lnTo>
                    <a:pt x="286810" y="477869"/>
                  </a:lnTo>
                  <a:cubicBezTo>
                    <a:pt x="284416" y="479603"/>
                    <a:pt x="281902" y="481162"/>
                    <a:pt x="279285" y="482536"/>
                  </a:cubicBezTo>
                  <a:lnTo>
                    <a:pt x="276523" y="483869"/>
                  </a:lnTo>
                  <a:lnTo>
                    <a:pt x="273665" y="485012"/>
                  </a:lnTo>
                  <a:cubicBezTo>
                    <a:pt x="267331" y="487566"/>
                    <a:pt x="260758" y="489480"/>
                    <a:pt x="254044" y="490727"/>
                  </a:cubicBezTo>
                  <a:cubicBezTo>
                    <a:pt x="252983" y="491011"/>
                    <a:pt x="251899" y="491202"/>
                    <a:pt x="250805" y="491299"/>
                  </a:cubicBezTo>
                  <a:lnTo>
                    <a:pt x="247757" y="491775"/>
                  </a:lnTo>
                  <a:cubicBezTo>
                    <a:pt x="244519" y="491775"/>
                    <a:pt x="241185" y="492347"/>
                    <a:pt x="238232" y="492537"/>
                  </a:cubicBezTo>
                  <a:cubicBezTo>
                    <a:pt x="230903" y="492918"/>
                    <a:pt x="223559" y="492918"/>
                    <a:pt x="216229" y="492537"/>
                  </a:cubicBezTo>
                  <a:lnTo>
                    <a:pt x="205942" y="491585"/>
                  </a:lnTo>
                  <a:lnTo>
                    <a:pt x="202609" y="491108"/>
                  </a:lnTo>
                  <a:lnTo>
                    <a:pt x="198608" y="490537"/>
                  </a:lnTo>
                  <a:cubicBezTo>
                    <a:pt x="191083" y="489298"/>
                    <a:pt x="183559" y="487679"/>
                    <a:pt x="176129" y="485965"/>
                  </a:cubicBezTo>
                  <a:cubicBezTo>
                    <a:pt x="166604" y="483584"/>
                    <a:pt x="157079" y="480821"/>
                    <a:pt x="147554" y="477678"/>
                  </a:cubicBezTo>
                  <a:cubicBezTo>
                    <a:pt x="153382" y="471252"/>
                    <a:pt x="155975" y="462527"/>
                    <a:pt x="154603" y="453961"/>
                  </a:cubicBezTo>
                  <a:cubicBezTo>
                    <a:pt x="154418" y="453029"/>
                    <a:pt x="154027" y="452150"/>
                    <a:pt x="153460" y="451389"/>
                  </a:cubicBezTo>
                  <a:cubicBezTo>
                    <a:pt x="153470" y="450080"/>
                    <a:pt x="153211" y="448783"/>
                    <a:pt x="152698" y="447579"/>
                  </a:cubicBezTo>
                  <a:cubicBezTo>
                    <a:pt x="150424" y="441413"/>
                    <a:pt x="147384" y="435556"/>
                    <a:pt x="143649" y="430149"/>
                  </a:cubicBezTo>
                  <a:cubicBezTo>
                    <a:pt x="168930" y="433283"/>
                    <a:pt x="194375" y="434905"/>
                    <a:pt x="219849" y="435006"/>
                  </a:cubicBezTo>
                  <a:cubicBezTo>
                    <a:pt x="234807" y="434836"/>
                    <a:pt x="249721" y="433370"/>
                    <a:pt x="264426" y="430625"/>
                  </a:cubicBezTo>
                  <a:lnTo>
                    <a:pt x="267950" y="429958"/>
                  </a:lnTo>
                  <a:cubicBezTo>
                    <a:pt x="267739" y="431473"/>
                    <a:pt x="268041" y="433015"/>
                    <a:pt x="268807" y="434339"/>
                  </a:cubicBezTo>
                  <a:cubicBezTo>
                    <a:pt x="271397" y="440013"/>
                    <a:pt x="272914" y="446116"/>
                    <a:pt x="273284" y="452342"/>
                  </a:cubicBezTo>
                  <a:cubicBezTo>
                    <a:pt x="273856" y="456818"/>
                    <a:pt x="276332" y="461867"/>
                    <a:pt x="281476" y="461105"/>
                  </a:cubicBezTo>
                  <a:cubicBezTo>
                    <a:pt x="286619" y="460343"/>
                    <a:pt x="286619" y="449865"/>
                    <a:pt x="286048" y="445388"/>
                  </a:cubicBezTo>
                  <a:cubicBezTo>
                    <a:pt x="285305" y="439056"/>
                    <a:pt x="283468" y="432900"/>
                    <a:pt x="280618" y="427196"/>
                  </a:cubicBezTo>
                  <a:lnTo>
                    <a:pt x="280618" y="427196"/>
                  </a:lnTo>
                  <a:cubicBezTo>
                    <a:pt x="288928" y="424859"/>
                    <a:pt x="296831" y="421261"/>
                    <a:pt x="304050" y="416528"/>
                  </a:cubicBezTo>
                  <a:cubicBezTo>
                    <a:pt x="308344" y="413569"/>
                    <a:pt x="312276" y="410116"/>
                    <a:pt x="315766" y="406241"/>
                  </a:cubicBezTo>
                  <a:lnTo>
                    <a:pt x="316528" y="407479"/>
                  </a:lnTo>
                  <a:cubicBezTo>
                    <a:pt x="316528" y="408146"/>
                    <a:pt x="317194" y="409384"/>
                    <a:pt x="317290" y="409860"/>
                  </a:cubicBezTo>
                  <a:lnTo>
                    <a:pt x="317290" y="409860"/>
                  </a:lnTo>
                  <a:cubicBezTo>
                    <a:pt x="317238" y="410175"/>
                    <a:pt x="317238" y="410497"/>
                    <a:pt x="317290" y="410813"/>
                  </a:cubicBezTo>
                  <a:cubicBezTo>
                    <a:pt x="317290" y="412241"/>
                    <a:pt x="317290" y="413765"/>
                    <a:pt x="317290" y="415289"/>
                  </a:cubicBezTo>
                  <a:cubicBezTo>
                    <a:pt x="317290" y="416813"/>
                    <a:pt x="317290" y="417671"/>
                    <a:pt x="317290" y="418814"/>
                  </a:cubicBezTo>
                  <a:cubicBezTo>
                    <a:pt x="317290" y="417575"/>
                    <a:pt x="317290" y="421481"/>
                    <a:pt x="317290" y="422147"/>
                  </a:cubicBezTo>
                  <a:cubicBezTo>
                    <a:pt x="316623" y="425577"/>
                    <a:pt x="316242" y="428053"/>
                    <a:pt x="315956" y="430244"/>
                  </a:cubicBezTo>
                  <a:cubicBezTo>
                    <a:pt x="313734" y="433824"/>
                    <a:pt x="311883" y="437622"/>
                    <a:pt x="310432" y="441578"/>
                  </a:cubicBezTo>
                  <a:cubicBezTo>
                    <a:pt x="309955" y="443007"/>
                    <a:pt x="309384" y="444436"/>
                    <a:pt x="308908" y="445769"/>
                  </a:cubicBezTo>
                  <a:lnTo>
                    <a:pt x="308050" y="447865"/>
                  </a:lnTo>
                  <a:close/>
                  <a:moveTo>
                    <a:pt x="85451" y="451008"/>
                  </a:moveTo>
                  <a:lnTo>
                    <a:pt x="85451" y="451008"/>
                  </a:lnTo>
                  <a:cubicBezTo>
                    <a:pt x="84118" y="449865"/>
                    <a:pt x="82879" y="448627"/>
                    <a:pt x="81641" y="447389"/>
                  </a:cubicBezTo>
                  <a:cubicBezTo>
                    <a:pt x="81641" y="447389"/>
                    <a:pt x="81641" y="446722"/>
                    <a:pt x="80784" y="445865"/>
                  </a:cubicBezTo>
                  <a:lnTo>
                    <a:pt x="80308" y="444436"/>
                  </a:lnTo>
                  <a:cubicBezTo>
                    <a:pt x="80405" y="443709"/>
                    <a:pt x="80405" y="442972"/>
                    <a:pt x="80308" y="442245"/>
                  </a:cubicBezTo>
                  <a:cubicBezTo>
                    <a:pt x="80647" y="441476"/>
                    <a:pt x="81062" y="440742"/>
                    <a:pt x="81546" y="440054"/>
                  </a:cubicBezTo>
                  <a:cubicBezTo>
                    <a:pt x="84308" y="435482"/>
                    <a:pt x="88880" y="432053"/>
                    <a:pt x="91738" y="427481"/>
                  </a:cubicBezTo>
                  <a:cubicBezTo>
                    <a:pt x="96500" y="427481"/>
                    <a:pt x="101263" y="427481"/>
                    <a:pt x="106025" y="427481"/>
                  </a:cubicBezTo>
                  <a:cubicBezTo>
                    <a:pt x="113169" y="427481"/>
                    <a:pt x="120122" y="427481"/>
                    <a:pt x="127171" y="428243"/>
                  </a:cubicBezTo>
                  <a:cubicBezTo>
                    <a:pt x="126159" y="429966"/>
                    <a:pt x="125820" y="432001"/>
                    <a:pt x="126218" y="433959"/>
                  </a:cubicBezTo>
                  <a:cubicBezTo>
                    <a:pt x="126885" y="438245"/>
                    <a:pt x="131076" y="441102"/>
                    <a:pt x="133552" y="444436"/>
                  </a:cubicBezTo>
                  <a:cubicBezTo>
                    <a:pt x="136029" y="447770"/>
                    <a:pt x="138315" y="450913"/>
                    <a:pt x="140887" y="453961"/>
                  </a:cubicBezTo>
                  <a:cubicBezTo>
                    <a:pt x="140645" y="459264"/>
                    <a:pt x="138820" y="464373"/>
                    <a:pt x="135648" y="468629"/>
                  </a:cubicBezTo>
                  <a:cubicBezTo>
                    <a:pt x="134241" y="470066"/>
                    <a:pt x="132509" y="471144"/>
                    <a:pt x="130600" y="471773"/>
                  </a:cubicBezTo>
                  <a:lnTo>
                    <a:pt x="115455" y="466248"/>
                  </a:lnTo>
                  <a:lnTo>
                    <a:pt x="111169" y="464534"/>
                  </a:lnTo>
                  <a:cubicBezTo>
                    <a:pt x="110407" y="464534"/>
                    <a:pt x="105835" y="462057"/>
                    <a:pt x="110026" y="464534"/>
                  </a:cubicBezTo>
                  <a:lnTo>
                    <a:pt x="103453" y="461486"/>
                  </a:lnTo>
                  <a:cubicBezTo>
                    <a:pt x="99050" y="459426"/>
                    <a:pt x="94758" y="457137"/>
                    <a:pt x="90595" y="454628"/>
                  </a:cubicBezTo>
                  <a:cubicBezTo>
                    <a:pt x="89511" y="453985"/>
                    <a:pt x="88462" y="453285"/>
                    <a:pt x="87451" y="452532"/>
                  </a:cubicBezTo>
                  <a:lnTo>
                    <a:pt x="85451" y="451103"/>
                  </a:lnTo>
                  <a:close/>
                  <a:moveTo>
                    <a:pt x="197084" y="128492"/>
                  </a:moveTo>
                  <a:lnTo>
                    <a:pt x="197084" y="128492"/>
                  </a:lnTo>
                  <a:lnTo>
                    <a:pt x="202513" y="127444"/>
                  </a:lnTo>
                  <a:cubicBezTo>
                    <a:pt x="208575" y="126569"/>
                    <a:pt x="214680" y="126029"/>
                    <a:pt x="220801" y="125825"/>
                  </a:cubicBezTo>
                  <a:cubicBezTo>
                    <a:pt x="227430" y="125396"/>
                    <a:pt x="234080" y="125396"/>
                    <a:pt x="240709" y="125825"/>
                  </a:cubicBezTo>
                  <a:cubicBezTo>
                    <a:pt x="245322" y="126568"/>
                    <a:pt x="249875" y="127651"/>
                    <a:pt x="254329" y="129063"/>
                  </a:cubicBezTo>
                  <a:cubicBezTo>
                    <a:pt x="257663" y="141446"/>
                    <a:pt x="261092" y="153828"/>
                    <a:pt x="264426" y="166211"/>
                  </a:cubicBezTo>
                  <a:cubicBezTo>
                    <a:pt x="264426" y="167068"/>
                    <a:pt x="263950" y="167830"/>
                    <a:pt x="263664" y="168592"/>
                  </a:cubicBezTo>
                  <a:cubicBezTo>
                    <a:pt x="259854" y="178784"/>
                    <a:pt x="258901" y="190118"/>
                    <a:pt x="255568" y="200596"/>
                  </a:cubicBezTo>
                  <a:cubicBezTo>
                    <a:pt x="254139" y="205073"/>
                    <a:pt x="252234" y="211073"/>
                    <a:pt x="250996" y="213931"/>
                  </a:cubicBezTo>
                  <a:cubicBezTo>
                    <a:pt x="248805" y="218884"/>
                    <a:pt x="245757" y="223456"/>
                    <a:pt x="243566" y="228218"/>
                  </a:cubicBezTo>
                  <a:cubicBezTo>
                    <a:pt x="241955" y="231920"/>
                    <a:pt x="240109" y="235515"/>
                    <a:pt x="238042" y="238982"/>
                  </a:cubicBezTo>
                  <a:cubicBezTo>
                    <a:pt x="232227" y="242151"/>
                    <a:pt x="226250" y="245012"/>
                    <a:pt x="220135" y="247554"/>
                  </a:cubicBezTo>
                  <a:cubicBezTo>
                    <a:pt x="209276" y="251840"/>
                    <a:pt x="197941" y="254222"/>
                    <a:pt x="186988" y="258032"/>
                  </a:cubicBezTo>
                  <a:cubicBezTo>
                    <a:pt x="177463" y="261080"/>
                    <a:pt x="168509" y="263556"/>
                    <a:pt x="159175" y="266033"/>
                  </a:cubicBezTo>
                  <a:cubicBezTo>
                    <a:pt x="134029" y="272700"/>
                    <a:pt x="108597" y="278320"/>
                    <a:pt x="82975" y="282701"/>
                  </a:cubicBezTo>
                  <a:cubicBezTo>
                    <a:pt x="87606" y="279885"/>
                    <a:pt x="91390" y="275870"/>
                    <a:pt x="93928" y="271081"/>
                  </a:cubicBezTo>
                  <a:cubicBezTo>
                    <a:pt x="95327" y="267961"/>
                    <a:pt x="93931" y="264297"/>
                    <a:pt x="90810" y="262899"/>
                  </a:cubicBezTo>
                  <a:cubicBezTo>
                    <a:pt x="88187" y="261723"/>
                    <a:pt x="85099" y="262508"/>
                    <a:pt x="83356" y="264794"/>
                  </a:cubicBezTo>
                  <a:cubicBezTo>
                    <a:pt x="79573" y="269260"/>
                    <a:pt x="74061" y="271895"/>
                    <a:pt x="68211" y="272033"/>
                  </a:cubicBezTo>
                  <a:cubicBezTo>
                    <a:pt x="61448" y="273462"/>
                    <a:pt x="54781" y="274319"/>
                    <a:pt x="48113" y="276320"/>
                  </a:cubicBezTo>
                  <a:cubicBezTo>
                    <a:pt x="43885" y="277813"/>
                    <a:pt x="39777" y="279628"/>
                    <a:pt x="35826" y="281749"/>
                  </a:cubicBezTo>
                  <a:cubicBezTo>
                    <a:pt x="32419" y="284040"/>
                    <a:pt x="28740" y="285896"/>
                    <a:pt x="24872" y="287273"/>
                  </a:cubicBezTo>
                  <a:lnTo>
                    <a:pt x="19348" y="288226"/>
                  </a:lnTo>
                  <a:lnTo>
                    <a:pt x="18014" y="288226"/>
                  </a:lnTo>
                  <a:lnTo>
                    <a:pt x="11442" y="288226"/>
                  </a:lnTo>
                  <a:lnTo>
                    <a:pt x="10108" y="288226"/>
                  </a:lnTo>
                  <a:lnTo>
                    <a:pt x="8680" y="288226"/>
                  </a:lnTo>
                  <a:cubicBezTo>
                    <a:pt x="7070" y="287903"/>
                    <a:pt x="5480" y="287489"/>
                    <a:pt x="3917" y="286988"/>
                  </a:cubicBezTo>
                  <a:lnTo>
                    <a:pt x="1441" y="286035"/>
                  </a:lnTo>
                  <a:cubicBezTo>
                    <a:pt x="1229" y="283146"/>
                    <a:pt x="783" y="280279"/>
                    <a:pt x="107" y="277463"/>
                  </a:cubicBezTo>
                  <a:cubicBezTo>
                    <a:pt x="62" y="276797"/>
                    <a:pt x="62" y="276129"/>
                    <a:pt x="107" y="275462"/>
                  </a:cubicBezTo>
                  <a:lnTo>
                    <a:pt x="107" y="275462"/>
                  </a:lnTo>
                  <a:cubicBezTo>
                    <a:pt x="-36" y="273179"/>
                    <a:pt x="-36" y="270888"/>
                    <a:pt x="107" y="268604"/>
                  </a:cubicBezTo>
                  <a:cubicBezTo>
                    <a:pt x="107" y="266699"/>
                    <a:pt x="107" y="264794"/>
                    <a:pt x="107" y="262889"/>
                  </a:cubicBezTo>
                  <a:cubicBezTo>
                    <a:pt x="143" y="262541"/>
                    <a:pt x="143" y="262190"/>
                    <a:pt x="107" y="261842"/>
                  </a:cubicBezTo>
                  <a:lnTo>
                    <a:pt x="679" y="258508"/>
                  </a:lnTo>
                  <a:cubicBezTo>
                    <a:pt x="1554" y="254007"/>
                    <a:pt x="2667" y="249556"/>
                    <a:pt x="4012" y="245173"/>
                  </a:cubicBezTo>
                  <a:cubicBezTo>
                    <a:pt x="5155" y="241172"/>
                    <a:pt x="6489" y="237362"/>
                    <a:pt x="8013" y="233457"/>
                  </a:cubicBezTo>
                  <a:cubicBezTo>
                    <a:pt x="8013" y="232886"/>
                    <a:pt x="8013" y="232409"/>
                    <a:pt x="8013" y="232219"/>
                  </a:cubicBezTo>
                  <a:lnTo>
                    <a:pt x="8870" y="230314"/>
                  </a:lnTo>
                  <a:cubicBezTo>
                    <a:pt x="8870" y="229742"/>
                    <a:pt x="8870" y="229266"/>
                    <a:pt x="9537" y="228695"/>
                  </a:cubicBezTo>
                  <a:cubicBezTo>
                    <a:pt x="13537" y="227933"/>
                    <a:pt x="17538" y="227361"/>
                    <a:pt x="21443" y="226409"/>
                  </a:cubicBezTo>
                  <a:cubicBezTo>
                    <a:pt x="26872" y="225170"/>
                    <a:pt x="32397" y="224408"/>
                    <a:pt x="37921" y="223456"/>
                  </a:cubicBezTo>
                  <a:cubicBezTo>
                    <a:pt x="48982" y="223208"/>
                    <a:pt x="59760" y="219912"/>
                    <a:pt x="69068" y="213931"/>
                  </a:cubicBezTo>
                  <a:cubicBezTo>
                    <a:pt x="70387" y="212500"/>
                    <a:pt x="70296" y="210270"/>
                    <a:pt x="68865" y="208951"/>
                  </a:cubicBezTo>
                  <a:cubicBezTo>
                    <a:pt x="68511" y="208625"/>
                    <a:pt x="68094" y="208375"/>
                    <a:pt x="67639" y="208216"/>
                  </a:cubicBezTo>
                  <a:cubicBezTo>
                    <a:pt x="56474" y="205961"/>
                    <a:pt x="44941" y="206287"/>
                    <a:pt x="33921" y="209168"/>
                  </a:cubicBezTo>
                  <a:cubicBezTo>
                    <a:pt x="28297" y="210094"/>
                    <a:pt x="22755" y="211464"/>
                    <a:pt x="17347" y="213264"/>
                  </a:cubicBezTo>
                  <a:cubicBezTo>
                    <a:pt x="19062" y="210121"/>
                    <a:pt x="20967" y="206978"/>
                    <a:pt x="22967" y="203739"/>
                  </a:cubicBezTo>
                  <a:lnTo>
                    <a:pt x="22967" y="203739"/>
                  </a:lnTo>
                  <a:lnTo>
                    <a:pt x="24872" y="201739"/>
                  </a:lnTo>
                  <a:lnTo>
                    <a:pt x="30778" y="196119"/>
                  </a:lnTo>
                  <a:lnTo>
                    <a:pt x="38302" y="189452"/>
                  </a:lnTo>
                  <a:lnTo>
                    <a:pt x="41922" y="186404"/>
                  </a:lnTo>
                  <a:lnTo>
                    <a:pt x="43065" y="185451"/>
                  </a:lnTo>
                  <a:lnTo>
                    <a:pt x="44875" y="184022"/>
                  </a:lnTo>
                  <a:cubicBezTo>
                    <a:pt x="50149" y="180024"/>
                    <a:pt x="55651" y="176335"/>
                    <a:pt x="61353" y="172973"/>
                  </a:cubicBezTo>
                  <a:lnTo>
                    <a:pt x="63925" y="171640"/>
                  </a:lnTo>
                  <a:cubicBezTo>
                    <a:pt x="63925" y="171640"/>
                    <a:pt x="67735" y="169925"/>
                    <a:pt x="68687" y="169354"/>
                  </a:cubicBezTo>
                  <a:cubicBezTo>
                    <a:pt x="69790" y="168778"/>
                    <a:pt x="70841" y="168108"/>
                    <a:pt x="71830" y="167354"/>
                  </a:cubicBezTo>
                  <a:cubicBezTo>
                    <a:pt x="73495" y="166870"/>
                    <a:pt x="74942" y="165827"/>
                    <a:pt x="75926" y="164401"/>
                  </a:cubicBezTo>
                  <a:cubicBezTo>
                    <a:pt x="108547" y="161962"/>
                    <a:pt x="140508" y="153940"/>
                    <a:pt x="170414" y="140684"/>
                  </a:cubicBezTo>
                  <a:lnTo>
                    <a:pt x="196513" y="129920"/>
                  </a:lnTo>
                  <a:close/>
                  <a:moveTo>
                    <a:pt x="41541" y="352901"/>
                  </a:moveTo>
                  <a:lnTo>
                    <a:pt x="41541" y="352901"/>
                  </a:lnTo>
                  <a:cubicBezTo>
                    <a:pt x="41541" y="356044"/>
                    <a:pt x="41541" y="354139"/>
                    <a:pt x="41541" y="352901"/>
                  </a:cubicBezTo>
                  <a:close/>
                  <a:moveTo>
                    <a:pt x="49828" y="385952"/>
                  </a:moveTo>
                  <a:lnTo>
                    <a:pt x="54304" y="390620"/>
                  </a:lnTo>
                  <a:lnTo>
                    <a:pt x="54304" y="390620"/>
                  </a:lnTo>
                  <a:lnTo>
                    <a:pt x="56781" y="391477"/>
                  </a:lnTo>
                  <a:cubicBezTo>
                    <a:pt x="59067" y="392048"/>
                    <a:pt x="61258" y="392715"/>
                    <a:pt x="63639" y="393096"/>
                  </a:cubicBezTo>
                  <a:lnTo>
                    <a:pt x="64210" y="393096"/>
                  </a:lnTo>
                  <a:lnTo>
                    <a:pt x="67544" y="393096"/>
                  </a:lnTo>
                  <a:lnTo>
                    <a:pt x="70973" y="393096"/>
                  </a:lnTo>
                  <a:cubicBezTo>
                    <a:pt x="73831" y="391858"/>
                    <a:pt x="76879" y="391001"/>
                    <a:pt x="79641" y="389953"/>
                  </a:cubicBezTo>
                  <a:cubicBezTo>
                    <a:pt x="85451" y="387857"/>
                    <a:pt x="91261" y="385952"/>
                    <a:pt x="96976" y="383571"/>
                  </a:cubicBezTo>
                  <a:cubicBezTo>
                    <a:pt x="102830" y="380685"/>
                    <a:pt x="108956" y="378388"/>
                    <a:pt x="115264" y="376713"/>
                  </a:cubicBezTo>
                  <a:cubicBezTo>
                    <a:pt x="120643" y="376286"/>
                    <a:pt x="125901" y="374899"/>
                    <a:pt x="130790" y="372617"/>
                  </a:cubicBezTo>
                  <a:cubicBezTo>
                    <a:pt x="133420" y="370724"/>
                    <a:pt x="137088" y="371321"/>
                    <a:pt x="138982" y="373951"/>
                  </a:cubicBezTo>
                  <a:cubicBezTo>
                    <a:pt x="140875" y="376581"/>
                    <a:pt x="140278" y="380249"/>
                    <a:pt x="137648" y="382142"/>
                  </a:cubicBezTo>
                  <a:cubicBezTo>
                    <a:pt x="133984" y="385839"/>
                    <a:pt x="129854" y="389040"/>
                    <a:pt x="125361" y="391668"/>
                  </a:cubicBezTo>
                  <a:lnTo>
                    <a:pt x="140887" y="392810"/>
                  </a:lnTo>
                  <a:lnTo>
                    <a:pt x="182320" y="395954"/>
                  </a:lnTo>
                  <a:cubicBezTo>
                    <a:pt x="196608" y="396811"/>
                    <a:pt x="210895" y="397382"/>
                    <a:pt x="225183" y="396811"/>
                  </a:cubicBezTo>
                  <a:cubicBezTo>
                    <a:pt x="232041" y="396811"/>
                    <a:pt x="238899" y="396049"/>
                    <a:pt x="245757" y="395192"/>
                  </a:cubicBezTo>
                  <a:lnTo>
                    <a:pt x="248424" y="395192"/>
                  </a:lnTo>
                  <a:cubicBezTo>
                    <a:pt x="250027" y="394999"/>
                    <a:pt x="251617" y="394712"/>
                    <a:pt x="253186" y="394335"/>
                  </a:cubicBezTo>
                  <a:cubicBezTo>
                    <a:pt x="256330" y="393763"/>
                    <a:pt x="259473" y="393096"/>
                    <a:pt x="262711" y="392334"/>
                  </a:cubicBezTo>
                  <a:cubicBezTo>
                    <a:pt x="269185" y="390594"/>
                    <a:pt x="275547" y="388463"/>
                    <a:pt x="281761" y="385952"/>
                  </a:cubicBezTo>
                  <a:lnTo>
                    <a:pt x="282904" y="385476"/>
                  </a:lnTo>
                  <a:lnTo>
                    <a:pt x="282904" y="385476"/>
                  </a:lnTo>
                  <a:cubicBezTo>
                    <a:pt x="284380" y="384665"/>
                    <a:pt x="285811" y="383774"/>
                    <a:pt x="287191" y="382809"/>
                  </a:cubicBezTo>
                  <a:lnTo>
                    <a:pt x="290048" y="380904"/>
                  </a:lnTo>
                  <a:cubicBezTo>
                    <a:pt x="290745" y="380138"/>
                    <a:pt x="291510" y="379436"/>
                    <a:pt x="292334" y="378809"/>
                  </a:cubicBezTo>
                  <a:cubicBezTo>
                    <a:pt x="293477" y="377570"/>
                    <a:pt x="294620" y="376427"/>
                    <a:pt x="295668" y="375189"/>
                  </a:cubicBezTo>
                  <a:cubicBezTo>
                    <a:pt x="296716" y="373951"/>
                    <a:pt x="297192" y="372808"/>
                    <a:pt x="297382" y="372617"/>
                  </a:cubicBezTo>
                  <a:cubicBezTo>
                    <a:pt x="299002" y="370046"/>
                    <a:pt x="300526" y="367379"/>
                    <a:pt x="302145" y="364712"/>
                  </a:cubicBezTo>
                  <a:cubicBezTo>
                    <a:pt x="305193" y="359282"/>
                    <a:pt x="308622" y="354044"/>
                    <a:pt x="311670" y="348424"/>
                  </a:cubicBezTo>
                  <a:cubicBezTo>
                    <a:pt x="312023" y="347649"/>
                    <a:pt x="312506" y="346940"/>
                    <a:pt x="313099" y="346328"/>
                  </a:cubicBezTo>
                  <a:cubicBezTo>
                    <a:pt x="312241" y="342709"/>
                    <a:pt x="311479" y="339185"/>
                    <a:pt x="310622" y="335660"/>
                  </a:cubicBezTo>
                  <a:cubicBezTo>
                    <a:pt x="306431" y="318134"/>
                    <a:pt x="302177" y="300608"/>
                    <a:pt x="297859" y="283082"/>
                  </a:cubicBezTo>
                  <a:cubicBezTo>
                    <a:pt x="296335" y="276701"/>
                    <a:pt x="294906" y="270319"/>
                    <a:pt x="293477" y="264032"/>
                  </a:cubicBezTo>
                  <a:cubicBezTo>
                    <a:pt x="292779" y="263016"/>
                    <a:pt x="292112" y="261873"/>
                    <a:pt x="291477" y="260603"/>
                  </a:cubicBezTo>
                  <a:cubicBezTo>
                    <a:pt x="289857" y="256955"/>
                    <a:pt x="288488" y="253199"/>
                    <a:pt x="287381" y="249364"/>
                  </a:cubicBezTo>
                  <a:cubicBezTo>
                    <a:pt x="285095" y="243077"/>
                    <a:pt x="283285" y="236696"/>
                    <a:pt x="281476" y="230314"/>
                  </a:cubicBezTo>
                  <a:cubicBezTo>
                    <a:pt x="279170" y="235198"/>
                    <a:pt x="276462" y="239881"/>
                    <a:pt x="273379" y="244316"/>
                  </a:cubicBezTo>
                  <a:cubicBezTo>
                    <a:pt x="270549" y="248333"/>
                    <a:pt x="266996" y="251789"/>
                    <a:pt x="262902" y="254507"/>
                  </a:cubicBezTo>
                  <a:cubicBezTo>
                    <a:pt x="257516" y="261320"/>
                    <a:pt x="250850" y="267015"/>
                    <a:pt x="243280" y="271271"/>
                  </a:cubicBezTo>
                  <a:cubicBezTo>
                    <a:pt x="232250" y="278073"/>
                    <a:pt x="220533" y="283692"/>
                    <a:pt x="208324" y="288035"/>
                  </a:cubicBezTo>
                  <a:cubicBezTo>
                    <a:pt x="200227" y="290798"/>
                    <a:pt x="192036" y="293465"/>
                    <a:pt x="183844" y="295751"/>
                  </a:cubicBezTo>
                  <a:cubicBezTo>
                    <a:pt x="161746" y="302101"/>
                    <a:pt x="139521" y="307466"/>
                    <a:pt x="117169" y="311848"/>
                  </a:cubicBezTo>
                  <a:cubicBezTo>
                    <a:pt x="99106" y="315543"/>
                    <a:pt x="80855" y="318246"/>
                    <a:pt x="62496" y="319944"/>
                  </a:cubicBezTo>
                  <a:lnTo>
                    <a:pt x="57638" y="319944"/>
                  </a:lnTo>
                  <a:cubicBezTo>
                    <a:pt x="57294" y="321340"/>
                    <a:pt x="56848" y="322709"/>
                    <a:pt x="56305" y="324040"/>
                  </a:cubicBezTo>
                  <a:cubicBezTo>
                    <a:pt x="56305" y="324802"/>
                    <a:pt x="55638" y="325564"/>
                    <a:pt x="55352" y="326231"/>
                  </a:cubicBezTo>
                  <a:cubicBezTo>
                    <a:pt x="62710" y="323724"/>
                    <a:pt x="70362" y="322187"/>
                    <a:pt x="78117" y="321659"/>
                  </a:cubicBezTo>
                  <a:cubicBezTo>
                    <a:pt x="86307" y="320374"/>
                    <a:pt x="94593" y="319800"/>
                    <a:pt x="102882" y="319944"/>
                  </a:cubicBezTo>
                  <a:cubicBezTo>
                    <a:pt x="111707" y="319453"/>
                    <a:pt x="120428" y="322046"/>
                    <a:pt x="127552" y="327279"/>
                  </a:cubicBezTo>
                  <a:cubicBezTo>
                    <a:pt x="130032" y="330000"/>
                    <a:pt x="129838" y="334217"/>
                    <a:pt x="127116" y="336698"/>
                  </a:cubicBezTo>
                  <a:cubicBezTo>
                    <a:pt x="126003" y="337713"/>
                    <a:pt x="124578" y="338321"/>
                    <a:pt x="123075" y="338423"/>
                  </a:cubicBezTo>
                  <a:cubicBezTo>
                    <a:pt x="119080" y="338367"/>
                    <a:pt x="115110" y="337790"/>
                    <a:pt x="111264" y="336708"/>
                  </a:cubicBezTo>
                  <a:cubicBezTo>
                    <a:pt x="107886" y="336230"/>
                    <a:pt x="104483" y="335943"/>
                    <a:pt x="101072" y="335851"/>
                  </a:cubicBezTo>
                  <a:cubicBezTo>
                    <a:pt x="93781" y="335742"/>
                    <a:pt x="86492" y="336155"/>
                    <a:pt x="79260" y="337089"/>
                  </a:cubicBezTo>
                  <a:cubicBezTo>
                    <a:pt x="73862" y="337463"/>
                    <a:pt x="68488" y="338130"/>
                    <a:pt x="63163" y="339090"/>
                  </a:cubicBezTo>
                  <a:cubicBezTo>
                    <a:pt x="58462" y="339393"/>
                    <a:pt x="53940" y="341010"/>
                    <a:pt x="50113" y="343757"/>
                  </a:cubicBezTo>
                  <a:cubicBezTo>
                    <a:pt x="48803" y="345341"/>
                    <a:pt x="46521" y="345708"/>
                    <a:pt x="44779" y="344614"/>
                  </a:cubicBezTo>
                  <a:lnTo>
                    <a:pt x="43922" y="346233"/>
                  </a:lnTo>
                  <a:lnTo>
                    <a:pt x="43351" y="347471"/>
                  </a:lnTo>
                  <a:lnTo>
                    <a:pt x="43351" y="348519"/>
                  </a:lnTo>
                  <a:cubicBezTo>
                    <a:pt x="43351" y="349948"/>
                    <a:pt x="42493" y="351281"/>
                    <a:pt x="42208" y="352710"/>
                  </a:cubicBezTo>
                  <a:lnTo>
                    <a:pt x="42208" y="352710"/>
                  </a:lnTo>
                  <a:cubicBezTo>
                    <a:pt x="42208" y="352710"/>
                    <a:pt x="42208" y="353663"/>
                    <a:pt x="42208" y="354139"/>
                  </a:cubicBezTo>
                  <a:cubicBezTo>
                    <a:pt x="42208" y="354615"/>
                    <a:pt x="42208" y="357377"/>
                    <a:pt x="42208" y="358901"/>
                  </a:cubicBezTo>
                  <a:cubicBezTo>
                    <a:pt x="42113" y="360424"/>
                    <a:pt x="42113" y="361951"/>
                    <a:pt x="42208" y="363473"/>
                  </a:cubicBezTo>
                  <a:cubicBezTo>
                    <a:pt x="42208" y="364235"/>
                    <a:pt x="42874" y="367760"/>
                    <a:pt x="43065" y="368617"/>
                  </a:cubicBezTo>
                  <a:cubicBezTo>
                    <a:pt x="43522" y="370908"/>
                    <a:pt x="44127" y="373167"/>
                    <a:pt x="44875" y="375380"/>
                  </a:cubicBezTo>
                  <a:cubicBezTo>
                    <a:pt x="44875" y="376332"/>
                    <a:pt x="46970" y="380714"/>
                    <a:pt x="46208" y="379190"/>
                  </a:cubicBezTo>
                  <a:cubicBezTo>
                    <a:pt x="46970" y="380714"/>
                    <a:pt x="47732" y="382238"/>
                    <a:pt x="48589" y="383666"/>
                  </a:cubicBezTo>
                  <a:lnTo>
                    <a:pt x="49447" y="385000"/>
                  </a:lnTo>
                  <a:cubicBezTo>
                    <a:pt x="49683" y="385359"/>
                    <a:pt x="49972" y="385680"/>
                    <a:pt x="50304" y="385952"/>
                  </a:cubicBezTo>
                  <a:close/>
                  <a:moveTo>
                    <a:pt x="47827" y="128682"/>
                  </a:moveTo>
                  <a:cubicBezTo>
                    <a:pt x="47851" y="128333"/>
                    <a:pt x="47851" y="127983"/>
                    <a:pt x="47827" y="127634"/>
                  </a:cubicBezTo>
                  <a:cubicBezTo>
                    <a:pt x="48461" y="126523"/>
                    <a:pt x="49383" y="125601"/>
                    <a:pt x="50494" y="124967"/>
                  </a:cubicBezTo>
                  <a:cubicBezTo>
                    <a:pt x="51760" y="124273"/>
                    <a:pt x="53103" y="123730"/>
                    <a:pt x="54495" y="123348"/>
                  </a:cubicBezTo>
                  <a:cubicBezTo>
                    <a:pt x="57622" y="122400"/>
                    <a:pt x="60803" y="121636"/>
                    <a:pt x="64020" y="121062"/>
                  </a:cubicBezTo>
                  <a:cubicBezTo>
                    <a:pt x="67735" y="120014"/>
                    <a:pt x="71354" y="118967"/>
                    <a:pt x="74974" y="117633"/>
                  </a:cubicBezTo>
                  <a:cubicBezTo>
                    <a:pt x="81973" y="115582"/>
                    <a:pt x="88575" y="112361"/>
                    <a:pt x="94500" y="108108"/>
                  </a:cubicBezTo>
                  <a:cubicBezTo>
                    <a:pt x="96213" y="106949"/>
                    <a:pt x="97566" y="105332"/>
                    <a:pt x="98405" y="103441"/>
                  </a:cubicBezTo>
                  <a:cubicBezTo>
                    <a:pt x="98405" y="103441"/>
                    <a:pt x="98405" y="102107"/>
                    <a:pt x="98405" y="100679"/>
                  </a:cubicBezTo>
                  <a:cubicBezTo>
                    <a:pt x="98153" y="99917"/>
                    <a:pt x="97766" y="99207"/>
                    <a:pt x="97262" y="98583"/>
                  </a:cubicBezTo>
                  <a:cubicBezTo>
                    <a:pt x="94595" y="95154"/>
                    <a:pt x="98024" y="89058"/>
                    <a:pt x="102215" y="92106"/>
                  </a:cubicBezTo>
                  <a:cubicBezTo>
                    <a:pt x="117836" y="101631"/>
                    <a:pt x="106597" y="116776"/>
                    <a:pt x="94976" y="123729"/>
                  </a:cubicBezTo>
                  <a:cubicBezTo>
                    <a:pt x="91521" y="125758"/>
                    <a:pt x="87960" y="127602"/>
                    <a:pt x="84308" y="129254"/>
                  </a:cubicBezTo>
                  <a:cubicBezTo>
                    <a:pt x="89261" y="128396"/>
                    <a:pt x="94309" y="127444"/>
                    <a:pt x="99167" y="126301"/>
                  </a:cubicBezTo>
                  <a:cubicBezTo>
                    <a:pt x="117241" y="121869"/>
                    <a:pt x="134972" y="116139"/>
                    <a:pt x="152222" y="109156"/>
                  </a:cubicBezTo>
                  <a:lnTo>
                    <a:pt x="178034" y="98678"/>
                  </a:lnTo>
                  <a:lnTo>
                    <a:pt x="190702" y="93344"/>
                  </a:lnTo>
                  <a:lnTo>
                    <a:pt x="196036" y="91154"/>
                  </a:lnTo>
                  <a:lnTo>
                    <a:pt x="198894" y="89915"/>
                  </a:lnTo>
                  <a:cubicBezTo>
                    <a:pt x="205847" y="86772"/>
                    <a:pt x="212896" y="83915"/>
                    <a:pt x="219754" y="80390"/>
                  </a:cubicBezTo>
                  <a:cubicBezTo>
                    <a:pt x="226612" y="76866"/>
                    <a:pt x="232041" y="73247"/>
                    <a:pt x="238804" y="70008"/>
                  </a:cubicBezTo>
                  <a:lnTo>
                    <a:pt x="238804" y="70008"/>
                  </a:lnTo>
                  <a:cubicBezTo>
                    <a:pt x="233089" y="47148"/>
                    <a:pt x="227659" y="24288"/>
                    <a:pt x="222325" y="1333"/>
                  </a:cubicBezTo>
                  <a:lnTo>
                    <a:pt x="219754" y="857"/>
                  </a:lnTo>
                  <a:lnTo>
                    <a:pt x="216801" y="285"/>
                  </a:lnTo>
                  <a:lnTo>
                    <a:pt x="213943" y="285"/>
                  </a:lnTo>
                  <a:cubicBezTo>
                    <a:pt x="208139" y="-95"/>
                    <a:pt x="202317" y="-95"/>
                    <a:pt x="196513" y="285"/>
                  </a:cubicBezTo>
                  <a:lnTo>
                    <a:pt x="186988" y="1142"/>
                  </a:lnTo>
                  <a:lnTo>
                    <a:pt x="183940" y="1142"/>
                  </a:lnTo>
                  <a:lnTo>
                    <a:pt x="181368" y="1142"/>
                  </a:lnTo>
                  <a:lnTo>
                    <a:pt x="171843" y="2952"/>
                  </a:lnTo>
                  <a:cubicBezTo>
                    <a:pt x="169557" y="2952"/>
                    <a:pt x="167271" y="3714"/>
                    <a:pt x="164985" y="4000"/>
                  </a:cubicBezTo>
                  <a:cubicBezTo>
                    <a:pt x="162699" y="4286"/>
                    <a:pt x="163175" y="4000"/>
                    <a:pt x="164985" y="4000"/>
                  </a:cubicBezTo>
                  <a:cubicBezTo>
                    <a:pt x="154006" y="6734"/>
                    <a:pt x="143319" y="10530"/>
                    <a:pt x="133076" y="15335"/>
                  </a:cubicBezTo>
                  <a:cubicBezTo>
                    <a:pt x="125492" y="19223"/>
                    <a:pt x="117195" y="21525"/>
                    <a:pt x="108692" y="22097"/>
                  </a:cubicBezTo>
                  <a:cubicBezTo>
                    <a:pt x="105263" y="24669"/>
                    <a:pt x="101929" y="27050"/>
                    <a:pt x="98405" y="29336"/>
                  </a:cubicBezTo>
                  <a:cubicBezTo>
                    <a:pt x="83260" y="38861"/>
                    <a:pt x="67544" y="48386"/>
                    <a:pt x="53352" y="59721"/>
                  </a:cubicBezTo>
                  <a:cubicBezTo>
                    <a:pt x="49709" y="62623"/>
                    <a:pt x="46301" y="65807"/>
                    <a:pt x="43160" y="69246"/>
                  </a:cubicBezTo>
                  <a:cubicBezTo>
                    <a:pt x="43916" y="68652"/>
                    <a:pt x="44711" y="68111"/>
                    <a:pt x="45541" y="67627"/>
                  </a:cubicBezTo>
                  <a:cubicBezTo>
                    <a:pt x="51565" y="64087"/>
                    <a:pt x="58371" y="62091"/>
                    <a:pt x="65353" y="61817"/>
                  </a:cubicBezTo>
                  <a:cubicBezTo>
                    <a:pt x="72391" y="60721"/>
                    <a:pt x="79556" y="60721"/>
                    <a:pt x="86594" y="61817"/>
                  </a:cubicBezTo>
                  <a:cubicBezTo>
                    <a:pt x="92119" y="62769"/>
                    <a:pt x="100691" y="65817"/>
                    <a:pt x="100691" y="73056"/>
                  </a:cubicBezTo>
                  <a:cubicBezTo>
                    <a:pt x="100691" y="80295"/>
                    <a:pt x="92119" y="76961"/>
                    <a:pt x="88594" y="75247"/>
                  </a:cubicBezTo>
                  <a:cubicBezTo>
                    <a:pt x="82119" y="72964"/>
                    <a:pt x="75169" y="72374"/>
                    <a:pt x="68401" y="73532"/>
                  </a:cubicBezTo>
                  <a:cubicBezTo>
                    <a:pt x="61338" y="73702"/>
                    <a:pt x="54404" y="75460"/>
                    <a:pt x="48113" y="78676"/>
                  </a:cubicBezTo>
                  <a:cubicBezTo>
                    <a:pt x="43858" y="81040"/>
                    <a:pt x="39354" y="82925"/>
                    <a:pt x="34683" y="84296"/>
                  </a:cubicBezTo>
                  <a:cubicBezTo>
                    <a:pt x="33717" y="87373"/>
                    <a:pt x="33329" y="90602"/>
                    <a:pt x="33540" y="93821"/>
                  </a:cubicBezTo>
                  <a:cubicBezTo>
                    <a:pt x="33493" y="94677"/>
                    <a:pt x="33493" y="95536"/>
                    <a:pt x="33540" y="96392"/>
                  </a:cubicBezTo>
                  <a:cubicBezTo>
                    <a:pt x="33540" y="96392"/>
                    <a:pt x="33540" y="96392"/>
                    <a:pt x="33540" y="98012"/>
                  </a:cubicBezTo>
                  <a:cubicBezTo>
                    <a:pt x="33540" y="99631"/>
                    <a:pt x="34492" y="102488"/>
                    <a:pt x="35064" y="104679"/>
                  </a:cubicBezTo>
                  <a:cubicBezTo>
                    <a:pt x="36165" y="108617"/>
                    <a:pt x="37468" y="112496"/>
                    <a:pt x="38969" y="116300"/>
                  </a:cubicBezTo>
                  <a:cubicBezTo>
                    <a:pt x="40877" y="120637"/>
                    <a:pt x="42160" y="125223"/>
                    <a:pt x="42779" y="129920"/>
                  </a:cubicBezTo>
                  <a:cubicBezTo>
                    <a:pt x="44094" y="130287"/>
                    <a:pt x="45430" y="130573"/>
                    <a:pt x="46780" y="130777"/>
                  </a:cubicBezTo>
                  <a:cubicBezTo>
                    <a:pt x="46600" y="129898"/>
                    <a:pt x="46600" y="128990"/>
                    <a:pt x="46780" y="128110"/>
                  </a:cubicBezTo>
                  <a:cubicBezTo>
                    <a:pt x="46780" y="128873"/>
                    <a:pt x="46303" y="129349"/>
                    <a:pt x="46780" y="128111"/>
                  </a:cubicBezTo>
                  <a:lnTo>
                    <a:pt x="47827" y="128682"/>
                  </a:ln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xmlns="" id="{DC96080A-3D44-4559-AF9C-5820211D26EE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xmlns="" id="{19A42852-AAB4-4C66-8EB7-D0B4C9BF5CE1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xmlns="" id="{6E3C9EF0-45C4-4A34-9ACF-99E7BB4621DC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xmlns="" id="{6A44BAF7-D84A-4DB2-9E24-D1AD13D57CB2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xmlns="" id="{B96B5C49-EB84-4BDC-A6AF-1EC43314C9C0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xmlns="" id="{EED19F3F-9B76-4CD0-8BA7-F5B0F784B013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xmlns="" id="{018F1752-390A-4F6F-93F3-297C4D0EF8A5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xmlns="" id="{9380D805-E7E4-4679-B6B6-811F27DEDE19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xmlns="" id="{E35E3180-D1B8-41F8-9A75-70BB7208F344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xmlns="" id="{C76C5CDC-89D0-422A-A9BE-1904E150A1B1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xmlns="" id="{C31DA342-A3CB-49BC-A79F-31128B816647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xmlns="" id="{6EAFA3CA-B5B1-4EBC-8B97-6851C380477F}"/>
                </a:ext>
              </a:extLst>
            </p:cNvPr>
            <p:cNvSpPr/>
            <p:nvPr/>
          </p:nvSpPr>
          <p:spPr>
            <a:xfrm>
              <a:off x="1182454" y="2783639"/>
              <a:ext cx="971795" cy="1200439"/>
            </a:xfrm>
            <a:custGeom>
              <a:avLst/>
              <a:gdLst>
                <a:gd name="connsiteX0" fmla="*/ 520732 w 603408"/>
                <a:gd name="connsiteY0" fmla="*/ 74438 h 745378"/>
                <a:gd name="connsiteX1" fmla="*/ 520732 w 603408"/>
                <a:gd name="connsiteY1" fmla="*/ 74438 h 745378"/>
                <a:gd name="connsiteX2" fmla="*/ 519874 w 603408"/>
                <a:gd name="connsiteY2" fmla="*/ 73200 h 745378"/>
                <a:gd name="connsiteX3" fmla="*/ 519874 w 603408"/>
                <a:gd name="connsiteY3" fmla="*/ 72723 h 745378"/>
                <a:gd name="connsiteX4" fmla="*/ 519874 w 603408"/>
                <a:gd name="connsiteY4" fmla="*/ 72723 h 745378"/>
                <a:gd name="connsiteX5" fmla="*/ 519874 w 603408"/>
                <a:gd name="connsiteY5" fmla="*/ 70056 h 745378"/>
                <a:gd name="connsiteX6" fmla="*/ 523494 w 603408"/>
                <a:gd name="connsiteY6" fmla="*/ 61865 h 745378"/>
                <a:gd name="connsiteX7" fmla="*/ 535686 w 603408"/>
                <a:gd name="connsiteY7" fmla="*/ 45101 h 745378"/>
                <a:gd name="connsiteX8" fmla="*/ 537686 w 603408"/>
                <a:gd name="connsiteY8" fmla="*/ 43100 h 745378"/>
                <a:gd name="connsiteX9" fmla="*/ 569690 w 603408"/>
                <a:gd name="connsiteY9" fmla="*/ 59864 h 745378"/>
                <a:gd name="connsiteX10" fmla="*/ 595789 w 603408"/>
                <a:gd name="connsiteY10" fmla="*/ 70628 h 745378"/>
                <a:gd name="connsiteX11" fmla="*/ 603409 w 603408"/>
                <a:gd name="connsiteY11" fmla="*/ 73676 h 745378"/>
                <a:gd name="connsiteX12" fmla="*/ 602552 w 603408"/>
                <a:gd name="connsiteY12" fmla="*/ 76343 h 745378"/>
                <a:gd name="connsiteX13" fmla="*/ 600456 w 603408"/>
                <a:gd name="connsiteY13" fmla="*/ 81772 h 745378"/>
                <a:gd name="connsiteX14" fmla="*/ 595503 w 603408"/>
                <a:gd name="connsiteY14" fmla="*/ 91297 h 745378"/>
                <a:gd name="connsiteX15" fmla="*/ 592455 w 603408"/>
                <a:gd name="connsiteY15" fmla="*/ 95012 h 745378"/>
                <a:gd name="connsiteX16" fmla="*/ 588074 w 603408"/>
                <a:gd name="connsiteY16" fmla="*/ 99108 h 745378"/>
                <a:gd name="connsiteX17" fmla="*/ 586454 w 603408"/>
                <a:gd name="connsiteY17" fmla="*/ 100250 h 745378"/>
                <a:gd name="connsiteX18" fmla="*/ 580739 w 603408"/>
                <a:gd name="connsiteY18" fmla="*/ 103870 h 745378"/>
                <a:gd name="connsiteX19" fmla="*/ 570548 w 603408"/>
                <a:gd name="connsiteY19" fmla="*/ 109299 h 745378"/>
                <a:gd name="connsiteX20" fmla="*/ 565499 w 603408"/>
                <a:gd name="connsiteY20" fmla="*/ 111300 h 745378"/>
                <a:gd name="connsiteX21" fmla="*/ 558546 w 603408"/>
                <a:gd name="connsiteY21" fmla="*/ 113585 h 745378"/>
                <a:gd name="connsiteX22" fmla="*/ 544354 w 603408"/>
                <a:gd name="connsiteY22" fmla="*/ 117014 h 745378"/>
                <a:gd name="connsiteX23" fmla="*/ 538734 w 603408"/>
                <a:gd name="connsiteY23" fmla="*/ 118062 h 745378"/>
                <a:gd name="connsiteX24" fmla="*/ 535400 w 603408"/>
                <a:gd name="connsiteY24" fmla="*/ 118062 h 745378"/>
                <a:gd name="connsiteX25" fmla="*/ 521018 w 603408"/>
                <a:gd name="connsiteY25" fmla="*/ 118920 h 745378"/>
                <a:gd name="connsiteX26" fmla="*/ 507111 w 603408"/>
                <a:gd name="connsiteY26" fmla="*/ 118920 h 745378"/>
                <a:gd name="connsiteX27" fmla="*/ 500444 w 603408"/>
                <a:gd name="connsiteY27" fmla="*/ 118920 h 745378"/>
                <a:gd name="connsiteX28" fmla="*/ 495490 w 603408"/>
                <a:gd name="connsiteY28" fmla="*/ 118348 h 745378"/>
                <a:gd name="connsiteX29" fmla="*/ 491014 w 603408"/>
                <a:gd name="connsiteY29" fmla="*/ 117681 h 745378"/>
                <a:gd name="connsiteX30" fmla="*/ 481489 w 603408"/>
                <a:gd name="connsiteY30" fmla="*/ 115776 h 745378"/>
                <a:gd name="connsiteX31" fmla="*/ 462439 w 603408"/>
                <a:gd name="connsiteY31" fmla="*/ 110157 h 745378"/>
                <a:gd name="connsiteX32" fmla="*/ 443389 w 603408"/>
                <a:gd name="connsiteY32" fmla="*/ 104442 h 745378"/>
                <a:gd name="connsiteX33" fmla="*/ 431673 w 603408"/>
                <a:gd name="connsiteY33" fmla="*/ 102727 h 745378"/>
                <a:gd name="connsiteX34" fmla="*/ 426339 w 603408"/>
                <a:gd name="connsiteY34" fmla="*/ 103680 h 745378"/>
                <a:gd name="connsiteX35" fmla="*/ 421576 w 603408"/>
                <a:gd name="connsiteY35" fmla="*/ 106251 h 745378"/>
                <a:gd name="connsiteX36" fmla="*/ 416242 w 603408"/>
                <a:gd name="connsiteY36" fmla="*/ 107775 h 745378"/>
                <a:gd name="connsiteX37" fmla="*/ 416243 w 603408"/>
                <a:gd name="connsiteY37" fmla="*/ 107775 h 745378"/>
                <a:gd name="connsiteX38" fmla="*/ 408623 w 603408"/>
                <a:gd name="connsiteY38" fmla="*/ 112157 h 745378"/>
                <a:gd name="connsiteX39" fmla="*/ 408623 w 603408"/>
                <a:gd name="connsiteY39" fmla="*/ 112157 h 745378"/>
                <a:gd name="connsiteX40" fmla="*/ 407575 w 603408"/>
                <a:gd name="connsiteY40" fmla="*/ 112919 h 745378"/>
                <a:gd name="connsiteX41" fmla="*/ 403955 w 603408"/>
                <a:gd name="connsiteY41" fmla="*/ 115300 h 745378"/>
                <a:gd name="connsiteX42" fmla="*/ 389382 w 603408"/>
                <a:gd name="connsiteY42" fmla="*/ 123206 h 745378"/>
                <a:gd name="connsiteX43" fmla="*/ 356044 w 603408"/>
                <a:gd name="connsiteY43" fmla="*/ 141494 h 745378"/>
                <a:gd name="connsiteX44" fmla="*/ 352139 w 603408"/>
                <a:gd name="connsiteY44" fmla="*/ 143018 h 745378"/>
                <a:gd name="connsiteX45" fmla="*/ 343662 w 603408"/>
                <a:gd name="connsiteY45" fmla="*/ 145780 h 745378"/>
                <a:gd name="connsiteX46" fmla="*/ 326327 w 603408"/>
                <a:gd name="connsiteY46" fmla="*/ 149685 h 745378"/>
                <a:gd name="connsiteX47" fmla="*/ 309944 w 603408"/>
                <a:gd name="connsiteY47" fmla="*/ 153686 h 745378"/>
                <a:gd name="connsiteX48" fmla="*/ 290132 w 603408"/>
                <a:gd name="connsiteY48" fmla="*/ 162163 h 745378"/>
                <a:gd name="connsiteX49" fmla="*/ 286573 w 603408"/>
                <a:gd name="connsiteY49" fmla="*/ 177655 h 745378"/>
                <a:gd name="connsiteX50" fmla="*/ 290132 w 603408"/>
                <a:gd name="connsiteY50" fmla="*/ 181213 h 745378"/>
                <a:gd name="connsiteX51" fmla="*/ 336994 w 603408"/>
                <a:gd name="connsiteY51" fmla="*/ 188833 h 745378"/>
                <a:gd name="connsiteX52" fmla="*/ 337947 w 603408"/>
                <a:gd name="connsiteY52" fmla="*/ 188833 h 745378"/>
                <a:gd name="connsiteX53" fmla="*/ 334709 w 603408"/>
                <a:gd name="connsiteY53" fmla="*/ 203121 h 745378"/>
                <a:gd name="connsiteX54" fmla="*/ 327279 w 603408"/>
                <a:gd name="connsiteY54" fmla="*/ 239982 h 745378"/>
                <a:gd name="connsiteX55" fmla="*/ 319373 w 603408"/>
                <a:gd name="connsiteY55" fmla="*/ 276654 h 745378"/>
                <a:gd name="connsiteX56" fmla="*/ 314230 w 603408"/>
                <a:gd name="connsiteY56" fmla="*/ 313801 h 745378"/>
                <a:gd name="connsiteX57" fmla="*/ 323755 w 603408"/>
                <a:gd name="connsiteY57" fmla="*/ 317706 h 745378"/>
                <a:gd name="connsiteX58" fmla="*/ 344329 w 603408"/>
                <a:gd name="connsiteY58" fmla="*/ 261128 h 745378"/>
                <a:gd name="connsiteX59" fmla="*/ 349282 w 603408"/>
                <a:gd name="connsiteY59" fmla="*/ 253317 h 745378"/>
                <a:gd name="connsiteX60" fmla="*/ 364617 w 603408"/>
                <a:gd name="connsiteY60" fmla="*/ 235601 h 745378"/>
                <a:gd name="connsiteX61" fmla="*/ 383667 w 603408"/>
                <a:gd name="connsiteY61" fmla="*/ 220742 h 745378"/>
                <a:gd name="connsiteX62" fmla="*/ 382524 w 603408"/>
                <a:gd name="connsiteY62" fmla="*/ 297989 h 745378"/>
                <a:gd name="connsiteX63" fmla="*/ 395669 w 603408"/>
                <a:gd name="connsiteY63" fmla="*/ 504301 h 745378"/>
                <a:gd name="connsiteX64" fmla="*/ 422529 w 603408"/>
                <a:gd name="connsiteY64" fmla="*/ 631555 h 745378"/>
                <a:gd name="connsiteX65" fmla="*/ 441008 w 603408"/>
                <a:gd name="connsiteY65" fmla="*/ 693658 h 745378"/>
                <a:gd name="connsiteX66" fmla="*/ 452533 w 603408"/>
                <a:gd name="connsiteY66" fmla="*/ 725281 h 745378"/>
                <a:gd name="connsiteX67" fmla="*/ 453581 w 603408"/>
                <a:gd name="connsiteY67" fmla="*/ 727853 h 745378"/>
                <a:gd name="connsiteX68" fmla="*/ 447961 w 603408"/>
                <a:gd name="connsiteY68" fmla="*/ 727853 h 745378"/>
                <a:gd name="connsiteX69" fmla="*/ 429673 w 603408"/>
                <a:gd name="connsiteY69" fmla="*/ 728520 h 745378"/>
                <a:gd name="connsiteX70" fmla="*/ 429673 w 603408"/>
                <a:gd name="connsiteY70" fmla="*/ 728520 h 745378"/>
                <a:gd name="connsiteX71" fmla="*/ 418148 w 603408"/>
                <a:gd name="connsiteY71" fmla="*/ 729948 h 745378"/>
                <a:gd name="connsiteX72" fmla="*/ 408623 w 603408"/>
                <a:gd name="connsiteY72" fmla="*/ 731377 h 745378"/>
                <a:gd name="connsiteX73" fmla="*/ 312134 w 603408"/>
                <a:gd name="connsiteY73" fmla="*/ 730234 h 745378"/>
                <a:gd name="connsiteX74" fmla="*/ 287560 w 603408"/>
                <a:gd name="connsiteY74" fmla="*/ 727948 h 745378"/>
                <a:gd name="connsiteX75" fmla="*/ 281750 w 603408"/>
                <a:gd name="connsiteY75" fmla="*/ 727186 h 745378"/>
                <a:gd name="connsiteX76" fmla="*/ 281750 w 603408"/>
                <a:gd name="connsiteY76" fmla="*/ 727186 h 745378"/>
                <a:gd name="connsiteX77" fmla="*/ 280035 w 603408"/>
                <a:gd name="connsiteY77" fmla="*/ 727186 h 745378"/>
                <a:gd name="connsiteX78" fmla="*/ 266510 w 603408"/>
                <a:gd name="connsiteY78" fmla="*/ 724805 h 745378"/>
                <a:gd name="connsiteX79" fmla="*/ 218885 w 603408"/>
                <a:gd name="connsiteY79" fmla="*/ 713661 h 745378"/>
                <a:gd name="connsiteX80" fmla="*/ 167164 w 603408"/>
                <a:gd name="connsiteY80" fmla="*/ 704802 h 745378"/>
                <a:gd name="connsiteX81" fmla="*/ 115253 w 603408"/>
                <a:gd name="connsiteY81" fmla="*/ 709184 h 745378"/>
                <a:gd name="connsiteX82" fmla="*/ 85439 w 603408"/>
                <a:gd name="connsiteY82" fmla="*/ 717947 h 745378"/>
                <a:gd name="connsiteX83" fmla="*/ 69628 w 603408"/>
                <a:gd name="connsiteY83" fmla="*/ 724234 h 745378"/>
                <a:gd name="connsiteX84" fmla="*/ 64865 w 603408"/>
                <a:gd name="connsiteY84" fmla="*/ 724233 h 745378"/>
                <a:gd name="connsiteX85" fmla="*/ 55340 w 603408"/>
                <a:gd name="connsiteY85" fmla="*/ 726043 h 745378"/>
                <a:gd name="connsiteX86" fmla="*/ 47149 w 603408"/>
                <a:gd name="connsiteY86" fmla="*/ 728615 h 745378"/>
                <a:gd name="connsiteX87" fmla="*/ 13049 w 603408"/>
                <a:gd name="connsiteY87" fmla="*/ 741093 h 745378"/>
                <a:gd name="connsiteX88" fmla="*/ 2477 w 603408"/>
                <a:gd name="connsiteY88" fmla="*/ 745379 h 745378"/>
                <a:gd name="connsiteX89" fmla="*/ 1524 w 603408"/>
                <a:gd name="connsiteY89" fmla="*/ 726329 h 745378"/>
                <a:gd name="connsiteX90" fmla="*/ 15431 w 603408"/>
                <a:gd name="connsiteY90" fmla="*/ 724233 h 745378"/>
                <a:gd name="connsiteX91" fmla="*/ 44863 w 603408"/>
                <a:gd name="connsiteY91" fmla="*/ 713851 h 745378"/>
                <a:gd name="connsiteX92" fmla="*/ 44844 w 603408"/>
                <a:gd name="connsiteY92" fmla="*/ 707924 h 745378"/>
                <a:gd name="connsiteX93" fmla="*/ 42005 w 603408"/>
                <a:gd name="connsiteY93" fmla="*/ 706707 h 745378"/>
                <a:gd name="connsiteX94" fmla="*/ 8953 w 603408"/>
                <a:gd name="connsiteY94" fmla="*/ 711184 h 745378"/>
                <a:gd name="connsiteX95" fmla="*/ 1048 w 603408"/>
                <a:gd name="connsiteY95" fmla="*/ 712708 h 745378"/>
                <a:gd name="connsiteX96" fmla="*/ 1048 w 603408"/>
                <a:gd name="connsiteY96" fmla="*/ 706993 h 745378"/>
                <a:gd name="connsiteX97" fmla="*/ 9335 w 603408"/>
                <a:gd name="connsiteY97" fmla="*/ 705374 h 745378"/>
                <a:gd name="connsiteX98" fmla="*/ 29813 w 603408"/>
                <a:gd name="connsiteY98" fmla="*/ 694611 h 745378"/>
                <a:gd name="connsiteX99" fmla="*/ 28653 w 603408"/>
                <a:gd name="connsiteY99" fmla="*/ 690320 h 745378"/>
                <a:gd name="connsiteX100" fmla="*/ 28004 w 603408"/>
                <a:gd name="connsiteY100" fmla="*/ 690039 h 745378"/>
                <a:gd name="connsiteX101" fmla="*/ 4001 w 603408"/>
                <a:gd name="connsiteY101" fmla="*/ 693277 h 745378"/>
                <a:gd name="connsiteX102" fmla="*/ 667 w 603408"/>
                <a:gd name="connsiteY102" fmla="*/ 694230 h 745378"/>
                <a:gd name="connsiteX103" fmla="*/ 667 w 603408"/>
                <a:gd name="connsiteY103" fmla="*/ 682799 h 745378"/>
                <a:gd name="connsiteX104" fmla="*/ 14192 w 603408"/>
                <a:gd name="connsiteY104" fmla="*/ 676037 h 745378"/>
                <a:gd name="connsiteX105" fmla="*/ 30766 w 603408"/>
                <a:gd name="connsiteY105" fmla="*/ 663845 h 745378"/>
                <a:gd name="connsiteX106" fmla="*/ 29159 w 603408"/>
                <a:gd name="connsiteY106" fmla="*/ 658420 h 745378"/>
                <a:gd name="connsiteX107" fmla="*/ 27432 w 603408"/>
                <a:gd name="connsiteY107" fmla="*/ 657939 h 745378"/>
                <a:gd name="connsiteX108" fmla="*/ 9525 w 603408"/>
                <a:gd name="connsiteY108" fmla="*/ 664035 h 745378"/>
                <a:gd name="connsiteX109" fmla="*/ 0 w 603408"/>
                <a:gd name="connsiteY109" fmla="*/ 668322 h 745378"/>
                <a:gd name="connsiteX110" fmla="*/ 0 w 603408"/>
                <a:gd name="connsiteY110" fmla="*/ 657749 h 745378"/>
                <a:gd name="connsiteX111" fmla="*/ 0 w 603408"/>
                <a:gd name="connsiteY111" fmla="*/ 648224 h 745378"/>
                <a:gd name="connsiteX112" fmla="*/ 4763 w 603408"/>
                <a:gd name="connsiteY112" fmla="*/ 647557 h 745378"/>
                <a:gd name="connsiteX113" fmla="*/ 19336 w 603408"/>
                <a:gd name="connsiteY113" fmla="*/ 641652 h 745378"/>
                <a:gd name="connsiteX114" fmla="*/ 18878 w 603408"/>
                <a:gd name="connsiteY114" fmla="*/ 633313 h 745378"/>
                <a:gd name="connsiteX115" fmla="*/ 16859 w 603408"/>
                <a:gd name="connsiteY115" fmla="*/ 632127 h 745378"/>
                <a:gd name="connsiteX116" fmla="*/ 7334 w 603408"/>
                <a:gd name="connsiteY116" fmla="*/ 632793 h 745378"/>
                <a:gd name="connsiteX117" fmla="*/ 381 w 603408"/>
                <a:gd name="connsiteY117" fmla="*/ 634984 h 745378"/>
                <a:gd name="connsiteX118" fmla="*/ 381 w 603408"/>
                <a:gd name="connsiteY118" fmla="*/ 608981 h 745378"/>
                <a:gd name="connsiteX119" fmla="*/ 2191 w 603408"/>
                <a:gd name="connsiteY119" fmla="*/ 608981 h 745378"/>
                <a:gd name="connsiteX120" fmla="*/ 11049 w 603408"/>
                <a:gd name="connsiteY120" fmla="*/ 604504 h 745378"/>
                <a:gd name="connsiteX121" fmla="*/ 13430 w 603408"/>
                <a:gd name="connsiteY121" fmla="*/ 599837 h 745378"/>
                <a:gd name="connsiteX122" fmla="*/ 11523 w 603408"/>
                <a:gd name="connsiteY122" fmla="*/ 596428 h 745378"/>
                <a:gd name="connsiteX123" fmla="*/ 10096 w 603408"/>
                <a:gd name="connsiteY123" fmla="*/ 596408 h 745378"/>
                <a:gd name="connsiteX124" fmla="*/ 8287 w 603408"/>
                <a:gd name="connsiteY124" fmla="*/ 596979 h 745378"/>
                <a:gd name="connsiteX125" fmla="*/ 6858 w 603408"/>
                <a:gd name="connsiteY125" fmla="*/ 597551 h 745378"/>
                <a:gd name="connsiteX126" fmla="*/ 4477 w 603408"/>
                <a:gd name="connsiteY126" fmla="*/ 597551 h 745378"/>
                <a:gd name="connsiteX127" fmla="*/ 3048 w 603408"/>
                <a:gd name="connsiteY127" fmla="*/ 597551 h 745378"/>
                <a:gd name="connsiteX128" fmla="*/ 2191 w 603408"/>
                <a:gd name="connsiteY128" fmla="*/ 597551 h 745378"/>
                <a:gd name="connsiteX129" fmla="*/ 381 w 603408"/>
                <a:gd name="connsiteY129" fmla="*/ 597551 h 745378"/>
                <a:gd name="connsiteX130" fmla="*/ 4381 w 603408"/>
                <a:gd name="connsiteY130" fmla="*/ 467154 h 745378"/>
                <a:gd name="connsiteX131" fmla="*/ 6477 w 603408"/>
                <a:gd name="connsiteY131" fmla="*/ 445246 h 745378"/>
                <a:gd name="connsiteX132" fmla="*/ 9049 w 603408"/>
                <a:gd name="connsiteY132" fmla="*/ 424386 h 745378"/>
                <a:gd name="connsiteX133" fmla="*/ 17145 w 603408"/>
                <a:gd name="connsiteY133" fmla="*/ 379714 h 745378"/>
                <a:gd name="connsiteX134" fmla="*/ 41434 w 603408"/>
                <a:gd name="connsiteY134" fmla="*/ 293132 h 745378"/>
                <a:gd name="connsiteX135" fmla="*/ 51530 w 603408"/>
                <a:gd name="connsiteY135" fmla="*/ 270367 h 745378"/>
                <a:gd name="connsiteX136" fmla="*/ 53054 w 603408"/>
                <a:gd name="connsiteY136" fmla="*/ 269700 h 745378"/>
                <a:gd name="connsiteX137" fmla="*/ 60770 w 603408"/>
                <a:gd name="connsiteY137" fmla="*/ 263033 h 745378"/>
                <a:gd name="connsiteX138" fmla="*/ 67818 w 603408"/>
                <a:gd name="connsiteY138" fmla="*/ 254841 h 745378"/>
                <a:gd name="connsiteX139" fmla="*/ 82868 w 603408"/>
                <a:gd name="connsiteY139" fmla="*/ 235791 h 745378"/>
                <a:gd name="connsiteX140" fmla="*/ 109252 w 603408"/>
                <a:gd name="connsiteY140" fmla="*/ 196739 h 745378"/>
                <a:gd name="connsiteX141" fmla="*/ 165449 w 603408"/>
                <a:gd name="connsiteY141" fmla="*/ 124444 h 745378"/>
                <a:gd name="connsiteX142" fmla="*/ 195644 w 603408"/>
                <a:gd name="connsiteY142" fmla="*/ 93202 h 745378"/>
                <a:gd name="connsiteX143" fmla="*/ 203644 w 603408"/>
                <a:gd name="connsiteY143" fmla="*/ 86154 h 745378"/>
                <a:gd name="connsiteX144" fmla="*/ 204406 w 603408"/>
                <a:gd name="connsiteY144" fmla="*/ 85487 h 745378"/>
                <a:gd name="connsiteX145" fmla="*/ 205359 w 603408"/>
                <a:gd name="connsiteY145" fmla="*/ 84820 h 745378"/>
                <a:gd name="connsiteX146" fmla="*/ 209550 w 603408"/>
                <a:gd name="connsiteY146" fmla="*/ 81677 h 745378"/>
                <a:gd name="connsiteX147" fmla="*/ 228600 w 603408"/>
                <a:gd name="connsiteY147" fmla="*/ 69866 h 745378"/>
                <a:gd name="connsiteX148" fmla="*/ 238125 w 603408"/>
                <a:gd name="connsiteY148" fmla="*/ 65103 h 745378"/>
                <a:gd name="connsiteX149" fmla="*/ 242888 w 603408"/>
                <a:gd name="connsiteY149" fmla="*/ 62817 h 745378"/>
                <a:gd name="connsiteX150" fmla="*/ 245840 w 603408"/>
                <a:gd name="connsiteY150" fmla="*/ 61579 h 745378"/>
                <a:gd name="connsiteX151" fmla="*/ 265462 w 603408"/>
                <a:gd name="connsiteY151" fmla="*/ 53673 h 745378"/>
                <a:gd name="connsiteX152" fmla="*/ 306800 w 603408"/>
                <a:gd name="connsiteY152" fmla="*/ 38243 h 745378"/>
                <a:gd name="connsiteX153" fmla="*/ 409670 w 603408"/>
                <a:gd name="connsiteY153" fmla="*/ 3381 h 745378"/>
                <a:gd name="connsiteX154" fmla="*/ 421291 w 603408"/>
                <a:gd name="connsiteY154" fmla="*/ 1095 h 745378"/>
                <a:gd name="connsiteX155" fmla="*/ 427006 w 603408"/>
                <a:gd name="connsiteY155" fmla="*/ 143 h 745378"/>
                <a:gd name="connsiteX156" fmla="*/ 430530 w 603408"/>
                <a:gd name="connsiteY156" fmla="*/ 143 h 745378"/>
                <a:gd name="connsiteX157" fmla="*/ 441674 w 603408"/>
                <a:gd name="connsiteY157" fmla="*/ 143 h 745378"/>
                <a:gd name="connsiteX158" fmla="*/ 446151 w 603408"/>
                <a:gd name="connsiteY158" fmla="*/ 143 h 745378"/>
                <a:gd name="connsiteX159" fmla="*/ 446151 w 603408"/>
                <a:gd name="connsiteY159" fmla="*/ 143 h 745378"/>
                <a:gd name="connsiteX160" fmla="*/ 448913 w 603408"/>
                <a:gd name="connsiteY160" fmla="*/ 714 h 745378"/>
                <a:gd name="connsiteX161" fmla="*/ 467963 w 603408"/>
                <a:gd name="connsiteY161" fmla="*/ 6334 h 745378"/>
                <a:gd name="connsiteX162" fmla="*/ 482441 w 603408"/>
                <a:gd name="connsiteY162" fmla="*/ 8430 h 745378"/>
                <a:gd name="connsiteX163" fmla="*/ 521970 w 603408"/>
                <a:gd name="connsiteY163" fmla="*/ 33480 h 745378"/>
                <a:gd name="connsiteX164" fmla="*/ 526447 w 603408"/>
                <a:gd name="connsiteY164" fmla="*/ 36242 h 745378"/>
                <a:gd name="connsiteX165" fmla="*/ 516255 w 603408"/>
                <a:gd name="connsiteY165" fmla="*/ 48244 h 745378"/>
                <a:gd name="connsiteX166" fmla="*/ 506730 w 603408"/>
                <a:gd name="connsiteY166" fmla="*/ 66341 h 745378"/>
                <a:gd name="connsiteX167" fmla="*/ 511397 w 603408"/>
                <a:gd name="connsiteY167" fmla="*/ 84439 h 745378"/>
                <a:gd name="connsiteX168" fmla="*/ 521779 w 603408"/>
                <a:gd name="connsiteY168" fmla="*/ 82248 h 745378"/>
                <a:gd name="connsiteX169" fmla="*/ 521779 w 603408"/>
                <a:gd name="connsiteY169" fmla="*/ 76629 h 745378"/>
                <a:gd name="connsiteX170" fmla="*/ 520827 w 603408"/>
                <a:gd name="connsiteY170" fmla="*/ 74533 h 745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603408" h="745378">
                  <a:moveTo>
                    <a:pt x="520732" y="74438"/>
                  </a:moveTo>
                  <a:lnTo>
                    <a:pt x="520732" y="74438"/>
                  </a:lnTo>
                  <a:lnTo>
                    <a:pt x="519874" y="73200"/>
                  </a:lnTo>
                  <a:cubicBezTo>
                    <a:pt x="519874" y="73200"/>
                    <a:pt x="519874" y="71580"/>
                    <a:pt x="519874" y="72723"/>
                  </a:cubicBezTo>
                  <a:lnTo>
                    <a:pt x="519874" y="72723"/>
                  </a:lnTo>
                  <a:cubicBezTo>
                    <a:pt x="519874" y="71199"/>
                    <a:pt x="519874" y="71771"/>
                    <a:pt x="519874" y="70056"/>
                  </a:cubicBezTo>
                  <a:cubicBezTo>
                    <a:pt x="520643" y="67153"/>
                    <a:pt x="521864" y="64388"/>
                    <a:pt x="523494" y="61865"/>
                  </a:cubicBezTo>
                  <a:cubicBezTo>
                    <a:pt x="526914" y="55835"/>
                    <a:pt x="531004" y="50212"/>
                    <a:pt x="535686" y="45101"/>
                  </a:cubicBezTo>
                  <a:lnTo>
                    <a:pt x="537686" y="43100"/>
                  </a:lnTo>
                  <a:cubicBezTo>
                    <a:pt x="548164" y="49101"/>
                    <a:pt x="558832" y="54721"/>
                    <a:pt x="569690" y="59864"/>
                  </a:cubicBezTo>
                  <a:cubicBezTo>
                    <a:pt x="578263" y="63865"/>
                    <a:pt x="587026" y="67199"/>
                    <a:pt x="595789" y="70628"/>
                  </a:cubicBezTo>
                  <a:lnTo>
                    <a:pt x="603409" y="73676"/>
                  </a:lnTo>
                  <a:lnTo>
                    <a:pt x="602552" y="76343"/>
                  </a:lnTo>
                  <a:lnTo>
                    <a:pt x="600456" y="81772"/>
                  </a:lnTo>
                  <a:cubicBezTo>
                    <a:pt x="599002" y="85045"/>
                    <a:pt x="597348" y="88226"/>
                    <a:pt x="595503" y="91297"/>
                  </a:cubicBezTo>
                  <a:cubicBezTo>
                    <a:pt x="596074" y="90249"/>
                    <a:pt x="593407" y="93964"/>
                    <a:pt x="592455" y="95012"/>
                  </a:cubicBezTo>
                  <a:lnTo>
                    <a:pt x="588074" y="99108"/>
                  </a:lnTo>
                  <a:lnTo>
                    <a:pt x="586454" y="100250"/>
                  </a:lnTo>
                  <a:cubicBezTo>
                    <a:pt x="584645" y="101489"/>
                    <a:pt x="582740" y="102727"/>
                    <a:pt x="580739" y="103870"/>
                  </a:cubicBezTo>
                  <a:cubicBezTo>
                    <a:pt x="578739" y="105013"/>
                    <a:pt x="573977" y="107585"/>
                    <a:pt x="570548" y="109299"/>
                  </a:cubicBezTo>
                  <a:cubicBezTo>
                    <a:pt x="571214" y="108823"/>
                    <a:pt x="566547" y="110918"/>
                    <a:pt x="565499" y="111300"/>
                  </a:cubicBezTo>
                  <a:cubicBezTo>
                    <a:pt x="564452" y="111680"/>
                    <a:pt x="560927" y="112824"/>
                    <a:pt x="558546" y="113585"/>
                  </a:cubicBezTo>
                  <a:cubicBezTo>
                    <a:pt x="553879" y="115014"/>
                    <a:pt x="549021" y="116062"/>
                    <a:pt x="544354" y="117014"/>
                  </a:cubicBezTo>
                  <a:lnTo>
                    <a:pt x="538734" y="118062"/>
                  </a:lnTo>
                  <a:lnTo>
                    <a:pt x="535400" y="118062"/>
                  </a:lnTo>
                  <a:cubicBezTo>
                    <a:pt x="530638" y="118538"/>
                    <a:pt x="525875" y="118824"/>
                    <a:pt x="521018" y="118920"/>
                  </a:cubicBezTo>
                  <a:cubicBezTo>
                    <a:pt x="516160" y="119015"/>
                    <a:pt x="511493" y="118920"/>
                    <a:pt x="507111" y="118920"/>
                  </a:cubicBezTo>
                  <a:lnTo>
                    <a:pt x="500444" y="118920"/>
                  </a:lnTo>
                  <a:lnTo>
                    <a:pt x="495490" y="118348"/>
                  </a:lnTo>
                  <a:lnTo>
                    <a:pt x="491014" y="117681"/>
                  </a:lnTo>
                  <a:cubicBezTo>
                    <a:pt x="487870" y="117681"/>
                    <a:pt x="484727" y="116443"/>
                    <a:pt x="481489" y="115776"/>
                  </a:cubicBezTo>
                  <a:cubicBezTo>
                    <a:pt x="475048" y="114227"/>
                    <a:pt x="468690" y="112351"/>
                    <a:pt x="462439" y="110157"/>
                  </a:cubicBezTo>
                  <a:cubicBezTo>
                    <a:pt x="456242" y="107774"/>
                    <a:pt x="449874" y="105864"/>
                    <a:pt x="443389" y="104442"/>
                  </a:cubicBezTo>
                  <a:cubicBezTo>
                    <a:pt x="439531" y="103584"/>
                    <a:pt x="435615" y="103011"/>
                    <a:pt x="431673" y="102727"/>
                  </a:cubicBezTo>
                  <a:cubicBezTo>
                    <a:pt x="429859" y="102795"/>
                    <a:pt x="428064" y="103116"/>
                    <a:pt x="426339" y="103680"/>
                  </a:cubicBezTo>
                  <a:cubicBezTo>
                    <a:pt x="424804" y="104631"/>
                    <a:pt x="423214" y="105490"/>
                    <a:pt x="421576" y="106251"/>
                  </a:cubicBezTo>
                  <a:cubicBezTo>
                    <a:pt x="419701" y="106318"/>
                    <a:pt x="417870" y="106841"/>
                    <a:pt x="416242" y="107775"/>
                  </a:cubicBezTo>
                  <a:lnTo>
                    <a:pt x="416243" y="107775"/>
                  </a:lnTo>
                  <a:cubicBezTo>
                    <a:pt x="413410" y="108656"/>
                    <a:pt x="410808" y="110152"/>
                    <a:pt x="408623" y="112157"/>
                  </a:cubicBezTo>
                  <a:lnTo>
                    <a:pt x="408623" y="112157"/>
                  </a:lnTo>
                  <a:lnTo>
                    <a:pt x="407575" y="112919"/>
                  </a:lnTo>
                  <a:cubicBezTo>
                    <a:pt x="406432" y="113776"/>
                    <a:pt x="405098" y="114443"/>
                    <a:pt x="403955" y="115300"/>
                  </a:cubicBezTo>
                  <a:cubicBezTo>
                    <a:pt x="399254" y="118214"/>
                    <a:pt x="394388" y="120853"/>
                    <a:pt x="389382" y="123206"/>
                  </a:cubicBezTo>
                  <a:cubicBezTo>
                    <a:pt x="378143" y="129111"/>
                    <a:pt x="367570" y="136160"/>
                    <a:pt x="356044" y="141494"/>
                  </a:cubicBezTo>
                  <a:lnTo>
                    <a:pt x="352139" y="143018"/>
                  </a:lnTo>
                  <a:cubicBezTo>
                    <a:pt x="349377" y="144066"/>
                    <a:pt x="346519" y="144923"/>
                    <a:pt x="343662" y="145780"/>
                  </a:cubicBezTo>
                  <a:cubicBezTo>
                    <a:pt x="337988" y="147508"/>
                    <a:pt x="332194" y="148814"/>
                    <a:pt x="326327" y="149685"/>
                  </a:cubicBezTo>
                  <a:cubicBezTo>
                    <a:pt x="320783" y="150655"/>
                    <a:pt x="315310" y="151991"/>
                    <a:pt x="309944" y="153686"/>
                  </a:cubicBezTo>
                  <a:cubicBezTo>
                    <a:pt x="303040" y="155753"/>
                    <a:pt x="296394" y="158597"/>
                    <a:pt x="290132" y="162163"/>
                  </a:cubicBezTo>
                  <a:cubicBezTo>
                    <a:pt x="284871" y="165458"/>
                    <a:pt x="283278" y="172394"/>
                    <a:pt x="286573" y="177655"/>
                  </a:cubicBezTo>
                  <a:cubicBezTo>
                    <a:pt x="287475" y="179095"/>
                    <a:pt x="288692" y="180311"/>
                    <a:pt x="290132" y="181213"/>
                  </a:cubicBezTo>
                  <a:cubicBezTo>
                    <a:pt x="304505" y="188790"/>
                    <a:pt x="320961" y="191466"/>
                    <a:pt x="336994" y="188833"/>
                  </a:cubicBezTo>
                  <a:lnTo>
                    <a:pt x="337947" y="188833"/>
                  </a:lnTo>
                  <a:cubicBezTo>
                    <a:pt x="336709" y="193596"/>
                    <a:pt x="335756" y="198358"/>
                    <a:pt x="334709" y="203121"/>
                  </a:cubicBezTo>
                  <a:cubicBezTo>
                    <a:pt x="332137" y="215408"/>
                    <a:pt x="329756" y="227695"/>
                    <a:pt x="327279" y="239982"/>
                  </a:cubicBezTo>
                  <a:cubicBezTo>
                    <a:pt x="324803" y="252270"/>
                    <a:pt x="322136" y="264462"/>
                    <a:pt x="319373" y="276654"/>
                  </a:cubicBezTo>
                  <a:cubicBezTo>
                    <a:pt x="316290" y="288808"/>
                    <a:pt x="314565" y="301266"/>
                    <a:pt x="314230" y="313801"/>
                  </a:cubicBezTo>
                  <a:cubicBezTo>
                    <a:pt x="314230" y="318278"/>
                    <a:pt x="320326" y="321612"/>
                    <a:pt x="323755" y="317706"/>
                  </a:cubicBezTo>
                  <a:cubicBezTo>
                    <a:pt x="335191" y="300841"/>
                    <a:pt x="342261" y="281400"/>
                    <a:pt x="344329" y="261128"/>
                  </a:cubicBezTo>
                  <a:cubicBezTo>
                    <a:pt x="345853" y="258461"/>
                    <a:pt x="347567" y="255794"/>
                    <a:pt x="349282" y="253317"/>
                  </a:cubicBezTo>
                  <a:cubicBezTo>
                    <a:pt x="353742" y="246878"/>
                    <a:pt x="358883" y="240938"/>
                    <a:pt x="364617" y="235601"/>
                  </a:cubicBezTo>
                  <a:cubicBezTo>
                    <a:pt x="370518" y="230097"/>
                    <a:pt x="376892" y="225125"/>
                    <a:pt x="383667" y="220742"/>
                  </a:cubicBezTo>
                  <a:cubicBezTo>
                    <a:pt x="382143" y="246459"/>
                    <a:pt x="382524" y="272272"/>
                    <a:pt x="382524" y="297989"/>
                  </a:cubicBezTo>
                  <a:cubicBezTo>
                    <a:pt x="381830" y="366989"/>
                    <a:pt x="386224" y="435947"/>
                    <a:pt x="395669" y="504301"/>
                  </a:cubicBezTo>
                  <a:cubicBezTo>
                    <a:pt x="402128" y="547207"/>
                    <a:pt x="411097" y="589698"/>
                    <a:pt x="422529" y="631555"/>
                  </a:cubicBezTo>
                  <a:cubicBezTo>
                    <a:pt x="428149" y="652415"/>
                    <a:pt x="434245" y="673179"/>
                    <a:pt x="441008" y="693658"/>
                  </a:cubicBezTo>
                  <a:cubicBezTo>
                    <a:pt x="444532" y="704326"/>
                    <a:pt x="448246" y="714899"/>
                    <a:pt x="452533" y="725281"/>
                  </a:cubicBezTo>
                  <a:lnTo>
                    <a:pt x="453581" y="727853"/>
                  </a:lnTo>
                  <a:lnTo>
                    <a:pt x="447961" y="727853"/>
                  </a:lnTo>
                  <a:cubicBezTo>
                    <a:pt x="441865" y="727853"/>
                    <a:pt x="435769" y="727853"/>
                    <a:pt x="429673" y="728520"/>
                  </a:cubicBezTo>
                  <a:lnTo>
                    <a:pt x="429673" y="728520"/>
                  </a:lnTo>
                  <a:cubicBezTo>
                    <a:pt x="425768" y="728520"/>
                    <a:pt x="421958" y="729377"/>
                    <a:pt x="418148" y="729948"/>
                  </a:cubicBezTo>
                  <a:cubicBezTo>
                    <a:pt x="414338" y="730520"/>
                    <a:pt x="412909" y="730805"/>
                    <a:pt x="408623" y="731377"/>
                  </a:cubicBezTo>
                  <a:cubicBezTo>
                    <a:pt x="376501" y="734188"/>
                    <a:pt x="344180" y="733805"/>
                    <a:pt x="312134" y="730234"/>
                  </a:cubicBezTo>
                  <a:cubicBezTo>
                    <a:pt x="303943" y="729567"/>
                    <a:pt x="295751" y="728901"/>
                    <a:pt x="287560" y="727948"/>
                  </a:cubicBezTo>
                  <a:lnTo>
                    <a:pt x="281750" y="727186"/>
                  </a:lnTo>
                  <a:lnTo>
                    <a:pt x="281750" y="727186"/>
                  </a:lnTo>
                  <a:lnTo>
                    <a:pt x="280035" y="727186"/>
                  </a:lnTo>
                  <a:cubicBezTo>
                    <a:pt x="275463" y="726519"/>
                    <a:pt x="270510" y="725662"/>
                    <a:pt x="266510" y="724805"/>
                  </a:cubicBezTo>
                  <a:cubicBezTo>
                    <a:pt x="250412" y="721662"/>
                    <a:pt x="234601" y="717471"/>
                    <a:pt x="218885" y="713661"/>
                  </a:cubicBezTo>
                  <a:cubicBezTo>
                    <a:pt x="201917" y="709293"/>
                    <a:pt x="184618" y="706331"/>
                    <a:pt x="167164" y="704802"/>
                  </a:cubicBezTo>
                  <a:cubicBezTo>
                    <a:pt x="149747" y="704165"/>
                    <a:pt x="132316" y="705637"/>
                    <a:pt x="115253" y="709184"/>
                  </a:cubicBezTo>
                  <a:cubicBezTo>
                    <a:pt x="105108" y="711348"/>
                    <a:pt x="95142" y="714277"/>
                    <a:pt x="85439" y="717947"/>
                  </a:cubicBezTo>
                  <a:cubicBezTo>
                    <a:pt x="80025" y="719662"/>
                    <a:pt x="74741" y="721763"/>
                    <a:pt x="69628" y="724234"/>
                  </a:cubicBezTo>
                  <a:lnTo>
                    <a:pt x="64865" y="724233"/>
                  </a:lnTo>
                  <a:cubicBezTo>
                    <a:pt x="61628" y="724443"/>
                    <a:pt x="58429" y="725050"/>
                    <a:pt x="55340" y="726043"/>
                  </a:cubicBezTo>
                  <a:cubicBezTo>
                    <a:pt x="52578" y="726805"/>
                    <a:pt x="49911" y="727662"/>
                    <a:pt x="47149" y="728615"/>
                  </a:cubicBezTo>
                  <a:cubicBezTo>
                    <a:pt x="35719" y="732234"/>
                    <a:pt x="24289" y="736521"/>
                    <a:pt x="13049" y="741093"/>
                  </a:cubicBezTo>
                  <a:lnTo>
                    <a:pt x="2477" y="745379"/>
                  </a:lnTo>
                  <a:cubicBezTo>
                    <a:pt x="2477" y="738997"/>
                    <a:pt x="1810" y="732615"/>
                    <a:pt x="1524" y="726329"/>
                  </a:cubicBezTo>
                  <a:cubicBezTo>
                    <a:pt x="6287" y="725376"/>
                    <a:pt x="11049" y="724900"/>
                    <a:pt x="15431" y="724233"/>
                  </a:cubicBezTo>
                  <a:cubicBezTo>
                    <a:pt x="26084" y="723929"/>
                    <a:pt x="36376" y="720299"/>
                    <a:pt x="44863" y="713851"/>
                  </a:cubicBezTo>
                  <a:cubicBezTo>
                    <a:pt x="46494" y="712209"/>
                    <a:pt x="46486" y="709556"/>
                    <a:pt x="44844" y="707924"/>
                  </a:cubicBezTo>
                  <a:cubicBezTo>
                    <a:pt x="44087" y="707172"/>
                    <a:pt x="43072" y="706737"/>
                    <a:pt x="42005" y="706707"/>
                  </a:cubicBezTo>
                  <a:cubicBezTo>
                    <a:pt x="30881" y="707255"/>
                    <a:pt x="19823" y="708753"/>
                    <a:pt x="8953" y="711184"/>
                  </a:cubicBezTo>
                  <a:lnTo>
                    <a:pt x="1048" y="712708"/>
                  </a:lnTo>
                  <a:lnTo>
                    <a:pt x="1048" y="706993"/>
                  </a:lnTo>
                  <a:lnTo>
                    <a:pt x="9335" y="705374"/>
                  </a:lnTo>
                  <a:cubicBezTo>
                    <a:pt x="17424" y="705020"/>
                    <a:pt x="24934" y="701073"/>
                    <a:pt x="29813" y="694611"/>
                  </a:cubicBezTo>
                  <a:cubicBezTo>
                    <a:pt x="30678" y="693105"/>
                    <a:pt x="30158" y="691184"/>
                    <a:pt x="28653" y="690320"/>
                  </a:cubicBezTo>
                  <a:cubicBezTo>
                    <a:pt x="28448" y="690202"/>
                    <a:pt x="28230" y="690108"/>
                    <a:pt x="28004" y="690039"/>
                  </a:cubicBezTo>
                  <a:cubicBezTo>
                    <a:pt x="19857" y="689070"/>
                    <a:pt x="11599" y="690184"/>
                    <a:pt x="4001" y="693277"/>
                  </a:cubicBezTo>
                  <a:lnTo>
                    <a:pt x="667" y="694230"/>
                  </a:lnTo>
                  <a:lnTo>
                    <a:pt x="667" y="682799"/>
                  </a:lnTo>
                  <a:cubicBezTo>
                    <a:pt x="5144" y="680323"/>
                    <a:pt x="9620" y="678132"/>
                    <a:pt x="14192" y="676037"/>
                  </a:cubicBezTo>
                  <a:cubicBezTo>
                    <a:pt x="18764" y="673941"/>
                    <a:pt x="27718" y="670322"/>
                    <a:pt x="30766" y="663845"/>
                  </a:cubicBezTo>
                  <a:cubicBezTo>
                    <a:pt x="31820" y="661903"/>
                    <a:pt x="31101" y="659474"/>
                    <a:pt x="29159" y="658420"/>
                  </a:cubicBezTo>
                  <a:cubicBezTo>
                    <a:pt x="28627" y="658131"/>
                    <a:pt x="28037" y="657967"/>
                    <a:pt x="27432" y="657939"/>
                  </a:cubicBezTo>
                  <a:cubicBezTo>
                    <a:pt x="21063" y="658518"/>
                    <a:pt x="14924" y="660608"/>
                    <a:pt x="9525" y="664035"/>
                  </a:cubicBezTo>
                  <a:cubicBezTo>
                    <a:pt x="6477" y="665464"/>
                    <a:pt x="3429" y="666797"/>
                    <a:pt x="0" y="668322"/>
                  </a:cubicBezTo>
                  <a:cubicBezTo>
                    <a:pt x="0" y="664797"/>
                    <a:pt x="0" y="661273"/>
                    <a:pt x="0" y="657749"/>
                  </a:cubicBezTo>
                  <a:cubicBezTo>
                    <a:pt x="0" y="654224"/>
                    <a:pt x="0" y="651557"/>
                    <a:pt x="0" y="648224"/>
                  </a:cubicBezTo>
                  <a:cubicBezTo>
                    <a:pt x="1619" y="648472"/>
                    <a:pt x="3274" y="648240"/>
                    <a:pt x="4763" y="647557"/>
                  </a:cubicBezTo>
                  <a:cubicBezTo>
                    <a:pt x="9239" y="645366"/>
                    <a:pt x="15907" y="646033"/>
                    <a:pt x="19336" y="641652"/>
                  </a:cubicBezTo>
                  <a:cubicBezTo>
                    <a:pt x="21512" y="639223"/>
                    <a:pt x="21307" y="635489"/>
                    <a:pt x="18878" y="633313"/>
                  </a:cubicBezTo>
                  <a:cubicBezTo>
                    <a:pt x="18291" y="632786"/>
                    <a:pt x="17605" y="632383"/>
                    <a:pt x="16859" y="632127"/>
                  </a:cubicBezTo>
                  <a:cubicBezTo>
                    <a:pt x="13679" y="631537"/>
                    <a:pt x="10401" y="631766"/>
                    <a:pt x="7334" y="632793"/>
                  </a:cubicBezTo>
                  <a:cubicBezTo>
                    <a:pt x="4961" y="633336"/>
                    <a:pt x="2636" y="634068"/>
                    <a:pt x="381" y="634984"/>
                  </a:cubicBezTo>
                  <a:lnTo>
                    <a:pt x="381" y="608981"/>
                  </a:lnTo>
                  <a:cubicBezTo>
                    <a:pt x="980" y="609080"/>
                    <a:pt x="1592" y="609080"/>
                    <a:pt x="2191" y="608981"/>
                  </a:cubicBezTo>
                  <a:cubicBezTo>
                    <a:pt x="5525" y="608981"/>
                    <a:pt x="9620" y="607933"/>
                    <a:pt x="11049" y="604504"/>
                  </a:cubicBezTo>
                  <a:cubicBezTo>
                    <a:pt x="12174" y="603141"/>
                    <a:pt x="12987" y="601548"/>
                    <a:pt x="13430" y="599837"/>
                  </a:cubicBezTo>
                  <a:cubicBezTo>
                    <a:pt x="13845" y="598369"/>
                    <a:pt x="12991" y="596842"/>
                    <a:pt x="11523" y="596428"/>
                  </a:cubicBezTo>
                  <a:cubicBezTo>
                    <a:pt x="11057" y="596297"/>
                    <a:pt x="10565" y="596290"/>
                    <a:pt x="10096" y="596408"/>
                  </a:cubicBezTo>
                  <a:lnTo>
                    <a:pt x="8287" y="596979"/>
                  </a:lnTo>
                  <a:lnTo>
                    <a:pt x="6858" y="597551"/>
                  </a:lnTo>
                  <a:cubicBezTo>
                    <a:pt x="6075" y="597365"/>
                    <a:pt x="5260" y="597365"/>
                    <a:pt x="4477" y="597551"/>
                  </a:cubicBezTo>
                  <a:lnTo>
                    <a:pt x="3048" y="597551"/>
                  </a:lnTo>
                  <a:cubicBezTo>
                    <a:pt x="4000" y="597551"/>
                    <a:pt x="2191" y="597551"/>
                    <a:pt x="2191" y="597551"/>
                  </a:cubicBezTo>
                  <a:cubicBezTo>
                    <a:pt x="1592" y="597451"/>
                    <a:pt x="980" y="597451"/>
                    <a:pt x="381" y="597551"/>
                  </a:cubicBezTo>
                  <a:cubicBezTo>
                    <a:pt x="381" y="554022"/>
                    <a:pt x="1048" y="510588"/>
                    <a:pt x="4381" y="467154"/>
                  </a:cubicBezTo>
                  <a:cubicBezTo>
                    <a:pt x="4953" y="459819"/>
                    <a:pt x="5715" y="452485"/>
                    <a:pt x="6477" y="445246"/>
                  </a:cubicBezTo>
                  <a:cubicBezTo>
                    <a:pt x="7334" y="436483"/>
                    <a:pt x="8001" y="431721"/>
                    <a:pt x="9049" y="424386"/>
                  </a:cubicBezTo>
                  <a:cubicBezTo>
                    <a:pt x="11144" y="409432"/>
                    <a:pt x="13811" y="394478"/>
                    <a:pt x="17145" y="379714"/>
                  </a:cubicBezTo>
                  <a:cubicBezTo>
                    <a:pt x="23171" y="350312"/>
                    <a:pt x="31288" y="321378"/>
                    <a:pt x="41434" y="293132"/>
                  </a:cubicBezTo>
                  <a:cubicBezTo>
                    <a:pt x="44387" y="285417"/>
                    <a:pt x="47911" y="277797"/>
                    <a:pt x="51530" y="270367"/>
                  </a:cubicBezTo>
                  <a:cubicBezTo>
                    <a:pt x="52070" y="270226"/>
                    <a:pt x="52584" y="270001"/>
                    <a:pt x="53054" y="269700"/>
                  </a:cubicBezTo>
                  <a:cubicBezTo>
                    <a:pt x="55964" y="267902"/>
                    <a:pt x="58568" y="265651"/>
                    <a:pt x="60770" y="263033"/>
                  </a:cubicBezTo>
                  <a:cubicBezTo>
                    <a:pt x="62964" y="260173"/>
                    <a:pt x="65318" y="257438"/>
                    <a:pt x="67818" y="254841"/>
                  </a:cubicBezTo>
                  <a:cubicBezTo>
                    <a:pt x="73400" y="248959"/>
                    <a:pt x="78437" y="242583"/>
                    <a:pt x="82868" y="235791"/>
                  </a:cubicBezTo>
                  <a:cubicBezTo>
                    <a:pt x="92393" y="222933"/>
                    <a:pt x="100489" y="209788"/>
                    <a:pt x="109252" y="196739"/>
                  </a:cubicBezTo>
                  <a:cubicBezTo>
                    <a:pt x="126361" y="171421"/>
                    <a:pt x="145135" y="147270"/>
                    <a:pt x="165449" y="124444"/>
                  </a:cubicBezTo>
                  <a:cubicBezTo>
                    <a:pt x="174995" y="113540"/>
                    <a:pt x="185072" y="103114"/>
                    <a:pt x="195644" y="93202"/>
                  </a:cubicBezTo>
                  <a:cubicBezTo>
                    <a:pt x="198311" y="90821"/>
                    <a:pt x="200882" y="88439"/>
                    <a:pt x="203644" y="86154"/>
                  </a:cubicBezTo>
                  <a:lnTo>
                    <a:pt x="204406" y="85487"/>
                  </a:lnTo>
                  <a:lnTo>
                    <a:pt x="205359" y="84820"/>
                  </a:lnTo>
                  <a:cubicBezTo>
                    <a:pt x="206693" y="83677"/>
                    <a:pt x="208121" y="82725"/>
                    <a:pt x="209550" y="81677"/>
                  </a:cubicBezTo>
                  <a:cubicBezTo>
                    <a:pt x="215665" y="77372"/>
                    <a:pt x="222025" y="73428"/>
                    <a:pt x="228600" y="69866"/>
                  </a:cubicBezTo>
                  <a:cubicBezTo>
                    <a:pt x="231648" y="68151"/>
                    <a:pt x="234791" y="66627"/>
                    <a:pt x="238125" y="65103"/>
                  </a:cubicBezTo>
                  <a:lnTo>
                    <a:pt x="242888" y="62817"/>
                  </a:lnTo>
                  <a:lnTo>
                    <a:pt x="245840" y="61579"/>
                  </a:lnTo>
                  <a:cubicBezTo>
                    <a:pt x="252317" y="58817"/>
                    <a:pt x="258985" y="56245"/>
                    <a:pt x="265462" y="53673"/>
                  </a:cubicBezTo>
                  <a:cubicBezTo>
                    <a:pt x="279178" y="48244"/>
                    <a:pt x="292989" y="43386"/>
                    <a:pt x="306800" y="38243"/>
                  </a:cubicBezTo>
                  <a:cubicBezTo>
                    <a:pt x="340337" y="24508"/>
                    <a:pt x="374693" y="12866"/>
                    <a:pt x="409670" y="3381"/>
                  </a:cubicBezTo>
                  <a:cubicBezTo>
                    <a:pt x="413480" y="2524"/>
                    <a:pt x="417386" y="1762"/>
                    <a:pt x="421291" y="1095"/>
                  </a:cubicBezTo>
                  <a:lnTo>
                    <a:pt x="427006" y="143"/>
                  </a:lnTo>
                  <a:cubicBezTo>
                    <a:pt x="422815" y="905"/>
                    <a:pt x="429673" y="143"/>
                    <a:pt x="430530" y="143"/>
                  </a:cubicBezTo>
                  <a:cubicBezTo>
                    <a:pt x="434242" y="-48"/>
                    <a:pt x="437962" y="-48"/>
                    <a:pt x="441674" y="143"/>
                  </a:cubicBezTo>
                  <a:lnTo>
                    <a:pt x="446151" y="143"/>
                  </a:lnTo>
                  <a:lnTo>
                    <a:pt x="446151" y="143"/>
                  </a:lnTo>
                  <a:cubicBezTo>
                    <a:pt x="447090" y="232"/>
                    <a:pt x="448016" y="424"/>
                    <a:pt x="448913" y="714"/>
                  </a:cubicBezTo>
                  <a:cubicBezTo>
                    <a:pt x="455390" y="2143"/>
                    <a:pt x="461582" y="4429"/>
                    <a:pt x="467963" y="6334"/>
                  </a:cubicBezTo>
                  <a:cubicBezTo>
                    <a:pt x="472655" y="7762"/>
                    <a:pt x="477537" y="8469"/>
                    <a:pt x="482441" y="8430"/>
                  </a:cubicBezTo>
                  <a:cubicBezTo>
                    <a:pt x="495681" y="16716"/>
                    <a:pt x="508730" y="25193"/>
                    <a:pt x="521970" y="33480"/>
                  </a:cubicBezTo>
                  <a:lnTo>
                    <a:pt x="526447" y="36242"/>
                  </a:lnTo>
                  <a:cubicBezTo>
                    <a:pt x="522748" y="39977"/>
                    <a:pt x="519340" y="43989"/>
                    <a:pt x="516255" y="48244"/>
                  </a:cubicBezTo>
                  <a:cubicBezTo>
                    <a:pt x="512033" y="53665"/>
                    <a:pt x="508808" y="59793"/>
                    <a:pt x="506730" y="66341"/>
                  </a:cubicBezTo>
                  <a:cubicBezTo>
                    <a:pt x="505111" y="71771"/>
                    <a:pt x="505206" y="81677"/>
                    <a:pt x="511397" y="84439"/>
                  </a:cubicBezTo>
                  <a:cubicBezTo>
                    <a:pt x="514890" y="86582"/>
                    <a:pt x="519450" y="85620"/>
                    <a:pt x="521779" y="82248"/>
                  </a:cubicBezTo>
                  <a:cubicBezTo>
                    <a:pt x="522547" y="80454"/>
                    <a:pt x="522547" y="78423"/>
                    <a:pt x="521779" y="76629"/>
                  </a:cubicBezTo>
                  <a:cubicBezTo>
                    <a:pt x="521621" y="75868"/>
                    <a:pt x="521296" y="75152"/>
                    <a:pt x="520827" y="74533"/>
                  </a:cubicBezTo>
                  <a:close/>
                </a:path>
              </a:pathLst>
            </a:custGeom>
            <a:solidFill>
              <a:srgbClr val="F5D2B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xmlns="" id="{8C5A6F57-9F47-4988-AB22-3EF595400E16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xmlns="" id="{63F52EF8-7BDC-4DEA-BD46-623D99F5F6F3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xmlns="" id="{16BE7CD6-35D1-49F5-B50A-78AF0656DB23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xmlns="" id="{FA2344E8-3D95-4A3F-A505-12F17E8284A3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xmlns="" id="{AEA5190B-6B5D-4B55-83B9-4ACA7DEB22EF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xmlns="" id="{6A60A5BF-055E-47A3-AC34-16F1117C5544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xmlns="" id="{2FE42496-0A30-4EBC-857A-E13F67463D2E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xmlns="" id="{9C7BC261-93A2-4630-B227-AA71EE25D10C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xmlns="" id="{20A91361-76A2-45B2-8AF4-4DA67FAF648B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xmlns="" id="{43E93F1E-9D3E-4CF4-A674-9745EEF37391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xmlns="" id="{5684AFAE-5961-4209-9FCA-A13FD93935F4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xmlns="" id="{03422A30-AA15-497F-9FEE-3758ED29D3A8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xmlns="" id="{36FADDA9-543A-4635-9A1C-E9BEDD431EBF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xmlns="" id="{9296E1BE-08A9-41FB-8614-0024DDF1CCA9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xmlns="" id="{6EDE4AAC-6642-405A-9655-1ABE0EFE8AA9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xmlns="" id="{C1714994-F1C1-4C23-8E51-48564C86D6B6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xmlns="" id="{F0A4554A-AB96-45C1-A1A1-9E5C0C09748C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xmlns="" id="{4D99D070-6BBE-416D-B1AD-60BE04BE992F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xmlns="" id="{739C1F26-1155-4188-B851-1BAB3A9F0300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xmlns="" id="{A1B2A76F-B333-4730-833B-3E74C9D432C1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xmlns="" id="{754D9272-BA07-41FA-BD71-FC5597664724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xmlns="" id="{853A268F-B004-46DE-B341-D58E55C777D6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xmlns="" id="{B0055CD3-97E7-4358-8C34-9814C716546C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xmlns="" id="{67C6602C-23D8-479E-A4B2-B4804BC5798D}"/>
                </a:ext>
              </a:extLst>
            </p:cNvPr>
            <p:cNvSpPr/>
            <p:nvPr/>
          </p:nvSpPr>
          <p:spPr>
            <a:xfrm>
              <a:off x="2750979" y="3878232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xmlns="" id="{28C8474D-E0DD-4EFE-9CAC-947599B5049D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xmlns="" id="{34B946FF-A6DB-4B74-923E-5BEC5569FD54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xmlns="" id="{4DD4D3A2-C8D2-48C7-83E2-A4A88A7A56FD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xmlns="" id="{03C0E648-E28F-4E96-89B5-F48F3E5EA7CF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xmlns="" id="{21BA8545-DD56-4C7E-858B-B9C20E5563E4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xmlns="" id="{5E310E03-E9C8-4C7E-987F-820D60929B03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xmlns="" id="{29641C67-22FC-4557-A4BA-8452C463DA42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xmlns="" id="{10B28A51-9EA2-4EAB-BA58-834A63F26460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xmlns="" id="{D3D196FB-A2C3-431F-805A-3D94F444E047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xmlns="" id="{C88FC127-2DFA-4CB7-BC53-1D2892C85660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xmlns="" id="{3E74AF19-8DDF-432D-8109-019DFA16E5DA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xmlns="" id="{5634E45D-DFB6-463C-9D54-D986FBAE73FD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xmlns="" id="{ED63B5F7-31CA-4020-87B8-652200FBF676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xmlns="" id="{80493D98-70E0-4BC4-B417-11B78A7B5176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xmlns="" id="{476EC204-8C64-489A-B0B7-E4079109B845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xmlns="" id="{5BD523FA-E3CA-4690-83CD-1E0A4F332660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xmlns="" id="{71C729DB-79E1-4DDB-882F-7059B0CD2C3C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xmlns="" id="{AB780E46-3284-4B98-BD2F-955B37D471C5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xmlns="" id="{D93E86FE-C58E-4A54-B594-0D34D379DB58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xmlns="" id="{35882D2F-B777-4BC7-A38A-EC0F913ECA7F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xmlns="" id="{9ED15C3F-4015-4CC6-BA06-F60D5511776C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xmlns="" id="{E3B88BCA-58C0-44C0-A79E-B13D91FDAAA7}"/>
                </a:ext>
              </a:extLst>
            </p:cNvPr>
            <p:cNvSpPr/>
            <p:nvPr/>
          </p:nvSpPr>
          <p:spPr>
            <a:xfrm>
              <a:off x="2771037" y="2002040"/>
              <a:ext cx="805" cy="1324"/>
            </a:xfrm>
            <a:custGeom>
              <a:avLst/>
              <a:gdLst>
                <a:gd name="connsiteX0" fmla="*/ 500 w 500"/>
                <a:gd name="connsiteY0" fmla="*/ 823 h 822"/>
                <a:gd name="connsiteX1" fmla="*/ 500 w 500"/>
                <a:gd name="connsiteY1" fmla="*/ 823 h 822"/>
                <a:gd name="connsiteX2" fmla="*/ 500 w 500"/>
                <a:gd name="connsiteY2" fmla="*/ 823 h 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0" h="822">
                  <a:moveTo>
                    <a:pt x="500" y="823"/>
                  </a:moveTo>
                  <a:lnTo>
                    <a:pt x="500" y="823"/>
                  </a:lnTo>
                  <a:cubicBezTo>
                    <a:pt x="-167" y="-701"/>
                    <a:pt x="-167" y="251"/>
                    <a:pt x="500" y="82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xmlns="" id="{5C7823C4-7D07-4331-9113-885CF4B76272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xmlns="" id="{CA5775D5-D6D4-4263-8D1E-7418EAD555CD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xmlns="" id="{17A467F0-C88F-4B72-B3D7-EB5111E6D3EE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xmlns="" id="{E47252B3-8F46-4895-B7F1-A8DD5EEBD857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xmlns="" id="{F21644D6-59F7-478B-9185-01679756FB2A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xmlns="" id="{6EC5707D-092C-4594-A5DE-E17C06801424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xmlns="" id="{43429999-AA66-422D-8A44-550D746C525E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xmlns="" id="{1BA34D4F-F2E4-4B8F-94B8-9A3ADEBF5F1E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xmlns="" id="{38C6C57C-C72C-44D9-B462-285D3C605875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xmlns="" id="{B889197B-CE26-46F8-AB95-F3F1D9CD233A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xmlns="" id="{67817D0E-03D0-4B24-8CF1-65A5E712C8B9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xmlns="" id="{C4A0EC7F-5409-4659-B6ED-A7A83907E4EE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xmlns="" id="{3163DE4A-5A17-4B39-91BA-874AC20AE4B1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xmlns="" id="{3E67ADCD-BC75-4F36-9455-EE0799D12527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xmlns="" id="{B84E8412-1AAF-4191-9B3D-9759E2D77875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xmlns="" id="{84259CD7-38F5-4ED9-91AB-21F982AFBAE3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xmlns="" id="{CADD702C-570F-436E-95CE-EEA45CA0706C}"/>
                </a:ext>
              </a:extLst>
            </p:cNvPr>
            <p:cNvSpPr/>
            <p:nvPr/>
          </p:nvSpPr>
          <p:spPr>
            <a:xfrm>
              <a:off x="2345385" y="1018554"/>
              <a:ext cx="264159" cy="238974"/>
            </a:xfrm>
            <a:custGeom>
              <a:avLst/>
              <a:gdLst>
                <a:gd name="connsiteX0" fmla="*/ 3812 w 164022"/>
                <a:gd name="connsiteY0" fmla="*/ 82186 h 148384"/>
                <a:gd name="connsiteX1" fmla="*/ 3812 w 164022"/>
                <a:gd name="connsiteY1" fmla="*/ 82186 h 148384"/>
                <a:gd name="connsiteX2" fmla="*/ 14099 w 164022"/>
                <a:gd name="connsiteY2" fmla="*/ 69327 h 148384"/>
                <a:gd name="connsiteX3" fmla="*/ 20290 w 164022"/>
                <a:gd name="connsiteY3" fmla="*/ 65136 h 148384"/>
                <a:gd name="connsiteX4" fmla="*/ 22195 w 164022"/>
                <a:gd name="connsiteY4" fmla="*/ 64279 h 148384"/>
                <a:gd name="connsiteX5" fmla="*/ 26005 w 164022"/>
                <a:gd name="connsiteY5" fmla="*/ 62755 h 148384"/>
                <a:gd name="connsiteX6" fmla="*/ 46293 w 164022"/>
                <a:gd name="connsiteY6" fmla="*/ 44467 h 148384"/>
                <a:gd name="connsiteX7" fmla="*/ 42864 w 164022"/>
                <a:gd name="connsiteY7" fmla="*/ 22559 h 148384"/>
                <a:gd name="connsiteX8" fmla="*/ 35244 w 164022"/>
                <a:gd name="connsiteY8" fmla="*/ 13891 h 148384"/>
                <a:gd name="connsiteX9" fmla="*/ 34196 w 164022"/>
                <a:gd name="connsiteY9" fmla="*/ 11891 h 148384"/>
                <a:gd name="connsiteX10" fmla="*/ 31339 w 164022"/>
                <a:gd name="connsiteY10" fmla="*/ 6176 h 148384"/>
                <a:gd name="connsiteX11" fmla="*/ 31339 w 164022"/>
                <a:gd name="connsiteY11" fmla="*/ 4462 h 148384"/>
                <a:gd name="connsiteX12" fmla="*/ 32006 w 164022"/>
                <a:gd name="connsiteY12" fmla="*/ 3700 h 148384"/>
                <a:gd name="connsiteX13" fmla="*/ 33339 w 164022"/>
                <a:gd name="connsiteY13" fmla="*/ 3033 h 148384"/>
                <a:gd name="connsiteX14" fmla="*/ 36197 w 164022"/>
                <a:gd name="connsiteY14" fmla="*/ 1509 h 148384"/>
                <a:gd name="connsiteX15" fmla="*/ 37149 w 164022"/>
                <a:gd name="connsiteY15" fmla="*/ 1509 h 148384"/>
                <a:gd name="connsiteX16" fmla="*/ 41721 w 164022"/>
                <a:gd name="connsiteY16" fmla="*/ 175 h 148384"/>
                <a:gd name="connsiteX17" fmla="*/ 42864 w 164022"/>
                <a:gd name="connsiteY17" fmla="*/ 175 h 148384"/>
                <a:gd name="connsiteX18" fmla="*/ 43817 w 164022"/>
                <a:gd name="connsiteY18" fmla="*/ 175 h 148384"/>
                <a:gd name="connsiteX19" fmla="*/ 53342 w 164022"/>
                <a:gd name="connsiteY19" fmla="*/ 175 h 148384"/>
                <a:gd name="connsiteX20" fmla="*/ 54294 w 164022"/>
                <a:gd name="connsiteY20" fmla="*/ 175 h 148384"/>
                <a:gd name="connsiteX21" fmla="*/ 55342 w 164022"/>
                <a:gd name="connsiteY21" fmla="*/ 175 h 148384"/>
                <a:gd name="connsiteX22" fmla="*/ 60104 w 164022"/>
                <a:gd name="connsiteY22" fmla="*/ 1318 h 148384"/>
                <a:gd name="connsiteX23" fmla="*/ 64867 w 164022"/>
                <a:gd name="connsiteY23" fmla="*/ 2842 h 148384"/>
                <a:gd name="connsiteX24" fmla="*/ 67820 w 164022"/>
                <a:gd name="connsiteY24" fmla="*/ 3890 h 148384"/>
                <a:gd name="connsiteX25" fmla="*/ 68486 w 164022"/>
                <a:gd name="connsiteY25" fmla="*/ 3890 h 148384"/>
                <a:gd name="connsiteX26" fmla="*/ 106586 w 164022"/>
                <a:gd name="connsiteY26" fmla="*/ 24655 h 148384"/>
                <a:gd name="connsiteX27" fmla="*/ 124779 w 164022"/>
                <a:gd name="connsiteY27" fmla="*/ 36561 h 148384"/>
                <a:gd name="connsiteX28" fmla="*/ 140305 w 164022"/>
                <a:gd name="connsiteY28" fmla="*/ 49515 h 148384"/>
                <a:gd name="connsiteX29" fmla="*/ 164022 w 164022"/>
                <a:gd name="connsiteY29" fmla="*/ 76852 h 148384"/>
                <a:gd name="connsiteX30" fmla="*/ 164022 w 164022"/>
                <a:gd name="connsiteY30" fmla="*/ 78471 h 148384"/>
                <a:gd name="connsiteX31" fmla="*/ 161736 w 164022"/>
                <a:gd name="connsiteY31" fmla="*/ 80662 h 148384"/>
                <a:gd name="connsiteX32" fmla="*/ 148592 w 164022"/>
                <a:gd name="connsiteY32" fmla="*/ 96283 h 148384"/>
                <a:gd name="connsiteX33" fmla="*/ 154783 w 164022"/>
                <a:gd name="connsiteY33" fmla="*/ 148384 h 148384"/>
                <a:gd name="connsiteX34" fmla="*/ 154783 w 164022"/>
                <a:gd name="connsiteY34" fmla="*/ 148384 h 148384"/>
                <a:gd name="connsiteX35" fmla="*/ 110777 w 164022"/>
                <a:gd name="connsiteY35" fmla="*/ 134097 h 148384"/>
                <a:gd name="connsiteX36" fmla="*/ 60676 w 164022"/>
                <a:gd name="connsiteY36" fmla="*/ 130096 h 148384"/>
                <a:gd name="connsiteX37" fmla="*/ 38483 w 164022"/>
                <a:gd name="connsiteY37" fmla="*/ 130096 h 148384"/>
                <a:gd name="connsiteX38" fmla="*/ 34292 w 164022"/>
                <a:gd name="connsiteY38" fmla="*/ 130096 h 148384"/>
                <a:gd name="connsiteX39" fmla="*/ 32768 w 164022"/>
                <a:gd name="connsiteY39" fmla="*/ 130096 h 148384"/>
                <a:gd name="connsiteX40" fmla="*/ 23243 w 164022"/>
                <a:gd name="connsiteY40" fmla="*/ 127525 h 148384"/>
                <a:gd name="connsiteX41" fmla="*/ 20671 w 164022"/>
                <a:gd name="connsiteY41" fmla="*/ 126572 h 148384"/>
                <a:gd name="connsiteX42" fmla="*/ 17813 w 164022"/>
                <a:gd name="connsiteY42" fmla="*/ 125048 h 148384"/>
                <a:gd name="connsiteX43" fmla="*/ 14289 w 164022"/>
                <a:gd name="connsiteY43" fmla="*/ 122857 h 148384"/>
                <a:gd name="connsiteX44" fmla="*/ 12289 w 164022"/>
                <a:gd name="connsiteY44" fmla="*/ 121524 h 148384"/>
                <a:gd name="connsiteX45" fmla="*/ 2764 w 164022"/>
                <a:gd name="connsiteY45" fmla="*/ 110380 h 148384"/>
                <a:gd name="connsiteX46" fmla="*/ 1716 w 164022"/>
                <a:gd name="connsiteY46" fmla="*/ 107998 h 148384"/>
                <a:gd name="connsiteX47" fmla="*/ 764 w 164022"/>
                <a:gd name="connsiteY47" fmla="*/ 105046 h 148384"/>
                <a:gd name="connsiteX48" fmla="*/ 2 w 164022"/>
                <a:gd name="connsiteY48" fmla="*/ 101331 h 148384"/>
                <a:gd name="connsiteX49" fmla="*/ 2 w 164022"/>
                <a:gd name="connsiteY49" fmla="*/ 98950 h 148384"/>
                <a:gd name="connsiteX50" fmla="*/ 3812 w 164022"/>
                <a:gd name="connsiteY50" fmla="*/ 82186 h 14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4022" h="148384">
                  <a:moveTo>
                    <a:pt x="3812" y="82186"/>
                  </a:moveTo>
                  <a:lnTo>
                    <a:pt x="3812" y="82186"/>
                  </a:lnTo>
                  <a:cubicBezTo>
                    <a:pt x="6213" y="77170"/>
                    <a:pt x="9732" y="72771"/>
                    <a:pt x="14099" y="69327"/>
                  </a:cubicBezTo>
                  <a:cubicBezTo>
                    <a:pt x="16022" y="67733"/>
                    <a:pt x="18096" y="66330"/>
                    <a:pt x="20290" y="65136"/>
                  </a:cubicBezTo>
                  <a:lnTo>
                    <a:pt x="22195" y="64279"/>
                  </a:lnTo>
                  <a:lnTo>
                    <a:pt x="26005" y="62755"/>
                  </a:lnTo>
                  <a:cubicBezTo>
                    <a:pt x="35160" y="59995"/>
                    <a:pt x="42602" y="53287"/>
                    <a:pt x="46293" y="44467"/>
                  </a:cubicBezTo>
                  <a:cubicBezTo>
                    <a:pt x="48697" y="37034"/>
                    <a:pt x="47424" y="28902"/>
                    <a:pt x="42864" y="22559"/>
                  </a:cubicBezTo>
                  <a:cubicBezTo>
                    <a:pt x="40588" y="19448"/>
                    <a:pt x="38038" y="16547"/>
                    <a:pt x="35244" y="13891"/>
                  </a:cubicBezTo>
                  <a:cubicBezTo>
                    <a:pt x="34817" y="13268"/>
                    <a:pt x="34465" y="12597"/>
                    <a:pt x="34196" y="11891"/>
                  </a:cubicBezTo>
                  <a:cubicBezTo>
                    <a:pt x="33720" y="10558"/>
                    <a:pt x="31910" y="7510"/>
                    <a:pt x="31339" y="6176"/>
                  </a:cubicBezTo>
                  <a:cubicBezTo>
                    <a:pt x="30767" y="4843"/>
                    <a:pt x="31339" y="4938"/>
                    <a:pt x="31339" y="4462"/>
                  </a:cubicBezTo>
                  <a:cubicBezTo>
                    <a:pt x="31339" y="3985"/>
                    <a:pt x="32006" y="3795"/>
                    <a:pt x="32006" y="3700"/>
                  </a:cubicBezTo>
                  <a:cubicBezTo>
                    <a:pt x="32006" y="3604"/>
                    <a:pt x="32006" y="3700"/>
                    <a:pt x="33339" y="3033"/>
                  </a:cubicBezTo>
                  <a:lnTo>
                    <a:pt x="36197" y="1509"/>
                  </a:lnTo>
                  <a:lnTo>
                    <a:pt x="37149" y="1509"/>
                  </a:lnTo>
                  <a:cubicBezTo>
                    <a:pt x="38646" y="977"/>
                    <a:pt x="40173" y="532"/>
                    <a:pt x="41721" y="175"/>
                  </a:cubicBezTo>
                  <a:lnTo>
                    <a:pt x="42864" y="175"/>
                  </a:lnTo>
                  <a:lnTo>
                    <a:pt x="43817" y="175"/>
                  </a:lnTo>
                  <a:cubicBezTo>
                    <a:pt x="46987" y="-58"/>
                    <a:pt x="50171" y="-58"/>
                    <a:pt x="53342" y="175"/>
                  </a:cubicBezTo>
                  <a:lnTo>
                    <a:pt x="54294" y="175"/>
                  </a:lnTo>
                  <a:lnTo>
                    <a:pt x="55342" y="175"/>
                  </a:lnTo>
                  <a:cubicBezTo>
                    <a:pt x="56952" y="455"/>
                    <a:pt x="58543" y="837"/>
                    <a:pt x="60104" y="1318"/>
                  </a:cubicBezTo>
                  <a:cubicBezTo>
                    <a:pt x="61722" y="1726"/>
                    <a:pt x="63313" y="2235"/>
                    <a:pt x="64867" y="2842"/>
                  </a:cubicBezTo>
                  <a:lnTo>
                    <a:pt x="67820" y="3890"/>
                  </a:lnTo>
                  <a:lnTo>
                    <a:pt x="68486" y="3890"/>
                  </a:lnTo>
                  <a:cubicBezTo>
                    <a:pt x="81564" y="10095"/>
                    <a:pt x="94284" y="17028"/>
                    <a:pt x="106586" y="24655"/>
                  </a:cubicBezTo>
                  <a:cubicBezTo>
                    <a:pt x="112778" y="28465"/>
                    <a:pt x="118874" y="32370"/>
                    <a:pt x="124779" y="36561"/>
                  </a:cubicBezTo>
                  <a:cubicBezTo>
                    <a:pt x="130333" y="40403"/>
                    <a:pt x="135530" y="44739"/>
                    <a:pt x="140305" y="49515"/>
                  </a:cubicBezTo>
                  <a:cubicBezTo>
                    <a:pt x="149690" y="57230"/>
                    <a:pt x="157709" y="66471"/>
                    <a:pt x="164022" y="76852"/>
                  </a:cubicBezTo>
                  <a:cubicBezTo>
                    <a:pt x="164022" y="76185"/>
                    <a:pt x="164022" y="77423"/>
                    <a:pt x="164022" y="78471"/>
                  </a:cubicBezTo>
                  <a:lnTo>
                    <a:pt x="161736" y="80662"/>
                  </a:lnTo>
                  <a:cubicBezTo>
                    <a:pt x="156556" y="85141"/>
                    <a:pt x="152120" y="90413"/>
                    <a:pt x="148592" y="96283"/>
                  </a:cubicBezTo>
                  <a:cubicBezTo>
                    <a:pt x="138114" y="113904"/>
                    <a:pt x="144305" y="132668"/>
                    <a:pt x="154783" y="148384"/>
                  </a:cubicBezTo>
                  <a:lnTo>
                    <a:pt x="154783" y="148384"/>
                  </a:lnTo>
                  <a:cubicBezTo>
                    <a:pt x="140630" y="142159"/>
                    <a:pt x="125888" y="137372"/>
                    <a:pt x="110777" y="134097"/>
                  </a:cubicBezTo>
                  <a:cubicBezTo>
                    <a:pt x="94240" y="131189"/>
                    <a:pt x="77465" y="129850"/>
                    <a:pt x="60676" y="130096"/>
                  </a:cubicBezTo>
                  <a:lnTo>
                    <a:pt x="38483" y="130096"/>
                  </a:lnTo>
                  <a:lnTo>
                    <a:pt x="34292" y="130096"/>
                  </a:lnTo>
                  <a:lnTo>
                    <a:pt x="32768" y="130096"/>
                  </a:lnTo>
                  <a:cubicBezTo>
                    <a:pt x="29534" y="129476"/>
                    <a:pt x="26350" y="128616"/>
                    <a:pt x="23243" y="127525"/>
                  </a:cubicBezTo>
                  <a:lnTo>
                    <a:pt x="20671" y="126572"/>
                  </a:lnTo>
                  <a:lnTo>
                    <a:pt x="17813" y="125048"/>
                  </a:lnTo>
                  <a:cubicBezTo>
                    <a:pt x="16575" y="124381"/>
                    <a:pt x="15432" y="123619"/>
                    <a:pt x="14289" y="122857"/>
                  </a:cubicBezTo>
                  <a:cubicBezTo>
                    <a:pt x="13146" y="122095"/>
                    <a:pt x="11146" y="120571"/>
                    <a:pt x="12289" y="121524"/>
                  </a:cubicBezTo>
                  <a:cubicBezTo>
                    <a:pt x="8233" y="118663"/>
                    <a:pt x="4958" y="114831"/>
                    <a:pt x="2764" y="110380"/>
                  </a:cubicBezTo>
                  <a:cubicBezTo>
                    <a:pt x="2764" y="110380"/>
                    <a:pt x="1907" y="108379"/>
                    <a:pt x="1716" y="107998"/>
                  </a:cubicBezTo>
                  <a:cubicBezTo>
                    <a:pt x="1526" y="107617"/>
                    <a:pt x="1049" y="105998"/>
                    <a:pt x="764" y="105046"/>
                  </a:cubicBezTo>
                  <a:cubicBezTo>
                    <a:pt x="478" y="104093"/>
                    <a:pt x="192" y="102569"/>
                    <a:pt x="2" y="101331"/>
                  </a:cubicBezTo>
                  <a:cubicBezTo>
                    <a:pt x="2" y="103236"/>
                    <a:pt x="2" y="99140"/>
                    <a:pt x="2" y="98950"/>
                  </a:cubicBezTo>
                  <a:cubicBezTo>
                    <a:pt x="-53" y="93141"/>
                    <a:pt x="1252" y="87400"/>
                    <a:pt x="3812" y="821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xmlns="" id="{0624DD8B-3D9F-4D8E-8B89-08AE4543048C}"/>
                </a:ext>
              </a:extLst>
            </p:cNvPr>
            <p:cNvSpPr/>
            <p:nvPr/>
          </p:nvSpPr>
          <p:spPr>
            <a:xfrm>
              <a:off x="2396777" y="1023271"/>
              <a:ext cx="467" cy="1238"/>
            </a:xfrm>
            <a:custGeom>
              <a:avLst/>
              <a:gdLst>
                <a:gd name="connsiteX0" fmla="*/ 0 w 290"/>
                <a:gd name="connsiteY0" fmla="*/ 770 h 769"/>
                <a:gd name="connsiteX1" fmla="*/ 0 w 290"/>
                <a:gd name="connsiteY1" fmla="*/ 770 h 769"/>
                <a:gd name="connsiteX2" fmla="*/ 0 w 290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0" h="769">
                  <a:moveTo>
                    <a:pt x="0" y="770"/>
                  </a:moveTo>
                  <a:lnTo>
                    <a:pt x="0" y="770"/>
                  </a:lnTo>
                  <a:cubicBezTo>
                    <a:pt x="476" y="-564"/>
                    <a:pt x="286" y="103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xmlns="" id="{F45F00AC-BA47-4986-AFE4-BDC6C0359938}"/>
                </a:ext>
              </a:extLst>
            </p:cNvPr>
            <p:cNvSpPr/>
            <p:nvPr/>
          </p:nvSpPr>
          <p:spPr>
            <a:xfrm>
              <a:off x="2182168" y="1631213"/>
              <a:ext cx="227953" cy="56147"/>
            </a:xfrm>
            <a:custGeom>
              <a:avLst/>
              <a:gdLst>
                <a:gd name="connsiteX0" fmla="*/ 114109 w 141541"/>
                <a:gd name="connsiteY0" fmla="*/ 23336 h 34863"/>
                <a:gd name="connsiteX1" fmla="*/ 114109 w 141541"/>
                <a:gd name="connsiteY1" fmla="*/ 23336 h 34863"/>
                <a:gd name="connsiteX2" fmla="*/ 67151 w 141541"/>
                <a:gd name="connsiteY2" fmla="*/ 32861 h 34863"/>
                <a:gd name="connsiteX3" fmla="*/ 49530 w 141541"/>
                <a:gd name="connsiteY3" fmla="*/ 34862 h 34863"/>
                <a:gd name="connsiteX4" fmla="*/ 43910 w 141541"/>
                <a:gd name="connsiteY4" fmla="*/ 34861 h 34863"/>
                <a:gd name="connsiteX5" fmla="*/ 42005 w 141541"/>
                <a:gd name="connsiteY5" fmla="*/ 34861 h 34863"/>
                <a:gd name="connsiteX6" fmla="*/ 38481 w 141541"/>
                <a:gd name="connsiteY6" fmla="*/ 34195 h 34863"/>
                <a:gd name="connsiteX7" fmla="*/ 11335 w 141541"/>
                <a:gd name="connsiteY7" fmla="*/ 24670 h 34863"/>
                <a:gd name="connsiteX8" fmla="*/ 8287 w 141541"/>
                <a:gd name="connsiteY8" fmla="*/ 22765 h 34863"/>
                <a:gd name="connsiteX9" fmla="*/ 6477 w 141541"/>
                <a:gd name="connsiteY9" fmla="*/ 21336 h 34863"/>
                <a:gd name="connsiteX10" fmla="*/ 2191 w 141541"/>
                <a:gd name="connsiteY10" fmla="*/ 17050 h 34863"/>
                <a:gd name="connsiteX11" fmla="*/ 762 w 141541"/>
                <a:gd name="connsiteY11" fmla="*/ 14478 h 34863"/>
                <a:gd name="connsiteX12" fmla="*/ 0 w 141541"/>
                <a:gd name="connsiteY12" fmla="*/ 11906 h 34863"/>
                <a:gd name="connsiteX13" fmla="*/ 0 w 141541"/>
                <a:gd name="connsiteY13" fmla="*/ 11906 h 34863"/>
                <a:gd name="connsiteX14" fmla="*/ 0 w 141541"/>
                <a:gd name="connsiteY14" fmla="*/ 11144 h 34863"/>
                <a:gd name="connsiteX15" fmla="*/ 0 w 141541"/>
                <a:gd name="connsiteY15" fmla="*/ 11144 h 34863"/>
                <a:gd name="connsiteX16" fmla="*/ 0 w 141541"/>
                <a:gd name="connsiteY16" fmla="*/ 11144 h 34863"/>
                <a:gd name="connsiteX17" fmla="*/ 571 w 141541"/>
                <a:gd name="connsiteY17" fmla="*/ 10573 h 34863"/>
                <a:gd name="connsiteX18" fmla="*/ 1524 w 141541"/>
                <a:gd name="connsiteY18" fmla="*/ 9716 h 34863"/>
                <a:gd name="connsiteX19" fmla="*/ 6382 w 141541"/>
                <a:gd name="connsiteY19" fmla="*/ 7144 h 34863"/>
                <a:gd name="connsiteX20" fmla="*/ 6382 w 141541"/>
                <a:gd name="connsiteY20" fmla="*/ 7144 h 34863"/>
                <a:gd name="connsiteX21" fmla="*/ 7144 w 141541"/>
                <a:gd name="connsiteY21" fmla="*/ 7144 h 34863"/>
                <a:gd name="connsiteX22" fmla="*/ 9715 w 141541"/>
                <a:gd name="connsiteY22" fmla="*/ 6287 h 34863"/>
                <a:gd name="connsiteX23" fmla="*/ 15240 w 141541"/>
                <a:gd name="connsiteY23" fmla="*/ 4572 h 34863"/>
                <a:gd name="connsiteX24" fmla="*/ 27718 w 141541"/>
                <a:gd name="connsiteY24" fmla="*/ 2000 h 34863"/>
                <a:gd name="connsiteX25" fmla="*/ 56293 w 141541"/>
                <a:gd name="connsiteY25" fmla="*/ 0 h 34863"/>
                <a:gd name="connsiteX26" fmla="*/ 76009 w 141541"/>
                <a:gd name="connsiteY26" fmla="*/ 0 h 34863"/>
                <a:gd name="connsiteX27" fmla="*/ 100203 w 141541"/>
                <a:gd name="connsiteY27" fmla="*/ 10763 h 34863"/>
                <a:gd name="connsiteX28" fmla="*/ 122110 w 141541"/>
                <a:gd name="connsiteY28" fmla="*/ 20288 h 34863"/>
                <a:gd name="connsiteX29" fmla="*/ 139351 w 141541"/>
                <a:gd name="connsiteY29" fmla="*/ 28861 h 34863"/>
                <a:gd name="connsiteX30" fmla="*/ 141541 w 141541"/>
                <a:gd name="connsiteY30" fmla="*/ 30385 h 34863"/>
                <a:gd name="connsiteX31" fmla="*/ 137160 w 141541"/>
                <a:gd name="connsiteY31" fmla="*/ 28956 h 34863"/>
                <a:gd name="connsiteX32" fmla="*/ 114109 w 141541"/>
                <a:gd name="connsiteY32" fmla="*/ 23336 h 34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41541" h="34863">
                  <a:moveTo>
                    <a:pt x="114109" y="23336"/>
                  </a:moveTo>
                  <a:lnTo>
                    <a:pt x="114109" y="23336"/>
                  </a:lnTo>
                  <a:cubicBezTo>
                    <a:pt x="98192" y="25026"/>
                    <a:pt x="82469" y="28215"/>
                    <a:pt x="67151" y="32861"/>
                  </a:cubicBezTo>
                  <a:cubicBezTo>
                    <a:pt x="61380" y="34237"/>
                    <a:pt x="55463" y="34908"/>
                    <a:pt x="49530" y="34862"/>
                  </a:cubicBezTo>
                  <a:lnTo>
                    <a:pt x="43910" y="34861"/>
                  </a:lnTo>
                  <a:lnTo>
                    <a:pt x="42005" y="34861"/>
                  </a:lnTo>
                  <a:lnTo>
                    <a:pt x="38481" y="34195"/>
                  </a:lnTo>
                  <a:cubicBezTo>
                    <a:pt x="28921" y="32724"/>
                    <a:pt x="19717" y="29494"/>
                    <a:pt x="11335" y="24670"/>
                  </a:cubicBezTo>
                  <a:lnTo>
                    <a:pt x="8287" y="22765"/>
                  </a:lnTo>
                  <a:lnTo>
                    <a:pt x="6477" y="21336"/>
                  </a:lnTo>
                  <a:cubicBezTo>
                    <a:pt x="4954" y="20004"/>
                    <a:pt x="3523" y="18572"/>
                    <a:pt x="2191" y="17050"/>
                  </a:cubicBezTo>
                  <a:cubicBezTo>
                    <a:pt x="3715" y="18764"/>
                    <a:pt x="476" y="13430"/>
                    <a:pt x="762" y="14478"/>
                  </a:cubicBezTo>
                  <a:cubicBezTo>
                    <a:pt x="421" y="13649"/>
                    <a:pt x="166" y="12787"/>
                    <a:pt x="0" y="11906"/>
                  </a:cubicBezTo>
                  <a:lnTo>
                    <a:pt x="0" y="11906"/>
                  </a:lnTo>
                  <a:cubicBezTo>
                    <a:pt x="0" y="11906"/>
                    <a:pt x="0" y="11906"/>
                    <a:pt x="0" y="11144"/>
                  </a:cubicBezTo>
                  <a:lnTo>
                    <a:pt x="0" y="11144"/>
                  </a:lnTo>
                  <a:lnTo>
                    <a:pt x="0" y="11144"/>
                  </a:lnTo>
                  <a:lnTo>
                    <a:pt x="571" y="10573"/>
                  </a:lnTo>
                  <a:lnTo>
                    <a:pt x="1524" y="9716"/>
                  </a:lnTo>
                  <a:cubicBezTo>
                    <a:pt x="3081" y="8746"/>
                    <a:pt x="4704" y="7886"/>
                    <a:pt x="6382" y="7144"/>
                  </a:cubicBezTo>
                  <a:lnTo>
                    <a:pt x="6382" y="7144"/>
                  </a:lnTo>
                  <a:lnTo>
                    <a:pt x="7144" y="7144"/>
                  </a:lnTo>
                  <a:lnTo>
                    <a:pt x="9715" y="6287"/>
                  </a:lnTo>
                  <a:cubicBezTo>
                    <a:pt x="11525" y="5620"/>
                    <a:pt x="13430" y="5048"/>
                    <a:pt x="15240" y="4572"/>
                  </a:cubicBezTo>
                  <a:cubicBezTo>
                    <a:pt x="19325" y="3387"/>
                    <a:pt x="23497" y="2527"/>
                    <a:pt x="27718" y="2000"/>
                  </a:cubicBezTo>
                  <a:cubicBezTo>
                    <a:pt x="37243" y="857"/>
                    <a:pt x="46768" y="381"/>
                    <a:pt x="56293" y="0"/>
                  </a:cubicBezTo>
                  <a:cubicBezTo>
                    <a:pt x="62865" y="0"/>
                    <a:pt x="69437" y="0"/>
                    <a:pt x="76009" y="0"/>
                  </a:cubicBezTo>
                  <a:cubicBezTo>
                    <a:pt x="83534" y="4697"/>
                    <a:pt x="91677" y="8319"/>
                    <a:pt x="100203" y="10763"/>
                  </a:cubicBezTo>
                  <a:cubicBezTo>
                    <a:pt x="107537" y="14192"/>
                    <a:pt x="114681" y="17812"/>
                    <a:pt x="122110" y="20288"/>
                  </a:cubicBezTo>
                  <a:cubicBezTo>
                    <a:pt x="128153" y="22508"/>
                    <a:pt x="133934" y="25383"/>
                    <a:pt x="139351" y="28861"/>
                  </a:cubicBezTo>
                  <a:cubicBezTo>
                    <a:pt x="140118" y="29314"/>
                    <a:pt x="140850" y="29823"/>
                    <a:pt x="141541" y="30385"/>
                  </a:cubicBezTo>
                  <a:lnTo>
                    <a:pt x="137160" y="28956"/>
                  </a:lnTo>
                  <a:cubicBezTo>
                    <a:pt x="129874" y="25720"/>
                    <a:pt x="122067" y="23816"/>
                    <a:pt x="114109" y="2333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xmlns="" id="{4767AC0D-A24D-4C4B-8C9E-2136A9D7672B}"/>
                </a:ext>
              </a:extLst>
            </p:cNvPr>
            <p:cNvSpPr/>
            <p:nvPr/>
          </p:nvSpPr>
          <p:spPr>
            <a:xfrm>
              <a:off x="2182015" y="1643909"/>
              <a:ext cx="242" cy="1723"/>
            </a:xfrm>
            <a:custGeom>
              <a:avLst/>
              <a:gdLst>
                <a:gd name="connsiteX0" fmla="*/ 0 w 150"/>
                <a:gd name="connsiteY0" fmla="*/ 1071 h 1070"/>
                <a:gd name="connsiteX1" fmla="*/ 0 w 150"/>
                <a:gd name="connsiteY1" fmla="*/ 1071 h 1070"/>
                <a:gd name="connsiteX2" fmla="*/ 0 w 150"/>
                <a:gd name="connsiteY2" fmla="*/ 1071 h 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" h="1070">
                  <a:moveTo>
                    <a:pt x="0" y="1071"/>
                  </a:moveTo>
                  <a:lnTo>
                    <a:pt x="0" y="1071"/>
                  </a:lnTo>
                  <a:cubicBezTo>
                    <a:pt x="95" y="213"/>
                    <a:pt x="286" y="-834"/>
                    <a:pt x="0" y="1071"/>
                  </a:cubicBezTo>
                  <a:close/>
                </a:path>
              </a:pathLst>
            </a:custGeom>
            <a:solidFill>
              <a:srgbClr val="E0842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xmlns="" id="{6AF64006-0819-4868-B061-29E3E6FA7381}"/>
                </a:ext>
              </a:extLst>
            </p:cNvPr>
            <p:cNvSpPr/>
            <p:nvPr/>
          </p:nvSpPr>
          <p:spPr>
            <a:xfrm>
              <a:off x="2058238" y="1290355"/>
              <a:ext cx="440397" cy="210006"/>
            </a:xfrm>
            <a:custGeom>
              <a:avLst/>
              <a:gdLst>
                <a:gd name="connsiteX0" fmla="*/ 561 w 273452"/>
                <a:gd name="connsiteY0" fmla="*/ 33147 h 130397"/>
                <a:gd name="connsiteX1" fmla="*/ 561 w 273452"/>
                <a:gd name="connsiteY1" fmla="*/ 33147 h 130397"/>
                <a:gd name="connsiteX2" fmla="*/ 561 w 273452"/>
                <a:gd name="connsiteY2" fmla="*/ 30956 h 130397"/>
                <a:gd name="connsiteX3" fmla="*/ 1799 w 273452"/>
                <a:gd name="connsiteY3" fmla="*/ 26194 h 130397"/>
                <a:gd name="connsiteX4" fmla="*/ 2466 w 273452"/>
                <a:gd name="connsiteY4" fmla="*/ 24194 h 130397"/>
                <a:gd name="connsiteX5" fmla="*/ 3418 w 273452"/>
                <a:gd name="connsiteY5" fmla="*/ 22289 h 130397"/>
                <a:gd name="connsiteX6" fmla="*/ 7133 w 273452"/>
                <a:gd name="connsiteY6" fmla="*/ 16002 h 130397"/>
                <a:gd name="connsiteX7" fmla="*/ 7133 w 273452"/>
                <a:gd name="connsiteY7" fmla="*/ 16002 h 130397"/>
                <a:gd name="connsiteX8" fmla="*/ 7133 w 273452"/>
                <a:gd name="connsiteY8" fmla="*/ 16002 h 130397"/>
                <a:gd name="connsiteX9" fmla="*/ 9610 w 273452"/>
                <a:gd name="connsiteY9" fmla="*/ 13240 h 130397"/>
                <a:gd name="connsiteX10" fmla="*/ 12277 w 273452"/>
                <a:gd name="connsiteY10" fmla="*/ 10573 h 130397"/>
                <a:gd name="connsiteX11" fmla="*/ 15039 w 273452"/>
                <a:gd name="connsiteY11" fmla="*/ 8192 h 130397"/>
                <a:gd name="connsiteX12" fmla="*/ 20278 w 273452"/>
                <a:gd name="connsiteY12" fmla="*/ 4858 h 130397"/>
                <a:gd name="connsiteX13" fmla="*/ 23707 w 273452"/>
                <a:gd name="connsiteY13" fmla="*/ 3048 h 130397"/>
                <a:gd name="connsiteX14" fmla="*/ 23707 w 273452"/>
                <a:gd name="connsiteY14" fmla="*/ 3048 h 130397"/>
                <a:gd name="connsiteX15" fmla="*/ 24469 w 273452"/>
                <a:gd name="connsiteY15" fmla="*/ 3048 h 130397"/>
                <a:gd name="connsiteX16" fmla="*/ 32184 w 273452"/>
                <a:gd name="connsiteY16" fmla="*/ 667 h 130397"/>
                <a:gd name="connsiteX17" fmla="*/ 35518 w 273452"/>
                <a:gd name="connsiteY17" fmla="*/ 0 h 130397"/>
                <a:gd name="connsiteX18" fmla="*/ 38852 w 273452"/>
                <a:gd name="connsiteY18" fmla="*/ 0 h 130397"/>
                <a:gd name="connsiteX19" fmla="*/ 47424 w 273452"/>
                <a:gd name="connsiteY19" fmla="*/ 0 h 130397"/>
                <a:gd name="connsiteX20" fmla="*/ 48091 w 273452"/>
                <a:gd name="connsiteY20" fmla="*/ 0 h 130397"/>
                <a:gd name="connsiteX21" fmla="*/ 49139 w 273452"/>
                <a:gd name="connsiteY21" fmla="*/ 0 h 130397"/>
                <a:gd name="connsiteX22" fmla="*/ 53710 w 273452"/>
                <a:gd name="connsiteY22" fmla="*/ 1048 h 130397"/>
                <a:gd name="connsiteX23" fmla="*/ 69903 w 273452"/>
                <a:gd name="connsiteY23" fmla="*/ 7525 h 130397"/>
                <a:gd name="connsiteX24" fmla="*/ 99335 w 273452"/>
                <a:gd name="connsiteY24" fmla="*/ 28289 h 130397"/>
                <a:gd name="connsiteX25" fmla="*/ 131053 w 273452"/>
                <a:gd name="connsiteY25" fmla="*/ 54483 h 130397"/>
                <a:gd name="connsiteX26" fmla="*/ 167344 w 273452"/>
                <a:gd name="connsiteY26" fmla="*/ 74486 h 130397"/>
                <a:gd name="connsiteX27" fmla="*/ 213731 w 273452"/>
                <a:gd name="connsiteY27" fmla="*/ 90869 h 130397"/>
                <a:gd name="connsiteX28" fmla="*/ 273452 w 273452"/>
                <a:gd name="connsiteY28" fmla="*/ 130397 h 130397"/>
                <a:gd name="connsiteX29" fmla="*/ 258212 w 273452"/>
                <a:gd name="connsiteY29" fmla="*/ 124587 h 130397"/>
                <a:gd name="connsiteX30" fmla="*/ 212016 w 273452"/>
                <a:gd name="connsiteY30" fmla="*/ 107347 h 130397"/>
                <a:gd name="connsiteX31" fmla="*/ 166296 w 273452"/>
                <a:gd name="connsiteY31" fmla="*/ 97822 h 130397"/>
                <a:gd name="connsiteX32" fmla="*/ 129434 w 273452"/>
                <a:gd name="connsiteY32" fmla="*/ 96107 h 130397"/>
                <a:gd name="connsiteX33" fmla="*/ 55425 w 273452"/>
                <a:gd name="connsiteY33" fmla="*/ 87154 h 130397"/>
                <a:gd name="connsiteX34" fmla="*/ 23897 w 273452"/>
                <a:gd name="connsiteY34" fmla="*/ 73247 h 130397"/>
                <a:gd name="connsiteX35" fmla="*/ 1990 w 273452"/>
                <a:gd name="connsiteY35" fmla="*/ 49530 h 130397"/>
                <a:gd name="connsiteX36" fmla="*/ 1990 w 273452"/>
                <a:gd name="connsiteY36" fmla="*/ 49530 h 130397"/>
                <a:gd name="connsiteX37" fmla="*/ 1990 w 273452"/>
                <a:gd name="connsiteY37" fmla="*/ 48863 h 130397"/>
                <a:gd name="connsiteX38" fmla="*/ 847 w 273452"/>
                <a:gd name="connsiteY38" fmla="*/ 45053 h 130397"/>
                <a:gd name="connsiteX39" fmla="*/ 85 w 273452"/>
                <a:gd name="connsiteY39" fmla="*/ 41339 h 130397"/>
                <a:gd name="connsiteX40" fmla="*/ 85 w 273452"/>
                <a:gd name="connsiteY40" fmla="*/ 40577 h 130397"/>
                <a:gd name="connsiteX41" fmla="*/ 561 w 273452"/>
                <a:gd name="connsiteY41" fmla="*/ 33147 h 130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73452" h="130397">
                  <a:moveTo>
                    <a:pt x="561" y="33147"/>
                  </a:moveTo>
                  <a:lnTo>
                    <a:pt x="561" y="33147"/>
                  </a:lnTo>
                  <a:cubicBezTo>
                    <a:pt x="561" y="32576"/>
                    <a:pt x="561" y="31337"/>
                    <a:pt x="561" y="30956"/>
                  </a:cubicBezTo>
                  <a:cubicBezTo>
                    <a:pt x="872" y="29344"/>
                    <a:pt x="1286" y="27753"/>
                    <a:pt x="1799" y="26194"/>
                  </a:cubicBezTo>
                  <a:cubicBezTo>
                    <a:pt x="1978" y="25513"/>
                    <a:pt x="2201" y="24845"/>
                    <a:pt x="2466" y="24194"/>
                  </a:cubicBezTo>
                  <a:cubicBezTo>
                    <a:pt x="1990" y="25527"/>
                    <a:pt x="3037" y="22860"/>
                    <a:pt x="3418" y="22289"/>
                  </a:cubicBezTo>
                  <a:cubicBezTo>
                    <a:pt x="4508" y="20108"/>
                    <a:pt x="5749" y="18008"/>
                    <a:pt x="7133" y="16002"/>
                  </a:cubicBezTo>
                  <a:lnTo>
                    <a:pt x="7133" y="16002"/>
                  </a:lnTo>
                  <a:lnTo>
                    <a:pt x="7133" y="16002"/>
                  </a:lnTo>
                  <a:cubicBezTo>
                    <a:pt x="7908" y="15037"/>
                    <a:pt x="8735" y="14115"/>
                    <a:pt x="9610" y="13240"/>
                  </a:cubicBezTo>
                  <a:cubicBezTo>
                    <a:pt x="10450" y="12304"/>
                    <a:pt x="11341" y="11413"/>
                    <a:pt x="12277" y="10573"/>
                  </a:cubicBezTo>
                  <a:lnTo>
                    <a:pt x="15039" y="8192"/>
                  </a:lnTo>
                  <a:cubicBezTo>
                    <a:pt x="16753" y="7049"/>
                    <a:pt x="18468" y="5906"/>
                    <a:pt x="20278" y="4858"/>
                  </a:cubicBezTo>
                  <a:lnTo>
                    <a:pt x="23707" y="3048"/>
                  </a:lnTo>
                  <a:lnTo>
                    <a:pt x="23707" y="3048"/>
                  </a:lnTo>
                  <a:lnTo>
                    <a:pt x="24469" y="3048"/>
                  </a:lnTo>
                  <a:cubicBezTo>
                    <a:pt x="26984" y="2081"/>
                    <a:pt x="29561" y="1286"/>
                    <a:pt x="32184" y="667"/>
                  </a:cubicBezTo>
                  <a:lnTo>
                    <a:pt x="35518" y="0"/>
                  </a:lnTo>
                  <a:cubicBezTo>
                    <a:pt x="33136" y="476"/>
                    <a:pt x="38185" y="0"/>
                    <a:pt x="38852" y="0"/>
                  </a:cubicBezTo>
                  <a:cubicBezTo>
                    <a:pt x="41709" y="0"/>
                    <a:pt x="44566" y="0"/>
                    <a:pt x="47424" y="0"/>
                  </a:cubicBezTo>
                  <a:lnTo>
                    <a:pt x="48091" y="0"/>
                  </a:lnTo>
                  <a:lnTo>
                    <a:pt x="49139" y="0"/>
                  </a:lnTo>
                  <a:lnTo>
                    <a:pt x="53710" y="1048"/>
                  </a:lnTo>
                  <a:cubicBezTo>
                    <a:pt x="59379" y="2454"/>
                    <a:pt x="64828" y="4634"/>
                    <a:pt x="69903" y="7525"/>
                  </a:cubicBezTo>
                  <a:cubicBezTo>
                    <a:pt x="80471" y="13305"/>
                    <a:pt x="90346" y="20271"/>
                    <a:pt x="99335" y="28289"/>
                  </a:cubicBezTo>
                  <a:cubicBezTo>
                    <a:pt x="109718" y="37148"/>
                    <a:pt x="120100" y="46196"/>
                    <a:pt x="131053" y="54483"/>
                  </a:cubicBezTo>
                  <a:cubicBezTo>
                    <a:pt x="142074" y="62940"/>
                    <a:pt x="154309" y="69684"/>
                    <a:pt x="167344" y="74486"/>
                  </a:cubicBezTo>
                  <a:cubicBezTo>
                    <a:pt x="182774" y="80105"/>
                    <a:pt x="198776" y="84011"/>
                    <a:pt x="213731" y="90869"/>
                  </a:cubicBezTo>
                  <a:cubicBezTo>
                    <a:pt x="235372" y="101216"/>
                    <a:pt x="255471" y="114520"/>
                    <a:pt x="273452" y="130397"/>
                  </a:cubicBezTo>
                  <a:lnTo>
                    <a:pt x="258212" y="124587"/>
                  </a:lnTo>
                  <a:cubicBezTo>
                    <a:pt x="242782" y="118491"/>
                    <a:pt x="227923" y="112014"/>
                    <a:pt x="212016" y="107347"/>
                  </a:cubicBezTo>
                  <a:cubicBezTo>
                    <a:pt x="197164" y="102534"/>
                    <a:pt x="181835" y="99340"/>
                    <a:pt x="166296" y="97822"/>
                  </a:cubicBezTo>
                  <a:cubicBezTo>
                    <a:pt x="154009" y="96965"/>
                    <a:pt x="141721" y="96679"/>
                    <a:pt x="129434" y="96107"/>
                  </a:cubicBezTo>
                  <a:cubicBezTo>
                    <a:pt x="104509" y="95880"/>
                    <a:pt x="79686" y="92877"/>
                    <a:pt x="55425" y="87154"/>
                  </a:cubicBezTo>
                  <a:cubicBezTo>
                    <a:pt x="44118" y="84592"/>
                    <a:pt x="33413" y="79870"/>
                    <a:pt x="23897" y="73247"/>
                  </a:cubicBezTo>
                  <a:cubicBezTo>
                    <a:pt x="14562" y="67495"/>
                    <a:pt x="6984" y="59292"/>
                    <a:pt x="1990" y="49530"/>
                  </a:cubicBezTo>
                  <a:lnTo>
                    <a:pt x="1990" y="49530"/>
                  </a:lnTo>
                  <a:lnTo>
                    <a:pt x="1990" y="48863"/>
                  </a:lnTo>
                  <a:lnTo>
                    <a:pt x="847" y="45053"/>
                  </a:lnTo>
                  <a:cubicBezTo>
                    <a:pt x="847" y="43815"/>
                    <a:pt x="275" y="42577"/>
                    <a:pt x="85" y="41339"/>
                  </a:cubicBezTo>
                  <a:cubicBezTo>
                    <a:pt x="-106" y="40100"/>
                    <a:pt x="85" y="41339"/>
                    <a:pt x="85" y="40577"/>
                  </a:cubicBezTo>
                  <a:cubicBezTo>
                    <a:pt x="-8" y="38090"/>
                    <a:pt x="152" y="35601"/>
                    <a:pt x="561" y="33147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xmlns="" id="{30D0DCB2-C2B7-4DDF-92E2-66AD48FD93FB}"/>
                </a:ext>
              </a:extLst>
            </p:cNvPr>
            <p:cNvSpPr/>
            <p:nvPr/>
          </p:nvSpPr>
          <p:spPr>
            <a:xfrm>
              <a:off x="2915733" y="1135729"/>
              <a:ext cx="356504" cy="456981"/>
            </a:xfrm>
            <a:custGeom>
              <a:avLst/>
              <a:gdLst>
                <a:gd name="connsiteX0" fmla="*/ 8477 w 221361"/>
                <a:gd name="connsiteY0" fmla="*/ 91821 h 283749"/>
                <a:gd name="connsiteX1" fmla="*/ 8477 w 221361"/>
                <a:gd name="connsiteY1" fmla="*/ 91821 h 283749"/>
                <a:gd name="connsiteX2" fmla="*/ 23050 w 221361"/>
                <a:gd name="connsiteY2" fmla="*/ 92678 h 283749"/>
                <a:gd name="connsiteX3" fmla="*/ 53054 w 221361"/>
                <a:gd name="connsiteY3" fmla="*/ 96583 h 283749"/>
                <a:gd name="connsiteX4" fmla="*/ 74200 w 221361"/>
                <a:gd name="connsiteY4" fmla="*/ 84392 h 283749"/>
                <a:gd name="connsiteX5" fmla="*/ 70199 w 221361"/>
                <a:gd name="connsiteY5" fmla="*/ 57817 h 283749"/>
                <a:gd name="connsiteX6" fmla="*/ 54674 w 221361"/>
                <a:gd name="connsiteY6" fmla="*/ 32766 h 283749"/>
                <a:gd name="connsiteX7" fmla="*/ 45720 w 221361"/>
                <a:gd name="connsiteY7" fmla="*/ 11239 h 283749"/>
                <a:gd name="connsiteX8" fmla="*/ 44291 w 221361"/>
                <a:gd name="connsiteY8" fmla="*/ 5239 h 283749"/>
                <a:gd name="connsiteX9" fmla="*/ 44291 w 221361"/>
                <a:gd name="connsiteY9" fmla="*/ 3334 h 283749"/>
                <a:gd name="connsiteX10" fmla="*/ 44291 w 221361"/>
                <a:gd name="connsiteY10" fmla="*/ 1524 h 283749"/>
                <a:gd name="connsiteX11" fmla="*/ 44291 w 221361"/>
                <a:gd name="connsiteY11" fmla="*/ 0 h 283749"/>
                <a:gd name="connsiteX12" fmla="*/ 44767 w 221361"/>
                <a:gd name="connsiteY12" fmla="*/ 0 h 283749"/>
                <a:gd name="connsiteX13" fmla="*/ 48578 w 221361"/>
                <a:gd name="connsiteY13" fmla="*/ 952 h 283749"/>
                <a:gd name="connsiteX14" fmla="*/ 66104 w 221361"/>
                <a:gd name="connsiteY14" fmla="*/ 9334 h 283749"/>
                <a:gd name="connsiteX15" fmla="*/ 124682 w 221361"/>
                <a:gd name="connsiteY15" fmla="*/ 68485 h 283749"/>
                <a:gd name="connsiteX16" fmla="*/ 162782 w 221361"/>
                <a:gd name="connsiteY16" fmla="*/ 135160 h 283749"/>
                <a:gd name="connsiteX17" fmla="*/ 193834 w 221361"/>
                <a:gd name="connsiteY17" fmla="*/ 177832 h 283749"/>
                <a:gd name="connsiteX18" fmla="*/ 187833 w 221361"/>
                <a:gd name="connsiteY18" fmla="*/ 177260 h 283749"/>
                <a:gd name="connsiteX19" fmla="*/ 157829 w 221361"/>
                <a:gd name="connsiteY19" fmla="*/ 200882 h 283749"/>
                <a:gd name="connsiteX20" fmla="*/ 170212 w 221361"/>
                <a:gd name="connsiteY20" fmla="*/ 231553 h 283749"/>
                <a:gd name="connsiteX21" fmla="*/ 194501 w 221361"/>
                <a:gd name="connsiteY21" fmla="*/ 260699 h 283749"/>
                <a:gd name="connsiteX22" fmla="*/ 221361 w 221361"/>
                <a:gd name="connsiteY22" fmla="*/ 283750 h 283749"/>
                <a:gd name="connsiteX23" fmla="*/ 217075 w 221361"/>
                <a:gd name="connsiteY23" fmla="*/ 282035 h 283749"/>
                <a:gd name="connsiteX24" fmla="*/ 181642 w 221361"/>
                <a:gd name="connsiteY24" fmla="*/ 269843 h 283749"/>
                <a:gd name="connsiteX25" fmla="*/ 118205 w 221361"/>
                <a:gd name="connsiteY25" fmla="*/ 240221 h 283749"/>
                <a:gd name="connsiteX26" fmla="*/ 89630 w 221361"/>
                <a:gd name="connsiteY26" fmla="*/ 204978 h 283749"/>
                <a:gd name="connsiteX27" fmla="*/ 59055 w 221361"/>
                <a:gd name="connsiteY27" fmla="*/ 165640 h 283749"/>
                <a:gd name="connsiteX28" fmla="*/ 18859 w 221361"/>
                <a:gd name="connsiteY28" fmla="*/ 123920 h 283749"/>
                <a:gd name="connsiteX29" fmla="*/ 2096 w 221361"/>
                <a:gd name="connsiteY29" fmla="*/ 102298 h 283749"/>
                <a:gd name="connsiteX30" fmla="*/ 762 w 221361"/>
                <a:gd name="connsiteY30" fmla="*/ 99727 h 283749"/>
                <a:gd name="connsiteX31" fmla="*/ 762 w 221361"/>
                <a:gd name="connsiteY31" fmla="*/ 99727 h 283749"/>
                <a:gd name="connsiteX32" fmla="*/ 0 w 221361"/>
                <a:gd name="connsiteY32" fmla="*/ 97250 h 283749"/>
                <a:gd name="connsiteX33" fmla="*/ 0 w 221361"/>
                <a:gd name="connsiteY33" fmla="*/ 97250 h 283749"/>
                <a:gd name="connsiteX34" fmla="*/ 0 w 221361"/>
                <a:gd name="connsiteY34" fmla="*/ 96679 h 283749"/>
                <a:gd name="connsiteX35" fmla="*/ 0 w 221361"/>
                <a:gd name="connsiteY35" fmla="*/ 96679 h 283749"/>
                <a:gd name="connsiteX36" fmla="*/ 667 w 221361"/>
                <a:gd name="connsiteY36" fmla="*/ 96012 h 283749"/>
                <a:gd name="connsiteX37" fmla="*/ 667 w 221361"/>
                <a:gd name="connsiteY37" fmla="*/ 96012 h 283749"/>
                <a:gd name="connsiteX38" fmla="*/ 8477 w 221361"/>
                <a:gd name="connsiteY38" fmla="*/ 91821 h 28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1361" h="283749">
                  <a:moveTo>
                    <a:pt x="8477" y="91821"/>
                  </a:moveTo>
                  <a:lnTo>
                    <a:pt x="8477" y="91821"/>
                  </a:lnTo>
                  <a:cubicBezTo>
                    <a:pt x="13352" y="91534"/>
                    <a:pt x="18243" y="91821"/>
                    <a:pt x="23050" y="92678"/>
                  </a:cubicBezTo>
                  <a:cubicBezTo>
                    <a:pt x="32939" y="94733"/>
                    <a:pt x="42969" y="96039"/>
                    <a:pt x="53054" y="96583"/>
                  </a:cubicBezTo>
                  <a:cubicBezTo>
                    <a:pt x="61888" y="97033"/>
                    <a:pt x="70164" y="92262"/>
                    <a:pt x="74200" y="84392"/>
                  </a:cubicBezTo>
                  <a:cubicBezTo>
                    <a:pt x="76911" y="75381"/>
                    <a:pt x="75443" y="65630"/>
                    <a:pt x="70199" y="57817"/>
                  </a:cubicBezTo>
                  <a:cubicBezTo>
                    <a:pt x="65627" y="49054"/>
                    <a:pt x="59531" y="41338"/>
                    <a:pt x="54674" y="32766"/>
                  </a:cubicBezTo>
                  <a:cubicBezTo>
                    <a:pt x="50729" y="26028"/>
                    <a:pt x="47717" y="18787"/>
                    <a:pt x="45720" y="11239"/>
                  </a:cubicBezTo>
                  <a:cubicBezTo>
                    <a:pt x="45149" y="9239"/>
                    <a:pt x="44767" y="7239"/>
                    <a:pt x="44291" y="5239"/>
                  </a:cubicBezTo>
                  <a:lnTo>
                    <a:pt x="44291" y="3334"/>
                  </a:lnTo>
                  <a:cubicBezTo>
                    <a:pt x="44291" y="3334"/>
                    <a:pt x="44291" y="1810"/>
                    <a:pt x="44291" y="1524"/>
                  </a:cubicBezTo>
                  <a:lnTo>
                    <a:pt x="44291" y="0"/>
                  </a:lnTo>
                  <a:lnTo>
                    <a:pt x="44767" y="0"/>
                  </a:lnTo>
                  <a:cubicBezTo>
                    <a:pt x="46101" y="0"/>
                    <a:pt x="47339" y="667"/>
                    <a:pt x="48578" y="952"/>
                  </a:cubicBezTo>
                  <a:cubicBezTo>
                    <a:pt x="54690" y="3142"/>
                    <a:pt x="60562" y="5950"/>
                    <a:pt x="66104" y="9334"/>
                  </a:cubicBezTo>
                  <a:cubicBezTo>
                    <a:pt x="89894" y="24315"/>
                    <a:pt x="109933" y="44550"/>
                    <a:pt x="124682" y="68485"/>
                  </a:cubicBezTo>
                  <a:cubicBezTo>
                    <a:pt x="139160" y="89630"/>
                    <a:pt x="150114" y="112776"/>
                    <a:pt x="162782" y="135160"/>
                  </a:cubicBezTo>
                  <a:cubicBezTo>
                    <a:pt x="171249" y="150663"/>
                    <a:pt x="181686" y="165007"/>
                    <a:pt x="193834" y="177832"/>
                  </a:cubicBezTo>
                  <a:cubicBezTo>
                    <a:pt x="191802" y="177832"/>
                    <a:pt x="189802" y="177641"/>
                    <a:pt x="187833" y="177260"/>
                  </a:cubicBezTo>
                  <a:cubicBezTo>
                    <a:pt x="173355" y="176403"/>
                    <a:pt x="156115" y="182785"/>
                    <a:pt x="157829" y="200882"/>
                  </a:cubicBezTo>
                  <a:cubicBezTo>
                    <a:pt x="159625" y="211899"/>
                    <a:pt x="163855" y="222377"/>
                    <a:pt x="170212" y="231553"/>
                  </a:cubicBezTo>
                  <a:cubicBezTo>
                    <a:pt x="177029" y="242267"/>
                    <a:pt x="185191" y="252062"/>
                    <a:pt x="194501" y="260699"/>
                  </a:cubicBezTo>
                  <a:cubicBezTo>
                    <a:pt x="203073" y="268891"/>
                    <a:pt x="212217" y="276320"/>
                    <a:pt x="221361" y="283750"/>
                  </a:cubicBezTo>
                  <a:lnTo>
                    <a:pt x="217075" y="282035"/>
                  </a:lnTo>
                  <a:cubicBezTo>
                    <a:pt x="205454" y="277368"/>
                    <a:pt x="193548" y="273653"/>
                    <a:pt x="181642" y="269843"/>
                  </a:cubicBezTo>
                  <a:cubicBezTo>
                    <a:pt x="159067" y="262509"/>
                    <a:pt x="136112" y="256032"/>
                    <a:pt x="118205" y="240221"/>
                  </a:cubicBezTo>
                  <a:cubicBezTo>
                    <a:pt x="107553" y="229434"/>
                    <a:pt x="97982" y="217630"/>
                    <a:pt x="89630" y="204978"/>
                  </a:cubicBezTo>
                  <a:cubicBezTo>
                    <a:pt x="79534" y="191834"/>
                    <a:pt x="69723" y="178403"/>
                    <a:pt x="59055" y="165640"/>
                  </a:cubicBezTo>
                  <a:cubicBezTo>
                    <a:pt x="46577" y="150686"/>
                    <a:pt x="32195" y="138017"/>
                    <a:pt x="18859" y="123920"/>
                  </a:cubicBezTo>
                  <a:cubicBezTo>
                    <a:pt x="12350" y="117477"/>
                    <a:pt x="6714" y="110207"/>
                    <a:pt x="2096" y="102298"/>
                  </a:cubicBezTo>
                  <a:cubicBezTo>
                    <a:pt x="1619" y="101441"/>
                    <a:pt x="1143" y="100584"/>
                    <a:pt x="762" y="99727"/>
                  </a:cubicBezTo>
                  <a:lnTo>
                    <a:pt x="762" y="99727"/>
                  </a:lnTo>
                  <a:cubicBezTo>
                    <a:pt x="762" y="98965"/>
                    <a:pt x="762" y="98107"/>
                    <a:pt x="0" y="97250"/>
                  </a:cubicBezTo>
                  <a:lnTo>
                    <a:pt x="0" y="97250"/>
                  </a:lnTo>
                  <a:cubicBezTo>
                    <a:pt x="0" y="97250"/>
                    <a:pt x="0" y="96679"/>
                    <a:pt x="0" y="96679"/>
                  </a:cubicBezTo>
                  <a:lnTo>
                    <a:pt x="0" y="96679"/>
                  </a:lnTo>
                  <a:cubicBezTo>
                    <a:pt x="171" y="96411"/>
                    <a:pt x="399" y="96183"/>
                    <a:pt x="667" y="96012"/>
                  </a:cubicBezTo>
                  <a:lnTo>
                    <a:pt x="667" y="96012"/>
                  </a:lnTo>
                  <a:cubicBezTo>
                    <a:pt x="2842" y="93932"/>
                    <a:pt x="5542" y="92483"/>
                    <a:pt x="8477" y="9182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xmlns="" id="{58B358DB-4D9F-4B65-B212-81D469A05392}"/>
                </a:ext>
              </a:extLst>
            </p:cNvPr>
            <p:cNvSpPr/>
            <p:nvPr/>
          </p:nvSpPr>
          <p:spPr>
            <a:xfrm>
              <a:off x="2986603" y="1131573"/>
              <a:ext cx="485" cy="1238"/>
            </a:xfrm>
            <a:custGeom>
              <a:avLst/>
              <a:gdLst>
                <a:gd name="connsiteX0" fmla="*/ 0 w 301"/>
                <a:gd name="connsiteY0" fmla="*/ 770 h 769"/>
                <a:gd name="connsiteX1" fmla="*/ 0 w 301"/>
                <a:gd name="connsiteY1" fmla="*/ 770 h 769"/>
                <a:gd name="connsiteX2" fmla="*/ 0 w 301"/>
                <a:gd name="connsiteY2" fmla="*/ 770 h 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1" h="769">
                  <a:moveTo>
                    <a:pt x="0" y="770"/>
                  </a:moveTo>
                  <a:lnTo>
                    <a:pt x="0" y="770"/>
                  </a:lnTo>
                  <a:cubicBezTo>
                    <a:pt x="190" y="103"/>
                    <a:pt x="571" y="-564"/>
                    <a:pt x="0" y="77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xmlns="" id="{02497C65-7E6C-4350-B464-3F9252016D13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xmlns="" id="{5F943024-27DF-440C-9290-F3B7A8C8EFF7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xmlns="" id="{B4D73692-A75B-4BF9-A2B7-EDD39E856AE4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xmlns="" id="{E53837C7-14F2-49C7-95A7-155F2FC397CF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xmlns="" id="{6763DC12-8CB6-46B1-835A-4AE930F9A602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xmlns="" id="{F99D605D-0F57-48DB-A4C0-B2153E9EEC93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xmlns="" id="{C6E4544B-D92C-45F6-895B-FBF957B6A4EC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xmlns="" id="{545F2D9A-4366-43A8-ABAF-2BBD172E29C2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xmlns="" id="{304E849C-65B9-47A1-9428-CCAC10E4218A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xmlns="" id="{6211A0A8-E222-4F5D-899F-5B7655898388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xmlns="" id="{B0F91E0E-B9CF-40A7-9FA3-AB2800B186B7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xmlns="" id="{70320713-9F74-4A3C-AF13-D77AC68B8ED1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xmlns="" id="{02792832-57EF-41C5-A879-742CE0B2198A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xmlns="" id="{33916883-3A72-4B4C-8F09-1BD0C963BB32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xmlns="" id="{F8C5D9EC-3745-4643-AB3C-56B51C063DCC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xmlns="" id="{3F77439C-12E2-494B-81A4-D19E35FD3A92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xmlns="" id="{0031A0A9-5690-4530-9E0A-A7DB6F19AC55}"/>
                </a:ext>
              </a:extLst>
            </p:cNvPr>
            <p:cNvSpPr/>
            <p:nvPr/>
          </p:nvSpPr>
          <p:spPr>
            <a:xfrm>
              <a:off x="2269300" y="2507133"/>
              <a:ext cx="1612705" cy="1907739"/>
            </a:xfrm>
            <a:custGeom>
              <a:avLst/>
              <a:gdLst>
                <a:gd name="connsiteX0" fmla="*/ 1001078 w 1001363"/>
                <a:gd name="connsiteY0" fmla="*/ 868775 h 1184556"/>
                <a:gd name="connsiteX1" fmla="*/ 1001078 w 1001363"/>
                <a:gd name="connsiteY1" fmla="*/ 868775 h 1184556"/>
                <a:gd name="connsiteX2" fmla="*/ 1001078 w 1001363"/>
                <a:gd name="connsiteY2" fmla="*/ 873538 h 1184556"/>
                <a:gd name="connsiteX3" fmla="*/ 996029 w 1001363"/>
                <a:gd name="connsiteY3" fmla="*/ 890683 h 1184556"/>
                <a:gd name="connsiteX4" fmla="*/ 994791 w 1001363"/>
                <a:gd name="connsiteY4" fmla="*/ 893540 h 1184556"/>
                <a:gd name="connsiteX5" fmla="*/ 992410 w 1001363"/>
                <a:gd name="connsiteY5" fmla="*/ 898398 h 1184556"/>
                <a:gd name="connsiteX6" fmla="*/ 986123 w 1001363"/>
                <a:gd name="connsiteY6" fmla="*/ 909447 h 1184556"/>
                <a:gd name="connsiteX7" fmla="*/ 973931 w 1001363"/>
                <a:gd name="connsiteY7" fmla="*/ 927926 h 1184556"/>
                <a:gd name="connsiteX8" fmla="*/ 967645 w 1001363"/>
                <a:gd name="connsiteY8" fmla="*/ 936688 h 1184556"/>
                <a:gd name="connsiteX9" fmla="*/ 965930 w 1001363"/>
                <a:gd name="connsiteY9" fmla="*/ 939070 h 1184556"/>
                <a:gd name="connsiteX10" fmla="*/ 962216 w 1001363"/>
                <a:gd name="connsiteY10" fmla="*/ 943832 h 1184556"/>
                <a:gd name="connsiteX11" fmla="*/ 932498 w 1001363"/>
                <a:gd name="connsiteY11" fmla="*/ 977360 h 1184556"/>
                <a:gd name="connsiteX12" fmla="*/ 899255 w 1001363"/>
                <a:gd name="connsiteY12" fmla="*/ 1008031 h 1184556"/>
                <a:gd name="connsiteX13" fmla="*/ 892302 w 1001363"/>
                <a:gd name="connsiteY13" fmla="*/ 1013841 h 1184556"/>
                <a:gd name="connsiteX14" fmla="*/ 889540 w 1001363"/>
                <a:gd name="connsiteY14" fmla="*/ 1016032 h 1184556"/>
                <a:gd name="connsiteX15" fmla="*/ 885158 w 1001363"/>
                <a:gd name="connsiteY15" fmla="*/ 1019365 h 1184556"/>
                <a:gd name="connsiteX16" fmla="*/ 866108 w 1001363"/>
                <a:gd name="connsiteY16" fmla="*/ 1033272 h 1184556"/>
                <a:gd name="connsiteX17" fmla="*/ 788194 w 1001363"/>
                <a:gd name="connsiteY17" fmla="*/ 1078326 h 1184556"/>
                <a:gd name="connsiteX18" fmla="*/ 768477 w 1001363"/>
                <a:gd name="connsiteY18" fmla="*/ 1087850 h 1184556"/>
                <a:gd name="connsiteX19" fmla="*/ 757428 w 1001363"/>
                <a:gd name="connsiteY19" fmla="*/ 1092898 h 1184556"/>
                <a:gd name="connsiteX20" fmla="*/ 752856 w 1001363"/>
                <a:gd name="connsiteY20" fmla="*/ 1094994 h 1184556"/>
                <a:gd name="connsiteX21" fmla="*/ 747617 w 1001363"/>
                <a:gd name="connsiteY21" fmla="*/ 1097185 h 1184556"/>
                <a:gd name="connsiteX22" fmla="*/ 700469 w 1001363"/>
                <a:gd name="connsiteY22" fmla="*/ 1115187 h 1184556"/>
                <a:gd name="connsiteX23" fmla="*/ 603790 w 1001363"/>
                <a:gd name="connsiteY23" fmla="*/ 1143762 h 1184556"/>
                <a:gd name="connsiteX24" fmla="*/ 505206 w 1001363"/>
                <a:gd name="connsiteY24" fmla="*/ 1165098 h 1184556"/>
                <a:gd name="connsiteX25" fmla="*/ 454247 w 1001363"/>
                <a:gd name="connsiteY25" fmla="*/ 1173575 h 1184556"/>
                <a:gd name="connsiteX26" fmla="*/ 430911 w 1001363"/>
                <a:gd name="connsiteY26" fmla="*/ 1177004 h 1184556"/>
                <a:gd name="connsiteX27" fmla="*/ 426815 w 1001363"/>
                <a:gd name="connsiteY27" fmla="*/ 1177576 h 1184556"/>
                <a:gd name="connsiteX28" fmla="*/ 420624 w 1001363"/>
                <a:gd name="connsiteY28" fmla="*/ 1178338 h 1184556"/>
                <a:gd name="connsiteX29" fmla="*/ 406146 w 1001363"/>
                <a:gd name="connsiteY29" fmla="*/ 1180148 h 1184556"/>
                <a:gd name="connsiteX30" fmla="*/ 321469 w 1001363"/>
                <a:gd name="connsiteY30" fmla="*/ 1184434 h 1184556"/>
                <a:gd name="connsiteX31" fmla="*/ 300990 w 1001363"/>
                <a:gd name="connsiteY31" fmla="*/ 1183291 h 1184556"/>
                <a:gd name="connsiteX32" fmla="*/ 290798 w 1001363"/>
                <a:gd name="connsiteY32" fmla="*/ 1182338 h 1184556"/>
                <a:gd name="connsiteX33" fmla="*/ 286703 w 1001363"/>
                <a:gd name="connsiteY33" fmla="*/ 1182338 h 1184556"/>
                <a:gd name="connsiteX34" fmla="*/ 282892 w 1001363"/>
                <a:gd name="connsiteY34" fmla="*/ 1181767 h 1184556"/>
                <a:gd name="connsiteX35" fmla="*/ 251555 w 1001363"/>
                <a:gd name="connsiteY35" fmla="*/ 1174147 h 1184556"/>
                <a:gd name="connsiteX36" fmla="*/ 244792 w 1001363"/>
                <a:gd name="connsiteY36" fmla="*/ 1171670 h 1184556"/>
                <a:gd name="connsiteX37" fmla="*/ 240030 w 1001363"/>
                <a:gd name="connsiteY37" fmla="*/ 1169765 h 1184556"/>
                <a:gd name="connsiteX38" fmla="*/ 229648 w 1001363"/>
                <a:gd name="connsiteY38" fmla="*/ 1164336 h 1184556"/>
                <a:gd name="connsiteX39" fmla="*/ 218504 w 1001363"/>
                <a:gd name="connsiteY39" fmla="*/ 1157097 h 1184556"/>
                <a:gd name="connsiteX40" fmla="*/ 216408 w 1001363"/>
                <a:gd name="connsiteY40" fmla="*/ 1155573 h 1184556"/>
                <a:gd name="connsiteX41" fmla="*/ 216408 w 1001363"/>
                <a:gd name="connsiteY41" fmla="*/ 1155573 h 1184556"/>
                <a:gd name="connsiteX42" fmla="*/ 210407 w 1001363"/>
                <a:gd name="connsiteY42" fmla="*/ 1150239 h 1184556"/>
                <a:gd name="connsiteX43" fmla="*/ 200882 w 1001363"/>
                <a:gd name="connsiteY43" fmla="*/ 1140714 h 1184556"/>
                <a:gd name="connsiteX44" fmla="*/ 200311 w 1001363"/>
                <a:gd name="connsiteY44" fmla="*/ 1140047 h 1184556"/>
                <a:gd name="connsiteX45" fmla="*/ 198692 w 1001363"/>
                <a:gd name="connsiteY45" fmla="*/ 1137761 h 1184556"/>
                <a:gd name="connsiteX46" fmla="*/ 194120 w 1001363"/>
                <a:gd name="connsiteY46" fmla="*/ 1130618 h 1184556"/>
                <a:gd name="connsiteX47" fmla="*/ 188214 w 1001363"/>
                <a:gd name="connsiteY47" fmla="*/ 1119664 h 1184556"/>
                <a:gd name="connsiteX48" fmla="*/ 188786 w 1001363"/>
                <a:gd name="connsiteY48" fmla="*/ 1108805 h 1184556"/>
                <a:gd name="connsiteX49" fmla="*/ 188786 w 1001363"/>
                <a:gd name="connsiteY49" fmla="*/ 1104614 h 1184556"/>
                <a:gd name="connsiteX50" fmla="*/ 252794 w 1001363"/>
                <a:gd name="connsiteY50" fmla="*/ 1138619 h 1184556"/>
                <a:gd name="connsiteX51" fmla="*/ 298228 w 1001363"/>
                <a:gd name="connsiteY51" fmla="*/ 1148144 h 1184556"/>
                <a:gd name="connsiteX52" fmla="*/ 320040 w 1001363"/>
                <a:gd name="connsiteY52" fmla="*/ 1149953 h 1184556"/>
                <a:gd name="connsiteX53" fmla="*/ 341471 w 1001363"/>
                <a:gd name="connsiteY53" fmla="*/ 1147191 h 1184556"/>
                <a:gd name="connsiteX54" fmla="*/ 342820 w 1001363"/>
                <a:gd name="connsiteY54" fmla="*/ 1142253 h 1184556"/>
                <a:gd name="connsiteX55" fmla="*/ 341471 w 1001363"/>
                <a:gd name="connsiteY55" fmla="*/ 1140905 h 1184556"/>
                <a:gd name="connsiteX56" fmla="*/ 323183 w 1001363"/>
                <a:gd name="connsiteY56" fmla="*/ 1137381 h 1184556"/>
                <a:gd name="connsiteX57" fmla="*/ 301371 w 1001363"/>
                <a:gd name="connsiteY57" fmla="*/ 1135666 h 1184556"/>
                <a:gd name="connsiteX58" fmla="*/ 258889 w 1001363"/>
                <a:gd name="connsiteY58" fmla="*/ 1128332 h 1184556"/>
                <a:gd name="connsiteX59" fmla="*/ 187833 w 1001363"/>
                <a:gd name="connsiteY59" fmla="*/ 1089470 h 1184556"/>
                <a:gd name="connsiteX60" fmla="*/ 187262 w 1001363"/>
                <a:gd name="connsiteY60" fmla="*/ 1081850 h 1184556"/>
                <a:gd name="connsiteX61" fmla="*/ 183642 w 1001363"/>
                <a:gd name="connsiteY61" fmla="*/ 1030605 h 1184556"/>
                <a:gd name="connsiteX62" fmla="*/ 182213 w 1001363"/>
                <a:gd name="connsiteY62" fmla="*/ 978503 h 1184556"/>
                <a:gd name="connsiteX63" fmla="*/ 176975 w 1001363"/>
                <a:gd name="connsiteY63" fmla="*/ 923068 h 1184556"/>
                <a:gd name="connsiteX64" fmla="*/ 131731 w 1001363"/>
                <a:gd name="connsiteY64" fmla="*/ 714756 h 1184556"/>
                <a:gd name="connsiteX65" fmla="*/ 116110 w 1001363"/>
                <a:gd name="connsiteY65" fmla="*/ 648081 h 1184556"/>
                <a:gd name="connsiteX66" fmla="*/ 97060 w 1001363"/>
                <a:gd name="connsiteY66" fmla="*/ 581406 h 1184556"/>
                <a:gd name="connsiteX67" fmla="*/ 83534 w 1001363"/>
                <a:gd name="connsiteY67" fmla="*/ 534638 h 1184556"/>
                <a:gd name="connsiteX68" fmla="*/ 73342 w 1001363"/>
                <a:gd name="connsiteY68" fmla="*/ 483584 h 1184556"/>
                <a:gd name="connsiteX69" fmla="*/ 47625 w 1001363"/>
                <a:gd name="connsiteY69" fmla="*/ 382619 h 1184556"/>
                <a:gd name="connsiteX70" fmla="*/ 0 w 1001363"/>
                <a:gd name="connsiteY70" fmla="*/ 185166 h 1184556"/>
                <a:gd name="connsiteX71" fmla="*/ 20003 w 1001363"/>
                <a:gd name="connsiteY71" fmla="*/ 195929 h 1184556"/>
                <a:gd name="connsiteX72" fmla="*/ 22003 w 1001363"/>
                <a:gd name="connsiteY72" fmla="*/ 196787 h 1184556"/>
                <a:gd name="connsiteX73" fmla="*/ 30956 w 1001363"/>
                <a:gd name="connsiteY73" fmla="*/ 224695 h 1184556"/>
                <a:gd name="connsiteX74" fmla="*/ 63246 w 1001363"/>
                <a:gd name="connsiteY74" fmla="*/ 325946 h 1184556"/>
                <a:gd name="connsiteX75" fmla="*/ 117538 w 1001363"/>
                <a:gd name="connsiteY75" fmla="*/ 534353 h 1184556"/>
                <a:gd name="connsiteX76" fmla="*/ 153734 w 1001363"/>
                <a:gd name="connsiteY76" fmla="*/ 684467 h 1184556"/>
                <a:gd name="connsiteX77" fmla="*/ 162211 w 1001363"/>
                <a:gd name="connsiteY77" fmla="*/ 722567 h 1184556"/>
                <a:gd name="connsiteX78" fmla="*/ 170593 w 1001363"/>
                <a:gd name="connsiteY78" fmla="*/ 760095 h 1184556"/>
                <a:gd name="connsiteX79" fmla="*/ 184880 w 1001363"/>
                <a:gd name="connsiteY79" fmla="*/ 834962 h 1184556"/>
                <a:gd name="connsiteX80" fmla="*/ 191643 w 1001363"/>
                <a:gd name="connsiteY80" fmla="*/ 834962 h 1184556"/>
                <a:gd name="connsiteX81" fmla="*/ 185738 w 1001363"/>
                <a:gd name="connsiteY81" fmla="*/ 785622 h 1184556"/>
                <a:gd name="connsiteX82" fmla="*/ 182213 w 1001363"/>
                <a:gd name="connsiteY82" fmla="*/ 760667 h 1184556"/>
                <a:gd name="connsiteX83" fmla="*/ 179927 w 1001363"/>
                <a:gd name="connsiteY83" fmla="*/ 733235 h 1184556"/>
                <a:gd name="connsiteX84" fmla="*/ 170402 w 1001363"/>
                <a:gd name="connsiteY84" fmla="*/ 679895 h 1184556"/>
                <a:gd name="connsiteX85" fmla="*/ 159258 w 1001363"/>
                <a:gd name="connsiteY85" fmla="*/ 627221 h 1184556"/>
                <a:gd name="connsiteX86" fmla="*/ 107728 w 1001363"/>
                <a:gd name="connsiteY86" fmla="*/ 418719 h 1184556"/>
                <a:gd name="connsiteX87" fmla="*/ 64294 w 1001363"/>
                <a:gd name="connsiteY87" fmla="*/ 265081 h 1184556"/>
                <a:gd name="connsiteX88" fmla="*/ 52673 w 1001363"/>
                <a:gd name="connsiteY88" fmla="*/ 229076 h 1184556"/>
                <a:gd name="connsiteX89" fmla="*/ 44005 w 1001363"/>
                <a:gd name="connsiteY89" fmla="*/ 204788 h 1184556"/>
                <a:gd name="connsiteX90" fmla="*/ 70199 w 1001363"/>
                <a:gd name="connsiteY90" fmla="*/ 210884 h 1184556"/>
                <a:gd name="connsiteX91" fmla="*/ 80867 w 1001363"/>
                <a:gd name="connsiteY91" fmla="*/ 212788 h 1184556"/>
                <a:gd name="connsiteX92" fmla="*/ 85725 w 1001363"/>
                <a:gd name="connsiteY92" fmla="*/ 213931 h 1184556"/>
                <a:gd name="connsiteX93" fmla="*/ 88011 w 1001363"/>
                <a:gd name="connsiteY93" fmla="*/ 214694 h 1184556"/>
                <a:gd name="connsiteX94" fmla="*/ 88011 w 1001363"/>
                <a:gd name="connsiteY94" fmla="*/ 214694 h 1184556"/>
                <a:gd name="connsiteX95" fmla="*/ 88773 w 1001363"/>
                <a:gd name="connsiteY95" fmla="*/ 214694 h 1184556"/>
                <a:gd name="connsiteX96" fmla="*/ 91059 w 1001363"/>
                <a:gd name="connsiteY96" fmla="*/ 216027 h 1184556"/>
                <a:gd name="connsiteX97" fmla="*/ 92012 w 1001363"/>
                <a:gd name="connsiteY97" fmla="*/ 218408 h 1184556"/>
                <a:gd name="connsiteX98" fmla="*/ 95345 w 1001363"/>
                <a:gd name="connsiteY98" fmla="*/ 227933 h 1184556"/>
                <a:gd name="connsiteX99" fmla="*/ 101727 w 1001363"/>
                <a:gd name="connsiteY99" fmla="*/ 246317 h 1184556"/>
                <a:gd name="connsiteX100" fmla="*/ 120777 w 1001363"/>
                <a:gd name="connsiteY100" fmla="*/ 283559 h 1184556"/>
                <a:gd name="connsiteX101" fmla="*/ 141923 w 1001363"/>
                <a:gd name="connsiteY101" fmla="*/ 297752 h 1184556"/>
                <a:gd name="connsiteX102" fmla="*/ 152305 w 1001363"/>
                <a:gd name="connsiteY102" fmla="*/ 333375 h 1184556"/>
                <a:gd name="connsiteX103" fmla="*/ 166307 w 1001363"/>
                <a:gd name="connsiteY103" fmla="*/ 381000 h 1184556"/>
                <a:gd name="connsiteX104" fmla="*/ 179927 w 1001363"/>
                <a:gd name="connsiteY104" fmla="*/ 429578 h 1184556"/>
                <a:gd name="connsiteX105" fmla="*/ 184213 w 1001363"/>
                <a:gd name="connsiteY105" fmla="*/ 479584 h 1184556"/>
                <a:gd name="connsiteX106" fmla="*/ 219075 w 1001363"/>
                <a:gd name="connsiteY106" fmla="*/ 690563 h 1184556"/>
                <a:gd name="connsiteX107" fmla="*/ 233934 w 1001363"/>
                <a:gd name="connsiteY107" fmla="*/ 768096 h 1184556"/>
                <a:gd name="connsiteX108" fmla="*/ 240316 w 1001363"/>
                <a:gd name="connsiteY108" fmla="*/ 804767 h 1184556"/>
                <a:gd name="connsiteX109" fmla="*/ 248602 w 1001363"/>
                <a:gd name="connsiteY109" fmla="*/ 844010 h 1184556"/>
                <a:gd name="connsiteX110" fmla="*/ 255696 w 1001363"/>
                <a:gd name="connsiteY110" fmla="*/ 847594 h 1184556"/>
                <a:gd name="connsiteX111" fmla="*/ 259556 w 1001363"/>
                <a:gd name="connsiteY111" fmla="*/ 842486 h 1184556"/>
                <a:gd name="connsiteX112" fmla="*/ 253270 w 1001363"/>
                <a:gd name="connsiteY112" fmla="*/ 790384 h 1184556"/>
                <a:gd name="connsiteX113" fmla="*/ 243745 w 1001363"/>
                <a:gd name="connsiteY113" fmla="*/ 739140 h 1184556"/>
                <a:gd name="connsiteX114" fmla="*/ 222980 w 1001363"/>
                <a:gd name="connsiteY114" fmla="*/ 633413 h 1184556"/>
                <a:gd name="connsiteX115" fmla="*/ 203930 w 1001363"/>
                <a:gd name="connsiteY115" fmla="*/ 527399 h 1184556"/>
                <a:gd name="connsiteX116" fmla="*/ 193358 w 1001363"/>
                <a:gd name="connsiteY116" fmla="*/ 425767 h 1184556"/>
                <a:gd name="connsiteX117" fmla="*/ 171450 w 1001363"/>
                <a:gd name="connsiteY117" fmla="*/ 352711 h 1184556"/>
                <a:gd name="connsiteX118" fmla="*/ 161068 w 1001363"/>
                <a:gd name="connsiteY118" fmla="*/ 315944 h 1184556"/>
                <a:gd name="connsiteX119" fmla="*/ 156020 w 1001363"/>
                <a:gd name="connsiteY119" fmla="*/ 299275 h 1184556"/>
                <a:gd name="connsiteX120" fmla="*/ 163640 w 1001363"/>
                <a:gd name="connsiteY120" fmla="*/ 298609 h 1184556"/>
                <a:gd name="connsiteX121" fmla="*/ 177641 w 1001363"/>
                <a:gd name="connsiteY121" fmla="*/ 293751 h 1184556"/>
                <a:gd name="connsiteX122" fmla="*/ 187833 w 1001363"/>
                <a:gd name="connsiteY122" fmla="*/ 303276 h 1184556"/>
                <a:gd name="connsiteX123" fmla="*/ 240983 w 1001363"/>
                <a:gd name="connsiteY123" fmla="*/ 284226 h 1184556"/>
                <a:gd name="connsiteX124" fmla="*/ 237649 w 1001363"/>
                <a:gd name="connsiteY124" fmla="*/ 278225 h 1184556"/>
                <a:gd name="connsiteX125" fmla="*/ 207550 w 1001363"/>
                <a:gd name="connsiteY125" fmla="*/ 281273 h 1184556"/>
                <a:gd name="connsiteX126" fmla="*/ 189928 w 1001363"/>
                <a:gd name="connsiteY126" fmla="*/ 285750 h 1184556"/>
                <a:gd name="connsiteX127" fmla="*/ 212884 w 1001363"/>
                <a:gd name="connsiteY127" fmla="*/ 251555 h 1184556"/>
                <a:gd name="connsiteX128" fmla="*/ 218027 w 1001363"/>
                <a:gd name="connsiteY128" fmla="*/ 250127 h 1184556"/>
                <a:gd name="connsiteX129" fmla="*/ 232600 w 1001363"/>
                <a:gd name="connsiteY129" fmla="*/ 244792 h 1184556"/>
                <a:gd name="connsiteX130" fmla="*/ 232600 w 1001363"/>
                <a:gd name="connsiteY130" fmla="*/ 236315 h 1184556"/>
                <a:gd name="connsiteX131" fmla="*/ 217551 w 1001363"/>
                <a:gd name="connsiteY131" fmla="*/ 233934 h 1184556"/>
                <a:gd name="connsiteX132" fmla="*/ 216694 w 1001363"/>
                <a:gd name="connsiteY132" fmla="*/ 205359 h 1184556"/>
                <a:gd name="connsiteX133" fmla="*/ 223647 w 1001363"/>
                <a:gd name="connsiteY133" fmla="*/ 202311 h 1184556"/>
                <a:gd name="connsiteX134" fmla="*/ 228219 w 1001363"/>
                <a:gd name="connsiteY134" fmla="*/ 193548 h 1184556"/>
                <a:gd name="connsiteX135" fmla="*/ 224409 w 1001363"/>
                <a:gd name="connsiteY135" fmla="*/ 190024 h 1184556"/>
                <a:gd name="connsiteX136" fmla="*/ 217265 w 1001363"/>
                <a:gd name="connsiteY136" fmla="*/ 189262 h 1184556"/>
                <a:gd name="connsiteX137" fmla="*/ 213360 w 1001363"/>
                <a:gd name="connsiteY137" fmla="*/ 190500 h 1184556"/>
                <a:gd name="connsiteX138" fmla="*/ 209359 w 1001363"/>
                <a:gd name="connsiteY138" fmla="*/ 177832 h 1184556"/>
                <a:gd name="connsiteX139" fmla="*/ 201454 w 1001363"/>
                <a:gd name="connsiteY139" fmla="*/ 157829 h 1184556"/>
                <a:gd name="connsiteX140" fmla="*/ 207550 w 1001363"/>
                <a:gd name="connsiteY140" fmla="*/ 156400 h 1184556"/>
                <a:gd name="connsiteX141" fmla="*/ 227648 w 1001363"/>
                <a:gd name="connsiteY141" fmla="*/ 145161 h 1184556"/>
                <a:gd name="connsiteX142" fmla="*/ 226409 w 1001363"/>
                <a:gd name="connsiteY142" fmla="*/ 140399 h 1184556"/>
                <a:gd name="connsiteX143" fmla="*/ 205454 w 1001363"/>
                <a:gd name="connsiteY143" fmla="*/ 140399 h 1184556"/>
                <a:gd name="connsiteX144" fmla="*/ 195929 w 1001363"/>
                <a:gd name="connsiteY144" fmla="*/ 143637 h 1184556"/>
                <a:gd name="connsiteX145" fmla="*/ 192691 w 1001363"/>
                <a:gd name="connsiteY145" fmla="*/ 136017 h 1184556"/>
                <a:gd name="connsiteX146" fmla="*/ 191834 w 1001363"/>
                <a:gd name="connsiteY146" fmla="*/ 133826 h 1184556"/>
                <a:gd name="connsiteX147" fmla="*/ 191834 w 1001363"/>
                <a:gd name="connsiteY147" fmla="*/ 133826 h 1184556"/>
                <a:gd name="connsiteX148" fmla="*/ 209550 w 1001363"/>
                <a:gd name="connsiteY148" fmla="*/ 127349 h 1184556"/>
                <a:gd name="connsiteX149" fmla="*/ 207931 w 1001363"/>
                <a:gd name="connsiteY149" fmla="*/ 121063 h 1184556"/>
                <a:gd name="connsiteX150" fmla="*/ 196310 w 1001363"/>
                <a:gd name="connsiteY150" fmla="*/ 119539 h 1184556"/>
                <a:gd name="connsiteX151" fmla="*/ 186785 w 1001363"/>
                <a:gd name="connsiteY151" fmla="*/ 119539 h 1184556"/>
                <a:gd name="connsiteX152" fmla="*/ 185166 w 1001363"/>
                <a:gd name="connsiteY152" fmla="*/ 114681 h 1184556"/>
                <a:gd name="connsiteX153" fmla="*/ 181546 w 1001363"/>
                <a:gd name="connsiteY153" fmla="*/ 100965 h 1184556"/>
                <a:gd name="connsiteX154" fmla="*/ 200596 w 1001363"/>
                <a:gd name="connsiteY154" fmla="*/ 102013 h 1184556"/>
                <a:gd name="connsiteX155" fmla="*/ 233267 w 1001363"/>
                <a:gd name="connsiteY155" fmla="*/ 93345 h 1184556"/>
                <a:gd name="connsiteX156" fmla="*/ 231967 w 1001363"/>
                <a:gd name="connsiteY156" fmla="*/ 88116 h 1184556"/>
                <a:gd name="connsiteX157" fmla="*/ 231077 w 1001363"/>
                <a:gd name="connsiteY157" fmla="*/ 87725 h 1184556"/>
                <a:gd name="connsiteX158" fmla="*/ 214694 w 1001363"/>
                <a:gd name="connsiteY158" fmla="*/ 88773 h 1184556"/>
                <a:gd name="connsiteX159" fmla="*/ 197072 w 1001363"/>
                <a:gd name="connsiteY159" fmla="*/ 88773 h 1184556"/>
                <a:gd name="connsiteX160" fmla="*/ 180308 w 1001363"/>
                <a:gd name="connsiteY160" fmla="*/ 88773 h 1184556"/>
                <a:gd name="connsiteX161" fmla="*/ 180308 w 1001363"/>
                <a:gd name="connsiteY161" fmla="*/ 81820 h 1184556"/>
                <a:gd name="connsiteX162" fmla="*/ 182309 w 1001363"/>
                <a:gd name="connsiteY162" fmla="*/ 64960 h 1184556"/>
                <a:gd name="connsiteX163" fmla="*/ 198977 w 1001363"/>
                <a:gd name="connsiteY163" fmla="*/ 64103 h 1184556"/>
                <a:gd name="connsiteX164" fmla="*/ 234125 w 1001363"/>
                <a:gd name="connsiteY164" fmla="*/ 60579 h 1184556"/>
                <a:gd name="connsiteX165" fmla="*/ 310325 w 1001363"/>
                <a:gd name="connsiteY165" fmla="*/ 46577 h 1184556"/>
                <a:gd name="connsiteX166" fmla="*/ 316040 w 1001363"/>
                <a:gd name="connsiteY166" fmla="*/ 45815 h 1184556"/>
                <a:gd name="connsiteX167" fmla="*/ 329470 w 1001363"/>
                <a:gd name="connsiteY167" fmla="*/ 44101 h 1184556"/>
                <a:gd name="connsiteX168" fmla="*/ 347663 w 1001363"/>
                <a:gd name="connsiteY168" fmla="*/ 38957 h 1184556"/>
                <a:gd name="connsiteX169" fmla="*/ 366713 w 1001363"/>
                <a:gd name="connsiteY169" fmla="*/ 31052 h 1184556"/>
                <a:gd name="connsiteX170" fmla="*/ 374713 w 1001363"/>
                <a:gd name="connsiteY170" fmla="*/ 27432 h 1184556"/>
                <a:gd name="connsiteX171" fmla="*/ 376333 w 1001363"/>
                <a:gd name="connsiteY171" fmla="*/ 26765 h 1184556"/>
                <a:gd name="connsiteX172" fmla="*/ 381762 w 1001363"/>
                <a:gd name="connsiteY172" fmla="*/ 24575 h 1184556"/>
                <a:gd name="connsiteX173" fmla="*/ 400241 w 1001363"/>
                <a:gd name="connsiteY173" fmla="*/ 16764 h 1184556"/>
                <a:gd name="connsiteX174" fmla="*/ 408432 w 1001363"/>
                <a:gd name="connsiteY174" fmla="*/ 12668 h 1184556"/>
                <a:gd name="connsiteX175" fmla="*/ 411766 w 1001363"/>
                <a:gd name="connsiteY175" fmla="*/ 11049 h 1184556"/>
                <a:gd name="connsiteX176" fmla="*/ 415100 w 1001363"/>
                <a:gd name="connsiteY176" fmla="*/ 9525 h 1184556"/>
                <a:gd name="connsiteX177" fmla="*/ 440912 w 1001363"/>
                <a:gd name="connsiteY177" fmla="*/ 0 h 1184556"/>
                <a:gd name="connsiteX178" fmla="*/ 441388 w 1001363"/>
                <a:gd name="connsiteY178" fmla="*/ 0 h 1184556"/>
                <a:gd name="connsiteX179" fmla="*/ 456247 w 1001363"/>
                <a:gd name="connsiteY179" fmla="*/ 12954 h 1184556"/>
                <a:gd name="connsiteX180" fmla="*/ 460629 w 1001363"/>
                <a:gd name="connsiteY180" fmla="*/ 18669 h 1184556"/>
                <a:gd name="connsiteX181" fmla="*/ 453866 w 1001363"/>
                <a:gd name="connsiteY181" fmla="*/ 22479 h 1184556"/>
                <a:gd name="connsiteX182" fmla="*/ 426625 w 1001363"/>
                <a:gd name="connsiteY182" fmla="*/ 36481 h 1184556"/>
                <a:gd name="connsiteX183" fmla="*/ 398526 w 1001363"/>
                <a:gd name="connsiteY183" fmla="*/ 46006 h 1184556"/>
                <a:gd name="connsiteX184" fmla="*/ 368999 w 1001363"/>
                <a:gd name="connsiteY184" fmla="*/ 57341 h 1184556"/>
                <a:gd name="connsiteX185" fmla="*/ 372046 w 1001363"/>
                <a:gd name="connsiteY185" fmla="*/ 64770 h 1184556"/>
                <a:gd name="connsiteX186" fmla="*/ 401860 w 1001363"/>
                <a:gd name="connsiteY186" fmla="*/ 58198 h 1184556"/>
                <a:gd name="connsiteX187" fmla="*/ 430435 w 1001363"/>
                <a:gd name="connsiteY187" fmla="*/ 48673 h 1184556"/>
                <a:gd name="connsiteX188" fmla="*/ 454247 w 1001363"/>
                <a:gd name="connsiteY188" fmla="*/ 36767 h 1184556"/>
                <a:gd name="connsiteX189" fmla="*/ 466916 w 1001363"/>
                <a:gd name="connsiteY189" fmla="*/ 30385 h 1184556"/>
                <a:gd name="connsiteX190" fmla="*/ 467487 w 1001363"/>
                <a:gd name="connsiteY190" fmla="*/ 31242 h 1184556"/>
                <a:gd name="connsiteX191" fmla="*/ 473202 w 1001363"/>
                <a:gd name="connsiteY191" fmla="*/ 39624 h 1184556"/>
                <a:gd name="connsiteX192" fmla="*/ 474631 w 1001363"/>
                <a:gd name="connsiteY192" fmla="*/ 44482 h 1184556"/>
                <a:gd name="connsiteX193" fmla="*/ 481870 w 1001363"/>
                <a:gd name="connsiteY193" fmla="*/ 65056 h 1184556"/>
                <a:gd name="connsiteX194" fmla="*/ 495967 w 1001363"/>
                <a:gd name="connsiteY194" fmla="*/ 107728 h 1184556"/>
                <a:gd name="connsiteX195" fmla="*/ 530352 w 1001363"/>
                <a:gd name="connsiteY195" fmla="*/ 198215 h 1184556"/>
                <a:gd name="connsiteX196" fmla="*/ 583883 w 1001363"/>
                <a:gd name="connsiteY196" fmla="*/ 260413 h 1184556"/>
                <a:gd name="connsiteX197" fmla="*/ 588645 w 1001363"/>
                <a:gd name="connsiteY197" fmla="*/ 261842 h 1184556"/>
                <a:gd name="connsiteX198" fmla="*/ 597408 w 1001363"/>
                <a:gd name="connsiteY198" fmla="*/ 295561 h 1184556"/>
                <a:gd name="connsiteX199" fmla="*/ 625983 w 1001363"/>
                <a:gd name="connsiteY199" fmla="*/ 398050 h 1184556"/>
                <a:gd name="connsiteX200" fmla="*/ 649415 w 1001363"/>
                <a:gd name="connsiteY200" fmla="*/ 502825 h 1184556"/>
                <a:gd name="connsiteX201" fmla="*/ 676275 w 1001363"/>
                <a:gd name="connsiteY201" fmla="*/ 606933 h 1184556"/>
                <a:gd name="connsiteX202" fmla="*/ 691039 w 1001363"/>
                <a:gd name="connsiteY202" fmla="*/ 653891 h 1184556"/>
                <a:gd name="connsiteX203" fmla="*/ 704945 w 1001363"/>
                <a:gd name="connsiteY203" fmla="*/ 695230 h 1184556"/>
                <a:gd name="connsiteX204" fmla="*/ 726758 w 1001363"/>
                <a:gd name="connsiteY204" fmla="*/ 784670 h 1184556"/>
                <a:gd name="connsiteX205" fmla="*/ 731996 w 1001363"/>
                <a:gd name="connsiteY205" fmla="*/ 783908 h 1184556"/>
                <a:gd name="connsiteX206" fmla="*/ 715518 w 1001363"/>
                <a:gd name="connsiteY206" fmla="*/ 688181 h 1184556"/>
                <a:gd name="connsiteX207" fmla="*/ 687991 w 1001363"/>
                <a:gd name="connsiteY207" fmla="*/ 590169 h 1184556"/>
                <a:gd name="connsiteX208" fmla="*/ 661892 w 1001363"/>
                <a:gd name="connsiteY208" fmla="*/ 485394 h 1184556"/>
                <a:gd name="connsiteX209" fmla="*/ 636937 w 1001363"/>
                <a:gd name="connsiteY209" fmla="*/ 380619 h 1184556"/>
                <a:gd name="connsiteX210" fmla="*/ 608362 w 1001363"/>
                <a:gd name="connsiteY210" fmla="*/ 282702 h 1184556"/>
                <a:gd name="connsiteX211" fmla="*/ 602361 w 1001363"/>
                <a:gd name="connsiteY211" fmla="*/ 261747 h 1184556"/>
                <a:gd name="connsiteX212" fmla="*/ 626555 w 1001363"/>
                <a:gd name="connsiteY212" fmla="*/ 253175 h 1184556"/>
                <a:gd name="connsiteX213" fmla="*/ 650843 w 1001363"/>
                <a:gd name="connsiteY213" fmla="*/ 216599 h 1184556"/>
                <a:gd name="connsiteX214" fmla="*/ 665702 w 1001363"/>
                <a:gd name="connsiteY214" fmla="*/ 197549 h 1184556"/>
                <a:gd name="connsiteX215" fmla="*/ 672370 w 1001363"/>
                <a:gd name="connsiteY215" fmla="*/ 171926 h 1184556"/>
                <a:gd name="connsiteX216" fmla="*/ 677132 w 1001363"/>
                <a:gd name="connsiteY216" fmla="*/ 174498 h 1184556"/>
                <a:gd name="connsiteX217" fmla="*/ 681038 w 1001363"/>
                <a:gd name="connsiteY217" fmla="*/ 177070 h 1184556"/>
                <a:gd name="connsiteX218" fmla="*/ 681038 w 1001363"/>
                <a:gd name="connsiteY218" fmla="*/ 177070 h 1184556"/>
                <a:gd name="connsiteX219" fmla="*/ 689038 w 1001363"/>
                <a:gd name="connsiteY219" fmla="*/ 209931 h 1184556"/>
                <a:gd name="connsiteX220" fmla="*/ 699992 w 1001363"/>
                <a:gd name="connsiteY220" fmla="*/ 260604 h 1184556"/>
                <a:gd name="connsiteX221" fmla="*/ 699516 w 1001363"/>
                <a:gd name="connsiteY221" fmla="*/ 268034 h 1184556"/>
                <a:gd name="connsiteX222" fmla="*/ 700088 w 1001363"/>
                <a:gd name="connsiteY222" fmla="*/ 314992 h 1184556"/>
                <a:gd name="connsiteX223" fmla="*/ 722852 w 1001363"/>
                <a:gd name="connsiteY223" fmla="*/ 395288 h 1184556"/>
                <a:gd name="connsiteX224" fmla="*/ 736473 w 1001363"/>
                <a:gd name="connsiteY224" fmla="*/ 408242 h 1184556"/>
                <a:gd name="connsiteX225" fmla="*/ 768382 w 1001363"/>
                <a:gd name="connsiteY225" fmla="*/ 515303 h 1184556"/>
                <a:gd name="connsiteX226" fmla="*/ 796004 w 1001363"/>
                <a:gd name="connsiteY226" fmla="*/ 598265 h 1184556"/>
                <a:gd name="connsiteX227" fmla="*/ 811721 w 1001363"/>
                <a:gd name="connsiteY227" fmla="*/ 640366 h 1184556"/>
                <a:gd name="connsiteX228" fmla="*/ 819055 w 1001363"/>
                <a:gd name="connsiteY228" fmla="*/ 660368 h 1184556"/>
                <a:gd name="connsiteX229" fmla="*/ 828580 w 1001363"/>
                <a:gd name="connsiteY229" fmla="*/ 681228 h 1184556"/>
                <a:gd name="connsiteX230" fmla="*/ 835944 w 1001363"/>
                <a:gd name="connsiteY230" fmla="*/ 683402 h 1184556"/>
                <a:gd name="connsiteX231" fmla="*/ 838772 w 1001363"/>
                <a:gd name="connsiteY231" fmla="*/ 678371 h 1184556"/>
                <a:gd name="connsiteX232" fmla="*/ 832866 w 1001363"/>
                <a:gd name="connsiteY232" fmla="*/ 654368 h 1184556"/>
                <a:gd name="connsiteX233" fmla="*/ 823341 w 1001363"/>
                <a:gd name="connsiteY233" fmla="*/ 628269 h 1184556"/>
                <a:gd name="connsiteX234" fmla="*/ 804291 w 1001363"/>
                <a:gd name="connsiteY234" fmla="*/ 578263 h 1184556"/>
                <a:gd name="connsiteX235" fmla="*/ 771811 w 1001363"/>
                <a:gd name="connsiteY235" fmla="*/ 476536 h 1184556"/>
                <a:gd name="connsiteX236" fmla="*/ 754285 w 1001363"/>
                <a:gd name="connsiteY236" fmla="*/ 417005 h 1184556"/>
                <a:gd name="connsiteX237" fmla="*/ 785908 w 1001363"/>
                <a:gd name="connsiteY237" fmla="*/ 417671 h 1184556"/>
                <a:gd name="connsiteX238" fmla="*/ 811721 w 1001363"/>
                <a:gd name="connsiteY238" fmla="*/ 400336 h 1184556"/>
                <a:gd name="connsiteX239" fmla="*/ 814292 w 1001363"/>
                <a:gd name="connsiteY239" fmla="*/ 409861 h 1184556"/>
                <a:gd name="connsiteX240" fmla="*/ 823246 w 1001363"/>
                <a:gd name="connsiteY240" fmla="*/ 457486 h 1184556"/>
                <a:gd name="connsiteX241" fmla="*/ 835152 w 1001363"/>
                <a:gd name="connsiteY241" fmla="*/ 506730 h 1184556"/>
                <a:gd name="connsiteX242" fmla="*/ 845915 w 1001363"/>
                <a:gd name="connsiteY242" fmla="*/ 558451 h 1184556"/>
                <a:gd name="connsiteX243" fmla="*/ 871538 w 1001363"/>
                <a:gd name="connsiteY243" fmla="*/ 659511 h 1184556"/>
                <a:gd name="connsiteX244" fmla="*/ 886587 w 1001363"/>
                <a:gd name="connsiteY244" fmla="*/ 706469 h 1184556"/>
                <a:gd name="connsiteX245" fmla="*/ 903256 w 1001363"/>
                <a:gd name="connsiteY245" fmla="*/ 752666 h 1184556"/>
                <a:gd name="connsiteX246" fmla="*/ 916781 w 1001363"/>
                <a:gd name="connsiteY246" fmla="*/ 744474 h 1184556"/>
                <a:gd name="connsiteX247" fmla="*/ 901922 w 1001363"/>
                <a:gd name="connsiteY247" fmla="*/ 702088 h 1184556"/>
                <a:gd name="connsiteX248" fmla="*/ 886778 w 1001363"/>
                <a:gd name="connsiteY248" fmla="*/ 655225 h 1184556"/>
                <a:gd name="connsiteX249" fmla="*/ 860012 w 1001363"/>
                <a:gd name="connsiteY249" fmla="*/ 556641 h 1184556"/>
                <a:gd name="connsiteX250" fmla="*/ 849535 w 1001363"/>
                <a:gd name="connsiteY250" fmla="*/ 509016 h 1184556"/>
                <a:gd name="connsiteX251" fmla="*/ 837057 w 1001363"/>
                <a:gd name="connsiteY251" fmla="*/ 459867 h 1184556"/>
                <a:gd name="connsiteX252" fmla="*/ 827532 w 1001363"/>
                <a:gd name="connsiteY252" fmla="*/ 411671 h 1184556"/>
                <a:gd name="connsiteX253" fmla="*/ 821817 w 1001363"/>
                <a:gd name="connsiteY253" fmla="*/ 388811 h 1184556"/>
                <a:gd name="connsiteX254" fmla="*/ 820484 w 1001363"/>
                <a:gd name="connsiteY254" fmla="*/ 380143 h 1184556"/>
                <a:gd name="connsiteX255" fmla="*/ 830485 w 1001363"/>
                <a:gd name="connsiteY255" fmla="*/ 370618 h 1184556"/>
                <a:gd name="connsiteX256" fmla="*/ 845820 w 1001363"/>
                <a:gd name="connsiteY256" fmla="*/ 343948 h 1184556"/>
                <a:gd name="connsiteX257" fmla="*/ 849821 w 1001363"/>
                <a:gd name="connsiteY257" fmla="*/ 368522 h 1184556"/>
                <a:gd name="connsiteX258" fmla="*/ 871347 w 1001363"/>
                <a:gd name="connsiteY258" fmla="*/ 471107 h 1184556"/>
                <a:gd name="connsiteX259" fmla="*/ 885539 w 1001363"/>
                <a:gd name="connsiteY259" fmla="*/ 521113 h 1184556"/>
                <a:gd name="connsiteX260" fmla="*/ 898112 w 1001363"/>
                <a:gd name="connsiteY260" fmla="*/ 574167 h 1184556"/>
                <a:gd name="connsiteX261" fmla="*/ 921639 w 1001363"/>
                <a:gd name="connsiteY261" fmla="*/ 680371 h 1184556"/>
                <a:gd name="connsiteX262" fmla="*/ 940213 w 1001363"/>
                <a:gd name="connsiteY262" fmla="*/ 734378 h 1184556"/>
                <a:gd name="connsiteX263" fmla="*/ 963454 w 1001363"/>
                <a:gd name="connsiteY263" fmla="*/ 788384 h 1184556"/>
                <a:gd name="connsiteX264" fmla="*/ 989362 w 1001363"/>
                <a:gd name="connsiteY264" fmla="*/ 834200 h 1184556"/>
                <a:gd name="connsiteX265" fmla="*/ 978408 w 1001363"/>
                <a:gd name="connsiteY265" fmla="*/ 865632 h 1184556"/>
                <a:gd name="connsiteX266" fmla="*/ 949833 w 1001363"/>
                <a:gd name="connsiteY266" fmla="*/ 899065 h 1184556"/>
                <a:gd name="connsiteX267" fmla="*/ 914495 w 1001363"/>
                <a:gd name="connsiteY267" fmla="*/ 927640 h 1184556"/>
                <a:gd name="connsiteX268" fmla="*/ 897827 w 1001363"/>
                <a:gd name="connsiteY268" fmla="*/ 941832 h 1184556"/>
                <a:gd name="connsiteX269" fmla="*/ 884873 w 1001363"/>
                <a:gd name="connsiteY269" fmla="*/ 958977 h 1184556"/>
                <a:gd name="connsiteX270" fmla="*/ 888057 w 1001363"/>
                <a:gd name="connsiteY270" fmla="*/ 964292 h 1184556"/>
                <a:gd name="connsiteX271" fmla="*/ 890111 w 1001363"/>
                <a:gd name="connsiteY271" fmla="*/ 964311 h 1184556"/>
                <a:gd name="connsiteX272" fmla="*/ 906590 w 1001363"/>
                <a:gd name="connsiteY272" fmla="*/ 953452 h 1184556"/>
                <a:gd name="connsiteX273" fmla="*/ 924973 w 1001363"/>
                <a:gd name="connsiteY273" fmla="*/ 938403 h 1184556"/>
                <a:gd name="connsiteX274" fmla="*/ 961168 w 1001363"/>
                <a:gd name="connsiteY274" fmla="*/ 906113 h 1184556"/>
                <a:gd name="connsiteX275" fmla="*/ 997744 w 1001363"/>
                <a:gd name="connsiteY275" fmla="*/ 848963 h 1184556"/>
                <a:gd name="connsiteX276" fmla="*/ 1001363 w 1001363"/>
                <a:gd name="connsiteY276" fmla="*/ 855726 h 1184556"/>
                <a:gd name="connsiteX277" fmla="*/ 1001363 w 1001363"/>
                <a:gd name="connsiteY277" fmla="*/ 858774 h 1184556"/>
                <a:gd name="connsiteX278" fmla="*/ 1001363 w 1001363"/>
                <a:gd name="connsiteY278" fmla="*/ 863727 h 1184556"/>
                <a:gd name="connsiteX279" fmla="*/ 1001078 w 1001363"/>
                <a:gd name="connsiteY279" fmla="*/ 868775 h 1184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1001363" h="1184556">
                  <a:moveTo>
                    <a:pt x="1001078" y="868775"/>
                  </a:moveTo>
                  <a:lnTo>
                    <a:pt x="1001078" y="868775"/>
                  </a:lnTo>
                  <a:cubicBezTo>
                    <a:pt x="1001078" y="869442"/>
                    <a:pt x="1001078" y="873443"/>
                    <a:pt x="1001078" y="873538"/>
                  </a:cubicBezTo>
                  <a:cubicBezTo>
                    <a:pt x="999932" y="879397"/>
                    <a:pt x="998242" y="885137"/>
                    <a:pt x="996029" y="890683"/>
                  </a:cubicBezTo>
                  <a:cubicBezTo>
                    <a:pt x="996696" y="888968"/>
                    <a:pt x="994982" y="893159"/>
                    <a:pt x="994791" y="893540"/>
                  </a:cubicBezTo>
                  <a:cubicBezTo>
                    <a:pt x="994601" y="893921"/>
                    <a:pt x="993267" y="896779"/>
                    <a:pt x="992410" y="898398"/>
                  </a:cubicBezTo>
                  <a:cubicBezTo>
                    <a:pt x="990505" y="902113"/>
                    <a:pt x="988314" y="905828"/>
                    <a:pt x="986123" y="909447"/>
                  </a:cubicBezTo>
                  <a:cubicBezTo>
                    <a:pt x="982218" y="915734"/>
                    <a:pt x="978218" y="921925"/>
                    <a:pt x="973931" y="927926"/>
                  </a:cubicBezTo>
                  <a:lnTo>
                    <a:pt x="967645" y="936688"/>
                  </a:lnTo>
                  <a:lnTo>
                    <a:pt x="965930" y="939070"/>
                  </a:lnTo>
                  <a:lnTo>
                    <a:pt x="962216" y="943832"/>
                  </a:lnTo>
                  <a:cubicBezTo>
                    <a:pt x="952924" y="955538"/>
                    <a:pt x="943003" y="966730"/>
                    <a:pt x="932498" y="977360"/>
                  </a:cubicBezTo>
                  <a:cubicBezTo>
                    <a:pt x="921830" y="988092"/>
                    <a:pt x="910749" y="998315"/>
                    <a:pt x="899255" y="1008031"/>
                  </a:cubicBezTo>
                  <a:lnTo>
                    <a:pt x="892302" y="1013841"/>
                  </a:lnTo>
                  <a:lnTo>
                    <a:pt x="889540" y="1016032"/>
                  </a:lnTo>
                  <a:lnTo>
                    <a:pt x="885158" y="1019365"/>
                  </a:lnTo>
                  <a:cubicBezTo>
                    <a:pt x="878967" y="1024128"/>
                    <a:pt x="872585" y="1028890"/>
                    <a:pt x="866108" y="1033272"/>
                  </a:cubicBezTo>
                  <a:cubicBezTo>
                    <a:pt x="841385" y="1050352"/>
                    <a:pt x="815330" y="1065418"/>
                    <a:pt x="788194" y="1078326"/>
                  </a:cubicBezTo>
                  <a:cubicBezTo>
                    <a:pt x="781717" y="1081469"/>
                    <a:pt x="775049" y="1084421"/>
                    <a:pt x="768477" y="1087850"/>
                  </a:cubicBezTo>
                  <a:lnTo>
                    <a:pt x="757428" y="1092898"/>
                  </a:lnTo>
                  <a:lnTo>
                    <a:pt x="752856" y="1094994"/>
                  </a:lnTo>
                  <a:lnTo>
                    <a:pt x="747617" y="1097185"/>
                  </a:lnTo>
                  <a:cubicBezTo>
                    <a:pt x="732123" y="1103535"/>
                    <a:pt x="716407" y="1109536"/>
                    <a:pt x="700469" y="1115187"/>
                  </a:cubicBezTo>
                  <a:cubicBezTo>
                    <a:pt x="668750" y="1126331"/>
                    <a:pt x="636365" y="1135571"/>
                    <a:pt x="603790" y="1143762"/>
                  </a:cubicBezTo>
                  <a:cubicBezTo>
                    <a:pt x="571214" y="1151954"/>
                    <a:pt x="538258" y="1159573"/>
                    <a:pt x="505206" y="1165098"/>
                  </a:cubicBezTo>
                  <a:cubicBezTo>
                    <a:pt x="488252" y="1168051"/>
                    <a:pt x="471202" y="1170908"/>
                    <a:pt x="454247" y="1173575"/>
                  </a:cubicBezTo>
                  <a:cubicBezTo>
                    <a:pt x="446437" y="1174814"/>
                    <a:pt x="438721" y="1175956"/>
                    <a:pt x="430911" y="1177004"/>
                  </a:cubicBezTo>
                  <a:lnTo>
                    <a:pt x="426815" y="1177576"/>
                  </a:lnTo>
                  <a:lnTo>
                    <a:pt x="420624" y="1178338"/>
                  </a:lnTo>
                  <a:lnTo>
                    <a:pt x="406146" y="1180148"/>
                  </a:lnTo>
                  <a:cubicBezTo>
                    <a:pt x="378057" y="1183575"/>
                    <a:pt x="349760" y="1185007"/>
                    <a:pt x="321469" y="1184434"/>
                  </a:cubicBezTo>
                  <a:cubicBezTo>
                    <a:pt x="314611" y="1184434"/>
                    <a:pt x="307848" y="1183862"/>
                    <a:pt x="300990" y="1183291"/>
                  </a:cubicBezTo>
                  <a:lnTo>
                    <a:pt x="290798" y="1182338"/>
                  </a:lnTo>
                  <a:lnTo>
                    <a:pt x="286703" y="1182338"/>
                  </a:lnTo>
                  <a:lnTo>
                    <a:pt x="282892" y="1181767"/>
                  </a:lnTo>
                  <a:cubicBezTo>
                    <a:pt x="272248" y="1180129"/>
                    <a:pt x="261763" y="1177580"/>
                    <a:pt x="251555" y="1174147"/>
                  </a:cubicBezTo>
                  <a:lnTo>
                    <a:pt x="244792" y="1171670"/>
                  </a:lnTo>
                  <a:lnTo>
                    <a:pt x="240030" y="1169765"/>
                  </a:lnTo>
                  <a:cubicBezTo>
                    <a:pt x="236506" y="1168051"/>
                    <a:pt x="233077" y="1166241"/>
                    <a:pt x="229648" y="1164336"/>
                  </a:cubicBezTo>
                  <a:cubicBezTo>
                    <a:pt x="226219" y="1162431"/>
                    <a:pt x="222123" y="1159669"/>
                    <a:pt x="218504" y="1157097"/>
                  </a:cubicBezTo>
                  <a:lnTo>
                    <a:pt x="216408" y="1155573"/>
                  </a:lnTo>
                  <a:lnTo>
                    <a:pt x="216408" y="1155573"/>
                  </a:lnTo>
                  <a:lnTo>
                    <a:pt x="210407" y="1150239"/>
                  </a:lnTo>
                  <a:cubicBezTo>
                    <a:pt x="206971" y="1147336"/>
                    <a:pt x="203785" y="1144150"/>
                    <a:pt x="200882" y="1140714"/>
                  </a:cubicBezTo>
                  <a:lnTo>
                    <a:pt x="200311" y="1140047"/>
                  </a:lnTo>
                  <a:lnTo>
                    <a:pt x="198692" y="1137761"/>
                  </a:lnTo>
                  <a:cubicBezTo>
                    <a:pt x="197041" y="1135475"/>
                    <a:pt x="195517" y="1133094"/>
                    <a:pt x="194120" y="1130618"/>
                  </a:cubicBezTo>
                  <a:cubicBezTo>
                    <a:pt x="191965" y="1127070"/>
                    <a:pt x="189994" y="1123414"/>
                    <a:pt x="188214" y="1119664"/>
                  </a:cubicBezTo>
                  <a:cubicBezTo>
                    <a:pt x="188594" y="1116057"/>
                    <a:pt x="188785" y="1112432"/>
                    <a:pt x="188786" y="1108805"/>
                  </a:cubicBezTo>
                  <a:lnTo>
                    <a:pt x="188786" y="1104614"/>
                  </a:lnTo>
                  <a:cubicBezTo>
                    <a:pt x="207374" y="1120499"/>
                    <a:pt x="229225" y="1132107"/>
                    <a:pt x="252794" y="1138619"/>
                  </a:cubicBezTo>
                  <a:cubicBezTo>
                    <a:pt x="267654" y="1143026"/>
                    <a:pt x="282849" y="1146211"/>
                    <a:pt x="298228" y="1148144"/>
                  </a:cubicBezTo>
                  <a:cubicBezTo>
                    <a:pt x="305467" y="1149096"/>
                    <a:pt x="312706" y="1149572"/>
                    <a:pt x="320040" y="1149953"/>
                  </a:cubicBezTo>
                  <a:cubicBezTo>
                    <a:pt x="327302" y="1150824"/>
                    <a:pt x="334667" y="1149875"/>
                    <a:pt x="341471" y="1147191"/>
                  </a:cubicBezTo>
                  <a:cubicBezTo>
                    <a:pt x="343207" y="1146200"/>
                    <a:pt x="343811" y="1143989"/>
                    <a:pt x="342820" y="1142253"/>
                  </a:cubicBezTo>
                  <a:cubicBezTo>
                    <a:pt x="342499" y="1141691"/>
                    <a:pt x="342033" y="1141225"/>
                    <a:pt x="341471" y="1140905"/>
                  </a:cubicBezTo>
                  <a:cubicBezTo>
                    <a:pt x="335650" y="1138595"/>
                    <a:pt x="329446" y="1137400"/>
                    <a:pt x="323183" y="1137381"/>
                  </a:cubicBezTo>
                  <a:lnTo>
                    <a:pt x="301371" y="1135666"/>
                  </a:lnTo>
                  <a:cubicBezTo>
                    <a:pt x="287043" y="1134321"/>
                    <a:pt x="272840" y="1131868"/>
                    <a:pt x="258889" y="1128332"/>
                  </a:cubicBezTo>
                  <a:cubicBezTo>
                    <a:pt x="232039" y="1122269"/>
                    <a:pt x="207424" y="1108807"/>
                    <a:pt x="187833" y="1089470"/>
                  </a:cubicBezTo>
                  <a:lnTo>
                    <a:pt x="187262" y="1081850"/>
                  </a:lnTo>
                  <a:cubicBezTo>
                    <a:pt x="186023" y="1064800"/>
                    <a:pt x="184499" y="1047750"/>
                    <a:pt x="183642" y="1030605"/>
                  </a:cubicBezTo>
                  <a:cubicBezTo>
                    <a:pt x="182785" y="1013460"/>
                    <a:pt x="183071" y="995934"/>
                    <a:pt x="182213" y="978503"/>
                  </a:cubicBezTo>
                  <a:cubicBezTo>
                    <a:pt x="181356" y="961072"/>
                    <a:pt x="179451" y="941451"/>
                    <a:pt x="176975" y="923068"/>
                  </a:cubicBezTo>
                  <a:cubicBezTo>
                    <a:pt x="167450" y="852488"/>
                    <a:pt x="148400" y="783812"/>
                    <a:pt x="131731" y="714756"/>
                  </a:cubicBezTo>
                  <a:cubicBezTo>
                    <a:pt x="126397" y="692658"/>
                    <a:pt x="122206" y="670370"/>
                    <a:pt x="116110" y="648081"/>
                  </a:cubicBezTo>
                  <a:cubicBezTo>
                    <a:pt x="110014" y="625793"/>
                    <a:pt x="103442" y="603695"/>
                    <a:pt x="97060" y="581406"/>
                  </a:cubicBezTo>
                  <a:cubicBezTo>
                    <a:pt x="92678" y="565785"/>
                    <a:pt x="88487" y="550069"/>
                    <a:pt x="83534" y="534638"/>
                  </a:cubicBezTo>
                  <a:cubicBezTo>
                    <a:pt x="80296" y="517588"/>
                    <a:pt x="77153" y="500444"/>
                    <a:pt x="73342" y="483584"/>
                  </a:cubicBezTo>
                  <a:cubicBezTo>
                    <a:pt x="65627" y="449675"/>
                    <a:pt x="56007" y="416338"/>
                    <a:pt x="47625" y="382619"/>
                  </a:cubicBezTo>
                  <a:cubicBezTo>
                    <a:pt x="31337" y="316897"/>
                    <a:pt x="17431" y="250508"/>
                    <a:pt x="0" y="185166"/>
                  </a:cubicBezTo>
                  <a:cubicBezTo>
                    <a:pt x="6407" y="189218"/>
                    <a:pt x="13091" y="192814"/>
                    <a:pt x="20003" y="195929"/>
                  </a:cubicBezTo>
                  <a:lnTo>
                    <a:pt x="22003" y="196787"/>
                  </a:lnTo>
                  <a:cubicBezTo>
                    <a:pt x="24479" y="206312"/>
                    <a:pt x="27623" y="215837"/>
                    <a:pt x="30956" y="224695"/>
                  </a:cubicBezTo>
                  <a:cubicBezTo>
                    <a:pt x="42958" y="257937"/>
                    <a:pt x="53340" y="292037"/>
                    <a:pt x="63246" y="325946"/>
                  </a:cubicBezTo>
                  <a:cubicBezTo>
                    <a:pt x="83439" y="394811"/>
                    <a:pt x="100013" y="464725"/>
                    <a:pt x="117538" y="534353"/>
                  </a:cubicBezTo>
                  <a:cubicBezTo>
                    <a:pt x="130207" y="584263"/>
                    <a:pt x="142780" y="634175"/>
                    <a:pt x="153734" y="684467"/>
                  </a:cubicBezTo>
                  <a:cubicBezTo>
                    <a:pt x="156496" y="697230"/>
                    <a:pt x="158877" y="709994"/>
                    <a:pt x="162211" y="722567"/>
                  </a:cubicBezTo>
                  <a:cubicBezTo>
                    <a:pt x="165545" y="735139"/>
                    <a:pt x="168212" y="747522"/>
                    <a:pt x="170593" y="760095"/>
                  </a:cubicBezTo>
                  <a:cubicBezTo>
                    <a:pt x="175260" y="784765"/>
                    <a:pt x="185261" y="809720"/>
                    <a:pt x="184880" y="834962"/>
                  </a:cubicBezTo>
                  <a:cubicBezTo>
                    <a:pt x="184880" y="839534"/>
                    <a:pt x="191167" y="839343"/>
                    <a:pt x="191643" y="834962"/>
                  </a:cubicBezTo>
                  <a:cubicBezTo>
                    <a:pt x="192303" y="818306"/>
                    <a:pt x="190310" y="801651"/>
                    <a:pt x="185738" y="785622"/>
                  </a:cubicBezTo>
                  <a:cubicBezTo>
                    <a:pt x="183752" y="777438"/>
                    <a:pt x="182572" y="769080"/>
                    <a:pt x="182213" y="760667"/>
                  </a:cubicBezTo>
                  <a:cubicBezTo>
                    <a:pt x="181981" y="751486"/>
                    <a:pt x="181218" y="742327"/>
                    <a:pt x="179927" y="733235"/>
                  </a:cubicBezTo>
                  <a:cubicBezTo>
                    <a:pt x="177260" y="715328"/>
                    <a:pt x="173260" y="697611"/>
                    <a:pt x="170402" y="679895"/>
                  </a:cubicBezTo>
                  <a:cubicBezTo>
                    <a:pt x="167545" y="662178"/>
                    <a:pt x="163354" y="644747"/>
                    <a:pt x="159258" y="627221"/>
                  </a:cubicBezTo>
                  <a:cubicBezTo>
                    <a:pt x="143066" y="557498"/>
                    <a:pt x="125254" y="488061"/>
                    <a:pt x="107728" y="418719"/>
                  </a:cubicBezTo>
                  <a:cubicBezTo>
                    <a:pt x="94583" y="367094"/>
                    <a:pt x="80677" y="315659"/>
                    <a:pt x="64294" y="265081"/>
                  </a:cubicBezTo>
                  <a:cubicBezTo>
                    <a:pt x="60388" y="253079"/>
                    <a:pt x="56674" y="240983"/>
                    <a:pt x="52673" y="229076"/>
                  </a:cubicBezTo>
                  <a:cubicBezTo>
                    <a:pt x="49911" y="220885"/>
                    <a:pt x="46863" y="212884"/>
                    <a:pt x="44005" y="204788"/>
                  </a:cubicBezTo>
                  <a:cubicBezTo>
                    <a:pt x="52579" y="207446"/>
                    <a:pt x="61333" y="209484"/>
                    <a:pt x="70199" y="210884"/>
                  </a:cubicBezTo>
                  <a:lnTo>
                    <a:pt x="80867" y="212788"/>
                  </a:lnTo>
                  <a:cubicBezTo>
                    <a:pt x="82507" y="213079"/>
                    <a:pt x="84128" y="213460"/>
                    <a:pt x="85725" y="213931"/>
                  </a:cubicBezTo>
                  <a:lnTo>
                    <a:pt x="88011" y="214694"/>
                  </a:lnTo>
                  <a:lnTo>
                    <a:pt x="88011" y="214694"/>
                  </a:lnTo>
                  <a:lnTo>
                    <a:pt x="88773" y="214694"/>
                  </a:lnTo>
                  <a:lnTo>
                    <a:pt x="91059" y="216027"/>
                  </a:lnTo>
                  <a:lnTo>
                    <a:pt x="92012" y="218408"/>
                  </a:lnTo>
                  <a:cubicBezTo>
                    <a:pt x="93250" y="221552"/>
                    <a:pt x="94298" y="224695"/>
                    <a:pt x="95345" y="227933"/>
                  </a:cubicBezTo>
                  <a:cubicBezTo>
                    <a:pt x="97441" y="234029"/>
                    <a:pt x="99536" y="240221"/>
                    <a:pt x="101727" y="246317"/>
                  </a:cubicBezTo>
                  <a:cubicBezTo>
                    <a:pt x="105933" y="259716"/>
                    <a:pt x="112373" y="272307"/>
                    <a:pt x="120777" y="283559"/>
                  </a:cubicBezTo>
                  <a:cubicBezTo>
                    <a:pt x="126174" y="290378"/>
                    <a:pt x="133567" y="295340"/>
                    <a:pt x="141923" y="297752"/>
                  </a:cubicBezTo>
                  <a:cubicBezTo>
                    <a:pt x="145256" y="309658"/>
                    <a:pt x="149162" y="321469"/>
                    <a:pt x="152305" y="333375"/>
                  </a:cubicBezTo>
                  <a:cubicBezTo>
                    <a:pt x="156686" y="349472"/>
                    <a:pt x="160877" y="365665"/>
                    <a:pt x="166307" y="381000"/>
                  </a:cubicBezTo>
                  <a:cubicBezTo>
                    <a:pt x="172274" y="396758"/>
                    <a:pt x="176832" y="413014"/>
                    <a:pt x="179927" y="429578"/>
                  </a:cubicBezTo>
                  <a:cubicBezTo>
                    <a:pt x="182594" y="446056"/>
                    <a:pt x="183166" y="462915"/>
                    <a:pt x="184213" y="479584"/>
                  </a:cubicBezTo>
                  <a:cubicBezTo>
                    <a:pt x="188786" y="550736"/>
                    <a:pt x="205454" y="620840"/>
                    <a:pt x="219075" y="690563"/>
                  </a:cubicBezTo>
                  <a:cubicBezTo>
                    <a:pt x="224123" y="716375"/>
                    <a:pt x="229171" y="742188"/>
                    <a:pt x="233934" y="768096"/>
                  </a:cubicBezTo>
                  <a:cubicBezTo>
                    <a:pt x="236125" y="780288"/>
                    <a:pt x="238220" y="792575"/>
                    <a:pt x="240316" y="804767"/>
                  </a:cubicBezTo>
                  <a:cubicBezTo>
                    <a:pt x="241763" y="818092"/>
                    <a:pt x="244539" y="831238"/>
                    <a:pt x="248602" y="844010"/>
                  </a:cubicBezTo>
                  <a:cubicBezTo>
                    <a:pt x="249572" y="846959"/>
                    <a:pt x="252748" y="848563"/>
                    <a:pt x="255696" y="847594"/>
                  </a:cubicBezTo>
                  <a:cubicBezTo>
                    <a:pt x="257922" y="846862"/>
                    <a:pt x="259460" y="844827"/>
                    <a:pt x="259556" y="842486"/>
                  </a:cubicBezTo>
                  <a:cubicBezTo>
                    <a:pt x="259362" y="824942"/>
                    <a:pt x="257253" y="807471"/>
                    <a:pt x="253270" y="790384"/>
                  </a:cubicBezTo>
                  <a:cubicBezTo>
                    <a:pt x="250285" y="773239"/>
                    <a:pt x="247110" y="756158"/>
                    <a:pt x="243745" y="739140"/>
                  </a:cubicBezTo>
                  <a:cubicBezTo>
                    <a:pt x="236887" y="703898"/>
                    <a:pt x="229965" y="668655"/>
                    <a:pt x="222980" y="633413"/>
                  </a:cubicBezTo>
                  <a:cubicBezTo>
                    <a:pt x="216027" y="598170"/>
                    <a:pt x="209074" y="562928"/>
                    <a:pt x="203930" y="527399"/>
                  </a:cubicBezTo>
                  <a:cubicBezTo>
                    <a:pt x="198882" y="493681"/>
                    <a:pt x="198692" y="459391"/>
                    <a:pt x="193358" y="425767"/>
                  </a:cubicBezTo>
                  <a:cubicBezTo>
                    <a:pt x="189262" y="400431"/>
                    <a:pt x="178594" y="377190"/>
                    <a:pt x="171450" y="352711"/>
                  </a:cubicBezTo>
                  <a:cubicBezTo>
                    <a:pt x="167830" y="340519"/>
                    <a:pt x="164592" y="328136"/>
                    <a:pt x="161068" y="315944"/>
                  </a:cubicBezTo>
                  <a:cubicBezTo>
                    <a:pt x="159449" y="310420"/>
                    <a:pt x="157829" y="304800"/>
                    <a:pt x="156020" y="299275"/>
                  </a:cubicBezTo>
                  <a:cubicBezTo>
                    <a:pt x="158575" y="299286"/>
                    <a:pt x="161125" y="299063"/>
                    <a:pt x="163640" y="298609"/>
                  </a:cubicBezTo>
                  <a:cubicBezTo>
                    <a:pt x="168519" y="297682"/>
                    <a:pt x="173236" y="296045"/>
                    <a:pt x="177641" y="293751"/>
                  </a:cubicBezTo>
                  <a:cubicBezTo>
                    <a:pt x="175355" y="299752"/>
                    <a:pt x="181166" y="307658"/>
                    <a:pt x="187833" y="303276"/>
                  </a:cubicBezTo>
                  <a:cubicBezTo>
                    <a:pt x="203740" y="292799"/>
                    <a:pt x="228600" y="300800"/>
                    <a:pt x="240983" y="284226"/>
                  </a:cubicBezTo>
                  <a:cubicBezTo>
                    <a:pt x="242983" y="281559"/>
                    <a:pt x="240221" y="278606"/>
                    <a:pt x="237649" y="278225"/>
                  </a:cubicBezTo>
                  <a:cubicBezTo>
                    <a:pt x="227516" y="277575"/>
                    <a:pt x="217346" y="278605"/>
                    <a:pt x="207550" y="281273"/>
                  </a:cubicBezTo>
                  <a:cubicBezTo>
                    <a:pt x="201571" y="282316"/>
                    <a:pt x="195680" y="283813"/>
                    <a:pt x="189928" y="285750"/>
                  </a:cubicBezTo>
                  <a:cubicBezTo>
                    <a:pt x="200120" y="276279"/>
                    <a:pt x="207977" y="264575"/>
                    <a:pt x="212884" y="251555"/>
                  </a:cubicBezTo>
                  <a:cubicBezTo>
                    <a:pt x="214565" y="250967"/>
                    <a:pt x="216283" y="250490"/>
                    <a:pt x="218027" y="250127"/>
                  </a:cubicBezTo>
                  <a:cubicBezTo>
                    <a:pt x="222790" y="249269"/>
                    <a:pt x="229362" y="248984"/>
                    <a:pt x="232600" y="244792"/>
                  </a:cubicBezTo>
                  <a:cubicBezTo>
                    <a:pt x="234792" y="242392"/>
                    <a:pt x="234792" y="238716"/>
                    <a:pt x="232600" y="236315"/>
                  </a:cubicBezTo>
                  <a:cubicBezTo>
                    <a:pt x="228441" y="232732"/>
                    <a:pt x="222613" y="231810"/>
                    <a:pt x="217551" y="233934"/>
                  </a:cubicBezTo>
                  <a:cubicBezTo>
                    <a:pt x="218719" y="224421"/>
                    <a:pt x="218430" y="214785"/>
                    <a:pt x="216694" y="205359"/>
                  </a:cubicBezTo>
                  <a:cubicBezTo>
                    <a:pt x="218980" y="204216"/>
                    <a:pt x="221266" y="203359"/>
                    <a:pt x="223647" y="202311"/>
                  </a:cubicBezTo>
                  <a:cubicBezTo>
                    <a:pt x="226028" y="201263"/>
                    <a:pt x="230124" y="197263"/>
                    <a:pt x="228219" y="193548"/>
                  </a:cubicBezTo>
                  <a:cubicBezTo>
                    <a:pt x="227600" y="191822"/>
                    <a:pt x="226178" y="190507"/>
                    <a:pt x="224409" y="190024"/>
                  </a:cubicBezTo>
                  <a:cubicBezTo>
                    <a:pt x="222129" y="189178"/>
                    <a:pt x="219673" y="188916"/>
                    <a:pt x="217265" y="189262"/>
                  </a:cubicBezTo>
                  <a:cubicBezTo>
                    <a:pt x="215938" y="189588"/>
                    <a:pt x="214633" y="190001"/>
                    <a:pt x="213360" y="190500"/>
                  </a:cubicBezTo>
                  <a:cubicBezTo>
                    <a:pt x="212217" y="186214"/>
                    <a:pt x="210788" y="181928"/>
                    <a:pt x="209359" y="177832"/>
                  </a:cubicBezTo>
                  <a:cubicBezTo>
                    <a:pt x="206883" y="171069"/>
                    <a:pt x="204216" y="164497"/>
                    <a:pt x="201454" y="157829"/>
                  </a:cubicBezTo>
                  <a:lnTo>
                    <a:pt x="207550" y="156400"/>
                  </a:lnTo>
                  <a:cubicBezTo>
                    <a:pt x="214408" y="154591"/>
                    <a:pt x="225076" y="153162"/>
                    <a:pt x="227648" y="145161"/>
                  </a:cubicBezTo>
                  <a:cubicBezTo>
                    <a:pt x="228150" y="143467"/>
                    <a:pt x="227674" y="141633"/>
                    <a:pt x="226409" y="140399"/>
                  </a:cubicBezTo>
                  <a:cubicBezTo>
                    <a:pt x="220790" y="134969"/>
                    <a:pt x="211836" y="138779"/>
                    <a:pt x="205454" y="140399"/>
                  </a:cubicBezTo>
                  <a:lnTo>
                    <a:pt x="195929" y="143637"/>
                  </a:lnTo>
                  <a:cubicBezTo>
                    <a:pt x="194882" y="141065"/>
                    <a:pt x="193834" y="138494"/>
                    <a:pt x="192691" y="136017"/>
                  </a:cubicBezTo>
                  <a:lnTo>
                    <a:pt x="191834" y="133826"/>
                  </a:lnTo>
                  <a:lnTo>
                    <a:pt x="191834" y="133826"/>
                  </a:lnTo>
                  <a:cubicBezTo>
                    <a:pt x="198423" y="134522"/>
                    <a:pt x="204963" y="132131"/>
                    <a:pt x="209550" y="127349"/>
                  </a:cubicBezTo>
                  <a:cubicBezTo>
                    <a:pt x="210795" y="125160"/>
                    <a:pt x="210078" y="122378"/>
                    <a:pt x="207931" y="121063"/>
                  </a:cubicBezTo>
                  <a:cubicBezTo>
                    <a:pt x="204367" y="119173"/>
                    <a:pt x="200241" y="118632"/>
                    <a:pt x="196310" y="119539"/>
                  </a:cubicBezTo>
                  <a:cubicBezTo>
                    <a:pt x="193072" y="119539"/>
                    <a:pt x="189833" y="119539"/>
                    <a:pt x="186785" y="119539"/>
                  </a:cubicBezTo>
                  <a:cubicBezTo>
                    <a:pt x="186214" y="117920"/>
                    <a:pt x="185642" y="116300"/>
                    <a:pt x="185166" y="114681"/>
                  </a:cubicBezTo>
                  <a:cubicBezTo>
                    <a:pt x="183714" y="110177"/>
                    <a:pt x="182506" y="105599"/>
                    <a:pt x="181546" y="100965"/>
                  </a:cubicBezTo>
                  <a:cubicBezTo>
                    <a:pt x="188024" y="100965"/>
                    <a:pt x="194405" y="101632"/>
                    <a:pt x="200596" y="102013"/>
                  </a:cubicBezTo>
                  <a:cubicBezTo>
                    <a:pt x="210979" y="102679"/>
                    <a:pt x="227076" y="103918"/>
                    <a:pt x="233267" y="93345"/>
                  </a:cubicBezTo>
                  <a:cubicBezTo>
                    <a:pt x="234352" y="91542"/>
                    <a:pt x="233770" y="89201"/>
                    <a:pt x="231967" y="88116"/>
                  </a:cubicBezTo>
                  <a:cubicBezTo>
                    <a:pt x="231688" y="87948"/>
                    <a:pt x="231389" y="87817"/>
                    <a:pt x="231077" y="87725"/>
                  </a:cubicBezTo>
                  <a:cubicBezTo>
                    <a:pt x="225596" y="87124"/>
                    <a:pt x="220053" y="87478"/>
                    <a:pt x="214694" y="88773"/>
                  </a:cubicBezTo>
                  <a:cubicBezTo>
                    <a:pt x="208830" y="89249"/>
                    <a:pt x="202936" y="89249"/>
                    <a:pt x="197072" y="88773"/>
                  </a:cubicBezTo>
                  <a:cubicBezTo>
                    <a:pt x="191489" y="88440"/>
                    <a:pt x="185891" y="88440"/>
                    <a:pt x="180308" y="88773"/>
                  </a:cubicBezTo>
                  <a:cubicBezTo>
                    <a:pt x="180308" y="86487"/>
                    <a:pt x="180308" y="84201"/>
                    <a:pt x="180308" y="81820"/>
                  </a:cubicBezTo>
                  <a:cubicBezTo>
                    <a:pt x="180540" y="76157"/>
                    <a:pt x="181209" y="70520"/>
                    <a:pt x="182309" y="64960"/>
                  </a:cubicBezTo>
                  <a:cubicBezTo>
                    <a:pt x="187833" y="64961"/>
                    <a:pt x="193453" y="64961"/>
                    <a:pt x="198977" y="64103"/>
                  </a:cubicBezTo>
                  <a:cubicBezTo>
                    <a:pt x="210693" y="63246"/>
                    <a:pt x="222504" y="62103"/>
                    <a:pt x="234125" y="60579"/>
                  </a:cubicBezTo>
                  <a:cubicBezTo>
                    <a:pt x="259842" y="57245"/>
                    <a:pt x="284988" y="50387"/>
                    <a:pt x="310325" y="46577"/>
                  </a:cubicBezTo>
                  <a:lnTo>
                    <a:pt x="316040" y="45815"/>
                  </a:lnTo>
                  <a:cubicBezTo>
                    <a:pt x="320516" y="45244"/>
                    <a:pt x="324993" y="44863"/>
                    <a:pt x="329470" y="44101"/>
                  </a:cubicBezTo>
                  <a:cubicBezTo>
                    <a:pt x="335671" y="42912"/>
                    <a:pt x="341757" y="41191"/>
                    <a:pt x="347663" y="38957"/>
                  </a:cubicBezTo>
                  <a:cubicBezTo>
                    <a:pt x="354140" y="36671"/>
                    <a:pt x="360331" y="33814"/>
                    <a:pt x="366713" y="31052"/>
                  </a:cubicBezTo>
                  <a:lnTo>
                    <a:pt x="374713" y="27432"/>
                  </a:lnTo>
                  <a:lnTo>
                    <a:pt x="376333" y="26765"/>
                  </a:lnTo>
                  <a:lnTo>
                    <a:pt x="381762" y="24575"/>
                  </a:lnTo>
                  <a:cubicBezTo>
                    <a:pt x="387953" y="22098"/>
                    <a:pt x="394145" y="19526"/>
                    <a:pt x="400241" y="16764"/>
                  </a:cubicBezTo>
                  <a:cubicBezTo>
                    <a:pt x="403003" y="15526"/>
                    <a:pt x="405670" y="14097"/>
                    <a:pt x="408432" y="12668"/>
                  </a:cubicBezTo>
                  <a:lnTo>
                    <a:pt x="411766" y="11049"/>
                  </a:lnTo>
                  <a:lnTo>
                    <a:pt x="415100" y="9525"/>
                  </a:lnTo>
                  <a:cubicBezTo>
                    <a:pt x="423874" y="6832"/>
                    <a:pt x="432492" y="3653"/>
                    <a:pt x="440912" y="0"/>
                  </a:cubicBezTo>
                  <a:lnTo>
                    <a:pt x="441388" y="0"/>
                  </a:lnTo>
                  <a:cubicBezTo>
                    <a:pt x="447297" y="3081"/>
                    <a:pt x="452389" y="7521"/>
                    <a:pt x="456247" y="12954"/>
                  </a:cubicBezTo>
                  <a:cubicBezTo>
                    <a:pt x="457842" y="14752"/>
                    <a:pt x="459306" y="16662"/>
                    <a:pt x="460629" y="18669"/>
                  </a:cubicBezTo>
                  <a:lnTo>
                    <a:pt x="453866" y="22479"/>
                  </a:lnTo>
                  <a:cubicBezTo>
                    <a:pt x="444341" y="27242"/>
                    <a:pt x="435959" y="32004"/>
                    <a:pt x="426625" y="36481"/>
                  </a:cubicBezTo>
                  <a:cubicBezTo>
                    <a:pt x="417449" y="40191"/>
                    <a:pt x="408067" y="43372"/>
                    <a:pt x="398526" y="46006"/>
                  </a:cubicBezTo>
                  <a:cubicBezTo>
                    <a:pt x="388432" y="49093"/>
                    <a:pt x="378566" y="52881"/>
                    <a:pt x="368999" y="57341"/>
                  </a:cubicBezTo>
                  <a:cubicBezTo>
                    <a:pt x="364903" y="59246"/>
                    <a:pt x="367855" y="66294"/>
                    <a:pt x="372046" y="64770"/>
                  </a:cubicBezTo>
                  <a:cubicBezTo>
                    <a:pt x="381860" y="62051"/>
                    <a:pt x="391812" y="59857"/>
                    <a:pt x="401860" y="58198"/>
                  </a:cubicBezTo>
                  <a:cubicBezTo>
                    <a:pt x="411630" y="55812"/>
                    <a:pt x="421187" y="52626"/>
                    <a:pt x="430435" y="48673"/>
                  </a:cubicBezTo>
                  <a:cubicBezTo>
                    <a:pt x="438568" y="45108"/>
                    <a:pt x="446516" y="41134"/>
                    <a:pt x="454247" y="36767"/>
                  </a:cubicBezTo>
                  <a:cubicBezTo>
                    <a:pt x="458438" y="34576"/>
                    <a:pt x="462629" y="32385"/>
                    <a:pt x="466916" y="30385"/>
                  </a:cubicBezTo>
                  <a:lnTo>
                    <a:pt x="467487" y="31242"/>
                  </a:lnTo>
                  <a:cubicBezTo>
                    <a:pt x="469297" y="34100"/>
                    <a:pt x="471202" y="36862"/>
                    <a:pt x="473202" y="39624"/>
                  </a:cubicBezTo>
                  <a:cubicBezTo>
                    <a:pt x="473766" y="41216"/>
                    <a:pt x="474243" y="42838"/>
                    <a:pt x="474631" y="44482"/>
                  </a:cubicBezTo>
                  <a:cubicBezTo>
                    <a:pt x="476516" y="51514"/>
                    <a:pt x="478936" y="58392"/>
                    <a:pt x="481870" y="65056"/>
                  </a:cubicBezTo>
                  <a:cubicBezTo>
                    <a:pt x="486918" y="79153"/>
                    <a:pt x="491395" y="93631"/>
                    <a:pt x="495967" y="107728"/>
                  </a:cubicBezTo>
                  <a:cubicBezTo>
                    <a:pt x="505399" y="138623"/>
                    <a:pt x="516886" y="168853"/>
                    <a:pt x="530352" y="198215"/>
                  </a:cubicBezTo>
                  <a:cubicBezTo>
                    <a:pt x="541877" y="223647"/>
                    <a:pt x="556832" y="250412"/>
                    <a:pt x="583883" y="260413"/>
                  </a:cubicBezTo>
                  <a:cubicBezTo>
                    <a:pt x="585424" y="261033"/>
                    <a:pt x="587018" y="261511"/>
                    <a:pt x="588645" y="261842"/>
                  </a:cubicBezTo>
                  <a:cubicBezTo>
                    <a:pt x="591312" y="273177"/>
                    <a:pt x="594074" y="284512"/>
                    <a:pt x="597408" y="295561"/>
                  </a:cubicBezTo>
                  <a:cubicBezTo>
                    <a:pt x="607886" y="329375"/>
                    <a:pt x="616458" y="363760"/>
                    <a:pt x="625983" y="398050"/>
                  </a:cubicBezTo>
                  <a:cubicBezTo>
                    <a:pt x="635508" y="432340"/>
                    <a:pt x="641033" y="468249"/>
                    <a:pt x="649415" y="502825"/>
                  </a:cubicBezTo>
                  <a:cubicBezTo>
                    <a:pt x="657797" y="537401"/>
                    <a:pt x="666464" y="572548"/>
                    <a:pt x="676275" y="606933"/>
                  </a:cubicBezTo>
                  <a:cubicBezTo>
                    <a:pt x="680752" y="622745"/>
                    <a:pt x="685038" y="638651"/>
                    <a:pt x="691039" y="653891"/>
                  </a:cubicBezTo>
                  <a:cubicBezTo>
                    <a:pt x="696278" y="667417"/>
                    <a:pt x="700564" y="681419"/>
                    <a:pt x="704945" y="695230"/>
                  </a:cubicBezTo>
                  <a:cubicBezTo>
                    <a:pt x="713899" y="724662"/>
                    <a:pt x="719519" y="754761"/>
                    <a:pt x="726758" y="784670"/>
                  </a:cubicBezTo>
                  <a:cubicBezTo>
                    <a:pt x="727520" y="788003"/>
                    <a:pt x="731711" y="786860"/>
                    <a:pt x="731996" y="783908"/>
                  </a:cubicBezTo>
                  <a:cubicBezTo>
                    <a:pt x="736187" y="751713"/>
                    <a:pt x="725043" y="718471"/>
                    <a:pt x="715518" y="688181"/>
                  </a:cubicBezTo>
                  <a:cubicBezTo>
                    <a:pt x="705326" y="655701"/>
                    <a:pt x="696468" y="622935"/>
                    <a:pt x="687991" y="590169"/>
                  </a:cubicBezTo>
                  <a:cubicBezTo>
                    <a:pt x="678466" y="555593"/>
                    <a:pt x="669988" y="520827"/>
                    <a:pt x="661892" y="485394"/>
                  </a:cubicBezTo>
                  <a:cubicBezTo>
                    <a:pt x="653796" y="449961"/>
                    <a:pt x="646367" y="415481"/>
                    <a:pt x="636937" y="380619"/>
                  </a:cubicBezTo>
                  <a:cubicBezTo>
                    <a:pt x="627412" y="347853"/>
                    <a:pt x="618744" y="314992"/>
                    <a:pt x="608362" y="282702"/>
                  </a:cubicBezTo>
                  <a:cubicBezTo>
                    <a:pt x="606171" y="275844"/>
                    <a:pt x="604171" y="268796"/>
                    <a:pt x="602361" y="261747"/>
                  </a:cubicBezTo>
                  <a:cubicBezTo>
                    <a:pt x="611098" y="261357"/>
                    <a:pt x="619521" y="258373"/>
                    <a:pt x="626555" y="253175"/>
                  </a:cubicBezTo>
                  <a:cubicBezTo>
                    <a:pt x="638548" y="244074"/>
                    <a:pt x="647109" y="231183"/>
                    <a:pt x="650843" y="216599"/>
                  </a:cubicBezTo>
                  <a:cubicBezTo>
                    <a:pt x="656725" y="211031"/>
                    <a:pt x="661735" y="204609"/>
                    <a:pt x="665702" y="197549"/>
                  </a:cubicBezTo>
                  <a:cubicBezTo>
                    <a:pt x="670012" y="189692"/>
                    <a:pt x="672304" y="180888"/>
                    <a:pt x="672370" y="171926"/>
                  </a:cubicBezTo>
                  <a:lnTo>
                    <a:pt x="677132" y="174498"/>
                  </a:lnTo>
                  <a:cubicBezTo>
                    <a:pt x="678466" y="175260"/>
                    <a:pt x="679799" y="176213"/>
                    <a:pt x="681038" y="177070"/>
                  </a:cubicBezTo>
                  <a:lnTo>
                    <a:pt x="681038" y="177070"/>
                  </a:lnTo>
                  <a:cubicBezTo>
                    <a:pt x="683895" y="187928"/>
                    <a:pt x="686562" y="198882"/>
                    <a:pt x="689038" y="209931"/>
                  </a:cubicBezTo>
                  <a:cubicBezTo>
                    <a:pt x="692753" y="226790"/>
                    <a:pt x="696373" y="243745"/>
                    <a:pt x="699992" y="260604"/>
                  </a:cubicBezTo>
                  <a:cubicBezTo>
                    <a:pt x="699992" y="263081"/>
                    <a:pt x="699992" y="265557"/>
                    <a:pt x="699516" y="268034"/>
                  </a:cubicBezTo>
                  <a:cubicBezTo>
                    <a:pt x="698945" y="283750"/>
                    <a:pt x="699516" y="299371"/>
                    <a:pt x="700088" y="314992"/>
                  </a:cubicBezTo>
                  <a:cubicBezTo>
                    <a:pt x="700945" y="343567"/>
                    <a:pt x="704945" y="372618"/>
                    <a:pt x="722852" y="395288"/>
                  </a:cubicBezTo>
                  <a:cubicBezTo>
                    <a:pt x="726765" y="400221"/>
                    <a:pt x="731349" y="404582"/>
                    <a:pt x="736473" y="408242"/>
                  </a:cubicBezTo>
                  <a:cubicBezTo>
                    <a:pt x="746570" y="444056"/>
                    <a:pt x="757333" y="479774"/>
                    <a:pt x="768382" y="515303"/>
                  </a:cubicBezTo>
                  <a:cubicBezTo>
                    <a:pt x="777050" y="543116"/>
                    <a:pt x="785908" y="570929"/>
                    <a:pt x="796004" y="598265"/>
                  </a:cubicBezTo>
                  <a:cubicBezTo>
                    <a:pt x="801148" y="612267"/>
                    <a:pt x="806577" y="626269"/>
                    <a:pt x="811721" y="640366"/>
                  </a:cubicBezTo>
                  <a:cubicBezTo>
                    <a:pt x="814197" y="646938"/>
                    <a:pt x="816578" y="653701"/>
                    <a:pt x="819055" y="660368"/>
                  </a:cubicBezTo>
                  <a:cubicBezTo>
                    <a:pt x="821275" y="667719"/>
                    <a:pt x="824479" y="674736"/>
                    <a:pt x="828580" y="681228"/>
                  </a:cubicBezTo>
                  <a:cubicBezTo>
                    <a:pt x="830013" y="683862"/>
                    <a:pt x="833310" y="684835"/>
                    <a:pt x="835944" y="683402"/>
                  </a:cubicBezTo>
                  <a:cubicBezTo>
                    <a:pt x="837773" y="682406"/>
                    <a:pt x="838872" y="680451"/>
                    <a:pt x="838772" y="678371"/>
                  </a:cubicBezTo>
                  <a:cubicBezTo>
                    <a:pt x="838094" y="670106"/>
                    <a:pt x="836101" y="662003"/>
                    <a:pt x="832866" y="654368"/>
                  </a:cubicBezTo>
                  <a:cubicBezTo>
                    <a:pt x="829913" y="645605"/>
                    <a:pt x="826580" y="636937"/>
                    <a:pt x="823341" y="628269"/>
                  </a:cubicBezTo>
                  <a:cubicBezTo>
                    <a:pt x="817055" y="611600"/>
                    <a:pt x="810673" y="595027"/>
                    <a:pt x="804291" y="578263"/>
                  </a:cubicBezTo>
                  <a:cubicBezTo>
                    <a:pt x="792290" y="544735"/>
                    <a:pt x="782098" y="510540"/>
                    <a:pt x="771811" y="476536"/>
                  </a:cubicBezTo>
                  <a:cubicBezTo>
                    <a:pt x="765905" y="456724"/>
                    <a:pt x="760000" y="436912"/>
                    <a:pt x="754285" y="417005"/>
                  </a:cubicBezTo>
                  <a:cubicBezTo>
                    <a:pt x="764564" y="420132"/>
                    <a:pt x="775506" y="420363"/>
                    <a:pt x="785908" y="417671"/>
                  </a:cubicBezTo>
                  <a:cubicBezTo>
                    <a:pt x="796209" y="414943"/>
                    <a:pt x="805298" y="408839"/>
                    <a:pt x="811721" y="400336"/>
                  </a:cubicBezTo>
                  <a:cubicBezTo>
                    <a:pt x="812578" y="403670"/>
                    <a:pt x="813530" y="407003"/>
                    <a:pt x="814292" y="409861"/>
                  </a:cubicBezTo>
                  <a:cubicBezTo>
                    <a:pt x="818198" y="425767"/>
                    <a:pt x="819722" y="441960"/>
                    <a:pt x="823246" y="457486"/>
                  </a:cubicBezTo>
                  <a:cubicBezTo>
                    <a:pt x="826770" y="473012"/>
                    <a:pt x="831342" y="490252"/>
                    <a:pt x="835152" y="506730"/>
                  </a:cubicBezTo>
                  <a:cubicBezTo>
                    <a:pt x="838962" y="523208"/>
                    <a:pt x="842201" y="541211"/>
                    <a:pt x="845915" y="558451"/>
                  </a:cubicBezTo>
                  <a:cubicBezTo>
                    <a:pt x="853345" y="592455"/>
                    <a:pt x="861536" y="626269"/>
                    <a:pt x="871538" y="659511"/>
                  </a:cubicBezTo>
                  <a:cubicBezTo>
                    <a:pt x="876205" y="675323"/>
                    <a:pt x="881729" y="690753"/>
                    <a:pt x="886587" y="706469"/>
                  </a:cubicBezTo>
                  <a:cubicBezTo>
                    <a:pt x="890642" y="722369"/>
                    <a:pt x="896224" y="737840"/>
                    <a:pt x="903256" y="752666"/>
                  </a:cubicBezTo>
                  <a:cubicBezTo>
                    <a:pt x="908209" y="762190"/>
                    <a:pt x="920687" y="753809"/>
                    <a:pt x="916781" y="744474"/>
                  </a:cubicBezTo>
                  <a:cubicBezTo>
                    <a:pt x="911107" y="730609"/>
                    <a:pt x="906147" y="716461"/>
                    <a:pt x="901922" y="702088"/>
                  </a:cubicBezTo>
                  <a:cubicBezTo>
                    <a:pt x="897065" y="686372"/>
                    <a:pt x="891635" y="670941"/>
                    <a:pt x="886778" y="655225"/>
                  </a:cubicBezTo>
                  <a:cubicBezTo>
                    <a:pt x="877253" y="622554"/>
                    <a:pt x="867728" y="589788"/>
                    <a:pt x="860012" y="556641"/>
                  </a:cubicBezTo>
                  <a:cubicBezTo>
                    <a:pt x="856298" y="540925"/>
                    <a:pt x="853059" y="525018"/>
                    <a:pt x="849535" y="509016"/>
                  </a:cubicBezTo>
                  <a:cubicBezTo>
                    <a:pt x="846011" y="493014"/>
                    <a:pt x="841153" y="476345"/>
                    <a:pt x="837057" y="459867"/>
                  </a:cubicBezTo>
                  <a:cubicBezTo>
                    <a:pt x="832961" y="443389"/>
                    <a:pt x="831533" y="427577"/>
                    <a:pt x="827532" y="411671"/>
                  </a:cubicBezTo>
                  <a:cubicBezTo>
                    <a:pt x="825627" y="404050"/>
                    <a:pt x="823436" y="396431"/>
                    <a:pt x="821817" y="388811"/>
                  </a:cubicBezTo>
                  <a:cubicBezTo>
                    <a:pt x="821246" y="385953"/>
                    <a:pt x="820865" y="383000"/>
                    <a:pt x="820484" y="380143"/>
                  </a:cubicBezTo>
                  <a:cubicBezTo>
                    <a:pt x="824146" y="377332"/>
                    <a:pt x="827499" y="374139"/>
                    <a:pt x="830485" y="370618"/>
                  </a:cubicBezTo>
                  <a:cubicBezTo>
                    <a:pt x="837031" y="362633"/>
                    <a:pt x="842212" y="353622"/>
                    <a:pt x="845820" y="343948"/>
                  </a:cubicBezTo>
                  <a:cubicBezTo>
                    <a:pt x="846963" y="352139"/>
                    <a:pt x="848201" y="360331"/>
                    <a:pt x="849821" y="368522"/>
                  </a:cubicBezTo>
                  <a:cubicBezTo>
                    <a:pt x="856679" y="402812"/>
                    <a:pt x="862965" y="437198"/>
                    <a:pt x="871347" y="471107"/>
                  </a:cubicBezTo>
                  <a:cubicBezTo>
                    <a:pt x="875538" y="487871"/>
                    <a:pt x="880205" y="504635"/>
                    <a:pt x="885539" y="521113"/>
                  </a:cubicBezTo>
                  <a:cubicBezTo>
                    <a:pt x="890782" y="538532"/>
                    <a:pt x="894980" y="556248"/>
                    <a:pt x="898112" y="574167"/>
                  </a:cubicBezTo>
                  <a:cubicBezTo>
                    <a:pt x="905351" y="609695"/>
                    <a:pt x="911733" y="645509"/>
                    <a:pt x="921639" y="680371"/>
                  </a:cubicBezTo>
                  <a:cubicBezTo>
                    <a:pt x="926878" y="698659"/>
                    <a:pt x="933355" y="716661"/>
                    <a:pt x="940213" y="734378"/>
                  </a:cubicBezTo>
                  <a:cubicBezTo>
                    <a:pt x="947036" y="752764"/>
                    <a:pt x="954793" y="770789"/>
                    <a:pt x="963454" y="788384"/>
                  </a:cubicBezTo>
                  <a:cubicBezTo>
                    <a:pt x="971455" y="804005"/>
                    <a:pt x="980694" y="818960"/>
                    <a:pt x="989362" y="834200"/>
                  </a:cubicBezTo>
                  <a:cubicBezTo>
                    <a:pt x="987879" y="845312"/>
                    <a:pt x="984152" y="856006"/>
                    <a:pt x="978408" y="865632"/>
                  </a:cubicBezTo>
                  <a:cubicBezTo>
                    <a:pt x="970581" y="878122"/>
                    <a:pt x="960952" y="889388"/>
                    <a:pt x="949833" y="899065"/>
                  </a:cubicBezTo>
                  <a:cubicBezTo>
                    <a:pt x="938594" y="909542"/>
                    <a:pt x="926211" y="918115"/>
                    <a:pt x="914495" y="927640"/>
                  </a:cubicBezTo>
                  <a:cubicBezTo>
                    <a:pt x="908876" y="932307"/>
                    <a:pt x="903161" y="937165"/>
                    <a:pt x="897827" y="941832"/>
                  </a:cubicBezTo>
                  <a:cubicBezTo>
                    <a:pt x="892012" y="946245"/>
                    <a:pt x="887529" y="952178"/>
                    <a:pt x="884873" y="958977"/>
                  </a:cubicBezTo>
                  <a:cubicBezTo>
                    <a:pt x="884284" y="961324"/>
                    <a:pt x="885710" y="963704"/>
                    <a:pt x="888057" y="964292"/>
                  </a:cubicBezTo>
                  <a:cubicBezTo>
                    <a:pt x="888731" y="964461"/>
                    <a:pt x="889435" y="964468"/>
                    <a:pt x="890111" y="964311"/>
                  </a:cubicBezTo>
                  <a:cubicBezTo>
                    <a:pt x="896233" y="961750"/>
                    <a:pt x="901821" y="958067"/>
                    <a:pt x="906590" y="953452"/>
                  </a:cubicBezTo>
                  <a:cubicBezTo>
                    <a:pt x="912781" y="948690"/>
                    <a:pt x="918782" y="943356"/>
                    <a:pt x="924973" y="938403"/>
                  </a:cubicBezTo>
                  <a:cubicBezTo>
                    <a:pt x="937570" y="928252"/>
                    <a:pt x="949650" y="917475"/>
                    <a:pt x="961168" y="906113"/>
                  </a:cubicBezTo>
                  <a:cubicBezTo>
                    <a:pt x="978225" y="890654"/>
                    <a:pt x="990850" y="870927"/>
                    <a:pt x="997744" y="848963"/>
                  </a:cubicBezTo>
                  <a:lnTo>
                    <a:pt x="1001363" y="855726"/>
                  </a:lnTo>
                  <a:lnTo>
                    <a:pt x="1001363" y="858774"/>
                  </a:lnTo>
                  <a:lnTo>
                    <a:pt x="1001363" y="863727"/>
                  </a:lnTo>
                  <a:cubicBezTo>
                    <a:pt x="1001364" y="865414"/>
                    <a:pt x="1001268" y="867099"/>
                    <a:pt x="1001078" y="868775"/>
                  </a:cubicBezTo>
                  <a:close/>
                </a:path>
              </a:pathLst>
            </a:custGeom>
            <a:solidFill>
              <a:srgbClr val="FBB0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xmlns="" id="{662876E8-AFEB-419A-A408-0AA5FBC29025}"/>
                </a:ext>
              </a:extLst>
            </p:cNvPr>
            <p:cNvSpPr/>
            <p:nvPr/>
          </p:nvSpPr>
          <p:spPr>
            <a:xfrm>
              <a:off x="3040217" y="2771443"/>
              <a:ext cx="533615" cy="1177086"/>
            </a:xfrm>
            <a:custGeom>
              <a:avLst/>
              <a:gdLst>
                <a:gd name="connsiteX0" fmla="*/ 36624 w 331333"/>
                <a:gd name="connsiteY0" fmla="*/ 0 h 730878"/>
                <a:gd name="connsiteX1" fmla="*/ 51197 w 331333"/>
                <a:gd name="connsiteY1" fmla="*/ 34099 h 730878"/>
                <a:gd name="connsiteX2" fmla="*/ 78057 w 331333"/>
                <a:gd name="connsiteY2" fmla="*/ 78010 h 730878"/>
                <a:gd name="connsiteX3" fmla="*/ 163782 w 331333"/>
                <a:gd name="connsiteY3" fmla="*/ 483680 h 730878"/>
                <a:gd name="connsiteX4" fmla="*/ 156639 w 331333"/>
                <a:gd name="connsiteY4" fmla="*/ 661321 h 730878"/>
                <a:gd name="connsiteX5" fmla="*/ 24432 w 331333"/>
                <a:gd name="connsiteY5" fmla="*/ 140875 h 730878"/>
                <a:gd name="connsiteX6" fmla="*/ 1953 w 331333"/>
                <a:gd name="connsiteY6" fmla="*/ 32956 h 730878"/>
                <a:gd name="connsiteX7" fmla="*/ 37005 w 331333"/>
                <a:gd name="connsiteY7" fmla="*/ 0 h 730878"/>
                <a:gd name="connsiteX8" fmla="*/ 253032 w 331333"/>
                <a:gd name="connsiteY8" fmla="*/ 613981 h 730878"/>
                <a:gd name="connsiteX9" fmla="*/ 280368 w 331333"/>
                <a:gd name="connsiteY9" fmla="*/ 704183 h 730878"/>
                <a:gd name="connsiteX10" fmla="*/ 291227 w 331333"/>
                <a:gd name="connsiteY10" fmla="*/ 435007 h 730878"/>
                <a:gd name="connsiteX11" fmla="*/ 246078 w 331333"/>
                <a:gd name="connsiteY11" fmla="*/ 235934 h 730878"/>
                <a:gd name="connsiteX12" fmla="*/ 243030 w 331333"/>
                <a:gd name="connsiteY12" fmla="*/ 232410 h 730878"/>
                <a:gd name="connsiteX13" fmla="*/ 220266 w 331333"/>
                <a:gd name="connsiteY13" fmla="*/ 152114 h 730878"/>
                <a:gd name="connsiteX14" fmla="*/ 219694 w 331333"/>
                <a:gd name="connsiteY14" fmla="*/ 105727 h 730878"/>
                <a:gd name="connsiteX15" fmla="*/ 203787 w 331333"/>
                <a:gd name="connsiteY15" fmla="*/ 24289 h 730878"/>
                <a:gd name="connsiteX16" fmla="*/ 201216 w 331333"/>
                <a:gd name="connsiteY16" fmla="*/ 14192 h 730878"/>
                <a:gd name="connsiteX17" fmla="*/ 201216 w 331333"/>
                <a:gd name="connsiteY17" fmla="*/ 14192 h 730878"/>
                <a:gd name="connsiteX18" fmla="*/ 197310 w 331333"/>
                <a:gd name="connsiteY18" fmla="*/ 11620 h 730878"/>
                <a:gd name="connsiteX19" fmla="*/ 192548 w 331333"/>
                <a:gd name="connsiteY19" fmla="*/ 9049 h 730878"/>
                <a:gd name="connsiteX20" fmla="*/ 185880 w 331333"/>
                <a:gd name="connsiteY20" fmla="*/ 34671 h 730878"/>
                <a:gd name="connsiteX21" fmla="*/ 171021 w 331333"/>
                <a:gd name="connsiteY21" fmla="*/ 53721 h 730878"/>
                <a:gd name="connsiteX22" fmla="*/ 146733 w 331333"/>
                <a:gd name="connsiteY22" fmla="*/ 90297 h 730878"/>
                <a:gd name="connsiteX23" fmla="*/ 124349 w 331333"/>
                <a:gd name="connsiteY23" fmla="*/ 98774 h 730878"/>
                <a:gd name="connsiteX24" fmla="*/ 131969 w 331333"/>
                <a:gd name="connsiteY24" fmla="*/ 130207 h 730878"/>
                <a:gd name="connsiteX25" fmla="*/ 157401 w 331333"/>
                <a:gd name="connsiteY25" fmla="*/ 217741 h 730878"/>
                <a:gd name="connsiteX26" fmla="*/ 182356 w 331333"/>
                <a:gd name="connsiteY26" fmla="*/ 322516 h 730878"/>
                <a:gd name="connsiteX27" fmla="*/ 208455 w 331333"/>
                <a:gd name="connsiteY27" fmla="*/ 427291 h 730878"/>
                <a:gd name="connsiteX28" fmla="*/ 235982 w 331333"/>
                <a:gd name="connsiteY28" fmla="*/ 525304 h 730878"/>
                <a:gd name="connsiteX29" fmla="*/ 253032 w 331333"/>
                <a:gd name="connsiteY29" fmla="*/ 613981 h 73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31333" h="730878">
                  <a:moveTo>
                    <a:pt x="36624" y="0"/>
                  </a:moveTo>
                  <a:cubicBezTo>
                    <a:pt x="41196" y="11430"/>
                    <a:pt x="46149" y="22860"/>
                    <a:pt x="51197" y="34099"/>
                  </a:cubicBezTo>
                  <a:cubicBezTo>
                    <a:pt x="57765" y="50068"/>
                    <a:pt x="66832" y="64890"/>
                    <a:pt x="78057" y="78010"/>
                  </a:cubicBezTo>
                  <a:cubicBezTo>
                    <a:pt x="99012" y="166688"/>
                    <a:pt x="123873" y="323755"/>
                    <a:pt x="163782" y="483680"/>
                  </a:cubicBezTo>
                  <a:cubicBezTo>
                    <a:pt x="218837" y="706469"/>
                    <a:pt x="173307" y="692563"/>
                    <a:pt x="156639" y="661321"/>
                  </a:cubicBezTo>
                  <a:cubicBezTo>
                    <a:pt x="142827" y="635889"/>
                    <a:pt x="56245" y="274606"/>
                    <a:pt x="24432" y="140875"/>
                  </a:cubicBezTo>
                  <a:cubicBezTo>
                    <a:pt x="16812" y="108871"/>
                    <a:pt x="-6906" y="58102"/>
                    <a:pt x="1953" y="32956"/>
                  </a:cubicBezTo>
                  <a:cubicBezTo>
                    <a:pt x="8525" y="13906"/>
                    <a:pt x="23098" y="286"/>
                    <a:pt x="37005" y="0"/>
                  </a:cubicBezTo>
                  <a:close/>
                  <a:moveTo>
                    <a:pt x="253032" y="613981"/>
                  </a:moveTo>
                  <a:cubicBezTo>
                    <a:pt x="260271" y="644585"/>
                    <a:pt x="269401" y="674710"/>
                    <a:pt x="280368" y="704183"/>
                  </a:cubicBezTo>
                  <a:cubicBezTo>
                    <a:pt x="306086" y="751808"/>
                    <a:pt x="374666" y="772668"/>
                    <a:pt x="291227" y="435007"/>
                  </a:cubicBezTo>
                  <a:cubicBezTo>
                    <a:pt x="274558" y="367665"/>
                    <a:pt x="259604" y="300609"/>
                    <a:pt x="246078" y="235934"/>
                  </a:cubicBezTo>
                  <a:cubicBezTo>
                    <a:pt x="245031" y="234791"/>
                    <a:pt x="243983" y="233648"/>
                    <a:pt x="243030" y="232410"/>
                  </a:cubicBezTo>
                  <a:cubicBezTo>
                    <a:pt x="225123" y="209740"/>
                    <a:pt x="221123" y="180403"/>
                    <a:pt x="220266" y="152114"/>
                  </a:cubicBezTo>
                  <a:cubicBezTo>
                    <a:pt x="219694" y="136684"/>
                    <a:pt x="219123" y="121158"/>
                    <a:pt x="219694" y="105727"/>
                  </a:cubicBezTo>
                  <a:cubicBezTo>
                    <a:pt x="214170" y="77629"/>
                    <a:pt x="208836" y="50387"/>
                    <a:pt x="203787" y="24289"/>
                  </a:cubicBezTo>
                  <a:lnTo>
                    <a:pt x="201216" y="14192"/>
                  </a:lnTo>
                  <a:lnTo>
                    <a:pt x="201216" y="14192"/>
                  </a:lnTo>
                  <a:cubicBezTo>
                    <a:pt x="199977" y="13335"/>
                    <a:pt x="198644" y="12382"/>
                    <a:pt x="197310" y="11620"/>
                  </a:cubicBezTo>
                  <a:lnTo>
                    <a:pt x="192548" y="9049"/>
                  </a:lnTo>
                  <a:cubicBezTo>
                    <a:pt x="192482" y="18010"/>
                    <a:pt x="190191" y="26814"/>
                    <a:pt x="185880" y="34671"/>
                  </a:cubicBezTo>
                  <a:cubicBezTo>
                    <a:pt x="181913" y="41732"/>
                    <a:pt x="176904" y="48154"/>
                    <a:pt x="171021" y="53721"/>
                  </a:cubicBezTo>
                  <a:cubicBezTo>
                    <a:pt x="167287" y="68306"/>
                    <a:pt x="158726" y="81197"/>
                    <a:pt x="146733" y="90297"/>
                  </a:cubicBezTo>
                  <a:cubicBezTo>
                    <a:pt x="140184" y="95110"/>
                    <a:pt x="132443" y="98042"/>
                    <a:pt x="124349" y="98774"/>
                  </a:cubicBezTo>
                  <a:lnTo>
                    <a:pt x="131969" y="130207"/>
                  </a:lnTo>
                  <a:cubicBezTo>
                    <a:pt x="141494" y="158782"/>
                    <a:pt x="149304" y="188500"/>
                    <a:pt x="157401" y="217741"/>
                  </a:cubicBezTo>
                  <a:cubicBezTo>
                    <a:pt x="166926" y="252222"/>
                    <a:pt x="174260" y="287274"/>
                    <a:pt x="182356" y="322516"/>
                  </a:cubicBezTo>
                  <a:cubicBezTo>
                    <a:pt x="190452" y="357759"/>
                    <a:pt x="199025" y="392239"/>
                    <a:pt x="208455" y="427291"/>
                  </a:cubicBezTo>
                  <a:cubicBezTo>
                    <a:pt x="217313" y="460057"/>
                    <a:pt x="225790" y="492823"/>
                    <a:pt x="235982" y="525304"/>
                  </a:cubicBezTo>
                  <a:cubicBezTo>
                    <a:pt x="244745" y="552736"/>
                    <a:pt x="255127" y="583692"/>
                    <a:pt x="253032" y="613981"/>
                  </a:cubicBezTo>
                  <a:close/>
                </a:path>
              </a:pathLst>
            </a:custGeom>
            <a:solidFill>
              <a:srgbClr val="F4E8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xmlns="" id="{1A29398F-FFBB-4D55-A35A-08D380A21FC4}"/>
                </a:ext>
              </a:extLst>
            </p:cNvPr>
            <p:cNvSpPr/>
            <p:nvPr/>
          </p:nvSpPr>
          <p:spPr>
            <a:xfrm>
              <a:off x="2268533" y="2804732"/>
              <a:ext cx="1480355" cy="1609529"/>
            </a:xfrm>
            <a:custGeom>
              <a:avLst/>
              <a:gdLst>
                <a:gd name="connsiteX0" fmla="*/ 398431 w 919184"/>
                <a:gd name="connsiteY0" fmla="*/ 995839 h 999391"/>
                <a:gd name="connsiteX1" fmla="*/ 321469 w 919184"/>
                <a:gd name="connsiteY1" fmla="*/ 999268 h 999391"/>
                <a:gd name="connsiteX2" fmla="*/ 300990 w 919184"/>
                <a:gd name="connsiteY2" fmla="*/ 998125 h 999391"/>
                <a:gd name="connsiteX3" fmla="*/ 290798 w 919184"/>
                <a:gd name="connsiteY3" fmla="*/ 997172 h 999391"/>
                <a:gd name="connsiteX4" fmla="*/ 286703 w 919184"/>
                <a:gd name="connsiteY4" fmla="*/ 997172 h 999391"/>
                <a:gd name="connsiteX5" fmla="*/ 282893 w 919184"/>
                <a:gd name="connsiteY5" fmla="*/ 996601 h 999391"/>
                <a:gd name="connsiteX6" fmla="*/ 251555 w 919184"/>
                <a:gd name="connsiteY6" fmla="*/ 988981 h 999391"/>
                <a:gd name="connsiteX7" fmla="*/ 244793 w 919184"/>
                <a:gd name="connsiteY7" fmla="*/ 986504 h 999391"/>
                <a:gd name="connsiteX8" fmla="*/ 240030 w 919184"/>
                <a:gd name="connsiteY8" fmla="*/ 984599 h 999391"/>
                <a:gd name="connsiteX9" fmla="*/ 229648 w 919184"/>
                <a:gd name="connsiteY9" fmla="*/ 979170 h 999391"/>
                <a:gd name="connsiteX10" fmla="*/ 218504 w 919184"/>
                <a:gd name="connsiteY10" fmla="*/ 971931 h 999391"/>
                <a:gd name="connsiteX11" fmla="*/ 216408 w 919184"/>
                <a:gd name="connsiteY11" fmla="*/ 970407 h 999391"/>
                <a:gd name="connsiteX12" fmla="*/ 216408 w 919184"/>
                <a:gd name="connsiteY12" fmla="*/ 970407 h 999391"/>
                <a:gd name="connsiteX13" fmla="*/ 210407 w 919184"/>
                <a:gd name="connsiteY13" fmla="*/ 965073 h 999391"/>
                <a:gd name="connsiteX14" fmla="*/ 200882 w 919184"/>
                <a:gd name="connsiteY14" fmla="*/ 955548 h 999391"/>
                <a:gd name="connsiteX15" fmla="*/ 200311 w 919184"/>
                <a:gd name="connsiteY15" fmla="*/ 954881 h 999391"/>
                <a:gd name="connsiteX16" fmla="*/ 198692 w 919184"/>
                <a:gd name="connsiteY16" fmla="*/ 952595 h 999391"/>
                <a:gd name="connsiteX17" fmla="*/ 194120 w 919184"/>
                <a:gd name="connsiteY17" fmla="*/ 945451 h 999391"/>
                <a:gd name="connsiteX18" fmla="*/ 188214 w 919184"/>
                <a:gd name="connsiteY18" fmla="*/ 934498 h 999391"/>
                <a:gd name="connsiteX19" fmla="*/ 188786 w 919184"/>
                <a:gd name="connsiteY19" fmla="*/ 923639 h 999391"/>
                <a:gd name="connsiteX20" fmla="*/ 188786 w 919184"/>
                <a:gd name="connsiteY20" fmla="*/ 919448 h 999391"/>
                <a:gd name="connsiteX21" fmla="*/ 252794 w 919184"/>
                <a:gd name="connsiteY21" fmla="*/ 953452 h 999391"/>
                <a:gd name="connsiteX22" fmla="*/ 298228 w 919184"/>
                <a:gd name="connsiteY22" fmla="*/ 962977 h 999391"/>
                <a:gd name="connsiteX23" fmla="*/ 320040 w 919184"/>
                <a:gd name="connsiteY23" fmla="*/ 964787 h 999391"/>
                <a:gd name="connsiteX24" fmla="*/ 341471 w 919184"/>
                <a:gd name="connsiteY24" fmla="*/ 962025 h 999391"/>
                <a:gd name="connsiteX25" fmla="*/ 342820 w 919184"/>
                <a:gd name="connsiteY25" fmla="*/ 957087 h 999391"/>
                <a:gd name="connsiteX26" fmla="*/ 341471 w 919184"/>
                <a:gd name="connsiteY26" fmla="*/ 955739 h 999391"/>
                <a:gd name="connsiteX27" fmla="*/ 323183 w 919184"/>
                <a:gd name="connsiteY27" fmla="*/ 952214 h 999391"/>
                <a:gd name="connsiteX28" fmla="*/ 301371 w 919184"/>
                <a:gd name="connsiteY28" fmla="*/ 950500 h 999391"/>
                <a:gd name="connsiteX29" fmla="*/ 258889 w 919184"/>
                <a:gd name="connsiteY29" fmla="*/ 943166 h 999391"/>
                <a:gd name="connsiteX30" fmla="*/ 187833 w 919184"/>
                <a:gd name="connsiteY30" fmla="*/ 904304 h 999391"/>
                <a:gd name="connsiteX31" fmla="*/ 187262 w 919184"/>
                <a:gd name="connsiteY31" fmla="*/ 896684 h 999391"/>
                <a:gd name="connsiteX32" fmla="*/ 183642 w 919184"/>
                <a:gd name="connsiteY32" fmla="*/ 845439 h 999391"/>
                <a:gd name="connsiteX33" fmla="*/ 182213 w 919184"/>
                <a:gd name="connsiteY33" fmla="*/ 793337 h 999391"/>
                <a:gd name="connsiteX34" fmla="*/ 176975 w 919184"/>
                <a:gd name="connsiteY34" fmla="*/ 737902 h 999391"/>
                <a:gd name="connsiteX35" fmla="*/ 131731 w 919184"/>
                <a:gd name="connsiteY35" fmla="*/ 529590 h 999391"/>
                <a:gd name="connsiteX36" fmla="*/ 116110 w 919184"/>
                <a:gd name="connsiteY36" fmla="*/ 462915 h 999391"/>
                <a:gd name="connsiteX37" fmla="*/ 97060 w 919184"/>
                <a:gd name="connsiteY37" fmla="*/ 396240 h 999391"/>
                <a:gd name="connsiteX38" fmla="*/ 83534 w 919184"/>
                <a:gd name="connsiteY38" fmla="*/ 349472 h 999391"/>
                <a:gd name="connsiteX39" fmla="*/ 73343 w 919184"/>
                <a:gd name="connsiteY39" fmla="*/ 298418 h 999391"/>
                <a:gd name="connsiteX40" fmla="*/ 47625 w 919184"/>
                <a:gd name="connsiteY40" fmla="*/ 197453 h 999391"/>
                <a:gd name="connsiteX41" fmla="*/ 0 w 919184"/>
                <a:gd name="connsiteY41" fmla="*/ 0 h 999391"/>
                <a:gd name="connsiteX42" fmla="*/ 20003 w 919184"/>
                <a:gd name="connsiteY42" fmla="*/ 10763 h 999391"/>
                <a:gd name="connsiteX43" fmla="*/ 22003 w 919184"/>
                <a:gd name="connsiteY43" fmla="*/ 11621 h 999391"/>
                <a:gd name="connsiteX44" fmla="*/ 30956 w 919184"/>
                <a:gd name="connsiteY44" fmla="*/ 39529 h 999391"/>
                <a:gd name="connsiteX45" fmla="*/ 63246 w 919184"/>
                <a:gd name="connsiteY45" fmla="*/ 140779 h 999391"/>
                <a:gd name="connsiteX46" fmla="*/ 117539 w 919184"/>
                <a:gd name="connsiteY46" fmla="*/ 349186 h 999391"/>
                <a:gd name="connsiteX47" fmla="*/ 153734 w 919184"/>
                <a:gd name="connsiteY47" fmla="*/ 499300 h 999391"/>
                <a:gd name="connsiteX48" fmla="*/ 162211 w 919184"/>
                <a:gd name="connsiteY48" fmla="*/ 537401 h 999391"/>
                <a:gd name="connsiteX49" fmla="*/ 170593 w 919184"/>
                <a:gd name="connsiteY49" fmla="*/ 574929 h 999391"/>
                <a:gd name="connsiteX50" fmla="*/ 184880 w 919184"/>
                <a:gd name="connsiteY50" fmla="*/ 649795 h 999391"/>
                <a:gd name="connsiteX51" fmla="*/ 191643 w 919184"/>
                <a:gd name="connsiteY51" fmla="*/ 649795 h 999391"/>
                <a:gd name="connsiteX52" fmla="*/ 185738 w 919184"/>
                <a:gd name="connsiteY52" fmla="*/ 600456 h 999391"/>
                <a:gd name="connsiteX53" fmla="*/ 182213 w 919184"/>
                <a:gd name="connsiteY53" fmla="*/ 575501 h 999391"/>
                <a:gd name="connsiteX54" fmla="*/ 179927 w 919184"/>
                <a:gd name="connsiteY54" fmla="*/ 548068 h 999391"/>
                <a:gd name="connsiteX55" fmla="*/ 170402 w 919184"/>
                <a:gd name="connsiteY55" fmla="*/ 494728 h 999391"/>
                <a:gd name="connsiteX56" fmla="*/ 159258 w 919184"/>
                <a:gd name="connsiteY56" fmla="*/ 442055 h 999391"/>
                <a:gd name="connsiteX57" fmla="*/ 107728 w 919184"/>
                <a:gd name="connsiteY57" fmla="*/ 233553 h 999391"/>
                <a:gd name="connsiteX58" fmla="*/ 64294 w 919184"/>
                <a:gd name="connsiteY58" fmla="*/ 79915 h 999391"/>
                <a:gd name="connsiteX59" fmla="*/ 52673 w 919184"/>
                <a:gd name="connsiteY59" fmla="*/ 43910 h 999391"/>
                <a:gd name="connsiteX60" fmla="*/ 44006 w 919184"/>
                <a:gd name="connsiteY60" fmla="*/ 19621 h 999391"/>
                <a:gd name="connsiteX61" fmla="*/ 70199 w 919184"/>
                <a:gd name="connsiteY61" fmla="*/ 25717 h 999391"/>
                <a:gd name="connsiteX62" fmla="*/ 80867 w 919184"/>
                <a:gd name="connsiteY62" fmla="*/ 27622 h 999391"/>
                <a:gd name="connsiteX63" fmla="*/ 85725 w 919184"/>
                <a:gd name="connsiteY63" fmla="*/ 28765 h 999391"/>
                <a:gd name="connsiteX64" fmla="*/ 88011 w 919184"/>
                <a:gd name="connsiteY64" fmla="*/ 29527 h 999391"/>
                <a:gd name="connsiteX65" fmla="*/ 88011 w 919184"/>
                <a:gd name="connsiteY65" fmla="*/ 29527 h 999391"/>
                <a:gd name="connsiteX66" fmla="*/ 88773 w 919184"/>
                <a:gd name="connsiteY66" fmla="*/ 29527 h 999391"/>
                <a:gd name="connsiteX67" fmla="*/ 91059 w 919184"/>
                <a:gd name="connsiteY67" fmla="*/ 30861 h 999391"/>
                <a:gd name="connsiteX68" fmla="*/ 92012 w 919184"/>
                <a:gd name="connsiteY68" fmla="*/ 33242 h 999391"/>
                <a:gd name="connsiteX69" fmla="*/ 95345 w 919184"/>
                <a:gd name="connsiteY69" fmla="*/ 42767 h 999391"/>
                <a:gd name="connsiteX70" fmla="*/ 101727 w 919184"/>
                <a:gd name="connsiteY70" fmla="*/ 61150 h 999391"/>
                <a:gd name="connsiteX71" fmla="*/ 120777 w 919184"/>
                <a:gd name="connsiteY71" fmla="*/ 98393 h 999391"/>
                <a:gd name="connsiteX72" fmla="*/ 135636 w 919184"/>
                <a:gd name="connsiteY72" fmla="*/ 110204 h 999391"/>
                <a:gd name="connsiteX73" fmla="*/ 184880 w 919184"/>
                <a:gd name="connsiteY73" fmla="*/ 303943 h 999391"/>
                <a:gd name="connsiteX74" fmla="*/ 219075 w 919184"/>
                <a:gd name="connsiteY74" fmla="*/ 505777 h 999391"/>
                <a:gd name="connsiteX75" fmla="*/ 233934 w 919184"/>
                <a:gd name="connsiteY75" fmla="*/ 583311 h 999391"/>
                <a:gd name="connsiteX76" fmla="*/ 240316 w 919184"/>
                <a:gd name="connsiteY76" fmla="*/ 619982 h 999391"/>
                <a:gd name="connsiteX77" fmla="*/ 248603 w 919184"/>
                <a:gd name="connsiteY77" fmla="*/ 659225 h 999391"/>
                <a:gd name="connsiteX78" fmla="*/ 256089 w 919184"/>
                <a:gd name="connsiteY78" fmla="*/ 662927 h 999391"/>
                <a:gd name="connsiteX79" fmla="*/ 256318 w 919184"/>
                <a:gd name="connsiteY79" fmla="*/ 662845 h 999391"/>
                <a:gd name="connsiteX80" fmla="*/ 262795 w 919184"/>
                <a:gd name="connsiteY80" fmla="*/ 718471 h 999391"/>
                <a:gd name="connsiteX81" fmla="*/ 901732 w 919184"/>
                <a:gd name="connsiteY81" fmla="*/ 640937 h 999391"/>
                <a:gd name="connsiteX82" fmla="*/ 529495 w 919184"/>
                <a:gd name="connsiteY82" fmla="*/ 875157 h 999391"/>
                <a:gd name="connsiteX83" fmla="*/ 398431 w 919184"/>
                <a:gd name="connsiteY83" fmla="*/ 995839 h 99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919184" h="999391">
                  <a:moveTo>
                    <a:pt x="398431" y="995839"/>
                  </a:moveTo>
                  <a:cubicBezTo>
                    <a:pt x="372878" y="998649"/>
                    <a:pt x="347170" y="999794"/>
                    <a:pt x="321469" y="999268"/>
                  </a:cubicBezTo>
                  <a:cubicBezTo>
                    <a:pt x="314611" y="999268"/>
                    <a:pt x="307848" y="998696"/>
                    <a:pt x="300990" y="998125"/>
                  </a:cubicBezTo>
                  <a:lnTo>
                    <a:pt x="290798" y="997172"/>
                  </a:lnTo>
                  <a:lnTo>
                    <a:pt x="286703" y="997172"/>
                  </a:lnTo>
                  <a:lnTo>
                    <a:pt x="282893" y="996601"/>
                  </a:lnTo>
                  <a:cubicBezTo>
                    <a:pt x="272248" y="994963"/>
                    <a:pt x="261764" y="992414"/>
                    <a:pt x="251555" y="988981"/>
                  </a:cubicBezTo>
                  <a:lnTo>
                    <a:pt x="244793" y="986504"/>
                  </a:lnTo>
                  <a:lnTo>
                    <a:pt x="240030" y="984599"/>
                  </a:lnTo>
                  <a:cubicBezTo>
                    <a:pt x="236506" y="982885"/>
                    <a:pt x="233077" y="981075"/>
                    <a:pt x="229648" y="979170"/>
                  </a:cubicBezTo>
                  <a:cubicBezTo>
                    <a:pt x="226219" y="977265"/>
                    <a:pt x="222123" y="974503"/>
                    <a:pt x="218504" y="971931"/>
                  </a:cubicBezTo>
                  <a:lnTo>
                    <a:pt x="216408" y="970407"/>
                  </a:lnTo>
                  <a:lnTo>
                    <a:pt x="216408" y="970407"/>
                  </a:lnTo>
                  <a:lnTo>
                    <a:pt x="210407" y="965073"/>
                  </a:lnTo>
                  <a:cubicBezTo>
                    <a:pt x="206972" y="962170"/>
                    <a:pt x="203785" y="958984"/>
                    <a:pt x="200882" y="955548"/>
                  </a:cubicBezTo>
                  <a:lnTo>
                    <a:pt x="200311" y="954881"/>
                  </a:lnTo>
                  <a:lnTo>
                    <a:pt x="198692" y="952595"/>
                  </a:lnTo>
                  <a:cubicBezTo>
                    <a:pt x="197041" y="950309"/>
                    <a:pt x="195517" y="947928"/>
                    <a:pt x="194120" y="945451"/>
                  </a:cubicBezTo>
                  <a:cubicBezTo>
                    <a:pt x="191965" y="941904"/>
                    <a:pt x="189994" y="938248"/>
                    <a:pt x="188214" y="934498"/>
                  </a:cubicBezTo>
                  <a:cubicBezTo>
                    <a:pt x="188594" y="930891"/>
                    <a:pt x="188785" y="927266"/>
                    <a:pt x="188786" y="923639"/>
                  </a:cubicBezTo>
                  <a:lnTo>
                    <a:pt x="188786" y="919448"/>
                  </a:lnTo>
                  <a:cubicBezTo>
                    <a:pt x="207374" y="935333"/>
                    <a:pt x="229225" y="946941"/>
                    <a:pt x="252794" y="953452"/>
                  </a:cubicBezTo>
                  <a:cubicBezTo>
                    <a:pt x="267654" y="957859"/>
                    <a:pt x="282849" y="961045"/>
                    <a:pt x="298228" y="962977"/>
                  </a:cubicBezTo>
                  <a:cubicBezTo>
                    <a:pt x="305467" y="963930"/>
                    <a:pt x="312706" y="964406"/>
                    <a:pt x="320040" y="964787"/>
                  </a:cubicBezTo>
                  <a:cubicBezTo>
                    <a:pt x="327302" y="965658"/>
                    <a:pt x="334667" y="964709"/>
                    <a:pt x="341471" y="962025"/>
                  </a:cubicBezTo>
                  <a:cubicBezTo>
                    <a:pt x="343207" y="961034"/>
                    <a:pt x="343811" y="958823"/>
                    <a:pt x="342820" y="957087"/>
                  </a:cubicBezTo>
                  <a:cubicBezTo>
                    <a:pt x="342499" y="956525"/>
                    <a:pt x="342033" y="956059"/>
                    <a:pt x="341471" y="955739"/>
                  </a:cubicBezTo>
                  <a:cubicBezTo>
                    <a:pt x="335650" y="953429"/>
                    <a:pt x="329446" y="952234"/>
                    <a:pt x="323183" y="952214"/>
                  </a:cubicBezTo>
                  <a:lnTo>
                    <a:pt x="301371" y="950500"/>
                  </a:lnTo>
                  <a:cubicBezTo>
                    <a:pt x="287043" y="949154"/>
                    <a:pt x="272840" y="946702"/>
                    <a:pt x="258889" y="943166"/>
                  </a:cubicBezTo>
                  <a:cubicBezTo>
                    <a:pt x="232039" y="937103"/>
                    <a:pt x="207424" y="923640"/>
                    <a:pt x="187833" y="904304"/>
                  </a:cubicBezTo>
                  <a:lnTo>
                    <a:pt x="187262" y="896684"/>
                  </a:lnTo>
                  <a:cubicBezTo>
                    <a:pt x="186023" y="879634"/>
                    <a:pt x="184499" y="862584"/>
                    <a:pt x="183642" y="845439"/>
                  </a:cubicBezTo>
                  <a:cubicBezTo>
                    <a:pt x="182785" y="828294"/>
                    <a:pt x="183071" y="810768"/>
                    <a:pt x="182213" y="793337"/>
                  </a:cubicBezTo>
                  <a:cubicBezTo>
                    <a:pt x="181356" y="775907"/>
                    <a:pt x="179451" y="756285"/>
                    <a:pt x="176975" y="737902"/>
                  </a:cubicBezTo>
                  <a:cubicBezTo>
                    <a:pt x="167450" y="667321"/>
                    <a:pt x="148400" y="598646"/>
                    <a:pt x="131731" y="529590"/>
                  </a:cubicBezTo>
                  <a:cubicBezTo>
                    <a:pt x="126397" y="507492"/>
                    <a:pt x="122206" y="485203"/>
                    <a:pt x="116110" y="462915"/>
                  </a:cubicBezTo>
                  <a:cubicBezTo>
                    <a:pt x="110014" y="440626"/>
                    <a:pt x="103442" y="418528"/>
                    <a:pt x="97060" y="396240"/>
                  </a:cubicBezTo>
                  <a:cubicBezTo>
                    <a:pt x="92678" y="380619"/>
                    <a:pt x="88487" y="364903"/>
                    <a:pt x="83534" y="349472"/>
                  </a:cubicBezTo>
                  <a:cubicBezTo>
                    <a:pt x="80296" y="332422"/>
                    <a:pt x="77153" y="315277"/>
                    <a:pt x="73343" y="298418"/>
                  </a:cubicBezTo>
                  <a:cubicBezTo>
                    <a:pt x="65627" y="264509"/>
                    <a:pt x="56007" y="231172"/>
                    <a:pt x="47625" y="197453"/>
                  </a:cubicBezTo>
                  <a:cubicBezTo>
                    <a:pt x="31337" y="131731"/>
                    <a:pt x="17431" y="65342"/>
                    <a:pt x="0" y="0"/>
                  </a:cubicBezTo>
                  <a:cubicBezTo>
                    <a:pt x="6407" y="4051"/>
                    <a:pt x="13091" y="7648"/>
                    <a:pt x="20003" y="10763"/>
                  </a:cubicBezTo>
                  <a:lnTo>
                    <a:pt x="22003" y="11621"/>
                  </a:lnTo>
                  <a:cubicBezTo>
                    <a:pt x="24479" y="21146"/>
                    <a:pt x="27623" y="30671"/>
                    <a:pt x="30956" y="39529"/>
                  </a:cubicBezTo>
                  <a:cubicBezTo>
                    <a:pt x="42958" y="72771"/>
                    <a:pt x="53340" y="106871"/>
                    <a:pt x="63246" y="140779"/>
                  </a:cubicBezTo>
                  <a:cubicBezTo>
                    <a:pt x="83439" y="209645"/>
                    <a:pt x="100013" y="279559"/>
                    <a:pt x="117539" y="349186"/>
                  </a:cubicBezTo>
                  <a:cubicBezTo>
                    <a:pt x="130207" y="399097"/>
                    <a:pt x="142780" y="449009"/>
                    <a:pt x="153734" y="499300"/>
                  </a:cubicBezTo>
                  <a:cubicBezTo>
                    <a:pt x="156496" y="512064"/>
                    <a:pt x="158877" y="524827"/>
                    <a:pt x="162211" y="537401"/>
                  </a:cubicBezTo>
                  <a:cubicBezTo>
                    <a:pt x="165545" y="549974"/>
                    <a:pt x="168212" y="562356"/>
                    <a:pt x="170593" y="574929"/>
                  </a:cubicBezTo>
                  <a:cubicBezTo>
                    <a:pt x="175260" y="599599"/>
                    <a:pt x="185261" y="624554"/>
                    <a:pt x="184880" y="649795"/>
                  </a:cubicBezTo>
                  <a:cubicBezTo>
                    <a:pt x="184880" y="654368"/>
                    <a:pt x="191167" y="654177"/>
                    <a:pt x="191643" y="649795"/>
                  </a:cubicBezTo>
                  <a:cubicBezTo>
                    <a:pt x="192304" y="633140"/>
                    <a:pt x="190310" y="616485"/>
                    <a:pt x="185738" y="600456"/>
                  </a:cubicBezTo>
                  <a:cubicBezTo>
                    <a:pt x="183752" y="592272"/>
                    <a:pt x="182572" y="583914"/>
                    <a:pt x="182213" y="575501"/>
                  </a:cubicBezTo>
                  <a:cubicBezTo>
                    <a:pt x="181981" y="566320"/>
                    <a:pt x="181218" y="557161"/>
                    <a:pt x="179927" y="548068"/>
                  </a:cubicBezTo>
                  <a:cubicBezTo>
                    <a:pt x="177260" y="530161"/>
                    <a:pt x="173260" y="512445"/>
                    <a:pt x="170402" y="494728"/>
                  </a:cubicBezTo>
                  <a:cubicBezTo>
                    <a:pt x="167545" y="477012"/>
                    <a:pt x="163354" y="459581"/>
                    <a:pt x="159258" y="442055"/>
                  </a:cubicBezTo>
                  <a:cubicBezTo>
                    <a:pt x="143066" y="372332"/>
                    <a:pt x="125254" y="302895"/>
                    <a:pt x="107728" y="233553"/>
                  </a:cubicBezTo>
                  <a:cubicBezTo>
                    <a:pt x="94583" y="181927"/>
                    <a:pt x="80677" y="130492"/>
                    <a:pt x="64294" y="79915"/>
                  </a:cubicBezTo>
                  <a:cubicBezTo>
                    <a:pt x="60389" y="67913"/>
                    <a:pt x="56674" y="55817"/>
                    <a:pt x="52673" y="43910"/>
                  </a:cubicBezTo>
                  <a:cubicBezTo>
                    <a:pt x="49911" y="35719"/>
                    <a:pt x="46863" y="27718"/>
                    <a:pt x="44006" y="19621"/>
                  </a:cubicBezTo>
                  <a:cubicBezTo>
                    <a:pt x="52579" y="22280"/>
                    <a:pt x="61333" y="24318"/>
                    <a:pt x="70199" y="25717"/>
                  </a:cubicBezTo>
                  <a:lnTo>
                    <a:pt x="80867" y="27622"/>
                  </a:lnTo>
                  <a:cubicBezTo>
                    <a:pt x="82507" y="27913"/>
                    <a:pt x="84128" y="28294"/>
                    <a:pt x="85725" y="28765"/>
                  </a:cubicBezTo>
                  <a:lnTo>
                    <a:pt x="88011" y="29527"/>
                  </a:lnTo>
                  <a:lnTo>
                    <a:pt x="88011" y="29527"/>
                  </a:lnTo>
                  <a:lnTo>
                    <a:pt x="88773" y="29527"/>
                  </a:lnTo>
                  <a:lnTo>
                    <a:pt x="91059" y="30861"/>
                  </a:lnTo>
                  <a:lnTo>
                    <a:pt x="92012" y="33242"/>
                  </a:lnTo>
                  <a:cubicBezTo>
                    <a:pt x="93250" y="36385"/>
                    <a:pt x="94298" y="39529"/>
                    <a:pt x="95345" y="42767"/>
                  </a:cubicBezTo>
                  <a:cubicBezTo>
                    <a:pt x="97441" y="48863"/>
                    <a:pt x="99536" y="55054"/>
                    <a:pt x="101727" y="61150"/>
                  </a:cubicBezTo>
                  <a:cubicBezTo>
                    <a:pt x="105933" y="74550"/>
                    <a:pt x="112373" y="87141"/>
                    <a:pt x="120777" y="98393"/>
                  </a:cubicBezTo>
                  <a:cubicBezTo>
                    <a:pt x="124766" y="103410"/>
                    <a:pt x="129849" y="107450"/>
                    <a:pt x="135636" y="110204"/>
                  </a:cubicBezTo>
                  <a:cubicBezTo>
                    <a:pt x="151543" y="169735"/>
                    <a:pt x="168497" y="235934"/>
                    <a:pt x="184880" y="303943"/>
                  </a:cubicBezTo>
                  <a:cubicBezTo>
                    <a:pt x="190119" y="371951"/>
                    <a:pt x="206026" y="439102"/>
                    <a:pt x="219075" y="505777"/>
                  </a:cubicBezTo>
                  <a:cubicBezTo>
                    <a:pt x="224123" y="531590"/>
                    <a:pt x="229172" y="557403"/>
                    <a:pt x="233934" y="583311"/>
                  </a:cubicBezTo>
                  <a:cubicBezTo>
                    <a:pt x="236125" y="595503"/>
                    <a:pt x="238220" y="607790"/>
                    <a:pt x="240316" y="619982"/>
                  </a:cubicBezTo>
                  <a:cubicBezTo>
                    <a:pt x="241763" y="633307"/>
                    <a:pt x="244539" y="646453"/>
                    <a:pt x="248603" y="659225"/>
                  </a:cubicBezTo>
                  <a:cubicBezTo>
                    <a:pt x="249647" y="662315"/>
                    <a:pt x="252999" y="663972"/>
                    <a:pt x="256089" y="662927"/>
                  </a:cubicBezTo>
                  <a:cubicBezTo>
                    <a:pt x="256166" y="662902"/>
                    <a:pt x="256242" y="662874"/>
                    <a:pt x="256318" y="662845"/>
                  </a:cubicBezTo>
                  <a:cubicBezTo>
                    <a:pt x="258890" y="681895"/>
                    <a:pt x="261080" y="700945"/>
                    <a:pt x="262795" y="718471"/>
                  </a:cubicBezTo>
                  <a:cubicBezTo>
                    <a:pt x="289846" y="1010126"/>
                    <a:pt x="841534" y="715423"/>
                    <a:pt x="901732" y="640937"/>
                  </a:cubicBezTo>
                  <a:cubicBezTo>
                    <a:pt x="961930" y="566452"/>
                    <a:pt x="873157" y="789813"/>
                    <a:pt x="529495" y="875157"/>
                  </a:cubicBezTo>
                  <a:cubicBezTo>
                    <a:pt x="381762" y="911257"/>
                    <a:pt x="367094" y="956310"/>
                    <a:pt x="398431" y="995839"/>
                  </a:cubicBezTo>
                  <a:close/>
                </a:path>
              </a:pathLst>
            </a:custGeom>
            <a:solidFill>
              <a:srgbClr val="F47E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xmlns="" id="{AD33650A-8F07-45EA-AEFD-1A7D30E7F565}"/>
                </a:ext>
              </a:extLst>
            </p:cNvPr>
            <p:cNvSpPr/>
            <p:nvPr/>
          </p:nvSpPr>
          <p:spPr>
            <a:xfrm>
              <a:off x="1855357" y="2669739"/>
              <a:ext cx="615205" cy="1428624"/>
            </a:xfrm>
            <a:custGeom>
              <a:avLst/>
              <a:gdLst>
                <a:gd name="connsiteX0" fmla="*/ 324464 w 381994"/>
                <a:gd name="connsiteY0" fmla="*/ 884015 h 887063"/>
                <a:gd name="connsiteX1" fmla="*/ 324464 w 381994"/>
                <a:gd name="connsiteY1" fmla="*/ 884015 h 887063"/>
                <a:gd name="connsiteX2" fmla="*/ 281887 w 381994"/>
                <a:gd name="connsiteY2" fmla="*/ 879062 h 887063"/>
                <a:gd name="connsiteX3" fmla="*/ 276648 w 381994"/>
                <a:gd name="connsiteY3" fmla="*/ 878396 h 887063"/>
                <a:gd name="connsiteX4" fmla="*/ 273791 w 381994"/>
                <a:gd name="connsiteY4" fmla="*/ 878396 h 887063"/>
                <a:gd name="connsiteX5" fmla="*/ 264266 w 381994"/>
                <a:gd name="connsiteY5" fmla="*/ 876967 h 887063"/>
                <a:gd name="connsiteX6" fmla="*/ 241405 w 381994"/>
                <a:gd name="connsiteY6" fmla="*/ 873062 h 887063"/>
                <a:gd name="connsiteX7" fmla="*/ 156347 w 381994"/>
                <a:gd name="connsiteY7" fmla="*/ 849154 h 887063"/>
                <a:gd name="connsiteX8" fmla="*/ 148346 w 381994"/>
                <a:gd name="connsiteY8" fmla="*/ 845915 h 887063"/>
                <a:gd name="connsiteX9" fmla="*/ 145203 w 381994"/>
                <a:gd name="connsiteY9" fmla="*/ 844582 h 887063"/>
                <a:gd name="connsiteX10" fmla="*/ 140631 w 381994"/>
                <a:gd name="connsiteY10" fmla="*/ 842486 h 887063"/>
                <a:gd name="connsiteX11" fmla="*/ 121581 w 381994"/>
                <a:gd name="connsiteY11" fmla="*/ 832390 h 887063"/>
                <a:gd name="connsiteX12" fmla="*/ 106151 w 381994"/>
                <a:gd name="connsiteY12" fmla="*/ 821912 h 887063"/>
                <a:gd name="connsiteX13" fmla="*/ 103674 w 381994"/>
                <a:gd name="connsiteY13" fmla="*/ 819817 h 887063"/>
                <a:gd name="connsiteX14" fmla="*/ 100055 w 381994"/>
                <a:gd name="connsiteY14" fmla="*/ 816578 h 887063"/>
                <a:gd name="connsiteX15" fmla="*/ 92054 w 381994"/>
                <a:gd name="connsiteY15" fmla="*/ 808672 h 887063"/>
                <a:gd name="connsiteX16" fmla="*/ 84814 w 381994"/>
                <a:gd name="connsiteY16" fmla="*/ 800290 h 887063"/>
                <a:gd name="connsiteX17" fmla="*/ 82624 w 381994"/>
                <a:gd name="connsiteY17" fmla="*/ 797528 h 887063"/>
                <a:gd name="connsiteX18" fmla="*/ 79862 w 381994"/>
                <a:gd name="connsiteY18" fmla="*/ 793813 h 887063"/>
                <a:gd name="connsiteX19" fmla="*/ 66812 w 381994"/>
                <a:gd name="connsiteY19" fmla="*/ 772382 h 887063"/>
                <a:gd name="connsiteX20" fmla="*/ 61383 w 381994"/>
                <a:gd name="connsiteY20" fmla="*/ 762857 h 887063"/>
                <a:gd name="connsiteX21" fmla="*/ 47286 w 381994"/>
                <a:gd name="connsiteY21" fmla="*/ 716756 h 887063"/>
                <a:gd name="connsiteX22" fmla="*/ 22521 w 381994"/>
                <a:gd name="connsiteY22" fmla="*/ 616553 h 887063"/>
                <a:gd name="connsiteX23" fmla="*/ 7948 w 381994"/>
                <a:gd name="connsiteY23" fmla="*/ 521303 h 887063"/>
                <a:gd name="connsiteX24" fmla="*/ 10043 w 381994"/>
                <a:gd name="connsiteY24" fmla="*/ 523208 h 887063"/>
                <a:gd name="connsiteX25" fmla="*/ 12424 w 381994"/>
                <a:gd name="connsiteY25" fmla="*/ 526351 h 887063"/>
                <a:gd name="connsiteX26" fmla="*/ 44714 w 381994"/>
                <a:gd name="connsiteY26" fmla="*/ 541496 h 887063"/>
                <a:gd name="connsiteX27" fmla="*/ 54239 w 381994"/>
                <a:gd name="connsiteY27" fmla="*/ 542639 h 887063"/>
                <a:gd name="connsiteX28" fmla="*/ 46429 w 381994"/>
                <a:gd name="connsiteY28" fmla="*/ 553498 h 887063"/>
                <a:gd name="connsiteX29" fmla="*/ 40428 w 381994"/>
                <a:gd name="connsiteY29" fmla="*/ 594170 h 887063"/>
                <a:gd name="connsiteX30" fmla="*/ 54811 w 381994"/>
                <a:gd name="connsiteY30" fmla="*/ 630079 h 887063"/>
                <a:gd name="connsiteX31" fmla="*/ 82243 w 381994"/>
                <a:gd name="connsiteY31" fmla="*/ 640842 h 887063"/>
                <a:gd name="connsiteX32" fmla="*/ 93292 w 381994"/>
                <a:gd name="connsiteY32" fmla="*/ 645223 h 887063"/>
                <a:gd name="connsiteX33" fmla="*/ 85672 w 381994"/>
                <a:gd name="connsiteY33" fmla="*/ 654748 h 887063"/>
                <a:gd name="connsiteX34" fmla="*/ 92244 w 381994"/>
                <a:gd name="connsiteY34" fmla="*/ 694658 h 887063"/>
                <a:gd name="connsiteX35" fmla="*/ 119485 w 381994"/>
                <a:gd name="connsiteY35" fmla="*/ 713708 h 887063"/>
                <a:gd name="connsiteX36" fmla="*/ 149680 w 381994"/>
                <a:gd name="connsiteY36" fmla="*/ 727234 h 887063"/>
                <a:gd name="connsiteX37" fmla="*/ 167587 w 381994"/>
                <a:gd name="connsiteY37" fmla="*/ 743807 h 887063"/>
                <a:gd name="connsiteX38" fmla="*/ 197305 w 381994"/>
                <a:gd name="connsiteY38" fmla="*/ 760381 h 887063"/>
                <a:gd name="connsiteX39" fmla="*/ 266551 w 381994"/>
                <a:gd name="connsiteY39" fmla="*/ 785241 h 887063"/>
                <a:gd name="connsiteX40" fmla="*/ 339608 w 381994"/>
                <a:gd name="connsiteY40" fmla="*/ 797528 h 887063"/>
                <a:gd name="connsiteX41" fmla="*/ 372469 w 381994"/>
                <a:gd name="connsiteY41" fmla="*/ 797528 h 887063"/>
                <a:gd name="connsiteX42" fmla="*/ 381994 w 381994"/>
                <a:gd name="connsiteY42" fmla="*/ 797052 h 887063"/>
                <a:gd name="connsiteX43" fmla="*/ 381042 w 381994"/>
                <a:gd name="connsiteY43" fmla="*/ 808768 h 887063"/>
                <a:gd name="connsiteX44" fmla="*/ 381042 w 381994"/>
                <a:gd name="connsiteY44" fmla="*/ 834962 h 887063"/>
                <a:gd name="connsiteX45" fmla="*/ 381042 w 381994"/>
                <a:gd name="connsiteY45" fmla="*/ 860774 h 887063"/>
                <a:gd name="connsiteX46" fmla="*/ 381709 w 381994"/>
                <a:gd name="connsiteY46" fmla="*/ 886206 h 887063"/>
                <a:gd name="connsiteX47" fmla="*/ 381709 w 381994"/>
                <a:gd name="connsiteY47" fmla="*/ 887063 h 887063"/>
                <a:gd name="connsiteX48" fmla="*/ 369422 w 381994"/>
                <a:gd name="connsiteY48" fmla="*/ 887063 h 887063"/>
                <a:gd name="connsiteX49" fmla="*/ 323606 w 381994"/>
                <a:gd name="connsiteY49" fmla="*/ 884206 h 887063"/>
                <a:gd name="connsiteX50" fmla="*/ 71384 w 381994"/>
                <a:gd name="connsiteY50" fmla="*/ 28670 h 887063"/>
                <a:gd name="connsiteX51" fmla="*/ 71384 w 381994"/>
                <a:gd name="connsiteY51" fmla="*/ 28670 h 887063"/>
                <a:gd name="connsiteX52" fmla="*/ 76147 w 381994"/>
                <a:gd name="connsiteY52" fmla="*/ 26289 h 887063"/>
                <a:gd name="connsiteX53" fmla="*/ 78814 w 381994"/>
                <a:gd name="connsiteY53" fmla="*/ 25051 h 887063"/>
                <a:gd name="connsiteX54" fmla="*/ 79766 w 381994"/>
                <a:gd name="connsiteY54" fmla="*/ 25051 h 887063"/>
                <a:gd name="connsiteX55" fmla="*/ 102817 w 381994"/>
                <a:gd name="connsiteY55" fmla="*/ 17717 h 887063"/>
                <a:gd name="connsiteX56" fmla="*/ 113580 w 381994"/>
                <a:gd name="connsiteY56" fmla="*/ 15621 h 887063"/>
                <a:gd name="connsiteX57" fmla="*/ 117009 w 381994"/>
                <a:gd name="connsiteY57" fmla="*/ 15621 h 887063"/>
                <a:gd name="connsiteX58" fmla="*/ 124058 w 381994"/>
                <a:gd name="connsiteY58" fmla="*/ 14859 h 887063"/>
                <a:gd name="connsiteX59" fmla="*/ 149013 w 381994"/>
                <a:gd name="connsiteY59" fmla="*/ 12668 h 887063"/>
                <a:gd name="connsiteX60" fmla="*/ 176731 w 381994"/>
                <a:gd name="connsiteY60" fmla="*/ 8192 h 887063"/>
                <a:gd name="connsiteX61" fmla="*/ 188542 w 381994"/>
                <a:gd name="connsiteY61" fmla="*/ 4572 h 887063"/>
                <a:gd name="connsiteX62" fmla="*/ 197114 w 381994"/>
                <a:gd name="connsiteY62" fmla="*/ 0 h 887063"/>
                <a:gd name="connsiteX63" fmla="*/ 203020 w 381994"/>
                <a:gd name="connsiteY63" fmla="*/ 20479 h 887063"/>
                <a:gd name="connsiteX64" fmla="*/ 218546 w 381994"/>
                <a:gd name="connsiteY64" fmla="*/ 79058 h 887063"/>
                <a:gd name="connsiteX65" fmla="*/ 213307 w 381994"/>
                <a:gd name="connsiteY65" fmla="*/ 80010 h 887063"/>
                <a:gd name="connsiteX66" fmla="*/ 193114 w 381994"/>
                <a:gd name="connsiteY66" fmla="*/ 84487 h 887063"/>
                <a:gd name="connsiteX67" fmla="*/ 174064 w 381994"/>
                <a:gd name="connsiteY67" fmla="*/ 89154 h 887063"/>
                <a:gd name="connsiteX68" fmla="*/ 161681 w 381994"/>
                <a:gd name="connsiteY68" fmla="*/ 93917 h 887063"/>
                <a:gd name="connsiteX69" fmla="*/ 160634 w 381994"/>
                <a:gd name="connsiteY69" fmla="*/ 94583 h 887063"/>
                <a:gd name="connsiteX70" fmla="*/ 123391 w 381994"/>
                <a:gd name="connsiteY70" fmla="*/ 74676 h 887063"/>
                <a:gd name="connsiteX71" fmla="*/ 75766 w 381994"/>
                <a:gd name="connsiteY71" fmla="*/ 48577 h 887063"/>
                <a:gd name="connsiteX72" fmla="*/ 55668 w 381994"/>
                <a:gd name="connsiteY72" fmla="*/ 39814 h 887063"/>
                <a:gd name="connsiteX73" fmla="*/ 61193 w 381994"/>
                <a:gd name="connsiteY73" fmla="*/ 35909 h 887063"/>
                <a:gd name="connsiteX74" fmla="*/ 71670 w 381994"/>
                <a:gd name="connsiteY74" fmla="*/ 29528 h 887063"/>
                <a:gd name="connsiteX75" fmla="*/ 43381 w 381994"/>
                <a:gd name="connsiteY75" fmla="*/ 284512 h 887063"/>
                <a:gd name="connsiteX76" fmla="*/ 43381 w 381994"/>
                <a:gd name="connsiteY76" fmla="*/ 284512 h 887063"/>
                <a:gd name="connsiteX77" fmla="*/ 37380 w 381994"/>
                <a:gd name="connsiteY77" fmla="*/ 297942 h 887063"/>
                <a:gd name="connsiteX78" fmla="*/ 34427 w 381994"/>
                <a:gd name="connsiteY78" fmla="*/ 314516 h 887063"/>
                <a:gd name="connsiteX79" fmla="*/ 40238 w 381994"/>
                <a:gd name="connsiteY79" fmla="*/ 345281 h 887063"/>
                <a:gd name="connsiteX80" fmla="*/ 46810 w 381994"/>
                <a:gd name="connsiteY80" fmla="*/ 359759 h 887063"/>
                <a:gd name="connsiteX81" fmla="*/ 57192 w 381994"/>
                <a:gd name="connsiteY81" fmla="*/ 367760 h 887063"/>
                <a:gd name="connsiteX82" fmla="*/ 65955 w 381994"/>
                <a:gd name="connsiteY82" fmla="*/ 375095 h 887063"/>
                <a:gd name="connsiteX83" fmla="*/ 67574 w 381994"/>
                <a:gd name="connsiteY83" fmla="*/ 376142 h 887063"/>
                <a:gd name="connsiteX84" fmla="*/ 65193 w 381994"/>
                <a:gd name="connsiteY84" fmla="*/ 377476 h 887063"/>
                <a:gd name="connsiteX85" fmla="*/ 46143 w 381994"/>
                <a:gd name="connsiteY85" fmla="*/ 391192 h 887063"/>
                <a:gd name="connsiteX86" fmla="*/ 31379 w 381994"/>
                <a:gd name="connsiteY86" fmla="*/ 403860 h 887063"/>
                <a:gd name="connsiteX87" fmla="*/ 3661 w 381994"/>
                <a:gd name="connsiteY87" fmla="*/ 458629 h 887063"/>
                <a:gd name="connsiteX88" fmla="*/ 3661 w 381994"/>
                <a:gd name="connsiteY88" fmla="*/ 459772 h 887063"/>
                <a:gd name="connsiteX89" fmla="*/ 1852 w 381994"/>
                <a:gd name="connsiteY89" fmla="*/ 411671 h 887063"/>
                <a:gd name="connsiteX90" fmla="*/ 1090 w 381994"/>
                <a:gd name="connsiteY90" fmla="*/ 355473 h 887063"/>
                <a:gd name="connsiteX91" fmla="*/ 42 w 381994"/>
                <a:gd name="connsiteY91" fmla="*/ 299656 h 887063"/>
                <a:gd name="connsiteX92" fmla="*/ 2804 w 381994"/>
                <a:gd name="connsiteY92" fmla="*/ 243745 h 887063"/>
                <a:gd name="connsiteX93" fmla="*/ 4043 w 381994"/>
                <a:gd name="connsiteY93" fmla="*/ 233458 h 887063"/>
                <a:gd name="connsiteX94" fmla="*/ 6519 w 381994"/>
                <a:gd name="connsiteY94" fmla="*/ 219170 h 887063"/>
                <a:gd name="connsiteX95" fmla="*/ 7662 w 381994"/>
                <a:gd name="connsiteY95" fmla="*/ 213360 h 887063"/>
                <a:gd name="connsiteX96" fmla="*/ 9376 w 381994"/>
                <a:gd name="connsiteY96" fmla="*/ 211264 h 887063"/>
                <a:gd name="connsiteX97" fmla="*/ 11948 w 381994"/>
                <a:gd name="connsiteY97" fmla="*/ 207740 h 887063"/>
                <a:gd name="connsiteX98" fmla="*/ 19378 w 381994"/>
                <a:gd name="connsiteY98" fmla="*/ 219932 h 887063"/>
                <a:gd name="connsiteX99" fmla="*/ 31855 w 381994"/>
                <a:gd name="connsiteY99" fmla="*/ 236315 h 887063"/>
                <a:gd name="connsiteX100" fmla="*/ 33761 w 381994"/>
                <a:gd name="connsiteY100" fmla="*/ 238030 h 887063"/>
                <a:gd name="connsiteX101" fmla="*/ 36618 w 381994"/>
                <a:gd name="connsiteY101" fmla="*/ 240506 h 887063"/>
                <a:gd name="connsiteX102" fmla="*/ 44619 w 381994"/>
                <a:gd name="connsiteY102" fmla="*/ 246412 h 887063"/>
                <a:gd name="connsiteX103" fmla="*/ 59097 w 381994"/>
                <a:gd name="connsiteY103" fmla="*/ 253460 h 887063"/>
                <a:gd name="connsiteX104" fmla="*/ 71194 w 381994"/>
                <a:gd name="connsiteY104" fmla="*/ 258032 h 887063"/>
                <a:gd name="connsiteX105" fmla="*/ 66050 w 381994"/>
                <a:gd name="connsiteY105" fmla="*/ 261652 h 887063"/>
                <a:gd name="connsiteX106" fmla="*/ 43381 w 381994"/>
                <a:gd name="connsiteY106" fmla="*/ 284512 h 88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381994" h="887063">
                  <a:moveTo>
                    <a:pt x="324464" y="884015"/>
                  </a:moveTo>
                  <a:lnTo>
                    <a:pt x="324464" y="884015"/>
                  </a:lnTo>
                  <a:cubicBezTo>
                    <a:pt x="310271" y="882587"/>
                    <a:pt x="295889" y="880777"/>
                    <a:pt x="281887" y="879062"/>
                  </a:cubicBezTo>
                  <a:lnTo>
                    <a:pt x="276648" y="878396"/>
                  </a:lnTo>
                  <a:lnTo>
                    <a:pt x="273791" y="878396"/>
                  </a:lnTo>
                  <a:lnTo>
                    <a:pt x="264266" y="876967"/>
                  </a:lnTo>
                  <a:cubicBezTo>
                    <a:pt x="256646" y="875824"/>
                    <a:pt x="249026" y="874490"/>
                    <a:pt x="241405" y="873062"/>
                  </a:cubicBezTo>
                  <a:cubicBezTo>
                    <a:pt x="212381" y="867710"/>
                    <a:pt x="183909" y="859707"/>
                    <a:pt x="156347" y="849154"/>
                  </a:cubicBezTo>
                  <a:cubicBezTo>
                    <a:pt x="153680" y="848201"/>
                    <a:pt x="151013" y="847058"/>
                    <a:pt x="148346" y="845915"/>
                  </a:cubicBezTo>
                  <a:lnTo>
                    <a:pt x="145203" y="844582"/>
                  </a:lnTo>
                  <a:lnTo>
                    <a:pt x="140631" y="842486"/>
                  </a:lnTo>
                  <a:cubicBezTo>
                    <a:pt x="134059" y="839438"/>
                    <a:pt x="127677" y="836009"/>
                    <a:pt x="121581" y="832390"/>
                  </a:cubicBezTo>
                  <a:cubicBezTo>
                    <a:pt x="116248" y="829184"/>
                    <a:pt x="111097" y="825686"/>
                    <a:pt x="106151" y="821912"/>
                  </a:cubicBezTo>
                  <a:lnTo>
                    <a:pt x="103674" y="819817"/>
                  </a:lnTo>
                  <a:lnTo>
                    <a:pt x="100055" y="816578"/>
                  </a:lnTo>
                  <a:cubicBezTo>
                    <a:pt x="97292" y="814102"/>
                    <a:pt x="94625" y="811435"/>
                    <a:pt x="92054" y="808672"/>
                  </a:cubicBezTo>
                  <a:cubicBezTo>
                    <a:pt x="89482" y="805910"/>
                    <a:pt x="87196" y="803148"/>
                    <a:pt x="84814" y="800290"/>
                  </a:cubicBezTo>
                  <a:cubicBezTo>
                    <a:pt x="84052" y="799338"/>
                    <a:pt x="83291" y="798481"/>
                    <a:pt x="82624" y="797528"/>
                  </a:cubicBezTo>
                  <a:lnTo>
                    <a:pt x="79862" y="793813"/>
                  </a:lnTo>
                  <a:cubicBezTo>
                    <a:pt x="75099" y="786955"/>
                    <a:pt x="71098" y="779621"/>
                    <a:pt x="66812" y="772382"/>
                  </a:cubicBezTo>
                  <a:cubicBezTo>
                    <a:pt x="64907" y="769239"/>
                    <a:pt x="63193" y="765905"/>
                    <a:pt x="61383" y="762857"/>
                  </a:cubicBezTo>
                  <a:cubicBezTo>
                    <a:pt x="56240" y="747617"/>
                    <a:pt x="51858" y="732187"/>
                    <a:pt x="47286" y="716756"/>
                  </a:cubicBezTo>
                  <a:cubicBezTo>
                    <a:pt x="37761" y="683705"/>
                    <a:pt x="29284" y="650081"/>
                    <a:pt x="22521" y="616553"/>
                  </a:cubicBezTo>
                  <a:cubicBezTo>
                    <a:pt x="16139" y="584835"/>
                    <a:pt x="11377" y="553212"/>
                    <a:pt x="7948" y="521303"/>
                  </a:cubicBezTo>
                  <a:lnTo>
                    <a:pt x="10043" y="523208"/>
                  </a:lnTo>
                  <a:lnTo>
                    <a:pt x="12424" y="526351"/>
                  </a:lnTo>
                  <a:cubicBezTo>
                    <a:pt x="20971" y="535182"/>
                    <a:pt x="32460" y="540571"/>
                    <a:pt x="44714" y="541496"/>
                  </a:cubicBezTo>
                  <a:cubicBezTo>
                    <a:pt x="47953" y="541496"/>
                    <a:pt x="51191" y="542354"/>
                    <a:pt x="54239" y="542639"/>
                  </a:cubicBezTo>
                  <a:cubicBezTo>
                    <a:pt x="51309" y="546012"/>
                    <a:pt x="48694" y="549647"/>
                    <a:pt x="46429" y="553498"/>
                  </a:cubicBezTo>
                  <a:cubicBezTo>
                    <a:pt x="39862" y="565978"/>
                    <a:pt x="37745" y="580324"/>
                    <a:pt x="40428" y="594170"/>
                  </a:cubicBezTo>
                  <a:cubicBezTo>
                    <a:pt x="42028" y="607184"/>
                    <a:pt x="46985" y="619558"/>
                    <a:pt x="54811" y="630079"/>
                  </a:cubicBezTo>
                  <a:cubicBezTo>
                    <a:pt x="60896" y="638936"/>
                    <a:pt x="71758" y="643198"/>
                    <a:pt x="82243" y="640842"/>
                  </a:cubicBezTo>
                  <a:cubicBezTo>
                    <a:pt x="85759" y="642693"/>
                    <a:pt x="89463" y="644162"/>
                    <a:pt x="93292" y="645223"/>
                  </a:cubicBezTo>
                  <a:cubicBezTo>
                    <a:pt x="90303" y="648012"/>
                    <a:pt x="87736" y="651220"/>
                    <a:pt x="85672" y="654748"/>
                  </a:cubicBezTo>
                  <a:cubicBezTo>
                    <a:pt x="77766" y="668083"/>
                    <a:pt x="83767" y="683323"/>
                    <a:pt x="92244" y="694658"/>
                  </a:cubicBezTo>
                  <a:cubicBezTo>
                    <a:pt x="99967" y="702757"/>
                    <a:pt x="109228" y="709234"/>
                    <a:pt x="119485" y="713708"/>
                  </a:cubicBezTo>
                  <a:cubicBezTo>
                    <a:pt x="129300" y="718756"/>
                    <a:pt x="139379" y="723271"/>
                    <a:pt x="149680" y="727234"/>
                  </a:cubicBezTo>
                  <a:cubicBezTo>
                    <a:pt x="154327" y="734035"/>
                    <a:pt x="160447" y="739700"/>
                    <a:pt x="167587" y="743807"/>
                  </a:cubicBezTo>
                  <a:cubicBezTo>
                    <a:pt x="177162" y="749905"/>
                    <a:pt x="187085" y="755439"/>
                    <a:pt x="197305" y="760381"/>
                  </a:cubicBezTo>
                  <a:cubicBezTo>
                    <a:pt x="219643" y="770609"/>
                    <a:pt x="242808" y="778926"/>
                    <a:pt x="266551" y="785241"/>
                  </a:cubicBezTo>
                  <a:cubicBezTo>
                    <a:pt x="290426" y="791796"/>
                    <a:pt x="314903" y="795913"/>
                    <a:pt x="339608" y="797528"/>
                  </a:cubicBezTo>
                  <a:cubicBezTo>
                    <a:pt x="350562" y="798195"/>
                    <a:pt x="361611" y="797528"/>
                    <a:pt x="372469" y="797528"/>
                  </a:cubicBezTo>
                  <a:lnTo>
                    <a:pt x="381994" y="797052"/>
                  </a:lnTo>
                  <a:cubicBezTo>
                    <a:pt x="381423" y="800957"/>
                    <a:pt x="381233" y="804958"/>
                    <a:pt x="381042" y="808768"/>
                  </a:cubicBezTo>
                  <a:cubicBezTo>
                    <a:pt x="381042" y="817531"/>
                    <a:pt x="381042" y="826198"/>
                    <a:pt x="381042" y="834962"/>
                  </a:cubicBezTo>
                  <a:cubicBezTo>
                    <a:pt x="381042" y="843724"/>
                    <a:pt x="381042" y="852106"/>
                    <a:pt x="381042" y="860774"/>
                  </a:cubicBezTo>
                  <a:cubicBezTo>
                    <a:pt x="381042" y="869442"/>
                    <a:pt x="381042" y="877824"/>
                    <a:pt x="381709" y="886206"/>
                  </a:cubicBezTo>
                  <a:cubicBezTo>
                    <a:pt x="381662" y="886490"/>
                    <a:pt x="381662" y="886780"/>
                    <a:pt x="381709" y="887063"/>
                  </a:cubicBezTo>
                  <a:cubicBezTo>
                    <a:pt x="377613" y="887063"/>
                    <a:pt x="373517" y="887063"/>
                    <a:pt x="369422" y="887063"/>
                  </a:cubicBezTo>
                  <a:cubicBezTo>
                    <a:pt x="354086" y="887063"/>
                    <a:pt x="338846" y="885635"/>
                    <a:pt x="323606" y="884206"/>
                  </a:cubicBezTo>
                  <a:close/>
                  <a:moveTo>
                    <a:pt x="71384" y="28670"/>
                  </a:moveTo>
                  <a:lnTo>
                    <a:pt x="71384" y="28670"/>
                  </a:lnTo>
                  <a:lnTo>
                    <a:pt x="76147" y="26289"/>
                  </a:lnTo>
                  <a:lnTo>
                    <a:pt x="78814" y="25051"/>
                  </a:lnTo>
                  <a:lnTo>
                    <a:pt x="79766" y="25051"/>
                  </a:lnTo>
                  <a:cubicBezTo>
                    <a:pt x="87241" y="21993"/>
                    <a:pt x="94949" y="19540"/>
                    <a:pt x="102817" y="17717"/>
                  </a:cubicBezTo>
                  <a:cubicBezTo>
                    <a:pt x="106364" y="16826"/>
                    <a:pt x="109957" y="16127"/>
                    <a:pt x="113580" y="15621"/>
                  </a:cubicBezTo>
                  <a:lnTo>
                    <a:pt x="117009" y="15621"/>
                  </a:lnTo>
                  <a:lnTo>
                    <a:pt x="124058" y="14859"/>
                  </a:lnTo>
                  <a:cubicBezTo>
                    <a:pt x="132439" y="14097"/>
                    <a:pt x="140726" y="13525"/>
                    <a:pt x="149013" y="12668"/>
                  </a:cubicBezTo>
                  <a:cubicBezTo>
                    <a:pt x="158343" y="11804"/>
                    <a:pt x="167603" y="10308"/>
                    <a:pt x="176731" y="8192"/>
                  </a:cubicBezTo>
                  <a:cubicBezTo>
                    <a:pt x="180735" y="7217"/>
                    <a:pt x="184679" y="6008"/>
                    <a:pt x="188542" y="4572"/>
                  </a:cubicBezTo>
                  <a:cubicBezTo>
                    <a:pt x="191608" y="3477"/>
                    <a:pt x="194497" y="1937"/>
                    <a:pt x="197114" y="0"/>
                  </a:cubicBezTo>
                  <a:cubicBezTo>
                    <a:pt x="199114" y="6858"/>
                    <a:pt x="201115" y="13716"/>
                    <a:pt x="203020" y="20479"/>
                  </a:cubicBezTo>
                  <a:cubicBezTo>
                    <a:pt x="208544" y="39529"/>
                    <a:pt x="213593" y="59436"/>
                    <a:pt x="218546" y="79058"/>
                  </a:cubicBezTo>
                  <a:lnTo>
                    <a:pt x="213307" y="80010"/>
                  </a:lnTo>
                  <a:cubicBezTo>
                    <a:pt x="206449" y="81153"/>
                    <a:pt x="199781" y="82772"/>
                    <a:pt x="193114" y="84487"/>
                  </a:cubicBezTo>
                  <a:lnTo>
                    <a:pt x="174064" y="89154"/>
                  </a:lnTo>
                  <a:cubicBezTo>
                    <a:pt x="169721" y="90114"/>
                    <a:pt x="165547" y="91719"/>
                    <a:pt x="161681" y="93917"/>
                  </a:cubicBezTo>
                  <a:lnTo>
                    <a:pt x="160634" y="94583"/>
                  </a:lnTo>
                  <a:cubicBezTo>
                    <a:pt x="147965" y="88392"/>
                    <a:pt x="135583" y="81629"/>
                    <a:pt x="123391" y="74676"/>
                  </a:cubicBezTo>
                  <a:cubicBezTo>
                    <a:pt x="107484" y="65818"/>
                    <a:pt x="91387" y="57150"/>
                    <a:pt x="75766" y="48577"/>
                  </a:cubicBezTo>
                  <a:cubicBezTo>
                    <a:pt x="69290" y="45168"/>
                    <a:pt x="62573" y="42239"/>
                    <a:pt x="55668" y="39814"/>
                  </a:cubicBezTo>
                  <a:cubicBezTo>
                    <a:pt x="57478" y="38481"/>
                    <a:pt x="59288" y="37147"/>
                    <a:pt x="61193" y="35909"/>
                  </a:cubicBezTo>
                  <a:cubicBezTo>
                    <a:pt x="64536" y="33547"/>
                    <a:pt x="68037" y="31415"/>
                    <a:pt x="71670" y="29528"/>
                  </a:cubicBezTo>
                  <a:close/>
                  <a:moveTo>
                    <a:pt x="43381" y="284512"/>
                  </a:moveTo>
                  <a:lnTo>
                    <a:pt x="43381" y="284512"/>
                  </a:lnTo>
                  <a:cubicBezTo>
                    <a:pt x="40881" y="288748"/>
                    <a:pt x="38868" y="293254"/>
                    <a:pt x="37380" y="297942"/>
                  </a:cubicBezTo>
                  <a:cubicBezTo>
                    <a:pt x="35501" y="303269"/>
                    <a:pt x="34503" y="308867"/>
                    <a:pt x="34427" y="314516"/>
                  </a:cubicBezTo>
                  <a:cubicBezTo>
                    <a:pt x="34288" y="325056"/>
                    <a:pt x="36264" y="335517"/>
                    <a:pt x="40238" y="345281"/>
                  </a:cubicBezTo>
                  <a:cubicBezTo>
                    <a:pt x="41861" y="350345"/>
                    <a:pt x="44067" y="355204"/>
                    <a:pt x="46810" y="359759"/>
                  </a:cubicBezTo>
                  <a:cubicBezTo>
                    <a:pt x="49300" y="363492"/>
                    <a:pt x="52948" y="366303"/>
                    <a:pt x="57192" y="367760"/>
                  </a:cubicBezTo>
                  <a:cubicBezTo>
                    <a:pt x="59762" y="370596"/>
                    <a:pt x="62711" y="373064"/>
                    <a:pt x="65955" y="375095"/>
                  </a:cubicBezTo>
                  <a:lnTo>
                    <a:pt x="67574" y="376142"/>
                  </a:lnTo>
                  <a:cubicBezTo>
                    <a:pt x="66750" y="376529"/>
                    <a:pt x="65954" y="376975"/>
                    <a:pt x="65193" y="377476"/>
                  </a:cubicBezTo>
                  <a:cubicBezTo>
                    <a:pt x="58571" y="381658"/>
                    <a:pt x="52210" y="386239"/>
                    <a:pt x="46143" y="391192"/>
                  </a:cubicBezTo>
                  <a:cubicBezTo>
                    <a:pt x="40713" y="394783"/>
                    <a:pt x="35753" y="399038"/>
                    <a:pt x="31379" y="403860"/>
                  </a:cubicBezTo>
                  <a:cubicBezTo>
                    <a:pt x="18872" y="420270"/>
                    <a:pt x="9477" y="438833"/>
                    <a:pt x="3661" y="458629"/>
                  </a:cubicBezTo>
                  <a:cubicBezTo>
                    <a:pt x="3621" y="459009"/>
                    <a:pt x="3621" y="459392"/>
                    <a:pt x="3661" y="459772"/>
                  </a:cubicBezTo>
                  <a:cubicBezTo>
                    <a:pt x="2804" y="443865"/>
                    <a:pt x="2233" y="427863"/>
                    <a:pt x="1852" y="411671"/>
                  </a:cubicBezTo>
                  <a:cubicBezTo>
                    <a:pt x="1852" y="392621"/>
                    <a:pt x="1852" y="374237"/>
                    <a:pt x="1090" y="355473"/>
                  </a:cubicBezTo>
                  <a:cubicBezTo>
                    <a:pt x="328" y="336709"/>
                    <a:pt x="-149" y="318230"/>
                    <a:pt x="42" y="299656"/>
                  </a:cubicBezTo>
                  <a:cubicBezTo>
                    <a:pt x="232" y="281083"/>
                    <a:pt x="1185" y="262318"/>
                    <a:pt x="2804" y="243745"/>
                  </a:cubicBezTo>
                  <a:cubicBezTo>
                    <a:pt x="2804" y="239935"/>
                    <a:pt x="3661" y="235839"/>
                    <a:pt x="4043" y="233458"/>
                  </a:cubicBezTo>
                  <a:cubicBezTo>
                    <a:pt x="4709" y="228600"/>
                    <a:pt x="5662" y="223933"/>
                    <a:pt x="6519" y="219170"/>
                  </a:cubicBezTo>
                  <a:lnTo>
                    <a:pt x="7662" y="213360"/>
                  </a:lnTo>
                  <a:cubicBezTo>
                    <a:pt x="8284" y="212705"/>
                    <a:pt x="8858" y="212004"/>
                    <a:pt x="9376" y="211264"/>
                  </a:cubicBezTo>
                  <a:cubicBezTo>
                    <a:pt x="10317" y="210153"/>
                    <a:pt x="11177" y="208975"/>
                    <a:pt x="11948" y="207740"/>
                  </a:cubicBezTo>
                  <a:cubicBezTo>
                    <a:pt x="14065" y="212013"/>
                    <a:pt x="16551" y="216092"/>
                    <a:pt x="19378" y="219932"/>
                  </a:cubicBezTo>
                  <a:cubicBezTo>
                    <a:pt x="22735" y="225960"/>
                    <a:pt x="26937" y="231477"/>
                    <a:pt x="31855" y="236315"/>
                  </a:cubicBezTo>
                  <a:cubicBezTo>
                    <a:pt x="35951" y="239554"/>
                    <a:pt x="36618" y="240125"/>
                    <a:pt x="33761" y="238030"/>
                  </a:cubicBezTo>
                  <a:cubicBezTo>
                    <a:pt x="34618" y="238887"/>
                    <a:pt x="35666" y="239649"/>
                    <a:pt x="36618" y="240506"/>
                  </a:cubicBezTo>
                  <a:cubicBezTo>
                    <a:pt x="39285" y="242602"/>
                    <a:pt x="41857" y="244602"/>
                    <a:pt x="44619" y="246412"/>
                  </a:cubicBezTo>
                  <a:cubicBezTo>
                    <a:pt x="49200" y="249234"/>
                    <a:pt x="54050" y="251595"/>
                    <a:pt x="59097" y="253460"/>
                  </a:cubicBezTo>
                  <a:cubicBezTo>
                    <a:pt x="63047" y="255193"/>
                    <a:pt x="67085" y="256719"/>
                    <a:pt x="71194" y="258032"/>
                  </a:cubicBezTo>
                  <a:lnTo>
                    <a:pt x="66050" y="261652"/>
                  </a:lnTo>
                  <a:cubicBezTo>
                    <a:pt x="57081" y="267728"/>
                    <a:pt x="49382" y="275492"/>
                    <a:pt x="43381" y="28451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xmlns="" id="{D0B14516-78AF-4780-9EA6-2614423EA8F3}"/>
                </a:ext>
              </a:extLst>
            </p:cNvPr>
            <p:cNvSpPr/>
            <p:nvPr/>
          </p:nvSpPr>
          <p:spPr>
            <a:xfrm>
              <a:off x="1197794" y="4047279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  <a:gd name="connsiteX2" fmla="*/ 0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xmlns="" id="{209C81EE-EF69-4A08-881A-2925CE2630C4}"/>
                </a:ext>
              </a:extLst>
            </p:cNvPr>
            <p:cNvSpPr/>
            <p:nvPr/>
          </p:nvSpPr>
          <p:spPr>
            <a:xfrm>
              <a:off x="781572" y="3202501"/>
              <a:ext cx="697098" cy="1395182"/>
            </a:xfrm>
            <a:custGeom>
              <a:avLst/>
              <a:gdLst>
                <a:gd name="connsiteX0" fmla="*/ 150046 w 432843"/>
                <a:gd name="connsiteY0" fmla="*/ 832485 h 866298"/>
                <a:gd name="connsiteX1" fmla="*/ 150046 w 432843"/>
                <a:gd name="connsiteY1" fmla="*/ 832485 h 866298"/>
                <a:gd name="connsiteX2" fmla="*/ 99754 w 432843"/>
                <a:gd name="connsiteY2" fmla="*/ 845725 h 866298"/>
                <a:gd name="connsiteX3" fmla="*/ 49653 w 432843"/>
                <a:gd name="connsiteY3" fmla="*/ 859726 h 866298"/>
                <a:gd name="connsiteX4" fmla="*/ 37461 w 432843"/>
                <a:gd name="connsiteY4" fmla="*/ 866299 h 866298"/>
                <a:gd name="connsiteX5" fmla="*/ 23364 w 432843"/>
                <a:gd name="connsiteY5" fmla="*/ 819150 h 866298"/>
                <a:gd name="connsiteX6" fmla="*/ 6409 w 432843"/>
                <a:gd name="connsiteY6" fmla="*/ 719709 h 866298"/>
                <a:gd name="connsiteX7" fmla="*/ 409 w 432843"/>
                <a:gd name="connsiteY7" fmla="*/ 613410 h 866298"/>
                <a:gd name="connsiteX8" fmla="*/ 8600 w 432843"/>
                <a:gd name="connsiteY8" fmla="*/ 398431 h 866298"/>
                <a:gd name="connsiteX9" fmla="*/ 11362 w 432843"/>
                <a:gd name="connsiteY9" fmla="*/ 372618 h 866298"/>
                <a:gd name="connsiteX10" fmla="*/ 12791 w 432843"/>
                <a:gd name="connsiteY10" fmla="*/ 359759 h 866298"/>
                <a:gd name="connsiteX11" fmla="*/ 13458 w 432843"/>
                <a:gd name="connsiteY11" fmla="*/ 354521 h 866298"/>
                <a:gd name="connsiteX12" fmla="*/ 14315 w 432843"/>
                <a:gd name="connsiteY12" fmla="*/ 348520 h 866298"/>
                <a:gd name="connsiteX13" fmla="*/ 23078 w 432843"/>
                <a:gd name="connsiteY13" fmla="*/ 295180 h 866298"/>
                <a:gd name="connsiteX14" fmla="*/ 49653 w 432843"/>
                <a:gd name="connsiteY14" fmla="*/ 192881 h 866298"/>
                <a:gd name="connsiteX15" fmla="*/ 60607 w 432843"/>
                <a:gd name="connsiteY15" fmla="*/ 160496 h 866298"/>
                <a:gd name="connsiteX16" fmla="*/ 65179 w 432843"/>
                <a:gd name="connsiteY16" fmla="*/ 152972 h 866298"/>
                <a:gd name="connsiteX17" fmla="*/ 77275 w 432843"/>
                <a:gd name="connsiteY17" fmla="*/ 131159 h 866298"/>
                <a:gd name="connsiteX18" fmla="*/ 101469 w 432843"/>
                <a:gd name="connsiteY18" fmla="*/ 88201 h 866298"/>
                <a:gd name="connsiteX19" fmla="*/ 130044 w 432843"/>
                <a:gd name="connsiteY19" fmla="*/ 51054 h 866298"/>
                <a:gd name="connsiteX20" fmla="*/ 138140 w 432843"/>
                <a:gd name="connsiteY20" fmla="*/ 42577 h 866298"/>
                <a:gd name="connsiteX21" fmla="*/ 147665 w 432843"/>
                <a:gd name="connsiteY21" fmla="*/ 40291 h 866298"/>
                <a:gd name="connsiteX22" fmla="*/ 178812 w 432843"/>
                <a:gd name="connsiteY22" fmla="*/ 31718 h 866298"/>
                <a:gd name="connsiteX23" fmla="*/ 246535 w 432843"/>
                <a:gd name="connsiteY23" fmla="*/ 13525 h 866298"/>
                <a:gd name="connsiteX24" fmla="*/ 280348 w 432843"/>
                <a:gd name="connsiteY24" fmla="*/ 2191 h 866298"/>
                <a:gd name="connsiteX25" fmla="*/ 286349 w 432843"/>
                <a:gd name="connsiteY25" fmla="*/ 0 h 866298"/>
                <a:gd name="connsiteX26" fmla="*/ 284539 w 432843"/>
                <a:gd name="connsiteY26" fmla="*/ 2572 h 866298"/>
                <a:gd name="connsiteX27" fmla="*/ 262156 w 432843"/>
                <a:gd name="connsiteY27" fmla="*/ 41815 h 866298"/>
                <a:gd name="connsiteX28" fmla="*/ 230723 w 432843"/>
                <a:gd name="connsiteY28" fmla="*/ 127540 h 866298"/>
                <a:gd name="connsiteX29" fmla="*/ 211673 w 432843"/>
                <a:gd name="connsiteY29" fmla="*/ 312992 h 866298"/>
                <a:gd name="connsiteX30" fmla="*/ 215769 w 432843"/>
                <a:gd name="connsiteY30" fmla="*/ 517684 h 866298"/>
                <a:gd name="connsiteX31" fmla="*/ 228437 w 432843"/>
                <a:gd name="connsiteY31" fmla="*/ 626078 h 866298"/>
                <a:gd name="connsiteX32" fmla="*/ 247487 w 432843"/>
                <a:gd name="connsiteY32" fmla="*/ 711803 h 866298"/>
                <a:gd name="connsiteX33" fmla="*/ 287968 w 432843"/>
                <a:gd name="connsiteY33" fmla="*/ 786670 h 866298"/>
                <a:gd name="connsiteX34" fmla="*/ 293017 w 432843"/>
                <a:gd name="connsiteY34" fmla="*/ 791432 h 866298"/>
                <a:gd name="connsiteX35" fmla="*/ 283492 w 432843"/>
                <a:gd name="connsiteY35" fmla="*/ 794290 h 866298"/>
                <a:gd name="connsiteX36" fmla="*/ 277491 w 432843"/>
                <a:gd name="connsiteY36" fmla="*/ 796004 h 866298"/>
                <a:gd name="connsiteX37" fmla="*/ 250630 w 432843"/>
                <a:gd name="connsiteY37" fmla="*/ 802958 h 866298"/>
                <a:gd name="connsiteX38" fmla="*/ 150808 w 432843"/>
                <a:gd name="connsiteY38" fmla="*/ 832294 h 866298"/>
                <a:gd name="connsiteX39" fmla="*/ 273871 w 432843"/>
                <a:gd name="connsiteY39" fmla="*/ 667607 h 866298"/>
                <a:gd name="connsiteX40" fmla="*/ 273871 w 432843"/>
                <a:gd name="connsiteY40" fmla="*/ 667607 h 866298"/>
                <a:gd name="connsiteX41" fmla="*/ 273871 w 432843"/>
                <a:gd name="connsiteY41" fmla="*/ 668369 h 866298"/>
                <a:gd name="connsiteX42" fmla="*/ 273871 w 432843"/>
                <a:gd name="connsiteY42" fmla="*/ 667702 h 866298"/>
                <a:gd name="connsiteX43" fmla="*/ 421795 w 432843"/>
                <a:gd name="connsiteY43" fmla="*/ 500539 h 866298"/>
                <a:gd name="connsiteX44" fmla="*/ 421795 w 432843"/>
                <a:gd name="connsiteY44" fmla="*/ 500539 h 866298"/>
                <a:gd name="connsiteX45" fmla="*/ 416651 w 432843"/>
                <a:gd name="connsiteY45" fmla="*/ 587883 h 866298"/>
                <a:gd name="connsiteX46" fmla="*/ 416080 w 432843"/>
                <a:gd name="connsiteY46" fmla="*/ 592265 h 866298"/>
                <a:gd name="connsiteX47" fmla="*/ 416080 w 432843"/>
                <a:gd name="connsiteY47" fmla="*/ 595789 h 866298"/>
                <a:gd name="connsiteX48" fmla="*/ 414460 w 432843"/>
                <a:gd name="connsiteY48" fmla="*/ 606457 h 866298"/>
                <a:gd name="connsiteX49" fmla="*/ 410079 w 432843"/>
                <a:gd name="connsiteY49" fmla="*/ 629507 h 866298"/>
                <a:gd name="connsiteX50" fmla="*/ 398268 w 432843"/>
                <a:gd name="connsiteY50" fmla="*/ 673036 h 866298"/>
                <a:gd name="connsiteX51" fmla="*/ 391124 w 432843"/>
                <a:gd name="connsiteY51" fmla="*/ 693230 h 866298"/>
                <a:gd name="connsiteX52" fmla="*/ 389886 w 432843"/>
                <a:gd name="connsiteY52" fmla="*/ 696373 h 866298"/>
                <a:gd name="connsiteX53" fmla="*/ 388267 w 432843"/>
                <a:gd name="connsiteY53" fmla="*/ 700088 h 866298"/>
                <a:gd name="connsiteX54" fmla="*/ 383218 w 432843"/>
                <a:gd name="connsiteY54" fmla="*/ 711327 h 866298"/>
                <a:gd name="connsiteX55" fmla="*/ 362644 w 432843"/>
                <a:gd name="connsiteY55" fmla="*/ 748189 h 866298"/>
                <a:gd name="connsiteX56" fmla="*/ 360358 w 432843"/>
                <a:gd name="connsiteY56" fmla="*/ 750951 h 866298"/>
                <a:gd name="connsiteX57" fmla="*/ 356929 w 432843"/>
                <a:gd name="connsiteY57" fmla="*/ 754951 h 866298"/>
                <a:gd name="connsiteX58" fmla="*/ 349405 w 432843"/>
                <a:gd name="connsiteY58" fmla="*/ 762191 h 866298"/>
                <a:gd name="connsiteX59" fmla="*/ 349405 w 432843"/>
                <a:gd name="connsiteY59" fmla="*/ 762667 h 866298"/>
                <a:gd name="connsiteX60" fmla="*/ 348357 w 432843"/>
                <a:gd name="connsiteY60" fmla="*/ 763429 h 866298"/>
                <a:gd name="connsiteX61" fmla="*/ 344166 w 432843"/>
                <a:gd name="connsiteY61" fmla="*/ 766191 h 866298"/>
                <a:gd name="connsiteX62" fmla="*/ 339975 w 432843"/>
                <a:gd name="connsiteY62" fmla="*/ 768477 h 866298"/>
                <a:gd name="connsiteX63" fmla="*/ 336927 w 432843"/>
                <a:gd name="connsiteY63" fmla="*/ 769239 h 866298"/>
                <a:gd name="connsiteX64" fmla="*/ 334165 w 432843"/>
                <a:gd name="connsiteY64" fmla="*/ 769810 h 866298"/>
                <a:gd name="connsiteX65" fmla="*/ 330259 w 432843"/>
                <a:gd name="connsiteY65" fmla="*/ 769810 h 866298"/>
                <a:gd name="connsiteX66" fmla="*/ 329688 w 432843"/>
                <a:gd name="connsiteY66" fmla="*/ 769810 h 866298"/>
                <a:gd name="connsiteX67" fmla="*/ 325021 w 432843"/>
                <a:gd name="connsiteY67" fmla="*/ 768477 h 866298"/>
                <a:gd name="connsiteX68" fmla="*/ 325021 w 432843"/>
                <a:gd name="connsiteY68" fmla="*/ 768477 h 866298"/>
                <a:gd name="connsiteX69" fmla="*/ 346642 w 432843"/>
                <a:gd name="connsiteY69" fmla="*/ 750094 h 866298"/>
                <a:gd name="connsiteX70" fmla="*/ 368359 w 432843"/>
                <a:gd name="connsiteY70" fmla="*/ 700850 h 866298"/>
                <a:gd name="connsiteX71" fmla="*/ 388838 w 432843"/>
                <a:gd name="connsiteY71" fmla="*/ 616172 h 866298"/>
                <a:gd name="connsiteX72" fmla="*/ 398363 w 432843"/>
                <a:gd name="connsiteY72" fmla="*/ 551688 h 866298"/>
                <a:gd name="connsiteX73" fmla="*/ 395410 w 432843"/>
                <a:gd name="connsiteY73" fmla="*/ 505206 h 866298"/>
                <a:gd name="connsiteX74" fmla="*/ 391219 w 432843"/>
                <a:gd name="connsiteY74" fmla="*/ 486156 h 866298"/>
                <a:gd name="connsiteX75" fmla="*/ 409412 w 432843"/>
                <a:gd name="connsiteY75" fmla="*/ 487204 h 866298"/>
                <a:gd name="connsiteX76" fmla="*/ 411603 w 432843"/>
                <a:gd name="connsiteY76" fmla="*/ 487204 h 866298"/>
                <a:gd name="connsiteX77" fmla="*/ 421128 w 432843"/>
                <a:gd name="connsiteY77" fmla="*/ 488442 h 866298"/>
                <a:gd name="connsiteX78" fmla="*/ 421795 w 432843"/>
                <a:gd name="connsiteY78" fmla="*/ 488442 h 866298"/>
                <a:gd name="connsiteX79" fmla="*/ 423128 w 432843"/>
                <a:gd name="connsiteY79" fmla="*/ 488442 h 866298"/>
                <a:gd name="connsiteX80" fmla="*/ 430843 w 432843"/>
                <a:gd name="connsiteY80" fmla="*/ 489680 h 866298"/>
                <a:gd name="connsiteX81" fmla="*/ 432844 w 432843"/>
                <a:gd name="connsiteY81" fmla="*/ 489680 h 866298"/>
                <a:gd name="connsiteX82" fmla="*/ 422152 w 432843"/>
                <a:gd name="connsiteY82" fmla="*/ 497874 h 866298"/>
                <a:gd name="connsiteX83" fmla="*/ 422176 w 432843"/>
                <a:gd name="connsiteY83" fmla="*/ 500539 h 86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432843" h="866298">
                  <a:moveTo>
                    <a:pt x="150046" y="832485"/>
                  </a:moveTo>
                  <a:lnTo>
                    <a:pt x="150046" y="832485"/>
                  </a:lnTo>
                  <a:cubicBezTo>
                    <a:pt x="133378" y="837343"/>
                    <a:pt x="116614" y="842010"/>
                    <a:pt x="99754" y="845725"/>
                  </a:cubicBezTo>
                  <a:cubicBezTo>
                    <a:pt x="82753" y="849240"/>
                    <a:pt x="66013" y="853918"/>
                    <a:pt x="49653" y="859726"/>
                  </a:cubicBezTo>
                  <a:cubicBezTo>
                    <a:pt x="45222" y="861154"/>
                    <a:pt x="41089" y="863381"/>
                    <a:pt x="37461" y="866299"/>
                  </a:cubicBezTo>
                  <a:cubicBezTo>
                    <a:pt x="32032" y="850964"/>
                    <a:pt x="27364" y="835152"/>
                    <a:pt x="23364" y="819150"/>
                  </a:cubicBezTo>
                  <a:cubicBezTo>
                    <a:pt x="15420" y="786435"/>
                    <a:pt x="9755" y="753208"/>
                    <a:pt x="6409" y="719709"/>
                  </a:cubicBezTo>
                  <a:cubicBezTo>
                    <a:pt x="2695" y="684371"/>
                    <a:pt x="980" y="648843"/>
                    <a:pt x="409" y="613410"/>
                  </a:cubicBezTo>
                  <a:cubicBezTo>
                    <a:pt x="-1114" y="541651"/>
                    <a:pt x="1621" y="469866"/>
                    <a:pt x="8600" y="398431"/>
                  </a:cubicBezTo>
                  <a:cubicBezTo>
                    <a:pt x="9457" y="389858"/>
                    <a:pt x="10315" y="381286"/>
                    <a:pt x="11362" y="372618"/>
                  </a:cubicBezTo>
                  <a:lnTo>
                    <a:pt x="12791" y="359759"/>
                  </a:lnTo>
                  <a:cubicBezTo>
                    <a:pt x="12791" y="358045"/>
                    <a:pt x="12791" y="356330"/>
                    <a:pt x="13458" y="354521"/>
                  </a:cubicBezTo>
                  <a:lnTo>
                    <a:pt x="14315" y="348520"/>
                  </a:lnTo>
                  <a:cubicBezTo>
                    <a:pt x="16728" y="330613"/>
                    <a:pt x="19649" y="312833"/>
                    <a:pt x="23078" y="295180"/>
                  </a:cubicBezTo>
                  <a:cubicBezTo>
                    <a:pt x="29826" y="260567"/>
                    <a:pt x="38701" y="226402"/>
                    <a:pt x="49653" y="192881"/>
                  </a:cubicBezTo>
                  <a:cubicBezTo>
                    <a:pt x="53082" y="182023"/>
                    <a:pt x="56797" y="171259"/>
                    <a:pt x="60607" y="160496"/>
                  </a:cubicBezTo>
                  <a:cubicBezTo>
                    <a:pt x="62304" y="158098"/>
                    <a:pt x="63832" y="155583"/>
                    <a:pt x="65179" y="152972"/>
                  </a:cubicBezTo>
                  <a:cubicBezTo>
                    <a:pt x="69084" y="145637"/>
                    <a:pt x="73465" y="138589"/>
                    <a:pt x="77275" y="131159"/>
                  </a:cubicBezTo>
                  <a:cubicBezTo>
                    <a:pt x="84800" y="116586"/>
                    <a:pt x="92896" y="102584"/>
                    <a:pt x="101469" y="88201"/>
                  </a:cubicBezTo>
                  <a:cubicBezTo>
                    <a:pt x="109485" y="74728"/>
                    <a:pt x="119077" y="62258"/>
                    <a:pt x="130044" y="51054"/>
                  </a:cubicBezTo>
                  <a:lnTo>
                    <a:pt x="138140" y="42577"/>
                  </a:lnTo>
                  <a:cubicBezTo>
                    <a:pt x="141252" y="41942"/>
                    <a:pt x="144427" y="41180"/>
                    <a:pt x="147665" y="40291"/>
                  </a:cubicBezTo>
                  <a:lnTo>
                    <a:pt x="178812" y="31718"/>
                  </a:lnTo>
                  <a:cubicBezTo>
                    <a:pt x="201291" y="25527"/>
                    <a:pt x="223960" y="19907"/>
                    <a:pt x="246535" y="13525"/>
                  </a:cubicBezTo>
                  <a:cubicBezTo>
                    <a:pt x="257965" y="10287"/>
                    <a:pt x="269204" y="6287"/>
                    <a:pt x="280348" y="2191"/>
                  </a:cubicBezTo>
                  <a:lnTo>
                    <a:pt x="286349" y="0"/>
                  </a:lnTo>
                  <a:lnTo>
                    <a:pt x="284539" y="2572"/>
                  </a:lnTo>
                  <a:cubicBezTo>
                    <a:pt x="276214" y="15141"/>
                    <a:pt x="268736" y="28251"/>
                    <a:pt x="262156" y="41815"/>
                  </a:cubicBezTo>
                  <a:cubicBezTo>
                    <a:pt x="248209" y="68996"/>
                    <a:pt x="237652" y="97786"/>
                    <a:pt x="230723" y="127540"/>
                  </a:cubicBezTo>
                  <a:cubicBezTo>
                    <a:pt x="217581" y="188470"/>
                    <a:pt x="211192" y="250662"/>
                    <a:pt x="211673" y="312992"/>
                  </a:cubicBezTo>
                  <a:cubicBezTo>
                    <a:pt x="210911" y="381191"/>
                    <a:pt x="211006" y="449675"/>
                    <a:pt x="215769" y="517684"/>
                  </a:cubicBezTo>
                  <a:cubicBezTo>
                    <a:pt x="218341" y="553974"/>
                    <a:pt x="222436" y="590264"/>
                    <a:pt x="228437" y="626078"/>
                  </a:cubicBezTo>
                  <a:cubicBezTo>
                    <a:pt x="232759" y="655067"/>
                    <a:pt x="239124" y="683713"/>
                    <a:pt x="247487" y="711803"/>
                  </a:cubicBezTo>
                  <a:cubicBezTo>
                    <a:pt x="254958" y="739574"/>
                    <a:pt x="268821" y="765212"/>
                    <a:pt x="287968" y="786670"/>
                  </a:cubicBezTo>
                  <a:lnTo>
                    <a:pt x="293017" y="791432"/>
                  </a:lnTo>
                  <a:lnTo>
                    <a:pt x="283492" y="794290"/>
                  </a:lnTo>
                  <a:lnTo>
                    <a:pt x="277491" y="796004"/>
                  </a:lnTo>
                  <a:lnTo>
                    <a:pt x="250630" y="802958"/>
                  </a:lnTo>
                  <a:cubicBezTo>
                    <a:pt x="217007" y="811530"/>
                    <a:pt x="183955" y="822484"/>
                    <a:pt x="150808" y="832294"/>
                  </a:cubicBezTo>
                  <a:close/>
                  <a:moveTo>
                    <a:pt x="273871" y="667607"/>
                  </a:moveTo>
                  <a:lnTo>
                    <a:pt x="273871" y="667607"/>
                  </a:lnTo>
                  <a:cubicBezTo>
                    <a:pt x="273926" y="667859"/>
                    <a:pt x="273926" y="668118"/>
                    <a:pt x="273871" y="668369"/>
                  </a:cubicBezTo>
                  <a:cubicBezTo>
                    <a:pt x="273819" y="668150"/>
                    <a:pt x="273819" y="667922"/>
                    <a:pt x="273871" y="667702"/>
                  </a:cubicBezTo>
                  <a:close/>
                  <a:moveTo>
                    <a:pt x="421795" y="500539"/>
                  </a:moveTo>
                  <a:lnTo>
                    <a:pt x="421795" y="500539"/>
                  </a:lnTo>
                  <a:cubicBezTo>
                    <a:pt x="420556" y="529685"/>
                    <a:pt x="419794" y="559022"/>
                    <a:pt x="416651" y="587883"/>
                  </a:cubicBezTo>
                  <a:lnTo>
                    <a:pt x="416080" y="592265"/>
                  </a:lnTo>
                  <a:cubicBezTo>
                    <a:pt x="416080" y="592265"/>
                    <a:pt x="416080" y="595693"/>
                    <a:pt x="416080" y="595789"/>
                  </a:cubicBezTo>
                  <a:cubicBezTo>
                    <a:pt x="416080" y="599313"/>
                    <a:pt x="415032" y="602837"/>
                    <a:pt x="414460" y="606457"/>
                  </a:cubicBezTo>
                  <a:cubicBezTo>
                    <a:pt x="413127" y="614172"/>
                    <a:pt x="411698" y="621792"/>
                    <a:pt x="410079" y="629507"/>
                  </a:cubicBezTo>
                  <a:cubicBezTo>
                    <a:pt x="406936" y="644176"/>
                    <a:pt x="402840" y="658654"/>
                    <a:pt x="398268" y="673036"/>
                  </a:cubicBezTo>
                  <a:cubicBezTo>
                    <a:pt x="396172" y="679799"/>
                    <a:pt x="393696" y="686562"/>
                    <a:pt x="391124" y="693230"/>
                  </a:cubicBezTo>
                  <a:cubicBezTo>
                    <a:pt x="391124" y="693230"/>
                    <a:pt x="390076" y="695706"/>
                    <a:pt x="389886" y="696373"/>
                  </a:cubicBezTo>
                  <a:lnTo>
                    <a:pt x="388267" y="700088"/>
                  </a:lnTo>
                  <a:cubicBezTo>
                    <a:pt x="386647" y="703898"/>
                    <a:pt x="384933" y="707612"/>
                    <a:pt x="383218" y="711327"/>
                  </a:cubicBezTo>
                  <a:cubicBezTo>
                    <a:pt x="377378" y="724155"/>
                    <a:pt x="370497" y="736483"/>
                    <a:pt x="362644" y="748189"/>
                  </a:cubicBezTo>
                  <a:cubicBezTo>
                    <a:pt x="362644" y="748189"/>
                    <a:pt x="360549" y="750760"/>
                    <a:pt x="360358" y="750951"/>
                  </a:cubicBezTo>
                  <a:cubicBezTo>
                    <a:pt x="360168" y="751142"/>
                    <a:pt x="358072" y="753618"/>
                    <a:pt x="356929" y="754951"/>
                  </a:cubicBezTo>
                  <a:cubicBezTo>
                    <a:pt x="354563" y="757508"/>
                    <a:pt x="352051" y="759925"/>
                    <a:pt x="349405" y="762191"/>
                  </a:cubicBezTo>
                  <a:lnTo>
                    <a:pt x="349405" y="762667"/>
                  </a:lnTo>
                  <a:lnTo>
                    <a:pt x="348357" y="763429"/>
                  </a:lnTo>
                  <a:lnTo>
                    <a:pt x="344166" y="766191"/>
                  </a:lnTo>
                  <a:cubicBezTo>
                    <a:pt x="342832" y="767048"/>
                    <a:pt x="341404" y="767715"/>
                    <a:pt x="339975" y="768477"/>
                  </a:cubicBezTo>
                  <a:cubicBezTo>
                    <a:pt x="343499" y="766667"/>
                    <a:pt x="337784" y="768477"/>
                    <a:pt x="336927" y="769239"/>
                  </a:cubicBezTo>
                  <a:cubicBezTo>
                    <a:pt x="336070" y="770001"/>
                    <a:pt x="334831" y="769239"/>
                    <a:pt x="334165" y="769810"/>
                  </a:cubicBezTo>
                  <a:lnTo>
                    <a:pt x="330259" y="769810"/>
                  </a:lnTo>
                  <a:lnTo>
                    <a:pt x="329688" y="769810"/>
                  </a:lnTo>
                  <a:cubicBezTo>
                    <a:pt x="328094" y="769511"/>
                    <a:pt x="326532" y="769065"/>
                    <a:pt x="325021" y="768477"/>
                  </a:cubicBezTo>
                  <a:cubicBezTo>
                    <a:pt x="327021" y="769144"/>
                    <a:pt x="326259" y="768477"/>
                    <a:pt x="325021" y="768477"/>
                  </a:cubicBezTo>
                  <a:cubicBezTo>
                    <a:pt x="333837" y="764543"/>
                    <a:pt x="341341" y="758163"/>
                    <a:pt x="346642" y="750094"/>
                  </a:cubicBezTo>
                  <a:cubicBezTo>
                    <a:pt x="356397" y="734908"/>
                    <a:pt x="363724" y="718293"/>
                    <a:pt x="368359" y="700850"/>
                  </a:cubicBezTo>
                  <a:cubicBezTo>
                    <a:pt x="376752" y="673026"/>
                    <a:pt x="383589" y="644756"/>
                    <a:pt x="388838" y="616172"/>
                  </a:cubicBezTo>
                  <a:cubicBezTo>
                    <a:pt x="393861" y="594991"/>
                    <a:pt x="397048" y="573417"/>
                    <a:pt x="398363" y="551688"/>
                  </a:cubicBezTo>
                  <a:cubicBezTo>
                    <a:pt x="398667" y="536139"/>
                    <a:pt x="397680" y="520592"/>
                    <a:pt x="395410" y="505206"/>
                  </a:cubicBezTo>
                  <a:cubicBezTo>
                    <a:pt x="394514" y="498756"/>
                    <a:pt x="393113" y="492386"/>
                    <a:pt x="391219" y="486156"/>
                  </a:cubicBezTo>
                  <a:cubicBezTo>
                    <a:pt x="397298" y="486173"/>
                    <a:pt x="403372" y="486522"/>
                    <a:pt x="409412" y="487204"/>
                  </a:cubicBezTo>
                  <a:cubicBezTo>
                    <a:pt x="409984" y="487204"/>
                    <a:pt x="416461" y="488061"/>
                    <a:pt x="411603" y="487204"/>
                  </a:cubicBezTo>
                  <a:cubicBezTo>
                    <a:pt x="414746" y="487680"/>
                    <a:pt x="417889" y="488156"/>
                    <a:pt x="421128" y="488442"/>
                  </a:cubicBezTo>
                  <a:lnTo>
                    <a:pt x="421795" y="488442"/>
                  </a:lnTo>
                  <a:lnTo>
                    <a:pt x="423128" y="488442"/>
                  </a:lnTo>
                  <a:cubicBezTo>
                    <a:pt x="425700" y="488442"/>
                    <a:pt x="428272" y="489204"/>
                    <a:pt x="430843" y="489680"/>
                  </a:cubicBezTo>
                  <a:lnTo>
                    <a:pt x="432844" y="489680"/>
                  </a:lnTo>
                  <a:cubicBezTo>
                    <a:pt x="427629" y="488990"/>
                    <a:pt x="422842" y="492659"/>
                    <a:pt x="422152" y="497874"/>
                  </a:cubicBezTo>
                  <a:cubicBezTo>
                    <a:pt x="422035" y="498759"/>
                    <a:pt x="422043" y="499656"/>
                    <a:pt x="422176" y="50053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xmlns="" id="{394B8631-C0AA-4656-BDBA-CFAF4F7FF604}"/>
                </a:ext>
              </a:extLst>
            </p:cNvPr>
            <p:cNvSpPr/>
            <p:nvPr/>
          </p:nvSpPr>
          <p:spPr>
            <a:xfrm>
              <a:off x="3538847" y="3069962"/>
              <a:ext cx="1533" cy="15340"/>
            </a:xfrm>
            <a:custGeom>
              <a:avLst/>
              <a:gdLst>
                <a:gd name="connsiteX0" fmla="*/ 0 w 952"/>
                <a:gd name="connsiteY0" fmla="*/ 0 h 9525"/>
                <a:gd name="connsiteX1" fmla="*/ 0 w 952"/>
                <a:gd name="connsiteY1" fmla="*/ 0 h 9525"/>
                <a:gd name="connsiteX2" fmla="*/ 952 w 95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" h="9525">
                  <a:moveTo>
                    <a:pt x="0" y="0"/>
                  </a:moveTo>
                  <a:lnTo>
                    <a:pt x="0" y="0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xmlns="" id="{AD0F8470-608B-4A1A-A2F5-95641E391259}"/>
                </a:ext>
              </a:extLst>
            </p:cNvPr>
            <p:cNvSpPr/>
            <p:nvPr/>
          </p:nvSpPr>
          <p:spPr>
            <a:xfrm>
              <a:off x="3540996" y="3071343"/>
              <a:ext cx="1994" cy="15340"/>
            </a:xfrm>
            <a:custGeom>
              <a:avLst/>
              <a:gdLst>
                <a:gd name="connsiteX0" fmla="*/ 1238 w 1238"/>
                <a:gd name="connsiteY0" fmla="*/ 0 h 9525"/>
                <a:gd name="connsiteX1" fmla="*/ 1238 w 1238"/>
                <a:gd name="connsiteY1" fmla="*/ 0 h 9525"/>
                <a:gd name="connsiteX2" fmla="*/ 0 w 1238"/>
                <a:gd name="connsiteY2" fmla="*/ 0 h 9525"/>
                <a:gd name="connsiteX3" fmla="*/ 1238 w 1238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" h="9525">
                  <a:moveTo>
                    <a:pt x="1238" y="0"/>
                  </a:moveTo>
                  <a:lnTo>
                    <a:pt x="1238" y="0"/>
                  </a:lnTo>
                  <a:lnTo>
                    <a:pt x="0" y="0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xmlns="" id="{0350842E-2A4E-4610-8991-5BEA11928AB7}"/>
                </a:ext>
              </a:extLst>
            </p:cNvPr>
            <p:cNvSpPr/>
            <p:nvPr/>
          </p:nvSpPr>
          <p:spPr>
            <a:xfrm>
              <a:off x="3545136" y="3071803"/>
              <a:ext cx="1227" cy="15340"/>
            </a:xfrm>
            <a:custGeom>
              <a:avLst/>
              <a:gdLst>
                <a:gd name="connsiteX0" fmla="*/ 0 w 762"/>
                <a:gd name="connsiteY0" fmla="*/ 0 h 9525"/>
                <a:gd name="connsiteX1" fmla="*/ 0 w 762"/>
                <a:gd name="connsiteY1" fmla="*/ 0 h 9525"/>
                <a:gd name="connsiteX2" fmla="*/ 762 w 762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9525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xmlns="" id="{AB0B78D9-D7CA-4530-A953-2624B752C73E}"/>
                </a:ext>
              </a:extLst>
            </p:cNvPr>
            <p:cNvSpPr/>
            <p:nvPr/>
          </p:nvSpPr>
          <p:spPr>
            <a:xfrm>
              <a:off x="2456280" y="2413712"/>
              <a:ext cx="1127513" cy="657476"/>
            </a:xfrm>
            <a:custGeom>
              <a:avLst/>
              <a:gdLst>
                <a:gd name="connsiteX0" fmla="*/ 700098 w 700097"/>
                <a:gd name="connsiteY0" fmla="*/ 367094 h 408241"/>
                <a:gd name="connsiteX1" fmla="*/ 698383 w 700097"/>
                <a:gd name="connsiteY1" fmla="*/ 376619 h 408241"/>
                <a:gd name="connsiteX2" fmla="*/ 695621 w 700097"/>
                <a:gd name="connsiteY2" fmla="*/ 385001 h 408241"/>
                <a:gd name="connsiteX3" fmla="*/ 694383 w 700097"/>
                <a:gd name="connsiteY3" fmla="*/ 387953 h 408241"/>
                <a:gd name="connsiteX4" fmla="*/ 692097 w 700097"/>
                <a:gd name="connsiteY4" fmla="*/ 392621 h 408241"/>
                <a:gd name="connsiteX5" fmla="*/ 689430 w 700097"/>
                <a:gd name="connsiteY5" fmla="*/ 397097 h 408241"/>
                <a:gd name="connsiteX6" fmla="*/ 687334 w 700097"/>
                <a:gd name="connsiteY6" fmla="*/ 399955 h 408241"/>
                <a:gd name="connsiteX7" fmla="*/ 684762 w 700097"/>
                <a:gd name="connsiteY7" fmla="*/ 402908 h 408241"/>
                <a:gd name="connsiteX8" fmla="*/ 681333 w 700097"/>
                <a:gd name="connsiteY8" fmla="*/ 406337 h 408241"/>
                <a:gd name="connsiteX9" fmla="*/ 679143 w 700097"/>
                <a:gd name="connsiteY9" fmla="*/ 407670 h 408241"/>
                <a:gd name="connsiteX10" fmla="*/ 678095 w 700097"/>
                <a:gd name="connsiteY10" fmla="*/ 408242 h 408241"/>
                <a:gd name="connsiteX11" fmla="*/ 677047 w 700097"/>
                <a:gd name="connsiteY11" fmla="*/ 408242 h 408241"/>
                <a:gd name="connsiteX12" fmla="*/ 675523 w 700097"/>
                <a:gd name="connsiteY12" fmla="*/ 408242 h 408241"/>
                <a:gd name="connsiteX13" fmla="*/ 673999 w 700097"/>
                <a:gd name="connsiteY13" fmla="*/ 407765 h 408241"/>
                <a:gd name="connsiteX14" fmla="*/ 673047 w 700097"/>
                <a:gd name="connsiteY14" fmla="*/ 407765 h 408241"/>
                <a:gd name="connsiteX15" fmla="*/ 671618 w 700097"/>
                <a:gd name="connsiteY15" fmla="*/ 406813 h 408241"/>
                <a:gd name="connsiteX16" fmla="*/ 665712 w 700097"/>
                <a:gd name="connsiteY16" fmla="*/ 400717 h 408241"/>
                <a:gd name="connsiteX17" fmla="*/ 662664 w 700097"/>
                <a:gd name="connsiteY17" fmla="*/ 397193 h 408241"/>
                <a:gd name="connsiteX18" fmla="*/ 662093 w 700097"/>
                <a:gd name="connsiteY18" fmla="*/ 395097 h 408241"/>
                <a:gd name="connsiteX19" fmla="*/ 660569 w 700097"/>
                <a:gd name="connsiteY19" fmla="*/ 391764 h 408241"/>
                <a:gd name="connsiteX20" fmla="*/ 659045 w 700097"/>
                <a:gd name="connsiteY20" fmla="*/ 387572 h 408241"/>
                <a:gd name="connsiteX21" fmla="*/ 654854 w 700097"/>
                <a:gd name="connsiteY21" fmla="*/ 375190 h 408241"/>
                <a:gd name="connsiteX22" fmla="*/ 649234 w 700097"/>
                <a:gd name="connsiteY22" fmla="*/ 315468 h 408241"/>
                <a:gd name="connsiteX23" fmla="*/ 637518 w 700097"/>
                <a:gd name="connsiteY23" fmla="*/ 253746 h 408241"/>
                <a:gd name="connsiteX24" fmla="*/ 609896 w 700097"/>
                <a:gd name="connsiteY24" fmla="*/ 196596 h 408241"/>
                <a:gd name="connsiteX25" fmla="*/ 591513 w 700097"/>
                <a:gd name="connsiteY25" fmla="*/ 170783 h 408241"/>
                <a:gd name="connsiteX26" fmla="*/ 581988 w 700097"/>
                <a:gd name="connsiteY26" fmla="*/ 159449 h 408241"/>
                <a:gd name="connsiteX27" fmla="*/ 578654 w 700097"/>
                <a:gd name="connsiteY27" fmla="*/ 156210 h 408241"/>
                <a:gd name="connsiteX28" fmla="*/ 569796 w 700097"/>
                <a:gd name="connsiteY28" fmla="*/ 148114 h 408241"/>
                <a:gd name="connsiteX29" fmla="*/ 547698 w 700097"/>
                <a:gd name="connsiteY29" fmla="*/ 145256 h 408241"/>
                <a:gd name="connsiteX30" fmla="*/ 552174 w 700097"/>
                <a:gd name="connsiteY30" fmla="*/ 140780 h 408241"/>
                <a:gd name="connsiteX31" fmla="*/ 662188 w 700097"/>
                <a:gd name="connsiteY31" fmla="*/ 281940 h 408241"/>
                <a:gd name="connsiteX32" fmla="*/ 699526 w 700097"/>
                <a:gd name="connsiteY32" fmla="*/ 367665 h 408241"/>
                <a:gd name="connsiteX33" fmla="*/ 503883 w 700097"/>
                <a:gd name="connsiteY33" fmla="*/ 246602 h 408241"/>
                <a:gd name="connsiteX34" fmla="*/ 503883 w 700097"/>
                <a:gd name="connsiteY34" fmla="*/ 246602 h 408241"/>
                <a:gd name="connsiteX35" fmla="*/ 499596 w 700097"/>
                <a:gd name="connsiteY35" fmla="*/ 248889 h 408241"/>
                <a:gd name="connsiteX36" fmla="*/ 499596 w 700097"/>
                <a:gd name="connsiteY36" fmla="*/ 248889 h 408241"/>
                <a:gd name="connsiteX37" fmla="*/ 498930 w 700097"/>
                <a:gd name="connsiteY37" fmla="*/ 248889 h 408241"/>
                <a:gd name="connsiteX38" fmla="*/ 494358 w 700097"/>
                <a:gd name="connsiteY38" fmla="*/ 250317 h 408241"/>
                <a:gd name="connsiteX39" fmla="*/ 492167 w 700097"/>
                <a:gd name="connsiteY39" fmla="*/ 250317 h 408241"/>
                <a:gd name="connsiteX40" fmla="*/ 484261 w 700097"/>
                <a:gd name="connsiteY40" fmla="*/ 250317 h 408241"/>
                <a:gd name="connsiteX41" fmla="*/ 483785 w 700097"/>
                <a:gd name="connsiteY41" fmla="*/ 250317 h 408241"/>
                <a:gd name="connsiteX42" fmla="*/ 478260 w 700097"/>
                <a:gd name="connsiteY42" fmla="*/ 248698 h 408241"/>
                <a:gd name="connsiteX43" fmla="*/ 478260 w 700097"/>
                <a:gd name="connsiteY43" fmla="*/ 248698 h 408241"/>
                <a:gd name="connsiteX44" fmla="*/ 474450 w 700097"/>
                <a:gd name="connsiteY44" fmla="*/ 246507 h 408241"/>
                <a:gd name="connsiteX45" fmla="*/ 473022 w 700097"/>
                <a:gd name="connsiteY45" fmla="*/ 245555 h 408241"/>
                <a:gd name="connsiteX46" fmla="*/ 470640 w 700097"/>
                <a:gd name="connsiteY46" fmla="*/ 243650 h 408241"/>
                <a:gd name="connsiteX47" fmla="*/ 464544 w 700097"/>
                <a:gd name="connsiteY47" fmla="*/ 237268 h 408241"/>
                <a:gd name="connsiteX48" fmla="*/ 462830 w 700097"/>
                <a:gd name="connsiteY48" fmla="*/ 235172 h 408241"/>
                <a:gd name="connsiteX49" fmla="*/ 460639 w 700097"/>
                <a:gd name="connsiteY49" fmla="*/ 231839 h 408241"/>
                <a:gd name="connsiteX50" fmla="*/ 451971 w 700097"/>
                <a:gd name="connsiteY50" fmla="*/ 215932 h 408241"/>
                <a:gd name="connsiteX51" fmla="*/ 451209 w 700097"/>
                <a:gd name="connsiteY51" fmla="*/ 214218 h 408241"/>
                <a:gd name="connsiteX52" fmla="*/ 449876 w 700097"/>
                <a:gd name="connsiteY52" fmla="*/ 210884 h 408241"/>
                <a:gd name="connsiteX53" fmla="*/ 445399 w 700097"/>
                <a:gd name="connsiteY53" fmla="*/ 197072 h 408241"/>
                <a:gd name="connsiteX54" fmla="*/ 426349 w 700097"/>
                <a:gd name="connsiteY54" fmla="*/ 128207 h 408241"/>
                <a:gd name="connsiteX55" fmla="*/ 384249 w 700097"/>
                <a:gd name="connsiteY55" fmla="*/ 81725 h 408241"/>
                <a:gd name="connsiteX56" fmla="*/ 337576 w 700097"/>
                <a:gd name="connsiteY56" fmla="*/ 39434 h 408241"/>
                <a:gd name="connsiteX57" fmla="*/ 326908 w 700097"/>
                <a:gd name="connsiteY57" fmla="*/ 35624 h 408241"/>
                <a:gd name="connsiteX58" fmla="*/ 293952 w 700097"/>
                <a:gd name="connsiteY58" fmla="*/ 31718 h 408241"/>
                <a:gd name="connsiteX59" fmla="*/ 258423 w 700097"/>
                <a:gd name="connsiteY59" fmla="*/ 42005 h 408241"/>
                <a:gd name="connsiteX60" fmla="*/ 223943 w 700097"/>
                <a:gd name="connsiteY60" fmla="*/ 54959 h 408241"/>
                <a:gd name="connsiteX61" fmla="*/ 205845 w 700097"/>
                <a:gd name="connsiteY61" fmla="*/ 60675 h 408241"/>
                <a:gd name="connsiteX62" fmla="*/ 203369 w 700097"/>
                <a:gd name="connsiteY62" fmla="*/ 61151 h 408241"/>
                <a:gd name="connsiteX63" fmla="*/ 199368 w 700097"/>
                <a:gd name="connsiteY63" fmla="*/ 61722 h 408241"/>
                <a:gd name="connsiteX64" fmla="*/ 185938 w 700097"/>
                <a:gd name="connsiteY64" fmla="*/ 63532 h 408241"/>
                <a:gd name="connsiteX65" fmla="*/ 148600 w 700097"/>
                <a:gd name="connsiteY65" fmla="*/ 69818 h 408241"/>
                <a:gd name="connsiteX66" fmla="*/ 110500 w 700097"/>
                <a:gd name="connsiteY66" fmla="*/ 78677 h 408241"/>
                <a:gd name="connsiteX67" fmla="*/ 75734 w 700097"/>
                <a:gd name="connsiteY67" fmla="*/ 84297 h 408241"/>
                <a:gd name="connsiteX68" fmla="*/ 59922 w 700097"/>
                <a:gd name="connsiteY68" fmla="*/ 90202 h 408241"/>
                <a:gd name="connsiteX69" fmla="*/ 59922 w 700097"/>
                <a:gd name="connsiteY69" fmla="*/ 90202 h 408241"/>
                <a:gd name="connsiteX70" fmla="*/ 46968 w 700097"/>
                <a:gd name="connsiteY70" fmla="*/ 95631 h 408241"/>
                <a:gd name="connsiteX71" fmla="*/ 31062 w 700097"/>
                <a:gd name="connsiteY71" fmla="*/ 144495 h 408241"/>
                <a:gd name="connsiteX72" fmla="*/ 39063 w 700097"/>
                <a:gd name="connsiteY72" fmla="*/ 192120 h 408241"/>
                <a:gd name="connsiteX73" fmla="*/ 47826 w 700097"/>
                <a:gd name="connsiteY73" fmla="*/ 213932 h 408241"/>
                <a:gd name="connsiteX74" fmla="*/ 51826 w 700097"/>
                <a:gd name="connsiteY74" fmla="*/ 223457 h 408241"/>
                <a:gd name="connsiteX75" fmla="*/ 53922 w 700097"/>
                <a:gd name="connsiteY75" fmla="*/ 228314 h 408241"/>
                <a:gd name="connsiteX76" fmla="*/ 54874 w 700097"/>
                <a:gd name="connsiteY76" fmla="*/ 230696 h 408241"/>
                <a:gd name="connsiteX77" fmla="*/ 55446 w 700097"/>
                <a:gd name="connsiteY77" fmla="*/ 232124 h 408241"/>
                <a:gd name="connsiteX78" fmla="*/ 62494 w 700097"/>
                <a:gd name="connsiteY78" fmla="*/ 251746 h 408241"/>
                <a:gd name="connsiteX79" fmla="*/ 65161 w 700097"/>
                <a:gd name="connsiteY79" fmla="*/ 261271 h 408241"/>
                <a:gd name="connsiteX80" fmla="*/ 66209 w 700097"/>
                <a:gd name="connsiteY80" fmla="*/ 266224 h 408241"/>
                <a:gd name="connsiteX81" fmla="*/ 66876 w 700097"/>
                <a:gd name="connsiteY81" fmla="*/ 270891 h 408241"/>
                <a:gd name="connsiteX82" fmla="*/ 66876 w 700097"/>
                <a:gd name="connsiteY82" fmla="*/ 279368 h 408241"/>
                <a:gd name="connsiteX83" fmla="*/ 66876 w 700097"/>
                <a:gd name="connsiteY83" fmla="*/ 284226 h 408241"/>
                <a:gd name="connsiteX84" fmla="*/ 66876 w 700097"/>
                <a:gd name="connsiteY84" fmla="*/ 287560 h 408241"/>
                <a:gd name="connsiteX85" fmla="*/ 61161 w 700097"/>
                <a:gd name="connsiteY85" fmla="*/ 304705 h 408241"/>
                <a:gd name="connsiteX86" fmla="*/ 56208 w 700097"/>
                <a:gd name="connsiteY86" fmla="*/ 312801 h 408241"/>
                <a:gd name="connsiteX87" fmla="*/ 54207 w 700097"/>
                <a:gd name="connsiteY87" fmla="*/ 315087 h 408241"/>
                <a:gd name="connsiteX88" fmla="*/ 50683 w 700097"/>
                <a:gd name="connsiteY88" fmla="*/ 318707 h 408241"/>
                <a:gd name="connsiteX89" fmla="*/ 44682 w 700097"/>
                <a:gd name="connsiteY89" fmla="*/ 322993 h 408241"/>
                <a:gd name="connsiteX90" fmla="*/ 43539 w 700097"/>
                <a:gd name="connsiteY90" fmla="*/ 323660 h 408241"/>
                <a:gd name="connsiteX91" fmla="*/ 42587 w 700097"/>
                <a:gd name="connsiteY91" fmla="*/ 323660 h 408241"/>
                <a:gd name="connsiteX92" fmla="*/ 40206 w 700097"/>
                <a:gd name="connsiteY92" fmla="*/ 324326 h 408241"/>
                <a:gd name="connsiteX93" fmla="*/ 20394 w 700097"/>
                <a:gd name="connsiteY93" fmla="*/ 210026 h 408241"/>
                <a:gd name="connsiteX94" fmla="*/ 59541 w 700097"/>
                <a:gd name="connsiteY94" fmla="*/ 64199 h 408241"/>
                <a:gd name="connsiteX95" fmla="*/ 299190 w 700097"/>
                <a:gd name="connsiteY95" fmla="*/ 8382 h 408241"/>
                <a:gd name="connsiteX96" fmla="*/ 442065 w 700097"/>
                <a:gd name="connsiteY96" fmla="*/ 84582 h 408241"/>
                <a:gd name="connsiteX97" fmla="*/ 503883 w 700097"/>
                <a:gd name="connsiteY97" fmla="*/ 246602 h 4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700097" h="408241">
                  <a:moveTo>
                    <a:pt x="700098" y="367094"/>
                  </a:moveTo>
                  <a:cubicBezTo>
                    <a:pt x="699691" y="370296"/>
                    <a:pt x="699119" y="373476"/>
                    <a:pt x="698383" y="376619"/>
                  </a:cubicBezTo>
                  <a:cubicBezTo>
                    <a:pt x="697621" y="379476"/>
                    <a:pt x="696669" y="382143"/>
                    <a:pt x="695621" y="385001"/>
                  </a:cubicBezTo>
                  <a:cubicBezTo>
                    <a:pt x="695621" y="383953"/>
                    <a:pt x="694573" y="387477"/>
                    <a:pt x="694383" y="387953"/>
                  </a:cubicBezTo>
                  <a:lnTo>
                    <a:pt x="692097" y="392621"/>
                  </a:lnTo>
                  <a:lnTo>
                    <a:pt x="689430" y="397097"/>
                  </a:lnTo>
                  <a:lnTo>
                    <a:pt x="687334" y="399955"/>
                  </a:lnTo>
                  <a:lnTo>
                    <a:pt x="684762" y="402908"/>
                  </a:lnTo>
                  <a:cubicBezTo>
                    <a:pt x="684286" y="403479"/>
                    <a:pt x="681524" y="405956"/>
                    <a:pt x="681333" y="406337"/>
                  </a:cubicBezTo>
                  <a:lnTo>
                    <a:pt x="679143" y="407670"/>
                  </a:lnTo>
                  <a:lnTo>
                    <a:pt x="678095" y="408242"/>
                  </a:lnTo>
                  <a:lnTo>
                    <a:pt x="677047" y="408242"/>
                  </a:lnTo>
                  <a:lnTo>
                    <a:pt x="675523" y="408242"/>
                  </a:lnTo>
                  <a:lnTo>
                    <a:pt x="673999" y="407765"/>
                  </a:lnTo>
                  <a:lnTo>
                    <a:pt x="673047" y="407765"/>
                  </a:lnTo>
                  <a:lnTo>
                    <a:pt x="671618" y="406813"/>
                  </a:lnTo>
                  <a:cubicBezTo>
                    <a:pt x="669522" y="404908"/>
                    <a:pt x="667713" y="402717"/>
                    <a:pt x="665712" y="400717"/>
                  </a:cubicBezTo>
                  <a:lnTo>
                    <a:pt x="662664" y="397193"/>
                  </a:lnTo>
                  <a:cubicBezTo>
                    <a:pt x="665427" y="400526"/>
                    <a:pt x="662664" y="395669"/>
                    <a:pt x="662093" y="395097"/>
                  </a:cubicBezTo>
                  <a:lnTo>
                    <a:pt x="660569" y="391764"/>
                  </a:lnTo>
                  <a:cubicBezTo>
                    <a:pt x="660093" y="390430"/>
                    <a:pt x="659521" y="389001"/>
                    <a:pt x="659045" y="387572"/>
                  </a:cubicBezTo>
                  <a:cubicBezTo>
                    <a:pt x="657322" y="383563"/>
                    <a:pt x="655921" y="379422"/>
                    <a:pt x="654854" y="375190"/>
                  </a:cubicBezTo>
                  <a:cubicBezTo>
                    <a:pt x="651607" y="355436"/>
                    <a:pt x="649730" y="335481"/>
                    <a:pt x="649234" y="315468"/>
                  </a:cubicBezTo>
                  <a:cubicBezTo>
                    <a:pt x="647913" y="294487"/>
                    <a:pt x="643978" y="273752"/>
                    <a:pt x="637518" y="253746"/>
                  </a:cubicBezTo>
                  <a:cubicBezTo>
                    <a:pt x="630678" y="233640"/>
                    <a:pt x="621401" y="214448"/>
                    <a:pt x="609896" y="196596"/>
                  </a:cubicBezTo>
                  <a:cubicBezTo>
                    <a:pt x="604279" y="187640"/>
                    <a:pt x="598140" y="179021"/>
                    <a:pt x="591513" y="170783"/>
                  </a:cubicBezTo>
                  <a:cubicBezTo>
                    <a:pt x="588369" y="166878"/>
                    <a:pt x="585226" y="163068"/>
                    <a:pt x="581988" y="159449"/>
                  </a:cubicBezTo>
                  <a:cubicBezTo>
                    <a:pt x="580973" y="158274"/>
                    <a:pt x="579858" y="157190"/>
                    <a:pt x="578654" y="156210"/>
                  </a:cubicBezTo>
                  <a:cubicBezTo>
                    <a:pt x="576124" y="153082"/>
                    <a:pt x="573138" y="150353"/>
                    <a:pt x="569796" y="148114"/>
                  </a:cubicBezTo>
                  <a:cubicBezTo>
                    <a:pt x="563146" y="144135"/>
                    <a:pt x="555141" y="143100"/>
                    <a:pt x="547698" y="145256"/>
                  </a:cubicBezTo>
                  <a:cubicBezTo>
                    <a:pt x="548993" y="143580"/>
                    <a:pt x="550497" y="142075"/>
                    <a:pt x="552174" y="140780"/>
                  </a:cubicBezTo>
                  <a:cubicBezTo>
                    <a:pt x="594370" y="106680"/>
                    <a:pt x="651615" y="210598"/>
                    <a:pt x="662188" y="281940"/>
                  </a:cubicBezTo>
                  <a:cubicBezTo>
                    <a:pt x="671142" y="342519"/>
                    <a:pt x="693144" y="362807"/>
                    <a:pt x="699526" y="367665"/>
                  </a:cubicBezTo>
                  <a:close/>
                  <a:moveTo>
                    <a:pt x="503883" y="246602"/>
                  </a:moveTo>
                  <a:lnTo>
                    <a:pt x="503883" y="246602"/>
                  </a:lnTo>
                  <a:cubicBezTo>
                    <a:pt x="502494" y="247438"/>
                    <a:pt x="501064" y="248201"/>
                    <a:pt x="499596" y="248889"/>
                  </a:cubicBezTo>
                  <a:lnTo>
                    <a:pt x="499596" y="248889"/>
                  </a:lnTo>
                  <a:lnTo>
                    <a:pt x="498930" y="248889"/>
                  </a:lnTo>
                  <a:cubicBezTo>
                    <a:pt x="497434" y="249451"/>
                    <a:pt x="495908" y="249928"/>
                    <a:pt x="494358" y="250317"/>
                  </a:cubicBezTo>
                  <a:lnTo>
                    <a:pt x="492167" y="250317"/>
                  </a:lnTo>
                  <a:cubicBezTo>
                    <a:pt x="489595" y="250317"/>
                    <a:pt x="486833" y="250317"/>
                    <a:pt x="484261" y="250317"/>
                  </a:cubicBezTo>
                  <a:lnTo>
                    <a:pt x="483785" y="250317"/>
                  </a:lnTo>
                  <a:cubicBezTo>
                    <a:pt x="481904" y="249923"/>
                    <a:pt x="480057" y="249381"/>
                    <a:pt x="478260" y="248698"/>
                  </a:cubicBezTo>
                  <a:lnTo>
                    <a:pt x="478260" y="248698"/>
                  </a:lnTo>
                  <a:cubicBezTo>
                    <a:pt x="476927" y="248031"/>
                    <a:pt x="475689" y="247269"/>
                    <a:pt x="474450" y="246507"/>
                  </a:cubicBezTo>
                  <a:lnTo>
                    <a:pt x="473022" y="245555"/>
                  </a:lnTo>
                  <a:lnTo>
                    <a:pt x="470640" y="243650"/>
                  </a:lnTo>
                  <a:cubicBezTo>
                    <a:pt x="468442" y="241688"/>
                    <a:pt x="466403" y="239554"/>
                    <a:pt x="464544" y="237268"/>
                  </a:cubicBezTo>
                  <a:lnTo>
                    <a:pt x="462830" y="235172"/>
                  </a:lnTo>
                  <a:cubicBezTo>
                    <a:pt x="462068" y="234125"/>
                    <a:pt x="461306" y="232982"/>
                    <a:pt x="460639" y="231839"/>
                  </a:cubicBezTo>
                  <a:cubicBezTo>
                    <a:pt x="457324" y="226780"/>
                    <a:pt x="454425" y="221460"/>
                    <a:pt x="451971" y="215932"/>
                  </a:cubicBezTo>
                  <a:cubicBezTo>
                    <a:pt x="451678" y="215379"/>
                    <a:pt x="451423" y="214806"/>
                    <a:pt x="451209" y="214218"/>
                  </a:cubicBezTo>
                  <a:cubicBezTo>
                    <a:pt x="451209" y="213646"/>
                    <a:pt x="450066" y="211360"/>
                    <a:pt x="449876" y="210884"/>
                  </a:cubicBezTo>
                  <a:cubicBezTo>
                    <a:pt x="448257" y="206312"/>
                    <a:pt x="446828" y="201359"/>
                    <a:pt x="445399" y="197072"/>
                  </a:cubicBezTo>
                  <a:cubicBezTo>
                    <a:pt x="440357" y="173775"/>
                    <a:pt x="433997" y="150783"/>
                    <a:pt x="426349" y="128207"/>
                  </a:cubicBezTo>
                  <a:cubicBezTo>
                    <a:pt x="418158" y="108395"/>
                    <a:pt x="399393" y="94107"/>
                    <a:pt x="384249" y="81725"/>
                  </a:cubicBezTo>
                  <a:cubicBezTo>
                    <a:pt x="369104" y="69342"/>
                    <a:pt x="356150" y="49054"/>
                    <a:pt x="337576" y="39434"/>
                  </a:cubicBezTo>
                  <a:cubicBezTo>
                    <a:pt x="334191" y="37728"/>
                    <a:pt x="330608" y="36448"/>
                    <a:pt x="326908" y="35624"/>
                  </a:cubicBezTo>
                  <a:cubicBezTo>
                    <a:pt x="318431" y="28670"/>
                    <a:pt x="305286" y="29909"/>
                    <a:pt x="293952" y="31718"/>
                  </a:cubicBezTo>
                  <a:cubicBezTo>
                    <a:pt x="281940" y="34536"/>
                    <a:pt x="270082" y="37969"/>
                    <a:pt x="258423" y="42005"/>
                  </a:cubicBezTo>
                  <a:cubicBezTo>
                    <a:pt x="246612" y="45339"/>
                    <a:pt x="235468" y="50768"/>
                    <a:pt x="223943" y="54959"/>
                  </a:cubicBezTo>
                  <a:cubicBezTo>
                    <a:pt x="218019" y="57194"/>
                    <a:pt x="211978" y="59101"/>
                    <a:pt x="205845" y="60675"/>
                  </a:cubicBezTo>
                  <a:lnTo>
                    <a:pt x="203369" y="61151"/>
                  </a:lnTo>
                  <a:lnTo>
                    <a:pt x="199368" y="61722"/>
                  </a:lnTo>
                  <a:lnTo>
                    <a:pt x="185938" y="63532"/>
                  </a:lnTo>
                  <a:cubicBezTo>
                    <a:pt x="173460" y="65247"/>
                    <a:pt x="160983" y="67342"/>
                    <a:pt x="148600" y="69818"/>
                  </a:cubicBezTo>
                  <a:cubicBezTo>
                    <a:pt x="136218" y="72295"/>
                    <a:pt x="122978" y="76295"/>
                    <a:pt x="110500" y="78677"/>
                  </a:cubicBezTo>
                  <a:cubicBezTo>
                    <a:pt x="98022" y="81058"/>
                    <a:pt x="87069" y="81439"/>
                    <a:pt x="75734" y="84297"/>
                  </a:cubicBezTo>
                  <a:cubicBezTo>
                    <a:pt x="70259" y="85669"/>
                    <a:pt x="64956" y="87650"/>
                    <a:pt x="59922" y="90202"/>
                  </a:cubicBezTo>
                  <a:lnTo>
                    <a:pt x="59922" y="90202"/>
                  </a:lnTo>
                  <a:cubicBezTo>
                    <a:pt x="54878" y="88936"/>
                    <a:pt x="49603" y="91147"/>
                    <a:pt x="46968" y="95631"/>
                  </a:cubicBezTo>
                  <a:cubicBezTo>
                    <a:pt x="37505" y="110258"/>
                    <a:pt x="32022" y="127100"/>
                    <a:pt x="31062" y="144495"/>
                  </a:cubicBezTo>
                  <a:cubicBezTo>
                    <a:pt x="30265" y="160761"/>
                    <a:pt x="32994" y="177007"/>
                    <a:pt x="39063" y="192120"/>
                  </a:cubicBezTo>
                  <a:cubicBezTo>
                    <a:pt x="41730" y="199454"/>
                    <a:pt x="44778" y="206693"/>
                    <a:pt x="47826" y="213932"/>
                  </a:cubicBezTo>
                  <a:lnTo>
                    <a:pt x="51826" y="223457"/>
                  </a:lnTo>
                  <a:cubicBezTo>
                    <a:pt x="52588" y="225076"/>
                    <a:pt x="53255" y="226695"/>
                    <a:pt x="53922" y="228314"/>
                  </a:cubicBezTo>
                  <a:lnTo>
                    <a:pt x="54874" y="230696"/>
                  </a:lnTo>
                  <a:lnTo>
                    <a:pt x="55446" y="232124"/>
                  </a:lnTo>
                  <a:cubicBezTo>
                    <a:pt x="58113" y="238601"/>
                    <a:pt x="60399" y="245078"/>
                    <a:pt x="62494" y="251746"/>
                  </a:cubicBezTo>
                  <a:cubicBezTo>
                    <a:pt x="63542" y="254889"/>
                    <a:pt x="64399" y="258223"/>
                    <a:pt x="65161" y="261271"/>
                  </a:cubicBezTo>
                  <a:cubicBezTo>
                    <a:pt x="65161" y="262890"/>
                    <a:pt x="65923" y="264510"/>
                    <a:pt x="66209" y="266224"/>
                  </a:cubicBezTo>
                  <a:cubicBezTo>
                    <a:pt x="66495" y="267939"/>
                    <a:pt x="66780" y="270510"/>
                    <a:pt x="66876" y="270891"/>
                  </a:cubicBezTo>
                  <a:cubicBezTo>
                    <a:pt x="67020" y="273715"/>
                    <a:pt x="67020" y="276545"/>
                    <a:pt x="66876" y="279368"/>
                  </a:cubicBezTo>
                  <a:cubicBezTo>
                    <a:pt x="66876" y="280988"/>
                    <a:pt x="66876" y="282607"/>
                    <a:pt x="66876" y="284226"/>
                  </a:cubicBezTo>
                  <a:cubicBezTo>
                    <a:pt x="66876" y="285845"/>
                    <a:pt x="66876" y="287560"/>
                    <a:pt x="66876" y="287560"/>
                  </a:cubicBezTo>
                  <a:cubicBezTo>
                    <a:pt x="65976" y="293562"/>
                    <a:pt x="64043" y="299363"/>
                    <a:pt x="61161" y="304705"/>
                  </a:cubicBezTo>
                  <a:cubicBezTo>
                    <a:pt x="59679" y="307504"/>
                    <a:pt x="58025" y="310208"/>
                    <a:pt x="56208" y="312801"/>
                  </a:cubicBezTo>
                  <a:cubicBezTo>
                    <a:pt x="56970" y="311563"/>
                    <a:pt x="54207" y="315087"/>
                    <a:pt x="54207" y="315087"/>
                  </a:cubicBezTo>
                  <a:cubicBezTo>
                    <a:pt x="54207" y="315087"/>
                    <a:pt x="51921" y="317564"/>
                    <a:pt x="50683" y="318707"/>
                  </a:cubicBezTo>
                  <a:cubicBezTo>
                    <a:pt x="48861" y="320369"/>
                    <a:pt x="46846" y="321808"/>
                    <a:pt x="44682" y="322993"/>
                  </a:cubicBezTo>
                  <a:lnTo>
                    <a:pt x="43539" y="323660"/>
                  </a:lnTo>
                  <a:lnTo>
                    <a:pt x="42587" y="323660"/>
                  </a:lnTo>
                  <a:lnTo>
                    <a:pt x="40206" y="324326"/>
                  </a:lnTo>
                  <a:cubicBezTo>
                    <a:pt x="45600" y="285094"/>
                    <a:pt x="38677" y="245155"/>
                    <a:pt x="20394" y="210026"/>
                  </a:cubicBezTo>
                  <a:cubicBezTo>
                    <a:pt x="-24850" y="116967"/>
                    <a:pt x="12774" y="72009"/>
                    <a:pt x="59541" y="64199"/>
                  </a:cubicBezTo>
                  <a:cubicBezTo>
                    <a:pt x="106309" y="56388"/>
                    <a:pt x="255471" y="34766"/>
                    <a:pt x="299190" y="8382"/>
                  </a:cubicBezTo>
                  <a:cubicBezTo>
                    <a:pt x="342910" y="-18002"/>
                    <a:pt x="428826" y="20765"/>
                    <a:pt x="442065" y="84582"/>
                  </a:cubicBezTo>
                  <a:cubicBezTo>
                    <a:pt x="453876" y="147447"/>
                    <a:pt x="473974" y="236506"/>
                    <a:pt x="503883" y="246602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xmlns="" id="{30A68327-0EBC-45D0-AA90-59FD90EE14E3}"/>
                </a:ext>
              </a:extLst>
            </p:cNvPr>
            <p:cNvSpPr/>
            <p:nvPr/>
          </p:nvSpPr>
          <p:spPr>
            <a:xfrm>
              <a:off x="2016495" y="2177935"/>
              <a:ext cx="636733" cy="342697"/>
            </a:xfrm>
            <a:custGeom>
              <a:avLst/>
              <a:gdLst>
                <a:gd name="connsiteX0" fmla="*/ 56007 w 395361"/>
                <a:gd name="connsiteY0" fmla="*/ 108299 h 212788"/>
                <a:gd name="connsiteX1" fmla="*/ 56007 w 395361"/>
                <a:gd name="connsiteY1" fmla="*/ 108299 h 212788"/>
                <a:gd name="connsiteX2" fmla="*/ 6001 w 395361"/>
                <a:gd name="connsiteY2" fmla="*/ 79724 h 212788"/>
                <a:gd name="connsiteX3" fmla="*/ 3238 w 395361"/>
                <a:gd name="connsiteY3" fmla="*/ 77152 h 212788"/>
                <a:gd name="connsiteX4" fmla="*/ 1048 w 395361"/>
                <a:gd name="connsiteY4" fmla="*/ 74200 h 212788"/>
                <a:gd name="connsiteX5" fmla="*/ 571 w 395361"/>
                <a:gd name="connsiteY5" fmla="*/ 73342 h 212788"/>
                <a:gd name="connsiteX6" fmla="*/ 571 w 395361"/>
                <a:gd name="connsiteY6" fmla="*/ 73342 h 212788"/>
                <a:gd name="connsiteX7" fmla="*/ 571 w 395361"/>
                <a:gd name="connsiteY7" fmla="*/ 72676 h 212788"/>
                <a:gd name="connsiteX8" fmla="*/ 0 w 395361"/>
                <a:gd name="connsiteY8" fmla="*/ 70390 h 212788"/>
                <a:gd name="connsiteX9" fmla="*/ 0 w 395361"/>
                <a:gd name="connsiteY9" fmla="*/ 68294 h 212788"/>
                <a:gd name="connsiteX10" fmla="*/ 8858 w 395361"/>
                <a:gd name="connsiteY10" fmla="*/ 41434 h 212788"/>
                <a:gd name="connsiteX11" fmla="*/ 62198 w 395361"/>
                <a:gd name="connsiteY11" fmla="*/ 5334 h 212788"/>
                <a:gd name="connsiteX12" fmla="*/ 100298 w 395361"/>
                <a:gd name="connsiteY12" fmla="*/ 0 h 212788"/>
                <a:gd name="connsiteX13" fmla="*/ 103346 w 395361"/>
                <a:gd name="connsiteY13" fmla="*/ 0 h 212788"/>
                <a:gd name="connsiteX14" fmla="*/ 84296 w 395361"/>
                <a:gd name="connsiteY14" fmla="*/ 44863 h 212788"/>
                <a:gd name="connsiteX15" fmla="*/ 382619 w 395361"/>
                <a:gd name="connsiteY15" fmla="*/ 158305 h 212788"/>
                <a:gd name="connsiteX16" fmla="*/ 176117 w 395361"/>
                <a:gd name="connsiteY16" fmla="*/ 169164 h 212788"/>
                <a:gd name="connsiteX17" fmla="*/ 112014 w 395361"/>
                <a:gd name="connsiteY17" fmla="*/ 212788 h 212788"/>
                <a:gd name="connsiteX18" fmla="*/ 92392 w 395361"/>
                <a:gd name="connsiteY18" fmla="*/ 210693 h 212788"/>
                <a:gd name="connsiteX19" fmla="*/ 85154 w 395361"/>
                <a:gd name="connsiteY19" fmla="*/ 212788 h 212788"/>
                <a:gd name="connsiteX20" fmla="*/ 85154 w 395361"/>
                <a:gd name="connsiteY20" fmla="*/ 212788 h 212788"/>
                <a:gd name="connsiteX21" fmla="*/ 84487 w 395361"/>
                <a:gd name="connsiteY21" fmla="*/ 212788 h 212788"/>
                <a:gd name="connsiteX22" fmla="*/ 82486 w 395361"/>
                <a:gd name="connsiteY22" fmla="*/ 208883 h 212788"/>
                <a:gd name="connsiteX23" fmla="*/ 82487 w 395361"/>
                <a:gd name="connsiteY23" fmla="*/ 208121 h 212788"/>
                <a:gd name="connsiteX24" fmla="*/ 80772 w 395361"/>
                <a:gd name="connsiteY24" fmla="*/ 202787 h 212788"/>
                <a:gd name="connsiteX25" fmla="*/ 78581 w 395361"/>
                <a:gd name="connsiteY25" fmla="*/ 192024 h 212788"/>
                <a:gd name="connsiteX26" fmla="*/ 78581 w 395361"/>
                <a:gd name="connsiteY26" fmla="*/ 191452 h 212788"/>
                <a:gd name="connsiteX27" fmla="*/ 78581 w 395361"/>
                <a:gd name="connsiteY27" fmla="*/ 190024 h 212788"/>
                <a:gd name="connsiteX28" fmla="*/ 77914 w 395361"/>
                <a:gd name="connsiteY28" fmla="*/ 183071 h 212788"/>
                <a:gd name="connsiteX29" fmla="*/ 75533 w 395361"/>
                <a:gd name="connsiteY29" fmla="*/ 157639 h 212788"/>
                <a:gd name="connsiteX30" fmla="*/ 56007 w 395361"/>
                <a:gd name="connsiteY30" fmla="*/ 108299 h 2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95361" h="212788">
                  <a:moveTo>
                    <a:pt x="56007" y="108299"/>
                  </a:moveTo>
                  <a:lnTo>
                    <a:pt x="56007" y="108299"/>
                  </a:lnTo>
                  <a:cubicBezTo>
                    <a:pt x="41053" y="95821"/>
                    <a:pt x="21717" y="91250"/>
                    <a:pt x="6001" y="79724"/>
                  </a:cubicBezTo>
                  <a:cubicBezTo>
                    <a:pt x="6001" y="79724"/>
                    <a:pt x="3715" y="77629"/>
                    <a:pt x="3238" y="77152"/>
                  </a:cubicBezTo>
                  <a:cubicBezTo>
                    <a:pt x="2762" y="76676"/>
                    <a:pt x="1238" y="74390"/>
                    <a:pt x="1048" y="74200"/>
                  </a:cubicBezTo>
                  <a:cubicBezTo>
                    <a:pt x="854" y="73935"/>
                    <a:pt x="694" y="73647"/>
                    <a:pt x="571" y="73342"/>
                  </a:cubicBezTo>
                  <a:cubicBezTo>
                    <a:pt x="571" y="73342"/>
                    <a:pt x="571" y="73342"/>
                    <a:pt x="571" y="73342"/>
                  </a:cubicBezTo>
                  <a:cubicBezTo>
                    <a:pt x="603" y="73121"/>
                    <a:pt x="603" y="72897"/>
                    <a:pt x="571" y="72676"/>
                  </a:cubicBezTo>
                  <a:cubicBezTo>
                    <a:pt x="336" y="71926"/>
                    <a:pt x="145" y="71162"/>
                    <a:pt x="0" y="70390"/>
                  </a:cubicBezTo>
                  <a:cubicBezTo>
                    <a:pt x="0" y="71247"/>
                    <a:pt x="0" y="68675"/>
                    <a:pt x="0" y="68294"/>
                  </a:cubicBezTo>
                  <a:cubicBezTo>
                    <a:pt x="415" y="58694"/>
                    <a:pt x="3481" y="49397"/>
                    <a:pt x="8858" y="41434"/>
                  </a:cubicBezTo>
                  <a:cubicBezTo>
                    <a:pt x="20164" y="21859"/>
                    <a:pt x="39824" y="8554"/>
                    <a:pt x="62198" y="5334"/>
                  </a:cubicBezTo>
                  <a:cubicBezTo>
                    <a:pt x="74962" y="3238"/>
                    <a:pt x="86677" y="1905"/>
                    <a:pt x="100298" y="0"/>
                  </a:cubicBezTo>
                  <a:lnTo>
                    <a:pt x="103346" y="0"/>
                  </a:lnTo>
                  <a:cubicBezTo>
                    <a:pt x="88871" y="10026"/>
                    <a:pt x="81457" y="27485"/>
                    <a:pt x="84296" y="44863"/>
                  </a:cubicBezTo>
                  <a:cubicBezTo>
                    <a:pt x="88297" y="91630"/>
                    <a:pt x="323469" y="156400"/>
                    <a:pt x="382619" y="158305"/>
                  </a:cubicBezTo>
                  <a:cubicBezTo>
                    <a:pt x="441770" y="160210"/>
                    <a:pt x="281654" y="197072"/>
                    <a:pt x="176117" y="169164"/>
                  </a:cubicBezTo>
                  <a:cubicBezTo>
                    <a:pt x="110966" y="151924"/>
                    <a:pt x="106204" y="184975"/>
                    <a:pt x="112014" y="212788"/>
                  </a:cubicBezTo>
                  <a:cubicBezTo>
                    <a:pt x="105671" y="210825"/>
                    <a:pt x="99007" y="210114"/>
                    <a:pt x="92392" y="210693"/>
                  </a:cubicBezTo>
                  <a:cubicBezTo>
                    <a:pt x="89889" y="211029"/>
                    <a:pt x="87449" y="211736"/>
                    <a:pt x="85154" y="212788"/>
                  </a:cubicBezTo>
                  <a:lnTo>
                    <a:pt x="85154" y="212788"/>
                  </a:lnTo>
                  <a:lnTo>
                    <a:pt x="84487" y="212788"/>
                  </a:lnTo>
                  <a:cubicBezTo>
                    <a:pt x="83726" y="211537"/>
                    <a:pt x="83058" y="210232"/>
                    <a:pt x="82486" y="208883"/>
                  </a:cubicBezTo>
                  <a:lnTo>
                    <a:pt x="82487" y="208121"/>
                  </a:lnTo>
                  <a:cubicBezTo>
                    <a:pt x="81815" y="206377"/>
                    <a:pt x="81243" y="204596"/>
                    <a:pt x="80772" y="202787"/>
                  </a:cubicBezTo>
                  <a:cubicBezTo>
                    <a:pt x="79850" y="199241"/>
                    <a:pt x="79119" y="195648"/>
                    <a:pt x="78581" y="192024"/>
                  </a:cubicBezTo>
                  <a:cubicBezTo>
                    <a:pt x="78620" y="191835"/>
                    <a:pt x="78620" y="191641"/>
                    <a:pt x="78581" y="191452"/>
                  </a:cubicBezTo>
                  <a:cubicBezTo>
                    <a:pt x="78581" y="190976"/>
                    <a:pt x="78581" y="190500"/>
                    <a:pt x="78581" y="190024"/>
                  </a:cubicBezTo>
                  <a:cubicBezTo>
                    <a:pt x="78581" y="187642"/>
                    <a:pt x="78581" y="185356"/>
                    <a:pt x="77914" y="183071"/>
                  </a:cubicBezTo>
                  <a:cubicBezTo>
                    <a:pt x="77152" y="174593"/>
                    <a:pt x="76486" y="166116"/>
                    <a:pt x="75533" y="157639"/>
                  </a:cubicBezTo>
                  <a:cubicBezTo>
                    <a:pt x="72390" y="139255"/>
                    <a:pt x="69533" y="119634"/>
                    <a:pt x="56007" y="108299"/>
                  </a:cubicBezTo>
                  <a:close/>
                </a:path>
              </a:pathLst>
            </a:custGeom>
            <a:solidFill>
              <a:srgbClr val="E6DAC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xmlns="" id="{8C3A26EF-B05F-47BC-A1E5-2013E8CBE111}"/>
                </a:ext>
              </a:extLst>
            </p:cNvPr>
            <p:cNvSpPr/>
            <p:nvPr/>
          </p:nvSpPr>
          <p:spPr>
            <a:xfrm>
              <a:off x="-5790" y="3252816"/>
              <a:ext cx="1081783" cy="1829768"/>
            </a:xfrm>
            <a:custGeom>
              <a:avLst/>
              <a:gdLst>
                <a:gd name="connsiteX0" fmla="*/ 0 w 671702"/>
                <a:gd name="connsiteY0" fmla="*/ 152305 h 1136142"/>
                <a:gd name="connsiteX1" fmla="*/ 52007 w 671702"/>
                <a:gd name="connsiteY1" fmla="*/ 142304 h 1136142"/>
                <a:gd name="connsiteX2" fmla="*/ 253175 w 671702"/>
                <a:gd name="connsiteY2" fmla="*/ 92964 h 1136142"/>
                <a:gd name="connsiteX3" fmla="*/ 352044 w 671702"/>
                <a:gd name="connsiteY3" fmla="*/ 64389 h 1136142"/>
                <a:gd name="connsiteX4" fmla="*/ 446342 w 671702"/>
                <a:gd name="connsiteY4" fmla="*/ 33814 h 1136142"/>
                <a:gd name="connsiteX5" fmla="*/ 542354 w 671702"/>
                <a:gd name="connsiteY5" fmla="*/ 0 h 1136142"/>
                <a:gd name="connsiteX6" fmla="*/ 516922 w 671702"/>
                <a:gd name="connsiteY6" fmla="*/ 34671 h 1136142"/>
                <a:gd name="connsiteX7" fmla="*/ 469297 w 671702"/>
                <a:gd name="connsiteY7" fmla="*/ 120396 h 1136142"/>
                <a:gd name="connsiteX8" fmla="*/ 407384 w 671702"/>
                <a:gd name="connsiteY8" fmla="*/ 317468 h 1136142"/>
                <a:gd name="connsiteX9" fmla="*/ 394811 w 671702"/>
                <a:gd name="connsiteY9" fmla="*/ 399288 h 1136142"/>
                <a:gd name="connsiteX10" fmla="*/ 387096 w 671702"/>
                <a:gd name="connsiteY10" fmla="*/ 483489 h 1136142"/>
                <a:gd name="connsiteX11" fmla="*/ 390886 w 671702"/>
                <a:gd name="connsiteY11" fmla="*/ 488219 h 1136142"/>
                <a:gd name="connsiteX12" fmla="*/ 395573 w 671702"/>
                <a:gd name="connsiteY12" fmla="*/ 484727 h 1136142"/>
                <a:gd name="connsiteX13" fmla="*/ 405574 w 671702"/>
                <a:gd name="connsiteY13" fmla="*/ 433102 h 1136142"/>
                <a:gd name="connsiteX14" fmla="*/ 413766 w 671702"/>
                <a:gd name="connsiteY14" fmla="*/ 380524 h 1136142"/>
                <a:gd name="connsiteX15" fmla="*/ 434531 w 671702"/>
                <a:gd name="connsiteY15" fmla="*/ 277654 h 1136142"/>
                <a:gd name="connsiteX16" fmla="*/ 506063 w 671702"/>
                <a:gd name="connsiteY16" fmla="*/ 85916 h 1136142"/>
                <a:gd name="connsiteX17" fmla="*/ 545782 w 671702"/>
                <a:gd name="connsiteY17" fmla="*/ 25432 h 1136142"/>
                <a:gd name="connsiteX18" fmla="*/ 546545 w 671702"/>
                <a:gd name="connsiteY18" fmla="*/ 24289 h 1136142"/>
                <a:gd name="connsiteX19" fmla="*/ 531971 w 671702"/>
                <a:gd name="connsiteY19" fmla="*/ 56483 h 1136142"/>
                <a:gd name="connsiteX20" fmla="*/ 468820 w 671702"/>
                <a:gd name="connsiteY20" fmla="*/ 260795 h 1136142"/>
                <a:gd name="connsiteX21" fmla="*/ 449294 w 671702"/>
                <a:gd name="connsiteY21" fmla="*/ 479298 h 1136142"/>
                <a:gd name="connsiteX22" fmla="*/ 460438 w 671702"/>
                <a:gd name="connsiteY22" fmla="*/ 695230 h 1136142"/>
                <a:gd name="connsiteX23" fmla="*/ 495300 w 671702"/>
                <a:gd name="connsiteY23" fmla="*/ 843439 h 1136142"/>
                <a:gd name="connsiteX24" fmla="*/ 526256 w 671702"/>
                <a:gd name="connsiteY24" fmla="*/ 908876 h 1136142"/>
                <a:gd name="connsiteX25" fmla="*/ 555784 w 671702"/>
                <a:gd name="connsiteY25" fmla="*/ 955167 h 1136142"/>
                <a:gd name="connsiteX26" fmla="*/ 555117 w 671702"/>
                <a:gd name="connsiteY26" fmla="*/ 960025 h 1136142"/>
                <a:gd name="connsiteX27" fmla="*/ 565404 w 671702"/>
                <a:gd name="connsiteY27" fmla="*/ 977456 h 1136142"/>
                <a:gd name="connsiteX28" fmla="*/ 556927 w 671702"/>
                <a:gd name="connsiteY28" fmla="*/ 979837 h 1136142"/>
                <a:gd name="connsiteX29" fmla="*/ 555974 w 671702"/>
                <a:gd name="connsiteY29" fmla="*/ 979837 h 1136142"/>
                <a:gd name="connsiteX30" fmla="*/ 542354 w 671702"/>
                <a:gd name="connsiteY30" fmla="*/ 975360 h 1136142"/>
                <a:gd name="connsiteX31" fmla="*/ 514350 w 671702"/>
                <a:gd name="connsiteY31" fmla="*/ 956215 h 1136142"/>
                <a:gd name="connsiteX32" fmla="*/ 473678 w 671702"/>
                <a:gd name="connsiteY32" fmla="*/ 895826 h 1136142"/>
                <a:gd name="connsiteX33" fmla="*/ 443579 w 671702"/>
                <a:gd name="connsiteY33" fmla="*/ 809530 h 1136142"/>
                <a:gd name="connsiteX34" fmla="*/ 431578 w 671702"/>
                <a:gd name="connsiteY34" fmla="*/ 760381 h 1136142"/>
                <a:gd name="connsiteX35" fmla="*/ 417481 w 671702"/>
                <a:gd name="connsiteY35" fmla="*/ 711899 h 1136142"/>
                <a:gd name="connsiteX36" fmla="*/ 412147 w 671702"/>
                <a:gd name="connsiteY36" fmla="*/ 698659 h 1136142"/>
                <a:gd name="connsiteX37" fmla="*/ 408051 w 671702"/>
                <a:gd name="connsiteY37" fmla="*/ 696468 h 1136142"/>
                <a:gd name="connsiteX38" fmla="*/ 405860 w 671702"/>
                <a:gd name="connsiteY38" fmla="*/ 700564 h 1136142"/>
                <a:gd name="connsiteX39" fmla="*/ 453485 w 671702"/>
                <a:gd name="connsiteY39" fmla="*/ 892016 h 1136142"/>
                <a:gd name="connsiteX40" fmla="*/ 525113 w 671702"/>
                <a:gd name="connsiteY40" fmla="*/ 988314 h 1136142"/>
                <a:gd name="connsiteX41" fmla="*/ 433007 w 671702"/>
                <a:gd name="connsiteY41" fmla="*/ 1013365 h 1136142"/>
                <a:gd name="connsiteX42" fmla="*/ 235934 w 671702"/>
                <a:gd name="connsiteY42" fmla="*/ 1066419 h 1136142"/>
                <a:gd name="connsiteX43" fmla="*/ 39243 w 671702"/>
                <a:gd name="connsiteY43" fmla="*/ 1123569 h 1136142"/>
                <a:gd name="connsiteX44" fmla="*/ 0 w 671702"/>
                <a:gd name="connsiteY44" fmla="*/ 1136142 h 1136142"/>
                <a:gd name="connsiteX45" fmla="*/ 0 w 671702"/>
                <a:gd name="connsiteY45" fmla="*/ 152305 h 1136142"/>
                <a:gd name="connsiteX46" fmla="*/ 665226 w 671702"/>
                <a:gd name="connsiteY46" fmla="*/ 854107 h 1136142"/>
                <a:gd name="connsiteX47" fmla="*/ 665226 w 671702"/>
                <a:gd name="connsiteY47" fmla="*/ 854107 h 1136142"/>
                <a:gd name="connsiteX48" fmla="*/ 648748 w 671702"/>
                <a:gd name="connsiteY48" fmla="*/ 900970 h 1136142"/>
                <a:gd name="connsiteX49" fmla="*/ 629698 w 671702"/>
                <a:gd name="connsiteY49" fmla="*/ 943927 h 1136142"/>
                <a:gd name="connsiteX50" fmla="*/ 625983 w 671702"/>
                <a:gd name="connsiteY50" fmla="*/ 950119 h 1136142"/>
                <a:gd name="connsiteX51" fmla="*/ 624745 w 671702"/>
                <a:gd name="connsiteY51" fmla="*/ 951643 h 1136142"/>
                <a:gd name="connsiteX52" fmla="*/ 623126 w 671702"/>
                <a:gd name="connsiteY52" fmla="*/ 953262 h 1136142"/>
                <a:gd name="connsiteX53" fmla="*/ 622363 w 671702"/>
                <a:gd name="connsiteY53" fmla="*/ 953262 h 1136142"/>
                <a:gd name="connsiteX54" fmla="*/ 620459 w 671702"/>
                <a:gd name="connsiteY54" fmla="*/ 953262 h 1136142"/>
                <a:gd name="connsiteX55" fmla="*/ 617982 w 671702"/>
                <a:gd name="connsiteY55" fmla="*/ 954024 h 1136142"/>
                <a:gd name="connsiteX56" fmla="*/ 612553 w 671702"/>
                <a:gd name="connsiteY56" fmla="*/ 954500 h 1136142"/>
                <a:gd name="connsiteX57" fmla="*/ 608267 w 671702"/>
                <a:gd name="connsiteY57" fmla="*/ 954500 h 1136142"/>
                <a:gd name="connsiteX58" fmla="*/ 609029 w 671702"/>
                <a:gd name="connsiteY58" fmla="*/ 949262 h 1136142"/>
                <a:gd name="connsiteX59" fmla="*/ 609029 w 671702"/>
                <a:gd name="connsiteY59" fmla="*/ 948404 h 1136142"/>
                <a:gd name="connsiteX60" fmla="*/ 638175 w 671702"/>
                <a:gd name="connsiteY60" fmla="*/ 894112 h 1136142"/>
                <a:gd name="connsiteX61" fmla="*/ 650367 w 671702"/>
                <a:gd name="connsiteY61" fmla="*/ 860012 h 1136142"/>
                <a:gd name="connsiteX62" fmla="*/ 653701 w 671702"/>
                <a:gd name="connsiteY62" fmla="*/ 843629 h 1136142"/>
                <a:gd name="connsiteX63" fmla="*/ 654844 w 671702"/>
                <a:gd name="connsiteY63" fmla="*/ 838295 h 1136142"/>
                <a:gd name="connsiteX64" fmla="*/ 671703 w 671702"/>
                <a:gd name="connsiteY64" fmla="*/ 832866 h 1136142"/>
                <a:gd name="connsiteX65" fmla="*/ 665226 w 671702"/>
                <a:gd name="connsiteY65" fmla="*/ 854107 h 113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71702" h="1136142">
                  <a:moveTo>
                    <a:pt x="0" y="152305"/>
                  </a:moveTo>
                  <a:cubicBezTo>
                    <a:pt x="17336" y="149193"/>
                    <a:pt x="34671" y="145860"/>
                    <a:pt x="52007" y="142304"/>
                  </a:cubicBezTo>
                  <a:cubicBezTo>
                    <a:pt x="119634" y="128492"/>
                    <a:pt x="186595" y="111442"/>
                    <a:pt x="253175" y="92964"/>
                  </a:cubicBezTo>
                  <a:cubicBezTo>
                    <a:pt x="286226" y="83439"/>
                    <a:pt x="319088" y="73914"/>
                    <a:pt x="352044" y="64389"/>
                  </a:cubicBezTo>
                  <a:cubicBezTo>
                    <a:pt x="385000" y="54864"/>
                    <a:pt x="415385" y="45815"/>
                    <a:pt x="446342" y="33814"/>
                  </a:cubicBezTo>
                  <a:cubicBezTo>
                    <a:pt x="477669" y="20706"/>
                    <a:pt x="509726" y="9416"/>
                    <a:pt x="542354" y="0"/>
                  </a:cubicBezTo>
                  <a:cubicBezTo>
                    <a:pt x="533876" y="11525"/>
                    <a:pt x="525209" y="22955"/>
                    <a:pt x="516922" y="34671"/>
                  </a:cubicBezTo>
                  <a:cubicBezTo>
                    <a:pt x="498139" y="61531"/>
                    <a:pt x="482180" y="90258"/>
                    <a:pt x="469297" y="120396"/>
                  </a:cubicBezTo>
                  <a:cubicBezTo>
                    <a:pt x="441086" y="183463"/>
                    <a:pt x="420309" y="249599"/>
                    <a:pt x="407384" y="317468"/>
                  </a:cubicBezTo>
                  <a:cubicBezTo>
                    <a:pt x="402336" y="344615"/>
                    <a:pt x="398431" y="371951"/>
                    <a:pt x="394811" y="399288"/>
                  </a:cubicBezTo>
                  <a:cubicBezTo>
                    <a:pt x="389964" y="427100"/>
                    <a:pt x="387384" y="455259"/>
                    <a:pt x="387096" y="483489"/>
                  </a:cubicBezTo>
                  <a:cubicBezTo>
                    <a:pt x="386836" y="485842"/>
                    <a:pt x="388533" y="487960"/>
                    <a:pt x="390886" y="488219"/>
                  </a:cubicBezTo>
                  <a:cubicBezTo>
                    <a:pt x="393123" y="488466"/>
                    <a:pt x="395170" y="486941"/>
                    <a:pt x="395573" y="484727"/>
                  </a:cubicBezTo>
                  <a:cubicBezTo>
                    <a:pt x="400095" y="467770"/>
                    <a:pt x="403437" y="450521"/>
                    <a:pt x="405574" y="433102"/>
                  </a:cubicBezTo>
                  <a:cubicBezTo>
                    <a:pt x="408146" y="415576"/>
                    <a:pt x="410813" y="398050"/>
                    <a:pt x="413766" y="380524"/>
                  </a:cubicBezTo>
                  <a:cubicBezTo>
                    <a:pt x="419481" y="346139"/>
                    <a:pt x="425863" y="311467"/>
                    <a:pt x="434531" y="277654"/>
                  </a:cubicBezTo>
                  <a:cubicBezTo>
                    <a:pt x="451135" y="211269"/>
                    <a:pt x="475129" y="146955"/>
                    <a:pt x="506063" y="85916"/>
                  </a:cubicBezTo>
                  <a:cubicBezTo>
                    <a:pt x="517794" y="64803"/>
                    <a:pt x="531070" y="44587"/>
                    <a:pt x="545782" y="25432"/>
                  </a:cubicBezTo>
                  <a:lnTo>
                    <a:pt x="546545" y="24289"/>
                  </a:lnTo>
                  <a:cubicBezTo>
                    <a:pt x="541592" y="34957"/>
                    <a:pt x="537020" y="45625"/>
                    <a:pt x="531971" y="56483"/>
                  </a:cubicBezTo>
                  <a:cubicBezTo>
                    <a:pt x="503318" y="122001"/>
                    <a:pt x="482135" y="190536"/>
                    <a:pt x="468820" y="260795"/>
                  </a:cubicBezTo>
                  <a:cubicBezTo>
                    <a:pt x="455938" y="332919"/>
                    <a:pt x="449404" y="406033"/>
                    <a:pt x="449294" y="479298"/>
                  </a:cubicBezTo>
                  <a:cubicBezTo>
                    <a:pt x="448143" y="551444"/>
                    <a:pt x="451866" y="623586"/>
                    <a:pt x="460438" y="695230"/>
                  </a:cubicBezTo>
                  <a:cubicBezTo>
                    <a:pt x="466064" y="745854"/>
                    <a:pt x="477769" y="795616"/>
                    <a:pt x="495300" y="843439"/>
                  </a:cubicBezTo>
                  <a:cubicBezTo>
                    <a:pt x="504164" y="865910"/>
                    <a:pt x="514505" y="887770"/>
                    <a:pt x="526256" y="908876"/>
                  </a:cubicBezTo>
                  <a:cubicBezTo>
                    <a:pt x="534753" y="925125"/>
                    <a:pt x="544632" y="940612"/>
                    <a:pt x="555784" y="955167"/>
                  </a:cubicBezTo>
                  <a:cubicBezTo>
                    <a:pt x="555316" y="956743"/>
                    <a:pt x="555091" y="958381"/>
                    <a:pt x="555117" y="960025"/>
                  </a:cubicBezTo>
                  <a:cubicBezTo>
                    <a:pt x="555871" y="967047"/>
                    <a:pt x="559621" y="973402"/>
                    <a:pt x="565404" y="977456"/>
                  </a:cubicBezTo>
                  <a:lnTo>
                    <a:pt x="556927" y="979837"/>
                  </a:lnTo>
                  <a:lnTo>
                    <a:pt x="555974" y="979837"/>
                  </a:lnTo>
                  <a:cubicBezTo>
                    <a:pt x="551286" y="978839"/>
                    <a:pt x="546720" y="977338"/>
                    <a:pt x="542354" y="975360"/>
                  </a:cubicBezTo>
                  <a:cubicBezTo>
                    <a:pt x="531961" y="970684"/>
                    <a:pt x="522479" y="964202"/>
                    <a:pt x="514350" y="956215"/>
                  </a:cubicBezTo>
                  <a:cubicBezTo>
                    <a:pt x="497390" y="938599"/>
                    <a:pt x="483627" y="918164"/>
                    <a:pt x="473678" y="895826"/>
                  </a:cubicBezTo>
                  <a:cubicBezTo>
                    <a:pt x="460797" y="868135"/>
                    <a:pt x="450714" y="839226"/>
                    <a:pt x="443579" y="809530"/>
                  </a:cubicBezTo>
                  <a:cubicBezTo>
                    <a:pt x="439293" y="793147"/>
                    <a:pt x="435578" y="776764"/>
                    <a:pt x="431578" y="760381"/>
                  </a:cubicBezTo>
                  <a:cubicBezTo>
                    <a:pt x="428028" y="743908"/>
                    <a:pt x="423317" y="727707"/>
                    <a:pt x="417481" y="711899"/>
                  </a:cubicBezTo>
                  <a:cubicBezTo>
                    <a:pt x="415671" y="707517"/>
                    <a:pt x="413957" y="703135"/>
                    <a:pt x="412147" y="698659"/>
                  </a:cubicBezTo>
                  <a:cubicBezTo>
                    <a:pt x="411621" y="696923"/>
                    <a:pt x="409787" y="695942"/>
                    <a:pt x="408051" y="696468"/>
                  </a:cubicBezTo>
                  <a:cubicBezTo>
                    <a:pt x="406315" y="696994"/>
                    <a:pt x="405334" y="698828"/>
                    <a:pt x="405860" y="700564"/>
                  </a:cubicBezTo>
                  <a:cubicBezTo>
                    <a:pt x="421005" y="764476"/>
                    <a:pt x="429292" y="830961"/>
                    <a:pt x="453485" y="892016"/>
                  </a:cubicBezTo>
                  <a:cubicBezTo>
                    <a:pt x="468154" y="928402"/>
                    <a:pt x="490728" y="968216"/>
                    <a:pt x="525113" y="988314"/>
                  </a:cubicBezTo>
                  <a:cubicBezTo>
                    <a:pt x="494443" y="997013"/>
                    <a:pt x="463741" y="1005364"/>
                    <a:pt x="433007" y="1013365"/>
                  </a:cubicBezTo>
                  <a:cubicBezTo>
                    <a:pt x="367284" y="1030700"/>
                    <a:pt x="301593" y="1048385"/>
                    <a:pt x="235934" y="1066419"/>
                  </a:cubicBezTo>
                  <a:cubicBezTo>
                    <a:pt x="170117" y="1084421"/>
                    <a:pt x="104394" y="1102995"/>
                    <a:pt x="39243" y="1123569"/>
                  </a:cubicBezTo>
                  <a:lnTo>
                    <a:pt x="0" y="1136142"/>
                  </a:lnTo>
                  <a:lnTo>
                    <a:pt x="0" y="152305"/>
                  </a:lnTo>
                  <a:close/>
                  <a:moveTo>
                    <a:pt x="665226" y="854107"/>
                  </a:moveTo>
                  <a:lnTo>
                    <a:pt x="665226" y="854107"/>
                  </a:lnTo>
                  <a:cubicBezTo>
                    <a:pt x="660368" y="869918"/>
                    <a:pt x="655034" y="885730"/>
                    <a:pt x="648748" y="900970"/>
                  </a:cubicBezTo>
                  <a:cubicBezTo>
                    <a:pt x="642461" y="916210"/>
                    <a:pt x="636270" y="929545"/>
                    <a:pt x="629698" y="943927"/>
                  </a:cubicBezTo>
                  <a:cubicBezTo>
                    <a:pt x="628608" y="946077"/>
                    <a:pt x="627367" y="948146"/>
                    <a:pt x="625983" y="950119"/>
                  </a:cubicBezTo>
                  <a:cubicBezTo>
                    <a:pt x="626936" y="948785"/>
                    <a:pt x="625031" y="951262"/>
                    <a:pt x="624745" y="951643"/>
                  </a:cubicBezTo>
                  <a:cubicBezTo>
                    <a:pt x="624253" y="952229"/>
                    <a:pt x="623712" y="952771"/>
                    <a:pt x="623126" y="953262"/>
                  </a:cubicBezTo>
                  <a:cubicBezTo>
                    <a:pt x="623792" y="952595"/>
                    <a:pt x="623126" y="953262"/>
                    <a:pt x="622363" y="953262"/>
                  </a:cubicBezTo>
                  <a:lnTo>
                    <a:pt x="620459" y="953262"/>
                  </a:lnTo>
                  <a:cubicBezTo>
                    <a:pt x="619887" y="953262"/>
                    <a:pt x="616934" y="954119"/>
                    <a:pt x="617982" y="954024"/>
                  </a:cubicBezTo>
                  <a:lnTo>
                    <a:pt x="612553" y="954500"/>
                  </a:lnTo>
                  <a:cubicBezTo>
                    <a:pt x="611126" y="954595"/>
                    <a:pt x="609694" y="954595"/>
                    <a:pt x="608267" y="954500"/>
                  </a:cubicBezTo>
                  <a:cubicBezTo>
                    <a:pt x="608763" y="952798"/>
                    <a:pt x="609020" y="951035"/>
                    <a:pt x="609029" y="949262"/>
                  </a:cubicBezTo>
                  <a:lnTo>
                    <a:pt x="609029" y="948404"/>
                  </a:lnTo>
                  <a:cubicBezTo>
                    <a:pt x="619682" y="930826"/>
                    <a:pt x="629411" y="912704"/>
                    <a:pt x="638175" y="894112"/>
                  </a:cubicBezTo>
                  <a:cubicBezTo>
                    <a:pt x="643337" y="883168"/>
                    <a:pt x="647420" y="871748"/>
                    <a:pt x="650367" y="860012"/>
                  </a:cubicBezTo>
                  <a:cubicBezTo>
                    <a:pt x="651605" y="854583"/>
                    <a:pt x="652463" y="849154"/>
                    <a:pt x="653701" y="843629"/>
                  </a:cubicBezTo>
                  <a:cubicBezTo>
                    <a:pt x="654192" y="841877"/>
                    <a:pt x="654574" y="840095"/>
                    <a:pt x="654844" y="838295"/>
                  </a:cubicBezTo>
                  <a:lnTo>
                    <a:pt x="671703" y="832866"/>
                  </a:lnTo>
                  <a:cubicBezTo>
                    <a:pt x="669608" y="840010"/>
                    <a:pt x="667417" y="847058"/>
                    <a:pt x="665226" y="854107"/>
                  </a:cubicBezTo>
                  <a:close/>
                </a:path>
              </a:pathLst>
            </a:custGeom>
            <a:solidFill>
              <a:srgbClr val="8147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xmlns="" id="{C0947AE0-6E18-46D2-BAA7-090F3F22C428}"/>
                </a:ext>
              </a:extLst>
            </p:cNvPr>
            <p:cNvSpPr/>
            <p:nvPr/>
          </p:nvSpPr>
          <p:spPr>
            <a:xfrm>
              <a:off x="-5790" y="1605215"/>
              <a:ext cx="3952737" cy="3552228"/>
            </a:xfrm>
            <a:custGeom>
              <a:avLst/>
              <a:gdLst>
                <a:gd name="connsiteX0" fmla="*/ 2437162 w 2454339"/>
                <a:gd name="connsiteY0" fmla="*/ 1384314 h 2205654"/>
                <a:gd name="connsiteX1" fmla="*/ 2412873 w 2454339"/>
                <a:gd name="connsiteY1" fmla="*/ 1341547 h 2205654"/>
                <a:gd name="connsiteX2" fmla="*/ 2372963 w 2454339"/>
                <a:gd name="connsiteY2" fmla="*/ 1248487 h 2205654"/>
                <a:gd name="connsiteX3" fmla="*/ 2346484 w 2454339"/>
                <a:gd name="connsiteY3" fmla="*/ 1143712 h 2205654"/>
                <a:gd name="connsiteX4" fmla="*/ 2334387 w 2454339"/>
                <a:gd name="connsiteY4" fmla="*/ 1090087 h 2205654"/>
                <a:gd name="connsiteX5" fmla="*/ 2318861 w 2454339"/>
                <a:gd name="connsiteY5" fmla="*/ 1040175 h 2205654"/>
                <a:gd name="connsiteX6" fmla="*/ 2291906 w 2454339"/>
                <a:gd name="connsiteY6" fmla="*/ 930447 h 2205654"/>
                <a:gd name="connsiteX7" fmla="*/ 2279333 w 2454339"/>
                <a:gd name="connsiteY7" fmla="*/ 875869 h 2205654"/>
                <a:gd name="connsiteX8" fmla="*/ 2272570 w 2454339"/>
                <a:gd name="connsiteY8" fmla="*/ 850152 h 2205654"/>
                <a:gd name="connsiteX9" fmla="*/ 2267712 w 2454339"/>
                <a:gd name="connsiteY9" fmla="*/ 836626 h 2205654"/>
                <a:gd name="connsiteX10" fmla="*/ 2266093 w 2454339"/>
                <a:gd name="connsiteY10" fmla="*/ 833102 h 2205654"/>
                <a:gd name="connsiteX11" fmla="*/ 2266093 w 2454339"/>
                <a:gd name="connsiteY11" fmla="*/ 831864 h 2205654"/>
                <a:gd name="connsiteX12" fmla="*/ 2267426 w 2454339"/>
                <a:gd name="connsiteY12" fmla="*/ 827673 h 2205654"/>
                <a:gd name="connsiteX13" fmla="*/ 2268665 w 2454339"/>
                <a:gd name="connsiteY13" fmla="*/ 825387 h 2205654"/>
                <a:gd name="connsiteX14" fmla="*/ 2272665 w 2454339"/>
                <a:gd name="connsiteY14" fmla="*/ 818814 h 2205654"/>
                <a:gd name="connsiteX15" fmla="*/ 2274284 w 2454339"/>
                <a:gd name="connsiteY15" fmla="*/ 816528 h 2205654"/>
                <a:gd name="connsiteX16" fmla="*/ 2277999 w 2454339"/>
                <a:gd name="connsiteY16" fmla="*/ 811956 h 2205654"/>
                <a:gd name="connsiteX17" fmla="*/ 2302002 w 2454339"/>
                <a:gd name="connsiteY17" fmla="*/ 771666 h 2205654"/>
                <a:gd name="connsiteX18" fmla="*/ 2302002 w 2454339"/>
                <a:gd name="connsiteY18" fmla="*/ 722040 h 2205654"/>
                <a:gd name="connsiteX19" fmla="*/ 2292477 w 2454339"/>
                <a:gd name="connsiteY19" fmla="*/ 673368 h 2205654"/>
                <a:gd name="connsiteX20" fmla="*/ 2290667 w 2454339"/>
                <a:gd name="connsiteY20" fmla="*/ 661557 h 2205654"/>
                <a:gd name="connsiteX21" fmla="*/ 2290667 w 2454339"/>
                <a:gd name="connsiteY21" fmla="*/ 657842 h 2205654"/>
                <a:gd name="connsiteX22" fmla="*/ 2290001 w 2454339"/>
                <a:gd name="connsiteY22" fmla="*/ 651651 h 2205654"/>
                <a:gd name="connsiteX23" fmla="*/ 2288286 w 2454339"/>
                <a:gd name="connsiteY23" fmla="*/ 635649 h 2205654"/>
                <a:gd name="connsiteX24" fmla="*/ 2288286 w 2454339"/>
                <a:gd name="connsiteY24" fmla="*/ 633839 h 2205654"/>
                <a:gd name="connsiteX25" fmla="*/ 2288286 w 2454339"/>
                <a:gd name="connsiteY25" fmla="*/ 633267 h 2205654"/>
                <a:gd name="connsiteX26" fmla="*/ 2287429 w 2454339"/>
                <a:gd name="connsiteY26" fmla="*/ 625076 h 2205654"/>
                <a:gd name="connsiteX27" fmla="*/ 2288477 w 2454339"/>
                <a:gd name="connsiteY27" fmla="*/ 572784 h 2205654"/>
                <a:gd name="connsiteX28" fmla="*/ 2289429 w 2454339"/>
                <a:gd name="connsiteY28" fmla="*/ 495631 h 2205654"/>
                <a:gd name="connsiteX29" fmla="*/ 2267331 w 2454339"/>
                <a:gd name="connsiteY29" fmla="*/ 422860 h 2205654"/>
                <a:gd name="connsiteX30" fmla="*/ 2237613 w 2454339"/>
                <a:gd name="connsiteY30" fmla="*/ 368758 h 2205654"/>
                <a:gd name="connsiteX31" fmla="*/ 2229326 w 2454339"/>
                <a:gd name="connsiteY31" fmla="*/ 345136 h 2205654"/>
                <a:gd name="connsiteX32" fmla="*/ 2229326 w 2454339"/>
                <a:gd name="connsiteY32" fmla="*/ 344469 h 2205654"/>
                <a:gd name="connsiteX33" fmla="*/ 2229326 w 2454339"/>
                <a:gd name="connsiteY33" fmla="*/ 332087 h 2205654"/>
                <a:gd name="connsiteX34" fmla="*/ 2229993 w 2454339"/>
                <a:gd name="connsiteY34" fmla="*/ 305607 h 2205654"/>
                <a:gd name="connsiteX35" fmla="*/ 2233422 w 2454339"/>
                <a:gd name="connsiteY35" fmla="*/ 257982 h 2205654"/>
                <a:gd name="connsiteX36" fmla="*/ 2222754 w 2454339"/>
                <a:gd name="connsiteY36" fmla="*/ 216549 h 2205654"/>
                <a:gd name="connsiteX37" fmla="*/ 2188464 w 2454339"/>
                <a:gd name="connsiteY37" fmla="*/ 186640 h 2205654"/>
                <a:gd name="connsiteX38" fmla="*/ 2105311 w 2454339"/>
                <a:gd name="connsiteY38" fmla="*/ 165495 h 2205654"/>
                <a:gd name="connsiteX39" fmla="*/ 2095786 w 2454339"/>
                <a:gd name="connsiteY39" fmla="*/ 162828 h 2205654"/>
                <a:gd name="connsiteX40" fmla="*/ 2091595 w 2454339"/>
                <a:gd name="connsiteY40" fmla="*/ 161399 h 2205654"/>
                <a:gd name="connsiteX41" fmla="*/ 2089214 w 2454339"/>
                <a:gd name="connsiteY41" fmla="*/ 160446 h 2205654"/>
                <a:gd name="connsiteX42" fmla="*/ 2077974 w 2454339"/>
                <a:gd name="connsiteY42" fmla="*/ 153779 h 2205654"/>
                <a:gd name="connsiteX43" fmla="*/ 2073688 w 2454339"/>
                <a:gd name="connsiteY43" fmla="*/ 149969 h 2205654"/>
                <a:gd name="connsiteX44" fmla="*/ 2068449 w 2454339"/>
                <a:gd name="connsiteY44" fmla="*/ 144540 h 2205654"/>
                <a:gd name="connsiteX45" fmla="*/ 2063782 w 2454339"/>
                <a:gd name="connsiteY45" fmla="*/ 138920 h 2205654"/>
                <a:gd name="connsiteX46" fmla="*/ 2063782 w 2454339"/>
                <a:gd name="connsiteY46" fmla="*/ 138920 h 2205654"/>
                <a:gd name="connsiteX47" fmla="*/ 2060829 w 2454339"/>
                <a:gd name="connsiteY47" fmla="*/ 134634 h 2205654"/>
                <a:gd name="connsiteX48" fmla="*/ 2028254 w 2454339"/>
                <a:gd name="connsiteY48" fmla="*/ 88152 h 2205654"/>
                <a:gd name="connsiteX49" fmla="*/ 1978628 w 2454339"/>
                <a:gd name="connsiteY49" fmla="*/ 63768 h 2205654"/>
                <a:gd name="connsiteX50" fmla="*/ 1924907 w 2454339"/>
                <a:gd name="connsiteY50" fmla="*/ 63196 h 2205654"/>
                <a:gd name="connsiteX51" fmla="*/ 1903667 w 2454339"/>
                <a:gd name="connsiteY51" fmla="*/ 63196 h 2205654"/>
                <a:gd name="connsiteX52" fmla="*/ 1900714 w 2454339"/>
                <a:gd name="connsiteY52" fmla="*/ 62339 h 2205654"/>
                <a:gd name="connsiteX53" fmla="*/ 1863662 w 2454339"/>
                <a:gd name="connsiteY53" fmla="*/ 47861 h 2205654"/>
                <a:gd name="connsiteX54" fmla="*/ 1845278 w 2454339"/>
                <a:gd name="connsiteY54" fmla="*/ 36050 h 2205654"/>
                <a:gd name="connsiteX55" fmla="*/ 1821942 w 2454339"/>
                <a:gd name="connsiteY55" fmla="*/ 25096 h 2205654"/>
                <a:gd name="connsiteX56" fmla="*/ 1772222 w 2454339"/>
                <a:gd name="connsiteY56" fmla="*/ 13857 h 2205654"/>
                <a:gd name="connsiteX57" fmla="*/ 1722025 w 2454339"/>
                <a:gd name="connsiteY57" fmla="*/ 9285 h 2205654"/>
                <a:gd name="connsiteX58" fmla="*/ 1700975 w 2454339"/>
                <a:gd name="connsiteY58" fmla="*/ 6332 h 2205654"/>
                <a:gd name="connsiteX59" fmla="*/ 1672400 w 2454339"/>
                <a:gd name="connsiteY59" fmla="*/ 1855 h 2205654"/>
                <a:gd name="connsiteX60" fmla="*/ 1576197 w 2454339"/>
                <a:gd name="connsiteY60" fmla="*/ 20429 h 2205654"/>
                <a:gd name="connsiteX61" fmla="*/ 1543241 w 2454339"/>
                <a:gd name="connsiteY61" fmla="*/ 101677 h 2205654"/>
                <a:gd name="connsiteX62" fmla="*/ 1568577 w 2454339"/>
                <a:gd name="connsiteY62" fmla="*/ 136539 h 2205654"/>
                <a:gd name="connsiteX63" fmla="*/ 1584865 w 2454339"/>
                <a:gd name="connsiteY63" fmla="*/ 149016 h 2205654"/>
                <a:gd name="connsiteX64" fmla="*/ 1587151 w 2454339"/>
                <a:gd name="connsiteY64" fmla="*/ 150731 h 2205654"/>
                <a:gd name="connsiteX65" fmla="*/ 1589723 w 2454339"/>
                <a:gd name="connsiteY65" fmla="*/ 152826 h 2205654"/>
                <a:gd name="connsiteX66" fmla="*/ 1597057 w 2454339"/>
                <a:gd name="connsiteY66" fmla="*/ 159780 h 2205654"/>
                <a:gd name="connsiteX67" fmla="*/ 1599533 w 2454339"/>
                <a:gd name="connsiteY67" fmla="*/ 162637 h 2205654"/>
                <a:gd name="connsiteX68" fmla="*/ 1600962 w 2454339"/>
                <a:gd name="connsiteY68" fmla="*/ 164637 h 2205654"/>
                <a:gd name="connsiteX69" fmla="*/ 1605153 w 2454339"/>
                <a:gd name="connsiteY69" fmla="*/ 172353 h 2205654"/>
                <a:gd name="connsiteX70" fmla="*/ 1605915 w 2454339"/>
                <a:gd name="connsiteY70" fmla="*/ 174353 h 2205654"/>
                <a:gd name="connsiteX71" fmla="*/ 1606772 w 2454339"/>
                <a:gd name="connsiteY71" fmla="*/ 176925 h 2205654"/>
                <a:gd name="connsiteX72" fmla="*/ 1606772 w 2454339"/>
                <a:gd name="connsiteY72" fmla="*/ 177496 h 2205654"/>
                <a:gd name="connsiteX73" fmla="*/ 1606772 w 2454339"/>
                <a:gd name="connsiteY73" fmla="*/ 178163 h 2205654"/>
                <a:gd name="connsiteX74" fmla="*/ 1606772 w 2454339"/>
                <a:gd name="connsiteY74" fmla="*/ 179115 h 2205654"/>
                <a:gd name="connsiteX75" fmla="*/ 1606010 w 2454339"/>
                <a:gd name="connsiteY75" fmla="*/ 180258 h 2205654"/>
                <a:gd name="connsiteX76" fmla="*/ 1604391 w 2454339"/>
                <a:gd name="connsiteY76" fmla="*/ 181878 h 2205654"/>
                <a:gd name="connsiteX77" fmla="*/ 1602772 w 2454339"/>
                <a:gd name="connsiteY77" fmla="*/ 183306 h 2205654"/>
                <a:gd name="connsiteX78" fmla="*/ 1598105 w 2454339"/>
                <a:gd name="connsiteY78" fmla="*/ 186259 h 2205654"/>
                <a:gd name="connsiteX79" fmla="*/ 1595057 w 2454339"/>
                <a:gd name="connsiteY79" fmla="*/ 187878 h 2205654"/>
                <a:gd name="connsiteX80" fmla="*/ 1592009 w 2454339"/>
                <a:gd name="connsiteY80" fmla="*/ 189307 h 2205654"/>
                <a:gd name="connsiteX81" fmla="*/ 1534192 w 2454339"/>
                <a:gd name="connsiteY81" fmla="*/ 201213 h 2205654"/>
                <a:gd name="connsiteX82" fmla="*/ 1502188 w 2454339"/>
                <a:gd name="connsiteY82" fmla="*/ 212072 h 2205654"/>
                <a:gd name="connsiteX83" fmla="*/ 1481138 w 2454339"/>
                <a:gd name="connsiteY83" fmla="*/ 248553 h 2205654"/>
                <a:gd name="connsiteX84" fmla="*/ 1480566 w 2454339"/>
                <a:gd name="connsiteY84" fmla="*/ 253506 h 2205654"/>
                <a:gd name="connsiteX85" fmla="*/ 1480090 w 2454339"/>
                <a:gd name="connsiteY85" fmla="*/ 255315 h 2205654"/>
                <a:gd name="connsiteX86" fmla="*/ 1479042 w 2454339"/>
                <a:gd name="connsiteY86" fmla="*/ 259506 h 2205654"/>
                <a:gd name="connsiteX87" fmla="*/ 1479042 w 2454339"/>
                <a:gd name="connsiteY87" fmla="*/ 260745 h 2205654"/>
                <a:gd name="connsiteX88" fmla="*/ 1478280 w 2454339"/>
                <a:gd name="connsiteY88" fmla="*/ 262173 h 2205654"/>
                <a:gd name="connsiteX89" fmla="*/ 1477232 w 2454339"/>
                <a:gd name="connsiteY89" fmla="*/ 263126 h 2205654"/>
                <a:gd name="connsiteX90" fmla="*/ 1473803 w 2454339"/>
                <a:gd name="connsiteY90" fmla="*/ 266745 h 2205654"/>
                <a:gd name="connsiteX91" fmla="*/ 1470946 w 2454339"/>
                <a:gd name="connsiteY91" fmla="*/ 269412 h 2205654"/>
                <a:gd name="connsiteX92" fmla="*/ 1467803 w 2454339"/>
                <a:gd name="connsiteY92" fmla="*/ 271413 h 2205654"/>
                <a:gd name="connsiteX93" fmla="*/ 1459611 w 2454339"/>
                <a:gd name="connsiteY93" fmla="*/ 275413 h 2205654"/>
                <a:gd name="connsiteX94" fmla="*/ 1457992 w 2454339"/>
                <a:gd name="connsiteY94" fmla="*/ 276080 h 2205654"/>
                <a:gd name="connsiteX95" fmla="*/ 1449896 w 2454339"/>
                <a:gd name="connsiteY95" fmla="*/ 279985 h 2205654"/>
                <a:gd name="connsiteX96" fmla="*/ 1439418 w 2454339"/>
                <a:gd name="connsiteY96" fmla="*/ 286843 h 2205654"/>
                <a:gd name="connsiteX97" fmla="*/ 1436370 w 2454339"/>
                <a:gd name="connsiteY97" fmla="*/ 289129 h 2205654"/>
                <a:gd name="connsiteX98" fmla="*/ 1436370 w 2454339"/>
                <a:gd name="connsiteY98" fmla="*/ 289129 h 2205654"/>
                <a:gd name="connsiteX99" fmla="*/ 1419035 w 2454339"/>
                <a:gd name="connsiteY99" fmla="*/ 297321 h 2205654"/>
                <a:gd name="connsiteX100" fmla="*/ 1373981 w 2454339"/>
                <a:gd name="connsiteY100" fmla="*/ 315037 h 2205654"/>
                <a:gd name="connsiteX101" fmla="*/ 1325785 w 2454339"/>
                <a:gd name="connsiteY101" fmla="*/ 325610 h 2205654"/>
                <a:gd name="connsiteX102" fmla="*/ 1285018 w 2454339"/>
                <a:gd name="connsiteY102" fmla="*/ 343612 h 2205654"/>
                <a:gd name="connsiteX103" fmla="*/ 1234821 w 2454339"/>
                <a:gd name="connsiteY103" fmla="*/ 412668 h 2205654"/>
                <a:gd name="connsiteX104" fmla="*/ 1261396 w 2454339"/>
                <a:gd name="connsiteY104" fmla="*/ 467342 h 2205654"/>
                <a:gd name="connsiteX105" fmla="*/ 1284923 w 2454339"/>
                <a:gd name="connsiteY105" fmla="*/ 481534 h 2205654"/>
                <a:gd name="connsiteX106" fmla="*/ 1285589 w 2454339"/>
                <a:gd name="connsiteY106" fmla="*/ 482106 h 2205654"/>
                <a:gd name="connsiteX107" fmla="*/ 1287685 w 2454339"/>
                <a:gd name="connsiteY107" fmla="*/ 483915 h 2205654"/>
                <a:gd name="connsiteX108" fmla="*/ 1291400 w 2454339"/>
                <a:gd name="connsiteY108" fmla="*/ 487630 h 2205654"/>
                <a:gd name="connsiteX109" fmla="*/ 1291400 w 2454339"/>
                <a:gd name="connsiteY109" fmla="*/ 488392 h 2205654"/>
                <a:gd name="connsiteX110" fmla="*/ 1292352 w 2454339"/>
                <a:gd name="connsiteY110" fmla="*/ 490107 h 2205654"/>
                <a:gd name="connsiteX111" fmla="*/ 1294638 w 2454339"/>
                <a:gd name="connsiteY111" fmla="*/ 499632 h 2205654"/>
                <a:gd name="connsiteX112" fmla="*/ 1295686 w 2454339"/>
                <a:gd name="connsiteY112" fmla="*/ 504966 h 2205654"/>
                <a:gd name="connsiteX113" fmla="*/ 1296353 w 2454339"/>
                <a:gd name="connsiteY113" fmla="*/ 509538 h 2205654"/>
                <a:gd name="connsiteX114" fmla="*/ 1298543 w 2454339"/>
                <a:gd name="connsiteY114" fmla="*/ 532874 h 2205654"/>
                <a:gd name="connsiteX115" fmla="*/ 1314164 w 2454339"/>
                <a:gd name="connsiteY115" fmla="*/ 585928 h 2205654"/>
                <a:gd name="connsiteX116" fmla="*/ 1337501 w 2454339"/>
                <a:gd name="connsiteY116" fmla="*/ 598596 h 2205654"/>
                <a:gd name="connsiteX117" fmla="*/ 1338739 w 2454339"/>
                <a:gd name="connsiteY117" fmla="*/ 603930 h 2205654"/>
                <a:gd name="connsiteX118" fmla="*/ 1344549 w 2454339"/>
                <a:gd name="connsiteY118" fmla="*/ 625933 h 2205654"/>
                <a:gd name="connsiteX119" fmla="*/ 1322356 w 2454339"/>
                <a:gd name="connsiteY119" fmla="*/ 631553 h 2205654"/>
                <a:gd name="connsiteX120" fmla="*/ 1311497 w 2454339"/>
                <a:gd name="connsiteY120" fmla="*/ 633648 h 2205654"/>
                <a:gd name="connsiteX121" fmla="*/ 1308068 w 2454339"/>
                <a:gd name="connsiteY121" fmla="*/ 633648 h 2205654"/>
                <a:gd name="connsiteX122" fmla="*/ 1300925 w 2454339"/>
                <a:gd name="connsiteY122" fmla="*/ 634410 h 2205654"/>
                <a:gd name="connsiteX123" fmla="*/ 1246823 w 2454339"/>
                <a:gd name="connsiteY123" fmla="*/ 641554 h 2205654"/>
                <a:gd name="connsiteX124" fmla="*/ 1198626 w 2454339"/>
                <a:gd name="connsiteY124" fmla="*/ 664509 h 2205654"/>
                <a:gd name="connsiteX125" fmla="*/ 1178624 w 2454339"/>
                <a:gd name="connsiteY125" fmla="*/ 683559 h 2205654"/>
                <a:gd name="connsiteX126" fmla="*/ 1173194 w 2454339"/>
                <a:gd name="connsiteY126" fmla="*/ 691941 h 2205654"/>
                <a:gd name="connsiteX127" fmla="*/ 1159097 w 2454339"/>
                <a:gd name="connsiteY127" fmla="*/ 691941 h 2205654"/>
                <a:gd name="connsiteX128" fmla="*/ 1107091 w 2454339"/>
                <a:gd name="connsiteY128" fmla="*/ 701466 h 2205654"/>
                <a:gd name="connsiteX129" fmla="*/ 1059466 w 2454339"/>
                <a:gd name="connsiteY129" fmla="*/ 718230 h 2205654"/>
                <a:gd name="connsiteX130" fmla="*/ 971074 w 2454339"/>
                <a:gd name="connsiteY130" fmla="*/ 752806 h 2205654"/>
                <a:gd name="connsiteX131" fmla="*/ 897541 w 2454339"/>
                <a:gd name="connsiteY131" fmla="*/ 809194 h 2205654"/>
                <a:gd name="connsiteX132" fmla="*/ 834580 w 2454339"/>
                <a:gd name="connsiteY132" fmla="*/ 901206 h 2205654"/>
                <a:gd name="connsiteX133" fmla="*/ 811816 w 2454339"/>
                <a:gd name="connsiteY133" fmla="*/ 939306 h 2205654"/>
                <a:gd name="connsiteX134" fmla="*/ 811816 w 2454339"/>
                <a:gd name="connsiteY134" fmla="*/ 939306 h 2205654"/>
                <a:gd name="connsiteX135" fmla="*/ 806768 w 2454339"/>
                <a:gd name="connsiteY135" fmla="*/ 941687 h 2205654"/>
                <a:gd name="connsiteX136" fmla="*/ 804005 w 2454339"/>
                <a:gd name="connsiteY136" fmla="*/ 942925 h 2205654"/>
                <a:gd name="connsiteX137" fmla="*/ 801338 w 2454339"/>
                <a:gd name="connsiteY137" fmla="*/ 943973 h 2205654"/>
                <a:gd name="connsiteX138" fmla="*/ 777431 w 2454339"/>
                <a:gd name="connsiteY138" fmla="*/ 950736 h 2205654"/>
                <a:gd name="connsiteX139" fmla="*/ 719804 w 2454339"/>
                <a:gd name="connsiteY139" fmla="*/ 966261 h 2205654"/>
                <a:gd name="connsiteX140" fmla="*/ 655987 w 2454339"/>
                <a:gd name="connsiteY140" fmla="*/ 983025 h 2205654"/>
                <a:gd name="connsiteX141" fmla="*/ 640747 w 2454339"/>
                <a:gd name="connsiteY141" fmla="*/ 987502 h 2205654"/>
                <a:gd name="connsiteX142" fmla="*/ 640175 w 2454339"/>
                <a:gd name="connsiteY142" fmla="*/ 986931 h 2205654"/>
                <a:gd name="connsiteX143" fmla="*/ 619125 w 2454339"/>
                <a:gd name="connsiteY143" fmla="*/ 976548 h 2205654"/>
                <a:gd name="connsiteX144" fmla="*/ 614077 w 2454339"/>
                <a:gd name="connsiteY144" fmla="*/ 976548 h 2205654"/>
                <a:gd name="connsiteX145" fmla="*/ 604552 w 2454339"/>
                <a:gd name="connsiteY145" fmla="*/ 974548 h 2205654"/>
                <a:gd name="connsiteX146" fmla="*/ 589883 w 2454339"/>
                <a:gd name="connsiteY146" fmla="*/ 975024 h 2205654"/>
                <a:gd name="connsiteX147" fmla="*/ 587883 w 2454339"/>
                <a:gd name="connsiteY147" fmla="*/ 975024 h 2205654"/>
                <a:gd name="connsiteX148" fmla="*/ 582359 w 2454339"/>
                <a:gd name="connsiteY148" fmla="*/ 975024 h 2205654"/>
                <a:gd name="connsiteX149" fmla="*/ 571310 w 2454339"/>
                <a:gd name="connsiteY149" fmla="*/ 975596 h 2205654"/>
                <a:gd name="connsiteX150" fmla="*/ 560261 w 2454339"/>
                <a:gd name="connsiteY150" fmla="*/ 976548 h 2205654"/>
                <a:gd name="connsiteX151" fmla="*/ 554641 w 2454339"/>
                <a:gd name="connsiteY151" fmla="*/ 977215 h 2205654"/>
                <a:gd name="connsiteX152" fmla="*/ 547307 w 2454339"/>
                <a:gd name="connsiteY152" fmla="*/ 978263 h 2205654"/>
                <a:gd name="connsiteX153" fmla="*/ 547307 w 2454339"/>
                <a:gd name="connsiteY153" fmla="*/ 978263 h 2205654"/>
                <a:gd name="connsiteX154" fmla="*/ 497015 w 2454339"/>
                <a:gd name="connsiteY154" fmla="*/ 991312 h 2205654"/>
                <a:gd name="connsiteX155" fmla="*/ 450914 w 2454339"/>
                <a:gd name="connsiteY155" fmla="*/ 1008171 h 2205654"/>
                <a:gd name="connsiteX156" fmla="*/ 406241 w 2454339"/>
                <a:gd name="connsiteY156" fmla="*/ 1025126 h 2205654"/>
                <a:gd name="connsiteX157" fmla="*/ 357950 w 2454339"/>
                <a:gd name="connsiteY157" fmla="*/ 1039890 h 2205654"/>
                <a:gd name="connsiteX158" fmla="*/ 259366 w 2454339"/>
                <a:gd name="connsiteY158" fmla="*/ 1068465 h 2205654"/>
                <a:gd name="connsiteX159" fmla="*/ 58674 w 2454339"/>
                <a:gd name="connsiteY159" fmla="*/ 1119138 h 2205654"/>
                <a:gd name="connsiteX160" fmla="*/ 0 w 2454339"/>
                <a:gd name="connsiteY160" fmla="*/ 1130758 h 2205654"/>
                <a:gd name="connsiteX161" fmla="*/ 0 w 2454339"/>
                <a:gd name="connsiteY161" fmla="*/ 1175335 h 2205654"/>
                <a:gd name="connsiteX162" fmla="*/ 52007 w 2454339"/>
                <a:gd name="connsiteY162" fmla="*/ 1165334 h 2205654"/>
                <a:gd name="connsiteX163" fmla="*/ 253175 w 2454339"/>
                <a:gd name="connsiteY163" fmla="*/ 1115995 h 2205654"/>
                <a:gd name="connsiteX164" fmla="*/ 352044 w 2454339"/>
                <a:gd name="connsiteY164" fmla="*/ 1087420 h 2205654"/>
                <a:gd name="connsiteX165" fmla="*/ 446342 w 2454339"/>
                <a:gd name="connsiteY165" fmla="*/ 1056844 h 2205654"/>
                <a:gd name="connsiteX166" fmla="*/ 542354 w 2454339"/>
                <a:gd name="connsiteY166" fmla="*/ 1023030 h 2205654"/>
                <a:gd name="connsiteX167" fmla="*/ 516922 w 2454339"/>
                <a:gd name="connsiteY167" fmla="*/ 1057701 h 2205654"/>
                <a:gd name="connsiteX168" fmla="*/ 469297 w 2454339"/>
                <a:gd name="connsiteY168" fmla="*/ 1143426 h 2205654"/>
                <a:gd name="connsiteX169" fmla="*/ 407384 w 2454339"/>
                <a:gd name="connsiteY169" fmla="*/ 1340499 h 2205654"/>
                <a:gd name="connsiteX170" fmla="*/ 394811 w 2454339"/>
                <a:gd name="connsiteY170" fmla="*/ 1422318 h 2205654"/>
                <a:gd name="connsiteX171" fmla="*/ 387096 w 2454339"/>
                <a:gd name="connsiteY171" fmla="*/ 1506519 h 2205654"/>
                <a:gd name="connsiteX172" fmla="*/ 390886 w 2454339"/>
                <a:gd name="connsiteY172" fmla="*/ 1511250 h 2205654"/>
                <a:gd name="connsiteX173" fmla="*/ 395573 w 2454339"/>
                <a:gd name="connsiteY173" fmla="*/ 1507758 h 2205654"/>
                <a:gd name="connsiteX174" fmla="*/ 405574 w 2454339"/>
                <a:gd name="connsiteY174" fmla="*/ 1456132 h 2205654"/>
                <a:gd name="connsiteX175" fmla="*/ 413766 w 2454339"/>
                <a:gd name="connsiteY175" fmla="*/ 1403554 h 2205654"/>
                <a:gd name="connsiteX176" fmla="*/ 434531 w 2454339"/>
                <a:gd name="connsiteY176" fmla="*/ 1300684 h 2205654"/>
                <a:gd name="connsiteX177" fmla="*/ 506063 w 2454339"/>
                <a:gd name="connsiteY177" fmla="*/ 1108946 h 2205654"/>
                <a:gd name="connsiteX178" fmla="*/ 545782 w 2454339"/>
                <a:gd name="connsiteY178" fmla="*/ 1048462 h 2205654"/>
                <a:gd name="connsiteX179" fmla="*/ 546545 w 2454339"/>
                <a:gd name="connsiteY179" fmla="*/ 1047319 h 2205654"/>
                <a:gd name="connsiteX180" fmla="*/ 531971 w 2454339"/>
                <a:gd name="connsiteY180" fmla="*/ 1079514 h 2205654"/>
                <a:gd name="connsiteX181" fmla="*/ 468820 w 2454339"/>
                <a:gd name="connsiteY181" fmla="*/ 1283825 h 2205654"/>
                <a:gd name="connsiteX182" fmla="*/ 449294 w 2454339"/>
                <a:gd name="connsiteY182" fmla="*/ 1502329 h 2205654"/>
                <a:gd name="connsiteX183" fmla="*/ 460438 w 2454339"/>
                <a:gd name="connsiteY183" fmla="*/ 1718261 h 2205654"/>
                <a:gd name="connsiteX184" fmla="*/ 495300 w 2454339"/>
                <a:gd name="connsiteY184" fmla="*/ 1866469 h 2205654"/>
                <a:gd name="connsiteX185" fmla="*/ 526256 w 2454339"/>
                <a:gd name="connsiteY185" fmla="*/ 1931906 h 2205654"/>
                <a:gd name="connsiteX186" fmla="*/ 555784 w 2454339"/>
                <a:gd name="connsiteY186" fmla="*/ 1978198 h 2205654"/>
                <a:gd name="connsiteX187" fmla="*/ 555117 w 2454339"/>
                <a:gd name="connsiteY187" fmla="*/ 1983055 h 2205654"/>
                <a:gd name="connsiteX188" fmla="*/ 565404 w 2454339"/>
                <a:gd name="connsiteY188" fmla="*/ 2000486 h 2205654"/>
                <a:gd name="connsiteX189" fmla="*/ 556927 w 2454339"/>
                <a:gd name="connsiteY189" fmla="*/ 2002867 h 2205654"/>
                <a:gd name="connsiteX190" fmla="*/ 555974 w 2454339"/>
                <a:gd name="connsiteY190" fmla="*/ 2002867 h 2205654"/>
                <a:gd name="connsiteX191" fmla="*/ 542354 w 2454339"/>
                <a:gd name="connsiteY191" fmla="*/ 1998391 h 2205654"/>
                <a:gd name="connsiteX192" fmla="*/ 514350 w 2454339"/>
                <a:gd name="connsiteY192" fmla="*/ 1979245 h 2205654"/>
                <a:gd name="connsiteX193" fmla="*/ 473678 w 2454339"/>
                <a:gd name="connsiteY193" fmla="*/ 1918857 h 2205654"/>
                <a:gd name="connsiteX194" fmla="*/ 443579 w 2454339"/>
                <a:gd name="connsiteY194" fmla="*/ 1832560 h 2205654"/>
                <a:gd name="connsiteX195" fmla="*/ 431578 w 2454339"/>
                <a:gd name="connsiteY195" fmla="*/ 1783411 h 2205654"/>
                <a:gd name="connsiteX196" fmla="*/ 417481 w 2454339"/>
                <a:gd name="connsiteY196" fmla="*/ 1734929 h 2205654"/>
                <a:gd name="connsiteX197" fmla="*/ 412147 w 2454339"/>
                <a:gd name="connsiteY197" fmla="*/ 1721689 h 2205654"/>
                <a:gd name="connsiteX198" fmla="*/ 408051 w 2454339"/>
                <a:gd name="connsiteY198" fmla="*/ 1719498 h 2205654"/>
                <a:gd name="connsiteX199" fmla="*/ 405860 w 2454339"/>
                <a:gd name="connsiteY199" fmla="*/ 1723594 h 2205654"/>
                <a:gd name="connsiteX200" fmla="*/ 453485 w 2454339"/>
                <a:gd name="connsiteY200" fmla="*/ 1915047 h 2205654"/>
                <a:gd name="connsiteX201" fmla="*/ 525113 w 2454339"/>
                <a:gd name="connsiteY201" fmla="*/ 2011344 h 2205654"/>
                <a:gd name="connsiteX202" fmla="*/ 433007 w 2454339"/>
                <a:gd name="connsiteY202" fmla="*/ 2036395 h 2205654"/>
                <a:gd name="connsiteX203" fmla="*/ 235934 w 2454339"/>
                <a:gd name="connsiteY203" fmla="*/ 2089449 h 2205654"/>
                <a:gd name="connsiteX204" fmla="*/ 39243 w 2454339"/>
                <a:gd name="connsiteY204" fmla="*/ 2146600 h 2205654"/>
                <a:gd name="connsiteX205" fmla="*/ 0 w 2454339"/>
                <a:gd name="connsiteY205" fmla="*/ 2159173 h 2205654"/>
                <a:gd name="connsiteX206" fmla="*/ 0 w 2454339"/>
                <a:gd name="connsiteY206" fmla="*/ 2205654 h 2205654"/>
                <a:gd name="connsiteX207" fmla="*/ 45148 w 2454339"/>
                <a:gd name="connsiteY207" fmla="*/ 2190986 h 2205654"/>
                <a:gd name="connsiteX208" fmla="*/ 241840 w 2454339"/>
                <a:gd name="connsiteY208" fmla="*/ 2133836 h 2205654"/>
                <a:gd name="connsiteX209" fmla="*/ 438722 w 2454339"/>
                <a:gd name="connsiteY209" fmla="*/ 2079734 h 2205654"/>
                <a:gd name="connsiteX210" fmla="*/ 537877 w 2454339"/>
                <a:gd name="connsiteY210" fmla="*/ 2049825 h 2205654"/>
                <a:gd name="connsiteX211" fmla="*/ 587597 w 2454339"/>
                <a:gd name="connsiteY211" fmla="*/ 2032776 h 2205654"/>
                <a:gd name="connsiteX212" fmla="*/ 598837 w 2454339"/>
                <a:gd name="connsiteY212" fmla="*/ 2027727 h 2205654"/>
                <a:gd name="connsiteX213" fmla="*/ 612077 w 2454339"/>
                <a:gd name="connsiteY213" fmla="*/ 2022584 h 2205654"/>
                <a:gd name="connsiteX214" fmla="*/ 636270 w 2454339"/>
                <a:gd name="connsiteY214" fmla="*/ 2009344 h 2205654"/>
                <a:gd name="connsiteX215" fmla="*/ 641128 w 2454339"/>
                <a:gd name="connsiteY215" fmla="*/ 2001629 h 2205654"/>
                <a:gd name="connsiteX216" fmla="*/ 641699 w 2454339"/>
                <a:gd name="connsiteY216" fmla="*/ 2001058 h 2205654"/>
                <a:gd name="connsiteX217" fmla="*/ 651986 w 2454339"/>
                <a:gd name="connsiteY217" fmla="*/ 1985436 h 2205654"/>
                <a:gd name="connsiteX218" fmla="*/ 653891 w 2454339"/>
                <a:gd name="connsiteY218" fmla="*/ 1980769 h 2205654"/>
                <a:gd name="connsiteX219" fmla="*/ 654749 w 2454339"/>
                <a:gd name="connsiteY219" fmla="*/ 1978959 h 2205654"/>
                <a:gd name="connsiteX220" fmla="*/ 657797 w 2454339"/>
                <a:gd name="connsiteY220" fmla="*/ 1971816 h 2205654"/>
                <a:gd name="connsiteX221" fmla="*/ 666179 w 2454339"/>
                <a:gd name="connsiteY221" fmla="*/ 1951718 h 2205654"/>
                <a:gd name="connsiteX222" fmla="*/ 679990 w 2454339"/>
                <a:gd name="connsiteY222" fmla="*/ 1911237 h 2205654"/>
                <a:gd name="connsiteX223" fmla="*/ 690563 w 2454339"/>
                <a:gd name="connsiteY223" fmla="*/ 1870470 h 2205654"/>
                <a:gd name="connsiteX224" fmla="*/ 694373 w 2454339"/>
                <a:gd name="connsiteY224" fmla="*/ 1848562 h 2205654"/>
                <a:gd name="connsiteX225" fmla="*/ 728758 w 2454339"/>
                <a:gd name="connsiteY225" fmla="*/ 1836942 h 2205654"/>
                <a:gd name="connsiteX226" fmla="*/ 775811 w 2454339"/>
                <a:gd name="connsiteY226" fmla="*/ 1821321 h 2205654"/>
                <a:gd name="connsiteX227" fmla="*/ 778669 w 2454339"/>
                <a:gd name="connsiteY227" fmla="*/ 1820464 h 2205654"/>
                <a:gd name="connsiteX228" fmla="*/ 816769 w 2454339"/>
                <a:gd name="connsiteY228" fmla="*/ 1807700 h 2205654"/>
                <a:gd name="connsiteX229" fmla="*/ 836486 w 2454339"/>
                <a:gd name="connsiteY229" fmla="*/ 1799604 h 2205654"/>
                <a:gd name="connsiteX230" fmla="*/ 837819 w 2454339"/>
                <a:gd name="connsiteY230" fmla="*/ 1799032 h 2205654"/>
                <a:gd name="connsiteX231" fmla="*/ 842486 w 2454339"/>
                <a:gd name="connsiteY231" fmla="*/ 1797318 h 2205654"/>
                <a:gd name="connsiteX232" fmla="*/ 850678 w 2454339"/>
                <a:gd name="connsiteY232" fmla="*/ 1794174 h 2205654"/>
                <a:gd name="connsiteX233" fmla="*/ 866775 w 2454339"/>
                <a:gd name="connsiteY233" fmla="*/ 1783507 h 2205654"/>
                <a:gd name="connsiteX234" fmla="*/ 871442 w 2454339"/>
                <a:gd name="connsiteY234" fmla="*/ 1776553 h 2205654"/>
                <a:gd name="connsiteX235" fmla="*/ 872395 w 2454339"/>
                <a:gd name="connsiteY235" fmla="*/ 1774648 h 2205654"/>
                <a:gd name="connsiteX236" fmla="*/ 873252 w 2454339"/>
                <a:gd name="connsiteY236" fmla="*/ 1772267 h 2205654"/>
                <a:gd name="connsiteX237" fmla="*/ 873252 w 2454339"/>
                <a:gd name="connsiteY237" fmla="*/ 1772267 h 2205654"/>
                <a:gd name="connsiteX238" fmla="*/ 873252 w 2454339"/>
                <a:gd name="connsiteY238" fmla="*/ 1772267 h 2205654"/>
                <a:gd name="connsiteX239" fmla="*/ 873252 w 2454339"/>
                <a:gd name="connsiteY239" fmla="*/ 1772267 h 2205654"/>
                <a:gd name="connsiteX240" fmla="*/ 914400 w 2454339"/>
                <a:gd name="connsiteY240" fmla="*/ 1700258 h 2205654"/>
                <a:gd name="connsiteX241" fmla="*/ 937070 w 2454339"/>
                <a:gd name="connsiteY241" fmla="*/ 1610151 h 2205654"/>
                <a:gd name="connsiteX242" fmla="*/ 930211 w 2454339"/>
                <a:gd name="connsiteY242" fmla="*/ 1489755 h 2205654"/>
                <a:gd name="connsiteX243" fmla="*/ 924020 w 2454339"/>
                <a:gd name="connsiteY243" fmla="*/ 1483183 h 2205654"/>
                <a:gd name="connsiteX244" fmla="*/ 1019270 w 2454339"/>
                <a:gd name="connsiteY244" fmla="*/ 1503091 h 2205654"/>
                <a:gd name="connsiteX245" fmla="*/ 1069658 w 2454339"/>
                <a:gd name="connsiteY245" fmla="*/ 1505662 h 2205654"/>
                <a:gd name="connsiteX246" fmla="*/ 1117283 w 2454339"/>
                <a:gd name="connsiteY246" fmla="*/ 1503662 h 2205654"/>
                <a:gd name="connsiteX247" fmla="*/ 1152525 w 2454339"/>
                <a:gd name="connsiteY247" fmla="*/ 1498137 h 2205654"/>
                <a:gd name="connsiteX248" fmla="*/ 1167479 w 2454339"/>
                <a:gd name="connsiteY248" fmla="*/ 1494518 h 2205654"/>
                <a:gd name="connsiteX249" fmla="*/ 1171575 w 2454339"/>
                <a:gd name="connsiteY249" fmla="*/ 1493756 h 2205654"/>
                <a:gd name="connsiteX250" fmla="*/ 1177957 w 2454339"/>
                <a:gd name="connsiteY250" fmla="*/ 1493089 h 2205654"/>
                <a:gd name="connsiteX251" fmla="*/ 1209961 w 2454339"/>
                <a:gd name="connsiteY251" fmla="*/ 1486898 h 2205654"/>
                <a:gd name="connsiteX252" fmla="*/ 1211580 w 2454339"/>
                <a:gd name="connsiteY252" fmla="*/ 1488041 h 2205654"/>
                <a:gd name="connsiteX253" fmla="*/ 1216152 w 2454339"/>
                <a:gd name="connsiteY253" fmla="*/ 1489565 h 2205654"/>
                <a:gd name="connsiteX254" fmla="*/ 1278541 w 2454339"/>
                <a:gd name="connsiteY254" fmla="*/ 1538142 h 2205654"/>
                <a:gd name="connsiteX255" fmla="*/ 1364266 w 2454339"/>
                <a:gd name="connsiteY255" fmla="*/ 1568241 h 2205654"/>
                <a:gd name="connsiteX256" fmla="*/ 1455230 w 2454339"/>
                <a:gd name="connsiteY256" fmla="*/ 1583100 h 2205654"/>
                <a:gd name="connsiteX257" fmla="*/ 1514856 w 2454339"/>
                <a:gd name="connsiteY257" fmla="*/ 1586244 h 2205654"/>
                <a:gd name="connsiteX258" fmla="*/ 1559433 w 2454339"/>
                <a:gd name="connsiteY258" fmla="*/ 1581862 h 2205654"/>
                <a:gd name="connsiteX259" fmla="*/ 1562005 w 2454339"/>
                <a:gd name="connsiteY259" fmla="*/ 1623963 h 2205654"/>
                <a:gd name="connsiteX260" fmla="*/ 1564386 w 2454339"/>
                <a:gd name="connsiteY260" fmla="*/ 1657110 h 2205654"/>
                <a:gd name="connsiteX261" fmla="*/ 1566005 w 2454339"/>
                <a:gd name="connsiteY261" fmla="*/ 1676922 h 2205654"/>
                <a:gd name="connsiteX262" fmla="*/ 1567053 w 2454339"/>
                <a:gd name="connsiteY262" fmla="*/ 1685208 h 2205654"/>
                <a:gd name="connsiteX263" fmla="*/ 1571339 w 2454339"/>
                <a:gd name="connsiteY263" fmla="*/ 1696639 h 2205654"/>
                <a:gd name="connsiteX264" fmla="*/ 1573435 w 2454339"/>
                <a:gd name="connsiteY264" fmla="*/ 1699782 h 2205654"/>
                <a:gd name="connsiteX265" fmla="*/ 1578483 w 2454339"/>
                <a:gd name="connsiteY265" fmla="*/ 1709783 h 2205654"/>
                <a:gd name="connsiteX266" fmla="*/ 1588008 w 2454339"/>
                <a:gd name="connsiteY266" fmla="*/ 1723689 h 2205654"/>
                <a:gd name="connsiteX267" fmla="*/ 1590389 w 2454339"/>
                <a:gd name="connsiteY267" fmla="*/ 1726833 h 2205654"/>
                <a:gd name="connsiteX268" fmla="*/ 1594771 w 2454339"/>
                <a:gd name="connsiteY268" fmla="*/ 1732738 h 2205654"/>
                <a:gd name="connsiteX269" fmla="*/ 1600867 w 2454339"/>
                <a:gd name="connsiteY269" fmla="*/ 1739882 h 2205654"/>
                <a:gd name="connsiteX270" fmla="*/ 1666780 w 2454339"/>
                <a:gd name="connsiteY270" fmla="*/ 1777315 h 2205654"/>
                <a:gd name="connsiteX271" fmla="*/ 1767554 w 2454339"/>
                <a:gd name="connsiteY271" fmla="*/ 1786840 h 2205654"/>
                <a:gd name="connsiteX272" fmla="*/ 1874520 w 2454339"/>
                <a:gd name="connsiteY272" fmla="*/ 1776172 h 2205654"/>
                <a:gd name="connsiteX273" fmla="*/ 2256187 w 2454339"/>
                <a:gd name="connsiteY273" fmla="*/ 1659015 h 2205654"/>
                <a:gd name="connsiteX274" fmla="*/ 2393442 w 2454339"/>
                <a:gd name="connsiteY274" fmla="*/ 1548144 h 2205654"/>
                <a:gd name="connsiteX275" fmla="*/ 2443829 w 2454339"/>
                <a:gd name="connsiteY275" fmla="*/ 1469277 h 2205654"/>
                <a:gd name="connsiteX276" fmla="*/ 2450783 w 2454339"/>
                <a:gd name="connsiteY276" fmla="*/ 1436320 h 2205654"/>
                <a:gd name="connsiteX277" fmla="*/ 2438114 w 2454339"/>
                <a:gd name="connsiteY277" fmla="*/ 1384409 h 2205654"/>
                <a:gd name="connsiteX278" fmla="*/ 1311688 w 2454339"/>
                <a:gd name="connsiteY278" fmla="*/ 463913 h 2205654"/>
                <a:gd name="connsiteX279" fmla="*/ 1311688 w 2454339"/>
                <a:gd name="connsiteY279" fmla="*/ 463913 h 2205654"/>
                <a:gd name="connsiteX280" fmla="*/ 1261682 w 2454339"/>
                <a:gd name="connsiteY280" fmla="*/ 435338 h 2205654"/>
                <a:gd name="connsiteX281" fmla="*/ 1258919 w 2454339"/>
                <a:gd name="connsiteY281" fmla="*/ 432766 h 2205654"/>
                <a:gd name="connsiteX282" fmla="*/ 1256729 w 2454339"/>
                <a:gd name="connsiteY282" fmla="*/ 429813 h 2205654"/>
                <a:gd name="connsiteX283" fmla="*/ 1256252 w 2454339"/>
                <a:gd name="connsiteY283" fmla="*/ 428956 h 2205654"/>
                <a:gd name="connsiteX284" fmla="*/ 1256252 w 2454339"/>
                <a:gd name="connsiteY284" fmla="*/ 428956 h 2205654"/>
                <a:gd name="connsiteX285" fmla="*/ 1256252 w 2454339"/>
                <a:gd name="connsiteY285" fmla="*/ 428289 h 2205654"/>
                <a:gd name="connsiteX286" fmla="*/ 1255681 w 2454339"/>
                <a:gd name="connsiteY286" fmla="*/ 426003 h 2205654"/>
                <a:gd name="connsiteX287" fmla="*/ 1255681 w 2454339"/>
                <a:gd name="connsiteY287" fmla="*/ 423908 h 2205654"/>
                <a:gd name="connsiteX288" fmla="*/ 1264539 w 2454339"/>
                <a:gd name="connsiteY288" fmla="*/ 397047 h 2205654"/>
                <a:gd name="connsiteX289" fmla="*/ 1317879 w 2454339"/>
                <a:gd name="connsiteY289" fmla="*/ 360948 h 2205654"/>
                <a:gd name="connsiteX290" fmla="*/ 1355979 w 2454339"/>
                <a:gd name="connsiteY290" fmla="*/ 355614 h 2205654"/>
                <a:gd name="connsiteX291" fmla="*/ 1399223 w 2454339"/>
                <a:gd name="connsiteY291" fmla="*/ 344755 h 2205654"/>
                <a:gd name="connsiteX292" fmla="*/ 1441323 w 2454339"/>
                <a:gd name="connsiteY292" fmla="*/ 327420 h 2205654"/>
                <a:gd name="connsiteX293" fmla="*/ 1473422 w 2454339"/>
                <a:gd name="connsiteY293" fmla="*/ 307417 h 2205654"/>
                <a:gd name="connsiteX294" fmla="*/ 1479709 w 2454339"/>
                <a:gd name="connsiteY294" fmla="*/ 304655 h 2205654"/>
                <a:gd name="connsiteX295" fmla="*/ 1508284 w 2454339"/>
                <a:gd name="connsiteY295" fmla="*/ 269603 h 2205654"/>
                <a:gd name="connsiteX296" fmla="*/ 1509617 w 2454339"/>
                <a:gd name="connsiteY296" fmla="*/ 248553 h 2205654"/>
                <a:gd name="connsiteX297" fmla="*/ 1509617 w 2454339"/>
                <a:gd name="connsiteY297" fmla="*/ 247219 h 2205654"/>
                <a:gd name="connsiteX298" fmla="*/ 1509617 w 2454339"/>
                <a:gd name="connsiteY298" fmla="*/ 246362 h 2205654"/>
                <a:gd name="connsiteX299" fmla="*/ 1510284 w 2454339"/>
                <a:gd name="connsiteY299" fmla="*/ 243885 h 2205654"/>
                <a:gd name="connsiteX300" fmla="*/ 1511237 w 2454339"/>
                <a:gd name="connsiteY300" fmla="*/ 241695 h 2205654"/>
                <a:gd name="connsiteX301" fmla="*/ 1512951 w 2454339"/>
                <a:gd name="connsiteY301" fmla="*/ 238742 h 2205654"/>
                <a:gd name="connsiteX302" fmla="*/ 1515999 w 2454339"/>
                <a:gd name="connsiteY302" fmla="*/ 235599 h 2205654"/>
                <a:gd name="connsiteX303" fmla="*/ 1517809 w 2454339"/>
                <a:gd name="connsiteY303" fmla="*/ 234265 h 2205654"/>
                <a:gd name="connsiteX304" fmla="*/ 1520857 w 2454339"/>
                <a:gd name="connsiteY304" fmla="*/ 232455 h 2205654"/>
                <a:gd name="connsiteX305" fmla="*/ 1523333 w 2454339"/>
                <a:gd name="connsiteY305" fmla="*/ 231122 h 2205654"/>
                <a:gd name="connsiteX306" fmla="*/ 1526191 w 2454339"/>
                <a:gd name="connsiteY306" fmla="*/ 229788 h 2205654"/>
                <a:gd name="connsiteX307" fmla="*/ 1533525 w 2454339"/>
                <a:gd name="connsiteY307" fmla="*/ 227217 h 2205654"/>
                <a:gd name="connsiteX308" fmla="*/ 1565148 w 2454339"/>
                <a:gd name="connsiteY308" fmla="*/ 221692 h 2205654"/>
                <a:gd name="connsiteX309" fmla="*/ 1566482 w 2454339"/>
                <a:gd name="connsiteY309" fmla="*/ 221692 h 2205654"/>
                <a:gd name="connsiteX310" fmla="*/ 1566482 w 2454339"/>
                <a:gd name="connsiteY310" fmla="*/ 221692 h 2205654"/>
                <a:gd name="connsiteX311" fmla="*/ 1572101 w 2454339"/>
                <a:gd name="connsiteY311" fmla="*/ 220930 h 2205654"/>
                <a:gd name="connsiteX312" fmla="*/ 1578293 w 2454339"/>
                <a:gd name="connsiteY312" fmla="*/ 219692 h 2205654"/>
                <a:gd name="connsiteX313" fmla="*/ 1592485 w 2454339"/>
                <a:gd name="connsiteY313" fmla="*/ 215977 h 2205654"/>
                <a:gd name="connsiteX314" fmla="*/ 1633538 w 2454339"/>
                <a:gd name="connsiteY314" fmla="*/ 171019 h 2205654"/>
                <a:gd name="connsiteX315" fmla="*/ 1631347 w 2454339"/>
                <a:gd name="connsiteY315" fmla="*/ 160732 h 2205654"/>
                <a:gd name="connsiteX316" fmla="*/ 1630109 w 2454339"/>
                <a:gd name="connsiteY316" fmla="*/ 157398 h 2205654"/>
                <a:gd name="connsiteX317" fmla="*/ 1628775 w 2454339"/>
                <a:gd name="connsiteY317" fmla="*/ 154446 h 2205654"/>
                <a:gd name="connsiteX318" fmla="*/ 1626870 w 2454339"/>
                <a:gd name="connsiteY318" fmla="*/ 150445 h 2205654"/>
                <a:gd name="connsiteX319" fmla="*/ 1614202 w 2454339"/>
                <a:gd name="connsiteY319" fmla="*/ 133205 h 2205654"/>
                <a:gd name="connsiteX320" fmla="*/ 1588103 w 2454339"/>
                <a:gd name="connsiteY320" fmla="*/ 107297 h 2205654"/>
                <a:gd name="connsiteX321" fmla="*/ 1583341 w 2454339"/>
                <a:gd name="connsiteY321" fmla="*/ 101582 h 2205654"/>
                <a:gd name="connsiteX322" fmla="*/ 1581912 w 2454339"/>
                <a:gd name="connsiteY322" fmla="*/ 99677 h 2205654"/>
                <a:gd name="connsiteX323" fmla="*/ 1579626 w 2454339"/>
                <a:gd name="connsiteY323" fmla="*/ 95962 h 2205654"/>
                <a:gd name="connsiteX324" fmla="*/ 1578102 w 2454339"/>
                <a:gd name="connsiteY324" fmla="*/ 92914 h 2205654"/>
                <a:gd name="connsiteX325" fmla="*/ 1577150 w 2454339"/>
                <a:gd name="connsiteY325" fmla="*/ 90152 h 2205654"/>
                <a:gd name="connsiteX326" fmla="*/ 1576102 w 2454339"/>
                <a:gd name="connsiteY326" fmla="*/ 85770 h 2205654"/>
                <a:gd name="connsiteX327" fmla="*/ 1576102 w 2454339"/>
                <a:gd name="connsiteY327" fmla="*/ 82532 h 2205654"/>
                <a:gd name="connsiteX328" fmla="*/ 1576102 w 2454339"/>
                <a:gd name="connsiteY328" fmla="*/ 79674 h 2205654"/>
                <a:gd name="connsiteX329" fmla="*/ 1576673 w 2454339"/>
                <a:gd name="connsiteY329" fmla="*/ 77198 h 2205654"/>
                <a:gd name="connsiteX330" fmla="*/ 1577340 w 2454339"/>
                <a:gd name="connsiteY330" fmla="*/ 74912 h 2205654"/>
                <a:gd name="connsiteX331" fmla="*/ 1578388 w 2454339"/>
                <a:gd name="connsiteY331" fmla="*/ 72054 h 2205654"/>
                <a:gd name="connsiteX332" fmla="*/ 1582198 w 2454339"/>
                <a:gd name="connsiteY332" fmla="*/ 65673 h 2205654"/>
                <a:gd name="connsiteX333" fmla="*/ 1584103 w 2454339"/>
                <a:gd name="connsiteY333" fmla="*/ 63387 h 2205654"/>
                <a:gd name="connsiteX334" fmla="*/ 1588389 w 2454339"/>
                <a:gd name="connsiteY334" fmla="*/ 58815 h 2205654"/>
                <a:gd name="connsiteX335" fmla="*/ 1591818 w 2454339"/>
                <a:gd name="connsiteY335" fmla="*/ 55671 h 2205654"/>
                <a:gd name="connsiteX336" fmla="*/ 1592485 w 2454339"/>
                <a:gd name="connsiteY336" fmla="*/ 55100 h 2205654"/>
                <a:gd name="connsiteX337" fmla="*/ 1592961 w 2454339"/>
                <a:gd name="connsiteY337" fmla="*/ 55100 h 2205654"/>
                <a:gd name="connsiteX338" fmla="*/ 1600772 w 2454339"/>
                <a:gd name="connsiteY338" fmla="*/ 49861 h 2205654"/>
                <a:gd name="connsiteX339" fmla="*/ 1608868 w 2454339"/>
                <a:gd name="connsiteY339" fmla="*/ 45480 h 2205654"/>
                <a:gd name="connsiteX340" fmla="*/ 1609344 w 2454339"/>
                <a:gd name="connsiteY340" fmla="*/ 45480 h 2205654"/>
                <a:gd name="connsiteX341" fmla="*/ 1610487 w 2454339"/>
                <a:gd name="connsiteY341" fmla="*/ 45480 h 2205654"/>
                <a:gd name="connsiteX342" fmla="*/ 1618488 w 2454339"/>
                <a:gd name="connsiteY342" fmla="*/ 42908 h 2205654"/>
                <a:gd name="connsiteX343" fmla="*/ 1629918 w 2454339"/>
                <a:gd name="connsiteY343" fmla="*/ 40527 h 2205654"/>
                <a:gd name="connsiteX344" fmla="*/ 1633538 w 2454339"/>
                <a:gd name="connsiteY344" fmla="*/ 40527 h 2205654"/>
                <a:gd name="connsiteX345" fmla="*/ 1639538 w 2454339"/>
                <a:gd name="connsiteY345" fmla="*/ 40527 h 2205654"/>
                <a:gd name="connsiteX346" fmla="*/ 1665542 w 2454339"/>
                <a:gd name="connsiteY346" fmla="*/ 41765 h 2205654"/>
                <a:gd name="connsiteX347" fmla="*/ 1686592 w 2454339"/>
                <a:gd name="connsiteY347" fmla="*/ 44718 h 2205654"/>
                <a:gd name="connsiteX348" fmla="*/ 1715643 w 2454339"/>
                <a:gd name="connsiteY348" fmla="*/ 48813 h 2205654"/>
                <a:gd name="connsiteX349" fmla="*/ 1765935 w 2454339"/>
                <a:gd name="connsiteY349" fmla="*/ 52719 h 2205654"/>
                <a:gd name="connsiteX350" fmla="*/ 1812607 w 2454339"/>
                <a:gd name="connsiteY350" fmla="*/ 60243 h 2205654"/>
                <a:gd name="connsiteX351" fmla="*/ 1834039 w 2454339"/>
                <a:gd name="connsiteY351" fmla="*/ 68911 h 2205654"/>
                <a:gd name="connsiteX352" fmla="*/ 1856137 w 2454339"/>
                <a:gd name="connsiteY352" fmla="*/ 76531 h 2205654"/>
                <a:gd name="connsiteX353" fmla="*/ 1876235 w 2454339"/>
                <a:gd name="connsiteY353" fmla="*/ 80532 h 2205654"/>
                <a:gd name="connsiteX354" fmla="*/ 1899571 w 2454339"/>
                <a:gd name="connsiteY354" fmla="*/ 83389 h 2205654"/>
                <a:gd name="connsiteX355" fmla="*/ 1907477 w 2454339"/>
                <a:gd name="connsiteY355" fmla="*/ 83389 h 2205654"/>
                <a:gd name="connsiteX356" fmla="*/ 1935004 w 2454339"/>
                <a:gd name="connsiteY356" fmla="*/ 88152 h 2205654"/>
                <a:gd name="connsiteX357" fmla="*/ 1967675 w 2454339"/>
                <a:gd name="connsiteY357" fmla="*/ 94438 h 2205654"/>
                <a:gd name="connsiteX358" fmla="*/ 1981010 w 2454339"/>
                <a:gd name="connsiteY358" fmla="*/ 98724 h 2205654"/>
                <a:gd name="connsiteX359" fmla="*/ 1983391 w 2454339"/>
                <a:gd name="connsiteY359" fmla="*/ 99867 h 2205654"/>
                <a:gd name="connsiteX360" fmla="*/ 1986725 w 2454339"/>
                <a:gd name="connsiteY360" fmla="*/ 101677 h 2205654"/>
                <a:gd name="connsiteX361" fmla="*/ 1992916 w 2454339"/>
                <a:gd name="connsiteY361" fmla="*/ 105678 h 2205654"/>
                <a:gd name="connsiteX362" fmla="*/ 1995107 w 2454339"/>
                <a:gd name="connsiteY362" fmla="*/ 107392 h 2205654"/>
                <a:gd name="connsiteX363" fmla="*/ 1998059 w 2454339"/>
                <a:gd name="connsiteY363" fmla="*/ 110154 h 2205654"/>
                <a:gd name="connsiteX364" fmla="*/ 2003679 w 2454339"/>
                <a:gd name="connsiteY364" fmla="*/ 116441 h 2205654"/>
                <a:gd name="connsiteX365" fmla="*/ 2003679 w 2454339"/>
                <a:gd name="connsiteY365" fmla="*/ 116441 h 2205654"/>
                <a:gd name="connsiteX366" fmla="*/ 2004346 w 2454339"/>
                <a:gd name="connsiteY366" fmla="*/ 117489 h 2205654"/>
                <a:gd name="connsiteX367" fmla="*/ 2006822 w 2454339"/>
                <a:gd name="connsiteY367" fmla="*/ 121394 h 2205654"/>
                <a:gd name="connsiteX368" fmla="*/ 2012061 w 2454339"/>
                <a:gd name="connsiteY368" fmla="*/ 130919 h 2205654"/>
                <a:gd name="connsiteX369" fmla="*/ 2029301 w 2454339"/>
                <a:gd name="connsiteY369" fmla="*/ 160923 h 2205654"/>
                <a:gd name="connsiteX370" fmla="*/ 2090833 w 2454339"/>
                <a:gd name="connsiteY370" fmla="*/ 206547 h 2205654"/>
                <a:gd name="connsiteX371" fmla="*/ 2152841 w 2454339"/>
                <a:gd name="connsiteY371" fmla="*/ 212929 h 2205654"/>
                <a:gd name="connsiteX372" fmla="*/ 2155127 w 2454339"/>
                <a:gd name="connsiteY372" fmla="*/ 212929 h 2205654"/>
                <a:gd name="connsiteX373" fmla="*/ 2156555 w 2454339"/>
                <a:gd name="connsiteY373" fmla="*/ 212929 h 2205654"/>
                <a:gd name="connsiteX374" fmla="*/ 2164747 w 2454339"/>
                <a:gd name="connsiteY374" fmla="*/ 214453 h 2205654"/>
                <a:gd name="connsiteX375" fmla="*/ 2179034 w 2454339"/>
                <a:gd name="connsiteY375" fmla="*/ 218454 h 2205654"/>
                <a:gd name="connsiteX376" fmla="*/ 2190464 w 2454339"/>
                <a:gd name="connsiteY376" fmla="*/ 223788 h 2205654"/>
                <a:gd name="connsiteX377" fmla="*/ 2201990 w 2454339"/>
                <a:gd name="connsiteY377" fmla="*/ 231693 h 2205654"/>
                <a:gd name="connsiteX378" fmla="*/ 2210181 w 2454339"/>
                <a:gd name="connsiteY378" fmla="*/ 285986 h 2205654"/>
                <a:gd name="connsiteX379" fmla="*/ 2207133 w 2454339"/>
                <a:gd name="connsiteY379" fmla="*/ 323133 h 2205654"/>
                <a:gd name="connsiteX380" fmla="*/ 2207133 w 2454339"/>
                <a:gd name="connsiteY380" fmla="*/ 333706 h 2205654"/>
                <a:gd name="connsiteX381" fmla="*/ 2206276 w 2454339"/>
                <a:gd name="connsiteY381" fmla="*/ 350375 h 2205654"/>
                <a:gd name="connsiteX382" fmla="*/ 2213705 w 2454339"/>
                <a:gd name="connsiteY382" fmla="*/ 392380 h 2205654"/>
                <a:gd name="connsiteX383" fmla="*/ 2229707 w 2454339"/>
                <a:gd name="connsiteY383" fmla="*/ 434385 h 2205654"/>
                <a:gd name="connsiteX384" fmla="*/ 2229707 w 2454339"/>
                <a:gd name="connsiteY384" fmla="*/ 435148 h 2205654"/>
                <a:gd name="connsiteX385" fmla="*/ 2229707 w 2454339"/>
                <a:gd name="connsiteY385" fmla="*/ 436100 h 2205654"/>
                <a:gd name="connsiteX386" fmla="*/ 2231517 w 2454339"/>
                <a:gd name="connsiteY386" fmla="*/ 440767 h 2205654"/>
                <a:gd name="connsiteX387" fmla="*/ 2235041 w 2454339"/>
                <a:gd name="connsiteY387" fmla="*/ 450292 h 2205654"/>
                <a:gd name="connsiteX388" fmla="*/ 2241614 w 2454339"/>
                <a:gd name="connsiteY388" fmla="*/ 470961 h 2205654"/>
                <a:gd name="connsiteX389" fmla="*/ 2244376 w 2454339"/>
                <a:gd name="connsiteY389" fmla="*/ 483725 h 2205654"/>
                <a:gd name="connsiteX390" fmla="*/ 2245233 w 2454339"/>
                <a:gd name="connsiteY390" fmla="*/ 489154 h 2205654"/>
                <a:gd name="connsiteX391" fmla="*/ 2245233 w 2454339"/>
                <a:gd name="connsiteY391" fmla="*/ 492774 h 2205654"/>
                <a:gd name="connsiteX392" fmla="*/ 2246471 w 2454339"/>
                <a:gd name="connsiteY392" fmla="*/ 519825 h 2205654"/>
                <a:gd name="connsiteX393" fmla="*/ 2243995 w 2454339"/>
                <a:gd name="connsiteY393" fmla="*/ 572022 h 2205654"/>
                <a:gd name="connsiteX394" fmla="*/ 2242661 w 2454339"/>
                <a:gd name="connsiteY394" fmla="*/ 624409 h 2205654"/>
                <a:gd name="connsiteX395" fmla="*/ 2253615 w 2454339"/>
                <a:gd name="connsiteY395" fmla="*/ 678702 h 2205654"/>
                <a:gd name="connsiteX396" fmla="*/ 2269046 w 2454339"/>
                <a:gd name="connsiteY396" fmla="*/ 726327 h 2205654"/>
                <a:gd name="connsiteX397" fmla="*/ 2271522 w 2454339"/>
                <a:gd name="connsiteY397" fmla="*/ 737090 h 2205654"/>
                <a:gd name="connsiteX398" fmla="*/ 2272760 w 2454339"/>
                <a:gd name="connsiteY398" fmla="*/ 745377 h 2205654"/>
                <a:gd name="connsiteX399" fmla="*/ 2272760 w 2454339"/>
                <a:gd name="connsiteY399" fmla="*/ 756140 h 2205654"/>
                <a:gd name="connsiteX400" fmla="*/ 2272760 w 2454339"/>
                <a:gd name="connsiteY400" fmla="*/ 759569 h 2205654"/>
                <a:gd name="connsiteX401" fmla="*/ 2271332 w 2454339"/>
                <a:gd name="connsiteY401" fmla="*/ 765951 h 2205654"/>
                <a:gd name="connsiteX402" fmla="*/ 2251139 w 2454339"/>
                <a:gd name="connsiteY402" fmla="*/ 796431 h 2205654"/>
                <a:gd name="connsiteX403" fmla="*/ 2234375 w 2454339"/>
                <a:gd name="connsiteY403" fmla="*/ 836721 h 2205654"/>
                <a:gd name="connsiteX404" fmla="*/ 2229993 w 2454339"/>
                <a:gd name="connsiteY404" fmla="*/ 857200 h 2205654"/>
                <a:gd name="connsiteX405" fmla="*/ 2225612 w 2454339"/>
                <a:gd name="connsiteY405" fmla="*/ 879298 h 2205654"/>
                <a:gd name="connsiteX406" fmla="*/ 2222849 w 2454339"/>
                <a:gd name="connsiteY406" fmla="*/ 887680 h 2205654"/>
                <a:gd name="connsiteX407" fmla="*/ 2221611 w 2454339"/>
                <a:gd name="connsiteY407" fmla="*/ 890633 h 2205654"/>
                <a:gd name="connsiteX408" fmla="*/ 2219325 w 2454339"/>
                <a:gd name="connsiteY408" fmla="*/ 895300 h 2205654"/>
                <a:gd name="connsiteX409" fmla="*/ 2216658 w 2454339"/>
                <a:gd name="connsiteY409" fmla="*/ 899777 h 2205654"/>
                <a:gd name="connsiteX410" fmla="*/ 2214563 w 2454339"/>
                <a:gd name="connsiteY410" fmla="*/ 902634 h 2205654"/>
                <a:gd name="connsiteX411" fmla="*/ 2211991 w 2454339"/>
                <a:gd name="connsiteY411" fmla="*/ 905587 h 2205654"/>
                <a:gd name="connsiteX412" fmla="*/ 2208562 w 2454339"/>
                <a:gd name="connsiteY412" fmla="*/ 909016 h 2205654"/>
                <a:gd name="connsiteX413" fmla="*/ 2206371 w 2454339"/>
                <a:gd name="connsiteY413" fmla="*/ 910350 h 2205654"/>
                <a:gd name="connsiteX414" fmla="*/ 2205323 w 2454339"/>
                <a:gd name="connsiteY414" fmla="*/ 910921 h 2205654"/>
                <a:gd name="connsiteX415" fmla="*/ 2204276 w 2454339"/>
                <a:gd name="connsiteY415" fmla="*/ 910921 h 2205654"/>
                <a:gd name="connsiteX416" fmla="*/ 2202752 w 2454339"/>
                <a:gd name="connsiteY416" fmla="*/ 910921 h 2205654"/>
                <a:gd name="connsiteX417" fmla="*/ 2201228 w 2454339"/>
                <a:gd name="connsiteY417" fmla="*/ 910445 h 2205654"/>
                <a:gd name="connsiteX418" fmla="*/ 2200275 w 2454339"/>
                <a:gd name="connsiteY418" fmla="*/ 910445 h 2205654"/>
                <a:gd name="connsiteX419" fmla="*/ 2198846 w 2454339"/>
                <a:gd name="connsiteY419" fmla="*/ 909492 h 2205654"/>
                <a:gd name="connsiteX420" fmla="*/ 2192941 w 2454339"/>
                <a:gd name="connsiteY420" fmla="*/ 903396 h 2205654"/>
                <a:gd name="connsiteX421" fmla="*/ 2189893 w 2454339"/>
                <a:gd name="connsiteY421" fmla="*/ 899872 h 2205654"/>
                <a:gd name="connsiteX422" fmla="*/ 2189321 w 2454339"/>
                <a:gd name="connsiteY422" fmla="*/ 897777 h 2205654"/>
                <a:gd name="connsiteX423" fmla="*/ 2187797 w 2454339"/>
                <a:gd name="connsiteY423" fmla="*/ 894443 h 2205654"/>
                <a:gd name="connsiteX424" fmla="*/ 2186273 w 2454339"/>
                <a:gd name="connsiteY424" fmla="*/ 890252 h 2205654"/>
                <a:gd name="connsiteX425" fmla="*/ 2182082 w 2454339"/>
                <a:gd name="connsiteY425" fmla="*/ 877869 h 2205654"/>
                <a:gd name="connsiteX426" fmla="*/ 2176463 w 2454339"/>
                <a:gd name="connsiteY426" fmla="*/ 818148 h 2205654"/>
                <a:gd name="connsiteX427" fmla="*/ 2164747 w 2454339"/>
                <a:gd name="connsiteY427" fmla="*/ 756426 h 2205654"/>
                <a:gd name="connsiteX428" fmla="*/ 2137124 w 2454339"/>
                <a:gd name="connsiteY428" fmla="*/ 699276 h 2205654"/>
                <a:gd name="connsiteX429" fmla="*/ 2118741 w 2454339"/>
                <a:gd name="connsiteY429" fmla="*/ 673463 h 2205654"/>
                <a:gd name="connsiteX430" fmla="*/ 2109216 w 2454339"/>
                <a:gd name="connsiteY430" fmla="*/ 662128 h 2205654"/>
                <a:gd name="connsiteX431" fmla="*/ 2105882 w 2454339"/>
                <a:gd name="connsiteY431" fmla="*/ 658890 h 2205654"/>
                <a:gd name="connsiteX432" fmla="*/ 2097024 w 2454339"/>
                <a:gd name="connsiteY432" fmla="*/ 650793 h 2205654"/>
                <a:gd name="connsiteX433" fmla="*/ 2072450 w 2454339"/>
                <a:gd name="connsiteY433" fmla="*/ 648126 h 2205654"/>
                <a:gd name="connsiteX434" fmla="*/ 2052923 w 2454339"/>
                <a:gd name="connsiteY434" fmla="*/ 666414 h 2205654"/>
                <a:gd name="connsiteX435" fmla="*/ 2052352 w 2454339"/>
                <a:gd name="connsiteY435" fmla="*/ 667653 h 2205654"/>
                <a:gd name="connsiteX436" fmla="*/ 2043303 w 2454339"/>
                <a:gd name="connsiteY436" fmla="*/ 695656 h 2205654"/>
                <a:gd name="connsiteX437" fmla="*/ 2045494 w 2454339"/>
                <a:gd name="connsiteY437" fmla="*/ 730899 h 2205654"/>
                <a:gd name="connsiteX438" fmla="*/ 2045494 w 2454339"/>
                <a:gd name="connsiteY438" fmla="*/ 730899 h 2205654"/>
                <a:gd name="connsiteX439" fmla="*/ 2045494 w 2454339"/>
                <a:gd name="connsiteY439" fmla="*/ 732613 h 2205654"/>
                <a:gd name="connsiteX440" fmla="*/ 2044351 w 2454339"/>
                <a:gd name="connsiteY440" fmla="*/ 735566 h 2205654"/>
                <a:gd name="connsiteX441" fmla="*/ 2041874 w 2454339"/>
                <a:gd name="connsiteY441" fmla="*/ 739757 h 2205654"/>
                <a:gd name="connsiteX442" fmla="*/ 2041874 w 2454339"/>
                <a:gd name="connsiteY442" fmla="*/ 740519 h 2205654"/>
                <a:gd name="connsiteX443" fmla="*/ 2041874 w 2454339"/>
                <a:gd name="connsiteY443" fmla="*/ 740519 h 2205654"/>
                <a:gd name="connsiteX444" fmla="*/ 2038636 w 2454339"/>
                <a:gd name="connsiteY444" fmla="*/ 744138 h 2205654"/>
                <a:gd name="connsiteX445" fmla="*/ 2035683 w 2454339"/>
                <a:gd name="connsiteY445" fmla="*/ 746805 h 2205654"/>
                <a:gd name="connsiteX446" fmla="*/ 2032540 w 2454339"/>
                <a:gd name="connsiteY446" fmla="*/ 748901 h 2205654"/>
                <a:gd name="connsiteX447" fmla="*/ 2028254 w 2454339"/>
                <a:gd name="connsiteY447" fmla="*/ 751187 h 2205654"/>
                <a:gd name="connsiteX448" fmla="*/ 2028254 w 2454339"/>
                <a:gd name="connsiteY448" fmla="*/ 751187 h 2205654"/>
                <a:gd name="connsiteX449" fmla="*/ 2027587 w 2454339"/>
                <a:gd name="connsiteY449" fmla="*/ 751187 h 2205654"/>
                <a:gd name="connsiteX450" fmla="*/ 2023015 w 2454339"/>
                <a:gd name="connsiteY450" fmla="*/ 752616 h 2205654"/>
                <a:gd name="connsiteX451" fmla="*/ 2020824 w 2454339"/>
                <a:gd name="connsiteY451" fmla="*/ 752616 h 2205654"/>
                <a:gd name="connsiteX452" fmla="*/ 2012918 w 2454339"/>
                <a:gd name="connsiteY452" fmla="*/ 752616 h 2205654"/>
                <a:gd name="connsiteX453" fmla="*/ 2012442 w 2454339"/>
                <a:gd name="connsiteY453" fmla="*/ 752616 h 2205654"/>
                <a:gd name="connsiteX454" fmla="*/ 2006918 w 2454339"/>
                <a:gd name="connsiteY454" fmla="*/ 750996 h 2205654"/>
                <a:gd name="connsiteX455" fmla="*/ 2006918 w 2454339"/>
                <a:gd name="connsiteY455" fmla="*/ 750996 h 2205654"/>
                <a:gd name="connsiteX456" fmla="*/ 2003108 w 2454339"/>
                <a:gd name="connsiteY456" fmla="*/ 748806 h 2205654"/>
                <a:gd name="connsiteX457" fmla="*/ 2001679 w 2454339"/>
                <a:gd name="connsiteY457" fmla="*/ 747853 h 2205654"/>
                <a:gd name="connsiteX458" fmla="*/ 1999298 w 2454339"/>
                <a:gd name="connsiteY458" fmla="*/ 745948 h 2205654"/>
                <a:gd name="connsiteX459" fmla="*/ 1993202 w 2454339"/>
                <a:gd name="connsiteY459" fmla="*/ 739566 h 2205654"/>
                <a:gd name="connsiteX460" fmla="*/ 1991487 w 2454339"/>
                <a:gd name="connsiteY460" fmla="*/ 737471 h 2205654"/>
                <a:gd name="connsiteX461" fmla="*/ 1989296 w 2454339"/>
                <a:gd name="connsiteY461" fmla="*/ 734137 h 2205654"/>
                <a:gd name="connsiteX462" fmla="*/ 1980629 w 2454339"/>
                <a:gd name="connsiteY462" fmla="*/ 718230 h 2205654"/>
                <a:gd name="connsiteX463" fmla="*/ 1979867 w 2454339"/>
                <a:gd name="connsiteY463" fmla="*/ 716516 h 2205654"/>
                <a:gd name="connsiteX464" fmla="*/ 1978533 w 2454339"/>
                <a:gd name="connsiteY464" fmla="*/ 713182 h 2205654"/>
                <a:gd name="connsiteX465" fmla="*/ 1974056 w 2454339"/>
                <a:gd name="connsiteY465" fmla="*/ 699371 h 2205654"/>
                <a:gd name="connsiteX466" fmla="*/ 1955006 w 2454339"/>
                <a:gd name="connsiteY466" fmla="*/ 630505 h 2205654"/>
                <a:gd name="connsiteX467" fmla="*/ 1912906 w 2454339"/>
                <a:gd name="connsiteY467" fmla="*/ 584023 h 2205654"/>
                <a:gd name="connsiteX468" fmla="*/ 1866233 w 2454339"/>
                <a:gd name="connsiteY468" fmla="*/ 541732 h 2205654"/>
                <a:gd name="connsiteX469" fmla="*/ 1855565 w 2454339"/>
                <a:gd name="connsiteY469" fmla="*/ 537922 h 2205654"/>
                <a:gd name="connsiteX470" fmla="*/ 1822609 w 2454339"/>
                <a:gd name="connsiteY470" fmla="*/ 534017 h 2205654"/>
                <a:gd name="connsiteX471" fmla="*/ 1787081 w 2454339"/>
                <a:gd name="connsiteY471" fmla="*/ 544304 h 2205654"/>
                <a:gd name="connsiteX472" fmla="*/ 1752600 w 2454339"/>
                <a:gd name="connsiteY472" fmla="*/ 557258 h 2205654"/>
                <a:gd name="connsiteX473" fmla="*/ 1734503 w 2454339"/>
                <a:gd name="connsiteY473" fmla="*/ 562973 h 2205654"/>
                <a:gd name="connsiteX474" fmla="*/ 1732026 w 2454339"/>
                <a:gd name="connsiteY474" fmla="*/ 563449 h 2205654"/>
                <a:gd name="connsiteX475" fmla="*/ 1728026 w 2454339"/>
                <a:gd name="connsiteY475" fmla="*/ 564021 h 2205654"/>
                <a:gd name="connsiteX476" fmla="*/ 1714595 w 2454339"/>
                <a:gd name="connsiteY476" fmla="*/ 565830 h 2205654"/>
                <a:gd name="connsiteX477" fmla="*/ 1677257 w 2454339"/>
                <a:gd name="connsiteY477" fmla="*/ 572117 h 2205654"/>
                <a:gd name="connsiteX478" fmla="*/ 1639157 w 2454339"/>
                <a:gd name="connsiteY478" fmla="*/ 580975 h 2205654"/>
                <a:gd name="connsiteX479" fmla="*/ 1604391 w 2454339"/>
                <a:gd name="connsiteY479" fmla="*/ 586595 h 2205654"/>
                <a:gd name="connsiteX480" fmla="*/ 1588580 w 2454339"/>
                <a:gd name="connsiteY480" fmla="*/ 592500 h 2205654"/>
                <a:gd name="connsiteX481" fmla="*/ 1588580 w 2454339"/>
                <a:gd name="connsiteY481" fmla="*/ 592500 h 2205654"/>
                <a:gd name="connsiteX482" fmla="*/ 1575626 w 2454339"/>
                <a:gd name="connsiteY482" fmla="*/ 597930 h 2205654"/>
                <a:gd name="connsiteX483" fmla="*/ 1559719 w 2454339"/>
                <a:gd name="connsiteY483" fmla="*/ 646793 h 2205654"/>
                <a:gd name="connsiteX484" fmla="*/ 1567720 w 2454339"/>
                <a:gd name="connsiteY484" fmla="*/ 694418 h 2205654"/>
                <a:gd name="connsiteX485" fmla="*/ 1576483 w 2454339"/>
                <a:gd name="connsiteY485" fmla="*/ 716230 h 2205654"/>
                <a:gd name="connsiteX486" fmla="*/ 1580483 w 2454339"/>
                <a:gd name="connsiteY486" fmla="*/ 725755 h 2205654"/>
                <a:gd name="connsiteX487" fmla="*/ 1582579 w 2454339"/>
                <a:gd name="connsiteY487" fmla="*/ 730613 h 2205654"/>
                <a:gd name="connsiteX488" fmla="*/ 1583531 w 2454339"/>
                <a:gd name="connsiteY488" fmla="*/ 732994 h 2205654"/>
                <a:gd name="connsiteX489" fmla="*/ 1584103 w 2454339"/>
                <a:gd name="connsiteY489" fmla="*/ 734423 h 2205654"/>
                <a:gd name="connsiteX490" fmla="*/ 1591151 w 2454339"/>
                <a:gd name="connsiteY490" fmla="*/ 754044 h 2205654"/>
                <a:gd name="connsiteX491" fmla="*/ 1593818 w 2454339"/>
                <a:gd name="connsiteY491" fmla="*/ 763569 h 2205654"/>
                <a:gd name="connsiteX492" fmla="*/ 1594866 w 2454339"/>
                <a:gd name="connsiteY492" fmla="*/ 768522 h 2205654"/>
                <a:gd name="connsiteX493" fmla="*/ 1595533 w 2454339"/>
                <a:gd name="connsiteY493" fmla="*/ 773190 h 2205654"/>
                <a:gd name="connsiteX494" fmla="*/ 1595533 w 2454339"/>
                <a:gd name="connsiteY494" fmla="*/ 781667 h 2205654"/>
                <a:gd name="connsiteX495" fmla="*/ 1595533 w 2454339"/>
                <a:gd name="connsiteY495" fmla="*/ 786525 h 2205654"/>
                <a:gd name="connsiteX496" fmla="*/ 1595533 w 2454339"/>
                <a:gd name="connsiteY496" fmla="*/ 789858 h 2205654"/>
                <a:gd name="connsiteX497" fmla="*/ 1589818 w 2454339"/>
                <a:gd name="connsiteY497" fmla="*/ 807003 h 2205654"/>
                <a:gd name="connsiteX498" fmla="*/ 1584865 w 2454339"/>
                <a:gd name="connsiteY498" fmla="*/ 815100 h 2205654"/>
                <a:gd name="connsiteX499" fmla="*/ 1582864 w 2454339"/>
                <a:gd name="connsiteY499" fmla="*/ 817386 h 2205654"/>
                <a:gd name="connsiteX500" fmla="*/ 1579340 w 2454339"/>
                <a:gd name="connsiteY500" fmla="*/ 821005 h 2205654"/>
                <a:gd name="connsiteX501" fmla="*/ 1573339 w 2454339"/>
                <a:gd name="connsiteY501" fmla="*/ 825291 h 2205654"/>
                <a:gd name="connsiteX502" fmla="*/ 1572197 w 2454339"/>
                <a:gd name="connsiteY502" fmla="*/ 825958 h 2205654"/>
                <a:gd name="connsiteX503" fmla="*/ 1571244 w 2454339"/>
                <a:gd name="connsiteY503" fmla="*/ 825958 h 2205654"/>
                <a:gd name="connsiteX504" fmla="*/ 1567529 w 2454339"/>
                <a:gd name="connsiteY504" fmla="*/ 827196 h 2205654"/>
                <a:gd name="connsiteX505" fmla="*/ 1560195 w 2454339"/>
                <a:gd name="connsiteY505" fmla="*/ 826530 h 2205654"/>
                <a:gd name="connsiteX506" fmla="*/ 1558290 w 2454339"/>
                <a:gd name="connsiteY506" fmla="*/ 825291 h 2205654"/>
                <a:gd name="connsiteX507" fmla="*/ 1557528 w 2454339"/>
                <a:gd name="connsiteY507" fmla="*/ 825291 h 2205654"/>
                <a:gd name="connsiteX508" fmla="*/ 1556766 w 2454339"/>
                <a:gd name="connsiteY508" fmla="*/ 824625 h 2205654"/>
                <a:gd name="connsiteX509" fmla="*/ 1553813 w 2454339"/>
                <a:gd name="connsiteY509" fmla="*/ 821577 h 2205654"/>
                <a:gd name="connsiteX510" fmla="*/ 1553051 w 2454339"/>
                <a:gd name="connsiteY510" fmla="*/ 820815 h 2205654"/>
                <a:gd name="connsiteX511" fmla="*/ 1553051 w 2454339"/>
                <a:gd name="connsiteY511" fmla="*/ 819957 h 2205654"/>
                <a:gd name="connsiteX512" fmla="*/ 1550670 w 2454339"/>
                <a:gd name="connsiteY512" fmla="*/ 816243 h 2205654"/>
                <a:gd name="connsiteX513" fmla="*/ 1548670 w 2454339"/>
                <a:gd name="connsiteY513" fmla="*/ 812814 h 2205654"/>
                <a:gd name="connsiteX514" fmla="*/ 1538383 w 2454339"/>
                <a:gd name="connsiteY514" fmla="*/ 776619 h 2205654"/>
                <a:gd name="connsiteX515" fmla="*/ 1512094 w 2454339"/>
                <a:gd name="connsiteY515" fmla="*/ 721850 h 2205654"/>
                <a:gd name="connsiteX516" fmla="*/ 1458944 w 2454339"/>
                <a:gd name="connsiteY516" fmla="*/ 683178 h 2205654"/>
                <a:gd name="connsiteX517" fmla="*/ 1453039 w 2454339"/>
                <a:gd name="connsiteY517" fmla="*/ 678987 h 2205654"/>
                <a:gd name="connsiteX518" fmla="*/ 1450943 w 2454339"/>
                <a:gd name="connsiteY518" fmla="*/ 677368 h 2205654"/>
                <a:gd name="connsiteX519" fmla="*/ 1449514 w 2454339"/>
                <a:gd name="connsiteY519" fmla="*/ 676225 h 2205654"/>
                <a:gd name="connsiteX520" fmla="*/ 1438085 w 2454339"/>
                <a:gd name="connsiteY520" fmla="*/ 665557 h 2205654"/>
                <a:gd name="connsiteX521" fmla="*/ 1433703 w 2454339"/>
                <a:gd name="connsiteY521" fmla="*/ 660604 h 2205654"/>
                <a:gd name="connsiteX522" fmla="*/ 1432465 w 2454339"/>
                <a:gd name="connsiteY522" fmla="*/ 659080 h 2205654"/>
                <a:gd name="connsiteX523" fmla="*/ 1430655 w 2454339"/>
                <a:gd name="connsiteY523" fmla="*/ 656413 h 2205654"/>
                <a:gd name="connsiteX524" fmla="*/ 1423035 w 2454339"/>
                <a:gd name="connsiteY524" fmla="*/ 643459 h 2205654"/>
                <a:gd name="connsiteX525" fmla="*/ 1420559 w 2454339"/>
                <a:gd name="connsiteY525" fmla="*/ 638125 h 2205654"/>
                <a:gd name="connsiteX526" fmla="*/ 1418844 w 2454339"/>
                <a:gd name="connsiteY526" fmla="*/ 633839 h 2205654"/>
                <a:gd name="connsiteX527" fmla="*/ 1413701 w 2454339"/>
                <a:gd name="connsiteY527" fmla="*/ 618599 h 2205654"/>
                <a:gd name="connsiteX528" fmla="*/ 1407128 w 2454339"/>
                <a:gd name="connsiteY528" fmla="*/ 600882 h 2205654"/>
                <a:gd name="connsiteX529" fmla="*/ 1404747 w 2454339"/>
                <a:gd name="connsiteY529" fmla="*/ 596691 h 2205654"/>
                <a:gd name="connsiteX530" fmla="*/ 1391602 w 2454339"/>
                <a:gd name="connsiteY530" fmla="*/ 580594 h 2205654"/>
                <a:gd name="connsiteX531" fmla="*/ 1370076 w 2454339"/>
                <a:gd name="connsiteY531" fmla="*/ 568688 h 2205654"/>
                <a:gd name="connsiteX532" fmla="*/ 1347692 w 2454339"/>
                <a:gd name="connsiteY532" fmla="*/ 565830 h 2205654"/>
                <a:gd name="connsiteX533" fmla="*/ 1340453 w 2454339"/>
                <a:gd name="connsiteY533" fmla="*/ 567926 h 2205654"/>
                <a:gd name="connsiteX534" fmla="*/ 1340453 w 2454339"/>
                <a:gd name="connsiteY534" fmla="*/ 567926 h 2205654"/>
                <a:gd name="connsiteX535" fmla="*/ 1339787 w 2454339"/>
                <a:gd name="connsiteY535" fmla="*/ 567926 h 2205654"/>
                <a:gd name="connsiteX536" fmla="*/ 1337786 w 2454339"/>
                <a:gd name="connsiteY536" fmla="*/ 564021 h 2205654"/>
                <a:gd name="connsiteX537" fmla="*/ 1337786 w 2454339"/>
                <a:gd name="connsiteY537" fmla="*/ 563259 h 2205654"/>
                <a:gd name="connsiteX538" fmla="*/ 1336072 w 2454339"/>
                <a:gd name="connsiteY538" fmla="*/ 557925 h 2205654"/>
                <a:gd name="connsiteX539" fmla="*/ 1333881 w 2454339"/>
                <a:gd name="connsiteY539" fmla="*/ 547161 h 2205654"/>
                <a:gd name="connsiteX540" fmla="*/ 1333881 w 2454339"/>
                <a:gd name="connsiteY540" fmla="*/ 546590 h 2205654"/>
                <a:gd name="connsiteX541" fmla="*/ 1333881 w 2454339"/>
                <a:gd name="connsiteY541" fmla="*/ 545161 h 2205654"/>
                <a:gd name="connsiteX542" fmla="*/ 1333214 w 2454339"/>
                <a:gd name="connsiteY542" fmla="*/ 538208 h 2205654"/>
                <a:gd name="connsiteX543" fmla="*/ 1330833 w 2454339"/>
                <a:gd name="connsiteY543" fmla="*/ 512776 h 2205654"/>
                <a:gd name="connsiteX544" fmla="*/ 1312545 w 2454339"/>
                <a:gd name="connsiteY544" fmla="*/ 465151 h 2205654"/>
                <a:gd name="connsiteX545" fmla="*/ 2204847 w 2454339"/>
                <a:gd name="connsiteY545" fmla="*/ 910635 h 2205654"/>
                <a:gd name="connsiteX546" fmla="*/ 2204847 w 2454339"/>
                <a:gd name="connsiteY546" fmla="*/ 910635 h 2205654"/>
                <a:gd name="connsiteX547" fmla="*/ 2205609 w 2454339"/>
                <a:gd name="connsiteY547" fmla="*/ 910635 h 2205654"/>
                <a:gd name="connsiteX548" fmla="*/ 2204847 w 2454339"/>
                <a:gd name="connsiteY548" fmla="*/ 910635 h 2205654"/>
                <a:gd name="connsiteX549" fmla="*/ 2203514 w 2454339"/>
                <a:gd name="connsiteY549" fmla="*/ 910159 h 2205654"/>
                <a:gd name="connsiteX550" fmla="*/ 2203514 w 2454339"/>
                <a:gd name="connsiteY550" fmla="*/ 910159 h 2205654"/>
                <a:gd name="connsiteX551" fmla="*/ 2202275 w 2454339"/>
                <a:gd name="connsiteY551" fmla="*/ 910159 h 2205654"/>
                <a:gd name="connsiteX552" fmla="*/ 2203514 w 2454339"/>
                <a:gd name="connsiteY552" fmla="*/ 910159 h 2205654"/>
                <a:gd name="connsiteX553" fmla="*/ 2200942 w 2454339"/>
                <a:gd name="connsiteY553" fmla="*/ 909302 h 2205654"/>
                <a:gd name="connsiteX554" fmla="*/ 2200942 w 2454339"/>
                <a:gd name="connsiteY554" fmla="*/ 909302 h 2205654"/>
                <a:gd name="connsiteX555" fmla="*/ 2201894 w 2454339"/>
                <a:gd name="connsiteY555" fmla="*/ 909302 h 2205654"/>
                <a:gd name="connsiteX556" fmla="*/ 2200942 w 2454339"/>
                <a:gd name="connsiteY556" fmla="*/ 909302 h 2205654"/>
                <a:gd name="connsiteX557" fmla="*/ 1477613 w 2454339"/>
                <a:gd name="connsiteY557" fmla="*/ 1416889 h 2205654"/>
                <a:gd name="connsiteX558" fmla="*/ 1477613 w 2454339"/>
                <a:gd name="connsiteY558" fmla="*/ 1416889 h 2205654"/>
                <a:gd name="connsiteX559" fmla="*/ 1468088 w 2454339"/>
                <a:gd name="connsiteY559" fmla="*/ 1415365 h 2205654"/>
                <a:gd name="connsiteX560" fmla="*/ 1445990 w 2454339"/>
                <a:gd name="connsiteY560" fmla="*/ 1410222 h 2205654"/>
                <a:gd name="connsiteX561" fmla="*/ 1483328 w 2454339"/>
                <a:gd name="connsiteY561" fmla="*/ 1398030 h 2205654"/>
                <a:gd name="connsiteX562" fmla="*/ 1517714 w 2454339"/>
                <a:gd name="connsiteY562" fmla="*/ 1362311 h 2205654"/>
                <a:gd name="connsiteX563" fmla="*/ 1524190 w 2454339"/>
                <a:gd name="connsiteY563" fmla="*/ 1344214 h 2205654"/>
                <a:gd name="connsiteX564" fmla="*/ 1541812 w 2454339"/>
                <a:gd name="connsiteY564" fmla="*/ 1422509 h 2205654"/>
                <a:gd name="connsiteX565" fmla="*/ 1532287 w 2454339"/>
                <a:gd name="connsiteY565" fmla="*/ 1421461 h 2205654"/>
                <a:gd name="connsiteX566" fmla="*/ 1499426 w 2454339"/>
                <a:gd name="connsiteY566" fmla="*/ 1418985 h 2205654"/>
                <a:gd name="connsiteX567" fmla="*/ 1483709 w 2454339"/>
                <a:gd name="connsiteY567" fmla="*/ 1417556 h 2205654"/>
                <a:gd name="connsiteX568" fmla="*/ 1479709 w 2454339"/>
                <a:gd name="connsiteY568" fmla="*/ 1417080 h 2205654"/>
                <a:gd name="connsiteX569" fmla="*/ 1477709 w 2454339"/>
                <a:gd name="connsiteY569" fmla="*/ 1417080 h 2205654"/>
                <a:gd name="connsiteX570" fmla="*/ 1271778 w 2454339"/>
                <a:gd name="connsiteY570" fmla="*/ 1333450 h 2205654"/>
                <a:gd name="connsiteX571" fmla="*/ 1271778 w 2454339"/>
                <a:gd name="connsiteY571" fmla="*/ 1333450 h 2205654"/>
                <a:gd name="connsiteX572" fmla="*/ 1267968 w 2454339"/>
                <a:gd name="connsiteY572" fmla="*/ 1329831 h 2205654"/>
                <a:gd name="connsiteX573" fmla="*/ 1267111 w 2454339"/>
                <a:gd name="connsiteY573" fmla="*/ 1328307 h 2205654"/>
                <a:gd name="connsiteX574" fmla="*/ 1266635 w 2454339"/>
                <a:gd name="connsiteY574" fmla="*/ 1326878 h 2205654"/>
                <a:gd name="connsiteX575" fmla="*/ 1266635 w 2454339"/>
                <a:gd name="connsiteY575" fmla="*/ 1324687 h 2205654"/>
                <a:gd name="connsiteX576" fmla="*/ 1267873 w 2454339"/>
                <a:gd name="connsiteY576" fmla="*/ 1322496 h 2205654"/>
                <a:gd name="connsiteX577" fmla="*/ 1278064 w 2454339"/>
                <a:gd name="connsiteY577" fmla="*/ 1309924 h 2205654"/>
                <a:gd name="connsiteX578" fmla="*/ 1292352 w 2454339"/>
                <a:gd name="connsiteY578" fmla="*/ 1309924 h 2205654"/>
                <a:gd name="connsiteX579" fmla="*/ 1313498 w 2454339"/>
                <a:gd name="connsiteY579" fmla="*/ 1310685 h 2205654"/>
                <a:gd name="connsiteX580" fmla="*/ 1312545 w 2454339"/>
                <a:gd name="connsiteY580" fmla="*/ 1316400 h 2205654"/>
                <a:gd name="connsiteX581" fmla="*/ 1319879 w 2454339"/>
                <a:gd name="connsiteY581" fmla="*/ 1326878 h 2205654"/>
                <a:gd name="connsiteX582" fmla="*/ 1327214 w 2454339"/>
                <a:gd name="connsiteY582" fmla="*/ 1336403 h 2205654"/>
                <a:gd name="connsiteX583" fmla="*/ 1321975 w 2454339"/>
                <a:gd name="connsiteY583" fmla="*/ 1351072 h 2205654"/>
                <a:gd name="connsiteX584" fmla="*/ 1316927 w 2454339"/>
                <a:gd name="connsiteY584" fmla="*/ 1354215 h 2205654"/>
                <a:gd name="connsiteX585" fmla="*/ 1301782 w 2454339"/>
                <a:gd name="connsiteY585" fmla="*/ 1348690 h 2205654"/>
                <a:gd name="connsiteX586" fmla="*/ 1297496 w 2454339"/>
                <a:gd name="connsiteY586" fmla="*/ 1346976 h 2205654"/>
                <a:gd name="connsiteX587" fmla="*/ 1296353 w 2454339"/>
                <a:gd name="connsiteY587" fmla="*/ 1346976 h 2205654"/>
                <a:gd name="connsiteX588" fmla="*/ 1289780 w 2454339"/>
                <a:gd name="connsiteY588" fmla="*/ 1343928 h 2205654"/>
                <a:gd name="connsiteX589" fmla="*/ 1276922 w 2454339"/>
                <a:gd name="connsiteY589" fmla="*/ 1337070 h 2205654"/>
                <a:gd name="connsiteX590" fmla="*/ 1273778 w 2454339"/>
                <a:gd name="connsiteY590" fmla="*/ 1334974 h 2205654"/>
                <a:gd name="connsiteX591" fmla="*/ 1271778 w 2454339"/>
                <a:gd name="connsiteY591" fmla="*/ 1333545 h 2205654"/>
                <a:gd name="connsiteX592" fmla="*/ 1384745 w 2454339"/>
                <a:gd name="connsiteY592" fmla="*/ 781762 h 2205654"/>
                <a:gd name="connsiteX593" fmla="*/ 1384745 w 2454339"/>
                <a:gd name="connsiteY593" fmla="*/ 781762 h 2205654"/>
                <a:gd name="connsiteX594" fmla="*/ 1401032 w 2454339"/>
                <a:gd name="connsiteY594" fmla="*/ 849866 h 2205654"/>
                <a:gd name="connsiteX595" fmla="*/ 1386364 w 2454339"/>
                <a:gd name="connsiteY595" fmla="*/ 849866 h 2205654"/>
                <a:gd name="connsiteX596" fmla="*/ 1361694 w 2454339"/>
                <a:gd name="connsiteY596" fmla="*/ 853009 h 2205654"/>
                <a:gd name="connsiteX597" fmla="*/ 1374458 w 2454339"/>
                <a:gd name="connsiteY597" fmla="*/ 821100 h 2205654"/>
                <a:gd name="connsiteX598" fmla="*/ 1373505 w 2454339"/>
                <a:gd name="connsiteY598" fmla="*/ 799669 h 2205654"/>
                <a:gd name="connsiteX599" fmla="*/ 1374077 w 2454339"/>
                <a:gd name="connsiteY599" fmla="*/ 790144 h 2205654"/>
                <a:gd name="connsiteX600" fmla="*/ 1365028 w 2454339"/>
                <a:gd name="connsiteY600" fmla="*/ 777666 h 2205654"/>
                <a:gd name="connsiteX601" fmla="*/ 1381697 w 2454339"/>
                <a:gd name="connsiteY601" fmla="*/ 769856 h 2205654"/>
                <a:gd name="connsiteX602" fmla="*/ 1384745 w 2454339"/>
                <a:gd name="connsiteY602" fmla="*/ 782334 h 2205654"/>
                <a:gd name="connsiteX603" fmla="*/ 1383411 w 2454339"/>
                <a:gd name="connsiteY603" fmla="*/ 1010934 h 2205654"/>
                <a:gd name="connsiteX604" fmla="*/ 1383411 w 2454339"/>
                <a:gd name="connsiteY604" fmla="*/ 1010934 h 2205654"/>
                <a:gd name="connsiteX605" fmla="*/ 1388840 w 2454339"/>
                <a:gd name="connsiteY605" fmla="*/ 1009886 h 2205654"/>
                <a:gd name="connsiteX606" fmla="*/ 1407128 w 2454339"/>
                <a:gd name="connsiteY606" fmla="*/ 1008267 h 2205654"/>
                <a:gd name="connsiteX607" fmla="*/ 1427035 w 2454339"/>
                <a:gd name="connsiteY607" fmla="*/ 1008267 h 2205654"/>
                <a:gd name="connsiteX608" fmla="*/ 1440656 w 2454339"/>
                <a:gd name="connsiteY608" fmla="*/ 1011505 h 2205654"/>
                <a:gd name="connsiteX609" fmla="*/ 1450753 w 2454339"/>
                <a:gd name="connsiteY609" fmla="*/ 1048653 h 2205654"/>
                <a:gd name="connsiteX610" fmla="*/ 1449991 w 2454339"/>
                <a:gd name="connsiteY610" fmla="*/ 1051034 h 2205654"/>
                <a:gd name="connsiteX611" fmla="*/ 1441895 w 2454339"/>
                <a:gd name="connsiteY611" fmla="*/ 1083038 h 2205654"/>
                <a:gd name="connsiteX612" fmla="*/ 1437323 w 2454339"/>
                <a:gd name="connsiteY612" fmla="*/ 1096373 h 2205654"/>
                <a:gd name="connsiteX613" fmla="*/ 1429893 w 2454339"/>
                <a:gd name="connsiteY613" fmla="*/ 1110660 h 2205654"/>
                <a:gd name="connsiteX614" fmla="*/ 1424368 w 2454339"/>
                <a:gd name="connsiteY614" fmla="*/ 1121424 h 2205654"/>
                <a:gd name="connsiteX615" fmla="*/ 1406461 w 2454339"/>
                <a:gd name="connsiteY615" fmla="*/ 1129996 h 2205654"/>
                <a:gd name="connsiteX616" fmla="*/ 1373314 w 2454339"/>
                <a:gd name="connsiteY616" fmla="*/ 1140474 h 2205654"/>
                <a:gd name="connsiteX617" fmla="*/ 1345502 w 2454339"/>
                <a:gd name="connsiteY617" fmla="*/ 1148475 h 2205654"/>
                <a:gd name="connsiteX618" fmla="*/ 1269302 w 2454339"/>
                <a:gd name="connsiteY618" fmla="*/ 1165143 h 2205654"/>
                <a:gd name="connsiteX619" fmla="*/ 1280255 w 2454339"/>
                <a:gd name="connsiteY619" fmla="*/ 1153523 h 2205654"/>
                <a:gd name="connsiteX620" fmla="*/ 1277137 w 2454339"/>
                <a:gd name="connsiteY620" fmla="*/ 1145341 h 2205654"/>
                <a:gd name="connsiteX621" fmla="*/ 1269682 w 2454339"/>
                <a:gd name="connsiteY621" fmla="*/ 1147236 h 2205654"/>
                <a:gd name="connsiteX622" fmla="*/ 1254538 w 2454339"/>
                <a:gd name="connsiteY622" fmla="*/ 1154475 h 2205654"/>
                <a:gd name="connsiteX623" fmla="*/ 1234440 w 2454339"/>
                <a:gd name="connsiteY623" fmla="*/ 1158762 h 2205654"/>
                <a:gd name="connsiteX624" fmla="*/ 1222153 w 2454339"/>
                <a:gd name="connsiteY624" fmla="*/ 1164191 h 2205654"/>
                <a:gd name="connsiteX625" fmla="*/ 1211199 w 2454339"/>
                <a:gd name="connsiteY625" fmla="*/ 1169716 h 2205654"/>
                <a:gd name="connsiteX626" fmla="*/ 1205675 w 2454339"/>
                <a:gd name="connsiteY626" fmla="*/ 1170668 h 2205654"/>
                <a:gd name="connsiteX627" fmla="*/ 1204341 w 2454339"/>
                <a:gd name="connsiteY627" fmla="*/ 1170668 h 2205654"/>
                <a:gd name="connsiteX628" fmla="*/ 1197769 w 2454339"/>
                <a:gd name="connsiteY628" fmla="*/ 1170668 h 2205654"/>
                <a:gd name="connsiteX629" fmla="*/ 1196435 w 2454339"/>
                <a:gd name="connsiteY629" fmla="*/ 1170668 h 2205654"/>
                <a:gd name="connsiteX630" fmla="*/ 1195007 w 2454339"/>
                <a:gd name="connsiteY630" fmla="*/ 1170668 h 2205654"/>
                <a:gd name="connsiteX631" fmla="*/ 1190244 w 2454339"/>
                <a:gd name="connsiteY631" fmla="*/ 1169430 h 2205654"/>
                <a:gd name="connsiteX632" fmla="*/ 1187768 w 2454339"/>
                <a:gd name="connsiteY632" fmla="*/ 1168477 h 2205654"/>
                <a:gd name="connsiteX633" fmla="*/ 1186434 w 2454339"/>
                <a:gd name="connsiteY633" fmla="*/ 1159905 h 2205654"/>
                <a:gd name="connsiteX634" fmla="*/ 1186434 w 2454339"/>
                <a:gd name="connsiteY634" fmla="*/ 1157904 h 2205654"/>
                <a:gd name="connsiteX635" fmla="*/ 1186434 w 2454339"/>
                <a:gd name="connsiteY635" fmla="*/ 1157904 h 2205654"/>
                <a:gd name="connsiteX636" fmla="*/ 1186434 w 2454339"/>
                <a:gd name="connsiteY636" fmla="*/ 1151046 h 2205654"/>
                <a:gd name="connsiteX637" fmla="*/ 1186434 w 2454339"/>
                <a:gd name="connsiteY637" fmla="*/ 1145331 h 2205654"/>
                <a:gd name="connsiteX638" fmla="*/ 1186434 w 2454339"/>
                <a:gd name="connsiteY638" fmla="*/ 1144284 h 2205654"/>
                <a:gd name="connsiteX639" fmla="*/ 1187006 w 2454339"/>
                <a:gd name="connsiteY639" fmla="*/ 1140950 h 2205654"/>
                <a:gd name="connsiteX640" fmla="*/ 1190339 w 2454339"/>
                <a:gd name="connsiteY640" fmla="*/ 1127615 h 2205654"/>
                <a:gd name="connsiteX641" fmla="*/ 1194340 w 2454339"/>
                <a:gd name="connsiteY641" fmla="*/ 1115899 h 2205654"/>
                <a:gd name="connsiteX642" fmla="*/ 1194340 w 2454339"/>
                <a:gd name="connsiteY642" fmla="*/ 1114661 h 2205654"/>
                <a:gd name="connsiteX643" fmla="*/ 1195197 w 2454339"/>
                <a:gd name="connsiteY643" fmla="*/ 1112756 h 2205654"/>
                <a:gd name="connsiteX644" fmla="*/ 1195864 w 2454339"/>
                <a:gd name="connsiteY644" fmla="*/ 1111137 h 2205654"/>
                <a:gd name="connsiteX645" fmla="*/ 1207770 w 2454339"/>
                <a:gd name="connsiteY645" fmla="*/ 1108851 h 2205654"/>
                <a:gd name="connsiteX646" fmla="*/ 1224248 w 2454339"/>
                <a:gd name="connsiteY646" fmla="*/ 1105898 h 2205654"/>
                <a:gd name="connsiteX647" fmla="*/ 1255395 w 2454339"/>
                <a:gd name="connsiteY647" fmla="*/ 1096373 h 2205654"/>
                <a:gd name="connsiteX648" fmla="*/ 1255191 w 2454339"/>
                <a:gd name="connsiteY648" fmla="*/ 1091393 h 2205654"/>
                <a:gd name="connsiteX649" fmla="*/ 1253966 w 2454339"/>
                <a:gd name="connsiteY649" fmla="*/ 1090658 h 2205654"/>
                <a:gd name="connsiteX650" fmla="*/ 1220248 w 2454339"/>
                <a:gd name="connsiteY650" fmla="*/ 1091610 h 2205654"/>
                <a:gd name="connsiteX651" fmla="*/ 1203674 w 2454339"/>
                <a:gd name="connsiteY651" fmla="*/ 1095706 h 2205654"/>
                <a:gd name="connsiteX652" fmla="*/ 1209294 w 2454339"/>
                <a:gd name="connsiteY652" fmla="*/ 1086181 h 2205654"/>
                <a:gd name="connsiteX653" fmla="*/ 1209294 w 2454339"/>
                <a:gd name="connsiteY653" fmla="*/ 1086181 h 2205654"/>
                <a:gd name="connsiteX654" fmla="*/ 1211199 w 2454339"/>
                <a:gd name="connsiteY654" fmla="*/ 1084181 h 2205654"/>
                <a:gd name="connsiteX655" fmla="*/ 1217105 w 2454339"/>
                <a:gd name="connsiteY655" fmla="*/ 1078561 h 2205654"/>
                <a:gd name="connsiteX656" fmla="*/ 1224629 w 2454339"/>
                <a:gd name="connsiteY656" fmla="*/ 1071894 h 2205654"/>
                <a:gd name="connsiteX657" fmla="*/ 1228249 w 2454339"/>
                <a:gd name="connsiteY657" fmla="*/ 1068846 h 2205654"/>
                <a:gd name="connsiteX658" fmla="*/ 1229392 w 2454339"/>
                <a:gd name="connsiteY658" fmla="*/ 1067893 h 2205654"/>
                <a:gd name="connsiteX659" fmla="*/ 1231202 w 2454339"/>
                <a:gd name="connsiteY659" fmla="*/ 1066464 h 2205654"/>
                <a:gd name="connsiteX660" fmla="*/ 1247680 w 2454339"/>
                <a:gd name="connsiteY660" fmla="*/ 1055415 h 2205654"/>
                <a:gd name="connsiteX661" fmla="*/ 1250252 w 2454339"/>
                <a:gd name="connsiteY661" fmla="*/ 1054082 h 2205654"/>
                <a:gd name="connsiteX662" fmla="*/ 1255014 w 2454339"/>
                <a:gd name="connsiteY662" fmla="*/ 1051796 h 2205654"/>
                <a:gd name="connsiteX663" fmla="*/ 1258157 w 2454339"/>
                <a:gd name="connsiteY663" fmla="*/ 1049796 h 2205654"/>
                <a:gd name="connsiteX664" fmla="*/ 1262253 w 2454339"/>
                <a:gd name="connsiteY664" fmla="*/ 1046843 h 2205654"/>
                <a:gd name="connsiteX665" fmla="*/ 1356741 w 2454339"/>
                <a:gd name="connsiteY665" fmla="*/ 1023126 h 2205654"/>
                <a:gd name="connsiteX666" fmla="*/ 1382839 w 2454339"/>
                <a:gd name="connsiteY666" fmla="*/ 1012362 h 2205654"/>
                <a:gd name="connsiteX667" fmla="*/ 1199007 w 2454339"/>
                <a:gd name="connsiteY667" fmla="*/ 945306 h 2205654"/>
                <a:gd name="connsiteX668" fmla="*/ 1199007 w 2454339"/>
                <a:gd name="connsiteY668" fmla="*/ 945306 h 2205654"/>
                <a:gd name="connsiteX669" fmla="*/ 1193006 w 2454339"/>
                <a:gd name="connsiteY669" fmla="*/ 958737 h 2205654"/>
                <a:gd name="connsiteX670" fmla="*/ 1190054 w 2454339"/>
                <a:gd name="connsiteY670" fmla="*/ 975310 h 2205654"/>
                <a:gd name="connsiteX671" fmla="*/ 1195864 w 2454339"/>
                <a:gd name="connsiteY671" fmla="*/ 1006076 h 2205654"/>
                <a:gd name="connsiteX672" fmla="*/ 1202436 w 2454339"/>
                <a:gd name="connsiteY672" fmla="*/ 1020554 h 2205654"/>
                <a:gd name="connsiteX673" fmla="*/ 1212818 w 2454339"/>
                <a:gd name="connsiteY673" fmla="*/ 1028555 h 2205654"/>
                <a:gd name="connsiteX674" fmla="*/ 1221581 w 2454339"/>
                <a:gd name="connsiteY674" fmla="*/ 1035889 h 2205654"/>
                <a:gd name="connsiteX675" fmla="*/ 1223201 w 2454339"/>
                <a:gd name="connsiteY675" fmla="*/ 1036937 h 2205654"/>
                <a:gd name="connsiteX676" fmla="*/ 1220819 w 2454339"/>
                <a:gd name="connsiteY676" fmla="*/ 1038270 h 2205654"/>
                <a:gd name="connsiteX677" fmla="*/ 1201769 w 2454339"/>
                <a:gd name="connsiteY677" fmla="*/ 1051987 h 2205654"/>
                <a:gd name="connsiteX678" fmla="*/ 1187006 w 2454339"/>
                <a:gd name="connsiteY678" fmla="*/ 1064655 h 2205654"/>
                <a:gd name="connsiteX679" fmla="*/ 1159288 w 2454339"/>
                <a:gd name="connsiteY679" fmla="*/ 1119424 h 2205654"/>
                <a:gd name="connsiteX680" fmla="*/ 1159288 w 2454339"/>
                <a:gd name="connsiteY680" fmla="*/ 1120566 h 2205654"/>
                <a:gd name="connsiteX681" fmla="*/ 1157478 w 2454339"/>
                <a:gd name="connsiteY681" fmla="*/ 1072465 h 2205654"/>
                <a:gd name="connsiteX682" fmla="*/ 1156716 w 2454339"/>
                <a:gd name="connsiteY682" fmla="*/ 1016268 h 2205654"/>
                <a:gd name="connsiteX683" fmla="*/ 1155668 w 2454339"/>
                <a:gd name="connsiteY683" fmla="*/ 960451 h 2205654"/>
                <a:gd name="connsiteX684" fmla="*/ 1158431 w 2454339"/>
                <a:gd name="connsiteY684" fmla="*/ 904539 h 2205654"/>
                <a:gd name="connsiteX685" fmla="*/ 1159669 w 2454339"/>
                <a:gd name="connsiteY685" fmla="*/ 894252 h 2205654"/>
                <a:gd name="connsiteX686" fmla="*/ 1162145 w 2454339"/>
                <a:gd name="connsiteY686" fmla="*/ 879965 h 2205654"/>
                <a:gd name="connsiteX687" fmla="*/ 1163288 w 2454339"/>
                <a:gd name="connsiteY687" fmla="*/ 874155 h 2205654"/>
                <a:gd name="connsiteX688" fmla="*/ 1165003 w 2454339"/>
                <a:gd name="connsiteY688" fmla="*/ 872059 h 2205654"/>
                <a:gd name="connsiteX689" fmla="*/ 1167575 w 2454339"/>
                <a:gd name="connsiteY689" fmla="*/ 868535 h 2205654"/>
                <a:gd name="connsiteX690" fmla="*/ 1175004 w 2454339"/>
                <a:gd name="connsiteY690" fmla="*/ 880727 h 2205654"/>
                <a:gd name="connsiteX691" fmla="*/ 1187482 w 2454339"/>
                <a:gd name="connsiteY691" fmla="*/ 897110 h 2205654"/>
                <a:gd name="connsiteX692" fmla="*/ 1189387 w 2454339"/>
                <a:gd name="connsiteY692" fmla="*/ 898824 h 2205654"/>
                <a:gd name="connsiteX693" fmla="*/ 1192244 w 2454339"/>
                <a:gd name="connsiteY693" fmla="*/ 901301 h 2205654"/>
                <a:gd name="connsiteX694" fmla="*/ 1200245 w 2454339"/>
                <a:gd name="connsiteY694" fmla="*/ 907206 h 2205654"/>
                <a:gd name="connsiteX695" fmla="*/ 1214723 w 2454339"/>
                <a:gd name="connsiteY695" fmla="*/ 914255 h 2205654"/>
                <a:gd name="connsiteX696" fmla="*/ 1226820 w 2454339"/>
                <a:gd name="connsiteY696" fmla="*/ 918827 h 2205654"/>
                <a:gd name="connsiteX697" fmla="*/ 1221677 w 2454339"/>
                <a:gd name="connsiteY697" fmla="*/ 922446 h 2205654"/>
                <a:gd name="connsiteX698" fmla="*/ 1199769 w 2454339"/>
                <a:gd name="connsiteY698" fmla="*/ 945306 h 2205654"/>
                <a:gd name="connsiteX699" fmla="*/ 1227582 w 2454339"/>
                <a:gd name="connsiteY699" fmla="*/ 1235343 h 2205654"/>
                <a:gd name="connsiteX700" fmla="*/ 1227582 w 2454339"/>
                <a:gd name="connsiteY700" fmla="*/ 1235343 h 2205654"/>
                <a:gd name="connsiteX701" fmla="*/ 1227582 w 2454339"/>
                <a:gd name="connsiteY701" fmla="*/ 1235343 h 2205654"/>
                <a:gd name="connsiteX702" fmla="*/ 1235869 w 2454339"/>
                <a:gd name="connsiteY702" fmla="*/ 1268394 h 2205654"/>
                <a:gd name="connsiteX703" fmla="*/ 1235869 w 2454339"/>
                <a:gd name="connsiteY703" fmla="*/ 1268394 h 2205654"/>
                <a:gd name="connsiteX704" fmla="*/ 1235012 w 2454339"/>
                <a:gd name="connsiteY704" fmla="*/ 1267442 h 2205654"/>
                <a:gd name="connsiteX705" fmla="*/ 1234154 w 2454339"/>
                <a:gd name="connsiteY705" fmla="*/ 1266108 h 2205654"/>
                <a:gd name="connsiteX706" fmla="*/ 1231773 w 2454339"/>
                <a:gd name="connsiteY706" fmla="*/ 1261632 h 2205654"/>
                <a:gd name="connsiteX707" fmla="*/ 1230439 w 2454339"/>
                <a:gd name="connsiteY707" fmla="*/ 1257822 h 2205654"/>
                <a:gd name="connsiteX708" fmla="*/ 1228630 w 2454339"/>
                <a:gd name="connsiteY708" fmla="*/ 1251059 h 2205654"/>
                <a:gd name="connsiteX709" fmla="*/ 1227773 w 2454339"/>
                <a:gd name="connsiteY709" fmla="*/ 1245916 h 2205654"/>
                <a:gd name="connsiteX710" fmla="*/ 1227773 w 2454339"/>
                <a:gd name="connsiteY710" fmla="*/ 1241344 h 2205654"/>
                <a:gd name="connsiteX711" fmla="*/ 1227773 w 2454339"/>
                <a:gd name="connsiteY711" fmla="*/ 1236581 h 2205654"/>
                <a:gd name="connsiteX712" fmla="*/ 1227773 w 2454339"/>
                <a:gd name="connsiteY712" fmla="*/ 1235152 h 2205654"/>
                <a:gd name="connsiteX713" fmla="*/ 1227773 w 2454339"/>
                <a:gd name="connsiteY713" fmla="*/ 1235152 h 2205654"/>
                <a:gd name="connsiteX714" fmla="*/ 1228916 w 2454339"/>
                <a:gd name="connsiteY714" fmla="*/ 1230961 h 2205654"/>
                <a:gd name="connsiteX715" fmla="*/ 1228916 w 2454339"/>
                <a:gd name="connsiteY715" fmla="*/ 1229913 h 2205654"/>
                <a:gd name="connsiteX716" fmla="*/ 1229487 w 2454339"/>
                <a:gd name="connsiteY716" fmla="*/ 1228675 h 2205654"/>
                <a:gd name="connsiteX717" fmla="*/ 1230344 w 2454339"/>
                <a:gd name="connsiteY717" fmla="*/ 1227056 h 2205654"/>
                <a:gd name="connsiteX718" fmla="*/ 1235678 w 2454339"/>
                <a:gd name="connsiteY718" fmla="*/ 1226199 h 2205654"/>
                <a:gd name="connsiteX719" fmla="*/ 1248727 w 2454339"/>
                <a:gd name="connsiteY719" fmla="*/ 1221531 h 2205654"/>
                <a:gd name="connsiteX720" fmla="*/ 1264825 w 2454339"/>
                <a:gd name="connsiteY720" fmla="*/ 1219531 h 2205654"/>
                <a:gd name="connsiteX721" fmla="*/ 1286637 w 2454339"/>
                <a:gd name="connsiteY721" fmla="*/ 1218293 h 2205654"/>
                <a:gd name="connsiteX722" fmla="*/ 1296829 w 2454339"/>
                <a:gd name="connsiteY722" fmla="*/ 1219150 h 2205654"/>
                <a:gd name="connsiteX723" fmla="*/ 1308640 w 2454339"/>
                <a:gd name="connsiteY723" fmla="*/ 1220864 h 2205654"/>
                <a:gd name="connsiteX724" fmla="*/ 1314842 w 2454339"/>
                <a:gd name="connsiteY724" fmla="*/ 1213762 h 2205654"/>
                <a:gd name="connsiteX725" fmla="*/ 1313117 w 2454339"/>
                <a:gd name="connsiteY725" fmla="*/ 1209720 h 2205654"/>
                <a:gd name="connsiteX726" fmla="*/ 1288447 w 2454339"/>
                <a:gd name="connsiteY726" fmla="*/ 1202386 h 2205654"/>
                <a:gd name="connsiteX727" fmla="*/ 1263682 w 2454339"/>
                <a:gd name="connsiteY727" fmla="*/ 1204100 h 2205654"/>
                <a:gd name="connsiteX728" fmla="*/ 1240917 w 2454339"/>
                <a:gd name="connsiteY728" fmla="*/ 1208672 h 2205654"/>
                <a:gd name="connsiteX729" fmla="*/ 1241870 w 2454339"/>
                <a:gd name="connsiteY729" fmla="*/ 1206482 h 2205654"/>
                <a:gd name="connsiteX730" fmla="*/ 1243203 w 2454339"/>
                <a:gd name="connsiteY730" fmla="*/ 1202386 h 2205654"/>
                <a:gd name="connsiteX731" fmla="*/ 1248061 w 2454339"/>
                <a:gd name="connsiteY731" fmla="*/ 1202386 h 2205654"/>
                <a:gd name="connsiteX732" fmla="*/ 1302734 w 2454339"/>
                <a:gd name="connsiteY732" fmla="*/ 1194290 h 2205654"/>
                <a:gd name="connsiteX733" fmla="*/ 1369409 w 2454339"/>
                <a:gd name="connsiteY733" fmla="*/ 1178193 h 2205654"/>
                <a:gd name="connsiteX734" fmla="*/ 1393889 w 2454339"/>
                <a:gd name="connsiteY734" fmla="*/ 1170477 h 2205654"/>
                <a:gd name="connsiteX735" fmla="*/ 1428845 w 2454339"/>
                <a:gd name="connsiteY735" fmla="*/ 1153713 h 2205654"/>
                <a:gd name="connsiteX736" fmla="*/ 1448467 w 2454339"/>
                <a:gd name="connsiteY736" fmla="*/ 1136949 h 2205654"/>
                <a:gd name="connsiteX737" fmla="*/ 1458944 w 2454339"/>
                <a:gd name="connsiteY737" fmla="*/ 1126758 h 2205654"/>
                <a:gd name="connsiteX738" fmla="*/ 1467041 w 2454339"/>
                <a:gd name="connsiteY738" fmla="*/ 1112756 h 2205654"/>
                <a:gd name="connsiteX739" fmla="*/ 1472946 w 2454339"/>
                <a:gd name="connsiteY739" fmla="*/ 1131806 h 2205654"/>
                <a:gd name="connsiteX740" fmla="*/ 1477042 w 2454339"/>
                <a:gd name="connsiteY740" fmla="*/ 1143045 h 2205654"/>
                <a:gd name="connsiteX741" fmla="*/ 1479042 w 2454339"/>
                <a:gd name="connsiteY741" fmla="*/ 1146474 h 2205654"/>
                <a:gd name="connsiteX742" fmla="*/ 1483424 w 2454339"/>
                <a:gd name="connsiteY742" fmla="*/ 1165524 h 2205654"/>
                <a:gd name="connsiteX743" fmla="*/ 1496187 w 2454339"/>
                <a:gd name="connsiteY743" fmla="*/ 1218102 h 2205654"/>
                <a:gd name="connsiteX744" fmla="*/ 1498664 w 2454339"/>
                <a:gd name="connsiteY744" fmla="*/ 1228770 h 2205654"/>
                <a:gd name="connsiteX745" fmla="*/ 1497235 w 2454339"/>
                <a:gd name="connsiteY745" fmla="*/ 1230866 h 2205654"/>
                <a:gd name="connsiteX746" fmla="*/ 1487710 w 2454339"/>
                <a:gd name="connsiteY746" fmla="*/ 1247154 h 2205654"/>
                <a:gd name="connsiteX747" fmla="*/ 1482947 w 2454339"/>
                <a:gd name="connsiteY747" fmla="*/ 1255059 h 2205654"/>
                <a:gd name="connsiteX748" fmla="*/ 1481233 w 2454339"/>
                <a:gd name="connsiteY748" fmla="*/ 1257631 h 2205654"/>
                <a:gd name="connsiteX749" fmla="*/ 1477899 w 2454339"/>
                <a:gd name="connsiteY749" fmla="*/ 1261251 h 2205654"/>
                <a:gd name="connsiteX750" fmla="*/ 1475613 w 2454339"/>
                <a:gd name="connsiteY750" fmla="*/ 1263346 h 2205654"/>
                <a:gd name="connsiteX751" fmla="*/ 1472756 w 2454339"/>
                <a:gd name="connsiteY751" fmla="*/ 1265251 h 2205654"/>
                <a:gd name="connsiteX752" fmla="*/ 1468469 w 2454339"/>
                <a:gd name="connsiteY752" fmla="*/ 1267918 h 2205654"/>
                <a:gd name="connsiteX753" fmla="*/ 1468469 w 2454339"/>
                <a:gd name="connsiteY753" fmla="*/ 1267918 h 2205654"/>
                <a:gd name="connsiteX754" fmla="*/ 1467326 w 2454339"/>
                <a:gd name="connsiteY754" fmla="*/ 1268394 h 2205654"/>
                <a:gd name="connsiteX755" fmla="*/ 1448276 w 2454339"/>
                <a:gd name="connsiteY755" fmla="*/ 1274776 h 2205654"/>
                <a:gd name="connsiteX756" fmla="*/ 1438751 w 2454339"/>
                <a:gd name="connsiteY756" fmla="*/ 1276776 h 2205654"/>
                <a:gd name="connsiteX757" fmla="*/ 1433989 w 2454339"/>
                <a:gd name="connsiteY757" fmla="*/ 1277634 h 2205654"/>
                <a:gd name="connsiteX758" fmla="*/ 1431322 w 2454339"/>
                <a:gd name="connsiteY758" fmla="*/ 1277634 h 2205654"/>
                <a:gd name="connsiteX759" fmla="*/ 1410748 w 2454339"/>
                <a:gd name="connsiteY759" fmla="*/ 1279253 h 2205654"/>
                <a:gd name="connsiteX760" fmla="*/ 1367885 w 2454339"/>
                <a:gd name="connsiteY760" fmla="*/ 1278396 h 2205654"/>
                <a:gd name="connsiteX761" fmla="*/ 1326452 w 2454339"/>
                <a:gd name="connsiteY761" fmla="*/ 1275252 h 2205654"/>
                <a:gd name="connsiteX762" fmla="*/ 1310926 w 2454339"/>
                <a:gd name="connsiteY762" fmla="*/ 1274109 h 2205654"/>
                <a:gd name="connsiteX763" fmla="*/ 1323213 w 2454339"/>
                <a:gd name="connsiteY763" fmla="*/ 1264584 h 2205654"/>
                <a:gd name="connsiteX764" fmla="*/ 1324547 w 2454339"/>
                <a:gd name="connsiteY764" fmla="*/ 1256393 h 2205654"/>
                <a:gd name="connsiteX765" fmla="*/ 1316355 w 2454339"/>
                <a:gd name="connsiteY765" fmla="*/ 1255059 h 2205654"/>
                <a:gd name="connsiteX766" fmla="*/ 1300829 w 2454339"/>
                <a:gd name="connsiteY766" fmla="*/ 1259155 h 2205654"/>
                <a:gd name="connsiteX767" fmla="*/ 1282541 w 2454339"/>
                <a:gd name="connsiteY767" fmla="*/ 1266013 h 2205654"/>
                <a:gd name="connsiteX768" fmla="*/ 1265206 w 2454339"/>
                <a:gd name="connsiteY768" fmla="*/ 1272395 h 2205654"/>
                <a:gd name="connsiteX769" fmla="*/ 1256538 w 2454339"/>
                <a:gd name="connsiteY769" fmla="*/ 1275538 h 2205654"/>
                <a:gd name="connsiteX770" fmla="*/ 1253109 w 2454339"/>
                <a:gd name="connsiteY770" fmla="*/ 1275538 h 2205654"/>
                <a:gd name="connsiteX771" fmla="*/ 1249775 w 2454339"/>
                <a:gd name="connsiteY771" fmla="*/ 1275538 h 2205654"/>
                <a:gd name="connsiteX772" fmla="*/ 1249204 w 2454339"/>
                <a:gd name="connsiteY772" fmla="*/ 1275538 h 2205654"/>
                <a:gd name="connsiteX773" fmla="*/ 1242346 w 2454339"/>
                <a:gd name="connsiteY773" fmla="*/ 1273919 h 2205654"/>
                <a:gd name="connsiteX774" fmla="*/ 1239869 w 2454339"/>
                <a:gd name="connsiteY774" fmla="*/ 1273062 h 2205654"/>
                <a:gd name="connsiteX775" fmla="*/ 1239869 w 2454339"/>
                <a:gd name="connsiteY775" fmla="*/ 1273062 h 2205654"/>
                <a:gd name="connsiteX776" fmla="*/ 1235393 w 2454339"/>
                <a:gd name="connsiteY776" fmla="*/ 1268394 h 2205654"/>
                <a:gd name="connsiteX777" fmla="*/ 1492091 w 2454339"/>
                <a:gd name="connsiteY777" fmla="*/ 1330021 h 2205654"/>
                <a:gd name="connsiteX778" fmla="*/ 1492091 w 2454339"/>
                <a:gd name="connsiteY778" fmla="*/ 1330021 h 2205654"/>
                <a:gd name="connsiteX779" fmla="*/ 1488281 w 2454339"/>
                <a:gd name="connsiteY779" fmla="*/ 1338117 h 2205654"/>
                <a:gd name="connsiteX780" fmla="*/ 1479995 w 2454339"/>
                <a:gd name="connsiteY780" fmla="*/ 1352405 h 2205654"/>
                <a:gd name="connsiteX781" fmla="*/ 1479995 w 2454339"/>
                <a:gd name="connsiteY781" fmla="*/ 1352976 h 2205654"/>
                <a:gd name="connsiteX782" fmla="*/ 1477328 w 2454339"/>
                <a:gd name="connsiteY782" fmla="*/ 1356024 h 2205654"/>
                <a:gd name="connsiteX783" fmla="*/ 1474375 w 2454339"/>
                <a:gd name="connsiteY783" fmla="*/ 1358977 h 2205654"/>
                <a:gd name="connsiteX784" fmla="*/ 1472851 w 2454339"/>
                <a:gd name="connsiteY784" fmla="*/ 1360311 h 2205654"/>
                <a:gd name="connsiteX785" fmla="*/ 1472851 w 2454339"/>
                <a:gd name="connsiteY785" fmla="*/ 1360311 h 2205654"/>
                <a:gd name="connsiteX786" fmla="*/ 1465326 w 2454339"/>
                <a:gd name="connsiteY786" fmla="*/ 1364978 h 2205654"/>
                <a:gd name="connsiteX787" fmla="*/ 1462564 w 2454339"/>
                <a:gd name="connsiteY787" fmla="*/ 1366311 h 2205654"/>
                <a:gd name="connsiteX788" fmla="*/ 1459706 w 2454339"/>
                <a:gd name="connsiteY788" fmla="*/ 1367454 h 2205654"/>
                <a:gd name="connsiteX789" fmla="*/ 1440085 w 2454339"/>
                <a:gd name="connsiteY789" fmla="*/ 1373169 h 2205654"/>
                <a:gd name="connsiteX790" fmla="*/ 1436846 w 2454339"/>
                <a:gd name="connsiteY790" fmla="*/ 1373741 h 2205654"/>
                <a:gd name="connsiteX791" fmla="*/ 1433798 w 2454339"/>
                <a:gd name="connsiteY791" fmla="*/ 1374217 h 2205654"/>
                <a:gd name="connsiteX792" fmla="*/ 1424273 w 2454339"/>
                <a:gd name="connsiteY792" fmla="*/ 1374979 h 2205654"/>
                <a:gd name="connsiteX793" fmla="*/ 1402271 w 2454339"/>
                <a:gd name="connsiteY793" fmla="*/ 1374979 h 2205654"/>
                <a:gd name="connsiteX794" fmla="*/ 1391984 w 2454339"/>
                <a:gd name="connsiteY794" fmla="*/ 1374027 h 2205654"/>
                <a:gd name="connsiteX795" fmla="*/ 1388650 w 2454339"/>
                <a:gd name="connsiteY795" fmla="*/ 1373550 h 2205654"/>
                <a:gd name="connsiteX796" fmla="*/ 1384649 w 2454339"/>
                <a:gd name="connsiteY796" fmla="*/ 1372979 h 2205654"/>
                <a:gd name="connsiteX797" fmla="*/ 1362170 w 2454339"/>
                <a:gd name="connsiteY797" fmla="*/ 1368407 h 2205654"/>
                <a:gd name="connsiteX798" fmla="*/ 1333595 w 2454339"/>
                <a:gd name="connsiteY798" fmla="*/ 1360120 h 2205654"/>
                <a:gd name="connsiteX799" fmla="*/ 1340644 w 2454339"/>
                <a:gd name="connsiteY799" fmla="*/ 1336403 h 2205654"/>
                <a:gd name="connsiteX800" fmla="*/ 1339501 w 2454339"/>
                <a:gd name="connsiteY800" fmla="*/ 1333831 h 2205654"/>
                <a:gd name="connsiteX801" fmla="*/ 1338739 w 2454339"/>
                <a:gd name="connsiteY801" fmla="*/ 1330021 h 2205654"/>
                <a:gd name="connsiteX802" fmla="*/ 1329690 w 2454339"/>
                <a:gd name="connsiteY802" fmla="*/ 1312591 h 2205654"/>
                <a:gd name="connsiteX803" fmla="*/ 1405890 w 2454339"/>
                <a:gd name="connsiteY803" fmla="*/ 1317449 h 2205654"/>
                <a:gd name="connsiteX804" fmla="*/ 1450467 w 2454339"/>
                <a:gd name="connsiteY804" fmla="*/ 1313067 h 2205654"/>
                <a:gd name="connsiteX805" fmla="*/ 1453991 w 2454339"/>
                <a:gd name="connsiteY805" fmla="*/ 1312400 h 2205654"/>
                <a:gd name="connsiteX806" fmla="*/ 1454848 w 2454339"/>
                <a:gd name="connsiteY806" fmla="*/ 1316781 h 2205654"/>
                <a:gd name="connsiteX807" fmla="*/ 1459325 w 2454339"/>
                <a:gd name="connsiteY807" fmla="*/ 1334784 h 2205654"/>
                <a:gd name="connsiteX808" fmla="*/ 1467517 w 2454339"/>
                <a:gd name="connsiteY808" fmla="*/ 1343547 h 2205654"/>
                <a:gd name="connsiteX809" fmla="*/ 1472089 w 2454339"/>
                <a:gd name="connsiteY809" fmla="*/ 1327831 h 2205654"/>
                <a:gd name="connsiteX810" fmla="*/ 1466660 w 2454339"/>
                <a:gd name="connsiteY810" fmla="*/ 1309638 h 2205654"/>
                <a:gd name="connsiteX811" fmla="*/ 1466660 w 2454339"/>
                <a:gd name="connsiteY811" fmla="*/ 1309638 h 2205654"/>
                <a:gd name="connsiteX812" fmla="*/ 1490091 w 2454339"/>
                <a:gd name="connsiteY812" fmla="*/ 1298970 h 2205654"/>
                <a:gd name="connsiteX813" fmla="*/ 1501807 w 2454339"/>
                <a:gd name="connsiteY813" fmla="*/ 1288683 h 2205654"/>
                <a:gd name="connsiteX814" fmla="*/ 1502569 w 2454339"/>
                <a:gd name="connsiteY814" fmla="*/ 1289921 h 2205654"/>
                <a:gd name="connsiteX815" fmla="*/ 1503331 w 2454339"/>
                <a:gd name="connsiteY815" fmla="*/ 1292302 h 2205654"/>
                <a:gd name="connsiteX816" fmla="*/ 1503331 w 2454339"/>
                <a:gd name="connsiteY816" fmla="*/ 1292302 h 2205654"/>
                <a:gd name="connsiteX817" fmla="*/ 1503331 w 2454339"/>
                <a:gd name="connsiteY817" fmla="*/ 1293255 h 2205654"/>
                <a:gd name="connsiteX818" fmla="*/ 1503331 w 2454339"/>
                <a:gd name="connsiteY818" fmla="*/ 1297732 h 2205654"/>
                <a:gd name="connsiteX819" fmla="*/ 1503331 w 2454339"/>
                <a:gd name="connsiteY819" fmla="*/ 1301256 h 2205654"/>
                <a:gd name="connsiteX820" fmla="*/ 1503331 w 2454339"/>
                <a:gd name="connsiteY820" fmla="*/ 1304590 h 2205654"/>
                <a:gd name="connsiteX821" fmla="*/ 1501997 w 2454339"/>
                <a:gd name="connsiteY821" fmla="*/ 1312686 h 2205654"/>
                <a:gd name="connsiteX822" fmla="*/ 1496473 w 2454339"/>
                <a:gd name="connsiteY822" fmla="*/ 1324020 h 2205654"/>
                <a:gd name="connsiteX823" fmla="*/ 1494949 w 2454339"/>
                <a:gd name="connsiteY823" fmla="*/ 1328211 h 2205654"/>
                <a:gd name="connsiteX824" fmla="*/ 1494092 w 2454339"/>
                <a:gd name="connsiteY824" fmla="*/ 1330307 h 2205654"/>
                <a:gd name="connsiteX825" fmla="*/ 1425321 w 2454339"/>
                <a:gd name="connsiteY825" fmla="*/ 952641 h 2205654"/>
                <a:gd name="connsiteX826" fmla="*/ 1425321 w 2454339"/>
                <a:gd name="connsiteY826" fmla="*/ 952641 h 2205654"/>
                <a:gd name="connsiteX827" fmla="*/ 1406271 w 2454339"/>
                <a:gd name="connsiteY827" fmla="*/ 963023 h 2205654"/>
                <a:gd name="connsiteX828" fmla="*/ 1385411 w 2454339"/>
                <a:gd name="connsiteY828" fmla="*/ 972548 h 2205654"/>
                <a:gd name="connsiteX829" fmla="*/ 1382554 w 2454339"/>
                <a:gd name="connsiteY829" fmla="*/ 973786 h 2205654"/>
                <a:gd name="connsiteX830" fmla="*/ 1377220 w 2454339"/>
                <a:gd name="connsiteY830" fmla="*/ 975977 h 2205654"/>
                <a:gd name="connsiteX831" fmla="*/ 1364552 w 2454339"/>
                <a:gd name="connsiteY831" fmla="*/ 981311 h 2205654"/>
                <a:gd name="connsiteX832" fmla="*/ 1338739 w 2454339"/>
                <a:gd name="connsiteY832" fmla="*/ 991788 h 2205654"/>
                <a:gd name="connsiteX833" fmla="*/ 1285875 w 2454339"/>
                <a:gd name="connsiteY833" fmla="*/ 1009219 h 2205654"/>
                <a:gd name="connsiteX834" fmla="*/ 1271016 w 2454339"/>
                <a:gd name="connsiteY834" fmla="*/ 1012172 h 2205654"/>
                <a:gd name="connsiteX835" fmla="*/ 1281684 w 2454339"/>
                <a:gd name="connsiteY835" fmla="*/ 1006647 h 2205654"/>
                <a:gd name="connsiteX836" fmla="*/ 1288923 w 2454339"/>
                <a:gd name="connsiteY836" fmla="*/ 975024 h 2205654"/>
                <a:gd name="connsiteX837" fmla="*/ 1283970 w 2454339"/>
                <a:gd name="connsiteY837" fmla="*/ 981501 h 2205654"/>
                <a:gd name="connsiteX838" fmla="*/ 1285113 w 2454339"/>
                <a:gd name="connsiteY838" fmla="*/ 983597 h 2205654"/>
                <a:gd name="connsiteX839" fmla="*/ 1285113 w 2454339"/>
                <a:gd name="connsiteY839" fmla="*/ 986359 h 2205654"/>
                <a:gd name="connsiteX840" fmla="*/ 1281208 w 2454339"/>
                <a:gd name="connsiteY840" fmla="*/ 991027 h 2205654"/>
                <a:gd name="connsiteX841" fmla="*/ 1261681 w 2454339"/>
                <a:gd name="connsiteY841" fmla="*/ 1000552 h 2205654"/>
                <a:gd name="connsiteX842" fmla="*/ 1250728 w 2454339"/>
                <a:gd name="connsiteY842" fmla="*/ 1003980 h 2205654"/>
                <a:gd name="connsiteX843" fmla="*/ 1241203 w 2454339"/>
                <a:gd name="connsiteY843" fmla="*/ 1006266 h 2205654"/>
                <a:gd name="connsiteX844" fmla="*/ 1237202 w 2454339"/>
                <a:gd name="connsiteY844" fmla="*/ 1007886 h 2205654"/>
                <a:gd name="connsiteX845" fmla="*/ 1234535 w 2454339"/>
                <a:gd name="connsiteY845" fmla="*/ 1010553 h 2205654"/>
                <a:gd name="connsiteX846" fmla="*/ 1234535 w 2454339"/>
                <a:gd name="connsiteY846" fmla="*/ 1011600 h 2205654"/>
                <a:gd name="connsiteX847" fmla="*/ 1234535 w 2454339"/>
                <a:gd name="connsiteY847" fmla="*/ 1014363 h 2205654"/>
                <a:gd name="connsiteX848" fmla="*/ 1230535 w 2454339"/>
                <a:gd name="connsiteY848" fmla="*/ 1013505 h 2205654"/>
                <a:gd name="connsiteX849" fmla="*/ 1226725 w 2454339"/>
                <a:gd name="connsiteY849" fmla="*/ 999885 h 2205654"/>
                <a:gd name="connsiteX850" fmla="*/ 1222820 w 2454339"/>
                <a:gd name="connsiteY850" fmla="*/ 988264 h 2205654"/>
                <a:gd name="connsiteX851" fmla="*/ 1221296 w 2454339"/>
                <a:gd name="connsiteY851" fmla="*/ 981597 h 2205654"/>
                <a:gd name="connsiteX852" fmla="*/ 1221296 w 2454339"/>
                <a:gd name="connsiteY852" fmla="*/ 979977 h 2205654"/>
                <a:gd name="connsiteX853" fmla="*/ 1221296 w 2454339"/>
                <a:gd name="connsiteY853" fmla="*/ 977406 h 2205654"/>
                <a:gd name="connsiteX854" fmla="*/ 1222439 w 2454339"/>
                <a:gd name="connsiteY854" fmla="*/ 967881 h 2205654"/>
                <a:gd name="connsiteX855" fmla="*/ 1235869 w 2454339"/>
                <a:gd name="connsiteY855" fmla="*/ 962261 h 2205654"/>
                <a:gd name="connsiteX856" fmla="*/ 1256157 w 2454339"/>
                <a:gd name="connsiteY856" fmla="*/ 957117 h 2205654"/>
                <a:gd name="connsiteX857" fmla="*/ 1276350 w 2454339"/>
                <a:gd name="connsiteY857" fmla="*/ 958832 h 2205654"/>
                <a:gd name="connsiteX858" fmla="*/ 1288447 w 2454339"/>
                <a:gd name="connsiteY858" fmla="*/ 956641 h 2205654"/>
                <a:gd name="connsiteX859" fmla="*/ 1274350 w 2454339"/>
                <a:gd name="connsiteY859" fmla="*/ 945402 h 2205654"/>
                <a:gd name="connsiteX860" fmla="*/ 1253109 w 2454339"/>
                <a:gd name="connsiteY860" fmla="*/ 945402 h 2205654"/>
                <a:gd name="connsiteX861" fmla="*/ 1233297 w 2454339"/>
                <a:gd name="connsiteY861" fmla="*/ 951212 h 2205654"/>
                <a:gd name="connsiteX862" fmla="*/ 1230916 w 2454339"/>
                <a:gd name="connsiteY862" fmla="*/ 952831 h 2205654"/>
                <a:gd name="connsiteX863" fmla="*/ 1241108 w 2454339"/>
                <a:gd name="connsiteY863" fmla="*/ 943306 h 2205654"/>
                <a:gd name="connsiteX864" fmla="*/ 1286161 w 2454339"/>
                <a:gd name="connsiteY864" fmla="*/ 912921 h 2205654"/>
                <a:gd name="connsiteX865" fmla="*/ 1296448 w 2454339"/>
                <a:gd name="connsiteY865" fmla="*/ 905682 h 2205654"/>
                <a:gd name="connsiteX866" fmla="*/ 1320832 w 2454339"/>
                <a:gd name="connsiteY866" fmla="*/ 898920 h 2205654"/>
                <a:gd name="connsiteX867" fmla="*/ 1352741 w 2454339"/>
                <a:gd name="connsiteY867" fmla="*/ 887585 h 2205654"/>
                <a:gd name="connsiteX868" fmla="*/ 1352741 w 2454339"/>
                <a:gd name="connsiteY868" fmla="*/ 887585 h 2205654"/>
                <a:gd name="connsiteX869" fmla="*/ 1359599 w 2454339"/>
                <a:gd name="connsiteY869" fmla="*/ 886537 h 2205654"/>
                <a:gd name="connsiteX870" fmla="*/ 1369124 w 2454339"/>
                <a:gd name="connsiteY870" fmla="*/ 884727 h 2205654"/>
                <a:gd name="connsiteX871" fmla="*/ 1371695 w 2454339"/>
                <a:gd name="connsiteY871" fmla="*/ 884727 h 2205654"/>
                <a:gd name="connsiteX872" fmla="*/ 1374743 w 2454339"/>
                <a:gd name="connsiteY872" fmla="*/ 884727 h 2205654"/>
                <a:gd name="connsiteX873" fmla="*/ 1384268 w 2454339"/>
                <a:gd name="connsiteY873" fmla="*/ 883870 h 2205654"/>
                <a:gd name="connsiteX874" fmla="*/ 1401699 w 2454339"/>
                <a:gd name="connsiteY874" fmla="*/ 883870 h 2205654"/>
                <a:gd name="connsiteX875" fmla="*/ 1404557 w 2454339"/>
                <a:gd name="connsiteY875" fmla="*/ 883870 h 2205654"/>
                <a:gd name="connsiteX876" fmla="*/ 1407509 w 2454339"/>
                <a:gd name="connsiteY876" fmla="*/ 884442 h 2205654"/>
                <a:gd name="connsiteX877" fmla="*/ 1410081 w 2454339"/>
                <a:gd name="connsiteY877" fmla="*/ 884918 h 2205654"/>
                <a:gd name="connsiteX878" fmla="*/ 1426559 w 2454339"/>
                <a:gd name="connsiteY878" fmla="*/ 953593 h 2205654"/>
                <a:gd name="connsiteX879" fmla="*/ 1227296 w 2454339"/>
                <a:gd name="connsiteY879" fmla="*/ 689655 h 2205654"/>
                <a:gd name="connsiteX880" fmla="*/ 1227296 w 2454339"/>
                <a:gd name="connsiteY880" fmla="*/ 689655 h 2205654"/>
                <a:gd name="connsiteX881" fmla="*/ 1232059 w 2454339"/>
                <a:gd name="connsiteY881" fmla="*/ 687274 h 2205654"/>
                <a:gd name="connsiteX882" fmla="*/ 1234726 w 2454339"/>
                <a:gd name="connsiteY882" fmla="*/ 686036 h 2205654"/>
                <a:gd name="connsiteX883" fmla="*/ 1235678 w 2454339"/>
                <a:gd name="connsiteY883" fmla="*/ 686036 h 2205654"/>
                <a:gd name="connsiteX884" fmla="*/ 1258729 w 2454339"/>
                <a:gd name="connsiteY884" fmla="*/ 678702 h 2205654"/>
                <a:gd name="connsiteX885" fmla="*/ 1269492 w 2454339"/>
                <a:gd name="connsiteY885" fmla="*/ 676606 h 2205654"/>
                <a:gd name="connsiteX886" fmla="*/ 1272921 w 2454339"/>
                <a:gd name="connsiteY886" fmla="*/ 676606 h 2205654"/>
                <a:gd name="connsiteX887" fmla="*/ 1279970 w 2454339"/>
                <a:gd name="connsiteY887" fmla="*/ 675844 h 2205654"/>
                <a:gd name="connsiteX888" fmla="*/ 1304925 w 2454339"/>
                <a:gd name="connsiteY888" fmla="*/ 673653 h 2205654"/>
                <a:gd name="connsiteX889" fmla="*/ 1332643 w 2454339"/>
                <a:gd name="connsiteY889" fmla="*/ 669177 h 2205654"/>
                <a:gd name="connsiteX890" fmla="*/ 1344454 w 2454339"/>
                <a:gd name="connsiteY890" fmla="*/ 665557 h 2205654"/>
                <a:gd name="connsiteX891" fmla="*/ 1353026 w 2454339"/>
                <a:gd name="connsiteY891" fmla="*/ 660985 h 2205654"/>
                <a:gd name="connsiteX892" fmla="*/ 1358932 w 2454339"/>
                <a:gd name="connsiteY892" fmla="*/ 681464 h 2205654"/>
                <a:gd name="connsiteX893" fmla="*/ 1374458 w 2454339"/>
                <a:gd name="connsiteY893" fmla="*/ 740043 h 2205654"/>
                <a:gd name="connsiteX894" fmla="*/ 1369219 w 2454339"/>
                <a:gd name="connsiteY894" fmla="*/ 740995 h 2205654"/>
                <a:gd name="connsiteX895" fmla="*/ 1349026 w 2454339"/>
                <a:gd name="connsiteY895" fmla="*/ 745472 h 2205654"/>
                <a:gd name="connsiteX896" fmla="*/ 1329976 w 2454339"/>
                <a:gd name="connsiteY896" fmla="*/ 750139 h 2205654"/>
                <a:gd name="connsiteX897" fmla="*/ 1317593 w 2454339"/>
                <a:gd name="connsiteY897" fmla="*/ 754902 h 2205654"/>
                <a:gd name="connsiteX898" fmla="*/ 1316546 w 2454339"/>
                <a:gd name="connsiteY898" fmla="*/ 755568 h 2205654"/>
                <a:gd name="connsiteX899" fmla="*/ 1279303 w 2454339"/>
                <a:gd name="connsiteY899" fmla="*/ 735661 h 2205654"/>
                <a:gd name="connsiteX900" fmla="*/ 1231678 w 2454339"/>
                <a:gd name="connsiteY900" fmla="*/ 709563 h 2205654"/>
                <a:gd name="connsiteX901" fmla="*/ 1211580 w 2454339"/>
                <a:gd name="connsiteY901" fmla="*/ 700800 h 2205654"/>
                <a:gd name="connsiteX902" fmla="*/ 1217105 w 2454339"/>
                <a:gd name="connsiteY902" fmla="*/ 696894 h 2205654"/>
                <a:gd name="connsiteX903" fmla="*/ 1227582 w 2454339"/>
                <a:gd name="connsiteY903" fmla="*/ 690513 h 2205654"/>
                <a:gd name="connsiteX904" fmla="*/ 665321 w 2454339"/>
                <a:gd name="connsiteY904" fmla="*/ 1877137 h 2205654"/>
                <a:gd name="connsiteX905" fmla="*/ 665321 w 2454339"/>
                <a:gd name="connsiteY905" fmla="*/ 1877137 h 2205654"/>
                <a:gd name="connsiteX906" fmla="*/ 648843 w 2454339"/>
                <a:gd name="connsiteY906" fmla="*/ 1924000 h 2205654"/>
                <a:gd name="connsiteX907" fmla="*/ 629793 w 2454339"/>
                <a:gd name="connsiteY907" fmla="*/ 1966958 h 2205654"/>
                <a:gd name="connsiteX908" fmla="*/ 626078 w 2454339"/>
                <a:gd name="connsiteY908" fmla="*/ 1973149 h 2205654"/>
                <a:gd name="connsiteX909" fmla="*/ 624840 w 2454339"/>
                <a:gd name="connsiteY909" fmla="*/ 1974673 h 2205654"/>
                <a:gd name="connsiteX910" fmla="*/ 623221 w 2454339"/>
                <a:gd name="connsiteY910" fmla="*/ 1976292 h 2205654"/>
                <a:gd name="connsiteX911" fmla="*/ 622459 w 2454339"/>
                <a:gd name="connsiteY911" fmla="*/ 1976292 h 2205654"/>
                <a:gd name="connsiteX912" fmla="*/ 620554 w 2454339"/>
                <a:gd name="connsiteY912" fmla="*/ 1976292 h 2205654"/>
                <a:gd name="connsiteX913" fmla="*/ 618077 w 2454339"/>
                <a:gd name="connsiteY913" fmla="*/ 1977054 h 2205654"/>
                <a:gd name="connsiteX914" fmla="*/ 612648 w 2454339"/>
                <a:gd name="connsiteY914" fmla="*/ 1977531 h 2205654"/>
                <a:gd name="connsiteX915" fmla="*/ 608362 w 2454339"/>
                <a:gd name="connsiteY915" fmla="*/ 1977531 h 2205654"/>
                <a:gd name="connsiteX916" fmla="*/ 609124 w 2454339"/>
                <a:gd name="connsiteY916" fmla="*/ 1972292 h 2205654"/>
                <a:gd name="connsiteX917" fmla="*/ 609124 w 2454339"/>
                <a:gd name="connsiteY917" fmla="*/ 1971435 h 2205654"/>
                <a:gd name="connsiteX918" fmla="*/ 638175 w 2454339"/>
                <a:gd name="connsiteY918" fmla="*/ 1917142 h 2205654"/>
                <a:gd name="connsiteX919" fmla="*/ 650367 w 2454339"/>
                <a:gd name="connsiteY919" fmla="*/ 1883043 h 2205654"/>
                <a:gd name="connsiteX920" fmla="*/ 653701 w 2454339"/>
                <a:gd name="connsiteY920" fmla="*/ 1866660 h 2205654"/>
                <a:gd name="connsiteX921" fmla="*/ 654844 w 2454339"/>
                <a:gd name="connsiteY921" fmla="*/ 1861326 h 2205654"/>
                <a:gd name="connsiteX922" fmla="*/ 671703 w 2454339"/>
                <a:gd name="connsiteY922" fmla="*/ 1855897 h 2205654"/>
                <a:gd name="connsiteX923" fmla="*/ 664940 w 2454339"/>
                <a:gd name="connsiteY923" fmla="*/ 1877137 h 2205654"/>
                <a:gd name="connsiteX924" fmla="*/ 639032 w 2454339"/>
                <a:gd name="connsiteY924" fmla="*/ 1824274 h 2205654"/>
                <a:gd name="connsiteX925" fmla="*/ 639032 w 2454339"/>
                <a:gd name="connsiteY925" fmla="*/ 1824274 h 2205654"/>
                <a:gd name="connsiteX926" fmla="*/ 588740 w 2454339"/>
                <a:gd name="connsiteY926" fmla="*/ 1837513 h 2205654"/>
                <a:gd name="connsiteX927" fmla="*/ 538639 w 2454339"/>
                <a:gd name="connsiteY927" fmla="*/ 1851515 h 2205654"/>
                <a:gd name="connsiteX928" fmla="*/ 526447 w 2454339"/>
                <a:gd name="connsiteY928" fmla="*/ 1858087 h 2205654"/>
                <a:gd name="connsiteX929" fmla="*/ 512350 w 2454339"/>
                <a:gd name="connsiteY929" fmla="*/ 1810939 h 2205654"/>
                <a:gd name="connsiteX930" fmla="*/ 495300 w 2454339"/>
                <a:gd name="connsiteY930" fmla="*/ 1711498 h 2205654"/>
                <a:gd name="connsiteX931" fmla="*/ 489299 w 2454339"/>
                <a:gd name="connsiteY931" fmla="*/ 1605199 h 2205654"/>
                <a:gd name="connsiteX932" fmla="*/ 497491 w 2454339"/>
                <a:gd name="connsiteY932" fmla="*/ 1390219 h 2205654"/>
                <a:gd name="connsiteX933" fmla="*/ 500253 w 2454339"/>
                <a:gd name="connsiteY933" fmla="*/ 1364407 h 2205654"/>
                <a:gd name="connsiteX934" fmla="*/ 501682 w 2454339"/>
                <a:gd name="connsiteY934" fmla="*/ 1351548 h 2205654"/>
                <a:gd name="connsiteX935" fmla="*/ 502349 w 2454339"/>
                <a:gd name="connsiteY935" fmla="*/ 1346309 h 2205654"/>
                <a:gd name="connsiteX936" fmla="*/ 503206 w 2454339"/>
                <a:gd name="connsiteY936" fmla="*/ 1340308 h 2205654"/>
                <a:gd name="connsiteX937" fmla="*/ 511969 w 2454339"/>
                <a:gd name="connsiteY937" fmla="*/ 1286968 h 2205654"/>
                <a:gd name="connsiteX938" fmla="*/ 538544 w 2454339"/>
                <a:gd name="connsiteY938" fmla="*/ 1184670 h 2205654"/>
                <a:gd name="connsiteX939" fmla="*/ 549497 w 2454339"/>
                <a:gd name="connsiteY939" fmla="*/ 1152285 h 2205654"/>
                <a:gd name="connsiteX940" fmla="*/ 554069 w 2454339"/>
                <a:gd name="connsiteY940" fmla="*/ 1144760 h 2205654"/>
                <a:gd name="connsiteX941" fmla="*/ 566166 w 2454339"/>
                <a:gd name="connsiteY941" fmla="*/ 1122948 h 2205654"/>
                <a:gd name="connsiteX942" fmla="*/ 590360 w 2454339"/>
                <a:gd name="connsiteY942" fmla="*/ 1079990 h 2205654"/>
                <a:gd name="connsiteX943" fmla="*/ 618934 w 2454339"/>
                <a:gd name="connsiteY943" fmla="*/ 1042842 h 2205654"/>
                <a:gd name="connsiteX944" fmla="*/ 627031 w 2454339"/>
                <a:gd name="connsiteY944" fmla="*/ 1034365 h 2205654"/>
                <a:gd name="connsiteX945" fmla="*/ 636556 w 2454339"/>
                <a:gd name="connsiteY945" fmla="*/ 1032079 h 2205654"/>
                <a:gd name="connsiteX946" fmla="*/ 667703 w 2454339"/>
                <a:gd name="connsiteY946" fmla="*/ 1023507 h 2205654"/>
                <a:gd name="connsiteX947" fmla="*/ 735425 w 2454339"/>
                <a:gd name="connsiteY947" fmla="*/ 1005314 h 2205654"/>
                <a:gd name="connsiteX948" fmla="*/ 769239 w 2454339"/>
                <a:gd name="connsiteY948" fmla="*/ 993979 h 2205654"/>
                <a:gd name="connsiteX949" fmla="*/ 775240 w 2454339"/>
                <a:gd name="connsiteY949" fmla="*/ 991788 h 2205654"/>
                <a:gd name="connsiteX950" fmla="*/ 773430 w 2454339"/>
                <a:gd name="connsiteY950" fmla="*/ 994360 h 2205654"/>
                <a:gd name="connsiteX951" fmla="*/ 751046 w 2454339"/>
                <a:gd name="connsiteY951" fmla="*/ 1033603 h 2205654"/>
                <a:gd name="connsiteX952" fmla="*/ 719614 w 2454339"/>
                <a:gd name="connsiteY952" fmla="*/ 1119328 h 2205654"/>
                <a:gd name="connsiteX953" fmla="*/ 700564 w 2454339"/>
                <a:gd name="connsiteY953" fmla="*/ 1304780 h 2205654"/>
                <a:gd name="connsiteX954" fmla="*/ 704660 w 2454339"/>
                <a:gd name="connsiteY954" fmla="*/ 1509472 h 2205654"/>
                <a:gd name="connsiteX955" fmla="*/ 717328 w 2454339"/>
                <a:gd name="connsiteY955" fmla="*/ 1617867 h 2205654"/>
                <a:gd name="connsiteX956" fmla="*/ 736378 w 2454339"/>
                <a:gd name="connsiteY956" fmla="*/ 1703592 h 2205654"/>
                <a:gd name="connsiteX957" fmla="*/ 776859 w 2454339"/>
                <a:gd name="connsiteY957" fmla="*/ 1778458 h 2205654"/>
                <a:gd name="connsiteX958" fmla="*/ 781907 w 2454339"/>
                <a:gd name="connsiteY958" fmla="*/ 1783221 h 2205654"/>
                <a:gd name="connsiteX959" fmla="*/ 772382 w 2454339"/>
                <a:gd name="connsiteY959" fmla="*/ 1786078 h 2205654"/>
                <a:gd name="connsiteX960" fmla="*/ 766382 w 2454339"/>
                <a:gd name="connsiteY960" fmla="*/ 1787793 h 2205654"/>
                <a:gd name="connsiteX961" fmla="*/ 739521 w 2454339"/>
                <a:gd name="connsiteY961" fmla="*/ 1794746 h 2205654"/>
                <a:gd name="connsiteX962" fmla="*/ 639699 w 2454339"/>
                <a:gd name="connsiteY962" fmla="*/ 1824083 h 2205654"/>
                <a:gd name="connsiteX963" fmla="*/ 747427 w 2454339"/>
                <a:gd name="connsiteY963" fmla="*/ 1516330 h 2205654"/>
                <a:gd name="connsiteX964" fmla="*/ 747427 w 2454339"/>
                <a:gd name="connsiteY964" fmla="*/ 1516330 h 2205654"/>
                <a:gd name="connsiteX965" fmla="*/ 747427 w 2454339"/>
                <a:gd name="connsiteY965" fmla="*/ 1516330 h 2205654"/>
                <a:gd name="connsiteX966" fmla="*/ 763238 w 2454339"/>
                <a:gd name="connsiteY966" fmla="*/ 1659205 h 2205654"/>
                <a:gd name="connsiteX967" fmla="*/ 763238 w 2454339"/>
                <a:gd name="connsiteY967" fmla="*/ 1659205 h 2205654"/>
                <a:gd name="connsiteX968" fmla="*/ 763238 w 2454339"/>
                <a:gd name="connsiteY968" fmla="*/ 1659872 h 2205654"/>
                <a:gd name="connsiteX969" fmla="*/ 763238 w 2454339"/>
                <a:gd name="connsiteY969" fmla="*/ 1659110 h 2205654"/>
                <a:gd name="connsiteX970" fmla="*/ 911162 w 2454339"/>
                <a:gd name="connsiteY970" fmla="*/ 1492137 h 2205654"/>
                <a:gd name="connsiteX971" fmla="*/ 911162 w 2454339"/>
                <a:gd name="connsiteY971" fmla="*/ 1492137 h 2205654"/>
                <a:gd name="connsiteX972" fmla="*/ 906018 w 2454339"/>
                <a:gd name="connsiteY972" fmla="*/ 1579481 h 2205654"/>
                <a:gd name="connsiteX973" fmla="*/ 905447 w 2454339"/>
                <a:gd name="connsiteY973" fmla="*/ 1583862 h 2205654"/>
                <a:gd name="connsiteX974" fmla="*/ 905447 w 2454339"/>
                <a:gd name="connsiteY974" fmla="*/ 1587387 h 2205654"/>
                <a:gd name="connsiteX975" fmla="*/ 903827 w 2454339"/>
                <a:gd name="connsiteY975" fmla="*/ 1598055 h 2205654"/>
                <a:gd name="connsiteX976" fmla="*/ 899446 w 2454339"/>
                <a:gd name="connsiteY976" fmla="*/ 1621105 h 2205654"/>
                <a:gd name="connsiteX977" fmla="*/ 887635 w 2454339"/>
                <a:gd name="connsiteY977" fmla="*/ 1664634 h 2205654"/>
                <a:gd name="connsiteX978" fmla="*/ 880491 w 2454339"/>
                <a:gd name="connsiteY978" fmla="*/ 1684827 h 2205654"/>
                <a:gd name="connsiteX979" fmla="*/ 879253 w 2454339"/>
                <a:gd name="connsiteY979" fmla="*/ 1687971 h 2205654"/>
                <a:gd name="connsiteX980" fmla="*/ 877634 w 2454339"/>
                <a:gd name="connsiteY980" fmla="*/ 1691685 h 2205654"/>
                <a:gd name="connsiteX981" fmla="*/ 872585 w 2454339"/>
                <a:gd name="connsiteY981" fmla="*/ 1702925 h 2205654"/>
                <a:gd name="connsiteX982" fmla="*/ 852011 w 2454339"/>
                <a:gd name="connsiteY982" fmla="*/ 1739787 h 2205654"/>
                <a:gd name="connsiteX983" fmla="*/ 849725 w 2454339"/>
                <a:gd name="connsiteY983" fmla="*/ 1742549 h 2205654"/>
                <a:gd name="connsiteX984" fmla="*/ 846296 w 2454339"/>
                <a:gd name="connsiteY984" fmla="*/ 1746549 h 2205654"/>
                <a:gd name="connsiteX985" fmla="*/ 838772 w 2454339"/>
                <a:gd name="connsiteY985" fmla="*/ 1753789 h 2205654"/>
                <a:gd name="connsiteX986" fmla="*/ 838772 w 2454339"/>
                <a:gd name="connsiteY986" fmla="*/ 1754265 h 2205654"/>
                <a:gd name="connsiteX987" fmla="*/ 837724 w 2454339"/>
                <a:gd name="connsiteY987" fmla="*/ 1755027 h 2205654"/>
                <a:gd name="connsiteX988" fmla="*/ 833533 w 2454339"/>
                <a:gd name="connsiteY988" fmla="*/ 1757789 h 2205654"/>
                <a:gd name="connsiteX989" fmla="*/ 829342 w 2454339"/>
                <a:gd name="connsiteY989" fmla="*/ 1760075 h 2205654"/>
                <a:gd name="connsiteX990" fmla="*/ 826294 w 2454339"/>
                <a:gd name="connsiteY990" fmla="*/ 1760837 h 2205654"/>
                <a:gd name="connsiteX991" fmla="*/ 823532 w 2454339"/>
                <a:gd name="connsiteY991" fmla="*/ 1761408 h 2205654"/>
                <a:gd name="connsiteX992" fmla="*/ 819150 w 2454339"/>
                <a:gd name="connsiteY992" fmla="*/ 1761408 h 2205654"/>
                <a:gd name="connsiteX993" fmla="*/ 818579 w 2454339"/>
                <a:gd name="connsiteY993" fmla="*/ 1761408 h 2205654"/>
                <a:gd name="connsiteX994" fmla="*/ 813911 w 2454339"/>
                <a:gd name="connsiteY994" fmla="*/ 1760075 h 2205654"/>
                <a:gd name="connsiteX995" fmla="*/ 813911 w 2454339"/>
                <a:gd name="connsiteY995" fmla="*/ 1760075 h 2205654"/>
                <a:gd name="connsiteX996" fmla="*/ 835533 w 2454339"/>
                <a:gd name="connsiteY996" fmla="*/ 1741692 h 2205654"/>
                <a:gd name="connsiteX997" fmla="*/ 857250 w 2454339"/>
                <a:gd name="connsiteY997" fmla="*/ 1692638 h 2205654"/>
                <a:gd name="connsiteX998" fmla="*/ 877729 w 2454339"/>
                <a:gd name="connsiteY998" fmla="*/ 1607961 h 2205654"/>
                <a:gd name="connsiteX999" fmla="*/ 887254 w 2454339"/>
                <a:gd name="connsiteY999" fmla="*/ 1543476 h 2205654"/>
                <a:gd name="connsiteX1000" fmla="*/ 884301 w 2454339"/>
                <a:gd name="connsiteY1000" fmla="*/ 1496994 h 2205654"/>
                <a:gd name="connsiteX1001" fmla="*/ 880110 w 2454339"/>
                <a:gd name="connsiteY1001" fmla="*/ 1477944 h 2205654"/>
                <a:gd name="connsiteX1002" fmla="*/ 898303 w 2454339"/>
                <a:gd name="connsiteY1002" fmla="*/ 1478992 h 2205654"/>
                <a:gd name="connsiteX1003" fmla="*/ 900494 w 2454339"/>
                <a:gd name="connsiteY1003" fmla="*/ 1478992 h 2205654"/>
                <a:gd name="connsiteX1004" fmla="*/ 910019 w 2454339"/>
                <a:gd name="connsiteY1004" fmla="*/ 1480231 h 2205654"/>
                <a:gd name="connsiteX1005" fmla="*/ 910685 w 2454339"/>
                <a:gd name="connsiteY1005" fmla="*/ 1480231 h 2205654"/>
                <a:gd name="connsiteX1006" fmla="*/ 912019 w 2454339"/>
                <a:gd name="connsiteY1006" fmla="*/ 1480231 h 2205654"/>
                <a:gd name="connsiteX1007" fmla="*/ 919734 w 2454339"/>
                <a:gd name="connsiteY1007" fmla="*/ 1481469 h 2205654"/>
                <a:gd name="connsiteX1008" fmla="*/ 921734 w 2454339"/>
                <a:gd name="connsiteY1008" fmla="*/ 1481469 h 2205654"/>
                <a:gd name="connsiteX1009" fmla="*/ 911655 w 2454339"/>
                <a:gd name="connsiteY1009" fmla="*/ 1490405 h 2205654"/>
                <a:gd name="connsiteX1010" fmla="*/ 911638 w 2454339"/>
                <a:gd name="connsiteY1010" fmla="*/ 1490994 h 2205654"/>
                <a:gd name="connsiteX1011" fmla="*/ 1167289 w 2454339"/>
                <a:gd name="connsiteY1011" fmla="*/ 1460037 h 2205654"/>
                <a:gd name="connsiteX1012" fmla="*/ 1167289 w 2454339"/>
                <a:gd name="connsiteY1012" fmla="*/ 1460037 h 2205654"/>
                <a:gd name="connsiteX1013" fmla="*/ 1155764 w 2454339"/>
                <a:gd name="connsiteY1013" fmla="*/ 1461466 h 2205654"/>
                <a:gd name="connsiteX1014" fmla="*/ 1146239 w 2454339"/>
                <a:gd name="connsiteY1014" fmla="*/ 1462895 h 2205654"/>
                <a:gd name="connsiteX1015" fmla="*/ 1049750 w 2454339"/>
                <a:gd name="connsiteY1015" fmla="*/ 1461752 h 2205654"/>
                <a:gd name="connsiteX1016" fmla="*/ 1025176 w 2454339"/>
                <a:gd name="connsiteY1016" fmla="*/ 1459466 h 2205654"/>
                <a:gd name="connsiteX1017" fmla="*/ 1019365 w 2454339"/>
                <a:gd name="connsiteY1017" fmla="*/ 1458704 h 2205654"/>
                <a:gd name="connsiteX1018" fmla="*/ 1019365 w 2454339"/>
                <a:gd name="connsiteY1018" fmla="*/ 1458704 h 2205654"/>
                <a:gd name="connsiteX1019" fmla="*/ 1017651 w 2454339"/>
                <a:gd name="connsiteY1019" fmla="*/ 1458704 h 2205654"/>
                <a:gd name="connsiteX1020" fmla="*/ 1004126 w 2454339"/>
                <a:gd name="connsiteY1020" fmla="*/ 1456323 h 2205654"/>
                <a:gd name="connsiteX1021" fmla="*/ 956501 w 2454339"/>
                <a:gd name="connsiteY1021" fmla="*/ 1445178 h 2205654"/>
                <a:gd name="connsiteX1022" fmla="*/ 904780 w 2454339"/>
                <a:gd name="connsiteY1022" fmla="*/ 1436320 h 2205654"/>
                <a:gd name="connsiteX1023" fmla="*/ 852869 w 2454339"/>
                <a:gd name="connsiteY1023" fmla="*/ 1440702 h 2205654"/>
                <a:gd name="connsiteX1024" fmla="*/ 823055 w 2454339"/>
                <a:gd name="connsiteY1024" fmla="*/ 1449465 h 2205654"/>
                <a:gd name="connsiteX1025" fmla="*/ 807244 w 2454339"/>
                <a:gd name="connsiteY1025" fmla="*/ 1455751 h 2205654"/>
                <a:gd name="connsiteX1026" fmla="*/ 802481 w 2454339"/>
                <a:gd name="connsiteY1026" fmla="*/ 1455751 h 2205654"/>
                <a:gd name="connsiteX1027" fmla="*/ 792956 w 2454339"/>
                <a:gd name="connsiteY1027" fmla="*/ 1457561 h 2205654"/>
                <a:gd name="connsiteX1028" fmla="*/ 784765 w 2454339"/>
                <a:gd name="connsiteY1028" fmla="*/ 1460133 h 2205654"/>
                <a:gd name="connsiteX1029" fmla="*/ 750665 w 2454339"/>
                <a:gd name="connsiteY1029" fmla="*/ 1472610 h 2205654"/>
                <a:gd name="connsiteX1030" fmla="*/ 740093 w 2454339"/>
                <a:gd name="connsiteY1030" fmla="*/ 1476897 h 2205654"/>
                <a:gd name="connsiteX1031" fmla="*/ 739140 w 2454339"/>
                <a:gd name="connsiteY1031" fmla="*/ 1457847 h 2205654"/>
                <a:gd name="connsiteX1032" fmla="*/ 753047 w 2454339"/>
                <a:gd name="connsiteY1032" fmla="*/ 1455751 h 2205654"/>
                <a:gd name="connsiteX1033" fmla="*/ 782479 w 2454339"/>
                <a:gd name="connsiteY1033" fmla="*/ 1445369 h 2205654"/>
                <a:gd name="connsiteX1034" fmla="*/ 782460 w 2454339"/>
                <a:gd name="connsiteY1034" fmla="*/ 1439442 h 2205654"/>
                <a:gd name="connsiteX1035" fmla="*/ 779621 w 2454339"/>
                <a:gd name="connsiteY1035" fmla="*/ 1438225 h 2205654"/>
                <a:gd name="connsiteX1036" fmla="*/ 746569 w 2454339"/>
                <a:gd name="connsiteY1036" fmla="*/ 1442702 h 2205654"/>
                <a:gd name="connsiteX1037" fmla="*/ 738664 w 2454339"/>
                <a:gd name="connsiteY1037" fmla="*/ 1444226 h 2205654"/>
                <a:gd name="connsiteX1038" fmla="*/ 738664 w 2454339"/>
                <a:gd name="connsiteY1038" fmla="*/ 1438511 h 2205654"/>
                <a:gd name="connsiteX1039" fmla="*/ 746951 w 2454339"/>
                <a:gd name="connsiteY1039" fmla="*/ 1436892 h 2205654"/>
                <a:gd name="connsiteX1040" fmla="*/ 767429 w 2454339"/>
                <a:gd name="connsiteY1040" fmla="*/ 1426128 h 2205654"/>
                <a:gd name="connsiteX1041" fmla="*/ 766269 w 2454339"/>
                <a:gd name="connsiteY1041" fmla="*/ 1421837 h 2205654"/>
                <a:gd name="connsiteX1042" fmla="*/ 765620 w 2454339"/>
                <a:gd name="connsiteY1042" fmla="*/ 1421556 h 2205654"/>
                <a:gd name="connsiteX1043" fmla="*/ 741617 w 2454339"/>
                <a:gd name="connsiteY1043" fmla="*/ 1424795 h 2205654"/>
                <a:gd name="connsiteX1044" fmla="*/ 738283 w 2454339"/>
                <a:gd name="connsiteY1044" fmla="*/ 1425748 h 2205654"/>
                <a:gd name="connsiteX1045" fmla="*/ 738283 w 2454339"/>
                <a:gd name="connsiteY1045" fmla="*/ 1414317 h 2205654"/>
                <a:gd name="connsiteX1046" fmla="*/ 751808 w 2454339"/>
                <a:gd name="connsiteY1046" fmla="*/ 1407555 h 2205654"/>
                <a:gd name="connsiteX1047" fmla="*/ 768382 w 2454339"/>
                <a:gd name="connsiteY1047" fmla="*/ 1395363 h 2205654"/>
                <a:gd name="connsiteX1048" fmla="*/ 766775 w 2454339"/>
                <a:gd name="connsiteY1048" fmla="*/ 1389938 h 2205654"/>
                <a:gd name="connsiteX1049" fmla="*/ 765048 w 2454339"/>
                <a:gd name="connsiteY1049" fmla="*/ 1389457 h 2205654"/>
                <a:gd name="connsiteX1050" fmla="*/ 747141 w 2454339"/>
                <a:gd name="connsiteY1050" fmla="*/ 1395553 h 2205654"/>
                <a:gd name="connsiteX1051" fmla="*/ 737616 w 2454339"/>
                <a:gd name="connsiteY1051" fmla="*/ 1399840 h 2205654"/>
                <a:gd name="connsiteX1052" fmla="*/ 737616 w 2454339"/>
                <a:gd name="connsiteY1052" fmla="*/ 1389267 h 2205654"/>
                <a:gd name="connsiteX1053" fmla="*/ 737616 w 2454339"/>
                <a:gd name="connsiteY1053" fmla="*/ 1379742 h 2205654"/>
                <a:gd name="connsiteX1054" fmla="*/ 742379 w 2454339"/>
                <a:gd name="connsiteY1054" fmla="*/ 1379075 h 2205654"/>
                <a:gd name="connsiteX1055" fmla="*/ 756952 w 2454339"/>
                <a:gd name="connsiteY1055" fmla="*/ 1373169 h 2205654"/>
                <a:gd name="connsiteX1056" fmla="*/ 756494 w 2454339"/>
                <a:gd name="connsiteY1056" fmla="*/ 1364830 h 2205654"/>
                <a:gd name="connsiteX1057" fmla="*/ 754475 w 2454339"/>
                <a:gd name="connsiteY1057" fmla="*/ 1363644 h 2205654"/>
                <a:gd name="connsiteX1058" fmla="*/ 744950 w 2454339"/>
                <a:gd name="connsiteY1058" fmla="*/ 1364311 h 2205654"/>
                <a:gd name="connsiteX1059" fmla="*/ 737997 w 2454339"/>
                <a:gd name="connsiteY1059" fmla="*/ 1366502 h 2205654"/>
                <a:gd name="connsiteX1060" fmla="*/ 737997 w 2454339"/>
                <a:gd name="connsiteY1060" fmla="*/ 1340499 h 2205654"/>
                <a:gd name="connsiteX1061" fmla="*/ 739807 w 2454339"/>
                <a:gd name="connsiteY1061" fmla="*/ 1340499 h 2205654"/>
                <a:gd name="connsiteX1062" fmla="*/ 748665 w 2454339"/>
                <a:gd name="connsiteY1062" fmla="*/ 1336022 h 2205654"/>
                <a:gd name="connsiteX1063" fmla="*/ 751046 w 2454339"/>
                <a:gd name="connsiteY1063" fmla="*/ 1331355 h 2205654"/>
                <a:gd name="connsiteX1064" fmla="*/ 749139 w 2454339"/>
                <a:gd name="connsiteY1064" fmla="*/ 1327946 h 2205654"/>
                <a:gd name="connsiteX1065" fmla="*/ 747712 w 2454339"/>
                <a:gd name="connsiteY1065" fmla="*/ 1327926 h 2205654"/>
                <a:gd name="connsiteX1066" fmla="*/ 745903 w 2454339"/>
                <a:gd name="connsiteY1066" fmla="*/ 1328497 h 2205654"/>
                <a:gd name="connsiteX1067" fmla="*/ 744474 w 2454339"/>
                <a:gd name="connsiteY1067" fmla="*/ 1329069 h 2205654"/>
                <a:gd name="connsiteX1068" fmla="*/ 742093 w 2454339"/>
                <a:gd name="connsiteY1068" fmla="*/ 1329069 h 2205654"/>
                <a:gd name="connsiteX1069" fmla="*/ 740664 w 2454339"/>
                <a:gd name="connsiteY1069" fmla="*/ 1329069 h 2205654"/>
                <a:gd name="connsiteX1070" fmla="*/ 739807 w 2454339"/>
                <a:gd name="connsiteY1070" fmla="*/ 1329069 h 2205654"/>
                <a:gd name="connsiteX1071" fmla="*/ 737997 w 2454339"/>
                <a:gd name="connsiteY1071" fmla="*/ 1329069 h 2205654"/>
                <a:gd name="connsiteX1072" fmla="*/ 741998 w 2454339"/>
                <a:gd name="connsiteY1072" fmla="*/ 1198671 h 2205654"/>
                <a:gd name="connsiteX1073" fmla="*/ 744093 w 2454339"/>
                <a:gd name="connsiteY1073" fmla="*/ 1176764 h 2205654"/>
                <a:gd name="connsiteX1074" fmla="*/ 746665 w 2454339"/>
                <a:gd name="connsiteY1074" fmla="*/ 1155904 h 2205654"/>
                <a:gd name="connsiteX1075" fmla="*/ 754761 w 2454339"/>
                <a:gd name="connsiteY1075" fmla="*/ 1111232 h 2205654"/>
                <a:gd name="connsiteX1076" fmla="*/ 779050 w 2454339"/>
                <a:gd name="connsiteY1076" fmla="*/ 1024650 h 2205654"/>
                <a:gd name="connsiteX1077" fmla="*/ 789146 w 2454339"/>
                <a:gd name="connsiteY1077" fmla="*/ 1001885 h 2205654"/>
                <a:gd name="connsiteX1078" fmla="*/ 790670 w 2454339"/>
                <a:gd name="connsiteY1078" fmla="*/ 1001218 h 2205654"/>
                <a:gd name="connsiteX1079" fmla="*/ 798386 w 2454339"/>
                <a:gd name="connsiteY1079" fmla="*/ 994551 h 2205654"/>
                <a:gd name="connsiteX1080" fmla="*/ 805434 w 2454339"/>
                <a:gd name="connsiteY1080" fmla="*/ 986359 h 2205654"/>
                <a:gd name="connsiteX1081" fmla="*/ 820484 w 2454339"/>
                <a:gd name="connsiteY1081" fmla="*/ 967309 h 2205654"/>
                <a:gd name="connsiteX1082" fmla="*/ 846868 w 2454339"/>
                <a:gd name="connsiteY1082" fmla="*/ 928257 h 2205654"/>
                <a:gd name="connsiteX1083" fmla="*/ 903065 w 2454339"/>
                <a:gd name="connsiteY1083" fmla="*/ 855962 h 2205654"/>
                <a:gd name="connsiteX1084" fmla="*/ 933450 w 2454339"/>
                <a:gd name="connsiteY1084" fmla="*/ 824911 h 2205654"/>
                <a:gd name="connsiteX1085" fmla="*/ 941451 w 2454339"/>
                <a:gd name="connsiteY1085" fmla="*/ 817862 h 2205654"/>
                <a:gd name="connsiteX1086" fmla="*/ 942213 w 2454339"/>
                <a:gd name="connsiteY1086" fmla="*/ 817195 h 2205654"/>
                <a:gd name="connsiteX1087" fmla="*/ 943165 w 2454339"/>
                <a:gd name="connsiteY1087" fmla="*/ 816528 h 2205654"/>
                <a:gd name="connsiteX1088" fmla="*/ 947357 w 2454339"/>
                <a:gd name="connsiteY1088" fmla="*/ 813385 h 2205654"/>
                <a:gd name="connsiteX1089" fmla="*/ 966407 w 2454339"/>
                <a:gd name="connsiteY1089" fmla="*/ 801574 h 2205654"/>
                <a:gd name="connsiteX1090" fmla="*/ 975932 w 2454339"/>
                <a:gd name="connsiteY1090" fmla="*/ 796812 h 2205654"/>
                <a:gd name="connsiteX1091" fmla="*/ 980694 w 2454339"/>
                <a:gd name="connsiteY1091" fmla="*/ 794526 h 2205654"/>
                <a:gd name="connsiteX1092" fmla="*/ 983647 w 2454339"/>
                <a:gd name="connsiteY1092" fmla="*/ 793287 h 2205654"/>
                <a:gd name="connsiteX1093" fmla="*/ 1003268 w 2454339"/>
                <a:gd name="connsiteY1093" fmla="*/ 785382 h 2205654"/>
                <a:gd name="connsiteX1094" fmla="*/ 1044607 w 2454339"/>
                <a:gd name="connsiteY1094" fmla="*/ 769951 h 2205654"/>
                <a:gd name="connsiteX1095" fmla="*/ 1147477 w 2454339"/>
                <a:gd name="connsiteY1095" fmla="*/ 735090 h 2205654"/>
                <a:gd name="connsiteX1096" fmla="*/ 1159097 w 2454339"/>
                <a:gd name="connsiteY1096" fmla="*/ 732804 h 2205654"/>
                <a:gd name="connsiteX1097" fmla="*/ 1164812 w 2454339"/>
                <a:gd name="connsiteY1097" fmla="*/ 731851 h 2205654"/>
                <a:gd name="connsiteX1098" fmla="*/ 1168337 w 2454339"/>
                <a:gd name="connsiteY1098" fmla="*/ 731851 h 2205654"/>
                <a:gd name="connsiteX1099" fmla="*/ 1179481 w 2454339"/>
                <a:gd name="connsiteY1099" fmla="*/ 731851 h 2205654"/>
                <a:gd name="connsiteX1100" fmla="*/ 1183958 w 2454339"/>
                <a:gd name="connsiteY1100" fmla="*/ 731851 h 2205654"/>
                <a:gd name="connsiteX1101" fmla="*/ 1183958 w 2454339"/>
                <a:gd name="connsiteY1101" fmla="*/ 731851 h 2205654"/>
                <a:gd name="connsiteX1102" fmla="*/ 1186720 w 2454339"/>
                <a:gd name="connsiteY1102" fmla="*/ 732423 h 2205654"/>
                <a:gd name="connsiteX1103" fmla="*/ 1205770 w 2454339"/>
                <a:gd name="connsiteY1103" fmla="*/ 738042 h 2205654"/>
                <a:gd name="connsiteX1104" fmla="*/ 1220248 w 2454339"/>
                <a:gd name="connsiteY1104" fmla="*/ 740138 h 2205654"/>
                <a:gd name="connsiteX1105" fmla="*/ 1259777 w 2454339"/>
                <a:gd name="connsiteY1105" fmla="*/ 765189 h 2205654"/>
                <a:gd name="connsiteX1106" fmla="*/ 1264253 w 2454339"/>
                <a:gd name="connsiteY1106" fmla="*/ 767951 h 2205654"/>
                <a:gd name="connsiteX1107" fmla="*/ 1254061 w 2454339"/>
                <a:gd name="connsiteY1107" fmla="*/ 779952 h 2205654"/>
                <a:gd name="connsiteX1108" fmla="*/ 1244536 w 2454339"/>
                <a:gd name="connsiteY1108" fmla="*/ 798050 h 2205654"/>
                <a:gd name="connsiteX1109" fmla="*/ 1249204 w 2454339"/>
                <a:gd name="connsiteY1109" fmla="*/ 816147 h 2205654"/>
                <a:gd name="connsiteX1110" fmla="*/ 1259586 w 2454339"/>
                <a:gd name="connsiteY1110" fmla="*/ 813957 h 2205654"/>
                <a:gd name="connsiteX1111" fmla="*/ 1259586 w 2454339"/>
                <a:gd name="connsiteY1111" fmla="*/ 808337 h 2205654"/>
                <a:gd name="connsiteX1112" fmla="*/ 1258633 w 2454339"/>
                <a:gd name="connsiteY1112" fmla="*/ 806241 h 2205654"/>
                <a:gd name="connsiteX1113" fmla="*/ 1257776 w 2454339"/>
                <a:gd name="connsiteY1113" fmla="*/ 805003 h 2205654"/>
                <a:gd name="connsiteX1114" fmla="*/ 1257776 w 2454339"/>
                <a:gd name="connsiteY1114" fmla="*/ 804527 h 2205654"/>
                <a:gd name="connsiteX1115" fmla="*/ 1257776 w 2454339"/>
                <a:gd name="connsiteY1115" fmla="*/ 804527 h 2205654"/>
                <a:gd name="connsiteX1116" fmla="*/ 1257776 w 2454339"/>
                <a:gd name="connsiteY1116" fmla="*/ 801860 h 2205654"/>
                <a:gd name="connsiteX1117" fmla="*/ 1261396 w 2454339"/>
                <a:gd name="connsiteY1117" fmla="*/ 793668 h 2205654"/>
                <a:gd name="connsiteX1118" fmla="*/ 1273588 w 2454339"/>
                <a:gd name="connsiteY1118" fmla="*/ 776904 h 2205654"/>
                <a:gd name="connsiteX1119" fmla="*/ 1275588 w 2454339"/>
                <a:gd name="connsiteY1119" fmla="*/ 774904 h 2205654"/>
                <a:gd name="connsiteX1120" fmla="*/ 1307592 w 2454339"/>
                <a:gd name="connsiteY1120" fmla="*/ 791668 h 2205654"/>
                <a:gd name="connsiteX1121" fmla="*/ 1333691 w 2454339"/>
                <a:gd name="connsiteY1121" fmla="*/ 802431 h 2205654"/>
                <a:gd name="connsiteX1122" fmla="*/ 1341311 w 2454339"/>
                <a:gd name="connsiteY1122" fmla="*/ 805479 h 2205654"/>
                <a:gd name="connsiteX1123" fmla="*/ 1340453 w 2454339"/>
                <a:gd name="connsiteY1123" fmla="*/ 808146 h 2205654"/>
                <a:gd name="connsiteX1124" fmla="*/ 1338358 w 2454339"/>
                <a:gd name="connsiteY1124" fmla="*/ 813576 h 2205654"/>
                <a:gd name="connsiteX1125" fmla="*/ 1333405 w 2454339"/>
                <a:gd name="connsiteY1125" fmla="*/ 823101 h 2205654"/>
                <a:gd name="connsiteX1126" fmla="*/ 1330357 w 2454339"/>
                <a:gd name="connsiteY1126" fmla="*/ 826815 h 2205654"/>
                <a:gd name="connsiteX1127" fmla="*/ 1325975 w 2454339"/>
                <a:gd name="connsiteY1127" fmla="*/ 830911 h 2205654"/>
                <a:gd name="connsiteX1128" fmla="*/ 1324356 w 2454339"/>
                <a:gd name="connsiteY1128" fmla="*/ 832054 h 2205654"/>
                <a:gd name="connsiteX1129" fmla="*/ 1318641 w 2454339"/>
                <a:gd name="connsiteY1129" fmla="*/ 835674 h 2205654"/>
                <a:gd name="connsiteX1130" fmla="*/ 1308449 w 2454339"/>
                <a:gd name="connsiteY1130" fmla="*/ 841103 h 2205654"/>
                <a:gd name="connsiteX1131" fmla="*/ 1303401 w 2454339"/>
                <a:gd name="connsiteY1131" fmla="*/ 843103 h 2205654"/>
                <a:gd name="connsiteX1132" fmla="*/ 1296448 w 2454339"/>
                <a:gd name="connsiteY1132" fmla="*/ 845389 h 2205654"/>
                <a:gd name="connsiteX1133" fmla="*/ 1282256 w 2454339"/>
                <a:gd name="connsiteY1133" fmla="*/ 848818 h 2205654"/>
                <a:gd name="connsiteX1134" fmla="*/ 1276636 w 2454339"/>
                <a:gd name="connsiteY1134" fmla="*/ 849866 h 2205654"/>
                <a:gd name="connsiteX1135" fmla="*/ 1273302 w 2454339"/>
                <a:gd name="connsiteY1135" fmla="*/ 849866 h 2205654"/>
                <a:gd name="connsiteX1136" fmla="*/ 1258919 w 2454339"/>
                <a:gd name="connsiteY1136" fmla="*/ 850723 h 2205654"/>
                <a:gd name="connsiteX1137" fmla="*/ 1245013 w 2454339"/>
                <a:gd name="connsiteY1137" fmla="*/ 850723 h 2205654"/>
                <a:gd name="connsiteX1138" fmla="*/ 1238345 w 2454339"/>
                <a:gd name="connsiteY1138" fmla="*/ 850723 h 2205654"/>
                <a:gd name="connsiteX1139" fmla="*/ 1233392 w 2454339"/>
                <a:gd name="connsiteY1139" fmla="*/ 850152 h 2205654"/>
                <a:gd name="connsiteX1140" fmla="*/ 1228916 w 2454339"/>
                <a:gd name="connsiteY1140" fmla="*/ 849485 h 2205654"/>
                <a:gd name="connsiteX1141" fmla="*/ 1219391 w 2454339"/>
                <a:gd name="connsiteY1141" fmla="*/ 847580 h 2205654"/>
                <a:gd name="connsiteX1142" fmla="*/ 1200341 w 2454339"/>
                <a:gd name="connsiteY1142" fmla="*/ 841960 h 2205654"/>
                <a:gd name="connsiteX1143" fmla="*/ 1181291 w 2454339"/>
                <a:gd name="connsiteY1143" fmla="*/ 836245 h 2205654"/>
                <a:gd name="connsiteX1144" fmla="*/ 1169575 w 2454339"/>
                <a:gd name="connsiteY1144" fmla="*/ 834531 h 2205654"/>
                <a:gd name="connsiteX1145" fmla="*/ 1164241 w 2454339"/>
                <a:gd name="connsiteY1145" fmla="*/ 835483 h 2205654"/>
                <a:gd name="connsiteX1146" fmla="*/ 1159478 w 2454339"/>
                <a:gd name="connsiteY1146" fmla="*/ 838055 h 2205654"/>
                <a:gd name="connsiteX1147" fmla="*/ 1154144 w 2454339"/>
                <a:gd name="connsiteY1147" fmla="*/ 839579 h 2205654"/>
                <a:gd name="connsiteX1148" fmla="*/ 1154144 w 2454339"/>
                <a:gd name="connsiteY1148" fmla="*/ 839579 h 2205654"/>
                <a:gd name="connsiteX1149" fmla="*/ 1146524 w 2454339"/>
                <a:gd name="connsiteY1149" fmla="*/ 843961 h 2205654"/>
                <a:gd name="connsiteX1150" fmla="*/ 1146524 w 2454339"/>
                <a:gd name="connsiteY1150" fmla="*/ 843960 h 2205654"/>
                <a:gd name="connsiteX1151" fmla="*/ 1145477 w 2454339"/>
                <a:gd name="connsiteY1151" fmla="*/ 844722 h 2205654"/>
                <a:gd name="connsiteX1152" fmla="*/ 1141857 w 2454339"/>
                <a:gd name="connsiteY1152" fmla="*/ 847104 h 2205654"/>
                <a:gd name="connsiteX1153" fmla="*/ 1127284 w 2454339"/>
                <a:gd name="connsiteY1153" fmla="*/ 855009 h 2205654"/>
                <a:gd name="connsiteX1154" fmla="*/ 1093946 w 2454339"/>
                <a:gd name="connsiteY1154" fmla="*/ 873297 h 2205654"/>
                <a:gd name="connsiteX1155" fmla="*/ 1090041 w 2454339"/>
                <a:gd name="connsiteY1155" fmla="*/ 874821 h 2205654"/>
                <a:gd name="connsiteX1156" fmla="*/ 1081564 w 2454339"/>
                <a:gd name="connsiteY1156" fmla="*/ 877584 h 2205654"/>
                <a:gd name="connsiteX1157" fmla="*/ 1064228 w 2454339"/>
                <a:gd name="connsiteY1157" fmla="*/ 881489 h 2205654"/>
                <a:gd name="connsiteX1158" fmla="*/ 1047750 w 2454339"/>
                <a:gd name="connsiteY1158" fmla="*/ 885394 h 2205654"/>
                <a:gd name="connsiteX1159" fmla="*/ 1027938 w 2454339"/>
                <a:gd name="connsiteY1159" fmla="*/ 893871 h 2205654"/>
                <a:gd name="connsiteX1160" fmla="*/ 1024380 w 2454339"/>
                <a:gd name="connsiteY1160" fmla="*/ 909363 h 2205654"/>
                <a:gd name="connsiteX1161" fmla="*/ 1027938 w 2454339"/>
                <a:gd name="connsiteY1161" fmla="*/ 912921 h 2205654"/>
                <a:gd name="connsiteX1162" fmla="*/ 1074801 w 2454339"/>
                <a:gd name="connsiteY1162" fmla="*/ 920541 h 2205654"/>
                <a:gd name="connsiteX1163" fmla="*/ 1075754 w 2454339"/>
                <a:gd name="connsiteY1163" fmla="*/ 920541 h 2205654"/>
                <a:gd name="connsiteX1164" fmla="*/ 1072515 w 2454339"/>
                <a:gd name="connsiteY1164" fmla="*/ 934829 h 2205654"/>
                <a:gd name="connsiteX1165" fmla="*/ 1065086 w 2454339"/>
                <a:gd name="connsiteY1165" fmla="*/ 971691 h 2205654"/>
                <a:gd name="connsiteX1166" fmla="*/ 1057180 w 2454339"/>
                <a:gd name="connsiteY1166" fmla="*/ 1008362 h 2205654"/>
                <a:gd name="connsiteX1167" fmla="*/ 1052036 w 2454339"/>
                <a:gd name="connsiteY1167" fmla="*/ 1045509 h 2205654"/>
                <a:gd name="connsiteX1168" fmla="*/ 1061561 w 2454339"/>
                <a:gd name="connsiteY1168" fmla="*/ 1049415 h 2205654"/>
                <a:gd name="connsiteX1169" fmla="*/ 1082135 w 2454339"/>
                <a:gd name="connsiteY1169" fmla="*/ 992836 h 2205654"/>
                <a:gd name="connsiteX1170" fmla="*/ 1087088 w 2454339"/>
                <a:gd name="connsiteY1170" fmla="*/ 985026 h 2205654"/>
                <a:gd name="connsiteX1171" fmla="*/ 1102424 w 2454339"/>
                <a:gd name="connsiteY1171" fmla="*/ 967309 h 2205654"/>
                <a:gd name="connsiteX1172" fmla="*/ 1121474 w 2454339"/>
                <a:gd name="connsiteY1172" fmla="*/ 952450 h 2205654"/>
                <a:gd name="connsiteX1173" fmla="*/ 1120331 w 2454339"/>
                <a:gd name="connsiteY1173" fmla="*/ 1029698 h 2205654"/>
                <a:gd name="connsiteX1174" fmla="*/ 1133475 w 2454339"/>
                <a:gd name="connsiteY1174" fmla="*/ 1236009 h 2205654"/>
                <a:gd name="connsiteX1175" fmla="*/ 1160336 w 2454339"/>
                <a:gd name="connsiteY1175" fmla="*/ 1363263 h 2205654"/>
                <a:gd name="connsiteX1176" fmla="*/ 1178814 w 2454339"/>
                <a:gd name="connsiteY1176" fmla="*/ 1425366 h 2205654"/>
                <a:gd name="connsiteX1177" fmla="*/ 1190339 w 2454339"/>
                <a:gd name="connsiteY1177" fmla="*/ 1456990 h 2205654"/>
                <a:gd name="connsiteX1178" fmla="*/ 1191387 w 2454339"/>
                <a:gd name="connsiteY1178" fmla="*/ 1459561 h 2205654"/>
                <a:gd name="connsiteX1179" fmla="*/ 1185767 w 2454339"/>
                <a:gd name="connsiteY1179" fmla="*/ 1459561 h 2205654"/>
                <a:gd name="connsiteX1180" fmla="*/ 1167479 w 2454339"/>
                <a:gd name="connsiteY1180" fmla="*/ 1460228 h 2205654"/>
                <a:gd name="connsiteX1181" fmla="*/ 1480185 w 2454339"/>
                <a:gd name="connsiteY1181" fmla="*/ 1544810 h 2205654"/>
                <a:gd name="connsiteX1182" fmla="*/ 1480185 w 2454339"/>
                <a:gd name="connsiteY1182" fmla="*/ 1544810 h 2205654"/>
                <a:gd name="connsiteX1183" fmla="*/ 1437608 w 2454339"/>
                <a:gd name="connsiteY1183" fmla="*/ 1539857 h 2205654"/>
                <a:gd name="connsiteX1184" fmla="*/ 1432370 w 2454339"/>
                <a:gd name="connsiteY1184" fmla="*/ 1539190 h 2205654"/>
                <a:gd name="connsiteX1185" fmla="*/ 1429512 w 2454339"/>
                <a:gd name="connsiteY1185" fmla="*/ 1539190 h 2205654"/>
                <a:gd name="connsiteX1186" fmla="*/ 1419987 w 2454339"/>
                <a:gd name="connsiteY1186" fmla="*/ 1537761 h 2205654"/>
                <a:gd name="connsiteX1187" fmla="*/ 1397127 w 2454339"/>
                <a:gd name="connsiteY1187" fmla="*/ 1533856 h 2205654"/>
                <a:gd name="connsiteX1188" fmla="*/ 1312069 w 2454339"/>
                <a:gd name="connsiteY1188" fmla="*/ 1509948 h 2205654"/>
                <a:gd name="connsiteX1189" fmla="*/ 1304068 w 2454339"/>
                <a:gd name="connsiteY1189" fmla="*/ 1506710 h 2205654"/>
                <a:gd name="connsiteX1190" fmla="*/ 1300925 w 2454339"/>
                <a:gd name="connsiteY1190" fmla="*/ 1505376 h 2205654"/>
                <a:gd name="connsiteX1191" fmla="*/ 1296353 w 2454339"/>
                <a:gd name="connsiteY1191" fmla="*/ 1503281 h 2205654"/>
                <a:gd name="connsiteX1192" fmla="*/ 1277303 w 2454339"/>
                <a:gd name="connsiteY1192" fmla="*/ 1493184 h 2205654"/>
                <a:gd name="connsiteX1193" fmla="*/ 1261872 w 2454339"/>
                <a:gd name="connsiteY1193" fmla="*/ 1482707 h 2205654"/>
                <a:gd name="connsiteX1194" fmla="*/ 1259396 w 2454339"/>
                <a:gd name="connsiteY1194" fmla="*/ 1480611 h 2205654"/>
                <a:gd name="connsiteX1195" fmla="*/ 1255776 w 2454339"/>
                <a:gd name="connsiteY1195" fmla="*/ 1477373 h 2205654"/>
                <a:gd name="connsiteX1196" fmla="*/ 1247775 w 2454339"/>
                <a:gd name="connsiteY1196" fmla="*/ 1469467 h 2205654"/>
                <a:gd name="connsiteX1197" fmla="*/ 1240536 w 2454339"/>
                <a:gd name="connsiteY1197" fmla="*/ 1461085 h 2205654"/>
                <a:gd name="connsiteX1198" fmla="*/ 1238345 w 2454339"/>
                <a:gd name="connsiteY1198" fmla="*/ 1458323 h 2205654"/>
                <a:gd name="connsiteX1199" fmla="*/ 1235583 w 2454339"/>
                <a:gd name="connsiteY1199" fmla="*/ 1454608 h 2205654"/>
                <a:gd name="connsiteX1200" fmla="*/ 1222534 w 2454339"/>
                <a:gd name="connsiteY1200" fmla="*/ 1433177 h 2205654"/>
                <a:gd name="connsiteX1201" fmla="*/ 1217105 w 2454339"/>
                <a:gd name="connsiteY1201" fmla="*/ 1423652 h 2205654"/>
                <a:gd name="connsiteX1202" fmla="*/ 1203008 w 2454339"/>
                <a:gd name="connsiteY1202" fmla="*/ 1377551 h 2205654"/>
                <a:gd name="connsiteX1203" fmla="*/ 1178243 w 2454339"/>
                <a:gd name="connsiteY1203" fmla="*/ 1277348 h 2205654"/>
                <a:gd name="connsiteX1204" fmla="*/ 1163669 w 2454339"/>
                <a:gd name="connsiteY1204" fmla="*/ 1182098 h 2205654"/>
                <a:gd name="connsiteX1205" fmla="*/ 1165765 w 2454339"/>
                <a:gd name="connsiteY1205" fmla="*/ 1184003 h 2205654"/>
                <a:gd name="connsiteX1206" fmla="*/ 1168146 w 2454339"/>
                <a:gd name="connsiteY1206" fmla="*/ 1187146 h 2205654"/>
                <a:gd name="connsiteX1207" fmla="*/ 1200436 w 2454339"/>
                <a:gd name="connsiteY1207" fmla="*/ 1202291 h 2205654"/>
                <a:gd name="connsiteX1208" fmla="*/ 1209961 w 2454339"/>
                <a:gd name="connsiteY1208" fmla="*/ 1203434 h 2205654"/>
                <a:gd name="connsiteX1209" fmla="*/ 1202150 w 2454339"/>
                <a:gd name="connsiteY1209" fmla="*/ 1214292 h 2205654"/>
                <a:gd name="connsiteX1210" fmla="*/ 1196150 w 2454339"/>
                <a:gd name="connsiteY1210" fmla="*/ 1254964 h 2205654"/>
                <a:gd name="connsiteX1211" fmla="*/ 1210532 w 2454339"/>
                <a:gd name="connsiteY1211" fmla="*/ 1290874 h 2205654"/>
                <a:gd name="connsiteX1212" fmla="*/ 1237964 w 2454339"/>
                <a:gd name="connsiteY1212" fmla="*/ 1301637 h 2205654"/>
                <a:gd name="connsiteX1213" fmla="*/ 1249013 w 2454339"/>
                <a:gd name="connsiteY1213" fmla="*/ 1306018 h 2205654"/>
                <a:gd name="connsiteX1214" fmla="*/ 1241393 w 2454339"/>
                <a:gd name="connsiteY1214" fmla="*/ 1315543 h 2205654"/>
                <a:gd name="connsiteX1215" fmla="*/ 1247966 w 2454339"/>
                <a:gd name="connsiteY1215" fmla="*/ 1355453 h 2205654"/>
                <a:gd name="connsiteX1216" fmla="*/ 1275207 w 2454339"/>
                <a:gd name="connsiteY1216" fmla="*/ 1374503 h 2205654"/>
                <a:gd name="connsiteX1217" fmla="*/ 1305401 w 2454339"/>
                <a:gd name="connsiteY1217" fmla="*/ 1388029 h 2205654"/>
                <a:gd name="connsiteX1218" fmla="*/ 1323308 w 2454339"/>
                <a:gd name="connsiteY1218" fmla="*/ 1404602 h 2205654"/>
                <a:gd name="connsiteX1219" fmla="*/ 1353026 w 2454339"/>
                <a:gd name="connsiteY1219" fmla="*/ 1421175 h 2205654"/>
                <a:gd name="connsiteX1220" fmla="*/ 1422273 w 2454339"/>
                <a:gd name="connsiteY1220" fmla="*/ 1446036 h 2205654"/>
                <a:gd name="connsiteX1221" fmla="*/ 1495330 w 2454339"/>
                <a:gd name="connsiteY1221" fmla="*/ 1458323 h 2205654"/>
                <a:gd name="connsiteX1222" fmla="*/ 1528191 w 2454339"/>
                <a:gd name="connsiteY1222" fmla="*/ 1458323 h 2205654"/>
                <a:gd name="connsiteX1223" fmla="*/ 1537716 w 2454339"/>
                <a:gd name="connsiteY1223" fmla="*/ 1457847 h 2205654"/>
                <a:gd name="connsiteX1224" fmla="*/ 1536764 w 2454339"/>
                <a:gd name="connsiteY1224" fmla="*/ 1469562 h 2205654"/>
                <a:gd name="connsiteX1225" fmla="*/ 1536764 w 2454339"/>
                <a:gd name="connsiteY1225" fmla="*/ 1495756 h 2205654"/>
                <a:gd name="connsiteX1226" fmla="*/ 1536764 w 2454339"/>
                <a:gd name="connsiteY1226" fmla="*/ 1521569 h 2205654"/>
                <a:gd name="connsiteX1227" fmla="*/ 1537430 w 2454339"/>
                <a:gd name="connsiteY1227" fmla="*/ 1547001 h 2205654"/>
                <a:gd name="connsiteX1228" fmla="*/ 1537430 w 2454339"/>
                <a:gd name="connsiteY1228" fmla="*/ 1547858 h 2205654"/>
                <a:gd name="connsiteX1229" fmla="*/ 1525143 w 2454339"/>
                <a:gd name="connsiteY1229" fmla="*/ 1547858 h 2205654"/>
                <a:gd name="connsiteX1230" fmla="*/ 1479328 w 2454339"/>
                <a:gd name="connsiteY1230" fmla="*/ 1545000 h 2205654"/>
                <a:gd name="connsiteX1231" fmla="*/ 2413635 w 2454339"/>
                <a:gd name="connsiteY1231" fmla="*/ 1428605 h 2205654"/>
                <a:gd name="connsiteX1232" fmla="*/ 2413635 w 2454339"/>
                <a:gd name="connsiteY1232" fmla="*/ 1428605 h 2205654"/>
                <a:gd name="connsiteX1233" fmla="*/ 2413635 w 2454339"/>
                <a:gd name="connsiteY1233" fmla="*/ 1433367 h 2205654"/>
                <a:gd name="connsiteX1234" fmla="*/ 2408587 w 2454339"/>
                <a:gd name="connsiteY1234" fmla="*/ 1450512 h 2205654"/>
                <a:gd name="connsiteX1235" fmla="*/ 2407349 w 2454339"/>
                <a:gd name="connsiteY1235" fmla="*/ 1453370 h 2205654"/>
                <a:gd name="connsiteX1236" fmla="*/ 2404967 w 2454339"/>
                <a:gd name="connsiteY1236" fmla="*/ 1458228 h 2205654"/>
                <a:gd name="connsiteX1237" fmla="*/ 2398681 w 2454339"/>
                <a:gd name="connsiteY1237" fmla="*/ 1469277 h 2205654"/>
                <a:gd name="connsiteX1238" fmla="*/ 2386489 w 2454339"/>
                <a:gd name="connsiteY1238" fmla="*/ 1487755 h 2205654"/>
                <a:gd name="connsiteX1239" fmla="*/ 2380202 w 2454339"/>
                <a:gd name="connsiteY1239" fmla="*/ 1496518 h 2205654"/>
                <a:gd name="connsiteX1240" fmla="*/ 2378488 w 2454339"/>
                <a:gd name="connsiteY1240" fmla="*/ 1498899 h 2205654"/>
                <a:gd name="connsiteX1241" fmla="*/ 2374773 w 2454339"/>
                <a:gd name="connsiteY1241" fmla="*/ 1503662 h 2205654"/>
                <a:gd name="connsiteX1242" fmla="*/ 2345055 w 2454339"/>
                <a:gd name="connsiteY1242" fmla="*/ 1537190 h 2205654"/>
                <a:gd name="connsiteX1243" fmla="*/ 2311813 w 2454339"/>
                <a:gd name="connsiteY1243" fmla="*/ 1567860 h 2205654"/>
                <a:gd name="connsiteX1244" fmla="*/ 2304860 w 2454339"/>
                <a:gd name="connsiteY1244" fmla="*/ 1573671 h 2205654"/>
                <a:gd name="connsiteX1245" fmla="*/ 2302097 w 2454339"/>
                <a:gd name="connsiteY1245" fmla="*/ 1575861 h 2205654"/>
                <a:gd name="connsiteX1246" fmla="*/ 2297716 w 2454339"/>
                <a:gd name="connsiteY1246" fmla="*/ 1579195 h 2205654"/>
                <a:gd name="connsiteX1247" fmla="*/ 2278666 w 2454339"/>
                <a:gd name="connsiteY1247" fmla="*/ 1593102 h 2205654"/>
                <a:gd name="connsiteX1248" fmla="*/ 2200751 w 2454339"/>
                <a:gd name="connsiteY1248" fmla="*/ 1638155 h 2205654"/>
                <a:gd name="connsiteX1249" fmla="*/ 2181035 w 2454339"/>
                <a:gd name="connsiteY1249" fmla="*/ 1647680 h 2205654"/>
                <a:gd name="connsiteX1250" fmla="*/ 2169986 w 2454339"/>
                <a:gd name="connsiteY1250" fmla="*/ 1652728 h 2205654"/>
                <a:gd name="connsiteX1251" fmla="*/ 2165414 w 2454339"/>
                <a:gd name="connsiteY1251" fmla="*/ 1654824 h 2205654"/>
                <a:gd name="connsiteX1252" fmla="*/ 2160175 w 2454339"/>
                <a:gd name="connsiteY1252" fmla="*/ 1657015 h 2205654"/>
                <a:gd name="connsiteX1253" fmla="*/ 2113026 w 2454339"/>
                <a:gd name="connsiteY1253" fmla="*/ 1675017 h 2205654"/>
                <a:gd name="connsiteX1254" fmla="*/ 2016347 w 2454339"/>
                <a:gd name="connsiteY1254" fmla="*/ 1703592 h 2205654"/>
                <a:gd name="connsiteX1255" fmla="*/ 1917764 w 2454339"/>
                <a:gd name="connsiteY1255" fmla="*/ 1724928 h 2205654"/>
                <a:gd name="connsiteX1256" fmla="*/ 1866805 w 2454339"/>
                <a:gd name="connsiteY1256" fmla="*/ 1733405 h 2205654"/>
                <a:gd name="connsiteX1257" fmla="*/ 1843468 w 2454339"/>
                <a:gd name="connsiteY1257" fmla="*/ 1736834 h 2205654"/>
                <a:gd name="connsiteX1258" fmla="*/ 1839373 w 2454339"/>
                <a:gd name="connsiteY1258" fmla="*/ 1737406 h 2205654"/>
                <a:gd name="connsiteX1259" fmla="*/ 1833182 w 2454339"/>
                <a:gd name="connsiteY1259" fmla="*/ 1738167 h 2205654"/>
                <a:gd name="connsiteX1260" fmla="*/ 1818704 w 2454339"/>
                <a:gd name="connsiteY1260" fmla="*/ 1739977 h 2205654"/>
                <a:gd name="connsiteX1261" fmla="*/ 1734026 w 2454339"/>
                <a:gd name="connsiteY1261" fmla="*/ 1744264 h 2205654"/>
                <a:gd name="connsiteX1262" fmla="*/ 1713548 w 2454339"/>
                <a:gd name="connsiteY1262" fmla="*/ 1743120 h 2205654"/>
                <a:gd name="connsiteX1263" fmla="*/ 1703356 w 2454339"/>
                <a:gd name="connsiteY1263" fmla="*/ 1742168 h 2205654"/>
                <a:gd name="connsiteX1264" fmla="*/ 1699260 w 2454339"/>
                <a:gd name="connsiteY1264" fmla="*/ 1742168 h 2205654"/>
                <a:gd name="connsiteX1265" fmla="*/ 1695450 w 2454339"/>
                <a:gd name="connsiteY1265" fmla="*/ 1741597 h 2205654"/>
                <a:gd name="connsiteX1266" fmla="*/ 1664113 w 2454339"/>
                <a:gd name="connsiteY1266" fmla="*/ 1733977 h 2205654"/>
                <a:gd name="connsiteX1267" fmla="*/ 1657350 w 2454339"/>
                <a:gd name="connsiteY1267" fmla="*/ 1731500 h 2205654"/>
                <a:gd name="connsiteX1268" fmla="*/ 1652588 w 2454339"/>
                <a:gd name="connsiteY1268" fmla="*/ 1729595 h 2205654"/>
                <a:gd name="connsiteX1269" fmla="*/ 1642205 w 2454339"/>
                <a:gd name="connsiteY1269" fmla="*/ 1724166 h 2205654"/>
                <a:gd name="connsiteX1270" fmla="*/ 1631061 w 2454339"/>
                <a:gd name="connsiteY1270" fmla="*/ 1716927 h 2205654"/>
                <a:gd name="connsiteX1271" fmla="*/ 1628966 w 2454339"/>
                <a:gd name="connsiteY1271" fmla="*/ 1715403 h 2205654"/>
                <a:gd name="connsiteX1272" fmla="*/ 1628966 w 2454339"/>
                <a:gd name="connsiteY1272" fmla="*/ 1715403 h 2205654"/>
                <a:gd name="connsiteX1273" fmla="*/ 1622965 w 2454339"/>
                <a:gd name="connsiteY1273" fmla="*/ 1710069 h 2205654"/>
                <a:gd name="connsiteX1274" fmla="*/ 1613440 w 2454339"/>
                <a:gd name="connsiteY1274" fmla="*/ 1700544 h 2205654"/>
                <a:gd name="connsiteX1275" fmla="*/ 1612868 w 2454339"/>
                <a:gd name="connsiteY1275" fmla="*/ 1699877 h 2205654"/>
                <a:gd name="connsiteX1276" fmla="*/ 1611249 w 2454339"/>
                <a:gd name="connsiteY1276" fmla="*/ 1697591 h 2205654"/>
                <a:gd name="connsiteX1277" fmla="*/ 1606677 w 2454339"/>
                <a:gd name="connsiteY1277" fmla="*/ 1690447 h 2205654"/>
                <a:gd name="connsiteX1278" fmla="*/ 1600772 w 2454339"/>
                <a:gd name="connsiteY1278" fmla="*/ 1679493 h 2205654"/>
                <a:gd name="connsiteX1279" fmla="*/ 1601343 w 2454339"/>
                <a:gd name="connsiteY1279" fmla="*/ 1668635 h 2205654"/>
                <a:gd name="connsiteX1280" fmla="*/ 1601343 w 2454339"/>
                <a:gd name="connsiteY1280" fmla="*/ 1664444 h 2205654"/>
                <a:gd name="connsiteX1281" fmla="*/ 1665351 w 2454339"/>
                <a:gd name="connsiteY1281" fmla="*/ 1698448 h 2205654"/>
                <a:gd name="connsiteX1282" fmla="*/ 1710785 w 2454339"/>
                <a:gd name="connsiteY1282" fmla="*/ 1707973 h 2205654"/>
                <a:gd name="connsiteX1283" fmla="*/ 1732598 w 2454339"/>
                <a:gd name="connsiteY1283" fmla="*/ 1709783 h 2205654"/>
                <a:gd name="connsiteX1284" fmla="*/ 1754029 w 2454339"/>
                <a:gd name="connsiteY1284" fmla="*/ 1707021 h 2205654"/>
                <a:gd name="connsiteX1285" fmla="*/ 1755377 w 2454339"/>
                <a:gd name="connsiteY1285" fmla="*/ 1702083 h 2205654"/>
                <a:gd name="connsiteX1286" fmla="*/ 1754029 w 2454339"/>
                <a:gd name="connsiteY1286" fmla="*/ 1700734 h 2205654"/>
                <a:gd name="connsiteX1287" fmla="*/ 1735741 w 2454339"/>
                <a:gd name="connsiteY1287" fmla="*/ 1697210 h 2205654"/>
                <a:gd name="connsiteX1288" fmla="*/ 1713929 w 2454339"/>
                <a:gd name="connsiteY1288" fmla="*/ 1695495 h 2205654"/>
                <a:gd name="connsiteX1289" fmla="*/ 1671447 w 2454339"/>
                <a:gd name="connsiteY1289" fmla="*/ 1688161 h 2205654"/>
                <a:gd name="connsiteX1290" fmla="*/ 1600390 w 2454339"/>
                <a:gd name="connsiteY1290" fmla="*/ 1649299 h 2205654"/>
                <a:gd name="connsiteX1291" fmla="*/ 1599819 w 2454339"/>
                <a:gd name="connsiteY1291" fmla="*/ 1641679 h 2205654"/>
                <a:gd name="connsiteX1292" fmla="*/ 1596200 w 2454339"/>
                <a:gd name="connsiteY1292" fmla="*/ 1590435 h 2205654"/>
                <a:gd name="connsiteX1293" fmla="*/ 1594771 w 2454339"/>
                <a:gd name="connsiteY1293" fmla="*/ 1538333 h 2205654"/>
                <a:gd name="connsiteX1294" fmla="*/ 1589532 w 2454339"/>
                <a:gd name="connsiteY1294" fmla="*/ 1482898 h 2205654"/>
                <a:gd name="connsiteX1295" fmla="*/ 1544288 w 2454339"/>
                <a:gd name="connsiteY1295" fmla="*/ 1274586 h 2205654"/>
                <a:gd name="connsiteX1296" fmla="*/ 1528667 w 2454339"/>
                <a:gd name="connsiteY1296" fmla="*/ 1207911 h 2205654"/>
                <a:gd name="connsiteX1297" fmla="*/ 1509617 w 2454339"/>
                <a:gd name="connsiteY1297" fmla="*/ 1141236 h 2205654"/>
                <a:gd name="connsiteX1298" fmla="*/ 1496092 w 2454339"/>
                <a:gd name="connsiteY1298" fmla="*/ 1094468 h 2205654"/>
                <a:gd name="connsiteX1299" fmla="*/ 1485900 w 2454339"/>
                <a:gd name="connsiteY1299" fmla="*/ 1043414 h 2205654"/>
                <a:gd name="connsiteX1300" fmla="*/ 1460183 w 2454339"/>
                <a:gd name="connsiteY1300" fmla="*/ 942449 h 2205654"/>
                <a:gd name="connsiteX1301" fmla="*/ 1412558 w 2454339"/>
                <a:gd name="connsiteY1301" fmla="*/ 744996 h 2205654"/>
                <a:gd name="connsiteX1302" fmla="*/ 1432560 w 2454339"/>
                <a:gd name="connsiteY1302" fmla="*/ 755759 h 2205654"/>
                <a:gd name="connsiteX1303" fmla="*/ 1434560 w 2454339"/>
                <a:gd name="connsiteY1303" fmla="*/ 756616 h 2205654"/>
                <a:gd name="connsiteX1304" fmla="*/ 1443514 w 2454339"/>
                <a:gd name="connsiteY1304" fmla="*/ 784524 h 2205654"/>
                <a:gd name="connsiteX1305" fmla="*/ 1475804 w 2454339"/>
                <a:gd name="connsiteY1305" fmla="*/ 885775 h 2205654"/>
                <a:gd name="connsiteX1306" fmla="*/ 1530096 w 2454339"/>
                <a:gd name="connsiteY1306" fmla="*/ 1094182 h 2205654"/>
                <a:gd name="connsiteX1307" fmla="*/ 1566291 w 2454339"/>
                <a:gd name="connsiteY1307" fmla="*/ 1244296 h 2205654"/>
                <a:gd name="connsiteX1308" fmla="*/ 1574768 w 2454339"/>
                <a:gd name="connsiteY1308" fmla="*/ 1282396 h 2205654"/>
                <a:gd name="connsiteX1309" fmla="*/ 1583150 w 2454339"/>
                <a:gd name="connsiteY1309" fmla="*/ 1319925 h 2205654"/>
                <a:gd name="connsiteX1310" fmla="*/ 1597438 w 2454339"/>
                <a:gd name="connsiteY1310" fmla="*/ 1394791 h 2205654"/>
                <a:gd name="connsiteX1311" fmla="*/ 1604201 w 2454339"/>
                <a:gd name="connsiteY1311" fmla="*/ 1394791 h 2205654"/>
                <a:gd name="connsiteX1312" fmla="*/ 1598295 w 2454339"/>
                <a:gd name="connsiteY1312" fmla="*/ 1345452 h 2205654"/>
                <a:gd name="connsiteX1313" fmla="*/ 1594771 w 2454339"/>
                <a:gd name="connsiteY1313" fmla="*/ 1320496 h 2205654"/>
                <a:gd name="connsiteX1314" fmla="*/ 1592485 w 2454339"/>
                <a:gd name="connsiteY1314" fmla="*/ 1293064 h 2205654"/>
                <a:gd name="connsiteX1315" fmla="*/ 1582960 w 2454339"/>
                <a:gd name="connsiteY1315" fmla="*/ 1239724 h 2205654"/>
                <a:gd name="connsiteX1316" fmla="*/ 1571816 w 2454339"/>
                <a:gd name="connsiteY1316" fmla="*/ 1187051 h 2205654"/>
                <a:gd name="connsiteX1317" fmla="*/ 1520285 w 2454339"/>
                <a:gd name="connsiteY1317" fmla="*/ 978549 h 2205654"/>
                <a:gd name="connsiteX1318" fmla="*/ 1476851 w 2454339"/>
                <a:gd name="connsiteY1318" fmla="*/ 824910 h 2205654"/>
                <a:gd name="connsiteX1319" fmla="*/ 1465231 w 2454339"/>
                <a:gd name="connsiteY1319" fmla="*/ 788906 h 2205654"/>
                <a:gd name="connsiteX1320" fmla="*/ 1456563 w 2454339"/>
                <a:gd name="connsiteY1320" fmla="*/ 764617 h 2205654"/>
                <a:gd name="connsiteX1321" fmla="*/ 1482757 w 2454339"/>
                <a:gd name="connsiteY1321" fmla="*/ 770713 h 2205654"/>
                <a:gd name="connsiteX1322" fmla="*/ 1493425 w 2454339"/>
                <a:gd name="connsiteY1322" fmla="*/ 772618 h 2205654"/>
                <a:gd name="connsiteX1323" fmla="*/ 1498282 w 2454339"/>
                <a:gd name="connsiteY1323" fmla="*/ 773761 h 2205654"/>
                <a:gd name="connsiteX1324" fmla="*/ 1500568 w 2454339"/>
                <a:gd name="connsiteY1324" fmla="*/ 774523 h 2205654"/>
                <a:gd name="connsiteX1325" fmla="*/ 1500568 w 2454339"/>
                <a:gd name="connsiteY1325" fmla="*/ 774523 h 2205654"/>
                <a:gd name="connsiteX1326" fmla="*/ 1501331 w 2454339"/>
                <a:gd name="connsiteY1326" fmla="*/ 774523 h 2205654"/>
                <a:gd name="connsiteX1327" fmla="*/ 1503617 w 2454339"/>
                <a:gd name="connsiteY1327" fmla="*/ 775857 h 2205654"/>
                <a:gd name="connsiteX1328" fmla="*/ 1504569 w 2454339"/>
                <a:gd name="connsiteY1328" fmla="*/ 778238 h 2205654"/>
                <a:gd name="connsiteX1329" fmla="*/ 1507903 w 2454339"/>
                <a:gd name="connsiteY1329" fmla="*/ 787763 h 2205654"/>
                <a:gd name="connsiteX1330" fmla="*/ 1514285 w 2454339"/>
                <a:gd name="connsiteY1330" fmla="*/ 806146 h 2205654"/>
                <a:gd name="connsiteX1331" fmla="*/ 1533335 w 2454339"/>
                <a:gd name="connsiteY1331" fmla="*/ 843389 h 2205654"/>
                <a:gd name="connsiteX1332" fmla="*/ 1554480 w 2454339"/>
                <a:gd name="connsiteY1332" fmla="*/ 857581 h 2205654"/>
                <a:gd name="connsiteX1333" fmla="*/ 1564862 w 2454339"/>
                <a:gd name="connsiteY1333" fmla="*/ 893205 h 2205654"/>
                <a:gd name="connsiteX1334" fmla="*/ 1578864 w 2454339"/>
                <a:gd name="connsiteY1334" fmla="*/ 940830 h 2205654"/>
                <a:gd name="connsiteX1335" fmla="*/ 1592485 w 2454339"/>
                <a:gd name="connsiteY1335" fmla="*/ 989407 h 2205654"/>
                <a:gd name="connsiteX1336" fmla="*/ 1596771 w 2454339"/>
                <a:gd name="connsiteY1336" fmla="*/ 1039413 h 2205654"/>
                <a:gd name="connsiteX1337" fmla="*/ 1631633 w 2454339"/>
                <a:gd name="connsiteY1337" fmla="*/ 1250392 h 2205654"/>
                <a:gd name="connsiteX1338" fmla="*/ 1646492 w 2454339"/>
                <a:gd name="connsiteY1338" fmla="*/ 1327926 h 2205654"/>
                <a:gd name="connsiteX1339" fmla="*/ 1652873 w 2454339"/>
                <a:gd name="connsiteY1339" fmla="*/ 1364597 h 2205654"/>
                <a:gd name="connsiteX1340" fmla="*/ 1661160 w 2454339"/>
                <a:gd name="connsiteY1340" fmla="*/ 1403840 h 2205654"/>
                <a:gd name="connsiteX1341" fmla="*/ 1668254 w 2454339"/>
                <a:gd name="connsiteY1341" fmla="*/ 1407424 h 2205654"/>
                <a:gd name="connsiteX1342" fmla="*/ 1672114 w 2454339"/>
                <a:gd name="connsiteY1342" fmla="*/ 1402316 h 2205654"/>
                <a:gd name="connsiteX1343" fmla="*/ 1665827 w 2454339"/>
                <a:gd name="connsiteY1343" fmla="*/ 1350214 h 2205654"/>
                <a:gd name="connsiteX1344" fmla="*/ 1656302 w 2454339"/>
                <a:gd name="connsiteY1344" fmla="*/ 1298970 h 2205654"/>
                <a:gd name="connsiteX1345" fmla="*/ 1635538 w 2454339"/>
                <a:gd name="connsiteY1345" fmla="*/ 1193242 h 2205654"/>
                <a:gd name="connsiteX1346" fmla="*/ 1616488 w 2454339"/>
                <a:gd name="connsiteY1346" fmla="*/ 1087229 h 2205654"/>
                <a:gd name="connsiteX1347" fmla="*/ 1605915 w 2454339"/>
                <a:gd name="connsiteY1347" fmla="*/ 985597 h 2205654"/>
                <a:gd name="connsiteX1348" fmla="*/ 1584008 w 2454339"/>
                <a:gd name="connsiteY1348" fmla="*/ 912540 h 2205654"/>
                <a:gd name="connsiteX1349" fmla="*/ 1573625 w 2454339"/>
                <a:gd name="connsiteY1349" fmla="*/ 875774 h 2205654"/>
                <a:gd name="connsiteX1350" fmla="*/ 1568577 w 2454339"/>
                <a:gd name="connsiteY1350" fmla="*/ 859105 h 2205654"/>
                <a:gd name="connsiteX1351" fmla="*/ 1576197 w 2454339"/>
                <a:gd name="connsiteY1351" fmla="*/ 858438 h 2205654"/>
                <a:gd name="connsiteX1352" fmla="*/ 1590199 w 2454339"/>
                <a:gd name="connsiteY1352" fmla="*/ 853581 h 2205654"/>
                <a:gd name="connsiteX1353" fmla="*/ 1600391 w 2454339"/>
                <a:gd name="connsiteY1353" fmla="*/ 863106 h 2205654"/>
                <a:gd name="connsiteX1354" fmla="*/ 1653540 w 2454339"/>
                <a:gd name="connsiteY1354" fmla="*/ 844056 h 2205654"/>
                <a:gd name="connsiteX1355" fmla="*/ 1650206 w 2454339"/>
                <a:gd name="connsiteY1355" fmla="*/ 838055 h 2205654"/>
                <a:gd name="connsiteX1356" fmla="*/ 1620107 w 2454339"/>
                <a:gd name="connsiteY1356" fmla="*/ 841103 h 2205654"/>
                <a:gd name="connsiteX1357" fmla="*/ 1602486 w 2454339"/>
                <a:gd name="connsiteY1357" fmla="*/ 845580 h 2205654"/>
                <a:gd name="connsiteX1358" fmla="*/ 1625441 w 2454339"/>
                <a:gd name="connsiteY1358" fmla="*/ 811385 h 2205654"/>
                <a:gd name="connsiteX1359" fmla="*/ 1630585 w 2454339"/>
                <a:gd name="connsiteY1359" fmla="*/ 809956 h 2205654"/>
                <a:gd name="connsiteX1360" fmla="*/ 1645158 w 2454339"/>
                <a:gd name="connsiteY1360" fmla="*/ 804622 h 2205654"/>
                <a:gd name="connsiteX1361" fmla="*/ 1645158 w 2454339"/>
                <a:gd name="connsiteY1361" fmla="*/ 796145 h 2205654"/>
                <a:gd name="connsiteX1362" fmla="*/ 1630109 w 2454339"/>
                <a:gd name="connsiteY1362" fmla="*/ 793764 h 2205654"/>
                <a:gd name="connsiteX1363" fmla="*/ 1629251 w 2454339"/>
                <a:gd name="connsiteY1363" fmla="*/ 765189 h 2205654"/>
                <a:gd name="connsiteX1364" fmla="*/ 1636205 w 2454339"/>
                <a:gd name="connsiteY1364" fmla="*/ 762141 h 2205654"/>
                <a:gd name="connsiteX1365" fmla="*/ 1640777 w 2454339"/>
                <a:gd name="connsiteY1365" fmla="*/ 753378 h 2205654"/>
                <a:gd name="connsiteX1366" fmla="*/ 1636967 w 2454339"/>
                <a:gd name="connsiteY1366" fmla="*/ 749853 h 2205654"/>
                <a:gd name="connsiteX1367" fmla="*/ 1629823 w 2454339"/>
                <a:gd name="connsiteY1367" fmla="*/ 749091 h 2205654"/>
                <a:gd name="connsiteX1368" fmla="*/ 1625918 w 2454339"/>
                <a:gd name="connsiteY1368" fmla="*/ 750330 h 2205654"/>
                <a:gd name="connsiteX1369" fmla="*/ 1621917 w 2454339"/>
                <a:gd name="connsiteY1369" fmla="*/ 737661 h 2205654"/>
                <a:gd name="connsiteX1370" fmla="*/ 1614011 w 2454339"/>
                <a:gd name="connsiteY1370" fmla="*/ 717659 h 2205654"/>
                <a:gd name="connsiteX1371" fmla="*/ 1620107 w 2454339"/>
                <a:gd name="connsiteY1371" fmla="*/ 716230 h 2205654"/>
                <a:gd name="connsiteX1372" fmla="*/ 1640205 w 2454339"/>
                <a:gd name="connsiteY1372" fmla="*/ 704991 h 2205654"/>
                <a:gd name="connsiteX1373" fmla="*/ 1638967 w 2454339"/>
                <a:gd name="connsiteY1373" fmla="*/ 700228 h 2205654"/>
                <a:gd name="connsiteX1374" fmla="*/ 1618012 w 2454339"/>
                <a:gd name="connsiteY1374" fmla="*/ 700228 h 2205654"/>
                <a:gd name="connsiteX1375" fmla="*/ 1608487 w 2454339"/>
                <a:gd name="connsiteY1375" fmla="*/ 703467 h 2205654"/>
                <a:gd name="connsiteX1376" fmla="*/ 1605248 w 2454339"/>
                <a:gd name="connsiteY1376" fmla="*/ 695847 h 2205654"/>
                <a:gd name="connsiteX1377" fmla="*/ 1604391 w 2454339"/>
                <a:gd name="connsiteY1377" fmla="*/ 693656 h 2205654"/>
                <a:gd name="connsiteX1378" fmla="*/ 1604391 w 2454339"/>
                <a:gd name="connsiteY1378" fmla="*/ 693656 h 2205654"/>
                <a:gd name="connsiteX1379" fmla="*/ 1622108 w 2454339"/>
                <a:gd name="connsiteY1379" fmla="*/ 687179 h 2205654"/>
                <a:gd name="connsiteX1380" fmla="*/ 1620488 w 2454339"/>
                <a:gd name="connsiteY1380" fmla="*/ 680892 h 2205654"/>
                <a:gd name="connsiteX1381" fmla="*/ 1608868 w 2454339"/>
                <a:gd name="connsiteY1381" fmla="*/ 679368 h 2205654"/>
                <a:gd name="connsiteX1382" fmla="*/ 1599343 w 2454339"/>
                <a:gd name="connsiteY1382" fmla="*/ 679368 h 2205654"/>
                <a:gd name="connsiteX1383" fmla="*/ 1597724 w 2454339"/>
                <a:gd name="connsiteY1383" fmla="*/ 674511 h 2205654"/>
                <a:gd name="connsiteX1384" fmla="*/ 1594104 w 2454339"/>
                <a:gd name="connsiteY1384" fmla="*/ 660795 h 2205654"/>
                <a:gd name="connsiteX1385" fmla="*/ 1613154 w 2454339"/>
                <a:gd name="connsiteY1385" fmla="*/ 661842 h 2205654"/>
                <a:gd name="connsiteX1386" fmla="*/ 1645825 w 2454339"/>
                <a:gd name="connsiteY1386" fmla="*/ 653175 h 2205654"/>
                <a:gd name="connsiteX1387" fmla="*/ 1644524 w 2454339"/>
                <a:gd name="connsiteY1387" fmla="*/ 647946 h 2205654"/>
                <a:gd name="connsiteX1388" fmla="*/ 1643634 w 2454339"/>
                <a:gd name="connsiteY1388" fmla="*/ 647555 h 2205654"/>
                <a:gd name="connsiteX1389" fmla="*/ 1627251 w 2454339"/>
                <a:gd name="connsiteY1389" fmla="*/ 648603 h 2205654"/>
                <a:gd name="connsiteX1390" fmla="*/ 1609630 w 2454339"/>
                <a:gd name="connsiteY1390" fmla="*/ 648603 h 2205654"/>
                <a:gd name="connsiteX1391" fmla="*/ 1592866 w 2454339"/>
                <a:gd name="connsiteY1391" fmla="*/ 648603 h 2205654"/>
                <a:gd name="connsiteX1392" fmla="*/ 1592866 w 2454339"/>
                <a:gd name="connsiteY1392" fmla="*/ 641649 h 2205654"/>
                <a:gd name="connsiteX1393" fmla="*/ 1594866 w 2454339"/>
                <a:gd name="connsiteY1393" fmla="*/ 624790 h 2205654"/>
                <a:gd name="connsiteX1394" fmla="*/ 1611535 w 2454339"/>
                <a:gd name="connsiteY1394" fmla="*/ 623933 h 2205654"/>
                <a:gd name="connsiteX1395" fmla="*/ 1646682 w 2454339"/>
                <a:gd name="connsiteY1395" fmla="*/ 620409 h 2205654"/>
                <a:gd name="connsiteX1396" fmla="*/ 1722882 w 2454339"/>
                <a:gd name="connsiteY1396" fmla="*/ 606407 h 2205654"/>
                <a:gd name="connsiteX1397" fmla="*/ 1728597 w 2454339"/>
                <a:gd name="connsiteY1397" fmla="*/ 605645 h 2205654"/>
                <a:gd name="connsiteX1398" fmla="*/ 1742027 w 2454339"/>
                <a:gd name="connsiteY1398" fmla="*/ 603930 h 2205654"/>
                <a:gd name="connsiteX1399" fmla="*/ 1760220 w 2454339"/>
                <a:gd name="connsiteY1399" fmla="*/ 598787 h 2205654"/>
                <a:gd name="connsiteX1400" fmla="*/ 1779270 w 2454339"/>
                <a:gd name="connsiteY1400" fmla="*/ 590881 h 2205654"/>
                <a:gd name="connsiteX1401" fmla="*/ 1787271 w 2454339"/>
                <a:gd name="connsiteY1401" fmla="*/ 587262 h 2205654"/>
                <a:gd name="connsiteX1402" fmla="*/ 1788890 w 2454339"/>
                <a:gd name="connsiteY1402" fmla="*/ 586595 h 2205654"/>
                <a:gd name="connsiteX1403" fmla="*/ 1794320 w 2454339"/>
                <a:gd name="connsiteY1403" fmla="*/ 584404 h 2205654"/>
                <a:gd name="connsiteX1404" fmla="*/ 1812798 w 2454339"/>
                <a:gd name="connsiteY1404" fmla="*/ 576594 h 2205654"/>
                <a:gd name="connsiteX1405" fmla="*/ 1820989 w 2454339"/>
                <a:gd name="connsiteY1405" fmla="*/ 572498 h 2205654"/>
                <a:gd name="connsiteX1406" fmla="*/ 1824323 w 2454339"/>
                <a:gd name="connsiteY1406" fmla="*/ 570879 h 2205654"/>
                <a:gd name="connsiteX1407" fmla="*/ 1827657 w 2454339"/>
                <a:gd name="connsiteY1407" fmla="*/ 569355 h 2205654"/>
                <a:gd name="connsiteX1408" fmla="*/ 1853470 w 2454339"/>
                <a:gd name="connsiteY1408" fmla="*/ 559830 h 2205654"/>
                <a:gd name="connsiteX1409" fmla="*/ 1853946 w 2454339"/>
                <a:gd name="connsiteY1409" fmla="*/ 559830 h 2205654"/>
                <a:gd name="connsiteX1410" fmla="*/ 1868805 w 2454339"/>
                <a:gd name="connsiteY1410" fmla="*/ 572784 h 2205654"/>
                <a:gd name="connsiteX1411" fmla="*/ 1873187 w 2454339"/>
                <a:gd name="connsiteY1411" fmla="*/ 578499 h 2205654"/>
                <a:gd name="connsiteX1412" fmla="*/ 1866424 w 2454339"/>
                <a:gd name="connsiteY1412" fmla="*/ 582309 h 2205654"/>
                <a:gd name="connsiteX1413" fmla="*/ 1839182 w 2454339"/>
                <a:gd name="connsiteY1413" fmla="*/ 596310 h 2205654"/>
                <a:gd name="connsiteX1414" fmla="*/ 1811084 w 2454339"/>
                <a:gd name="connsiteY1414" fmla="*/ 605835 h 2205654"/>
                <a:gd name="connsiteX1415" fmla="*/ 1781556 w 2454339"/>
                <a:gd name="connsiteY1415" fmla="*/ 617170 h 2205654"/>
                <a:gd name="connsiteX1416" fmla="*/ 1784604 w 2454339"/>
                <a:gd name="connsiteY1416" fmla="*/ 624600 h 2205654"/>
                <a:gd name="connsiteX1417" fmla="*/ 1814417 w 2454339"/>
                <a:gd name="connsiteY1417" fmla="*/ 618027 h 2205654"/>
                <a:gd name="connsiteX1418" fmla="*/ 1842992 w 2454339"/>
                <a:gd name="connsiteY1418" fmla="*/ 608502 h 2205654"/>
                <a:gd name="connsiteX1419" fmla="*/ 1866900 w 2454339"/>
                <a:gd name="connsiteY1419" fmla="*/ 596787 h 2205654"/>
                <a:gd name="connsiteX1420" fmla="*/ 1879568 w 2454339"/>
                <a:gd name="connsiteY1420" fmla="*/ 590405 h 2205654"/>
                <a:gd name="connsiteX1421" fmla="*/ 1880140 w 2454339"/>
                <a:gd name="connsiteY1421" fmla="*/ 591262 h 2205654"/>
                <a:gd name="connsiteX1422" fmla="*/ 1885855 w 2454339"/>
                <a:gd name="connsiteY1422" fmla="*/ 599644 h 2205654"/>
                <a:gd name="connsiteX1423" fmla="*/ 1887284 w 2454339"/>
                <a:gd name="connsiteY1423" fmla="*/ 604502 h 2205654"/>
                <a:gd name="connsiteX1424" fmla="*/ 1894523 w 2454339"/>
                <a:gd name="connsiteY1424" fmla="*/ 625076 h 2205654"/>
                <a:gd name="connsiteX1425" fmla="*/ 1908620 w 2454339"/>
                <a:gd name="connsiteY1425" fmla="*/ 667748 h 2205654"/>
                <a:gd name="connsiteX1426" fmla="*/ 1943005 w 2454339"/>
                <a:gd name="connsiteY1426" fmla="*/ 758235 h 2205654"/>
                <a:gd name="connsiteX1427" fmla="*/ 1996535 w 2454339"/>
                <a:gd name="connsiteY1427" fmla="*/ 820434 h 2205654"/>
                <a:gd name="connsiteX1428" fmla="*/ 2001298 w 2454339"/>
                <a:gd name="connsiteY1428" fmla="*/ 821862 h 2205654"/>
                <a:gd name="connsiteX1429" fmla="*/ 2010061 w 2454339"/>
                <a:gd name="connsiteY1429" fmla="*/ 855581 h 2205654"/>
                <a:gd name="connsiteX1430" fmla="*/ 2038636 w 2454339"/>
                <a:gd name="connsiteY1430" fmla="*/ 958070 h 2205654"/>
                <a:gd name="connsiteX1431" fmla="*/ 2062067 w 2454339"/>
                <a:gd name="connsiteY1431" fmla="*/ 1062845 h 2205654"/>
                <a:gd name="connsiteX1432" fmla="*/ 2088928 w 2454339"/>
                <a:gd name="connsiteY1432" fmla="*/ 1166953 h 2205654"/>
                <a:gd name="connsiteX1433" fmla="*/ 2103692 w 2454339"/>
                <a:gd name="connsiteY1433" fmla="*/ 1213912 h 2205654"/>
                <a:gd name="connsiteX1434" fmla="*/ 2117598 w 2454339"/>
                <a:gd name="connsiteY1434" fmla="*/ 1255250 h 2205654"/>
                <a:gd name="connsiteX1435" fmla="*/ 2139410 w 2454339"/>
                <a:gd name="connsiteY1435" fmla="*/ 1344690 h 2205654"/>
                <a:gd name="connsiteX1436" fmla="*/ 2144649 w 2454339"/>
                <a:gd name="connsiteY1436" fmla="*/ 1343928 h 2205654"/>
                <a:gd name="connsiteX1437" fmla="*/ 2128171 w 2454339"/>
                <a:gd name="connsiteY1437" fmla="*/ 1248201 h 2205654"/>
                <a:gd name="connsiteX1438" fmla="*/ 2100644 w 2454339"/>
                <a:gd name="connsiteY1438" fmla="*/ 1150189 h 2205654"/>
                <a:gd name="connsiteX1439" fmla="*/ 2074545 w 2454339"/>
                <a:gd name="connsiteY1439" fmla="*/ 1045414 h 2205654"/>
                <a:gd name="connsiteX1440" fmla="*/ 2049589 w 2454339"/>
                <a:gd name="connsiteY1440" fmla="*/ 940639 h 2205654"/>
                <a:gd name="connsiteX1441" fmla="*/ 2021014 w 2454339"/>
                <a:gd name="connsiteY1441" fmla="*/ 842722 h 2205654"/>
                <a:gd name="connsiteX1442" fmla="*/ 2015014 w 2454339"/>
                <a:gd name="connsiteY1442" fmla="*/ 821767 h 2205654"/>
                <a:gd name="connsiteX1443" fmla="*/ 2039207 w 2454339"/>
                <a:gd name="connsiteY1443" fmla="*/ 813195 h 2205654"/>
                <a:gd name="connsiteX1444" fmla="*/ 2063496 w 2454339"/>
                <a:gd name="connsiteY1444" fmla="*/ 776619 h 2205654"/>
                <a:gd name="connsiteX1445" fmla="*/ 2078355 w 2454339"/>
                <a:gd name="connsiteY1445" fmla="*/ 757569 h 2205654"/>
                <a:gd name="connsiteX1446" fmla="*/ 2085023 w 2454339"/>
                <a:gd name="connsiteY1446" fmla="*/ 731947 h 2205654"/>
                <a:gd name="connsiteX1447" fmla="*/ 2089785 w 2454339"/>
                <a:gd name="connsiteY1447" fmla="*/ 734518 h 2205654"/>
                <a:gd name="connsiteX1448" fmla="*/ 2093690 w 2454339"/>
                <a:gd name="connsiteY1448" fmla="*/ 737090 h 2205654"/>
                <a:gd name="connsiteX1449" fmla="*/ 2093690 w 2454339"/>
                <a:gd name="connsiteY1449" fmla="*/ 737090 h 2205654"/>
                <a:gd name="connsiteX1450" fmla="*/ 2101691 w 2454339"/>
                <a:gd name="connsiteY1450" fmla="*/ 769951 h 2205654"/>
                <a:gd name="connsiteX1451" fmla="*/ 2112645 w 2454339"/>
                <a:gd name="connsiteY1451" fmla="*/ 820624 h 2205654"/>
                <a:gd name="connsiteX1452" fmla="*/ 2112169 w 2454339"/>
                <a:gd name="connsiteY1452" fmla="*/ 828054 h 2205654"/>
                <a:gd name="connsiteX1453" fmla="*/ 2112740 w 2454339"/>
                <a:gd name="connsiteY1453" fmla="*/ 875012 h 2205654"/>
                <a:gd name="connsiteX1454" fmla="*/ 2135505 w 2454339"/>
                <a:gd name="connsiteY1454" fmla="*/ 955308 h 2205654"/>
                <a:gd name="connsiteX1455" fmla="*/ 2149126 w 2454339"/>
                <a:gd name="connsiteY1455" fmla="*/ 968262 h 2205654"/>
                <a:gd name="connsiteX1456" fmla="*/ 2181035 w 2454339"/>
                <a:gd name="connsiteY1456" fmla="*/ 1075323 h 2205654"/>
                <a:gd name="connsiteX1457" fmla="*/ 2208657 w 2454339"/>
                <a:gd name="connsiteY1457" fmla="*/ 1158285 h 2205654"/>
                <a:gd name="connsiteX1458" fmla="*/ 2224373 w 2454339"/>
                <a:gd name="connsiteY1458" fmla="*/ 1200386 h 2205654"/>
                <a:gd name="connsiteX1459" fmla="*/ 2231708 w 2454339"/>
                <a:gd name="connsiteY1459" fmla="*/ 1220388 h 2205654"/>
                <a:gd name="connsiteX1460" fmla="*/ 2241233 w 2454339"/>
                <a:gd name="connsiteY1460" fmla="*/ 1241248 h 2205654"/>
                <a:gd name="connsiteX1461" fmla="*/ 2248597 w 2454339"/>
                <a:gd name="connsiteY1461" fmla="*/ 1243422 h 2205654"/>
                <a:gd name="connsiteX1462" fmla="*/ 2251424 w 2454339"/>
                <a:gd name="connsiteY1462" fmla="*/ 1238391 h 2205654"/>
                <a:gd name="connsiteX1463" fmla="*/ 2245519 w 2454339"/>
                <a:gd name="connsiteY1463" fmla="*/ 1214388 h 2205654"/>
                <a:gd name="connsiteX1464" fmla="*/ 2235994 w 2454339"/>
                <a:gd name="connsiteY1464" fmla="*/ 1188289 h 2205654"/>
                <a:gd name="connsiteX1465" fmla="*/ 2216944 w 2454339"/>
                <a:gd name="connsiteY1465" fmla="*/ 1138283 h 2205654"/>
                <a:gd name="connsiteX1466" fmla="*/ 2184464 w 2454339"/>
                <a:gd name="connsiteY1466" fmla="*/ 1036556 h 2205654"/>
                <a:gd name="connsiteX1467" fmla="*/ 2166938 w 2454339"/>
                <a:gd name="connsiteY1467" fmla="*/ 977025 h 2205654"/>
                <a:gd name="connsiteX1468" fmla="*/ 2198561 w 2454339"/>
                <a:gd name="connsiteY1468" fmla="*/ 977691 h 2205654"/>
                <a:gd name="connsiteX1469" fmla="*/ 2224374 w 2454339"/>
                <a:gd name="connsiteY1469" fmla="*/ 960356 h 2205654"/>
                <a:gd name="connsiteX1470" fmla="*/ 2226945 w 2454339"/>
                <a:gd name="connsiteY1470" fmla="*/ 969881 h 2205654"/>
                <a:gd name="connsiteX1471" fmla="*/ 2235899 w 2454339"/>
                <a:gd name="connsiteY1471" fmla="*/ 1017506 h 2205654"/>
                <a:gd name="connsiteX1472" fmla="*/ 2247805 w 2454339"/>
                <a:gd name="connsiteY1472" fmla="*/ 1066750 h 2205654"/>
                <a:gd name="connsiteX1473" fmla="*/ 2258568 w 2454339"/>
                <a:gd name="connsiteY1473" fmla="*/ 1118471 h 2205654"/>
                <a:gd name="connsiteX1474" fmla="*/ 2284190 w 2454339"/>
                <a:gd name="connsiteY1474" fmla="*/ 1219531 h 2205654"/>
                <a:gd name="connsiteX1475" fmla="*/ 2299240 w 2454339"/>
                <a:gd name="connsiteY1475" fmla="*/ 1266490 h 2205654"/>
                <a:gd name="connsiteX1476" fmla="*/ 2315909 w 2454339"/>
                <a:gd name="connsiteY1476" fmla="*/ 1312686 h 2205654"/>
                <a:gd name="connsiteX1477" fmla="*/ 2329434 w 2454339"/>
                <a:gd name="connsiteY1477" fmla="*/ 1304494 h 2205654"/>
                <a:gd name="connsiteX1478" fmla="*/ 2314575 w 2454339"/>
                <a:gd name="connsiteY1478" fmla="*/ 1262108 h 2205654"/>
                <a:gd name="connsiteX1479" fmla="*/ 2299430 w 2454339"/>
                <a:gd name="connsiteY1479" fmla="*/ 1215245 h 2205654"/>
                <a:gd name="connsiteX1480" fmla="*/ 2272665 w 2454339"/>
                <a:gd name="connsiteY1480" fmla="*/ 1116661 h 2205654"/>
                <a:gd name="connsiteX1481" fmla="*/ 2262188 w 2454339"/>
                <a:gd name="connsiteY1481" fmla="*/ 1069036 h 2205654"/>
                <a:gd name="connsiteX1482" fmla="*/ 2249710 w 2454339"/>
                <a:gd name="connsiteY1482" fmla="*/ 1019887 h 2205654"/>
                <a:gd name="connsiteX1483" fmla="*/ 2240185 w 2454339"/>
                <a:gd name="connsiteY1483" fmla="*/ 971691 h 2205654"/>
                <a:gd name="connsiteX1484" fmla="*/ 2234470 w 2454339"/>
                <a:gd name="connsiteY1484" fmla="*/ 948831 h 2205654"/>
                <a:gd name="connsiteX1485" fmla="*/ 2233136 w 2454339"/>
                <a:gd name="connsiteY1485" fmla="*/ 940163 h 2205654"/>
                <a:gd name="connsiteX1486" fmla="*/ 2243138 w 2454339"/>
                <a:gd name="connsiteY1486" fmla="*/ 930638 h 2205654"/>
                <a:gd name="connsiteX1487" fmla="*/ 2258473 w 2454339"/>
                <a:gd name="connsiteY1487" fmla="*/ 903968 h 2205654"/>
                <a:gd name="connsiteX1488" fmla="*/ 2262473 w 2454339"/>
                <a:gd name="connsiteY1488" fmla="*/ 928542 h 2205654"/>
                <a:gd name="connsiteX1489" fmla="*/ 2284000 w 2454339"/>
                <a:gd name="connsiteY1489" fmla="*/ 1031127 h 2205654"/>
                <a:gd name="connsiteX1490" fmla="*/ 2298192 w 2454339"/>
                <a:gd name="connsiteY1490" fmla="*/ 1081133 h 2205654"/>
                <a:gd name="connsiteX1491" fmla="*/ 2310765 w 2454339"/>
                <a:gd name="connsiteY1491" fmla="*/ 1134187 h 2205654"/>
                <a:gd name="connsiteX1492" fmla="*/ 2334292 w 2454339"/>
                <a:gd name="connsiteY1492" fmla="*/ 1240391 h 2205654"/>
                <a:gd name="connsiteX1493" fmla="*/ 2352866 w 2454339"/>
                <a:gd name="connsiteY1493" fmla="*/ 1294398 h 2205654"/>
                <a:gd name="connsiteX1494" fmla="*/ 2376107 w 2454339"/>
                <a:gd name="connsiteY1494" fmla="*/ 1348405 h 2205654"/>
                <a:gd name="connsiteX1495" fmla="*/ 2402015 w 2454339"/>
                <a:gd name="connsiteY1495" fmla="*/ 1394220 h 2205654"/>
                <a:gd name="connsiteX1496" fmla="*/ 2391061 w 2454339"/>
                <a:gd name="connsiteY1496" fmla="*/ 1425652 h 2205654"/>
                <a:gd name="connsiteX1497" fmla="*/ 2362486 w 2454339"/>
                <a:gd name="connsiteY1497" fmla="*/ 1459085 h 2205654"/>
                <a:gd name="connsiteX1498" fmla="*/ 2327148 w 2454339"/>
                <a:gd name="connsiteY1498" fmla="*/ 1487660 h 2205654"/>
                <a:gd name="connsiteX1499" fmla="*/ 2310479 w 2454339"/>
                <a:gd name="connsiteY1499" fmla="*/ 1501852 h 2205654"/>
                <a:gd name="connsiteX1500" fmla="*/ 2297525 w 2454339"/>
                <a:gd name="connsiteY1500" fmla="*/ 1518997 h 2205654"/>
                <a:gd name="connsiteX1501" fmla="*/ 2300710 w 2454339"/>
                <a:gd name="connsiteY1501" fmla="*/ 1524312 h 2205654"/>
                <a:gd name="connsiteX1502" fmla="*/ 2302764 w 2454339"/>
                <a:gd name="connsiteY1502" fmla="*/ 1524331 h 2205654"/>
                <a:gd name="connsiteX1503" fmla="*/ 2319242 w 2454339"/>
                <a:gd name="connsiteY1503" fmla="*/ 1513472 h 2205654"/>
                <a:gd name="connsiteX1504" fmla="*/ 2337626 w 2454339"/>
                <a:gd name="connsiteY1504" fmla="*/ 1498423 h 2205654"/>
                <a:gd name="connsiteX1505" fmla="*/ 2373821 w 2454339"/>
                <a:gd name="connsiteY1505" fmla="*/ 1466133 h 2205654"/>
                <a:gd name="connsiteX1506" fmla="*/ 2410397 w 2454339"/>
                <a:gd name="connsiteY1506" fmla="*/ 1408983 h 2205654"/>
                <a:gd name="connsiteX1507" fmla="*/ 2414016 w 2454339"/>
                <a:gd name="connsiteY1507" fmla="*/ 1415746 h 2205654"/>
                <a:gd name="connsiteX1508" fmla="*/ 2414016 w 2454339"/>
                <a:gd name="connsiteY1508" fmla="*/ 1418794 h 2205654"/>
                <a:gd name="connsiteX1509" fmla="*/ 2414016 w 2454339"/>
                <a:gd name="connsiteY1509" fmla="*/ 1423747 h 2205654"/>
                <a:gd name="connsiteX1510" fmla="*/ 2413730 w 2454339"/>
                <a:gd name="connsiteY1510" fmla="*/ 1428795 h 220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</a:cxnLst>
              <a:rect l="l" t="t" r="r" b="b"/>
              <a:pathLst>
                <a:path w="2454339" h="2205654">
                  <a:moveTo>
                    <a:pt x="2437162" y="1384314"/>
                  </a:moveTo>
                  <a:cubicBezTo>
                    <a:pt x="2429256" y="1369931"/>
                    <a:pt x="2420779" y="1355739"/>
                    <a:pt x="2412873" y="1341547"/>
                  </a:cubicBezTo>
                  <a:cubicBezTo>
                    <a:pt x="2396749" y="1311814"/>
                    <a:pt x="2383390" y="1280663"/>
                    <a:pt x="2372963" y="1248487"/>
                  </a:cubicBezTo>
                  <a:cubicBezTo>
                    <a:pt x="2362040" y="1214126"/>
                    <a:pt x="2353197" y="1179138"/>
                    <a:pt x="2346484" y="1143712"/>
                  </a:cubicBezTo>
                  <a:cubicBezTo>
                    <a:pt x="2342674" y="1125805"/>
                    <a:pt x="2338864" y="1107898"/>
                    <a:pt x="2334387" y="1090087"/>
                  </a:cubicBezTo>
                  <a:cubicBezTo>
                    <a:pt x="2329910" y="1072275"/>
                    <a:pt x="2323719" y="1056844"/>
                    <a:pt x="2318861" y="1040175"/>
                  </a:cubicBezTo>
                  <a:cubicBezTo>
                    <a:pt x="2308384" y="1003980"/>
                    <a:pt x="2300383" y="967119"/>
                    <a:pt x="2291906" y="930447"/>
                  </a:cubicBezTo>
                  <a:cubicBezTo>
                    <a:pt x="2287619" y="912255"/>
                    <a:pt x="2283524" y="894062"/>
                    <a:pt x="2279333" y="875869"/>
                  </a:cubicBezTo>
                  <a:cubicBezTo>
                    <a:pt x="2277516" y="867188"/>
                    <a:pt x="2275259" y="858604"/>
                    <a:pt x="2272570" y="850152"/>
                  </a:cubicBezTo>
                  <a:cubicBezTo>
                    <a:pt x="2271141" y="845580"/>
                    <a:pt x="2269427" y="840627"/>
                    <a:pt x="2267712" y="836626"/>
                  </a:cubicBezTo>
                  <a:cubicBezTo>
                    <a:pt x="2267311" y="835393"/>
                    <a:pt x="2266767" y="834210"/>
                    <a:pt x="2266093" y="833102"/>
                  </a:cubicBezTo>
                  <a:lnTo>
                    <a:pt x="2266093" y="831864"/>
                  </a:lnTo>
                  <a:cubicBezTo>
                    <a:pt x="2266093" y="830435"/>
                    <a:pt x="2266950" y="829006"/>
                    <a:pt x="2267426" y="827673"/>
                  </a:cubicBezTo>
                  <a:cubicBezTo>
                    <a:pt x="2266855" y="829292"/>
                    <a:pt x="2268569" y="825482"/>
                    <a:pt x="2268665" y="825387"/>
                  </a:cubicBezTo>
                  <a:cubicBezTo>
                    <a:pt x="2269814" y="823089"/>
                    <a:pt x="2271153" y="820891"/>
                    <a:pt x="2272665" y="818814"/>
                  </a:cubicBezTo>
                  <a:cubicBezTo>
                    <a:pt x="2272665" y="818814"/>
                    <a:pt x="2274189" y="816624"/>
                    <a:pt x="2274284" y="816528"/>
                  </a:cubicBezTo>
                  <a:lnTo>
                    <a:pt x="2277999" y="811956"/>
                  </a:lnTo>
                  <a:cubicBezTo>
                    <a:pt x="2288699" y="800330"/>
                    <a:pt x="2296872" y="786611"/>
                    <a:pt x="2302002" y="771666"/>
                  </a:cubicBezTo>
                  <a:cubicBezTo>
                    <a:pt x="2305954" y="755360"/>
                    <a:pt x="2305954" y="738346"/>
                    <a:pt x="2302002" y="722040"/>
                  </a:cubicBezTo>
                  <a:cubicBezTo>
                    <a:pt x="2298764" y="705753"/>
                    <a:pt x="2294668" y="689751"/>
                    <a:pt x="2292477" y="673368"/>
                  </a:cubicBezTo>
                  <a:cubicBezTo>
                    <a:pt x="2291810" y="669462"/>
                    <a:pt x="2291239" y="665462"/>
                    <a:pt x="2290667" y="661557"/>
                  </a:cubicBezTo>
                  <a:cubicBezTo>
                    <a:pt x="2290733" y="660319"/>
                    <a:pt x="2290733" y="659079"/>
                    <a:pt x="2290667" y="657842"/>
                  </a:cubicBezTo>
                  <a:cubicBezTo>
                    <a:pt x="2290667" y="655746"/>
                    <a:pt x="2290667" y="653746"/>
                    <a:pt x="2290001" y="651651"/>
                  </a:cubicBezTo>
                  <a:cubicBezTo>
                    <a:pt x="2289429" y="646317"/>
                    <a:pt x="2289048" y="640983"/>
                    <a:pt x="2288286" y="635649"/>
                  </a:cubicBezTo>
                  <a:cubicBezTo>
                    <a:pt x="2288242" y="635046"/>
                    <a:pt x="2288242" y="634441"/>
                    <a:pt x="2288286" y="633839"/>
                  </a:cubicBezTo>
                  <a:lnTo>
                    <a:pt x="2288286" y="633267"/>
                  </a:lnTo>
                  <a:lnTo>
                    <a:pt x="2287429" y="625076"/>
                  </a:lnTo>
                  <a:cubicBezTo>
                    <a:pt x="2286254" y="607648"/>
                    <a:pt x="2286604" y="590151"/>
                    <a:pt x="2288477" y="572784"/>
                  </a:cubicBezTo>
                  <a:cubicBezTo>
                    <a:pt x="2291412" y="547165"/>
                    <a:pt x="2291731" y="521314"/>
                    <a:pt x="2289429" y="495631"/>
                  </a:cubicBezTo>
                  <a:cubicBezTo>
                    <a:pt x="2286430" y="470257"/>
                    <a:pt x="2278948" y="445617"/>
                    <a:pt x="2267331" y="422860"/>
                  </a:cubicBezTo>
                  <a:cubicBezTo>
                    <a:pt x="2257806" y="404477"/>
                    <a:pt x="2246567" y="387237"/>
                    <a:pt x="2237613" y="368758"/>
                  </a:cubicBezTo>
                  <a:cubicBezTo>
                    <a:pt x="2234002" y="361208"/>
                    <a:pt x="2231224" y="353287"/>
                    <a:pt x="2229326" y="345136"/>
                  </a:cubicBezTo>
                  <a:lnTo>
                    <a:pt x="2229326" y="344469"/>
                  </a:lnTo>
                  <a:cubicBezTo>
                    <a:pt x="2229326" y="340374"/>
                    <a:pt x="2229326" y="336183"/>
                    <a:pt x="2229326" y="332087"/>
                  </a:cubicBezTo>
                  <a:cubicBezTo>
                    <a:pt x="2229326" y="323229"/>
                    <a:pt x="2229326" y="314370"/>
                    <a:pt x="2229993" y="305607"/>
                  </a:cubicBezTo>
                  <a:cubicBezTo>
                    <a:pt x="2230946" y="289796"/>
                    <a:pt x="2233422" y="273984"/>
                    <a:pt x="2233422" y="257982"/>
                  </a:cubicBezTo>
                  <a:cubicBezTo>
                    <a:pt x="2233425" y="243491"/>
                    <a:pt x="2229755" y="229236"/>
                    <a:pt x="2222754" y="216549"/>
                  </a:cubicBezTo>
                  <a:cubicBezTo>
                    <a:pt x="2214582" y="203366"/>
                    <a:pt x="2202634" y="192946"/>
                    <a:pt x="2188464" y="186640"/>
                  </a:cubicBezTo>
                  <a:cubicBezTo>
                    <a:pt x="2161985" y="173686"/>
                    <a:pt x="2133410" y="172257"/>
                    <a:pt x="2105311" y="165495"/>
                  </a:cubicBezTo>
                  <a:cubicBezTo>
                    <a:pt x="2102263" y="164828"/>
                    <a:pt x="2099215" y="163780"/>
                    <a:pt x="2095786" y="162828"/>
                  </a:cubicBezTo>
                  <a:lnTo>
                    <a:pt x="2091595" y="161399"/>
                  </a:lnTo>
                  <a:lnTo>
                    <a:pt x="2089214" y="160446"/>
                  </a:lnTo>
                  <a:cubicBezTo>
                    <a:pt x="2085309" y="158501"/>
                    <a:pt x="2081553" y="156273"/>
                    <a:pt x="2077974" y="153779"/>
                  </a:cubicBezTo>
                  <a:cubicBezTo>
                    <a:pt x="2079022" y="154446"/>
                    <a:pt x="2074545" y="150826"/>
                    <a:pt x="2073688" y="149969"/>
                  </a:cubicBezTo>
                  <a:cubicBezTo>
                    <a:pt x="2071822" y="148279"/>
                    <a:pt x="2070072" y="146465"/>
                    <a:pt x="2068449" y="144540"/>
                  </a:cubicBezTo>
                  <a:cubicBezTo>
                    <a:pt x="2066735" y="142730"/>
                    <a:pt x="2065306" y="140825"/>
                    <a:pt x="2063782" y="138920"/>
                  </a:cubicBezTo>
                  <a:lnTo>
                    <a:pt x="2063782" y="138920"/>
                  </a:lnTo>
                  <a:lnTo>
                    <a:pt x="2060829" y="134634"/>
                  </a:lnTo>
                  <a:cubicBezTo>
                    <a:pt x="2051211" y="118306"/>
                    <a:pt x="2040319" y="102764"/>
                    <a:pt x="2028254" y="88152"/>
                  </a:cubicBezTo>
                  <a:cubicBezTo>
                    <a:pt x="2014826" y="74812"/>
                    <a:pt x="1997393" y="66246"/>
                    <a:pt x="1978628" y="63768"/>
                  </a:cubicBezTo>
                  <a:cubicBezTo>
                    <a:pt x="1960781" y="61863"/>
                    <a:pt x="1942792" y="61672"/>
                    <a:pt x="1924907" y="63196"/>
                  </a:cubicBezTo>
                  <a:cubicBezTo>
                    <a:pt x="1917764" y="63196"/>
                    <a:pt x="1910715" y="63768"/>
                    <a:pt x="1903667" y="63196"/>
                  </a:cubicBezTo>
                  <a:lnTo>
                    <a:pt x="1900714" y="62339"/>
                  </a:lnTo>
                  <a:cubicBezTo>
                    <a:pt x="1887788" y="59137"/>
                    <a:pt x="1875334" y="54270"/>
                    <a:pt x="1863662" y="47861"/>
                  </a:cubicBezTo>
                  <a:cubicBezTo>
                    <a:pt x="1857470" y="44146"/>
                    <a:pt x="1851660" y="39384"/>
                    <a:pt x="1845278" y="36050"/>
                  </a:cubicBezTo>
                  <a:cubicBezTo>
                    <a:pt x="1837753" y="31882"/>
                    <a:pt x="1829957" y="28222"/>
                    <a:pt x="1821942" y="25096"/>
                  </a:cubicBezTo>
                  <a:cubicBezTo>
                    <a:pt x="1805870" y="19402"/>
                    <a:pt x="1789180" y="15630"/>
                    <a:pt x="1772222" y="13857"/>
                  </a:cubicBezTo>
                  <a:cubicBezTo>
                    <a:pt x="1755553" y="11571"/>
                    <a:pt x="1738789" y="10999"/>
                    <a:pt x="1722025" y="9285"/>
                  </a:cubicBezTo>
                  <a:cubicBezTo>
                    <a:pt x="1714119" y="8427"/>
                    <a:pt x="1710023" y="7761"/>
                    <a:pt x="1700975" y="6332"/>
                  </a:cubicBezTo>
                  <a:cubicBezTo>
                    <a:pt x="1691926" y="4903"/>
                    <a:pt x="1681925" y="3189"/>
                    <a:pt x="1672400" y="1855"/>
                  </a:cubicBezTo>
                  <a:cubicBezTo>
                    <a:pt x="1639253" y="-2717"/>
                    <a:pt x="1604296" y="331"/>
                    <a:pt x="1576197" y="20429"/>
                  </a:cubicBezTo>
                  <a:cubicBezTo>
                    <a:pt x="1550765" y="38526"/>
                    <a:pt x="1531811" y="69292"/>
                    <a:pt x="1543241" y="101677"/>
                  </a:cubicBezTo>
                  <a:cubicBezTo>
                    <a:pt x="1548277" y="115429"/>
                    <a:pt x="1557052" y="127503"/>
                    <a:pt x="1568577" y="136539"/>
                  </a:cubicBezTo>
                  <a:cubicBezTo>
                    <a:pt x="1573911" y="140825"/>
                    <a:pt x="1579436" y="144921"/>
                    <a:pt x="1584865" y="149016"/>
                  </a:cubicBezTo>
                  <a:lnTo>
                    <a:pt x="1587151" y="150731"/>
                  </a:lnTo>
                  <a:lnTo>
                    <a:pt x="1589723" y="152826"/>
                  </a:lnTo>
                  <a:cubicBezTo>
                    <a:pt x="1592304" y="154996"/>
                    <a:pt x="1594753" y="157317"/>
                    <a:pt x="1597057" y="159780"/>
                  </a:cubicBezTo>
                  <a:lnTo>
                    <a:pt x="1599533" y="162637"/>
                  </a:lnTo>
                  <a:cubicBezTo>
                    <a:pt x="1598486" y="161304"/>
                    <a:pt x="1600867" y="164447"/>
                    <a:pt x="1600962" y="164637"/>
                  </a:cubicBezTo>
                  <a:cubicBezTo>
                    <a:pt x="1602489" y="167137"/>
                    <a:pt x="1603887" y="169712"/>
                    <a:pt x="1605153" y="172353"/>
                  </a:cubicBezTo>
                  <a:cubicBezTo>
                    <a:pt x="1605462" y="172997"/>
                    <a:pt x="1605717" y="173666"/>
                    <a:pt x="1605915" y="174353"/>
                  </a:cubicBezTo>
                  <a:cubicBezTo>
                    <a:pt x="1605915" y="175210"/>
                    <a:pt x="1606487" y="176067"/>
                    <a:pt x="1606772" y="176925"/>
                  </a:cubicBezTo>
                  <a:lnTo>
                    <a:pt x="1606772" y="177496"/>
                  </a:lnTo>
                  <a:cubicBezTo>
                    <a:pt x="1606772" y="177496"/>
                    <a:pt x="1606772" y="177496"/>
                    <a:pt x="1606772" y="178163"/>
                  </a:cubicBezTo>
                  <a:cubicBezTo>
                    <a:pt x="1606810" y="178479"/>
                    <a:pt x="1606810" y="178799"/>
                    <a:pt x="1606772" y="179115"/>
                  </a:cubicBezTo>
                  <a:cubicBezTo>
                    <a:pt x="1606564" y="179525"/>
                    <a:pt x="1606308" y="179908"/>
                    <a:pt x="1606010" y="180258"/>
                  </a:cubicBezTo>
                  <a:cubicBezTo>
                    <a:pt x="1605439" y="180830"/>
                    <a:pt x="1604963" y="181401"/>
                    <a:pt x="1604391" y="181878"/>
                  </a:cubicBezTo>
                  <a:cubicBezTo>
                    <a:pt x="1603897" y="182403"/>
                    <a:pt x="1603355" y="182882"/>
                    <a:pt x="1602772" y="183306"/>
                  </a:cubicBezTo>
                  <a:cubicBezTo>
                    <a:pt x="1601343" y="184354"/>
                    <a:pt x="1599724" y="185307"/>
                    <a:pt x="1598105" y="186259"/>
                  </a:cubicBezTo>
                  <a:lnTo>
                    <a:pt x="1595057" y="187878"/>
                  </a:lnTo>
                  <a:lnTo>
                    <a:pt x="1592009" y="189307"/>
                  </a:lnTo>
                  <a:cubicBezTo>
                    <a:pt x="1571816" y="197594"/>
                    <a:pt x="1555433" y="197594"/>
                    <a:pt x="1534192" y="201213"/>
                  </a:cubicBezTo>
                  <a:cubicBezTo>
                    <a:pt x="1522872" y="202510"/>
                    <a:pt x="1511960" y="206212"/>
                    <a:pt x="1502188" y="212072"/>
                  </a:cubicBezTo>
                  <a:cubicBezTo>
                    <a:pt x="1490062" y="220467"/>
                    <a:pt x="1482338" y="233854"/>
                    <a:pt x="1481138" y="248553"/>
                  </a:cubicBezTo>
                  <a:lnTo>
                    <a:pt x="1480566" y="253506"/>
                  </a:lnTo>
                  <a:cubicBezTo>
                    <a:pt x="1480566" y="250362"/>
                    <a:pt x="1480090" y="255125"/>
                    <a:pt x="1480090" y="255315"/>
                  </a:cubicBezTo>
                  <a:cubicBezTo>
                    <a:pt x="1480090" y="255506"/>
                    <a:pt x="1479423" y="258173"/>
                    <a:pt x="1479042" y="259506"/>
                  </a:cubicBezTo>
                  <a:lnTo>
                    <a:pt x="1479042" y="260745"/>
                  </a:lnTo>
                  <a:cubicBezTo>
                    <a:pt x="1478751" y="261200"/>
                    <a:pt x="1478496" y="261678"/>
                    <a:pt x="1478280" y="262173"/>
                  </a:cubicBezTo>
                  <a:cubicBezTo>
                    <a:pt x="1478280" y="262173"/>
                    <a:pt x="1477709" y="262173"/>
                    <a:pt x="1477232" y="263126"/>
                  </a:cubicBezTo>
                  <a:lnTo>
                    <a:pt x="1473803" y="266745"/>
                  </a:lnTo>
                  <a:cubicBezTo>
                    <a:pt x="1472920" y="267706"/>
                    <a:pt x="1471965" y="268598"/>
                    <a:pt x="1470946" y="269412"/>
                  </a:cubicBezTo>
                  <a:cubicBezTo>
                    <a:pt x="1472851" y="267793"/>
                    <a:pt x="1468469" y="270936"/>
                    <a:pt x="1467803" y="271413"/>
                  </a:cubicBezTo>
                  <a:cubicBezTo>
                    <a:pt x="1465136" y="272937"/>
                    <a:pt x="1462373" y="274175"/>
                    <a:pt x="1459611" y="275413"/>
                  </a:cubicBezTo>
                  <a:cubicBezTo>
                    <a:pt x="1463040" y="273794"/>
                    <a:pt x="1458278" y="275413"/>
                    <a:pt x="1457992" y="276080"/>
                  </a:cubicBezTo>
                  <a:cubicBezTo>
                    <a:pt x="1455196" y="277169"/>
                    <a:pt x="1452489" y="278475"/>
                    <a:pt x="1449896" y="279985"/>
                  </a:cubicBezTo>
                  <a:cubicBezTo>
                    <a:pt x="1446221" y="281980"/>
                    <a:pt x="1442717" y="284274"/>
                    <a:pt x="1439418" y="286843"/>
                  </a:cubicBezTo>
                  <a:cubicBezTo>
                    <a:pt x="1441704" y="284938"/>
                    <a:pt x="1437037" y="288558"/>
                    <a:pt x="1436370" y="289129"/>
                  </a:cubicBezTo>
                  <a:lnTo>
                    <a:pt x="1436370" y="289129"/>
                  </a:lnTo>
                  <a:lnTo>
                    <a:pt x="1419035" y="297321"/>
                  </a:lnTo>
                  <a:cubicBezTo>
                    <a:pt x="1404347" y="304033"/>
                    <a:pt x="1389307" y="309947"/>
                    <a:pt x="1373981" y="315037"/>
                  </a:cubicBezTo>
                  <a:cubicBezTo>
                    <a:pt x="1358456" y="320085"/>
                    <a:pt x="1341692" y="321990"/>
                    <a:pt x="1325785" y="325610"/>
                  </a:cubicBezTo>
                  <a:cubicBezTo>
                    <a:pt x="1311087" y="328695"/>
                    <a:pt x="1297199" y="334828"/>
                    <a:pt x="1285018" y="343612"/>
                  </a:cubicBezTo>
                  <a:cubicBezTo>
                    <a:pt x="1260658" y="359983"/>
                    <a:pt x="1242876" y="384445"/>
                    <a:pt x="1234821" y="412668"/>
                  </a:cubicBezTo>
                  <a:cubicBezTo>
                    <a:pt x="1229011" y="436100"/>
                    <a:pt x="1242441" y="455721"/>
                    <a:pt x="1261396" y="467342"/>
                  </a:cubicBezTo>
                  <a:cubicBezTo>
                    <a:pt x="1269302" y="472104"/>
                    <a:pt x="1277493" y="476105"/>
                    <a:pt x="1284923" y="481534"/>
                  </a:cubicBezTo>
                  <a:lnTo>
                    <a:pt x="1285589" y="482106"/>
                  </a:lnTo>
                  <a:lnTo>
                    <a:pt x="1287685" y="483915"/>
                  </a:lnTo>
                  <a:cubicBezTo>
                    <a:pt x="1288955" y="485058"/>
                    <a:pt x="1290193" y="486297"/>
                    <a:pt x="1291400" y="487630"/>
                  </a:cubicBezTo>
                  <a:lnTo>
                    <a:pt x="1291400" y="488392"/>
                  </a:lnTo>
                  <a:cubicBezTo>
                    <a:pt x="1291753" y="488943"/>
                    <a:pt x="1292071" y="489516"/>
                    <a:pt x="1292352" y="490107"/>
                  </a:cubicBezTo>
                  <a:cubicBezTo>
                    <a:pt x="1293368" y="493215"/>
                    <a:pt x="1294132" y="496401"/>
                    <a:pt x="1294638" y="499632"/>
                  </a:cubicBezTo>
                  <a:cubicBezTo>
                    <a:pt x="1294638" y="501441"/>
                    <a:pt x="1295400" y="503156"/>
                    <a:pt x="1295686" y="504966"/>
                  </a:cubicBezTo>
                  <a:cubicBezTo>
                    <a:pt x="1295972" y="506775"/>
                    <a:pt x="1295686" y="508299"/>
                    <a:pt x="1296353" y="509538"/>
                  </a:cubicBezTo>
                  <a:cubicBezTo>
                    <a:pt x="1297210" y="517348"/>
                    <a:pt x="1297686" y="525159"/>
                    <a:pt x="1298543" y="532874"/>
                  </a:cubicBezTo>
                  <a:cubicBezTo>
                    <a:pt x="1300448" y="551924"/>
                    <a:pt x="1302449" y="570974"/>
                    <a:pt x="1314164" y="585928"/>
                  </a:cubicBezTo>
                  <a:cubicBezTo>
                    <a:pt x="1319919" y="593122"/>
                    <a:pt x="1328333" y="597689"/>
                    <a:pt x="1337501" y="598596"/>
                  </a:cubicBezTo>
                  <a:cubicBezTo>
                    <a:pt x="1337501" y="600311"/>
                    <a:pt x="1338358" y="602121"/>
                    <a:pt x="1338739" y="603930"/>
                  </a:cubicBezTo>
                  <a:cubicBezTo>
                    <a:pt x="1340644" y="611265"/>
                    <a:pt x="1342549" y="618599"/>
                    <a:pt x="1344549" y="625933"/>
                  </a:cubicBezTo>
                  <a:cubicBezTo>
                    <a:pt x="1336978" y="627040"/>
                    <a:pt x="1329541" y="628923"/>
                    <a:pt x="1322356" y="631553"/>
                  </a:cubicBezTo>
                  <a:cubicBezTo>
                    <a:pt x="1318736" y="632410"/>
                    <a:pt x="1315117" y="633077"/>
                    <a:pt x="1311497" y="633648"/>
                  </a:cubicBezTo>
                  <a:lnTo>
                    <a:pt x="1308068" y="633648"/>
                  </a:lnTo>
                  <a:lnTo>
                    <a:pt x="1300925" y="634410"/>
                  </a:lnTo>
                  <a:cubicBezTo>
                    <a:pt x="1282730" y="635359"/>
                    <a:pt x="1264640" y="637748"/>
                    <a:pt x="1246823" y="641554"/>
                  </a:cubicBezTo>
                  <a:cubicBezTo>
                    <a:pt x="1229475" y="646158"/>
                    <a:pt x="1213133" y="653942"/>
                    <a:pt x="1198626" y="664509"/>
                  </a:cubicBezTo>
                  <a:cubicBezTo>
                    <a:pt x="1191133" y="669932"/>
                    <a:pt x="1184405" y="676340"/>
                    <a:pt x="1178624" y="683559"/>
                  </a:cubicBezTo>
                  <a:cubicBezTo>
                    <a:pt x="1176540" y="686166"/>
                    <a:pt x="1174721" y="688974"/>
                    <a:pt x="1173194" y="691941"/>
                  </a:cubicBezTo>
                  <a:cubicBezTo>
                    <a:pt x="1168513" y="691370"/>
                    <a:pt x="1163779" y="691370"/>
                    <a:pt x="1159097" y="691941"/>
                  </a:cubicBezTo>
                  <a:cubicBezTo>
                    <a:pt x="1141531" y="693694"/>
                    <a:pt x="1124138" y="696879"/>
                    <a:pt x="1107091" y="701466"/>
                  </a:cubicBezTo>
                  <a:cubicBezTo>
                    <a:pt x="1090994" y="706134"/>
                    <a:pt x="1075182" y="712134"/>
                    <a:pt x="1059466" y="718230"/>
                  </a:cubicBezTo>
                  <a:cubicBezTo>
                    <a:pt x="1030034" y="729565"/>
                    <a:pt x="999744" y="739281"/>
                    <a:pt x="971074" y="752806"/>
                  </a:cubicBezTo>
                  <a:cubicBezTo>
                    <a:pt x="942695" y="765934"/>
                    <a:pt x="917581" y="785193"/>
                    <a:pt x="897541" y="809194"/>
                  </a:cubicBezTo>
                  <a:cubicBezTo>
                    <a:pt x="873901" y="837962"/>
                    <a:pt x="852833" y="868751"/>
                    <a:pt x="834580" y="901206"/>
                  </a:cubicBezTo>
                  <a:cubicBezTo>
                    <a:pt x="827151" y="913906"/>
                    <a:pt x="819563" y="926606"/>
                    <a:pt x="811816" y="939306"/>
                  </a:cubicBezTo>
                  <a:lnTo>
                    <a:pt x="811816" y="939306"/>
                  </a:lnTo>
                  <a:cubicBezTo>
                    <a:pt x="811816" y="939306"/>
                    <a:pt x="805910" y="942068"/>
                    <a:pt x="806768" y="941687"/>
                  </a:cubicBezTo>
                  <a:lnTo>
                    <a:pt x="804005" y="942925"/>
                  </a:lnTo>
                  <a:lnTo>
                    <a:pt x="801338" y="943973"/>
                  </a:lnTo>
                  <a:cubicBezTo>
                    <a:pt x="793528" y="946830"/>
                    <a:pt x="785432" y="948450"/>
                    <a:pt x="777431" y="950736"/>
                  </a:cubicBezTo>
                  <a:cubicBezTo>
                    <a:pt x="758381" y="956165"/>
                    <a:pt x="739331" y="961023"/>
                    <a:pt x="719804" y="966261"/>
                  </a:cubicBezTo>
                  <a:cubicBezTo>
                    <a:pt x="698563" y="972072"/>
                    <a:pt x="677228" y="977310"/>
                    <a:pt x="655987" y="983025"/>
                  </a:cubicBezTo>
                  <a:cubicBezTo>
                    <a:pt x="650843" y="984359"/>
                    <a:pt x="645795" y="985883"/>
                    <a:pt x="640747" y="987502"/>
                  </a:cubicBezTo>
                  <a:lnTo>
                    <a:pt x="640175" y="986931"/>
                  </a:lnTo>
                  <a:cubicBezTo>
                    <a:pt x="634473" y="981275"/>
                    <a:pt x="627083" y="977630"/>
                    <a:pt x="619125" y="976548"/>
                  </a:cubicBezTo>
                  <a:cubicBezTo>
                    <a:pt x="617445" y="976407"/>
                    <a:pt x="615757" y="976407"/>
                    <a:pt x="614077" y="976548"/>
                  </a:cubicBezTo>
                  <a:cubicBezTo>
                    <a:pt x="610975" y="975572"/>
                    <a:pt x="607785" y="974902"/>
                    <a:pt x="604552" y="974548"/>
                  </a:cubicBezTo>
                  <a:cubicBezTo>
                    <a:pt x="599663" y="974040"/>
                    <a:pt x="594728" y="974200"/>
                    <a:pt x="589883" y="975024"/>
                  </a:cubicBezTo>
                  <a:cubicBezTo>
                    <a:pt x="589883" y="975024"/>
                    <a:pt x="589883" y="975024"/>
                    <a:pt x="587883" y="975024"/>
                  </a:cubicBezTo>
                  <a:lnTo>
                    <a:pt x="582359" y="975024"/>
                  </a:lnTo>
                  <a:cubicBezTo>
                    <a:pt x="578644" y="975024"/>
                    <a:pt x="575024" y="975024"/>
                    <a:pt x="571310" y="975596"/>
                  </a:cubicBezTo>
                  <a:lnTo>
                    <a:pt x="560261" y="976548"/>
                  </a:lnTo>
                  <a:lnTo>
                    <a:pt x="554641" y="977215"/>
                  </a:lnTo>
                  <a:lnTo>
                    <a:pt x="547307" y="978263"/>
                  </a:lnTo>
                  <a:cubicBezTo>
                    <a:pt x="544830" y="978263"/>
                    <a:pt x="544735" y="978263"/>
                    <a:pt x="547307" y="978263"/>
                  </a:cubicBezTo>
                  <a:cubicBezTo>
                    <a:pt x="530170" y="981026"/>
                    <a:pt x="513332" y="985395"/>
                    <a:pt x="497015" y="991312"/>
                  </a:cubicBezTo>
                  <a:cubicBezTo>
                    <a:pt x="481489" y="996456"/>
                    <a:pt x="466154" y="1002266"/>
                    <a:pt x="450914" y="1008171"/>
                  </a:cubicBezTo>
                  <a:cubicBezTo>
                    <a:pt x="435674" y="1014077"/>
                    <a:pt x="421196" y="1019792"/>
                    <a:pt x="406241" y="1025126"/>
                  </a:cubicBezTo>
                  <a:cubicBezTo>
                    <a:pt x="391287" y="1030460"/>
                    <a:pt x="374047" y="1034651"/>
                    <a:pt x="357950" y="1039890"/>
                  </a:cubicBezTo>
                  <a:cubicBezTo>
                    <a:pt x="325088" y="1049415"/>
                    <a:pt x="292322" y="1058940"/>
                    <a:pt x="259366" y="1068465"/>
                  </a:cubicBezTo>
                  <a:cubicBezTo>
                    <a:pt x="192691" y="1087515"/>
                    <a:pt x="126016" y="1104660"/>
                    <a:pt x="58674" y="1119138"/>
                  </a:cubicBezTo>
                  <a:cubicBezTo>
                    <a:pt x="39243" y="1123329"/>
                    <a:pt x="19685" y="1127202"/>
                    <a:pt x="0" y="1130758"/>
                  </a:cubicBezTo>
                  <a:lnTo>
                    <a:pt x="0" y="1175335"/>
                  </a:lnTo>
                  <a:cubicBezTo>
                    <a:pt x="17336" y="1172224"/>
                    <a:pt x="34671" y="1168890"/>
                    <a:pt x="52007" y="1165334"/>
                  </a:cubicBezTo>
                  <a:cubicBezTo>
                    <a:pt x="119634" y="1151523"/>
                    <a:pt x="186595" y="1134473"/>
                    <a:pt x="253175" y="1115995"/>
                  </a:cubicBezTo>
                  <a:cubicBezTo>
                    <a:pt x="286226" y="1106470"/>
                    <a:pt x="319088" y="1096945"/>
                    <a:pt x="352044" y="1087420"/>
                  </a:cubicBezTo>
                  <a:cubicBezTo>
                    <a:pt x="385000" y="1077895"/>
                    <a:pt x="415385" y="1068846"/>
                    <a:pt x="446342" y="1056844"/>
                  </a:cubicBezTo>
                  <a:cubicBezTo>
                    <a:pt x="477669" y="1043736"/>
                    <a:pt x="509726" y="1032446"/>
                    <a:pt x="542354" y="1023030"/>
                  </a:cubicBezTo>
                  <a:cubicBezTo>
                    <a:pt x="533876" y="1034556"/>
                    <a:pt x="525209" y="1045986"/>
                    <a:pt x="516922" y="1057701"/>
                  </a:cubicBezTo>
                  <a:cubicBezTo>
                    <a:pt x="498139" y="1084562"/>
                    <a:pt x="482180" y="1113289"/>
                    <a:pt x="469297" y="1143426"/>
                  </a:cubicBezTo>
                  <a:cubicBezTo>
                    <a:pt x="441086" y="1206494"/>
                    <a:pt x="420309" y="1272629"/>
                    <a:pt x="407384" y="1340499"/>
                  </a:cubicBezTo>
                  <a:cubicBezTo>
                    <a:pt x="402336" y="1367645"/>
                    <a:pt x="398431" y="1394982"/>
                    <a:pt x="394811" y="1422318"/>
                  </a:cubicBezTo>
                  <a:cubicBezTo>
                    <a:pt x="389964" y="1450130"/>
                    <a:pt x="387384" y="1478290"/>
                    <a:pt x="387096" y="1506519"/>
                  </a:cubicBezTo>
                  <a:cubicBezTo>
                    <a:pt x="386836" y="1508872"/>
                    <a:pt x="388533" y="1510990"/>
                    <a:pt x="390886" y="1511250"/>
                  </a:cubicBezTo>
                  <a:cubicBezTo>
                    <a:pt x="393123" y="1511497"/>
                    <a:pt x="395170" y="1509972"/>
                    <a:pt x="395573" y="1507758"/>
                  </a:cubicBezTo>
                  <a:cubicBezTo>
                    <a:pt x="400095" y="1490801"/>
                    <a:pt x="403437" y="1473551"/>
                    <a:pt x="405574" y="1456132"/>
                  </a:cubicBezTo>
                  <a:cubicBezTo>
                    <a:pt x="408146" y="1438606"/>
                    <a:pt x="410813" y="1421080"/>
                    <a:pt x="413766" y="1403554"/>
                  </a:cubicBezTo>
                  <a:cubicBezTo>
                    <a:pt x="419481" y="1369169"/>
                    <a:pt x="425863" y="1334498"/>
                    <a:pt x="434531" y="1300684"/>
                  </a:cubicBezTo>
                  <a:cubicBezTo>
                    <a:pt x="451135" y="1234299"/>
                    <a:pt x="475129" y="1169985"/>
                    <a:pt x="506063" y="1108946"/>
                  </a:cubicBezTo>
                  <a:cubicBezTo>
                    <a:pt x="517794" y="1087833"/>
                    <a:pt x="531070" y="1067617"/>
                    <a:pt x="545782" y="1048462"/>
                  </a:cubicBezTo>
                  <a:lnTo>
                    <a:pt x="546545" y="1047319"/>
                  </a:lnTo>
                  <a:cubicBezTo>
                    <a:pt x="541592" y="1057987"/>
                    <a:pt x="537020" y="1068655"/>
                    <a:pt x="531971" y="1079514"/>
                  </a:cubicBezTo>
                  <a:cubicBezTo>
                    <a:pt x="503318" y="1145031"/>
                    <a:pt x="482135" y="1213567"/>
                    <a:pt x="468820" y="1283825"/>
                  </a:cubicBezTo>
                  <a:cubicBezTo>
                    <a:pt x="455938" y="1355949"/>
                    <a:pt x="449404" y="1429063"/>
                    <a:pt x="449294" y="1502329"/>
                  </a:cubicBezTo>
                  <a:cubicBezTo>
                    <a:pt x="448143" y="1574475"/>
                    <a:pt x="451866" y="1646616"/>
                    <a:pt x="460438" y="1718261"/>
                  </a:cubicBezTo>
                  <a:cubicBezTo>
                    <a:pt x="466064" y="1768884"/>
                    <a:pt x="477769" y="1818646"/>
                    <a:pt x="495300" y="1866469"/>
                  </a:cubicBezTo>
                  <a:cubicBezTo>
                    <a:pt x="504164" y="1888941"/>
                    <a:pt x="514505" y="1910801"/>
                    <a:pt x="526256" y="1931906"/>
                  </a:cubicBezTo>
                  <a:cubicBezTo>
                    <a:pt x="534753" y="1948155"/>
                    <a:pt x="544632" y="1963642"/>
                    <a:pt x="555784" y="1978198"/>
                  </a:cubicBezTo>
                  <a:cubicBezTo>
                    <a:pt x="555316" y="1979774"/>
                    <a:pt x="555091" y="1981412"/>
                    <a:pt x="555117" y="1983055"/>
                  </a:cubicBezTo>
                  <a:cubicBezTo>
                    <a:pt x="555871" y="1990078"/>
                    <a:pt x="559621" y="1996432"/>
                    <a:pt x="565404" y="2000486"/>
                  </a:cubicBezTo>
                  <a:lnTo>
                    <a:pt x="556927" y="2002867"/>
                  </a:lnTo>
                  <a:lnTo>
                    <a:pt x="555974" y="2002867"/>
                  </a:lnTo>
                  <a:cubicBezTo>
                    <a:pt x="551286" y="2001869"/>
                    <a:pt x="546720" y="2000368"/>
                    <a:pt x="542354" y="1998391"/>
                  </a:cubicBezTo>
                  <a:cubicBezTo>
                    <a:pt x="531961" y="1993714"/>
                    <a:pt x="522479" y="1987232"/>
                    <a:pt x="514350" y="1979245"/>
                  </a:cubicBezTo>
                  <a:cubicBezTo>
                    <a:pt x="497390" y="1961630"/>
                    <a:pt x="483627" y="1941195"/>
                    <a:pt x="473678" y="1918857"/>
                  </a:cubicBezTo>
                  <a:cubicBezTo>
                    <a:pt x="460797" y="1891165"/>
                    <a:pt x="450714" y="1862256"/>
                    <a:pt x="443579" y="1832560"/>
                  </a:cubicBezTo>
                  <a:cubicBezTo>
                    <a:pt x="439293" y="1816177"/>
                    <a:pt x="435578" y="1799794"/>
                    <a:pt x="431578" y="1783411"/>
                  </a:cubicBezTo>
                  <a:cubicBezTo>
                    <a:pt x="428028" y="1766938"/>
                    <a:pt x="423317" y="1750737"/>
                    <a:pt x="417481" y="1734929"/>
                  </a:cubicBezTo>
                  <a:cubicBezTo>
                    <a:pt x="415671" y="1730548"/>
                    <a:pt x="413957" y="1726166"/>
                    <a:pt x="412147" y="1721689"/>
                  </a:cubicBezTo>
                  <a:cubicBezTo>
                    <a:pt x="411621" y="1719953"/>
                    <a:pt x="409787" y="1718972"/>
                    <a:pt x="408051" y="1719498"/>
                  </a:cubicBezTo>
                  <a:cubicBezTo>
                    <a:pt x="406315" y="1720024"/>
                    <a:pt x="405334" y="1721858"/>
                    <a:pt x="405860" y="1723594"/>
                  </a:cubicBezTo>
                  <a:cubicBezTo>
                    <a:pt x="421005" y="1787507"/>
                    <a:pt x="429292" y="1853991"/>
                    <a:pt x="453485" y="1915047"/>
                  </a:cubicBezTo>
                  <a:cubicBezTo>
                    <a:pt x="468154" y="1951432"/>
                    <a:pt x="490728" y="1991247"/>
                    <a:pt x="525113" y="2011344"/>
                  </a:cubicBezTo>
                  <a:cubicBezTo>
                    <a:pt x="494443" y="2020044"/>
                    <a:pt x="463741" y="2028394"/>
                    <a:pt x="433007" y="2036395"/>
                  </a:cubicBezTo>
                  <a:cubicBezTo>
                    <a:pt x="367284" y="2053731"/>
                    <a:pt x="301593" y="2071415"/>
                    <a:pt x="235934" y="2089449"/>
                  </a:cubicBezTo>
                  <a:cubicBezTo>
                    <a:pt x="170117" y="2107452"/>
                    <a:pt x="104394" y="2126026"/>
                    <a:pt x="39243" y="2146600"/>
                  </a:cubicBezTo>
                  <a:lnTo>
                    <a:pt x="0" y="2159173"/>
                  </a:lnTo>
                  <a:lnTo>
                    <a:pt x="0" y="2205654"/>
                  </a:lnTo>
                  <a:lnTo>
                    <a:pt x="45148" y="2190986"/>
                  </a:lnTo>
                  <a:cubicBezTo>
                    <a:pt x="110300" y="2170412"/>
                    <a:pt x="176022" y="2151838"/>
                    <a:pt x="241840" y="2133836"/>
                  </a:cubicBezTo>
                  <a:cubicBezTo>
                    <a:pt x="307658" y="2115834"/>
                    <a:pt x="373380" y="2098879"/>
                    <a:pt x="438722" y="2079734"/>
                  </a:cubicBezTo>
                  <a:cubicBezTo>
                    <a:pt x="471869" y="2070145"/>
                    <a:pt x="504920" y="2060176"/>
                    <a:pt x="537877" y="2049825"/>
                  </a:cubicBezTo>
                  <a:cubicBezTo>
                    <a:pt x="554641" y="2044587"/>
                    <a:pt x="571024" y="2038395"/>
                    <a:pt x="587597" y="2032776"/>
                  </a:cubicBezTo>
                  <a:cubicBezTo>
                    <a:pt x="591693" y="2031347"/>
                    <a:pt x="595789" y="2028966"/>
                    <a:pt x="598837" y="2027727"/>
                  </a:cubicBezTo>
                  <a:cubicBezTo>
                    <a:pt x="601885" y="2026489"/>
                    <a:pt x="607600" y="2024299"/>
                    <a:pt x="612077" y="2022584"/>
                  </a:cubicBezTo>
                  <a:cubicBezTo>
                    <a:pt x="620531" y="2018924"/>
                    <a:pt x="628630" y="2014492"/>
                    <a:pt x="636270" y="2009344"/>
                  </a:cubicBezTo>
                  <a:cubicBezTo>
                    <a:pt x="638943" y="2007610"/>
                    <a:pt x="640719" y="2004789"/>
                    <a:pt x="641128" y="2001629"/>
                  </a:cubicBezTo>
                  <a:lnTo>
                    <a:pt x="641699" y="2001058"/>
                  </a:lnTo>
                  <a:cubicBezTo>
                    <a:pt x="646213" y="1996652"/>
                    <a:pt x="649722" y="1991323"/>
                    <a:pt x="651986" y="1985436"/>
                  </a:cubicBezTo>
                  <a:cubicBezTo>
                    <a:pt x="652558" y="1983912"/>
                    <a:pt x="653225" y="1982293"/>
                    <a:pt x="653891" y="1980769"/>
                  </a:cubicBezTo>
                  <a:cubicBezTo>
                    <a:pt x="652844" y="1983436"/>
                    <a:pt x="654653" y="1979055"/>
                    <a:pt x="654749" y="1978959"/>
                  </a:cubicBezTo>
                  <a:lnTo>
                    <a:pt x="657797" y="1971816"/>
                  </a:lnTo>
                  <a:cubicBezTo>
                    <a:pt x="660749" y="1965243"/>
                    <a:pt x="663512" y="1958481"/>
                    <a:pt x="666179" y="1951718"/>
                  </a:cubicBezTo>
                  <a:cubicBezTo>
                    <a:pt x="671513" y="1938478"/>
                    <a:pt x="675704" y="1924953"/>
                    <a:pt x="679990" y="1911237"/>
                  </a:cubicBezTo>
                  <a:cubicBezTo>
                    <a:pt x="684276" y="1897521"/>
                    <a:pt x="687038" y="1884091"/>
                    <a:pt x="690563" y="1870470"/>
                  </a:cubicBezTo>
                  <a:cubicBezTo>
                    <a:pt x="692657" y="1863335"/>
                    <a:pt x="693935" y="1855986"/>
                    <a:pt x="694373" y="1848562"/>
                  </a:cubicBezTo>
                  <a:lnTo>
                    <a:pt x="728758" y="1836942"/>
                  </a:lnTo>
                  <a:cubicBezTo>
                    <a:pt x="744474" y="1831703"/>
                    <a:pt x="760476" y="1827417"/>
                    <a:pt x="775811" y="1821321"/>
                  </a:cubicBezTo>
                  <a:lnTo>
                    <a:pt x="778669" y="1820464"/>
                  </a:lnTo>
                  <a:cubicBezTo>
                    <a:pt x="791337" y="1816749"/>
                    <a:pt x="803910" y="1812272"/>
                    <a:pt x="816769" y="1807700"/>
                  </a:cubicBezTo>
                  <a:cubicBezTo>
                    <a:pt x="823436" y="1805224"/>
                    <a:pt x="830009" y="1802557"/>
                    <a:pt x="836486" y="1799604"/>
                  </a:cubicBezTo>
                  <a:lnTo>
                    <a:pt x="837819" y="1799032"/>
                  </a:lnTo>
                  <a:cubicBezTo>
                    <a:pt x="839343" y="1798366"/>
                    <a:pt x="840867" y="1797889"/>
                    <a:pt x="842486" y="1797318"/>
                  </a:cubicBezTo>
                  <a:lnTo>
                    <a:pt x="850678" y="1794174"/>
                  </a:lnTo>
                  <a:cubicBezTo>
                    <a:pt x="856747" y="1791816"/>
                    <a:pt x="862238" y="1788177"/>
                    <a:pt x="866775" y="1783507"/>
                  </a:cubicBezTo>
                  <a:cubicBezTo>
                    <a:pt x="868599" y="1781381"/>
                    <a:pt x="870166" y="1779047"/>
                    <a:pt x="871442" y="1776553"/>
                  </a:cubicBezTo>
                  <a:cubicBezTo>
                    <a:pt x="871798" y="1775938"/>
                    <a:pt x="872116" y="1775302"/>
                    <a:pt x="872395" y="1774648"/>
                  </a:cubicBezTo>
                  <a:lnTo>
                    <a:pt x="873252" y="1772267"/>
                  </a:lnTo>
                  <a:lnTo>
                    <a:pt x="873252" y="1772267"/>
                  </a:lnTo>
                  <a:cubicBezTo>
                    <a:pt x="873252" y="1773029"/>
                    <a:pt x="873252" y="1772934"/>
                    <a:pt x="873252" y="1772267"/>
                  </a:cubicBezTo>
                  <a:lnTo>
                    <a:pt x="873252" y="1772267"/>
                  </a:lnTo>
                  <a:cubicBezTo>
                    <a:pt x="891279" y="1750998"/>
                    <a:pt x="905229" y="1726587"/>
                    <a:pt x="914400" y="1700258"/>
                  </a:cubicBezTo>
                  <a:cubicBezTo>
                    <a:pt x="925796" y="1671321"/>
                    <a:pt x="933416" y="1641036"/>
                    <a:pt x="937070" y="1610151"/>
                  </a:cubicBezTo>
                  <a:cubicBezTo>
                    <a:pt x="943487" y="1569994"/>
                    <a:pt x="941148" y="1528924"/>
                    <a:pt x="930211" y="1489755"/>
                  </a:cubicBezTo>
                  <a:cubicBezTo>
                    <a:pt x="929383" y="1486663"/>
                    <a:pt x="927057" y="1484194"/>
                    <a:pt x="924020" y="1483183"/>
                  </a:cubicBezTo>
                  <a:cubicBezTo>
                    <a:pt x="955834" y="1489184"/>
                    <a:pt x="986885" y="1498804"/>
                    <a:pt x="1019270" y="1503091"/>
                  </a:cubicBezTo>
                  <a:cubicBezTo>
                    <a:pt x="1036008" y="1504854"/>
                    <a:pt x="1052828" y="1505713"/>
                    <a:pt x="1069658" y="1505662"/>
                  </a:cubicBezTo>
                  <a:cubicBezTo>
                    <a:pt x="1085559" y="1506036"/>
                    <a:pt x="1101468" y="1505367"/>
                    <a:pt x="1117283" y="1503662"/>
                  </a:cubicBezTo>
                  <a:cubicBezTo>
                    <a:pt x="1129094" y="1502424"/>
                    <a:pt x="1140809" y="1500519"/>
                    <a:pt x="1152525" y="1498137"/>
                  </a:cubicBezTo>
                  <a:cubicBezTo>
                    <a:pt x="1157573" y="1496994"/>
                    <a:pt x="1162050" y="1495566"/>
                    <a:pt x="1167479" y="1494518"/>
                  </a:cubicBezTo>
                  <a:lnTo>
                    <a:pt x="1171575" y="1493756"/>
                  </a:lnTo>
                  <a:lnTo>
                    <a:pt x="1177957" y="1493089"/>
                  </a:lnTo>
                  <a:cubicBezTo>
                    <a:pt x="1188856" y="1492487"/>
                    <a:pt x="1199623" y="1490404"/>
                    <a:pt x="1209961" y="1486898"/>
                  </a:cubicBezTo>
                  <a:lnTo>
                    <a:pt x="1211580" y="1488041"/>
                  </a:lnTo>
                  <a:cubicBezTo>
                    <a:pt x="1212977" y="1488871"/>
                    <a:pt x="1214536" y="1489390"/>
                    <a:pt x="1216152" y="1489565"/>
                  </a:cubicBezTo>
                  <a:cubicBezTo>
                    <a:pt x="1233221" y="1510048"/>
                    <a:pt x="1254499" y="1526616"/>
                    <a:pt x="1278541" y="1538142"/>
                  </a:cubicBezTo>
                  <a:cubicBezTo>
                    <a:pt x="1305873" y="1551415"/>
                    <a:pt x="1334635" y="1561514"/>
                    <a:pt x="1364266" y="1568241"/>
                  </a:cubicBezTo>
                  <a:cubicBezTo>
                    <a:pt x="1394181" y="1575421"/>
                    <a:pt x="1424585" y="1580388"/>
                    <a:pt x="1455230" y="1583100"/>
                  </a:cubicBezTo>
                  <a:cubicBezTo>
                    <a:pt x="1475042" y="1584815"/>
                    <a:pt x="1494949" y="1586149"/>
                    <a:pt x="1514856" y="1586244"/>
                  </a:cubicBezTo>
                  <a:cubicBezTo>
                    <a:pt x="1529837" y="1586586"/>
                    <a:pt x="1544805" y="1585115"/>
                    <a:pt x="1559433" y="1581862"/>
                  </a:cubicBezTo>
                  <a:cubicBezTo>
                    <a:pt x="1560005" y="1595864"/>
                    <a:pt x="1560957" y="1609866"/>
                    <a:pt x="1562005" y="1623963"/>
                  </a:cubicBezTo>
                  <a:cubicBezTo>
                    <a:pt x="1562862" y="1635012"/>
                    <a:pt x="1563719" y="1646061"/>
                    <a:pt x="1564386" y="1657110"/>
                  </a:cubicBezTo>
                  <a:cubicBezTo>
                    <a:pt x="1564386" y="1663777"/>
                    <a:pt x="1565053" y="1670254"/>
                    <a:pt x="1566005" y="1676922"/>
                  </a:cubicBezTo>
                  <a:cubicBezTo>
                    <a:pt x="1566005" y="1679684"/>
                    <a:pt x="1566767" y="1682446"/>
                    <a:pt x="1567053" y="1685208"/>
                  </a:cubicBezTo>
                  <a:cubicBezTo>
                    <a:pt x="1568012" y="1689178"/>
                    <a:pt x="1569452" y="1693017"/>
                    <a:pt x="1571339" y="1696639"/>
                  </a:cubicBezTo>
                  <a:cubicBezTo>
                    <a:pt x="1571834" y="1697809"/>
                    <a:pt x="1572545" y="1698875"/>
                    <a:pt x="1573435" y="1699782"/>
                  </a:cubicBezTo>
                  <a:cubicBezTo>
                    <a:pt x="1574959" y="1703211"/>
                    <a:pt x="1576673" y="1706544"/>
                    <a:pt x="1578483" y="1709783"/>
                  </a:cubicBezTo>
                  <a:cubicBezTo>
                    <a:pt x="1581328" y="1714636"/>
                    <a:pt x="1584511" y="1719283"/>
                    <a:pt x="1588008" y="1723689"/>
                  </a:cubicBezTo>
                  <a:cubicBezTo>
                    <a:pt x="1586293" y="1721403"/>
                    <a:pt x="1594390" y="1732548"/>
                    <a:pt x="1590389" y="1726833"/>
                  </a:cubicBezTo>
                  <a:lnTo>
                    <a:pt x="1594771" y="1732738"/>
                  </a:lnTo>
                  <a:cubicBezTo>
                    <a:pt x="1596671" y="1735228"/>
                    <a:pt x="1598707" y="1737613"/>
                    <a:pt x="1600867" y="1739882"/>
                  </a:cubicBezTo>
                  <a:cubicBezTo>
                    <a:pt x="1619211" y="1757876"/>
                    <a:pt x="1641929" y="1770778"/>
                    <a:pt x="1666780" y="1777315"/>
                  </a:cubicBezTo>
                  <a:cubicBezTo>
                    <a:pt x="1699711" y="1785483"/>
                    <a:pt x="1733676" y="1788693"/>
                    <a:pt x="1767554" y="1786840"/>
                  </a:cubicBezTo>
                  <a:cubicBezTo>
                    <a:pt x="1803401" y="1785570"/>
                    <a:pt x="1839129" y="1782007"/>
                    <a:pt x="1874520" y="1776172"/>
                  </a:cubicBezTo>
                  <a:cubicBezTo>
                    <a:pt x="2005870" y="1756170"/>
                    <a:pt x="2138744" y="1724928"/>
                    <a:pt x="2256187" y="1659015"/>
                  </a:cubicBezTo>
                  <a:cubicBezTo>
                    <a:pt x="2308205" y="1630570"/>
                    <a:pt x="2354695" y="1593018"/>
                    <a:pt x="2393442" y="1548144"/>
                  </a:cubicBezTo>
                  <a:cubicBezTo>
                    <a:pt x="2414285" y="1524671"/>
                    <a:pt x="2431290" y="1498054"/>
                    <a:pt x="2443829" y="1469277"/>
                  </a:cubicBezTo>
                  <a:cubicBezTo>
                    <a:pt x="2448060" y="1458783"/>
                    <a:pt x="2450413" y="1447628"/>
                    <a:pt x="2450783" y="1436320"/>
                  </a:cubicBezTo>
                  <a:cubicBezTo>
                    <a:pt x="2461260" y="1420223"/>
                    <a:pt x="2446020" y="1398792"/>
                    <a:pt x="2438114" y="1384409"/>
                  </a:cubicBezTo>
                  <a:close/>
                  <a:moveTo>
                    <a:pt x="1311688" y="463913"/>
                  </a:moveTo>
                  <a:lnTo>
                    <a:pt x="1311688" y="463913"/>
                  </a:lnTo>
                  <a:cubicBezTo>
                    <a:pt x="1296734" y="451435"/>
                    <a:pt x="1277398" y="446863"/>
                    <a:pt x="1261682" y="435338"/>
                  </a:cubicBezTo>
                  <a:cubicBezTo>
                    <a:pt x="1261682" y="435338"/>
                    <a:pt x="1259396" y="433242"/>
                    <a:pt x="1258919" y="432766"/>
                  </a:cubicBezTo>
                  <a:cubicBezTo>
                    <a:pt x="1258443" y="432290"/>
                    <a:pt x="1256919" y="430004"/>
                    <a:pt x="1256729" y="429813"/>
                  </a:cubicBezTo>
                  <a:cubicBezTo>
                    <a:pt x="1256534" y="429549"/>
                    <a:pt x="1256374" y="429261"/>
                    <a:pt x="1256252" y="428956"/>
                  </a:cubicBezTo>
                  <a:cubicBezTo>
                    <a:pt x="1256252" y="428956"/>
                    <a:pt x="1256252" y="428956"/>
                    <a:pt x="1256252" y="428956"/>
                  </a:cubicBezTo>
                  <a:cubicBezTo>
                    <a:pt x="1256284" y="428735"/>
                    <a:pt x="1256284" y="428511"/>
                    <a:pt x="1256252" y="428289"/>
                  </a:cubicBezTo>
                  <a:cubicBezTo>
                    <a:pt x="1256017" y="427539"/>
                    <a:pt x="1255826" y="426776"/>
                    <a:pt x="1255681" y="426003"/>
                  </a:cubicBezTo>
                  <a:cubicBezTo>
                    <a:pt x="1255681" y="426861"/>
                    <a:pt x="1255681" y="424289"/>
                    <a:pt x="1255681" y="423908"/>
                  </a:cubicBezTo>
                  <a:cubicBezTo>
                    <a:pt x="1256095" y="414308"/>
                    <a:pt x="1259162" y="405011"/>
                    <a:pt x="1264539" y="397047"/>
                  </a:cubicBezTo>
                  <a:cubicBezTo>
                    <a:pt x="1275844" y="377473"/>
                    <a:pt x="1295505" y="364167"/>
                    <a:pt x="1317879" y="360948"/>
                  </a:cubicBezTo>
                  <a:cubicBezTo>
                    <a:pt x="1330643" y="358852"/>
                    <a:pt x="1342358" y="357519"/>
                    <a:pt x="1355979" y="355614"/>
                  </a:cubicBezTo>
                  <a:cubicBezTo>
                    <a:pt x="1370734" y="353516"/>
                    <a:pt x="1385227" y="349877"/>
                    <a:pt x="1399223" y="344755"/>
                  </a:cubicBezTo>
                  <a:cubicBezTo>
                    <a:pt x="1413510" y="339612"/>
                    <a:pt x="1427798" y="333611"/>
                    <a:pt x="1441323" y="327420"/>
                  </a:cubicBezTo>
                  <a:cubicBezTo>
                    <a:pt x="1453158" y="322776"/>
                    <a:pt x="1464039" y="315995"/>
                    <a:pt x="1473422" y="307417"/>
                  </a:cubicBezTo>
                  <a:lnTo>
                    <a:pt x="1479709" y="304655"/>
                  </a:lnTo>
                  <a:cubicBezTo>
                    <a:pt x="1494284" y="298204"/>
                    <a:pt x="1504902" y="285179"/>
                    <a:pt x="1508284" y="269603"/>
                  </a:cubicBezTo>
                  <a:cubicBezTo>
                    <a:pt x="1509108" y="262615"/>
                    <a:pt x="1509553" y="255588"/>
                    <a:pt x="1509617" y="248553"/>
                  </a:cubicBezTo>
                  <a:lnTo>
                    <a:pt x="1509617" y="247219"/>
                  </a:lnTo>
                  <a:cubicBezTo>
                    <a:pt x="1509637" y="246934"/>
                    <a:pt x="1509637" y="246647"/>
                    <a:pt x="1509617" y="246362"/>
                  </a:cubicBezTo>
                  <a:cubicBezTo>
                    <a:pt x="1509617" y="245505"/>
                    <a:pt x="1509617" y="244647"/>
                    <a:pt x="1510284" y="243885"/>
                  </a:cubicBezTo>
                  <a:cubicBezTo>
                    <a:pt x="1510951" y="243123"/>
                    <a:pt x="1510951" y="242076"/>
                    <a:pt x="1511237" y="241695"/>
                  </a:cubicBezTo>
                  <a:cubicBezTo>
                    <a:pt x="1511522" y="241314"/>
                    <a:pt x="1513046" y="238837"/>
                    <a:pt x="1512951" y="238742"/>
                  </a:cubicBezTo>
                  <a:lnTo>
                    <a:pt x="1515999" y="235599"/>
                  </a:lnTo>
                  <a:cubicBezTo>
                    <a:pt x="1515999" y="235599"/>
                    <a:pt x="1517523" y="234551"/>
                    <a:pt x="1517809" y="234265"/>
                  </a:cubicBezTo>
                  <a:cubicBezTo>
                    <a:pt x="1518791" y="233606"/>
                    <a:pt x="1519808" y="233002"/>
                    <a:pt x="1520857" y="232455"/>
                  </a:cubicBezTo>
                  <a:lnTo>
                    <a:pt x="1523333" y="231122"/>
                  </a:lnTo>
                  <a:cubicBezTo>
                    <a:pt x="1521905" y="231884"/>
                    <a:pt x="1526381" y="229788"/>
                    <a:pt x="1526191" y="229788"/>
                  </a:cubicBezTo>
                  <a:cubicBezTo>
                    <a:pt x="1528572" y="228836"/>
                    <a:pt x="1531049" y="228074"/>
                    <a:pt x="1533525" y="227217"/>
                  </a:cubicBezTo>
                  <a:cubicBezTo>
                    <a:pt x="1543907" y="224560"/>
                    <a:pt x="1554480" y="222713"/>
                    <a:pt x="1565148" y="221692"/>
                  </a:cubicBezTo>
                  <a:lnTo>
                    <a:pt x="1566482" y="221692"/>
                  </a:lnTo>
                  <a:lnTo>
                    <a:pt x="1566482" y="221692"/>
                  </a:lnTo>
                  <a:lnTo>
                    <a:pt x="1572101" y="220930"/>
                  </a:lnTo>
                  <a:cubicBezTo>
                    <a:pt x="1574197" y="220930"/>
                    <a:pt x="1576197" y="220168"/>
                    <a:pt x="1578293" y="219692"/>
                  </a:cubicBezTo>
                  <a:cubicBezTo>
                    <a:pt x="1583055" y="218644"/>
                    <a:pt x="1587818" y="217406"/>
                    <a:pt x="1592485" y="215977"/>
                  </a:cubicBezTo>
                  <a:cubicBezTo>
                    <a:pt x="1612583" y="209881"/>
                    <a:pt x="1635824" y="196070"/>
                    <a:pt x="1633538" y="171019"/>
                  </a:cubicBezTo>
                  <a:cubicBezTo>
                    <a:pt x="1633286" y="167505"/>
                    <a:pt x="1632549" y="164043"/>
                    <a:pt x="1631347" y="160732"/>
                  </a:cubicBezTo>
                  <a:cubicBezTo>
                    <a:pt x="1630775" y="159113"/>
                    <a:pt x="1630394" y="158065"/>
                    <a:pt x="1630109" y="157398"/>
                  </a:cubicBezTo>
                  <a:lnTo>
                    <a:pt x="1628775" y="154446"/>
                  </a:lnTo>
                  <a:cubicBezTo>
                    <a:pt x="1628108" y="153017"/>
                    <a:pt x="1627537" y="151683"/>
                    <a:pt x="1626870" y="150445"/>
                  </a:cubicBezTo>
                  <a:cubicBezTo>
                    <a:pt x="1623369" y="144201"/>
                    <a:pt x="1619114" y="138411"/>
                    <a:pt x="1614202" y="133205"/>
                  </a:cubicBezTo>
                  <a:cubicBezTo>
                    <a:pt x="1606106" y="123680"/>
                    <a:pt x="1596390" y="116346"/>
                    <a:pt x="1588103" y="107297"/>
                  </a:cubicBezTo>
                  <a:cubicBezTo>
                    <a:pt x="1586484" y="105487"/>
                    <a:pt x="1584865" y="103582"/>
                    <a:pt x="1583341" y="101582"/>
                  </a:cubicBezTo>
                  <a:cubicBezTo>
                    <a:pt x="1584579" y="103106"/>
                    <a:pt x="1582293" y="100248"/>
                    <a:pt x="1581912" y="99677"/>
                  </a:cubicBezTo>
                  <a:cubicBezTo>
                    <a:pt x="1581531" y="99105"/>
                    <a:pt x="1580388" y="97200"/>
                    <a:pt x="1579626" y="95962"/>
                  </a:cubicBezTo>
                  <a:lnTo>
                    <a:pt x="1578102" y="92914"/>
                  </a:lnTo>
                  <a:cubicBezTo>
                    <a:pt x="1579055" y="94724"/>
                    <a:pt x="1577340" y="90628"/>
                    <a:pt x="1577150" y="90152"/>
                  </a:cubicBezTo>
                  <a:cubicBezTo>
                    <a:pt x="1576711" y="88714"/>
                    <a:pt x="1576361" y="87251"/>
                    <a:pt x="1576102" y="85770"/>
                  </a:cubicBezTo>
                  <a:cubicBezTo>
                    <a:pt x="1576864" y="89485"/>
                    <a:pt x="1576102" y="83580"/>
                    <a:pt x="1576102" y="82532"/>
                  </a:cubicBezTo>
                  <a:cubicBezTo>
                    <a:pt x="1576102" y="81484"/>
                    <a:pt x="1576102" y="80341"/>
                    <a:pt x="1576102" y="79674"/>
                  </a:cubicBezTo>
                  <a:cubicBezTo>
                    <a:pt x="1576201" y="78831"/>
                    <a:pt x="1576393" y="78000"/>
                    <a:pt x="1576673" y="77198"/>
                  </a:cubicBezTo>
                  <a:cubicBezTo>
                    <a:pt x="1576851" y="76424"/>
                    <a:pt x="1577074" y="75661"/>
                    <a:pt x="1577340" y="74912"/>
                  </a:cubicBezTo>
                  <a:cubicBezTo>
                    <a:pt x="1577639" y="73942"/>
                    <a:pt x="1577989" y="72988"/>
                    <a:pt x="1578388" y="72054"/>
                  </a:cubicBezTo>
                  <a:cubicBezTo>
                    <a:pt x="1579488" y="69830"/>
                    <a:pt x="1580762" y="67696"/>
                    <a:pt x="1582198" y="65673"/>
                  </a:cubicBezTo>
                  <a:cubicBezTo>
                    <a:pt x="1581722" y="66435"/>
                    <a:pt x="1583722" y="63768"/>
                    <a:pt x="1584103" y="63387"/>
                  </a:cubicBezTo>
                  <a:cubicBezTo>
                    <a:pt x="1584484" y="63006"/>
                    <a:pt x="1586865" y="60339"/>
                    <a:pt x="1588389" y="58815"/>
                  </a:cubicBezTo>
                  <a:lnTo>
                    <a:pt x="1591818" y="55671"/>
                  </a:lnTo>
                  <a:lnTo>
                    <a:pt x="1592485" y="55100"/>
                  </a:lnTo>
                  <a:lnTo>
                    <a:pt x="1592961" y="55100"/>
                  </a:lnTo>
                  <a:cubicBezTo>
                    <a:pt x="1595467" y="53212"/>
                    <a:pt x="1598074" y="51463"/>
                    <a:pt x="1600772" y="49861"/>
                  </a:cubicBezTo>
                  <a:cubicBezTo>
                    <a:pt x="1603343" y="48337"/>
                    <a:pt x="1606106" y="46908"/>
                    <a:pt x="1608868" y="45480"/>
                  </a:cubicBezTo>
                  <a:lnTo>
                    <a:pt x="1609344" y="45480"/>
                  </a:lnTo>
                  <a:lnTo>
                    <a:pt x="1610487" y="45480"/>
                  </a:lnTo>
                  <a:cubicBezTo>
                    <a:pt x="1613106" y="44480"/>
                    <a:pt x="1615777" y="43621"/>
                    <a:pt x="1618488" y="42908"/>
                  </a:cubicBezTo>
                  <a:cubicBezTo>
                    <a:pt x="1622242" y="41868"/>
                    <a:pt x="1626061" y="41072"/>
                    <a:pt x="1629918" y="40527"/>
                  </a:cubicBezTo>
                  <a:cubicBezTo>
                    <a:pt x="1628108" y="40527"/>
                    <a:pt x="1633633" y="40527"/>
                    <a:pt x="1633538" y="40527"/>
                  </a:cubicBezTo>
                  <a:lnTo>
                    <a:pt x="1639538" y="40527"/>
                  </a:lnTo>
                  <a:cubicBezTo>
                    <a:pt x="1648225" y="40271"/>
                    <a:pt x="1656919" y="40685"/>
                    <a:pt x="1665542" y="41765"/>
                  </a:cubicBezTo>
                  <a:cubicBezTo>
                    <a:pt x="1673447" y="42622"/>
                    <a:pt x="1677448" y="43289"/>
                    <a:pt x="1686592" y="44718"/>
                  </a:cubicBezTo>
                  <a:cubicBezTo>
                    <a:pt x="1695736" y="46146"/>
                    <a:pt x="1705642" y="47670"/>
                    <a:pt x="1715643" y="48813"/>
                  </a:cubicBezTo>
                  <a:cubicBezTo>
                    <a:pt x="1732312" y="50718"/>
                    <a:pt x="1749171" y="51671"/>
                    <a:pt x="1765935" y="52719"/>
                  </a:cubicBezTo>
                  <a:cubicBezTo>
                    <a:pt x="1781742" y="53305"/>
                    <a:pt x="1797417" y="55832"/>
                    <a:pt x="1812607" y="60243"/>
                  </a:cubicBezTo>
                  <a:cubicBezTo>
                    <a:pt x="1821561" y="62910"/>
                    <a:pt x="1825371" y="66149"/>
                    <a:pt x="1834039" y="68911"/>
                  </a:cubicBezTo>
                  <a:cubicBezTo>
                    <a:pt x="1842707" y="71673"/>
                    <a:pt x="1848707" y="74245"/>
                    <a:pt x="1856137" y="76531"/>
                  </a:cubicBezTo>
                  <a:cubicBezTo>
                    <a:pt x="1862754" y="78248"/>
                    <a:pt x="1869464" y="79584"/>
                    <a:pt x="1876235" y="80532"/>
                  </a:cubicBezTo>
                  <a:cubicBezTo>
                    <a:pt x="1883940" y="82011"/>
                    <a:pt x="1891736" y="82965"/>
                    <a:pt x="1899571" y="83389"/>
                  </a:cubicBezTo>
                  <a:cubicBezTo>
                    <a:pt x="1902204" y="83532"/>
                    <a:pt x="1904843" y="83532"/>
                    <a:pt x="1907477" y="83389"/>
                  </a:cubicBezTo>
                  <a:cubicBezTo>
                    <a:pt x="1917002" y="85485"/>
                    <a:pt x="1925764" y="86818"/>
                    <a:pt x="1935004" y="88152"/>
                  </a:cubicBezTo>
                  <a:cubicBezTo>
                    <a:pt x="1945958" y="89771"/>
                    <a:pt x="1956816" y="91771"/>
                    <a:pt x="1967675" y="94438"/>
                  </a:cubicBezTo>
                  <a:cubicBezTo>
                    <a:pt x="1972207" y="95579"/>
                    <a:pt x="1976661" y="97010"/>
                    <a:pt x="1981010" y="98724"/>
                  </a:cubicBezTo>
                  <a:lnTo>
                    <a:pt x="1983391" y="99867"/>
                  </a:lnTo>
                  <a:cubicBezTo>
                    <a:pt x="1984532" y="100413"/>
                    <a:pt x="1985645" y="101017"/>
                    <a:pt x="1986725" y="101677"/>
                  </a:cubicBezTo>
                  <a:cubicBezTo>
                    <a:pt x="1988879" y="102865"/>
                    <a:pt x="1990948" y="104201"/>
                    <a:pt x="1992916" y="105678"/>
                  </a:cubicBezTo>
                  <a:lnTo>
                    <a:pt x="1995107" y="107392"/>
                  </a:lnTo>
                  <a:lnTo>
                    <a:pt x="1998059" y="110154"/>
                  </a:lnTo>
                  <a:cubicBezTo>
                    <a:pt x="2000058" y="112135"/>
                    <a:pt x="2001934" y="114234"/>
                    <a:pt x="2003679" y="116441"/>
                  </a:cubicBezTo>
                  <a:lnTo>
                    <a:pt x="2003679" y="116441"/>
                  </a:lnTo>
                  <a:lnTo>
                    <a:pt x="2004346" y="117489"/>
                  </a:lnTo>
                  <a:cubicBezTo>
                    <a:pt x="2005203" y="118727"/>
                    <a:pt x="2006060" y="120060"/>
                    <a:pt x="2006822" y="121394"/>
                  </a:cubicBezTo>
                  <a:cubicBezTo>
                    <a:pt x="2008727" y="124442"/>
                    <a:pt x="2010347" y="127585"/>
                    <a:pt x="2012061" y="130919"/>
                  </a:cubicBezTo>
                  <a:cubicBezTo>
                    <a:pt x="2017681" y="141111"/>
                    <a:pt x="2022824" y="151398"/>
                    <a:pt x="2029301" y="160923"/>
                  </a:cubicBezTo>
                  <a:cubicBezTo>
                    <a:pt x="2043402" y="183275"/>
                    <a:pt x="2065349" y="199548"/>
                    <a:pt x="2090833" y="206547"/>
                  </a:cubicBezTo>
                  <a:cubicBezTo>
                    <a:pt x="2111331" y="210100"/>
                    <a:pt x="2132049" y="212233"/>
                    <a:pt x="2152841" y="212929"/>
                  </a:cubicBezTo>
                  <a:lnTo>
                    <a:pt x="2155127" y="212929"/>
                  </a:lnTo>
                  <a:lnTo>
                    <a:pt x="2156555" y="212929"/>
                  </a:lnTo>
                  <a:lnTo>
                    <a:pt x="2164747" y="214453"/>
                  </a:lnTo>
                  <a:cubicBezTo>
                    <a:pt x="2169605" y="215501"/>
                    <a:pt x="2174272" y="216930"/>
                    <a:pt x="2179034" y="218454"/>
                  </a:cubicBezTo>
                  <a:cubicBezTo>
                    <a:pt x="2182979" y="219928"/>
                    <a:pt x="2186801" y="221712"/>
                    <a:pt x="2190464" y="223788"/>
                  </a:cubicBezTo>
                  <a:cubicBezTo>
                    <a:pt x="2194693" y="225809"/>
                    <a:pt x="2198581" y="228476"/>
                    <a:pt x="2201990" y="231693"/>
                  </a:cubicBezTo>
                  <a:cubicBezTo>
                    <a:pt x="2215229" y="245028"/>
                    <a:pt x="2212372" y="268746"/>
                    <a:pt x="2210181" y="285986"/>
                  </a:cubicBezTo>
                  <a:cubicBezTo>
                    <a:pt x="2208657" y="298273"/>
                    <a:pt x="2207514" y="310656"/>
                    <a:pt x="2207133" y="323133"/>
                  </a:cubicBezTo>
                  <a:cubicBezTo>
                    <a:pt x="2207133" y="326658"/>
                    <a:pt x="2207133" y="330182"/>
                    <a:pt x="2207133" y="333706"/>
                  </a:cubicBezTo>
                  <a:cubicBezTo>
                    <a:pt x="2206416" y="339232"/>
                    <a:pt x="2206129" y="344805"/>
                    <a:pt x="2206276" y="350375"/>
                  </a:cubicBezTo>
                  <a:cubicBezTo>
                    <a:pt x="2207273" y="364598"/>
                    <a:pt x="2209763" y="378678"/>
                    <a:pt x="2213705" y="392380"/>
                  </a:cubicBezTo>
                  <a:cubicBezTo>
                    <a:pt x="2218075" y="406731"/>
                    <a:pt x="2223421" y="420765"/>
                    <a:pt x="2229707" y="434385"/>
                  </a:cubicBezTo>
                  <a:cubicBezTo>
                    <a:pt x="2229677" y="434639"/>
                    <a:pt x="2229677" y="434894"/>
                    <a:pt x="2229707" y="435148"/>
                  </a:cubicBezTo>
                  <a:lnTo>
                    <a:pt x="2229707" y="436100"/>
                  </a:lnTo>
                  <a:cubicBezTo>
                    <a:pt x="2230279" y="437624"/>
                    <a:pt x="2230946" y="439148"/>
                    <a:pt x="2231517" y="440767"/>
                  </a:cubicBezTo>
                  <a:cubicBezTo>
                    <a:pt x="2232755" y="443910"/>
                    <a:pt x="2233994" y="447054"/>
                    <a:pt x="2235041" y="450292"/>
                  </a:cubicBezTo>
                  <a:cubicBezTo>
                    <a:pt x="2237518" y="457055"/>
                    <a:pt x="2239804" y="463913"/>
                    <a:pt x="2241614" y="470961"/>
                  </a:cubicBezTo>
                  <a:cubicBezTo>
                    <a:pt x="2242757" y="475152"/>
                    <a:pt x="2243519" y="479439"/>
                    <a:pt x="2244376" y="483725"/>
                  </a:cubicBezTo>
                  <a:lnTo>
                    <a:pt x="2245233" y="489154"/>
                  </a:lnTo>
                  <a:cubicBezTo>
                    <a:pt x="2245233" y="486773"/>
                    <a:pt x="2245233" y="492488"/>
                    <a:pt x="2245233" y="492774"/>
                  </a:cubicBezTo>
                  <a:cubicBezTo>
                    <a:pt x="2246186" y="502299"/>
                    <a:pt x="2246281" y="510776"/>
                    <a:pt x="2246471" y="519825"/>
                  </a:cubicBezTo>
                  <a:cubicBezTo>
                    <a:pt x="2246471" y="537255"/>
                    <a:pt x="2245424" y="554686"/>
                    <a:pt x="2243995" y="572022"/>
                  </a:cubicBezTo>
                  <a:cubicBezTo>
                    <a:pt x="2242170" y="589422"/>
                    <a:pt x="2241724" y="606939"/>
                    <a:pt x="2242661" y="624409"/>
                  </a:cubicBezTo>
                  <a:cubicBezTo>
                    <a:pt x="2244250" y="642862"/>
                    <a:pt x="2247925" y="661076"/>
                    <a:pt x="2253615" y="678702"/>
                  </a:cubicBezTo>
                  <a:cubicBezTo>
                    <a:pt x="2258568" y="694704"/>
                    <a:pt x="2264664" y="710515"/>
                    <a:pt x="2269046" y="726327"/>
                  </a:cubicBezTo>
                  <a:cubicBezTo>
                    <a:pt x="2269998" y="729851"/>
                    <a:pt x="2270760" y="733470"/>
                    <a:pt x="2271522" y="737090"/>
                  </a:cubicBezTo>
                  <a:cubicBezTo>
                    <a:pt x="2272219" y="739802"/>
                    <a:pt x="2272634" y="742579"/>
                    <a:pt x="2272760" y="745377"/>
                  </a:cubicBezTo>
                  <a:cubicBezTo>
                    <a:pt x="2273047" y="748959"/>
                    <a:pt x="2273047" y="752558"/>
                    <a:pt x="2272760" y="756140"/>
                  </a:cubicBezTo>
                  <a:cubicBezTo>
                    <a:pt x="2272760" y="756140"/>
                    <a:pt x="2272760" y="759855"/>
                    <a:pt x="2272760" y="759569"/>
                  </a:cubicBezTo>
                  <a:cubicBezTo>
                    <a:pt x="2272431" y="761726"/>
                    <a:pt x="2271954" y="763859"/>
                    <a:pt x="2271332" y="765951"/>
                  </a:cubicBezTo>
                  <a:cubicBezTo>
                    <a:pt x="2266694" y="777352"/>
                    <a:pt x="2259829" y="787714"/>
                    <a:pt x="2251139" y="796431"/>
                  </a:cubicBezTo>
                  <a:cubicBezTo>
                    <a:pt x="2241917" y="808043"/>
                    <a:pt x="2236112" y="821995"/>
                    <a:pt x="2234375" y="836721"/>
                  </a:cubicBezTo>
                  <a:cubicBezTo>
                    <a:pt x="2233417" y="843646"/>
                    <a:pt x="2231953" y="850490"/>
                    <a:pt x="2229993" y="857200"/>
                  </a:cubicBezTo>
                  <a:cubicBezTo>
                    <a:pt x="2227802" y="864249"/>
                    <a:pt x="2227421" y="872154"/>
                    <a:pt x="2225612" y="879298"/>
                  </a:cubicBezTo>
                  <a:cubicBezTo>
                    <a:pt x="2224850" y="882156"/>
                    <a:pt x="2223897" y="884823"/>
                    <a:pt x="2222849" y="887680"/>
                  </a:cubicBezTo>
                  <a:cubicBezTo>
                    <a:pt x="2222849" y="886632"/>
                    <a:pt x="2221802" y="890157"/>
                    <a:pt x="2221611" y="890633"/>
                  </a:cubicBezTo>
                  <a:lnTo>
                    <a:pt x="2219325" y="895300"/>
                  </a:lnTo>
                  <a:lnTo>
                    <a:pt x="2216658" y="899777"/>
                  </a:lnTo>
                  <a:lnTo>
                    <a:pt x="2214563" y="902634"/>
                  </a:lnTo>
                  <a:lnTo>
                    <a:pt x="2211991" y="905587"/>
                  </a:lnTo>
                  <a:cubicBezTo>
                    <a:pt x="2211515" y="906159"/>
                    <a:pt x="2208752" y="908635"/>
                    <a:pt x="2208562" y="909016"/>
                  </a:cubicBezTo>
                  <a:lnTo>
                    <a:pt x="2206371" y="910350"/>
                  </a:lnTo>
                  <a:lnTo>
                    <a:pt x="2205323" y="910921"/>
                  </a:lnTo>
                  <a:lnTo>
                    <a:pt x="2204276" y="910921"/>
                  </a:lnTo>
                  <a:lnTo>
                    <a:pt x="2202752" y="910921"/>
                  </a:lnTo>
                  <a:lnTo>
                    <a:pt x="2201228" y="910445"/>
                  </a:lnTo>
                  <a:lnTo>
                    <a:pt x="2200275" y="910445"/>
                  </a:lnTo>
                  <a:lnTo>
                    <a:pt x="2198846" y="909492"/>
                  </a:lnTo>
                  <a:cubicBezTo>
                    <a:pt x="2196751" y="907587"/>
                    <a:pt x="2194941" y="905397"/>
                    <a:pt x="2192941" y="903396"/>
                  </a:cubicBezTo>
                  <a:lnTo>
                    <a:pt x="2189893" y="899872"/>
                  </a:lnTo>
                  <a:cubicBezTo>
                    <a:pt x="2192655" y="903206"/>
                    <a:pt x="2189893" y="898348"/>
                    <a:pt x="2189321" y="897777"/>
                  </a:cubicBezTo>
                  <a:lnTo>
                    <a:pt x="2187797" y="894443"/>
                  </a:lnTo>
                  <a:cubicBezTo>
                    <a:pt x="2187321" y="893109"/>
                    <a:pt x="2186750" y="891681"/>
                    <a:pt x="2186273" y="890252"/>
                  </a:cubicBezTo>
                  <a:cubicBezTo>
                    <a:pt x="2184551" y="886242"/>
                    <a:pt x="2183149" y="882101"/>
                    <a:pt x="2182082" y="877869"/>
                  </a:cubicBezTo>
                  <a:cubicBezTo>
                    <a:pt x="2178836" y="858115"/>
                    <a:pt x="2176958" y="838161"/>
                    <a:pt x="2176463" y="818148"/>
                  </a:cubicBezTo>
                  <a:cubicBezTo>
                    <a:pt x="2175142" y="797166"/>
                    <a:pt x="2171206" y="776432"/>
                    <a:pt x="2164747" y="756426"/>
                  </a:cubicBezTo>
                  <a:cubicBezTo>
                    <a:pt x="2157906" y="736320"/>
                    <a:pt x="2148630" y="717127"/>
                    <a:pt x="2137124" y="699276"/>
                  </a:cubicBezTo>
                  <a:cubicBezTo>
                    <a:pt x="2131507" y="690319"/>
                    <a:pt x="2125369" y="681700"/>
                    <a:pt x="2118741" y="673463"/>
                  </a:cubicBezTo>
                  <a:cubicBezTo>
                    <a:pt x="2115598" y="669558"/>
                    <a:pt x="2112455" y="665748"/>
                    <a:pt x="2109216" y="662128"/>
                  </a:cubicBezTo>
                  <a:cubicBezTo>
                    <a:pt x="2108202" y="660953"/>
                    <a:pt x="2107086" y="659870"/>
                    <a:pt x="2105882" y="658890"/>
                  </a:cubicBezTo>
                  <a:cubicBezTo>
                    <a:pt x="2103352" y="655762"/>
                    <a:pt x="2100366" y="653033"/>
                    <a:pt x="2097024" y="650793"/>
                  </a:cubicBezTo>
                  <a:cubicBezTo>
                    <a:pt x="2089661" y="646224"/>
                    <a:pt x="2080622" y="645243"/>
                    <a:pt x="2072450" y="648126"/>
                  </a:cubicBezTo>
                  <a:cubicBezTo>
                    <a:pt x="2063995" y="651740"/>
                    <a:pt x="2057082" y="658215"/>
                    <a:pt x="2052923" y="666414"/>
                  </a:cubicBezTo>
                  <a:lnTo>
                    <a:pt x="2052352" y="667653"/>
                  </a:lnTo>
                  <a:cubicBezTo>
                    <a:pt x="2046595" y="675868"/>
                    <a:pt x="2043442" y="685625"/>
                    <a:pt x="2043303" y="695656"/>
                  </a:cubicBezTo>
                  <a:cubicBezTo>
                    <a:pt x="2042732" y="707467"/>
                    <a:pt x="2046161" y="718992"/>
                    <a:pt x="2045494" y="730899"/>
                  </a:cubicBezTo>
                  <a:lnTo>
                    <a:pt x="2045494" y="730899"/>
                  </a:lnTo>
                  <a:cubicBezTo>
                    <a:pt x="2045536" y="731469"/>
                    <a:pt x="2045536" y="732042"/>
                    <a:pt x="2045494" y="732613"/>
                  </a:cubicBezTo>
                  <a:cubicBezTo>
                    <a:pt x="2045494" y="732613"/>
                    <a:pt x="2044637" y="734994"/>
                    <a:pt x="2044351" y="735566"/>
                  </a:cubicBezTo>
                  <a:cubicBezTo>
                    <a:pt x="2043603" y="737007"/>
                    <a:pt x="2042776" y="738406"/>
                    <a:pt x="2041874" y="739757"/>
                  </a:cubicBezTo>
                  <a:cubicBezTo>
                    <a:pt x="2041840" y="740010"/>
                    <a:pt x="2041840" y="740266"/>
                    <a:pt x="2041874" y="740519"/>
                  </a:cubicBezTo>
                  <a:lnTo>
                    <a:pt x="2041874" y="740519"/>
                  </a:lnTo>
                  <a:cubicBezTo>
                    <a:pt x="2040922" y="741757"/>
                    <a:pt x="2039779" y="742900"/>
                    <a:pt x="2038636" y="744138"/>
                  </a:cubicBezTo>
                  <a:lnTo>
                    <a:pt x="2035683" y="746805"/>
                  </a:lnTo>
                  <a:cubicBezTo>
                    <a:pt x="2037969" y="744805"/>
                    <a:pt x="2033302" y="748425"/>
                    <a:pt x="2032540" y="748901"/>
                  </a:cubicBezTo>
                  <a:cubicBezTo>
                    <a:pt x="2031152" y="749736"/>
                    <a:pt x="2029721" y="750499"/>
                    <a:pt x="2028254" y="751187"/>
                  </a:cubicBezTo>
                  <a:lnTo>
                    <a:pt x="2028254" y="751187"/>
                  </a:lnTo>
                  <a:lnTo>
                    <a:pt x="2027587" y="751187"/>
                  </a:lnTo>
                  <a:cubicBezTo>
                    <a:pt x="2026091" y="751750"/>
                    <a:pt x="2024565" y="752227"/>
                    <a:pt x="2023015" y="752616"/>
                  </a:cubicBezTo>
                  <a:lnTo>
                    <a:pt x="2020824" y="752616"/>
                  </a:lnTo>
                  <a:cubicBezTo>
                    <a:pt x="2018252" y="752616"/>
                    <a:pt x="2015490" y="752616"/>
                    <a:pt x="2012918" y="752616"/>
                  </a:cubicBezTo>
                  <a:lnTo>
                    <a:pt x="2012442" y="752616"/>
                  </a:lnTo>
                  <a:cubicBezTo>
                    <a:pt x="2010561" y="752221"/>
                    <a:pt x="2008714" y="751680"/>
                    <a:pt x="2006918" y="750996"/>
                  </a:cubicBezTo>
                  <a:lnTo>
                    <a:pt x="2006918" y="750996"/>
                  </a:lnTo>
                  <a:cubicBezTo>
                    <a:pt x="2005584" y="750330"/>
                    <a:pt x="2004346" y="749568"/>
                    <a:pt x="2003108" y="748806"/>
                  </a:cubicBezTo>
                  <a:lnTo>
                    <a:pt x="2001679" y="747853"/>
                  </a:lnTo>
                  <a:lnTo>
                    <a:pt x="1999298" y="745948"/>
                  </a:lnTo>
                  <a:cubicBezTo>
                    <a:pt x="1997099" y="743987"/>
                    <a:pt x="1995060" y="741853"/>
                    <a:pt x="1993202" y="739566"/>
                  </a:cubicBezTo>
                  <a:lnTo>
                    <a:pt x="1991487" y="737471"/>
                  </a:lnTo>
                  <a:cubicBezTo>
                    <a:pt x="1990725" y="736423"/>
                    <a:pt x="1989963" y="735280"/>
                    <a:pt x="1989296" y="734137"/>
                  </a:cubicBezTo>
                  <a:cubicBezTo>
                    <a:pt x="1985981" y="729078"/>
                    <a:pt x="1983083" y="723759"/>
                    <a:pt x="1980629" y="718230"/>
                  </a:cubicBezTo>
                  <a:cubicBezTo>
                    <a:pt x="1980335" y="717677"/>
                    <a:pt x="1980081" y="717104"/>
                    <a:pt x="1979867" y="716516"/>
                  </a:cubicBezTo>
                  <a:cubicBezTo>
                    <a:pt x="1979867" y="715944"/>
                    <a:pt x="1978724" y="713658"/>
                    <a:pt x="1978533" y="713182"/>
                  </a:cubicBezTo>
                  <a:cubicBezTo>
                    <a:pt x="1976914" y="708610"/>
                    <a:pt x="1975485" y="703657"/>
                    <a:pt x="1974056" y="699371"/>
                  </a:cubicBezTo>
                  <a:cubicBezTo>
                    <a:pt x="1969014" y="676074"/>
                    <a:pt x="1962654" y="653082"/>
                    <a:pt x="1955006" y="630505"/>
                  </a:cubicBezTo>
                  <a:cubicBezTo>
                    <a:pt x="1946815" y="610693"/>
                    <a:pt x="1928051" y="596406"/>
                    <a:pt x="1912906" y="584023"/>
                  </a:cubicBezTo>
                  <a:cubicBezTo>
                    <a:pt x="1897761" y="571641"/>
                    <a:pt x="1884807" y="551352"/>
                    <a:pt x="1866233" y="541732"/>
                  </a:cubicBezTo>
                  <a:cubicBezTo>
                    <a:pt x="1862848" y="540027"/>
                    <a:pt x="1859265" y="538747"/>
                    <a:pt x="1855565" y="537922"/>
                  </a:cubicBezTo>
                  <a:cubicBezTo>
                    <a:pt x="1847088" y="530969"/>
                    <a:pt x="1833943" y="532207"/>
                    <a:pt x="1822609" y="534017"/>
                  </a:cubicBezTo>
                  <a:cubicBezTo>
                    <a:pt x="1810598" y="536834"/>
                    <a:pt x="1798739" y="540268"/>
                    <a:pt x="1787081" y="544304"/>
                  </a:cubicBezTo>
                  <a:cubicBezTo>
                    <a:pt x="1775270" y="547638"/>
                    <a:pt x="1764125" y="553067"/>
                    <a:pt x="1752600" y="557258"/>
                  </a:cubicBezTo>
                  <a:cubicBezTo>
                    <a:pt x="1746676" y="559492"/>
                    <a:pt x="1740635" y="561400"/>
                    <a:pt x="1734503" y="562973"/>
                  </a:cubicBezTo>
                  <a:lnTo>
                    <a:pt x="1732026" y="563449"/>
                  </a:lnTo>
                  <a:lnTo>
                    <a:pt x="1728026" y="564021"/>
                  </a:lnTo>
                  <a:lnTo>
                    <a:pt x="1714595" y="565830"/>
                  </a:lnTo>
                  <a:cubicBezTo>
                    <a:pt x="1702118" y="567545"/>
                    <a:pt x="1689640" y="569640"/>
                    <a:pt x="1677257" y="572117"/>
                  </a:cubicBezTo>
                  <a:cubicBezTo>
                    <a:pt x="1664875" y="574593"/>
                    <a:pt x="1651635" y="578594"/>
                    <a:pt x="1639157" y="580975"/>
                  </a:cubicBezTo>
                  <a:cubicBezTo>
                    <a:pt x="1626680" y="583356"/>
                    <a:pt x="1615726" y="583737"/>
                    <a:pt x="1604391" y="586595"/>
                  </a:cubicBezTo>
                  <a:cubicBezTo>
                    <a:pt x="1598917" y="587967"/>
                    <a:pt x="1593613" y="589948"/>
                    <a:pt x="1588580" y="592500"/>
                  </a:cubicBezTo>
                  <a:lnTo>
                    <a:pt x="1588580" y="592500"/>
                  </a:lnTo>
                  <a:cubicBezTo>
                    <a:pt x="1583535" y="591234"/>
                    <a:pt x="1578260" y="593445"/>
                    <a:pt x="1575626" y="597930"/>
                  </a:cubicBezTo>
                  <a:cubicBezTo>
                    <a:pt x="1566162" y="612556"/>
                    <a:pt x="1560679" y="629399"/>
                    <a:pt x="1559719" y="646793"/>
                  </a:cubicBezTo>
                  <a:cubicBezTo>
                    <a:pt x="1558922" y="663059"/>
                    <a:pt x="1561651" y="679305"/>
                    <a:pt x="1567720" y="694418"/>
                  </a:cubicBezTo>
                  <a:cubicBezTo>
                    <a:pt x="1570387" y="701752"/>
                    <a:pt x="1573435" y="708991"/>
                    <a:pt x="1576483" y="716230"/>
                  </a:cubicBezTo>
                  <a:lnTo>
                    <a:pt x="1580483" y="725755"/>
                  </a:lnTo>
                  <a:cubicBezTo>
                    <a:pt x="1581245" y="727374"/>
                    <a:pt x="1581912" y="728994"/>
                    <a:pt x="1582579" y="730613"/>
                  </a:cubicBezTo>
                  <a:lnTo>
                    <a:pt x="1583531" y="732994"/>
                  </a:lnTo>
                  <a:lnTo>
                    <a:pt x="1584103" y="734423"/>
                  </a:lnTo>
                  <a:cubicBezTo>
                    <a:pt x="1586770" y="740900"/>
                    <a:pt x="1589056" y="747377"/>
                    <a:pt x="1591151" y="754044"/>
                  </a:cubicBezTo>
                  <a:cubicBezTo>
                    <a:pt x="1592199" y="757188"/>
                    <a:pt x="1593056" y="760521"/>
                    <a:pt x="1593818" y="763569"/>
                  </a:cubicBezTo>
                  <a:cubicBezTo>
                    <a:pt x="1593818" y="765189"/>
                    <a:pt x="1594580" y="766808"/>
                    <a:pt x="1594866" y="768522"/>
                  </a:cubicBezTo>
                  <a:cubicBezTo>
                    <a:pt x="1595152" y="770237"/>
                    <a:pt x="1595438" y="772809"/>
                    <a:pt x="1595533" y="773190"/>
                  </a:cubicBezTo>
                  <a:cubicBezTo>
                    <a:pt x="1595677" y="776014"/>
                    <a:pt x="1595677" y="778843"/>
                    <a:pt x="1595533" y="781667"/>
                  </a:cubicBezTo>
                  <a:cubicBezTo>
                    <a:pt x="1595533" y="783286"/>
                    <a:pt x="1595533" y="784905"/>
                    <a:pt x="1595533" y="786525"/>
                  </a:cubicBezTo>
                  <a:cubicBezTo>
                    <a:pt x="1595533" y="788144"/>
                    <a:pt x="1595533" y="789858"/>
                    <a:pt x="1595533" y="789858"/>
                  </a:cubicBezTo>
                  <a:cubicBezTo>
                    <a:pt x="1594634" y="795861"/>
                    <a:pt x="1592700" y="801662"/>
                    <a:pt x="1589818" y="807003"/>
                  </a:cubicBezTo>
                  <a:cubicBezTo>
                    <a:pt x="1588337" y="809803"/>
                    <a:pt x="1586682" y="812506"/>
                    <a:pt x="1584865" y="815100"/>
                  </a:cubicBezTo>
                  <a:cubicBezTo>
                    <a:pt x="1585627" y="813861"/>
                    <a:pt x="1582864" y="817386"/>
                    <a:pt x="1582864" y="817386"/>
                  </a:cubicBezTo>
                  <a:cubicBezTo>
                    <a:pt x="1582864" y="817386"/>
                    <a:pt x="1580579" y="819862"/>
                    <a:pt x="1579340" y="821005"/>
                  </a:cubicBezTo>
                  <a:cubicBezTo>
                    <a:pt x="1577518" y="822668"/>
                    <a:pt x="1575503" y="824107"/>
                    <a:pt x="1573339" y="825291"/>
                  </a:cubicBezTo>
                  <a:lnTo>
                    <a:pt x="1572197" y="825958"/>
                  </a:lnTo>
                  <a:lnTo>
                    <a:pt x="1571244" y="825958"/>
                  </a:lnTo>
                  <a:cubicBezTo>
                    <a:pt x="1570673" y="825958"/>
                    <a:pt x="1565148" y="827577"/>
                    <a:pt x="1567529" y="827196"/>
                  </a:cubicBezTo>
                  <a:cubicBezTo>
                    <a:pt x="1565080" y="827819"/>
                    <a:pt x="1562492" y="827584"/>
                    <a:pt x="1560195" y="826530"/>
                  </a:cubicBezTo>
                  <a:cubicBezTo>
                    <a:pt x="1562195" y="827196"/>
                    <a:pt x="1558290" y="825291"/>
                    <a:pt x="1558290" y="825291"/>
                  </a:cubicBezTo>
                  <a:lnTo>
                    <a:pt x="1557528" y="825291"/>
                  </a:lnTo>
                  <a:lnTo>
                    <a:pt x="1556766" y="824625"/>
                  </a:lnTo>
                  <a:cubicBezTo>
                    <a:pt x="1555718" y="823672"/>
                    <a:pt x="1554766" y="822624"/>
                    <a:pt x="1553813" y="821577"/>
                  </a:cubicBezTo>
                  <a:cubicBezTo>
                    <a:pt x="1553612" y="821275"/>
                    <a:pt x="1553353" y="821016"/>
                    <a:pt x="1553051" y="820815"/>
                  </a:cubicBezTo>
                  <a:cubicBezTo>
                    <a:pt x="1553066" y="820529"/>
                    <a:pt x="1553066" y="820243"/>
                    <a:pt x="1553051" y="819957"/>
                  </a:cubicBezTo>
                  <a:cubicBezTo>
                    <a:pt x="1552194" y="818814"/>
                    <a:pt x="1551432" y="817481"/>
                    <a:pt x="1550670" y="816243"/>
                  </a:cubicBezTo>
                  <a:cubicBezTo>
                    <a:pt x="1549908" y="815004"/>
                    <a:pt x="1548384" y="811861"/>
                    <a:pt x="1548670" y="812814"/>
                  </a:cubicBezTo>
                  <a:cubicBezTo>
                    <a:pt x="1544533" y="800961"/>
                    <a:pt x="1541098" y="788875"/>
                    <a:pt x="1538383" y="776619"/>
                  </a:cubicBezTo>
                  <a:cubicBezTo>
                    <a:pt x="1534262" y="756477"/>
                    <a:pt x="1525232" y="737664"/>
                    <a:pt x="1512094" y="721850"/>
                  </a:cubicBezTo>
                  <a:cubicBezTo>
                    <a:pt x="1497330" y="705372"/>
                    <a:pt x="1476851" y="695561"/>
                    <a:pt x="1458944" y="683178"/>
                  </a:cubicBezTo>
                  <a:lnTo>
                    <a:pt x="1453039" y="678987"/>
                  </a:lnTo>
                  <a:lnTo>
                    <a:pt x="1450943" y="677368"/>
                  </a:lnTo>
                  <a:lnTo>
                    <a:pt x="1449514" y="676225"/>
                  </a:lnTo>
                  <a:cubicBezTo>
                    <a:pt x="1445522" y="672870"/>
                    <a:pt x="1441707" y="669309"/>
                    <a:pt x="1438085" y="665557"/>
                  </a:cubicBezTo>
                  <a:cubicBezTo>
                    <a:pt x="1436561" y="664033"/>
                    <a:pt x="1435132" y="662319"/>
                    <a:pt x="1433703" y="660604"/>
                  </a:cubicBezTo>
                  <a:cubicBezTo>
                    <a:pt x="1433319" y="660073"/>
                    <a:pt x="1432906" y="659564"/>
                    <a:pt x="1432465" y="659080"/>
                  </a:cubicBezTo>
                  <a:cubicBezTo>
                    <a:pt x="1433132" y="659747"/>
                    <a:pt x="1430846" y="656794"/>
                    <a:pt x="1430655" y="656413"/>
                  </a:cubicBezTo>
                  <a:cubicBezTo>
                    <a:pt x="1427823" y="652274"/>
                    <a:pt x="1425277" y="647946"/>
                    <a:pt x="1423035" y="643459"/>
                  </a:cubicBezTo>
                  <a:cubicBezTo>
                    <a:pt x="1422178" y="641745"/>
                    <a:pt x="1421321" y="639935"/>
                    <a:pt x="1420559" y="638125"/>
                  </a:cubicBezTo>
                  <a:cubicBezTo>
                    <a:pt x="1420063" y="636667"/>
                    <a:pt x="1419491" y="635236"/>
                    <a:pt x="1418844" y="633839"/>
                  </a:cubicBezTo>
                  <a:cubicBezTo>
                    <a:pt x="1417034" y="628791"/>
                    <a:pt x="1415320" y="623742"/>
                    <a:pt x="1413701" y="618599"/>
                  </a:cubicBezTo>
                  <a:cubicBezTo>
                    <a:pt x="1411936" y="612544"/>
                    <a:pt x="1409740" y="606623"/>
                    <a:pt x="1407128" y="600882"/>
                  </a:cubicBezTo>
                  <a:cubicBezTo>
                    <a:pt x="1406433" y="599432"/>
                    <a:pt x="1405637" y="598031"/>
                    <a:pt x="1404747" y="596691"/>
                  </a:cubicBezTo>
                  <a:cubicBezTo>
                    <a:pt x="1401900" y="590237"/>
                    <a:pt x="1397358" y="584674"/>
                    <a:pt x="1391602" y="580594"/>
                  </a:cubicBezTo>
                  <a:cubicBezTo>
                    <a:pt x="1385366" y="575125"/>
                    <a:pt x="1378024" y="571064"/>
                    <a:pt x="1370076" y="568688"/>
                  </a:cubicBezTo>
                  <a:cubicBezTo>
                    <a:pt x="1362886" y="566227"/>
                    <a:pt x="1355270" y="565254"/>
                    <a:pt x="1347692" y="565830"/>
                  </a:cubicBezTo>
                  <a:cubicBezTo>
                    <a:pt x="1345189" y="566167"/>
                    <a:pt x="1342749" y="566873"/>
                    <a:pt x="1340453" y="567926"/>
                  </a:cubicBezTo>
                  <a:lnTo>
                    <a:pt x="1340453" y="567926"/>
                  </a:lnTo>
                  <a:lnTo>
                    <a:pt x="1339787" y="567926"/>
                  </a:lnTo>
                  <a:cubicBezTo>
                    <a:pt x="1339026" y="566674"/>
                    <a:pt x="1338357" y="565369"/>
                    <a:pt x="1337786" y="564021"/>
                  </a:cubicBezTo>
                  <a:lnTo>
                    <a:pt x="1337786" y="563259"/>
                  </a:lnTo>
                  <a:cubicBezTo>
                    <a:pt x="1337115" y="561514"/>
                    <a:pt x="1336543" y="559733"/>
                    <a:pt x="1336072" y="557925"/>
                  </a:cubicBezTo>
                  <a:cubicBezTo>
                    <a:pt x="1335150" y="554379"/>
                    <a:pt x="1334419" y="550786"/>
                    <a:pt x="1333881" y="547161"/>
                  </a:cubicBezTo>
                  <a:cubicBezTo>
                    <a:pt x="1333920" y="546973"/>
                    <a:pt x="1333920" y="546778"/>
                    <a:pt x="1333881" y="546590"/>
                  </a:cubicBezTo>
                  <a:cubicBezTo>
                    <a:pt x="1333881" y="546114"/>
                    <a:pt x="1333881" y="545637"/>
                    <a:pt x="1333881" y="545161"/>
                  </a:cubicBezTo>
                  <a:cubicBezTo>
                    <a:pt x="1333881" y="542780"/>
                    <a:pt x="1333881" y="540494"/>
                    <a:pt x="1333214" y="538208"/>
                  </a:cubicBezTo>
                  <a:cubicBezTo>
                    <a:pt x="1332452" y="529731"/>
                    <a:pt x="1331786" y="521253"/>
                    <a:pt x="1330833" y="512776"/>
                  </a:cubicBezTo>
                  <a:cubicBezTo>
                    <a:pt x="1328928" y="496203"/>
                    <a:pt x="1326071" y="476200"/>
                    <a:pt x="1312545" y="465151"/>
                  </a:cubicBezTo>
                  <a:close/>
                  <a:moveTo>
                    <a:pt x="2204847" y="910635"/>
                  </a:moveTo>
                  <a:lnTo>
                    <a:pt x="2204847" y="910635"/>
                  </a:lnTo>
                  <a:lnTo>
                    <a:pt x="2205609" y="910635"/>
                  </a:lnTo>
                  <a:lnTo>
                    <a:pt x="2204847" y="910635"/>
                  </a:lnTo>
                  <a:close/>
                  <a:moveTo>
                    <a:pt x="2203514" y="910159"/>
                  </a:moveTo>
                  <a:lnTo>
                    <a:pt x="2203514" y="910159"/>
                  </a:lnTo>
                  <a:lnTo>
                    <a:pt x="2202275" y="910159"/>
                  </a:lnTo>
                  <a:lnTo>
                    <a:pt x="2203514" y="910159"/>
                  </a:lnTo>
                  <a:close/>
                  <a:moveTo>
                    <a:pt x="2200942" y="909302"/>
                  </a:moveTo>
                  <a:lnTo>
                    <a:pt x="2200942" y="909302"/>
                  </a:lnTo>
                  <a:lnTo>
                    <a:pt x="2201894" y="909302"/>
                  </a:lnTo>
                  <a:lnTo>
                    <a:pt x="2200942" y="909302"/>
                  </a:lnTo>
                  <a:close/>
                  <a:moveTo>
                    <a:pt x="1477613" y="1416889"/>
                  </a:moveTo>
                  <a:lnTo>
                    <a:pt x="1477613" y="1416889"/>
                  </a:lnTo>
                  <a:lnTo>
                    <a:pt x="1468088" y="1415365"/>
                  </a:lnTo>
                  <a:cubicBezTo>
                    <a:pt x="1460640" y="1414024"/>
                    <a:pt x="1453265" y="1412307"/>
                    <a:pt x="1445990" y="1410222"/>
                  </a:cubicBezTo>
                  <a:cubicBezTo>
                    <a:pt x="1458957" y="1407970"/>
                    <a:pt x="1471532" y="1403864"/>
                    <a:pt x="1483328" y="1398030"/>
                  </a:cubicBezTo>
                  <a:cubicBezTo>
                    <a:pt x="1498386" y="1390202"/>
                    <a:pt x="1510464" y="1377656"/>
                    <a:pt x="1517714" y="1362311"/>
                  </a:cubicBezTo>
                  <a:cubicBezTo>
                    <a:pt x="1520377" y="1356471"/>
                    <a:pt x="1522543" y="1350417"/>
                    <a:pt x="1524190" y="1344214"/>
                  </a:cubicBezTo>
                  <a:cubicBezTo>
                    <a:pt x="1530287" y="1370217"/>
                    <a:pt x="1536478" y="1396220"/>
                    <a:pt x="1541812" y="1422509"/>
                  </a:cubicBezTo>
                  <a:cubicBezTo>
                    <a:pt x="1538383" y="1422033"/>
                    <a:pt x="1535049" y="1421747"/>
                    <a:pt x="1532287" y="1421461"/>
                  </a:cubicBezTo>
                  <a:cubicBezTo>
                    <a:pt x="1521333" y="1420604"/>
                    <a:pt x="1510379" y="1419937"/>
                    <a:pt x="1499426" y="1418985"/>
                  </a:cubicBezTo>
                  <a:lnTo>
                    <a:pt x="1483709" y="1417556"/>
                  </a:lnTo>
                  <a:lnTo>
                    <a:pt x="1479709" y="1417080"/>
                  </a:lnTo>
                  <a:lnTo>
                    <a:pt x="1477709" y="1417080"/>
                  </a:lnTo>
                  <a:close/>
                  <a:moveTo>
                    <a:pt x="1271778" y="1333450"/>
                  </a:moveTo>
                  <a:lnTo>
                    <a:pt x="1271778" y="1333450"/>
                  </a:lnTo>
                  <a:cubicBezTo>
                    <a:pt x="1270445" y="1332307"/>
                    <a:pt x="1269206" y="1331069"/>
                    <a:pt x="1267968" y="1329831"/>
                  </a:cubicBezTo>
                  <a:cubicBezTo>
                    <a:pt x="1267968" y="1329831"/>
                    <a:pt x="1267968" y="1329164"/>
                    <a:pt x="1267111" y="1328307"/>
                  </a:cubicBezTo>
                  <a:lnTo>
                    <a:pt x="1266635" y="1326878"/>
                  </a:lnTo>
                  <a:cubicBezTo>
                    <a:pt x="1266731" y="1326151"/>
                    <a:pt x="1266731" y="1325414"/>
                    <a:pt x="1266635" y="1324687"/>
                  </a:cubicBezTo>
                  <a:cubicBezTo>
                    <a:pt x="1266974" y="1323918"/>
                    <a:pt x="1267389" y="1323184"/>
                    <a:pt x="1267873" y="1322496"/>
                  </a:cubicBezTo>
                  <a:cubicBezTo>
                    <a:pt x="1270635" y="1317924"/>
                    <a:pt x="1275207" y="1314495"/>
                    <a:pt x="1278064" y="1309924"/>
                  </a:cubicBezTo>
                  <a:cubicBezTo>
                    <a:pt x="1282827" y="1309924"/>
                    <a:pt x="1287589" y="1309924"/>
                    <a:pt x="1292352" y="1309924"/>
                  </a:cubicBezTo>
                  <a:cubicBezTo>
                    <a:pt x="1299496" y="1309924"/>
                    <a:pt x="1306449" y="1309924"/>
                    <a:pt x="1313498" y="1310685"/>
                  </a:cubicBezTo>
                  <a:cubicBezTo>
                    <a:pt x="1312486" y="1312408"/>
                    <a:pt x="1312147" y="1314443"/>
                    <a:pt x="1312545" y="1316400"/>
                  </a:cubicBezTo>
                  <a:cubicBezTo>
                    <a:pt x="1313212" y="1320687"/>
                    <a:pt x="1317403" y="1323544"/>
                    <a:pt x="1319879" y="1326878"/>
                  </a:cubicBezTo>
                  <a:cubicBezTo>
                    <a:pt x="1322356" y="1330212"/>
                    <a:pt x="1324642" y="1333355"/>
                    <a:pt x="1327214" y="1336403"/>
                  </a:cubicBezTo>
                  <a:cubicBezTo>
                    <a:pt x="1326972" y="1341706"/>
                    <a:pt x="1325147" y="1346815"/>
                    <a:pt x="1321975" y="1351072"/>
                  </a:cubicBezTo>
                  <a:cubicBezTo>
                    <a:pt x="1320568" y="1352508"/>
                    <a:pt x="1318836" y="1353586"/>
                    <a:pt x="1316927" y="1354215"/>
                  </a:cubicBezTo>
                  <a:lnTo>
                    <a:pt x="1301782" y="1348690"/>
                  </a:lnTo>
                  <a:lnTo>
                    <a:pt x="1297496" y="1346976"/>
                  </a:lnTo>
                  <a:cubicBezTo>
                    <a:pt x="1296734" y="1346976"/>
                    <a:pt x="1292162" y="1344499"/>
                    <a:pt x="1296353" y="1346976"/>
                  </a:cubicBezTo>
                  <a:lnTo>
                    <a:pt x="1289780" y="1343928"/>
                  </a:lnTo>
                  <a:cubicBezTo>
                    <a:pt x="1285377" y="1341868"/>
                    <a:pt x="1281085" y="1339579"/>
                    <a:pt x="1276922" y="1337070"/>
                  </a:cubicBezTo>
                  <a:cubicBezTo>
                    <a:pt x="1275838" y="1336427"/>
                    <a:pt x="1274789" y="1335727"/>
                    <a:pt x="1273778" y="1334974"/>
                  </a:cubicBezTo>
                  <a:lnTo>
                    <a:pt x="1271778" y="1333545"/>
                  </a:lnTo>
                  <a:close/>
                  <a:moveTo>
                    <a:pt x="1384745" y="781762"/>
                  </a:moveTo>
                  <a:lnTo>
                    <a:pt x="1384745" y="781762"/>
                  </a:lnTo>
                  <a:cubicBezTo>
                    <a:pt x="1390364" y="804432"/>
                    <a:pt x="1395698" y="827101"/>
                    <a:pt x="1401032" y="849866"/>
                  </a:cubicBezTo>
                  <a:cubicBezTo>
                    <a:pt x="1396148" y="849532"/>
                    <a:pt x="1391248" y="849532"/>
                    <a:pt x="1386364" y="849866"/>
                  </a:cubicBezTo>
                  <a:cubicBezTo>
                    <a:pt x="1378061" y="850143"/>
                    <a:pt x="1369801" y="851195"/>
                    <a:pt x="1361694" y="853009"/>
                  </a:cubicBezTo>
                  <a:cubicBezTo>
                    <a:pt x="1368432" y="843543"/>
                    <a:pt x="1372808" y="832602"/>
                    <a:pt x="1374458" y="821100"/>
                  </a:cubicBezTo>
                  <a:cubicBezTo>
                    <a:pt x="1375716" y="813973"/>
                    <a:pt x="1375391" y="806657"/>
                    <a:pt x="1373505" y="799669"/>
                  </a:cubicBezTo>
                  <a:cubicBezTo>
                    <a:pt x="1374993" y="796707"/>
                    <a:pt x="1375199" y="793263"/>
                    <a:pt x="1374077" y="790144"/>
                  </a:cubicBezTo>
                  <a:cubicBezTo>
                    <a:pt x="1372260" y="785235"/>
                    <a:pt x="1369130" y="780918"/>
                    <a:pt x="1365028" y="777666"/>
                  </a:cubicBezTo>
                  <a:cubicBezTo>
                    <a:pt x="1370911" y="775828"/>
                    <a:pt x="1376519" y="773201"/>
                    <a:pt x="1381697" y="769856"/>
                  </a:cubicBezTo>
                  <a:cubicBezTo>
                    <a:pt x="1382744" y="774047"/>
                    <a:pt x="1383697" y="778238"/>
                    <a:pt x="1384745" y="782334"/>
                  </a:cubicBezTo>
                  <a:close/>
                  <a:moveTo>
                    <a:pt x="1383411" y="1010934"/>
                  </a:moveTo>
                  <a:lnTo>
                    <a:pt x="1383411" y="1010934"/>
                  </a:lnTo>
                  <a:lnTo>
                    <a:pt x="1388840" y="1009886"/>
                  </a:lnTo>
                  <a:cubicBezTo>
                    <a:pt x="1394902" y="1009012"/>
                    <a:pt x="1401007" y="1008471"/>
                    <a:pt x="1407128" y="1008267"/>
                  </a:cubicBezTo>
                  <a:cubicBezTo>
                    <a:pt x="1413757" y="1007838"/>
                    <a:pt x="1420407" y="1007838"/>
                    <a:pt x="1427035" y="1008267"/>
                  </a:cubicBezTo>
                  <a:cubicBezTo>
                    <a:pt x="1431649" y="1009011"/>
                    <a:pt x="1436202" y="1010093"/>
                    <a:pt x="1440656" y="1011505"/>
                  </a:cubicBezTo>
                  <a:cubicBezTo>
                    <a:pt x="1443990" y="1023888"/>
                    <a:pt x="1447419" y="1036270"/>
                    <a:pt x="1450753" y="1048653"/>
                  </a:cubicBezTo>
                  <a:cubicBezTo>
                    <a:pt x="1450753" y="1049510"/>
                    <a:pt x="1450277" y="1050272"/>
                    <a:pt x="1449991" y="1051034"/>
                  </a:cubicBezTo>
                  <a:cubicBezTo>
                    <a:pt x="1446181" y="1061226"/>
                    <a:pt x="1445228" y="1072560"/>
                    <a:pt x="1441895" y="1083038"/>
                  </a:cubicBezTo>
                  <a:cubicBezTo>
                    <a:pt x="1440466" y="1087515"/>
                    <a:pt x="1438561" y="1093516"/>
                    <a:pt x="1437323" y="1096373"/>
                  </a:cubicBezTo>
                  <a:cubicBezTo>
                    <a:pt x="1435132" y="1101326"/>
                    <a:pt x="1432084" y="1105898"/>
                    <a:pt x="1429893" y="1110660"/>
                  </a:cubicBezTo>
                  <a:cubicBezTo>
                    <a:pt x="1428281" y="1114362"/>
                    <a:pt x="1426436" y="1117957"/>
                    <a:pt x="1424368" y="1121424"/>
                  </a:cubicBezTo>
                  <a:cubicBezTo>
                    <a:pt x="1418554" y="1124593"/>
                    <a:pt x="1412576" y="1127454"/>
                    <a:pt x="1406461" y="1129996"/>
                  </a:cubicBezTo>
                  <a:cubicBezTo>
                    <a:pt x="1395603" y="1134283"/>
                    <a:pt x="1384268" y="1136664"/>
                    <a:pt x="1373314" y="1140474"/>
                  </a:cubicBezTo>
                  <a:cubicBezTo>
                    <a:pt x="1363789" y="1143522"/>
                    <a:pt x="1354836" y="1145998"/>
                    <a:pt x="1345502" y="1148475"/>
                  </a:cubicBezTo>
                  <a:cubicBezTo>
                    <a:pt x="1320356" y="1155142"/>
                    <a:pt x="1294924" y="1160762"/>
                    <a:pt x="1269302" y="1165143"/>
                  </a:cubicBezTo>
                  <a:cubicBezTo>
                    <a:pt x="1273932" y="1162327"/>
                    <a:pt x="1277717" y="1158312"/>
                    <a:pt x="1280255" y="1153523"/>
                  </a:cubicBezTo>
                  <a:cubicBezTo>
                    <a:pt x="1281654" y="1150403"/>
                    <a:pt x="1280258" y="1146739"/>
                    <a:pt x="1277137" y="1145341"/>
                  </a:cubicBezTo>
                  <a:cubicBezTo>
                    <a:pt x="1274514" y="1144165"/>
                    <a:pt x="1271426" y="1144950"/>
                    <a:pt x="1269682" y="1147236"/>
                  </a:cubicBezTo>
                  <a:cubicBezTo>
                    <a:pt x="1265900" y="1151703"/>
                    <a:pt x="1260388" y="1154337"/>
                    <a:pt x="1254538" y="1154475"/>
                  </a:cubicBezTo>
                  <a:cubicBezTo>
                    <a:pt x="1247775" y="1155904"/>
                    <a:pt x="1241108" y="1156762"/>
                    <a:pt x="1234440" y="1158762"/>
                  </a:cubicBezTo>
                  <a:cubicBezTo>
                    <a:pt x="1230212" y="1160255"/>
                    <a:pt x="1226104" y="1162070"/>
                    <a:pt x="1222153" y="1164191"/>
                  </a:cubicBezTo>
                  <a:cubicBezTo>
                    <a:pt x="1218746" y="1166482"/>
                    <a:pt x="1215066" y="1168338"/>
                    <a:pt x="1211199" y="1169716"/>
                  </a:cubicBezTo>
                  <a:lnTo>
                    <a:pt x="1205675" y="1170668"/>
                  </a:lnTo>
                  <a:lnTo>
                    <a:pt x="1204341" y="1170668"/>
                  </a:lnTo>
                  <a:lnTo>
                    <a:pt x="1197769" y="1170668"/>
                  </a:lnTo>
                  <a:lnTo>
                    <a:pt x="1196435" y="1170668"/>
                  </a:lnTo>
                  <a:lnTo>
                    <a:pt x="1195007" y="1170668"/>
                  </a:lnTo>
                  <a:cubicBezTo>
                    <a:pt x="1193397" y="1170345"/>
                    <a:pt x="1191807" y="1169931"/>
                    <a:pt x="1190244" y="1169430"/>
                  </a:cubicBezTo>
                  <a:lnTo>
                    <a:pt x="1187768" y="1168477"/>
                  </a:lnTo>
                  <a:cubicBezTo>
                    <a:pt x="1187556" y="1165588"/>
                    <a:pt x="1187110" y="1162721"/>
                    <a:pt x="1186434" y="1159905"/>
                  </a:cubicBezTo>
                  <a:cubicBezTo>
                    <a:pt x="1186389" y="1159239"/>
                    <a:pt x="1186389" y="1158571"/>
                    <a:pt x="1186434" y="1157904"/>
                  </a:cubicBezTo>
                  <a:lnTo>
                    <a:pt x="1186434" y="1157904"/>
                  </a:lnTo>
                  <a:cubicBezTo>
                    <a:pt x="1186291" y="1155621"/>
                    <a:pt x="1186291" y="1153330"/>
                    <a:pt x="1186434" y="1151046"/>
                  </a:cubicBezTo>
                  <a:cubicBezTo>
                    <a:pt x="1186434" y="1149141"/>
                    <a:pt x="1186434" y="1147237"/>
                    <a:pt x="1186434" y="1145331"/>
                  </a:cubicBezTo>
                  <a:cubicBezTo>
                    <a:pt x="1186470" y="1144983"/>
                    <a:pt x="1186470" y="1144632"/>
                    <a:pt x="1186434" y="1144284"/>
                  </a:cubicBezTo>
                  <a:lnTo>
                    <a:pt x="1187006" y="1140950"/>
                  </a:lnTo>
                  <a:cubicBezTo>
                    <a:pt x="1187881" y="1136449"/>
                    <a:pt x="1188994" y="1131998"/>
                    <a:pt x="1190339" y="1127615"/>
                  </a:cubicBezTo>
                  <a:cubicBezTo>
                    <a:pt x="1191482" y="1123614"/>
                    <a:pt x="1192816" y="1119804"/>
                    <a:pt x="1194340" y="1115899"/>
                  </a:cubicBezTo>
                  <a:cubicBezTo>
                    <a:pt x="1194340" y="1115328"/>
                    <a:pt x="1194340" y="1114851"/>
                    <a:pt x="1194340" y="1114661"/>
                  </a:cubicBezTo>
                  <a:lnTo>
                    <a:pt x="1195197" y="1112756"/>
                  </a:lnTo>
                  <a:cubicBezTo>
                    <a:pt x="1195197" y="1112184"/>
                    <a:pt x="1195197" y="1111708"/>
                    <a:pt x="1195864" y="1111137"/>
                  </a:cubicBezTo>
                  <a:cubicBezTo>
                    <a:pt x="1199864" y="1110375"/>
                    <a:pt x="1203865" y="1109803"/>
                    <a:pt x="1207770" y="1108851"/>
                  </a:cubicBezTo>
                  <a:cubicBezTo>
                    <a:pt x="1213199" y="1107612"/>
                    <a:pt x="1218724" y="1106850"/>
                    <a:pt x="1224248" y="1105898"/>
                  </a:cubicBezTo>
                  <a:cubicBezTo>
                    <a:pt x="1235309" y="1105650"/>
                    <a:pt x="1246087" y="1102354"/>
                    <a:pt x="1255395" y="1096373"/>
                  </a:cubicBezTo>
                  <a:cubicBezTo>
                    <a:pt x="1256714" y="1094942"/>
                    <a:pt x="1256623" y="1092712"/>
                    <a:pt x="1255191" y="1091393"/>
                  </a:cubicBezTo>
                  <a:cubicBezTo>
                    <a:pt x="1254838" y="1091067"/>
                    <a:pt x="1254421" y="1090817"/>
                    <a:pt x="1253966" y="1090658"/>
                  </a:cubicBezTo>
                  <a:cubicBezTo>
                    <a:pt x="1242801" y="1088403"/>
                    <a:pt x="1231268" y="1088729"/>
                    <a:pt x="1220248" y="1091610"/>
                  </a:cubicBezTo>
                  <a:cubicBezTo>
                    <a:pt x="1214624" y="1092536"/>
                    <a:pt x="1209082" y="1093906"/>
                    <a:pt x="1203674" y="1095706"/>
                  </a:cubicBezTo>
                  <a:cubicBezTo>
                    <a:pt x="1205389" y="1092563"/>
                    <a:pt x="1207294" y="1089420"/>
                    <a:pt x="1209294" y="1086181"/>
                  </a:cubicBezTo>
                  <a:lnTo>
                    <a:pt x="1209294" y="1086181"/>
                  </a:lnTo>
                  <a:lnTo>
                    <a:pt x="1211199" y="1084181"/>
                  </a:lnTo>
                  <a:lnTo>
                    <a:pt x="1217105" y="1078561"/>
                  </a:lnTo>
                  <a:lnTo>
                    <a:pt x="1224629" y="1071894"/>
                  </a:lnTo>
                  <a:lnTo>
                    <a:pt x="1228249" y="1068846"/>
                  </a:lnTo>
                  <a:lnTo>
                    <a:pt x="1229392" y="1067893"/>
                  </a:lnTo>
                  <a:lnTo>
                    <a:pt x="1231202" y="1066464"/>
                  </a:lnTo>
                  <a:cubicBezTo>
                    <a:pt x="1236476" y="1062466"/>
                    <a:pt x="1241978" y="1058777"/>
                    <a:pt x="1247680" y="1055415"/>
                  </a:cubicBezTo>
                  <a:lnTo>
                    <a:pt x="1250252" y="1054082"/>
                  </a:lnTo>
                  <a:cubicBezTo>
                    <a:pt x="1250252" y="1054082"/>
                    <a:pt x="1254062" y="1052367"/>
                    <a:pt x="1255014" y="1051796"/>
                  </a:cubicBezTo>
                  <a:cubicBezTo>
                    <a:pt x="1256117" y="1051220"/>
                    <a:pt x="1257168" y="1050551"/>
                    <a:pt x="1258157" y="1049796"/>
                  </a:cubicBezTo>
                  <a:cubicBezTo>
                    <a:pt x="1259822" y="1049313"/>
                    <a:pt x="1261269" y="1048269"/>
                    <a:pt x="1262253" y="1046843"/>
                  </a:cubicBezTo>
                  <a:cubicBezTo>
                    <a:pt x="1294874" y="1044404"/>
                    <a:pt x="1326835" y="1036382"/>
                    <a:pt x="1356741" y="1023126"/>
                  </a:cubicBezTo>
                  <a:lnTo>
                    <a:pt x="1382839" y="1012362"/>
                  </a:lnTo>
                  <a:close/>
                  <a:moveTo>
                    <a:pt x="1199007" y="945306"/>
                  </a:moveTo>
                  <a:lnTo>
                    <a:pt x="1199007" y="945306"/>
                  </a:lnTo>
                  <a:cubicBezTo>
                    <a:pt x="1196508" y="949543"/>
                    <a:pt x="1194495" y="954048"/>
                    <a:pt x="1193006" y="958737"/>
                  </a:cubicBezTo>
                  <a:cubicBezTo>
                    <a:pt x="1191127" y="964064"/>
                    <a:pt x="1190130" y="969662"/>
                    <a:pt x="1190054" y="975310"/>
                  </a:cubicBezTo>
                  <a:cubicBezTo>
                    <a:pt x="1189915" y="985851"/>
                    <a:pt x="1191890" y="996312"/>
                    <a:pt x="1195864" y="1006076"/>
                  </a:cubicBezTo>
                  <a:cubicBezTo>
                    <a:pt x="1197487" y="1011140"/>
                    <a:pt x="1199693" y="1015998"/>
                    <a:pt x="1202436" y="1020554"/>
                  </a:cubicBezTo>
                  <a:cubicBezTo>
                    <a:pt x="1204927" y="1024286"/>
                    <a:pt x="1208575" y="1027097"/>
                    <a:pt x="1212818" y="1028555"/>
                  </a:cubicBezTo>
                  <a:cubicBezTo>
                    <a:pt x="1215388" y="1031391"/>
                    <a:pt x="1218337" y="1033859"/>
                    <a:pt x="1221581" y="1035889"/>
                  </a:cubicBezTo>
                  <a:lnTo>
                    <a:pt x="1223201" y="1036937"/>
                  </a:lnTo>
                  <a:cubicBezTo>
                    <a:pt x="1222376" y="1037324"/>
                    <a:pt x="1221580" y="1037770"/>
                    <a:pt x="1220819" y="1038270"/>
                  </a:cubicBezTo>
                  <a:cubicBezTo>
                    <a:pt x="1214198" y="1042453"/>
                    <a:pt x="1207836" y="1047033"/>
                    <a:pt x="1201769" y="1051987"/>
                  </a:cubicBezTo>
                  <a:cubicBezTo>
                    <a:pt x="1196339" y="1055577"/>
                    <a:pt x="1191380" y="1059833"/>
                    <a:pt x="1187006" y="1064655"/>
                  </a:cubicBezTo>
                  <a:cubicBezTo>
                    <a:pt x="1174498" y="1081065"/>
                    <a:pt x="1165104" y="1099627"/>
                    <a:pt x="1159288" y="1119424"/>
                  </a:cubicBezTo>
                  <a:cubicBezTo>
                    <a:pt x="1159247" y="1119803"/>
                    <a:pt x="1159247" y="1120187"/>
                    <a:pt x="1159288" y="1120566"/>
                  </a:cubicBezTo>
                  <a:cubicBezTo>
                    <a:pt x="1158431" y="1104660"/>
                    <a:pt x="1157859" y="1088658"/>
                    <a:pt x="1157478" y="1072465"/>
                  </a:cubicBezTo>
                  <a:cubicBezTo>
                    <a:pt x="1157478" y="1053415"/>
                    <a:pt x="1157478" y="1035032"/>
                    <a:pt x="1156716" y="1016268"/>
                  </a:cubicBezTo>
                  <a:cubicBezTo>
                    <a:pt x="1155954" y="997503"/>
                    <a:pt x="1155478" y="979025"/>
                    <a:pt x="1155668" y="960451"/>
                  </a:cubicBezTo>
                  <a:cubicBezTo>
                    <a:pt x="1155859" y="941877"/>
                    <a:pt x="1156811" y="923113"/>
                    <a:pt x="1158431" y="904539"/>
                  </a:cubicBezTo>
                  <a:cubicBezTo>
                    <a:pt x="1158431" y="900729"/>
                    <a:pt x="1159288" y="896634"/>
                    <a:pt x="1159669" y="894252"/>
                  </a:cubicBezTo>
                  <a:cubicBezTo>
                    <a:pt x="1160336" y="889395"/>
                    <a:pt x="1161288" y="884727"/>
                    <a:pt x="1162145" y="879965"/>
                  </a:cubicBezTo>
                  <a:lnTo>
                    <a:pt x="1163288" y="874155"/>
                  </a:lnTo>
                  <a:cubicBezTo>
                    <a:pt x="1163911" y="873500"/>
                    <a:pt x="1164484" y="872799"/>
                    <a:pt x="1165003" y="872059"/>
                  </a:cubicBezTo>
                  <a:cubicBezTo>
                    <a:pt x="1165944" y="870948"/>
                    <a:pt x="1166803" y="869770"/>
                    <a:pt x="1167575" y="868535"/>
                  </a:cubicBezTo>
                  <a:cubicBezTo>
                    <a:pt x="1169691" y="872807"/>
                    <a:pt x="1172177" y="876887"/>
                    <a:pt x="1175004" y="880727"/>
                  </a:cubicBezTo>
                  <a:cubicBezTo>
                    <a:pt x="1178361" y="886755"/>
                    <a:pt x="1182563" y="892272"/>
                    <a:pt x="1187482" y="897110"/>
                  </a:cubicBezTo>
                  <a:cubicBezTo>
                    <a:pt x="1191578" y="900348"/>
                    <a:pt x="1192244" y="900920"/>
                    <a:pt x="1189387" y="898824"/>
                  </a:cubicBezTo>
                  <a:cubicBezTo>
                    <a:pt x="1190244" y="899682"/>
                    <a:pt x="1191292" y="900444"/>
                    <a:pt x="1192244" y="901301"/>
                  </a:cubicBezTo>
                  <a:cubicBezTo>
                    <a:pt x="1194911" y="903396"/>
                    <a:pt x="1197483" y="905397"/>
                    <a:pt x="1200245" y="907206"/>
                  </a:cubicBezTo>
                  <a:cubicBezTo>
                    <a:pt x="1204826" y="910029"/>
                    <a:pt x="1209676" y="912390"/>
                    <a:pt x="1214723" y="914255"/>
                  </a:cubicBezTo>
                  <a:cubicBezTo>
                    <a:pt x="1218674" y="915988"/>
                    <a:pt x="1222711" y="917514"/>
                    <a:pt x="1226820" y="918827"/>
                  </a:cubicBezTo>
                  <a:lnTo>
                    <a:pt x="1221677" y="922446"/>
                  </a:lnTo>
                  <a:cubicBezTo>
                    <a:pt x="1212982" y="928598"/>
                    <a:pt x="1205546" y="936358"/>
                    <a:pt x="1199769" y="945306"/>
                  </a:cubicBezTo>
                  <a:close/>
                  <a:moveTo>
                    <a:pt x="1227582" y="1235343"/>
                  </a:moveTo>
                  <a:lnTo>
                    <a:pt x="1227582" y="1235343"/>
                  </a:lnTo>
                  <a:cubicBezTo>
                    <a:pt x="1227582" y="1238486"/>
                    <a:pt x="1227582" y="1236581"/>
                    <a:pt x="1227582" y="1235343"/>
                  </a:cubicBezTo>
                  <a:close/>
                  <a:moveTo>
                    <a:pt x="1235869" y="1268394"/>
                  </a:moveTo>
                  <a:lnTo>
                    <a:pt x="1235869" y="1268394"/>
                  </a:lnTo>
                  <a:cubicBezTo>
                    <a:pt x="1235537" y="1268122"/>
                    <a:pt x="1235248" y="1267801"/>
                    <a:pt x="1235012" y="1267442"/>
                  </a:cubicBezTo>
                  <a:lnTo>
                    <a:pt x="1234154" y="1266108"/>
                  </a:lnTo>
                  <a:cubicBezTo>
                    <a:pt x="1233297" y="1264680"/>
                    <a:pt x="1232535" y="1263156"/>
                    <a:pt x="1231773" y="1261632"/>
                  </a:cubicBezTo>
                  <a:cubicBezTo>
                    <a:pt x="1232535" y="1263156"/>
                    <a:pt x="1230725" y="1258774"/>
                    <a:pt x="1230439" y="1257822"/>
                  </a:cubicBezTo>
                  <a:cubicBezTo>
                    <a:pt x="1229692" y="1255609"/>
                    <a:pt x="1229087" y="1253350"/>
                    <a:pt x="1228630" y="1251059"/>
                  </a:cubicBezTo>
                  <a:cubicBezTo>
                    <a:pt x="1228630" y="1250202"/>
                    <a:pt x="1227868" y="1246677"/>
                    <a:pt x="1227773" y="1245916"/>
                  </a:cubicBezTo>
                  <a:cubicBezTo>
                    <a:pt x="1227678" y="1244393"/>
                    <a:pt x="1227678" y="1242866"/>
                    <a:pt x="1227773" y="1241344"/>
                  </a:cubicBezTo>
                  <a:cubicBezTo>
                    <a:pt x="1227773" y="1239820"/>
                    <a:pt x="1227773" y="1238200"/>
                    <a:pt x="1227773" y="1236581"/>
                  </a:cubicBezTo>
                  <a:cubicBezTo>
                    <a:pt x="1227773" y="1234962"/>
                    <a:pt x="1227773" y="1235628"/>
                    <a:pt x="1227773" y="1235152"/>
                  </a:cubicBezTo>
                  <a:lnTo>
                    <a:pt x="1227773" y="1235152"/>
                  </a:lnTo>
                  <a:cubicBezTo>
                    <a:pt x="1227773" y="1233724"/>
                    <a:pt x="1228535" y="1232390"/>
                    <a:pt x="1228916" y="1230961"/>
                  </a:cubicBezTo>
                  <a:lnTo>
                    <a:pt x="1228916" y="1229913"/>
                  </a:lnTo>
                  <a:lnTo>
                    <a:pt x="1229487" y="1228675"/>
                  </a:lnTo>
                  <a:lnTo>
                    <a:pt x="1230344" y="1227056"/>
                  </a:lnTo>
                  <a:cubicBezTo>
                    <a:pt x="1232085" y="1228149"/>
                    <a:pt x="1234367" y="1227783"/>
                    <a:pt x="1235678" y="1226199"/>
                  </a:cubicBezTo>
                  <a:cubicBezTo>
                    <a:pt x="1239505" y="1223451"/>
                    <a:pt x="1244026" y="1221834"/>
                    <a:pt x="1248727" y="1221531"/>
                  </a:cubicBezTo>
                  <a:cubicBezTo>
                    <a:pt x="1254053" y="1220572"/>
                    <a:pt x="1259427" y="1219904"/>
                    <a:pt x="1264825" y="1219531"/>
                  </a:cubicBezTo>
                  <a:cubicBezTo>
                    <a:pt x="1272057" y="1218597"/>
                    <a:pt x="1279346" y="1218183"/>
                    <a:pt x="1286637" y="1218293"/>
                  </a:cubicBezTo>
                  <a:cubicBezTo>
                    <a:pt x="1290048" y="1218385"/>
                    <a:pt x="1293450" y="1218671"/>
                    <a:pt x="1296829" y="1219150"/>
                  </a:cubicBezTo>
                  <a:cubicBezTo>
                    <a:pt x="1300675" y="1220232"/>
                    <a:pt x="1304645" y="1220808"/>
                    <a:pt x="1308640" y="1220864"/>
                  </a:cubicBezTo>
                  <a:cubicBezTo>
                    <a:pt x="1312314" y="1220616"/>
                    <a:pt x="1315090" y="1217436"/>
                    <a:pt x="1314842" y="1213762"/>
                  </a:cubicBezTo>
                  <a:cubicBezTo>
                    <a:pt x="1314740" y="1212258"/>
                    <a:pt x="1314132" y="1210834"/>
                    <a:pt x="1313117" y="1209720"/>
                  </a:cubicBezTo>
                  <a:cubicBezTo>
                    <a:pt x="1305993" y="1204488"/>
                    <a:pt x="1297272" y="1201895"/>
                    <a:pt x="1288447" y="1202386"/>
                  </a:cubicBezTo>
                  <a:cubicBezTo>
                    <a:pt x="1280158" y="1202242"/>
                    <a:pt x="1271872" y="1202816"/>
                    <a:pt x="1263682" y="1204100"/>
                  </a:cubicBezTo>
                  <a:cubicBezTo>
                    <a:pt x="1255927" y="1204629"/>
                    <a:pt x="1248274" y="1206166"/>
                    <a:pt x="1240917" y="1208672"/>
                  </a:cubicBezTo>
                  <a:cubicBezTo>
                    <a:pt x="1240917" y="1208006"/>
                    <a:pt x="1241584" y="1207244"/>
                    <a:pt x="1241870" y="1206482"/>
                  </a:cubicBezTo>
                  <a:cubicBezTo>
                    <a:pt x="1242413" y="1205151"/>
                    <a:pt x="1242859" y="1203782"/>
                    <a:pt x="1243203" y="1202386"/>
                  </a:cubicBezTo>
                  <a:lnTo>
                    <a:pt x="1248061" y="1202386"/>
                  </a:lnTo>
                  <a:cubicBezTo>
                    <a:pt x="1266419" y="1200688"/>
                    <a:pt x="1284671" y="1197985"/>
                    <a:pt x="1302734" y="1194290"/>
                  </a:cubicBezTo>
                  <a:cubicBezTo>
                    <a:pt x="1325340" y="1189781"/>
                    <a:pt x="1347565" y="1184416"/>
                    <a:pt x="1369409" y="1178193"/>
                  </a:cubicBezTo>
                  <a:cubicBezTo>
                    <a:pt x="1377601" y="1175907"/>
                    <a:pt x="1385792" y="1173240"/>
                    <a:pt x="1393889" y="1170477"/>
                  </a:cubicBezTo>
                  <a:cubicBezTo>
                    <a:pt x="1406098" y="1166134"/>
                    <a:pt x="1417815" y="1160515"/>
                    <a:pt x="1428845" y="1153713"/>
                  </a:cubicBezTo>
                  <a:cubicBezTo>
                    <a:pt x="1436415" y="1149457"/>
                    <a:pt x="1443080" y="1143762"/>
                    <a:pt x="1448467" y="1136949"/>
                  </a:cubicBezTo>
                  <a:cubicBezTo>
                    <a:pt x="1452561" y="1134231"/>
                    <a:pt x="1456114" y="1130775"/>
                    <a:pt x="1458944" y="1126758"/>
                  </a:cubicBezTo>
                  <a:cubicBezTo>
                    <a:pt x="1462027" y="1122323"/>
                    <a:pt x="1464735" y="1117640"/>
                    <a:pt x="1467041" y="1112756"/>
                  </a:cubicBezTo>
                  <a:cubicBezTo>
                    <a:pt x="1468850" y="1119138"/>
                    <a:pt x="1470660" y="1125520"/>
                    <a:pt x="1472946" y="1131806"/>
                  </a:cubicBezTo>
                  <a:cubicBezTo>
                    <a:pt x="1474053" y="1135641"/>
                    <a:pt x="1475422" y="1139397"/>
                    <a:pt x="1477042" y="1143045"/>
                  </a:cubicBezTo>
                  <a:cubicBezTo>
                    <a:pt x="1477677" y="1144252"/>
                    <a:pt x="1478344" y="1145395"/>
                    <a:pt x="1479042" y="1146474"/>
                  </a:cubicBezTo>
                  <a:cubicBezTo>
                    <a:pt x="1480471" y="1152856"/>
                    <a:pt x="1481900" y="1159238"/>
                    <a:pt x="1483424" y="1165524"/>
                  </a:cubicBezTo>
                  <a:cubicBezTo>
                    <a:pt x="1487742" y="1183050"/>
                    <a:pt x="1491996" y="1200576"/>
                    <a:pt x="1496187" y="1218102"/>
                  </a:cubicBezTo>
                  <a:cubicBezTo>
                    <a:pt x="1497044" y="1221627"/>
                    <a:pt x="1497806" y="1225151"/>
                    <a:pt x="1498664" y="1228770"/>
                  </a:cubicBezTo>
                  <a:cubicBezTo>
                    <a:pt x="1498071" y="1229382"/>
                    <a:pt x="1497587" y="1230091"/>
                    <a:pt x="1497235" y="1230866"/>
                  </a:cubicBezTo>
                  <a:cubicBezTo>
                    <a:pt x="1494473" y="1236486"/>
                    <a:pt x="1491043" y="1241724"/>
                    <a:pt x="1487710" y="1247154"/>
                  </a:cubicBezTo>
                  <a:cubicBezTo>
                    <a:pt x="1486091" y="1249821"/>
                    <a:pt x="1484567" y="1252488"/>
                    <a:pt x="1482947" y="1255059"/>
                  </a:cubicBezTo>
                  <a:cubicBezTo>
                    <a:pt x="1482947" y="1255059"/>
                    <a:pt x="1481328" y="1257441"/>
                    <a:pt x="1481233" y="1257631"/>
                  </a:cubicBezTo>
                  <a:cubicBezTo>
                    <a:pt x="1481138" y="1257822"/>
                    <a:pt x="1479042" y="1260012"/>
                    <a:pt x="1477899" y="1261251"/>
                  </a:cubicBezTo>
                  <a:cubicBezTo>
                    <a:pt x="1477075" y="1261878"/>
                    <a:pt x="1476310" y="1262580"/>
                    <a:pt x="1475613" y="1263346"/>
                  </a:cubicBezTo>
                  <a:lnTo>
                    <a:pt x="1472756" y="1265251"/>
                  </a:lnTo>
                  <a:cubicBezTo>
                    <a:pt x="1471376" y="1266217"/>
                    <a:pt x="1469945" y="1267107"/>
                    <a:pt x="1468469" y="1267918"/>
                  </a:cubicBezTo>
                  <a:lnTo>
                    <a:pt x="1468469" y="1267918"/>
                  </a:lnTo>
                  <a:lnTo>
                    <a:pt x="1467326" y="1268394"/>
                  </a:lnTo>
                  <a:cubicBezTo>
                    <a:pt x="1461111" y="1270905"/>
                    <a:pt x="1454750" y="1273037"/>
                    <a:pt x="1448276" y="1274776"/>
                  </a:cubicBezTo>
                  <a:cubicBezTo>
                    <a:pt x="1445228" y="1275538"/>
                    <a:pt x="1442085" y="1276205"/>
                    <a:pt x="1438751" y="1276776"/>
                  </a:cubicBezTo>
                  <a:cubicBezTo>
                    <a:pt x="1437182" y="1277154"/>
                    <a:pt x="1435592" y="1277441"/>
                    <a:pt x="1433989" y="1277634"/>
                  </a:cubicBezTo>
                  <a:lnTo>
                    <a:pt x="1431322" y="1277634"/>
                  </a:lnTo>
                  <a:cubicBezTo>
                    <a:pt x="1424464" y="1278491"/>
                    <a:pt x="1417606" y="1278967"/>
                    <a:pt x="1410748" y="1279253"/>
                  </a:cubicBezTo>
                  <a:cubicBezTo>
                    <a:pt x="1396460" y="1279824"/>
                    <a:pt x="1382173" y="1279253"/>
                    <a:pt x="1367885" y="1278396"/>
                  </a:cubicBezTo>
                  <a:lnTo>
                    <a:pt x="1326452" y="1275252"/>
                  </a:lnTo>
                  <a:lnTo>
                    <a:pt x="1310926" y="1274109"/>
                  </a:lnTo>
                  <a:cubicBezTo>
                    <a:pt x="1315418" y="1271483"/>
                    <a:pt x="1319549" y="1268280"/>
                    <a:pt x="1323213" y="1264584"/>
                  </a:cubicBezTo>
                  <a:cubicBezTo>
                    <a:pt x="1325843" y="1262691"/>
                    <a:pt x="1326440" y="1259023"/>
                    <a:pt x="1324547" y="1256393"/>
                  </a:cubicBezTo>
                  <a:cubicBezTo>
                    <a:pt x="1322653" y="1253763"/>
                    <a:pt x="1318985" y="1253166"/>
                    <a:pt x="1316355" y="1255059"/>
                  </a:cubicBezTo>
                  <a:cubicBezTo>
                    <a:pt x="1311466" y="1257341"/>
                    <a:pt x="1306208" y="1258729"/>
                    <a:pt x="1300829" y="1259155"/>
                  </a:cubicBezTo>
                  <a:cubicBezTo>
                    <a:pt x="1294521" y="1260830"/>
                    <a:pt x="1288395" y="1263127"/>
                    <a:pt x="1282541" y="1266013"/>
                  </a:cubicBezTo>
                  <a:cubicBezTo>
                    <a:pt x="1276826" y="1268394"/>
                    <a:pt x="1271016" y="1270299"/>
                    <a:pt x="1265206" y="1272395"/>
                  </a:cubicBezTo>
                  <a:cubicBezTo>
                    <a:pt x="1262443" y="1273443"/>
                    <a:pt x="1259396" y="1274300"/>
                    <a:pt x="1256538" y="1275538"/>
                  </a:cubicBezTo>
                  <a:lnTo>
                    <a:pt x="1253109" y="1275538"/>
                  </a:lnTo>
                  <a:lnTo>
                    <a:pt x="1249775" y="1275538"/>
                  </a:lnTo>
                  <a:lnTo>
                    <a:pt x="1249204" y="1275538"/>
                  </a:lnTo>
                  <a:cubicBezTo>
                    <a:pt x="1246823" y="1275538"/>
                    <a:pt x="1244632" y="1274491"/>
                    <a:pt x="1242346" y="1273919"/>
                  </a:cubicBezTo>
                  <a:lnTo>
                    <a:pt x="1239869" y="1273062"/>
                  </a:lnTo>
                  <a:lnTo>
                    <a:pt x="1239869" y="1273062"/>
                  </a:lnTo>
                  <a:lnTo>
                    <a:pt x="1235393" y="1268394"/>
                  </a:lnTo>
                  <a:close/>
                  <a:moveTo>
                    <a:pt x="1492091" y="1330021"/>
                  </a:moveTo>
                  <a:lnTo>
                    <a:pt x="1492091" y="1330021"/>
                  </a:lnTo>
                  <a:cubicBezTo>
                    <a:pt x="1490948" y="1332688"/>
                    <a:pt x="1489615" y="1335450"/>
                    <a:pt x="1488281" y="1338117"/>
                  </a:cubicBezTo>
                  <a:cubicBezTo>
                    <a:pt x="1485876" y="1343078"/>
                    <a:pt x="1483106" y="1347853"/>
                    <a:pt x="1479995" y="1352405"/>
                  </a:cubicBezTo>
                  <a:lnTo>
                    <a:pt x="1479995" y="1352976"/>
                  </a:lnTo>
                  <a:cubicBezTo>
                    <a:pt x="1479137" y="1354024"/>
                    <a:pt x="1478280" y="1355072"/>
                    <a:pt x="1477328" y="1356024"/>
                  </a:cubicBezTo>
                  <a:lnTo>
                    <a:pt x="1474375" y="1358977"/>
                  </a:lnTo>
                  <a:lnTo>
                    <a:pt x="1472851" y="1360311"/>
                  </a:lnTo>
                  <a:lnTo>
                    <a:pt x="1472851" y="1360311"/>
                  </a:lnTo>
                  <a:cubicBezTo>
                    <a:pt x="1470458" y="1362044"/>
                    <a:pt x="1467943" y="1363604"/>
                    <a:pt x="1465326" y="1364978"/>
                  </a:cubicBezTo>
                  <a:lnTo>
                    <a:pt x="1462564" y="1366311"/>
                  </a:lnTo>
                  <a:lnTo>
                    <a:pt x="1459706" y="1367454"/>
                  </a:lnTo>
                  <a:cubicBezTo>
                    <a:pt x="1453372" y="1370008"/>
                    <a:pt x="1446799" y="1371922"/>
                    <a:pt x="1440085" y="1373169"/>
                  </a:cubicBezTo>
                  <a:cubicBezTo>
                    <a:pt x="1439024" y="1373453"/>
                    <a:pt x="1437940" y="1373644"/>
                    <a:pt x="1436846" y="1373741"/>
                  </a:cubicBezTo>
                  <a:lnTo>
                    <a:pt x="1433798" y="1374217"/>
                  </a:lnTo>
                  <a:cubicBezTo>
                    <a:pt x="1430560" y="1374217"/>
                    <a:pt x="1427226" y="1374789"/>
                    <a:pt x="1424273" y="1374979"/>
                  </a:cubicBezTo>
                  <a:cubicBezTo>
                    <a:pt x="1416944" y="1375360"/>
                    <a:pt x="1409600" y="1375360"/>
                    <a:pt x="1402271" y="1374979"/>
                  </a:cubicBezTo>
                  <a:lnTo>
                    <a:pt x="1391984" y="1374027"/>
                  </a:lnTo>
                  <a:lnTo>
                    <a:pt x="1388650" y="1373550"/>
                  </a:lnTo>
                  <a:lnTo>
                    <a:pt x="1384649" y="1372979"/>
                  </a:lnTo>
                  <a:cubicBezTo>
                    <a:pt x="1377125" y="1371741"/>
                    <a:pt x="1369600" y="1370122"/>
                    <a:pt x="1362170" y="1368407"/>
                  </a:cubicBezTo>
                  <a:cubicBezTo>
                    <a:pt x="1352645" y="1366026"/>
                    <a:pt x="1343120" y="1363264"/>
                    <a:pt x="1333595" y="1360120"/>
                  </a:cubicBezTo>
                  <a:cubicBezTo>
                    <a:pt x="1339423" y="1353694"/>
                    <a:pt x="1342016" y="1344969"/>
                    <a:pt x="1340644" y="1336403"/>
                  </a:cubicBezTo>
                  <a:cubicBezTo>
                    <a:pt x="1340459" y="1335471"/>
                    <a:pt x="1340068" y="1334593"/>
                    <a:pt x="1339501" y="1333831"/>
                  </a:cubicBezTo>
                  <a:cubicBezTo>
                    <a:pt x="1339511" y="1332522"/>
                    <a:pt x="1339252" y="1331225"/>
                    <a:pt x="1338739" y="1330021"/>
                  </a:cubicBezTo>
                  <a:cubicBezTo>
                    <a:pt x="1336465" y="1323855"/>
                    <a:pt x="1333425" y="1317999"/>
                    <a:pt x="1329690" y="1312591"/>
                  </a:cubicBezTo>
                  <a:cubicBezTo>
                    <a:pt x="1354971" y="1315725"/>
                    <a:pt x="1380416" y="1317347"/>
                    <a:pt x="1405890" y="1317449"/>
                  </a:cubicBezTo>
                  <a:cubicBezTo>
                    <a:pt x="1420848" y="1317278"/>
                    <a:pt x="1435763" y="1315812"/>
                    <a:pt x="1450467" y="1313067"/>
                  </a:cubicBezTo>
                  <a:lnTo>
                    <a:pt x="1453991" y="1312400"/>
                  </a:lnTo>
                  <a:cubicBezTo>
                    <a:pt x="1453780" y="1313915"/>
                    <a:pt x="1454082" y="1315457"/>
                    <a:pt x="1454848" y="1316781"/>
                  </a:cubicBezTo>
                  <a:cubicBezTo>
                    <a:pt x="1457438" y="1322455"/>
                    <a:pt x="1458956" y="1328558"/>
                    <a:pt x="1459325" y="1334784"/>
                  </a:cubicBezTo>
                  <a:cubicBezTo>
                    <a:pt x="1459897" y="1339260"/>
                    <a:pt x="1462373" y="1344309"/>
                    <a:pt x="1467517" y="1343547"/>
                  </a:cubicBezTo>
                  <a:cubicBezTo>
                    <a:pt x="1472660" y="1342785"/>
                    <a:pt x="1472660" y="1332307"/>
                    <a:pt x="1472089" y="1327831"/>
                  </a:cubicBezTo>
                  <a:cubicBezTo>
                    <a:pt x="1471346" y="1321498"/>
                    <a:pt x="1469509" y="1315342"/>
                    <a:pt x="1466660" y="1309638"/>
                  </a:cubicBezTo>
                  <a:lnTo>
                    <a:pt x="1466660" y="1309638"/>
                  </a:lnTo>
                  <a:cubicBezTo>
                    <a:pt x="1474970" y="1307301"/>
                    <a:pt x="1482872" y="1303703"/>
                    <a:pt x="1490091" y="1298970"/>
                  </a:cubicBezTo>
                  <a:cubicBezTo>
                    <a:pt x="1494385" y="1296011"/>
                    <a:pt x="1498317" y="1292558"/>
                    <a:pt x="1501807" y="1288683"/>
                  </a:cubicBezTo>
                  <a:lnTo>
                    <a:pt x="1502569" y="1289921"/>
                  </a:lnTo>
                  <a:cubicBezTo>
                    <a:pt x="1502569" y="1290588"/>
                    <a:pt x="1503236" y="1291826"/>
                    <a:pt x="1503331" y="1292302"/>
                  </a:cubicBezTo>
                  <a:lnTo>
                    <a:pt x="1503331" y="1292302"/>
                  </a:lnTo>
                  <a:cubicBezTo>
                    <a:pt x="1503279" y="1292618"/>
                    <a:pt x="1503279" y="1292939"/>
                    <a:pt x="1503331" y="1293255"/>
                  </a:cubicBezTo>
                  <a:cubicBezTo>
                    <a:pt x="1503331" y="1294683"/>
                    <a:pt x="1503331" y="1296208"/>
                    <a:pt x="1503331" y="1297732"/>
                  </a:cubicBezTo>
                  <a:cubicBezTo>
                    <a:pt x="1503331" y="1299256"/>
                    <a:pt x="1503331" y="1300113"/>
                    <a:pt x="1503331" y="1301256"/>
                  </a:cubicBezTo>
                  <a:cubicBezTo>
                    <a:pt x="1503331" y="1300017"/>
                    <a:pt x="1503331" y="1303923"/>
                    <a:pt x="1503331" y="1304590"/>
                  </a:cubicBezTo>
                  <a:cubicBezTo>
                    <a:pt x="1502664" y="1308018"/>
                    <a:pt x="1502283" y="1310495"/>
                    <a:pt x="1501997" y="1312686"/>
                  </a:cubicBezTo>
                  <a:cubicBezTo>
                    <a:pt x="1499776" y="1316266"/>
                    <a:pt x="1497924" y="1320064"/>
                    <a:pt x="1496473" y="1324020"/>
                  </a:cubicBezTo>
                  <a:cubicBezTo>
                    <a:pt x="1495997" y="1325449"/>
                    <a:pt x="1495425" y="1326878"/>
                    <a:pt x="1494949" y="1328211"/>
                  </a:cubicBezTo>
                  <a:lnTo>
                    <a:pt x="1494092" y="1330307"/>
                  </a:lnTo>
                  <a:close/>
                  <a:moveTo>
                    <a:pt x="1425321" y="952641"/>
                  </a:moveTo>
                  <a:lnTo>
                    <a:pt x="1425321" y="952641"/>
                  </a:lnTo>
                  <a:cubicBezTo>
                    <a:pt x="1419035" y="955879"/>
                    <a:pt x="1413224" y="959880"/>
                    <a:pt x="1406271" y="963023"/>
                  </a:cubicBezTo>
                  <a:cubicBezTo>
                    <a:pt x="1399318" y="966166"/>
                    <a:pt x="1392364" y="969214"/>
                    <a:pt x="1385411" y="972548"/>
                  </a:cubicBezTo>
                  <a:lnTo>
                    <a:pt x="1382554" y="973786"/>
                  </a:lnTo>
                  <a:lnTo>
                    <a:pt x="1377220" y="975977"/>
                  </a:lnTo>
                  <a:lnTo>
                    <a:pt x="1364552" y="981311"/>
                  </a:lnTo>
                  <a:lnTo>
                    <a:pt x="1338739" y="991788"/>
                  </a:lnTo>
                  <a:cubicBezTo>
                    <a:pt x="1321559" y="998860"/>
                    <a:pt x="1303892" y="1004686"/>
                    <a:pt x="1285875" y="1009219"/>
                  </a:cubicBezTo>
                  <a:cubicBezTo>
                    <a:pt x="1281017" y="1010362"/>
                    <a:pt x="1276350" y="1011315"/>
                    <a:pt x="1271016" y="1012172"/>
                  </a:cubicBezTo>
                  <a:cubicBezTo>
                    <a:pt x="1274667" y="1010521"/>
                    <a:pt x="1278228" y="1008677"/>
                    <a:pt x="1281684" y="1006647"/>
                  </a:cubicBezTo>
                  <a:cubicBezTo>
                    <a:pt x="1293305" y="999694"/>
                    <a:pt x="1304544" y="984645"/>
                    <a:pt x="1288923" y="975024"/>
                  </a:cubicBezTo>
                  <a:cubicBezTo>
                    <a:pt x="1284732" y="972357"/>
                    <a:pt x="1281303" y="978072"/>
                    <a:pt x="1283970" y="981501"/>
                  </a:cubicBezTo>
                  <a:cubicBezTo>
                    <a:pt x="1284474" y="982125"/>
                    <a:pt x="1284861" y="982835"/>
                    <a:pt x="1285113" y="983597"/>
                  </a:cubicBezTo>
                  <a:cubicBezTo>
                    <a:pt x="1285113" y="985026"/>
                    <a:pt x="1285113" y="986264"/>
                    <a:pt x="1285113" y="986359"/>
                  </a:cubicBezTo>
                  <a:cubicBezTo>
                    <a:pt x="1284274" y="988250"/>
                    <a:pt x="1282921" y="989867"/>
                    <a:pt x="1281208" y="991027"/>
                  </a:cubicBezTo>
                  <a:cubicBezTo>
                    <a:pt x="1275283" y="995280"/>
                    <a:pt x="1268681" y="998500"/>
                    <a:pt x="1261681" y="1000552"/>
                  </a:cubicBezTo>
                  <a:cubicBezTo>
                    <a:pt x="1258062" y="1001885"/>
                    <a:pt x="1254443" y="1002933"/>
                    <a:pt x="1250728" y="1003980"/>
                  </a:cubicBezTo>
                  <a:cubicBezTo>
                    <a:pt x="1247511" y="1004555"/>
                    <a:pt x="1244330" y="1005318"/>
                    <a:pt x="1241203" y="1006266"/>
                  </a:cubicBezTo>
                  <a:cubicBezTo>
                    <a:pt x="1239811" y="1006648"/>
                    <a:pt x="1238468" y="1007192"/>
                    <a:pt x="1237202" y="1007886"/>
                  </a:cubicBezTo>
                  <a:cubicBezTo>
                    <a:pt x="1236090" y="1008520"/>
                    <a:pt x="1235169" y="1009441"/>
                    <a:pt x="1234535" y="1010553"/>
                  </a:cubicBezTo>
                  <a:cubicBezTo>
                    <a:pt x="1234559" y="1010901"/>
                    <a:pt x="1234559" y="1011252"/>
                    <a:pt x="1234535" y="1011600"/>
                  </a:cubicBezTo>
                  <a:cubicBezTo>
                    <a:pt x="1234306" y="1012507"/>
                    <a:pt x="1234306" y="1013456"/>
                    <a:pt x="1234535" y="1014363"/>
                  </a:cubicBezTo>
                  <a:cubicBezTo>
                    <a:pt x="1233186" y="1014159"/>
                    <a:pt x="1231850" y="1013872"/>
                    <a:pt x="1230535" y="1013505"/>
                  </a:cubicBezTo>
                  <a:cubicBezTo>
                    <a:pt x="1229915" y="1008808"/>
                    <a:pt x="1228632" y="1004222"/>
                    <a:pt x="1226725" y="999885"/>
                  </a:cubicBezTo>
                  <a:cubicBezTo>
                    <a:pt x="1225224" y="996081"/>
                    <a:pt x="1223921" y="992202"/>
                    <a:pt x="1222820" y="988264"/>
                  </a:cubicBezTo>
                  <a:cubicBezTo>
                    <a:pt x="1222248" y="986073"/>
                    <a:pt x="1221772" y="983883"/>
                    <a:pt x="1221296" y="981597"/>
                  </a:cubicBezTo>
                  <a:cubicBezTo>
                    <a:pt x="1220819" y="979311"/>
                    <a:pt x="1221296" y="979787"/>
                    <a:pt x="1221296" y="979977"/>
                  </a:cubicBezTo>
                  <a:cubicBezTo>
                    <a:pt x="1221248" y="979121"/>
                    <a:pt x="1221248" y="978262"/>
                    <a:pt x="1221296" y="977406"/>
                  </a:cubicBezTo>
                  <a:cubicBezTo>
                    <a:pt x="1221085" y="974187"/>
                    <a:pt x="1221472" y="970958"/>
                    <a:pt x="1222439" y="967881"/>
                  </a:cubicBezTo>
                  <a:cubicBezTo>
                    <a:pt x="1227109" y="966510"/>
                    <a:pt x="1231614" y="964625"/>
                    <a:pt x="1235869" y="962261"/>
                  </a:cubicBezTo>
                  <a:cubicBezTo>
                    <a:pt x="1242160" y="959045"/>
                    <a:pt x="1249094" y="957287"/>
                    <a:pt x="1256157" y="957117"/>
                  </a:cubicBezTo>
                  <a:cubicBezTo>
                    <a:pt x="1262924" y="955959"/>
                    <a:pt x="1269875" y="956549"/>
                    <a:pt x="1276350" y="958832"/>
                  </a:cubicBezTo>
                  <a:cubicBezTo>
                    <a:pt x="1279874" y="960546"/>
                    <a:pt x="1288447" y="963880"/>
                    <a:pt x="1288447" y="956641"/>
                  </a:cubicBezTo>
                  <a:cubicBezTo>
                    <a:pt x="1288447" y="949402"/>
                    <a:pt x="1279874" y="946354"/>
                    <a:pt x="1274350" y="945402"/>
                  </a:cubicBezTo>
                  <a:cubicBezTo>
                    <a:pt x="1267312" y="944306"/>
                    <a:pt x="1260147" y="944306"/>
                    <a:pt x="1253109" y="945402"/>
                  </a:cubicBezTo>
                  <a:cubicBezTo>
                    <a:pt x="1246127" y="945676"/>
                    <a:pt x="1239321" y="947672"/>
                    <a:pt x="1233297" y="951212"/>
                  </a:cubicBezTo>
                  <a:cubicBezTo>
                    <a:pt x="1232467" y="951697"/>
                    <a:pt x="1231671" y="952237"/>
                    <a:pt x="1230916" y="952831"/>
                  </a:cubicBezTo>
                  <a:cubicBezTo>
                    <a:pt x="1234057" y="949393"/>
                    <a:pt x="1237465" y="946208"/>
                    <a:pt x="1241108" y="943306"/>
                  </a:cubicBezTo>
                  <a:cubicBezTo>
                    <a:pt x="1255300" y="932067"/>
                    <a:pt x="1271016" y="922637"/>
                    <a:pt x="1286161" y="912921"/>
                  </a:cubicBezTo>
                  <a:cubicBezTo>
                    <a:pt x="1289685" y="910635"/>
                    <a:pt x="1293019" y="908254"/>
                    <a:pt x="1296448" y="905682"/>
                  </a:cubicBezTo>
                  <a:cubicBezTo>
                    <a:pt x="1304951" y="905110"/>
                    <a:pt x="1313248" y="902808"/>
                    <a:pt x="1320832" y="898920"/>
                  </a:cubicBezTo>
                  <a:cubicBezTo>
                    <a:pt x="1331075" y="894115"/>
                    <a:pt x="1341762" y="890319"/>
                    <a:pt x="1352741" y="887585"/>
                  </a:cubicBezTo>
                  <a:cubicBezTo>
                    <a:pt x="1351312" y="887585"/>
                    <a:pt x="1351407" y="887585"/>
                    <a:pt x="1352741" y="887585"/>
                  </a:cubicBezTo>
                  <a:cubicBezTo>
                    <a:pt x="1354074" y="887585"/>
                    <a:pt x="1357313" y="887013"/>
                    <a:pt x="1359599" y="886537"/>
                  </a:cubicBezTo>
                  <a:lnTo>
                    <a:pt x="1369124" y="884727"/>
                  </a:lnTo>
                  <a:lnTo>
                    <a:pt x="1371695" y="884727"/>
                  </a:lnTo>
                  <a:lnTo>
                    <a:pt x="1374743" y="884727"/>
                  </a:lnTo>
                  <a:lnTo>
                    <a:pt x="1384268" y="883870"/>
                  </a:lnTo>
                  <a:cubicBezTo>
                    <a:pt x="1390072" y="883490"/>
                    <a:pt x="1395895" y="883490"/>
                    <a:pt x="1401699" y="883870"/>
                  </a:cubicBezTo>
                  <a:lnTo>
                    <a:pt x="1404557" y="883870"/>
                  </a:lnTo>
                  <a:lnTo>
                    <a:pt x="1407509" y="884442"/>
                  </a:lnTo>
                  <a:lnTo>
                    <a:pt x="1410081" y="884918"/>
                  </a:lnTo>
                  <a:cubicBezTo>
                    <a:pt x="1415415" y="907873"/>
                    <a:pt x="1420844" y="930733"/>
                    <a:pt x="1426559" y="953593"/>
                  </a:cubicBezTo>
                  <a:close/>
                  <a:moveTo>
                    <a:pt x="1227296" y="689655"/>
                  </a:moveTo>
                  <a:lnTo>
                    <a:pt x="1227296" y="689655"/>
                  </a:lnTo>
                  <a:lnTo>
                    <a:pt x="1232059" y="687274"/>
                  </a:lnTo>
                  <a:lnTo>
                    <a:pt x="1234726" y="686036"/>
                  </a:lnTo>
                  <a:lnTo>
                    <a:pt x="1235678" y="686036"/>
                  </a:lnTo>
                  <a:cubicBezTo>
                    <a:pt x="1243153" y="682978"/>
                    <a:pt x="1250861" y="680525"/>
                    <a:pt x="1258729" y="678702"/>
                  </a:cubicBezTo>
                  <a:cubicBezTo>
                    <a:pt x="1262277" y="677811"/>
                    <a:pt x="1265869" y="677112"/>
                    <a:pt x="1269492" y="676606"/>
                  </a:cubicBezTo>
                  <a:lnTo>
                    <a:pt x="1272921" y="676606"/>
                  </a:lnTo>
                  <a:lnTo>
                    <a:pt x="1279970" y="675844"/>
                  </a:lnTo>
                  <a:cubicBezTo>
                    <a:pt x="1288352" y="675082"/>
                    <a:pt x="1296638" y="674511"/>
                    <a:pt x="1304925" y="673653"/>
                  </a:cubicBezTo>
                  <a:cubicBezTo>
                    <a:pt x="1314255" y="672789"/>
                    <a:pt x="1323515" y="671293"/>
                    <a:pt x="1332643" y="669177"/>
                  </a:cubicBezTo>
                  <a:cubicBezTo>
                    <a:pt x="1336647" y="668202"/>
                    <a:pt x="1340591" y="666994"/>
                    <a:pt x="1344454" y="665557"/>
                  </a:cubicBezTo>
                  <a:cubicBezTo>
                    <a:pt x="1347520" y="664462"/>
                    <a:pt x="1350409" y="662922"/>
                    <a:pt x="1353026" y="660985"/>
                  </a:cubicBezTo>
                  <a:cubicBezTo>
                    <a:pt x="1355027" y="667843"/>
                    <a:pt x="1357027" y="674701"/>
                    <a:pt x="1358932" y="681464"/>
                  </a:cubicBezTo>
                  <a:cubicBezTo>
                    <a:pt x="1364456" y="700514"/>
                    <a:pt x="1369505" y="720421"/>
                    <a:pt x="1374458" y="740043"/>
                  </a:cubicBezTo>
                  <a:lnTo>
                    <a:pt x="1369219" y="740995"/>
                  </a:lnTo>
                  <a:cubicBezTo>
                    <a:pt x="1362361" y="742138"/>
                    <a:pt x="1355693" y="743757"/>
                    <a:pt x="1349026" y="745472"/>
                  </a:cubicBezTo>
                  <a:lnTo>
                    <a:pt x="1329976" y="750139"/>
                  </a:lnTo>
                  <a:cubicBezTo>
                    <a:pt x="1325634" y="751099"/>
                    <a:pt x="1321460" y="752704"/>
                    <a:pt x="1317593" y="754902"/>
                  </a:cubicBezTo>
                  <a:lnTo>
                    <a:pt x="1316546" y="755568"/>
                  </a:lnTo>
                  <a:cubicBezTo>
                    <a:pt x="1303877" y="749377"/>
                    <a:pt x="1291495" y="742614"/>
                    <a:pt x="1279303" y="735661"/>
                  </a:cubicBezTo>
                  <a:cubicBezTo>
                    <a:pt x="1263396" y="726803"/>
                    <a:pt x="1247299" y="718135"/>
                    <a:pt x="1231678" y="709563"/>
                  </a:cubicBezTo>
                  <a:cubicBezTo>
                    <a:pt x="1225202" y="706153"/>
                    <a:pt x="1218485" y="703224"/>
                    <a:pt x="1211580" y="700800"/>
                  </a:cubicBezTo>
                  <a:cubicBezTo>
                    <a:pt x="1213390" y="699466"/>
                    <a:pt x="1215200" y="698133"/>
                    <a:pt x="1217105" y="696894"/>
                  </a:cubicBezTo>
                  <a:cubicBezTo>
                    <a:pt x="1220449" y="694532"/>
                    <a:pt x="1223949" y="692400"/>
                    <a:pt x="1227582" y="690513"/>
                  </a:cubicBezTo>
                  <a:close/>
                  <a:moveTo>
                    <a:pt x="665321" y="1877137"/>
                  </a:moveTo>
                  <a:lnTo>
                    <a:pt x="665321" y="1877137"/>
                  </a:lnTo>
                  <a:cubicBezTo>
                    <a:pt x="660463" y="1892949"/>
                    <a:pt x="655130" y="1908760"/>
                    <a:pt x="648843" y="1924000"/>
                  </a:cubicBezTo>
                  <a:cubicBezTo>
                    <a:pt x="642557" y="1939240"/>
                    <a:pt x="636365" y="1952575"/>
                    <a:pt x="629793" y="1966958"/>
                  </a:cubicBezTo>
                  <a:cubicBezTo>
                    <a:pt x="628704" y="1969107"/>
                    <a:pt x="627462" y="1971176"/>
                    <a:pt x="626078" y="1973149"/>
                  </a:cubicBezTo>
                  <a:cubicBezTo>
                    <a:pt x="627031" y="1971816"/>
                    <a:pt x="625126" y="1974292"/>
                    <a:pt x="624840" y="1974673"/>
                  </a:cubicBezTo>
                  <a:cubicBezTo>
                    <a:pt x="624349" y="1975259"/>
                    <a:pt x="623807" y="1975801"/>
                    <a:pt x="623221" y="1976292"/>
                  </a:cubicBezTo>
                  <a:cubicBezTo>
                    <a:pt x="623888" y="1975626"/>
                    <a:pt x="623221" y="1976292"/>
                    <a:pt x="622459" y="1976292"/>
                  </a:cubicBezTo>
                  <a:lnTo>
                    <a:pt x="620554" y="1976292"/>
                  </a:lnTo>
                  <a:cubicBezTo>
                    <a:pt x="619982" y="1976292"/>
                    <a:pt x="617030" y="1977150"/>
                    <a:pt x="618077" y="1977054"/>
                  </a:cubicBezTo>
                  <a:lnTo>
                    <a:pt x="612648" y="1977531"/>
                  </a:lnTo>
                  <a:cubicBezTo>
                    <a:pt x="611221" y="1977626"/>
                    <a:pt x="609789" y="1977626"/>
                    <a:pt x="608362" y="1977531"/>
                  </a:cubicBezTo>
                  <a:cubicBezTo>
                    <a:pt x="608858" y="1975829"/>
                    <a:pt x="609115" y="1974065"/>
                    <a:pt x="609124" y="1972292"/>
                  </a:cubicBezTo>
                  <a:lnTo>
                    <a:pt x="609124" y="1971435"/>
                  </a:lnTo>
                  <a:cubicBezTo>
                    <a:pt x="619745" y="1953855"/>
                    <a:pt x="629442" y="1935732"/>
                    <a:pt x="638175" y="1917142"/>
                  </a:cubicBezTo>
                  <a:cubicBezTo>
                    <a:pt x="643337" y="1906198"/>
                    <a:pt x="647420" y="1894778"/>
                    <a:pt x="650367" y="1883043"/>
                  </a:cubicBezTo>
                  <a:cubicBezTo>
                    <a:pt x="651605" y="1877614"/>
                    <a:pt x="652463" y="1872184"/>
                    <a:pt x="653701" y="1866660"/>
                  </a:cubicBezTo>
                  <a:cubicBezTo>
                    <a:pt x="654192" y="1864907"/>
                    <a:pt x="654574" y="1863126"/>
                    <a:pt x="654844" y="1861326"/>
                  </a:cubicBezTo>
                  <a:lnTo>
                    <a:pt x="671703" y="1855897"/>
                  </a:lnTo>
                  <a:cubicBezTo>
                    <a:pt x="669322" y="1863040"/>
                    <a:pt x="667131" y="1870089"/>
                    <a:pt x="664940" y="1877137"/>
                  </a:cubicBezTo>
                  <a:close/>
                  <a:moveTo>
                    <a:pt x="639032" y="1824274"/>
                  </a:moveTo>
                  <a:lnTo>
                    <a:pt x="639032" y="1824274"/>
                  </a:lnTo>
                  <a:cubicBezTo>
                    <a:pt x="622363" y="1829131"/>
                    <a:pt x="605600" y="1833799"/>
                    <a:pt x="588740" y="1837513"/>
                  </a:cubicBezTo>
                  <a:cubicBezTo>
                    <a:pt x="571739" y="1841028"/>
                    <a:pt x="554999" y="1845707"/>
                    <a:pt x="538639" y="1851515"/>
                  </a:cubicBezTo>
                  <a:cubicBezTo>
                    <a:pt x="534207" y="1852942"/>
                    <a:pt x="530075" y="1855170"/>
                    <a:pt x="526447" y="1858087"/>
                  </a:cubicBezTo>
                  <a:cubicBezTo>
                    <a:pt x="521018" y="1842752"/>
                    <a:pt x="516350" y="1826941"/>
                    <a:pt x="512350" y="1810939"/>
                  </a:cubicBezTo>
                  <a:cubicBezTo>
                    <a:pt x="504374" y="1778226"/>
                    <a:pt x="498677" y="1744999"/>
                    <a:pt x="495300" y="1711498"/>
                  </a:cubicBezTo>
                  <a:cubicBezTo>
                    <a:pt x="491585" y="1676160"/>
                    <a:pt x="489871" y="1640632"/>
                    <a:pt x="489299" y="1605199"/>
                  </a:cubicBezTo>
                  <a:cubicBezTo>
                    <a:pt x="487776" y="1533440"/>
                    <a:pt x="490511" y="1461654"/>
                    <a:pt x="497491" y="1390219"/>
                  </a:cubicBezTo>
                  <a:cubicBezTo>
                    <a:pt x="498348" y="1381647"/>
                    <a:pt x="499205" y="1373074"/>
                    <a:pt x="500253" y="1364407"/>
                  </a:cubicBezTo>
                  <a:lnTo>
                    <a:pt x="501682" y="1351548"/>
                  </a:lnTo>
                  <a:cubicBezTo>
                    <a:pt x="501682" y="1349833"/>
                    <a:pt x="501682" y="1348119"/>
                    <a:pt x="502349" y="1346309"/>
                  </a:cubicBezTo>
                  <a:lnTo>
                    <a:pt x="503206" y="1340308"/>
                  </a:lnTo>
                  <a:cubicBezTo>
                    <a:pt x="505619" y="1322401"/>
                    <a:pt x="508540" y="1304621"/>
                    <a:pt x="511969" y="1286968"/>
                  </a:cubicBezTo>
                  <a:cubicBezTo>
                    <a:pt x="518717" y="1252355"/>
                    <a:pt x="527592" y="1218191"/>
                    <a:pt x="538544" y="1184670"/>
                  </a:cubicBezTo>
                  <a:cubicBezTo>
                    <a:pt x="541973" y="1173811"/>
                    <a:pt x="545687" y="1163048"/>
                    <a:pt x="549497" y="1152285"/>
                  </a:cubicBezTo>
                  <a:cubicBezTo>
                    <a:pt x="551195" y="1149886"/>
                    <a:pt x="552722" y="1147372"/>
                    <a:pt x="554069" y="1144760"/>
                  </a:cubicBezTo>
                  <a:cubicBezTo>
                    <a:pt x="557975" y="1137426"/>
                    <a:pt x="562356" y="1130377"/>
                    <a:pt x="566166" y="1122948"/>
                  </a:cubicBezTo>
                  <a:cubicBezTo>
                    <a:pt x="573691" y="1108374"/>
                    <a:pt x="581787" y="1094373"/>
                    <a:pt x="590360" y="1079990"/>
                  </a:cubicBezTo>
                  <a:cubicBezTo>
                    <a:pt x="598375" y="1066516"/>
                    <a:pt x="607968" y="1054046"/>
                    <a:pt x="618934" y="1042842"/>
                  </a:cubicBezTo>
                  <a:lnTo>
                    <a:pt x="627031" y="1034365"/>
                  </a:lnTo>
                  <a:cubicBezTo>
                    <a:pt x="630142" y="1033730"/>
                    <a:pt x="633317" y="1032968"/>
                    <a:pt x="636556" y="1032079"/>
                  </a:cubicBezTo>
                  <a:lnTo>
                    <a:pt x="667703" y="1023507"/>
                  </a:lnTo>
                  <a:cubicBezTo>
                    <a:pt x="690182" y="1017315"/>
                    <a:pt x="712851" y="1011696"/>
                    <a:pt x="735425" y="1005314"/>
                  </a:cubicBezTo>
                  <a:cubicBezTo>
                    <a:pt x="746855" y="1002075"/>
                    <a:pt x="758095" y="998075"/>
                    <a:pt x="769239" y="993979"/>
                  </a:cubicBezTo>
                  <a:lnTo>
                    <a:pt x="775240" y="991788"/>
                  </a:lnTo>
                  <a:lnTo>
                    <a:pt x="773430" y="994360"/>
                  </a:lnTo>
                  <a:cubicBezTo>
                    <a:pt x="765105" y="1006929"/>
                    <a:pt x="757627" y="1020039"/>
                    <a:pt x="751046" y="1033603"/>
                  </a:cubicBezTo>
                  <a:cubicBezTo>
                    <a:pt x="737099" y="1060784"/>
                    <a:pt x="726543" y="1089574"/>
                    <a:pt x="719614" y="1119328"/>
                  </a:cubicBezTo>
                  <a:cubicBezTo>
                    <a:pt x="706471" y="1180258"/>
                    <a:pt x="700083" y="1242451"/>
                    <a:pt x="700564" y="1304780"/>
                  </a:cubicBezTo>
                  <a:cubicBezTo>
                    <a:pt x="699802" y="1372979"/>
                    <a:pt x="699897" y="1441464"/>
                    <a:pt x="704660" y="1509472"/>
                  </a:cubicBezTo>
                  <a:cubicBezTo>
                    <a:pt x="707231" y="1545762"/>
                    <a:pt x="711327" y="1582053"/>
                    <a:pt x="717328" y="1617867"/>
                  </a:cubicBezTo>
                  <a:cubicBezTo>
                    <a:pt x="721649" y="1646855"/>
                    <a:pt x="728015" y="1675501"/>
                    <a:pt x="736378" y="1703592"/>
                  </a:cubicBezTo>
                  <a:cubicBezTo>
                    <a:pt x="743849" y="1731362"/>
                    <a:pt x="757712" y="1757001"/>
                    <a:pt x="776859" y="1778458"/>
                  </a:cubicBezTo>
                  <a:lnTo>
                    <a:pt x="781907" y="1783221"/>
                  </a:lnTo>
                  <a:lnTo>
                    <a:pt x="772382" y="1786078"/>
                  </a:lnTo>
                  <a:lnTo>
                    <a:pt x="766382" y="1787793"/>
                  </a:lnTo>
                  <a:lnTo>
                    <a:pt x="739521" y="1794746"/>
                  </a:lnTo>
                  <a:cubicBezTo>
                    <a:pt x="705898" y="1803318"/>
                    <a:pt x="672846" y="1814272"/>
                    <a:pt x="639699" y="1824083"/>
                  </a:cubicBezTo>
                  <a:close/>
                  <a:moveTo>
                    <a:pt x="747427" y="1516330"/>
                  </a:moveTo>
                  <a:lnTo>
                    <a:pt x="747427" y="1516330"/>
                  </a:lnTo>
                  <a:lnTo>
                    <a:pt x="747427" y="1516330"/>
                  </a:lnTo>
                  <a:close/>
                  <a:moveTo>
                    <a:pt x="763238" y="1659205"/>
                  </a:moveTo>
                  <a:lnTo>
                    <a:pt x="763238" y="1659205"/>
                  </a:lnTo>
                  <a:cubicBezTo>
                    <a:pt x="763186" y="1659424"/>
                    <a:pt x="763186" y="1659653"/>
                    <a:pt x="763238" y="1659872"/>
                  </a:cubicBezTo>
                  <a:cubicBezTo>
                    <a:pt x="763292" y="1659621"/>
                    <a:pt x="763292" y="1659361"/>
                    <a:pt x="763238" y="1659110"/>
                  </a:cubicBezTo>
                  <a:close/>
                  <a:moveTo>
                    <a:pt x="911162" y="1492137"/>
                  </a:moveTo>
                  <a:lnTo>
                    <a:pt x="911162" y="1492137"/>
                  </a:lnTo>
                  <a:cubicBezTo>
                    <a:pt x="909923" y="1521283"/>
                    <a:pt x="909161" y="1550620"/>
                    <a:pt x="906018" y="1579481"/>
                  </a:cubicBezTo>
                  <a:lnTo>
                    <a:pt x="905447" y="1583862"/>
                  </a:lnTo>
                  <a:cubicBezTo>
                    <a:pt x="905447" y="1583862"/>
                    <a:pt x="905447" y="1587291"/>
                    <a:pt x="905447" y="1587387"/>
                  </a:cubicBezTo>
                  <a:cubicBezTo>
                    <a:pt x="905447" y="1590911"/>
                    <a:pt x="904399" y="1594435"/>
                    <a:pt x="903827" y="1598055"/>
                  </a:cubicBezTo>
                  <a:cubicBezTo>
                    <a:pt x="902494" y="1605770"/>
                    <a:pt x="901065" y="1613390"/>
                    <a:pt x="899446" y="1621105"/>
                  </a:cubicBezTo>
                  <a:cubicBezTo>
                    <a:pt x="896303" y="1635774"/>
                    <a:pt x="892207" y="1650252"/>
                    <a:pt x="887635" y="1664634"/>
                  </a:cubicBezTo>
                  <a:cubicBezTo>
                    <a:pt x="885539" y="1671397"/>
                    <a:pt x="883063" y="1678160"/>
                    <a:pt x="880491" y="1684827"/>
                  </a:cubicBezTo>
                  <a:cubicBezTo>
                    <a:pt x="880491" y="1684827"/>
                    <a:pt x="879443" y="1687304"/>
                    <a:pt x="879253" y="1687971"/>
                  </a:cubicBezTo>
                  <a:lnTo>
                    <a:pt x="877634" y="1691685"/>
                  </a:lnTo>
                  <a:cubicBezTo>
                    <a:pt x="876014" y="1695495"/>
                    <a:pt x="874300" y="1699210"/>
                    <a:pt x="872585" y="1702925"/>
                  </a:cubicBezTo>
                  <a:cubicBezTo>
                    <a:pt x="866744" y="1715753"/>
                    <a:pt x="859863" y="1728081"/>
                    <a:pt x="852011" y="1739787"/>
                  </a:cubicBezTo>
                  <a:cubicBezTo>
                    <a:pt x="852011" y="1739787"/>
                    <a:pt x="849916" y="1742358"/>
                    <a:pt x="849725" y="1742549"/>
                  </a:cubicBezTo>
                  <a:cubicBezTo>
                    <a:pt x="849535" y="1742740"/>
                    <a:pt x="847439" y="1745216"/>
                    <a:pt x="846296" y="1746549"/>
                  </a:cubicBezTo>
                  <a:cubicBezTo>
                    <a:pt x="843930" y="1749106"/>
                    <a:pt x="841418" y="1751523"/>
                    <a:pt x="838772" y="1753789"/>
                  </a:cubicBezTo>
                  <a:lnTo>
                    <a:pt x="838772" y="1754265"/>
                  </a:lnTo>
                  <a:lnTo>
                    <a:pt x="837724" y="1755027"/>
                  </a:lnTo>
                  <a:lnTo>
                    <a:pt x="833533" y="1757789"/>
                  </a:lnTo>
                  <a:cubicBezTo>
                    <a:pt x="832199" y="1758646"/>
                    <a:pt x="830771" y="1759313"/>
                    <a:pt x="829342" y="1760075"/>
                  </a:cubicBezTo>
                  <a:cubicBezTo>
                    <a:pt x="832866" y="1758265"/>
                    <a:pt x="827151" y="1760075"/>
                    <a:pt x="826294" y="1760837"/>
                  </a:cubicBezTo>
                  <a:cubicBezTo>
                    <a:pt x="825437" y="1761599"/>
                    <a:pt x="824198" y="1760837"/>
                    <a:pt x="823532" y="1761408"/>
                  </a:cubicBezTo>
                  <a:lnTo>
                    <a:pt x="819150" y="1761408"/>
                  </a:lnTo>
                  <a:lnTo>
                    <a:pt x="818579" y="1761408"/>
                  </a:lnTo>
                  <a:cubicBezTo>
                    <a:pt x="816985" y="1761109"/>
                    <a:pt x="815422" y="1760663"/>
                    <a:pt x="813911" y="1760075"/>
                  </a:cubicBezTo>
                  <a:cubicBezTo>
                    <a:pt x="815912" y="1760742"/>
                    <a:pt x="815150" y="1760075"/>
                    <a:pt x="813911" y="1760075"/>
                  </a:cubicBezTo>
                  <a:cubicBezTo>
                    <a:pt x="822728" y="1756141"/>
                    <a:pt x="830232" y="1749761"/>
                    <a:pt x="835533" y="1741692"/>
                  </a:cubicBezTo>
                  <a:cubicBezTo>
                    <a:pt x="845269" y="1726564"/>
                    <a:pt x="852596" y="1710015"/>
                    <a:pt x="857250" y="1692638"/>
                  </a:cubicBezTo>
                  <a:cubicBezTo>
                    <a:pt x="865643" y="1664814"/>
                    <a:pt x="872480" y="1636545"/>
                    <a:pt x="877729" y="1607961"/>
                  </a:cubicBezTo>
                  <a:cubicBezTo>
                    <a:pt x="882752" y="1586780"/>
                    <a:pt x="885938" y="1565205"/>
                    <a:pt x="887254" y="1543476"/>
                  </a:cubicBezTo>
                  <a:cubicBezTo>
                    <a:pt x="887558" y="1527927"/>
                    <a:pt x="886570" y="1512380"/>
                    <a:pt x="884301" y="1496994"/>
                  </a:cubicBezTo>
                  <a:cubicBezTo>
                    <a:pt x="883405" y="1490544"/>
                    <a:pt x="882003" y="1484175"/>
                    <a:pt x="880110" y="1477944"/>
                  </a:cubicBezTo>
                  <a:cubicBezTo>
                    <a:pt x="886189" y="1477961"/>
                    <a:pt x="892262" y="1478311"/>
                    <a:pt x="898303" y="1478992"/>
                  </a:cubicBezTo>
                  <a:cubicBezTo>
                    <a:pt x="898874" y="1478992"/>
                    <a:pt x="905351" y="1479849"/>
                    <a:pt x="900494" y="1478992"/>
                  </a:cubicBezTo>
                  <a:cubicBezTo>
                    <a:pt x="903637" y="1479468"/>
                    <a:pt x="906780" y="1479945"/>
                    <a:pt x="910019" y="1480231"/>
                  </a:cubicBezTo>
                  <a:lnTo>
                    <a:pt x="910685" y="1480231"/>
                  </a:lnTo>
                  <a:lnTo>
                    <a:pt x="912019" y="1480231"/>
                  </a:lnTo>
                  <a:cubicBezTo>
                    <a:pt x="914590" y="1480231"/>
                    <a:pt x="917162" y="1480992"/>
                    <a:pt x="919734" y="1481469"/>
                  </a:cubicBezTo>
                  <a:lnTo>
                    <a:pt x="921734" y="1481469"/>
                  </a:lnTo>
                  <a:cubicBezTo>
                    <a:pt x="916483" y="1481153"/>
                    <a:pt x="911971" y="1485154"/>
                    <a:pt x="911655" y="1490405"/>
                  </a:cubicBezTo>
                  <a:cubicBezTo>
                    <a:pt x="911643" y="1490601"/>
                    <a:pt x="911637" y="1490797"/>
                    <a:pt x="911638" y="1490994"/>
                  </a:cubicBezTo>
                  <a:close/>
                  <a:moveTo>
                    <a:pt x="1167289" y="1460037"/>
                  </a:moveTo>
                  <a:lnTo>
                    <a:pt x="1167289" y="1460037"/>
                  </a:lnTo>
                  <a:cubicBezTo>
                    <a:pt x="1163384" y="1460037"/>
                    <a:pt x="1159574" y="1460895"/>
                    <a:pt x="1155764" y="1461466"/>
                  </a:cubicBezTo>
                  <a:cubicBezTo>
                    <a:pt x="1151954" y="1462038"/>
                    <a:pt x="1150525" y="1462324"/>
                    <a:pt x="1146239" y="1462895"/>
                  </a:cubicBezTo>
                  <a:cubicBezTo>
                    <a:pt x="1114117" y="1465706"/>
                    <a:pt x="1081796" y="1465323"/>
                    <a:pt x="1049750" y="1461752"/>
                  </a:cubicBezTo>
                  <a:cubicBezTo>
                    <a:pt x="1041559" y="1461085"/>
                    <a:pt x="1033367" y="1460418"/>
                    <a:pt x="1025176" y="1459466"/>
                  </a:cubicBezTo>
                  <a:lnTo>
                    <a:pt x="1019365" y="1458704"/>
                  </a:lnTo>
                  <a:lnTo>
                    <a:pt x="1019365" y="1458704"/>
                  </a:lnTo>
                  <a:lnTo>
                    <a:pt x="1017651" y="1458704"/>
                  </a:lnTo>
                  <a:cubicBezTo>
                    <a:pt x="1013079" y="1458037"/>
                    <a:pt x="1008126" y="1457180"/>
                    <a:pt x="1004126" y="1456323"/>
                  </a:cubicBezTo>
                  <a:cubicBezTo>
                    <a:pt x="988028" y="1453179"/>
                    <a:pt x="972217" y="1448989"/>
                    <a:pt x="956501" y="1445178"/>
                  </a:cubicBezTo>
                  <a:cubicBezTo>
                    <a:pt x="939533" y="1440811"/>
                    <a:pt x="922234" y="1437848"/>
                    <a:pt x="904780" y="1436320"/>
                  </a:cubicBezTo>
                  <a:cubicBezTo>
                    <a:pt x="887363" y="1435683"/>
                    <a:pt x="869932" y="1437154"/>
                    <a:pt x="852869" y="1440702"/>
                  </a:cubicBezTo>
                  <a:cubicBezTo>
                    <a:pt x="842724" y="1442865"/>
                    <a:pt x="832757" y="1445795"/>
                    <a:pt x="823055" y="1449465"/>
                  </a:cubicBezTo>
                  <a:cubicBezTo>
                    <a:pt x="817641" y="1451179"/>
                    <a:pt x="812357" y="1453280"/>
                    <a:pt x="807244" y="1455751"/>
                  </a:cubicBezTo>
                  <a:lnTo>
                    <a:pt x="802481" y="1455751"/>
                  </a:lnTo>
                  <a:cubicBezTo>
                    <a:pt x="799244" y="1455961"/>
                    <a:pt x="796045" y="1456568"/>
                    <a:pt x="792956" y="1457561"/>
                  </a:cubicBezTo>
                  <a:cubicBezTo>
                    <a:pt x="790194" y="1458323"/>
                    <a:pt x="787527" y="1459180"/>
                    <a:pt x="784765" y="1460133"/>
                  </a:cubicBezTo>
                  <a:cubicBezTo>
                    <a:pt x="773335" y="1463752"/>
                    <a:pt x="761905" y="1468039"/>
                    <a:pt x="750665" y="1472610"/>
                  </a:cubicBezTo>
                  <a:lnTo>
                    <a:pt x="740093" y="1476897"/>
                  </a:lnTo>
                  <a:cubicBezTo>
                    <a:pt x="740093" y="1470515"/>
                    <a:pt x="739426" y="1464133"/>
                    <a:pt x="739140" y="1457847"/>
                  </a:cubicBezTo>
                  <a:cubicBezTo>
                    <a:pt x="743903" y="1456894"/>
                    <a:pt x="748665" y="1456418"/>
                    <a:pt x="753047" y="1455751"/>
                  </a:cubicBezTo>
                  <a:cubicBezTo>
                    <a:pt x="763700" y="1455447"/>
                    <a:pt x="773992" y="1451817"/>
                    <a:pt x="782479" y="1445369"/>
                  </a:cubicBezTo>
                  <a:cubicBezTo>
                    <a:pt x="784110" y="1443727"/>
                    <a:pt x="784102" y="1441074"/>
                    <a:pt x="782460" y="1439442"/>
                  </a:cubicBezTo>
                  <a:cubicBezTo>
                    <a:pt x="781703" y="1438690"/>
                    <a:pt x="780688" y="1438255"/>
                    <a:pt x="779621" y="1438225"/>
                  </a:cubicBezTo>
                  <a:cubicBezTo>
                    <a:pt x="768497" y="1438773"/>
                    <a:pt x="757439" y="1440271"/>
                    <a:pt x="746569" y="1442702"/>
                  </a:cubicBezTo>
                  <a:lnTo>
                    <a:pt x="738664" y="1444226"/>
                  </a:lnTo>
                  <a:lnTo>
                    <a:pt x="738664" y="1438511"/>
                  </a:lnTo>
                  <a:lnTo>
                    <a:pt x="746951" y="1436892"/>
                  </a:lnTo>
                  <a:cubicBezTo>
                    <a:pt x="755040" y="1436538"/>
                    <a:pt x="762550" y="1432591"/>
                    <a:pt x="767429" y="1426128"/>
                  </a:cubicBezTo>
                  <a:cubicBezTo>
                    <a:pt x="768294" y="1424623"/>
                    <a:pt x="767774" y="1422702"/>
                    <a:pt x="766269" y="1421837"/>
                  </a:cubicBezTo>
                  <a:cubicBezTo>
                    <a:pt x="766064" y="1421720"/>
                    <a:pt x="765846" y="1421625"/>
                    <a:pt x="765620" y="1421556"/>
                  </a:cubicBezTo>
                  <a:cubicBezTo>
                    <a:pt x="757473" y="1420588"/>
                    <a:pt x="749215" y="1421702"/>
                    <a:pt x="741617" y="1424795"/>
                  </a:cubicBezTo>
                  <a:lnTo>
                    <a:pt x="738283" y="1425748"/>
                  </a:lnTo>
                  <a:lnTo>
                    <a:pt x="738283" y="1414317"/>
                  </a:lnTo>
                  <a:cubicBezTo>
                    <a:pt x="742760" y="1411841"/>
                    <a:pt x="747236" y="1409650"/>
                    <a:pt x="751808" y="1407555"/>
                  </a:cubicBezTo>
                  <a:cubicBezTo>
                    <a:pt x="756380" y="1405459"/>
                    <a:pt x="765334" y="1401840"/>
                    <a:pt x="768382" y="1395363"/>
                  </a:cubicBezTo>
                  <a:cubicBezTo>
                    <a:pt x="769436" y="1393421"/>
                    <a:pt x="768717" y="1390992"/>
                    <a:pt x="766775" y="1389938"/>
                  </a:cubicBezTo>
                  <a:cubicBezTo>
                    <a:pt x="766243" y="1389649"/>
                    <a:pt x="765653" y="1389485"/>
                    <a:pt x="765048" y="1389457"/>
                  </a:cubicBezTo>
                  <a:cubicBezTo>
                    <a:pt x="758679" y="1390036"/>
                    <a:pt x="752540" y="1392126"/>
                    <a:pt x="747141" y="1395553"/>
                  </a:cubicBezTo>
                  <a:cubicBezTo>
                    <a:pt x="744093" y="1396982"/>
                    <a:pt x="741045" y="1398316"/>
                    <a:pt x="737616" y="1399840"/>
                  </a:cubicBezTo>
                  <a:cubicBezTo>
                    <a:pt x="737616" y="1396315"/>
                    <a:pt x="737616" y="1392791"/>
                    <a:pt x="737616" y="1389267"/>
                  </a:cubicBezTo>
                  <a:cubicBezTo>
                    <a:pt x="737616" y="1385742"/>
                    <a:pt x="737616" y="1383075"/>
                    <a:pt x="737616" y="1379742"/>
                  </a:cubicBezTo>
                  <a:cubicBezTo>
                    <a:pt x="739235" y="1379989"/>
                    <a:pt x="740890" y="1379758"/>
                    <a:pt x="742379" y="1379075"/>
                  </a:cubicBezTo>
                  <a:cubicBezTo>
                    <a:pt x="746855" y="1376884"/>
                    <a:pt x="753523" y="1377551"/>
                    <a:pt x="756952" y="1373169"/>
                  </a:cubicBezTo>
                  <a:cubicBezTo>
                    <a:pt x="759128" y="1370740"/>
                    <a:pt x="758924" y="1367007"/>
                    <a:pt x="756494" y="1364830"/>
                  </a:cubicBezTo>
                  <a:cubicBezTo>
                    <a:pt x="755907" y="1364304"/>
                    <a:pt x="755221" y="1363901"/>
                    <a:pt x="754475" y="1363644"/>
                  </a:cubicBezTo>
                  <a:cubicBezTo>
                    <a:pt x="751295" y="1363054"/>
                    <a:pt x="748017" y="1363284"/>
                    <a:pt x="744950" y="1364311"/>
                  </a:cubicBezTo>
                  <a:cubicBezTo>
                    <a:pt x="742577" y="1364853"/>
                    <a:pt x="740252" y="1365586"/>
                    <a:pt x="737997" y="1366502"/>
                  </a:cubicBezTo>
                  <a:lnTo>
                    <a:pt x="737997" y="1340499"/>
                  </a:lnTo>
                  <a:cubicBezTo>
                    <a:pt x="738596" y="1340598"/>
                    <a:pt x="739208" y="1340598"/>
                    <a:pt x="739807" y="1340499"/>
                  </a:cubicBezTo>
                  <a:cubicBezTo>
                    <a:pt x="743140" y="1340499"/>
                    <a:pt x="747236" y="1339451"/>
                    <a:pt x="748665" y="1336022"/>
                  </a:cubicBezTo>
                  <a:cubicBezTo>
                    <a:pt x="749790" y="1334659"/>
                    <a:pt x="750603" y="1333066"/>
                    <a:pt x="751046" y="1331355"/>
                  </a:cubicBezTo>
                  <a:cubicBezTo>
                    <a:pt x="751461" y="1329887"/>
                    <a:pt x="750607" y="1328360"/>
                    <a:pt x="749139" y="1327946"/>
                  </a:cubicBezTo>
                  <a:cubicBezTo>
                    <a:pt x="748673" y="1327815"/>
                    <a:pt x="748181" y="1327808"/>
                    <a:pt x="747712" y="1327926"/>
                  </a:cubicBezTo>
                  <a:lnTo>
                    <a:pt x="745903" y="1328497"/>
                  </a:lnTo>
                  <a:lnTo>
                    <a:pt x="744474" y="1329069"/>
                  </a:lnTo>
                  <a:cubicBezTo>
                    <a:pt x="743691" y="1328882"/>
                    <a:pt x="742876" y="1328882"/>
                    <a:pt x="742093" y="1329069"/>
                  </a:cubicBezTo>
                  <a:lnTo>
                    <a:pt x="740664" y="1329069"/>
                  </a:lnTo>
                  <a:cubicBezTo>
                    <a:pt x="741617" y="1329069"/>
                    <a:pt x="739807" y="1329069"/>
                    <a:pt x="739807" y="1329069"/>
                  </a:cubicBezTo>
                  <a:cubicBezTo>
                    <a:pt x="739208" y="1328969"/>
                    <a:pt x="738596" y="1328969"/>
                    <a:pt x="737997" y="1329069"/>
                  </a:cubicBezTo>
                  <a:cubicBezTo>
                    <a:pt x="737997" y="1285540"/>
                    <a:pt x="738664" y="1242105"/>
                    <a:pt x="741998" y="1198671"/>
                  </a:cubicBezTo>
                  <a:cubicBezTo>
                    <a:pt x="742569" y="1191337"/>
                    <a:pt x="743331" y="1184003"/>
                    <a:pt x="744093" y="1176764"/>
                  </a:cubicBezTo>
                  <a:cubicBezTo>
                    <a:pt x="744950" y="1168001"/>
                    <a:pt x="745617" y="1163238"/>
                    <a:pt x="746665" y="1155904"/>
                  </a:cubicBezTo>
                  <a:cubicBezTo>
                    <a:pt x="748760" y="1140950"/>
                    <a:pt x="751427" y="1125996"/>
                    <a:pt x="754761" y="1111232"/>
                  </a:cubicBezTo>
                  <a:cubicBezTo>
                    <a:pt x="760787" y="1081830"/>
                    <a:pt x="768904" y="1052896"/>
                    <a:pt x="779050" y="1024650"/>
                  </a:cubicBezTo>
                  <a:cubicBezTo>
                    <a:pt x="782003" y="1016934"/>
                    <a:pt x="785527" y="1009314"/>
                    <a:pt x="789146" y="1001885"/>
                  </a:cubicBezTo>
                  <a:cubicBezTo>
                    <a:pt x="789686" y="1001744"/>
                    <a:pt x="790200" y="1001519"/>
                    <a:pt x="790670" y="1001218"/>
                  </a:cubicBezTo>
                  <a:cubicBezTo>
                    <a:pt x="793580" y="999419"/>
                    <a:pt x="796184" y="997169"/>
                    <a:pt x="798386" y="994551"/>
                  </a:cubicBezTo>
                  <a:cubicBezTo>
                    <a:pt x="800580" y="991691"/>
                    <a:pt x="802934" y="988956"/>
                    <a:pt x="805434" y="986359"/>
                  </a:cubicBezTo>
                  <a:cubicBezTo>
                    <a:pt x="811016" y="980477"/>
                    <a:pt x="816053" y="974101"/>
                    <a:pt x="820484" y="967309"/>
                  </a:cubicBezTo>
                  <a:cubicBezTo>
                    <a:pt x="830009" y="954450"/>
                    <a:pt x="838105" y="941306"/>
                    <a:pt x="846868" y="928257"/>
                  </a:cubicBezTo>
                  <a:cubicBezTo>
                    <a:pt x="863977" y="902939"/>
                    <a:pt x="882751" y="878788"/>
                    <a:pt x="903065" y="855962"/>
                  </a:cubicBezTo>
                  <a:cubicBezTo>
                    <a:pt x="912677" y="845119"/>
                    <a:pt x="922818" y="834756"/>
                    <a:pt x="933450" y="824911"/>
                  </a:cubicBezTo>
                  <a:cubicBezTo>
                    <a:pt x="936117" y="822529"/>
                    <a:pt x="938689" y="820148"/>
                    <a:pt x="941451" y="817862"/>
                  </a:cubicBezTo>
                  <a:lnTo>
                    <a:pt x="942213" y="817195"/>
                  </a:lnTo>
                  <a:lnTo>
                    <a:pt x="943165" y="816528"/>
                  </a:lnTo>
                  <a:cubicBezTo>
                    <a:pt x="944499" y="815385"/>
                    <a:pt x="945928" y="814433"/>
                    <a:pt x="947357" y="813385"/>
                  </a:cubicBezTo>
                  <a:cubicBezTo>
                    <a:pt x="953471" y="809081"/>
                    <a:pt x="959832" y="805137"/>
                    <a:pt x="966407" y="801574"/>
                  </a:cubicBezTo>
                  <a:cubicBezTo>
                    <a:pt x="969455" y="799860"/>
                    <a:pt x="972598" y="798336"/>
                    <a:pt x="975932" y="796812"/>
                  </a:cubicBezTo>
                  <a:lnTo>
                    <a:pt x="980694" y="794526"/>
                  </a:lnTo>
                  <a:lnTo>
                    <a:pt x="983647" y="793287"/>
                  </a:lnTo>
                  <a:cubicBezTo>
                    <a:pt x="990124" y="790525"/>
                    <a:pt x="996791" y="787953"/>
                    <a:pt x="1003268" y="785382"/>
                  </a:cubicBezTo>
                  <a:cubicBezTo>
                    <a:pt x="1016984" y="779952"/>
                    <a:pt x="1030796" y="775095"/>
                    <a:pt x="1044607" y="769951"/>
                  </a:cubicBezTo>
                  <a:cubicBezTo>
                    <a:pt x="1078144" y="756217"/>
                    <a:pt x="1112500" y="744574"/>
                    <a:pt x="1147477" y="735090"/>
                  </a:cubicBezTo>
                  <a:cubicBezTo>
                    <a:pt x="1151287" y="734232"/>
                    <a:pt x="1155192" y="733470"/>
                    <a:pt x="1159097" y="732804"/>
                  </a:cubicBezTo>
                  <a:lnTo>
                    <a:pt x="1164812" y="731851"/>
                  </a:lnTo>
                  <a:cubicBezTo>
                    <a:pt x="1160621" y="732613"/>
                    <a:pt x="1167479" y="731851"/>
                    <a:pt x="1168337" y="731851"/>
                  </a:cubicBezTo>
                  <a:cubicBezTo>
                    <a:pt x="1172049" y="731661"/>
                    <a:pt x="1175769" y="731661"/>
                    <a:pt x="1179481" y="731851"/>
                  </a:cubicBezTo>
                  <a:lnTo>
                    <a:pt x="1183958" y="731851"/>
                  </a:lnTo>
                  <a:lnTo>
                    <a:pt x="1183958" y="731851"/>
                  </a:lnTo>
                  <a:cubicBezTo>
                    <a:pt x="1184896" y="731941"/>
                    <a:pt x="1185823" y="732132"/>
                    <a:pt x="1186720" y="732423"/>
                  </a:cubicBezTo>
                  <a:cubicBezTo>
                    <a:pt x="1193197" y="733851"/>
                    <a:pt x="1199388" y="736137"/>
                    <a:pt x="1205770" y="738042"/>
                  </a:cubicBezTo>
                  <a:cubicBezTo>
                    <a:pt x="1210462" y="739471"/>
                    <a:pt x="1215343" y="740177"/>
                    <a:pt x="1220248" y="740138"/>
                  </a:cubicBezTo>
                  <a:cubicBezTo>
                    <a:pt x="1233488" y="748425"/>
                    <a:pt x="1246537" y="756902"/>
                    <a:pt x="1259777" y="765189"/>
                  </a:cubicBezTo>
                  <a:lnTo>
                    <a:pt x="1264253" y="767951"/>
                  </a:lnTo>
                  <a:cubicBezTo>
                    <a:pt x="1260554" y="771685"/>
                    <a:pt x="1257147" y="775697"/>
                    <a:pt x="1254061" y="779952"/>
                  </a:cubicBezTo>
                  <a:cubicBezTo>
                    <a:pt x="1249840" y="785373"/>
                    <a:pt x="1246615" y="791501"/>
                    <a:pt x="1244536" y="798050"/>
                  </a:cubicBezTo>
                  <a:cubicBezTo>
                    <a:pt x="1242917" y="803479"/>
                    <a:pt x="1243013" y="813385"/>
                    <a:pt x="1249204" y="816147"/>
                  </a:cubicBezTo>
                  <a:cubicBezTo>
                    <a:pt x="1252697" y="818291"/>
                    <a:pt x="1257256" y="817329"/>
                    <a:pt x="1259586" y="813957"/>
                  </a:cubicBezTo>
                  <a:cubicBezTo>
                    <a:pt x="1260354" y="812162"/>
                    <a:pt x="1260354" y="810131"/>
                    <a:pt x="1259586" y="808337"/>
                  </a:cubicBezTo>
                  <a:cubicBezTo>
                    <a:pt x="1259428" y="807577"/>
                    <a:pt x="1259102" y="806861"/>
                    <a:pt x="1258633" y="806241"/>
                  </a:cubicBezTo>
                  <a:lnTo>
                    <a:pt x="1257776" y="805003"/>
                  </a:lnTo>
                  <a:cubicBezTo>
                    <a:pt x="1257776" y="805003"/>
                    <a:pt x="1257776" y="803384"/>
                    <a:pt x="1257776" y="804527"/>
                  </a:cubicBezTo>
                  <a:lnTo>
                    <a:pt x="1257776" y="804527"/>
                  </a:lnTo>
                  <a:cubicBezTo>
                    <a:pt x="1257776" y="803003"/>
                    <a:pt x="1257776" y="803574"/>
                    <a:pt x="1257776" y="801860"/>
                  </a:cubicBezTo>
                  <a:cubicBezTo>
                    <a:pt x="1258545" y="798956"/>
                    <a:pt x="1259766" y="796192"/>
                    <a:pt x="1261396" y="793668"/>
                  </a:cubicBezTo>
                  <a:cubicBezTo>
                    <a:pt x="1264815" y="787639"/>
                    <a:pt x="1268905" y="782015"/>
                    <a:pt x="1273588" y="776904"/>
                  </a:cubicBezTo>
                  <a:lnTo>
                    <a:pt x="1275588" y="774904"/>
                  </a:lnTo>
                  <a:cubicBezTo>
                    <a:pt x="1286066" y="780905"/>
                    <a:pt x="1296734" y="786525"/>
                    <a:pt x="1307592" y="791668"/>
                  </a:cubicBezTo>
                  <a:cubicBezTo>
                    <a:pt x="1316164" y="795669"/>
                    <a:pt x="1324928" y="799002"/>
                    <a:pt x="1333691" y="802431"/>
                  </a:cubicBezTo>
                  <a:lnTo>
                    <a:pt x="1341311" y="805479"/>
                  </a:lnTo>
                  <a:lnTo>
                    <a:pt x="1340453" y="808146"/>
                  </a:lnTo>
                  <a:lnTo>
                    <a:pt x="1338358" y="813576"/>
                  </a:lnTo>
                  <a:cubicBezTo>
                    <a:pt x="1336903" y="816849"/>
                    <a:pt x="1335249" y="820030"/>
                    <a:pt x="1333405" y="823101"/>
                  </a:cubicBezTo>
                  <a:cubicBezTo>
                    <a:pt x="1333976" y="822053"/>
                    <a:pt x="1331309" y="825768"/>
                    <a:pt x="1330357" y="826815"/>
                  </a:cubicBezTo>
                  <a:lnTo>
                    <a:pt x="1325975" y="830911"/>
                  </a:lnTo>
                  <a:lnTo>
                    <a:pt x="1324356" y="832054"/>
                  </a:lnTo>
                  <a:cubicBezTo>
                    <a:pt x="1322546" y="833292"/>
                    <a:pt x="1320641" y="834531"/>
                    <a:pt x="1318641" y="835674"/>
                  </a:cubicBezTo>
                  <a:cubicBezTo>
                    <a:pt x="1316641" y="836817"/>
                    <a:pt x="1311878" y="839388"/>
                    <a:pt x="1308449" y="841103"/>
                  </a:cubicBezTo>
                  <a:cubicBezTo>
                    <a:pt x="1309116" y="840627"/>
                    <a:pt x="1304449" y="842722"/>
                    <a:pt x="1303401" y="843103"/>
                  </a:cubicBezTo>
                  <a:cubicBezTo>
                    <a:pt x="1302353" y="843484"/>
                    <a:pt x="1298829" y="844627"/>
                    <a:pt x="1296448" y="845389"/>
                  </a:cubicBezTo>
                  <a:cubicBezTo>
                    <a:pt x="1291781" y="846818"/>
                    <a:pt x="1286923" y="847866"/>
                    <a:pt x="1282256" y="848818"/>
                  </a:cubicBezTo>
                  <a:lnTo>
                    <a:pt x="1276636" y="849866"/>
                  </a:lnTo>
                  <a:lnTo>
                    <a:pt x="1273302" y="849866"/>
                  </a:lnTo>
                  <a:cubicBezTo>
                    <a:pt x="1268539" y="850342"/>
                    <a:pt x="1263777" y="850628"/>
                    <a:pt x="1258919" y="850723"/>
                  </a:cubicBezTo>
                  <a:cubicBezTo>
                    <a:pt x="1254062" y="850818"/>
                    <a:pt x="1249394" y="850723"/>
                    <a:pt x="1245013" y="850723"/>
                  </a:cubicBezTo>
                  <a:lnTo>
                    <a:pt x="1238345" y="850723"/>
                  </a:lnTo>
                  <a:lnTo>
                    <a:pt x="1233392" y="850152"/>
                  </a:lnTo>
                  <a:lnTo>
                    <a:pt x="1228916" y="849485"/>
                  </a:lnTo>
                  <a:cubicBezTo>
                    <a:pt x="1225772" y="849485"/>
                    <a:pt x="1222629" y="848247"/>
                    <a:pt x="1219391" y="847580"/>
                  </a:cubicBezTo>
                  <a:cubicBezTo>
                    <a:pt x="1212950" y="846030"/>
                    <a:pt x="1206591" y="844155"/>
                    <a:pt x="1200341" y="841960"/>
                  </a:cubicBezTo>
                  <a:cubicBezTo>
                    <a:pt x="1194144" y="839577"/>
                    <a:pt x="1187776" y="837667"/>
                    <a:pt x="1181291" y="836245"/>
                  </a:cubicBezTo>
                  <a:cubicBezTo>
                    <a:pt x="1177433" y="835388"/>
                    <a:pt x="1173517" y="834815"/>
                    <a:pt x="1169575" y="834531"/>
                  </a:cubicBezTo>
                  <a:cubicBezTo>
                    <a:pt x="1167761" y="834599"/>
                    <a:pt x="1165966" y="834919"/>
                    <a:pt x="1164241" y="835483"/>
                  </a:cubicBezTo>
                  <a:cubicBezTo>
                    <a:pt x="1162706" y="836435"/>
                    <a:pt x="1161116" y="837293"/>
                    <a:pt x="1159478" y="838055"/>
                  </a:cubicBezTo>
                  <a:cubicBezTo>
                    <a:pt x="1157603" y="838121"/>
                    <a:pt x="1155772" y="838644"/>
                    <a:pt x="1154144" y="839579"/>
                  </a:cubicBezTo>
                  <a:lnTo>
                    <a:pt x="1154144" y="839579"/>
                  </a:lnTo>
                  <a:cubicBezTo>
                    <a:pt x="1151312" y="840459"/>
                    <a:pt x="1148710" y="841956"/>
                    <a:pt x="1146524" y="843961"/>
                  </a:cubicBezTo>
                  <a:lnTo>
                    <a:pt x="1146524" y="843960"/>
                  </a:lnTo>
                  <a:lnTo>
                    <a:pt x="1145477" y="844722"/>
                  </a:lnTo>
                  <a:cubicBezTo>
                    <a:pt x="1144334" y="845580"/>
                    <a:pt x="1143000" y="846246"/>
                    <a:pt x="1141857" y="847104"/>
                  </a:cubicBezTo>
                  <a:cubicBezTo>
                    <a:pt x="1137156" y="850017"/>
                    <a:pt x="1132290" y="852657"/>
                    <a:pt x="1127284" y="855009"/>
                  </a:cubicBezTo>
                  <a:cubicBezTo>
                    <a:pt x="1116044" y="860915"/>
                    <a:pt x="1105472" y="867963"/>
                    <a:pt x="1093946" y="873297"/>
                  </a:cubicBezTo>
                  <a:lnTo>
                    <a:pt x="1090041" y="874821"/>
                  </a:lnTo>
                  <a:cubicBezTo>
                    <a:pt x="1087279" y="875869"/>
                    <a:pt x="1084421" y="876726"/>
                    <a:pt x="1081564" y="877584"/>
                  </a:cubicBezTo>
                  <a:cubicBezTo>
                    <a:pt x="1075890" y="879312"/>
                    <a:pt x="1070095" y="880617"/>
                    <a:pt x="1064228" y="881489"/>
                  </a:cubicBezTo>
                  <a:cubicBezTo>
                    <a:pt x="1058655" y="882423"/>
                    <a:pt x="1053150" y="883728"/>
                    <a:pt x="1047750" y="885394"/>
                  </a:cubicBezTo>
                  <a:cubicBezTo>
                    <a:pt x="1040847" y="887461"/>
                    <a:pt x="1034200" y="890305"/>
                    <a:pt x="1027938" y="893871"/>
                  </a:cubicBezTo>
                  <a:cubicBezTo>
                    <a:pt x="1022678" y="897167"/>
                    <a:pt x="1021084" y="904102"/>
                    <a:pt x="1024380" y="909363"/>
                  </a:cubicBezTo>
                  <a:cubicBezTo>
                    <a:pt x="1025282" y="910803"/>
                    <a:pt x="1026498" y="912019"/>
                    <a:pt x="1027938" y="912921"/>
                  </a:cubicBezTo>
                  <a:cubicBezTo>
                    <a:pt x="1042312" y="920499"/>
                    <a:pt x="1058767" y="923174"/>
                    <a:pt x="1074801" y="920541"/>
                  </a:cubicBezTo>
                  <a:lnTo>
                    <a:pt x="1075754" y="920541"/>
                  </a:lnTo>
                  <a:cubicBezTo>
                    <a:pt x="1074515" y="925304"/>
                    <a:pt x="1073563" y="930066"/>
                    <a:pt x="1072515" y="934829"/>
                  </a:cubicBezTo>
                  <a:cubicBezTo>
                    <a:pt x="1069943" y="947116"/>
                    <a:pt x="1067562" y="959403"/>
                    <a:pt x="1065086" y="971691"/>
                  </a:cubicBezTo>
                  <a:cubicBezTo>
                    <a:pt x="1062609" y="983978"/>
                    <a:pt x="1059942" y="996170"/>
                    <a:pt x="1057180" y="1008362"/>
                  </a:cubicBezTo>
                  <a:cubicBezTo>
                    <a:pt x="1054096" y="1020516"/>
                    <a:pt x="1052371" y="1032975"/>
                    <a:pt x="1052036" y="1045509"/>
                  </a:cubicBezTo>
                  <a:cubicBezTo>
                    <a:pt x="1052036" y="1049986"/>
                    <a:pt x="1058132" y="1053320"/>
                    <a:pt x="1061561" y="1049415"/>
                  </a:cubicBezTo>
                  <a:cubicBezTo>
                    <a:pt x="1072998" y="1032549"/>
                    <a:pt x="1080067" y="1013108"/>
                    <a:pt x="1082135" y="992836"/>
                  </a:cubicBezTo>
                  <a:cubicBezTo>
                    <a:pt x="1083659" y="990169"/>
                    <a:pt x="1085374" y="987502"/>
                    <a:pt x="1087088" y="985026"/>
                  </a:cubicBezTo>
                  <a:cubicBezTo>
                    <a:pt x="1091548" y="978586"/>
                    <a:pt x="1096690" y="972646"/>
                    <a:pt x="1102424" y="967309"/>
                  </a:cubicBezTo>
                  <a:cubicBezTo>
                    <a:pt x="1108324" y="961805"/>
                    <a:pt x="1114699" y="956833"/>
                    <a:pt x="1121474" y="952450"/>
                  </a:cubicBezTo>
                  <a:cubicBezTo>
                    <a:pt x="1119950" y="978168"/>
                    <a:pt x="1120331" y="1003980"/>
                    <a:pt x="1120331" y="1029698"/>
                  </a:cubicBezTo>
                  <a:cubicBezTo>
                    <a:pt x="1119637" y="1098698"/>
                    <a:pt x="1124030" y="1167655"/>
                    <a:pt x="1133475" y="1236009"/>
                  </a:cubicBezTo>
                  <a:cubicBezTo>
                    <a:pt x="1139934" y="1278916"/>
                    <a:pt x="1148903" y="1321407"/>
                    <a:pt x="1160336" y="1363263"/>
                  </a:cubicBezTo>
                  <a:cubicBezTo>
                    <a:pt x="1165955" y="1384123"/>
                    <a:pt x="1172051" y="1404888"/>
                    <a:pt x="1178814" y="1425366"/>
                  </a:cubicBezTo>
                  <a:cubicBezTo>
                    <a:pt x="1182338" y="1436034"/>
                    <a:pt x="1186053" y="1446607"/>
                    <a:pt x="1190339" y="1456990"/>
                  </a:cubicBezTo>
                  <a:lnTo>
                    <a:pt x="1191387" y="1459561"/>
                  </a:lnTo>
                  <a:lnTo>
                    <a:pt x="1185767" y="1459561"/>
                  </a:lnTo>
                  <a:cubicBezTo>
                    <a:pt x="1179671" y="1459561"/>
                    <a:pt x="1173575" y="1459561"/>
                    <a:pt x="1167479" y="1460228"/>
                  </a:cubicBezTo>
                  <a:close/>
                  <a:moveTo>
                    <a:pt x="1480185" y="1544810"/>
                  </a:moveTo>
                  <a:lnTo>
                    <a:pt x="1480185" y="1544810"/>
                  </a:lnTo>
                  <a:cubicBezTo>
                    <a:pt x="1465993" y="1543381"/>
                    <a:pt x="1451610" y="1541572"/>
                    <a:pt x="1437608" y="1539857"/>
                  </a:cubicBezTo>
                  <a:lnTo>
                    <a:pt x="1432370" y="1539190"/>
                  </a:lnTo>
                  <a:lnTo>
                    <a:pt x="1429512" y="1539190"/>
                  </a:lnTo>
                  <a:lnTo>
                    <a:pt x="1419987" y="1537761"/>
                  </a:lnTo>
                  <a:cubicBezTo>
                    <a:pt x="1412367" y="1536618"/>
                    <a:pt x="1404747" y="1535285"/>
                    <a:pt x="1397127" y="1533856"/>
                  </a:cubicBezTo>
                  <a:cubicBezTo>
                    <a:pt x="1368103" y="1528505"/>
                    <a:pt x="1339631" y="1520502"/>
                    <a:pt x="1312069" y="1509948"/>
                  </a:cubicBezTo>
                  <a:cubicBezTo>
                    <a:pt x="1309402" y="1508996"/>
                    <a:pt x="1306735" y="1507853"/>
                    <a:pt x="1304068" y="1506710"/>
                  </a:cubicBezTo>
                  <a:lnTo>
                    <a:pt x="1300925" y="1505376"/>
                  </a:lnTo>
                  <a:lnTo>
                    <a:pt x="1296353" y="1503281"/>
                  </a:lnTo>
                  <a:cubicBezTo>
                    <a:pt x="1289780" y="1500233"/>
                    <a:pt x="1283399" y="1496804"/>
                    <a:pt x="1277303" y="1493184"/>
                  </a:cubicBezTo>
                  <a:cubicBezTo>
                    <a:pt x="1271970" y="1489979"/>
                    <a:pt x="1266819" y="1486481"/>
                    <a:pt x="1261872" y="1482707"/>
                  </a:cubicBezTo>
                  <a:lnTo>
                    <a:pt x="1259396" y="1480611"/>
                  </a:lnTo>
                  <a:lnTo>
                    <a:pt x="1255776" y="1477373"/>
                  </a:lnTo>
                  <a:cubicBezTo>
                    <a:pt x="1253014" y="1474897"/>
                    <a:pt x="1250347" y="1472229"/>
                    <a:pt x="1247775" y="1469467"/>
                  </a:cubicBezTo>
                  <a:cubicBezTo>
                    <a:pt x="1245203" y="1466705"/>
                    <a:pt x="1242917" y="1463943"/>
                    <a:pt x="1240536" y="1461085"/>
                  </a:cubicBezTo>
                  <a:cubicBezTo>
                    <a:pt x="1239774" y="1460133"/>
                    <a:pt x="1239012" y="1459275"/>
                    <a:pt x="1238345" y="1458323"/>
                  </a:cubicBezTo>
                  <a:lnTo>
                    <a:pt x="1235583" y="1454608"/>
                  </a:lnTo>
                  <a:cubicBezTo>
                    <a:pt x="1230821" y="1447750"/>
                    <a:pt x="1226820" y="1440416"/>
                    <a:pt x="1222534" y="1433177"/>
                  </a:cubicBezTo>
                  <a:cubicBezTo>
                    <a:pt x="1220629" y="1430034"/>
                    <a:pt x="1218914" y="1426700"/>
                    <a:pt x="1217105" y="1423652"/>
                  </a:cubicBezTo>
                  <a:cubicBezTo>
                    <a:pt x="1211961" y="1408412"/>
                    <a:pt x="1207580" y="1392982"/>
                    <a:pt x="1203008" y="1377551"/>
                  </a:cubicBezTo>
                  <a:cubicBezTo>
                    <a:pt x="1193483" y="1344499"/>
                    <a:pt x="1185005" y="1310876"/>
                    <a:pt x="1178243" y="1277348"/>
                  </a:cubicBezTo>
                  <a:cubicBezTo>
                    <a:pt x="1171861" y="1245630"/>
                    <a:pt x="1167098" y="1214007"/>
                    <a:pt x="1163669" y="1182098"/>
                  </a:cubicBezTo>
                  <a:lnTo>
                    <a:pt x="1165765" y="1184003"/>
                  </a:lnTo>
                  <a:lnTo>
                    <a:pt x="1168146" y="1187146"/>
                  </a:lnTo>
                  <a:cubicBezTo>
                    <a:pt x="1176693" y="1195977"/>
                    <a:pt x="1188182" y="1201365"/>
                    <a:pt x="1200436" y="1202291"/>
                  </a:cubicBezTo>
                  <a:cubicBezTo>
                    <a:pt x="1203674" y="1202291"/>
                    <a:pt x="1206913" y="1203148"/>
                    <a:pt x="1209961" y="1203434"/>
                  </a:cubicBezTo>
                  <a:cubicBezTo>
                    <a:pt x="1207030" y="1206807"/>
                    <a:pt x="1204416" y="1210441"/>
                    <a:pt x="1202150" y="1214292"/>
                  </a:cubicBezTo>
                  <a:cubicBezTo>
                    <a:pt x="1195583" y="1226773"/>
                    <a:pt x="1193467" y="1241119"/>
                    <a:pt x="1196150" y="1254964"/>
                  </a:cubicBezTo>
                  <a:cubicBezTo>
                    <a:pt x="1197750" y="1267978"/>
                    <a:pt x="1202706" y="1280353"/>
                    <a:pt x="1210532" y="1290874"/>
                  </a:cubicBezTo>
                  <a:cubicBezTo>
                    <a:pt x="1216617" y="1299731"/>
                    <a:pt x="1227480" y="1303993"/>
                    <a:pt x="1237964" y="1301637"/>
                  </a:cubicBezTo>
                  <a:cubicBezTo>
                    <a:pt x="1241480" y="1303488"/>
                    <a:pt x="1245184" y="1304957"/>
                    <a:pt x="1249013" y="1306018"/>
                  </a:cubicBezTo>
                  <a:cubicBezTo>
                    <a:pt x="1246024" y="1308806"/>
                    <a:pt x="1243457" y="1312015"/>
                    <a:pt x="1241393" y="1315543"/>
                  </a:cubicBezTo>
                  <a:cubicBezTo>
                    <a:pt x="1233488" y="1328878"/>
                    <a:pt x="1239488" y="1344118"/>
                    <a:pt x="1247966" y="1355453"/>
                  </a:cubicBezTo>
                  <a:cubicBezTo>
                    <a:pt x="1255688" y="1363552"/>
                    <a:pt x="1264950" y="1370029"/>
                    <a:pt x="1275207" y="1374503"/>
                  </a:cubicBezTo>
                  <a:cubicBezTo>
                    <a:pt x="1285021" y="1379551"/>
                    <a:pt x="1295101" y="1384066"/>
                    <a:pt x="1305401" y="1388029"/>
                  </a:cubicBezTo>
                  <a:cubicBezTo>
                    <a:pt x="1310048" y="1394829"/>
                    <a:pt x="1316169" y="1400494"/>
                    <a:pt x="1323308" y="1404602"/>
                  </a:cubicBezTo>
                  <a:cubicBezTo>
                    <a:pt x="1332884" y="1410700"/>
                    <a:pt x="1342807" y="1416234"/>
                    <a:pt x="1353026" y="1421175"/>
                  </a:cubicBezTo>
                  <a:cubicBezTo>
                    <a:pt x="1375365" y="1431404"/>
                    <a:pt x="1398530" y="1439721"/>
                    <a:pt x="1422273" y="1446036"/>
                  </a:cubicBezTo>
                  <a:cubicBezTo>
                    <a:pt x="1446147" y="1452591"/>
                    <a:pt x="1470625" y="1456708"/>
                    <a:pt x="1495330" y="1458323"/>
                  </a:cubicBezTo>
                  <a:cubicBezTo>
                    <a:pt x="1506284" y="1458990"/>
                    <a:pt x="1517333" y="1458323"/>
                    <a:pt x="1528191" y="1458323"/>
                  </a:cubicBezTo>
                  <a:lnTo>
                    <a:pt x="1537716" y="1457847"/>
                  </a:lnTo>
                  <a:cubicBezTo>
                    <a:pt x="1537145" y="1461752"/>
                    <a:pt x="1536954" y="1465752"/>
                    <a:pt x="1536764" y="1469562"/>
                  </a:cubicBezTo>
                  <a:cubicBezTo>
                    <a:pt x="1536764" y="1478325"/>
                    <a:pt x="1536764" y="1486993"/>
                    <a:pt x="1536764" y="1495756"/>
                  </a:cubicBezTo>
                  <a:cubicBezTo>
                    <a:pt x="1536764" y="1504519"/>
                    <a:pt x="1536764" y="1512901"/>
                    <a:pt x="1536764" y="1521569"/>
                  </a:cubicBezTo>
                  <a:cubicBezTo>
                    <a:pt x="1536764" y="1530237"/>
                    <a:pt x="1536764" y="1538619"/>
                    <a:pt x="1537430" y="1547001"/>
                  </a:cubicBezTo>
                  <a:cubicBezTo>
                    <a:pt x="1537384" y="1547285"/>
                    <a:pt x="1537384" y="1547574"/>
                    <a:pt x="1537430" y="1547858"/>
                  </a:cubicBezTo>
                  <a:cubicBezTo>
                    <a:pt x="1533335" y="1547858"/>
                    <a:pt x="1529239" y="1547858"/>
                    <a:pt x="1525143" y="1547858"/>
                  </a:cubicBezTo>
                  <a:cubicBezTo>
                    <a:pt x="1509808" y="1547858"/>
                    <a:pt x="1494568" y="1546429"/>
                    <a:pt x="1479328" y="1545000"/>
                  </a:cubicBezTo>
                  <a:close/>
                  <a:moveTo>
                    <a:pt x="2413635" y="1428605"/>
                  </a:moveTo>
                  <a:lnTo>
                    <a:pt x="2413635" y="1428605"/>
                  </a:lnTo>
                  <a:cubicBezTo>
                    <a:pt x="2413635" y="1429272"/>
                    <a:pt x="2413635" y="1433272"/>
                    <a:pt x="2413635" y="1433367"/>
                  </a:cubicBezTo>
                  <a:cubicBezTo>
                    <a:pt x="2412490" y="1439227"/>
                    <a:pt x="2410799" y="1444967"/>
                    <a:pt x="2408587" y="1450512"/>
                  </a:cubicBezTo>
                  <a:cubicBezTo>
                    <a:pt x="2409254" y="1448798"/>
                    <a:pt x="2407539" y="1452989"/>
                    <a:pt x="2407349" y="1453370"/>
                  </a:cubicBezTo>
                  <a:cubicBezTo>
                    <a:pt x="2407158" y="1453751"/>
                    <a:pt x="2405825" y="1456608"/>
                    <a:pt x="2404967" y="1458228"/>
                  </a:cubicBezTo>
                  <a:cubicBezTo>
                    <a:pt x="2403062" y="1461942"/>
                    <a:pt x="2400872" y="1465657"/>
                    <a:pt x="2398681" y="1469277"/>
                  </a:cubicBezTo>
                  <a:cubicBezTo>
                    <a:pt x="2394776" y="1475563"/>
                    <a:pt x="2390775" y="1481754"/>
                    <a:pt x="2386489" y="1487755"/>
                  </a:cubicBezTo>
                  <a:lnTo>
                    <a:pt x="2380202" y="1496518"/>
                  </a:lnTo>
                  <a:lnTo>
                    <a:pt x="2378488" y="1498899"/>
                  </a:lnTo>
                  <a:lnTo>
                    <a:pt x="2374773" y="1503662"/>
                  </a:lnTo>
                  <a:cubicBezTo>
                    <a:pt x="2365481" y="1515368"/>
                    <a:pt x="2355561" y="1526560"/>
                    <a:pt x="2345055" y="1537190"/>
                  </a:cubicBezTo>
                  <a:cubicBezTo>
                    <a:pt x="2334387" y="1547921"/>
                    <a:pt x="2323306" y="1558145"/>
                    <a:pt x="2311813" y="1567860"/>
                  </a:cubicBezTo>
                  <a:lnTo>
                    <a:pt x="2304860" y="1573671"/>
                  </a:lnTo>
                  <a:lnTo>
                    <a:pt x="2302097" y="1575861"/>
                  </a:lnTo>
                  <a:lnTo>
                    <a:pt x="2297716" y="1579195"/>
                  </a:lnTo>
                  <a:cubicBezTo>
                    <a:pt x="2291525" y="1583958"/>
                    <a:pt x="2285143" y="1588720"/>
                    <a:pt x="2278666" y="1593102"/>
                  </a:cubicBezTo>
                  <a:cubicBezTo>
                    <a:pt x="2253943" y="1610181"/>
                    <a:pt x="2227887" y="1625248"/>
                    <a:pt x="2200751" y="1638155"/>
                  </a:cubicBezTo>
                  <a:cubicBezTo>
                    <a:pt x="2194274" y="1641298"/>
                    <a:pt x="2187607" y="1644251"/>
                    <a:pt x="2181035" y="1647680"/>
                  </a:cubicBezTo>
                  <a:lnTo>
                    <a:pt x="2169986" y="1652728"/>
                  </a:lnTo>
                  <a:lnTo>
                    <a:pt x="2165414" y="1654824"/>
                  </a:lnTo>
                  <a:lnTo>
                    <a:pt x="2160175" y="1657015"/>
                  </a:lnTo>
                  <a:cubicBezTo>
                    <a:pt x="2144681" y="1663364"/>
                    <a:pt x="2128965" y="1669365"/>
                    <a:pt x="2113026" y="1675017"/>
                  </a:cubicBezTo>
                  <a:cubicBezTo>
                    <a:pt x="2081308" y="1686161"/>
                    <a:pt x="2048923" y="1695400"/>
                    <a:pt x="2016347" y="1703592"/>
                  </a:cubicBezTo>
                  <a:cubicBezTo>
                    <a:pt x="1983772" y="1711783"/>
                    <a:pt x="1950815" y="1719403"/>
                    <a:pt x="1917764" y="1724928"/>
                  </a:cubicBezTo>
                  <a:cubicBezTo>
                    <a:pt x="1900809" y="1727881"/>
                    <a:pt x="1883759" y="1730738"/>
                    <a:pt x="1866805" y="1733405"/>
                  </a:cubicBezTo>
                  <a:cubicBezTo>
                    <a:pt x="1858994" y="1734643"/>
                    <a:pt x="1851279" y="1735786"/>
                    <a:pt x="1843468" y="1736834"/>
                  </a:cubicBezTo>
                  <a:lnTo>
                    <a:pt x="1839373" y="1737406"/>
                  </a:lnTo>
                  <a:lnTo>
                    <a:pt x="1833182" y="1738167"/>
                  </a:lnTo>
                  <a:lnTo>
                    <a:pt x="1818704" y="1739977"/>
                  </a:lnTo>
                  <a:cubicBezTo>
                    <a:pt x="1790614" y="1743404"/>
                    <a:pt x="1762318" y="1744837"/>
                    <a:pt x="1734026" y="1744264"/>
                  </a:cubicBezTo>
                  <a:cubicBezTo>
                    <a:pt x="1727168" y="1744264"/>
                    <a:pt x="1720406" y="1743692"/>
                    <a:pt x="1713548" y="1743120"/>
                  </a:cubicBezTo>
                  <a:lnTo>
                    <a:pt x="1703356" y="1742168"/>
                  </a:lnTo>
                  <a:lnTo>
                    <a:pt x="1699260" y="1742168"/>
                  </a:lnTo>
                  <a:lnTo>
                    <a:pt x="1695450" y="1741597"/>
                  </a:lnTo>
                  <a:cubicBezTo>
                    <a:pt x="1684805" y="1739959"/>
                    <a:pt x="1674321" y="1737410"/>
                    <a:pt x="1664113" y="1733977"/>
                  </a:cubicBezTo>
                  <a:lnTo>
                    <a:pt x="1657350" y="1731500"/>
                  </a:lnTo>
                  <a:lnTo>
                    <a:pt x="1652588" y="1729595"/>
                  </a:lnTo>
                  <a:cubicBezTo>
                    <a:pt x="1649063" y="1727881"/>
                    <a:pt x="1645634" y="1726071"/>
                    <a:pt x="1642205" y="1724166"/>
                  </a:cubicBezTo>
                  <a:cubicBezTo>
                    <a:pt x="1638776" y="1722261"/>
                    <a:pt x="1634681" y="1719499"/>
                    <a:pt x="1631061" y="1716927"/>
                  </a:cubicBezTo>
                  <a:lnTo>
                    <a:pt x="1628966" y="1715403"/>
                  </a:lnTo>
                  <a:lnTo>
                    <a:pt x="1628966" y="1715403"/>
                  </a:lnTo>
                  <a:lnTo>
                    <a:pt x="1622965" y="1710069"/>
                  </a:lnTo>
                  <a:cubicBezTo>
                    <a:pt x="1619529" y="1707166"/>
                    <a:pt x="1616343" y="1703979"/>
                    <a:pt x="1613440" y="1700544"/>
                  </a:cubicBezTo>
                  <a:lnTo>
                    <a:pt x="1612868" y="1699877"/>
                  </a:lnTo>
                  <a:lnTo>
                    <a:pt x="1611249" y="1697591"/>
                  </a:lnTo>
                  <a:cubicBezTo>
                    <a:pt x="1609598" y="1695305"/>
                    <a:pt x="1608074" y="1692924"/>
                    <a:pt x="1606677" y="1690447"/>
                  </a:cubicBezTo>
                  <a:cubicBezTo>
                    <a:pt x="1604522" y="1686899"/>
                    <a:pt x="1602551" y="1683243"/>
                    <a:pt x="1600772" y="1679493"/>
                  </a:cubicBezTo>
                  <a:cubicBezTo>
                    <a:pt x="1601152" y="1675886"/>
                    <a:pt x="1601343" y="1672262"/>
                    <a:pt x="1601343" y="1668635"/>
                  </a:cubicBezTo>
                  <a:lnTo>
                    <a:pt x="1601343" y="1664444"/>
                  </a:lnTo>
                  <a:cubicBezTo>
                    <a:pt x="1619932" y="1680329"/>
                    <a:pt x="1641783" y="1691937"/>
                    <a:pt x="1665351" y="1698448"/>
                  </a:cubicBezTo>
                  <a:cubicBezTo>
                    <a:pt x="1680211" y="1702855"/>
                    <a:pt x="1695406" y="1706041"/>
                    <a:pt x="1710785" y="1707973"/>
                  </a:cubicBezTo>
                  <a:cubicBezTo>
                    <a:pt x="1718024" y="1708926"/>
                    <a:pt x="1725263" y="1709402"/>
                    <a:pt x="1732598" y="1709783"/>
                  </a:cubicBezTo>
                  <a:cubicBezTo>
                    <a:pt x="1739860" y="1710653"/>
                    <a:pt x="1747225" y="1709704"/>
                    <a:pt x="1754029" y="1707021"/>
                  </a:cubicBezTo>
                  <a:cubicBezTo>
                    <a:pt x="1755765" y="1706029"/>
                    <a:pt x="1756369" y="1703819"/>
                    <a:pt x="1755377" y="1702083"/>
                  </a:cubicBezTo>
                  <a:cubicBezTo>
                    <a:pt x="1755056" y="1701521"/>
                    <a:pt x="1754591" y="1701055"/>
                    <a:pt x="1754029" y="1700734"/>
                  </a:cubicBezTo>
                  <a:cubicBezTo>
                    <a:pt x="1748207" y="1698425"/>
                    <a:pt x="1742004" y="1697229"/>
                    <a:pt x="1735741" y="1697210"/>
                  </a:cubicBezTo>
                  <a:lnTo>
                    <a:pt x="1713929" y="1695495"/>
                  </a:lnTo>
                  <a:cubicBezTo>
                    <a:pt x="1699600" y="1694150"/>
                    <a:pt x="1685397" y="1691698"/>
                    <a:pt x="1671447" y="1688161"/>
                  </a:cubicBezTo>
                  <a:cubicBezTo>
                    <a:pt x="1644597" y="1682098"/>
                    <a:pt x="1619981" y="1668636"/>
                    <a:pt x="1600390" y="1649299"/>
                  </a:cubicBezTo>
                  <a:lnTo>
                    <a:pt x="1599819" y="1641679"/>
                  </a:lnTo>
                  <a:cubicBezTo>
                    <a:pt x="1598581" y="1624629"/>
                    <a:pt x="1597057" y="1607580"/>
                    <a:pt x="1596200" y="1590435"/>
                  </a:cubicBezTo>
                  <a:cubicBezTo>
                    <a:pt x="1595342" y="1573290"/>
                    <a:pt x="1595628" y="1555764"/>
                    <a:pt x="1594771" y="1538333"/>
                  </a:cubicBezTo>
                  <a:cubicBezTo>
                    <a:pt x="1593914" y="1520902"/>
                    <a:pt x="1592009" y="1501281"/>
                    <a:pt x="1589532" y="1482898"/>
                  </a:cubicBezTo>
                  <a:cubicBezTo>
                    <a:pt x="1580007" y="1412317"/>
                    <a:pt x="1560957" y="1343642"/>
                    <a:pt x="1544288" y="1274586"/>
                  </a:cubicBezTo>
                  <a:cubicBezTo>
                    <a:pt x="1538954" y="1252488"/>
                    <a:pt x="1534763" y="1230199"/>
                    <a:pt x="1528667" y="1207911"/>
                  </a:cubicBezTo>
                  <a:cubicBezTo>
                    <a:pt x="1522571" y="1185622"/>
                    <a:pt x="1515999" y="1163524"/>
                    <a:pt x="1509617" y="1141236"/>
                  </a:cubicBezTo>
                  <a:cubicBezTo>
                    <a:pt x="1505236" y="1125615"/>
                    <a:pt x="1501045" y="1109899"/>
                    <a:pt x="1496092" y="1094468"/>
                  </a:cubicBezTo>
                  <a:cubicBezTo>
                    <a:pt x="1492853" y="1077418"/>
                    <a:pt x="1489710" y="1060273"/>
                    <a:pt x="1485900" y="1043414"/>
                  </a:cubicBezTo>
                  <a:cubicBezTo>
                    <a:pt x="1478185" y="1009505"/>
                    <a:pt x="1468564" y="976167"/>
                    <a:pt x="1460183" y="942449"/>
                  </a:cubicBezTo>
                  <a:cubicBezTo>
                    <a:pt x="1443895" y="876726"/>
                    <a:pt x="1429988" y="810337"/>
                    <a:pt x="1412558" y="744996"/>
                  </a:cubicBezTo>
                  <a:cubicBezTo>
                    <a:pt x="1418965" y="749047"/>
                    <a:pt x="1425649" y="752644"/>
                    <a:pt x="1432560" y="755759"/>
                  </a:cubicBezTo>
                  <a:lnTo>
                    <a:pt x="1434560" y="756616"/>
                  </a:lnTo>
                  <a:cubicBezTo>
                    <a:pt x="1437037" y="766141"/>
                    <a:pt x="1440180" y="775666"/>
                    <a:pt x="1443514" y="784524"/>
                  </a:cubicBezTo>
                  <a:cubicBezTo>
                    <a:pt x="1455515" y="817767"/>
                    <a:pt x="1465898" y="851866"/>
                    <a:pt x="1475804" y="885775"/>
                  </a:cubicBezTo>
                  <a:cubicBezTo>
                    <a:pt x="1495997" y="954641"/>
                    <a:pt x="1512570" y="1024554"/>
                    <a:pt x="1530096" y="1094182"/>
                  </a:cubicBezTo>
                  <a:cubicBezTo>
                    <a:pt x="1542764" y="1144093"/>
                    <a:pt x="1555337" y="1194004"/>
                    <a:pt x="1566291" y="1244296"/>
                  </a:cubicBezTo>
                  <a:cubicBezTo>
                    <a:pt x="1569053" y="1257060"/>
                    <a:pt x="1571435" y="1269823"/>
                    <a:pt x="1574768" y="1282396"/>
                  </a:cubicBezTo>
                  <a:cubicBezTo>
                    <a:pt x="1578102" y="1294969"/>
                    <a:pt x="1580769" y="1307352"/>
                    <a:pt x="1583150" y="1319925"/>
                  </a:cubicBezTo>
                  <a:cubicBezTo>
                    <a:pt x="1587818" y="1344594"/>
                    <a:pt x="1597819" y="1369550"/>
                    <a:pt x="1597438" y="1394791"/>
                  </a:cubicBezTo>
                  <a:cubicBezTo>
                    <a:pt x="1597438" y="1399363"/>
                    <a:pt x="1603724" y="1399173"/>
                    <a:pt x="1604201" y="1394791"/>
                  </a:cubicBezTo>
                  <a:cubicBezTo>
                    <a:pt x="1604861" y="1378136"/>
                    <a:pt x="1602868" y="1361481"/>
                    <a:pt x="1598295" y="1345452"/>
                  </a:cubicBezTo>
                  <a:cubicBezTo>
                    <a:pt x="1596310" y="1337268"/>
                    <a:pt x="1595129" y="1328910"/>
                    <a:pt x="1594771" y="1320496"/>
                  </a:cubicBezTo>
                  <a:cubicBezTo>
                    <a:pt x="1594538" y="1311316"/>
                    <a:pt x="1593775" y="1302157"/>
                    <a:pt x="1592485" y="1293064"/>
                  </a:cubicBezTo>
                  <a:cubicBezTo>
                    <a:pt x="1589818" y="1275157"/>
                    <a:pt x="1585817" y="1257441"/>
                    <a:pt x="1582960" y="1239724"/>
                  </a:cubicBezTo>
                  <a:cubicBezTo>
                    <a:pt x="1580102" y="1222008"/>
                    <a:pt x="1575911" y="1204577"/>
                    <a:pt x="1571816" y="1187051"/>
                  </a:cubicBezTo>
                  <a:cubicBezTo>
                    <a:pt x="1555623" y="1117328"/>
                    <a:pt x="1537811" y="1047891"/>
                    <a:pt x="1520285" y="978549"/>
                  </a:cubicBezTo>
                  <a:cubicBezTo>
                    <a:pt x="1507141" y="926923"/>
                    <a:pt x="1493234" y="875488"/>
                    <a:pt x="1476851" y="824910"/>
                  </a:cubicBezTo>
                  <a:cubicBezTo>
                    <a:pt x="1472946" y="812909"/>
                    <a:pt x="1469231" y="800812"/>
                    <a:pt x="1465231" y="788906"/>
                  </a:cubicBezTo>
                  <a:cubicBezTo>
                    <a:pt x="1462468" y="780714"/>
                    <a:pt x="1459421" y="772713"/>
                    <a:pt x="1456563" y="764617"/>
                  </a:cubicBezTo>
                  <a:cubicBezTo>
                    <a:pt x="1465137" y="767276"/>
                    <a:pt x="1473890" y="769313"/>
                    <a:pt x="1482757" y="770713"/>
                  </a:cubicBezTo>
                  <a:lnTo>
                    <a:pt x="1493425" y="772618"/>
                  </a:lnTo>
                  <a:cubicBezTo>
                    <a:pt x="1495064" y="772909"/>
                    <a:pt x="1496686" y="773290"/>
                    <a:pt x="1498282" y="773761"/>
                  </a:cubicBezTo>
                  <a:lnTo>
                    <a:pt x="1500568" y="774523"/>
                  </a:lnTo>
                  <a:lnTo>
                    <a:pt x="1500568" y="774523"/>
                  </a:lnTo>
                  <a:lnTo>
                    <a:pt x="1501331" y="774523"/>
                  </a:lnTo>
                  <a:lnTo>
                    <a:pt x="1503617" y="775857"/>
                  </a:lnTo>
                  <a:lnTo>
                    <a:pt x="1504569" y="778238"/>
                  </a:lnTo>
                  <a:cubicBezTo>
                    <a:pt x="1505807" y="781381"/>
                    <a:pt x="1506855" y="784524"/>
                    <a:pt x="1507903" y="787763"/>
                  </a:cubicBezTo>
                  <a:cubicBezTo>
                    <a:pt x="1509998" y="793859"/>
                    <a:pt x="1512094" y="800050"/>
                    <a:pt x="1514285" y="806146"/>
                  </a:cubicBezTo>
                  <a:cubicBezTo>
                    <a:pt x="1518490" y="819545"/>
                    <a:pt x="1524931" y="832137"/>
                    <a:pt x="1533335" y="843389"/>
                  </a:cubicBezTo>
                  <a:cubicBezTo>
                    <a:pt x="1538732" y="850208"/>
                    <a:pt x="1546125" y="855170"/>
                    <a:pt x="1554480" y="857581"/>
                  </a:cubicBezTo>
                  <a:cubicBezTo>
                    <a:pt x="1557814" y="869487"/>
                    <a:pt x="1561719" y="881298"/>
                    <a:pt x="1564862" y="893205"/>
                  </a:cubicBezTo>
                  <a:cubicBezTo>
                    <a:pt x="1569244" y="909302"/>
                    <a:pt x="1573435" y="925494"/>
                    <a:pt x="1578864" y="940830"/>
                  </a:cubicBezTo>
                  <a:cubicBezTo>
                    <a:pt x="1584831" y="956588"/>
                    <a:pt x="1589390" y="972844"/>
                    <a:pt x="1592485" y="989407"/>
                  </a:cubicBezTo>
                  <a:cubicBezTo>
                    <a:pt x="1595152" y="1005885"/>
                    <a:pt x="1595723" y="1022745"/>
                    <a:pt x="1596771" y="1039413"/>
                  </a:cubicBezTo>
                  <a:cubicBezTo>
                    <a:pt x="1601343" y="1110565"/>
                    <a:pt x="1618012" y="1180669"/>
                    <a:pt x="1631633" y="1250392"/>
                  </a:cubicBezTo>
                  <a:cubicBezTo>
                    <a:pt x="1636681" y="1276205"/>
                    <a:pt x="1641729" y="1302018"/>
                    <a:pt x="1646492" y="1327926"/>
                  </a:cubicBezTo>
                  <a:cubicBezTo>
                    <a:pt x="1648682" y="1340118"/>
                    <a:pt x="1650778" y="1352405"/>
                    <a:pt x="1652873" y="1364597"/>
                  </a:cubicBezTo>
                  <a:cubicBezTo>
                    <a:pt x="1654321" y="1377921"/>
                    <a:pt x="1657097" y="1391068"/>
                    <a:pt x="1661160" y="1403840"/>
                  </a:cubicBezTo>
                  <a:cubicBezTo>
                    <a:pt x="1662129" y="1406788"/>
                    <a:pt x="1665305" y="1408393"/>
                    <a:pt x="1668254" y="1407424"/>
                  </a:cubicBezTo>
                  <a:cubicBezTo>
                    <a:pt x="1670479" y="1406692"/>
                    <a:pt x="1672018" y="1404657"/>
                    <a:pt x="1672114" y="1402316"/>
                  </a:cubicBezTo>
                  <a:cubicBezTo>
                    <a:pt x="1671919" y="1384772"/>
                    <a:pt x="1669811" y="1367301"/>
                    <a:pt x="1665827" y="1350214"/>
                  </a:cubicBezTo>
                  <a:cubicBezTo>
                    <a:pt x="1662843" y="1333069"/>
                    <a:pt x="1659668" y="1315988"/>
                    <a:pt x="1656302" y="1298970"/>
                  </a:cubicBezTo>
                  <a:cubicBezTo>
                    <a:pt x="1649444" y="1263727"/>
                    <a:pt x="1642523" y="1228485"/>
                    <a:pt x="1635538" y="1193242"/>
                  </a:cubicBezTo>
                  <a:cubicBezTo>
                    <a:pt x="1628585" y="1158000"/>
                    <a:pt x="1621631" y="1122757"/>
                    <a:pt x="1616488" y="1087229"/>
                  </a:cubicBezTo>
                  <a:cubicBezTo>
                    <a:pt x="1611439" y="1053510"/>
                    <a:pt x="1611249" y="1019220"/>
                    <a:pt x="1605915" y="985597"/>
                  </a:cubicBezTo>
                  <a:cubicBezTo>
                    <a:pt x="1601819" y="960261"/>
                    <a:pt x="1591151" y="937020"/>
                    <a:pt x="1584008" y="912540"/>
                  </a:cubicBezTo>
                  <a:cubicBezTo>
                    <a:pt x="1580388" y="900348"/>
                    <a:pt x="1577150" y="887966"/>
                    <a:pt x="1573625" y="875774"/>
                  </a:cubicBezTo>
                  <a:cubicBezTo>
                    <a:pt x="1572006" y="870249"/>
                    <a:pt x="1570387" y="864630"/>
                    <a:pt x="1568577" y="859105"/>
                  </a:cubicBezTo>
                  <a:cubicBezTo>
                    <a:pt x="1571132" y="859116"/>
                    <a:pt x="1573683" y="858893"/>
                    <a:pt x="1576197" y="858438"/>
                  </a:cubicBezTo>
                  <a:cubicBezTo>
                    <a:pt x="1581076" y="857511"/>
                    <a:pt x="1585794" y="855875"/>
                    <a:pt x="1590199" y="853581"/>
                  </a:cubicBezTo>
                  <a:cubicBezTo>
                    <a:pt x="1587913" y="859581"/>
                    <a:pt x="1593723" y="867487"/>
                    <a:pt x="1600391" y="863106"/>
                  </a:cubicBezTo>
                  <a:cubicBezTo>
                    <a:pt x="1616297" y="852628"/>
                    <a:pt x="1641158" y="860629"/>
                    <a:pt x="1653540" y="844056"/>
                  </a:cubicBezTo>
                  <a:cubicBezTo>
                    <a:pt x="1655540" y="841389"/>
                    <a:pt x="1652778" y="838436"/>
                    <a:pt x="1650206" y="838055"/>
                  </a:cubicBezTo>
                  <a:cubicBezTo>
                    <a:pt x="1640074" y="837405"/>
                    <a:pt x="1629904" y="838435"/>
                    <a:pt x="1620107" y="841103"/>
                  </a:cubicBezTo>
                  <a:cubicBezTo>
                    <a:pt x="1614128" y="842146"/>
                    <a:pt x="1608238" y="843642"/>
                    <a:pt x="1602486" y="845580"/>
                  </a:cubicBezTo>
                  <a:cubicBezTo>
                    <a:pt x="1612678" y="836109"/>
                    <a:pt x="1620535" y="824404"/>
                    <a:pt x="1625441" y="811385"/>
                  </a:cubicBezTo>
                  <a:cubicBezTo>
                    <a:pt x="1627123" y="810796"/>
                    <a:pt x="1628841" y="810319"/>
                    <a:pt x="1630585" y="809956"/>
                  </a:cubicBezTo>
                  <a:cubicBezTo>
                    <a:pt x="1635347" y="809099"/>
                    <a:pt x="1641920" y="808813"/>
                    <a:pt x="1645158" y="804622"/>
                  </a:cubicBezTo>
                  <a:cubicBezTo>
                    <a:pt x="1647350" y="802221"/>
                    <a:pt x="1647350" y="798546"/>
                    <a:pt x="1645158" y="796145"/>
                  </a:cubicBezTo>
                  <a:cubicBezTo>
                    <a:pt x="1640999" y="792562"/>
                    <a:pt x="1635171" y="791640"/>
                    <a:pt x="1630109" y="793764"/>
                  </a:cubicBezTo>
                  <a:cubicBezTo>
                    <a:pt x="1631277" y="784250"/>
                    <a:pt x="1630988" y="774615"/>
                    <a:pt x="1629251" y="765189"/>
                  </a:cubicBezTo>
                  <a:cubicBezTo>
                    <a:pt x="1631537" y="764046"/>
                    <a:pt x="1633823" y="763188"/>
                    <a:pt x="1636205" y="762141"/>
                  </a:cubicBezTo>
                  <a:cubicBezTo>
                    <a:pt x="1638586" y="761093"/>
                    <a:pt x="1642682" y="757092"/>
                    <a:pt x="1640777" y="753378"/>
                  </a:cubicBezTo>
                  <a:cubicBezTo>
                    <a:pt x="1640158" y="751652"/>
                    <a:pt x="1638735" y="750336"/>
                    <a:pt x="1636967" y="749853"/>
                  </a:cubicBezTo>
                  <a:cubicBezTo>
                    <a:pt x="1634686" y="749007"/>
                    <a:pt x="1632230" y="748745"/>
                    <a:pt x="1629823" y="749091"/>
                  </a:cubicBezTo>
                  <a:cubicBezTo>
                    <a:pt x="1628495" y="749417"/>
                    <a:pt x="1627190" y="749831"/>
                    <a:pt x="1625918" y="750330"/>
                  </a:cubicBezTo>
                  <a:cubicBezTo>
                    <a:pt x="1624775" y="746043"/>
                    <a:pt x="1623346" y="741757"/>
                    <a:pt x="1621917" y="737661"/>
                  </a:cubicBezTo>
                  <a:cubicBezTo>
                    <a:pt x="1619441" y="730899"/>
                    <a:pt x="1616774" y="724326"/>
                    <a:pt x="1614011" y="717659"/>
                  </a:cubicBezTo>
                  <a:lnTo>
                    <a:pt x="1620107" y="716230"/>
                  </a:lnTo>
                  <a:cubicBezTo>
                    <a:pt x="1626965" y="714420"/>
                    <a:pt x="1637633" y="712992"/>
                    <a:pt x="1640205" y="704991"/>
                  </a:cubicBezTo>
                  <a:cubicBezTo>
                    <a:pt x="1640708" y="703296"/>
                    <a:pt x="1640231" y="701463"/>
                    <a:pt x="1638967" y="700228"/>
                  </a:cubicBezTo>
                  <a:cubicBezTo>
                    <a:pt x="1633347" y="694799"/>
                    <a:pt x="1624393" y="698609"/>
                    <a:pt x="1618012" y="700228"/>
                  </a:cubicBezTo>
                  <a:lnTo>
                    <a:pt x="1608487" y="703467"/>
                  </a:lnTo>
                  <a:cubicBezTo>
                    <a:pt x="1607439" y="700895"/>
                    <a:pt x="1606391" y="698323"/>
                    <a:pt x="1605248" y="695847"/>
                  </a:cubicBezTo>
                  <a:lnTo>
                    <a:pt x="1604391" y="693656"/>
                  </a:lnTo>
                  <a:lnTo>
                    <a:pt x="1604391" y="693656"/>
                  </a:lnTo>
                  <a:cubicBezTo>
                    <a:pt x="1610980" y="694352"/>
                    <a:pt x="1617521" y="691960"/>
                    <a:pt x="1622108" y="687179"/>
                  </a:cubicBezTo>
                  <a:cubicBezTo>
                    <a:pt x="1623352" y="684990"/>
                    <a:pt x="1622636" y="682208"/>
                    <a:pt x="1620488" y="680892"/>
                  </a:cubicBezTo>
                  <a:cubicBezTo>
                    <a:pt x="1616924" y="679003"/>
                    <a:pt x="1612799" y="678462"/>
                    <a:pt x="1608868" y="679368"/>
                  </a:cubicBezTo>
                  <a:cubicBezTo>
                    <a:pt x="1605629" y="679368"/>
                    <a:pt x="1602391" y="679368"/>
                    <a:pt x="1599343" y="679368"/>
                  </a:cubicBezTo>
                  <a:cubicBezTo>
                    <a:pt x="1598771" y="677749"/>
                    <a:pt x="1598200" y="676130"/>
                    <a:pt x="1597724" y="674511"/>
                  </a:cubicBezTo>
                  <a:cubicBezTo>
                    <a:pt x="1596272" y="670007"/>
                    <a:pt x="1595064" y="665428"/>
                    <a:pt x="1594104" y="660795"/>
                  </a:cubicBezTo>
                  <a:cubicBezTo>
                    <a:pt x="1600581" y="660795"/>
                    <a:pt x="1606963" y="661461"/>
                    <a:pt x="1613154" y="661842"/>
                  </a:cubicBezTo>
                  <a:cubicBezTo>
                    <a:pt x="1623536" y="662509"/>
                    <a:pt x="1639634" y="663747"/>
                    <a:pt x="1645825" y="653175"/>
                  </a:cubicBezTo>
                  <a:cubicBezTo>
                    <a:pt x="1646910" y="651372"/>
                    <a:pt x="1646327" y="649031"/>
                    <a:pt x="1644524" y="647946"/>
                  </a:cubicBezTo>
                  <a:cubicBezTo>
                    <a:pt x="1644245" y="647778"/>
                    <a:pt x="1643946" y="647647"/>
                    <a:pt x="1643634" y="647555"/>
                  </a:cubicBezTo>
                  <a:cubicBezTo>
                    <a:pt x="1638154" y="646953"/>
                    <a:pt x="1632610" y="647308"/>
                    <a:pt x="1627251" y="648603"/>
                  </a:cubicBezTo>
                  <a:cubicBezTo>
                    <a:pt x="1621387" y="649079"/>
                    <a:pt x="1615494" y="649079"/>
                    <a:pt x="1609630" y="648603"/>
                  </a:cubicBezTo>
                  <a:cubicBezTo>
                    <a:pt x="1604047" y="648269"/>
                    <a:pt x="1598449" y="648269"/>
                    <a:pt x="1592866" y="648603"/>
                  </a:cubicBezTo>
                  <a:cubicBezTo>
                    <a:pt x="1592866" y="646317"/>
                    <a:pt x="1592866" y="644031"/>
                    <a:pt x="1592866" y="641649"/>
                  </a:cubicBezTo>
                  <a:cubicBezTo>
                    <a:pt x="1593098" y="635987"/>
                    <a:pt x="1593766" y="630350"/>
                    <a:pt x="1594866" y="624790"/>
                  </a:cubicBezTo>
                  <a:cubicBezTo>
                    <a:pt x="1600391" y="624790"/>
                    <a:pt x="1606010" y="624790"/>
                    <a:pt x="1611535" y="623933"/>
                  </a:cubicBezTo>
                  <a:cubicBezTo>
                    <a:pt x="1623251" y="623076"/>
                    <a:pt x="1635062" y="621933"/>
                    <a:pt x="1646682" y="620409"/>
                  </a:cubicBezTo>
                  <a:cubicBezTo>
                    <a:pt x="1672400" y="617075"/>
                    <a:pt x="1697546" y="610217"/>
                    <a:pt x="1722882" y="606407"/>
                  </a:cubicBezTo>
                  <a:lnTo>
                    <a:pt x="1728597" y="605645"/>
                  </a:lnTo>
                  <a:cubicBezTo>
                    <a:pt x="1733074" y="605073"/>
                    <a:pt x="1737551" y="604692"/>
                    <a:pt x="1742027" y="603930"/>
                  </a:cubicBezTo>
                  <a:cubicBezTo>
                    <a:pt x="1748228" y="602742"/>
                    <a:pt x="1754315" y="601021"/>
                    <a:pt x="1760220" y="598787"/>
                  </a:cubicBezTo>
                  <a:cubicBezTo>
                    <a:pt x="1766697" y="596501"/>
                    <a:pt x="1772888" y="593643"/>
                    <a:pt x="1779270" y="590881"/>
                  </a:cubicBezTo>
                  <a:lnTo>
                    <a:pt x="1787271" y="587262"/>
                  </a:lnTo>
                  <a:lnTo>
                    <a:pt x="1788890" y="586595"/>
                  </a:lnTo>
                  <a:lnTo>
                    <a:pt x="1794320" y="584404"/>
                  </a:lnTo>
                  <a:cubicBezTo>
                    <a:pt x="1800511" y="581928"/>
                    <a:pt x="1806702" y="579356"/>
                    <a:pt x="1812798" y="576594"/>
                  </a:cubicBezTo>
                  <a:cubicBezTo>
                    <a:pt x="1815560" y="575355"/>
                    <a:pt x="1818227" y="573927"/>
                    <a:pt x="1820989" y="572498"/>
                  </a:cubicBezTo>
                  <a:lnTo>
                    <a:pt x="1824323" y="570879"/>
                  </a:lnTo>
                  <a:lnTo>
                    <a:pt x="1827657" y="569355"/>
                  </a:lnTo>
                  <a:cubicBezTo>
                    <a:pt x="1836432" y="566662"/>
                    <a:pt x="1845049" y="563482"/>
                    <a:pt x="1853470" y="559830"/>
                  </a:cubicBezTo>
                  <a:lnTo>
                    <a:pt x="1853946" y="559830"/>
                  </a:lnTo>
                  <a:cubicBezTo>
                    <a:pt x="1859854" y="562911"/>
                    <a:pt x="1864947" y="567351"/>
                    <a:pt x="1868805" y="572784"/>
                  </a:cubicBezTo>
                  <a:cubicBezTo>
                    <a:pt x="1870400" y="574582"/>
                    <a:pt x="1871864" y="576492"/>
                    <a:pt x="1873187" y="578499"/>
                  </a:cubicBezTo>
                  <a:lnTo>
                    <a:pt x="1866424" y="582309"/>
                  </a:lnTo>
                  <a:cubicBezTo>
                    <a:pt x="1856899" y="587071"/>
                    <a:pt x="1848517" y="591834"/>
                    <a:pt x="1839182" y="596310"/>
                  </a:cubicBezTo>
                  <a:cubicBezTo>
                    <a:pt x="1830006" y="600021"/>
                    <a:pt x="1820625" y="603201"/>
                    <a:pt x="1811084" y="605835"/>
                  </a:cubicBezTo>
                  <a:cubicBezTo>
                    <a:pt x="1800990" y="608923"/>
                    <a:pt x="1791123" y="612710"/>
                    <a:pt x="1781556" y="617170"/>
                  </a:cubicBezTo>
                  <a:cubicBezTo>
                    <a:pt x="1777460" y="619075"/>
                    <a:pt x="1780413" y="626124"/>
                    <a:pt x="1784604" y="624600"/>
                  </a:cubicBezTo>
                  <a:cubicBezTo>
                    <a:pt x="1794418" y="621881"/>
                    <a:pt x="1804370" y="619687"/>
                    <a:pt x="1814417" y="618027"/>
                  </a:cubicBezTo>
                  <a:cubicBezTo>
                    <a:pt x="1824187" y="615641"/>
                    <a:pt x="1833745" y="612456"/>
                    <a:pt x="1842992" y="608502"/>
                  </a:cubicBezTo>
                  <a:cubicBezTo>
                    <a:pt x="1851154" y="605003"/>
                    <a:pt x="1859134" y="601093"/>
                    <a:pt x="1866900" y="596787"/>
                  </a:cubicBezTo>
                  <a:cubicBezTo>
                    <a:pt x="1871091" y="594596"/>
                    <a:pt x="1875282" y="592405"/>
                    <a:pt x="1879568" y="590405"/>
                  </a:cubicBezTo>
                  <a:lnTo>
                    <a:pt x="1880140" y="591262"/>
                  </a:lnTo>
                  <a:cubicBezTo>
                    <a:pt x="1881950" y="594120"/>
                    <a:pt x="1883855" y="596882"/>
                    <a:pt x="1885855" y="599644"/>
                  </a:cubicBezTo>
                  <a:cubicBezTo>
                    <a:pt x="1886418" y="601236"/>
                    <a:pt x="1886895" y="602858"/>
                    <a:pt x="1887284" y="604502"/>
                  </a:cubicBezTo>
                  <a:cubicBezTo>
                    <a:pt x="1889169" y="611534"/>
                    <a:pt x="1891589" y="618412"/>
                    <a:pt x="1894523" y="625076"/>
                  </a:cubicBezTo>
                  <a:cubicBezTo>
                    <a:pt x="1899571" y="639173"/>
                    <a:pt x="1904048" y="653651"/>
                    <a:pt x="1908620" y="667748"/>
                  </a:cubicBezTo>
                  <a:cubicBezTo>
                    <a:pt x="1918052" y="698643"/>
                    <a:pt x="1929539" y="728873"/>
                    <a:pt x="1943005" y="758235"/>
                  </a:cubicBezTo>
                  <a:cubicBezTo>
                    <a:pt x="1954530" y="783667"/>
                    <a:pt x="1969484" y="810432"/>
                    <a:pt x="1996535" y="820434"/>
                  </a:cubicBezTo>
                  <a:cubicBezTo>
                    <a:pt x="1998076" y="821053"/>
                    <a:pt x="1999670" y="821531"/>
                    <a:pt x="2001298" y="821862"/>
                  </a:cubicBezTo>
                  <a:cubicBezTo>
                    <a:pt x="2003965" y="833197"/>
                    <a:pt x="2006727" y="844532"/>
                    <a:pt x="2010061" y="855581"/>
                  </a:cubicBezTo>
                  <a:cubicBezTo>
                    <a:pt x="2020538" y="889395"/>
                    <a:pt x="2029111" y="923780"/>
                    <a:pt x="2038636" y="958070"/>
                  </a:cubicBezTo>
                  <a:cubicBezTo>
                    <a:pt x="2048161" y="992360"/>
                    <a:pt x="2053685" y="1028269"/>
                    <a:pt x="2062067" y="1062845"/>
                  </a:cubicBezTo>
                  <a:cubicBezTo>
                    <a:pt x="2070449" y="1097421"/>
                    <a:pt x="2079117" y="1132568"/>
                    <a:pt x="2088928" y="1166953"/>
                  </a:cubicBezTo>
                  <a:cubicBezTo>
                    <a:pt x="2093405" y="1182765"/>
                    <a:pt x="2097691" y="1198671"/>
                    <a:pt x="2103692" y="1213912"/>
                  </a:cubicBezTo>
                  <a:cubicBezTo>
                    <a:pt x="2108930" y="1227437"/>
                    <a:pt x="2113217" y="1241439"/>
                    <a:pt x="2117598" y="1255250"/>
                  </a:cubicBezTo>
                  <a:cubicBezTo>
                    <a:pt x="2126552" y="1284682"/>
                    <a:pt x="2132171" y="1314781"/>
                    <a:pt x="2139410" y="1344690"/>
                  </a:cubicBezTo>
                  <a:cubicBezTo>
                    <a:pt x="2140172" y="1348024"/>
                    <a:pt x="2144363" y="1346881"/>
                    <a:pt x="2144649" y="1343928"/>
                  </a:cubicBezTo>
                  <a:cubicBezTo>
                    <a:pt x="2148840" y="1311733"/>
                    <a:pt x="2137696" y="1278491"/>
                    <a:pt x="2128171" y="1248201"/>
                  </a:cubicBezTo>
                  <a:cubicBezTo>
                    <a:pt x="2117979" y="1215721"/>
                    <a:pt x="2109121" y="1182955"/>
                    <a:pt x="2100644" y="1150189"/>
                  </a:cubicBezTo>
                  <a:cubicBezTo>
                    <a:pt x="2091118" y="1115613"/>
                    <a:pt x="2082641" y="1080847"/>
                    <a:pt x="2074545" y="1045414"/>
                  </a:cubicBezTo>
                  <a:cubicBezTo>
                    <a:pt x="2066449" y="1009981"/>
                    <a:pt x="2059019" y="975501"/>
                    <a:pt x="2049589" y="940639"/>
                  </a:cubicBezTo>
                  <a:cubicBezTo>
                    <a:pt x="2040064" y="907873"/>
                    <a:pt x="2031397" y="875012"/>
                    <a:pt x="2021014" y="842722"/>
                  </a:cubicBezTo>
                  <a:cubicBezTo>
                    <a:pt x="2018824" y="835864"/>
                    <a:pt x="2016824" y="828816"/>
                    <a:pt x="2015014" y="821767"/>
                  </a:cubicBezTo>
                  <a:cubicBezTo>
                    <a:pt x="2023751" y="821377"/>
                    <a:pt x="2032174" y="818393"/>
                    <a:pt x="2039207" y="813195"/>
                  </a:cubicBezTo>
                  <a:cubicBezTo>
                    <a:pt x="2051201" y="804095"/>
                    <a:pt x="2059761" y="791203"/>
                    <a:pt x="2063496" y="776619"/>
                  </a:cubicBezTo>
                  <a:cubicBezTo>
                    <a:pt x="2069378" y="771052"/>
                    <a:pt x="2074388" y="764629"/>
                    <a:pt x="2078355" y="757569"/>
                  </a:cubicBezTo>
                  <a:cubicBezTo>
                    <a:pt x="2082665" y="749712"/>
                    <a:pt x="2084956" y="740908"/>
                    <a:pt x="2085023" y="731947"/>
                  </a:cubicBezTo>
                  <a:lnTo>
                    <a:pt x="2089785" y="734518"/>
                  </a:lnTo>
                  <a:cubicBezTo>
                    <a:pt x="2091118" y="735280"/>
                    <a:pt x="2092452" y="736233"/>
                    <a:pt x="2093690" y="737090"/>
                  </a:cubicBezTo>
                  <a:lnTo>
                    <a:pt x="2093690" y="737090"/>
                  </a:lnTo>
                  <a:cubicBezTo>
                    <a:pt x="2096548" y="747948"/>
                    <a:pt x="2099215" y="758902"/>
                    <a:pt x="2101691" y="769951"/>
                  </a:cubicBezTo>
                  <a:cubicBezTo>
                    <a:pt x="2105406" y="786810"/>
                    <a:pt x="2109026" y="803765"/>
                    <a:pt x="2112645" y="820624"/>
                  </a:cubicBezTo>
                  <a:cubicBezTo>
                    <a:pt x="2112645" y="823101"/>
                    <a:pt x="2112645" y="825577"/>
                    <a:pt x="2112169" y="828054"/>
                  </a:cubicBezTo>
                  <a:cubicBezTo>
                    <a:pt x="2111597" y="843770"/>
                    <a:pt x="2112169" y="859391"/>
                    <a:pt x="2112740" y="875012"/>
                  </a:cubicBezTo>
                  <a:cubicBezTo>
                    <a:pt x="2113598" y="903587"/>
                    <a:pt x="2117598" y="932638"/>
                    <a:pt x="2135505" y="955308"/>
                  </a:cubicBezTo>
                  <a:cubicBezTo>
                    <a:pt x="2139417" y="960241"/>
                    <a:pt x="2144002" y="964602"/>
                    <a:pt x="2149126" y="968262"/>
                  </a:cubicBezTo>
                  <a:cubicBezTo>
                    <a:pt x="2159222" y="1004076"/>
                    <a:pt x="2169986" y="1039794"/>
                    <a:pt x="2181035" y="1075323"/>
                  </a:cubicBezTo>
                  <a:cubicBezTo>
                    <a:pt x="2189702" y="1103136"/>
                    <a:pt x="2198561" y="1130949"/>
                    <a:pt x="2208657" y="1158285"/>
                  </a:cubicBezTo>
                  <a:cubicBezTo>
                    <a:pt x="2213801" y="1172287"/>
                    <a:pt x="2219230" y="1186289"/>
                    <a:pt x="2224373" y="1200386"/>
                  </a:cubicBezTo>
                  <a:cubicBezTo>
                    <a:pt x="2226850" y="1206958"/>
                    <a:pt x="2229231" y="1213721"/>
                    <a:pt x="2231708" y="1220388"/>
                  </a:cubicBezTo>
                  <a:cubicBezTo>
                    <a:pt x="2233928" y="1227739"/>
                    <a:pt x="2237132" y="1234756"/>
                    <a:pt x="2241233" y="1241248"/>
                  </a:cubicBezTo>
                  <a:cubicBezTo>
                    <a:pt x="2242666" y="1243882"/>
                    <a:pt x="2245963" y="1244855"/>
                    <a:pt x="2248597" y="1243422"/>
                  </a:cubicBezTo>
                  <a:cubicBezTo>
                    <a:pt x="2250426" y="1242426"/>
                    <a:pt x="2251525" y="1240471"/>
                    <a:pt x="2251424" y="1238391"/>
                  </a:cubicBezTo>
                  <a:cubicBezTo>
                    <a:pt x="2250747" y="1230126"/>
                    <a:pt x="2248754" y="1222023"/>
                    <a:pt x="2245519" y="1214388"/>
                  </a:cubicBezTo>
                  <a:cubicBezTo>
                    <a:pt x="2242566" y="1205625"/>
                    <a:pt x="2239232" y="1196957"/>
                    <a:pt x="2235994" y="1188289"/>
                  </a:cubicBezTo>
                  <a:cubicBezTo>
                    <a:pt x="2229707" y="1171620"/>
                    <a:pt x="2223326" y="1155047"/>
                    <a:pt x="2216944" y="1138283"/>
                  </a:cubicBezTo>
                  <a:cubicBezTo>
                    <a:pt x="2204942" y="1104755"/>
                    <a:pt x="2194751" y="1070560"/>
                    <a:pt x="2184464" y="1036556"/>
                  </a:cubicBezTo>
                  <a:cubicBezTo>
                    <a:pt x="2178558" y="1016744"/>
                    <a:pt x="2172653" y="996932"/>
                    <a:pt x="2166938" y="977025"/>
                  </a:cubicBezTo>
                  <a:cubicBezTo>
                    <a:pt x="2177217" y="980152"/>
                    <a:pt x="2188159" y="980383"/>
                    <a:pt x="2198561" y="977691"/>
                  </a:cubicBezTo>
                  <a:cubicBezTo>
                    <a:pt x="2208862" y="974964"/>
                    <a:pt x="2217951" y="968860"/>
                    <a:pt x="2224374" y="960356"/>
                  </a:cubicBezTo>
                  <a:cubicBezTo>
                    <a:pt x="2225231" y="963690"/>
                    <a:pt x="2226183" y="967023"/>
                    <a:pt x="2226945" y="969881"/>
                  </a:cubicBezTo>
                  <a:cubicBezTo>
                    <a:pt x="2230850" y="985788"/>
                    <a:pt x="2232374" y="1001980"/>
                    <a:pt x="2235899" y="1017506"/>
                  </a:cubicBezTo>
                  <a:cubicBezTo>
                    <a:pt x="2239423" y="1033032"/>
                    <a:pt x="2243995" y="1050272"/>
                    <a:pt x="2247805" y="1066750"/>
                  </a:cubicBezTo>
                  <a:cubicBezTo>
                    <a:pt x="2251615" y="1083228"/>
                    <a:pt x="2254853" y="1101231"/>
                    <a:pt x="2258568" y="1118471"/>
                  </a:cubicBezTo>
                  <a:cubicBezTo>
                    <a:pt x="2265998" y="1152475"/>
                    <a:pt x="2274189" y="1186289"/>
                    <a:pt x="2284190" y="1219531"/>
                  </a:cubicBezTo>
                  <a:cubicBezTo>
                    <a:pt x="2288858" y="1235343"/>
                    <a:pt x="2294382" y="1250773"/>
                    <a:pt x="2299240" y="1266490"/>
                  </a:cubicBezTo>
                  <a:cubicBezTo>
                    <a:pt x="2303295" y="1282389"/>
                    <a:pt x="2308877" y="1297860"/>
                    <a:pt x="2315909" y="1312686"/>
                  </a:cubicBezTo>
                  <a:cubicBezTo>
                    <a:pt x="2320862" y="1322211"/>
                    <a:pt x="2333339" y="1313829"/>
                    <a:pt x="2329434" y="1304494"/>
                  </a:cubicBezTo>
                  <a:cubicBezTo>
                    <a:pt x="2323760" y="1290629"/>
                    <a:pt x="2318800" y="1276481"/>
                    <a:pt x="2314575" y="1262108"/>
                  </a:cubicBezTo>
                  <a:cubicBezTo>
                    <a:pt x="2309717" y="1246392"/>
                    <a:pt x="2304288" y="1230961"/>
                    <a:pt x="2299430" y="1215245"/>
                  </a:cubicBezTo>
                  <a:cubicBezTo>
                    <a:pt x="2289905" y="1182574"/>
                    <a:pt x="2280380" y="1149808"/>
                    <a:pt x="2272665" y="1116661"/>
                  </a:cubicBezTo>
                  <a:cubicBezTo>
                    <a:pt x="2268950" y="1100945"/>
                    <a:pt x="2265712" y="1085038"/>
                    <a:pt x="2262188" y="1069036"/>
                  </a:cubicBezTo>
                  <a:cubicBezTo>
                    <a:pt x="2258663" y="1053034"/>
                    <a:pt x="2253806" y="1036365"/>
                    <a:pt x="2249710" y="1019887"/>
                  </a:cubicBezTo>
                  <a:cubicBezTo>
                    <a:pt x="2245614" y="1003409"/>
                    <a:pt x="2244185" y="987597"/>
                    <a:pt x="2240185" y="971691"/>
                  </a:cubicBezTo>
                  <a:cubicBezTo>
                    <a:pt x="2238280" y="964071"/>
                    <a:pt x="2236089" y="956451"/>
                    <a:pt x="2234470" y="948831"/>
                  </a:cubicBezTo>
                  <a:cubicBezTo>
                    <a:pt x="2233898" y="945973"/>
                    <a:pt x="2233517" y="943020"/>
                    <a:pt x="2233136" y="940163"/>
                  </a:cubicBezTo>
                  <a:cubicBezTo>
                    <a:pt x="2236799" y="937352"/>
                    <a:pt x="2240151" y="934159"/>
                    <a:pt x="2243138" y="930638"/>
                  </a:cubicBezTo>
                  <a:cubicBezTo>
                    <a:pt x="2249683" y="922653"/>
                    <a:pt x="2254865" y="913642"/>
                    <a:pt x="2258473" y="903968"/>
                  </a:cubicBezTo>
                  <a:cubicBezTo>
                    <a:pt x="2259616" y="912159"/>
                    <a:pt x="2260854" y="920351"/>
                    <a:pt x="2262473" y="928542"/>
                  </a:cubicBezTo>
                  <a:cubicBezTo>
                    <a:pt x="2269331" y="962832"/>
                    <a:pt x="2275618" y="997218"/>
                    <a:pt x="2284000" y="1031127"/>
                  </a:cubicBezTo>
                  <a:cubicBezTo>
                    <a:pt x="2288191" y="1047891"/>
                    <a:pt x="2292858" y="1064655"/>
                    <a:pt x="2298192" y="1081133"/>
                  </a:cubicBezTo>
                  <a:cubicBezTo>
                    <a:pt x="2303435" y="1098552"/>
                    <a:pt x="2307633" y="1116268"/>
                    <a:pt x="2310765" y="1134187"/>
                  </a:cubicBezTo>
                  <a:cubicBezTo>
                    <a:pt x="2318004" y="1169716"/>
                    <a:pt x="2324386" y="1205529"/>
                    <a:pt x="2334292" y="1240391"/>
                  </a:cubicBezTo>
                  <a:cubicBezTo>
                    <a:pt x="2339531" y="1258679"/>
                    <a:pt x="2346008" y="1276681"/>
                    <a:pt x="2352866" y="1294398"/>
                  </a:cubicBezTo>
                  <a:cubicBezTo>
                    <a:pt x="2359689" y="1312784"/>
                    <a:pt x="2367446" y="1330809"/>
                    <a:pt x="2376107" y="1348405"/>
                  </a:cubicBezTo>
                  <a:cubicBezTo>
                    <a:pt x="2384108" y="1364025"/>
                    <a:pt x="2393347" y="1378980"/>
                    <a:pt x="2402015" y="1394220"/>
                  </a:cubicBezTo>
                  <a:cubicBezTo>
                    <a:pt x="2400532" y="1405332"/>
                    <a:pt x="2396805" y="1416026"/>
                    <a:pt x="2391061" y="1425652"/>
                  </a:cubicBezTo>
                  <a:cubicBezTo>
                    <a:pt x="2383233" y="1438142"/>
                    <a:pt x="2373605" y="1449408"/>
                    <a:pt x="2362486" y="1459085"/>
                  </a:cubicBezTo>
                  <a:cubicBezTo>
                    <a:pt x="2351246" y="1469562"/>
                    <a:pt x="2338864" y="1478135"/>
                    <a:pt x="2327148" y="1487660"/>
                  </a:cubicBezTo>
                  <a:cubicBezTo>
                    <a:pt x="2321528" y="1492327"/>
                    <a:pt x="2315813" y="1497185"/>
                    <a:pt x="2310479" y="1501852"/>
                  </a:cubicBezTo>
                  <a:cubicBezTo>
                    <a:pt x="2304665" y="1506265"/>
                    <a:pt x="2300182" y="1512198"/>
                    <a:pt x="2297525" y="1518997"/>
                  </a:cubicBezTo>
                  <a:cubicBezTo>
                    <a:pt x="2296937" y="1521344"/>
                    <a:pt x="2298363" y="1523724"/>
                    <a:pt x="2300710" y="1524312"/>
                  </a:cubicBezTo>
                  <a:cubicBezTo>
                    <a:pt x="2301383" y="1524481"/>
                    <a:pt x="2302088" y="1524488"/>
                    <a:pt x="2302764" y="1524331"/>
                  </a:cubicBezTo>
                  <a:cubicBezTo>
                    <a:pt x="2308886" y="1521770"/>
                    <a:pt x="2314474" y="1518087"/>
                    <a:pt x="2319242" y="1513472"/>
                  </a:cubicBezTo>
                  <a:cubicBezTo>
                    <a:pt x="2325434" y="1508710"/>
                    <a:pt x="2331434" y="1503376"/>
                    <a:pt x="2337626" y="1498423"/>
                  </a:cubicBezTo>
                  <a:cubicBezTo>
                    <a:pt x="2350223" y="1488272"/>
                    <a:pt x="2362303" y="1477495"/>
                    <a:pt x="2373821" y="1466133"/>
                  </a:cubicBezTo>
                  <a:cubicBezTo>
                    <a:pt x="2390877" y="1450674"/>
                    <a:pt x="2403503" y="1430947"/>
                    <a:pt x="2410397" y="1408983"/>
                  </a:cubicBezTo>
                  <a:lnTo>
                    <a:pt x="2414016" y="1415746"/>
                  </a:lnTo>
                  <a:lnTo>
                    <a:pt x="2414016" y="1418794"/>
                  </a:lnTo>
                  <a:lnTo>
                    <a:pt x="2414016" y="1423747"/>
                  </a:lnTo>
                  <a:cubicBezTo>
                    <a:pt x="2414016" y="1425434"/>
                    <a:pt x="2413921" y="1427119"/>
                    <a:pt x="2413730" y="14287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xmlns="" id="{44280F54-B8A3-4C6A-B7B1-F1CAEAD5738A}"/>
                </a:ext>
              </a:extLst>
            </p:cNvPr>
            <p:cNvSpPr/>
            <p:nvPr/>
          </p:nvSpPr>
          <p:spPr>
            <a:xfrm>
              <a:off x="2597686" y="3814361"/>
              <a:ext cx="1146809" cy="379188"/>
            </a:xfrm>
            <a:custGeom>
              <a:avLst/>
              <a:gdLst>
                <a:gd name="connsiteX0" fmla="*/ 706689 w 712078"/>
                <a:gd name="connsiteY0" fmla="*/ 19085 h 235446"/>
                <a:gd name="connsiteX1" fmla="*/ 711261 w 712078"/>
                <a:gd name="connsiteY1" fmla="*/ 10702 h 235446"/>
                <a:gd name="connsiteX2" fmla="*/ 700497 w 712078"/>
                <a:gd name="connsiteY2" fmla="*/ 2130 h 235446"/>
                <a:gd name="connsiteX3" fmla="*/ 671351 w 712078"/>
                <a:gd name="connsiteY3" fmla="*/ 39373 h 235446"/>
                <a:gd name="connsiteX4" fmla="*/ 640395 w 712078"/>
                <a:gd name="connsiteY4" fmla="*/ 74901 h 235446"/>
                <a:gd name="connsiteX5" fmla="*/ 570672 w 712078"/>
                <a:gd name="connsiteY5" fmla="*/ 132527 h 235446"/>
                <a:gd name="connsiteX6" fmla="*/ 407508 w 712078"/>
                <a:gd name="connsiteY6" fmla="*/ 193583 h 235446"/>
                <a:gd name="connsiteX7" fmla="*/ 322926 w 712078"/>
                <a:gd name="connsiteY7" fmla="*/ 208632 h 235446"/>
                <a:gd name="connsiteX8" fmla="*/ 225009 w 712078"/>
                <a:gd name="connsiteY8" fmla="*/ 219110 h 235446"/>
                <a:gd name="connsiteX9" fmla="*/ 122616 w 712078"/>
                <a:gd name="connsiteY9" fmla="*/ 217395 h 235446"/>
                <a:gd name="connsiteX10" fmla="*/ 69847 w 712078"/>
                <a:gd name="connsiteY10" fmla="*/ 212252 h 235446"/>
                <a:gd name="connsiteX11" fmla="*/ 34700 w 712078"/>
                <a:gd name="connsiteY11" fmla="*/ 206822 h 235446"/>
                <a:gd name="connsiteX12" fmla="*/ 34700 w 712078"/>
                <a:gd name="connsiteY12" fmla="*/ 206822 h 235446"/>
                <a:gd name="connsiteX13" fmla="*/ 22603 w 712078"/>
                <a:gd name="connsiteY13" fmla="*/ 195487 h 235446"/>
                <a:gd name="connsiteX14" fmla="*/ 17174 w 712078"/>
                <a:gd name="connsiteY14" fmla="*/ 174437 h 235446"/>
                <a:gd name="connsiteX15" fmla="*/ 15174 w 712078"/>
                <a:gd name="connsiteY15" fmla="*/ 149768 h 235446"/>
                <a:gd name="connsiteX16" fmla="*/ 8601 w 712078"/>
                <a:gd name="connsiteY16" fmla="*/ 130718 h 235446"/>
                <a:gd name="connsiteX17" fmla="*/ 2791 w 712078"/>
                <a:gd name="connsiteY17" fmla="*/ 132242 h 235446"/>
                <a:gd name="connsiteX18" fmla="*/ 600 w 712078"/>
                <a:gd name="connsiteY18" fmla="*/ 153292 h 235446"/>
                <a:gd name="connsiteX19" fmla="*/ 3744 w 712078"/>
                <a:gd name="connsiteY19" fmla="*/ 182534 h 235446"/>
                <a:gd name="connsiteX20" fmla="*/ 13935 w 712078"/>
                <a:gd name="connsiteY20" fmla="*/ 207299 h 235446"/>
                <a:gd name="connsiteX21" fmla="*/ 31557 w 712078"/>
                <a:gd name="connsiteY21" fmla="*/ 214252 h 235446"/>
                <a:gd name="connsiteX22" fmla="*/ 121092 w 712078"/>
                <a:gd name="connsiteY22" fmla="*/ 230063 h 235446"/>
                <a:gd name="connsiteX23" fmla="*/ 225105 w 712078"/>
                <a:gd name="connsiteY23" fmla="*/ 235016 h 235446"/>
                <a:gd name="connsiteX24" fmla="*/ 325498 w 712078"/>
                <a:gd name="connsiteY24" fmla="*/ 224825 h 235446"/>
                <a:gd name="connsiteX25" fmla="*/ 411890 w 712078"/>
                <a:gd name="connsiteY25" fmla="*/ 210061 h 235446"/>
                <a:gd name="connsiteX26" fmla="*/ 576482 w 712078"/>
                <a:gd name="connsiteY26" fmla="*/ 150244 h 235446"/>
                <a:gd name="connsiteX27" fmla="*/ 647919 w 712078"/>
                <a:gd name="connsiteY27" fmla="*/ 93760 h 235446"/>
                <a:gd name="connsiteX28" fmla="*/ 706689 w 712078"/>
                <a:gd name="connsiteY28" fmla="*/ 19085 h 235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12078" h="235446">
                  <a:moveTo>
                    <a:pt x="706689" y="19085"/>
                  </a:moveTo>
                  <a:cubicBezTo>
                    <a:pt x="708417" y="16407"/>
                    <a:pt x="709946" y="13605"/>
                    <a:pt x="711261" y="10702"/>
                  </a:cubicBezTo>
                  <a:cubicBezTo>
                    <a:pt x="714785" y="3749"/>
                    <a:pt x="706117" y="-3775"/>
                    <a:pt x="700497" y="2130"/>
                  </a:cubicBezTo>
                  <a:cubicBezTo>
                    <a:pt x="689734" y="13560"/>
                    <a:pt x="681447" y="27085"/>
                    <a:pt x="671351" y="39373"/>
                  </a:cubicBezTo>
                  <a:cubicBezTo>
                    <a:pt x="661254" y="51660"/>
                    <a:pt x="651253" y="63566"/>
                    <a:pt x="640395" y="74901"/>
                  </a:cubicBezTo>
                  <a:cubicBezTo>
                    <a:pt x="619549" y="96837"/>
                    <a:pt x="596140" y="116185"/>
                    <a:pt x="570672" y="132527"/>
                  </a:cubicBezTo>
                  <a:cubicBezTo>
                    <a:pt x="521046" y="164150"/>
                    <a:pt x="464182" y="181391"/>
                    <a:pt x="407508" y="193583"/>
                  </a:cubicBezTo>
                  <a:cubicBezTo>
                    <a:pt x="379505" y="199583"/>
                    <a:pt x="351216" y="204251"/>
                    <a:pt x="322926" y="208632"/>
                  </a:cubicBezTo>
                  <a:cubicBezTo>
                    <a:pt x="290505" y="213926"/>
                    <a:pt x="257816" y="217424"/>
                    <a:pt x="225009" y="219110"/>
                  </a:cubicBezTo>
                  <a:cubicBezTo>
                    <a:pt x="190871" y="220300"/>
                    <a:pt x="156695" y="219728"/>
                    <a:pt x="122616" y="217395"/>
                  </a:cubicBezTo>
                  <a:cubicBezTo>
                    <a:pt x="104899" y="216252"/>
                    <a:pt x="87468" y="214728"/>
                    <a:pt x="69847" y="212252"/>
                  </a:cubicBezTo>
                  <a:cubicBezTo>
                    <a:pt x="58131" y="210632"/>
                    <a:pt x="46416" y="208632"/>
                    <a:pt x="34700" y="206822"/>
                  </a:cubicBezTo>
                  <a:lnTo>
                    <a:pt x="34700" y="206822"/>
                  </a:lnTo>
                  <a:cubicBezTo>
                    <a:pt x="30604" y="202345"/>
                    <a:pt x="25651" y="200917"/>
                    <a:pt x="22603" y="195487"/>
                  </a:cubicBezTo>
                  <a:cubicBezTo>
                    <a:pt x="19463" y="188883"/>
                    <a:pt x="17620" y="181737"/>
                    <a:pt x="17174" y="174437"/>
                  </a:cubicBezTo>
                  <a:cubicBezTo>
                    <a:pt x="16221" y="166246"/>
                    <a:pt x="15650" y="157959"/>
                    <a:pt x="15174" y="149768"/>
                  </a:cubicBezTo>
                  <a:cubicBezTo>
                    <a:pt x="15782" y="142773"/>
                    <a:pt x="13393" y="135849"/>
                    <a:pt x="8601" y="130718"/>
                  </a:cubicBezTo>
                  <a:cubicBezTo>
                    <a:pt x="6573" y="129557"/>
                    <a:pt x="3988" y="130234"/>
                    <a:pt x="2791" y="132242"/>
                  </a:cubicBezTo>
                  <a:cubicBezTo>
                    <a:pt x="87" y="138911"/>
                    <a:pt x="-672" y="146209"/>
                    <a:pt x="600" y="153292"/>
                  </a:cubicBezTo>
                  <a:cubicBezTo>
                    <a:pt x="977" y="163100"/>
                    <a:pt x="2028" y="172870"/>
                    <a:pt x="3744" y="182534"/>
                  </a:cubicBezTo>
                  <a:cubicBezTo>
                    <a:pt x="5163" y="191471"/>
                    <a:pt x="8653" y="199951"/>
                    <a:pt x="13935" y="207299"/>
                  </a:cubicBezTo>
                  <a:cubicBezTo>
                    <a:pt x="17551" y="213346"/>
                    <a:pt x="24786" y="216201"/>
                    <a:pt x="31557" y="214252"/>
                  </a:cubicBezTo>
                  <a:cubicBezTo>
                    <a:pt x="61097" y="221122"/>
                    <a:pt x="90985" y="226400"/>
                    <a:pt x="121092" y="230063"/>
                  </a:cubicBezTo>
                  <a:cubicBezTo>
                    <a:pt x="155559" y="234662"/>
                    <a:pt x="190356" y="236319"/>
                    <a:pt x="225105" y="235016"/>
                  </a:cubicBezTo>
                  <a:cubicBezTo>
                    <a:pt x="258739" y="233574"/>
                    <a:pt x="292260" y="230171"/>
                    <a:pt x="325498" y="224825"/>
                  </a:cubicBezTo>
                  <a:cubicBezTo>
                    <a:pt x="354073" y="220634"/>
                    <a:pt x="383220" y="215966"/>
                    <a:pt x="411890" y="210061"/>
                  </a:cubicBezTo>
                  <a:cubicBezTo>
                    <a:pt x="469779" y="199712"/>
                    <a:pt x="525456" y="179477"/>
                    <a:pt x="576482" y="150244"/>
                  </a:cubicBezTo>
                  <a:cubicBezTo>
                    <a:pt x="602503" y="134392"/>
                    <a:pt x="626493" y="115424"/>
                    <a:pt x="647919" y="93760"/>
                  </a:cubicBezTo>
                  <a:cubicBezTo>
                    <a:pt x="669688" y="70663"/>
                    <a:pt x="689356" y="45672"/>
                    <a:pt x="706689" y="190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xmlns="" id="{B8F71472-65F6-4593-8B47-5273B6ECBA92}"/>
                </a:ext>
              </a:extLst>
            </p:cNvPr>
            <p:cNvSpPr/>
            <p:nvPr/>
          </p:nvSpPr>
          <p:spPr>
            <a:xfrm>
              <a:off x="3737341" y="3756164"/>
              <a:ext cx="23945" cy="39354"/>
            </a:xfrm>
            <a:custGeom>
              <a:avLst/>
              <a:gdLst>
                <a:gd name="connsiteX0" fmla="*/ 2386 w 14868"/>
                <a:gd name="connsiteY0" fmla="*/ 21502 h 24436"/>
                <a:gd name="connsiteX1" fmla="*/ 10311 w 14868"/>
                <a:gd name="connsiteY1" fmla="*/ 23674 h 24436"/>
                <a:gd name="connsiteX2" fmla="*/ 12483 w 14868"/>
                <a:gd name="connsiteY2" fmla="*/ 21502 h 24436"/>
                <a:gd name="connsiteX3" fmla="*/ 12959 w 14868"/>
                <a:gd name="connsiteY3" fmla="*/ 20740 h 24436"/>
                <a:gd name="connsiteX4" fmla="*/ 13816 w 14868"/>
                <a:gd name="connsiteY4" fmla="*/ 4738 h 24436"/>
                <a:gd name="connsiteX5" fmla="*/ 5503 w 14868"/>
                <a:gd name="connsiteY5" fmla="*/ 288 h 24436"/>
                <a:gd name="connsiteX6" fmla="*/ 1053 w 14868"/>
                <a:gd name="connsiteY6" fmla="*/ 4738 h 24436"/>
                <a:gd name="connsiteX7" fmla="*/ 1910 w 14868"/>
                <a:gd name="connsiteY7" fmla="*/ 20740 h 24436"/>
                <a:gd name="connsiteX8" fmla="*/ 2386 w 14868"/>
                <a:gd name="connsiteY8" fmla="*/ 21502 h 24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68" h="24436">
                  <a:moveTo>
                    <a:pt x="2386" y="21502"/>
                  </a:moveTo>
                  <a:cubicBezTo>
                    <a:pt x="3975" y="24290"/>
                    <a:pt x="7523" y="25262"/>
                    <a:pt x="10311" y="23674"/>
                  </a:cubicBezTo>
                  <a:cubicBezTo>
                    <a:pt x="11216" y="23158"/>
                    <a:pt x="11967" y="22407"/>
                    <a:pt x="12483" y="21502"/>
                  </a:cubicBezTo>
                  <a:cubicBezTo>
                    <a:pt x="12663" y="21262"/>
                    <a:pt x="12822" y="21007"/>
                    <a:pt x="12959" y="20740"/>
                  </a:cubicBezTo>
                  <a:cubicBezTo>
                    <a:pt x="16197" y="16549"/>
                    <a:pt x="14483" y="9501"/>
                    <a:pt x="13816" y="4738"/>
                  </a:cubicBezTo>
                  <a:cubicBezTo>
                    <a:pt x="12750" y="1214"/>
                    <a:pt x="9028" y="-779"/>
                    <a:pt x="5503" y="288"/>
                  </a:cubicBezTo>
                  <a:cubicBezTo>
                    <a:pt x="3369" y="933"/>
                    <a:pt x="1699" y="2604"/>
                    <a:pt x="1053" y="4738"/>
                  </a:cubicBezTo>
                  <a:cubicBezTo>
                    <a:pt x="386" y="9501"/>
                    <a:pt x="-1329" y="16549"/>
                    <a:pt x="1910" y="20740"/>
                  </a:cubicBezTo>
                  <a:cubicBezTo>
                    <a:pt x="2047" y="21007"/>
                    <a:pt x="2206" y="21262"/>
                    <a:pt x="2386" y="215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xmlns="" id="{62DAA98F-6E0B-4F02-8111-B71E9880B418}"/>
                </a:ext>
              </a:extLst>
            </p:cNvPr>
            <p:cNvSpPr/>
            <p:nvPr/>
          </p:nvSpPr>
          <p:spPr>
            <a:xfrm>
              <a:off x="2590370" y="3918118"/>
              <a:ext cx="21016" cy="79393"/>
            </a:xfrm>
            <a:custGeom>
              <a:avLst/>
              <a:gdLst>
                <a:gd name="connsiteX0" fmla="*/ 12192 w 13049"/>
                <a:gd name="connsiteY0" fmla="*/ 44576 h 49297"/>
                <a:gd name="connsiteX1" fmla="*/ 13049 w 13049"/>
                <a:gd name="connsiteY1" fmla="*/ 20192 h 49297"/>
                <a:gd name="connsiteX2" fmla="*/ 11525 w 13049"/>
                <a:gd name="connsiteY2" fmla="*/ 7714 h 49297"/>
                <a:gd name="connsiteX3" fmla="*/ 6382 w 13049"/>
                <a:gd name="connsiteY3" fmla="*/ 761 h 49297"/>
                <a:gd name="connsiteX4" fmla="*/ 2343 w 13049"/>
                <a:gd name="connsiteY4" fmla="*/ 916 h 49297"/>
                <a:gd name="connsiteX5" fmla="*/ 1714 w 13049"/>
                <a:gd name="connsiteY5" fmla="*/ 1999 h 49297"/>
                <a:gd name="connsiteX6" fmla="*/ 0 w 13049"/>
                <a:gd name="connsiteY6" fmla="*/ 11524 h 49297"/>
                <a:gd name="connsiteX7" fmla="*/ 1333 w 13049"/>
                <a:gd name="connsiteY7" fmla="*/ 22573 h 49297"/>
                <a:gd name="connsiteX8" fmla="*/ 3238 w 13049"/>
                <a:gd name="connsiteY8" fmla="*/ 45052 h 49297"/>
                <a:gd name="connsiteX9" fmla="*/ 7953 w 13049"/>
                <a:gd name="connsiteY9" fmla="*/ 49291 h 49297"/>
                <a:gd name="connsiteX10" fmla="*/ 12192 w 13049"/>
                <a:gd name="connsiteY10" fmla="*/ 44576 h 49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49" h="49297">
                  <a:moveTo>
                    <a:pt x="12192" y="44576"/>
                  </a:moveTo>
                  <a:cubicBezTo>
                    <a:pt x="12192" y="36385"/>
                    <a:pt x="13049" y="28288"/>
                    <a:pt x="13049" y="20192"/>
                  </a:cubicBezTo>
                  <a:cubicBezTo>
                    <a:pt x="13065" y="15985"/>
                    <a:pt x="12553" y="11794"/>
                    <a:pt x="11525" y="7714"/>
                  </a:cubicBezTo>
                  <a:cubicBezTo>
                    <a:pt x="10468" y="4976"/>
                    <a:pt x="8691" y="2573"/>
                    <a:pt x="6382" y="761"/>
                  </a:cubicBezTo>
                  <a:cubicBezTo>
                    <a:pt x="5224" y="-311"/>
                    <a:pt x="3416" y="-242"/>
                    <a:pt x="2343" y="916"/>
                  </a:cubicBezTo>
                  <a:cubicBezTo>
                    <a:pt x="2056" y="1226"/>
                    <a:pt x="1841" y="1596"/>
                    <a:pt x="1714" y="1999"/>
                  </a:cubicBezTo>
                  <a:cubicBezTo>
                    <a:pt x="579" y="5047"/>
                    <a:pt x="-2" y="8272"/>
                    <a:pt x="0" y="11524"/>
                  </a:cubicBezTo>
                  <a:cubicBezTo>
                    <a:pt x="257" y="15228"/>
                    <a:pt x="702" y="18915"/>
                    <a:pt x="1333" y="22573"/>
                  </a:cubicBezTo>
                  <a:cubicBezTo>
                    <a:pt x="2286" y="30003"/>
                    <a:pt x="2762" y="37528"/>
                    <a:pt x="3238" y="45052"/>
                  </a:cubicBezTo>
                  <a:cubicBezTo>
                    <a:pt x="3370" y="47525"/>
                    <a:pt x="5481" y="49422"/>
                    <a:pt x="7953" y="49291"/>
                  </a:cubicBezTo>
                  <a:cubicBezTo>
                    <a:pt x="10426" y="49160"/>
                    <a:pt x="12323" y="47049"/>
                    <a:pt x="12192" y="445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xmlns="" id="{D2B3507C-02FA-458C-84F9-0CDA85DB032B}"/>
                </a:ext>
              </a:extLst>
            </p:cNvPr>
            <p:cNvSpPr/>
            <p:nvPr/>
          </p:nvSpPr>
          <p:spPr>
            <a:xfrm>
              <a:off x="2704278" y="2636297"/>
              <a:ext cx="24377" cy="13978"/>
            </a:xfrm>
            <a:custGeom>
              <a:avLst/>
              <a:gdLst>
                <a:gd name="connsiteX0" fmla="*/ 3186 w 15136"/>
                <a:gd name="connsiteY0" fmla="*/ 8573 h 8679"/>
                <a:gd name="connsiteX1" fmla="*/ 8425 w 15136"/>
                <a:gd name="connsiteY1" fmla="*/ 8573 h 8679"/>
                <a:gd name="connsiteX2" fmla="*/ 10996 w 15136"/>
                <a:gd name="connsiteY2" fmla="*/ 8573 h 8679"/>
                <a:gd name="connsiteX3" fmla="*/ 13663 w 15136"/>
                <a:gd name="connsiteY3" fmla="*/ 7144 h 8679"/>
                <a:gd name="connsiteX4" fmla="*/ 14612 w 15136"/>
                <a:gd name="connsiteY4" fmla="*/ 2663 h 8679"/>
                <a:gd name="connsiteX5" fmla="*/ 13663 w 15136"/>
                <a:gd name="connsiteY5" fmla="*/ 1715 h 8679"/>
                <a:gd name="connsiteX6" fmla="*/ 11663 w 15136"/>
                <a:gd name="connsiteY6" fmla="*/ 476 h 8679"/>
                <a:gd name="connsiteX7" fmla="*/ 8425 w 15136"/>
                <a:gd name="connsiteY7" fmla="*/ 0 h 8679"/>
                <a:gd name="connsiteX8" fmla="*/ 3186 w 15136"/>
                <a:gd name="connsiteY8" fmla="*/ 0 h 8679"/>
                <a:gd name="connsiteX9" fmla="*/ 192 w 15136"/>
                <a:gd name="connsiteY9" fmla="*/ 5578 h 8679"/>
                <a:gd name="connsiteX10" fmla="*/ 3186 w 15136"/>
                <a:gd name="connsiteY10" fmla="*/ 8572 h 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36" h="8679">
                  <a:moveTo>
                    <a:pt x="3186" y="8573"/>
                  </a:moveTo>
                  <a:lnTo>
                    <a:pt x="8425" y="8573"/>
                  </a:lnTo>
                  <a:cubicBezTo>
                    <a:pt x="9276" y="8715"/>
                    <a:pt x="10145" y="8715"/>
                    <a:pt x="10996" y="8573"/>
                  </a:cubicBezTo>
                  <a:cubicBezTo>
                    <a:pt x="11915" y="8154"/>
                    <a:pt x="12806" y="7676"/>
                    <a:pt x="13663" y="7144"/>
                  </a:cubicBezTo>
                  <a:cubicBezTo>
                    <a:pt x="15163" y="6169"/>
                    <a:pt x="15587" y="4163"/>
                    <a:pt x="14612" y="2663"/>
                  </a:cubicBezTo>
                  <a:cubicBezTo>
                    <a:pt x="14366" y="2284"/>
                    <a:pt x="14042" y="1961"/>
                    <a:pt x="13663" y="1715"/>
                  </a:cubicBezTo>
                  <a:cubicBezTo>
                    <a:pt x="12901" y="1715"/>
                    <a:pt x="12520" y="762"/>
                    <a:pt x="11663" y="476"/>
                  </a:cubicBezTo>
                  <a:cubicBezTo>
                    <a:pt x="10610" y="172"/>
                    <a:pt x="9521" y="11"/>
                    <a:pt x="8425" y="0"/>
                  </a:cubicBezTo>
                  <a:lnTo>
                    <a:pt x="3186" y="0"/>
                  </a:lnTo>
                  <a:cubicBezTo>
                    <a:pt x="819" y="714"/>
                    <a:pt x="-522" y="3211"/>
                    <a:pt x="192" y="5578"/>
                  </a:cubicBezTo>
                  <a:cubicBezTo>
                    <a:pt x="625" y="7015"/>
                    <a:pt x="1749" y="8139"/>
                    <a:pt x="3186" y="857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xmlns="" id="{C2014149-DF17-403B-B5DC-7FEB771C6445}"/>
                </a:ext>
              </a:extLst>
            </p:cNvPr>
            <p:cNvSpPr/>
            <p:nvPr/>
          </p:nvSpPr>
          <p:spPr>
            <a:xfrm>
              <a:off x="2861499" y="4324170"/>
              <a:ext cx="44113" cy="23185"/>
            </a:xfrm>
            <a:custGeom>
              <a:avLst/>
              <a:gdLst>
                <a:gd name="connsiteX0" fmla="*/ 18530 w 27391"/>
                <a:gd name="connsiteY0" fmla="*/ 0 h 14396"/>
                <a:gd name="connsiteX1" fmla="*/ 13100 w 27391"/>
                <a:gd name="connsiteY1" fmla="*/ 762 h 14396"/>
                <a:gd name="connsiteX2" fmla="*/ 6052 w 27391"/>
                <a:gd name="connsiteY2" fmla="*/ 762 h 14396"/>
                <a:gd name="connsiteX3" fmla="*/ 48 w 27391"/>
                <a:gd name="connsiteY3" fmla="*/ 8379 h 14396"/>
                <a:gd name="connsiteX4" fmla="*/ 6052 w 27391"/>
                <a:gd name="connsiteY4" fmla="*/ 14383 h 14396"/>
                <a:gd name="connsiteX5" fmla="*/ 27388 w 27391"/>
                <a:gd name="connsiteY5" fmla="*/ 5334 h 14396"/>
                <a:gd name="connsiteX6" fmla="*/ 18530 w 27391"/>
                <a:gd name="connsiteY6" fmla="*/ 0 h 14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1" h="14396">
                  <a:moveTo>
                    <a:pt x="18530" y="0"/>
                  </a:moveTo>
                  <a:cubicBezTo>
                    <a:pt x="16815" y="0"/>
                    <a:pt x="14815" y="667"/>
                    <a:pt x="13100" y="762"/>
                  </a:cubicBezTo>
                  <a:cubicBezTo>
                    <a:pt x="11386" y="857"/>
                    <a:pt x="8338" y="762"/>
                    <a:pt x="6052" y="762"/>
                  </a:cubicBezTo>
                  <a:cubicBezTo>
                    <a:pt x="2291" y="1207"/>
                    <a:pt x="-397" y="4618"/>
                    <a:pt x="48" y="8379"/>
                  </a:cubicBezTo>
                  <a:cubicBezTo>
                    <a:pt x="421" y="11527"/>
                    <a:pt x="2903" y="14010"/>
                    <a:pt x="6052" y="14383"/>
                  </a:cubicBezTo>
                  <a:cubicBezTo>
                    <a:pt x="12148" y="14383"/>
                    <a:pt x="27674" y="15145"/>
                    <a:pt x="27388" y="5334"/>
                  </a:cubicBezTo>
                  <a:cubicBezTo>
                    <a:pt x="27197" y="667"/>
                    <a:pt x="22054" y="190"/>
                    <a:pt x="1853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xmlns="" id="{7F638DF5-A175-46DF-8058-71ED50AE1D58}"/>
                </a:ext>
              </a:extLst>
            </p:cNvPr>
            <p:cNvSpPr/>
            <p:nvPr/>
          </p:nvSpPr>
          <p:spPr>
            <a:xfrm>
              <a:off x="3646946" y="4079965"/>
              <a:ext cx="41707" cy="40002"/>
            </a:xfrm>
            <a:custGeom>
              <a:avLst/>
              <a:gdLst>
                <a:gd name="connsiteX0" fmla="*/ 21747 w 25897"/>
                <a:gd name="connsiteY0" fmla="*/ 1041 h 24838"/>
                <a:gd name="connsiteX1" fmla="*/ 11203 w 25897"/>
                <a:gd name="connsiteY1" fmla="*/ 3848 h 24838"/>
                <a:gd name="connsiteX2" fmla="*/ 11175 w 25897"/>
                <a:gd name="connsiteY2" fmla="*/ 3899 h 24838"/>
                <a:gd name="connsiteX3" fmla="*/ 7746 w 25897"/>
                <a:gd name="connsiteY3" fmla="*/ 7709 h 24838"/>
                <a:gd name="connsiteX4" fmla="*/ 7745 w 25897"/>
                <a:gd name="connsiteY4" fmla="*/ 7708 h 24838"/>
                <a:gd name="connsiteX5" fmla="*/ 7745 w 25897"/>
                <a:gd name="connsiteY5" fmla="*/ 7708 h 24838"/>
                <a:gd name="connsiteX6" fmla="*/ 4507 w 25897"/>
                <a:gd name="connsiteY6" fmla="*/ 10280 h 24838"/>
                <a:gd name="connsiteX7" fmla="*/ 4031 w 25897"/>
                <a:gd name="connsiteY7" fmla="*/ 10280 h 24838"/>
                <a:gd name="connsiteX8" fmla="*/ 316 w 25897"/>
                <a:gd name="connsiteY8" fmla="*/ 15329 h 24838"/>
                <a:gd name="connsiteX9" fmla="*/ 1935 w 25897"/>
                <a:gd name="connsiteY9" fmla="*/ 22472 h 24838"/>
                <a:gd name="connsiteX10" fmla="*/ 15842 w 25897"/>
                <a:gd name="connsiteY10" fmla="*/ 21710 h 24838"/>
                <a:gd name="connsiteX11" fmla="*/ 25367 w 25897"/>
                <a:gd name="connsiteY11" fmla="*/ 11138 h 24838"/>
                <a:gd name="connsiteX12" fmla="*/ 21747 w 25897"/>
                <a:gd name="connsiteY12" fmla="*/ 1041 h 24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897" h="24838">
                  <a:moveTo>
                    <a:pt x="21747" y="1041"/>
                  </a:moveTo>
                  <a:cubicBezTo>
                    <a:pt x="18060" y="-1095"/>
                    <a:pt x="13340" y="162"/>
                    <a:pt x="11203" y="3848"/>
                  </a:cubicBezTo>
                  <a:cubicBezTo>
                    <a:pt x="11194" y="3865"/>
                    <a:pt x="11184" y="3882"/>
                    <a:pt x="11175" y="3899"/>
                  </a:cubicBezTo>
                  <a:cubicBezTo>
                    <a:pt x="10166" y="5284"/>
                    <a:pt x="9017" y="6561"/>
                    <a:pt x="7746" y="7709"/>
                  </a:cubicBezTo>
                  <a:lnTo>
                    <a:pt x="7745" y="7708"/>
                  </a:lnTo>
                  <a:lnTo>
                    <a:pt x="7745" y="7708"/>
                  </a:lnTo>
                  <a:lnTo>
                    <a:pt x="4507" y="10280"/>
                  </a:lnTo>
                  <a:cubicBezTo>
                    <a:pt x="5936" y="9137"/>
                    <a:pt x="4507" y="10280"/>
                    <a:pt x="4031" y="10280"/>
                  </a:cubicBezTo>
                  <a:cubicBezTo>
                    <a:pt x="2219" y="11454"/>
                    <a:pt x="898" y="13249"/>
                    <a:pt x="316" y="15329"/>
                  </a:cubicBezTo>
                  <a:cubicBezTo>
                    <a:pt x="-437" y="17829"/>
                    <a:pt x="177" y="20541"/>
                    <a:pt x="1935" y="22472"/>
                  </a:cubicBezTo>
                  <a:cubicBezTo>
                    <a:pt x="5459" y="26854"/>
                    <a:pt x="12127" y="24282"/>
                    <a:pt x="15842" y="21710"/>
                  </a:cubicBezTo>
                  <a:cubicBezTo>
                    <a:pt x="19645" y="18807"/>
                    <a:pt x="22875" y="15222"/>
                    <a:pt x="25367" y="11138"/>
                  </a:cubicBezTo>
                  <a:cubicBezTo>
                    <a:pt x="26795" y="7340"/>
                    <a:pt x="25263" y="3067"/>
                    <a:pt x="21747" y="10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xmlns="" id="{BB9849E0-1C86-4368-B54B-392F5F064BA6}"/>
                </a:ext>
              </a:extLst>
            </p:cNvPr>
            <p:cNvSpPr/>
            <p:nvPr/>
          </p:nvSpPr>
          <p:spPr>
            <a:xfrm>
              <a:off x="2679276" y="3923525"/>
              <a:ext cx="20774" cy="35172"/>
            </a:xfrm>
            <a:custGeom>
              <a:avLst/>
              <a:gdLst>
                <a:gd name="connsiteX0" fmla="*/ 5279 w 12899"/>
                <a:gd name="connsiteY0" fmla="*/ 20550 h 21839"/>
                <a:gd name="connsiteX1" fmla="*/ 11610 w 12899"/>
                <a:gd name="connsiteY1" fmla="*/ 20506 h 21839"/>
                <a:gd name="connsiteX2" fmla="*/ 12899 w 12899"/>
                <a:gd name="connsiteY2" fmla="*/ 17312 h 21839"/>
                <a:gd name="connsiteX3" fmla="*/ 9565 w 12899"/>
                <a:gd name="connsiteY3" fmla="*/ 4929 h 21839"/>
                <a:gd name="connsiteX4" fmla="*/ 40 w 12899"/>
                <a:gd name="connsiteY4" fmla="*/ 4929 h 21839"/>
                <a:gd name="connsiteX5" fmla="*/ 1660 w 12899"/>
                <a:gd name="connsiteY5" fmla="*/ 12930 h 21839"/>
                <a:gd name="connsiteX6" fmla="*/ 5279 w 12899"/>
                <a:gd name="connsiteY6" fmla="*/ 20550 h 2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99" h="21839">
                  <a:moveTo>
                    <a:pt x="5279" y="20550"/>
                  </a:moveTo>
                  <a:cubicBezTo>
                    <a:pt x="7039" y="22286"/>
                    <a:pt x="9874" y="22267"/>
                    <a:pt x="11610" y="20506"/>
                  </a:cubicBezTo>
                  <a:cubicBezTo>
                    <a:pt x="12449" y="19656"/>
                    <a:pt x="12913" y="18506"/>
                    <a:pt x="12899" y="17312"/>
                  </a:cubicBezTo>
                  <a:cubicBezTo>
                    <a:pt x="12899" y="13026"/>
                    <a:pt x="9661" y="9406"/>
                    <a:pt x="9565" y="4929"/>
                  </a:cubicBezTo>
                  <a:cubicBezTo>
                    <a:pt x="9565" y="-1643"/>
                    <a:pt x="-722" y="-1643"/>
                    <a:pt x="40" y="4929"/>
                  </a:cubicBezTo>
                  <a:cubicBezTo>
                    <a:pt x="194" y="7660"/>
                    <a:pt x="740" y="10354"/>
                    <a:pt x="1660" y="12930"/>
                  </a:cubicBezTo>
                  <a:cubicBezTo>
                    <a:pt x="2302" y="15702"/>
                    <a:pt x="3537" y="18301"/>
                    <a:pt x="5279" y="205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xmlns="" id="{1554CA92-1A93-4BF5-97C5-6BCBC49AFD6D}"/>
                </a:ext>
              </a:extLst>
            </p:cNvPr>
            <p:cNvSpPr/>
            <p:nvPr/>
          </p:nvSpPr>
          <p:spPr>
            <a:xfrm>
              <a:off x="2710163" y="4022465"/>
              <a:ext cx="23091" cy="69134"/>
            </a:xfrm>
            <a:custGeom>
              <a:avLst/>
              <a:gdLst>
                <a:gd name="connsiteX0" fmla="*/ 1627 w 14338"/>
                <a:gd name="connsiteY0" fmla="*/ 2645 h 42927"/>
                <a:gd name="connsiteX1" fmla="*/ 865 w 14338"/>
                <a:gd name="connsiteY1" fmla="*/ 23314 h 42927"/>
                <a:gd name="connsiteX2" fmla="*/ 7246 w 14338"/>
                <a:gd name="connsiteY2" fmla="*/ 42364 h 42927"/>
                <a:gd name="connsiteX3" fmla="*/ 11818 w 14338"/>
                <a:gd name="connsiteY3" fmla="*/ 41793 h 42927"/>
                <a:gd name="connsiteX4" fmla="*/ 12390 w 14338"/>
                <a:gd name="connsiteY4" fmla="*/ 23504 h 42927"/>
                <a:gd name="connsiteX5" fmla="*/ 8104 w 14338"/>
                <a:gd name="connsiteY5" fmla="*/ 2454 h 42927"/>
                <a:gd name="connsiteX6" fmla="*/ 4008 w 14338"/>
                <a:gd name="connsiteY6" fmla="*/ 119 h 42927"/>
                <a:gd name="connsiteX7" fmla="*/ 1627 w 14338"/>
                <a:gd name="connsiteY7" fmla="*/ 2645 h 4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38" h="42927">
                  <a:moveTo>
                    <a:pt x="1627" y="2645"/>
                  </a:moveTo>
                  <a:cubicBezTo>
                    <a:pt x="-244" y="9379"/>
                    <a:pt x="-505" y="16460"/>
                    <a:pt x="865" y="23314"/>
                  </a:cubicBezTo>
                  <a:cubicBezTo>
                    <a:pt x="1627" y="29315"/>
                    <a:pt x="865" y="39602"/>
                    <a:pt x="7246" y="42364"/>
                  </a:cubicBezTo>
                  <a:cubicBezTo>
                    <a:pt x="8710" y="43293"/>
                    <a:pt x="10628" y="43054"/>
                    <a:pt x="11818" y="41793"/>
                  </a:cubicBezTo>
                  <a:cubicBezTo>
                    <a:pt x="16486" y="37125"/>
                    <a:pt x="13438" y="29219"/>
                    <a:pt x="12390" y="23504"/>
                  </a:cubicBezTo>
                  <a:cubicBezTo>
                    <a:pt x="11586" y="16375"/>
                    <a:pt x="10152" y="9330"/>
                    <a:pt x="8104" y="2454"/>
                  </a:cubicBezTo>
                  <a:cubicBezTo>
                    <a:pt x="7618" y="678"/>
                    <a:pt x="5784" y="-367"/>
                    <a:pt x="4008" y="119"/>
                  </a:cubicBezTo>
                  <a:cubicBezTo>
                    <a:pt x="2804" y="449"/>
                    <a:pt x="1885" y="1423"/>
                    <a:pt x="1627" y="26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xmlns="" id="{3F1C9101-D751-49E6-A1B3-E7F690110190}"/>
                </a:ext>
              </a:extLst>
            </p:cNvPr>
            <p:cNvSpPr/>
            <p:nvPr/>
          </p:nvSpPr>
          <p:spPr>
            <a:xfrm>
              <a:off x="2676923" y="2807663"/>
              <a:ext cx="30183" cy="60066"/>
            </a:xfrm>
            <a:custGeom>
              <a:avLst/>
              <a:gdLst>
                <a:gd name="connsiteX0" fmla="*/ 6168 w 18741"/>
                <a:gd name="connsiteY0" fmla="*/ 33993 h 37296"/>
                <a:gd name="connsiteX1" fmla="*/ 15439 w 18741"/>
                <a:gd name="connsiteY1" fmla="*/ 36343 h 37296"/>
                <a:gd name="connsiteX2" fmla="*/ 18742 w 18741"/>
                <a:gd name="connsiteY2" fmla="*/ 30469 h 37296"/>
                <a:gd name="connsiteX3" fmla="*/ 11883 w 18741"/>
                <a:gd name="connsiteY3" fmla="*/ 4180 h 37296"/>
                <a:gd name="connsiteX4" fmla="*/ 4179 w 18741"/>
                <a:gd name="connsiteY4" fmla="*/ 311 h 37296"/>
                <a:gd name="connsiteX5" fmla="*/ 168 w 18741"/>
                <a:gd name="connsiteY5" fmla="*/ 7514 h 37296"/>
                <a:gd name="connsiteX6" fmla="*/ 6169 w 18741"/>
                <a:gd name="connsiteY6" fmla="*/ 33993 h 3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741" h="37296">
                  <a:moveTo>
                    <a:pt x="6168" y="33993"/>
                  </a:moveTo>
                  <a:cubicBezTo>
                    <a:pt x="8079" y="37202"/>
                    <a:pt x="12230" y="38254"/>
                    <a:pt x="15439" y="36343"/>
                  </a:cubicBezTo>
                  <a:cubicBezTo>
                    <a:pt x="17507" y="35112"/>
                    <a:pt x="18764" y="32875"/>
                    <a:pt x="18742" y="30469"/>
                  </a:cubicBezTo>
                  <a:cubicBezTo>
                    <a:pt x="17787" y="21411"/>
                    <a:pt x="15475" y="12549"/>
                    <a:pt x="11883" y="4180"/>
                  </a:cubicBezTo>
                  <a:cubicBezTo>
                    <a:pt x="10824" y="984"/>
                    <a:pt x="7375" y="-748"/>
                    <a:pt x="4179" y="311"/>
                  </a:cubicBezTo>
                  <a:cubicBezTo>
                    <a:pt x="1175" y="1307"/>
                    <a:pt x="-567" y="4436"/>
                    <a:pt x="168" y="7514"/>
                  </a:cubicBezTo>
                  <a:cubicBezTo>
                    <a:pt x="852" y="16588"/>
                    <a:pt x="2874" y="25511"/>
                    <a:pt x="6169" y="339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xmlns="" id="{6235E57D-8A48-48B5-A478-0ED9371E91F2}"/>
                </a:ext>
              </a:extLst>
            </p:cNvPr>
            <p:cNvSpPr/>
            <p:nvPr/>
          </p:nvSpPr>
          <p:spPr>
            <a:xfrm>
              <a:off x="2707926" y="2942420"/>
              <a:ext cx="231242" cy="1021102"/>
            </a:xfrm>
            <a:custGeom>
              <a:avLst/>
              <a:gdLst>
                <a:gd name="connsiteX0" fmla="*/ 253 w 143583"/>
                <a:gd name="connsiteY0" fmla="*/ 5279 h 634024"/>
                <a:gd name="connsiteX1" fmla="*/ 18637 w 143583"/>
                <a:gd name="connsiteY1" fmla="*/ 96624 h 634024"/>
                <a:gd name="connsiteX2" fmla="*/ 34448 w 143583"/>
                <a:gd name="connsiteY2" fmla="*/ 143678 h 634024"/>
                <a:gd name="connsiteX3" fmla="*/ 45212 w 143583"/>
                <a:gd name="connsiteY3" fmla="*/ 191874 h 634024"/>
                <a:gd name="connsiteX4" fmla="*/ 51498 w 143583"/>
                <a:gd name="connsiteY4" fmla="*/ 241785 h 634024"/>
                <a:gd name="connsiteX5" fmla="*/ 62833 w 143583"/>
                <a:gd name="connsiteY5" fmla="*/ 291125 h 634024"/>
                <a:gd name="connsiteX6" fmla="*/ 75691 w 143583"/>
                <a:gd name="connsiteY6" fmla="*/ 339702 h 634024"/>
                <a:gd name="connsiteX7" fmla="*/ 83502 w 143583"/>
                <a:gd name="connsiteY7" fmla="*/ 390375 h 634024"/>
                <a:gd name="connsiteX8" fmla="*/ 112839 w 143583"/>
                <a:gd name="connsiteY8" fmla="*/ 516295 h 634024"/>
                <a:gd name="connsiteX9" fmla="*/ 134270 w 143583"/>
                <a:gd name="connsiteY9" fmla="*/ 629738 h 634024"/>
                <a:gd name="connsiteX10" fmla="*/ 138556 w 143583"/>
                <a:gd name="connsiteY10" fmla="*/ 634025 h 634024"/>
                <a:gd name="connsiteX11" fmla="*/ 142843 w 143583"/>
                <a:gd name="connsiteY11" fmla="*/ 629738 h 634024"/>
                <a:gd name="connsiteX12" fmla="*/ 142366 w 143583"/>
                <a:gd name="connsiteY12" fmla="*/ 583542 h 634024"/>
                <a:gd name="connsiteX13" fmla="*/ 134746 w 143583"/>
                <a:gd name="connsiteY13" fmla="*/ 535917 h 634024"/>
                <a:gd name="connsiteX14" fmla="*/ 121126 w 143583"/>
                <a:gd name="connsiteY14" fmla="*/ 489435 h 634024"/>
                <a:gd name="connsiteX15" fmla="*/ 108172 w 143583"/>
                <a:gd name="connsiteY15" fmla="*/ 438000 h 634024"/>
                <a:gd name="connsiteX16" fmla="*/ 98647 w 143583"/>
                <a:gd name="connsiteY16" fmla="*/ 385803 h 634024"/>
                <a:gd name="connsiteX17" fmla="*/ 90741 w 143583"/>
                <a:gd name="connsiteY17" fmla="*/ 335130 h 634024"/>
                <a:gd name="connsiteX18" fmla="*/ 66547 w 143583"/>
                <a:gd name="connsiteY18" fmla="*/ 237213 h 634024"/>
                <a:gd name="connsiteX19" fmla="*/ 58070 w 143583"/>
                <a:gd name="connsiteY19" fmla="*/ 175682 h 634024"/>
                <a:gd name="connsiteX20" fmla="*/ 40544 w 143583"/>
                <a:gd name="connsiteY20" fmla="*/ 114245 h 634024"/>
                <a:gd name="connsiteX21" fmla="*/ 31019 w 143583"/>
                <a:gd name="connsiteY21" fmla="*/ 86909 h 634024"/>
                <a:gd name="connsiteX22" fmla="*/ 25114 w 143583"/>
                <a:gd name="connsiteY22" fmla="*/ 57191 h 634024"/>
                <a:gd name="connsiteX23" fmla="*/ 7778 w 143583"/>
                <a:gd name="connsiteY23" fmla="*/ 1755 h 634024"/>
                <a:gd name="connsiteX24" fmla="*/ 253 w 143583"/>
                <a:gd name="connsiteY24" fmla="*/ 5279 h 634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43583" h="634024">
                  <a:moveTo>
                    <a:pt x="253" y="5279"/>
                  </a:moveTo>
                  <a:cubicBezTo>
                    <a:pt x="11017" y="34807"/>
                    <a:pt x="10921" y="66334"/>
                    <a:pt x="18637" y="96624"/>
                  </a:cubicBezTo>
                  <a:cubicBezTo>
                    <a:pt x="22828" y="112626"/>
                    <a:pt x="29876" y="127771"/>
                    <a:pt x="34448" y="143678"/>
                  </a:cubicBezTo>
                  <a:cubicBezTo>
                    <a:pt x="38980" y="159518"/>
                    <a:pt x="42574" y="175611"/>
                    <a:pt x="45212" y="191874"/>
                  </a:cubicBezTo>
                  <a:cubicBezTo>
                    <a:pt x="47974" y="208448"/>
                    <a:pt x="49021" y="225212"/>
                    <a:pt x="51498" y="241785"/>
                  </a:cubicBezTo>
                  <a:cubicBezTo>
                    <a:pt x="54306" y="258440"/>
                    <a:pt x="58091" y="274914"/>
                    <a:pt x="62833" y="291125"/>
                  </a:cubicBezTo>
                  <a:cubicBezTo>
                    <a:pt x="67214" y="307317"/>
                    <a:pt x="72358" y="323319"/>
                    <a:pt x="75691" y="339702"/>
                  </a:cubicBezTo>
                  <a:cubicBezTo>
                    <a:pt x="79025" y="356085"/>
                    <a:pt x="81025" y="373421"/>
                    <a:pt x="83502" y="390375"/>
                  </a:cubicBezTo>
                  <a:cubicBezTo>
                    <a:pt x="89970" y="433052"/>
                    <a:pt x="99779" y="475155"/>
                    <a:pt x="112839" y="516295"/>
                  </a:cubicBezTo>
                  <a:cubicBezTo>
                    <a:pt x="123794" y="553289"/>
                    <a:pt x="130974" y="591297"/>
                    <a:pt x="134270" y="629738"/>
                  </a:cubicBezTo>
                  <a:cubicBezTo>
                    <a:pt x="134270" y="632105"/>
                    <a:pt x="136189" y="634025"/>
                    <a:pt x="138556" y="634025"/>
                  </a:cubicBezTo>
                  <a:cubicBezTo>
                    <a:pt x="140924" y="634025"/>
                    <a:pt x="142843" y="632105"/>
                    <a:pt x="142843" y="629738"/>
                  </a:cubicBezTo>
                  <a:cubicBezTo>
                    <a:pt x="143970" y="614353"/>
                    <a:pt x="143810" y="598901"/>
                    <a:pt x="142366" y="583542"/>
                  </a:cubicBezTo>
                  <a:cubicBezTo>
                    <a:pt x="141140" y="567484"/>
                    <a:pt x="138591" y="551555"/>
                    <a:pt x="134746" y="535917"/>
                  </a:cubicBezTo>
                  <a:cubicBezTo>
                    <a:pt x="131032" y="520201"/>
                    <a:pt x="125221" y="504961"/>
                    <a:pt x="121126" y="489435"/>
                  </a:cubicBezTo>
                  <a:cubicBezTo>
                    <a:pt x="117030" y="473909"/>
                    <a:pt x="111601" y="455240"/>
                    <a:pt x="108172" y="438000"/>
                  </a:cubicBezTo>
                  <a:cubicBezTo>
                    <a:pt x="104743" y="420760"/>
                    <a:pt x="101123" y="403234"/>
                    <a:pt x="98647" y="385803"/>
                  </a:cubicBezTo>
                  <a:cubicBezTo>
                    <a:pt x="96170" y="368372"/>
                    <a:pt x="94360" y="351894"/>
                    <a:pt x="90741" y="335130"/>
                  </a:cubicBezTo>
                  <a:cubicBezTo>
                    <a:pt x="83407" y="302269"/>
                    <a:pt x="71691" y="270550"/>
                    <a:pt x="66547" y="237213"/>
                  </a:cubicBezTo>
                  <a:cubicBezTo>
                    <a:pt x="63214" y="216829"/>
                    <a:pt x="61880" y="196065"/>
                    <a:pt x="58070" y="175682"/>
                  </a:cubicBezTo>
                  <a:cubicBezTo>
                    <a:pt x="54051" y="154726"/>
                    <a:pt x="48186" y="134167"/>
                    <a:pt x="40544" y="114245"/>
                  </a:cubicBezTo>
                  <a:cubicBezTo>
                    <a:pt x="36842" y="105325"/>
                    <a:pt x="33662" y="96198"/>
                    <a:pt x="31019" y="86909"/>
                  </a:cubicBezTo>
                  <a:cubicBezTo>
                    <a:pt x="28638" y="77383"/>
                    <a:pt x="27114" y="67096"/>
                    <a:pt x="25114" y="57191"/>
                  </a:cubicBezTo>
                  <a:cubicBezTo>
                    <a:pt x="22433" y="37882"/>
                    <a:pt x="16575" y="19151"/>
                    <a:pt x="7778" y="1755"/>
                  </a:cubicBezTo>
                  <a:cubicBezTo>
                    <a:pt x="5206" y="-2055"/>
                    <a:pt x="-1366" y="898"/>
                    <a:pt x="253" y="52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xmlns="" id="{A681431F-6625-4DCF-945A-849020EE6E37}"/>
                </a:ext>
              </a:extLst>
            </p:cNvPr>
            <p:cNvSpPr/>
            <p:nvPr/>
          </p:nvSpPr>
          <p:spPr>
            <a:xfrm>
              <a:off x="2945339" y="4009213"/>
              <a:ext cx="19081" cy="30848"/>
            </a:xfrm>
            <a:custGeom>
              <a:avLst/>
              <a:gdLst>
                <a:gd name="connsiteX0" fmla="*/ 11716 w 11848"/>
                <a:gd name="connsiteY0" fmla="*/ 5158 h 19154"/>
                <a:gd name="connsiteX1" fmla="*/ 5109 w 11848"/>
                <a:gd name="connsiteY1" fmla="*/ 48 h 19154"/>
                <a:gd name="connsiteX2" fmla="*/ 0 w 11848"/>
                <a:gd name="connsiteY2" fmla="*/ 5158 h 19154"/>
                <a:gd name="connsiteX3" fmla="*/ 762 w 11848"/>
                <a:gd name="connsiteY3" fmla="*/ 11920 h 19154"/>
                <a:gd name="connsiteX4" fmla="*/ 1715 w 11848"/>
                <a:gd name="connsiteY4" fmla="*/ 15063 h 19154"/>
                <a:gd name="connsiteX5" fmla="*/ 4382 w 11848"/>
                <a:gd name="connsiteY5" fmla="*/ 17349 h 19154"/>
                <a:gd name="connsiteX6" fmla="*/ 7334 w 11848"/>
                <a:gd name="connsiteY6" fmla="*/ 19064 h 19154"/>
                <a:gd name="connsiteX7" fmla="*/ 10382 w 11848"/>
                <a:gd name="connsiteY7" fmla="*/ 17730 h 19154"/>
                <a:gd name="connsiteX8" fmla="*/ 11144 w 11848"/>
                <a:gd name="connsiteY8" fmla="*/ 15158 h 19154"/>
                <a:gd name="connsiteX9" fmla="*/ 11144 w 11848"/>
                <a:gd name="connsiteY9" fmla="*/ 15159 h 19154"/>
                <a:gd name="connsiteX10" fmla="*/ 11621 w 11848"/>
                <a:gd name="connsiteY10" fmla="*/ 10778 h 19154"/>
                <a:gd name="connsiteX11" fmla="*/ 11621 w 11848"/>
                <a:gd name="connsiteY11" fmla="*/ 10206 h 19154"/>
                <a:gd name="connsiteX12" fmla="*/ 11621 w 11848"/>
                <a:gd name="connsiteY12" fmla="*/ 8682 h 19154"/>
                <a:gd name="connsiteX13" fmla="*/ 11716 w 11848"/>
                <a:gd name="connsiteY13" fmla="*/ 5158 h 1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48" h="19154">
                  <a:moveTo>
                    <a:pt x="11716" y="5158"/>
                  </a:moveTo>
                  <a:cubicBezTo>
                    <a:pt x="11303" y="1922"/>
                    <a:pt x="8345" y="-365"/>
                    <a:pt x="5109" y="48"/>
                  </a:cubicBezTo>
                  <a:cubicBezTo>
                    <a:pt x="2442" y="389"/>
                    <a:pt x="341" y="2490"/>
                    <a:pt x="0" y="5158"/>
                  </a:cubicBezTo>
                  <a:cubicBezTo>
                    <a:pt x="107" y="7426"/>
                    <a:pt x="362" y="9685"/>
                    <a:pt x="762" y="11920"/>
                  </a:cubicBezTo>
                  <a:cubicBezTo>
                    <a:pt x="895" y="13015"/>
                    <a:pt x="1217" y="14079"/>
                    <a:pt x="1715" y="15063"/>
                  </a:cubicBezTo>
                  <a:cubicBezTo>
                    <a:pt x="2308" y="16115"/>
                    <a:pt x="3252" y="16924"/>
                    <a:pt x="4382" y="17349"/>
                  </a:cubicBezTo>
                  <a:cubicBezTo>
                    <a:pt x="5225" y="18134"/>
                    <a:pt x="6234" y="18720"/>
                    <a:pt x="7334" y="19064"/>
                  </a:cubicBezTo>
                  <a:cubicBezTo>
                    <a:pt x="8537" y="19385"/>
                    <a:pt x="9802" y="18831"/>
                    <a:pt x="10382" y="17730"/>
                  </a:cubicBezTo>
                  <a:cubicBezTo>
                    <a:pt x="10821" y="16939"/>
                    <a:pt x="11081" y="16061"/>
                    <a:pt x="11144" y="15158"/>
                  </a:cubicBezTo>
                  <a:lnTo>
                    <a:pt x="11144" y="15159"/>
                  </a:lnTo>
                  <a:cubicBezTo>
                    <a:pt x="11872" y="13818"/>
                    <a:pt x="12043" y="12244"/>
                    <a:pt x="11621" y="10778"/>
                  </a:cubicBezTo>
                  <a:cubicBezTo>
                    <a:pt x="11637" y="10587"/>
                    <a:pt x="11637" y="10396"/>
                    <a:pt x="11621" y="10206"/>
                  </a:cubicBezTo>
                  <a:lnTo>
                    <a:pt x="11621" y="8682"/>
                  </a:lnTo>
                  <a:cubicBezTo>
                    <a:pt x="11552" y="7507"/>
                    <a:pt x="11584" y="6328"/>
                    <a:pt x="11716" y="5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xmlns="" id="{408247DC-E091-4306-B777-F21165CF615B}"/>
                </a:ext>
              </a:extLst>
            </p:cNvPr>
            <p:cNvSpPr/>
            <p:nvPr/>
          </p:nvSpPr>
          <p:spPr>
            <a:xfrm>
              <a:off x="2940391" y="2788263"/>
              <a:ext cx="156418" cy="590568"/>
            </a:xfrm>
            <a:custGeom>
              <a:avLst/>
              <a:gdLst>
                <a:gd name="connsiteX0" fmla="*/ 18502 w 97123"/>
                <a:gd name="connsiteY0" fmla="*/ 93664 h 366696"/>
                <a:gd name="connsiteX1" fmla="*/ 41839 w 97123"/>
                <a:gd name="connsiteY1" fmla="*/ 185581 h 366696"/>
                <a:gd name="connsiteX2" fmla="*/ 65365 w 97123"/>
                <a:gd name="connsiteY2" fmla="*/ 277402 h 366696"/>
                <a:gd name="connsiteX3" fmla="*/ 76414 w 97123"/>
                <a:gd name="connsiteY3" fmla="*/ 322169 h 366696"/>
                <a:gd name="connsiteX4" fmla="*/ 82701 w 97123"/>
                <a:gd name="connsiteY4" fmla="*/ 345505 h 366696"/>
                <a:gd name="connsiteX5" fmla="*/ 90702 w 97123"/>
                <a:gd name="connsiteY5" fmla="*/ 365603 h 366696"/>
                <a:gd name="connsiteX6" fmla="*/ 95820 w 97123"/>
                <a:gd name="connsiteY6" fmla="*/ 365669 h 366696"/>
                <a:gd name="connsiteX7" fmla="*/ 96798 w 97123"/>
                <a:gd name="connsiteY7" fmla="*/ 363984 h 366696"/>
                <a:gd name="connsiteX8" fmla="*/ 95179 w 97123"/>
                <a:gd name="connsiteY8" fmla="*/ 344267 h 366696"/>
                <a:gd name="connsiteX9" fmla="*/ 90130 w 97123"/>
                <a:gd name="connsiteY9" fmla="*/ 320550 h 366696"/>
                <a:gd name="connsiteX10" fmla="*/ 78891 w 97123"/>
                <a:gd name="connsiteY10" fmla="*/ 275782 h 366696"/>
                <a:gd name="connsiteX11" fmla="*/ 54983 w 97123"/>
                <a:gd name="connsiteY11" fmla="*/ 184057 h 366696"/>
                <a:gd name="connsiteX12" fmla="*/ 30885 w 97123"/>
                <a:gd name="connsiteY12" fmla="*/ 92521 h 366696"/>
                <a:gd name="connsiteX13" fmla="*/ 4786 w 97123"/>
                <a:gd name="connsiteY13" fmla="*/ 1748 h 366696"/>
                <a:gd name="connsiteX14" fmla="*/ 24 w 97123"/>
                <a:gd name="connsiteY14" fmla="*/ 2415 h 366696"/>
                <a:gd name="connsiteX15" fmla="*/ 18502 w 97123"/>
                <a:gd name="connsiteY15" fmla="*/ 93664 h 366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7123" h="366696">
                  <a:moveTo>
                    <a:pt x="18502" y="93664"/>
                  </a:moveTo>
                  <a:cubicBezTo>
                    <a:pt x="25932" y="124430"/>
                    <a:pt x="33933" y="155005"/>
                    <a:pt x="41839" y="185581"/>
                  </a:cubicBezTo>
                  <a:cubicBezTo>
                    <a:pt x="49744" y="216156"/>
                    <a:pt x="57650" y="246731"/>
                    <a:pt x="65365" y="277402"/>
                  </a:cubicBezTo>
                  <a:cubicBezTo>
                    <a:pt x="69080" y="292261"/>
                    <a:pt x="72795" y="307215"/>
                    <a:pt x="76414" y="322169"/>
                  </a:cubicBezTo>
                  <a:cubicBezTo>
                    <a:pt x="78319" y="329980"/>
                    <a:pt x="80415" y="337790"/>
                    <a:pt x="82701" y="345505"/>
                  </a:cubicBezTo>
                  <a:cubicBezTo>
                    <a:pt x="84064" y="352653"/>
                    <a:pt x="86780" y="359474"/>
                    <a:pt x="90702" y="365603"/>
                  </a:cubicBezTo>
                  <a:cubicBezTo>
                    <a:pt x="92097" y="367035"/>
                    <a:pt x="94389" y="367064"/>
                    <a:pt x="95820" y="365669"/>
                  </a:cubicBezTo>
                  <a:cubicBezTo>
                    <a:pt x="96294" y="365207"/>
                    <a:pt x="96632" y="364624"/>
                    <a:pt x="96798" y="363984"/>
                  </a:cubicBezTo>
                  <a:cubicBezTo>
                    <a:pt x="97549" y="357369"/>
                    <a:pt x="96999" y="350671"/>
                    <a:pt x="95179" y="344267"/>
                  </a:cubicBezTo>
                  <a:cubicBezTo>
                    <a:pt x="93750" y="336266"/>
                    <a:pt x="91940" y="328456"/>
                    <a:pt x="90130" y="320550"/>
                  </a:cubicBezTo>
                  <a:cubicBezTo>
                    <a:pt x="86701" y="305596"/>
                    <a:pt x="82701" y="290641"/>
                    <a:pt x="78891" y="275782"/>
                  </a:cubicBezTo>
                  <a:cubicBezTo>
                    <a:pt x="71080" y="245175"/>
                    <a:pt x="63111" y="214600"/>
                    <a:pt x="54983" y="184057"/>
                  </a:cubicBezTo>
                  <a:cubicBezTo>
                    <a:pt x="46982" y="153577"/>
                    <a:pt x="39076" y="123001"/>
                    <a:pt x="30885" y="92521"/>
                  </a:cubicBezTo>
                  <a:cubicBezTo>
                    <a:pt x="22693" y="62041"/>
                    <a:pt x="15264" y="31466"/>
                    <a:pt x="4786" y="1748"/>
                  </a:cubicBezTo>
                  <a:cubicBezTo>
                    <a:pt x="3929" y="-728"/>
                    <a:pt x="-357" y="-633"/>
                    <a:pt x="24" y="2415"/>
                  </a:cubicBezTo>
                  <a:cubicBezTo>
                    <a:pt x="4503" y="33148"/>
                    <a:pt x="10672" y="63610"/>
                    <a:pt x="18502" y="936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xmlns="" id="{35016749-6F12-42A9-B6CE-8D3DF8A7A86E}"/>
                </a:ext>
              </a:extLst>
            </p:cNvPr>
            <p:cNvSpPr/>
            <p:nvPr/>
          </p:nvSpPr>
          <p:spPr>
            <a:xfrm>
              <a:off x="3100581" y="3451819"/>
              <a:ext cx="22069" cy="43181"/>
            </a:xfrm>
            <a:custGeom>
              <a:avLst/>
              <a:gdLst>
                <a:gd name="connsiteX0" fmla="*/ 3049 w 13703"/>
                <a:gd name="connsiteY0" fmla="*/ 16834 h 26812"/>
                <a:gd name="connsiteX1" fmla="*/ 7525 w 13703"/>
                <a:gd name="connsiteY1" fmla="*/ 26359 h 26812"/>
                <a:gd name="connsiteX2" fmla="*/ 10383 w 13703"/>
                <a:gd name="connsiteY2" fmla="*/ 26359 h 26812"/>
                <a:gd name="connsiteX3" fmla="*/ 9525 w 13703"/>
                <a:gd name="connsiteY3" fmla="*/ 2451 h 26812"/>
                <a:gd name="connsiteX4" fmla="*/ 2450 w 13703"/>
                <a:gd name="connsiteY4" fmla="*/ 762 h 26812"/>
                <a:gd name="connsiteX5" fmla="*/ 0 w 13703"/>
                <a:gd name="connsiteY5" fmla="*/ 5213 h 26812"/>
                <a:gd name="connsiteX6" fmla="*/ 3049 w 13703"/>
                <a:gd name="connsiteY6" fmla="*/ 16834 h 26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03" h="26812">
                  <a:moveTo>
                    <a:pt x="3049" y="16834"/>
                  </a:moveTo>
                  <a:cubicBezTo>
                    <a:pt x="3906" y="20453"/>
                    <a:pt x="4191" y="24549"/>
                    <a:pt x="7525" y="26359"/>
                  </a:cubicBezTo>
                  <a:cubicBezTo>
                    <a:pt x="8382" y="26964"/>
                    <a:pt x="9526" y="26964"/>
                    <a:pt x="10383" y="26359"/>
                  </a:cubicBezTo>
                  <a:cubicBezTo>
                    <a:pt x="17336" y="21596"/>
                    <a:pt x="11526" y="8642"/>
                    <a:pt x="9525" y="2451"/>
                  </a:cubicBezTo>
                  <a:cubicBezTo>
                    <a:pt x="8038" y="31"/>
                    <a:pt x="4870" y="-725"/>
                    <a:pt x="2450" y="762"/>
                  </a:cubicBezTo>
                  <a:cubicBezTo>
                    <a:pt x="907" y="1711"/>
                    <a:pt x="-24" y="3402"/>
                    <a:pt x="0" y="5213"/>
                  </a:cubicBezTo>
                  <a:cubicBezTo>
                    <a:pt x="953" y="9214"/>
                    <a:pt x="2191" y="12928"/>
                    <a:pt x="3049" y="168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xmlns="" id="{860C3A7C-2DCC-4401-9418-DDAB046673FF}"/>
                </a:ext>
              </a:extLst>
            </p:cNvPr>
            <p:cNvSpPr/>
            <p:nvPr/>
          </p:nvSpPr>
          <p:spPr>
            <a:xfrm>
              <a:off x="3116299" y="3552595"/>
              <a:ext cx="164522" cy="517676"/>
            </a:xfrm>
            <a:custGeom>
              <a:avLst/>
              <a:gdLst>
                <a:gd name="connsiteX0" fmla="*/ 431 w 102155"/>
                <a:gd name="connsiteY0" fmla="*/ 5599 h 321436"/>
                <a:gd name="connsiteX1" fmla="*/ 12243 w 102155"/>
                <a:gd name="connsiteY1" fmla="*/ 39222 h 321436"/>
                <a:gd name="connsiteX2" fmla="*/ 21767 w 102155"/>
                <a:gd name="connsiteY2" fmla="*/ 76846 h 321436"/>
                <a:gd name="connsiteX3" fmla="*/ 44246 w 102155"/>
                <a:gd name="connsiteY3" fmla="*/ 159809 h 321436"/>
                <a:gd name="connsiteX4" fmla="*/ 63296 w 102155"/>
                <a:gd name="connsiteY4" fmla="*/ 240676 h 321436"/>
                <a:gd name="connsiteX5" fmla="*/ 75584 w 102155"/>
                <a:gd name="connsiteY5" fmla="*/ 281443 h 321436"/>
                <a:gd name="connsiteX6" fmla="*/ 92538 w 102155"/>
                <a:gd name="connsiteY6" fmla="*/ 319543 h 321436"/>
                <a:gd name="connsiteX7" fmla="*/ 102063 w 102155"/>
                <a:gd name="connsiteY7" fmla="*/ 313828 h 321436"/>
                <a:gd name="connsiteX8" fmla="*/ 95205 w 102155"/>
                <a:gd name="connsiteY8" fmla="*/ 294778 h 321436"/>
                <a:gd name="connsiteX9" fmla="*/ 88157 w 102155"/>
                <a:gd name="connsiteY9" fmla="*/ 275728 h 321436"/>
                <a:gd name="connsiteX10" fmla="*/ 75774 w 102155"/>
                <a:gd name="connsiteY10" fmla="*/ 234961 h 321436"/>
                <a:gd name="connsiteX11" fmla="*/ 56153 w 102155"/>
                <a:gd name="connsiteY11" fmla="*/ 151998 h 321436"/>
                <a:gd name="connsiteX12" fmla="*/ 32435 w 102155"/>
                <a:gd name="connsiteY12" fmla="*/ 69607 h 321436"/>
                <a:gd name="connsiteX13" fmla="*/ 6146 w 102155"/>
                <a:gd name="connsiteY13" fmla="*/ 1122 h 321436"/>
                <a:gd name="connsiteX14" fmla="*/ 431 w 102155"/>
                <a:gd name="connsiteY14" fmla="*/ 5599 h 321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155" h="321436">
                  <a:moveTo>
                    <a:pt x="431" y="5599"/>
                  </a:moveTo>
                  <a:cubicBezTo>
                    <a:pt x="5690" y="16298"/>
                    <a:pt x="9655" y="27585"/>
                    <a:pt x="12243" y="39222"/>
                  </a:cubicBezTo>
                  <a:cubicBezTo>
                    <a:pt x="15481" y="51795"/>
                    <a:pt x="18338" y="64368"/>
                    <a:pt x="21767" y="76846"/>
                  </a:cubicBezTo>
                  <a:cubicBezTo>
                    <a:pt x="29768" y="104373"/>
                    <a:pt x="37579" y="131900"/>
                    <a:pt x="44246" y="159809"/>
                  </a:cubicBezTo>
                  <a:cubicBezTo>
                    <a:pt x="50914" y="187717"/>
                    <a:pt x="55962" y="213911"/>
                    <a:pt x="63296" y="240676"/>
                  </a:cubicBezTo>
                  <a:cubicBezTo>
                    <a:pt x="66916" y="254392"/>
                    <a:pt x="71012" y="268013"/>
                    <a:pt x="75584" y="281443"/>
                  </a:cubicBezTo>
                  <a:cubicBezTo>
                    <a:pt x="79139" y="294976"/>
                    <a:pt x="84865" y="307843"/>
                    <a:pt x="92538" y="319543"/>
                  </a:cubicBezTo>
                  <a:cubicBezTo>
                    <a:pt x="96348" y="324401"/>
                    <a:pt x="103016" y="318972"/>
                    <a:pt x="102063" y="313828"/>
                  </a:cubicBezTo>
                  <a:cubicBezTo>
                    <a:pt x="100353" y="307285"/>
                    <a:pt x="98058" y="300909"/>
                    <a:pt x="95205" y="294778"/>
                  </a:cubicBezTo>
                  <a:cubicBezTo>
                    <a:pt x="92633" y="288491"/>
                    <a:pt x="90347" y="282110"/>
                    <a:pt x="88157" y="275728"/>
                  </a:cubicBezTo>
                  <a:cubicBezTo>
                    <a:pt x="83394" y="262298"/>
                    <a:pt x="79489" y="248677"/>
                    <a:pt x="75774" y="234961"/>
                  </a:cubicBezTo>
                  <a:cubicBezTo>
                    <a:pt x="68440" y="207529"/>
                    <a:pt x="62915" y="179621"/>
                    <a:pt x="56153" y="151998"/>
                  </a:cubicBezTo>
                  <a:cubicBezTo>
                    <a:pt x="49390" y="124376"/>
                    <a:pt x="40913" y="96848"/>
                    <a:pt x="32435" y="69607"/>
                  </a:cubicBezTo>
                  <a:cubicBezTo>
                    <a:pt x="25101" y="46080"/>
                    <a:pt x="22148" y="20458"/>
                    <a:pt x="6146" y="1122"/>
                  </a:cubicBezTo>
                  <a:cubicBezTo>
                    <a:pt x="3384" y="-2021"/>
                    <a:pt x="-1474" y="2075"/>
                    <a:pt x="431" y="559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xmlns="" id="{B87F4776-F69E-4C9B-AD68-4A9CD8DA871B}"/>
                </a:ext>
              </a:extLst>
            </p:cNvPr>
            <p:cNvSpPr/>
            <p:nvPr/>
          </p:nvSpPr>
          <p:spPr>
            <a:xfrm>
              <a:off x="3460844" y="3852769"/>
              <a:ext cx="23512" cy="44155"/>
            </a:xfrm>
            <a:custGeom>
              <a:avLst/>
              <a:gdLst>
                <a:gd name="connsiteX0" fmla="*/ 9668 w 14599"/>
                <a:gd name="connsiteY0" fmla="*/ 27336 h 27417"/>
                <a:gd name="connsiteX1" fmla="*/ 13002 w 14599"/>
                <a:gd name="connsiteY1" fmla="*/ 25907 h 27417"/>
                <a:gd name="connsiteX2" fmla="*/ 12144 w 14599"/>
                <a:gd name="connsiteY2" fmla="*/ 6857 h 27417"/>
                <a:gd name="connsiteX3" fmla="*/ 6857 w 14599"/>
                <a:gd name="connsiteY3" fmla="*/ 48 h 27417"/>
                <a:gd name="connsiteX4" fmla="*/ 48 w 14599"/>
                <a:gd name="connsiteY4" fmla="*/ 5336 h 27417"/>
                <a:gd name="connsiteX5" fmla="*/ 48 w 14599"/>
                <a:gd name="connsiteY5" fmla="*/ 6857 h 27417"/>
                <a:gd name="connsiteX6" fmla="*/ 9668 w 14599"/>
                <a:gd name="connsiteY6" fmla="*/ 27336 h 27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27417">
                  <a:moveTo>
                    <a:pt x="9668" y="27336"/>
                  </a:moveTo>
                  <a:cubicBezTo>
                    <a:pt x="10973" y="27645"/>
                    <a:pt x="12326" y="27065"/>
                    <a:pt x="13002" y="25907"/>
                  </a:cubicBezTo>
                  <a:cubicBezTo>
                    <a:pt x="17002" y="20287"/>
                    <a:pt x="12240" y="12858"/>
                    <a:pt x="12144" y="6857"/>
                  </a:cubicBezTo>
                  <a:cubicBezTo>
                    <a:pt x="12564" y="3517"/>
                    <a:pt x="10197" y="468"/>
                    <a:pt x="6857" y="48"/>
                  </a:cubicBezTo>
                  <a:cubicBezTo>
                    <a:pt x="3516" y="-372"/>
                    <a:pt x="468" y="1996"/>
                    <a:pt x="48" y="5336"/>
                  </a:cubicBezTo>
                  <a:cubicBezTo>
                    <a:pt x="-16" y="5841"/>
                    <a:pt x="-16" y="6352"/>
                    <a:pt x="48" y="6857"/>
                  </a:cubicBezTo>
                  <a:cubicBezTo>
                    <a:pt x="143" y="13715"/>
                    <a:pt x="1572" y="25050"/>
                    <a:pt x="9668" y="27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xmlns="" id="{6728CFA5-489F-41E5-B7F6-C2DB8192CBCE}"/>
                </a:ext>
              </a:extLst>
            </p:cNvPr>
            <p:cNvSpPr/>
            <p:nvPr/>
          </p:nvSpPr>
          <p:spPr>
            <a:xfrm>
              <a:off x="3610473" y="3627697"/>
              <a:ext cx="28852" cy="39635"/>
            </a:xfrm>
            <a:custGeom>
              <a:avLst/>
              <a:gdLst>
                <a:gd name="connsiteX0" fmla="*/ 8961 w 17915"/>
                <a:gd name="connsiteY0" fmla="*/ 23832 h 24610"/>
                <a:gd name="connsiteX1" fmla="*/ 17139 w 17915"/>
                <a:gd name="connsiteY1" fmla="*/ 21562 h 24610"/>
                <a:gd name="connsiteX2" fmla="*/ 17915 w 17915"/>
                <a:gd name="connsiteY2" fmla="*/ 18498 h 24610"/>
                <a:gd name="connsiteX3" fmla="*/ 15438 w 17915"/>
                <a:gd name="connsiteY3" fmla="*/ 10211 h 24610"/>
                <a:gd name="connsiteX4" fmla="*/ 10962 w 17915"/>
                <a:gd name="connsiteY4" fmla="*/ 3068 h 24610"/>
                <a:gd name="connsiteX5" fmla="*/ 4294 w 17915"/>
                <a:gd name="connsiteY5" fmla="*/ 210 h 24610"/>
                <a:gd name="connsiteX6" fmla="*/ 199 w 17915"/>
                <a:gd name="connsiteY6" fmla="*/ 7735 h 24610"/>
                <a:gd name="connsiteX7" fmla="*/ 8962 w 17915"/>
                <a:gd name="connsiteY7" fmla="*/ 23832 h 2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15" h="24610">
                  <a:moveTo>
                    <a:pt x="8961" y="23832"/>
                  </a:moveTo>
                  <a:cubicBezTo>
                    <a:pt x="11846" y="25463"/>
                    <a:pt x="15507" y="24447"/>
                    <a:pt x="17139" y="21562"/>
                  </a:cubicBezTo>
                  <a:cubicBezTo>
                    <a:pt x="17667" y="20629"/>
                    <a:pt x="17935" y="19571"/>
                    <a:pt x="17915" y="18498"/>
                  </a:cubicBezTo>
                  <a:cubicBezTo>
                    <a:pt x="17768" y="15577"/>
                    <a:pt x="16918" y="12734"/>
                    <a:pt x="15438" y="10211"/>
                  </a:cubicBezTo>
                  <a:cubicBezTo>
                    <a:pt x="14150" y="7708"/>
                    <a:pt x="12652" y="5319"/>
                    <a:pt x="10962" y="3068"/>
                  </a:cubicBezTo>
                  <a:cubicBezTo>
                    <a:pt x="9680" y="674"/>
                    <a:pt x="6911" y="-512"/>
                    <a:pt x="4294" y="210"/>
                  </a:cubicBezTo>
                  <a:cubicBezTo>
                    <a:pt x="1167" y="1256"/>
                    <a:pt x="-621" y="4541"/>
                    <a:pt x="199" y="7735"/>
                  </a:cubicBezTo>
                  <a:cubicBezTo>
                    <a:pt x="1357" y="13887"/>
                    <a:pt x="4423" y="19519"/>
                    <a:pt x="8962" y="238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xmlns="" id="{289CDCF5-A9D1-4B57-898E-8D5A328008A1}"/>
                </a:ext>
              </a:extLst>
            </p:cNvPr>
            <p:cNvSpPr/>
            <p:nvPr/>
          </p:nvSpPr>
          <p:spPr>
            <a:xfrm>
              <a:off x="2882353" y="1099447"/>
              <a:ext cx="450906" cy="541623"/>
            </a:xfrm>
            <a:custGeom>
              <a:avLst/>
              <a:gdLst>
                <a:gd name="connsiteX0" fmla="*/ 42728 w 279977"/>
                <a:gd name="connsiteY0" fmla="*/ 180262 h 336305"/>
                <a:gd name="connsiteX1" fmla="*/ 88829 w 279977"/>
                <a:gd name="connsiteY1" fmla="*/ 239222 h 336305"/>
                <a:gd name="connsiteX2" fmla="*/ 117976 w 279977"/>
                <a:gd name="connsiteY2" fmla="*/ 277322 h 336305"/>
                <a:gd name="connsiteX3" fmla="*/ 149885 w 279977"/>
                <a:gd name="connsiteY3" fmla="*/ 299039 h 336305"/>
                <a:gd name="connsiteX4" fmla="*/ 222751 w 279977"/>
                <a:gd name="connsiteY4" fmla="*/ 319518 h 336305"/>
                <a:gd name="connsiteX5" fmla="*/ 263994 w 279977"/>
                <a:gd name="connsiteY5" fmla="*/ 335043 h 336305"/>
                <a:gd name="connsiteX6" fmla="*/ 272797 w 279977"/>
                <a:gd name="connsiteY6" fmla="*/ 333797 h 336305"/>
                <a:gd name="connsiteX7" fmla="*/ 273519 w 279977"/>
                <a:gd name="connsiteY7" fmla="*/ 332567 h 336305"/>
                <a:gd name="connsiteX8" fmla="*/ 279879 w 279977"/>
                <a:gd name="connsiteY8" fmla="*/ 328265 h 336305"/>
                <a:gd name="connsiteX9" fmla="*/ 277996 w 279977"/>
                <a:gd name="connsiteY9" fmla="*/ 323042 h 336305"/>
                <a:gd name="connsiteX10" fmla="*/ 230371 w 279977"/>
                <a:gd name="connsiteY10" fmla="*/ 278846 h 336305"/>
                <a:gd name="connsiteX11" fmla="*/ 197414 w 279977"/>
                <a:gd name="connsiteY11" fmla="*/ 225982 h 336305"/>
                <a:gd name="connsiteX12" fmla="*/ 197414 w 279977"/>
                <a:gd name="connsiteY12" fmla="*/ 220553 h 336305"/>
                <a:gd name="connsiteX13" fmla="*/ 197414 w 279977"/>
                <a:gd name="connsiteY13" fmla="*/ 220553 h 336305"/>
                <a:gd name="connsiteX14" fmla="*/ 198081 w 279977"/>
                <a:gd name="connsiteY14" fmla="*/ 220553 h 336305"/>
                <a:gd name="connsiteX15" fmla="*/ 200177 w 279977"/>
                <a:gd name="connsiteY15" fmla="*/ 219981 h 336305"/>
                <a:gd name="connsiteX16" fmla="*/ 202367 w 279977"/>
                <a:gd name="connsiteY16" fmla="*/ 219981 h 336305"/>
                <a:gd name="connsiteX17" fmla="*/ 211892 w 279977"/>
                <a:gd name="connsiteY17" fmla="*/ 219981 h 336305"/>
                <a:gd name="connsiteX18" fmla="*/ 220370 w 279977"/>
                <a:gd name="connsiteY18" fmla="*/ 221315 h 336305"/>
                <a:gd name="connsiteX19" fmla="*/ 230561 w 279977"/>
                <a:gd name="connsiteY19" fmla="*/ 223220 h 336305"/>
                <a:gd name="connsiteX20" fmla="*/ 251993 w 279977"/>
                <a:gd name="connsiteY20" fmla="*/ 221601 h 336305"/>
                <a:gd name="connsiteX21" fmla="*/ 254164 w 279977"/>
                <a:gd name="connsiteY21" fmla="*/ 212010 h 336305"/>
                <a:gd name="connsiteX22" fmla="*/ 253326 w 279977"/>
                <a:gd name="connsiteY22" fmla="*/ 210932 h 336305"/>
                <a:gd name="connsiteX23" fmla="*/ 251612 w 279977"/>
                <a:gd name="connsiteY23" fmla="*/ 209504 h 336305"/>
                <a:gd name="connsiteX24" fmla="*/ 250374 w 279977"/>
                <a:gd name="connsiteY24" fmla="*/ 208265 h 336305"/>
                <a:gd name="connsiteX25" fmla="*/ 226466 w 279977"/>
                <a:gd name="connsiteY25" fmla="*/ 181691 h 336305"/>
                <a:gd name="connsiteX26" fmla="*/ 205606 w 279977"/>
                <a:gd name="connsiteY26" fmla="*/ 148544 h 336305"/>
                <a:gd name="connsiteX27" fmla="*/ 168077 w 279977"/>
                <a:gd name="connsiteY27" fmla="*/ 81869 h 336305"/>
                <a:gd name="connsiteX28" fmla="*/ 107879 w 279977"/>
                <a:gd name="connsiteY28" fmla="*/ 16051 h 336305"/>
                <a:gd name="connsiteX29" fmla="*/ 45110 w 279977"/>
                <a:gd name="connsiteY29" fmla="*/ 14622 h 336305"/>
                <a:gd name="connsiteX30" fmla="*/ 49396 w 279977"/>
                <a:gd name="connsiteY30" fmla="*/ 41959 h 336305"/>
                <a:gd name="connsiteX31" fmla="*/ 62540 w 279977"/>
                <a:gd name="connsiteY31" fmla="*/ 64057 h 336305"/>
                <a:gd name="connsiteX32" fmla="*/ 79304 w 279977"/>
                <a:gd name="connsiteY32" fmla="*/ 86822 h 336305"/>
                <a:gd name="connsiteX33" fmla="*/ 83781 w 279977"/>
                <a:gd name="connsiteY33" fmla="*/ 98157 h 336305"/>
                <a:gd name="connsiteX34" fmla="*/ 81781 w 279977"/>
                <a:gd name="connsiteY34" fmla="*/ 102919 h 336305"/>
                <a:gd name="connsiteX35" fmla="*/ 73589 w 279977"/>
                <a:gd name="connsiteY35" fmla="*/ 103490 h 336305"/>
                <a:gd name="connsiteX36" fmla="*/ 59016 w 279977"/>
                <a:gd name="connsiteY36" fmla="*/ 100442 h 336305"/>
                <a:gd name="connsiteX37" fmla="*/ 27679 w 279977"/>
                <a:gd name="connsiteY37" fmla="*/ 95013 h 336305"/>
                <a:gd name="connsiteX38" fmla="*/ 2247 w 279977"/>
                <a:gd name="connsiteY38" fmla="*/ 108348 h 336305"/>
                <a:gd name="connsiteX39" fmla="*/ 4438 w 279977"/>
                <a:gd name="connsiteY39" fmla="*/ 135399 h 336305"/>
                <a:gd name="connsiteX40" fmla="*/ 43395 w 279977"/>
                <a:gd name="connsiteY40" fmla="*/ 180738 h 336305"/>
                <a:gd name="connsiteX41" fmla="*/ 64731 w 279977"/>
                <a:gd name="connsiteY41" fmla="*/ 20718 h 336305"/>
                <a:gd name="connsiteX42" fmla="*/ 64731 w 279977"/>
                <a:gd name="connsiteY42" fmla="*/ 20718 h 336305"/>
                <a:gd name="connsiteX43" fmla="*/ 64731 w 279977"/>
                <a:gd name="connsiteY43" fmla="*/ 20718 h 336305"/>
                <a:gd name="connsiteX44" fmla="*/ 29203 w 279977"/>
                <a:gd name="connsiteY44" fmla="*/ 114349 h 336305"/>
                <a:gd name="connsiteX45" fmla="*/ 29203 w 279977"/>
                <a:gd name="connsiteY45" fmla="*/ 114349 h 336305"/>
                <a:gd name="connsiteX46" fmla="*/ 43776 w 279977"/>
                <a:gd name="connsiteY46" fmla="*/ 115206 h 336305"/>
                <a:gd name="connsiteX47" fmla="*/ 73780 w 279977"/>
                <a:gd name="connsiteY47" fmla="*/ 119111 h 336305"/>
                <a:gd name="connsiteX48" fmla="*/ 94925 w 279977"/>
                <a:gd name="connsiteY48" fmla="*/ 106919 h 336305"/>
                <a:gd name="connsiteX49" fmla="*/ 90925 w 279977"/>
                <a:gd name="connsiteY49" fmla="*/ 80345 h 336305"/>
                <a:gd name="connsiteX50" fmla="*/ 75399 w 279977"/>
                <a:gd name="connsiteY50" fmla="*/ 55294 h 336305"/>
                <a:gd name="connsiteX51" fmla="*/ 66446 w 279977"/>
                <a:gd name="connsiteY51" fmla="*/ 33767 h 336305"/>
                <a:gd name="connsiteX52" fmla="*/ 65017 w 279977"/>
                <a:gd name="connsiteY52" fmla="*/ 27767 h 336305"/>
                <a:gd name="connsiteX53" fmla="*/ 65017 w 279977"/>
                <a:gd name="connsiteY53" fmla="*/ 25862 h 336305"/>
                <a:gd name="connsiteX54" fmla="*/ 65017 w 279977"/>
                <a:gd name="connsiteY54" fmla="*/ 24052 h 336305"/>
                <a:gd name="connsiteX55" fmla="*/ 65017 w 279977"/>
                <a:gd name="connsiteY55" fmla="*/ 22528 h 336305"/>
                <a:gd name="connsiteX56" fmla="*/ 65493 w 279977"/>
                <a:gd name="connsiteY56" fmla="*/ 22528 h 336305"/>
                <a:gd name="connsiteX57" fmla="*/ 69303 w 279977"/>
                <a:gd name="connsiteY57" fmla="*/ 23480 h 336305"/>
                <a:gd name="connsiteX58" fmla="*/ 86829 w 279977"/>
                <a:gd name="connsiteY58" fmla="*/ 31862 h 336305"/>
                <a:gd name="connsiteX59" fmla="*/ 145408 w 279977"/>
                <a:gd name="connsiteY59" fmla="*/ 91013 h 336305"/>
                <a:gd name="connsiteX60" fmla="*/ 183508 w 279977"/>
                <a:gd name="connsiteY60" fmla="*/ 157688 h 336305"/>
                <a:gd name="connsiteX61" fmla="*/ 214559 w 279977"/>
                <a:gd name="connsiteY61" fmla="*/ 200360 h 336305"/>
                <a:gd name="connsiteX62" fmla="*/ 208559 w 279977"/>
                <a:gd name="connsiteY62" fmla="*/ 199788 h 336305"/>
                <a:gd name="connsiteX63" fmla="*/ 178555 w 279977"/>
                <a:gd name="connsiteY63" fmla="*/ 223410 h 336305"/>
                <a:gd name="connsiteX64" fmla="*/ 190937 w 279977"/>
                <a:gd name="connsiteY64" fmla="*/ 254081 h 336305"/>
                <a:gd name="connsiteX65" fmla="*/ 215226 w 279977"/>
                <a:gd name="connsiteY65" fmla="*/ 283227 h 336305"/>
                <a:gd name="connsiteX66" fmla="*/ 242087 w 279977"/>
                <a:gd name="connsiteY66" fmla="*/ 306278 h 336305"/>
                <a:gd name="connsiteX67" fmla="*/ 237800 w 279977"/>
                <a:gd name="connsiteY67" fmla="*/ 304563 h 336305"/>
                <a:gd name="connsiteX68" fmla="*/ 202367 w 279977"/>
                <a:gd name="connsiteY68" fmla="*/ 292371 h 336305"/>
                <a:gd name="connsiteX69" fmla="*/ 138931 w 279977"/>
                <a:gd name="connsiteY69" fmla="*/ 262749 h 336305"/>
                <a:gd name="connsiteX70" fmla="*/ 110356 w 279977"/>
                <a:gd name="connsiteY70" fmla="*/ 227506 h 336305"/>
                <a:gd name="connsiteX71" fmla="*/ 79781 w 279977"/>
                <a:gd name="connsiteY71" fmla="*/ 188168 h 336305"/>
                <a:gd name="connsiteX72" fmla="*/ 39585 w 279977"/>
                <a:gd name="connsiteY72" fmla="*/ 146448 h 336305"/>
                <a:gd name="connsiteX73" fmla="*/ 22821 w 279977"/>
                <a:gd name="connsiteY73" fmla="*/ 124826 h 336305"/>
                <a:gd name="connsiteX74" fmla="*/ 21488 w 279977"/>
                <a:gd name="connsiteY74" fmla="*/ 122255 h 336305"/>
                <a:gd name="connsiteX75" fmla="*/ 21488 w 279977"/>
                <a:gd name="connsiteY75" fmla="*/ 122255 h 336305"/>
                <a:gd name="connsiteX76" fmla="*/ 20726 w 279977"/>
                <a:gd name="connsiteY76" fmla="*/ 119778 h 336305"/>
                <a:gd name="connsiteX77" fmla="*/ 20726 w 279977"/>
                <a:gd name="connsiteY77" fmla="*/ 119778 h 336305"/>
                <a:gd name="connsiteX78" fmla="*/ 20726 w 279977"/>
                <a:gd name="connsiteY78" fmla="*/ 119207 h 336305"/>
                <a:gd name="connsiteX79" fmla="*/ 20726 w 279977"/>
                <a:gd name="connsiteY79" fmla="*/ 119207 h 336305"/>
                <a:gd name="connsiteX80" fmla="*/ 21392 w 279977"/>
                <a:gd name="connsiteY80" fmla="*/ 118540 h 336305"/>
                <a:gd name="connsiteX81" fmla="*/ 21392 w 279977"/>
                <a:gd name="connsiteY81" fmla="*/ 118540 h 336305"/>
                <a:gd name="connsiteX82" fmla="*/ 29203 w 279977"/>
                <a:gd name="connsiteY82" fmla="*/ 114349 h 33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79977" h="336305">
                  <a:moveTo>
                    <a:pt x="42728" y="180262"/>
                  </a:moveTo>
                  <a:cubicBezTo>
                    <a:pt x="60205" y="198171"/>
                    <a:pt x="75664" y="217942"/>
                    <a:pt x="88829" y="239222"/>
                  </a:cubicBezTo>
                  <a:cubicBezTo>
                    <a:pt x="97292" y="252833"/>
                    <a:pt x="107053" y="265592"/>
                    <a:pt x="117976" y="277322"/>
                  </a:cubicBezTo>
                  <a:cubicBezTo>
                    <a:pt x="127142" y="286515"/>
                    <a:pt x="137970" y="293884"/>
                    <a:pt x="149885" y="299039"/>
                  </a:cubicBezTo>
                  <a:cubicBezTo>
                    <a:pt x="173569" y="307856"/>
                    <a:pt x="197941" y="314706"/>
                    <a:pt x="222751" y="319518"/>
                  </a:cubicBezTo>
                  <a:cubicBezTo>
                    <a:pt x="237119" y="322866"/>
                    <a:pt x="250985" y="328086"/>
                    <a:pt x="263994" y="335043"/>
                  </a:cubicBezTo>
                  <a:cubicBezTo>
                    <a:pt x="266769" y="337130"/>
                    <a:pt x="270710" y="336572"/>
                    <a:pt x="272797" y="333797"/>
                  </a:cubicBezTo>
                  <a:cubicBezTo>
                    <a:pt x="273083" y="333415"/>
                    <a:pt x="273326" y="333003"/>
                    <a:pt x="273519" y="332567"/>
                  </a:cubicBezTo>
                  <a:cubicBezTo>
                    <a:pt x="276463" y="333135"/>
                    <a:pt x="279311" y="331209"/>
                    <a:pt x="279879" y="328265"/>
                  </a:cubicBezTo>
                  <a:cubicBezTo>
                    <a:pt x="280257" y="326310"/>
                    <a:pt x="279534" y="324306"/>
                    <a:pt x="277996" y="323042"/>
                  </a:cubicBezTo>
                  <a:cubicBezTo>
                    <a:pt x="262946" y="307325"/>
                    <a:pt x="245516" y="294467"/>
                    <a:pt x="230371" y="278846"/>
                  </a:cubicBezTo>
                  <a:cubicBezTo>
                    <a:pt x="214543" y="264750"/>
                    <a:pt x="203102" y="246399"/>
                    <a:pt x="197414" y="225982"/>
                  </a:cubicBezTo>
                  <a:cubicBezTo>
                    <a:pt x="196888" y="224211"/>
                    <a:pt x="196888" y="222324"/>
                    <a:pt x="197414" y="220553"/>
                  </a:cubicBezTo>
                  <a:lnTo>
                    <a:pt x="197414" y="220553"/>
                  </a:lnTo>
                  <a:lnTo>
                    <a:pt x="198081" y="220553"/>
                  </a:lnTo>
                  <a:cubicBezTo>
                    <a:pt x="196652" y="221315"/>
                    <a:pt x="199510" y="220553"/>
                    <a:pt x="200177" y="219981"/>
                  </a:cubicBezTo>
                  <a:lnTo>
                    <a:pt x="202367" y="219981"/>
                  </a:lnTo>
                  <a:cubicBezTo>
                    <a:pt x="205537" y="219724"/>
                    <a:pt x="208723" y="219724"/>
                    <a:pt x="211892" y="219981"/>
                  </a:cubicBezTo>
                  <a:cubicBezTo>
                    <a:pt x="213988" y="219981"/>
                    <a:pt x="216845" y="220648"/>
                    <a:pt x="220370" y="221315"/>
                  </a:cubicBezTo>
                  <a:lnTo>
                    <a:pt x="230561" y="223220"/>
                  </a:lnTo>
                  <a:cubicBezTo>
                    <a:pt x="237622" y="225663"/>
                    <a:pt x="245379" y="225077"/>
                    <a:pt x="251993" y="221601"/>
                  </a:cubicBezTo>
                  <a:cubicBezTo>
                    <a:pt x="255241" y="219552"/>
                    <a:pt x="256213" y="215258"/>
                    <a:pt x="254164" y="212010"/>
                  </a:cubicBezTo>
                  <a:cubicBezTo>
                    <a:pt x="253921" y="211624"/>
                    <a:pt x="253640" y="211263"/>
                    <a:pt x="253326" y="210932"/>
                  </a:cubicBezTo>
                  <a:cubicBezTo>
                    <a:pt x="252803" y="210401"/>
                    <a:pt x="252229" y="209922"/>
                    <a:pt x="251612" y="209504"/>
                  </a:cubicBezTo>
                  <a:cubicBezTo>
                    <a:pt x="251248" y="209045"/>
                    <a:pt x="250832" y="208629"/>
                    <a:pt x="250374" y="208265"/>
                  </a:cubicBezTo>
                  <a:cubicBezTo>
                    <a:pt x="241263" y="200505"/>
                    <a:pt x="233223" y="191568"/>
                    <a:pt x="226466" y="181691"/>
                  </a:cubicBezTo>
                  <a:cubicBezTo>
                    <a:pt x="218739" y="171148"/>
                    <a:pt x="211768" y="160071"/>
                    <a:pt x="205606" y="148544"/>
                  </a:cubicBezTo>
                  <a:cubicBezTo>
                    <a:pt x="193319" y="126065"/>
                    <a:pt x="182079" y="103014"/>
                    <a:pt x="168077" y="81869"/>
                  </a:cubicBezTo>
                  <a:cubicBezTo>
                    <a:pt x="152312" y="56352"/>
                    <a:pt x="131892" y="34025"/>
                    <a:pt x="107879" y="16051"/>
                  </a:cubicBezTo>
                  <a:cubicBezTo>
                    <a:pt x="92735" y="5288"/>
                    <a:pt x="54349" y="-13191"/>
                    <a:pt x="45110" y="14622"/>
                  </a:cubicBezTo>
                  <a:cubicBezTo>
                    <a:pt x="43316" y="23956"/>
                    <a:pt x="44831" y="33623"/>
                    <a:pt x="49396" y="41959"/>
                  </a:cubicBezTo>
                  <a:cubicBezTo>
                    <a:pt x="52783" y="49873"/>
                    <a:pt x="57203" y="57303"/>
                    <a:pt x="62540" y="64057"/>
                  </a:cubicBezTo>
                  <a:cubicBezTo>
                    <a:pt x="68800" y="71127"/>
                    <a:pt x="74410" y="78746"/>
                    <a:pt x="79304" y="86822"/>
                  </a:cubicBezTo>
                  <a:cubicBezTo>
                    <a:pt x="81364" y="90351"/>
                    <a:pt x="82874" y="94173"/>
                    <a:pt x="83781" y="98157"/>
                  </a:cubicBezTo>
                  <a:cubicBezTo>
                    <a:pt x="84257" y="100538"/>
                    <a:pt x="83781" y="102062"/>
                    <a:pt x="81781" y="102919"/>
                  </a:cubicBezTo>
                  <a:cubicBezTo>
                    <a:pt x="79181" y="103979"/>
                    <a:pt x="76311" y="104180"/>
                    <a:pt x="73589" y="103490"/>
                  </a:cubicBezTo>
                  <a:cubicBezTo>
                    <a:pt x="68732" y="102728"/>
                    <a:pt x="64064" y="101490"/>
                    <a:pt x="59016" y="100442"/>
                  </a:cubicBezTo>
                  <a:cubicBezTo>
                    <a:pt x="48763" y="97658"/>
                    <a:pt x="38271" y="95840"/>
                    <a:pt x="27679" y="95013"/>
                  </a:cubicBezTo>
                  <a:cubicBezTo>
                    <a:pt x="17303" y="94001"/>
                    <a:pt x="7316" y="99239"/>
                    <a:pt x="2247" y="108348"/>
                  </a:cubicBezTo>
                  <a:cubicBezTo>
                    <a:pt x="-1391" y="117197"/>
                    <a:pt x="-577" y="127252"/>
                    <a:pt x="4438" y="135399"/>
                  </a:cubicBezTo>
                  <a:cubicBezTo>
                    <a:pt x="14821" y="152567"/>
                    <a:pt x="27986" y="167889"/>
                    <a:pt x="43395" y="180738"/>
                  </a:cubicBezTo>
                  <a:close/>
                  <a:moveTo>
                    <a:pt x="64731" y="20718"/>
                  </a:moveTo>
                  <a:lnTo>
                    <a:pt x="64731" y="20718"/>
                  </a:lnTo>
                  <a:cubicBezTo>
                    <a:pt x="64731" y="20051"/>
                    <a:pt x="65303" y="19385"/>
                    <a:pt x="64731" y="20718"/>
                  </a:cubicBezTo>
                  <a:close/>
                  <a:moveTo>
                    <a:pt x="29203" y="114349"/>
                  </a:moveTo>
                  <a:lnTo>
                    <a:pt x="29203" y="114349"/>
                  </a:lnTo>
                  <a:cubicBezTo>
                    <a:pt x="34077" y="114062"/>
                    <a:pt x="38969" y="114349"/>
                    <a:pt x="43776" y="115206"/>
                  </a:cubicBezTo>
                  <a:cubicBezTo>
                    <a:pt x="53665" y="117261"/>
                    <a:pt x="63694" y="118567"/>
                    <a:pt x="73780" y="119111"/>
                  </a:cubicBezTo>
                  <a:cubicBezTo>
                    <a:pt x="82613" y="119561"/>
                    <a:pt x="90889" y="114790"/>
                    <a:pt x="94925" y="106919"/>
                  </a:cubicBezTo>
                  <a:cubicBezTo>
                    <a:pt x="97637" y="97909"/>
                    <a:pt x="96169" y="88158"/>
                    <a:pt x="90925" y="80345"/>
                  </a:cubicBezTo>
                  <a:cubicBezTo>
                    <a:pt x="86353" y="71582"/>
                    <a:pt x="80257" y="63866"/>
                    <a:pt x="75399" y="55294"/>
                  </a:cubicBezTo>
                  <a:cubicBezTo>
                    <a:pt x="71455" y="48556"/>
                    <a:pt x="68443" y="41315"/>
                    <a:pt x="66446" y="33767"/>
                  </a:cubicBezTo>
                  <a:cubicBezTo>
                    <a:pt x="65874" y="31767"/>
                    <a:pt x="65493" y="29767"/>
                    <a:pt x="65017" y="27767"/>
                  </a:cubicBezTo>
                  <a:lnTo>
                    <a:pt x="65017" y="25862"/>
                  </a:lnTo>
                  <a:cubicBezTo>
                    <a:pt x="65017" y="25862"/>
                    <a:pt x="65017" y="24338"/>
                    <a:pt x="65017" y="24052"/>
                  </a:cubicBezTo>
                  <a:lnTo>
                    <a:pt x="65017" y="22528"/>
                  </a:lnTo>
                  <a:lnTo>
                    <a:pt x="65493" y="22528"/>
                  </a:lnTo>
                  <a:cubicBezTo>
                    <a:pt x="66827" y="22528"/>
                    <a:pt x="68065" y="23195"/>
                    <a:pt x="69303" y="23480"/>
                  </a:cubicBezTo>
                  <a:cubicBezTo>
                    <a:pt x="75416" y="25670"/>
                    <a:pt x="81288" y="28478"/>
                    <a:pt x="86829" y="31862"/>
                  </a:cubicBezTo>
                  <a:cubicBezTo>
                    <a:pt x="110619" y="46843"/>
                    <a:pt x="130659" y="67078"/>
                    <a:pt x="145408" y="91013"/>
                  </a:cubicBezTo>
                  <a:cubicBezTo>
                    <a:pt x="159886" y="112158"/>
                    <a:pt x="170840" y="135304"/>
                    <a:pt x="183508" y="157688"/>
                  </a:cubicBezTo>
                  <a:cubicBezTo>
                    <a:pt x="191975" y="173191"/>
                    <a:pt x="202412" y="187534"/>
                    <a:pt x="214559" y="200360"/>
                  </a:cubicBezTo>
                  <a:cubicBezTo>
                    <a:pt x="212527" y="200360"/>
                    <a:pt x="210527" y="200169"/>
                    <a:pt x="208559" y="199788"/>
                  </a:cubicBezTo>
                  <a:cubicBezTo>
                    <a:pt x="194081" y="198931"/>
                    <a:pt x="176840" y="205313"/>
                    <a:pt x="178555" y="223410"/>
                  </a:cubicBezTo>
                  <a:cubicBezTo>
                    <a:pt x="180350" y="234427"/>
                    <a:pt x="184581" y="244905"/>
                    <a:pt x="190937" y="254081"/>
                  </a:cubicBezTo>
                  <a:cubicBezTo>
                    <a:pt x="197754" y="264795"/>
                    <a:pt x="205917" y="274590"/>
                    <a:pt x="215226" y="283227"/>
                  </a:cubicBezTo>
                  <a:cubicBezTo>
                    <a:pt x="223799" y="291419"/>
                    <a:pt x="232943" y="298848"/>
                    <a:pt x="242087" y="306278"/>
                  </a:cubicBezTo>
                  <a:lnTo>
                    <a:pt x="237800" y="304563"/>
                  </a:lnTo>
                  <a:cubicBezTo>
                    <a:pt x="226180" y="299896"/>
                    <a:pt x="214274" y="296181"/>
                    <a:pt x="202367" y="292371"/>
                  </a:cubicBezTo>
                  <a:cubicBezTo>
                    <a:pt x="179793" y="285037"/>
                    <a:pt x="156838" y="278560"/>
                    <a:pt x="138931" y="262749"/>
                  </a:cubicBezTo>
                  <a:cubicBezTo>
                    <a:pt x="128278" y="251962"/>
                    <a:pt x="118708" y="240158"/>
                    <a:pt x="110356" y="227506"/>
                  </a:cubicBezTo>
                  <a:cubicBezTo>
                    <a:pt x="100259" y="214361"/>
                    <a:pt x="90449" y="200931"/>
                    <a:pt x="79781" y="188168"/>
                  </a:cubicBezTo>
                  <a:cubicBezTo>
                    <a:pt x="67303" y="173213"/>
                    <a:pt x="52920" y="160545"/>
                    <a:pt x="39585" y="146448"/>
                  </a:cubicBezTo>
                  <a:cubicBezTo>
                    <a:pt x="33076" y="140005"/>
                    <a:pt x="27440" y="132735"/>
                    <a:pt x="22821" y="124826"/>
                  </a:cubicBezTo>
                  <a:cubicBezTo>
                    <a:pt x="22345" y="123969"/>
                    <a:pt x="21869" y="123112"/>
                    <a:pt x="21488" y="122255"/>
                  </a:cubicBezTo>
                  <a:lnTo>
                    <a:pt x="21488" y="122255"/>
                  </a:lnTo>
                  <a:cubicBezTo>
                    <a:pt x="21488" y="121493"/>
                    <a:pt x="21488" y="120635"/>
                    <a:pt x="20726" y="119778"/>
                  </a:cubicBezTo>
                  <a:lnTo>
                    <a:pt x="20726" y="119778"/>
                  </a:lnTo>
                  <a:cubicBezTo>
                    <a:pt x="20726" y="119778"/>
                    <a:pt x="20726" y="119207"/>
                    <a:pt x="20726" y="119207"/>
                  </a:cubicBezTo>
                  <a:lnTo>
                    <a:pt x="20726" y="119207"/>
                  </a:lnTo>
                  <a:cubicBezTo>
                    <a:pt x="20897" y="118939"/>
                    <a:pt x="21124" y="118711"/>
                    <a:pt x="21392" y="118540"/>
                  </a:cubicBezTo>
                  <a:lnTo>
                    <a:pt x="21392" y="118540"/>
                  </a:lnTo>
                  <a:cubicBezTo>
                    <a:pt x="23567" y="116460"/>
                    <a:pt x="26267" y="115011"/>
                    <a:pt x="29203" y="114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xmlns="" id="{5A00D3C0-CA32-4E57-BEB8-64A7FB0061E6}"/>
                </a:ext>
              </a:extLst>
            </p:cNvPr>
            <p:cNvSpPr/>
            <p:nvPr/>
          </p:nvSpPr>
          <p:spPr>
            <a:xfrm>
              <a:off x="2007752" y="1237574"/>
              <a:ext cx="544959" cy="300872"/>
            </a:xfrm>
            <a:custGeom>
              <a:avLst/>
              <a:gdLst>
                <a:gd name="connsiteX0" fmla="*/ 43148 w 338377"/>
                <a:gd name="connsiteY0" fmla="*/ 133548 h 186818"/>
                <a:gd name="connsiteX1" fmla="*/ 195548 w 338377"/>
                <a:gd name="connsiteY1" fmla="*/ 153264 h 186818"/>
                <a:gd name="connsiteX2" fmla="*/ 226504 w 338377"/>
                <a:gd name="connsiteY2" fmla="*/ 154503 h 186818"/>
                <a:gd name="connsiteX3" fmla="*/ 261938 w 338377"/>
                <a:gd name="connsiteY3" fmla="*/ 164028 h 186818"/>
                <a:gd name="connsiteX4" fmla="*/ 295466 w 338377"/>
                <a:gd name="connsiteY4" fmla="*/ 175267 h 186818"/>
                <a:gd name="connsiteX5" fmla="*/ 330137 w 338377"/>
                <a:gd name="connsiteY5" fmla="*/ 186697 h 186818"/>
                <a:gd name="connsiteX6" fmla="*/ 335090 w 338377"/>
                <a:gd name="connsiteY6" fmla="*/ 174601 h 186818"/>
                <a:gd name="connsiteX7" fmla="*/ 330899 w 338377"/>
                <a:gd name="connsiteY7" fmla="*/ 172695 h 186818"/>
                <a:gd name="connsiteX8" fmla="*/ 329184 w 338377"/>
                <a:gd name="connsiteY8" fmla="*/ 168028 h 186818"/>
                <a:gd name="connsiteX9" fmla="*/ 252984 w 338377"/>
                <a:gd name="connsiteY9" fmla="*/ 106783 h 186818"/>
                <a:gd name="connsiteX10" fmla="*/ 209169 w 338377"/>
                <a:gd name="connsiteY10" fmla="*/ 83732 h 186818"/>
                <a:gd name="connsiteX11" fmla="*/ 178118 w 338377"/>
                <a:gd name="connsiteY11" fmla="*/ 61729 h 186818"/>
                <a:gd name="connsiteX12" fmla="*/ 116396 w 338377"/>
                <a:gd name="connsiteY12" fmla="*/ 11723 h 186818"/>
                <a:gd name="connsiteX13" fmla="*/ 37529 w 338377"/>
                <a:gd name="connsiteY13" fmla="*/ 8294 h 186818"/>
                <a:gd name="connsiteX14" fmla="*/ 0 w 338377"/>
                <a:gd name="connsiteY14" fmla="*/ 68016 h 186818"/>
                <a:gd name="connsiteX15" fmla="*/ 43148 w 338377"/>
                <a:gd name="connsiteY15" fmla="*/ 134024 h 186818"/>
                <a:gd name="connsiteX16" fmla="*/ 31909 w 338377"/>
                <a:gd name="connsiteY16" fmla="*/ 65920 h 186818"/>
                <a:gd name="connsiteX17" fmla="*/ 31909 w 338377"/>
                <a:gd name="connsiteY17" fmla="*/ 65920 h 186818"/>
                <a:gd name="connsiteX18" fmla="*/ 31909 w 338377"/>
                <a:gd name="connsiteY18" fmla="*/ 63729 h 186818"/>
                <a:gd name="connsiteX19" fmla="*/ 33147 w 338377"/>
                <a:gd name="connsiteY19" fmla="*/ 58967 h 186818"/>
                <a:gd name="connsiteX20" fmla="*/ 33814 w 338377"/>
                <a:gd name="connsiteY20" fmla="*/ 56967 h 186818"/>
                <a:gd name="connsiteX21" fmla="*/ 34766 w 338377"/>
                <a:gd name="connsiteY21" fmla="*/ 55062 h 186818"/>
                <a:gd name="connsiteX22" fmla="*/ 38481 w 338377"/>
                <a:gd name="connsiteY22" fmla="*/ 48775 h 186818"/>
                <a:gd name="connsiteX23" fmla="*/ 38481 w 338377"/>
                <a:gd name="connsiteY23" fmla="*/ 48775 h 186818"/>
                <a:gd name="connsiteX24" fmla="*/ 38481 w 338377"/>
                <a:gd name="connsiteY24" fmla="*/ 48775 h 186818"/>
                <a:gd name="connsiteX25" fmla="*/ 40958 w 338377"/>
                <a:gd name="connsiteY25" fmla="*/ 46013 h 186818"/>
                <a:gd name="connsiteX26" fmla="*/ 43625 w 338377"/>
                <a:gd name="connsiteY26" fmla="*/ 43346 h 186818"/>
                <a:gd name="connsiteX27" fmla="*/ 46387 w 338377"/>
                <a:gd name="connsiteY27" fmla="*/ 40965 h 186818"/>
                <a:gd name="connsiteX28" fmla="*/ 51625 w 338377"/>
                <a:gd name="connsiteY28" fmla="*/ 37631 h 186818"/>
                <a:gd name="connsiteX29" fmla="*/ 55054 w 338377"/>
                <a:gd name="connsiteY29" fmla="*/ 35821 h 186818"/>
                <a:gd name="connsiteX30" fmla="*/ 55054 w 338377"/>
                <a:gd name="connsiteY30" fmla="*/ 35821 h 186818"/>
                <a:gd name="connsiteX31" fmla="*/ 55817 w 338377"/>
                <a:gd name="connsiteY31" fmla="*/ 35821 h 186818"/>
                <a:gd name="connsiteX32" fmla="*/ 63532 w 338377"/>
                <a:gd name="connsiteY32" fmla="*/ 33440 h 186818"/>
                <a:gd name="connsiteX33" fmla="*/ 66866 w 338377"/>
                <a:gd name="connsiteY33" fmla="*/ 32773 h 186818"/>
                <a:gd name="connsiteX34" fmla="*/ 70199 w 338377"/>
                <a:gd name="connsiteY34" fmla="*/ 32773 h 186818"/>
                <a:gd name="connsiteX35" fmla="*/ 78772 w 338377"/>
                <a:gd name="connsiteY35" fmla="*/ 32773 h 186818"/>
                <a:gd name="connsiteX36" fmla="*/ 79439 w 338377"/>
                <a:gd name="connsiteY36" fmla="*/ 32773 h 186818"/>
                <a:gd name="connsiteX37" fmla="*/ 80486 w 338377"/>
                <a:gd name="connsiteY37" fmla="*/ 32773 h 186818"/>
                <a:gd name="connsiteX38" fmla="*/ 85058 w 338377"/>
                <a:gd name="connsiteY38" fmla="*/ 33821 h 186818"/>
                <a:gd name="connsiteX39" fmla="*/ 101251 w 338377"/>
                <a:gd name="connsiteY39" fmla="*/ 40298 h 186818"/>
                <a:gd name="connsiteX40" fmla="*/ 130683 w 338377"/>
                <a:gd name="connsiteY40" fmla="*/ 61062 h 186818"/>
                <a:gd name="connsiteX41" fmla="*/ 162401 w 338377"/>
                <a:gd name="connsiteY41" fmla="*/ 87256 h 186818"/>
                <a:gd name="connsiteX42" fmla="*/ 198692 w 338377"/>
                <a:gd name="connsiteY42" fmla="*/ 107259 h 186818"/>
                <a:gd name="connsiteX43" fmla="*/ 245078 w 338377"/>
                <a:gd name="connsiteY43" fmla="*/ 123642 h 186818"/>
                <a:gd name="connsiteX44" fmla="*/ 304800 w 338377"/>
                <a:gd name="connsiteY44" fmla="*/ 163170 h 186818"/>
                <a:gd name="connsiteX45" fmla="*/ 289560 w 338377"/>
                <a:gd name="connsiteY45" fmla="*/ 157360 h 186818"/>
                <a:gd name="connsiteX46" fmla="*/ 243364 w 338377"/>
                <a:gd name="connsiteY46" fmla="*/ 140120 h 186818"/>
                <a:gd name="connsiteX47" fmla="*/ 197644 w 338377"/>
                <a:gd name="connsiteY47" fmla="*/ 130595 h 186818"/>
                <a:gd name="connsiteX48" fmla="*/ 160782 w 338377"/>
                <a:gd name="connsiteY48" fmla="*/ 128880 h 186818"/>
                <a:gd name="connsiteX49" fmla="*/ 86773 w 338377"/>
                <a:gd name="connsiteY49" fmla="*/ 119927 h 186818"/>
                <a:gd name="connsiteX50" fmla="*/ 55245 w 338377"/>
                <a:gd name="connsiteY50" fmla="*/ 106020 h 186818"/>
                <a:gd name="connsiteX51" fmla="*/ 33338 w 338377"/>
                <a:gd name="connsiteY51" fmla="*/ 82303 h 186818"/>
                <a:gd name="connsiteX52" fmla="*/ 33338 w 338377"/>
                <a:gd name="connsiteY52" fmla="*/ 82303 h 186818"/>
                <a:gd name="connsiteX53" fmla="*/ 33338 w 338377"/>
                <a:gd name="connsiteY53" fmla="*/ 81637 h 186818"/>
                <a:gd name="connsiteX54" fmla="*/ 32195 w 338377"/>
                <a:gd name="connsiteY54" fmla="*/ 77826 h 186818"/>
                <a:gd name="connsiteX55" fmla="*/ 31433 w 338377"/>
                <a:gd name="connsiteY55" fmla="*/ 74112 h 186818"/>
                <a:gd name="connsiteX56" fmla="*/ 31433 w 338377"/>
                <a:gd name="connsiteY56" fmla="*/ 73350 h 186818"/>
                <a:gd name="connsiteX57" fmla="*/ 31909 w 338377"/>
                <a:gd name="connsiteY57" fmla="*/ 65920 h 18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38377" h="186818">
                  <a:moveTo>
                    <a:pt x="43148" y="133548"/>
                  </a:moveTo>
                  <a:cubicBezTo>
                    <a:pt x="89249" y="162123"/>
                    <a:pt x="144971" y="153074"/>
                    <a:pt x="195548" y="153264"/>
                  </a:cubicBezTo>
                  <a:cubicBezTo>
                    <a:pt x="205881" y="153152"/>
                    <a:pt x="216213" y="153565"/>
                    <a:pt x="226504" y="154503"/>
                  </a:cubicBezTo>
                  <a:cubicBezTo>
                    <a:pt x="238593" y="156537"/>
                    <a:pt x="250459" y="159726"/>
                    <a:pt x="261938" y="164028"/>
                  </a:cubicBezTo>
                  <a:cubicBezTo>
                    <a:pt x="273177" y="167552"/>
                    <a:pt x="284417" y="171076"/>
                    <a:pt x="295466" y="175267"/>
                  </a:cubicBezTo>
                  <a:cubicBezTo>
                    <a:pt x="306676" y="180057"/>
                    <a:pt x="318275" y="183881"/>
                    <a:pt x="330137" y="186697"/>
                  </a:cubicBezTo>
                  <a:cubicBezTo>
                    <a:pt x="336804" y="188031"/>
                    <a:pt x="342043" y="178029"/>
                    <a:pt x="335090" y="174601"/>
                  </a:cubicBezTo>
                  <a:lnTo>
                    <a:pt x="330899" y="172695"/>
                  </a:lnTo>
                  <a:cubicBezTo>
                    <a:pt x="331186" y="170947"/>
                    <a:pt x="330535" y="169175"/>
                    <a:pt x="329184" y="168028"/>
                  </a:cubicBezTo>
                  <a:cubicBezTo>
                    <a:pt x="305594" y="145458"/>
                    <a:pt x="280099" y="124967"/>
                    <a:pt x="252984" y="106783"/>
                  </a:cubicBezTo>
                  <a:cubicBezTo>
                    <a:pt x="238887" y="98020"/>
                    <a:pt x="223552" y="91828"/>
                    <a:pt x="209169" y="83732"/>
                  </a:cubicBezTo>
                  <a:cubicBezTo>
                    <a:pt x="198009" y="77614"/>
                    <a:pt x="187589" y="70231"/>
                    <a:pt x="178118" y="61729"/>
                  </a:cubicBezTo>
                  <a:cubicBezTo>
                    <a:pt x="158115" y="44394"/>
                    <a:pt x="140018" y="24582"/>
                    <a:pt x="116396" y="11723"/>
                  </a:cubicBezTo>
                  <a:cubicBezTo>
                    <a:pt x="92349" y="-2587"/>
                    <a:pt x="62726" y="-3875"/>
                    <a:pt x="37529" y="8294"/>
                  </a:cubicBezTo>
                  <a:cubicBezTo>
                    <a:pt x="14971" y="19766"/>
                    <a:pt x="550" y="42714"/>
                    <a:pt x="0" y="68016"/>
                  </a:cubicBezTo>
                  <a:cubicBezTo>
                    <a:pt x="0" y="96591"/>
                    <a:pt x="20383" y="120118"/>
                    <a:pt x="43148" y="134024"/>
                  </a:cubicBezTo>
                  <a:close/>
                  <a:moveTo>
                    <a:pt x="31909" y="65920"/>
                  </a:moveTo>
                  <a:lnTo>
                    <a:pt x="31909" y="65920"/>
                  </a:lnTo>
                  <a:cubicBezTo>
                    <a:pt x="31909" y="65349"/>
                    <a:pt x="31909" y="64110"/>
                    <a:pt x="31909" y="63729"/>
                  </a:cubicBezTo>
                  <a:cubicBezTo>
                    <a:pt x="32220" y="62117"/>
                    <a:pt x="32634" y="60527"/>
                    <a:pt x="33147" y="58967"/>
                  </a:cubicBezTo>
                  <a:cubicBezTo>
                    <a:pt x="33326" y="58287"/>
                    <a:pt x="33549" y="57618"/>
                    <a:pt x="33814" y="56967"/>
                  </a:cubicBezTo>
                  <a:cubicBezTo>
                    <a:pt x="33338" y="58300"/>
                    <a:pt x="34385" y="55633"/>
                    <a:pt x="34766" y="55062"/>
                  </a:cubicBezTo>
                  <a:cubicBezTo>
                    <a:pt x="35856" y="52882"/>
                    <a:pt x="37097" y="50781"/>
                    <a:pt x="38481" y="48775"/>
                  </a:cubicBezTo>
                  <a:lnTo>
                    <a:pt x="38481" y="48775"/>
                  </a:lnTo>
                  <a:lnTo>
                    <a:pt x="38481" y="48775"/>
                  </a:lnTo>
                  <a:cubicBezTo>
                    <a:pt x="39256" y="47810"/>
                    <a:pt x="40083" y="46888"/>
                    <a:pt x="40958" y="46013"/>
                  </a:cubicBezTo>
                  <a:cubicBezTo>
                    <a:pt x="41798" y="45077"/>
                    <a:pt x="42689" y="44187"/>
                    <a:pt x="43625" y="43346"/>
                  </a:cubicBezTo>
                  <a:lnTo>
                    <a:pt x="46387" y="40965"/>
                  </a:lnTo>
                  <a:cubicBezTo>
                    <a:pt x="48101" y="39822"/>
                    <a:pt x="49816" y="38679"/>
                    <a:pt x="51625" y="37631"/>
                  </a:cubicBezTo>
                  <a:lnTo>
                    <a:pt x="55054" y="35821"/>
                  </a:lnTo>
                  <a:lnTo>
                    <a:pt x="55054" y="35821"/>
                  </a:lnTo>
                  <a:lnTo>
                    <a:pt x="55817" y="35821"/>
                  </a:lnTo>
                  <a:cubicBezTo>
                    <a:pt x="58332" y="34854"/>
                    <a:pt x="60909" y="34059"/>
                    <a:pt x="63532" y="33440"/>
                  </a:cubicBezTo>
                  <a:lnTo>
                    <a:pt x="66866" y="32773"/>
                  </a:lnTo>
                  <a:cubicBezTo>
                    <a:pt x="64484" y="33249"/>
                    <a:pt x="69533" y="32773"/>
                    <a:pt x="70199" y="32773"/>
                  </a:cubicBezTo>
                  <a:cubicBezTo>
                    <a:pt x="73057" y="32773"/>
                    <a:pt x="75914" y="32773"/>
                    <a:pt x="78772" y="32773"/>
                  </a:cubicBezTo>
                  <a:lnTo>
                    <a:pt x="79439" y="32773"/>
                  </a:lnTo>
                  <a:lnTo>
                    <a:pt x="80486" y="32773"/>
                  </a:lnTo>
                  <a:lnTo>
                    <a:pt x="85058" y="33821"/>
                  </a:lnTo>
                  <a:cubicBezTo>
                    <a:pt x="90727" y="35228"/>
                    <a:pt x="96176" y="37407"/>
                    <a:pt x="101251" y="40298"/>
                  </a:cubicBezTo>
                  <a:cubicBezTo>
                    <a:pt x="111819" y="46078"/>
                    <a:pt x="121694" y="53044"/>
                    <a:pt x="130683" y="61062"/>
                  </a:cubicBezTo>
                  <a:cubicBezTo>
                    <a:pt x="141065" y="69921"/>
                    <a:pt x="151448" y="78970"/>
                    <a:pt x="162401" y="87256"/>
                  </a:cubicBezTo>
                  <a:cubicBezTo>
                    <a:pt x="173422" y="95713"/>
                    <a:pt x="185657" y="102457"/>
                    <a:pt x="198692" y="107259"/>
                  </a:cubicBezTo>
                  <a:cubicBezTo>
                    <a:pt x="214122" y="112878"/>
                    <a:pt x="230124" y="116784"/>
                    <a:pt x="245078" y="123642"/>
                  </a:cubicBezTo>
                  <a:cubicBezTo>
                    <a:pt x="266720" y="133990"/>
                    <a:pt x="286819" y="147293"/>
                    <a:pt x="304800" y="163170"/>
                  </a:cubicBezTo>
                  <a:lnTo>
                    <a:pt x="289560" y="157360"/>
                  </a:lnTo>
                  <a:cubicBezTo>
                    <a:pt x="274130" y="151264"/>
                    <a:pt x="259271" y="144787"/>
                    <a:pt x="243364" y="140120"/>
                  </a:cubicBezTo>
                  <a:cubicBezTo>
                    <a:pt x="228511" y="135307"/>
                    <a:pt x="213182" y="132114"/>
                    <a:pt x="197644" y="130595"/>
                  </a:cubicBezTo>
                  <a:cubicBezTo>
                    <a:pt x="185357" y="129738"/>
                    <a:pt x="173069" y="129452"/>
                    <a:pt x="160782" y="128880"/>
                  </a:cubicBezTo>
                  <a:cubicBezTo>
                    <a:pt x="135856" y="128653"/>
                    <a:pt x="111034" y="125650"/>
                    <a:pt x="86773" y="119927"/>
                  </a:cubicBezTo>
                  <a:cubicBezTo>
                    <a:pt x="75466" y="117365"/>
                    <a:pt x="64761" y="112643"/>
                    <a:pt x="55245" y="106020"/>
                  </a:cubicBezTo>
                  <a:cubicBezTo>
                    <a:pt x="45910" y="100268"/>
                    <a:pt x="38332" y="92065"/>
                    <a:pt x="33338" y="82303"/>
                  </a:cubicBezTo>
                  <a:lnTo>
                    <a:pt x="33338" y="82303"/>
                  </a:lnTo>
                  <a:lnTo>
                    <a:pt x="33338" y="81637"/>
                  </a:lnTo>
                  <a:lnTo>
                    <a:pt x="32195" y="77826"/>
                  </a:lnTo>
                  <a:cubicBezTo>
                    <a:pt x="32195" y="76588"/>
                    <a:pt x="31623" y="75350"/>
                    <a:pt x="31433" y="74112"/>
                  </a:cubicBezTo>
                  <a:cubicBezTo>
                    <a:pt x="31242" y="72874"/>
                    <a:pt x="31433" y="74112"/>
                    <a:pt x="31433" y="73350"/>
                  </a:cubicBezTo>
                  <a:cubicBezTo>
                    <a:pt x="31340" y="70863"/>
                    <a:pt x="31500" y="68374"/>
                    <a:pt x="31909" y="6592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xmlns="" id="{8D5B772A-5836-421C-88D6-EB42C6D2AA1B}"/>
                </a:ext>
              </a:extLst>
            </p:cNvPr>
            <p:cNvSpPr/>
            <p:nvPr/>
          </p:nvSpPr>
          <p:spPr>
            <a:xfrm>
              <a:off x="2146147" y="1602398"/>
              <a:ext cx="301558" cy="125874"/>
            </a:xfrm>
            <a:custGeom>
              <a:avLst/>
              <a:gdLst>
                <a:gd name="connsiteX0" fmla="*/ 176862 w 187244"/>
                <a:gd name="connsiteY0" fmla="*/ 36371 h 78158"/>
                <a:gd name="connsiteX1" fmla="*/ 154573 w 187244"/>
                <a:gd name="connsiteY1" fmla="*/ 23988 h 78158"/>
                <a:gd name="connsiteX2" fmla="*/ 131999 w 187244"/>
                <a:gd name="connsiteY2" fmla="*/ 13034 h 78158"/>
                <a:gd name="connsiteX3" fmla="*/ 99138 w 187244"/>
                <a:gd name="connsiteY3" fmla="*/ 4843 h 78158"/>
                <a:gd name="connsiteX4" fmla="*/ 68562 w 187244"/>
                <a:gd name="connsiteY4" fmla="*/ 1033 h 78158"/>
                <a:gd name="connsiteX5" fmla="*/ 14936 w 187244"/>
                <a:gd name="connsiteY5" fmla="*/ 6557 h 78158"/>
                <a:gd name="connsiteX6" fmla="*/ 363 w 187244"/>
                <a:gd name="connsiteY6" fmla="*/ 22940 h 78158"/>
                <a:gd name="connsiteX7" fmla="*/ 10650 w 187244"/>
                <a:gd name="connsiteY7" fmla="*/ 52658 h 78158"/>
                <a:gd name="connsiteX8" fmla="*/ 69134 w 187244"/>
                <a:gd name="connsiteY8" fmla="*/ 77614 h 78158"/>
                <a:gd name="connsiteX9" fmla="*/ 125331 w 187244"/>
                <a:gd name="connsiteY9" fmla="*/ 69994 h 78158"/>
                <a:gd name="connsiteX10" fmla="*/ 151144 w 187244"/>
                <a:gd name="connsiteY10" fmla="*/ 69994 h 78158"/>
                <a:gd name="connsiteX11" fmla="*/ 182767 w 187244"/>
                <a:gd name="connsiteY11" fmla="*/ 66946 h 78158"/>
                <a:gd name="connsiteX12" fmla="*/ 187244 w 187244"/>
                <a:gd name="connsiteY12" fmla="*/ 58754 h 78158"/>
                <a:gd name="connsiteX13" fmla="*/ 176862 w 187244"/>
                <a:gd name="connsiteY13" fmla="*/ 36656 h 78158"/>
                <a:gd name="connsiteX14" fmla="*/ 22271 w 187244"/>
                <a:gd name="connsiteY14" fmla="*/ 26846 h 78158"/>
                <a:gd name="connsiteX15" fmla="*/ 22271 w 187244"/>
                <a:gd name="connsiteY15" fmla="*/ 26846 h 78158"/>
                <a:gd name="connsiteX16" fmla="*/ 22271 w 187244"/>
                <a:gd name="connsiteY16" fmla="*/ 26846 h 78158"/>
                <a:gd name="connsiteX17" fmla="*/ 136571 w 187244"/>
                <a:gd name="connsiteY17" fmla="*/ 41228 h 78158"/>
                <a:gd name="connsiteX18" fmla="*/ 136571 w 187244"/>
                <a:gd name="connsiteY18" fmla="*/ 41228 h 78158"/>
                <a:gd name="connsiteX19" fmla="*/ 89613 w 187244"/>
                <a:gd name="connsiteY19" fmla="*/ 50753 h 78158"/>
                <a:gd name="connsiteX20" fmla="*/ 71991 w 187244"/>
                <a:gd name="connsiteY20" fmla="*/ 52754 h 78158"/>
                <a:gd name="connsiteX21" fmla="*/ 66372 w 187244"/>
                <a:gd name="connsiteY21" fmla="*/ 52754 h 78158"/>
                <a:gd name="connsiteX22" fmla="*/ 64467 w 187244"/>
                <a:gd name="connsiteY22" fmla="*/ 52754 h 78158"/>
                <a:gd name="connsiteX23" fmla="*/ 60942 w 187244"/>
                <a:gd name="connsiteY23" fmla="*/ 52087 h 78158"/>
                <a:gd name="connsiteX24" fmla="*/ 33796 w 187244"/>
                <a:gd name="connsiteY24" fmla="*/ 42562 h 78158"/>
                <a:gd name="connsiteX25" fmla="*/ 30748 w 187244"/>
                <a:gd name="connsiteY25" fmla="*/ 40657 h 78158"/>
                <a:gd name="connsiteX26" fmla="*/ 28938 w 187244"/>
                <a:gd name="connsiteY26" fmla="*/ 39228 h 78158"/>
                <a:gd name="connsiteX27" fmla="*/ 24652 w 187244"/>
                <a:gd name="connsiteY27" fmla="*/ 34942 h 78158"/>
                <a:gd name="connsiteX28" fmla="*/ 23223 w 187244"/>
                <a:gd name="connsiteY28" fmla="*/ 32370 h 78158"/>
                <a:gd name="connsiteX29" fmla="*/ 22461 w 187244"/>
                <a:gd name="connsiteY29" fmla="*/ 29798 h 78158"/>
                <a:gd name="connsiteX30" fmla="*/ 22461 w 187244"/>
                <a:gd name="connsiteY30" fmla="*/ 29798 h 78158"/>
                <a:gd name="connsiteX31" fmla="*/ 22461 w 187244"/>
                <a:gd name="connsiteY31" fmla="*/ 29036 h 78158"/>
                <a:gd name="connsiteX32" fmla="*/ 22461 w 187244"/>
                <a:gd name="connsiteY32" fmla="*/ 29036 h 78158"/>
                <a:gd name="connsiteX33" fmla="*/ 22461 w 187244"/>
                <a:gd name="connsiteY33" fmla="*/ 29036 h 78158"/>
                <a:gd name="connsiteX34" fmla="*/ 23033 w 187244"/>
                <a:gd name="connsiteY34" fmla="*/ 28465 h 78158"/>
                <a:gd name="connsiteX35" fmla="*/ 23985 w 187244"/>
                <a:gd name="connsiteY35" fmla="*/ 27608 h 78158"/>
                <a:gd name="connsiteX36" fmla="*/ 28843 w 187244"/>
                <a:gd name="connsiteY36" fmla="*/ 25036 h 78158"/>
                <a:gd name="connsiteX37" fmla="*/ 28843 w 187244"/>
                <a:gd name="connsiteY37" fmla="*/ 25036 h 78158"/>
                <a:gd name="connsiteX38" fmla="*/ 29605 w 187244"/>
                <a:gd name="connsiteY38" fmla="*/ 25036 h 78158"/>
                <a:gd name="connsiteX39" fmla="*/ 32177 w 187244"/>
                <a:gd name="connsiteY39" fmla="*/ 24179 h 78158"/>
                <a:gd name="connsiteX40" fmla="*/ 37701 w 187244"/>
                <a:gd name="connsiteY40" fmla="*/ 22464 h 78158"/>
                <a:gd name="connsiteX41" fmla="*/ 50179 w 187244"/>
                <a:gd name="connsiteY41" fmla="*/ 19892 h 78158"/>
                <a:gd name="connsiteX42" fmla="*/ 78754 w 187244"/>
                <a:gd name="connsiteY42" fmla="*/ 17892 h 78158"/>
                <a:gd name="connsiteX43" fmla="*/ 98471 w 187244"/>
                <a:gd name="connsiteY43" fmla="*/ 17892 h 78158"/>
                <a:gd name="connsiteX44" fmla="*/ 122664 w 187244"/>
                <a:gd name="connsiteY44" fmla="*/ 28655 h 78158"/>
                <a:gd name="connsiteX45" fmla="*/ 144572 w 187244"/>
                <a:gd name="connsiteY45" fmla="*/ 38180 h 78158"/>
                <a:gd name="connsiteX46" fmla="*/ 161812 w 187244"/>
                <a:gd name="connsiteY46" fmla="*/ 46753 h 78158"/>
                <a:gd name="connsiteX47" fmla="*/ 164003 w 187244"/>
                <a:gd name="connsiteY47" fmla="*/ 48277 h 78158"/>
                <a:gd name="connsiteX48" fmla="*/ 159621 w 187244"/>
                <a:gd name="connsiteY48" fmla="*/ 46848 h 78158"/>
                <a:gd name="connsiteX49" fmla="*/ 136476 w 187244"/>
                <a:gd name="connsiteY49" fmla="*/ 41228 h 7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87244" h="78158">
                  <a:moveTo>
                    <a:pt x="176862" y="36371"/>
                  </a:moveTo>
                  <a:cubicBezTo>
                    <a:pt x="170212" y="30974"/>
                    <a:pt x="162669" y="26783"/>
                    <a:pt x="154573" y="23988"/>
                  </a:cubicBezTo>
                  <a:cubicBezTo>
                    <a:pt x="146858" y="20743"/>
                    <a:pt x="139323" y="17086"/>
                    <a:pt x="131999" y="13034"/>
                  </a:cubicBezTo>
                  <a:cubicBezTo>
                    <a:pt x="122474" y="7986"/>
                    <a:pt x="110091" y="-491"/>
                    <a:pt x="99138" y="4843"/>
                  </a:cubicBezTo>
                  <a:cubicBezTo>
                    <a:pt x="89018" y="3052"/>
                    <a:pt x="78812" y="1780"/>
                    <a:pt x="68562" y="1033"/>
                  </a:cubicBezTo>
                  <a:cubicBezTo>
                    <a:pt x="50502" y="-1406"/>
                    <a:pt x="32120" y="488"/>
                    <a:pt x="14936" y="6557"/>
                  </a:cubicBezTo>
                  <a:cubicBezTo>
                    <a:pt x="7803" y="9465"/>
                    <a:pt x="2420" y="15516"/>
                    <a:pt x="363" y="22940"/>
                  </a:cubicBezTo>
                  <a:cubicBezTo>
                    <a:pt x="-1253" y="33931"/>
                    <a:pt x="2585" y="45019"/>
                    <a:pt x="10650" y="52658"/>
                  </a:cubicBezTo>
                  <a:cubicBezTo>
                    <a:pt x="25033" y="68375"/>
                    <a:pt x="48750" y="75137"/>
                    <a:pt x="69134" y="77614"/>
                  </a:cubicBezTo>
                  <a:cubicBezTo>
                    <a:pt x="89517" y="80090"/>
                    <a:pt x="107234" y="73518"/>
                    <a:pt x="125331" y="69994"/>
                  </a:cubicBezTo>
                  <a:cubicBezTo>
                    <a:pt x="133881" y="68618"/>
                    <a:pt x="142595" y="68618"/>
                    <a:pt x="151144" y="69994"/>
                  </a:cubicBezTo>
                  <a:cubicBezTo>
                    <a:pt x="161715" y="72732"/>
                    <a:pt x="172913" y="71652"/>
                    <a:pt x="182767" y="66946"/>
                  </a:cubicBezTo>
                  <a:cubicBezTo>
                    <a:pt x="185587" y="65184"/>
                    <a:pt x="187284" y="62079"/>
                    <a:pt x="187244" y="58754"/>
                  </a:cubicBezTo>
                  <a:cubicBezTo>
                    <a:pt x="186721" y="50336"/>
                    <a:pt x="183008" y="42433"/>
                    <a:pt x="176862" y="36656"/>
                  </a:cubicBezTo>
                  <a:close/>
                  <a:moveTo>
                    <a:pt x="22271" y="26846"/>
                  </a:moveTo>
                  <a:lnTo>
                    <a:pt x="22271" y="26846"/>
                  </a:lnTo>
                  <a:cubicBezTo>
                    <a:pt x="22271" y="25988"/>
                    <a:pt x="22271" y="24941"/>
                    <a:pt x="22271" y="26846"/>
                  </a:cubicBezTo>
                  <a:close/>
                  <a:moveTo>
                    <a:pt x="136571" y="41228"/>
                  </a:moveTo>
                  <a:lnTo>
                    <a:pt x="136571" y="41228"/>
                  </a:lnTo>
                  <a:cubicBezTo>
                    <a:pt x="120653" y="42918"/>
                    <a:pt x="104931" y="46107"/>
                    <a:pt x="89613" y="50753"/>
                  </a:cubicBezTo>
                  <a:cubicBezTo>
                    <a:pt x="83841" y="52129"/>
                    <a:pt x="77924" y="52800"/>
                    <a:pt x="71991" y="52754"/>
                  </a:cubicBezTo>
                  <a:lnTo>
                    <a:pt x="66372" y="52754"/>
                  </a:lnTo>
                  <a:lnTo>
                    <a:pt x="64467" y="52754"/>
                  </a:lnTo>
                  <a:lnTo>
                    <a:pt x="60942" y="52087"/>
                  </a:lnTo>
                  <a:cubicBezTo>
                    <a:pt x="51383" y="50616"/>
                    <a:pt x="42179" y="47386"/>
                    <a:pt x="33796" y="42562"/>
                  </a:cubicBezTo>
                  <a:lnTo>
                    <a:pt x="30748" y="40657"/>
                  </a:lnTo>
                  <a:lnTo>
                    <a:pt x="28938" y="39228"/>
                  </a:lnTo>
                  <a:cubicBezTo>
                    <a:pt x="27416" y="37896"/>
                    <a:pt x="25984" y="36464"/>
                    <a:pt x="24652" y="34942"/>
                  </a:cubicBezTo>
                  <a:cubicBezTo>
                    <a:pt x="26176" y="36656"/>
                    <a:pt x="22938" y="31322"/>
                    <a:pt x="23223" y="32370"/>
                  </a:cubicBezTo>
                  <a:cubicBezTo>
                    <a:pt x="22882" y="31541"/>
                    <a:pt x="22627" y="30679"/>
                    <a:pt x="22461" y="29798"/>
                  </a:cubicBezTo>
                  <a:lnTo>
                    <a:pt x="22461" y="29798"/>
                  </a:lnTo>
                  <a:cubicBezTo>
                    <a:pt x="22461" y="29798"/>
                    <a:pt x="22461" y="29798"/>
                    <a:pt x="22461" y="29036"/>
                  </a:cubicBezTo>
                  <a:lnTo>
                    <a:pt x="22461" y="29036"/>
                  </a:lnTo>
                  <a:lnTo>
                    <a:pt x="22461" y="29036"/>
                  </a:lnTo>
                  <a:lnTo>
                    <a:pt x="23033" y="28465"/>
                  </a:lnTo>
                  <a:lnTo>
                    <a:pt x="23985" y="27608"/>
                  </a:lnTo>
                  <a:cubicBezTo>
                    <a:pt x="25542" y="26638"/>
                    <a:pt x="27166" y="25778"/>
                    <a:pt x="28843" y="25036"/>
                  </a:cubicBezTo>
                  <a:lnTo>
                    <a:pt x="28843" y="25036"/>
                  </a:lnTo>
                  <a:lnTo>
                    <a:pt x="29605" y="25036"/>
                  </a:lnTo>
                  <a:lnTo>
                    <a:pt x="32177" y="24179"/>
                  </a:lnTo>
                  <a:cubicBezTo>
                    <a:pt x="33987" y="23512"/>
                    <a:pt x="35892" y="22940"/>
                    <a:pt x="37701" y="22464"/>
                  </a:cubicBezTo>
                  <a:cubicBezTo>
                    <a:pt x="41786" y="21279"/>
                    <a:pt x="45959" y="20419"/>
                    <a:pt x="50179" y="19892"/>
                  </a:cubicBezTo>
                  <a:cubicBezTo>
                    <a:pt x="59704" y="18749"/>
                    <a:pt x="69229" y="18273"/>
                    <a:pt x="78754" y="17892"/>
                  </a:cubicBezTo>
                  <a:cubicBezTo>
                    <a:pt x="85326" y="17892"/>
                    <a:pt x="91899" y="17892"/>
                    <a:pt x="98471" y="17892"/>
                  </a:cubicBezTo>
                  <a:cubicBezTo>
                    <a:pt x="105995" y="22589"/>
                    <a:pt x="114138" y="26212"/>
                    <a:pt x="122664" y="28655"/>
                  </a:cubicBezTo>
                  <a:cubicBezTo>
                    <a:pt x="129999" y="32084"/>
                    <a:pt x="137142" y="35704"/>
                    <a:pt x="144572" y="38180"/>
                  </a:cubicBezTo>
                  <a:cubicBezTo>
                    <a:pt x="150614" y="40400"/>
                    <a:pt x="156395" y="43275"/>
                    <a:pt x="161812" y="46753"/>
                  </a:cubicBezTo>
                  <a:cubicBezTo>
                    <a:pt x="162579" y="47206"/>
                    <a:pt x="163312" y="47715"/>
                    <a:pt x="164003" y="48277"/>
                  </a:cubicBezTo>
                  <a:lnTo>
                    <a:pt x="159621" y="46848"/>
                  </a:lnTo>
                  <a:cubicBezTo>
                    <a:pt x="152306" y="43601"/>
                    <a:pt x="144466" y="41697"/>
                    <a:pt x="136476" y="412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xmlns="" id="{4C42D802-7B7B-493F-B81A-B15E35A1AE17}"/>
                </a:ext>
              </a:extLst>
            </p:cNvPr>
            <p:cNvSpPr/>
            <p:nvPr/>
          </p:nvSpPr>
          <p:spPr>
            <a:xfrm>
              <a:off x="2302177" y="962280"/>
              <a:ext cx="404621" cy="410298"/>
            </a:xfrm>
            <a:custGeom>
              <a:avLst/>
              <a:gdLst>
                <a:gd name="connsiteX0" fmla="*/ 49118 w 251238"/>
                <a:gd name="connsiteY0" fmla="*/ 193137 h 254763"/>
                <a:gd name="connsiteX1" fmla="*/ 93600 w 251238"/>
                <a:gd name="connsiteY1" fmla="*/ 198090 h 254763"/>
                <a:gd name="connsiteX2" fmla="*/ 138558 w 251238"/>
                <a:gd name="connsiteY2" fmla="*/ 203995 h 254763"/>
                <a:gd name="connsiteX3" fmla="*/ 166466 w 251238"/>
                <a:gd name="connsiteY3" fmla="*/ 213520 h 254763"/>
                <a:gd name="connsiteX4" fmla="*/ 169705 w 251238"/>
                <a:gd name="connsiteY4" fmla="*/ 214854 h 254763"/>
                <a:gd name="connsiteX5" fmla="*/ 170657 w 251238"/>
                <a:gd name="connsiteY5" fmla="*/ 214854 h 254763"/>
                <a:gd name="connsiteX6" fmla="*/ 176944 w 251238"/>
                <a:gd name="connsiteY6" fmla="*/ 217902 h 254763"/>
                <a:gd name="connsiteX7" fmla="*/ 190851 w 251238"/>
                <a:gd name="connsiteY7" fmla="*/ 225426 h 254763"/>
                <a:gd name="connsiteX8" fmla="*/ 214472 w 251238"/>
                <a:gd name="connsiteY8" fmla="*/ 240666 h 254763"/>
                <a:gd name="connsiteX9" fmla="*/ 241714 w 251238"/>
                <a:gd name="connsiteY9" fmla="*/ 254763 h 254763"/>
                <a:gd name="connsiteX10" fmla="*/ 251239 w 251238"/>
                <a:gd name="connsiteY10" fmla="*/ 245238 h 254763"/>
                <a:gd name="connsiteX11" fmla="*/ 250382 w 251238"/>
                <a:gd name="connsiteY11" fmla="*/ 239333 h 254763"/>
                <a:gd name="connsiteX12" fmla="*/ 247905 w 251238"/>
                <a:gd name="connsiteY12" fmla="*/ 229808 h 254763"/>
                <a:gd name="connsiteX13" fmla="*/ 231141 w 251238"/>
                <a:gd name="connsiteY13" fmla="*/ 206376 h 254763"/>
                <a:gd name="connsiteX14" fmla="*/ 214853 w 251238"/>
                <a:gd name="connsiteY14" fmla="*/ 187326 h 254763"/>
                <a:gd name="connsiteX15" fmla="*/ 195803 w 251238"/>
                <a:gd name="connsiteY15" fmla="*/ 159799 h 254763"/>
                <a:gd name="connsiteX16" fmla="*/ 194660 w 251238"/>
                <a:gd name="connsiteY16" fmla="*/ 155894 h 254763"/>
                <a:gd name="connsiteX17" fmla="*/ 194660 w 251238"/>
                <a:gd name="connsiteY17" fmla="*/ 153322 h 254763"/>
                <a:gd name="connsiteX18" fmla="*/ 194660 w 251238"/>
                <a:gd name="connsiteY18" fmla="*/ 148083 h 254763"/>
                <a:gd name="connsiteX19" fmla="*/ 197518 w 251238"/>
                <a:gd name="connsiteY19" fmla="*/ 141987 h 254763"/>
                <a:gd name="connsiteX20" fmla="*/ 199518 w 251238"/>
                <a:gd name="connsiteY20" fmla="*/ 139701 h 254763"/>
                <a:gd name="connsiteX21" fmla="*/ 202280 w 251238"/>
                <a:gd name="connsiteY21" fmla="*/ 137130 h 254763"/>
                <a:gd name="connsiteX22" fmla="*/ 215234 w 251238"/>
                <a:gd name="connsiteY22" fmla="*/ 123795 h 254763"/>
                <a:gd name="connsiteX23" fmla="*/ 215901 w 251238"/>
                <a:gd name="connsiteY23" fmla="*/ 99220 h 254763"/>
                <a:gd name="connsiteX24" fmla="*/ 190851 w 251238"/>
                <a:gd name="connsiteY24" fmla="*/ 63978 h 254763"/>
                <a:gd name="connsiteX25" fmla="*/ 156656 w 251238"/>
                <a:gd name="connsiteY25" fmla="*/ 33783 h 254763"/>
                <a:gd name="connsiteX26" fmla="*/ 118556 w 251238"/>
                <a:gd name="connsiteY26" fmla="*/ 11400 h 254763"/>
                <a:gd name="connsiteX27" fmla="*/ 96363 w 251238"/>
                <a:gd name="connsiteY27" fmla="*/ 1875 h 254763"/>
                <a:gd name="connsiteX28" fmla="*/ 69788 w 251238"/>
                <a:gd name="connsiteY28" fmla="*/ 922 h 254763"/>
                <a:gd name="connsiteX29" fmla="*/ 32831 w 251238"/>
                <a:gd name="connsiteY29" fmla="*/ 32545 h 254763"/>
                <a:gd name="connsiteX30" fmla="*/ 54548 w 251238"/>
                <a:gd name="connsiteY30" fmla="*/ 59596 h 254763"/>
                <a:gd name="connsiteX31" fmla="*/ 55976 w 251238"/>
                <a:gd name="connsiteY31" fmla="*/ 64359 h 254763"/>
                <a:gd name="connsiteX32" fmla="*/ 55976 w 251238"/>
                <a:gd name="connsiteY32" fmla="*/ 67692 h 254763"/>
                <a:gd name="connsiteX33" fmla="*/ 53405 w 251238"/>
                <a:gd name="connsiteY33" fmla="*/ 70169 h 254763"/>
                <a:gd name="connsiteX34" fmla="*/ 52738 w 251238"/>
                <a:gd name="connsiteY34" fmla="*/ 70169 h 254763"/>
                <a:gd name="connsiteX35" fmla="*/ 51595 w 251238"/>
                <a:gd name="connsiteY35" fmla="*/ 70169 h 254763"/>
                <a:gd name="connsiteX36" fmla="*/ 46547 w 251238"/>
                <a:gd name="connsiteY36" fmla="*/ 71693 h 254763"/>
                <a:gd name="connsiteX37" fmla="*/ 65 w 251238"/>
                <a:gd name="connsiteY37" fmla="*/ 134558 h 254763"/>
                <a:gd name="connsiteX38" fmla="*/ 49499 w 251238"/>
                <a:gd name="connsiteY38" fmla="*/ 191708 h 254763"/>
                <a:gd name="connsiteX39" fmla="*/ 58643 w 251238"/>
                <a:gd name="connsiteY39" fmla="*/ 38641 h 254763"/>
                <a:gd name="connsiteX40" fmla="*/ 58643 w 251238"/>
                <a:gd name="connsiteY40" fmla="*/ 38641 h 254763"/>
                <a:gd name="connsiteX41" fmla="*/ 58643 w 251238"/>
                <a:gd name="connsiteY41" fmla="*/ 38641 h 254763"/>
                <a:gd name="connsiteX42" fmla="*/ 30068 w 251238"/>
                <a:gd name="connsiteY42" fmla="*/ 117127 h 254763"/>
                <a:gd name="connsiteX43" fmla="*/ 30068 w 251238"/>
                <a:gd name="connsiteY43" fmla="*/ 117127 h 254763"/>
                <a:gd name="connsiteX44" fmla="*/ 40355 w 251238"/>
                <a:gd name="connsiteY44" fmla="*/ 104268 h 254763"/>
                <a:gd name="connsiteX45" fmla="*/ 46547 w 251238"/>
                <a:gd name="connsiteY45" fmla="*/ 100077 h 254763"/>
                <a:gd name="connsiteX46" fmla="*/ 48452 w 251238"/>
                <a:gd name="connsiteY46" fmla="*/ 99220 h 254763"/>
                <a:gd name="connsiteX47" fmla="*/ 52262 w 251238"/>
                <a:gd name="connsiteY47" fmla="*/ 97696 h 254763"/>
                <a:gd name="connsiteX48" fmla="*/ 72550 w 251238"/>
                <a:gd name="connsiteY48" fmla="*/ 79408 h 254763"/>
                <a:gd name="connsiteX49" fmla="*/ 69121 w 251238"/>
                <a:gd name="connsiteY49" fmla="*/ 57501 h 254763"/>
                <a:gd name="connsiteX50" fmla="*/ 61501 w 251238"/>
                <a:gd name="connsiteY50" fmla="*/ 48833 h 254763"/>
                <a:gd name="connsiteX51" fmla="*/ 60453 w 251238"/>
                <a:gd name="connsiteY51" fmla="*/ 46833 h 254763"/>
                <a:gd name="connsiteX52" fmla="*/ 57596 w 251238"/>
                <a:gd name="connsiteY52" fmla="*/ 41118 h 254763"/>
                <a:gd name="connsiteX53" fmla="*/ 57596 w 251238"/>
                <a:gd name="connsiteY53" fmla="*/ 39403 h 254763"/>
                <a:gd name="connsiteX54" fmla="*/ 58263 w 251238"/>
                <a:gd name="connsiteY54" fmla="*/ 38641 h 254763"/>
                <a:gd name="connsiteX55" fmla="*/ 59596 w 251238"/>
                <a:gd name="connsiteY55" fmla="*/ 37974 h 254763"/>
                <a:gd name="connsiteX56" fmla="*/ 62453 w 251238"/>
                <a:gd name="connsiteY56" fmla="*/ 36450 h 254763"/>
                <a:gd name="connsiteX57" fmla="*/ 63406 w 251238"/>
                <a:gd name="connsiteY57" fmla="*/ 36450 h 254763"/>
                <a:gd name="connsiteX58" fmla="*/ 67978 w 251238"/>
                <a:gd name="connsiteY58" fmla="*/ 35117 h 254763"/>
                <a:gd name="connsiteX59" fmla="*/ 69121 w 251238"/>
                <a:gd name="connsiteY59" fmla="*/ 35117 h 254763"/>
                <a:gd name="connsiteX60" fmla="*/ 70073 w 251238"/>
                <a:gd name="connsiteY60" fmla="*/ 35117 h 254763"/>
                <a:gd name="connsiteX61" fmla="*/ 79598 w 251238"/>
                <a:gd name="connsiteY61" fmla="*/ 35117 h 254763"/>
                <a:gd name="connsiteX62" fmla="*/ 80551 w 251238"/>
                <a:gd name="connsiteY62" fmla="*/ 35117 h 254763"/>
                <a:gd name="connsiteX63" fmla="*/ 81599 w 251238"/>
                <a:gd name="connsiteY63" fmla="*/ 35117 h 254763"/>
                <a:gd name="connsiteX64" fmla="*/ 86361 w 251238"/>
                <a:gd name="connsiteY64" fmla="*/ 36260 h 254763"/>
                <a:gd name="connsiteX65" fmla="*/ 91124 w 251238"/>
                <a:gd name="connsiteY65" fmla="*/ 37784 h 254763"/>
                <a:gd name="connsiteX66" fmla="*/ 94076 w 251238"/>
                <a:gd name="connsiteY66" fmla="*/ 38832 h 254763"/>
                <a:gd name="connsiteX67" fmla="*/ 94743 w 251238"/>
                <a:gd name="connsiteY67" fmla="*/ 38832 h 254763"/>
                <a:gd name="connsiteX68" fmla="*/ 132843 w 251238"/>
                <a:gd name="connsiteY68" fmla="*/ 59596 h 254763"/>
                <a:gd name="connsiteX69" fmla="*/ 151036 w 251238"/>
                <a:gd name="connsiteY69" fmla="*/ 71502 h 254763"/>
                <a:gd name="connsiteX70" fmla="*/ 167133 w 251238"/>
                <a:gd name="connsiteY70" fmla="*/ 84456 h 254763"/>
                <a:gd name="connsiteX71" fmla="*/ 190851 w 251238"/>
                <a:gd name="connsiteY71" fmla="*/ 111793 h 254763"/>
                <a:gd name="connsiteX72" fmla="*/ 190851 w 251238"/>
                <a:gd name="connsiteY72" fmla="*/ 113412 h 254763"/>
                <a:gd name="connsiteX73" fmla="*/ 188564 w 251238"/>
                <a:gd name="connsiteY73" fmla="*/ 115603 h 254763"/>
                <a:gd name="connsiteX74" fmla="*/ 175420 w 251238"/>
                <a:gd name="connsiteY74" fmla="*/ 131224 h 254763"/>
                <a:gd name="connsiteX75" fmla="*/ 181611 w 251238"/>
                <a:gd name="connsiteY75" fmla="*/ 183326 h 254763"/>
                <a:gd name="connsiteX76" fmla="*/ 181611 w 251238"/>
                <a:gd name="connsiteY76" fmla="*/ 183326 h 254763"/>
                <a:gd name="connsiteX77" fmla="*/ 137606 w 251238"/>
                <a:gd name="connsiteY77" fmla="*/ 169038 h 254763"/>
                <a:gd name="connsiteX78" fmla="*/ 87504 w 251238"/>
                <a:gd name="connsiteY78" fmla="*/ 165038 h 254763"/>
                <a:gd name="connsiteX79" fmla="*/ 65311 w 251238"/>
                <a:gd name="connsiteY79" fmla="*/ 165038 h 254763"/>
                <a:gd name="connsiteX80" fmla="*/ 61120 w 251238"/>
                <a:gd name="connsiteY80" fmla="*/ 165038 h 254763"/>
                <a:gd name="connsiteX81" fmla="*/ 59596 w 251238"/>
                <a:gd name="connsiteY81" fmla="*/ 165038 h 254763"/>
                <a:gd name="connsiteX82" fmla="*/ 50071 w 251238"/>
                <a:gd name="connsiteY82" fmla="*/ 162466 h 254763"/>
                <a:gd name="connsiteX83" fmla="*/ 47499 w 251238"/>
                <a:gd name="connsiteY83" fmla="*/ 161514 h 254763"/>
                <a:gd name="connsiteX84" fmla="*/ 44642 w 251238"/>
                <a:gd name="connsiteY84" fmla="*/ 159990 h 254763"/>
                <a:gd name="connsiteX85" fmla="*/ 41118 w 251238"/>
                <a:gd name="connsiteY85" fmla="*/ 157799 h 254763"/>
                <a:gd name="connsiteX86" fmla="*/ 39117 w 251238"/>
                <a:gd name="connsiteY86" fmla="*/ 156465 h 254763"/>
                <a:gd name="connsiteX87" fmla="*/ 29592 w 251238"/>
                <a:gd name="connsiteY87" fmla="*/ 145321 h 254763"/>
                <a:gd name="connsiteX88" fmla="*/ 28544 w 251238"/>
                <a:gd name="connsiteY88" fmla="*/ 142940 h 254763"/>
                <a:gd name="connsiteX89" fmla="*/ 27592 w 251238"/>
                <a:gd name="connsiteY89" fmla="*/ 139987 h 254763"/>
                <a:gd name="connsiteX90" fmla="*/ 26830 w 251238"/>
                <a:gd name="connsiteY90" fmla="*/ 136272 h 254763"/>
                <a:gd name="connsiteX91" fmla="*/ 26830 w 251238"/>
                <a:gd name="connsiteY91" fmla="*/ 133891 h 254763"/>
                <a:gd name="connsiteX92" fmla="*/ 30640 w 251238"/>
                <a:gd name="connsiteY92" fmla="*/ 117127 h 254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51238" h="254763">
                  <a:moveTo>
                    <a:pt x="49118" y="193137"/>
                  </a:moveTo>
                  <a:cubicBezTo>
                    <a:pt x="63664" y="196735"/>
                    <a:pt x="78620" y="198400"/>
                    <a:pt x="93600" y="198090"/>
                  </a:cubicBezTo>
                  <a:cubicBezTo>
                    <a:pt x="108756" y="198426"/>
                    <a:pt x="123830" y="200406"/>
                    <a:pt x="138558" y="203995"/>
                  </a:cubicBezTo>
                  <a:cubicBezTo>
                    <a:pt x="148047" y="206596"/>
                    <a:pt x="157368" y="209777"/>
                    <a:pt x="166466" y="213520"/>
                  </a:cubicBezTo>
                  <a:lnTo>
                    <a:pt x="169705" y="214854"/>
                  </a:lnTo>
                  <a:lnTo>
                    <a:pt x="170657" y="214854"/>
                  </a:lnTo>
                  <a:lnTo>
                    <a:pt x="176944" y="217902"/>
                  </a:lnTo>
                  <a:cubicBezTo>
                    <a:pt x="181706" y="220188"/>
                    <a:pt x="186469" y="222950"/>
                    <a:pt x="190851" y="225426"/>
                  </a:cubicBezTo>
                  <a:cubicBezTo>
                    <a:pt x="199086" y="229922"/>
                    <a:pt x="206982" y="235016"/>
                    <a:pt x="214472" y="240666"/>
                  </a:cubicBezTo>
                  <a:cubicBezTo>
                    <a:pt x="222099" y="247760"/>
                    <a:pt x="231519" y="252634"/>
                    <a:pt x="241714" y="254763"/>
                  </a:cubicBezTo>
                  <a:cubicBezTo>
                    <a:pt x="246975" y="254763"/>
                    <a:pt x="251239" y="250499"/>
                    <a:pt x="251239" y="245238"/>
                  </a:cubicBezTo>
                  <a:cubicBezTo>
                    <a:pt x="251147" y="243247"/>
                    <a:pt x="250860" y="241269"/>
                    <a:pt x="250382" y="239333"/>
                  </a:cubicBezTo>
                  <a:cubicBezTo>
                    <a:pt x="250006" y="236058"/>
                    <a:pt x="249172" y="232851"/>
                    <a:pt x="247905" y="229808"/>
                  </a:cubicBezTo>
                  <a:cubicBezTo>
                    <a:pt x="243429" y="221259"/>
                    <a:pt x="237787" y="213373"/>
                    <a:pt x="231141" y="206376"/>
                  </a:cubicBezTo>
                  <a:cubicBezTo>
                    <a:pt x="225712" y="199899"/>
                    <a:pt x="220188" y="193518"/>
                    <a:pt x="214853" y="187326"/>
                  </a:cubicBezTo>
                  <a:cubicBezTo>
                    <a:pt x="207114" y="179194"/>
                    <a:pt x="200687" y="169908"/>
                    <a:pt x="195803" y="159799"/>
                  </a:cubicBezTo>
                  <a:cubicBezTo>
                    <a:pt x="195803" y="158466"/>
                    <a:pt x="195041" y="157132"/>
                    <a:pt x="194660" y="155894"/>
                  </a:cubicBezTo>
                  <a:cubicBezTo>
                    <a:pt x="194280" y="154656"/>
                    <a:pt x="194660" y="152941"/>
                    <a:pt x="194660" y="153322"/>
                  </a:cubicBezTo>
                  <a:cubicBezTo>
                    <a:pt x="194356" y="151589"/>
                    <a:pt x="194356" y="149816"/>
                    <a:pt x="194660" y="148083"/>
                  </a:cubicBezTo>
                  <a:cubicBezTo>
                    <a:pt x="195173" y="145873"/>
                    <a:pt x="196146" y="143795"/>
                    <a:pt x="197518" y="141987"/>
                  </a:cubicBezTo>
                  <a:lnTo>
                    <a:pt x="199518" y="139701"/>
                  </a:lnTo>
                  <a:cubicBezTo>
                    <a:pt x="199518" y="139701"/>
                    <a:pt x="203328" y="136368"/>
                    <a:pt x="202280" y="137130"/>
                  </a:cubicBezTo>
                  <a:cubicBezTo>
                    <a:pt x="207577" y="133752"/>
                    <a:pt x="212012" y="129186"/>
                    <a:pt x="215234" y="123795"/>
                  </a:cubicBezTo>
                  <a:cubicBezTo>
                    <a:pt x="218638" y="116000"/>
                    <a:pt x="218877" y="107188"/>
                    <a:pt x="215901" y="99220"/>
                  </a:cubicBezTo>
                  <a:cubicBezTo>
                    <a:pt x="210178" y="85810"/>
                    <a:pt x="201634" y="73790"/>
                    <a:pt x="190851" y="63978"/>
                  </a:cubicBezTo>
                  <a:cubicBezTo>
                    <a:pt x="180534" y="52750"/>
                    <a:pt x="169074" y="42631"/>
                    <a:pt x="156656" y="33783"/>
                  </a:cubicBezTo>
                  <a:cubicBezTo>
                    <a:pt x="144581" y="25306"/>
                    <a:pt x="131839" y="17820"/>
                    <a:pt x="118556" y="11400"/>
                  </a:cubicBezTo>
                  <a:cubicBezTo>
                    <a:pt x="111539" y="7401"/>
                    <a:pt x="104094" y="4206"/>
                    <a:pt x="96363" y="1875"/>
                  </a:cubicBezTo>
                  <a:cubicBezTo>
                    <a:pt x="87661" y="-248"/>
                    <a:pt x="78619" y="-572"/>
                    <a:pt x="69788" y="922"/>
                  </a:cubicBezTo>
                  <a:cubicBezTo>
                    <a:pt x="54452" y="3494"/>
                    <a:pt x="33497" y="14162"/>
                    <a:pt x="32831" y="32545"/>
                  </a:cubicBezTo>
                  <a:cubicBezTo>
                    <a:pt x="32355" y="45118"/>
                    <a:pt x="43689" y="54738"/>
                    <a:pt x="54548" y="59596"/>
                  </a:cubicBezTo>
                  <a:cubicBezTo>
                    <a:pt x="55253" y="61106"/>
                    <a:pt x="55734" y="62710"/>
                    <a:pt x="55976" y="64359"/>
                  </a:cubicBezTo>
                  <a:cubicBezTo>
                    <a:pt x="55976" y="66549"/>
                    <a:pt x="55976" y="66549"/>
                    <a:pt x="55976" y="67692"/>
                  </a:cubicBezTo>
                  <a:cubicBezTo>
                    <a:pt x="55317" y="68701"/>
                    <a:pt x="54438" y="69548"/>
                    <a:pt x="53405" y="70169"/>
                  </a:cubicBezTo>
                  <a:lnTo>
                    <a:pt x="52738" y="70169"/>
                  </a:lnTo>
                  <a:lnTo>
                    <a:pt x="51595" y="70169"/>
                  </a:lnTo>
                  <a:lnTo>
                    <a:pt x="46547" y="71693"/>
                  </a:lnTo>
                  <a:cubicBezTo>
                    <a:pt x="18130" y="79010"/>
                    <a:pt x="-1268" y="105244"/>
                    <a:pt x="65" y="134558"/>
                  </a:cubicBezTo>
                  <a:cubicBezTo>
                    <a:pt x="1208" y="163133"/>
                    <a:pt x="24258" y="183707"/>
                    <a:pt x="49499" y="191708"/>
                  </a:cubicBezTo>
                  <a:close/>
                  <a:moveTo>
                    <a:pt x="58643" y="38641"/>
                  </a:moveTo>
                  <a:lnTo>
                    <a:pt x="58643" y="38641"/>
                  </a:lnTo>
                  <a:cubicBezTo>
                    <a:pt x="58643" y="37308"/>
                    <a:pt x="58643" y="37974"/>
                    <a:pt x="58643" y="38641"/>
                  </a:cubicBezTo>
                  <a:close/>
                  <a:moveTo>
                    <a:pt x="30068" y="117127"/>
                  </a:moveTo>
                  <a:lnTo>
                    <a:pt x="30068" y="117127"/>
                  </a:lnTo>
                  <a:cubicBezTo>
                    <a:pt x="32470" y="112111"/>
                    <a:pt x="35989" y="107712"/>
                    <a:pt x="40355" y="104268"/>
                  </a:cubicBezTo>
                  <a:cubicBezTo>
                    <a:pt x="42279" y="102675"/>
                    <a:pt x="44352" y="101271"/>
                    <a:pt x="46547" y="100077"/>
                  </a:cubicBezTo>
                  <a:lnTo>
                    <a:pt x="48452" y="99220"/>
                  </a:lnTo>
                  <a:lnTo>
                    <a:pt x="52262" y="97696"/>
                  </a:lnTo>
                  <a:cubicBezTo>
                    <a:pt x="61417" y="94937"/>
                    <a:pt x="68859" y="88229"/>
                    <a:pt x="72550" y="79408"/>
                  </a:cubicBezTo>
                  <a:cubicBezTo>
                    <a:pt x="74954" y="71976"/>
                    <a:pt x="73681" y="63843"/>
                    <a:pt x="69121" y="57501"/>
                  </a:cubicBezTo>
                  <a:cubicBezTo>
                    <a:pt x="66845" y="54389"/>
                    <a:pt x="64295" y="51488"/>
                    <a:pt x="61501" y="48833"/>
                  </a:cubicBezTo>
                  <a:cubicBezTo>
                    <a:pt x="61074" y="48210"/>
                    <a:pt x="60722" y="47538"/>
                    <a:pt x="60453" y="46833"/>
                  </a:cubicBezTo>
                  <a:cubicBezTo>
                    <a:pt x="59977" y="45499"/>
                    <a:pt x="58167" y="42451"/>
                    <a:pt x="57596" y="41118"/>
                  </a:cubicBezTo>
                  <a:cubicBezTo>
                    <a:pt x="57024" y="39784"/>
                    <a:pt x="57596" y="39879"/>
                    <a:pt x="57596" y="39403"/>
                  </a:cubicBezTo>
                  <a:cubicBezTo>
                    <a:pt x="57596" y="38927"/>
                    <a:pt x="58263" y="38736"/>
                    <a:pt x="58263" y="38641"/>
                  </a:cubicBezTo>
                  <a:cubicBezTo>
                    <a:pt x="58263" y="38546"/>
                    <a:pt x="58263" y="38641"/>
                    <a:pt x="59596" y="37974"/>
                  </a:cubicBezTo>
                  <a:lnTo>
                    <a:pt x="62453" y="36450"/>
                  </a:lnTo>
                  <a:lnTo>
                    <a:pt x="63406" y="36450"/>
                  </a:lnTo>
                  <a:cubicBezTo>
                    <a:pt x="64903" y="35918"/>
                    <a:pt x="66430" y="35473"/>
                    <a:pt x="67978" y="35117"/>
                  </a:cubicBezTo>
                  <a:lnTo>
                    <a:pt x="69121" y="35117"/>
                  </a:lnTo>
                  <a:lnTo>
                    <a:pt x="70073" y="35117"/>
                  </a:lnTo>
                  <a:cubicBezTo>
                    <a:pt x="73244" y="34883"/>
                    <a:pt x="76428" y="34883"/>
                    <a:pt x="79598" y="35117"/>
                  </a:cubicBezTo>
                  <a:lnTo>
                    <a:pt x="80551" y="35117"/>
                  </a:lnTo>
                  <a:lnTo>
                    <a:pt x="81599" y="35117"/>
                  </a:lnTo>
                  <a:cubicBezTo>
                    <a:pt x="83209" y="35397"/>
                    <a:pt x="84800" y="35778"/>
                    <a:pt x="86361" y="36260"/>
                  </a:cubicBezTo>
                  <a:cubicBezTo>
                    <a:pt x="87979" y="36667"/>
                    <a:pt x="89570" y="37176"/>
                    <a:pt x="91124" y="37784"/>
                  </a:cubicBezTo>
                  <a:lnTo>
                    <a:pt x="94076" y="38832"/>
                  </a:lnTo>
                  <a:lnTo>
                    <a:pt x="94743" y="38832"/>
                  </a:lnTo>
                  <a:cubicBezTo>
                    <a:pt x="107821" y="45037"/>
                    <a:pt x="120541" y="51969"/>
                    <a:pt x="132843" y="59596"/>
                  </a:cubicBezTo>
                  <a:cubicBezTo>
                    <a:pt x="139034" y="63406"/>
                    <a:pt x="145130" y="67311"/>
                    <a:pt x="151036" y="71502"/>
                  </a:cubicBezTo>
                  <a:cubicBezTo>
                    <a:pt x="156788" y="75316"/>
                    <a:pt x="162177" y="79653"/>
                    <a:pt x="167133" y="84456"/>
                  </a:cubicBezTo>
                  <a:cubicBezTo>
                    <a:pt x="176519" y="92171"/>
                    <a:pt x="184537" y="101413"/>
                    <a:pt x="190851" y="111793"/>
                  </a:cubicBezTo>
                  <a:cubicBezTo>
                    <a:pt x="190851" y="111126"/>
                    <a:pt x="190851" y="112365"/>
                    <a:pt x="190851" y="113412"/>
                  </a:cubicBezTo>
                  <a:lnTo>
                    <a:pt x="188564" y="115603"/>
                  </a:lnTo>
                  <a:cubicBezTo>
                    <a:pt x="183385" y="120082"/>
                    <a:pt x="178948" y="125355"/>
                    <a:pt x="175420" y="131224"/>
                  </a:cubicBezTo>
                  <a:cubicBezTo>
                    <a:pt x="164943" y="148845"/>
                    <a:pt x="171134" y="167610"/>
                    <a:pt x="181611" y="183326"/>
                  </a:cubicBezTo>
                  <a:lnTo>
                    <a:pt x="181611" y="183326"/>
                  </a:lnTo>
                  <a:cubicBezTo>
                    <a:pt x="167459" y="177100"/>
                    <a:pt x="152716" y="172314"/>
                    <a:pt x="137606" y="169038"/>
                  </a:cubicBezTo>
                  <a:cubicBezTo>
                    <a:pt x="121068" y="166131"/>
                    <a:pt x="104293" y="164791"/>
                    <a:pt x="87504" y="165038"/>
                  </a:cubicBezTo>
                  <a:lnTo>
                    <a:pt x="65311" y="165038"/>
                  </a:lnTo>
                  <a:lnTo>
                    <a:pt x="61120" y="165038"/>
                  </a:lnTo>
                  <a:lnTo>
                    <a:pt x="59596" y="165038"/>
                  </a:lnTo>
                  <a:cubicBezTo>
                    <a:pt x="56362" y="164417"/>
                    <a:pt x="53178" y="163557"/>
                    <a:pt x="50071" y="162466"/>
                  </a:cubicBezTo>
                  <a:lnTo>
                    <a:pt x="47499" y="161514"/>
                  </a:lnTo>
                  <a:lnTo>
                    <a:pt x="44642" y="159990"/>
                  </a:lnTo>
                  <a:cubicBezTo>
                    <a:pt x="43403" y="159323"/>
                    <a:pt x="42260" y="158561"/>
                    <a:pt x="41118" y="157799"/>
                  </a:cubicBezTo>
                  <a:cubicBezTo>
                    <a:pt x="39974" y="157037"/>
                    <a:pt x="37974" y="155513"/>
                    <a:pt x="39117" y="156465"/>
                  </a:cubicBezTo>
                  <a:cubicBezTo>
                    <a:pt x="35061" y="153604"/>
                    <a:pt x="31787" y="149773"/>
                    <a:pt x="29592" y="145321"/>
                  </a:cubicBezTo>
                  <a:cubicBezTo>
                    <a:pt x="29592" y="145321"/>
                    <a:pt x="28735" y="143321"/>
                    <a:pt x="28544" y="142940"/>
                  </a:cubicBezTo>
                  <a:cubicBezTo>
                    <a:pt x="28354" y="142559"/>
                    <a:pt x="27878" y="140940"/>
                    <a:pt x="27592" y="139987"/>
                  </a:cubicBezTo>
                  <a:cubicBezTo>
                    <a:pt x="27306" y="139035"/>
                    <a:pt x="27020" y="137511"/>
                    <a:pt x="26830" y="136272"/>
                  </a:cubicBezTo>
                  <a:cubicBezTo>
                    <a:pt x="26830" y="138177"/>
                    <a:pt x="26830" y="134082"/>
                    <a:pt x="26830" y="133891"/>
                  </a:cubicBezTo>
                  <a:cubicBezTo>
                    <a:pt x="26775" y="128082"/>
                    <a:pt x="28080" y="122342"/>
                    <a:pt x="30640" y="11712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xmlns="" id="{A62F4C25-B02F-45DD-81E0-09E87BE0BE60}"/>
                </a:ext>
              </a:extLst>
            </p:cNvPr>
            <p:cNvSpPr/>
            <p:nvPr/>
          </p:nvSpPr>
          <p:spPr>
            <a:xfrm>
              <a:off x="3459811" y="1973999"/>
              <a:ext cx="57291" cy="58814"/>
            </a:xfrm>
            <a:custGeom>
              <a:avLst/>
              <a:gdLst>
                <a:gd name="connsiteX0" fmla="*/ 6213 w 35573"/>
                <a:gd name="connsiteY0" fmla="*/ 12900 h 36519"/>
                <a:gd name="connsiteX1" fmla="*/ 28882 w 35573"/>
                <a:gd name="connsiteY1" fmla="*/ 36045 h 36519"/>
                <a:gd name="connsiteX2" fmla="*/ 32883 w 35573"/>
                <a:gd name="connsiteY2" fmla="*/ 35474 h 36519"/>
                <a:gd name="connsiteX3" fmla="*/ 28311 w 35573"/>
                <a:gd name="connsiteY3" fmla="*/ 11947 h 36519"/>
                <a:gd name="connsiteX4" fmla="*/ 4594 w 35573"/>
                <a:gd name="connsiteY4" fmla="*/ 136 h 36519"/>
                <a:gd name="connsiteX5" fmla="*/ 6213 w 35573"/>
                <a:gd name="connsiteY5" fmla="*/ 12900 h 36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573" h="36519">
                  <a:moveTo>
                    <a:pt x="6213" y="12900"/>
                  </a:moveTo>
                  <a:cubicBezTo>
                    <a:pt x="18024" y="12900"/>
                    <a:pt x="19929" y="31473"/>
                    <a:pt x="28882" y="36045"/>
                  </a:cubicBezTo>
                  <a:cubicBezTo>
                    <a:pt x="30178" y="36851"/>
                    <a:pt x="31865" y="36610"/>
                    <a:pt x="32883" y="35474"/>
                  </a:cubicBezTo>
                  <a:cubicBezTo>
                    <a:pt x="39265" y="28139"/>
                    <a:pt x="32883" y="18233"/>
                    <a:pt x="28311" y="11947"/>
                  </a:cubicBezTo>
                  <a:cubicBezTo>
                    <a:pt x="23369" y="3738"/>
                    <a:pt x="14122" y="-867"/>
                    <a:pt x="4594" y="136"/>
                  </a:cubicBezTo>
                  <a:cubicBezTo>
                    <a:pt x="-2645" y="1279"/>
                    <a:pt x="-740" y="13090"/>
                    <a:pt x="6213" y="12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xmlns="" id="{2B485823-BDA4-41C5-BF2C-FBF893E3F7B7}"/>
                </a:ext>
              </a:extLst>
            </p:cNvPr>
            <p:cNvSpPr/>
            <p:nvPr/>
          </p:nvSpPr>
          <p:spPr>
            <a:xfrm>
              <a:off x="3450268" y="2022137"/>
              <a:ext cx="56708" cy="55303"/>
            </a:xfrm>
            <a:custGeom>
              <a:avLst/>
              <a:gdLst>
                <a:gd name="connsiteX0" fmla="*/ 2233 w 35211"/>
                <a:gd name="connsiteY0" fmla="*/ 13013 h 34339"/>
                <a:gd name="connsiteX1" fmla="*/ 5376 w 35211"/>
                <a:gd name="connsiteY1" fmla="*/ 14061 h 34339"/>
                <a:gd name="connsiteX2" fmla="*/ 5376 w 35211"/>
                <a:gd name="connsiteY2" fmla="*/ 14061 h 34339"/>
                <a:gd name="connsiteX3" fmla="*/ 6519 w 35211"/>
                <a:gd name="connsiteY3" fmla="*/ 14061 h 34339"/>
                <a:gd name="connsiteX4" fmla="*/ 10520 w 35211"/>
                <a:gd name="connsiteY4" fmla="*/ 15585 h 34339"/>
                <a:gd name="connsiteX5" fmla="*/ 18235 w 35211"/>
                <a:gd name="connsiteY5" fmla="*/ 23300 h 34339"/>
                <a:gd name="connsiteX6" fmla="*/ 22140 w 35211"/>
                <a:gd name="connsiteY6" fmla="*/ 29491 h 34339"/>
                <a:gd name="connsiteX7" fmla="*/ 22140 w 35211"/>
                <a:gd name="connsiteY7" fmla="*/ 30444 h 34339"/>
                <a:gd name="connsiteX8" fmla="*/ 24998 w 35211"/>
                <a:gd name="connsiteY8" fmla="*/ 33587 h 34339"/>
                <a:gd name="connsiteX9" fmla="*/ 34461 w 35211"/>
                <a:gd name="connsiteY9" fmla="*/ 30455 h 34339"/>
                <a:gd name="connsiteX10" fmla="*/ 35190 w 35211"/>
                <a:gd name="connsiteY10" fmla="*/ 26729 h 34339"/>
                <a:gd name="connsiteX11" fmla="*/ 19283 w 35211"/>
                <a:gd name="connsiteY11" fmla="*/ 2060 h 34339"/>
                <a:gd name="connsiteX12" fmla="*/ 4900 w 35211"/>
                <a:gd name="connsiteY12" fmla="*/ 1393 h 34339"/>
                <a:gd name="connsiteX13" fmla="*/ 2233 w 35211"/>
                <a:gd name="connsiteY13" fmla="*/ 13013 h 34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211" h="34339">
                  <a:moveTo>
                    <a:pt x="2233" y="13013"/>
                  </a:moveTo>
                  <a:cubicBezTo>
                    <a:pt x="3146" y="13682"/>
                    <a:pt x="4245" y="14048"/>
                    <a:pt x="5376" y="14061"/>
                  </a:cubicBezTo>
                  <a:lnTo>
                    <a:pt x="5376" y="14061"/>
                  </a:lnTo>
                  <a:lnTo>
                    <a:pt x="6519" y="14061"/>
                  </a:lnTo>
                  <a:cubicBezTo>
                    <a:pt x="7918" y="14378"/>
                    <a:pt x="9265" y="14891"/>
                    <a:pt x="10520" y="15585"/>
                  </a:cubicBezTo>
                  <a:cubicBezTo>
                    <a:pt x="13693" y="17475"/>
                    <a:pt x="16345" y="20127"/>
                    <a:pt x="18235" y="23300"/>
                  </a:cubicBezTo>
                  <a:cubicBezTo>
                    <a:pt x="19412" y="25440"/>
                    <a:pt x="20716" y="27508"/>
                    <a:pt x="22140" y="29491"/>
                  </a:cubicBezTo>
                  <a:cubicBezTo>
                    <a:pt x="19569" y="26253"/>
                    <a:pt x="21569" y="29492"/>
                    <a:pt x="22140" y="30444"/>
                  </a:cubicBezTo>
                  <a:cubicBezTo>
                    <a:pt x="22800" y="31725"/>
                    <a:pt x="23785" y="32809"/>
                    <a:pt x="24998" y="33587"/>
                  </a:cubicBezTo>
                  <a:cubicBezTo>
                    <a:pt x="28476" y="35336"/>
                    <a:pt x="32713" y="33933"/>
                    <a:pt x="34461" y="30455"/>
                  </a:cubicBezTo>
                  <a:cubicBezTo>
                    <a:pt x="35040" y="29303"/>
                    <a:pt x="35292" y="28015"/>
                    <a:pt x="35190" y="26729"/>
                  </a:cubicBezTo>
                  <a:cubicBezTo>
                    <a:pt x="35247" y="16080"/>
                    <a:pt x="29007" y="6402"/>
                    <a:pt x="19283" y="2060"/>
                  </a:cubicBezTo>
                  <a:cubicBezTo>
                    <a:pt x="14865" y="-429"/>
                    <a:pt x="9529" y="-676"/>
                    <a:pt x="4900" y="1393"/>
                  </a:cubicBezTo>
                  <a:cubicBezTo>
                    <a:pt x="1852" y="3679"/>
                    <a:pt x="-2815" y="10156"/>
                    <a:pt x="2233" y="130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xmlns="" id="{85EB6386-38DC-4E80-B0F8-7F14A112928C}"/>
                </a:ext>
              </a:extLst>
            </p:cNvPr>
            <p:cNvSpPr/>
            <p:nvPr/>
          </p:nvSpPr>
          <p:spPr>
            <a:xfrm>
              <a:off x="3434083" y="2070662"/>
              <a:ext cx="33792" cy="36330"/>
            </a:xfrm>
            <a:custGeom>
              <a:avLst/>
              <a:gdLst>
                <a:gd name="connsiteX0" fmla="*/ 8377 w 20982"/>
                <a:gd name="connsiteY0" fmla="*/ 14792 h 22558"/>
                <a:gd name="connsiteX1" fmla="*/ 15997 w 20982"/>
                <a:gd name="connsiteY1" fmla="*/ 22221 h 22558"/>
                <a:gd name="connsiteX2" fmla="*/ 19712 w 20982"/>
                <a:gd name="connsiteY2" fmla="*/ 21174 h 22558"/>
                <a:gd name="connsiteX3" fmla="*/ 16854 w 20982"/>
                <a:gd name="connsiteY3" fmla="*/ 7077 h 22558"/>
                <a:gd name="connsiteX4" fmla="*/ 5519 w 20982"/>
                <a:gd name="connsiteY4" fmla="*/ 314 h 22558"/>
                <a:gd name="connsiteX5" fmla="*/ 1233 w 20982"/>
                <a:gd name="connsiteY5" fmla="*/ 8029 h 22558"/>
                <a:gd name="connsiteX6" fmla="*/ 8377 w 20982"/>
                <a:gd name="connsiteY6" fmla="*/ 14792 h 2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2" h="22558">
                  <a:moveTo>
                    <a:pt x="8377" y="14792"/>
                  </a:moveTo>
                  <a:cubicBezTo>
                    <a:pt x="10526" y="17640"/>
                    <a:pt x="13096" y="20145"/>
                    <a:pt x="15997" y="22221"/>
                  </a:cubicBezTo>
                  <a:cubicBezTo>
                    <a:pt x="17314" y="22939"/>
                    <a:pt x="18963" y="22473"/>
                    <a:pt x="19712" y="21174"/>
                  </a:cubicBezTo>
                  <a:cubicBezTo>
                    <a:pt x="22168" y="16384"/>
                    <a:pt x="20982" y="10532"/>
                    <a:pt x="16854" y="7077"/>
                  </a:cubicBezTo>
                  <a:cubicBezTo>
                    <a:pt x="13575" y="4075"/>
                    <a:pt x="9718" y="1773"/>
                    <a:pt x="5519" y="314"/>
                  </a:cubicBezTo>
                  <a:cubicBezTo>
                    <a:pt x="1233" y="-1496"/>
                    <a:pt x="-1815" y="4981"/>
                    <a:pt x="1233" y="8029"/>
                  </a:cubicBezTo>
                  <a:cubicBezTo>
                    <a:pt x="4281" y="11077"/>
                    <a:pt x="6091" y="12411"/>
                    <a:pt x="8377" y="147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xmlns="" id="{DC4FF136-3EFD-40AD-87D8-25D9EEB58276}"/>
                </a:ext>
              </a:extLst>
            </p:cNvPr>
            <p:cNvSpPr/>
            <p:nvPr/>
          </p:nvSpPr>
          <p:spPr>
            <a:xfrm>
              <a:off x="3413108" y="2108444"/>
              <a:ext cx="27108" cy="40165"/>
            </a:xfrm>
            <a:custGeom>
              <a:avLst/>
              <a:gdLst>
                <a:gd name="connsiteX0" fmla="*/ 8256 w 16832"/>
                <a:gd name="connsiteY0" fmla="*/ 22574 h 24939"/>
                <a:gd name="connsiteX1" fmla="*/ 14468 w 16832"/>
                <a:gd name="connsiteY1" fmla="*/ 24370 h 24939"/>
                <a:gd name="connsiteX2" fmla="*/ 16829 w 16832"/>
                <a:gd name="connsiteY2" fmla="*/ 20192 h 24939"/>
                <a:gd name="connsiteX3" fmla="*/ 13781 w 16832"/>
                <a:gd name="connsiteY3" fmla="*/ 10191 h 24939"/>
                <a:gd name="connsiteX4" fmla="*/ 7494 w 16832"/>
                <a:gd name="connsiteY4" fmla="*/ 1523 h 24939"/>
                <a:gd name="connsiteX5" fmla="*/ 636 w 16832"/>
                <a:gd name="connsiteY5" fmla="*/ 6953 h 24939"/>
                <a:gd name="connsiteX6" fmla="*/ 8256 w 16832"/>
                <a:gd name="connsiteY6" fmla="*/ 22574 h 2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32" h="24939">
                  <a:moveTo>
                    <a:pt x="8256" y="22574"/>
                  </a:moveTo>
                  <a:cubicBezTo>
                    <a:pt x="9475" y="24785"/>
                    <a:pt x="12256" y="25589"/>
                    <a:pt x="14468" y="24370"/>
                  </a:cubicBezTo>
                  <a:cubicBezTo>
                    <a:pt x="15981" y="23536"/>
                    <a:pt x="16895" y="21919"/>
                    <a:pt x="16829" y="20192"/>
                  </a:cubicBezTo>
                  <a:cubicBezTo>
                    <a:pt x="16678" y="16654"/>
                    <a:pt x="15629" y="13212"/>
                    <a:pt x="13781" y="10191"/>
                  </a:cubicBezTo>
                  <a:cubicBezTo>
                    <a:pt x="11880" y="7165"/>
                    <a:pt x="9780" y="4270"/>
                    <a:pt x="7494" y="1523"/>
                  </a:cubicBezTo>
                  <a:cubicBezTo>
                    <a:pt x="4351" y="-2668"/>
                    <a:pt x="-2031" y="2666"/>
                    <a:pt x="636" y="6953"/>
                  </a:cubicBezTo>
                  <a:cubicBezTo>
                    <a:pt x="3303" y="11239"/>
                    <a:pt x="5494" y="17525"/>
                    <a:pt x="8256" y="2257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xmlns="" id="{10513FAE-0BD4-409C-AFEE-5F7E89C1DC51}"/>
                </a:ext>
              </a:extLst>
            </p:cNvPr>
            <p:cNvSpPr/>
            <p:nvPr/>
          </p:nvSpPr>
          <p:spPr>
            <a:xfrm>
              <a:off x="3368244" y="2154212"/>
              <a:ext cx="22570" cy="38739"/>
            </a:xfrm>
            <a:custGeom>
              <a:avLst/>
              <a:gdLst>
                <a:gd name="connsiteX0" fmla="*/ 4014 w 14014"/>
                <a:gd name="connsiteY0" fmla="*/ 14158 h 24054"/>
                <a:gd name="connsiteX1" fmla="*/ 6300 w 14014"/>
                <a:gd name="connsiteY1" fmla="*/ 22159 h 24054"/>
                <a:gd name="connsiteX2" fmla="*/ 11358 w 14014"/>
                <a:gd name="connsiteY2" fmla="*/ 23578 h 24054"/>
                <a:gd name="connsiteX3" fmla="*/ 12777 w 14014"/>
                <a:gd name="connsiteY3" fmla="*/ 22159 h 24054"/>
                <a:gd name="connsiteX4" fmla="*/ 8681 w 14014"/>
                <a:gd name="connsiteY4" fmla="*/ 2252 h 24054"/>
                <a:gd name="connsiteX5" fmla="*/ 2252 w 14014"/>
                <a:gd name="connsiteY5" fmla="*/ 680 h 24054"/>
                <a:gd name="connsiteX6" fmla="*/ 680 w 14014"/>
                <a:gd name="connsiteY6" fmla="*/ 7110 h 24054"/>
                <a:gd name="connsiteX7" fmla="*/ 4014 w 14014"/>
                <a:gd name="connsiteY7" fmla="*/ 14158 h 2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4" h="24054">
                  <a:moveTo>
                    <a:pt x="4014" y="14158"/>
                  </a:moveTo>
                  <a:cubicBezTo>
                    <a:pt x="4382" y="16922"/>
                    <a:pt x="5152" y="19618"/>
                    <a:pt x="6300" y="22159"/>
                  </a:cubicBezTo>
                  <a:cubicBezTo>
                    <a:pt x="7305" y="23948"/>
                    <a:pt x="9570" y="24583"/>
                    <a:pt x="11358" y="23578"/>
                  </a:cubicBezTo>
                  <a:cubicBezTo>
                    <a:pt x="11952" y="23244"/>
                    <a:pt x="12443" y="22753"/>
                    <a:pt x="12777" y="22159"/>
                  </a:cubicBezTo>
                  <a:cubicBezTo>
                    <a:pt x="16111" y="16158"/>
                    <a:pt x="12015" y="7491"/>
                    <a:pt x="8681" y="2252"/>
                  </a:cubicBezTo>
                  <a:cubicBezTo>
                    <a:pt x="7340" y="42"/>
                    <a:pt x="4461" y="-661"/>
                    <a:pt x="2252" y="680"/>
                  </a:cubicBezTo>
                  <a:cubicBezTo>
                    <a:pt x="42" y="2022"/>
                    <a:pt x="-661" y="4900"/>
                    <a:pt x="680" y="7110"/>
                  </a:cubicBezTo>
                  <a:cubicBezTo>
                    <a:pt x="2132" y="9283"/>
                    <a:pt x="3255" y="11658"/>
                    <a:pt x="4014" y="141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xmlns="" id="{4F97E8BD-6DBC-4011-95D3-F37D774FF93A}"/>
                </a:ext>
              </a:extLst>
            </p:cNvPr>
            <p:cNvSpPr/>
            <p:nvPr/>
          </p:nvSpPr>
          <p:spPr>
            <a:xfrm>
              <a:off x="3332063" y="2194810"/>
              <a:ext cx="24850" cy="29421"/>
            </a:xfrm>
            <a:custGeom>
              <a:avLst/>
              <a:gdLst>
                <a:gd name="connsiteX0" fmla="*/ 190 w 15430"/>
                <a:gd name="connsiteY0" fmla="*/ 9715 h 18268"/>
                <a:gd name="connsiteX1" fmla="*/ 1333 w 15430"/>
                <a:gd name="connsiteY1" fmla="*/ 14002 h 18268"/>
                <a:gd name="connsiteX2" fmla="*/ 2286 w 15430"/>
                <a:gd name="connsiteY2" fmla="*/ 15240 h 18268"/>
                <a:gd name="connsiteX3" fmla="*/ 11069 w 15430"/>
                <a:gd name="connsiteY3" fmla="*/ 17315 h 18268"/>
                <a:gd name="connsiteX4" fmla="*/ 13144 w 15430"/>
                <a:gd name="connsiteY4" fmla="*/ 15240 h 18268"/>
                <a:gd name="connsiteX5" fmla="*/ 14954 w 15430"/>
                <a:gd name="connsiteY5" fmla="*/ 11716 h 18268"/>
                <a:gd name="connsiteX6" fmla="*/ 15430 w 15430"/>
                <a:gd name="connsiteY6" fmla="*/ 7715 h 18268"/>
                <a:gd name="connsiteX7" fmla="*/ 7715 w 15430"/>
                <a:gd name="connsiteY7" fmla="*/ 0 h 18268"/>
                <a:gd name="connsiteX8" fmla="*/ 0 w 15430"/>
                <a:gd name="connsiteY8" fmla="*/ 7715 h 18268"/>
                <a:gd name="connsiteX9" fmla="*/ 190 w 15430"/>
                <a:gd name="connsiteY9" fmla="*/ 9715 h 18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30" h="18268">
                  <a:moveTo>
                    <a:pt x="190" y="9715"/>
                  </a:moveTo>
                  <a:cubicBezTo>
                    <a:pt x="229" y="11214"/>
                    <a:pt x="620" y="12683"/>
                    <a:pt x="1333" y="14002"/>
                  </a:cubicBezTo>
                  <a:cubicBezTo>
                    <a:pt x="1596" y="14453"/>
                    <a:pt x="1917" y="14870"/>
                    <a:pt x="2286" y="15240"/>
                  </a:cubicBezTo>
                  <a:cubicBezTo>
                    <a:pt x="4138" y="18238"/>
                    <a:pt x="8071" y="19167"/>
                    <a:pt x="11069" y="17315"/>
                  </a:cubicBezTo>
                  <a:cubicBezTo>
                    <a:pt x="11913" y="16794"/>
                    <a:pt x="12623" y="16083"/>
                    <a:pt x="13144" y="15240"/>
                  </a:cubicBezTo>
                  <a:cubicBezTo>
                    <a:pt x="13988" y="14205"/>
                    <a:pt x="14605" y="13004"/>
                    <a:pt x="14954" y="11716"/>
                  </a:cubicBezTo>
                  <a:cubicBezTo>
                    <a:pt x="15264" y="10405"/>
                    <a:pt x="15424" y="9063"/>
                    <a:pt x="15430" y="7715"/>
                  </a:cubicBezTo>
                  <a:cubicBezTo>
                    <a:pt x="15430" y="3454"/>
                    <a:pt x="11976" y="0"/>
                    <a:pt x="7715" y="0"/>
                  </a:cubicBezTo>
                  <a:cubicBezTo>
                    <a:pt x="3454" y="0"/>
                    <a:pt x="0" y="3454"/>
                    <a:pt x="0" y="7715"/>
                  </a:cubicBezTo>
                  <a:cubicBezTo>
                    <a:pt x="95" y="8477"/>
                    <a:pt x="95" y="9144"/>
                    <a:pt x="190" y="9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xmlns="" id="{C0208AA0-182D-4788-9E2D-2A25C2561898}"/>
                </a:ext>
              </a:extLst>
            </p:cNvPr>
            <p:cNvSpPr/>
            <p:nvPr/>
          </p:nvSpPr>
          <p:spPr>
            <a:xfrm>
              <a:off x="2130405" y="2303706"/>
              <a:ext cx="25277" cy="70134"/>
            </a:xfrm>
            <a:custGeom>
              <a:avLst/>
              <a:gdLst>
                <a:gd name="connsiteX0" fmla="*/ 11853 w 15695"/>
                <a:gd name="connsiteY0" fmla="*/ 43349 h 43548"/>
                <a:gd name="connsiteX1" fmla="*/ 15663 w 15695"/>
                <a:gd name="connsiteY1" fmla="*/ 39539 h 43548"/>
                <a:gd name="connsiteX2" fmla="*/ 8996 w 15695"/>
                <a:gd name="connsiteY2" fmla="*/ 23823 h 43548"/>
                <a:gd name="connsiteX3" fmla="*/ 9853 w 15695"/>
                <a:gd name="connsiteY3" fmla="*/ 4773 h 43548"/>
                <a:gd name="connsiteX4" fmla="*/ 2519 w 15695"/>
                <a:gd name="connsiteY4" fmla="*/ 2678 h 43548"/>
                <a:gd name="connsiteX5" fmla="*/ 900 w 15695"/>
                <a:gd name="connsiteY5" fmla="*/ 26204 h 43548"/>
                <a:gd name="connsiteX6" fmla="*/ 11853 w 15695"/>
                <a:gd name="connsiteY6" fmla="*/ 43349 h 43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95" h="43548">
                  <a:moveTo>
                    <a:pt x="11853" y="43349"/>
                  </a:moveTo>
                  <a:cubicBezTo>
                    <a:pt x="14330" y="44302"/>
                    <a:pt x="15949" y="41635"/>
                    <a:pt x="15663" y="39539"/>
                  </a:cubicBezTo>
                  <a:cubicBezTo>
                    <a:pt x="13824" y="34146"/>
                    <a:pt x="11596" y="28894"/>
                    <a:pt x="8996" y="23823"/>
                  </a:cubicBezTo>
                  <a:cubicBezTo>
                    <a:pt x="7437" y="17524"/>
                    <a:pt x="7735" y="10907"/>
                    <a:pt x="9853" y="4773"/>
                  </a:cubicBezTo>
                  <a:cubicBezTo>
                    <a:pt x="11377" y="-84"/>
                    <a:pt x="4233" y="-1990"/>
                    <a:pt x="2519" y="2678"/>
                  </a:cubicBezTo>
                  <a:cubicBezTo>
                    <a:pt x="-151" y="10227"/>
                    <a:pt x="-711" y="18361"/>
                    <a:pt x="900" y="26204"/>
                  </a:cubicBezTo>
                  <a:cubicBezTo>
                    <a:pt x="1652" y="33324"/>
                    <a:pt x="5709" y="39675"/>
                    <a:pt x="11853" y="43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xmlns="" id="{4C250446-36CB-4429-BD78-5F093431752E}"/>
                </a:ext>
              </a:extLst>
            </p:cNvPr>
            <p:cNvSpPr/>
            <p:nvPr/>
          </p:nvSpPr>
          <p:spPr>
            <a:xfrm>
              <a:off x="2167169" y="2324126"/>
              <a:ext cx="28997" cy="90648"/>
            </a:xfrm>
            <a:custGeom>
              <a:avLst/>
              <a:gdLst>
                <a:gd name="connsiteX0" fmla="*/ 12837 w 18005"/>
                <a:gd name="connsiteY0" fmla="*/ 55817 h 56285"/>
                <a:gd name="connsiteX1" fmla="*/ 17528 w 18005"/>
                <a:gd name="connsiteY1" fmla="*/ 54586 h 56285"/>
                <a:gd name="connsiteX2" fmla="*/ 17885 w 18005"/>
                <a:gd name="connsiteY2" fmla="*/ 53721 h 56285"/>
                <a:gd name="connsiteX3" fmla="*/ 13980 w 18005"/>
                <a:gd name="connsiteY3" fmla="*/ 30289 h 56285"/>
                <a:gd name="connsiteX4" fmla="*/ 9122 w 18005"/>
                <a:gd name="connsiteY4" fmla="*/ 4286 h 56285"/>
                <a:gd name="connsiteX5" fmla="*/ 4836 w 18005"/>
                <a:gd name="connsiteY5" fmla="*/ 0 h 56285"/>
                <a:gd name="connsiteX6" fmla="*/ 550 w 18005"/>
                <a:gd name="connsiteY6" fmla="*/ 4286 h 56285"/>
                <a:gd name="connsiteX7" fmla="*/ 1407 w 18005"/>
                <a:gd name="connsiteY7" fmla="*/ 31813 h 56285"/>
                <a:gd name="connsiteX8" fmla="*/ 12837 w 18005"/>
                <a:gd name="connsiteY8" fmla="*/ 55817 h 56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5" h="56285">
                  <a:moveTo>
                    <a:pt x="12837" y="55817"/>
                  </a:moveTo>
                  <a:cubicBezTo>
                    <a:pt x="14472" y="56772"/>
                    <a:pt x="16572" y="56221"/>
                    <a:pt x="17528" y="54586"/>
                  </a:cubicBezTo>
                  <a:cubicBezTo>
                    <a:pt x="17686" y="54316"/>
                    <a:pt x="17806" y="54024"/>
                    <a:pt x="17885" y="53721"/>
                  </a:cubicBezTo>
                  <a:cubicBezTo>
                    <a:pt x="18433" y="45713"/>
                    <a:pt x="17096" y="37687"/>
                    <a:pt x="13980" y="30289"/>
                  </a:cubicBezTo>
                  <a:cubicBezTo>
                    <a:pt x="11785" y="21739"/>
                    <a:pt x="10162" y="13052"/>
                    <a:pt x="9122" y="4286"/>
                  </a:cubicBezTo>
                  <a:cubicBezTo>
                    <a:pt x="9122" y="1919"/>
                    <a:pt x="7203" y="0"/>
                    <a:pt x="4836" y="0"/>
                  </a:cubicBezTo>
                  <a:cubicBezTo>
                    <a:pt x="2469" y="0"/>
                    <a:pt x="550" y="1919"/>
                    <a:pt x="550" y="4286"/>
                  </a:cubicBezTo>
                  <a:cubicBezTo>
                    <a:pt x="-404" y="13459"/>
                    <a:pt x="-116" y="22718"/>
                    <a:pt x="1407" y="31813"/>
                  </a:cubicBezTo>
                  <a:cubicBezTo>
                    <a:pt x="1855" y="41021"/>
                    <a:pt x="5972" y="49665"/>
                    <a:pt x="12837" y="558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xmlns="" id="{C291A241-B3F7-4CB6-8825-6C353A77CAF3}"/>
                </a:ext>
              </a:extLst>
            </p:cNvPr>
            <p:cNvSpPr/>
            <p:nvPr/>
          </p:nvSpPr>
          <p:spPr>
            <a:xfrm>
              <a:off x="2205682" y="2351393"/>
              <a:ext cx="37692" cy="80223"/>
            </a:xfrm>
            <a:custGeom>
              <a:avLst/>
              <a:gdLst>
                <a:gd name="connsiteX0" fmla="*/ 18452 w 23404"/>
                <a:gd name="connsiteY0" fmla="*/ 49649 h 49812"/>
                <a:gd name="connsiteX1" fmla="*/ 23405 w 23404"/>
                <a:gd name="connsiteY1" fmla="*/ 45839 h 49812"/>
                <a:gd name="connsiteX2" fmla="*/ 16642 w 23404"/>
                <a:gd name="connsiteY2" fmla="*/ 28122 h 49812"/>
                <a:gd name="connsiteX3" fmla="*/ 13022 w 23404"/>
                <a:gd name="connsiteY3" fmla="*/ 7167 h 49812"/>
                <a:gd name="connsiteX4" fmla="*/ 10260 w 23404"/>
                <a:gd name="connsiteY4" fmla="*/ 404 h 49812"/>
                <a:gd name="connsiteX5" fmla="*/ 3497 w 23404"/>
                <a:gd name="connsiteY5" fmla="*/ 3167 h 49812"/>
                <a:gd name="connsiteX6" fmla="*/ 2354 w 23404"/>
                <a:gd name="connsiteY6" fmla="*/ 28789 h 49812"/>
                <a:gd name="connsiteX7" fmla="*/ 18452 w 23404"/>
                <a:gd name="connsiteY7" fmla="*/ 49649 h 49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4" h="49812">
                  <a:moveTo>
                    <a:pt x="18452" y="49649"/>
                  </a:moveTo>
                  <a:cubicBezTo>
                    <a:pt x="21119" y="50411"/>
                    <a:pt x="23024" y="48410"/>
                    <a:pt x="23405" y="45839"/>
                  </a:cubicBezTo>
                  <a:cubicBezTo>
                    <a:pt x="22913" y="39403"/>
                    <a:pt x="20564" y="33248"/>
                    <a:pt x="16642" y="28122"/>
                  </a:cubicBezTo>
                  <a:cubicBezTo>
                    <a:pt x="12697" y="21896"/>
                    <a:pt x="11395" y="14356"/>
                    <a:pt x="13022" y="7167"/>
                  </a:cubicBezTo>
                  <a:cubicBezTo>
                    <a:pt x="14127" y="4537"/>
                    <a:pt x="12890" y="1509"/>
                    <a:pt x="10260" y="404"/>
                  </a:cubicBezTo>
                  <a:cubicBezTo>
                    <a:pt x="7630" y="-700"/>
                    <a:pt x="4602" y="536"/>
                    <a:pt x="3497" y="3167"/>
                  </a:cubicBezTo>
                  <a:cubicBezTo>
                    <a:pt x="-726" y="11099"/>
                    <a:pt x="-1146" y="20512"/>
                    <a:pt x="2354" y="28789"/>
                  </a:cubicBezTo>
                  <a:cubicBezTo>
                    <a:pt x="5402" y="36409"/>
                    <a:pt x="10165" y="47458"/>
                    <a:pt x="18452" y="496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xmlns="" id="{3B909F98-FA37-420E-BB68-ACB69FE8647F}"/>
                </a:ext>
              </a:extLst>
            </p:cNvPr>
            <p:cNvSpPr/>
            <p:nvPr/>
          </p:nvSpPr>
          <p:spPr>
            <a:xfrm>
              <a:off x="2266454" y="2400022"/>
              <a:ext cx="31756" cy="52830"/>
            </a:xfrm>
            <a:custGeom>
              <a:avLst/>
              <a:gdLst>
                <a:gd name="connsiteX0" fmla="*/ 11673 w 19718"/>
                <a:gd name="connsiteY0" fmla="*/ 4024 h 32803"/>
                <a:gd name="connsiteX1" fmla="*/ 433 w 19718"/>
                <a:gd name="connsiteY1" fmla="*/ 7167 h 32803"/>
                <a:gd name="connsiteX2" fmla="*/ 6148 w 19718"/>
                <a:gd name="connsiteY2" fmla="*/ 21740 h 32803"/>
                <a:gd name="connsiteX3" fmla="*/ 14816 w 19718"/>
                <a:gd name="connsiteY3" fmla="*/ 32694 h 32803"/>
                <a:gd name="connsiteX4" fmla="*/ 19388 w 19718"/>
                <a:gd name="connsiteY4" fmla="*/ 30027 h 32803"/>
                <a:gd name="connsiteX5" fmla="*/ 17674 w 19718"/>
                <a:gd name="connsiteY5" fmla="*/ 18692 h 32803"/>
                <a:gd name="connsiteX6" fmla="*/ 11673 w 19718"/>
                <a:gd name="connsiteY6" fmla="*/ 4024 h 3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718" h="32803">
                  <a:moveTo>
                    <a:pt x="11673" y="4024"/>
                  </a:moveTo>
                  <a:cubicBezTo>
                    <a:pt x="8911" y="-3025"/>
                    <a:pt x="-2329" y="-72"/>
                    <a:pt x="433" y="7167"/>
                  </a:cubicBezTo>
                  <a:cubicBezTo>
                    <a:pt x="2338" y="12024"/>
                    <a:pt x="4243" y="16692"/>
                    <a:pt x="6148" y="21740"/>
                  </a:cubicBezTo>
                  <a:cubicBezTo>
                    <a:pt x="7318" y="26473"/>
                    <a:pt x="10479" y="30467"/>
                    <a:pt x="14816" y="32694"/>
                  </a:cubicBezTo>
                  <a:cubicBezTo>
                    <a:pt x="16810" y="33181"/>
                    <a:pt x="18831" y="32002"/>
                    <a:pt x="19388" y="30027"/>
                  </a:cubicBezTo>
                  <a:cubicBezTo>
                    <a:pt x="20166" y="26164"/>
                    <a:pt x="19559" y="22151"/>
                    <a:pt x="17674" y="18692"/>
                  </a:cubicBezTo>
                  <a:cubicBezTo>
                    <a:pt x="15578" y="13930"/>
                    <a:pt x="13673" y="8977"/>
                    <a:pt x="11673" y="402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xmlns="" id="{A612E5B1-298F-4E16-A87A-D259AB277EEC}"/>
                </a:ext>
              </a:extLst>
            </p:cNvPr>
            <p:cNvSpPr/>
            <p:nvPr/>
          </p:nvSpPr>
          <p:spPr>
            <a:xfrm>
              <a:off x="2339623" y="2441818"/>
              <a:ext cx="36227" cy="40166"/>
            </a:xfrm>
            <a:custGeom>
              <a:avLst/>
              <a:gdLst>
                <a:gd name="connsiteX0" fmla="*/ 10533 w 22494"/>
                <a:gd name="connsiteY0" fmla="*/ 1884 h 24940"/>
                <a:gd name="connsiteX1" fmla="*/ 1770 w 22494"/>
                <a:gd name="connsiteY1" fmla="*/ 10838 h 24940"/>
                <a:gd name="connsiteX2" fmla="*/ 10342 w 22494"/>
                <a:gd name="connsiteY2" fmla="*/ 20839 h 24940"/>
                <a:gd name="connsiteX3" fmla="*/ 21296 w 22494"/>
                <a:gd name="connsiteY3" fmla="*/ 23601 h 24940"/>
                <a:gd name="connsiteX4" fmla="*/ 19010 w 22494"/>
                <a:gd name="connsiteY4" fmla="*/ 11885 h 24940"/>
                <a:gd name="connsiteX5" fmla="*/ 10533 w 22494"/>
                <a:gd name="connsiteY5" fmla="*/ 1884 h 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494" h="24940">
                  <a:moveTo>
                    <a:pt x="10533" y="1884"/>
                  </a:moveTo>
                  <a:cubicBezTo>
                    <a:pt x="4913" y="-3926"/>
                    <a:pt x="-3755" y="5027"/>
                    <a:pt x="1770" y="10838"/>
                  </a:cubicBezTo>
                  <a:cubicBezTo>
                    <a:pt x="4818" y="14076"/>
                    <a:pt x="7485" y="17505"/>
                    <a:pt x="10342" y="20839"/>
                  </a:cubicBezTo>
                  <a:cubicBezTo>
                    <a:pt x="13200" y="24172"/>
                    <a:pt x="18439" y="26554"/>
                    <a:pt x="21296" y="23601"/>
                  </a:cubicBezTo>
                  <a:cubicBezTo>
                    <a:pt x="24154" y="20648"/>
                    <a:pt x="21296" y="14076"/>
                    <a:pt x="19010" y="11885"/>
                  </a:cubicBezTo>
                  <a:cubicBezTo>
                    <a:pt x="16724" y="9695"/>
                    <a:pt x="13486" y="5027"/>
                    <a:pt x="10533" y="188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xmlns="" id="{3A6DCC0C-F8E2-4A27-AB01-E7E7BAEADFE8}"/>
                </a:ext>
              </a:extLst>
            </p:cNvPr>
            <p:cNvSpPr/>
            <p:nvPr/>
          </p:nvSpPr>
          <p:spPr>
            <a:xfrm>
              <a:off x="2419976" y="2457010"/>
              <a:ext cx="35998" cy="29316"/>
            </a:xfrm>
            <a:custGeom>
              <a:avLst/>
              <a:gdLst>
                <a:gd name="connsiteX0" fmla="*/ 19694 w 22352"/>
                <a:gd name="connsiteY0" fmla="*/ 11310 h 18203"/>
                <a:gd name="connsiteX1" fmla="*/ 18361 w 22352"/>
                <a:gd name="connsiteY1" fmla="*/ 10072 h 18203"/>
                <a:gd name="connsiteX2" fmla="*/ 18361 w 22352"/>
                <a:gd name="connsiteY2" fmla="*/ 10072 h 18203"/>
                <a:gd name="connsiteX3" fmla="*/ 16837 w 22352"/>
                <a:gd name="connsiteY3" fmla="*/ 7405 h 18203"/>
                <a:gd name="connsiteX4" fmla="*/ 10931 w 22352"/>
                <a:gd name="connsiteY4" fmla="*/ 1976 h 18203"/>
                <a:gd name="connsiteX5" fmla="*/ 1978 w 22352"/>
                <a:gd name="connsiteY5" fmla="*/ 11501 h 18203"/>
                <a:gd name="connsiteX6" fmla="*/ 10360 w 22352"/>
                <a:gd name="connsiteY6" fmla="*/ 17406 h 18203"/>
                <a:gd name="connsiteX7" fmla="*/ 12741 w 22352"/>
                <a:gd name="connsiteY7" fmla="*/ 17882 h 18203"/>
                <a:gd name="connsiteX8" fmla="*/ 14836 w 22352"/>
                <a:gd name="connsiteY8" fmla="*/ 17882 h 18203"/>
                <a:gd name="connsiteX9" fmla="*/ 20170 w 22352"/>
                <a:gd name="connsiteY9" fmla="*/ 17882 h 18203"/>
                <a:gd name="connsiteX10" fmla="*/ 22226 w 22352"/>
                <a:gd name="connsiteY10" fmla="*/ 14094 h 18203"/>
                <a:gd name="connsiteX11" fmla="*/ 21980 w 22352"/>
                <a:gd name="connsiteY11" fmla="*/ 13501 h 18203"/>
                <a:gd name="connsiteX12" fmla="*/ 19694 w 22352"/>
                <a:gd name="connsiteY12" fmla="*/ 11310 h 18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52" h="18203">
                  <a:moveTo>
                    <a:pt x="19694" y="11310"/>
                  </a:moveTo>
                  <a:lnTo>
                    <a:pt x="18361" y="10072"/>
                  </a:lnTo>
                  <a:lnTo>
                    <a:pt x="18361" y="10072"/>
                  </a:lnTo>
                  <a:cubicBezTo>
                    <a:pt x="18089" y="9067"/>
                    <a:pt x="17564" y="8149"/>
                    <a:pt x="16837" y="7405"/>
                  </a:cubicBezTo>
                  <a:cubicBezTo>
                    <a:pt x="15027" y="5500"/>
                    <a:pt x="12741" y="3976"/>
                    <a:pt x="10931" y="1976"/>
                  </a:cubicBezTo>
                  <a:cubicBezTo>
                    <a:pt x="5311" y="-4216"/>
                    <a:pt x="-4118" y="5595"/>
                    <a:pt x="1978" y="11501"/>
                  </a:cubicBezTo>
                  <a:cubicBezTo>
                    <a:pt x="4374" y="13980"/>
                    <a:pt x="7218" y="15984"/>
                    <a:pt x="10360" y="17406"/>
                  </a:cubicBezTo>
                  <a:cubicBezTo>
                    <a:pt x="11115" y="17718"/>
                    <a:pt x="11924" y="17880"/>
                    <a:pt x="12741" y="17882"/>
                  </a:cubicBezTo>
                  <a:lnTo>
                    <a:pt x="14836" y="17882"/>
                  </a:lnTo>
                  <a:cubicBezTo>
                    <a:pt x="16589" y="18310"/>
                    <a:pt x="18418" y="18310"/>
                    <a:pt x="20170" y="17882"/>
                  </a:cubicBezTo>
                  <a:cubicBezTo>
                    <a:pt x="21784" y="17404"/>
                    <a:pt x="22705" y="15708"/>
                    <a:pt x="22226" y="14094"/>
                  </a:cubicBezTo>
                  <a:cubicBezTo>
                    <a:pt x="22165" y="13888"/>
                    <a:pt x="22083" y="13689"/>
                    <a:pt x="21980" y="13501"/>
                  </a:cubicBezTo>
                  <a:cubicBezTo>
                    <a:pt x="21280" y="12708"/>
                    <a:pt x="20515" y="11975"/>
                    <a:pt x="19694" y="1131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xmlns="" id="{574203B4-942C-4F41-8D60-19CF1295C35F}"/>
                </a:ext>
              </a:extLst>
            </p:cNvPr>
            <p:cNvSpPr/>
            <p:nvPr/>
          </p:nvSpPr>
          <p:spPr>
            <a:xfrm>
              <a:off x="2626398" y="1890906"/>
              <a:ext cx="48254" cy="84064"/>
            </a:xfrm>
            <a:custGeom>
              <a:avLst/>
              <a:gdLst>
                <a:gd name="connsiteX0" fmla="*/ 6108 w 29962"/>
                <a:gd name="connsiteY0" fmla="*/ 51349 h 52197"/>
                <a:gd name="connsiteX1" fmla="*/ 13971 w 29962"/>
                <a:gd name="connsiteY1" fmla="*/ 49477 h 52197"/>
                <a:gd name="connsiteX2" fmla="*/ 14681 w 29962"/>
                <a:gd name="connsiteY2" fmla="*/ 47729 h 52197"/>
                <a:gd name="connsiteX3" fmla="*/ 14681 w 29962"/>
                <a:gd name="connsiteY3" fmla="*/ 33537 h 52197"/>
                <a:gd name="connsiteX4" fmla="*/ 28206 w 29962"/>
                <a:gd name="connsiteY4" fmla="*/ 10677 h 52197"/>
                <a:gd name="connsiteX5" fmla="*/ 19634 w 29962"/>
                <a:gd name="connsiteY5" fmla="*/ 1819 h 52197"/>
                <a:gd name="connsiteX6" fmla="*/ 2679 w 29962"/>
                <a:gd name="connsiteY6" fmla="*/ 23631 h 52197"/>
                <a:gd name="connsiteX7" fmla="*/ 12 w 29962"/>
                <a:gd name="connsiteY7" fmla="*/ 37728 h 52197"/>
                <a:gd name="connsiteX8" fmla="*/ 6108 w 29962"/>
                <a:gd name="connsiteY8" fmla="*/ 51349 h 5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62" h="52197">
                  <a:moveTo>
                    <a:pt x="6108" y="51349"/>
                  </a:moveTo>
                  <a:cubicBezTo>
                    <a:pt x="8796" y="53003"/>
                    <a:pt x="12316" y="52165"/>
                    <a:pt x="13971" y="49477"/>
                  </a:cubicBezTo>
                  <a:cubicBezTo>
                    <a:pt x="14302" y="48938"/>
                    <a:pt x="14542" y="48347"/>
                    <a:pt x="14681" y="47729"/>
                  </a:cubicBezTo>
                  <a:cubicBezTo>
                    <a:pt x="14920" y="43002"/>
                    <a:pt x="14920" y="38265"/>
                    <a:pt x="14681" y="33537"/>
                  </a:cubicBezTo>
                  <a:cubicBezTo>
                    <a:pt x="16750" y="24715"/>
                    <a:pt x="21470" y="16738"/>
                    <a:pt x="28206" y="10677"/>
                  </a:cubicBezTo>
                  <a:cubicBezTo>
                    <a:pt x="33635" y="4867"/>
                    <a:pt x="25253" y="-3801"/>
                    <a:pt x="19634" y="1819"/>
                  </a:cubicBezTo>
                  <a:cubicBezTo>
                    <a:pt x="12740" y="8033"/>
                    <a:pt x="7000" y="15417"/>
                    <a:pt x="2679" y="23631"/>
                  </a:cubicBezTo>
                  <a:cubicBezTo>
                    <a:pt x="792" y="28085"/>
                    <a:pt x="-117" y="32892"/>
                    <a:pt x="12" y="37728"/>
                  </a:cubicBezTo>
                  <a:cubicBezTo>
                    <a:pt x="-128" y="42958"/>
                    <a:pt x="2115" y="47969"/>
                    <a:pt x="6108" y="513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xmlns="" id="{8BD07D71-59D0-4DE5-92FD-935657328939}"/>
                </a:ext>
              </a:extLst>
            </p:cNvPr>
            <p:cNvSpPr/>
            <p:nvPr/>
          </p:nvSpPr>
          <p:spPr>
            <a:xfrm>
              <a:off x="2681864" y="1937252"/>
              <a:ext cx="28202" cy="54184"/>
            </a:xfrm>
            <a:custGeom>
              <a:avLst/>
              <a:gdLst>
                <a:gd name="connsiteX0" fmla="*/ 12340 w 17511"/>
                <a:gd name="connsiteY0" fmla="*/ 30668 h 33644"/>
                <a:gd name="connsiteX1" fmla="*/ 14340 w 17511"/>
                <a:gd name="connsiteY1" fmla="*/ 19143 h 33644"/>
                <a:gd name="connsiteX2" fmla="*/ 16435 w 17511"/>
                <a:gd name="connsiteY2" fmla="*/ 9618 h 33644"/>
                <a:gd name="connsiteX3" fmla="*/ 6339 w 17511"/>
                <a:gd name="connsiteY3" fmla="*/ 1617 h 33644"/>
                <a:gd name="connsiteX4" fmla="*/ 2815 w 17511"/>
                <a:gd name="connsiteY4" fmla="*/ 31144 h 33644"/>
                <a:gd name="connsiteX5" fmla="*/ 10462 w 17511"/>
                <a:gd name="connsiteY5" fmla="*/ 32743 h 33644"/>
                <a:gd name="connsiteX6" fmla="*/ 12340 w 17511"/>
                <a:gd name="connsiteY6" fmla="*/ 30668 h 33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11" h="33644">
                  <a:moveTo>
                    <a:pt x="12340" y="30668"/>
                  </a:moveTo>
                  <a:cubicBezTo>
                    <a:pt x="13854" y="27022"/>
                    <a:pt x="14537" y="23085"/>
                    <a:pt x="14340" y="19143"/>
                  </a:cubicBezTo>
                  <a:cubicBezTo>
                    <a:pt x="14102" y="15832"/>
                    <a:pt x="14830" y="12523"/>
                    <a:pt x="16435" y="9618"/>
                  </a:cubicBezTo>
                  <a:cubicBezTo>
                    <a:pt x="20626" y="2950"/>
                    <a:pt x="11578" y="-2955"/>
                    <a:pt x="6339" y="1617"/>
                  </a:cubicBezTo>
                  <a:cubicBezTo>
                    <a:pt x="-578" y="9893"/>
                    <a:pt x="-1960" y="21472"/>
                    <a:pt x="2815" y="31144"/>
                  </a:cubicBezTo>
                  <a:cubicBezTo>
                    <a:pt x="4485" y="33697"/>
                    <a:pt x="7909" y="34413"/>
                    <a:pt x="10462" y="32743"/>
                  </a:cubicBezTo>
                  <a:cubicBezTo>
                    <a:pt x="11256" y="32224"/>
                    <a:pt x="11902" y="31509"/>
                    <a:pt x="12340" y="3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xmlns="" id="{9C9BCD92-030A-4081-9B72-57F2EF21B302}"/>
                </a:ext>
              </a:extLst>
            </p:cNvPr>
            <p:cNvSpPr/>
            <p:nvPr/>
          </p:nvSpPr>
          <p:spPr>
            <a:xfrm>
              <a:off x="2719590" y="1961025"/>
              <a:ext cx="21304" cy="44639"/>
            </a:xfrm>
            <a:custGeom>
              <a:avLst/>
              <a:gdLst>
                <a:gd name="connsiteX0" fmla="*/ 12728 w 13228"/>
                <a:gd name="connsiteY0" fmla="*/ 21622 h 27717"/>
                <a:gd name="connsiteX1" fmla="*/ 12728 w 13228"/>
                <a:gd name="connsiteY1" fmla="*/ 6096 h 27717"/>
                <a:gd name="connsiteX2" fmla="*/ 6632 w 13228"/>
                <a:gd name="connsiteY2" fmla="*/ 0 h 27717"/>
                <a:gd name="connsiteX3" fmla="*/ 536 w 13228"/>
                <a:gd name="connsiteY3" fmla="*/ 6096 h 27717"/>
                <a:gd name="connsiteX4" fmla="*/ 536 w 13228"/>
                <a:gd name="connsiteY4" fmla="*/ 21622 h 27717"/>
                <a:gd name="connsiteX5" fmla="*/ 6632 w 13228"/>
                <a:gd name="connsiteY5" fmla="*/ 27718 h 27717"/>
                <a:gd name="connsiteX6" fmla="*/ 12728 w 13228"/>
                <a:gd name="connsiteY6" fmla="*/ 21622 h 27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28" h="27717">
                  <a:moveTo>
                    <a:pt x="12728" y="21622"/>
                  </a:moveTo>
                  <a:cubicBezTo>
                    <a:pt x="13395" y="16468"/>
                    <a:pt x="13395" y="11250"/>
                    <a:pt x="12728" y="6096"/>
                  </a:cubicBezTo>
                  <a:cubicBezTo>
                    <a:pt x="12728" y="2729"/>
                    <a:pt x="9999" y="0"/>
                    <a:pt x="6632" y="0"/>
                  </a:cubicBezTo>
                  <a:cubicBezTo>
                    <a:pt x="3265" y="0"/>
                    <a:pt x="536" y="2729"/>
                    <a:pt x="536" y="6096"/>
                  </a:cubicBezTo>
                  <a:cubicBezTo>
                    <a:pt x="-179" y="11247"/>
                    <a:pt x="-179" y="16471"/>
                    <a:pt x="536" y="21622"/>
                  </a:cubicBezTo>
                  <a:cubicBezTo>
                    <a:pt x="536" y="24989"/>
                    <a:pt x="3265" y="27718"/>
                    <a:pt x="6632" y="27718"/>
                  </a:cubicBezTo>
                  <a:cubicBezTo>
                    <a:pt x="9999" y="27718"/>
                    <a:pt x="12728" y="24988"/>
                    <a:pt x="12728" y="2162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xmlns="" id="{88DCE80B-EAB4-450E-9C87-B9AF0F4C00BB}"/>
                </a:ext>
              </a:extLst>
            </p:cNvPr>
            <p:cNvSpPr/>
            <p:nvPr/>
          </p:nvSpPr>
          <p:spPr>
            <a:xfrm>
              <a:off x="2765904" y="1980689"/>
              <a:ext cx="26187" cy="30282"/>
            </a:xfrm>
            <a:custGeom>
              <a:avLst/>
              <a:gdLst>
                <a:gd name="connsiteX0" fmla="*/ 3021 w 16260"/>
                <a:gd name="connsiteY0" fmla="*/ 13412 h 18803"/>
                <a:gd name="connsiteX1" fmla="*/ 3021 w 16260"/>
                <a:gd name="connsiteY1" fmla="*/ 13984 h 18803"/>
                <a:gd name="connsiteX2" fmla="*/ 3021 w 16260"/>
                <a:gd name="connsiteY2" fmla="*/ 13984 h 18803"/>
                <a:gd name="connsiteX3" fmla="*/ 6069 w 16260"/>
                <a:gd name="connsiteY3" fmla="*/ 17032 h 18803"/>
                <a:gd name="connsiteX4" fmla="*/ 6069 w 16260"/>
                <a:gd name="connsiteY4" fmla="*/ 17032 h 18803"/>
                <a:gd name="connsiteX5" fmla="*/ 7212 w 16260"/>
                <a:gd name="connsiteY5" fmla="*/ 17984 h 18803"/>
                <a:gd name="connsiteX6" fmla="*/ 13213 w 16260"/>
                <a:gd name="connsiteY6" fmla="*/ 17984 h 18803"/>
                <a:gd name="connsiteX7" fmla="*/ 16070 w 16260"/>
                <a:gd name="connsiteY7" fmla="*/ 10936 h 18803"/>
                <a:gd name="connsiteX8" fmla="*/ 16070 w 16260"/>
                <a:gd name="connsiteY8" fmla="*/ 10269 h 18803"/>
                <a:gd name="connsiteX9" fmla="*/ 16070 w 16260"/>
                <a:gd name="connsiteY9" fmla="*/ 10269 h 18803"/>
                <a:gd name="connsiteX10" fmla="*/ 14641 w 16260"/>
                <a:gd name="connsiteY10" fmla="*/ 6269 h 18803"/>
                <a:gd name="connsiteX11" fmla="*/ 11593 w 16260"/>
                <a:gd name="connsiteY11" fmla="*/ 1887 h 18803"/>
                <a:gd name="connsiteX12" fmla="*/ 2068 w 16260"/>
                <a:gd name="connsiteY12" fmla="*/ 1887 h 18803"/>
                <a:gd name="connsiteX13" fmla="*/ 2068 w 16260"/>
                <a:gd name="connsiteY13" fmla="*/ 12174 h 18803"/>
                <a:gd name="connsiteX14" fmla="*/ 3021 w 16260"/>
                <a:gd name="connsiteY14" fmla="*/ 13222 h 18803"/>
                <a:gd name="connsiteX15" fmla="*/ 3021 w 16260"/>
                <a:gd name="connsiteY15" fmla="*/ 13412 h 18803"/>
                <a:gd name="connsiteX16" fmla="*/ 3021 w 16260"/>
                <a:gd name="connsiteY16" fmla="*/ 13412 h 18803"/>
                <a:gd name="connsiteX17" fmla="*/ 3688 w 16260"/>
                <a:gd name="connsiteY17" fmla="*/ 14079 h 1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60" h="18803">
                  <a:moveTo>
                    <a:pt x="3021" y="13412"/>
                  </a:moveTo>
                  <a:lnTo>
                    <a:pt x="3021" y="13984"/>
                  </a:lnTo>
                  <a:lnTo>
                    <a:pt x="3021" y="13984"/>
                  </a:lnTo>
                  <a:cubicBezTo>
                    <a:pt x="3889" y="15137"/>
                    <a:pt x="4915" y="16164"/>
                    <a:pt x="6069" y="17032"/>
                  </a:cubicBezTo>
                  <a:lnTo>
                    <a:pt x="6069" y="17032"/>
                  </a:lnTo>
                  <a:lnTo>
                    <a:pt x="7212" y="17984"/>
                  </a:lnTo>
                  <a:cubicBezTo>
                    <a:pt x="9063" y="19076"/>
                    <a:pt x="11362" y="19076"/>
                    <a:pt x="13213" y="17984"/>
                  </a:cubicBezTo>
                  <a:cubicBezTo>
                    <a:pt x="15590" y="16500"/>
                    <a:pt x="16743" y="13656"/>
                    <a:pt x="16070" y="10936"/>
                  </a:cubicBezTo>
                  <a:cubicBezTo>
                    <a:pt x="16070" y="10936"/>
                    <a:pt x="16070" y="10460"/>
                    <a:pt x="16070" y="10269"/>
                  </a:cubicBezTo>
                  <a:lnTo>
                    <a:pt x="16070" y="10269"/>
                  </a:lnTo>
                  <a:cubicBezTo>
                    <a:pt x="15840" y="8860"/>
                    <a:pt x="15355" y="7505"/>
                    <a:pt x="14641" y="6269"/>
                  </a:cubicBezTo>
                  <a:cubicBezTo>
                    <a:pt x="13736" y="4734"/>
                    <a:pt x="12717" y="3270"/>
                    <a:pt x="11593" y="1887"/>
                  </a:cubicBezTo>
                  <a:cubicBezTo>
                    <a:pt x="8917" y="-629"/>
                    <a:pt x="4745" y="-629"/>
                    <a:pt x="2068" y="1887"/>
                  </a:cubicBezTo>
                  <a:cubicBezTo>
                    <a:pt x="-689" y="4762"/>
                    <a:pt x="-689" y="9300"/>
                    <a:pt x="2068" y="12174"/>
                  </a:cubicBezTo>
                  <a:lnTo>
                    <a:pt x="3021" y="13222"/>
                  </a:lnTo>
                  <a:close/>
                  <a:moveTo>
                    <a:pt x="3021" y="13412"/>
                  </a:moveTo>
                  <a:lnTo>
                    <a:pt x="3021" y="13412"/>
                  </a:lnTo>
                  <a:cubicBezTo>
                    <a:pt x="3021" y="12555"/>
                    <a:pt x="3021" y="13508"/>
                    <a:pt x="3688" y="1407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xmlns="" id="{A9E1B5BF-6A37-4512-A22C-A985864DD291}"/>
                </a:ext>
              </a:extLst>
            </p:cNvPr>
            <p:cNvSpPr/>
            <p:nvPr/>
          </p:nvSpPr>
          <p:spPr>
            <a:xfrm>
              <a:off x="3561860" y="2465672"/>
              <a:ext cx="36248" cy="214396"/>
            </a:xfrm>
            <a:custGeom>
              <a:avLst/>
              <a:gdLst>
                <a:gd name="connsiteX0" fmla="*/ 5523 w 22507"/>
                <a:gd name="connsiteY0" fmla="*/ 101754 h 133123"/>
                <a:gd name="connsiteX1" fmla="*/ 17048 w 22507"/>
                <a:gd name="connsiteY1" fmla="*/ 132234 h 133123"/>
                <a:gd name="connsiteX2" fmla="*/ 21088 w 22507"/>
                <a:gd name="connsiteY2" fmla="*/ 132338 h 133123"/>
                <a:gd name="connsiteX3" fmla="*/ 21906 w 22507"/>
                <a:gd name="connsiteY3" fmla="*/ 130901 h 133123"/>
                <a:gd name="connsiteX4" fmla="*/ 19525 w 22507"/>
                <a:gd name="connsiteY4" fmla="*/ 99849 h 133123"/>
                <a:gd name="connsiteX5" fmla="*/ 15905 w 22507"/>
                <a:gd name="connsiteY5" fmla="*/ 68226 h 133123"/>
                <a:gd name="connsiteX6" fmla="*/ 14381 w 22507"/>
                <a:gd name="connsiteY6" fmla="*/ 3266 h 133123"/>
                <a:gd name="connsiteX7" fmla="*/ 10793 w 22507"/>
                <a:gd name="connsiteY7" fmla="*/ 4 h 133123"/>
                <a:gd name="connsiteX8" fmla="*/ 7714 w 22507"/>
                <a:gd name="connsiteY8" fmla="*/ 2313 h 133123"/>
                <a:gd name="connsiteX9" fmla="*/ 951 w 22507"/>
                <a:gd name="connsiteY9" fmla="*/ 68226 h 133123"/>
                <a:gd name="connsiteX10" fmla="*/ 5523 w 22507"/>
                <a:gd name="connsiteY10" fmla="*/ 101754 h 13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507" h="133123">
                  <a:moveTo>
                    <a:pt x="5523" y="101754"/>
                  </a:moveTo>
                  <a:cubicBezTo>
                    <a:pt x="6532" y="112771"/>
                    <a:pt x="10516" y="123306"/>
                    <a:pt x="17048" y="132234"/>
                  </a:cubicBezTo>
                  <a:cubicBezTo>
                    <a:pt x="18135" y="133379"/>
                    <a:pt x="19944" y="133425"/>
                    <a:pt x="21088" y="132338"/>
                  </a:cubicBezTo>
                  <a:cubicBezTo>
                    <a:pt x="21496" y="131950"/>
                    <a:pt x="21781" y="131450"/>
                    <a:pt x="21906" y="130901"/>
                  </a:cubicBezTo>
                  <a:cubicBezTo>
                    <a:pt x="23205" y="120495"/>
                    <a:pt x="22395" y="109935"/>
                    <a:pt x="19525" y="99849"/>
                  </a:cubicBezTo>
                  <a:cubicBezTo>
                    <a:pt x="18001" y="89372"/>
                    <a:pt x="16572" y="78894"/>
                    <a:pt x="15905" y="68226"/>
                  </a:cubicBezTo>
                  <a:cubicBezTo>
                    <a:pt x="14381" y="46605"/>
                    <a:pt x="15905" y="24792"/>
                    <a:pt x="14381" y="3266"/>
                  </a:cubicBezTo>
                  <a:cubicBezTo>
                    <a:pt x="14291" y="1374"/>
                    <a:pt x="12684" y="-86"/>
                    <a:pt x="10793" y="4"/>
                  </a:cubicBezTo>
                  <a:cubicBezTo>
                    <a:pt x="9390" y="71"/>
                    <a:pt x="8171" y="986"/>
                    <a:pt x="7714" y="2313"/>
                  </a:cubicBezTo>
                  <a:cubicBezTo>
                    <a:pt x="804" y="23555"/>
                    <a:pt x="-1502" y="46024"/>
                    <a:pt x="951" y="68226"/>
                  </a:cubicBezTo>
                  <a:cubicBezTo>
                    <a:pt x="1706" y="79494"/>
                    <a:pt x="3233" y="90696"/>
                    <a:pt x="5523" y="1017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xmlns="" id="{27E1F352-743D-476C-B742-FD033CB32940}"/>
                </a:ext>
              </a:extLst>
            </p:cNvPr>
            <p:cNvSpPr/>
            <p:nvPr/>
          </p:nvSpPr>
          <p:spPr>
            <a:xfrm>
              <a:off x="3582532" y="2707559"/>
              <a:ext cx="26829" cy="36591"/>
            </a:xfrm>
            <a:custGeom>
              <a:avLst/>
              <a:gdLst>
                <a:gd name="connsiteX0" fmla="*/ 3069 w 16659"/>
                <a:gd name="connsiteY0" fmla="*/ 901 h 22720"/>
                <a:gd name="connsiteX1" fmla="*/ 878 w 16659"/>
                <a:gd name="connsiteY1" fmla="*/ 9664 h 22720"/>
                <a:gd name="connsiteX2" fmla="*/ 4593 w 16659"/>
                <a:gd name="connsiteY2" fmla="*/ 15950 h 22720"/>
                <a:gd name="connsiteX3" fmla="*/ 8784 w 16659"/>
                <a:gd name="connsiteY3" fmla="*/ 20427 h 22720"/>
                <a:gd name="connsiteX4" fmla="*/ 12023 w 16659"/>
                <a:gd name="connsiteY4" fmla="*/ 22618 h 22720"/>
                <a:gd name="connsiteX5" fmla="*/ 15261 w 16659"/>
                <a:gd name="connsiteY5" fmla="*/ 21284 h 22720"/>
                <a:gd name="connsiteX6" fmla="*/ 16404 w 16659"/>
                <a:gd name="connsiteY6" fmla="*/ 12616 h 22720"/>
                <a:gd name="connsiteX7" fmla="*/ 11642 w 16659"/>
                <a:gd name="connsiteY7" fmla="*/ 3091 h 22720"/>
                <a:gd name="connsiteX8" fmla="*/ 3182 w 16659"/>
                <a:gd name="connsiteY8" fmla="*/ 834 h 22720"/>
                <a:gd name="connsiteX9" fmla="*/ 3069 w 16659"/>
                <a:gd name="connsiteY9" fmla="*/ 900 h 2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59" h="22720">
                  <a:moveTo>
                    <a:pt x="3069" y="901"/>
                  </a:moveTo>
                  <a:cubicBezTo>
                    <a:pt x="87" y="2747"/>
                    <a:pt x="-884" y="6631"/>
                    <a:pt x="878" y="9664"/>
                  </a:cubicBezTo>
                  <a:cubicBezTo>
                    <a:pt x="2228" y="11691"/>
                    <a:pt x="3468" y="13790"/>
                    <a:pt x="4593" y="15950"/>
                  </a:cubicBezTo>
                  <a:cubicBezTo>
                    <a:pt x="5522" y="17820"/>
                    <a:pt x="6979" y="19377"/>
                    <a:pt x="8784" y="20427"/>
                  </a:cubicBezTo>
                  <a:cubicBezTo>
                    <a:pt x="9730" y="21338"/>
                    <a:pt x="10825" y="22079"/>
                    <a:pt x="12023" y="22618"/>
                  </a:cubicBezTo>
                  <a:cubicBezTo>
                    <a:pt x="13280" y="22964"/>
                    <a:pt x="14613" y="22416"/>
                    <a:pt x="15261" y="21284"/>
                  </a:cubicBezTo>
                  <a:cubicBezTo>
                    <a:pt x="16578" y="18597"/>
                    <a:pt x="16979" y="15553"/>
                    <a:pt x="16404" y="12616"/>
                  </a:cubicBezTo>
                  <a:cubicBezTo>
                    <a:pt x="15310" y="9218"/>
                    <a:pt x="13704" y="6006"/>
                    <a:pt x="11642" y="3091"/>
                  </a:cubicBezTo>
                  <a:cubicBezTo>
                    <a:pt x="9929" y="132"/>
                    <a:pt x="6141" y="-879"/>
                    <a:pt x="3182" y="834"/>
                  </a:cubicBezTo>
                  <a:cubicBezTo>
                    <a:pt x="3144" y="856"/>
                    <a:pt x="3107" y="878"/>
                    <a:pt x="3069" y="90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xmlns="" id="{E4897C31-A813-42D8-9206-4581C9B06B43}"/>
                </a:ext>
              </a:extLst>
            </p:cNvPr>
            <p:cNvSpPr/>
            <p:nvPr/>
          </p:nvSpPr>
          <p:spPr>
            <a:xfrm>
              <a:off x="2210159" y="2079945"/>
              <a:ext cx="254557" cy="147030"/>
            </a:xfrm>
            <a:custGeom>
              <a:avLst/>
              <a:gdLst>
                <a:gd name="connsiteX0" fmla="*/ 7956 w 158060"/>
                <a:gd name="connsiteY0" fmla="*/ 90467 h 91294"/>
                <a:gd name="connsiteX1" fmla="*/ 98920 w 158060"/>
                <a:gd name="connsiteY1" fmla="*/ 77894 h 91294"/>
                <a:gd name="connsiteX2" fmla="*/ 153689 w 158060"/>
                <a:gd name="connsiteY2" fmla="*/ 30269 h 91294"/>
                <a:gd name="connsiteX3" fmla="*/ 157023 w 158060"/>
                <a:gd name="connsiteY3" fmla="*/ 4456 h 91294"/>
                <a:gd name="connsiteX4" fmla="*/ 149678 w 158060"/>
                <a:gd name="connsiteY4" fmla="*/ 204 h 91294"/>
                <a:gd name="connsiteX5" fmla="*/ 146069 w 158060"/>
                <a:gd name="connsiteY5" fmla="*/ 2932 h 91294"/>
                <a:gd name="connsiteX6" fmla="*/ 138544 w 158060"/>
                <a:gd name="connsiteY6" fmla="*/ 23601 h 91294"/>
                <a:gd name="connsiteX7" fmla="*/ 126638 w 158060"/>
                <a:gd name="connsiteY7" fmla="*/ 42651 h 91294"/>
                <a:gd name="connsiteX8" fmla="*/ 88062 w 158060"/>
                <a:gd name="connsiteY8" fmla="*/ 65321 h 91294"/>
                <a:gd name="connsiteX9" fmla="*/ 43104 w 158060"/>
                <a:gd name="connsiteY9" fmla="*/ 67130 h 91294"/>
                <a:gd name="connsiteX10" fmla="*/ 1670 w 158060"/>
                <a:gd name="connsiteY10" fmla="*/ 82085 h 91294"/>
                <a:gd name="connsiteX11" fmla="*/ 7956 w 158060"/>
                <a:gd name="connsiteY11" fmla="*/ 90467 h 9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060" h="91294">
                  <a:moveTo>
                    <a:pt x="7956" y="90467"/>
                  </a:moveTo>
                  <a:cubicBezTo>
                    <a:pt x="34722" y="71988"/>
                    <a:pt x="69488" y="84942"/>
                    <a:pt x="98920" y="77894"/>
                  </a:cubicBezTo>
                  <a:cubicBezTo>
                    <a:pt x="123480" y="71193"/>
                    <a:pt x="143643" y="53660"/>
                    <a:pt x="153689" y="30269"/>
                  </a:cubicBezTo>
                  <a:cubicBezTo>
                    <a:pt x="157971" y="22378"/>
                    <a:pt x="159160" y="13175"/>
                    <a:pt x="157023" y="4456"/>
                  </a:cubicBezTo>
                  <a:cubicBezTo>
                    <a:pt x="156169" y="1254"/>
                    <a:pt x="152880" y="-650"/>
                    <a:pt x="149678" y="204"/>
                  </a:cubicBezTo>
                  <a:cubicBezTo>
                    <a:pt x="148165" y="608"/>
                    <a:pt x="146870" y="1586"/>
                    <a:pt x="146069" y="2932"/>
                  </a:cubicBezTo>
                  <a:cubicBezTo>
                    <a:pt x="142887" y="9557"/>
                    <a:pt x="140366" y="16480"/>
                    <a:pt x="138544" y="23601"/>
                  </a:cubicBezTo>
                  <a:cubicBezTo>
                    <a:pt x="135624" y="30549"/>
                    <a:pt x="131604" y="36981"/>
                    <a:pt x="126638" y="42651"/>
                  </a:cubicBezTo>
                  <a:cubicBezTo>
                    <a:pt x="117074" y="54773"/>
                    <a:pt x="103307" y="62864"/>
                    <a:pt x="88062" y="65321"/>
                  </a:cubicBezTo>
                  <a:cubicBezTo>
                    <a:pt x="73203" y="67226"/>
                    <a:pt x="57963" y="65321"/>
                    <a:pt x="43104" y="67130"/>
                  </a:cubicBezTo>
                  <a:cubicBezTo>
                    <a:pt x="28077" y="67702"/>
                    <a:pt x="13599" y="72928"/>
                    <a:pt x="1670" y="82085"/>
                  </a:cubicBezTo>
                  <a:cubicBezTo>
                    <a:pt x="-2997" y="85799"/>
                    <a:pt x="3099" y="93896"/>
                    <a:pt x="7956" y="904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xmlns="" id="{B9ACABE8-C745-4DCE-9D1A-573B573052B0}"/>
                </a:ext>
              </a:extLst>
            </p:cNvPr>
            <p:cNvSpPr/>
            <p:nvPr/>
          </p:nvSpPr>
          <p:spPr>
            <a:xfrm>
              <a:off x="2463833" y="2028616"/>
              <a:ext cx="34125" cy="34354"/>
            </a:xfrm>
            <a:custGeom>
              <a:avLst/>
              <a:gdLst>
                <a:gd name="connsiteX0" fmla="*/ 6083 w 21189"/>
                <a:gd name="connsiteY0" fmla="*/ 20992 h 21331"/>
                <a:gd name="connsiteX1" fmla="*/ 14370 w 21189"/>
                <a:gd name="connsiteY1" fmla="*/ 18706 h 21331"/>
                <a:gd name="connsiteX2" fmla="*/ 17418 w 21189"/>
                <a:gd name="connsiteY2" fmla="*/ 15563 h 21331"/>
                <a:gd name="connsiteX3" fmla="*/ 20085 w 21189"/>
                <a:gd name="connsiteY3" fmla="*/ 3371 h 21331"/>
                <a:gd name="connsiteX4" fmla="*/ 10560 w 21189"/>
                <a:gd name="connsiteY4" fmla="*/ 894 h 21331"/>
                <a:gd name="connsiteX5" fmla="*/ 8083 w 21189"/>
                <a:gd name="connsiteY5" fmla="*/ 2418 h 21331"/>
                <a:gd name="connsiteX6" fmla="*/ 4178 w 21189"/>
                <a:gd name="connsiteY6" fmla="*/ 4895 h 21331"/>
                <a:gd name="connsiteX7" fmla="*/ 273 w 21189"/>
                <a:gd name="connsiteY7" fmla="*/ 10229 h 21331"/>
                <a:gd name="connsiteX8" fmla="*/ 1130 w 21189"/>
                <a:gd name="connsiteY8" fmla="*/ 16992 h 21331"/>
                <a:gd name="connsiteX9" fmla="*/ 6083 w 21189"/>
                <a:gd name="connsiteY9" fmla="*/ 20992 h 2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189" h="21331">
                  <a:moveTo>
                    <a:pt x="6083" y="20992"/>
                  </a:moveTo>
                  <a:cubicBezTo>
                    <a:pt x="9055" y="21881"/>
                    <a:pt x="12274" y="20993"/>
                    <a:pt x="14370" y="18706"/>
                  </a:cubicBezTo>
                  <a:cubicBezTo>
                    <a:pt x="15322" y="17563"/>
                    <a:pt x="16465" y="16611"/>
                    <a:pt x="17418" y="15563"/>
                  </a:cubicBezTo>
                  <a:cubicBezTo>
                    <a:pt x="20085" y="12610"/>
                    <a:pt x="22752" y="7181"/>
                    <a:pt x="20085" y="3371"/>
                  </a:cubicBezTo>
                  <a:cubicBezTo>
                    <a:pt x="18076" y="141"/>
                    <a:pt x="13888" y="-948"/>
                    <a:pt x="10560" y="894"/>
                  </a:cubicBezTo>
                  <a:cubicBezTo>
                    <a:pt x="9798" y="1466"/>
                    <a:pt x="8940" y="1847"/>
                    <a:pt x="8083" y="2418"/>
                  </a:cubicBezTo>
                  <a:cubicBezTo>
                    <a:pt x="7226" y="2990"/>
                    <a:pt x="5416" y="3942"/>
                    <a:pt x="4178" y="4895"/>
                  </a:cubicBezTo>
                  <a:cubicBezTo>
                    <a:pt x="2315" y="6184"/>
                    <a:pt x="939" y="8063"/>
                    <a:pt x="273" y="10229"/>
                  </a:cubicBezTo>
                  <a:cubicBezTo>
                    <a:pt x="-286" y="12512"/>
                    <a:pt x="20" y="14920"/>
                    <a:pt x="1130" y="16992"/>
                  </a:cubicBezTo>
                  <a:cubicBezTo>
                    <a:pt x="2221" y="18899"/>
                    <a:pt x="3989" y="20327"/>
                    <a:pt x="6083" y="209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xmlns="" id="{59B5405F-8AA1-4DF9-ACC0-AD48137029C5}"/>
                </a:ext>
              </a:extLst>
            </p:cNvPr>
            <p:cNvSpPr/>
            <p:nvPr/>
          </p:nvSpPr>
          <p:spPr>
            <a:xfrm>
              <a:off x="2991027" y="1773085"/>
              <a:ext cx="210798" cy="124589"/>
            </a:xfrm>
            <a:custGeom>
              <a:avLst/>
              <a:gdLst>
                <a:gd name="connsiteX0" fmla="*/ 5540 w 130889"/>
                <a:gd name="connsiteY0" fmla="*/ 14017 h 77360"/>
                <a:gd name="connsiteX1" fmla="*/ 43640 w 130889"/>
                <a:gd name="connsiteY1" fmla="*/ 17922 h 77360"/>
                <a:gd name="connsiteX2" fmla="*/ 75168 w 130889"/>
                <a:gd name="connsiteY2" fmla="*/ 30876 h 77360"/>
                <a:gd name="connsiteX3" fmla="*/ 101267 w 130889"/>
                <a:gd name="connsiteY3" fmla="*/ 46973 h 77360"/>
                <a:gd name="connsiteX4" fmla="*/ 119364 w 130889"/>
                <a:gd name="connsiteY4" fmla="*/ 74310 h 77360"/>
                <a:gd name="connsiteX5" fmla="*/ 127841 w 130889"/>
                <a:gd name="connsiteY5" fmla="*/ 76503 h 77360"/>
                <a:gd name="connsiteX6" fmla="*/ 130889 w 130889"/>
                <a:gd name="connsiteY6" fmla="*/ 71072 h 77360"/>
                <a:gd name="connsiteX7" fmla="*/ 82502 w 130889"/>
                <a:gd name="connsiteY7" fmla="*/ 17922 h 77360"/>
                <a:gd name="connsiteX8" fmla="*/ 43831 w 130889"/>
                <a:gd name="connsiteY8" fmla="*/ 3254 h 77360"/>
                <a:gd name="connsiteX9" fmla="*/ 22685 w 130889"/>
                <a:gd name="connsiteY9" fmla="*/ 15 h 77360"/>
                <a:gd name="connsiteX10" fmla="*/ 1730 w 130889"/>
                <a:gd name="connsiteY10" fmla="*/ 7826 h 77360"/>
                <a:gd name="connsiteX11" fmla="*/ 540 w 130889"/>
                <a:gd name="connsiteY11" fmla="*/ 12826 h 77360"/>
                <a:gd name="connsiteX12" fmla="*/ 5540 w 130889"/>
                <a:gd name="connsiteY12" fmla="*/ 14017 h 7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889" h="77360">
                  <a:moveTo>
                    <a:pt x="5540" y="14017"/>
                  </a:moveTo>
                  <a:cubicBezTo>
                    <a:pt x="17732" y="8397"/>
                    <a:pt x="32020" y="13445"/>
                    <a:pt x="43640" y="17922"/>
                  </a:cubicBezTo>
                  <a:cubicBezTo>
                    <a:pt x="55261" y="22399"/>
                    <a:pt x="64881" y="26114"/>
                    <a:pt x="75168" y="30876"/>
                  </a:cubicBezTo>
                  <a:cubicBezTo>
                    <a:pt x="84605" y="34941"/>
                    <a:pt x="93398" y="40365"/>
                    <a:pt x="101267" y="46973"/>
                  </a:cubicBezTo>
                  <a:cubicBezTo>
                    <a:pt x="108766" y="55025"/>
                    <a:pt x="114881" y="64262"/>
                    <a:pt x="119364" y="74310"/>
                  </a:cubicBezTo>
                  <a:cubicBezTo>
                    <a:pt x="121099" y="77256"/>
                    <a:pt x="124894" y="78238"/>
                    <a:pt x="127841" y="76503"/>
                  </a:cubicBezTo>
                  <a:cubicBezTo>
                    <a:pt x="129760" y="75373"/>
                    <a:pt x="130924" y="73299"/>
                    <a:pt x="130889" y="71072"/>
                  </a:cubicBezTo>
                  <a:cubicBezTo>
                    <a:pt x="129270" y="45164"/>
                    <a:pt x="103362" y="27352"/>
                    <a:pt x="82502" y="17922"/>
                  </a:cubicBezTo>
                  <a:cubicBezTo>
                    <a:pt x="69865" y="12390"/>
                    <a:pt x="56958" y="7494"/>
                    <a:pt x="43831" y="3254"/>
                  </a:cubicBezTo>
                  <a:cubicBezTo>
                    <a:pt x="37025" y="952"/>
                    <a:pt x="29869" y="-144"/>
                    <a:pt x="22685" y="15"/>
                  </a:cubicBezTo>
                  <a:cubicBezTo>
                    <a:pt x="15108" y="610"/>
                    <a:pt x="7848" y="3315"/>
                    <a:pt x="1730" y="7826"/>
                  </a:cubicBezTo>
                  <a:cubicBezTo>
                    <a:pt x="21" y="8878"/>
                    <a:pt x="-512" y="11117"/>
                    <a:pt x="540" y="12826"/>
                  </a:cubicBezTo>
                  <a:cubicBezTo>
                    <a:pt x="1592" y="14536"/>
                    <a:pt x="3831" y="15069"/>
                    <a:pt x="5540" y="140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xmlns="" id="{9BC9A66A-0F9B-4CD4-8E5E-04413FB56D17}"/>
                </a:ext>
              </a:extLst>
            </p:cNvPr>
            <p:cNvSpPr/>
            <p:nvPr/>
          </p:nvSpPr>
          <p:spPr>
            <a:xfrm>
              <a:off x="3216858" y="1915465"/>
              <a:ext cx="19328" cy="24945"/>
            </a:xfrm>
            <a:custGeom>
              <a:avLst/>
              <a:gdLst>
                <a:gd name="connsiteX0" fmla="*/ 381 w 12001"/>
                <a:gd name="connsiteY0" fmla="*/ 8287 h 15489"/>
                <a:gd name="connsiteX1" fmla="*/ 1429 w 12001"/>
                <a:gd name="connsiteY1" fmla="*/ 12764 h 15489"/>
                <a:gd name="connsiteX2" fmla="*/ 8991 w 12001"/>
                <a:gd name="connsiteY2" fmla="*/ 14726 h 15489"/>
                <a:gd name="connsiteX3" fmla="*/ 10954 w 12001"/>
                <a:gd name="connsiteY3" fmla="*/ 12764 h 15489"/>
                <a:gd name="connsiteX4" fmla="*/ 12002 w 12001"/>
                <a:gd name="connsiteY4" fmla="*/ 8287 h 15489"/>
                <a:gd name="connsiteX5" fmla="*/ 12002 w 12001"/>
                <a:gd name="connsiteY5" fmla="*/ 6001 h 15489"/>
                <a:gd name="connsiteX6" fmla="*/ 6001 w 12001"/>
                <a:gd name="connsiteY6" fmla="*/ 0 h 15489"/>
                <a:gd name="connsiteX7" fmla="*/ 0 w 12001"/>
                <a:gd name="connsiteY7" fmla="*/ 6001 h 15489"/>
                <a:gd name="connsiteX8" fmla="*/ 381 w 12001"/>
                <a:gd name="connsiteY8" fmla="*/ 8287 h 1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1" h="15489">
                  <a:moveTo>
                    <a:pt x="381" y="8287"/>
                  </a:moveTo>
                  <a:cubicBezTo>
                    <a:pt x="446" y="9832"/>
                    <a:pt x="801" y="11351"/>
                    <a:pt x="1429" y="12764"/>
                  </a:cubicBezTo>
                  <a:cubicBezTo>
                    <a:pt x="2975" y="15394"/>
                    <a:pt x="6361" y="16273"/>
                    <a:pt x="8991" y="14726"/>
                  </a:cubicBezTo>
                  <a:cubicBezTo>
                    <a:pt x="9802" y="14250"/>
                    <a:pt x="10477" y="13574"/>
                    <a:pt x="10954" y="12764"/>
                  </a:cubicBezTo>
                  <a:cubicBezTo>
                    <a:pt x="11582" y="11351"/>
                    <a:pt x="11937" y="9832"/>
                    <a:pt x="12002" y="8287"/>
                  </a:cubicBezTo>
                  <a:cubicBezTo>
                    <a:pt x="12002" y="7525"/>
                    <a:pt x="12002" y="6763"/>
                    <a:pt x="12002" y="6001"/>
                  </a:cubicBezTo>
                  <a:cubicBezTo>
                    <a:pt x="12002" y="2687"/>
                    <a:pt x="9315" y="0"/>
                    <a:pt x="6001" y="0"/>
                  </a:cubicBezTo>
                  <a:cubicBezTo>
                    <a:pt x="2687" y="0"/>
                    <a:pt x="0" y="2687"/>
                    <a:pt x="0" y="6001"/>
                  </a:cubicBezTo>
                  <a:cubicBezTo>
                    <a:pt x="286" y="6953"/>
                    <a:pt x="381" y="7525"/>
                    <a:pt x="381" y="82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xmlns="" id="{631E5CF5-B43E-470F-8D15-000634696812}"/>
                </a:ext>
              </a:extLst>
            </p:cNvPr>
            <p:cNvSpPr/>
            <p:nvPr/>
          </p:nvSpPr>
          <p:spPr>
            <a:xfrm>
              <a:off x="2665241" y="4179404"/>
              <a:ext cx="193451" cy="44494"/>
            </a:xfrm>
            <a:custGeom>
              <a:avLst/>
              <a:gdLst>
                <a:gd name="connsiteX0" fmla="*/ 28091 w 120118"/>
                <a:gd name="connsiteY0" fmla="*/ 17213 h 27627"/>
                <a:gd name="connsiteX1" fmla="*/ 56666 w 120118"/>
                <a:gd name="connsiteY1" fmla="*/ 24071 h 27627"/>
                <a:gd name="connsiteX2" fmla="*/ 87527 w 120118"/>
                <a:gd name="connsiteY2" fmla="*/ 26738 h 27627"/>
                <a:gd name="connsiteX3" fmla="*/ 117722 w 120118"/>
                <a:gd name="connsiteY3" fmla="*/ 25785 h 27627"/>
                <a:gd name="connsiteX4" fmla="*/ 119958 w 120118"/>
                <a:gd name="connsiteY4" fmla="*/ 21482 h 27627"/>
                <a:gd name="connsiteX5" fmla="*/ 118483 w 120118"/>
                <a:gd name="connsiteY5" fmla="*/ 19594 h 27627"/>
                <a:gd name="connsiteX6" fmla="*/ 89908 w 120118"/>
                <a:gd name="connsiteY6" fmla="*/ 11307 h 27627"/>
                <a:gd name="connsiteX7" fmla="*/ 56952 w 120118"/>
                <a:gd name="connsiteY7" fmla="*/ 9116 h 27627"/>
                <a:gd name="connsiteX8" fmla="*/ 28377 w 120118"/>
                <a:gd name="connsiteY8" fmla="*/ 3211 h 27627"/>
                <a:gd name="connsiteX9" fmla="*/ 1802 w 120118"/>
                <a:gd name="connsiteY9" fmla="*/ 2449 h 27627"/>
                <a:gd name="connsiteX10" fmla="*/ 659 w 120118"/>
                <a:gd name="connsiteY10" fmla="*/ 7990 h 27627"/>
                <a:gd name="connsiteX11" fmla="*/ 2755 w 120118"/>
                <a:gd name="connsiteY11" fmla="*/ 9593 h 27627"/>
                <a:gd name="connsiteX12" fmla="*/ 28091 w 120118"/>
                <a:gd name="connsiteY12" fmla="*/ 17213 h 2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18" h="27627">
                  <a:moveTo>
                    <a:pt x="28091" y="17213"/>
                  </a:moveTo>
                  <a:cubicBezTo>
                    <a:pt x="37307" y="20636"/>
                    <a:pt x="46901" y="22939"/>
                    <a:pt x="56666" y="24071"/>
                  </a:cubicBezTo>
                  <a:cubicBezTo>
                    <a:pt x="66858" y="25309"/>
                    <a:pt x="77240" y="25975"/>
                    <a:pt x="87527" y="26738"/>
                  </a:cubicBezTo>
                  <a:cubicBezTo>
                    <a:pt x="97570" y="28186"/>
                    <a:pt x="107790" y="27864"/>
                    <a:pt x="117722" y="25785"/>
                  </a:cubicBezTo>
                  <a:cubicBezTo>
                    <a:pt x="119527" y="25214"/>
                    <a:pt x="120529" y="23288"/>
                    <a:pt x="119958" y="21482"/>
                  </a:cubicBezTo>
                  <a:cubicBezTo>
                    <a:pt x="119710" y="20696"/>
                    <a:pt x="119186" y="20025"/>
                    <a:pt x="118483" y="19594"/>
                  </a:cubicBezTo>
                  <a:cubicBezTo>
                    <a:pt x="109924" y="14206"/>
                    <a:pt x="100022" y="11334"/>
                    <a:pt x="89908" y="11307"/>
                  </a:cubicBezTo>
                  <a:cubicBezTo>
                    <a:pt x="78860" y="10545"/>
                    <a:pt x="67906" y="10164"/>
                    <a:pt x="56952" y="9116"/>
                  </a:cubicBezTo>
                  <a:cubicBezTo>
                    <a:pt x="47234" y="8235"/>
                    <a:pt x="37648" y="6254"/>
                    <a:pt x="28377" y="3211"/>
                  </a:cubicBezTo>
                  <a:cubicBezTo>
                    <a:pt x="20025" y="-787"/>
                    <a:pt x="10370" y="-1064"/>
                    <a:pt x="1802" y="2449"/>
                  </a:cubicBezTo>
                  <a:cubicBezTo>
                    <a:pt x="-43" y="3663"/>
                    <a:pt x="-556" y="6144"/>
                    <a:pt x="659" y="7990"/>
                  </a:cubicBezTo>
                  <a:cubicBezTo>
                    <a:pt x="1156" y="8746"/>
                    <a:pt x="1895" y="9311"/>
                    <a:pt x="2755" y="9593"/>
                  </a:cubicBezTo>
                  <a:cubicBezTo>
                    <a:pt x="10851" y="12545"/>
                    <a:pt x="19614" y="13974"/>
                    <a:pt x="28091" y="1721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xmlns="" id="{ACE53F9C-67F4-45BA-A8D2-8E47F92E318B}"/>
                </a:ext>
              </a:extLst>
            </p:cNvPr>
            <p:cNvSpPr/>
            <p:nvPr/>
          </p:nvSpPr>
          <p:spPr>
            <a:xfrm>
              <a:off x="2869505" y="4210329"/>
              <a:ext cx="43762" cy="26860"/>
            </a:xfrm>
            <a:custGeom>
              <a:avLst/>
              <a:gdLst>
                <a:gd name="connsiteX0" fmla="*/ 14893 w 27173"/>
                <a:gd name="connsiteY0" fmla="*/ 201 h 16678"/>
                <a:gd name="connsiteX1" fmla="*/ 4606 w 27173"/>
                <a:gd name="connsiteY1" fmla="*/ 1820 h 16678"/>
                <a:gd name="connsiteX2" fmla="*/ 383 w 27173"/>
                <a:gd name="connsiteY2" fmla="*/ 10551 h 16678"/>
                <a:gd name="connsiteX3" fmla="*/ 4606 w 27173"/>
                <a:gd name="connsiteY3" fmla="*/ 14774 h 16678"/>
                <a:gd name="connsiteX4" fmla="*/ 14893 w 27173"/>
                <a:gd name="connsiteY4" fmla="*/ 16489 h 16678"/>
                <a:gd name="connsiteX5" fmla="*/ 26323 w 27173"/>
                <a:gd name="connsiteY5" fmla="*/ 11345 h 16678"/>
                <a:gd name="connsiteX6" fmla="*/ 26323 w 27173"/>
                <a:gd name="connsiteY6" fmla="*/ 5344 h 16678"/>
                <a:gd name="connsiteX7" fmla="*/ 14893 w 27173"/>
                <a:gd name="connsiteY7" fmla="*/ 201 h 16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173" h="16678">
                  <a:moveTo>
                    <a:pt x="14893" y="201"/>
                  </a:moveTo>
                  <a:cubicBezTo>
                    <a:pt x="11424" y="446"/>
                    <a:pt x="7982" y="988"/>
                    <a:pt x="4606" y="1820"/>
                  </a:cubicBezTo>
                  <a:cubicBezTo>
                    <a:pt x="1029" y="3065"/>
                    <a:pt x="-862" y="6974"/>
                    <a:pt x="383" y="10551"/>
                  </a:cubicBezTo>
                  <a:cubicBezTo>
                    <a:pt x="1071" y="12530"/>
                    <a:pt x="2627" y="14086"/>
                    <a:pt x="4606" y="14774"/>
                  </a:cubicBezTo>
                  <a:cubicBezTo>
                    <a:pt x="7970" y="15684"/>
                    <a:pt x="11416" y="16259"/>
                    <a:pt x="14893" y="16489"/>
                  </a:cubicBezTo>
                  <a:cubicBezTo>
                    <a:pt x="19404" y="17339"/>
                    <a:pt x="23967" y="15286"/>
                    <a:pt x="26323" y="11345"/>
                  </a:cubicBezTo>
                  <a:cubicBezTo>
                    <a:pt x="27458" y="9506"/>
                    <a:pt x="27458" y="7184"/>
                    <a:pt x="26323" y="5344"/>
                  </a:cubicBezTo>
                  <a:cubicBezTo>
                    <a:pt x="23987" y="1382"/>
                    <a:pt x="19408" y="-678"/>
                    <a:pt x="14893" y="20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xmlns="" id="{F799E3DD-6B65-46AE-B5E7-E27E8AD055E3}"/>
                </a:ext>
              </a:extLst>
            </p:cNvPr>
            <p:cNvSpPr/>
            <p:nvPr/>
          </p:nvSpPr>
          <p:spPr>
            <a:xfrm>
              <a:off x="2661379" y="4224606"/>
              <a:ext cx="40917" cy="19062"/>
            </a:xfrm>
            <a:custGeom>
              <a:avLst/>
              <a:gdLst>
                <a:gd name="connsiteX0" fmla="*/ 23155 w 25406"/>
                <a:gd name="connsiteY0" fmla="*/ 10195 h 11836"/>
                <a:gd name="connsiteX1" fmla="*/ 22107 w 25406"/>
                <a:gd name="connsiteY1" fmla="*/ 1718 h 11836"/>
                <a:gd name="connsiteX2" fmla="*/ 6295 w 25406"/>
                <a:gd name="connsiteY2" fmla="*/ 670 h 11836"/>
                <a:gd name="connsiteX3" fmla="*/ 1057 w 25406"/>
                <a:gd name="connsiteY3" fmla="*/ 7624 h 11836"/>
                <a:gd name="connsiteX4" fmla="*/ 10582 w 25406"/>
                <a:gd name="connsiteY4" fmla="*/ 11624 h 11836"/>
                <a:gd name="connsiteX5" fmla="*/ 23155 w 25406"/>
                <a:gd name="connsiteY5" fmla="*/ 10196 h 11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06" h="11836">
                  <a:moveTo>
                    <a:pt x="23155" y="10195"/>
                  </a:moveTo>
                  <a:cubicBezTo>
                    <a:pt x="27060" y="8385"/>
                    <a:pt x="25345" y="2956"/>
                    <a:pt x="22107" y="1718"/>
                  </a:cubicBezTo>
                  <a:cubicBezTo>
                    <a:pt x="17249" y="-92"/>
                    <a:pt x="10772" y="3337"/>
                    <a:pt x="6295" y="670"/>
                  </a:cubicBezTo>
                  <a:cubicBezTo>
                    <a:pt x="1819" y="-1997"/>
                    <a:pt x="-1896" y="3909"/>
                    <a:pt x="1057" y="7624"/>
                  </a:cubicBezTo>
                  <a:cubicBezTo>
                    <a:pt x="3482" y="10303"/>
                    <a:pt x="6971" y="11768"/>
                    <a:pt x="10582" y="11624"/>
                  </a:cubicBezTo>
                  <a:cubicBezTo>
                    <a:pt x="14827" y="12163"/>
                    <a:pt x="19139" y="11673"/>
                    <a:pt x="23155" y="101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xmlns="" id="{367D7EDD-029A-4102-BF78-2034630CCE76}"/>
                </a:ext>
              </a:extLst>
            </p:cNvPr>
            <p:cNvSpPr/>
            <p:nvPr/>
          </p:nvSpPr>
          <p:spPr>
            <a:xfrm>
              <a:off x="2727815" y="4236730"/>
              <a:ext cx="136560" cy="26647"/>
            </a:xfrm>
            <a:custGeom>
              <a:avLst/>
              <a:gdLst>
                <a:gd name="connsiteX0" fmla="*/ 83058 w 84793"/>
                <a:gd name="connsiteY0" fmla="*/ 7144 h 16546"/>
                <a:gd name="connsiteX1" fmla="*/ 66485 w 84793"/>
                <a:gd name="connsiteY1" fmla="*/ 3524 h 16546"/>
                <a:gd name="connsiteX2" fmla="*/ 45530 w 84793"/>
                <a:gd name="connsiteY2" fmla="*/ 2096 h 16546"/>
                <a:gd name="connsiteX3" fmla="*/ 3429 w 84793"/>
                <a:gd name="connsiteY3" fmla="*/ 0 h 16546"/>
                <a:gd name="connsiteX4" fmla="*/ 3429 w 84793"/>
                <a:gd name="connsiteY4" fmla="*/ 7239 h 16546"/>
                <a:gd name="connsiteX5" fmla="*/ 43434 w 84793"/>
                <a:gd name="connsiteY5" fmla="*/ 13430 h 16546"/>
                <a:gd name="connsiteX6" fmla="*/ 83058 w 84793"/>
                <a:gd name="connsiteY6" fmla="*/ 13430 h 16546"/>
                <a:gd name="connsiteX7" fmla="*/ 84222 w 84793"/>
                <a:gd name="connsiteY7" fmla="*/ 8307 h 16546"/>
                <a:gd name="connsiteX8" fmla="*/ 83058 w 84793"/>
                <a:gd name="connsiteY8" fmla="*/ 7144 h 1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793" h="16546">
                  <a:moveTo>
                    <a:pt x="83058" y="7144"/>
                  </a:moveTo>
                  <a:cubicBezTo>
                    <a:pt x="77802" y="4933"/>
                    <a:pt x="72184" y="3706"/>
                    <a:pt x="66485" y="3524"/>
                  </a:cubicBezTo>
                  <a:cubicBezTo>
                    <a:pt x="59627" y="2667"/>
                    <a:pt x="52483" y="2762"/>
                    <a:pt x="45530" y="2096"/>
                  </a:cubicBezTo>
                  <a:cubicBezTo>
                    <a:pt x="31433" y="953"/>
                    <a:pt x="17431" y="476"/>
                    <a:pt x="3429" y="0"/>
                  </a:cubicBezTo>
                  <a:cubicBezTo>
                    <a:pt x="-1238" y="0"/>
                    <a:pt x="-1047" y="6858"/>
                    <a:pt x="3429" y="7239"/>
                  </a:cubicBezTo>
                  <a:cubicBezTo>
                    <a:pt x="16860" y="8572"/>
                    <a:pt x="30004" y="11621"/>
                    <a:pt x="43434" y="13430"/>
                  </a:cubicBezTo>
                  <a:cubicBezTo>
                    <a:pt x="56865" y="15240"/>
                    <a:pt x="72009" y="19431"/>
                    <a:pt x="83058" y="13430"/>
                  </a:cubicBezTo>
                  <a:cubicBezTo>
                    <a:pt x="84794" y="12337"/>
                    <a:pt x="85315" y="10043"/>
                    <a:pt x="84222" y="8307"/>
                  </a:cubicBezTo>
                  <a:cubicBezTo>
                    <a:pt x="83926" y="7837"/>
                    <a:pt x="83528" y="7440"/>
                    <a:pt x="83058" y="7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xmlns="" id="{57D5B786-CFD9-4CAD-97F7-3A936BA4362E}"/>
                </a:ext>
              </a:extLst>
            </p:cNvPr>
            <p:cNvSpPr/>
            <p:nvPr/>
          </p:nvSpPr>
          <p:spPr>
            <a:xfrm>
              <a:off x="2673440" y="4266119"/>
              <a:ext cx="145342" cy="37134"/>
            </a:xfrm>
            <a:custGeom>
              <a:avLst/>
              <a:gdLst>
                <a:gd name="connsiteX0" fmla="*/ 71483 w 90246"/>
                <a:gd name="connsiteY0" fmla="*/ 9089 h 23057"/>
                <a:gd name="connsiteX1" fmla="*/ 49861 w 90246"/>
                <a:gd name="connsiteY1" fmla="*/ 5183 h 23057"/>
                <a:gd name="connsiteX2" fmla="*/ 4712 w 90246"/>
                <a:gd name="connsiteY2" fmla="*/ 40 h 23057"/>
                <a:gd name="connsiteX3" fmla="*/ 48 w 90246"/>
                <a:gd name="connsiteY3" fmla="*/ 6139 h 23057"/>
                <a:gd name="connsiteX4" fmla="*/ 4712 w 90246"/>
                <a:gd name="connsiteY4" fmla="*/ 10803 h 23057"/>
                <a:gd name="connsiteX5" fmla="*/ 48242 w 90246"/>
                <a:gd name="connsiteY5" fmla="*/ 18613 h 23057"/>
                <a:gd name="connsiteX6" fmla="*/ 69768 w 90246"/>
                <a:gd name="connsiteY6" fmla="*/ 22519 h 23057"/>
                <a:gd name="connsiteX7" fmla="*/ 89390 w 90246"/>
                <a:gd name="connsiteY7" fmla="*/ 19090 h 23057"/>
                <a:gd name="connsiteX8" fmla="*/ 89485 w 90246"/>
                <a:gd name="connsiteY8" fmla="*/ 15185 h 23057"/>
                <a:gd name="connsiteX9" fmla="*/ 89390 w 90246"/>
                <a:gd name="connsiteY9" fmla="*/ 15089 h 23057"/>
                <a:gd name="connsiteX10" fmla="*/ 71483 w 90246"/>
                <a:gd name="connsiteY10" fmla="*/ 9088 h 23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46" h="23057">
                  <a:moveTo>
                    <a:pt x="71483" y="9089"/>
                  </a:moveTo>
                  <a:cubicBezTo>
                    <a:pt x="64339" y="7470"/>
                    <a:pt x="57005" y="6612"/>
                    <a:pt x="49861" y="5183"/>
                  </a:cubicBezTo>
                  <a:cubicBezTo>
                    <a:pt x="35113" y="1439"/>
                    <a:pt x="19925" y="-291"/>
                    <a:pt x="4712" y="40"/>
                  </a:cubicBezTo>
                  <a:cubicBezTo>
                    <a:pt x="1740" y="436"/>
                    <a:pt x="-348" y="3167"/>
                    <a:pt x="48" y="6139"/>
                  </a:cubicBezTo>
                  <a:cubicBezTo>
                    <a:pt x="372" y="8568"/>
                    <a:pt x="2283" y="10479"/>
                    <a:pt x="4712" y="10803"/>
                  </a:cubicBezTo>
                  <a:cubicBezTo>
                    <a:pt x="19378" y="12448"/>
                    <a:pt x="33919" y="15057"/>
                    <a:pt x="48242" y="18613"/>
                  </a:cubicBezTo>
                  <a:cubicBezTo>
                    <a:pt x="55334" y="20337"/>
                    <a:pt x="62522" y="21641"/>
                    <a:pt x="69768" y="22519"/>
                  </a:cubicBezTo>
                  <a:cubicBezTo>
                    <a:pt x="76507" y="23874"/>
                    <a:pt x="83510" y="22651"/>
                    <a:pt x="89390" y="19090"/>
                  </a:cubicBezTo>
                  <a:cubicBezTo>
                    <a:pt x="90494" y="18038"/>
                    <a:pt x="90537" y="16289"/>
                    <a:pt x="89485" y="15185"/>
                  </a:cubicBezTo>
                  <a:cubicBezTo>
                    <a:pt x="89454" y="15152"/>
                    <a:pt x="89422" y="15120"/>
                    <a:pt x="89390" y="15089"/>
                  </a:cubicBezTo>
                  <a:cubicBezTo>
                    <a:pt x="83998" y="11661"/>
                    <a:pt x="77851" y="9601"/>
                    <a:pt x="71483" y="90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xmlns="" id="{2FF205C8-9BB5-459D-B967-EA26E6ECFC1C}"/>
                </a:ext>
              </a:extLst>
            </p:cNvPr>
            <p:cNvSpPr/>
            <p:nvPr/>
          </p:nvSpPr>
          <p:spPr>
            <a:xfrm>
              <a:off x="2839952" y="4288120"/>
              <a:ext cx="27801" cy="21782"/>
            </a:xfrm>
            <a:custGeom>
              <a:avLst/>
              <a:gdLst>
                <a:gd name="connsiteX0" fmla="*/ 15621 w 17262"/>
                <a:gd name="connsiteY0" fmla="*/ 11144 h 13525"/>
                <a:gd name="connsiteX1" fmla="*/ 15621 w 17262"/>
                <a:gd name="connsiteY1" fmla="*/ 2381 h 13525"/>
                <a:gd name="connsiteX2" fmla="*/ 6763 w 17262"/>
                <a:gd name="connsiteY2" fmla="*/ 0 h 13525"/>
                <a:gd name="connsiteX3" fmla="*/ 0 w 17262"/>
                <a:gd name="connsiteY3" fmla="*/ 6763 h 13525"/>
                <a:gd name="connsiteX4" fmla="*/ 6763 w 17262"/>
                <a:gd name="connsiteY4" fmla="*/ 13525 h 13525"/>
                <a:gd name="connsiteX5" fmla="*/ 15621 w 17262"/>
                <a:gd name="connsiteY5" fmla="*/ 11144 h 1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62" h="13525">
                  <a:moveTo>
                    <a:pt x="15621" y="11144"/>
                  </a:moveTo>
                  <a:cubicBezTo>
                    <a:pt x="17810" y="8633"/>
                    <a:pt x="17810" y="4892"/>
                    <a:pt x="15621" y="2381"/>
                  </a:cubicBezTo>
                  <a:cubicBezTo>
                    <a:pt x="13621" y="-190"/>
                    <a:pt x="9716" y="190"/>
                    <a:pt x="6763" y="0"/>
                  </a:cubicBezTo>
                  <a:cubicBezTo>
                    <a:pt x="3028" y="0"/>
                    <a:pt x="0" y="3028"/>
                    <a:pt x="0" y="6763"/>
                  </a:cubicBezTo>
                  <a:cubicBezTo>
                    <a:pt x="0" y="10498"/>
                    <a:pt x="3028" y="13525"/>
                    <a:pt x="6763" y="13525"/>
                  </a:cubicBezTo>
                  <a:cubicBezTo>
                    <a:pt x="9716" y="13335"/>
                    <a:pt x="13621" y="13716"/>
                    <a:pt x="15621" y="111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xmlns="" id="{AD0BAF95-4208-49C4-B2F1-A8E557232A0F}"/>
                </a:ext>
              </a:extLst>
            </p:cNvPr>
            <p:cNvSpPr/>
            <p:nvPr/>
          </p:nvSpPr>
          <p:spPr>
            <a:xfrm>
              <a:off x="2681945" y="4360471"/>
              <a:ext cx="143809" cy="28005"/>
            </a:xfrm>
            <a:custGeom>
              <a:avLst/>
              <a:gdLst>
                <a:gd name="connsiteX0" fmla="*/ 88013 w 89294"/>
                <a:gd name="connsiteY0" fmla="*/ 5844 h 17389"/>
                <a:gd name="connsiteX1" fmla="*/ 68963 w 89294"/>
                <a:gd name="connsiteY1" fmla="*/ 4701 h 17389"/>
                <a:gd name="connsiteX2" fmla="*/ 47437 w 89294"/>
                <a:gd name="connsiteY2" fmla="*/ 3558 h 17389"/>
                <a:gd name="connsiteX3" fmla="*/ 2860 w 89294"/>
                <a:gd name="connsiteY3" fmla="*/ 224 h 17389"/>
                <a:gd name="connsiteX4" fmla="*/ 48 w 89294"/>
                <a:gd name="connsiteY4" fmla="*/ 4175 h 17389"/>
                <a:gd name="connsiteX5" fmla="*/ 2860 w 89294"/>
                <a:gd name="connsiteY5" fmla="*/ 6987 h 17389"/>
                <a:gd name="connsiteX6" fmla="*/ 48009 w 89294"/>
                <a:gd name="connsiteY6" fmla="*/ 14988 h 17389"/>
                <a:gd name="connsiteX7" fmla="*/ 70773 w 89294"/>
                <a:gd name="connsiteY7" fmla="*/ 17369 h 17389"/>
                <a:gd name="connsiteX8" fmla="*/ 89157 w 89294"/>
                <a:gd name="connsiteY8" fmla="*/ 9654 h 17389"/>
                <a:gd name="connsiteX9" fmla="*/ 88014 w 89294"/>
                <a:gd name="connsiteY9" fmla="*/ 5844 h 1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294" h="17389">
                  <a:moveTo>
                    <a:pt x="88013" y="5844"/>
                  </a:moveTo>
                  <a:cubicBezTo>
                    <a:pt x="82775" y="1653"/>
                    <a:pt x="74964" y="4606"/>
                    <a:pt x="68963" y="4701"/>
                  </a:cubicBezTo>
                  <a:cubicBezTo>
                    <a:pt x="61768" y="4989"/>
                    <a:pt x="54561" y="4606"/>
                    <a:pt x="47437" y="3558"/>
                  </a:cubicBezTo>
                  <a:cubicBezTo>
                    <a:pt x="32775" y="597"/>
                    <a:pt x="17800" y="-523"/>
                    <a:pt x="2860" y="224"/>
                  </a:cubicBezTo>
                  <a:cubicBezTo>
                    <a:pt x="993" y="539"/>
                    <a:pt x="-266" y="2308"/>
                    <a:pt x="48" y="4175"/>
                  </a:cubicBezTo>
                  <a:cubicBezTo>
                    <a:pt x="291" y="5616"/>
                    <a:pt x="1419" y="6745"/>
                    <a:pt x="2860" y="6987"/>
                  </a:cubicBezTo>
                  <a:cubicBezTo>
                    <a:pt x="18121" y="8277"/>
                    <a:pt x="33233" y="10955"/>
                    <a:pt x="48009" y="14988"/>
                  </a:cubicBezTo>
                  <a:cubicBezTo>
                    <a:pt x="55467" y="16731"/>
                    <a:pt x="63115" y="17531"/>
                    <a:pt x="70773" y="17369"/>
                  </a:cubicBezTo>
                  <a:cubicBezTo>
                    <a:pt x="77250" y="17370"/>
                    <a:pt x="86394" y="16607"/>
                    <a:pt x="89157" y="9654"/>
                  </a:cubicBezTo>
                  <a:cubicBezTo>
                    <a:pt x="89545" y="8270"/>
                    <a:pt x="89100" y="6786"/>
                    <a:pt x="88014" y="58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xmlns="" id="{4EFD179D-F256-4898-9486-D692753B4FD4}"/>
                </a:ext>
              </a:extLst>
            </p:cNvPr>
            <p:cNvSpPr/>
            <p:nvPr/>
          </p:nvSpPr>
          <p:spPr>
            <a:xfrm>
              <a:off x="2848135" y="4366803"/>
              <a:ext cx="34974" cy="21516"/>
            </a:xfrm>
            <a:custGeom>
              <a:avLst/>
              <a:gdLst>
                <a:gd name="connsiteX0" fmla="*/ 13017 w 21716"/>
                <a:gd name="connsiteY0" fmla="*/ 293 h 13360"/>
                <a:gd name="connsiteX1" fmla="*/ 3492 w 21716"/>
                <a:gd name="connsiteY1" fmla="*/ 2960 h 13360"/>
                <a:gd name="connsiteX2" fmla="*/ 6159 w 21716"/>
                <a:gd name="connsiteY2" fmla="*/ 13056 h 13360"/>
                <a:gd name="connsiteX3" fmla="*/ 14446 w 21716"/>
                <a:gd name="connsiteY3" fmla="*/ 10294 h 13360"/>
                <a:gd name="connsiteX4" fmla="*/ 18637 w 21716"/>
                <a:gd name="connsiteY4" fmla="*/ 8865 h 13360"/>
                <a:gd name="connsiteX5" fmla="*/ 21018 w 21716"/>
                <a:gd name="connsiteY5" fmla="*/ 6198 h 13360"/>
                <a:gd name="connsiteX6" fmla="*/ 21018 w 21716"/>
                <a:gd name="connsiteY6" fmla="*/ 2674 h 13360"/>
                <a:gd name="connsiteX7" fmla="*/ 13017 w 21716"/>
                <a:gd name="connsiteY7" fmla="*/ 293 h 1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16" h="13360">
                  <a:moveTo>
                    <a:pt x="13017" y="293"/>
                  </a:moveTo>
                  <a:cubicBezTo>
                    <a:pt x="9777" y="930"/>
                    <a:pt x="6592" y="1822"/>
                    <a:pt x="3492" y="2960"/>
                  </a:cubicBezTo>
                  <a:cubicBezTo>
                    <a:pt x="-2699" y="4960"/>
                    <a:pt x="63" y="15247"/>
                    <a:pt x="6159" y="13056"/>
                  </a:cubicBezTo>
                  <a:cubicBezTo>
                    <a:pt x="8921" y="12008"/>
                    <a:pt x="11684" y="11056"/>
                    <a:pt x="14446" y="10294"/>
                  </a:cubicBezTo>
                  <a:cubicBezTo>
                    <a:pt x="15911" y="10046"/>
                    <a:pt x="17326" y="9564"/>
                    <a:pt x="18637" y="8865"/>
                  </a:cubicBezTo>
                  <a:cubicBezTo>
                    <a:pt x="19592" y="8134"/>
                    <a:pt x="20400" y="7230"/>
                    <a:pt x="21018" y="6198"/>
                  </a:cubicBezTo>
                  <a:cubicBezTo>
                    <a:pt x="21950" y="5208"/>
                    <a:pt x="21950" y="3664"/>
                    <a:pt x="21018" y="2674"/>
                  </a:cubicBezTo>
                  <a:cubicBezTo>
                    <a:pt x="19034" y="402"/>
                    <a:pt x="15920" y="-525"/>
                    <a:pt x="13017" y="2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xmlns="" id="{2BB252E2-8550-4DF7-B4BF-16CD770933A6}"/>
                </a:ext>
              </a:extLst>
            </p:cNvPr>
            <p:cNvSpPr/>
            <p:nvPr/>
          </p:nvSpPr>
          <p:spPr>
            <a:xfrm>
              <a:off x="2680589" y="4102340"/>
              <a:ext cx="119944" cy="27045"/>
            </a:xfrm>
            <a:custGeom>
              <a:avLst/>
              <a:gdLst>
                <a:gd name="connsiteX0" fmla="*/ 369 w 74476"/>
                <a:gd name="connsiteY0" fmla="*/ 3532 h 16793"/>
                <a:gd name="connsiteX1" fmla="*/ 34754 w 74476"/>
                <a:gd name="connsiteY1" fmla="*/ 15819 h 16793"/>
                <a:gd name="connsiteX2" fmla="*/ 54757 w 74476"/>
                <a:gd name="connsiteY2" fmla="*/ 16676 h 16793"/>
                <a:gd name="connsiteX3" fmla="*/ 73140 w 74476"/>
                <a:gd name="connsiteY3" fmla="*/ 12866 h 16793"/>
                <a:gd name="connsiteX4" fmla="*/ 73904 w 74476"/>
                <a:gd name="connsiteY4" fmla="*/ 8487 h 16793"/>
                <a:gd name="connsiteX5" fmla="*/ 73140 w 74476"/>
                <a:gd name="connsiteY5" fmla="*/ 7722 h 16793"/>
                <a:gd name="connsiteX6" fmla="*/ 57995 w 74476"/>
                <a:gd name="connsiteY6" fmla="*/ 4198 h 16793"/>
                <a:gd name="connsiteX7" fmla="*/ 38088 w 74476"/>
                <a:gd name="connsiteY7" fmla="*/ 4198 h 16793"/>
                <a:gd name="connsiteX8" fmla="*/ 2464 w 74476"/>
                <a:gd name="connsiteY8" fmla="*/ 7 h 16793"/>
                <a:gd name="connsiteX9" fmla="*/ 7 w 74476"/>
                <a:gd name="connsiteY9" fmla="*/ 2108 h 16793"/>
                <a:gd name="connsiteX10" fmla="*/ 369 w 74476"/>
                <a:gd name="connsiteY10" fmla="*/ 3532 h 16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476" h="16793">
                  <a:moveTo>
                    <a:pt x="369" y="3532"/>
                  </a:moveTo>
                  <a:cubicBezTo>
                    <a:pt x="10028" y="11545"/>
                    <a:pt x="22204" y="15896"/>
                    <a:pt x="34754" y="15819"/>
                  </a:cubicBezTo>
                  <a:cubicBezTo>
                    <a:pt x="41422" y="16390"/>
                    <a:pt x="48089" y="16581"/>
                    <a:pt x="54757" y="16676"/>
                  </a:cubicBezTo>
                  <a:cubicBezTo>
                    <a:pt x="61124" y="17215"/>
                    <a:pt x="67511" y="15891"/>
                    <a:pt x="73140" y="12866"/>
                  </a:cubicBezTo>
                  <a:cubicBezTo>
                    <a:pt x="74560" y="11868"/>
                    <a:pt x="74903" y="9907"/>
                    <a:pt x="73904" y="8487"/>
                  </a:cubicBezTo>
                  <a:cubicBezTo>
                    <a:pt x="73696" y="8190"/>
                    <a:pt x="73437" y="7931"/>
                    <a:pt x="73140" y="7722"/>
                  </a:cubicBezTo>
                  <a:cubicBezTo>
                    <a:pt x="68475" y="5274"/>
                    <a:pt x="63261" y="4061"/>
                    <a:pt x="57995" y="4198"/>
                  </a:cubicBezTo>
                  <a:cubicBezTo>
                    <a:pt x="51423" y="3532"/>
                    <a:pt x="44660" y="4198"/>
                    <a:pt x="38088" y="4198"/>
                  </a:cubicBezTo>
                  <a:cubicBezTo>
                    <a:pt x="26114" y="3848"/>
                    <a:pt x="14193" y="2446"/>
                    <a:pt x="2464" y="7"/>
                  </a:cubicBezTo>
                  <a:cubicBezTo>
                    <a:pt x="1206" y="-91"/>
                    <a:pt x="106" y="849"/>
                    <a:pt x="7" y="2108"/>
                  </a:cubicBezTo>
                  <a:cubicBezTo>
                    <a:pt x="-32" y="2609"/>
                    <a:pt x="95" y="3110"/>
                    <a:pt x="369" y="35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xmlns="" id="{E9AEF4F3-07AE-4D2D-AF4B-F876C637971B}"/>
                </a:ext>
              </a:extLst>
            </p:cNvPr>
            <p:cNvSpPr/>
            <p:nvPr/>
          </p:nvSpPr>
          <p:spPr>
            <a:xfrm>
              <a:off x="2838823" y="4103359"/>
              <a:ext cx="46281" cy="27649"/>
            </a:xfrm>
            <a:custGeom>
              <a:avLst/>
              <a:gdLst>
                <a:gd name="connsiteX0" fmla="*/ 5368 w 28737"/>
                <a:gd name="connsiteY0" fmla="*/ 15567 h 17168"/>
                <a:gd name="connsiteX1" fmla="*/ 26895 w 28737"/>
                <a:gd name="connsiteY1" fmla="*/ 12995 h 17168"/>
                <a:gd name="connsiteX2" fmla="*/ 26614 w 28737"/>
                <a:gd name="connsiteY2" fmla="*/ 3435 h 17168"/>
                <a:gd name="connsiteX3" fmla="*/ 24133 w 28737"/>
                <a:gd name="connsiteY3" fmla="*/ 1946 h 17168"/>
                <a:gd name="connsiteX4" fmla="*/ 15846 w 28737"/>
                <a:gd name="connsiteY4" fmla="*/ 1470 h 17168"/>
                <a:gd name="connsiteX5" fmla="*/ 9369 w 28737"/>
                <a:gd name="connsiteY5" fmla="*/ 422 h 17168"/>
                <a:gd name="connsiteX6" fmla="*/ 5368 w 28737"/>
                <a:gd name="connsiteY6" fmla="*/ 15567 h 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37" h="17168">
                  <a:moveTo>
                    <a:pt x="5368" y="15567"/>
                  </a:moveTo>
                  <a:cubicBezTo>
                    <a:pt x="12518" y="18401"/>
                    <a:pt x="20614" y="17433"/>
                    <a:pt x="26895" y="12995"/>
                  </a:cubicBezTo>
                  <a:cubicBezTo>
                    <a:pt x="29457" y="10278"/>
                    <a:pt x="29332" y="5998"/>
                    <a:pt x="26614" y="3435"/>
                  </a:cubicBezTo>
                  <a:cubicBezTo>
                    <a:pt x="25904" y="2766"/>
                    <a:pt x="25058" y="2258"/>
                    <a:pt x="24133" y="1946"/>
                  </a:cubicBezTo>
                  <a:cubicBezTo>
                    <a:pt x="21425" y="1268"/>
                    <a:pt x="18613" y="1106"/>
                    <a:pt x="15846" y="1470"/>
                  </a:cubicBezTo>
                  <a:cubicBezTo>
                    <a:pt x="13639" y="1548"/>
                    <a:pt x="11438" y="1192"/>
                    <a:pt x="9369" y="422"/>
                  </a:cubicBezTo>
                  <a:cubicBezTo>
                    <a:pt x="130" y="-2721"/>
                    <a:pt x="-4157" y="12614"/>
                    <a:pt x="5368" y="1556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xmlns="" id="{7E75A73B-34A1-40FB-B913-D513CAC339CC}"/>
                </a:ext>
              </a:extLst>
            </p:cNvPr>
            <p:cNvSpPr/>
            <p:nvPr/>
          </p:nvSpPr>
          <p:spPr>
            <a:xfrm>
              <a:off x="2734032" y="4045957"/>
              <a:ext cx="92421" cy="27561"/>
            </a:xfrm>
            <a:custGeom>
              <a:avLst/>
              <a:gdLst>
                <a:gd name="connsiteX0" fmla="*/ 57387 w 57386"/>
                <a:gd name="connsiteY0" fmla="*/ 6917 h 17113"/>
                <a:gd name="connsiteX1" fmla="*/ 31479 w 57386"/>
                <a:gd name="connsiteY1" fmla="*/ 821 h 17113"/>
                <a:gd name="connsiteX2" fmla="*/ 4428 w 57386"/>
                <a:gd name="connsiteY2" fmla="*/ 2441 h 17113"/>
                <a:gd name="connsiteX3" fmla="*/ 335 w 57386"/>
                <a:gd name="connsiteY3" fmla="*/ 10635 h 17113"/>
                <a:gd name="connsiteX4" fmla="*/ 4428 w 57386"/>
                <a:gd name="connsiteY4" fmla="*/ 14728 h 17113"/>
                <a:gd name="connsiteX5" fmla="*/ 31479 w 57386"/>
                <a:gd name="connsiteY5" fmla="*/ 17109 h 17113"/>
                <a:gd name="connsiteX6" fmla="*/ 57387 w 57386"/>
                <a:gd name="connsiteY6" fmla="*/ 6917 h 1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386" h="17113">
                  <a:moveTo>
                    <a:pt x="57387" y="6917"/>
                  </a:moveTo>
                  <a:cubicBezTo>
                    <a:pt x="57387" y="-3179"/>
                    <a:pt x="37098" y="726"/>
                    <a:pt x="31479" y="821"/>
                  </a:cubicBezTo>
                  <a:cubicBezTo>
                    <a:pt x="22433" y="639"/>
                    <a:pt x="13387" y="1181"/>
                    <a:pt x="4428" y="2441"/>
                  </a:cubicBezTo>
                  <a:cubicBezTo>
                    <a:pt x="1035" y="3573"/>
                    <a:pt x="-798" y="7242"/>
                    <a:pt x="335" y="10635"/>
                  </a:cubicBezTo>
                  <a:cubicBezTo>
                    <a:pt x="980" y="12567"/>
                    <a:pt x="2496" y="14083"/>
                    <a:pt x="4428" y="14728"/>
                  </a:cubicBezTo>
                  <a:cubicBezTo>
                    <a:pt x="13348" y="16383"/>
                    <a:pt x="22406" y="17180"/>
                    <a:pt x="31479" y="17109"/>
                  </a:cubicBezTo>
                  <a:cubicBezTo>
                    <a:pt x="38432" y="17014"/>
                    <a:pt x="57387" y="18061"/>
                    <a:pt x="57387" y="69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xmlns="" id="{1C5B3A71-1D7E-4A08-9BB1-8DF113A45CFA}"/>
                </a:ext>
              </a:extLst>
            </p:cNvPr>
            <p:cNvSpPr/>
            <p:nvPr/>
          </p:nvSpPr>
          <p:spPr>
            <a:xfrm>
              <a:off x="2840870" y="4035819"/>
              <a:ext cx="34930" cy="27081"/>
            </a:xfrm>
            <a:custGeom>
              <a:avLst/>
              <a:gdLst>
                <a:gd name="connsiteX0" fmla="*/ 11622 w 21689"/>
                <a:gd name="connsiteY0" fmla="*/ 258 h 16815"/>
                <a:gd name="connsiteX1" fmla="*/ 11622 w 21689"/>
                <a:gd name="connsiteY1" fmla="*/ 258 h 16815"/>
                <a:gd name="connsiteX2" fmla="*/ 10384 w 21689"/>
                <a:gd name="connsiteY2" fmla="*/ 258 h 16815"/>
                <a:gd name="connsiteX3" fmla="*/ 4098 w 21689"/>
                <a:gd name="connsiteY3" fmla="*/ 1020 h 16815"/>
                <a:gd name="connsiteX4" fmla="*/ 2 w 21689"/>
                <a:gd name="connsiteY4" fmla="*/ 8354 h 16815"/>
                <a:gd name="connsiteX5" fmla="*/ 8112 w 21689"/>
                <a:gd name="connsiteY5" fmla="*/ 16814 h 16815"/>
                <a:gd name="connsiteX6" fmla="*/ 10384 w 21689"/>
                <a:gd name="connsiteY6" fmla="*/ 16546 h 16815"/>
                <a:gd name="connsiteX7" fmla="*/ 19052 w 21689"/>
                <a:gd name="connsiteY7" fmla="*/ 12545 h 16815"/>
                <a:gd name="connsiteX8" fmla="*/ 19814 w 21689"/>
                <a:gd name="connsiteY8" fmla="*/ 11974 h 16815"/>
                <a:gd name="connsiteX9" fmla="*/ 19601 w 21689"/>
                <a:gd name="connsiteY9" fmla="*/ 2413 h 16815"/>
                <a:gd name="connsiteX10" fmla="*/ 15242 w 21689"/>
                <a:gd name="connsiteY10" fmla="*/ 544 h 16815"/>
                <a:gd name="connsiteX11" fmla="*/ 15242 w 21689"/>
                <a:gd name="connsiteY11" fmla="*/ 544 h 16815"/>
                <a:gd name="connsiteX12" fmla="*/ 14289 w 21689"/>
                <a:gd name="connsiteY12" fmla="*/ 544 h 1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89" h="16815">
                  <a:moveTo>
                    <a:pt x="11622" y="258"/>
                  </a:moveTo>
                  <a:lnTo>
                    <a:pt x="11622" y="258"/>
                  </a:lnTo>
                  <a:lnTo>
                    <a:pt x="10384" y="258"/>
                  </a:lnTo>
                  <a:cubicBezTo>
                    <a:pt x="8266" y="-262"/>
                    <a:pt x="6030" y="9"/>
                    <a:pt x="4098" y="1020"/>
                  </a:cubicBezTo>
                  <a:cubicBezTo>
                    <a:pt x="1573" y="2609"/>
                    <a:pt x="30" y="5372"/>
                    <a:pt x="2" y="8354"/>
                  </a:cubicBezTo>
                  <a:cubicBezTo>
                    <a:pt x="-94" y="12930"/>
                    <a:pt x="3537" y="16718"/>
                    <a:pt x="8112" y="16814"/>
                  </a:cubicBezTo>
                  <a:cubicBezTo>
                    <a:pt x="8878" y="16830"/>
                    <a:pt x="9643" y="16740"/>
                    <a:pt x="10384" y="16546"/>
                  </a:cubicBezTo>
                  <a:cubicBezTo>
                    <a:pt x="13633" y="16195"/>
                    <a:pt x="16677" y="14790"/>
                    <a:pt x="19052" y="12545"/>
                  </a:cubicBezTo>
                  <a:lnTo>
                    <a:pt x="19814" y="11974"/>
                  </a:lnTo>
                  <a:cubicBezTo>
                    <a:pt x="22395" y="9275"/>
                    <a:pt x="22300" y="4995"/>
                    <a:pt x="19601" y="2413"/>
                  </a:cubicBezTo>
                  <a:cubicBezTo>
                    <a:pt x="18421" y="1284"/>
                    <a:pt x="16873" y="620"/>
                    <a:pt x="15242" y="544"/>
                  </a:cubicBezTo>
                  <a:lnTo>
                    <a:pt x="15242" y="544"/>
                  </a:lnTo>
                  <a:cubicBezTo>
                    <a:pt x="16766" y="544"/>
                    <a:pt x="16480" y="544"/>
                    <a:pt x="14289" y="54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xmlns="" id="{0FDC459E-B698-4840-B626-A434178ACF78}"/>
                </a:ext>
              </a:extLst>
            </p:cNvPr>
            <p:cNvSpPr/>
            <p:nvPr/>
          </p:nvSpPr>
          <p:spPr>
            <a:xfrm>
              <a:off x="2726413" y="3974269"/>
              <a:ext cx="104942" cy="30387"/>
            </a:xfrm>
            <a:custGeom>
              <a:avLst/>
              <a:gdLst>
                <a:gd name="connsiteX0" fmla="*/ 64593 w 65161"/>
                <a:gd name="connsiteY0" fmla="*/ 8473 h 18868"/>
                <a:gd name="connsiteX1" fmla="*/ 63926 w 65161"/>
                <a:gd name="connsiteY1" fmla="*/ 3329 h 18868"/>
                <a:gd name="connsiteX2" fmla="*/ 35352 w 65161"/>
                <a:gd name="connsiteY2" fmla="*/ 1805 h 18868"/>
                <a:gd name="connsiteX3" fmla="*/ 4300 w 65161"/>
                <a:gd name="connsiteY3" fmla="*/ 7425 h 18868"/>
                <a:gd name="connsiteX4" fmla="*/ 204 w 65161"/>
                <a:gd name="connsiteY4" fmla="*/ 14569 h 18868"/>
                <a:gd name="connsiteX5" fmla="*/ 7348 w 65161"/>
                <a:gd name="connsiteY5" fmla="*/ 18664 h 18868"/>
                <a:gd name="connsiteX6" fmla="*/ 37352 w 65161"/>
                <a:gd name="connsiteY6" fmla="*/ 15902 h 18868"/>
                <a:gd name="connsiteX7" fmla="*/ 64593 w 65161"/>
                <a:gd name="connsiteY7" fmla="*/ 8473 h 1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61" h="18868">
                  <a:moveTo>
                    <a:pt x="64593" y="8473"/>
                  </a:moveTo>
                  <a:cubicBezTo>
                    <a:pt x="65551" y="6803"/>
                    <a:pt x="65279" y="4699"/>
                    <a:pt x="63926" y="3329"/>
                  </a:cubicBezTo>
                  <a:cubicBezTo>
                    <a:pt x="56878" y="-2672"/>
                    <a:pt x="43924" y="1138"/>
                    <a:pt x="35352" y="1805"/>
                  </a:cubicBezTo>
                  <a:cubicBezTo>
                    <a:pt x="24820" y="2486"/>
                    <a:pt x="14402" y="4372"/>
                    <a:pt x="4300" y="7425"/>
                  </a:cubicBezTo>
                  <a:cubicBezTo>
                    <a:pt x="1196" y="8267"/>
                    <a:pt x="-637" y="11465"/>
                    <a:pt x="204" y="14569"/>
                  </a:cubicBezTo>
                  <a:cubicBezTo>
                    <a:pt x="1046" y="17672"/>
                    <a:pt x="4245" y="19506"/>
                    <a:pt x="7348" y="18664"/>
                  </a:cubicBezTo>
                  <a:cubicBezTo>
                    <a:pt x="17252" y="16886"/>
                    <a:pt x="27290" y="15962"/>
                    <a:pt x="37352" y="15902"/>
                  </a:cubicBezTo>
                  <a:cubicBezTo>
                    <a:pt x="45638" y="15521"/>
                    <a:pt x="59736" y="16855"/>
                    <a:pt x="64593" y="84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xmlns="" id="{A19E4846-55CC-4E4A-9BDF-B33D83B82685}"/>
                </a:ext>
              </a:extLst>
            </p:cNvPr>
            <p:cNvSpPr/>
            <p:nvPr/>
          </p:nvSpPr>
          <p:spPr>
            <a:xfrm>
              <a:off x="2711246" y="3909238"/>
              <a:ext cx="115876" cy="34425"/>
            </a:xfrm>
            <a:custGeom>
              <a:avLst/>
              <a:gdLst>
                <a:gd name="connsiteX0" fmla="*/ 39816 w 71950"/>
                <a:gd name="connsiteY0" fmla="*/ 20086 h 21375"/>
                <a:gd name="connsiteX1" fmla="*/ 57913 w 71950"/>
                <a:gd name="connsiteY1" fmla="*/ 15990 h 21375"/>
                <a:gd name="connsiteX2" fmla="*/ 71820 w 71950"/>
                <a:gd name="connsiteY2" fmla="*/ 5799 h 21375"/>
                <a:gd name="connsiteX3" fmla="*/ 71058 w 71950"/>
                <a:gd name="connsiteY3" fmla="*/ 2655 h 21375"/>
                <a:gd name="connsiteX4" fmla="*/ 55817 w 71950"/>
                <a:gd name="connsiteY4" fmla="*/ 1417 h 21375"/>
                <a:gd name="connsiteX5" fmla="*/ 36196 w 71950"/>
                <a:gd name="connsiteY5" fmla="*/ 6560 h 21375"/>
                <a:gd name="connsiteX6" fmla="*/ 20099 w 71950"/>
                <a:gd name="connsiteY6" fmla="*/ 6560 h 21375"/>
                <a:gd name="connsiteX7" fmla="*/ 2763 w 71950"/>
                <a:gd name="connsiteY7" fmla="*/ 10370 h 21375"/>
                <a:gd name="connsiteX8" fmla="*/ 7050 w 71950"/>
                <a:gd name="connsiteY8" fmla="*/ 21039 h 21375"/>
                <a:gd name="connsiteX9" fmla="*/ 39816 w 71950"/>
                <a:gd name="connsiteY9" fmla="*/ 20086 h 2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50" h="21375">
                  <a:moveTo>
                    <a:pt x="39816" y="20086"/>
                  </a:moveTo>
                  <a:cubicBezTo>
                    <a:pt x="45946" y="19196"/>
                    <a:pt x="51997" y="17827"/>
                    <a:pt x="57913" y="15990"/>
                  </a:cubicBezTo>
                  <a:cubicBezTo>
                    <a:pt x="63723" y="14276"/>
                    <a:pt x="69915" y="12180"/>
                    <a:pt x="71820" y="5799"/>
                  </a:cubicBezTo>
                  <a:cubicBezTo>
                    <a:pt x="72144" y="4690"/>
                    <a:pt x="71854" y="3492"/>
                    <a:pt x="71058" y="2655"/>
                  </a:cubicBezTo>
                  <a:cubicBezTo>
                    <a:pt x="66295" y="-1345"/>
                    <a:pt x="61533" y="-12"/>
                    <a:pt x="55817" y="1417"/>
                  </a:cubicBezTo>
                  <a:cubicBezTo>
                    <a:pt x="50103" y="2846"/>
                    <a:pt x="42959" y="5417"/>
                    <a:pt x="36196" y="6560"/>
                  </a:cubicBezTo>
                  <a:cubicBezTo>
                    <a:pt x="30841" y="7035"/>
                    <a:pt x="25454" y="7035"/>
                    <a:pt x="20099" y="6560"/>
                  </a:cubicBezTo>
                  <a:cubicBezTo>
                    <a:pt x="14090" y="6331"/>
                    <a:pt x="8122" y="7642"/>
                    <a:pt x="2763" y="10370"/>
                  </a:cubicBezTo>
                  <a:cubicBezTo>
                    <a:pt x="-2952" y="13323"/>
                    <a:pt x="1049" y="23324"/>
                    <a:pt x="7050" y="21039"/>
                  </a:cubicBezTo>
                  <a:cubicBezTo>
                    <a:pt x="17908" y="16752"/>
                    <a:pt x="29052" y="21705"/>
                    <a:pt x="39816" y="2008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xmlns="" id="{66D34756-829A-46FD-8A54-A71086190363}"/>
                </a:ext>
              </a:extLst>
            </p:cNvPr>
            <p:cNvSpPr/>
            <p:nvPr/>
          </p:nvSpPr>
          <p:spPr>
            <a:xfrm>
              <a:off x="2833012" y="3896793"/>
              <a:ext cx="24275" cy="19341"/>
            </a:xfrm>
            <a:custGeom>
              <a:avLst/>
              <a:gdLst>
                <a:gd name="connsiteX0" fmla="*/ 3357 w 15073"/>
                <a:gd name="connsiteY0" fmla="*/ 10668 h 12009"/>
                <a:gd name="connsiteX1" fmla="*/ 5262 w 15073"/>
                <a:gd name="connsiteY1" fmla="*/ 11430 h 12009"/>
                <a:gd name="connsiteX2" fmla="*/ 9262 w 15073"/>
                <a:gd name="connsiteY2" fmla="*/ 12002 h 12009"/>
                <a:gd name="connsiteX3" fmla="*/ 15073 w 15073"/>
                <a:gd name="connsiteY3" fmla="*/ 6002 h 12009"/>
                <a:gd name="connsiteX4" fmla="*/ 15073 w 15073"/>
                <a:gd name="connsiteY4" fmla="*/ 6001 h 12009"/>
                <a:gd name="connsiteX5" fmla="*/ 9262 w 15073"/>
                <a:gd name="connsiteY5" fmla="*/ 0 h 12009"/>
                <a:gd name="connsiteX6" fmla="*/ 5262 w 15073"/>
                <a:gd name="connsiteY6" fmla="*/ 572 h 12009"/>
                <a:gd name="connsiteX7" fmla="*/ 3357 w 15073"/>
                <a:gd name="connsiteY7" fmla="*/ 1429 h 12009"/>
                <a:gd name="connsiteX8" fmla="*/ 239 w 15073"/>
                <a:gd name="connsiteY8" fmla="*/ 7551 h 12009"/>
                <a:gd name="connsiteX9" fmla="*/ 3357 w 15073"/>
                <a:gd name="connsiteY9" fmla="*/ 10668 h 1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73" h="12009">
                  <a:moveTo>
                    <a:pt x="3357" y="10668"/>
                  </a:moveTo>
                  <a:lnTo>
                    <a:pt x="5262" y="11430"/>
                  </a:lnTo>
                  <a:cubicBezTo>
                    <a:pt x="6550" y="11859"/>
                    <a:pt x="7905" y="12052"/>
                    <a:pt x="9262" y="12002"/>
                  </a:cubicBezTo>
                  <a:cubicBezTo>
                    <a:pt x="12523" y="11950"/>
                    <a:pt x="15125" y="9263"/>
                    <a:pt x="15073" y="6002"/>
                  </a:cubicBezTo>
                  <a:cubicBezTo>
                    <a:pt x="15073" y="6002"/>
                    <a:pt x="15073" y="6001"/>
                    <a:pt x="15073" y="6001"/>
                  </a:cubicBezTo>
                  <a:cubicBezTo>
                    <a:pt x="15074" y="2760"/>
                    <a:pt x="12502" y="103"/>
                    <a:pt x="9262" y="0"/>
                  </a:cubicBezTo>
                  <a:cubicBezTo>
                    <a:pt x="7908" y="-4"/>
                    <a:pt x="6561" y="189"/>
                    <a:pt x="5262" y="572"/>
                  </a:cubicBezTo>
                  <a:lnTo>
                    <a:pt x="3357" y="1429"/>
                  </a:lnTo>
                  <a:cubicBezTo>
                    <a:pt x="805" y="2258"/>
                    <a:pt x="-590" y="4999"/>
                    <a:pt x="239" y="7551"/>
                  </a:cubicBezTo>
                  <a:cubicBezTo>
                    <a:pt x="720" y="9029"/>
                    <a:pt x="1879" y="10188"/>
                    <a:pt x="3357" y="106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xmlns="" id="{874FA8AB-FA18-4A2E-8F9F-98C6676E7344}"/>
                </a:ext>
              </a:extLst>
            </p:cNvPr>
            <p:cNvSpPr/>
            <p:nvPr/>
          </p:nvSpPr>
          <p:spPr>
            <a:xfrm>
              <a:off x="2734760" y="3847776"/>
              <a:ext cx="92524" cy="34869"/>
            </a:xfrm>
            <a:custGeom>
              <a:avLst/>
              <a:gdLst>
                <a:gd name="connsiteX0" fmla="*/ 57125 w 57450"/>
                <a:gd name="connsiteY0" fmla="*/ 5004 h 21651"/>
                <a:gd name="connsiteX1" fmla="*/ 52553 w 57450"/>
                <a:gd name="connsiteY1" fmla="*/ 337 h 21651"/>
                <a:gd name="connsiteX2" fmla="*/ 25693 w 57450"/>
                <a:gd name="connsiteY2" fmla="*/ 2623 h 21651"/>
                <a:gd name="connsiteX3" fmla="*/ 1880 w 57450"/>
                <a:gd name="connsiteY3" fmla="*/ 10719 h 21651"/>
                <a:gd name="connsiteX4" fmla="*/ 261 w 57450"/>
                <a:gd name="connsiteY4" fmla="*/ 17101 h 21651"/>
                <a:gd name="connsiteX5" fmla="*/ 1023 w 57450"/>
                <a:gd name="connsiteY5" fmla="*/ 19101 h 21651"/>
                <a:gd name="connsiteX6" fmla="*/ 4642 w 57450"/>
                <a:gd name="connsiteY6" fmla="*/ 21578 h 21651"/>
                <a:gd name="connsiteX7" fmla="*/ 6262 w 57450"/>
                <a:gd name="connsiteY7" fmla="*/ 21578 h 21651"/>
                <a:gd name="connsiteX8" fmla="*/ 8071 w 57450"/>
                <a:gd name="connsiteY8" fmla="*/ 21578 h 21651"/>
                <a:gd name="connsiteX9" fmla="*/ 13501 w 57450"/>
                <a:gd name="connsiteY9" fmla="*/ 20816 h 21651"/>
                <a:gd name="connsiteX10" fmla="*/ 27598 w 57450"/>
                <a:gd name="connsiteY10" fmla="*/ 18625 h 21651"/>
                <a:gd name="connsiteX11" fmla="*/ 54172 w 57450"/>
                <a:gd name="connsiteY11" fmla="*/ 12529 h 21651"/>
                <a:gd name="connsiteX12" fmla="*/ 57411 w 57450"/>
                <a:gd name="connsiteY12" fmla="*/ 6719 h 21651"/>
                <a:gd name="connsiteX13" fmla="*/ 57411 w 57450"/>
                <a:gd name="connsiteY13" fmla="*/ 4909 h 21651"/>
                <a:gd name="connsiteX14" fmla="*/ 10072 w 57450"/>
                <a:gd name="connsiteY14" fmla="*/ 18911 h 21651"/>
                <a:gd name="connsiteX15" fmla="*/ 10072 w 57450"/>
                <a:gd name="connsiteY15" fmla="*/ 18911 h 21651"/>
                <a:gd name="connsiteX16" fmla="*/ 10072 w 57450"/>
                <a:gd name="connsiteY16" fmla="*/ 18911 h 2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450" h="21651">
                  <a:moveTo>
                    <a:pt x="57125" y="5004"/>
                  </a:moveTo>
                  <a:cubicBezTo>
                    <a:pt x="56593" y="2717"/>
                    <a:pt x="54829" y="916"/>
                    <a:pt x="52553" y="337"/>
                  </a:cubicBezTo>
                  <a:cubicBezTo>
                    <a:pt x="43535" y="-518"/>
                    <a:pt x="34437" y="257"/>
                    <a:pt x="25693" y="2623"/>
                  </a:cubicBezTo>
                  <a:cubicBezTo>
                    <a:pt x="17184" y="3193"/>
                    <a:pt x="8973" y="5985"/>
                    <a:pt x="1880" y="10719"/>
                  </a:cubicBezTo>
                  <a:cubicBezTo>
                    <a:pt x="219" y="12393"/>
                    <a:pt x="-401" y="14838"/>
                    <a:pt x="261" y="17101"/>
                  </a:cubicBezTo>
                  <a:cubicBezTo>
                    <a:pt x="414" y="17802"/>
                    <a:pt x="671" y="18476"/>
                    <a:pt x="1023" y="19101"/>
                  </a:cubicBezTo>
                  <a:cubicBezTo>
                    <a:pt x="1844" y="20383"/>
                    <a:pt x="3150" y="21277"/>
                    <a:pt x="4642" y="21578"/>
                  </a:cubicBezTo>
                  <a:cubicBezTo>
                    <a:pt x="5178" y="21676"/>
                    <a:pt x="5726" y="21676"/>
                    <a:pt x="6262" y="21578"/>
                  </a:cubicBezTo>
                  <a:lnTo>
                    <a:pt x="8071" y="21578"/>
                  </a:lnTo>
                  <a:lnTo>
                    <a:pt x="13501" y="20816"/>
                  </a:lnTo>
                  <a:cubicBezTo>
                    <a:pt x="17692" y="20054"/>
                    <a:pt x="23026" y="19387"/>
                    <a:pt x="27598" y="18625"/>
                  </a:cubicBezTo>
                  <a:cubicBezTo>
                    <a:pt x="36775" y="18392"/>
                    <a:pt x="45811" y="16319"/>
                    <a:pt x="54172" y="12529"/>
                  </a:cubicBezTo>
                  <a:cubicBezTo>
                    <a:pt x="56196" y="11293"/>
                    <a:pt x="57424" y="9089"/>
                    <a:pt x="57411" y="6719"/>
                  </a:cubicBezTo>
                  <a:cubicBezTo>
                    <a:pt x="57464" y="6117"/>
                    <a:pt x="57464" y="5511"/>
                    <a:pt x="57411" y="4909"/>
                  </a:cubicBezTo>
                  <a:close/>
                  <a:moveTo>
                    <a:pt x="10072" y="18911"/>
                  </a:moveTo>
                  <a:lnTo>
                    <a:pt x="10072" y="18911"/>
                  </a:lnTo>
                  <a:lnTo>
                    <a:pt x="10072" y="18911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xmlns="" id="{3BB438CF-5A74-4232-8A5D-C75397A9A0AA}"/>
                </a:ext>
              </a:extLst>
            </p:cNvPr>
            <p:cNvSpPr/>
            <p:nvPr/>
          </p:nvSpPr>
          <p:spPr>
            <a:xfrm>
              <a:off x="2744998" y="3882988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xmlns="" id="{8C69DD3D-CA1C-4520-ADD3-E37749EE0F47}"/>
                </a:ext>
              </a:extLst>
            </p:cNvPr>
            <p:cNvSpPr/>
            <p:nvPr/>
          </p:nvSpPr>
          <p:spPr>
            <a:xfrm>
              <a:off x="2747758" y="388268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xmlns="" id="{753813F2-6571-4F3F-84BA-D1CC5007CB42}"/>
                </a:ext>
              </a:extLst>
            </p:cNvPr>
            <p:cNvSpPr/>
            <p:nvPr/>
          </p:nvSpPr>
          <p:spPr>
            <a:xfrm>
              <a:off x="2689566" y="3806996"/>
              <a:ext cx="110528" cy="33782"/>
            </a:xfrm>
            <a:custGeom>
              <a:avLst/>
              <a:gdLst>
                <a:gd name="connsiteX0" fmla="*/ 8987 w 68629"/>
                <a:gd name="connsiteY0" fmla="*/ 20134 h 20976"/>
                <a:gd name="connsiteX1" fmla="*/ 37562 w 68629"/>
                <a:gd name="connsiteY1" fmla="*/ 15181 h 20976"/>
                <a:gd name="connsiteX2" fmla="*/ 67375 w 68629"/>
                <a:gd name="connsiteY2" fmla="*/ 9942 h 20976"/>
                <a:gd name="connsiteX3" fmla="*/ 67087 w 68629"/>
                <a:gd name="connsiteY3" fmla="*/ 3213 h 20976"/>
                <a:gd name="connsiteX4" fmla="*/ 66422 w 68629"/>
                <a:gd name="connsiteY4" fmla="*/ 2703 h 20976"/>
                <a:gd name="connsiteX5" fmla="*/ 52611 w 68629"/>
                <a:gd name="connsiteY5" fmla="*/ 227 h 20976"/>
                <a:gd name="connsiteX6" fmla="*/ 34514 w 68629"/>
                <a:gd name="connsiteY6" fmla="*/ 1274 h 20976"/>
                <a:gd name="connsiteX7" fmla="*/ 2891 w 68629"/>
                <a:gd name="connsiteY7" fmla="*/ 9942 h 20976"/>
                <a:gd name="connsiteX8" fmla="*/ 843 w 68629"/>
                <a:gd name="connsiteY8" fmla="*/ 18086 h 20976"/>
                <a:gd name="connsiteX9" fmla="*/ 8987 w 68629"/>
                <a:gd name="connsiteY9" fmla="*/ 20134 h 20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629" h="20976">
                  <a:moveTo>
                    <a:pt x="8987" y="20134"/>
                  </a:moveTo>
                  <a:cubicBezTo>
                    <a:pt x="18107" y="16669"/>
                    <a:pt x="27808" y="14988"/>
                    <a:pt x="37562" y="15181"/>
                  </a:cubicBezTo>
                  <a:cubicBezTo>
                    <a:pt x="47087" y="14705"/>
                    <a:pt x="60326" y="16991"/>
                    <a:pt x="67375" y="9942"/>
                  </a:cubicBezTo>
                  <a:cubicBezTo>
                    <a:pt x="69154" y="8005"/>
                    <a:pt x="69025" y="4992"/>
                    <a:pt x="67087" y="3213"/>
                  </a:cubicBezTo>
                  <a:cubicBezTo>
                    <a:pt x="66881" y="3024"/>
                    <a:pt x="66658" y="2853"/>
                    <a:pt x="66422" y="2703"/>
                  </a:cubicBezTo>
                  <a:cubicBezTo>
                    <a:pt x="62205" y="413"/>
                    <a:pt x="57362" y="-456"/>
                    <a:pt x="52611" y="227"/>
                  </a:cubicBezTo>
                  <a:cubicBezTo>
                    <a:pt x="46515" y="227"/>
                    <a:pt x="40515" y="798"/>
                    <a:pt x="34514" y="1274"/>
                  </a:cubicBezTo>
                  <a:cubicBezTo>
                    <a:pt x="23382" y="1245"/>
                    <a:pt x="12452" y="4241"/>
                    <a:pt x="2891" y="9942"/>
                  </a:cubicBezTo>
                  <a:cubicBezTo>
                    <a:pt x="76" y="11626"/>
                    <a:pt x="-840" y="15272"/>
                    <a:pt x="843" y="18086"/>
                  </a:cubicBezTo>
                  <a:cubicBezTo>
                    <a:pt x="2526" y="20901"/>
                    <a:pt x="6172" y="21817"/>
                    <a:pt x="8987" y="2013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xmlns="" id="{E9092E93-822A-4855-A24D-1CFA0301AF5A}"/>
                </a:ext>
              </a:extLst>
            </p:cNvPr>
            <p:cNvSpPr/>
            <p:nvPr/>
          </p:nvSpPr>
          <p:spPr>
            <a:xfrm>
              <a:off x="2820777" y="3803067"/>
              <a:ext cx="13192" cy="13192"/>
            </a:xfrm>
            <a:custGeom>
              <a:avLst/>
              <a:gdLst>
                <a:gd name="connsiteX0" fmla="*/ 4096 w 8191"/>
                <a:gd name="connsiteY0" fmla="*/ 0 h 8191"/>
                <a:gd name="connsiteX1" fmla="*/ 0 w 8191"/>
                <a:gd name="connsiteY1" fmla="*/ 4096 h 8191"/>
                <a:gd name="connsiteX2" fmla="*/ 4096 w 8191"/>
                <a:gd name="connsiteY2" fmla="*/ 8191 h 8191"/>
                <a:gd name="connsiteX3" fmla="*/ 8191 w 8191"/>
                <a:gd name="connsiteY3" fmla="*/ 4096 h 8191"/>
                <a:gd name="connsiteX4" fmla="*/ 4096 w 8191"/>
                <a:gd name="connsiteY4" fmla="*/ 0 h 8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91" h="8191">
                  <a:moveTo>
                    <a:pt x="4096" y="0"/>
                  </a:moveTo>
                  <a:cubicBezTo>
                    <a:pt x="1834" y="0"/>
                    <a:pt x="0" y="1834"/>
                    <a:pt x="0" y="4096"/>
                  </a:cubicBezTo>
                  <a:cubicBezTo>
                    <a:pt x="0" y="6358"/>
                    <a:pt x="1834" y="8191"/>
                    <a:pt x="4096" y="8191"/>
                  </a:cubicBezTo>
                  <a:cubicBezTo>
                    <a:pt x="6358" y="8191"/>
                    <a:pt x="8191" y="6358"/>
                    <a:pt x="8191" y="4096"/>
                  </a:cubicBezTo>
                  <a:cubicBezTo>
                    <a:pt x="8191" y="1834"/>
                    <a:pt x="6358" y="0"/>
                    <a:pt x="4096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xmlns="" id="{3FA891BA-478F-4787-83E8-FE4CB991B878}"/>
                </a:ext>
              </a:extLst>
            </p:cNvPr>
            <p:cNvSpPr/>
            <p:nvPr/>
          </p:nvSpPr>
          <p:spPr>
            <a:xfrm>
              <a:off x="2689020" y="3745029"/>
              <a:ext cx="96270" cy="38056"/>
            </a:xfrm>
            <a:custGeom>
              <a:avLst/>
              <a:gdLst>
                <a:gd name="connsiteX0" fmla="*/ 8087 w 59776"/>
                <a:gd name="connsiteY0" fmla="*/ 23464 h 23630"/>
                <a:gd name="connsiteX1" fmla="*/ 36662 w 59776"/>
                <a:gd name="connsiteY1" fmla="*/ 19368 h 23630"/>
                <a:gd name="connsiteX2" fmla="*/ 59617 w 59776"/>
                <a:gd name="connsiteY2" fmla="*/ 6700 h 23630"/>
                <a:gd name="connsiteX3" fmla="*/ 57427 w 59776"/>
                <a:gd name="connsiteY3" fmla="*/ 1176 h 23630"/>
                <a:gd name="connsiteX4" fmla="*/ 44949 w 59776"/>
                <a:gd name="connsiteY4" fmla="*/ 1176 h 23630"/>
                <a:gd name="connsiteX5" fmla="*/ 31042 w 59776"/>
                <a:gd name="connsiteY5" fmla="*/ 3842 h 23630"/>
                <a:gd name="connsiteX6" fmla="*/ 3229 w 59776"/>
                <a:gd name="connsiteY6" fmla="*/ 11367 h 23630"/>
                <a:gd name="connsiteX7" fmla="*/ 8087 w 59776"/>
                <a:gd name="connsiteY7" fmla="*/ 23464 h 23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776" h="23630">
                  <a:moveTo>
                    <a:pt x="8087" y="23464"/>
                  </a:moveTo>
                  <a:cubicBezTo>
                    <a:pt x="17479" y="21294"/>
                    <a:pt x="27039" y="19924"/>
                    <a:pt x="36662" y="19368"/>
                  </a:cubicBezTo>
                  <a:cubicBezTo>
                    <a:pt x="44187" y="18606"/>
                    <a:pt x="58189" y="16225"/>
                    <a:pt x="59617" y="6700"/>
                  </a:cubicBezTo>
                  <a:cubicBezTo>
                    <a:pt x="60163" y="4578"/>
                    <a:pt x="59278" y="2346"/>
                    <a:pt x="57427" y="1176"/>
                  </a:cubicBezTo>
                  <a:cubicBezTo>
                    <a:pt x="53415" y="-392"/>
                    <a:pt x="48960" y="-392"/>
                    <a:pt x="44949" y="1176"/>
                  </a:cubicBezTo>
                  <a:cubicBezTo>
                    <a:pt x="40377" y="2318"/>
                    <a:pt x="35424" y="2985"/>
                    <a:pt x="31042" y="3842"/>
                  </a:cubicBezTo>
                  <a:cubicBezTo>
                    <a:pt x="21438" y="4896"/>
                    <a:pt x="12055" y="7435"/>
                    <a:pt x="3229" y="11367"/>
                  </a:cubicBezTo>
                  <a:cubicBezTo>
                    <a:pt x="-3438" y="14415"/>
                    <a:pt x="1229" y="25083"/>
                    <a:pt x="8087" y="2346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xmlns="" id="{38CE0D95-0C13-46C8-B9DD-3CDC91AF2BA6}"/>
                </a:ext>
              </a:extLst>
            </p:cNvPr>
            <p:cNvSpPr/>
            <p:nvPr/>
          </p:nvSpPr>
          <p:spPr>
            <a:xfrm>
              <a:off x="2687683" y="3691563"/>
              <a:ext cx="89601" cy="33631"/>
            </a:xfrm>
            <a:custGeom>
              <a:avLst/>
              <a:gdLst>
                <a:gd name="connsiteX0" fmla="*/ 3964 w 55635"/>
                <a:gd name="connsiteY0" fmla="*/ 20847 h 20882"/>
                <a:gd name="connsiteX1" fmla="*/ 29301 w 55635"/>
                <a:gd name="connsiteY1" fmla="*/ 15609 h 20882"/>
                <a:gd name="connsiteX2" fmla="*/ 54733 w 55635"/>
                <a:gd name="connsiteY2" fmla="*/ 7227 h 20882"/>
                <a:gd name="connsiteX3" fmla="*/ 54583 w 55635"/>
                <a:gd name="connsiteY3" fmla="*/ 2514 h 20882"/>
                <a:gd name="connsiteX4" fmla="*/ 54161 w 55635"/>
                <a:gd name="connsiteY4" fmla="*/ 2178 h 20882"/>
                <a:gd name="connsiteX5" fmla="*/ 27872 w 55635"/>
                <a:gd name="connsiteY5" fmla="*/ 2845 h 20882"/>
                <a:gd name="connsiteX6" fmla="*/ 1869 w 55635"/>
                <a:gd name="connsiteY6" fmla="*/ 12942 h 20882"/>
                <a:gd name="connsiteX7" fmla="*/ 3964 w 55635"/>
                <a:gd name="connsiteY7" fmla="*/ 20847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35" h="20882">
                  <a:moveTo>
                    <a:pt x="3964" y="20847"/>
                  </a:moveTo>
                  <a:cubicBezTo>
                    <a:pt x="12442" y="19800"/>
                    <a:pt x="20919" y="17514"/>
                    <a:pt x="29301" y="15609"/>
                  </a:cubicBezTo>
                  <a:cubicBezTo>
                    <a:pt x="38335" y="14931"/>
                    <a:pt x="47066" y="12053"/>
                    <a:pt x="54733" y="7227"/>
                  </a:cubicBezTo>
                  <a:cubicBezTo>
                    <a:pt x="55993" y="5884"/>
                    <a:pt x="55926" y="3774"/>
                    <a:pt x="54583" y="2514"/>
                  </a:cubicBezTo>
                  <a:cubicBezTo>
                    <a:pt x="54452" y="2391"/>
                    <a:pt x="54311" y="2279"/>
                    <a:pt x="54161" y="2178"/>
                  </a:cubicBezTo>
                  <a:cubicBezTo>
                    <a:pt x="45631" y="-941"/>
                    <a:pt x="36234" y="-703"/>
                    <a:pt x="27872" y="2845"/>
                  </a:cubicBezTo>
                  <a:cubicBezTo>
                    <a:pt x="18782" y="5000"/>
                    <a:pt x="10032" y="8397"/>
                    <a:pt x="1869" y="12942"/>
                  </a:cubicBezTo>
                  <a:cubicBezTo>
                    <a:pt x="-1370" y="14942"/>
                    <a:pt x="-227" y="21419"/>
                    <a:pt x="3964" y="208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xmlns="" id="{2FDF6010-91BC-4A78-AF5B-A7437485CEF1}"/>
                </a:ext>
              </a:extLst>
            </p:cNvPr>
            <p:cNvSpPr/>
            <p:nvPr/>
          </p:nvSpPr>
          <p:spPr>
            <a:xfrm>
              <a:off x="2679808" y="3645177"/>
              <a:ext cx="79303" cy="26705"/>
            </a:xfrm>
            <a:custGeom>
              <a:avLst/>
              <a:gdLst>
                <a:gd name="connsiteX0" fmla="*/ 7235 w 49241"/>
                <a:gd name="connsiteY0" fmla="*/ 16216 h 16582"/>
                <a:gd name="connsiteX1" fmla="*/ 48383 w 49241"/>
                <a:gd name="connsiteY1" fmla="*/ 5929 h 16582"/>
                <a:gd name="connsiteX2" fmla="*/ 48199 w 49241"/>
                <a:gd name="connsiteY2" fmla="*/ 1353 h 16582"/>
                <a:gd name="connsiteX3" fmla="*/ 46192 w 49241"/>
                <a:gd name="connsiteY3" fmla="*/ 500 h 16582"/>
                <a:gd name="connsiteX4" fmla="*/ 25904 w 49241"/>
                <a:gd name="connsiteY4" fmla="*/ 500 h 16582"/>
                <a:gd name="connsiteX5" fmla="*/ 4092 w 49241"/>
                <a:gd name="connsiteY5" fmla="*/ 4310 h 16582"/>
                <a:gd name="connsiteX6" fmla="*/ 7235 w 49241"/>
                <a:gd name="connsiteY6" fmla="*/ 16216 h 1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241" h="16582">
                  <a:moveTo>
                    <a:pt x="7235" y="16216"/>
                  </a:moveTo>
                  <a:cubicBezTo>
                    <a:pt x="20475" y="11740"/>
                    <a:pt x="37715" y="16883"/>
                    <a:pt x="48383" y="5929"/>
                  </a:cubicBezTo>
                  <a:cubicBezTo>
                    <a:pt x="49596" y="4615"/>
                    <a:pt x="49514" y="2566"/>
                    <a:pt x="48199" y="1353"/>
                  </a:cubicBezTo>
                  <a:cubicBezTo>
                    <a:pt x="47649" y="845"/>
                    <a:pt x="46940" y="544"/>
                    <a:pt x="46192" y="500"/>
                  </a:cubicBezTo>
                  <a:cubicBezTo>
                    <a:pt x="39446" y="-167"/>
                    <a:pt x="32651" y="-167"/>
                    <a:pt x="25904" y="500"/>
                  </a:cubicBezTo>
                  <a:cubicBezTo>
                    <a:pt x="18483" y="667"/>
                    <a:pt x="11130" y="1952"/>
                    <a:pt x="4092" y="4310"/>
                  </a:cubicBezTo>
                  <a:cubicBezTo>
                    <a:pt x="-3052" y="7072"/>
                    <a:pt x="-99" y="18788"/>
                    <a:pt x="7235" y="162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xmlns="" id="{AB8D4D7E-4DBC-421D-8F27-18A71A51A1CB}"/>
                </a:ext>
              </a:extLst>
            </p:cNvPr>
            <p:cNvSpPr/>
            <p:nvPr/>
          </p:nvSpPr>
          <p:spPr>
            <a:xfrm>
              <a:off x="2653094" y="3585367"/>
              <a:ext cx="106091" cy="38464"/>
            </a:xfrm>
            <a:custGeom>
              <a:avLst/>
              <a:gdLst>
                <a:gd name="connsiteX0" fmla="*/ 65446 w 65874"/>
                <a:gd name="connsiteY0" fmla="*/ 5728 h 23883"/>
                <a:gd name="connsiteX1" fmla="*/ 64399 w 65874"/>
                <a:gd name="connsiteY1" fmla="*/ 1252 h 23883"/>
                <a:gd name="connsiteX2" fmla="*/ 51064 w 65874"/>
                <a:gd name="connsiteY2" fmla="*/ 1252 h 23883"/>
                <a:gd name="connsiteX3" fmla="*/ 35062 w 65874"/>
                <a:gd name="connsiteY3" fmla="*/ 5728 h 23883"/>
                <a:gd name="connsiteX4" fmla="*/ 3248 w 65874"/>
                <a:gd name="connsiteY4" fmla="*/ 15253 h 23883"/>
                <a:gd name="connsiteX5" fmla="*/ 153 w 65874"/>
                <a:gd name="connsiteY5" fmla="*/ 20635 h 23883"/>
                <a:gd name="connsiteX6" fmla="*/ 5534 w 65874"/>
                <a:gd name="connsiteY6" fmla="*/ 23731 h 23883"/>
                <a:gd name="connsiteX7" fmla="*/ 38110 w 65874"/>
                <a:gd name="connsiteY7" fmla="*/ 17730 h 23883"/>
                <a:gd name="connsiteX8" fmla="*/ 65446 w 65874"/>
                <a:gd name="connsiteY8" fmla="*/ 5728 h 2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874" h="23883">
                  <a:moveTo>
                    <a:pt x="65446" y="5728"/>
                  </a:moveTo>
                  <a:cubicBezTo>
                    <a:pt x="66297" y="4188"/>
                    <a:pt x="65845" y="2254"/>
                    <a:pt x="64399" y="1252"/>
                  </a:cubicBezTo>
                  <a:cubicBezTo>
                    <a:pt x="60110" y="-417"/>
                    <a:pt x="55352" y="-417"/>
                    <a:pt x="51064" y="1252"/>
                  </a:cubicBezTo>
                  <a:lnTo>
                    <a:pt x="35062" y="5728"/>
                  </a:lnTo>
                  <a:cubicBezTo>
                    <a:pt x="24394" y="8586"/>
                    <a:pt x="13726" y="11158"/>
                    <a:pt x="3248" y="15253"/>
                  </a:cubicBezTo>
                  <a:cubicBezTo>
                    <a:pt x="907" y="15885"/>
                    <a:pt x="-479" y="18294"/>
                    <a:pt x="153" y="20635"/>
                  </a:cubicBezTo>
                  <a:cubicBezTo>
                    <a:pt x="784" y="22976"/>
                    <a:pt x="3193" y="24362"/>
                    <a:pt x="5534" y="23731"/>
                  </a:cubicBezTo>
                  <a:cubicBezTo>
                    <a:pt x="16456" y="22016"/>
                    <a:pt x="27315" y="20016"/>
                    <a:pt x="38110" y="17730"/>
                  </a:cubicBezTo>
                  <a:cubicBezTo>
                    <a:pt x="46015" y="15635"/>
                    <a:pt x="61541" y="14206"/>
                    <a:pt x="65446" y="57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xmlns="" id="{1524BAF4-AC38-4E27-BE8F-B31CFE1542B7}"/>
                </a:ext>
              </a:extLst>
            </p:cNvPr>
            <p:cNvSpPr/>
            <p:nvPr/>
          </p:nvSpPr>
          <p:spPr>
            <a:xfrm>
              <a:off x="2783040" y="3574864"/>
              <a:ext cx="24863" cy="23101"/>
            </a:xfrm>
            <a:custGeom>
              <a:avLst/>
              <a:gdLst>
                <a:gd name="connsiteX0" fmla="*/ 6859 w 15438"/>
                <a:gd name="connsiteY0" fmla="*/ 249 h 14344"/>
                <a:gd name="connsiteX1" fmla="*/ 6859 w 15438"/>
                <a:gd name="connsiteY1" fmla="*/ 249 h 14344"/>
                <a:gd name="connsiteX2" fmla="*/ 3335 w 15438"/>
                <a:gd name="connsiteY2" fmla="*/ 1202 h 14344"/>
                <a:gd name="connsiteX3" fmla="*/ 1 w 15438"/>
                <a:gd name="connsiteY3" fmla="*/ 7298 h 14344"/>
                <a:gd name="connsiteX4" fmla="*/ 2001 w 15438"/>
                <a:gd name="connsiteY4" fmla="*/ 12251 h 14344"/>
                <a:gd name="connsiteX5" fmla="*/ 4954 w 15438"/>
                <a:gd name="connsiteY5" fmla="*/ 14060 h 14344"/>
                <a:gd name="connsiteX6" fmla="*/ 8573 w 15438"/>
                <a:gd name="connsiteY6" fmla="*/ 14060 h 14344"/>
                <a:gd name="connsiteX7" fmla="*/ 15431 w 15438"/>
                <a:gd name="connsiteY7" fmla="*/ 6059 h 14344"/>
                <a:gd name="connsiteX8" fmla="*/ 13717 w 15438"/>
                <a:gd name="connsiteY8" fmla="*/ 1773 h 14344"/>
                <a:gd name="connsiteX9" fmla="*/ 12574 w 15438"/>
                <a:gd name="connsiteY9" fmla="*/ 821 h 14344"/>
                <a:gd name="connsiteX10" fmla="*/ 9526 w 15438"/>
                <a:gd name="connsiteY10" fmla="*/ 59 h 14344"/>
                <a:gd name="connsiteX11" fmla="*/ 9526 w 15438"/>
                <a:gd name="connsiteY11" fmla="*/ 59 h 14344"/>
                <a:gd name="connsiteX12" fmla="*/ 6859 w 15438"/>
                <a:gd name="connsiteY12" fmla="*/ 249 h 14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38" h="14344">
                  <a:moveTo>
                    <a:pt x="6859" y="249"/>
                  </a:moveTo>
                  <a:lnTo>
                    <a:pt x="6859" y="249"/>
                  </a:lnTo>
                  <a:cubicBezTo>
                    <a:pt x="5616" y="211"/>
                    <a:pt x="4389" y="542"/>
                    <a:pt x="3335" y="1202"/>
                  </a:cubicBezTo>
                  <a:cubicBezTo>
                    <a:pt x="1229" y="2507"/>
                    <a:pt x="-36" y="4821"/>
                    <a:pt x="1" y="7298"/>
                  </a:cubicBezTo>
                  <a:cubicBezTo>
                    <a:pt x="-19" y="9149"/>
                    <a:pt x="701" y="10932"/>
                    <a:pt x="2001" y="12251"/>
                  </a:cubicBezTo>
                  <a:cubicBezTo>
                    <a:pt x="2800" y="13115"/>
                    <a:pt x="3822" y="13741"/>
                    <a:pt x="4954" y="14060"/>
                  </a:cubicBezTo>
                  <a:cubicBezTo>
                    <a:pt x="6131" y="14439"/>
                    <a:pt x="7397" y="14439"/>
                    <a:pt x="8573" y="14060"/>
                  </a:cubicBezTo>
                  <a:cubicBezTo>
                    <a:pt x="12608" y="13613"/>
                    <a:pt x="15607" y="10115"/>
                    <a:pt x="15431" y="6059"/>
                  </a:cubicBezTo>
                  <a:cubicBezTo>
                    <a:pt x="15444" y="4461"/>
                    <a:pt x="14828" y="2922"/>
                    <a:pt x="13717" y="1773"/>
                  </a:cubicBezTo>
                  <a:lnTo>
                    <a:pt x="12574" y="821"/>
                  </a:lnTo>
                  <a:cubicBezTo>
                    <a:pt x="11634" y="324"/>
                    <a:pt x="10588" y="62"/>
                    <a:pt x="9526" y="59"/>
                  </a:cubicBezTo>
                  <a:lnTo>
                    <a:pt x="9526" y="59"/>
                  </a:lnTo>
                  <a:cubicBezTo>
                    <a:pt x="8633" y="-61"/>
                    <a:pt x="7725" y="3"/>
                    <a:pt x="6859" y="2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xmlns="" id="{6161A046-EF23-4AD9-BEFA-34A507BA35ED}"/>
                </a:ext>
              </a:extLst>
            </p:cNvPr>
            <p:cNvSpPr/>
            <p:nvPr/>
          </p:nvSpPr>
          <p:spPr>
            <a:xfrm>
              <a:off x="2661345" y="3536118"/>
              <a:ext cx="97331" cy="33012"/>
            </a:xfrm>
            <a:custGeom>
              <a:avLst/>
              <a:gdLst>
                <a:gd name="connsiteX0" fmla="*/ 31082 w 60435"/>
                <a:gd name="connsiteY0" fmla="*/ 3352 h 20498"/>
                <a:gd name="connsiteX1" fmla="*/ 4222 w 60435"/>
                <a:gd name="connsiteY1" fmla="*/ 8877 h 20498"/>
                <a:gd name="connsiteX2" fmla="*/ 7270 w 60435"/>
                <a:gd name="connsiteY2" fmla="*/ 20402 h 20498"/>
                <a:gd name="connsiteX3" fmla="*/ 34606 w 60435"/>
                <a:gd name="connsiteY3" fmla="*/ 16497 h 20498"/>
                <a:gd name="connsiteX4" fmla="*/ 59181 w 60435"/>
                <a:gd name="connsiteY4" fmla="*/ 7829 h 20498"/>
                <a:gd name="connsiteX5" fmla="*/ 59010 w 60435"/>
                <a:gd name="connsiteY5" fmla="*/ 1365 h 20498"/>
                <a:gd name="connsiteX6" fmla="*/ 57181 w 60435"/>
                <a:gd name="connsiteY6" fmla="*/ 304 h 20498"/>
                <a:gd name="connsiteX7" fmla="*/ 31082 w 60435"/>
                <a:gd name="connsiteY7" fmla="*/ 3352 h 20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35" h="20498">
                  <a:moveTo>
                    <a:pt x="31082" y="3352"/>
                  </a:moveTo>
                  <a:cubicBezTo>
                    <a:pt x="22129" y="5257"/>
                    <a:pt x="13175" y="6781"/>
                    <a:pt x="4222" y="8877"/>
                  </a:cubicBezTo>
                  <a:cubicBezTo>
                    <a:pt x="-3208" y="10591"/>
                    <a:pt x="31" y="21640"/>
                    <a:pt x="7270" y="20402"/>
                  </a:cubicBezTo>
                  <a:cubicBezTo>
                    <a:pt x="16795" y="18878"/>
                    <a:pt x="25558" y="17830"/>
                    <a:pt x="34606" y="16497"/>
                  </a:cubicBezTo>
                  <a:cubicBezTo>
                    <a:pt x="43531" y="16402"/>
                    <a:pt x="52172" y="13354"/>
                    <a:pt x="59181" y="7829"/>
                  </a:cubicBezTo>
                  <a:cubicBezTo>
                    <a:pt x="60919" y="5997"/>
                    <a:pt x="60842" y="3103"/>
                    <a:pt x="59010" y="1365"/>
                  </a:cubicBezTo>
                  <a:cubicBezTo>
                    <a:pt x="58492" y="873"/>
                    <a:pt x="57865" y="510"/>
                    <a:pt x="57181" y="304"/>
                  </a:cubicBezTo>
                  <a:cubicBezTo>
                    <a:pt x="48363" y="-577"/>
                    <a:pt x="39459" y="463"/>
                    <a:pt x="31082" y="335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xmlns="" id="{4B10D766-AB5C-4543-9DAC-2975804F4391}"/>
                </a:ext>
              </a:extLst>
            </p:cNvPr>
            <p:cNvSpPr/>
            <p:nvPr/>
          </p:nvSpPr>
          <p:spPr>
            <a:xfrm>
              <a:off x="2625957" y="3482095"/>
              <a:ext cx="108357" cy="26543"/>
            </a:xfrm>
            <a:custGeom>
              <a:avLst/>
              <a:gdLst>
                <a:gd name="connsiteX0" fmla="*/ 52483 w 67281"/>
                <a:gd name="connsiteY0" fmla="*/ 13560 h 16481"/>
                <a:gd name="connsiteX1" fmla="*/ 66199 w 67281"/>
                <a:gd name="connsiteY1" fmla="*/ 7654 h 16481"/>
                <a:gd name="connsiteX2" fmla="*/ 65900 w 67281"/>
                <a:gd name="connsiteY2" fmla="*/ 1735 h 16481"/>
                <a:gd name="connsiteX3" fmla="*/ 64484 w 67281"/>
                <a:gd name="connsiteY3" fmla="*/ 892 h 16481"/>
                <a:gd name="connsiteX4" fmla="*/ 51340 w 67281"/>
                <a:gd name="connsiteY4" fmla="*/ 892 h 16481"/>
                <a:gd name="connsiteX5" fmla="*/ 36767 w 67281"/>
                <a:gd name="connsiteY5" fmla="*/ 3368 h 16481"/>
                <a:gd name="connsiteX6" fmla="*/ 5048 w 67281"/>
                <a:gd name="connsiteY6" fmla="*/ 6225 h 16481"/>
                <a:gd name="connsiteX7" fmla="*/ 0 w 67281"/>
                <a:gd name="connsiteY7" fmla="*/ 11274 h 16481"/>
                <a:gd name="connsiteX8" fmla="*/ 5048 w 67281"/>
                <a:gd name="connsiteY8" fmla="*/ 16322 h 16481"/>
                <a:gd name="connsiteX9" fmla="*/ 36290 w 67281"/>
                <a:gd name="connsiteY9" fmla="*/ 15655 h 16481"/>
                <a:gd name="connsiteX10" fmla="*/ 52483 w 67281"/>
                <a:gd name="connsiteY10" fmla="*/ 13560 h 1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281" h="16481">
                  <a:moveTo>
                    <a:pt x="52483" y="13560"/>
                  </a:moveTo>
                  <a:cubicBezTo>
                    <a:pt x="57589" y="13189"/>
                    <a:pt x="62421" y="11109"/>
                    <a:pt x="66199" y="7654"/>
                  </a:cubicBezTo>
                  <a:cubicBezTo>
                    <a:pt x="67751" y="5937"/>
                    <a:pt x="67618" y="3287"/>
                    <a:pt x="65900" y="1735"/>
                  </a:cubicBezTo>
                  <a:cubicBezTo>
                    <a:pt x="65489" y="1363"/>
                    <a:pt x="65008" y="1076"/>
                    <a:pt x="64484" y="892"/>
                  </a:cubicBezTo>
                  <a:cubicBezTo>
                    <a:pt x="60184" y="-297"/>
                    <a:pt x="55641" y="-297"/>
                    <a:pt x="51340" y="892"/>
                  </a:cubicBezTo>
                  <a:cubicBezTo>
                    <a:pt x="46577" y="1939"/>
                    <a:pt x="41815" y="2701"/>
                    <a:pt x="36767" y="3368"/>
                  </a:cubicBezTo>
                  <a:cubicBezTo>
                    <a:pt x="26259" y="4938"/>
                    <a:pt x="15668" y="5892"/>
                    <a:pt x="5048" y="6225"/>
                  </a:cubicBezTo>
                  <a:cubicBezTo>
                    <a:pt x="2260" y="6225"/>
                    <a:pt x="0" y="8486"/>
                    <a:pt x="0" y="11274"/>
                  </a:cubicBezTo>
                  <a:cubicBezTo>
                    <a:pt x="0" y="14062"/>
                    <a:pt x="2260" y="16322"/>
                    <a:pt x="5048" y="16322"/>
                  </a:cubicBezTo>
                  <a:cubicBezTo>
                    <a:pt x="15467" y="16671"/>
                    <a:pt x="25896" y="16448"/>
                    <a:pt x="36290" y="15655"/>
                  </a:cubicBezTo>
                  <a:cubicBezTo>
                    <a:pt x="41720" y="15274"/>
                    <a:pt x="47149" y="14512"/>
                    <a:pt x="52483" y="1356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xmlns="" id="{E39C4598-5663-42D8-A4AE-E2DE161EB5F4}"/>
                </a:ext>
              </a:extLst>
            </p:cNvPr>
            <p:cNvSpPr/>
            <p:nvPr/>
          </p:nvSpPr>
          <p:spPr>
            <a:xfrm>
              <a:off x="2636786" y="3433308"/>
              <a:ext cx="83569" cy="22304"/>
            </a:xfrm>
            <a:custGeom>
              <a:avLst/>
              <a:gdLst>
                <a:gd name="connsiteX0" fmla="*/ 4801 w 51890"/>
                <a:gd name="connsiteY0" fmla="*/ 13849 h 13849"/>
                <a:gd name="connsiteX1" fmla="*/ 27756 w 51890"/>
                <a:gd name="connsiteY1" fmla="*/ 13278 h 13849"/>
                <a:gd name="connsiteX2" fmla="*/ 50235 w 51890"/>
                <a:gd name="connsiteY2" fmla="*/ 8039 h 13849"/>
                <a:gd name="connsiteX3" fmla="*/ 50235 w 51890"/>
                <a:gd name="connsiteY3" fmla="*/ 2038 h 13849"/>
                <a:gd name="connsiteX4" fmla="*/ 29852 w 51890"/>
                <a:gd name="connsiteY4" fmla="*/ 990 h 13849"/>
                <a:gd name="connsiteX5" fmla="*/ 4801 w 51890"/>
                <a:gd name="connsiteY5" fmla="*/ 2896 h 13849"/>
                <a:gd name="connsiteX6" fmla="*/ 48 w 51890"/>
                <a:gd name="connsiteY6" fmla="*/ 9096 h 13849"/>
                <a:gd name="connsiteX7" fmla="*/ 4801 w 51890"/>
                <a:gd name="connsiteY7" fmla="*/ 13849 h 13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90" h="13849">
                  <a:moveTo>
                    <a:pt x="4801" y="13849"/>
                  </a:moveTo>
                  <a:cubicBezTo>
                    <a:pt x="12421" y="13849"/>
                    <a:pt x="20041" y="13849"/>
                    <a:pt x="27756" y="13278"/>
                  </a:cubicBezTo>
                  <a:cubicBezTo>
                    <a:pt x="35598" y="13739"/>
                    <a:pt x="43406" y="11919"/>
                    <a:pt x="50235" y="8039"/>
                  </a:cubicBezTo>
                  <a:cubicBezTo>
                    <a:pt x="52045" y="6610"/>
                    <a:pt x="52807" y="3181"/>
                    <a:pt x="50235" y="2038"/>
                  </a:cubicBezTo>
                  <a:cubicBezTo>
                    <a:pt x="43682" y="-259"/>
                    <a:pt x="36606" y="-623"/>
                    <a:pt x="29852" y="990"/>
                  </a:cubicBezTo>
                  <a:cubicBezTo>
                    <a:pt x="21470" y="1943"/>
                    <a:pt x="13183" y="2610"/>
                    <a:pt x="4801" y="2896"/>
                  </a:cubicBezTo>
                  <a:cubicBezTo>
                    <a:pt x="1776" y="3295"/>
                    <a:pt x="-351" y="6071"/>
                    <a:pt x="48" y="9096"/>
                  </a:cubicBezTo>
                  <a:cubicBezTo>
                    <a:pt x="376" y="11573"/>
                    <a:pt x="2324" y="13522"/>
                    <a:pt x="4801" y="138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xmlns="" id="{C38643A1-5B8E-4DC7-8E63-328490979B43}"/>
                </a:ext>
              </a:extLst>
            </p:cNvPr>
            <p:cNvSpPr/>
            <p:nvPr/>
          </p:nvSpPr>
          <p:spPr>
            <a:xfrm>
              <a:off x="2628677" y="3373073"/>
              <a:ext cx="78979" cy="21024"/>
            </a:xfrm>
            <a:custGeom>
              <a:avLst/>
              <a:gdLst>
                <a:gd name="connsiteX0" fmla="*/ 4979 w 49040"/>
                <a:gd name="connsiteY0" fmla="*/ 13055 h 13054"/>
                <a:gd name="connsiteX1" fmla="*/ 28220 w 49040"/>
                <a:gd name="connsiteY1" fmla="*/ 12388 h 13054"/>
                <a:gd name="connsiteX2" fmla="*/ 48032 w 49040"/>
                <a:gd name="connsiteY2" fmla="*/ 6578 h 13054"/>
                <a:gd name="connsiteX3" fmla="*/ 47870 w 49040"/>
                <a:gd name="connsiteY3" fmla="*/ 1327 h 13054"/>
                <a:gd name="connsiteX4" fmla="*/ 46413 w 49040"/>
                <a:gd name="connsiteY4" fmla="*/ 482 h 13054"/>
                <a:gd name="connsiteX5" fmla="*/ 26220 w 49040"/>
                <a:gd name="connsiteY5" fmla="*/ 1244 h 13054"/>
                <a:gd name="connsiteX6" fmla="*/ 4979 w 49040"/>
                <a:gd name="connsiteY6" fmla="*/ 1720 h 13054"/>
                <a:gd name="connsiteX7" fmla="*/ 48 w 49040"/>
                <a:gd name="connsiteY7" fmla="*/ 8124 h 13054"/>
                <a:gd name="connsiteX8" fmla="*/ 4979 w 49040"/>
                <a:gd name="connsiteY8" fmla="*/ 13055 h 1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040" h="13054">
                  <a:moveTo>
                    <a:pt x="4979" y="13055"/>
                  </a:moveTo>
                  <a:cubicBezTo>
                    <a:pt x="12695" y="13055"/>
                    <a:pt x="20410" y="13055"/>
                    <a:pt x="28220" y="12388"/>
                  </a:cubicBezTo>
                  <a:cubicBezTo>
                    <a:pt x="35295" y="12775"/>
                    <a:pt x="42288" y="10724"/>
                    <a:pt x="48032" y="6578"/>
                  </a:cubicBezTo>
                  <a:cubicBezTo>
                    <a:pt x="49437" y="5083"/>
                    <a:pt x="49365" y="2732"/>
                    <a:pt x="47870" y="1327"/>
                  </a:cubicBezTo>
                  <a:cubicBezTo>
                    <a:pt x="47455" y="937"/>
                    <a:pt x="46957" y="648"/>
                    <a:pt x="46413" y="482"/>
                  </a:cubicBezTo>
                  <a:cubicBezTo>
                    <a:pt x="39685" y="-357"/>
                    <a:pt x="32866" y="-99"/>
                    <a:pt x="26220" y="1244"/>
                  </a:cubicBezTo>
                  <a:cubicBezTo>
                    <a:pt x="19172" y="1720"/>
                    <a:pt x="12028" y="1720"/>
                    <a:pt x="4979" y="1720"/>
                  </a:cubicBezTo>
                  <a:cubicBezTo>
                    <a:pt x="1849" y="2127"/>
                    <a:pt x="-358" y="4993"/>
                    <a:pt x="48" y="8124"/>
                  </a:cubicBezTo>
                  <a:cubicBezTo>
                    <a:pt x="382" y="10696"/>
                    <a:pt x="2407" y="12720"/>
                    <a:pt x="4979" y="1305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xmlns="" id="{A914609C-9540-4A23-953C-3258958FA0F3}"/>
                </a:ext>
              </a:extLst>
            </p:cNvPr>
            <p:cNvSpPr/>
            <p:nvPr/>
          </p:nvSpPr>
          <p:spPr>
            <a:xfrm>
              <a:off x="2628561" y="3313674"/>
              <a:ext cx="39934" cy="26610"/>
            </a:xfrm>
            <a:custGeom>
              <a:avLst/>
              <a:gdLst>
                <a:gd name="connsiteX0" fmla="*/ 7718 w 24796"/>
                <a:gd name="connsiteY0" fmla="*/ 15647 h 16523"/>
                <a:gd name="connsiteX1" fmla="*/ 17243 w 24796"/>
                <a:gd name="connsiteY1" fmla="*/ 11265 h 16523"/>
                <a:gd name="connsiteX2" fmla="*/ 24673 w 24796"/>
                <a:gd name="connsiteY2" fmla="*/ 5074 h 16523"/>
                <a:gd name="connsiteX3" fmla="*/ 23149 w 24796"/>
                <a:gd name="connsiteY3" fmla="*/ 1169 h 16523"/>
                <a:gd name="connsiteX4" fmla="*/ 13624 w 24796"/>
                <a:gd name="connsiteY4" fmla="*/ 1169 h 16523"/>
                <a:gd name="connsiteX5" fmla="*/ 2765 w 24796"/>
                <a:gd name="connsiteY5" fmla="*/ 6122 h 16523"/>
                <a:gd name="connsiteX6" fmla="*/ 7718 w 24796"/>
                <a:gd name="connsiteY6" fmla="*/ 15647 h 16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96" h="16523">
                  <a:moveTo>
                    <a:pt x="7718" y="15647"/>
                  </a:moveTo>
                  <a:cubicBezTo>
                    <a:pt x="10676" y="13754"/>
                    <a:pt x="13882" y="12280"/>
                    <a:pt x="17243" y="11265"/>
                  </a:cubicBezTo>
                  <a:cubicBezTo>
                    <a:pt x="20577" y="10122"/>
                    <a:pt x="23625" y="8789"/>
                    <a:pt x="24673" y="5074"/>
                  </a:cubicBezTo>
                  <a:cubicBezTo>
                    <a:pt x="25079" y="3579"/>
                    <a:pt x="24460" y="1994"/>
                    <a:pt x="23149" y="1169"/>
                  </a:cubicBezTo>
                  <a:cubicBezTo>
                    <a:pt x="20165" y="-390"/>
                    <a:pt x="16608" y="-390"/>
                    <a:pt x="13624" y="1169"/>
                  </a:cubicBezTo>
                  <a:cubicBezTo>
                    <a:pt x="9800" y="2328"/>
                    <a:pt x="6148" y="3994"/>
                    <a:pt x="2765" y="6122"/>
                  </a:cubicBezTo>
                  <a:cubicBezTo>
                    <a:pt x="-3426" y="9837"/>
                    <a:pt x="1908" y="19457"/>
                    <a:pt x="7718" y="156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xmlns="" id="{3294B427-4A4B-4D38-B0D0-7252B9EE0E69}"/>
                </a:ext>
              </a:extLst>
            </p:cNvPr>
            <p:cNvSpPr/>
            <p:nvPr/>
          </p:nvSpPr>
          <p:spPr>
            <a:xfrm>
              <a:off x="2603099" y="3253583"/>
              <a:ext cx="31601" cy="20708"/>
            </a:xfrm>
            <a:custGeom>
              <a:avLst/>
              <a:gdLst>
                <a:gd name="connsiteX0" fmla="*/ 19622 w 19622"/>
                <a:gd name="connsiteY0" fmla="*/ 6477 h 12858"/>
                <a:gd name="connsiteX1" fmla="*/ 6287 w 19622"/>
                <a:gd name="connsiteY1" fmla="*/ 0 h 12858"/>
                <a:gd name="connsiteX2" fmla="*/ 1 w 19622"/>
                <a:gd name="connsiteY2" fmla="*/ 6477 h 12858"/>
                <a:gd name="connsiteX3" fmla="*/ 6191 w 19622"/>
                <a:gd name="connsiteY3" fmla="*/ 12858 h 12858"/>
                <a:gd name="connsiteX4" fmla="*/ 6287 w 19622"/>
                <a:gd name="connsiteY4" fmla="*/ 12859 h 12858"/>
                <a:gd name="connsiteX5" fmla="*/ 19622 w 19622"/>
                <a:gd name="connsiteY5" fmla="*/ 6477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2" h="12858">
                  <a:moveTo>
                    <a:pt x="19622" y="6477"/>
                  </a:moveTo>
                  <a:cubicBezTo>
                    <a:pt x="19622" y="-95"/>
                    <a:pt x="10573" y="286"/>
                    <a:pt x="6287" y="0"/>
                  </a:cubicBezTo>
                  <a:cubicBezTo>
                    <a:pt x="2785" y="103"/>
                    <a:pt x="-1" y="2973"/>
                    <a:pt x="1" y="6477"/>
                  </a:cubicBezTo>
                  <a:cubicBezTo>
                    <a:pt x="-52" y="9949"/>
                    <a:pt x="2720" y="12805"/>
                    <a:pt x="6191" y="12858"/>
                  </a:cubicBezTo>
                  <a:cubicBezTo>
                    <a:pt x="6223" y="12858"/>
                    <a:pt x="6255" y="12859"/>
                    <a:pt x="6287" y="12859"/>
                  </a:cubicBezTo>
                  <a:cubicBezTo>
                    <a:pt x="10573" y="12573"/>
                    <a:pt x="19622" y="12954"/>
                    <a:pt x="19622" y="647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xmlns="" id="{0D1900BD-0608-499C-994E-1B1221CAE964}"/>
                </a:ext>
              </a:extLst>
            </p:cNvPr>
            <p:cNvSpPr/>
            <p:nvPr/>
          </p:nvSpPr>
          <p:spPr>
            <a:xfrm>
              <a:off x="2601675" y="3188965"/>
              <a:ext cx="45833" cy="38433"/>
            </a:xfrm>
            <a:custGeom>
              <a:avLst/>
              <a:gdLst>
                <a:gd name="connsiteX0" fmla="*/ 13268 w 28459"/>
                <a:gd name="connsiteY0" fmla="*/ 20215 h 23864"/>
                <a:gd name="connsiteX1" fmla="*/ 19840 w 28459"/>
                <a:gd name="connsiteY1" fmla="*/ 13548 h 23864"/>
                <a:gd name="connsiteX2" fmla="*/ 28032 w 28459"/>
                <a:gd name="connsiteY2" fmla="*/ 6690 h 23864"/>
                <a:gd name="connsiteX3" fmla="*/ 26793 w 28459"/>
                <a:gd name="connsiteY3" fmla="*/ 1642 h 23864"/>
                <a:gd name="connsiteX4" fmla="*/ 13077 w 28459"/>
                <a:gd name="connsiteY4" fmla="*/ 1642 h 23864"/>
                <a:gd name="connsiteX5" fmla="*/ 980 w 28459"/>
                <a:gd name="connsiteY5" fmla="*/ 12405 h 23864"/>
                <a:gd name="connsiteX6" fmla="*/ 13268 w 28459"/>
                <a:gd name="connsiteY6" fmla="*/ 20215 h 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9" h="23864">
                  <a:moveTo>
                    <a:pt x="13268" y="20215"/>
                  </a:moveTo>
                  <a:cubicBezTo>
                    <a:pt x="14793" y="17423"/>
                    <a:pt x="17070" y="15114"/>
                    <a:pt x="19840" y="13548"/>
                  </a:cubicBezTo>
                  <a:cubicBezTo>
                    <a:pt x="22793" y="11452"/>
                    <a:pt x="26412" y="10214"/>
                    <a:pt x="28032" y="6690"/>
                  </a:cubicBezTo>
                  <a:cubicBezTo>
                    <a:pt x="28917" y="4932"/>
                    <a:pt x="28392" y="2791"/>
                    <a:pt x="26793" y="1642"/>
                  </a:cubicBezTo>
                  <a:cubicBezTo>
                    <a:pt x="22483" y="-547"/>
                    <a:pt x="17387" y="-547"/>
                    <a:pt x="13077" y="1642"/>
                  </a:cubicBezTo>
                  <a:cubicBezTo>
                    <a:pt x="7945" y="3760"/>
                    <a:pt x="3681" y="7554"/>
                    <a:pt x="980" y="12405"/>
                  </a:cubicBezTo>
                  <a:cubicBezTo>
                    <a:pt x="-3591" y="21073"/>
                    <a:pt x="9077" y="28597"/>
                    <a:pt x="13268" y="202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xmlns="" id="{23F027C7-504A-4719-BCF7-186A815BCEC5}"/>
                </a:ext>
              </a:extLst>
            </p:cNvPr>
            <p:cNvSpPr/>
            <p:nvPr/>
          </p:nvSpPr>
          <p:spPr>
            <a:xfrm>
              <a:off x="2588699" y="3146647"/>
              <a:ext cx="66851" cy="29295"/>
            </a:xfrm>
            <a:custGeom>
              <a:avLst/>
              <a:gdLst>
                <a:gd name="connsiteX0" fmla="*/ 41041 w 41509"/>
                <a:gd name="connsiteY0" fmla="*/ 6296 h 18190"/>
                <a:gd name="connsiteX1" fmla="*/ 39708 w 41509"/>
                <a:gd name="connsiteY1" fmla="*/ 1153 h 18190"/>
                <a:gd name="connsiteX2" fmla="*/ 23610 w 41509"/>
                <a:gd name="connsiteY2" fmla="*/ 2105 h 18190"/>
                <a:gd name="connsiteX3" fmla="*/ 4084 w 41509"/>
                <a:gd name="connsiteY3" fmla="*/ 7439 h 18190"/>
                <a:gd name="connsiteX4" fmla="*/ 179 w 41509"/>
                <a:gd name="connsiteY4" fmla="*/ 14107 h 18190"/>
                <a:gd name="connsiteX5" fmla="*/ 6846 w 41509"/>
                <a:gd name="connsiteY5" fmla="*/ 18012 h 18190"/>
                <a:gd name="connsiteX6" fmla="*/ 26754 w 41509"/>
                <a:gd name="connsiteY6" fmla="*/ 13726 h 18190"/>
                <a:gd name="connsiteX7" fmla="*/ 41041 w 41509"/>
                <a:gd name="connsiteY7" fmla="*/ 6296 h 18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09" h="18190">
                  <a:moveTo>
                    <a:pt x="41041" y="6296"/>
                  </a:moveTo>
                  <a:cubicBezTo>
                    <a:pt x="42011" y="4497"/>
                    <a:pt x="41430" y="2254"/>
                    <a:pt x="39708" y="1153"/>
                  </a:cubicBezTo>
                  <a:cubicBezTo>
                    <a:pt x="34755" y="-1514"/>
                    <a:pt x="28754" y="1153"/>
                    <a:pt x="23610" y="2105"/>
                  </a:cubicBezTo>
                  <a:cubicBezTo>
                    <a:pt x="16943" y="3629"/>
                    <a:pt x="10466" y="5344"/>
                    <a:pt x="4084" y="7439"/>
                  </a:cubicBezTo>
                  <a:cubicBezTo>
                    <a:pt x="1164" y="8202"/>
                    <a:pt x="-584" y="11187"/>
                    <a:pt x="179" y="14107"/>
                  </a:cubicBezTo>
                  <a:cubicBezTo>
                    <a:pt x="942" y="17026"/>
                    <a:pt x="3927" y="18775"/>
                    <a:pt x="6846" y="18012"/>
                  </a:cubicBezTo>
                  <a:cubicBezTo>
                    <a:pt x="13419" y="16393"/>
                    <a:pt x="20181" y="15345"/>
                    <a:pt x="26754" y="13726"/>
                  </a:cubicBezTo>
                  <a:cubicBezTo>
                    <a:pt x="31707" y="12488"/>
                    <a:pt x="38469" y="11535"/>
                    <a:pt x="41041" y="629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xmlns="" id="{650C8DE2-C7EE-42D8-A0D1-AC194155D851}"/>
                </a:ext>
              </a:extLst>
            </p:cNvPr>
            <p:cNvSpPr/>
            <p:nvPr/>
          </p:nvSpPr>
          <p:spPr>
            <a:xfrm>
              <a:off x="2560348" y="3073006"/>
              <a:ext cx="100419" cy="49552"/>
            </a:xfrm>
            <a:custGeom>
              <a:avLst/>
              <a:gdLst>
                <a:gd name="connsiteX0" fmla="*/ 61884 w 62352"/>
                <a:gd name="connsiteY0" fmla="*/ 6968 h 30768"/>
                <a:gd name="connsiteX1" fmla="*/ 60551 w 62352"/>
                <a:gd name="connsiteY1" fmla="*/ 1824 h 30768"/>
                <a:gd name="connsiteX2" fmla="*/ 30452 w 62352"/>
                <a:gd name="connsiteY2" fmla="*/ 4301 h 30768"/>
                <a:gd name="connsiteX3" fmla="*/ 1877 w 62352"/>
                <a:gd name="connsiteY3" fmla="*/ 18302 h 30768"/>
                <a:gd name="connsiteX4" fmla="*/ 11402 w 62352"/>
                <a:gd name="connsiteY4" fmla="*/ 28494 h 30768"/>
                <a:gd name="connsiteX5" fmla="*/ 35309 w 62352"/>
                <a:gd name="connsiteY5" fmla="*/ 18112 h 30768"/>
                <a:gd name="connsiteX6" fmla="*/ 61884 w 62352"/>
                <a:gd name="connsiteY6" fmla="*/ 6968 h 3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352" h="30768">
                  <a:moveTo>
                    <a:pt x="61884" y="6968"/>
                  </a:moveTo>
                  <a:cubicBezTo>
                    <a:pt x="62854" y="5168"/>
                    <a:pt x="62273" y="2926"/>
                    <a:pt x="60551" y="1824"/>
                  </a:cubicBezTo>
                  <a:cubicBezTo>
                    <a:pt x="51788" y="-2462"/>
                    <a:pt x="39405" y="1824"/>
                    <a:pt x="30452" y="4301"/>
                  </a:cubicBezTo>
                  <a:cubicBezTo>
                    <a:pt x="19744" y="6015"/>
                    <a:pt x="9793" y="10891"/>
                    <a:pt x="1877" y="18302"/>
                  </a:cubicBezTo>
                  <a:cubicBezTo>
                    <a:pt x="-4124" y="25160"/>
                    <a:pt x="5687" y="35352"/>
                    <a:pt x="11402" y="28494"/>
                  </a:cubicBezTo>
                  <a:cubicBezTo>
                    <a:pt x="18168" y="22744"/>
                    <a:pt x="26488" y="19130"/>
                    <a:pt x="35309" y="18112"/>
                  </a:cubicBezTo>
                  <a:cubicBezTo>
                    <a:pt x="43977" y="16207"/>
                    <a:pt x="57217" y="15540"/>
                    <a:pt x="61884" y="69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xmlns="" id="{851E54FB-7EAB-4508-9B2A-0D4D83862D18}"/>
                </a:ext>
              </a:extLst>
            </p:cNvPr>
            <p:cNvSpPr/>
            <p:nvPr/>
          </p:nvSpPr>
          <p:spPr>
            <a:xfrm>
              <a:off x="2550178" y="3018782"/>
              <a:ext cx="105099" cy="37723"/>
            </a:xfrm>
            <a:custGeom>
              <a:avLst/>
              <a:gdLst>
                <a:gd name="connsiteX0" fmla="*/ 10002 w 65258"/>
                <a:gd name="connsiteY0" fmla="*/ 22825 h 23423"/>
                <a:gd name="connsiteX1" fmla="*/ 36195 w 65258"/>
                <a:gd name="connsiteY1" fmla="*/ 15682 h 23423"/>
                <a:gd name="connsiteX2" fmla="*/ 63532 w 65258"/>
                <a:gd name="connsiteY2" fmla="*/ 8443 h 23423"/>
                <a:gd name="connsiteX3" fmla="*/ 63532 w 65258"/>
                <a:gd name="connsiteY3" fmla="*/ 2251 h 23423"/>
                <a:gd name="connsiteX4" fmla="*/ 34386 w 65258"/>
                <a:gd name="connsiteY4" fmla="*/ 2251 h 23423"/>
                <a:gd name="connsiteX5" fmla="*/ 3429 w 65258"/>
                <a:gd name="connsiteY5" fmla="*/ 11110 h 23423"/>
                <a:gd name="connsiteX6" fmla="*/ 10002 w 65258"/>
                <a:gd name="connsiteY6" fmla="*/ 22825 h 23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58" h="23423">
                  <a:moveTo>
                    <a:pt x="10002" y="22825"/>
                  </a:moveTo>
                  <a:cubicBezTo>
                    <a:pt x="18420" y="19417"/>
                    <a:pt x="27212" y="17019"/>
                    <a:pt x="36195" y="15682"/>
                  </a:cubicBezTo>
                  <a:cubicBezTo>
                    <a:pt x="45735" y="15347"/>
                    <a:pt x="55077" y="12873"/>
                    <a:pt x="63532" y="8443"/>
                  </a:cubicBezTo>
                  <a:cubicBezTo>
                    <a:pt x="65437" y="7014"/>
                    <a:pt x="66199" y="3490"/>
                    <a:pt x="63532" y="2251"/>
                  </a:cubicBezTo>
                  <a:cubicBezTo>
                    <a:pt x="54048" y="-750"/>
                    <a:pt x="43869" y="-750"/>
                    <a:pt x="34386" y="2251"/>
                  </a:cubicBezTo>
                  <a:cubicBezTo>
                    <a:pt x="23741" y="3916"/>
                    <a:pt x="13343" y="6891"/>
                    <a:pt x="3429" y="11110"/>
                  </a:cubicBezTo>
                  <a:cubicBezTo>
                    <a:pt x="-4286" y="14634"/>
                    <a:pt x="2382" y="26159"/>
                    <a:pt x="10002" y="2282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xmlns="" id="{5BCE0953-3C71-4827-83D5-6F2F02A17F1F}"/>
                </a:ext>
              </a:extLst>
            </p:cNvPr>
            <p:cNvSpPr/>
            <p:nvPr/>
          </p:nvSpPr>
          <p:spPr>
            <a:xfrm>
              <a:off x="2673512" y="2933435"/>
              <a:ext cx="10430" cy="10430"/>
            </a:xfrm>
            <a:custGeom>
              <a:avLst/>
              <a:gdLst>
                <a:gd name="connsiteX0" fmla="*/ 3238 w 6476"/>
                <a:gd name="connsiteY0" fmla="*/ 0 h 6476"/>
                <a:gd name="connsiteX1" fmla="*/ 0 w 6476"/>
                <a:gd name="connsiteY1" fmla="*/ 3238 h 6476"/>
                <a:gd name="connsiteX2" fmla="*/ 3238 w 6476"/>
                <a:gd name="connsiteY2" fmla="*/ 6477 h 6476"/>
                <a:gd name="connsiteX3" fmla="*/ 6477 w 6476"/>
                <a:gd name="connsiteY3" fmla="*/ 3238 h 6476"/>
                <a:gd name="connsiteX4" fmla="*/ 3238 w 6476"/>
                <a:gd name="connsiteY4" fmla="*/ 0 h 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76" h="6476">
                  <a:moveTo>
                    <a:pt x="3238" y="0"/>
                  </a:moveTo>
                  <a:cubicBezTo>
                    <a:pt x="1450" y="0"/>
                    <a:pt x="0" y="1450"/>
                    <a:pt x="0" y="3238"/>
                  </a:cubicBezTo>
                  <a:cubicBezTo>
                    <a:pt x="0" y="5027"/>
                    <a:pt x="1450" y="6477"/>
                    <a:pt x="3238" y="6477"/>
                  </a:cubicBezTo>
                  <a:cubicBezTo>
                    <a:pt x="5027" y="6477"/>
                    <a:pt x="6477" y="5027"/>
                    <a:pt x="6477" y="3238"/>
                  </a:cubicBezTo>
                  <a:cubicBezTo>
                    <a:pt x="6477" y="1450"/>
                    <a:pt x="5027" y="0"/>
                    <a:pt x="3238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xmlns="" id="{758BD74E-1C55-472C-844A-8B0CED68787E}"/>
                </a:ext>
              </a:extLst>
            </p:cNvPr>
            <p:cNvSpPr/>
            <p:nvPr/>
          </p:nvSpPr>
          <p:spPr>
            <a:xfrm>
              <a:off x="2660850" y="2868547"/>
              <a:ext cx="19492" cy="21935"/>
            </a:xfrm>
            <a:custGeom>
              <a:avLst/>
              <a:gdLst>
                <a:gd name="connsiteX0" fmla="*/ 6052 w 12103"/>
                <a:gd name="connsiteY0" fmla="*/ 13621 h 13620"/>
                <a:gd name="connsiteX1" fmla="*/ 12055 w 12103"/>
                <a:gd name="connsiteY1" fmla="*/ 6004 h 13620"/>
                <a:gd name="connsiteX2" fmla="*/ 6052 w 12103"/>
                <a:gd name="connsiteY2" fmla="*/ 0 h 13620"/>
                <a:gd name="connsiteX3" fmla="*/ 48 w 12103"/>
                <a:gd name="connsiteY3" fmla="*/ 7617 h 13620"/>
                <a:gd name="connsiteX4" fmla="*/ 6052 w 12103"/>
                <a:gd name="connsiteY4" fmla="*/ 13621 h 13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03" h="13620">
                  <a:moveTo>
                    <a:pt x="6052" y="13621"/>
                  </a:moveTo>
                  <a:cubicBezTo>
                    <a:pt x="9813" y="13175"/>
                    <a:pt x="12501" y="9765"/>
                    <a:pt x="12055" y="6004"/>
                  </a:cubicBezTo>
                  <a:cubicBezTo>
                    <a:pt x="11682" y="2855"/>
                    <a:pt x="9200" y="373"/>
                    <a:pt x="6052" y="0"/>
                  </a:cubicBezTo>
                  <a:cubicBezTo>
                    <a:pt x="2291" y="446"/>
                    <a:pt x="-397" y="3856"/>
                    <a:pt x="48" y="7617"/>
                  </a:cubicBezTo>
                  <a:cubicBezTo>
                    <a:pt x="421" y="10765"/>
                    <a:pt x="2903" y="13248"/>
                    <a:pt x="6052" y="13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xmlns="" id="{AB01048F-603E-4DC6-A546-7C155B47F9A1}"/>
                </a:ext>
              </a:extLst>
            </p:cNvPr>
            <p:cNvSpPr/>
            <p:nvPr/>
          </p:nvSpPr>
          <p:spPr>
            <a:xfrm>
              <a:off x="2931087" y="4208303"/>
              <a:ext cx="81585" cy="22422"/>
            </a:xfrm>
            <a:custGeom>
              <a:avLst/>
              <a:gdLst>
                <a:gd name="connsiteX0" fmla="*/ 6848 w 50658"/>
                <a:gd name="connsiteY0" fmla="*/ 13651 h 13922"/>
                <a:gd name="connsiteX1" fmla="*/ 30851 w 50658"/>
                <a:gd name="connsiteY1" fmla="*/ 11745 h 13922"/>
                <a:gd name="connsiteX2" fmla="*/ 49901 w 50658"/>
                <a:gd name="connsiteY2" fmla="*/ 4983 h 13922"/>
                <a:gd name="connsiteX3" fmla="*/ 48663 w 50658"/>
                <a:gd name="connsiteY3" fmla="*/ 30 h 13922"/>
                <a:gd name="connsiteX4" fmla="*/ 29613 w 50658"/>
                <a:gd name="connsiteY4" fmla="*/ 2220 h 13922"/>
                <a:gd name="connsiteX5" fmla="*/ 7515 w 50658"/>
                <a:gd name="connsiteY5" fmla="*/ 2220 h 13922"/>
                <a:gd name="connsiteX6" fmla="*/ 6848 w 50658"/>
                <a:gd name="connsiteY6" fmla="*/ 13651 h 1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58" h="13922">
                  <a:moveTo>
                    <a:pt x="6848" y="13651"/>
                  </a:moveTo>
                  <a:cubicBezTo>
                    <a:pt x="14776" y="12299"/>
                    <a:pt x="22809" y="11662"/>
                    <a:pt x="30851" y="11745"/>
                  </a:cubicBezTo>
                  <a:cubicBezTo>
                    <a:pt x="37846" y="12099"/>
                    <a:pt x="44696" y="9667"/>
                    <a:pt x="49901" y="4983"/>
                  </a:cubicBezTo>
                  <a:cubicBezTo>
                    <a:pt x="51140" y="3459"/>
                    <a:pt x="50949" y="506"/>
                    <a:pt x="48663" y="30"/>
                  </a:cubicBezTo>
                  <a:cubicBezTo>
                    <a:pt x="42241" y="-162"/>
                    <a:pt x="35824" y="576"/>
                    <a:pt x="29613" y="2220"/>
                  </a:cubicBezTo>
                  <a:cubicBezTo>
                    <a:pt x="22317" y="3658"/>
                    <a:pt x="14811" y="3658"/>
                    <a:pt x="7515" y="2220"/>
                  </a:cubicBezTo>
                  <a:cubicBezTo>
                    <a:pt x="-2391" y="-351"/>
                    <a:pt x="-2391" y="16222"/>
                    <a:pt x="6848" y="1365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xmlns="" id="{52B8C248-BB47-495E-8A64-C950CBA0D357}"/>
                </a:ext>
              </a:extLst>
            </p:cNvPr>
            <p:cNvSpPr/>
            <p:nvPr/>
          </p:nvSpPr>
          <p:spPr>
            <a:xfrm>
              <a:off x="2917733" y="4335925"/>
              <a:ext cx="170239" cy="43977"/>
            </a:xfrm>
            <a:custGeom>
              <a:avLst/>
              <a:gdLst>
                <a:gd name="connsiteX0" fmla="*/ 102390 w 105705"/>
                <a:gd name="connsiteY0" fmla="*/ 892 h 27306"/>
                <a:gd name="connsiteX1" fmla="*/ 80292 w 105705"/>
                <a:gd name="connsiteY1" fmla="*/ 3940 h 27306"/>
                <a:gd name="connsiteX2" fmla="*/ 55146 w 105705"/>
                <a:gd name="connsiteY2" fmla="*/ 10227 h 27306"/>
                <a:gd name="connsiteX3" fmla="*/ 3901 w 105705"/>
                <a:gd name="connsiteY3" fmla="*/ 17275 h 27306"/>
                <a:gd name="connsiteX4" fmla="*/ 96 w 105705"/>
                <a:gd name="connsiteY4" fmla="*/ 22995 h 27306"/>
                <a:gd name="connsiteX5" fmla="*/ 3901 w 105705"/>
                <a:gd name="connsiteY5" fmla="*/ 26800 h 27306"/>
                <a:gd name="connsiteX6" fmla="*/ 57051 w 105705"/>
                <a:gd name="connsiteY6" fmla="*/ 24895 h 27306"/>
                <a:gd name="connsiteX7" fmla="*/ 82483 w 105705"/>
                <a:gd name="connsiteY7" fmla="*/ 19847 h 27306"/>
                <a:gd name="connsiteX8" fmla="*/ 105152 w 105705"/>
                <a:gd name="connsiteY8" fmla="*/ 7655 h 27306"/>
                <a:gd name="connsiteX9" fmla="*/ 103168 w 105705"/>
                <a:gd name="connsiteY9" fmla="*/ 1218 h 27306"/>
                <a:gd name="connsiteX10" fmla="*/ 102390 w 105705"/>
                <a:gd name="connsiteY10" fmla="*/ 892 h 27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05" h="27306">
                  <a:moveTo>
                    <a:pt x="102390" y="892"/>
                  </a:moveTo>
                  <a:cubicBezTo>
                    <a:pt x="95532" y="-1775"/>
                    <a:pt x="87055" y="2226"/>
                    <a:pt x="80292" y="3940"/>
                  </a:cubicBezTo>
                  <a:cubicBezTo>
                    <a:pt x="71910" y="6035"/>
                    <a:pt x="63623" y="8417"/>
                    <a:pt x="55146" y="10227"/>
                  </a:cubicBezTo>
                  <a:cubicBezTo>
                    <a:pt x="38265" y="13854"/>
                    <a:pt x="21135" y="16210"/>
                    <a:pt x="3901" y="17275"/>
                  </a:cubicBezTo>
                  <a:cubicBezTo>
                    <a:pt x="1271" y="17804"/>
                    <a:pt x="-432" y="20365"/>
                    <a:pt x="96" y="22995"/>
                  </a:cubicBezTo>
                  <a:cubicBezTo>
                    <a:pt x="482" y="24914"/>
                    <a:pt x="1982" y="26414"/>
                    <a:pt x="3901" y="26800"/>
                  </a:cubicBezTo>
                  <a:cubicBezTo>
                    <a:pt x="21638" y="27876"/>
                    <a:pt x="39437" y="27238"/>
                    <a:pt x="57051" y="24895"/>
                  </a:cubicBezTo>
                  <a:cubicBezTo>
                    <a:pt x="65625" y="23745"/>
                    <a:pt x="74119" y="22059"/>
                    <a:pt x="82483" y="19847"/>
                  </a:cubicBezTo>
                  <a:cubicBezTo>
                    <a:pt x="90008" y="17751"/>
                    <a:pt x="101533" y="15179"/>
                    <a:pt x="105152" y="7655"/>
                  </a:cubicBezTo>
                  <a:cubicBezTo>
                    <a:pt x="106382" y="5329"/>
                    <a:pt x="105493" y="2448"/>
                    <a:pt x="103168" y="1218"/>
                  </a:cubicBezTo>
                  <a:cubicBezTo>
                    <a:pt x="102919" y="1087"/>
                    <a:pt x="102658" y="977"/>
                    <a:pt x="102390" y="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xmlns="" id="{603D30A8-B97F-4659-AA90-DE6D1236F798}"/>
                </a:ext>
              </a:extLst>
            </p:cNvPr>
            <p:cNvSpPr/>
            <p:nvPr/>
          </p:nvSpPr>
          <p:spPr>
            <a:xfrm>
              <a:off x="2883816" y="4259235"/>
              <a:ext cx="165965" cy="71785"/>
            </a:xfrm>
            <a:custGeom>
              <a:avLst/>
              <a:gdLst>
                <a:gd name="connsiteX0" fmla="*/ 51822 w 103051"/>
                <a:gd name="connsiteY0" fmla="*/ 25650 h 44573"/>
                <a:gd name="connsiteX1" fmla="*/ 54013 w 103051"/>
                <a:gd name="connsiteY1" fmla="*/ 25650 h 44573"/>
                <a:gd name="connsiteX2" fmla="*/ 44488 w 103051"/>
                <a:gd name="connsiteY2" fmla="*/ 40128 h 44573"/>
                <a:gd name="connsiteX3" fmla="*/ 49922 w 103051"/>
                <a:gd name="connsiteY3" fmla="*/ 44547 h 44573"/>
                <a:gd name="connsiteX4" fmla="*/ 54013 w 103051"/>
                <a:gd name="connsiteY4" fmla="*/ 41462 h 44573"/>
                <a:gd name="connsiteX5" fmla="*/ 68872 w 103051"/>
                <a:gd name="connsiteY5" fmla="*/ 35937 h 44573"/>
                <a:gd name="connsiteX6" fmla="*/ 89636 w 103051"/>
                <a:gd name="connsiteY6" fmla="*/ 31651 h 44573"/>
                <a:gd name="connsiteX7" fmla="*/ 89636 w 103051"/>
                <a:gd name="connsiteY7" fmla="*/ 25174 h 44573"/>
                <a:gd name="connsiteX8" fmla="*/ 75444 w 103051"/>
                <a:gd name="connsiteY8" fmla="*/ 20888 h 44573"/>
                <a:gd name="connsiteX9" fmla="*/ 79349 w 103051"/>
                <a:gd name="connsiteY9" fmla="*/ 19649 h 44573"/>
                <a:gd name="connsiteX10" fmla="*/ 91827 w 103051"/>
                <a:gd name="connsiteY10" fmla="*/ 15077 h 44573"/>
                <a:gd name="connsiteX11" fmla="*/ 102590 w 103051"/>
                <a:gd name="connsiteY11" fmla="*/ 6886 h 44573"/>
                <a:gd name="connsiteX12" fmla="*/ 101257 w 103051"/>
                <a:gd name="connsiteY12" fmla="*/ 1838 h 44573"/>
                <a:gd name="connsiteX13" fmla="*/ 75349 w 103051"/>
                <a:gd name="connsiteY13" fmla="*/ 4505 h 44573"/>
                <a:gd name="connsiteX14" fmla="*/ 45917 w 103051"/>
                <a:gd name="connsiteY14" fmla="*/ 11744 h 44573"/>
                <a:gd name="connsiteX15" fmla="*/ 21723 w 103051"/>
                <a:gd name="connsiteY15" fmla="*/ 12887 h 44573"/>
                <a:gd name="connsiteX16" fmla="*/ 9531 w 103051"/>
                <a:gd name="connsiteY16" fmla="*/ 14697 h 44573"/>
                <a:gd name="connsiteX17" fmla="*/ 1054 w 103051"/>
                <a:gd name="connsiteY17" fmla="*/ 20697 h 44573"/>
                <a:gd name="connsiteX18" fmla="*/ 1237 w 103051"/>
                <a:gd name="connsiteY18" fmla="*/ 26217 h 44573"/>
                <a:gd name="connsiteX19" fmla="*/ 4769 w 103051"/>
                <a:gd name="connsiteY19" fmla="*/ 27174 h 44573"/>
                <a:gd name="connsiteX20" fmla="*/ 14294 w 103051"/>
                <a:gd name="connsiteY20" fmla="*/ 27174 h 44573"/>
                <a:gd name="connsiteX21" fmla="*/ 26771 w 103051"/>
                <a:gd name="connsiteY21" fmla="*/ 27174 h 44573"/>
                <a:gd name="connsiteX22" fmla="*/ 51822 w 103051"/>
                <a:gd name="connsiteY22" fmla="*/ 25650 h 4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3051" h="44573">
                  <a:moveTo>
                    <a:pt x="51822" y="25650"/>
                  </a:moveTo>
                  <a:lnTo>
                    <a:pt x="54013" y="25650"/>
                  </a:lnTo>
                  <a:cubicBezTo>
                    <a:pt x="48507" y="28459"/>
                    <a:pt x="44888" y="33960"/>
                    <a:pt x="44488" y="40128"/>
                  </a:cubicBezTo>
                  <a:cubicBezTo>
                    <a:pt x="44768" y="42849"/>
                    <a:pt x="47201" y="44828"/>
                    <a:pt x="49922" y="44547"/>
                  </a:cubicBezTo>
                  <a:cubicBezTo>
                    <a:pt x="51753" y="44359"/>
                    <a:pt x="53328" y="43170"/>
                    <a:pt x="54013" y="41462"/>
                  </a:cubicBezTo>
                  <a:cubicBezTo>
                    <a:pt x="55442" y="36223"/>
                    <a:pt x="64681" y="36223"/>
                    <a:pt x="68872" y="35937"/>
                  </a:cubicBezTo>
                  <a:cubicBezTo>
                    <a:pt x="76016" y="35461"/>
                    <a:pt x="83921" y="36795"/>
                    <a:pt x="89636" y="31651"/>
                  </a:cubicBezTo>
                  <a:cubicBezTo>
                    <a:pt x="91330" y="29824"/>
                    <a:pt x="91330" y="27001"/>
                    <a:pt x="89636" y="25174"/>
                  </a:cubicBezTo>
                  <a:cubicBezTo>
                    <a:pt x="85625" y="21989"/>
                    <a:pt x="80548" y="20456"/>
                    <a:pt x="75444" y="20888"/>
                  </a:cubicBezTo>
                  <a:lnTo>
                    <a:pt x="79349" y="19649"/>
                  </a:lnTo>
                  <a:cubicBezTo>
                    <a:pt x="83598" y="18383"/>
                    <a:pt x="87766" y="16856"/>
                    <a:pt x="91827" y="15077"/>
                  </a:cubicBezTo>
                  <a:cubicBezTo>
                    <a:pt x="95923" y="13077"/>
                    <a:pt x="100685" y="11458"/>
                    <a:pt x="102590" y="6886"/>
                  </a:cubicBezTo>
                  <a:cubicBezTo>
                    <a:pt x="103550" y="5115"/>
                    <a:pt x="102966" y="2904"/>
                    <a:pt x="101257" y="1838"/>
                  </a:cubicBezTo>
                  <a:cubicBezTo>
                    <a:pt x="94304" y="-2734"/>
                    <a:pt x="82207" y="2409"/>
                    <a:pt x="75349" y="4505"/>
                  </a:cubicBezTo>
                  <a:cubicBezTo>
                    <a:pt x="65684" y="7477"/>
                    <a:pt x="55857" y="9894"/>
                    <a:pt x="45917" y="11744"/>
                  </a:cubicBezTo>
                  <a:cubicBezTo>
                    <a:pt x="37885" y="12650"/>
                    <a:pt x="29804" y="13031"/>
                    <a:pt x="21723" y="12887"/>
                  </a:cubicBezTo>
                  <a:cubicBezTo>
                    <a:pt x="17603" y="13015"/>
                    <a:pt x="13511" y="13623"/>
                    <a:pt x="9531" y="14697"/>
                  </a:cubicBezTo>
                  <a:cubicBezTo>
                    <a:pt x="6204" y="15873"/>
                    <a:pt x="3269" y="17950"/>
                    <a:pt x="1054" y="20697"/>
                  </a:cubicBezTo>
                  <a:cubicBezTo>
                    <a:pt x="-420" y="22272"/>
                    <a:pt x="-338" y="24744"/>
                    <a:pt x="1237" y="26217"/>
                  </a:cubicBezTo>
                  <a:cubicBezTo>
                    <a:pt x="2183" y="27102"/>
                    <a:pt x="3506" y="27461"/>
                    <a:pt x="4769" y="27174"/>
                  </a:cubicBezTo>
                  <a:cubicBezTo>
                    <a:pt x="7936" y="26869"/>
                    <a:pt x="11126" y="26869"/>
                    <a:pt x="14294" y="27174"/>
                  </a:cubicBezTo>
                  <a:cubicBezTo>
                    <a:pt x="18484" y="27174"/>
                    <a:pt x="22675" y="27174"/>
                    <a:pt x="26771" y="27174"/>
                  </a:cubicBezTo>
                  <a:cubicBezTo>
                    <a:pt x="35149" y="27371"/>
                    <a:pt x="43529" y="26861"/>
                    <a:pt x="51822" y="25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xmlns="" id="{D4E137DD-08EE-45A3-B553-99C3CC7EA760}"/>
                </a:ext>
              </a:extLst>
            </p:cNvPr>
            <p:cNvSpPr/>
            <p:nvPr/>
          </p:nvSpPr>
          <p:spPr>
            <a:xfrm>
              <a:off x="2905775" y="4239969"/>
              <a:ext cx="55094" cy="26580"/>
            </a:xfrm>
            <a:custGeom>
              <a:avLst/>
              <a:gdLst>
                <a:gd name="connsiteX0" fmla="*/ 6087 w 34209"/>
                <a:gd name="connsiteY0" fmla="*/ 16373 h 16504"/>
                <a:gd name="connsiteX1" fmla="*/ 21518 w 34209"/>
                <a:gd name="connsiteY1" fmla="*/ 13801 h 16504"/>
                <a:gd name="connsiteX2" fmla="*/ 33710 w 34209"/>
                <a:gd name="connsiteY2" fmla="*/ 8467 h 16504"/>
                <a:gd name="connsiteX3" fmla="*/ 33710 w 34209"/>
                <a:gd name="connsiteY3" fmla="*/ 4848 h 16504"/>
                <a:gd name="connsiteX4" fmla="*/ 2372 w 34209"/>
                <a:gd name="connsiteY4" fmla="*/ 7324 h 16504"/>
                <a:gd name="connsiteX5" fmla="*/ 727 w 34209"/>
                <a:gd name="connsiteY5" fmla="*/ 14133 h 16504"/>
                <a:gd name="connsiteX6" fmla="*/ 6087 w 34209"/>
                <a:gd name="connsiteY6" fmla="*/ 16373 h 16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09" h="16504">
                  <a:moveTo>
                    <a:pt x="6087" y="16373"/>
                  </a:moveTo>
                  <a:cubicBezTo>
                    <a:pt x="11170" y="15184"/>
                    <a:pt x="16324" y="14325"/>
                    <a:pt x="21518" y="13801"/>
                  </a:cubicBezTo>
                  <a:cubicBezTo>
                    <a:pt x="26090" y="13230"/>
                    <a:pt x="31043" y="12849"/>
                    <a:pt x="33710" y="8467"/>
                  </a:cubicBezTo>
                  <a:cubicBezTo>
                    <a:pt x="34376" y="7353"/>
                    <a:pt x="34376" y="5962"/>
                    <a:pt x="33710" y="4848"/>
                  </a:cubicBezTo>
                  <a:cubicBezTo>
                    <a:pt x="27614" y="-5344"/>
                    <a:pt x="9802" y="3038"/>
                    <a:pt x="2372" y="7324"/>
                  </a:cubicBezTo>
                  <a:cubicBezTo>
                    <a:pt x="38" y="8750"/>
                    <a:pt x="-699" y="11798"/>
                    <a:pt x="727" y="14133"/>
                  </a:cubicBezTo>
                  <a:cubicBezTo>
                    <a:pt x="1842" y="15959"/>
                    <a:pt x="4004" y="16863"/>
                    <a:pt x="6087" y="163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xmlns="" id="{C966363B-90CC-4A5F-AAE4-065892C2C812}"/>
                </a:ext>
              </a:extLst>
            </p:cNvPr>
            <p:cNvSpPr/>
            <p:nvPr/>
          </p:nvSpPr>
          <p:spPr>
            <a:xfrm>
              <a:off x="2021098" y="2903521"/>
              <a:ext cx="15340" cy="15340"/>
            </a:xfrm>
            <a:custGeom>
              <a:avLst/>
              <a:gdLst>
                <a:gd name="connsiteX0" fmla="*/ 0 w 9525"/>
                <a:gd name="connsiteY0" fmla="*/ 0 h 9525"/>
                <a:gd name="connsiteX1" fmla="*/ 0 w 952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xmlns="" id="{68AA8F0A-8E6F-438A-89B6-A5F807A987C6}"/>
                </a:ext>
              </a:extLst>
            </p:cNvPr>
            <p:cNvSpPr/>
            <p:nvPr/>
          </p:nvSpPr>
          <p:spPr>
            <a:xfrm>
              <a:off x="2043891" y="2906587"/>
              <a:ext cx="97405" cy="33607"/>
            </a:xfrm>
            <a:custGeom>
              <a:avLst/>
              <a:gdLst>
                <a:gd name="connsiteX0" fmla="*/ 26805 w 60481"/>
                <a:gd name="connsiteY0" fmla="*/ 20195 h 20867"/>
                <a:gd name="connsiteX1" fmla="*/ 58618 w 60481"/>
                <a:gd name="connsiteY1" fmla="*/ 16480 h 20867"/>
                <a:gd name="connsiteX2" fmla="*/ 59862 w 60481"/>
                <a:gd name="connsiteY2" fmla="*/ 10961 h 20867"/>
                <a:gd name="connsiteX3" fmla="*/ 58618 w 60481"/>
                <a:gd name="connsiteY3" fmla="*/ 9717 h 20867"/>
                <a:gd name="connsiteX4" fmla="*/ 8231 w 60481"/>
                <a:gd name="connsiteY4" fmla="*/ 1240 h 20867"/>
                <a:gd name="connsiteX5" fmla="*/ 1240 w 60481"/>
                <a:gd name="connsiteY5" fmla="*/ 1675 h 20867"/>
                <a:gd name="connsiteX6" fmla="*/ 611 w 60481"/>
                <a:gd name="connsiteY6" fmla="*/ 7336 h 20867"/>
                <a:gd name="connsiteX7" fmla="*/ 26805 w 60481"/>
                <a:gd name="connsiteY7" fmla="*/ 20195 h 2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481" h="20867">
                  <a:moveTo>
                    <a:pt x="26805" y="20195"/>
                  </a:moveTo>
                  <a:cubicBezTo>
                    <a:pt x="37551" y="21800"/>
                    <a:pt x="48531" y="20518"/>
                    <a:pt x="58618" y="16480"/>
                  </a:cubicBezTo>
                  <a:cubicBezTo>
                    <a:pt x="60485" y="15299"/>
                    <a:pt x="61042" y="12828"/>
                    <a:pt x="59862" y="10961"/>
                  </a:cubicBezTo>
                  <a:cubicBezTo>
                    <a:pt x="59544" y="10459"/>
                    <a:pt x="59120" y="10034"/>
                    <a:pt x="58618" y="9717"/>
                  </a:cubicBezTo>
                  <a:cubicBezTo>
                    <a:pt x="42711" y="2288"/>
                    <a:pt x="22995" y="13527"/>
                    <a:pt x="8231" y="1240"/>
                  </a:cubicBezTo>
                  <a:cubicBezTo>
                    <a:pt x="6180" y="-570"/>
                    <a:pt x="3050" y="-376"/>
                    <a:pt x="1240" y="1675"/>
                  </a:cubicBezTo>
                  <a:cubicBezTo>
                    <a:pt x="-142" y="3241"/>
                    <a:pt x="-394" y="5505"/>
                    <a:pt x="611" y="7336"/>
                  </a:cubicBezTo>
                  <a:cubicBezTo>
                    <a:pt x="5373" y="17337"/>
                    <a:pt x="17089" y="19433"/>
                    <a:pt x="26805" y="2019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xmlns="" id="{5405C37A-5345-4AD7-BBD5-6EA4055F5A43}"/>
                </a:ext>
              </a:extLst>
            </p:cNvPr>
            <p:cNvSpPr/>
            <p:nvPr/>
          </p:nvSpPr>
          <p:spPr>
            <a:xfrm>
              <a:off x="1981183" y="3233948"/>
              <a:ext cx="644" cy="1351"/>
            </a:xfrm>
            <a:custGeom>
              <a:avLst/>
              <a:gdLst>
                <a:gd name="connsiteX0" fmla="*/ 400 w 400"/>
                <a:gd name="connsiteY0" fmla="*/ 0 h 839"/>
                <a:gd name="connsiteX1" fmla="*/ 400 w 400"/>
                <a:gd name="connsiteY1" fmla="*/ 0 h 839"/>
                <a:gd name="connsiteX2" fmla="*/ 400 w 400"/>
                <a:gd name="connsiteY2" fmla="*/ 0 h 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0" h="839">
                  <a:moveTo>
                    <a:pt x="400" y="0"/>
                  </a:moveTo>
                  <a:lnTo>
                    <a:pt x="400" y="0"/>
                  </a:lnTo>
                  <a:cubicBezTo>
                    <a:pt x="-267" y="1429"/>
                    <a:pt x="19" y="762"/>
                    <a:pt x="400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xmlns="" id="{53C88FC4-BBEB-4402-B090-6C5C51A29673}"/>
                </a:ext>
              </a:extLst>
            </p:cNvPr>
            <p:cNvSpPr/>
            <p:nvPr/>
          </p:nvSpPr>
          <p:spPr>
            <a:xfrm>
              <a:off x="2034232" y="3374342"/>
              <a:ext cx="39333" cy="65040"/>
            </a:xfrm>
            <a:custGeom>
              <a:avLst/>
              <a:gdLst>
                <a:gd name="connsiteX0" fmla="*/ 4989 w 24423"/>
                <a:gd name="connsiteY0" fmla="*/ 266 h 40385"/>
                <a:gd name="connsiteX1" fmla="*/ 1941 w 24423"/>
                <a:gd name="connsiteY1" fmla="*/ 7886 h 40385"/>
                <a:gd name="connsiteX2" fmla="*/ 11466 w 24423"/>
                <a:gd name="connsiteY2" fmla="*/ 37128 h 40385"/>
                <a:gd name="connsiteX3" fmla="*/ 20306 w 24423"/>
                <a:gd name="connsiteY3" fmla="*/ 39527 h 40385"/>
                <a:gd name="connsiteX4" fmla="*/ 22706 w 24423"/>
                <a:gd name="connsiteY4" fmla="*/ 37128 h 40385"/>
                <a:gd name="connsiteX5" fmla="*/ 20991 w 24423"/>
                <a:gd name="connsiteY5" fmla="*/ 13792 h 40385"/>
                <a:gd name="connsiteX6" fmla="*/ 4989 w 24423"/>
                <a:gd name="connsiteY6" fmla="*/ 266 h 4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423" h="40385">
                  <a:moveTo>
                    <a:pt x="4989" y="266"/>
                  </a:moveTo>
                  <a:cubicBezTo>
                    <a:pt x="703" y="-1449"/>
                    <a:pt x="-2059" y="5600"/>
                    <a:pt x="1941" y="7886"/>
                  </a:cubicBezTo>
                  <a:cubicBezTo>
                    <a:pt x="12990" y="14172"/>
                    <a:pt x="5846" y="27984"/>
                    <a:pt x="11466" y="37128"/>
                  </a:cubicBezTo>
                  <a:cubicBezTo>
                    <a:pt x="13245" y="40232"/>
                    <a:pt x="17202" y="41306"/>
                    <a:pt x="20306" y="39527"/>
                  </a:cubicBezTo>
                  <a:cubicBezTo>
                    <a:pt x="21305" y="38955"/>
                    <a:pt x="22133" y="38127"/>
                    <a:pt x="22706" y="37128"/>
                  </a:cubicBezTo>
                  <a:cubicBezTo>
                    <a:pt x="25491" y="29461"/>
                    <a:pt x="24867" y="20969"/>
                    <a:pt x="20991" y="13792"/>
                  </a:cubicBezTo>
                  <a:cubicBezTo>
                    <a:pt x="17771" y="7253"/>
                    <a:pt x="11973" y="2352"/>
                    <a:pt x="4989" y="26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xmlns="" id="{18FDB2D0-94AC-4A13-903A-D25FCDF2618B}"/>
                </a:ext>
              </a:extLst>
            </p:cNvPr>
            <p:cNvSpPr/>
            <p:nvPr/>
          </p:nvSpPr>
          <p:spPr>
            <a:xfrm>
              <a:off x="2116190" y="3575213"/>
              <a:ext cx="26446" cy="49285"/>
            </a:xfrm>
            <a:custGeom>
              <a:avLst/>
              <a:gdLst>
                <a:gd name="connsiteX0" fmla="*/ 2105 w 16421"/>
                <a:gd name="connsiteY0" fmla="*/ 17368 h 30602"/>
                <a:gd name="connsiteX1" fmla="*/ 4010 w 16421"/>
                <a:gd name="connsiteY1" fmla="*/ 27655 h 30602"/>
                <a:gd name="connsiteX2" fmla="*/ 10545 w 16421"/>
                <a:gd name="connsiteY2" fmla="*/ 30176 h 30602"/>
                <a:gd name="connsiteX3" fmla="*/ 12106 w 16421"/>
                <a:gd name="connsiteY3" fmla="*/ 29083 h 30602"/>
                <a:gd name="connsiteX4" fmla="*/ 13725 w 16421"/>
                <a:gd name="connsiteY4" fmla="*/ 28131 h 30602"/>
                <a:gd name="connsiteX5" fmla="*/ 15916 w 16421"/>
                <a:gd name="connsiteY5" fmla="*/ 24130 h 30602"/>
                <a:gd name="connsiteX6" fmla="*/ 15916 w 16421"/>
                <a:gd name="connsiteY6" fmla="*/ 14605 h 30602"/>
                <a:gd name="connsiteX7" fmla="*/ 7248 w 16421"/>
                <a:gd name="connsiteY7" fmla="*/ 1366 h 30602"/>
                <a:gd name="connsiteX8" fmla="*/ 1057 w 16421"/>
                <a:gd name="connsiteY8" fmla="*/ 7747 h 30602"/>
                <a:gd name="connsiteX9" fmla="*/ 2105 w 16421"/>
                <a:gd name="connsiteY9" fmla="*/ 17368 h 3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21" h="30602">
                  <a:moveTo>
                    <a:pt x="2105" y="17368"/>
                  </a:moveTo>
                  <a:cubicBezTo>
                    <a:pt x="1472" y="20914"/>
                    <a:pt x="2149" y="24570"/>
                    <a:pt x="4010" y="27655"/>
                  </a:cubicBezTo>
                  <a:cubicBezTo>
                    <a:pt x="5118" y="30155"/>
                    <a:pt x="8044" y="31284"/>
                    <a:pt x="10545" y="30176"/>
                  </a:cubicBezTo>
                  <a:cubicBezTo>
                    <a:pt x="11131" y="29916"/>
                    <a:pt x="11661" y="29545"/>
                    <a:pt x="12106" y="29083"/>
                  </a:cubicBezTo>
                  <a:cubicBezTo>
                    <a:pt x="8867" y="31941"/>
                    <a:pt x="13344" y="28512"/>
                    <a:pt x="13725" y="28131"/>
                  </a:cubicBezTo>
                  <a:cubicBezTo>
                    <a:pt x="14769" y="26994"/>
                    <a:pt x="15521" y="25622"/>
                    <a:pt x="15916" y="24130"/>
                  </a:cubicBezTo>
                  <a:cubicBezTo>
                    <a:pt x="16591" y="20991"/>
                    <a:pt x="16591" y="17745"/>
                    <a:pt x="15916" y="14605"/>
                  </a:cubicBezTo>
                  <a:cubicBezTo>
                    <a:pt x="14299" y="9479"/>
                    <a:pt x="11299" y="4898"/>
                    <a:pt x="7248" y="1366"/>
                  </a:cubicBezTo>
                  <a:cubicBezTo>
                    <a:pt x="2962" y="-2730"/>
                    <a:pt x="-2277" y="3271"/>
                    <a:pt x="1057" y="7747"/>
                  </a:cubicBezTo>
                  <a:cubicBezTo>
                    <a:pt x="2422" y="10761"/>
                    <a:pt x="2789" y="14131"/>
                    <a:pt x="2105" y="1736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xmlns="" id="{FDDF2E43-DC56-4E7E-AAEC-F2352DDABA7B}"/>
                </a:ext>
              </a:extLst>
            </p:cNvPr>
            <p:cNvSpPr/>
            <p:nvPr/>
          </p:nvSpPr>
          <p:spPr>
            <a:xfrm>
              <a:off x="1637078" y="3413594"/>
              <a:ext cx="86286" cy="171951"/>
            </a:xfrm>
            <a:custGeom>
              <a:avLst/>
              <a:gdLst>
                <a:gd name="connsiteX0" fmla="*/ 52709 w 53577"/>
                <a:gd name="connsiteY0" fmla="*/ 101147 h 106768"/>
                <a:gd name="connsiteX1" fmla="*/ 22419 w 53577"/>
                <a:gd name="connsiteY1" fmla="*/ 91622 h 106768"/>
                <a:gd name="connsiteX2" fmla="*/ 21657 w 53577"/>
                <a:gd name="connsiteY2" fmla="*/ 91622 h 106768"/>
                <a:gd name="connsiteX3" fmla="*/ 23657 w 53577"/>
                <a:gd name="connsiteY3" fmla="*/ 87527 h 106768"/>
                <a:gd name="connsiteX4" fmla="*/ 32325 w 53577"/>
                <a:gd name="connsiteY4" fmla="*/ 59714 h 106768"/>
                <a:gd name="connsiteX5" fmla="*/ 34230 w 53577"/>
                <a:gd name="connsiteY5" fmla="*/ 4088 h 106768"/>
                <a:gd name="connsiteX6" fmla="*/ 27458 w 53577"/>
                <a:gd name="connsiteY6" fmla="*/ 192 h 106768"/>
                <a:gd name="connsiteX7" fmla="*/ 23562 w 53577"/>
                <a:gd name="connsiteY7" fmla="*/ 4088 h 106768"/>
                <a:gd name="connsiteX8" fmla="*/ 16228 w 53577"/>
                <a:gd name="connsiteY8" fmla="*/ 58475 h 106768"/>
                <a:gd name="connsiteX9" fmla="*/ 6703 w 53577"/>
                <a:gd name="connsiteY9" fmla="*/ 84574 h 106768"/>
                <a:gd name="connsiteX10" fmla="*/ 4512 w 53577"/>
                <a:gd name="connsiteY10" fmla="*/ 106100 h 106768"/>
                <a:gd name="connsiteX11" fmla="*/ 17752 w 53577"/>
                <a:gd name="connsiteY11" fmla="*/ 98480 h 106768"/>
                <a:gd name="connsiteX12" fmla="*/ 22419 w 53577"/>
                <a:gd name="connsiteY12" fmla="*/ 102100 h 106768"/>
                <a:gd name="connsiteX13" fmla="*/ 50994 w 53577"/>
                <a:gd name="connsiteY13" fmla="*/ 106767 h 106768"/>
                <a:gd name="connsiteX14" fmla="*/ 52709 w 53577"/>
                <a:gd name="connsiteY14" fmla="*/ 101147 h 106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577" h="106768">
                  <a:moveTo>
                    <a:pt x="52709" y="101147"/>
                  </a:moveTo>
                  <a:cubicBezTo>
                    <a:pt x="44770" y="93222"/>
                    <a:pt x="33465" y="89667"/>
                    <a:pt x="22419" y="91622"/>
                  </a:cubicBezTo>
                  <a:lnTo>
                    <a:pt x="21657" y="91622"/>
                  </a:lnTo>
                  <a:lnTo>
                    <a:pt x="23657" y="87527"/>
                  </a:lnTo>
                  <a:cubicBezTo>
                    <a:pt x="27771" y="78682"/>
                    <a:pt x="30686" y="69329"/>
                    <a:pt x="32325" y="59714"/>
                  </a:cubicBezTo>
                  <a:cubicBezTo>
                    <a:pt x="36238" y="41429"/>
                    <a:pt x="36883" y="22597"/>
                    <a:pt x="34230" y="4088"/>
                  </a:cubicBezTo>
                  <a:cubicBezTo>
                    <a:pt x="33436" y="1142"/>
                    <a:pt x="30404" y="-603"/>
                    <a:pt x="27458" y="192"/>
                  </a:cubicBezTo>
                  <a:cubicBezTo>
                    <a:pt x="25558" y="704"/>
                    <a:pt x="24074" y="2188"/>
                    <a:pt x="23562" y="4088"/>
                  </a:cubicBezTo>
                  <a:cubicBezTo>
                    <a:pt x="20228" y="22090"/>
                    <a:pt x="20609" y="40473"/>
                    <a:pt x="16228" y="58475"/>
                  </a:cubicBezTo>
                  <a:cubicBezTo>
                    <a:pt x="14171" y="67543"/>
                    <a:pt x="10970" y="76313"/>
                    <a:pt x="6703" y="84574"/>
                  </a:cubicBezTo>
                  <a:cubicBezTo>
                    <a:pt x="3655" y="90384"/>
                    <a:pt x="-5394" y="102005"/>
                    <a:pt x="4512" y="106100"/>
                  </a:cubicBezTo>
                  <a:cubicBezTo>
                    <a:pt x="9656" y="108196"/>
                    <a:pt x="14037" y="103814"/>
                    <a:pt x="17752" y="98480"/>
                  </a:cubicBezTo>
                  <a:cubicBezTo>
                    <a:pt x="18366" y="100566"/>
                    <a:pt x="20246" y="102024"/>
                    <a:pt x="22419" y="102100"/>
                  </a:cubicBezTo>
                  <a:cubicBezTo>
                    <a:pt x="31944" y="103148"/>
                    <a:pt x="41469" y="106196"/>
                    <a:pt x="50994" y="106767"/>
                  </a:cubicBezTo>
                  <a:cubicBezTo>
                    <a:pt x="53471" y="106862"/>
                    <a:pt x="54423" y="103148"/>
                    <a:pt x="52709" y="10114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xmlns="" id="{0E700C01-5C63-4909-BE48-1098FB3C4966}"/>
                </a:ext>
              </a:extLst>
            </p:cNvPr>
            <p:cNvSpPr/>
            <p:nvPr/>
          </p:nvSpPr>
          <p:spPr>
            <a:xfrm>
              <a:off x="1684939" y="3838918"/>
              <a:ext cx="49869" cy="25101"/>
            </a:xfrm>
            <a:custGeom>
              <a:avLst/>
              <a:gdLst>
                <a:gd name="connsiteX0" fmla="*/ 28324 w 30965"/>
                <a:gd name="connsiteY0" fmla="*/ 6981 h 15586"/>
                <a:gd name="connsiteX1" fmla="*/ 7274 w 30965"/>
                <a:gd name="connsiteY1" fmla="*/ 313 h 15586"/>
                <a:gd name="connsiteX2" fmla="*/ 4035 w 30965"/>
                <a:gd name="connsiteY2" fmla="*/ 12219 h 15586"/>
                <a:gd name="connsiteX3" fmla="*/ 28324 w 30965"/>
                <a:gd name="connsiteY3" fmla="*/ 14505 h 15586"/>
                <a:gd name="connsiteX4" fmla="*/ 30727 w 30965"/>
                <a:gd name="connsiteY4" fmla="*/ 9383 h 15586"/>
                <a:gd name="connsiteX5" fmla="*/ 28324 w 30965"/>
                <a:gd name="connsiteY5" fmla="*/ 6980 h 1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65" h="15586">
                  <a:moveTo>
                    <a:pt x="28324" y="6981"/>
                  </a:moveTo>
                  <a:cubicBezTo>
                    <a:pt x="21466" y="4123"/>
                    <a:pt x="14227" y="2694"/>
                    <a:pt x="7274" y="313"/>
                  </a:cubicBezTo>
                  <a:cubicBezTo>
                    <a:pt x="320" y="-2068"/>
                    <a:pt x="-3299" y="9838"/>
                    <a:pt x="4035" y="12219"/>
                  </a:cubicBezTo>
                  <a:cubicBezTo>
                    <a:pt x="11639" y="15709"/>
                    <a:pt x="20202" y="16515"/>
                    <a:pt x="28324" y="14505"/>
                  </a:cubicBezTo>
                  <a:cubicBezTo>
                    <a:pt x="30402" y="13754"/>
                    <a:pt x="31478" y="11461"/>
                    <a:pt x="30727" y="9383"/>
                  </a:cubicBezTo>
                  <a:cubicBezTo>
                    <a:pt x="30323" y="8265"/>
                    <a:pt x="29442" y="7384"/>
                    <a:pt x="28324" y="698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xmlns="" id="{FE001D3E-CA48-498F-AA59-BDB2DB31743D}"/>
                </a:ext>
              </a:extLst>
            </p:cNvPr>
            <p:cNvSpPr/>
            <p:nvPr/>
          </p:nvSpPr>
          <p:spPr>
            <a:xfrm>
              <a:off x="1238806" y="3885749"/>
              <a:ext cx="31102" cy="21322"/>
            </a:xfrm>
            <a:custGeom>
              <a:avLst/>
              <a:gdLst>
                <a:gd name="connsiteX0" fmla="*/ 15779 w 19312"/>
                <a:gd name="connsiteY0" fmla="*/ 1715 h 13239"/>
                <a:gd name="connsiteX1" fmla="*/ 14540 w 19312"/>
                <a:gd name="connsiteY1" fmla="*/ 762 h 13239"/>
                <a:gd name="connsiteX2" fmla="*/ 12635 w 19312"/>
                <a:gd name="connsiteY2" fmla="*/ 0 h 13239"/>
                <a:gd name="connsiteX3" fmla="*/ 9206 w 19312"/>
                <a:gd name="connsiteY3" fmla="*/ 0 h 13239"/>
                <a:gd name="connsiteX4" fmla="*/ 5873 w 19312"/>
                <a:gd name="connsiteY4" fmla="*/ 0 h 13239"/>
                <a:gd name="connsiteX5" fmla="*/ 48 w 19312"/>
                <a:gd name="connsiteY5" fmla="*/ 7415 h 13239"/>
                <a:gd name="connsiteX6" fmla="*/ 5873 w 19312"/>
                <a:gd name="connsiteY6" fmla="*/ 13240 h 13239"/>
                <a:gd name="connsiteX7" fmla="*/ 9206 w 19312"/>
                <a:gd name="connsiteY7" fmla="*/ 13240 h 13239"/>
                <a:gd name="connsiteX8" fmla="*/ 11016 w 19312"/>
                <a:gd name="connsiteY8" fmla="*/ 13240 h 13239"/>
                <a:gd name="connsiteX9" fmla="*/ 13112 w 19312"/>
                <a:gd name="connsiteY9" fmla="*/ 13240 h 13239"/>
                <a:gd name="connsiteX10" fmla="*/ 15779 w 19312"/>
                <a:gd name="connsiteY10" fmla="*/ 11621 h 13239"/>
                <a:gd name="connsiteX11" fmla="*/ 19025 w 19312"/>
                <a:gd name="connsiteY11" fmla="*/ 4961 h 13239"/>
                <a:gd name="connsiteX12" fmla="*/ 15779 w 19312"/>
                <a:gd name="connsiteY12" fmla="*/ 1715 h 13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12" h="13239">
                  <a:moveTo>
                    <a:pt x="15779" y="1715"/>
                  </a:moveTo>
                  <a:cubicBezTo>
                    <a:pt x="16350" y="1715"/>
                    <a:pt x="15779" y="1715"/>
                    <a:pt x="14540" y="762"/>
                  </a:cubicBezTo>
                  <a:cubicBezTo>
                    <a:pt x="13949" y="411"/>
                    <a:pt x="13306" y="154"/>
                    <a:pt x="12635" y="0"/>
                  </a:cubicBezTo>
                  <a:lnTo>
                    <a:pt x="9206" y="0"/>
                  </a:lnTo>
                  <a:lnTo>
                    <a:pt x="5873" y="0"/>
                  </a:lnTo>
                  <a:cubicBezTo>
                    <a:pt x="2217" y="439"/>
                    <a:pt x="-391" y="3759"/>
                    <a:pt x="48" y="7415"/>
                  </a:cubicBezTo>
                  <a:cubicBezTo>
                    <a:pt x="415" y="10467"/>
                    <a:pt x="2821" y="12873"/>
                    <a:pt x="5873" y="13240"/>
                  </a:cubicBezTo>
                  <a:lnTo>
                    <a:pt x="9206" y="13240"/>
                  </a:lnTo>
                  <a:lnTo>
                    <a:pt x="11016" y="13240"/>
                  </a:lnTo>
                  <a:lnTo>
                    <a:pt x="13112" y="13240"/>
                  </a:lnTo>
                  <a:cubicBezTo>
                    <a:pt x="14540" y="13240"/>
                    <a:pt x="14636" y="12192"/>
                    <a:pt x="15779" y="11621"/>
                  </a:cubicBezTo>
                  <a:cubicBezTo>
                    <a:pt x="18514" y="10678"/>
                    <a:pt x="19968" y="7696"/>
                    <a:pt x="19025" y="4961"/>
                  </a:cubicBezTo>
                  <a:cubicBezTo>
                    <a:pt x="18500" y="3437"/>
                    <a:pt x="17303" y="2240"/>
                    <a:pt x="15779" y="17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xmlns="" id="{2BC4B2DA-89EB-4D38-88C0-3838565905F8}"/>
                </a:ext>
              </a:extLst>
            </p:cNvPr>
            <p:cNvSpPr/>
            <p:nvPr/>
          </p:nvSpPr>
          <p:spPr>
            <a:xfrm>
              <a:off x="1604918" y="3368348"/>
              <a:ext cx="17223" cy="13768"/>
            </a:xfrm>
            <a:custGeom>
              <a:avLst/>
              <a:gdLst>
                <a:gd name="connsiteX0" fmla="*/ 8860 w 10694"/>
                <a:gd name="connsiteY0" fmla="*/ 3416 h 8549"/>
                <a:gd name="connsiteX1" fmla="*/ 5240 w 10694"/>
                <a:gd name="connsiteY1" fmla="*/ 464 h 8549"/>
                <a:gd name="connsiteX2" fmla="*/ 478 w 10694"/>
                <a:gd name="connsiteY2" fmla="*/ 1702 h 8549"/>
                <a:gd name="connsiteX3" fmla="*/ 1716 w 10694"/>
                <a:gd name="connsiteY3" fmla="*/ 6655 h 8549"/>
                <a:gd name="connsiteX4" fmla="*/ 5526 w 10694"/>
                <a:gd name="connsiteY4" fmla="*/ 8369 h 8549"/>
                <a:gd name="connsiteX5" fmla="*/ 9336 w 10694"/>
                <a:gd name="connsiteY5" fmla="*/ 8369 h 8549"/>
                <a:gd name="connsiteX6" fmla="*/ 10479 w 10694"/>
                <a:gd name="connsiteY6" fmla="*/ 5512 h 8549"/>
                <a:gd name="connsiteX7" fmla="*/ 8860 w 10694"/>
                <a:gd name="connsiteY7" fmla="*/ 3416 h 8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94" h="8549">
                  <a:moveTo>
                    <a:pt x="8860" y="3416"/>
                  </a:moveTo>
                  <a:cubicBezTo>
                    <a:pt x="7917" y="2147"/>
                    <a:pt x="6673" y="1132"/>
                    <a:pt x="5240" y="464"/>
                  </a:cubicBezTo>
                  <a:cubicBezTo>
                    <a:pt x="3580" y="-484"/>
                    <a:pt x="1467" y="66"/>
                    <a:pt x="478" y="1702"/>
                  </a:cubicBezTo>
                  <a:cubicBezTo>
                    <a:pt x="-489" y="3420"/>
                    <a:pt x="55" y="5594"/>
                    <a:pt x="1716" y="6655"/>
                  </a:cubicBezTo>
                  <a:cubicBezTo>
                    <a:pt x="2870" y="7456"/>
                    <a:pt x="4162" y="8037"/>
                    <a:pt x="5526" y="8369"/>
                  </a:cubicBezTo>
                  <a:cubicBezTo>
                    <a:pt x="6785" y="8609"/>
                    <a:pt x="8078" y="8609"/>
                    <a:pt x="9336" y="8369"/>
                  </a:cubicBezTo>
                  <a:cubicBezTo>
                    <a:pt x="10670" y="8369"/>
                    <a:pt x="10955" y="6560"/>
                    <a:pt x="10479" y="5512"/>
                  </a:cubicBezTo>
                  <a:cubicBezTo>
                    <a:pt x="10003" y="4464"/>
                    <a:pt x="9527" y="4274"/>
                    <a:pt x="8860" y="341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xmlns="" id="{9E8BDF1A-C999-4110-AF85-70BD69FD0AAA}"/>
                </a:ext>
              </a:extLst>
            </p:cNvPr>
            <p:cNvSpPr/>
            <p:nvPr/>
          </p:nvSpPr>
          <p:spPr>
            <a:xfrm>
              <a:off x="1585975" y="3334886"/>
              <a:ext cx="81300" cy="38955"/>
            </a:xfrm>
            <a:custGeom>
              <a:avLst/>
              <a:gdLst>
                <a:gd name="connsiteX0" fmla="*/ 48625 w 50481"/>
                <a:gd name="connsiteY0" fmla="*/ 22288 h 24188"/>
                <a:gd name="connsiteX1" fmla="*/ 49680 w 50481"/>
                <a:gd name="connsiteY1" fmla="*/ 16183 h 24188"/>
                <a:gd name="connsiteX2" fmla="*/ 49387 w 50481"/>
                <a:gd name="connsiteY2" fmla="*/ 15812 h 24188"/>
                <a:gd name="connsiteX3" fmla="*/ 39862 w 50481"/>
                <a:gd name="connsiteY3" fmla="*/ 10858 h 24188"/>
                <a:gd name="connsiteX4" fmla="*/ 29289 w 50481"/>
                <a:gd name="connsiteY4" fmla="*/ 6191 h 24188"/>
                <a:gd name="connsiteX5" fmla="*/ 6144 w 50481"/>
                <a:gd name="connsiteY5" fmla="*/ 0 h 24188"/>
                <a:gd name="connsiteX6" fmla="*/ 6144 w 50481"/>
                <a:gd name="connsiteY6" fmla="*/ 13049 h 24188"/>
                <a:gd name="connsiteX7" fmla="*/ 27384 w 50481"/>
                <a:gd name="connsiteY7" fmla="*/ 19526 h 24188"/>
                <a:gd name="connsiteX8" fmla="*/ 48625 w 50481"/>
                <a:gd name="connsiteY8" fmla="*/ 22288 h 2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81" h="24188">
                  <a:moveTo>
                    <a:pt x="48625" y="22288"/>
                  </a:moveTo>
                  <a:cubicBezTo>
                    <a:pt x="50603" y="20894"/>
                    <a:pt x="51075" y="18160"/>
                    <a:pt x="49680" y="16183"/>
                  </a:cubicBezTo>
                  <a:cubicBezTo>
                    <a:pt x="49589" y="16054"/>
                    <a:pt x="49491" y="15930"/>
                    <a:pt x="49387" y="15812"/>
                  </a:cubicBezTo>
                  <a:cubicBezTo>
                    <a:pt x="46720" y="13327"/>
                    <a:pt x="43428" y="11615"/>
                    <a:pt x="39862" y="10858"/>
                  </a:cubicBezTo>
                  <a:cubicBezTo>
                    <a:pt x="36243" y="9430"/>
                    <a:pt x="32718" y="7906"/>
                    <a:pt x="29289" y="6191"/>
                  </a:cubicBezTo>
                  <a:cubicBezTo>
                    <a:pt x="22206" y="2242"/>
                    <a:pt x="14253" y="115"/>
                    <a:pt x="6144" y="0"/>
                  </a:cubicBezTo>
                  <a:cubicBezTo>
                    <a:pt x="-2048" y="0"/>
                    <a:pt x="-2048" y="13430"/>
                    <a:pt x="6144" y="13049"/>
                  </a:cubicBezTo>
                  <a:cubicBezTo>
                    <a:pt x="13656" y="13386"/>
                    <a:pt x="20962" y="15614"/>
                    <a:pt x="27384" y="19526"/>
                  </a:cubicBezTo>
                  <a:cubicBezTo>
                    <a:pt x="33861" y="22288"/>
                    <a:pt x="42434" y="26765"/>
                    <a:pt x="48625" y="2228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xmlns="" id="{7219A818-B493-4D8A-A0DE-5F6D1F94F3C2}"/>
                </a:ext>
              </a:extLst>
            </p:cNvPr>
            <p:cNvSpPr/>
            <p:nvPr/>
          </p:nvSpPr>
          <p:spPr>
            <a:xfrm>
              <a:off x="1595856" y="3298542"/>
              <a:ext cx="81208" cy="34415"/>
            </a:xfrm>
            <a:custGeom>
              <a:avLst/>
              <a:gdLst>
                <a:gd name="connsiteX0" fmla="*/ 8772 w 50424"/>
                <a:gd name="connsiteY0" fmla="*/ 14946 h 21369"/>
                <a:gd name="connsiteX1" fmla="*/ 49063 w 50424"/>
                <a:gd name="connsiteY1" fmla="*/ 17994 h 21369"/>
                <a:gd name="connsiteX2" fmla="*/ 49063 w 50424"/>
                <a:gd name="connsiteY2" fmla="*/ 11327 h 21369"/>
                <a:gd name="connsiteX3" fmla="*/ 28298 w 50424"/>
                <a:gd name="connsiteY3" fmla="*/ 2754 h 21369"/>
                <a:gd name="connsiteX4" fmla="*/ 5057 w 50424"/>
                <a:gd name="connsiteY4" fmla="*/ 1135 h 21369"/>
                <a:gd name="connsiteX5" fmla="*/ 8772 w 50424"/>
                <a:gd name="connsiteY5" fmla="*/ 14946 h 2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24" h="21369">
                  <a:moveTo>
                    <a:pt x="8772" y="14946"/>
                  </a:moveTo>
                  <a:cubicBezTo>
                    <a:pt x="21726" y="11136"/>
                    <a:pt x="37918" y="28376"/>
                    <a:pt x="49063" y="17994"/>
                  </a:cubicBezTo>
                  <a:cubicBezTo>
                    <a:pt x="50878" y="16142"/>
                    <a:pt x="50878" y="13178"/>
                    <a:pt x="49063" y="11327"/>
                  </a:cubicBezTo>
                  <a:cubicBezTo>
                    <a:pt x="42887" y="6920"/>
                    <a:pt x="35784" y="3987"/>
                    <a:pt x="28298" y="2754"/>
                  </a:cubicBezTo>
                  <a:cubicBezTo>
                    <a:pt x="20921" y="-244"/>
                    <a:pt x="12779" y="-811"/>
                    <a:pt x="5057" y="1135"/>
                  </a:cubicBezTo>
                  <a:cubicBezTo>
                    <a:pt x="-3896" y="3611"/>
                    <a:pt x="104" y="17327"/>
                    <a:pt x="8772" y="1494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xmlns="" id="{BB30D67D-54FA-441F-BE6D-2458B5E9125E}"/>
                </a:ext>
              </a:extLst>
            </p:cNvPr>
            <p:cNvSpPr/>
            <p:nvPr/>
          </p:nvSpPr>
          <p:spPr>
            <a:xfrm>
              <a:off x="1606110" y="3240367"/>
              <a:ext cx="64656" cy="32872"/>
            </a:xfrm>
            <a:custGeom>
              <a:avLst/>
              <a:gdLst>
                <a:gd name="connsiteX0" fmla="*/ 5929 w 40146"/>
                <a:gd name="connsiteY0" fmla="*/ 12969 h 20411"/>
                <a:gd name="connsiteX1" fmla="*/ 39076 w 40146"/>
                <a:gd name="connsiteY1" fmla="*/ 17255 h 20411"/>
                <a:gd name="connsiteX2" fmla="*/ 39076 w 40146"/>
                <a:gd name="connsiteY2" fmla="*/ 11445 h 20411"/>
                <a:gd name="connsiteX3" fmla="*/ 24408 w 40146"/>
                <a:gd name="connsiteY3" fmla="*/ 5349 h 20411"/>
                <a:gd name="connsiteX4" fmla="*/ 5929 w 40146"/>
                <a:gd name="connsiteY4" fmla="*/ 110 h 20411"/>
                <a:gd name="connsiteX5" fmla="*/ 5929 w 40146"/>
                <a:gd name="connsiteY5" fmla="*/ 12969 h 20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46" h="20411">
                  <a:moveTo>
                    <a:pt x="5929" y="12969"/>
                  </a:moveTo>
                  <a:cubicBezTo>
                    <a:pt x="14692" y="14112"/>
                    <a:pt x="31647" y="25923"/>
                    <a:pt x="39076" y="17255"/>
                  </a:cubicBezTo>
                  <a:cubicBezTo>
                    <a:pt x="40504" y="15581"/>
                    <a:pt x="40504" y="13118"/>
                    <a:pt x="39076" y="11445"/>
                  </a:cubicBezTo>
                  <a:cubicBezTo>
                    <a:pt x="35933" y="7349"/>
                    <a:pt x="28980" y="6968"/>
                    <a:pt x="24408" y="5349"/>
                  </a:cubicBezTo>
                  <a:cubicBezTo>
                    <a:pt x="18436" y="2996"/>
                    <a:pt x="12247" y="1241"/>
                    <a:pt x="5929" y="110"/>
                  </a:cubicBezTo>
                  <a:cubicBezTo>
                    <a:pt x="-1976" y="-1319"/>
                    <a:pt x="-1976" y="11635"/>
                    <a:pt x="5929" y="129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xmlns="" id="{6C6647D3-53B4-4D95-B163-D78D380A49E2}"/>
                </a:ext>
              </a:extLst>
            </p:cNvPr>
            <p:cNvSpPr/>
            <p:nvPr/>
          </p:nvSpPr>
          <p:spPr>
            <a:xfrm>
              <a:off x="1618400" y="3198819"/>
              <a:ext cx="61666" cy="32742"/>
            </a:xfrm>
            <a:custGeom>
              <a:avLst/>
              <a:gdLst>
                <a:gd name="connsiteX0" fmla="*/ 6966 w 38290"/>
                <a:gd name="connsiteY0" fmla="*/ 14954 h 20330"/>
                <a:gd name="connsiteX1" fmla="*/ 21634 w 38290"/>
                <a:gd name="connsiteY1" fmla="*/ 18383 h 20330"/>
                <a:gd name="connsiteX2" fmla="*/ 37065 w 38290"/>
                <a:gd name="connsiteY2" fmla="*/ 17336 h 20330"/>
                <a:gd name="connsiteX3" fmla="*/ 37731 w 38290"/>
                <a:gd name="connsiteY3" fmla="*/ 11906 h 20330"/>
                <a:gd name="connsiteX4" fmla="*/ 23920 w 38290"/>
                <a:gd name="connsiteY4" fmla="*/ 4382 h 20330"/>
                <a:gd name="connsiteX5" fmla="*/ 6966 w 38290"/>
                <a:gd name="connsiteY5" fmla="*/ 0 h 20330"/>
                <a:gd name="connsiteX6" fmla="*/ 6966 w 38290"/>
                <a:gd name="connsiteY6" fmla="*/ 14954 h 20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90" h="20330">
                  <a:moveTo>
                    <a:pt x="6966" y="14954"/>
                  </a:moveTo>
                  <a:cubicBezTo>
                    <a:pt x="12068" y="14819"/>
                    <a:pt x="17120" y="15999"/>
                    <a:pt x="21634" y="18383"/>
                  </a:cubicBezTo>
                  <a:cubicBezTo>
                    <a:pt x="26397" y="20288"/>
                    <a:pt x="33159" y="22003"/>
                    <a:pt x="37065" y="17336"/>
                  </a:cubicBezTo>
                  <a:cubicBezTo>
                    <a:pt x="38408" y="15847"/>
                    <a:pt x="38674" y="13676"/>
                    <a:pt x="37731" y="11906"/>
                  </a:cubicBezTo>
                  <a:cubicBezTo>
                    <a:pt x="34493" y="7334"/>
                    <a:pt x="28778" y="6477"/>
                    <a:pt x="23920" y="4382"/>
                  </a:cubicBezTo>
                  <a:cubicBezTo>
                    <a:pt x="18654" y="1707"/>
                    <a:pt x="12868" y="212"/>
                    <a:pt x="6966" y="0"/>
                  </a:cubicBezTo>
                  <a:cubicBezTo>
                    <a:pt x="-2464" y="667"/>
                    <a:pt x="-2178" y="16002"/>
                    <a:pt x="6966" y="14954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xmlns="" id="{1325DCBF-587D-44AD-B392-D6FEF9EF9FE9}"/>
                </a:ext>
              </a:extLst>
            </p:cNvPr>
            <p:cNvSpPr/>
            <p:nvPr/>
          </p:nvSpPr>
          <p:spPr>
            <a:xfrm>
              <a:off x="1636176" y="3159843"/>
              <a:ext cx="39802" cy="23670"/>
            </a:xfrm>
            <a:custGeom>
              <a:avLst/>
              <a:gdLst>
                <a:gd name="connsiteX0" fmla="*/ 6787 w 24714"/>
                <a:gd name="connsiteY0" fmla="*/ 14485 h 14697"/>
                <a:gd name="connsiteX1" fmla="*/ 22312 w 24714"/>
                <a:gd name="connsiteY1" fmla="*/ 12389 h 14697"/>
                <a:gd name="connsiteX2" fmla="*/ 24027 w 24714"/>
                <a:gd name="connsiteY2" fmla="*/ 5627 h 14697"/>
                <a:gd name="connsiteX3" fmla="*/ 15550 w 24714"/>
                <a:gd name="connsiteY3" fmla="*/ 673 h 14697"/>
                <a:gd name="connsiteX4" fmla="*/ 6787 w 24714"/>
                <a:gd name="connsiteY4" fmla="*/ 7 h 14697"/>
                <a:gd name="connsiteX5" fmla="*/ 6787 w 24714"/>
                <a:gd name="connsiteY5" fmla="*/ 14485 h 1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14" h="14697">
                  <a:moveTo>
                    <a:pt x="6787" y="14485"/>
                  </a:moveTo>
                  <a:cubicBezTo>
                    <a:pt x="12056" y="15100"/>
                    <a:pt x="17395" y="14379"/>
                    <a:pt x="22312" y="12389"/>
                  </a:cubicBezTo>
                  <a:cubicBezTo>
                    <a:pt x="24644" y="10988"/>
                    <a:pt x="25409" y="7969"/>
                    <a:pt x="24027" y="5627"/>
                  </a:cubicBezTo>
                  <a:cubicBezTo>
                    <a:pt x="22130" y="2742"/>
                    <a:pt x="18994" y="909"/>
                    <a:pt x="15550" y="673"/>
                  </a:cubicBezTo>
                  <a:cubicBezTo>
                    <a:pt x="12692" y="674"/>
                    <a:pt x="9739" y="102"/>
                    <a:pt x="6787" y="7"/>
                  </a:cubicBezTo>
                  <a:cubicBezTo>
                    <a:pt x="-2262" y="-374"/>
                    <a:pt x="-2262" y="15342"/>
                    <a:pt x="6787" y="1448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xmlns="" id="{4B2CEA03-0849-455A-AFDB-41866ABF7DB8}"/>
                </a:ext>
              </a:extLst>
            </p:cNvPr>
            <p:cNvSpPr/>
            <p:nvPr/>
          </p:nvSpPr>
          <p:spPr>
            <a:xfrm>
              <a:off x="1658611" y="3123637"/>
              <a:ext cx="28224" cy="25939"/>
            </a:xfrm>
            <a:custGeom>
              <a:avLst/>
              <a:gdLst>
                <a:gd name="connsiteX0" fmla="*/ 8001 w 17525"/>
                <a:gd name="connsiteY0" fmla="*/ 15440 h 16106"/>
                <a:gd name="connsiteX1" fmla="*/ 11049 w 17525"/>
                <a:gd name="connsiteY1" fmla="*/ 15440 h 16106"/>
                <a:gd name="connsiteX2" fmla="*/ 13906 w 17525"/>
                <a:gd name="connsiteY2" fmla="*/ 14202 h 16106"/>
                <a:gd name="connsiteX3" fmla="*/ 16478 w 17525"/>
                <a:gd name="connsiteY3" fmla="*/ 11535 h 16106"/>
                <a:gd name="connsiteX4" fmla="*/ 17526 w 17525"/>
                <a:gd name="connsiteY4" fmla="*/ 7725 h 16106"/>
                <a:gd name="connsiteX5" fmla="*/ 16478 w 17525"/>
                <a:gd name="connsiteY5" fmla="*/ 3915 h 16106"/>
                <a:gd name="connsiteX6" fmla="*/ 13906 w 17525"/>
                <a:gd name="connsiteY6" fmla="*/ 1248 h 16106"/>
                <a:gd name="connsiteX7" fmla="*/ 11239 w 17525"/>
                <a:gd name="connsiteY7" fmla="*/ 105 h 16106"/>
                <a:gd name="connsiteX8" fmla="*/ 8001 w 17525"/>
                <a:gd name="connsiteY8" fmla="*/ 105 h 16106"/>
                <a:gd name="connsiteX9" fmla="*/ 0 w 17525"/>
                <a:gd name="connsiteY9" fmla="*/ 8106 h 16106"/>
                <a:gd name="connsiteX10" fmla="*/ 8001 w 17525"/>
                <a:gd name="connsiteY10" fmla="*/ 16107 h 16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525" h="16106">
                  <a:moveTo>
                    <a:pt x="8001" y="15440"/>
                  </a:moveTo>
                  <a:cubicBezTo>
                    <a:pt x="9012" y="15577"/>
                    <a:pt x="10038" y="15577"/>
                    <a:pt x="11049" y="15440"/>
                  </a:cubicBezTo>
                  <a:cubicBezTo>
                    <a:pt x="12050" y="15149"/>
                    <a:pt x="13010" y="14733"/>
                    <a:pt x="13906" y="14202"/>
                  </a:cubicBezTo>
                  <a:cubicBezTo>
                    <a:pt x="14989" y="13561"/>
                    <a:pt x="15878" y="12640"/>
                    <a:pt x="16478" y="11535"/>
                  </a:cubicBezTo>
                  <a:cubicBezTo>
                    <a:pt x="17169" y="10384"/>
                    <a:pt x="17532" y="9067"/>
                    <a:pt x="17526" y="7725"/>
                  </a:cubicBezTo>
                  <a:cubicBezTo>
                    <a:pt x="17505" y="6386"/>
                    <a:pt x="17144" y="5076"/>
                    <a:pt x="16478" y="3915"/>
                  </a:cubicBezTo>
                  <a:cubicBezTo>
                    <a:pt x="15853" y="2828"/>
                    <a:pt x="14970" y="1912"/>
                    <a:pt x="13906" y="1248"/>
                  </a:cubicBezTo>
                  <a:cubicBezTo>
                    <a:pt x="13054" y="787"/>
                    <a:pt x="12161" y="405"/>
                    <a:pt x="11239" y="105"/>
                  </a:cubicBezTo>
                  <a:cubicBezTo>
                    <a:pt x="10164" y="-35"/>
                    <a:pt x="9076" y="-35"/>
                    <a:pt x="8001" y="105"/>
                  </a:cubicBezTo>
                  <a:cubicBezTo>
                    <a:pt x="3582" y="105"/>
                    <a:pt x="0" y="3687"/>
                    <a:pt x="0" y="8106"/>
                  </a:cubicBezTo>
                  <a:cubicBezTo>
                    <a:pt x="0" y="12524"/>
                    <a:pt x="3582" y="16107"/>
                    <a:pt x="8001" y="1610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xmlns="" id="{FA62B0F6-075E-4B22-B564-CEE6F3CFF5BB}"/>
                </a:ext>
              </a:extLst>
            </p:cNvPr>
            <p:cNvSpPr/>
            <p:nvPr/>
          </p:nvSpPr>
          <p:spPr>
            <a:xfrm>
              <a:off x="2222046" y="3252651"/>
              <a:ext cx="49654" cy="131906"/>
            </a:xfrm>
            <a:custGeom>
              <a:avLst/>
              <a:gdLst>
                <a:gd name="connsiteX0" fmla="*/ 12482 w 30831"/>
                <a:gd name="connsiteY0" fmla="*/ 43441 h 81903"/>
                <a:gd name="connsiteX1" fmla="*/ 15435 w 30831"/>
                <a:gd name="connsiteY1" fmla="*/ 62491 h 81903"/>
                <a:gd name="connsiteX2" fmla="*/ 20483 w 30831"/>
                <a:gd name="connsiteY2" fmla="*/ 80589 h 81903"/>
                <a:gd name="connsiteX3" fmla="*/ 27341 w 30831"/>
                <a:gd name="connsiteY3" fmla="*/ 79636 h 81903"/>
                <a:gd name="connsiteX4" fmla="*/ 30389 w 30831"/>
                <a:gd name="connsiteY4" fmla="*/ 60586 h 81903"/>
                <a:gd name="connsiteX5" fmla="*/ 27055 w 30831"/>
                <a:gd name="connsiteY5" fmla="*/ 39822 h 81903"/>
                <a:gd name="connsiteX6" fmla="*/ 8005 w 30831"/>
                <a:gd name="connsiteY6" fmla="*/ 1722 h 81903"/>
                <a:gd name="connsiteX7" fmla="*/ 1722 w 30831"/>
                <a:gd name="connsiteY7" fmla="*/ 948 h 81903"/>
                <a:gd name="connsiteX8" fmla="*/ 386 w 30831"/>
                <a:gd name="connsiteY8" fmla="*/ 6294 h 81903"/>
                <a:gd name="connsiteX9" fmla="*/ 12482 w 30831"/>
                <a:gd name="connsiteY9" fmla="*/ 43441 h 8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831" h="81903">
                  <a:moveTo>
                    <a:pt x="12482" y="43441"/>
                  </a:moveTo>
                  <a:cubicBezTo>
                    <a:pt x="13816" y="49537"/>
                    <a:pt x="14482" y="55824"/>
                    <a:pt x="15435" y="62491"/>
                  </a:cubicBezTo>
                  <a:cubicBezTo>
                    <a:pt x="15495" y="68863"/>
                    <a:pt x="17237" y="75106"/>
                    <a:pt x="20483" y="80589"/>
                  </a:cubicBezTo>
                  <a:cubicBezTo>
                    <a:pt x="22388" y="83065"/>
                    <a:pt x="25817" y="81636"/>
                    <a:pt x="27341" y="79636"/>
                  </a:cubicBezTo>
                  <a:cubicBezTo>
                    <a:pt x="30454" y="73804"/>
                    <a:pt x="31527" y="67098"/>
                    <a:pt x="30389" y="60586"/>
                  </a:cubicBezTo>
                  <a:cubicBezTo>
                    <a:pt x="29945" y="53574"/>
                    <a:pt x="28829" y="46620"/>
                    <a:pt x="27055" y="39822"/>
                  </a:cubicBezTo>
                  <a:cubicBezTo>
                    <a:pt x="23487" y="25912"/>
                    <a:pt x="16993" y="12923"/>
                    <a:pt x="8005" y="1722"/>
                  </a:cubicBezTo>
                  <a:cubicBezTo>
                    <a:pt x="6484" y="-227"/>
                    <a:pt x="3671" y="-573"/>
                    <a:pt x="1722" y="948"/>
                  </a:cubicBezTo>
                  <a:cubicBezTo>
                    <a:pt x="103" y="2213"/>
                    <a:pt x="-448" y="4416"/>
                    <a:pt x="386" y="6294"/>
                  </a:cubicBezTo>
                  <a:cubicBezTo>
                    <a:pt x="6198" y="18024"/>
                    <a:pt x="10273" y="30538"/>
                    <a:pt x="12482" y="434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xmlns="" id="{0DA1FFFE-B217-48AD-AE07-06CDC71D5F33}"/>
                </a:ext>
              </a:extLst>
            </p:cNvPr>
            <p:cNvSpPr/>
            <p:nvPr/>
          </p:nvSpPr>
          <p:spPr>
            <a:xfrm>
              <a:off x="2257925" y="3248367"/>
              <a:ext cx="43247" cy="72152"/>
            </a:xfrm>
            <a:custGeom>
              <a:avLst/>
              <a:gdLst>
                <a:gd name="connsiteX0" fmla="*/ 7634 w 26853"/>
                <a:gd name="connsiteY0" fmla="*/ 25528 h 44801"/>
                <a:gd name="connsiteX1" fmla="*/ 14111 w 26853"/>
                <a:gd name="connsiteY1" fmla="*/ 41720 h 44801"/>
                <a:gd name="connsiteX2" fmla="*/ 23023 w 26853"/>
                <a:gd name="connsiteY2" fmla="*/ 43839 h 44801"/>
                <a:gd name="connsiteX3" fmla="*/ 25827 w 26853"/>
                <a:gd name="connsiteY3" fmla="*/ 40196 h 44801"/>
                <a:gd name="connsiteX4" fmla="*/ 12397 w 26853"/>
                <a:gd name="connsiteY4" fmla="*/ 3430 h 44801"/>
                <a:gd name="connsiteX5" fmla="*/ 300 w 26853"/>
                <a:gd name="connsiteY5" fmla="*/ 8573 h 44801"/>
                <a:gd name="connsiteX6" fmla="*/ 7634 w 26853"/>
                <a:gd name="connsiteY6" fmla="*/ 25528 h 44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853" h="44801">
                  <a:moveTo>
                    <a:pt x="7634" y="25528"/>
                  </a:moveTo>
                  <a:cubicBezTo>
                    <a:pt x="10111" y="30766"/>
                    <a:pt x="11159" y="36767"/>
                    <a:pt x="14111" y="41720"/>
                  </a:cubicBezTo>
                  <a:cubicBezTo>
                    <a:pt x="15987" y="44766"/>
                    <a:pt x="19977" y="45715"/>
                    <a:pt x="23023" y="43839"/>
                  </a:cubicBezTo>
                  <a:cubicBezTo>
                    <a:pt x="24371" y="43009"/>
                    <a:pt x="25369" y="41713"/>
                    <a:pt x="25827" y="40196"/>
                  </a:cubicBezTo>
                  <a:cubicBezTo>
                    <a:pt x="30685" y="27242"/>
                    <a:pt x="16969" y="14288"/>
                    <a:pt x="12397" y="3430"/>
                  </a:cubicBezTo>
                  <a:cubicBezTo>
                    <a:pt x="9444" y="-3714"/>
                    <a:pt x="-1986" y="1429"/>
                    <a:pt x="300" y="8573"/>
                  </a:cubicBezTo>
                  <a:cubicBezTo>
                    <a:pt x="2433" y="14355"/>
                    <a:pt x="4881" y="20015"/>
                    <a:pt x="7634" y="255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xmlns="" id="{4AA31609-D0C6-4DC4-B27D-3D8E5F6AF6BB}"/>
                </a:ext>
              </a:extLst>
            </p:cNvPr>
            <p:cNvSpPr/>
            <p:nvPr/>
          </p:nvSpPr>
          <p:spPr>
            <a:xfrm>
              <a:off x="2296712" y="3257875"/>
              <a:ext cx="11227" cy="11820"/>
            </a:xfrm>
            <a:custGeom>
              <a:avLst/>
              <a:gdLst>
                <a:gd name="connsiteX0" fmla="*/ 2030 w 6971"/>
                <a:gd name="connsiteY0" fmla="*/ 6003 h 7339"/>
                <a:gd name="connsiteX1" fmla="*/ 4220 w 6971"/>
                <a:gd name="connsiteY1" fmla="*/ 7337 h 7339"/>
                <a:gd name="connsiteX2" fmla="*/ 6792 w 6971"/>
                <a:gd name="connsiteY2" fmla="*/ 5336 h 7339"/>
                <a:gd name="connsiteX3" fmla="*/ 3990 w 6971"/>
                <a:gd name="connsiteY3" fmla="*/ 114 h 7339"/>
                <a:gd name="connsiteX4" fmla="*/ 3935 w 6971"/>
                <a:gd name="connsiteY4" fmla="*/ 98 h 7339"/>
                <a:gd name="connsiteX5" fmla="*/ 221 w 6971"/>
                <a:gd name="connsiteY5" fmla="*/ 2286 h 7339"/>
                <a:gd name="connsiteX6" fmla="*/ 220 w 6971"/>
                <a:gd name="connsiteY6" fmla="*/ 2289 h 7339"/>
                <a:gd name="connsiteX7" fmla="*/ 220 w 6971"/>
                <a:gd name="connsiteY7" fmla="*/ 4670 h 7339"/>
                <a:gd name="connsiteX8" fmla="*/ 1744 w 6971"/>
                <a:gd name="connsiteY8" fmla="*/ 6003 h 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71" h="7339">
                  <a:moveTo>
                    <a:pt x="2030" y="6003"/>
                  </a:moveTo>
                  <a:cubicBezTo>
                    <a:pt x="2418" y="6854"/>
                    <a:pt x="3286" y="7382"/>
                    <a:pt x="4220" y="7337"/>
                  </a:cubicBezTo>
                  <a:cubicBezTo>
                    <a:pt x="5433" y="7332"/>
                    <a:pt x="6489" y="6510"/>
                    <a:pt x="6792" y="5336"/>
                  </a:cubicBezTo>
                  <a:cubicBezTo>
                    <a:pt x="7460" y="3120"/>
                    <a:pt x="6206" y="782"/>
                    <a:pt x="3990" y="114"/>
                  </a:cubicBezTo>
                  <a:cubicBezTo>
                    <a:pt x="3971" y="108"/>
                    <a:pt x="3953" y="103"/>
                    <a:pt x="3935" y="98"/>
                  </a:cubicBezTo>
                  <a:cubicBezTo>
                    <a:pt x="2305" y="-324"/>
                    <a:pt x="642" y="656"/>
                    <a:pt x="221" y="2286"/>
                  </a:cubicBezTo>
                  <a:cubicBezTo>
                    <a:pt x="220" y="2287"/>
                    <a:pt x="220" y="2288"/>
                    <a:pt x="220" y="2289"/>
                  </a:cubicBezTo>
                  <a:cubicBezTo>
                    <a:pt x="-73" y="3055"/>
                    <a:pt x="-73" y="3903"/>
                    <a:pt x="220" y="4670"/>
                  </a:cubicBezTo>
                  <a:cubicBezTo>
                    <a:pt x="561" y="5275"/>
                    <a:pt x="1099" y="5745"/>
                    <a:pt x="1744" y="600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xmlns="" id="{C4D56725-76AC-4277-BE18-063E88D06A44}"/>
                </a:ext>
              </a:extLst>
            </p:cNvPr>
            <p:cNvSpPr/>
            <p:nvPr/>
          </p:nvSpPr>
          <p:spPr>
            <a:xfrm>
              <a:off x="2200760" y="3070151"/>
              <a:ext cx="37293" cy="75103"/>
            </a:xfrm>
            <a:custGeom>
              <a:avLst/>
              <a:gdLst>
                <a:gd name="connsiteX0" fmla="*/ 17126 w 23156"/>
                <a:gd name="connsiteY0" fmla="*/ 22076 h 46633"/>
                <a:gd name="connsiteX1" fmla="*/ 10554 w 23156"/>
                <a:gd name="connsiteY1" fmla="*/ 3597 h 46633"/>
                <a:gd name="connsiteX2" fmla="*/ 267 w 23156"/>
                <a:gd name="connsiteY2" fmla="*/ 6550 h 46633"/>
                <a:gd name="connsiteX3" fmla="*/ 10840 w 23156"/>
                <a:gd name="connsiteY3" fmla="*/ 43507 h 46633"/>
                <a:gd name="connsiteX4" fmla="*/ 20031 w 23156"/>
                <a:gd name="connsiteY4" fmla="*/ 45613 h 46633"/>
                <a:gd name="connsiteX5" fmla="*/ 22937 w 23156"/>
                <a:gd name="connsiteY5" fmla="*/ 38268 h 46633"/>
                <a:gd name="connsiteX6" fmla="*/ 17126 w 23156"/>
                <a:gd name="connsiteY6" fmla="*/ 22076 h 4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156" h="46633">
                  <a:moveTo>
                    <a:pt x="17126" y="22076"/>
                  </a:moveTo>
                  <a:cubicBezTo>
                    <a:pt x="14936" y="15885"/>
                    <a:pt x="13031" y="9693"/>
                    <a:pt x="10554" y="3597"/>
                  </a:cubicBezTo>
                  <a:cubicBezTo>
                    <a:pt x="8078" y="-2499"/>
                    <a:pt x="-1733" y="-403"/>
                    <a:pt x="267" y="6550"/>
                  </a:cubicBezTo>
                  <a:cubicBezTo>
                    <a:pt x="3696" y="18361"/>
                    <a:pt x="4077" y="33125"/>
                    <a:pt x="10840" y="43507"/>
                  </a:cubicBezTo>
                  <a:cubicBezTo>
                    <a:pt x="12796" y="46627"/>
                    <a:pt x="16911" y="47570"/>
                    <a:pt x="20031" y="45613"/>
                  </a:cubicBezTo>
                  <a:cubicBezTo>
                    <a:pt x="22502" y="44064"/>
                    <a:pt x="23679" y="41089"/>
                    <a:pt x="22937" y="38268"/>
                  </a:cubicBezTo>
                  <a:cubicBezTo>
                    <a:pt x="21603" y="32934"/>
                    <a:pt x="19031" y="27505"/>
                    <a:pt x="17126" y="2207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xmlns="" id="{D78A06EE-0D88-4B43-8E42-0231F36F3C34}"/>
                </a:ext>
              </a:extLst>
            </p:cNvPr>
            <p:cNvSpPr/>
            <p:nvPr/>
          </p:nvSpPr>
          <p:spPr>
            <a:xfrm>
              <a:off x="2237041" y="3076860"/>
              <a:ext cx="24526" cy="25211"/>
            </a:xfrm>
            <a:custGeom>
              <a:avLst/>
              <a:gdLst>
                <a:gd name="connsiteX0" fmla="*/ 7553 w 15229"/>
                <a:gd name="connsiteY0" fmla="*/ 193 h 15654"/>
                <a:gd name="connsiteX1" fmla="*/ 238 w 15229"/>
                <a:gd name="connsiteY1" fmla="*/ 4497 h 15654"/>
                <a:gd name="connsiteX2" fmla="*/ 218 w 15229"/>
                <a:gd name="connsiteY2" fmla="*/ 4575 h 15654"/>
                <a:gd name="connsiteX3" fmla="*/ 4314 w 15229"/>
                <a:gd name="connsiteY3" fmla="*/ 12100 h 15654"/>
                <a:gd name="connsiteX4" fmla="*/ 4314 w 15229"/>
                <a:gd name="connsiteY4" fmla="*/ 12100 h 15654"/>
                <a:gd name="connsiteX5" fmla="*/ 4314 w 15229"/>
                <a:gd name="connsiteY5" fmla="*/ 12100 h 15654"/>
                <a:gd name="connsiteX6" fmla="*/ 5648 w 15229"/>
                <a:gd name="connsiteY6" fmla="*/ 13814 h 15654"/>
                <a:gd name="connsiteX7" fmla="*/ 9648 w 15229"/>
                <a:gd name="connsiteY7" fmla="*/ 15529 h 15654"/>
                <a:gd name="connsiteX8" fmla="*/ 9648 w 15229"/>
                <a:gd name="connsiteY8" fmla="*/ 15529 h 15654"/>
                <a:gd name="connsiteX9" fmla="*/ 13554 w 15229"/>
                <a:gd name="connsiteY9" fmla="*/ 13909 h 15654"/>
                <a:gd name="connsiteX10" fmla="*/ 13554 w 15229"/>
                <a:gd name="connsiteY10" fmla="*/ 13909 h 15654"/>
                <a:gd name="connsiteX11" fmla="*/ 14982 w 15229"/>
                <a:gd name="connsiteY11" fmla="*/ 8099 h 15654"/>
                <a:gd name="connsiteX12" fmla="*/ 7553 w 15229"/>
                <a:gd name="connsiteY12" fmla="*/ 193 h 15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229" h="15654">
                  <a:moveTo>
                    <a:pt x="7553" y="193"/>
                  </a:moveTo>
                  <a:cubicBezTo>
                    <a:pt x="4345" y="-638"/>
                    <a:pt x="1070" y="1288"/>
                    <a:pt x="238" y="4497"/>
                  </a:cubicBezTo>
                  <a:cubicBezTo>
                    <a:pt x="231" y="4523"/>
                    <a:pt x="225" y="4549"/>
                    <a:pt x="218" y="4575"/>
                  </a:cubicBezTo>
                  <a:cubicBezTo>
                    <a:pt x="-652" y="7775"/>
                    <a:pt x="1154" y="11094"/>
                    <a:pt x="4314" y="12100"/>
                  </a:cubicBezTo>
                  <a:lnTo>
                    <a:pt x="4314" y="12100"/>
                  </a:lnTo>
                  <a:lnTo>
                    <a:pt x="4314" y="12100"/>
                  </a:lnTo>
                  <a:lnTo>
                    <a:pt x="5648" y="13814"/>
                  </a:lnTo>
                  <a:cubicBezTo>
                    <a:pt x="6636" y="14984"/>
                    <a:pt x="8119" y="15620"/>
                    <a:pt x="9648" y="15529"/>
                  </a:cubicBezTo>
                  <a:lnTo>
                    <a:pt x="9648" y="15529"/>
                  </a:lnTo>
                  <a:cubicBezTo>
                    <a:pt x="11168" y="15951"/>
                    <a:pt x="12779" y="15283"/>
                    <a:pt x="13554" y="13909"/>
                  </a:cubicBezTo>
                  <a:lnTo>
                    <a:pt x="13554" y="13909"/>
                  </a:lnTo>
                  <a:cubicBezTo>
                    <a:pt x="15048" y="12375"/>
                    <a:pt x="15595" y="10152"/>
                    <a:pt x="14982" y="8099"/>
                  </a:cubicBezTo>
                  <a:cubicBezTo>
                    <a:pt x="13829" y="4476"/>
                    <a:pt x="11097" y="1570"/>
                    <a:pt x="7553" y="19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xmlns="" id="{5426EFFF-F7AF-4DA4-80AF-87ACD2AFB3C4}"/>
                </a:ext>
              </a:extLst>
            </p:cNvPr>
            <p:cNvSpPr/>
            <p:nvPr/>
          </p:nvSpPr>
          <p:spPr>
            <a:xfrm>
              <a:off x="2324032" y="3484297"/>
              <a:ext cx="41219" cy="130234"/>
            </a:xfrm>
            <a:custGeom>
              <a:avLst/>
              <a:gdLst>
                <a:gd name="connsiteX0" fmla="*/ 10689 w 25594"/>
                <a:gd name="connsiteY0" fmla="*/ 59723 h 80865"/>
                <a:gd name="connsiteX1" fmla="*/ 15070 w 25594"/>
                <a:gd name="connsiteY1" fmla="*/ 78773 h 80865"/>
                <a:gd name="connsiteX2" fmla="*/ 20646 w 25594"/>
                <a:gd name="connsiteY2" fmla="*/ 80341 h 80865"/>
                <a:gd name="connsiteX3" fmla="*/ 22214 w 25594"/>
                <a:gd name="connsiteY3" fmla="*/ 78773 h 80865"/>
                <a:gd name="connsiteX4" fmla="*/ 22214 w 25594"/>
                <a:gd name="connsiteY4" fmla="*/ 40101 h 80865"/>
                <a:gd name="connsiteX5" fmla="*/ 15166 w 25594"/>
                <a:gd name="connsiteY5" fmla="*/ 22290 h 80865"/>
                <a:gd name="connsiteX6" fmla="*/ 8879 w 25594"/>
                <a:gd name="connsiteY6" fmla="*/ 4287 h 80865"/>
                <a:gd name="connsiteX7" fmla="*/ 211 w 25594"/>
                <a:gd name="connsiteY7" fmla="*/ 4287 h 80865"/>
                <a:gd name="connsiteX8" fmla="*/ 7641 w 25594"/>
                <a:gd name="connsiteY8" fmla="*/ 40101 h 80865"/>
                <a:gd name="connsiteX9" fmla="*/ 10689 w 25594"/>
                <a:gd name="connsiteY9" fmla="*/ 59723 h 8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4" h="80865">
                  <a:moveTo>
                    <a:pt x="10689" y="59723"/>
                  </a:moveTo>
                  <a:cubicBezTo>
                    <a:pt x="10835" y="66305"/>
                    <a:pt x="12326" y="72788"/>
                    <a:pt x="15070" y="78773"/>
                  </a:cubicBezTo>
                  <a:cubicBezTo>
                    <a:pt x="16177" y="80746"/>
                    <a:pt x="18674" y="81447"/>
                    <a:pt x="20646" y="80341"/>
                  </a:cubicBezTo>
                  <a:cubicBezTo>
                    <a:pt x="21303" y="79972"/>
                    <a:pt x="21846" y="79430"/>
                    <a:pt x="22214" y="78773"/>
                  </a:cubicBezTo>
                  <a:cubicBezTo>
                    <a:pt x="28120" y="67152"/>
                    <a:pt x="25071" y="52293"/>
                    <a:pt x="22214" y="40101"/>
                  </a:cubicBezTo>
                  <a:cubicBezTo>
                    <a:pt x="20547" y="33916"/>
                    <a:pt x="18182" y="27941"/>
                    <a:pt x="15166" y="22290"/>
                  </a:cubicBezTo>
                  <a:cubicBezTo>
                    <a:pt x="11578" y="16919"/>
                    <a:pt x="9415" y="10724"/>
                    <a:pt x="8879" y="4287"/>
                  </a:cubicBezTo>
                  <a:cubicBezTo>
                    <a:pt x="8879" y="-1618"/>
                    <a:pt x="878" y="-1237"/>
                    <a:pt x="211" y="4287"/>
                  </a:cubicBezTo>
                  <a:cubicBezTo>
                    <a:pt x="-1218" y="16670"/>
                    <a:pt x="4974" y="28290"/>
                    <a:pt x="7641" y="40101"/>
                  </a:cubicBezTo>
                  <a:cubicBezTo>
                    <a:pt x="9110" y="46563"/>
                    <a:pt x="10129" y="53120"/>
                    <a:pt x="10689" y="5972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xmlns="" id="{1E5F4136-4DEB-4A59-A490-EE0C16A17749}"/>
                </a:ext>
              </a:extLst>
            </p:cNvPr>
            <p:cNvSpPr/>
            <p:nvPr/>
          </p:nvSpPr>
          <p:spPr>
            <a:xfrm>
              <a:off x="2368697" y="3513840"/>
              <a:ext cx="24436" cy="62162"/>
            </a:xfrm>
            <a:custGeom>
              <a:avLst/>
              <a:gdLst>
                <a:gd name="connsiteX0" fmla="*/ 2004 w 15173"/>
                <a:gd name="connsiteY0" fmla="*/ 24615 h 38598"/>
                <a:gd name="connsiteX1" fmla="*/ 5814 w 15173"/>
                <a:gd name="connsiteY1" fmla="*/ 37474 h 38598"/>
                <a:gd name="connsiteX2" fmla="*/ 11529 w 15173"/>
                <a:gd name="connsiteY2" fmla="*/ 37474 h 38598"/>
                <a:gd name="connsiteX3" fmla="*/ 15053 w 15173"/>
                <a:gd name="connsiteY3" fmla="*/ 22615 h 38598"/>
                <a:gd name="connsiteX4" fmla="*/ 12863 w 15173"/>
                <a:gd name="connsiteY4" fmla="*/ 4898 h 38598"/>
                <a:gd name="connsiteX5" fmla="*/ 195 w 15173"/>
                <a:gd name="connsiteY5" fmla="*/ 8518 h 38598"/>
                <a:gd name="connsiteX6" fmla="*/ 2004 w 15173"/>
                <a:gd name="connsiteY6" fmla="*/ 24615 h 38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73" h="38598">
                  <a:moveTo>
                    <a:pt x="2004" y="24615"/>
                  </a:moveTo>
                  <a:cubicBezTo>
                    <a:pt x="1343" y="29251"/>
                    <a:pt x="2734" y="33946"/>
                    <a:pt x="5814" y="37474"/>
                  </a:cubicBezTo>
                  <a:cubicBezTo>
                    <a:pt x="7424" y="38974"/>
                    <a:pt x="9920" y="38974"/>
                    <a:pt x="11529" y="37474"/>
                  </a:cubicBezTo>
                  <a:cubicBezTo>
                    <a:pt x="15720" y="33949"/>
                    <a:pt x="15244" y="27949"/>
                    <a:pt x="15053" y="22615"/>
                  </a:cubicBezTo>
                  <a:cubicBezTo>
                    <a:pt x="14899" y="16652"/>
                    <a:pt x="14165" y="10719"/>
                    <a:pt x="12863" y="4898"/>
                  </a:cubicBezTo>
                  <a:cubicBezTo>
                    <a:pt x="10958" y="-3674"/>
                    <a:pt x="-1710" y="-55"/>
                    <a:pt x="195" y="8518"/>
                  </a:cubicBezTo>
                  <a:cubicBezTo>
                    <a:pt x="1272" y="13819"/>
                    <a:pt x="1878" y="19206"/>
                    <a:pt x="2004" y="2461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xmlns="" id="{8FBFBA4C-FEF4-44F6-9E45-42F962E1A538}"/>
                </a:ext>
              </a:extLst>
            </p:cNvPr>
            <p:cNvSpPr/>
            <p:nvPr/>
          </p:nvSpPr>
          <p:spPr>
            <a:xfrm>
              <a:off x="2371234" y="3703969"/>
              <a:ext cx="23530" cy="30886"/>
            </a:xfrm>
            <a:custGeom>
              <a:avLst/>
              <a:gdLst>
                <a:gd name="connsiteX0" fmla="*/ 7669 w 14610"/>
                <a:gd name="connsiteY0" fmla="*/ 0 h 19178"/>
                <a:gd name="connsiteX1" fmla="*/ 144 w 14610"/>
                <a:gd name="connsiteY1" fmla="*/ 7716 h 19178"/>
                <a:gd name="connsiteX2" fmla="*/ 144 w 14610"/>
                <a:gd name="connsiteY2" fmla="*/ 12288 h 19178"/>
                <a:gd name="connsiteX3" fmla="*/ 906 w 14610"/>
                <a:gd name="connsiteY3" fmla="*/ 14193 h 19178"/>
                <a:gd name="connsiteX4" fmla="*/ 906 w 14610"/>
                <a:gd name="connsiteY4" fmla="*/ 14193 h 19178"/>
                <a:gd name="connsiteX5" fmla="*/ 1668 w 14610"/>
                <a:gd name="connsiteY5" fmla="*/ 16003 h 19178"/>
                <a:gd name="connsiteX6" fmla="*/ 10542 w 14610"/>
                <a:gd name="connsiteY6" fmla="*/ 18273 h 19178"/>
                <a:gd name="connsiteX7" fmla="*/ 12812 w 14610"/>
                <a:gd name="connsiteY7" fmla="*/ 16003 h 19178"/>
                <a:gd name="connsiteX8" fmla="*/ 13574 w 14610"/>
                <a:gd name="connsiteY8" fmla="*/ 14288 h 19178"/>
                <a:gd name="connsiteX9" fmla="*/ 14432 w 14610"/>
                <a:gd name="connsiteY9" fmla="*/ 12097 h 19178"/>
                <a:gd name="connsiteX10" fmla="*/ 14432 w 14610"/>
                <a:gd name="connsiteY10" fmla="*/ 7525 h 19178"/>
                <a:gd name="connsiteX11" fmla="*/ 7669 w 14610"/>
                <a:gd name="connsiteY11" fmla="*/ 0 h 1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0" h="19178">
                  <a:moveTo>
                    <a:pt x="7669" y="0"/>
                  </a:moveTo>
                  <a:cubicBezTo>
                    <a:pt x="3483" y="104"/>
                    <a:pt x="143" y="3528"/>
                    <a:pt x="144" y="7716"/>
                  </a:cubicBezTo>
                  <a:cubicBezTo>
                    <a:pt x="-48" y="9233"/>
                    <a:pt x="-48" y="10770"/>
                    <a:pt x="144" y="12288"/>
                  </a:cubicBezTo>
                  <a:cubicBezTo>
                    <a:pt x="439" y="12906"/>
                    <a:pt x="693" y="13542"/>
                    <a:pt x="906" y="14193"/>
                  </a:cubicBezTo>
                  <a:lnTo>
                    <a:pt x="906" y="14193"/>
                  </a:lnTo>
                  <a:cubicBezTo>
                    <a:pt x="1102" y="14819"/>
                    <a:pt x="1357" y="15425"/>
                    <a:pt x="1668" y="16003"/>
                  </a:cubicBezTo>
                  <a:cubicBezTo>
                    <a:pt x="3492" y="19080"/>
                    <a:pt x="7465" y="20096"/>
                    <a:pt x="10542" y="18273"/>
                  </a:cubicBezTo>
                  <a:cubicBezTo>
                    <a:pt x="11478" y="17718"/>
                    <a:pt x="12258" y="16938"/>
                    <a:pt x="12812" y="16003"/>
                  </a:cubicBezTo>
                  <a:lnTo>
                    <a:pt x="13574" y="14288"/>
                  </a:lnTo>
                  <a:cubicBezTo>
                    <a:pt x="13973" y="13607"/>
                    <a:pt x="14263" y="12868"/>
                    <a:pt x="14432" y="12097"/>
                  </a:cubicBezTo>
                  <a:cubicBezTo>
                    <a:pt x="14671" y="10582"/>
                    <a:pt x="14671" y="9040"/>
                    <a:pt x="14432" y="7525"/>
                  </a:cubicBezTo>
                  <a:cubicBezTo>
                    <a:pt x="14366" y="3682"/>
                    <a:pt x="11483" y="474"/>
                    <a:pt x="7669" y="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xmlns="" id="{CF52A021-48C4-45A3-BD6B-1B9B6503E08C}"/>
                </a:ext>
              </a:extLst>
            </p:cNvPr>
            <p:cNvSpPr/>
            <p:nvPr/>
          </p:nvSpPr>
          <p:spPr>
            <a:xfrm>
              <a:off x="2424220" y="3977451"/>
              <a:ext cx="32036" cy="91680"/>
            </a:xfrm>
            <a:custGeom>
              <a:avLst/>
              <a:gdLst>
                <a:gd name="connsiteX0" fmla="*/ 17536 w 19892"/>
                <a:gd name="connsiteY0" fmla="*/ 18117 h 56926"/>
                <a:gd name="connsiteX1" fmla="*/ 17536 w 19892"/>
                <a:gd name="connsiteY1" fmla="*/ 7735 h 56926"/>
                <a:gd name="connsiteX2" fmla="*/ 13084 w 19892"/>
                <a:gd name="connsiteY2" fmla="*/ 196 h 56926"/>
                <a:gd name="connsiteX3" fmla="*/ 7344 w 19892"/>
                <a:gd name="connsiteY3" fmla="*/ 1639 h 56926"/>
                <a:gd name="connsiteX4" fmla="*/ 486 w 19892"/>
                <a:gd name="connsiteY4" fmla="*/ 27166 h 56926"/>
                <a:gd name="connsiteX5" fmla="*/ 2010 w 19892"/>
                <a:gd name="connsiteY5" fmla="*/ 40882 h 56926"/>
                <a:gd name="connsiteX6" fmla="*/ 6868 w 19892"/>
                <a:gd name="connsiteY6" fmla="*/ 54884 h 56926"/>
                <a:gd name="connsiteX7" fmla="*/ 16160 w 19892"/>
                <a:gd name="connsiteY7" fmla="*/ 55117 h 56926"/>
                <a:gd name="connsiteX8" fmla="*/ 16393 w 19892"/>
                <a:gd name="connsiteY8" fmla="*/ 54884 h 56926"/>
                <a:gd name="connsiteX9" fmla="*/ 18203 w 19892"/>
                <a:gd name="connsiteY9" fmla="*/ 30309 h 56926"/>
                <a:gd name="connsiteX10" fmla="*/ 17536 w 19892"/>
                <a:gd name="connsiteY10" fmla="*/ 18117 h 5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92" h="56926">
                  <a:moveTo>
                    <a:pt x="17536" y="18117"/>
                  </a:moveTo>
                  <a:cubicBezTo>
                    <a:pt x="16868" y="14689"/>
                    <a:pt x="16868" y="11163"/>
                    <a:pt x="17536" y="7735"/>
                  </a:cubicBezTo>
                  <a:cubicBezTo>
                    <a:pt x="18388" y="4423"/>
                    <a:pt x="16395" y="1048"/>
                    <a:pt x="13084" y="196"/>
                  </a:cubicBezTo>
                  <a:cubicBezTo>
                    <a:pt x="11050" y="-328"/>
                    <a:pt x="8889" y="215"/>
                    <a:pt x="7344" y="1639"/>
                  </a:cubicBezTo>
                  <a:cubicBezTo>
                    <a:pt x="1370" y="8701"/>
                    <a:pt x="-1144" y="18060"/>
                    <a:pt x="486" y="27166"/>
                  </a:cubicBezTo>
                  <a:cubicBezTo>
                    <a:pt x="486" y="31738"/>
                    <a:pt x="1439" y="36691"/>
                    <a:pt x="2010" y="40882"/>
                  </a:cubicBezTo>
                  <a:cubicBezTo>
                    <a:pt x="1969" y="45969"/>
                    <a:pt x="3685" y="50915"/>
                    <a:pt x="6868" y="54884"/>
                  </a:cubicBezTo>
                  <a:cubicBezTo>
                    <a:pt x="9369" y="57514"/>
                    <a:pt x="13529" y="57618"/>
                    <a:pt x="16160" y="55117"/>
                  </a:cubicBezTo>
                  <a:cubicBezTo>
                    <a:pt x="16239" y="55041"/>
                    <a:pt x="16317" y="54963"/>
                    <a:pt x="16393" y="54884"/>
                  </a:cubicBezTo>
                  <a:cubicBezTo>
                    <a:pt x="22299" y="48407"/>
                    <a:pt x="19155" y="38024"/>
                    <a:pt x="18203" y="30309"/>
                  </a:cubicBezTo>
                  <a:cubicBezTo>
                    <a:pt x="17917" y="26213"/>
                    <a:pt x="17822" y="22022"/>
                    <a:pt x="17536" y="1811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xmlns="" id="{F8C7B7AA-1436-4A46-9AB5-C8CCC1D43488}"/>
                </a:ext>
              </a:extLst>
            </p:cNvPr>
            <p:cNvSpPr/>
            <p:nvPr/>
          </p:nvSpPr>
          <p:spPr>
            <a:xfrm>
              <a:off x="2372508" y="3984521"/>
              <a:ext cx="26796" cy="82701"/>
            </a:xfrm>
            <a:custGeom>
              <a:avLst/>
              <a:gdLst>
                <a:gd name="connsiteX0" fmla="*/ 2020 w 16638"/>
                <a:gd name="connsiteY0" fmla="*/ 4869 h 51351"/>
                <a:gd name="connsiteX1" fmla="*/ 19 w 16638"/>
                <a:gd name="connsiteY1" fmla="*/ 31158 h 51351"/>
                <a:gd name="connsiteX2" fmla="*/ 8306 w 16638"/>
                <a:gd name="connsiteY2" fmla="*/ 51351 h 51351"/>
                <a:gd name="connsiteX3" fmla="*/ 16593 w 16638"/>
                <a:gd name="connsiteY3" fmla="*/ 33349 h 51351"/>
                <a:gd name="connsiteX4" fmla="*/ 14688 w 16638"/>
                <a:gd name="connsiteY4" fmla="*/ 4774 h 51351"/>
                <a:gd name="connsiteX5" fmla="*/ 6567 w 16638"/>
                <a:gd name="connsiteY5" fmla="*/ 253 h 51351"/>
                <a:gd name="connsiteX6" fmla="*/ 2020 w 16638"/>
                <a:gd name="connsiteY6" fmla="*/ 4869 h 51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" h="51351">
                  <a:moveTo>
                    <a:pt x="2020" y="4869"/>
                  </a:moveTo>
                  <a:cubicBezTo>
                    <a:pt x="544" y="13552"/>
                    <a:pt x="-126" y="22352"/>
                    <a:pt x="19" y="31158"/>
                  </a:cubicBezTo>
                  <a:cubicBezTo>
                    <a:pt x="19" y="36968"/>
                    <a:pt x="19" y="51351"/>
                    <a:pt x="8306" y="51351"/>
                  </a:cubicBezTo>
                  <a:cubicBezTo>
                    <a:pt x="16593" y="51351"/>
                    <a:pt x="16593" y="38874"/>
                    <a:pt x="16593" y="33349"/>
                  </a:cubicBezTo>
                  <a:cubicBezTo>
                    <a:pt x="16822" y="23786"/>
                    <a:pt x="16184" y="14222"/>
                    <a:pt x="14688" y="4774"/>
                  </a:cubicBezTo>
                  <a:cubicBezTo>
                    <a:pt x="13694" y="1283"/>
                    <a:pt x="10058" y="-741"/>
                    <a:pt x="6567" y="253"/>
                  </a:cubicBezTo>
                  <a:cubicBezTo>
                    <a:pt x="4345" y="886"/>
                    <a:pt x="2619" y="2638"/>
                    <a:pt x="2020" y="486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xmlns="" id="{CC6AD756-F740-4C15-8409-01508B6C80D3}"/>
                </a:ext>
              </a:extLst>
            </p:cNvPr>
            <p:cNvSpPr/>
            <p:nvPr/>
          </p:nvSpPr>
          <p:spPr>
            <a:xfrm>
              <a:off x="2319617" y="3975464"/>
              <a:ext cx="30946" cy="71930"/>
            </a:xfrm>
            <a:custGeom>
              <a:avLst/>
              <a:gdLst>
                <a:gd name="connsiteX0" fmla="*/ 6191 w 19215"/>
                <a:gd name="connsiteY0" fmla="*/ 4206 h 44663"/>
                <a:gd name="connsiteX1" fmla="*/ 857 w 19215"/>
                <a:gd name="connsiteY1" fmla="*/ 22589 h 44663"/>
                <a:gd name="connsiteX2" fmla="*/ 1904 w 19215"/>
                <a:gd name="connsiteY2" fmla="*/ 41068 h 44663"/>
                <a:gd name="connsiteX3" fmla="*/ 10741 w 19215"/>
                <a:gd name="connsiteY3" fmla="*/ 43949 h 44663"/>
                <a:gd name="connsiteX4" fmla="*/ 11429 w 19215"/>
                <a:gd name="connsiteY4" fmla="*/ 43545 h 44663"/>
                <a:gd name="connsiteX5" fmla="*/ 19145 w 19215"/>
                <a:gd name="connsiteY5" fmla="*/ 7731 h 44663"/>
                <a:gd name="connsiteX6" fmla="*/ 13419 w 19215"/>
                <a:gd name="connsiteY6" fmla="*/ 70 h 44663"/>
                <a:gd name="connsiteX7" fmla="*/ 6191 w 19215"/>
                <a:gd name="connsiteY7" fmla="*/ 4206 h 4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15" h="44663">
                  <a:moveTo>
                    <a:pt x="6191" y="4206"/>
                  </a:moveTo>
                  <a:cubicBezTo>
                    <a:pt x="3102" y="9875"/>
                    <a:pt x="1283" y="16148"/>
                    <a:pt x="857" y="22589"/>
                  </a:cubicBezTo>
                  <a:cubicBezTo>
                    <a:pt x="-572" y="28722"/>
                    <a:pt x="-208" y="35136"/>
                    <a:pt x="1904" y="41068"/>
                  </a:cubicBezTo>
                  <a:cubicBezTo>
                    <a:pt x="3549" y="44304"/>
                    <a:pt x="7506" y="45593"/>
                    <a:pt x="10741" y="43949"/>
                  </a:cubicBezTo>
                  <a:cubicBezTo>
                    <a:pt x="10979" y="43828"/>
                    <a:pt x="11209" y="43693"/>
                    <a:pt x="11429" y="43545"/>
                  </a:cubicBezTo>
                  <a:cubicBezTo>
                    <a:pt x="21812" y="36210"/>
                    <a:pt x="18287" y="18970"/>
                    <a:pt x="19145" y="7731"/>
                  </a:cubicBezTo>
                  <a:cubicBezTo>
                    <a:pt x="19679" y="4034"/>
                    <a:pt x="17116" y="604"/>
                    <a:pt x="13419" y="70"/>
                  </a:cubicBezTo>
                  <a:cubicBezTo>
                    <a:pt x="10346" y="-374"/>
                    <a:pt x="7365" y="1331"/>
                    <a:pt x="6191" y="420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xmlns="" id="{6586D374-32FB-477F-AE6F-D78883F2276F}"/>
                </a:ext>
              </a:extLst>
            </p:cNvPr>
            <p:cNvSpPr/>
            <p:nvPr/>
          </p:nvSpPr>
          <p:spPr>
            <a:xfrm>
              <a:off x="2278444" y="3961212"/>
              <a:ext cx="24789" cy="56308"/>
            </a:xfrm>
            <a:custGeom>
              <a:avLst/>
              <a:gdLst>
                <a:gd name="connsiteX0" fmla="*/ 10420 w 15392"/>
                <a:gd name="connsiteY0" fmla="*/ 197 h 34963"/>
                <a:gd name="connsiteX1" fmla="*/ 3202 w 15392"/>
                <a:gd name="connsiteY1" fmla="*/ 4399 h 34963"/>
                <a:gd name="connsiteX2" fmla="*/ 3181 w 15392"/>
                <a:gd name="connsiteY2" fmla="*/ 4483 h 34963"/>
                <a:gd name="connsiteX3" fmla="*/ 704 w 15392"/>
                <a:gd name="connsiteY3" fmla="*/ 19628 h 34963"/>
                <a:gd name="connsiteX4" fmla="*/ 2990 w 15392"/>
                <a:gd name="connsiteY4" fmla="*/ 33820 h 34963"/>
                <a:gd name="connsiteX5" fmla="*/ 6610 w 15392"/>
                <a:gd name="connsiteY5" fmla="*/ 34868 h 34963"/>
                <a:gd name="connsiteX6" fmla="*/ 14706 w 15392"/>
                <a:gd name="connsiteY6" fmla="*/ 6293 h 34963"/>
                <a:gd name="connsiteX7" fmla="*/ 10420 w 15392"/>
                <a:gd name="connsiteY7" fmla="*/ 197 h 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92" h="34963">
                  <a:moveTo>
                    <a:pt x="10420" y="197"/>
                  </a:moveTo>
                  <a:cubicBezTo>
                    <a:pt x="7266" y="-635"/>
                    <a:pt x="4035" y="1246"/>
                    <a:pt x="3202" y="4399"/>
                  </a:cubicBezTo>
                  <a:cubicBezTo>
                    <a:pt x="3195" y="4427"/>
                    <a:pt x="3188" y="4455"/>
                    <a:pt x="3181" y="4483"/>
                  </a:cubicBezTo>
                  <a:cubicBezTo>
                    <a:pt x="2323" y="9532"/>
                    <a:pt x="1657" y="14580"/>
                    <a:pt x="704" y="19628"/>
                  </a:cubicBezTo>
                  <a:cubicBezTo>
                    <a:pt x="-248" y="24676"/>
                    <a:pt x="-820" y="30391"/>
                    <a:pt x="2990" y="33820"/>
                  </a:cubicBezTo>
                  <a:cubicBezTo>
                    <a:pt x="3937" y="34767"/>
                    <a:pt x="5303" y="35162"/>
                    <a:pt x="6610" y="34868"/>
                  </a:cubicBezTo>
                  <a:cubicBezTo>
                    <a:pt x="16135" y="31534"/>
                    <a:pt x="16135" y="14294"/>
                    <a:pt x="14706" y="6293"/>
                  </a:cubicBezTo>
                  <a:cubicBezTo>
                    <a:pt x="14765" y="3542"/>
                    <a:pt x="13028" y="1072"/>
                    <a:pt x="10420" y="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xmlns="" id="{3218E38A-7A9B-4794-B541-12A5986C53F2}"/>
                </a:ext>
              </a:extLst>
            </p:cNvPr>
            <p:cNvSpPr/>
            <p:nvPr/>
          </p:nvSpPr>
          <p:spPr>
            <a:xfrm>
              <a:off x="2220096" y="3946975"/>
              <a:ext cx="28757" cy="57637"/>
            </a:xfrm>
            <a:custGeom>
              <a:avLst/>
              <a:gdLst>
                <a:gd name="connsiteX0" fmla="*/ 3597 w 17856"/>
                <a:gd name="connsiteY0" fmla="*/ 2845 h 35788"/>
                <a:gd name="connsiteX1" fmla="*/ 358 w 17856"/>
                <a:gd name="connsiteY1" fmla="*/ 16466 h 35788"/>
                <a:gd name="connsiteX2" fmla="*/ 1025 w 17856"/>
                <a:gd name="connsiteY2" fmla="*/ 28562 h 35788"/>
                <a:gd name="connsiteX3" fmla="*/ 1025 w 17856"/>
                <a:gd name="connsiteY3" fmla="*/ 30944 h 35788"/>
                <a:gd name="connsiteX4" fmla="*/ 9095 w 17856"/>
                <a:gd name="connsiteY4" fmla="*/ 35556 h 35788"/>
                <a:gd name="connsiteX5" fmla="*/ 11979 w 17856"/>
                <a:gd name="connsiteY5" fmla="*/ 33896 h 35788"/>
                <a:gd name="connsiteX6" fmla="*/ 17789 w 17856"/>
                <a:gd name="connsiteY6" fmla="*/ 9132 h 35788"/>
                <a:gd name="connsiteX7" fmla="*/ 10795 w 17856"/>
                <a:gd name="connsiteY7" fmla="*/ 67 h 35788"/>
                <a:gd name="connsiteX8" fmla="*/ 3597 w 17856"/>
                <a:gd name="connsiteY8" fmla="*/ 2845 h 35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856" h="35788">
                  <a:moveTo>
                    <a:pt x="3597" y="2845"/>
                  </a:moveTo>
                  <a:cubicBezTo>
                    <a:pt x="1617" y="7123"/>
                    <a:pt x="516" y="11755"/>
                    <a:pt x="358" y="16466"/>
                  </a:cubicBezTo>
                  <a:cubicBezTo>
                    <a:pt x="-287" y="20499"/>
                    <a:pt x="-59" y="24624"/>
                    <a:pt x="1025" y="28562"/>
                  </a:cubicBezTo>
                  <a:cubicBezTo>
                    <a:pt x="944" y="29354"/>
                    <a:pt x="944" y="30152"/>
                    <a:pt x="1025" y="30944"/>
                  </a:cubicBezTo>
                  <a:cubicBezTo>
                    <a:pt x="1980" y="34446"/>
                    <a:pt x="5593" y="36511"/>
                    <a:pt x="9095" y="35556"/>
                  </a:cubicBezTo>
                  <a:cubicBezTo>
                    <a:pt x="10182" y="35259"/>
                    <a:pt x="11176" y="34688"/>
                    <a:pt x="11979" y="33896"/>
                  </a:cubicBezTo>
                  <a:cubicBezTo>
                    <a:pt x="20170" y="27420"/>
                    <a:pt x="14836" y="17514"/>
                    <a:pt x="17789" y="9132"/>
                  </a:cubicBezTo>
                  <a:cubicBezTo>
                    <a:pt x="18361" y="4697"/>
                    <a:pt x="15230" y="638"/>
                    <a:pt x="10795" y="67"/>
                  </a:cubicBezTo>
                  <a:cubicBezTo>
                    <a:pt x="8080" y="-283"/>
                    <a:pt x="5372" y="762"/>
                    <a:pt x="3597" y="2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xmlns="" id="{9D0B57D8-99D4-4C2C-B122-C00933A96FEE}"/>
                </a:ext>
              </a:extLst>
            </p:cNvPr>
            <p:cNvSpPr/>
            <p:nvPr/>
          </p:nvSpPr>
          <p:spPr>
            <a:xfrm>
              <a:off x="2169820" y="3939089"/>
              <a:ext cx="35813" cy="35624"/>
            </a:xfrm>
            <a:custGeom>
              <a:avLst/>
              <a:gdLst>
                <a:gd name="connsiteX0" fmla="*/ 10239 w 22237"/>
                <a:gd name="connsiteY0" fmla="*/ 1170 h 22120"/>
                <a:gd name="connsiteX1" fmla="*/ 4334 w 22237"/>
                <a:gd name="connsiteY1" fmla="*/ 5552 h 22120"/>
                <a:gd name="connsiteX2" fmla="*/ 2524 w 22237"/>
                <a:gd name="connsiteY2" fmla="*/ 7647 h 22120"/>
                <a:gd name="connsiteX3" fmla="*/ 143 w 22237"/>
                <a:gd name="connsiteY3" fmla="*/ 11648 h 22120"/>
                <a:gd name="connsiteX4" fmla="*/ 143 w 22237"/>
                <a:gd name="connsiteY4" fmla="*/ 14410 h 22120"/>
                <a:gd name="connsiteX5" fmla="*/ 2143 w 22237"/>
                <a:gd name="connsiteY5" fmla="*/ 19934 h 22120"/>
                <a:gd name="connsiteX6" fmla="*/ 9953 w 22237"/>
                <a:gd name="connsiteY6" fmla="*/ 21649 h 22120"/>
                <a:gd name="connsiteX7" fmla="*/ 11858 w 22237"/>
                <a:gd name="connsiteY7" fmla="*/ 20792 h 22120"/>
                <a:gd name="connsiteX8" fmla="*/ 13763 w 22237"/>
                <a:gd name="connsiteY8" fmla="*/ 19077 h 22120"/>
                <a:gd name="connsiteX9" fmla="*/ 15668 w 22237"/>
                <a:gd name="connsiteY9" fmla="*/ 16982 h 22120"/>
                <a:gd name="connsiteX10" fmla="*/ 16621 w 22237"/>
                <a:gd name="connsiteY10" fmla="*/ 16125 h 22120"/>
                <a:gd name="connsiteX11" fmla="*/ 18335 w 22237"/>
                <a:gd name="connsiteY11" fmla="*/ 15172 h 22120"/>
                <a:gd name="connsiteX12" fmla="*/ 21098 w 22237"/>
                <a:gd name="connsiteY12" fmla="*/ 4028 h 22120"/>
                <a:gd name="connsiteX13" fmla="*/ 10632 w 22237"/>
                <a:gd name="connsiteY13" fmla="*/ 941 h 22120"/>
                <a:gd name="connsiteX14" fmla="*/ 10239 w 22237"/>
                <a:gd name="connsiteY14" fmla="*/ 1170 h 22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237" h="22120">
                  <a:moveTo>
                    <a:pt x="10239" y="1170"/>
                  </a:moveTo>
                  <a:cubicBezTo>
                    <a:pt x="8097" y="2381"/>
                    <a:pt x="6113" y="3852"/>
                    <a:pt x="4334" y="5552"/>
                  </a:cubicBezTo>
                  <a:cubicBezTo>
                    <a:pt x="3680" y="6205"/>
                    <a:pt x="3076" y="6906"/>
                    <a:pt x="2524" y="7647"/>
                  </a:cubicBezTo>
                  <a:cubicBezTo>
                    <a:pt x="1445" y="8789"/>
                    <a:pt x="632" y="10155"/>
                    <a:pt x="143" y="11648"/>
                  </a:cubicBezTo>
                  <a:cubicBezTo>
                    <a:pt x="-48" y="12559"/>
                    <a:pt x="-48" y="13499"/>
                    <a:pt x="143" y="14410"/>
                  </a:cubicBezTo>
                  <a:cubicBezTo>
                    <a:pt x="-14" y="16453"/>
                    <a:pt x="715" y="18465"/>
                    <a:pt x="2143" y="19934"/>
                  </a:cubicBezTo>
                  <a:cubicBezTo>
                    <a:pt x="4179" y="22000"/>
                    <a:pt x="7240" y="22672"/>
                    <a:pt x="9953" y="21649"/>
                  </a:cubicBezTo>
                  <a:lnTo>
                    <a:pt x="11858" y="20792"/>
                  </a:lnTo>
                  <a:cubicBezTo>
                    <a:pt x="12619" y="20377"/>
                    <a:pt x="13272" y="19790"/>
                    <a:pt x="13763" y="19077"/>
                  </a:cubicBezTo>
                  <a:cubicBezTo>
                    <a:pt x="14348" y="18334"/>
                    <a:pt x="14984" y="17634"/>
                    <a:pt x="15668" y="16982"/>
                  </a:cubicBezTo>
                  <a:lnTo>
                    <a:pt x="16621" y="16125"/>
                  </a:lnTo>
                  <a:lnTo>
                    <a:pt x="18335" y="15172"/>
                  </a:lnTo>
                  <a:cubicBezTo>
                    <a:pt x="22141" y="12832"/>
                    <a:pt x="23370" y="7874"/>
                    <a:pt x="21098" y="4028"/>
                  </a:cubicBezTo>
                  <a:cubicBezTo>
                    <a:pt x="19060" y="285"/>
                    <a:pt x="14375" y="-1097"/>
                    <a:pt x="10632" y="941"/>
                  </a:cubicBezTo>
                  <a:cubicBezTo>
                    <a:pt x="10499" y="1013"/>
                    <a:pt x="10368" y="1090"/>
                    <a:pt x="10239" y="117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xmlns="" id="{B82D81E4-08C8-413E-AAB8-09C017F8C961}"/>
                </a:ext>
              </a:extLst>
            </p:cNvPr>
            <p:cNvSpPr/>
            <p:nvPr/>
          </p:nvSpPr>
          <p:spPr>
            <a:xfrm>
              <a:off x="2119142" y="3909285"/>
              <a:ext cx="34141" cy="30460"/>
            </a:xfrm>
            <a:custGeom>
              <a:avLst/>
              <a:gdLst>
                <a:gd name="connsiteX0" fmla="*/ 9226 w 21199"/>
                <a:gd name="connsiteY0" fmla="*/ 1198 h 18913"/>
                <a:gd name="connsiteX1" fmla="*/ 654 w 21199"/>
                <a:gd name="connsiteY1" fmla="*/ 9389 h 18913"/>
                <a:gd name="connsiteX2" fmla="*/ 3793 w 21199"/>
                <a:gd name="connsiteY2" fmla="*/ 18280 h 18913"/>
                <a:gd name="connsiteX3" fmla="*/ 6178 w 21199"/>
                <a:gd name="connsiteY3" fmla="*/ 18914 h 18913"/>
                <a:gd name="connsiteX4" fmla="*/ 11417 w 21199"/>
                <a:gd name="connsiteY4" fmla="*/ 17771 h 18913"/>
                <a:gd name="connsiteX5" fmla="*/ 17227 w 21199"/>
                <a:gd name="connsiteY5" fmla="*/ 14818 h 18913"/>
                <a:gd name="connsiteX6" fmla="*/ 20084 w 21199"/>
                <a:gd name="connsiteY6" fmla="*/ 3674 h 18913"/>
                <a:gd name="connsiteX7" fmla="*/ 9226 w 21199"/>
                <a:gd name="connsiteY7" fmla="*/ 1197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99" h="18913">
                  <a:moveTo>
                    <a:pt x="9226" y="1198"/>
                  </a:moveTo>
                  <a:cubicBezTo>
                    <a:pt x="5798" y="3260"/>
                    <a:pt x="2870" y="6058"/>
                    <a:pt x="654" y="9389"/>
                  </a:cubicBezTo>
                  <a:cubicBezTo>
                    <a:pt x="-935" y="12711"/>
                    <a:pt x="471" y="16692"/>
                    <a:pt x="3793" y="18280"/>
                  </a:cubicBezTo>
                  <a:cubicBezTo>
                    <a:pt x="4542" y="18638"/>
                    <a:pt x="5351" y="18853"/>
                    <a:pt x="6178" y="18914"/>
                  </a:cubicBezTo>
                  <a:cubicBezTo>
                    <a:pt x="7963" y="18736"/>
                    <a:pt x="9721" y="18353"/>
                    <a:pt x="11417" y="17771"/>
                  </a:cubicBezTo>
                  <a:cubicBezTo>
                    <a:pt x="13417" y="16914"/>
                    <a:pt x="15227" y="15771"/>
                    <a:pt x="17227" y="14818"/>
                  </a:cubicBezTo>
                  <a:cubicBezTo>
                    <a:pt x="21067" y="12510"/>
                    <a:pt x="22340" y="7545"/>
                    <a:pt x="20084" y="3674"/>
                  </a:cubicBezTo>
                  <a:cubicBezTo>
                    <a:pt x="17759" y="6"/>
                    <a:pt x="12911" y="-1099"/>
                    <a:pt x="9226" y="11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xmlns="" id="{73AAB4A4-9099-4AD9-BA2C-FC4C8CC1D3E2}"/>
                </a:ext>
              </a:extLst>
            </p:cNvPr>
            <p:cNvSpPr/>
            <p:nvPr/>
          </p:nvSpPr>
          <p:spPr>
            <a:xfrm>
              <a:off x="2079447" y="3886515"/>
              <a:ext cx="20557" cy="18410"/>
            </a:xfrm>
            <a:custGeom>
              <a:avLst/>
              <a:gdLst>
                <a:gd name="connsiteX0" fmla="*/ 5585 w 12764"/>
                <a:gd name="connsiteY0" fmla="*/ 191 h 11431"/>
                <a:gd name="connsiteX1" fmla="*/ 2442 w 12764"/>
                <a:gd name="connsiteY1" fmla="*/ 1334 h 11431"/>
                <a:gd name="connsiteX2" fmla="*/ 810 w 12764"/>
                <a:gd name="connsiteY2" fmla="*/ 8561 h 11431"/>
                <a:gd name="connsiteX3" fmla="*/ 2442 w 12764"/>
                <a:gd name="connsiteY3" fmla="*/ 10192 h 11431"/>
                <a:gd name="connsiteX4" fmla="*/ 5585 w 12764"/>
                <a:gd name="connsiteY4" fmla="*/ 11240 h 11431"/>
                <a:gd name="connsiteX5" fmla="*/ 12573 w 12764"/>
                <a:gd name="connsiteY5" fmla="*/ 7178 h 11431"/>
                <a:gd name="connsiteX6" fmla="*/ 8512 w 12764"/>
                <a:gd name="connsiteY6" fmla="*/ 191 h 11431"/>
                <a:gd name="connsiteX7" fmla="*/ 5585 w 12764"/>
                <a:gd name="connsiteY7" fmla="*/ 191 h 1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4" h="11431">
                  <a:moveTo>
                    <a:pt x="5585" y="191"/>
                  </a:moveTo>
                  <a:cubicBezTo>
                    <a:pt x="4474" y="369"/>
                    <a:pt x="3407" y="757"/>
                    <a:pt x="2442" y="1334"/>
                  </a:cubicBezTo>
                  <a:cubicBezTo>
                    <a:pt x="-4" y="2879"/>
                    <a:pt x="-735" y="6115"/>
                    <a:pt x="810" y="8561"/>
                  </a:cubicBezTo>
                  <a:cubicBezTo>
                    <a:pt x="1226" y="9219"/>
                    <a:pt x="1783" y="9776"/>
                    <a:pt x="2442" y="10192"/>
                  </a:cubicBezTo>
                  <a:cubicBezTo>
                    <a:pt x="3431" y="10696"/>
                    <a:pt x="4491" y="11049"/>
                    <a:pt x="5585" y="11240"/>
                  </a:cubicBezTo>
                  <a:cubicBezTo>
                    <a:pt x="8636" y="12048"/>
                    <a:pt x="11765" y="10229"/>
                    <a:pt x="12573" y="7178"/>
                  </a:cubicBezTo>
                  <a:cubicBezTo>
                    <a:pt x="13381" y="4127"/>
                    <a:pt x="11563" y="999"/>
                    <a:pt x="8512" y="191"/>
                  </a:cubicBezTo>
                  <a:cubicBezTo>
                    <a:pt x="7553" y="-64"/>
                    <a:pt x="6544" y="-64"/>
                    <a:pt x="5585" y="19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xmlns="" id="{A09944DA-C997-455E-89C1-7DA25D5D011F}"/>
                </a:ext>
              </a:extLst>
            </p:cNvPr>
            <p:cNvSpPr/>
            <p:nvPr/>
          </p:nvSpPr>
          <p:spPr>
            <a:xfrm>
              <a:off x="2025602" y="2729285"/>
              <a:ext cx="85934" cy="74813"/>
            </a:xfrm>
            <a:custGeom>
              <a:avLst/>
              <a:gdLst>
                <a:gd name="connsiteX0" fmla="*/ 23492 w 53358"/>
                <a:gd name="connsiteY0" fmla="*/ 27797 h 46453"/>
                <a:gd name="connsiteX1" fmla="*/ 45875 w 53358"/>
                <a:gd name="connsiteY1" fmla="*/ 46085 h 46453"/>
                <a:gd name="connsiteX2" fmla="*/ 53114 w 53358"/>
                <a:gd name="connsiteY2" fmla="*/ 38655 h 46453"/>
                <a:gd name="connsiteX3" fmla="*/ 34064 w 53358"/>
                <a:gd name="connsiteY3" fmla="*/ 17224 h 46453"/>
                <a:gd name="connsiteX4" fmla="*/ 7394 w 53358"/>
                <a:gd name="connsiteY4" fmla="*/ 555 h 46453"/>
                <a:gd name="connsiteX5" fmla="*/ 1584 w 53358"/>
                <a:gd name="connsiteY5" fmla="*/ 8366 h 46453"/>
                <a:gd name="connsiteX6" fmla="*/ 23492 w 53358"/>
                <a:gd name="connsiteY6" fmla="*/ 27797 h 4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358" h="46453">
                  <a:moveTo>
                    <a:pt x="23492" y="27797"/>
                  </a:moveTo>
                  <a:cubicBezTo>
                    <a:pt x="29901" y="35077"/>
                    <a:pt x="37463" y="41255"/>
                    <a:pt x="45875" y="46085"/>
                  </a:cubicBezTo>
                  <a:cubicBezTo>
                    <a:pt x="50066" y="47895"/>
                    <a:pt x="54448" y="42656"/>
                    <a:pt x="53114" y="38655"/>
                  </a:cubicBezTo>
                  <a:cubicBezTo>
                    <a:pt x="49007" y="29796"/>
                    <a:pt x="42381" y="22342"/>
                    <a:pt x="34064" y="17224"/>
                  </a:cubicBezTo>
                  <a:cubicBezTo>
                    <a:pt x="25690" y="10883"/>
                    <a:pt x="16764" y="5304"/>
                    <a:pt x="7394" y="555"/>
                  </a:cubicBezTo>
                  <a:cubicBezTo>
                    <a:pt x="2822" y="-1921"/>
                    <a:pt x="-2797" y="4461"/>
                    <a:pt x="1584" y="8366"/>
                  </a:cubicBezTo>
                  <a:cubicBezTo>
                    <a:pt x="8823" y="14748"/>
                    <a:pt x="16348" y="21129"/>
                    <a:pt x="23492" y="2779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xmlns="" id="{53D0B6E0-443C-453D-9BAB-47755BF4EB24}"/>
                </a:ext>
              </a:extLst>
            </p:cNvPr>
            <p:cNvSpPr/>
            <p:nvPr/>
          </p:nvSpPr>
          <p:spPr>
            <a:xfrm>
              <a:off x="2076697" y="2716832"/>
              <a:ext cx="72185" cy="69038"/>
            </a:xfrm>
            <a:custGeom>
              <a:avLst/>
              <a:gdLst>
                <a:gd name="connsiteX0" fmla="*/ 3958 w 44821"/>
                <a:gd name="connsiteY0" fmla="*/ 11621 h 42867"/>
                <a:gd name="connsiteX1" fmla="*/ 37200 w 44821"/>
                <a:gd name="connsiteY1" fmla="*/ 42672 h 42867"/>
                <a:gd name="connsiteX2" fmla="*/ 44627 w 44821"/>
                <a:gd name="connsiteY2" fmla="*/ 38295 h 42867"/>
                <a:gd name="connsiteX3" fmla="*/ 44820 w 44821"/>
                <a:gd name="connsiteY3" fmla="*/ 36671 h 42867"/>
                <a:gd name="connsiteX4" fmla="*/ 29485 w 44821"/>
                <a:gd name="connsiteY4" fmla="*/ 12192 h 42867"/>
                <a:gd name="connsiteX5" fmla="*/ 5482 w 44821"/>
                <a:gd name="connsiteY5" fmla="*/ 0 h 42867"/>
                <a:gd name="connsiteX6" fmla="*/ 23 w 44821"/>
                <a:gd name="connsiteY6" fmla="*/ 6497 h 42867"/>
                <a:gd name="connsiteX7" fmla="*/ 3958 w 44821"/>
                <a:gd name="connsiteY7" fmla="*/ 11621 h 4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821" h="42867">
                  <a:moveTo>
                    <a:pt x="3958" y="11621"/>
                  </a:moveTo>
                  <a:cubicBezTo>
                    <a:pt x="18817" y="16859"/>
                    <a:pt x="22246" y="38195"/>
                    <a:pt x="37200" y="42672"/>
                  </a:cubicBezTo>
                  <a:cubicBezTo>
                    <a:pt x="40460" y="43514"/>
                    <a:pt x="43785" y="41554"/>
                    <a:pt x="44627" y="38295"/>
                  </a:cubicBezTo>
                  <a:cubicBezTo>
                    <a:pt x="44764" y="37765"/>
                    <a:pt x="44829" y="37219"/>
                    <a:pt x="44820" y="36671"/>
                  </a:cubicBezTo>
                  <a:cubicBezTo>
                    <a:pt x="42901" y="26900"/>
                    <a:pt x="37440" y="18182"/>
                    <a:pt x="29485" y="12192"/>
                  </a:cubicBezTo>
                  <a:cubicBezTo>
                    <a:pt x="23419" y="5103"/>
                    <a:pt x="14784" y="717"/>
                    <a:pt x="5482" y="0"/>
                  </a:cubicBezTo>
                  <a:cubicBezTo>
                    <a:pt x="2180" y="287"/>
                    <a:pt x="-264" y="3196"/>
                    <a:pt x="23" y="6497"/>
                  </a:cubicBezTo>
                  <a:cubicBezTo>
                    <a:pt x="225" y="8826"/>
                    <a:pt x="1761" y="10825"/>
                    <a:pt x="3958" y="1162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xmlns="" id="{2A5083B7-CD14-471B-8F18-8A011B7A45B8}"/>
                </a:ext>
              </a:extLst>
            </p:cNvPr>
            <p:cNvSpPr/>
            <p:nvPr/>
          </p:nvSpPr>
          <p:spPr>
            <a:xfrm>
              <a:off x="2121521" y="2712349"/>
              <a:ext cx="52308" cy="55857"/>
            </a:xfrm>
            <a:custGeom>
              <a:avLst/>
              <a:gdLst>
                <a:gd name="connsiteX0" fmla="*/ 2034 w 32479"/>
                <a:gd name="connsiteY0" fmla="*/ 11928 h 34683"/>
                <a:gd name="connsiteX1" fmla="*/ 21846 w 32479"/>
                <a:gd name="connsiteY1" fmla="*/ 33836 h 34683"/>
                <a:gd name="connsiteX2" fmla="*/ 31634 w 32479"/>
                <a:gd name="connsiteY2" fmla="*/ 30838 h 34683"/>
                <a:gd name="connsiteX3" fmla="*/ 32228 w 32479"/>
                <a:gd name="connsiteY3" fmla="*/ 25549 h 34683"/>
                <a:gd name="connsiteX4" fmla="*/ 10320 w 32479"/>
                <a:gd name="connsiteY4" fmla="*/ 879 h 34683"/>
                <a:gd name="connsiteX5" fmla="*/ 2034 w 32479"/>
                <a:gd name="connsiteY5" fmla="*/ 2022 h 34683"/>
                <a:gd name="connsiteX6" fmla="*/ 2034 w 32479"/>
                <a:gd name="connsiteY6" fmla="*/ 11928 h 34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479" h="34683">
                  <a:moveTo>
                    <a:pt x="2034" y="11928"/>
                  </a:moveTo>
                  <a:cubicBezTo>
                    <a:pt x="9654" y="18215"/>
                    <a:pt x="13654" y="28311"/>
                    <a:pt x="21846" y="33836"/>
                  </a:cubicBezTo>
                  <a:cubicBezTo>
                    <a:pt x="25377" y="35711"/>
                    <a:pt x="29759" y="34369"/>
                    <a:pt x="31634" y="30838"/>
                  </a:cubicBezTo>
                  <a:cubicBezTo>
                    <a:pt x="32496" y="29214"/>
                    <a:pt x="32709" y="27323"/>
                    <a:pt x="32228" y="25549"/>
                  </a:cubicBezTo>
                  <a:cubicBezTo>
                    <a:pt x="28226" y="14900"/>
                    <a:pt x="20422" y="6111"/>
                    <a:pt x="10320" y="879"/>
                  </a:cubicBezTo>
                  <a:cubicBezTo>
                    <a:pt x="7612" y="-630"/>
                    <a:pt x="4232" y="-163"/>
                    <a:pt x="2034" y="2022"/>
                  </a:cubicBezTo>
                  <a:cubicBezTo>
                    <a:pt x="-678" y="4768"/>
                    <a:pt x="-678" y="9183"/>
                    <a:pt x="2034" y="1192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xmlns="" id="{BD5C1171-96F1-4FDE-816F-A8BA781274DB}"/>
                </a:ext>
              </a:extLst>
            </p:cNvPr>
            <p:cNvSpPr/>
            <p:nvPr/>
          </p:nvSpPr>
          <p:spPr>
            <a:xfrm>
              <a:off x="2161832" y="2713136"/>
              <a:ext cx="22740" cy="30424"/>
            </a:xfrm>
            <a:custGeom>
              <a:avLst/>
              <a:gdLst>
                <a:gd name="connsiteX0" fmla="*/ 1959 w 14120"/>
                <a:gd name="connsiteY0" fmla="*/ 12011 h 18891"/>
                <a:gd name="connsiteX1" fmla="*/ 5198 w 14120"/>
                <a:gd name="connsiteY1" fmla="*/ 17440 h 18891"/>
                <a:gd name="connsiteX2" fmla="*/ 12605 w 14120"/>
                <a:gd name="connsiteY2" fmla="*/ 17272 h 18891"/>
                <a:gd name="connsiteX3" fmla="*/ 14056 w 14120"/>
                <a:gd name="connsiteY3" fmla="*/ 13630 h 18891"/>
                <a:gd name="connsiteX4" fmla="*/ 10627 w 14120"/>
                <a:gd name="connsiteY4" fmla="*/ 1915 h 18891"/>
                <a:gd name="connsiteX5" fmla="*/ 1874 w 14120"/>
                <a:gd name="connsiteY5" fmla="*/ 1715 h 18891"/>
                <a:gd name="connsiteX6" fmla="*/ 1674 w 14120"/>
                <a:gd name="connsiteY6" fmla="*/ 1915 h 18891"/>
                <a:gd name="connsiteX7" fmla="*/ 1674 w 14120"/>
                <a:gd name="connsiteY7" fmla="*/ 10678 h 18891"/>
                <a:gd name="connsiteX8" fmla="*/ 2245 w 14120"/>
                <a:gd name="connsiteY8" fmla="*/ 12011 h 18891"/>
                <a:gd name="connsiteX9" fmla="*/ 1959 w 14120"/>
                <a:gd name="connsiteY9" fmla="*/ 10868 h 18891"/>
                <a:gd name="connsiteX10" fmla="*/ 1959 w 14120"/>
                <a:gd name="connsiteY10" fmla="*/ 10868 h 18891"/>
                <a:gd name="connsiteX11" fmla="*/ 1959 w 14120"/>
                <a:gd name="connsiteY11" fmla="*/ 10868 h 1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0" h="18891">
                  <a:moveTo>
                    <a:pt x="1959" y="12011"/>
                  </a:moveTo>
                  <a:cubicBezTo>
                    <a:pt x="2605" y="14047"/>
                    <a:pt x="3713" y="15905"/>
                    <a:pt x="5198" y="17440"/>
                  </a:cubicBezTo>
                  <a:cubicBezTo>
                    <a:pt x="7289" y="19439"/>
                    <a:pt x="10606" y="19364"/>
                    <a:pt x="12605" y="17272"/>
                  </a:cubicBezTo>
                  <a:cubicBezTo>
                    <a:pt x="13542" y="16292"/>
                    <a:pt x="14062" y="14986"/>
                    <a:pt x="14056" y="13630"/>
                  </a:cubicBezTo>
                  <a:cubicBezTo>
                    <a:pt x="14426" y="9433"/>
                    <a:pt x="13202" y="5250"/>
                    <a:pt x="10627" y="1915"/>
                  </a:cubicBezTo>
                  <a:cubicBezTo>
                    <a:pt x="8265" y="-558"/>
                    <a:pt x="4346" y="-648"/>
                    <a:pt x="1874" y="1715"/>
                  </a:cubicBezTo>
                  <a:cubicBezTo>
                    <a:pt x="1805" y="1780"/>
                    <a:pt x="1739" y="1846"/>
                    <a:pt x="1674" y="1915"/>
                  </a:cubicBezTo>
                  <a:cubicBezTo>
                    <a:pt x="-558" y="4409"/>
                    <a:pt x="-558" y="8183"/>
                    <a:pt x="1674" y="10678"/>
                  </a:cubicBezTo>
                  <a:lnTo>
                    <a:pt x="2245" y="12011"/>
                  </a:lnTo>
                  <a:close/>
                  <a:moveTo>
                    <a:pt x="1959" y="10868"/>
                  </a:moveTo>
                  <a:lnTo>
                    <a:pt x="1959" y="10868"/>
                  </a:lnTo>
                  <a:lnTo>
                    <a:pt x="1959" y="10868"/>
                  </a:ln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xmlns="" id="{E6835B09-7BF9-4EC2-86C6-01985E10E861}"/>
                </a:ext>
              </a:extLst>
            </p:cNvPr>
            <p:cNvSpPr/>
            <p:nvPr/>
          </p:nvSpPr>
          <p:spPr>
            <a:xfrm>
              <a:off x="1883195" y="3057189"/>
              <a:ext cx="40247" cy="26021"/>
            </a:xfrm>
            <a:custGeom>
              <a:avLst/>
              <a:gdLst>
                <a:gd name="connsiteX0" fmla="*/ 15522 w 24990"/>
                <a:gd name="connsiteY0" fmla="*/ 787 h 16157"/>
                <a:gd name="connsiteX1" fmla="*/ 4092 w 24990"/>
                <a:gd name="connsiteY1" fmla="*/ 787 h 16157"/>
                <a:gd name="connsiteX2" fmla="*/ 287 w 24990"/>
                <a:gd name="connsiteY2" fmla="*/ 8221 h 16157"/>
                <a:gd name="connsiteX3" fmla="*/ 4092 w 24990"/>
                <a:gd name="connsiteY3" fmla="*/ 12026 h 16157"/>
                <a:gd name="connsiteX4" fmla="*/ 10379 w 24990"/>
                <a:gd name="connsiteY4" fmla="*/ 13455 h 16157"/>
                <a:gd name="connsiteX5" fmla="*/ 17904 w 24990"/>
                <a:gd name="connsiteY5" fmla="*/ 16122 h 16157"/>
                <a:gd name="connsiteX6" fmla="*/ 24762 w 24990"/>
                <a:gd name="connsiteY6" fmla="*/ 9169 h 16157"/>
                <a:gd name="connsiteX7" fmla="*/ 15522 w 24990"/>
                <a:gd name="connsiteY7" fmla="*/ 787 h 1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90" h="16157">
                  <a:moveTo>
                    <a:pt x="15522" y="787"/>
                  </a:moveTo>
                  <a:cubicBezTo>
                    <a:pt x="11785" y="-262"/>
                    <a:pt x="7830" y="-262"/>
                    <a:pt x="4092" y="787"/>
                  </a:cubicBezTo>
                  <a:cubicBezTo>
                    <a:pt x="989" y="1789"/>
                    <a:pt x="-715" y="5118"/>
                    <a:pt x="287" y="8221"/>
                  </a:cubicBezTo>
                  <a:cubicBezTo>
                    <a:pt x="871" y="10027"/>
                    <a:pt x="2286" y="11443"/>
                    <a:pt x="4092" y="12026"/>
                  </a:cubicBezTo>
                  <a:cubicBezTo>
                    <a:pt x="6188" y="12503"/>
                    <a:pt x="8283" y="13074"/>
                    <a:pt x="10379" y="13455"/>
                  </a:cubicBezTo>
                  <a:cubicBezTo>
                    <a:pt x="12474" y="13836"/>
                    <a:pt x="15237" y="15741"/>
                    <a:pt x="17904" y="16122"/>
                  </a:cubicBezTo>
                  <a:cubicBezTo>
                    <a:pt x="20571" y="16503"/>
                    <a:pt x="26190" y="13741"/>
                    <a:pt x="24762" y="9169"/>
                  </a:cubicBezTo>
                  <a:cubicBezTo>
                    <a:pt x="23318" y="4978"/>
                    <a:pt x="19833" y="1816"/>
                    <a:pt x="15522" y="787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xmlns="" id="{2BA2D34A-A73D-4BCA-8053-55192C184A4D}"/>
                </a:ext>
              </a:extLst>
            </p:cNvPr>
            <p:cNvSpPr/>
            <p:nvPr/>
          </p:nvSpPr>
          <p:spPr>
            <a:xfrm>
              <a:off x="1888405" y="3095991"/>
              <a:ext cx="29773" cy="24180"/>
            </a:xfrm>
            <a:custGeom>
              <a:avLst/>
              <a:gdLst>
                <a:gd name="connsiteX0" fmla="*/ 7239 w 18487"/>
                <a:gd name="connsiteY0" fmla="*/ 30 h 15014"/>
                <a:gd name="connsiteX1" fmla="*/ 0 w 18487"/>
                <a:gd name="connsiteY1" fmla="*/ 7459 h 15014"/>
                <a:gd name="connsiteX2" fmla="*/ 7239 w 18487"/>
                <a:gd name="connsiteY2" fmla="*/ 14984 h 15014"/>
                <a:gd name="connsiteX3" fmla="*/ 16764 w 18487"/>
                <a:gd name="connsiteY3" fmla="*/ 11745 h 15014"/>
                <a:gd name="connsiteX4" fmla="*/ 16764 w 18487"/>
                <a:gd name="connsiteY4" fmla="*/ 3173 h 15014"/>
                <a:gd name="connsiteX5" fmla="*/ 7239 w 18487"/>
                <a:gd name="connsiteY5" fmla="*/ 30 h 1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87" h="15014">
                  <a:moveTo>
                    <a:pt x="7239" y="30"/>
                  </a:moveTo>
                  <a:cubicBezTo>
                    <a:pt x="3210" y="133"/>
                    <a:pt x="-1" y="3429"/>
                    <a:pt x="0" y="7459"/>
                  </a:cubicBezTo>
                  <a:cubicBezTo>
                    <a:pt x="-3" y="11506"/>
                    <a:pt x="3195" y="14830"/>
                    <a:pt x="7239" y="14984"/>
                  </a:cubicBezTo>
                  <a:cubicBezTo>
                    <a:pt x="10719" y="15221"/>
                    <a:pt x="14150" y="14055"/>
                    <a:pt x="16764" y="11745"/>
                  </a:cubicBezTo>
                  <a:cubicBezTo>
                    <a:pt x="19062" y="9350"/>
                    <a:pt x="19062" y="5568"/>
                    <a:pt x="16764" y="3173"/>
                  </a:cubicBezTo>
                  <a:cubicBezTo>
                    <a:pt x="14119" y="926"/>
                    <a:pt x="10702" y="-202"/>
                    <a:pt x="7239" y="3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xmlns="" id="{86609244-33D3-4563-94D0-1E8D2AF42A5A}"/>
                </a:ext>
              </a:extLst>
            </p:cNvPr>
            <p:cNvSpPr/>
            <p:nvPr/>
          </p:nvSpPr>
          <p:spPr>
            <a:xfrm>
              <a:off x="628187" y="4122704"/>
              <a:ext cx="22797" cy="116652"/>
            </a:xfrm>
            <a:custGeom>
              <a:avLst/>
              <a:gdLst>
                <a:gd name="connsiteX0" fmla="*/ 12971 w 14155"/>
                <a:gd name="connsiteY0" fmla="*/ 3650 h 72432"/>
                <a:gd name="connsiteX1" fmla="*/ 8096 w 14155"/>
                <a:gd name="connsiteY1" fmla="*/ 48 h 72432"/>
                <a:gd name="connsiteX2" fmla="*/ 4494 w 14155"/>
                <a:gd name="connsiteY2" fmla="*/ 3650 h 72432"/>
                <a:gd name="connsiteX3" fmla="*/ 1351 w 14155"/>
                <a:gd name="connsiteY3" fmla="*/ 36987 h 72432"/>
                <a:gd name="connsiteX4" fmla="*/ 3065 w 14155"/>
                <a:gd name="connsiteY4" fmla="*/ 70325 h 72432"/>
                <a:gd name="connsiteX5" fmla="*/ 8483 w 14155"/>
                <a:gd name="connsiteY5" fmla="*/ 71956 h 72432"/>
                <a:gd name="connsiteX6" fmla="*/ 10114 w 14155"/>
                <a:gd name="connsiteY6" fmla="*/ 70325 h 72432"/>
                <a:gd name="connsiteX7" fmla="*/ 13829 w 14155"/>
                <a:gd name="connsiteY7" fmla="*/ 38987 h 72432"/>
                <a:gd name="connsiteX8" fmla="*/ 12971 w 14155"/>
                <a:gd name="connsiteY8" fmla="*/ 3650 h 7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55" h="72432">
                  <a:moveTo>
                    <a:pt x="12971" y="3650"/>
                  </a:moveTo>
                  <a:cubicBezTo>
                    <a:pt x="12619" y="1309"/>
                    <a:pt x="10436" y="-304"/>
                    <a:pt x="8096" y="48"/>
                  </a:cubicBezTo>
                  <a:cubicBezTo>
                    <a:pt x="6235" y="328"/>
                    <a:pt x="4774" y="1789"/>
                    <a:pt x="4494" y="3650"/>
                  </a:cubicBezTo>
                  <a:cubicBezTo>
                    <a:pt x="3637" y="14794"/>
                    <a:pt x="2303" y="25843"/>
                    <a:pt x="1351" y="36987"/>
                  </a:cubicBezTo>
                  <a:cubicBezTo>
                    <a:pt x="-914" y="48065"/>
                    <a:pt x="-324" y="59537"/>
                    <a:pt x="3065" y="70325"/>
                  </a:cubicBezTo>
                  <a:cubicBezTo>
                    <a:pt x="4111" y="72271"/>
                    <a:pt x="6536" y="73001"/>
                    <a:pt x="8483" y="71956"/>
                  </a:cubicBezTo>
                  <a:cubicBezTo>
                    <a:pt x="9175" y="71584"/>
                    <a:pt x="9742" y="71017"/>
                    <a:pt x="10114" y="70325"/>
                  </a:cubicBezTo>
                  <a:cubicBezTo>
                    <a:pt x="13553" y="60259"/>
                    <a:pt x="14819" y="49578"/>
                    <a:pt x="13829" y="38987"/>
                  </a:cubicBezTo>
                  <a:cubicBezTo>
                    <a:pt x="14161" y="27201"/>
                    <a:pt x="13875" y="15406"/>
                    <a:pt x="12971" y="3650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xmlns="" id="{EE3E3A00-6101-4498-B796-883B6D6E7525}"/>
                </a:ext>
              </a:extLst>
            </p:cNvPr>
            <p:cNvSpPr/>
            <p:nvPr/>
          </p:nvSpPr>
          <p:spPr>
            <a:xfrm>
              <a:off x="937626" y="3305685"/>
              <a:ext cx="69131" cy="131374"/>
            </a:xfrm>
            <a:custGeom>
              <a:avLst/>
              <a:gdLst>
                <a:gd name="connsiteX0" fmla="*/ 32480 w 42925"/>
                <a:gd name="connsiteY0" fmla="*/ 2892 h 81573"/>
                <a:gd name="connsiteX1" fmla="*/ 15526 w 42925"/>
                <a:gd name="connsiteY1" fmla="*/ 40230 h 81573"/>
                <a:gd name="connsiteX2" fmla="*/ 6001 w 42925"/>
                <a:gd name="connsiteY2" fmla="*/ 58804 h 81573"/>
                <a:gd name="connsiteX3" fmla="*/ 0 w 42925"/>
                <a:gd name="connsiteY3" fmla="*/ 76996 h 81573"/>
                <a:gd name="connsiteX4" fmla="*/ 5525 w 42925"/>
                <a:gd name="connsiteY4" fmla="*/ 81283 h 81573"/>
                <a:gd name="connsiteX5" fmla="*/ 17621 w 42925"/>
                <a:gd name="connsiteY5" fmla="*/ 68233 h 81573"/>
                <a:gd name="connsiteX6" fmla="*/ 27146 w 42925"/>
                <a:gd name="connsiteY6" fmla="*/ 47850 h 81573"/>
                <a:gd name="connsiteX7" fmla="*/ 42863 w 42925"/>
                <a:gd name="connsiteY7" fmla="*/ 7178 h 81573"/>
                <a:gd name="connsiteX8" fmla="*/ 32480 w 42925"/>
                <a:gd name="connsiteY8" fmla="*/ 2892 h 8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25" h="81573">
                  <a:moveTo>
                    <a:pt x="32480" y="2892"/>
                  </a:moveTo>
                  <a:cubicBezTo>
                    <a:pt x="26098" y="14989"/>
                    <a:pt x="21336" y="27847"/>
                    <a:pt x="15526" y="40230"/>
                  </a:cubicBezTo>
                  <a:cubicBezTo>
                    <a:pt x="12573" y="46516"/>
                    <a:pt x="9430" y="52612"/>
                    <a:pt x="6001" y="58804"/>
                  </a:cubicBezTo>
                  <a:cubicBezTo>
                    <a:pt x="2350" y="64193"/>
                    <a:pt x="272" y="70493"/>
                    <a:pt x="0" y="76996"/>
                  </a:cubicBezTo>
                  <a:cubicBezTo>
                    <a:pt x="0" y="79568"/>
                    <a:pt x="2667" y="82521"/>
                    <a:pt x="5525" y="81283"/>
                  </a:cubicBezTo>
                  <a:cubicBezTo>
                    <a:pt x="10941" y="78458"/>
                    <a:pt x="15215" y="73848"/>
                    <a:pt x="17621" y="68233"/>
                  </a:cubicBezTo>
                  <a:cubicBezTo>
                    <a:pt x="21336" y="61566"/>
                    <a:pt x="24575" y="54803"/>
                    <a:pt x="27146" y="47850"/>
                  </a:cubicBezTo>
                  <a:cubicBezTo>
                    <a:pt x="33860" y="34909"/>
                    <a:pt x="39130" y="21270"/>
                    <a:pt x="42863" y="7178"/>
                  </a:cubicBezTo>
                  <a:cubicBezTo>
                    <a:pt x="43720" y="987"/>
                    <a:pt x="35528" y="-3014"/>
                    <a:pt x="32480" y="289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xmlns="" id="{3A008E6E-64ED-496D-A200-4C69D5E11B36}"/>
                </a:ext>
              </a:extLst>
            </p:cNvPr>
            <p:cNvSpPr/>
            <p:nvPr/>
          </p:nvSpPr>
          <p:spPr>
            <a:xfrm>
              <a:off x="999318" y="3321406"/>
              <a:ext cx="39197" cy="91904"/>
            </a:xfrm>
            <a:custGeom>
              <a:avLst/>
              <a:gdLst>
                <a:gd name="connsiteX0" fmla="*/ 13510 w 24338"/>
                <a:gd name="connsiteY0" fmla="*/ 4845 h 57065"/>
                <a:gd name="connsiteX1" fmla="*/ 7605 w 24338"/>
                <a:gd name="connsiteY1" fmla="*/ 31134 h 57065"/>
                <a:gd name="connsiteX2" fmla="*/ 175 w 24338"/>
                <a:gd name="connsiteY2" fmla="*/ 54661 h 57065"/>
                <a:gd name="connsiteX3" fmla="*/ 3970 w 24338"/>
                <a:gd name="connsiteY3" fmla="*/ 56976 h 57065"/>
                <a:gd name="connsiteX4" fmla="*/ 4081 w 24338"/>
                <a:gd name="connsiteY4" fmla="*/ 56947 h 57065"/>
                <a:gd name="connsiteX5" fmla="*/ 19987 w 24338"/>
                <a:gd name="connsiteY5" fmla="*/ 34659 h 57065"/>
                <a:gd name="connsiteX6" fmla="*/ 23035 w 24338"/>
                <a:gd name="connsiteY6" fmla="*/ 3512 h 57065"/>
                <a:gd name="connsiteX7" fmla="*/ 17021 w 24338"/>
                <a:gd name="connsiteY7" fmla="*/ 192 h 57065"/>
                <a:gd name="connsiteX8" fmla="*/ 13510 w 24338"/>
                <a:gd name="connsiteY8" fmla="*/ 4845 h 57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38" h="57065">
                  <a:moveTo>
                    <a:pt x="13510" y="4845"/>
                  </a:moveTo>
                  <a:cubicBezTo>
                    <a:pt x="12884" y="13857"/>
                    <a:pt x="10892" y="22721"/>
                    <a:pt x="7605" y="31134"/>
                  </a:cubicBezTo>
                  <a:cubicBezTo>
                    <a:pt x="4557" y="39136"/>
                    <a:pt x="-1063" y="45613"/>
                    <a:pt x="175" y="54661"/>
                  </a:cubicBezTo>
                  <a:cubicBezTo>
                    <a:pt x="584" y="56348"/>
                    <a:pt x="2283" y="57385"/>
                    <a:pt x="3970" y="56976"/>
                  </a:cubicBezTo>
                  <a:cubicBezTo>
                    <a:pt x="4007" y="56967"/>
                    <a:pt x="4044" y="56958"/>
                    <a:pt x="4081" y="56947"/>
                  </a:cubicBezTo>
                  <a:cubicBezTo>
                    <a:pt x="12844" y="53233"/>
                    <a:pt x="16558" y="43136"/>
                    <a:pt x="19987" y="34659"/>
                  </a:cubicBezTo>
                  <a:cubicBezTo>
                    <a:pt x="24440" y="24905"/>
                    <a:pt x="25512" y="13944"/>
                    <a:pt x="23035" y="3512"/>
                  </a:cubicBezTo>
                  <a:cubicBezTo>
                    <a:pt x="22291" y="934"/>
                    <a:pt x="19599" y="-552"/>
                    <a:pt x="17021" y="192"/>
                  </a:cubicBezTo>
                  <a:cubicBezTo>
                    <a:pt x="14947" y="790"/>
                    <a:pt x="13516" y="2686"/>
                    <a:pt x="13510" y="48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xmlns="" id="{E1AD5DA4-FEB1-468A-B13E-CFC6D11161D3}"/>
                </a:ext>
              </a:extLst>
            </p:cNvPr>
            <p:cNvSpPr/>
            <p:nvPr/>
          </p:nvSpPr>
          <p:spPr>
            <a:xfrm>
              <a:off x="1066634" y="3318931"/>
              <a:ext cx="19838" cy="48940"/>
            </a:xfrm>
            <a:custGeom>
              <a:avLst/>
              <a:gdLst>
                <a:gd name="connsiteX0" fmla="*/ 3049 w 12318"/>
                <a:gd name="connsiteY0" fmla="*/ 3049 h 30388"/>
                <a:gd name="connsiteX1" fmla="*/ 1 w 12318"/>
                <a:gd name="connsiteY1" fmla="*/ 25147 h 30388"/>
                <a:gd name="connsiteX2" fmla="*/ 2478 w 12318"/>
                <a:gd name="connsiteY2" fmla="*/ 29719 h 30388"/>
                <a:gd name="connsiteX3" fmla="*/ 5050 w 12318"/>
                <a:gd name="connsiteY3" fmla="*/ 30386 h 30388"/>
                <a:gd name="connsiteX4" fmla="*/ 9431 w 12318"/>
                <a:gd name="connsiteY4" fmla="*/ 27814 h 30388"/>
                <a:gd name="connsiteX5" fmla="*/ 10669 w 12318"/>
                <a:gd name="connsiteY5" fmla="*/ 3049 h 30388"/>
                <a:gd name="connsiteX6" fmla="*/ 6002 w 12318"/>
                <a:gd name="connsiteY6" fmla="*/ 96 h 30388"/>
                <a:gd name="connsiteX7" fmla="*/ 3049 w 12318"/>
                <a:gd name="connsiteY7" fmla="*/ 3049 h 30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8" h="30388">
                  <a:moveTo>
                    <a:pt x="3049" y="3049"/>
                  </a:moveTo>
                  <a:cubicBezTo>
                    <a:pt x="1189" y="10274"/>
                    <a:pt x="166" y="17688"/>
                    <a:pt x="1" y="25147"/>
                  </a:cubicBezTo>
                  <a:cubicBezTo>
                    <a:pt x="-41" y="27002"/>
                    <a:pt x="901" y="28741"/>
                    <a:pt x="2478" y="29719"/>
                  </a:cubicBezTo>
                  <a:cubicBezTo>
                    <a:pt x="3291" y="30085"/>
                    <a:pt x="4161" y="30310"/>
                    <a:pt x="5050" y="30386"/>
                  </a:cubicBezTo>
                  <a:cubicBezTo>
                    <a:pt x="6884" y="30444"/>
                    <a:pt x="8588" y="29444"/>
                    <a:pt x="9431" y="27814"/>
                  </a:cubicBezTo>
                  <a:cubicBezTo>
                    <a:pt x="12796" y="19974"/>
                    <a:pt x="13236" y="11186"/>
                    <a:pt x="10669" y="3049"/>
                  </a:cubicBezTo>
                  <a:cubicBezTo>
                    <a:pt x="10196" y="945"/>
                    <a:pt x="8106" y="-377"/>
                    <a:pt x="6002" y="96"/>
                  </a:cubicBezTo>
                  <a:cubicBezTo>
                    <a:pt x="4530" y="427"/>
                    <a:pt x="3381" y="1577"/>
                    <a:pt x="3049" y="304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xmlns="" id="{52DCA3F8-F694-445D-A892-D7F10830436B}"/>
                </a:ext>
              </a:extLst>
            </p:cNvPr>
            <p:cNvSpPr/>
            <p:nvPr/>
          </p:nvSpPr>
          <p:spPr>
            <a:xfrm>
              <a:off x="1113836" y="3317090"/>
              <a:ext cx="11216" cy="25842"/>
            </a:xfrm>
            <a:custGeom>
              <a:avLst/>
              <a:gdLst>
                <a:gd name="connsiteX0" fmla="*/ 5077 w 6964"/>
                <a:gd name="connsiteY0" fmla="*/ 15145 h 16046"/>
                <a:gd name="connsiteX1" fmla="*/ 6506 w 6964"/>
                <a:gd name="connsiteY1" fmla="*/ 3048 h 16046"/>
                <a:gd name="connsiteX2" fmla="*/ 3458 w 6964"/>
                <a:gd name="connsiteY2" fmla="*/ 0 h 16046"/>
                <a:gd name="connsiteX3" fmla="*/ 410 w 6964"/>
                <a:gd name="connsiteY3" fmla="*/ 3048 h 16046"/>
                <a:gd name="connsiteX4" fmla="*/ 1839 w 6964"/>
                <a:gd name="connsiteY4" fmla="*/ 15145 h 16046"/>
                <a:gd name="connsiteX5" fmla="*/ 4462 w 6964"/>
                <a:gd name="connsiteY5" fmla="*/ 15761 h 16046"/>
                <a:gd name="connsiteX6" fmla="*/ 5077 w 6964"/>
                <a:gd name="connsiteY6" fmla="*/ 15145 h 1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4" h="16046">
                  <a:moveTo>
                    <a:pt x="5077" y="15145"/>
                  </a:moveTo>
                  <a:cubicBezTo>
                    <a:pt x="6937" y="11399"/>
                    <a:pt x="7442" y="7124"/>
                    <a:pt x="6506" y="3048"/>
                  </a:cubicBezTo>
                  <a:cubicBezTo>
                    <a:pt x="6506" y="1365"/>
                    <a:pt x="5141" y="0"/>
                    <a:pt x="3458" y="0"/>
                  </a:cubicBezTo>
                  <a:cubicBezTo>
                    <a:pt x="1775" y="0"/>
                    <a:pt x="410" y="1365"/>
                    <a:pt x="410" y="3048"/>
                  </a:cubicBezTo>
                  <a:cubicBezTo>
                    <a:pt x="-450" y="7128"/>
                    <a:pt x="52" y="11378"/>
                    <a:pt x="1839" y="15145"/>
                  </a:cubicBezTo>
                  <a:cubicBezTo>
                    <a:pt x="2393" y="16039"/>
                    <a:pt x="3567" y="16315"/>
                    <a:pt x="4462" y="15761"/>
                  </a:cubicBezTo>
                  <a:cubicBezTo>
                    <a:pt x="4712" y="15606"/>
                    <a:pt x="4922" y="15395"/>
                    <a:pt x="5077" y="151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xmlns="" id="{77FD0EE8-B272-48BA-9A98-99B51441481B}"/>
                </a:ext>
              </a:extLst>
            </p:cNvPr>
            <p:cNvSpPr/>
            <p:nvPr/>
          </p:nvSpPr>
          <p:spPr>
            <a:xfrm>
              <a:off x="642716" y="3303676"/>
              <a:ext cx="142620" cy="214747"/>
            </a:xfrm>
            <a:custGeom>
              <a:avLst/>
              <a:gdLst>
                <a:gd name="connsiteX0" fmla="*/ 6904 w 88556"/>
                <a:gd name="connsiteY0" fmla="*/ 132345 h 133341"/>
                <a:gd name="connsiteX1" fmla="*/ 47480 w 88556"/>
                <a:gd name="connsiteY1" fmla="*/ 69956 h 133341"/>
                <a:gd name="connsiteX2" fmla="*/ 67197 w 88556"/>
                <a:gd name="connsiteY2" fmla="*/ 38143 h 133341"/>
                <a:gd name="connsiteX3" fmla="*/ 77389 w 88556"/>
                <a:gd name="connsiteY3" fmla="*/ 23093 h 133341"/>
                <a:gd name="connsiteX4" fmla="*/ 82342 w 88556"/>
                <a:gd name="connsiteY4" fmla="*/ 15854 h 133341"/>
                <a:gd name="connsiteX5" fmla="*/ 87295 w 88556"/>
                <a:gd name="connsiteY5" fmla="*/ 8139 h 133341"/>
                <a:gd name="connsiteX6" fmla="*/ 80723 w 88556"/>
                <a:gd name="connsiteY6" fmla="*/ 1376 h 133341"/>
                <a:gd name="connsiteX7" fmla="*/ 67197 w 88556"/>
                <a:gd name="connsiteY7" fmla="*/ 12806 h 133341"/>
                <a:gd name="connsiteX8" fmla="*/ 55386 w 88556"/>
                <a:gd name="connsiteY8" fmla="*/ 26427 h 133341"/>
                <a:gd name="connsiteX9" fmla="*/ 33193 w 88556"/>
                <a:gd name="connsiteY9" fmla="*/ 59383 h 133341"/>
                <a:gd name="connsiteX10" fmla="*/ 46 w 88556"/>
                <a:gd name="connsiteY10" fmla="*/ 128535 h 133341"/>
                <a:gd name="connsiteX11" fmla="*/ 3576 w 88556"/>
                <a:gd name="connsiteY11" fmla="*/ 133296 h 133341"/>
                <a:gd name="connsiteX12" fmla="*/ 6904 w 88556"/>
                <a:gd name="connsiteY12" fmla="*/ 132345 h 13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8556" h="133341">
                  <a:moveTo>
                    <a:pt x="6904" y="132345"/>
                  </a:moveTo>
                  <a:cubicBezTo>
                    <a:pt x="22636" y="113070"/>
                    <a:pt x="36240" y="92153"/>
                    <a:pt x="47480" y="69956"/>
                  </a:cubicBezTo>
                  <a:cubicBezTo>
                    <a:pt x="53672" y="59193"/>
                    <a:pt x="60434" y="48620"/>
                    <a:pt x="67197" y="38143"/>
                  </a:cubicBezTo>
                  <a:cubicBezTo>
                    <a:pt x="70531" y="33094"/>
                    <a:pt x="74055" y="28141"/>
                    <a:pt x="77389" y="23093"/>
                  </a:cubicBezTo>
                  <a:cubicBezTo>
                    <a:pt x="79008" y="20617"/>
                    <a:pt x="80627" y="18235"/>
                    <a:pt x="82342" y="15854"/>
                  </a:cubicBezTo>
                  <a:cubicBezTo>
                    <a:pt x="83859" y="13199"/>
                    <a:pt x="85513" y="10624"/>
                    <a:pt x="87295" y="8139"/>
                  </a:cubicBezTo>
                  <a:cubicBezTo>
                    <a:pt x="91200" y="3472"/>
                    <a:pt x="85199" y="-2815"/>
                    <a:pt x="80723" y="1376"/>
                  </a:cubicBezTo>
                  <a:cubicBezTo>
                    <a:pt x="76246" y="5567"/>
                    <a:pt x="71198" y="8615"/>
                    <a:pt x="67197" y="12806"/>
                  </a:cubicBezTo>
                  <a:cubicBezTo>
                    <a:pt x="62960" y="17077"/>
                    <a:pt x="59014" y="21628"/>
                    <a:pt x="55386" y="26427"/>
                  </a:cubicBezTo>
                  <a:cubicBezTo>
                    <a:pt x="47364" y="36979"/>
                    <a:pt x="39954" y="47982"/>
                    <a:pt x="33193" y="59383"/>
                  </a:cubicBezTo>
                  <a:cubicBezTo>
                    <a:pt x="19101" y="80848"/>
                    <a:pt x="7953" y="104106"/>
                    <a:pt x="46" y="128535"/>
                  </a:cubicBezTo>
                  <a:cubicBezTo>
                    <a:pt x="-294" y="130824"/>
                    <a:pt x="1287" y="132956"/>
                    <a:pt x="3576" y="133296"/>
                  </a:cubicBezTo>
                  <a:cubicBezTo>
                    <a:pt x="4771" y="133473"/>
                    <a:pt x="5984" y="133126"/>
                    <a:pt x="6904" y="13234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xmlns="" id="{35D34EE8-E7FA-4727-8EB0-EF4AE962B851}"/>
                </a:ext>
              </a:extLst>
            </p:cNvPr>
            <p:cNvSpPr/>
            <p:nvPr/>
          </p:nvSpPr>
          <p:spPr>
            <a:xfrm>
              <a:off x="612705" y="3355116"/>
              <a:ext cx="74604" cy="112262"/>
            </a:xfrm>
            <a:custGeom>
              <a:avLst/>
              <a:gdLst>
                <a:gd name="connsiteX0" fmla="*/ 39349 w 46323"/>
                <a:gd name="connsiteY0" fmla="*/ 1059 h 69706"/>
                <a:gd name="connsiteX1" fmla="*/ 106 w 46323"/>
                <a:gd name="connsiteY1" fmla="*/ 65543 h 69706"/>
                <a:gd name="connsiteX2" fmla="*/ 2505 w 46323"/>
                <a:gd name="connsiteY2" fmla="*/ 69601 h 69706"/>
                <a:gd name="connsiteX3" fmla="*/ 5535 w 46323"/>
                <a:gd name="connsiteY3" fmla="*/ 68877 h 69706"/>
                <a:gd name="connsiteX4" fmla="*/ 45635 w 46323"/>
                <a:gd name="connsiteY4" fmla="*/ 6203 h 69706"/>
                <a:gd name="connsiteX5" fmla="*/ 39349 w 46323"/>
                <a:gd name="connsiteY5" fmla="*/ 1059 h 69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323" h="69706">
                  <a:moveTo>
                    <a:pt x="39349" y="1059"/>
                  </a:moveTo>
                  <a:cubicBezTo>
                    <a:pt x="21143" y="18983"/>
                    <a:pt x="7661" y="41138"/>
                    <a:pt x="106" y="65543"/>
                  </a:cubicBezTo>
                  <a:cubicBezTo>
                    <a:pt x="-352" y="67327"/>
                    <a:pt x="722" y="69143"/>
                    <a:pt x="2505" y="69601"/>
                  </a:cubicBezTo>
                  <a:cubicBezTo>
                    <a:pt x="3573" y="69876"/>
                    <a:pt x="4707" y="69604"/>
                    <a:pt x="5535" y="68877"/>
                  </a:cubicBezTo>
                  <a:cubicBezTo>
                    <a:pt x="24585" y="52113"/>
                    <a:pt x="31824" y="26681"/>
                    <a:pt x="45635" y="6203"/>
                  </a:cubicBezTo>
                  <a:cubicBezTo>
                    <a:pt x="48302" y="2107"/>
                    <a:pt x="42587" y="-1989"/>
                    <a:pt x="39349" y="105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xmlns="" id="{B97DEC13-7FDC-4863-8DB2-DFE7AD8B275E}"/>
                </a:ext>
              </a:extLst>
            </p:cNvPr>
            <p:cNvSpPr/>
            <p:nvPr/>
          </p:nvSpPr>
          <p:spPr>
            <a:xfrm>
              <a:off x="539904" y="3388388"/>
              <a:ext cx="59552" cy="88826"/>
            </a:xfrm>
            <a:custGeom>
              <a:avLst/>
              <a:gdLst>
                <a:gd name="connsiteX0" fmla="*/ 5305 w 36977"/>
                <a:gd name="connsiteY0" fmla="*/ 54409 h 55154"/>
                <a:gd name="connsiteX1" fmla="*/ 35976 w 36977"/>
                <a:gd name="connsiteY1" fmla="*/ 8213 h 55154"/>
                <a:gd name="connsiteX2" fmla="*/ 26451 w 36977"/>
                <a:gd name="connsiteY2" fmla="*/ 2498 h 55154"/>
                <a:gd name="connsiteX3" fmla="*/ 66 w 36977"/>
                <a:gd name="connsiteY3" fmla="*/ 51266 h 55154"/>
                <a:gd name="connsiteX4" fmla="*/ 2590 w 36977"/>
                <a:gd name="connsiteY4" fmla="*/ 55088 h 55154"/>
                <a:gd name="connsiteX5" fmla="*/ 5305 w 36977"/>
                <a:gd name="connsiteY5" fmla="*/ 54409 h 5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77" h="55154">
                  <a:moveTo>
                    <a:pt x="5305" y="54409"/>
                  </a:moveTo>
                  <a:cubicBezTo>
                    <a:pt x="18259" y="41646"/>
                    <a:pt x="25974" y="23453"/>
                    <a:pt x="35976" y="8213"/>
                  </a:cubicBezTo>
                  <a:cubicBezTo>
                    <a:pt x="40071" y="2022"/>
                    <a:pt x="30546" y="-3312"/>
                    <a:pt x="26451" y="2498"/>
                  </a:cubicBezTo>
                  <a:cubicBezTo>
                    <a:pt x="14520" y="16852"/>
                    <a:pt x="5553" y="33427"/>
                    <a:pt x="66" y="51266"/>
                  </a:cubicBezTo>
                  <a:cubicBezTo>
                    <a:pt x="-292" y="53018"/>
                    <a:pt x="838" y="54730"/>
                    <a:pt x="2590" y="55088"/>
                  </a:cubicBezTo>
                  <a:cubicBezTo>
                    <a:pt x="3551" y="55285"/>
                    <a:pt x="4550" y="55035"/>
                    <a:pt x="5305" y="54409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xmlns="" id="{DC3014EE-DA2C-4D40-B1D9-FBC0A9CA7B80}"/>
                </a:ext>
              </a:extLst>
            </p:cNvPr>
            <p:cNvSpPr/>
            <p:nvPr/>
          </p:nvSpPr>
          <p:spPr>
            <a:xfrm>
              <a:off x="447066" y="3401169"/>
              <a:ext cx="76440" cy="89113"/>
            </a:xfrm>
            <a:custGeom>
              <a:avLst/>
              <a:gdLst>
                <a:gd name="connsiteX0" fmla="*/ 4562 w 47463"/>
                <a:gd name="connsiteY0" fmla="*/ 55332 h 55332"/>
                <a:gd name="connsiteX1" fmla="*/ 25993 w 47463"/>
                <a:gd name="connsiteY1" fmla="*/ 35805 h 55332"/>
                <a:gd name="connsiteX2" fmla="*/ 45043 w 47463"/>
                <a:gd name="connsiteY2" fmla="*/ 10659 h 55332"/>
                <a:gd name="connsiteX3" fmla="*/ 46329 w 47463"/>
                <a:gd name="connsiteY3" fmla="*/ 2420 h 55332"/>
                <a:gd name="connsiteX4" fmla="*/ 38090 w 47463"/>
                <a:gd name="connsiteY4" fmla="*/ 1134 h 55332"/>
                <a:gd name="connsiteX5" fmla="*/ 15134 w 47463"/>
                <a:gd name="connsiteY5" fmla="*/ 22566 h 55332"/>
                <a:gd name="connsiteX6" fmla="*/ 85 w 47463"/>
                <a:gd name="connsiteY6" fmla="*/ 51141 h 55332"/>
                <a:gd name="connsiteX7" fmla="*/ 4562 w 47463"/>
                <a:gd name="connsiteY7" fmla="*/ 55332 h 5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463" h="55332">
                  <a:moveTo>
                    <a:pt x="4562" y="55332"/>
                  </a:moveTo>
                  <a:cubicBezTo>
                    <a:pt x="14563" y="55332"/>
                    <a:pt x="20754" y="43140"/>
                    <a:pt x="25993" y="35805"/>
                  </a:cubicBezTo>
                  <a:cubicBezTo>
                    <a:pt x="31391" y="26743"/>
                    <a:pt x="37781" y="18309"/>
                    <a:pt x="45043" y="10659"/>
                  </a:cubicBezTo>
                  <a:cubicBezTo>
                    <a:pt x="47673" y="8739"/>
                    <a:pt x="48249" y="5051"/>
                    <a:pt x="46329" y="2420"/>
                  </a:cubicBezTo>
                  <a:cubicBezTo>
                    <a:pt x="44409" y="-210"/>
                    <a:pt x="40720" y="-786"/>
                    <a:pt x="38090" y="1134"/>
                  </a:cubicBezTo>
                  <a:cubicBezTo>
                    <a:pt x="29272" y="6917"/>
                    <a:pt x="21509" y="14166"/>
                    <a:pt x="15134" y="22566"/>
                  </a:cubicBezTo>
                  <a:cubicBezTo>
                    <a:pt x="9610" y="29519"/>
                    <a:pt x="-1058" y="40949"/>
                    <a:pt x="85" y="51141"/>
                  </a:cubicBezTo>
                  <a:cubicBezTo>
                    <a:pt x="188" y="53523"/>
                    <a:pt x="2178" y="55386"/>
                    <a:pt x="4562" y="5533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xmlns="" id="{50AEF293-3B49-437B-9724-7C610F3D02BC}"/>
                </a:ext>
              </a:extLst>
            </p:cNvPr>
            <p:cNvSpPr/>
            <p:nvPr/>
          </p:nvSpPr>
          <p:spPr>
            <a:xfrm>
              <a:off x="372804" y="3453550"/>
              <a:ext cx="33254" cy="31231"/>
            </a:xfrm>
            <a:custGeom>
              <a:avLst/>
              <a:gdLst>
                <a:gd name="connsiteX0" fmla="*/ 4477 w 20648"/>
                <a:gd name="connsiteY0" fmla="*/ 18902 h 19392"/>
                <a:gd name="connsiteX1" fmla="*/ 17240 w 20648"/>
                <a:gd name="connsiteY1" fmla="*/ 9377 h 19392"/>
                <a:gd name="connsiteX2" fmla="*/ 20479 w 20648"/>
                <a:gd name="connsiteY2" fmla="*/ 3471 h 19392"/>
                <a:gd name="connsiteX3" fmla="*/ 14764 w 20648"/>
                <a:gd name="connsiteY3" fmla="*/ 137 h 19392"/>
                <a:gd name="connsiteX4" fmla="*/ 0 w 20648"/>
                <a:gd name="connsiteY4" fmla="*/ 15949 h 19392"/>
                <a:gd name="connsiteX5" fmla="*/ 4477 w 20648"/>
                <a:gd name="connsiteY5" fmla="*/ 18902 h 19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648" h="19392">
                  <a:moveTo>
                    <a:pt x="4477" y="18902"/>
                  </a:moveTo>
                  <a:cubicBezTo>
                    <a:pt x="8290" y="15174"/>
                    <a:pt x="12582" y="11971"/>
                    <a:pt x="17240" y="9377"/>
                  </a:cubicBezTo>
                  <a:cubicBezTo>
                    <a:pt x="19731" y="8597"/>
                    <a:pt x="21161" y="5990"/>
                    <a:pt x="20479" y="3471"/>
                  </a:cubicBezTo>
                  <a:cubicBezTo>
                    <a:pt x="19783" y="1002"/>
                    <a:pt x="17256" y="-472"/>
                    <a:pt x="14764" y="137"/>
                  </a:cubicBezTo>
                  <a:cubicBezTo>
                    <a:pt x="7810" y="2518"/>
                    <a:pt x="95" y="7567"/>
                    <a:pt x="0" y="15949"/>
                  </a:cubicBezTo>
                  <a:cubicBezTo>
                    <a:pt x="0" y="18425"/>
                    <a:pt x="3048" y="20330"/>
                    <a:pt x="4477" y="18902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xmlns="" id="{18648B43-B1DB-4376-8884-0448B5FA1B38}"/>
                </a:ext>
              </a:extLst>
            </p:cNvPr>
            <p:cNvSpPr/>
            <p:nvPr/>
          </p:nvSpPr>
          <p:spPr>
            <a:xfrm>
              <a:off x="299746" y="3471255"/>
              <a:ext cx="41131" cy="35567"/>
            </a:xfrm>
            <a:custGeom>
              <a:avLst/>
              <a:gdLst>
                <a:gd name="connsiteX0" fmla="*/ 3739 w 25539"/>
                <a:gd name="connsiteY0" fmla="*/ 22005 h 22084"/>
                <a:gd name="connsiteX1" fmla="*/ 7453 w 25539"/>
                <a:gd name="connsiteY1" fmla="*/ 19910 h 22084"/>
                <a:gd name="connsiteX2" fmla="*/ 12502 w 25539"/>
                <a:gd name="connsiteY2" fmla="*/ 16385 h 22084"/>
                <a:gd name="connsiteX3" fmla="*/ 20217 w 25539"/>
                <a:gd name="connsiteY3" fmla="*/ 11337 h 22084"/>
                <a:gd name="connsiteX4" fmla="*/ 20217 w 25539"/>
                <a:gd name="connsiteY4" fmla="*/ 2 h 22084"/>
                <a:gd name="connsiteX5" fmla="*/ 6310 w 25539"/>
                <a:gd name="connsiteY5" fmla="*/ 6289 h 22084"/>
                <a:gd name="connsiteX6" fmla="*/ 119 w 25539"/>
                <a:gd name="connsiteY6" fmla="*/ 18195 h 22084"/>
                <a:gd name="connsiteX7" fmla="*/ 2208 w 25539"/>
                <a:gd name="connsiteY7" fmla="*/ 21966 h 22084"/>
                <a:gd name="connsiteX8" fmla="*/ 3739 w 25539"/>
                <a:gd name="connsiteY8" fmla="*/ 22005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539" h="22084">
                  <a:moveTo>
                    <a:pt x="3739" y="22005"/>
                  </a:moveTo>
                  <a:cubicBezTo>
                    <a:pt x="5067" y="21480"/>
                    <a:pt x="6317" y="20775"/>
                    <a:pt x="7453" y="19910"/>
                  </a:cubicBezTo>
                  <a:cubicBezTo>
                    <a:pt x="9281" y="18957"/>
                    <a:pt x="10978" y="17773"/>
                    <a:pt x="12502" y="16385"/>
                  </a:cubicBezTo>
                  <a:cubicBezTo>
                    <a:pt x="14299" y="13742"/>
                    <a:pt x="17076" y="11925"/>
                    <a:pt x="20217" y="11337"/>
                  </a:cubicBezTo>
                  <a:cubicBezTo>
                    <a:pt x="27265" y="11337"/>
                    <a:pt x="27361" y="-188"/>
                    <a:pt x="20217" y="2"/>
                  </a:cubicBezTo>
                  <a:cubicBezTo>
                    <a:pt x="14949" y="247"/>
                    <a:pt x="9974" y="2496"/>
                    <a:pt x="6310" y="6289"/>
                  </a:cubicBezTo>
                  <a:cubicBezTo>
                    <a:pt x="3240" y="9648"/>
                    <a:pt x="1106" y="13753"/>
                    <a:pt x="119" y="18195"/>
                  </a:cubicBezTo>
                  <a:cubicBezTo>
                    <a:pt x="-345" y="19813"/>
                    <a:pt x="590" y="21501"/>
                    <a:pt x="2208" y="21966"/>
                  </a:cubicBezTo>
                  <a:cubicBezTo>
                    <a:pt x="2706" y="22109"/>
                    <a:pt x="3233" y="22122"/>
                    <a:pt x="3739" y="22005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xmlns="" id="{69A3DE75-EC1D-4915-9550-D505BE4871B7}"/>
                </a:ext>
              </a:extLst>
            </p:cNvPr>
            <p:cNvSpPr/>
            <p:nvPr/>
          </p:nvSpPr>
          <p:spPr>
            <a:xfrm>
              <a:off x="3610692" y="845824"/>
              <a:ext cx="478474" cy="827325"/>
            </a:xfrm>
            <a:custGeom>
              <a:avLst/>
              <a:gdLst>
                <a:gd name="connsiteX0" fmla="*/ 295624 w 297095"/>
                <a:gd name="connsiteY0" fmla="*/ 6176 h 513704"/>
                <a:gd name="connsiteX1" fmla="*/ 293528 w 297095"/>
                <a:gd name="connsiteY1" fmla="*/ 2271 h 513704"/>
                <a:gd name="connsiteX2" fmla="*/ 290385 w 297095"/>
                <a:gd name="connsiteY2" fmla="*/ 271 h 513704"/>
                <a:gd name="connsiteX3" fmla="*/ 282098 w 297095"/>
                <a:gd name="connsiteY3" fmla="*/ 3605 h 513704"/>
                <a:gd name="connsiteX4" fmla="*/ 281526 w 297095"/>
                <a:gd name="connsiteY4" fmla="*/ 4367 h 513704"/>
                <a:gd name="connsiteX5" fmla="*/ 278478 w 297095"/>
                <a:gd name="connsiteY5" fmla="*/ 8462 h 513704"/>
                <a:gd name="connsiteX6" fmla="*/ 273240 w 297095"/>
                <a:gd name="connsiteY6" fmla="*/ 21035 h 513704"/>
                <a:gd name="connsiteX7" fmla="*/ 263715 w 297095"/>
                <a:gd name="connsiteY7" fmla="*/ 47610 h 513704"/>
                <a:gd name="connsiteX8" fmla="*/ 260667 w 297095"/>
                <a:gd name="connsiteY8" fmla="*/ 57135 h 513704"/>
                <a:gd name="connsiteX9" fmla="*/ 241617 w 297095"/>
                <a:gd name="connsiteY9" fmla="*/ 96950 h 513704"/>
                <a:gd name="connsiteX10" fmla="*/ 220566 w 297095"/>
                <a:gd name="connsiteY10" fmla="*/ 143908 h 513704"/>
                <a:gd name="connsiteX11" fmla="*/ 199135 w 297095"/>
                <a:gd name="connsiteY11" fmla="*/ 191533 h 513704"/>
                <a:gd name="connsiteX12" fmla="*/ 182562 w 297095"/>
                <a:gd name="connsiteY12" fmla="*/ 233538 h 513704"/>
                <a:gd name="connsiteX13" fmla="*/ 171989 w 297095"/>
                <a:gd name="connsiteY13" fmla="*/ 251826 h 513704"/>
                <a:gd name="connsiteX14" fmla="*/ 169893 w 297095"/>
                <a:gd name="connsiteY14" fmla="*/ 254493 h 513704"/>
                <a:gd name="connsiteX15" fmla="*/ 169893 w 297095"/>
                <a:gd name="connsiteY15" fmla="*/ 254493 h 513704"/>
                <a:gd name="connsiteX16" fmla="*/ 168846 w 297095"/>
                <a:gd name="connsiteY16" fmla="*/ 252493 h 513704"/>
                <a:gd name="connsiteX17" fmla="*/ 168179 w 297095"/>
                <a:gd name="connsiteY17" fmla="*/ 250778 h 513704"/>
                <a:gd name="connsiteX18" fmla="*/ 167322 w 297095"/>
                <a:gd name="connsiteY18" fmla="*/ 248492 h 513704"/>
                <a:gd name="connsiteX19" fmla="*/ 165321 w 297095"/>
                <a:gd name="connsiteY19" fmla="*/ 241253 h 513704"/>
                <a:gd name="connsiteX20" fmla="*/ 161892 w 297095"/>
                <a:gd name="connsiteY20" fmla="*/ 231728 h 513704"/>
                <a:gd name="connsiteX21" fmla="*/ 157130 w 297095"/>
                <a:gd name="connsiteY21" fmla="*/ 189056 h 513704"/>
                <a:gd name="connsiteX22" fmla="*/ 151891 w 297095"/>
                <a:gd name="connsiteY22" fmla="*/ 135907 h 513704"/>
                <a:gd name="connsiteX23" fmla="*/ 141028 w 297095"/>
                <a:gd name="connsiteY23" fmla="*/ 124863 h 513704"/>
                <a:gd name="connsiteX24" fmla="*/ 130365 w 297095"/>
                <a:gd name="connsiteY24" fmla="*/ 132954 h 513704"/>
                <a:gd name="connsiteX25" fmla="*/ 107124 w 297095"/>
                <a:gd name="connsiteY25" fmla="*/ 236681 h 513704"/>
                <a:gd name="connsiteX26" fmla="*/ 91788 w 297095"/>
                <a:gd name="connsiteY26" fmla="*/ 337646 h 513704"/>
                <a:gd name="connsiteX27" fmla="*/ 86454 w 297095"/>
                <a:gd name="connsiteY27" fmla="*/ 361459 h 513704"/>
                <a:gd name="connsiteX28" fmla="*/ 79596 w 297095"/>
                <a:gd name="connsiteY28" fmla="*/ 384033 h 513704"/>
                <a:gd name="connsiteX29" fmla="*/ 79596 w 297095"/>
                <a:gd name="connsiteY29" fmla="*/ 384033 h 513704"/>
                <a:gd name="connsiteX30" fmla="*/ 79596 w 297095"/>
                <a:gd name="connsiteY30" fmla="*/ 384033 h 513704"/>
                <a:gd name="connsiteX31" fmla="*/ 71786 w 297095"/>
                <a:gd name="connsiteY31" fmla="*/ 372222 h 513704"/>
                <a:gd name="connsiteX32" fmla="*/ 25971 w 297095"/>
                <a:gd name="connsiteY32" fmla="*/ 281163 h 513704"/>
                <a:gd name="connsiteX33" fmla="*/ 24066 w 297095"/>
                <a:gd name="connsiteY33" fmla="*/ 276686 h 513704"/>
                <a:gd name="connsiteX34" fmla="*/ 9016 w 297095"/>
                <a:gd name="connsiteY34" fmla="*/ 267828 h 513704"/>
                <a:gd name="connsiteX35" fmla="*/ 444 w 297095"/>
                <a:gd name="connsiteY35" fmla="*/ 283354 h 513704"/>
                <a:gd name="connsiteX36" fmla="*/ 3873 w 297095"/>
                <a:gd name="connsiteY36" fmla="*/ 307547 h 513704"/>
                <a:gd name="connsiteX37" fmla="*/ 5968 w 297095"/>
                <a:gd name="connsiteY37" fmla="*/ 335360 h 513704"/>
                <a:gd name="connsiteX38" fmla="*/ 13207 w 297095"/>
                <a:gd name="connsiteY38" fmla="*/ 398416 h 513704"/>
                <a:gd name="connsiteX39" fmla="*/ 25113 w 297095"/>
                <a:gd name="connsiteY39" fmla="*/ 456899 h 513704"/>
                <a:gd name="connsiteX40" fmla="*/ 33305 w 297095"/>
                <a:gd name="connsiteY40" fmla="*/ 509858 h 513704"/>
                <a:gd name="connsiteX41" fmla="*/ 41539 w 297095"/>
                <a:gd name="connsiteY41" fmla="*/ 513210 h 513704"/>
                <a:gd name="connsiteX42" fmla="*/ 45307 w 297095"/>
                <a:gd name="connsiteY42" fmla="*/ 506429 h 513704"/>
                <a:gd name="connsiteX43" fmla="*/ 43116 w 297095"/>
                <a:gd name="connsiteY43" fmla="*/ 481569 h 513704"/>
                <a:gd name="connsiteX44" fmla="*/ 42068 w 297095"/>
                <a:gd name="connsiteY44" fmla="*/ 454518 h 513704"/>
                <a:gd name="connsiteX45" fmla="*/ 34448 w 297095"/>
                <a:gd name="connsiteY45" fmla="*/ 393368 h 513704"/>
                <a:gd name="connsiteX46" fmla="*/ 31114 w 297095"/>
                <a:gd name="connsiteY46" fmla="*/ 352696 h 513704"/>
                <a:gd name="connsiteX47" fmla="*/ 44354 w 297095"/>
                <a:gd name="connsiteY47" fmla="*/ 376985 h 513704"/>
                <a:gd name="connsiteX48" fmla="*/ 75120 w 297095"/>
                <a:gd name="connsiteY48" fmla="*/ 412608 h 513704"/>
                <a:gd name="connsiteX49" fmla="*/ 105695 w 297095"/>
                <a:gd name="connsiteY49" fmla="*/ 389462 h 513704"/>
                <a:gd name="connsiteX50" fmla="*/ 118554 w 297095"/>
                <a:gd name="connsiteY50" fmla="*/ 340694 h 513704"/>
                <a:gd name="connsiteX51" fmla="*/ 126650 w 297095"/>
                <a:gd name="connsiteY51" fmla="*/ 290212 h 513704"/>
                <a:gd name="connsiteX52" fmla="*/ 138842 w 297095"/>
                <a:gd name="connsiteY52" fmla="*/ 208487 h 513704"/>
                <a:gd name="connsiteX53" fmla="*/ 145128 w 297095"/>
                <a:gd name="connsiteY53" fmla="*/ 237824 h 513704"/>
                <a:gd name="connsiteX54" fmla="*/ 146081 w 297095"/>
                <a:gd name="connsiteY54" fmla="*/ 246206 h 513704"/>
                <a:gd name="connsiteX55" fmla="*/ 157416 w 297095"/>
                <a:gd name="connsiteY55" fmla="*/ 270209 h 513704"/>
                <a:gd name="connsiteX56" fmla="*/ 182465 w 297095"/>
                <a:gd name="connsiteY56" fmla="*/ 269652 h 513704"/>
                <a:gd name="connsiteX57" fmla="*/ 183324 w 297095"/>
                <a:gd name="connsiteY57" fmla="*/ 268685 h 513704"/>
                <a:gd name="connsiteX58" fmla="*/ 205231 w 297095"/>
                <a:gd name="connsiteY58" fmla="*/ 230585 h 513704"/>
                <a:gd name="connsiteX59" fmla="*/ 222090 w 297095"/>
                <a:gd name="connsiteY59" fmla="*/ 188294 h 513704"/>
                <a:gd name="connsiteX60" fmla="*/ 233044 w 297095"/>
                <a:gd name="connsiteY60" fmla="*/ 164577 h 513704"/>
                <a:gd name="connsiteX61" fmla="*/ 223519 w 297095"/>
                <a:gd name="connsiteY61" fmla="*/ 206106 h 513704"/>
                <a:gd name="connsiteX62" fmla="*/ 198468 w 297095"/>
                <a:gd name="connsiteY62" fmla="*/ 312215 h 513704"/>
                <a:gd name="connsiteX63" fmla="*/ 185800 w 297095"/>
                <a:gd name="connsiteY63" fmla="*/ 364793 h 513704"/>
                <a:gd name="connsiteX64" fmla="*/ 177513 w 297095"/>
                <a:gd name="connsiteY64" fmla="*/ 416418 h 513704"/>
                <a:gd name="connsiteX65" fmla="*/ 181704 w 297095"/>
                <a:gd name="connsiteY65" fmla="*/ 440421 h 513704"/>
                <a:gd name="connsiteX66" fmla="*/ 197611 w 297095"/>
                <a:gd name="connsiteY66" fmla="*/ 449946 h 513704"/>
                <a:gd name="connsiteX67" fmla="*/ 226186 w 297095"/>
                <a:gd name="connsiteY67" fmla="*/ 431944 h 513704"/>
                <a:gd name="connsiteX68" fmla="*/ 222567 w 297095"/>
                <a:gd name="connsiteY68" fmla="*/ 450994 h 513704"/>
                <a:gd name="connsiteX69" fmla="*/ 218852 w 297095"/>
                <a:gd name="connsiteY69" fmla="*/ 477759 h 513704"/>
                <a:gd name="connsiteX70" fmla="*/ 211327 w 297095"/>
                <a:gd name="connsiteY70" fmla="*/ 505477 h 513704"/>
                <a:gd name="connsiteX71" fmla="*/ 213037 w 297095"/>
                <a:gd name="connsiteY71" fmla="*/ 510158 h 513704"/>
                <a:gd name="connsiteX72" fmla="*/ 217328 w 297095"/>
                <a:gd name="connsiteY72" fmla="*/ 509096 h 513704"/>
                <a:gd name="connsiteX73" fmla="*/ 236378 w 297095"/>
                <a:gd name="connsiteY73" fmla="*/ 458233 h 513704"/>
                <a:gd name="connsiteX74" fmla="*/ 244665 w 297095"/>
                <a:gd name="connsiteY74" fmla="*/ 426991 h 513704"/>
                <a:gd name="connsiteX75" fmla="*/ 254190 w 297095"/>
                <a:gd name="connsiteY75" fmla="*/ 393749 h 513704"/>
                <a:gd name="connsiteX76" fmla="*/ 252570 w 297095"/>
                <a:gd name="connsiteY76" fmla="*/ 380509 h 513704"/>
                <a:gd name="connsiteX77" fmla="*/ 239712 w 297095"/>
                <a:gd name="connsiteY77" fmla="*/ 378890 h 513704"/>
                <a:gd name="connsiteX78" fmla="*/ 215613 w 297095"/>
                <a:gd name="connsiteY78" fmla="*/ 406417 h 513704"/>
                <a:gd name="connsiteX79" fmla="*/ 204564 w 297095"/>
                <a:gd name="connsiteY79" fmla="*/ 418228 h 513704"/>
                <a:gd name="connsiteX80" fmla="*/ 203231 w 297095"/>
                <a:gd name="connsiteY80" fmla="*/ 419180 h 513704"/>
                <a:gd name="connsiteX81" fmla="*/ 208374 w 297095"/>
                <a:gd name="connsiteY81" fmla="*/ 389558 h 513704"/>
                <a:gd name="connsiteX82" fmla="*/ 220948 w 297095"/>
                <a:gd name="connsiteY82" fmla="*/ 337170 h 513704"/>
                <a:gd name="connsiteX83" fmla="*/ 246665 w 297095"/>
                <a:gd name="connsiteY83" fmla="*/ 231347 h 513704"/>
                <a:gd name="connsiteX84" fmla="*/ 272192 w 297095"/>
                <a:gd name="connsiteY84" fmla="*/ 125144 h 513704"/>
                <a:gd name="connsiteX85" fmla="*/ 285908 w 297095"/>
                <a:gd name="connsiteY85" fmla="*/ 72185 h 513704"/>
                <a:gd name="connsiteX86" fmla="*/ 291432 w 297095"/>
                <a:gd name="connsiteY86" fmla="*/ 46753 h 513704"/>
                <a:gd name="connsiteX87" fmla="*/ 296862 w 297095"/>
                <a:gd name="connsiteY87" fmla="*/ 18178 h 513704"/>
                <a:gd name="connsiteX88" fmla="*/ 295433 w 297095"/>
                <a:gd name="connsiteY88" fmla="*/ 6462 h 513704"/>
                <a:gd name="connsiteX89" fmla="*/ 170370 w 297095"/>
                <a:gd name="connsiteY89" fmla="*/ 255541 h 513704"/>
                <a:gd name="connsiteX90" fmla="*/ 170370 w 297095"/>
                <a:gd name="connsiteY90" fmla="*/ 255541 h 513704"/>
                <a:gd name="connsiteX91" fmla="*/ 170370 w 297095"/>
                <a:gd name="connsiteY91" fmla="*/ 255541 h 513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297095" h="513704">
                  <a:moveTo>
                    <a:pt x="295624" y="6176"/>
                  </a:moveTo>
                  <a:cubicBezTo>
                    <a:pt x="295317" y="4699"/>
                    <a:pt x="294589" y="3343"/>
                    <a:pt x="293528" y="2271"/>
                  </a:cubicBezTo>
                  <a:cubicBezTo>
                    <a:pt x="292840" y="1160"/>
                    <a:pt x="291683" y="423"/>
                    <a:pt x="290385" y="271"/>
                  </a:cubicBezTo>
                  <a:cubicBezTo>
                    <a:pt x="287187" y="-622"/>
                    <a:pt x="283787" y="745"/>
                    <a:pt x="282098" y="3605"/>
                  </a:cubicBezTo>
                  <a:lnTo>
                    <a:pt x="281526" y="4367"/>
                  </a:lnTo>
                  <a:cubicBezTo>
                    <a:pt x="280266" y="5532"/>
                    <a:pt x="279233" y="6921"/>
                    <a:pt x="278478" y="8462"/>
                  </a:cubicBezTo>
                  <a:cubicBezTo>
                    <a:pt x="276360" y="12488"/>
                    <a:pt x="274607" y="16696"/>
                    <a:pt x="273240" y="21035"/>
                  </a:cubicBezTo>
                  <a:cubicBezTo>
                    <a:pt x="270096" y="29989"/>
                    <a:pt x="266667" y="38752"/>
                    <a:pt x="263715" y="47610"/>
                  </a:cubicBezTo>
                  <a:cubicBezTo>
                    <a:pt x="262667" y="50658"/>
                    <a:pt x="261619" y="53706"/>
                    <a:pt x="260667" y="57135"/>
                  </a:cubicBezTo>
                  <a:cubicBezTo>
                    <a:pt x="254571" y="70565"/>
                    <a:pt x="248094" y="83710"/>
                    <a:pt x="241617" y="96950"/>
                  </a:cubicBezTo>
                  <a:cubicBezTo>
                    <a:pt x="234092" y="112380"/>
                    <a:pt x="227520" y="128192"/>
                    <a:pt x="220566" y="143908"/>
                  </a:cubicBezTo>
                  <a:cubicBezTo>
                    <a:pt x="213613" y="159624"/>
                    <a:pt x="205803" y="175150"/>
                    <a:pt x="199135" y="191533"/>
                  </a:cubicBezTo>
                  <a:cubicBezTo>
                    <a:pt x="193420" y="205439"/>
                    <a:pt x="188943" y="220108"/>
                    <a:pt x="182562" y="233538"/>
                  </a:cubicBezTo>
                  <a:cubicBezTo>
                    <a:pt x="179639" y="239963"/>
                    <a:pt x="176098" y="246087"/>
                    <a:pt x="171989" y="251826"/>
                  </a:cubicBezTo>
                  <a:cubicBezTo>
                    <a:pt x="171322" y="252779"/>
                    <a:pt x="170560" y="253636"/>
                    <a:pt x="169893" y="254493"/>
                  </a:cubicBezTo>
                  <a:lnTo>
                    <a:pt x="169893" y="254493"/>
                  </a:lnTo>
                  <a:lnTo>
                    <a:pt x="168846" y="252493"/>
                  </a:lnTo>
                  <a:cubicBezTo>
                    <a:pt x="168846" y="252493"/>
                    <a:pt x="168274" y="250969"/>
                    <a:pt x="168179" y="250778"/>
                  </a:cubicBezTo>
                  <a:lnTo>
                    <a:pt x="167322" y="248492"/>
                  </a:lnTo>
                  <a:cubicBezTo>
                    <a:pt x="166560" y="246111"/>
                    <a:pt x="165893" y="243730"/>
                    <a:pt x="165321" y="241253"/>
                  </a:cubicBezTo>
                  <a:cubicBezTo>
                    <a:pt x="164449" y="237987"/>
                    <a:pt x="163302" y="234801"/>
                    <a:pt x="161892" y="231728"/>
                  </a:cubicBezTo>
                  <a:cubicBezTo>
                    <a:pt x="161892" y="217441"/>
                    <a:pt x="158940" y="203153"/>
                    <a:pt x="157130" y="189056"/>
                  </a:cubicBezTo>
                  <a:cubicBezTo>
                    <a:pt x="154939" y="171435"/>
                    <a:pt x="152939" y="153719"/>
                    <a:pt x="151891" y="135907"/>
                  </a:cubicBezTo>
                  <a:cubicBezTo>
                    <a:pt x="151941" y="129857"/>
                    <a:pt x="147077" y="124913"/>
                    <a:pt x="141028" y="124863"/>
                  </a:cubicBezTo>
                  <a:cubicBezTo>
                    <a:pt x="136047" y="124822"/>
                    <a:pt x="131666" y="128146"/>
                    <a:pt x="130365" y="132954"/>
                  </a:cubicBezTo>
                  <a:cubicBezTo>
                    <a:pt x="120443" y="167006"/>
                    <a:pt x="112680" y="201651"/>
                    <a:pt x="107124" y="236681"/>
                  </a:cubicBezTo>
                  <a:cubicBezTo>
                    <a:pt x="101409" y="270209"/>
                    <a:pt x="98265" y="304214"/>
                    <a:pt x="91788" y="337646"/>
                  </a:cubicBezTo>
                  <a:cubicBezTo>
                    <a:pt x="90264" y="345647"/>
                    <a:pt x="88455" y="353553"/>
                    <a:pt x="86454" y="361459"/>
                  </a:cubicBezTo>
                  <a:cubicBezTo>
                    <a:pt x="84805" y="369163"/>
                    <a:pt x="82511" y="376714"/>
                    <a:pt x="79596" y="384033"/>
                  </a:cubicBezTo>
                  <a:cubicBezTo>
                    <a:pt x="79596" y="384033"/>
                    <a:pt x="79596" y="384033"/>
                    <a:pt x="79596" y="384033"/>
                  </a:cubicBezTo>
                  <a:lnTo>
                    <a:pt x="79596" y="384033"/>
                  </a:lnTo>
                  <a:cubicBezTo>
                    <a:pt x="76834" y="380223"/>
                    <a:pt x="74358" y="376223"/>
                    <a:pt x="71786" y="372222"/>
                  </a:cubicBezTo>
                  <a:cubicBezTo>
                    <a:pt x="54103" y="343143"/>
                    <a:pt x="38782" y="312693"/>
                    <a:pt x="25971" y="281163"/>
                  </a:cubicBezTo>
                  <a:cubicBezTo>
                    <a:pt x="25304" y="279639"/>
                    <a:pt x="24637" y="278210"/>
                    <a:pt x="24066" y="276686"/>
                  </a:cubicBezTo>
                  <a:cubicBezTo>
                    <a:pt x="22295" y="270130"/>
                    <a:pt x="15607" y="266194"/>
                    <a:pt x="9016" y="267828"/>
                  </a:cubicBezTo>
                  <a:cubicBezTo>
                    <a:pt x="2443" y="269849"/>
                    <a:pt x="-1348" y="276714"/>
                    <a:pt x="444" y="283354"/>
                  </a:cubicBezTo>
                  <a:cubicBezTo>
                    <a:pt x="2775" y="291205"/>
                    <a:pt x="3930" y="299358"/>
                    <a:pt x="3873" y="307547"/>
                  </a:cubicBezTo>
                  <a:cubicBezTo>
                    <a:pt x="3873" y="317072"/>
                    <a:pt x="5206" y="326597"/>
                    <a:pt x="5968" y="335360"/>
                  </a:cubicBezTo>
                  <a:cubicBezTo>
                    <a:pt x="7778" y="356506"/>
                    <a:pt x="10350" y="377461"/>
                    <a:pt x="13207" y="398416"/>
                  </a:cubicBezTo>
                  <a:cubicBezTo>
                    <a:pt x="16065" y="419371"/>
                    <a:pt x="21113" y="437373"/>
                    <a:pt x="25113" y="456899"/>
                  </a:cubicBezTo>
                  <a:cubicBezTo>
                    <a:pt x="28638" y="474235"/>
                    <a:pt x="27114" y="493094"/>
                    <a:pt x="33305" y="509858"/>
                  </a:cubicBezTo>
                  <a:cubicBezTo>
                    <a:pt x="34653" y="513058"/>
                    <a:pt x="38340" y="514558"/>
                    <a:pt x="41539" y="513210"/>
                  </a:cubicBezTo>
                  <a:cubicBezTo>
                    <a:pt x="44206" y="512086"/>
                    <a:pt x="45761" y="509287"/>
                    <a:pt x="45307" y="506429"/>
                  </a:cubicBezTo>
                  <a:cubicBezTo>
                    <a:pt x="43198" y="498322"/>
                    <a:pt x="42457" y="489920"/>
                    <a:pt x="43116" y="481569"/>
                  </a:cubicBezTo>
                  <a:cubicBezTo>
                    <a:pt x="43480" y="472538"/>
                    <a:pt x="43130" y="463493"/>
                    <a:pt x="42068" y="454518"/>
                  </a:cubicBezTo>
                  <a:cubicBezTo>
                    <a:pt x="39687" y="434135"/>
                    <a:pt x="36162" y="413751"/>
                    <a:pt x="34448" y="393368"/>
                  </a:cubicBezTo>
                  <a:cubicBezTo>
                    <a:pt x="33210" y="379842"/>
                    <a:pt x="32067" y="366221"/>
                    <a:pt x="31114" y="352696"/>
                  </a:cubicBezTo>
                  <a:cubicBezTo>
                    <a:pt x="35305" y="360887"/>
                    <a:pt x="39687" y="368984"/>
                    <a:pt x="44354" y="376985"/>
                  </a:cubicBezTo>
                  <a:cubicBezTo>
                    <a:pt x="52164" y="390224"/>
                    <a:pt x="60356" y="406703"/>
                    <a:pt x="75120" y="412608"/>
                  </a:cubicBezTo>
                  <a:cubicBezTo>
                    <a:pt x="89883" y="418514"/>
                    <a:pt x="100932" y="401559"/>
                    <a:pt x="105695" y="389462"/>
                  </a:cubicBezTo>
                  <a:cubicBezTo>
                    <a:pt x="111382" y="373608"/>
                    <a:pt x="115684" y="357291"/>
                    <a:pt x="118554" y="340694"/>
                  </a:cubicBezTo>
                  <a:cubicBezTo>
                    <a:pt x="121887" y="324026"/>
                    <a:pt x="124364" y="307166"/>
                    <a:pt x="126650" y="290212"/>
                  </a:cubicBezTo>
                  <a:cubicBezTo>
                    <a:pt x="130365" y="262875"/>
                    <a:pt x="134556" y="235729"/>
                    <a:pt x="138842" y="208487"/>
                  </a:cubicBezTo>
                  <a:cubicBezTo>
                    <a:pt x="140065" y="218433"/>
                    <a:pt x="142169" y="228251"/>
                    <a:pt x="145128" y="237824"/>
                  </a:cubicBezTo>
                  <a:cubicBezTo>
                    <a:pt x="145263" y="240636"/>
                    <a:pt x="145581" y="243436"/>
                    <a:pt x="146081" y="246206"/>
                  </a:cubicBezTo>
                  <a:cubicBezTo>
                    <a:pt x="147596" y="255093"/>
                    <a:pt x="151516" y="263394"/>
                    <a:pt x="157416" y="270209"/>
                  </a:cubicBezTo>
                  <a:cubicBezTo>
                    <a:pt x="164487" y="276972"/>
                    <a:pt x="175701" y="276723"/>
                    <a:pt x="182465" y="269652"/>
                  </a:cubicBezTo>
                  <a:cubicBezTo>
                    <a:pt x="182763" y="269340"/>
                    <a:pt x="183049" y="269018"/>
                    <a:pt x="183324" y="268685"/>
                  </a:cubicBezTo>
                  <a:cubicBezTo>
                    <a:pt x="193160" y="257621"/>
                    <a:pt x="200617" y="244652"/>
                    <a:pt x="205231" y="230585"/>
                  </a:cubicBezTo>
                  <a:cubicBezTo>
                    <a:pt x="210946" y="216488"/>
                    <a:pt x="215899" y="202010"/>
                    <a:pt x="222090" y="188294"/>
                  </a:cubicBezTo>
                  <a:lnTo>
                    <a:pt x="233044" y="164577"/>
                  </a:lnTo>
                  <a:cubicBezTo>
                    <a:pt x="229710" y="178388"/>
                    <a:pt x="226472" y="192295"/>
                    <a:pt x="223519" y="206106"/>
                  </a:cubicBezTo>
                  <a:cubicBezTo>
                    <a:pt x="215328" y="241539"/>
                    <a:pt x="207136" y="276877"/>
                    <a:pt x="198468" y="312215"/>
                  </a:cubicBezTo>
                  <a:cubicBezTo>
                    <a:pt x="194087" y="329645"/>
                    <a:pt x="189610" y="347171"/>
                    <a:pt x="185800" y="364793"/>
                  </a:cubicBezTo>
                  <a:cubicBezTo>
                    <a:pt x="181336" y="381684"/>
                    <a:pt x="178560" y="398978"/>
                    <a:pt x="177513" y="416418"/>
                  </a:cubicBezTo>
                  <a:cubicBezTo>
                    <a:pt x="177424" y="424608"/>
                    <a:pt x="178845" y="432745"/>
                    <a:pt x="181704" y="440421"/>
                  </a:cubicBezTo>
                  <a:cubicBezTo>
                    <a:pt x="183571" y="447366"/>
                    <a:pt x="190608" y="451579"/>
                    <a:pt x="197611" y="449946"/>
                  </a:cubicBezTo>
                  <a:cubicBezTo>
                    <a:pt x="208790" y="447093"/>
                    <a:pt x="218787" y="440795"/>
                    <a:pt x="226186" y="431944"/>
                  </a:cubicBezTo>
                  <a:cubicBezTo>
                    <a:pt x="225043" y="438230"/>
                    <a:pt x="223900" y="444612"/>
                    <a:pt x="222567" y="450994"/>
                  </a:cubicBezTo>
                  <a:cubicBezTo>
                    <a:pt x="220757" y="459852"/>
                    <a:pt x="219995" y="468806"/>
                    <a:pt x="218852" y="477759"/>
                  </a:cubicBezTo>
                  <a:cubicBezTo>
                    <a:pt x="218210" y="487406"/>
                    <a:pt x="215652" y="496829"/>
                    <a:pt x="211327" y="505477"/>
                  </a:cubicBezTo>
                  <a:cubicBezTo>
                    <a:pt x="210507" y="507242"/>
                    <a:pt x="211272" y="509338"/>
                    <a:pt x="213037" y="510158"/>
                  </a:cubicBezTo>
                  <a:cubicBezTo>
                    <a:pt x="214539" y="510857"/>
                    <a:pt x="216325" y="510415"/>
                    <a:pt x="217328" y="509096"/>
                  </a:cubicBezTo>
                  <a:cubicBezTo>
                    <a:pt x="226497" y="493335"/>
                    <a:pt x="232937" y="476139"/>
                    <a:pt x="236378" y="458233"/>
                  </a:cubicBezTo>
                  <a:cubicBezTo>
                    <a:pt x="239140" y="447851"/>
                    <a:pt x="242093" y="437468"/>
                    <a:pt x="244665" y="426991"/>
                  </a:cubicBezTo>
                  <a:cubicBezTo>
                    <a:pt x="246915" y="415666"/>
                    <a:pt x="250100" y="404547"/>
                    <a:pt x="254190" y="393749"/>
                  </a:cubicBezTo>
                  <a:cubicBezTo>
                    <a:pt x="256489" y="389434"/>
                    <a:pt x="255841" y="384142"/>
                    <a:pt x="252570" y="380509"/>
                  </a:cubicBezTo>
                  <a:cubicBezTo>
                    <a:pt x="249206" y="376997"/>
                    <a:pt x="243842" y="376322"/>
                    <a:pt x="239712" y="378890"/>
                  </a:cubicBezTo>
                  <a:cubicBezTo>
                    <a:pt x="230593" y="387055"/>
                    <a:pt x="222500" y="396298"/>
                    <a:pt x="215613" y="406417"/>
                  </a:cubicBezTo>
                  <a:cubicBezTo>
                    <a:pt x="212315" y="410697"/>
                    <a:pt x="208615" y="414652"/>
                    <a:pt x="204564" y="418228"/>
                  </a:cubicBezTo>
                  <a:lnTo>
                    <a:pt x="203231" y="419180"/>
                  </a:lnTo>
                  <a:cubicBezTo>
                    <a:pt x="203627" y="409122"/>
                    <a:pt x="205356" y="399161"/>
                    <a:pt x="208374" y="389558"/>
                  </a:cubicBezTo>
                  <a:cubicBezTo>
                    <a:pt x="212946" y="372222"/>
                    <a:pt x="216375" y="354506"/>
                    <a:pt x="220948" y="337170"/>
                  </a:cubicBezTo>
                  <a:cubicBezTo>
                    <a:pt x="230473" y="302023"/>
                    <a:pt x="238378" y="266685"/>
                    <a:pt x="246665" y="231347"/>
                  </a:cubicBezTo>
                  <a:cubicBezTo>
                    <a:pt x="254952" y="196010"/>
                    <a:pt x="263048" y="160386"/>
                    <a:pt x="272192" y="125144"/>
                  </a:cubicBezTo>
                  <a:cubicBezTo>
                    <a:pt x="276859" y="107522"/>
                    <a:pt x="281717" y="89996"/>
                    <a:pt x="285908" y="72185"/>
                  </a:cubicBezTo>
                  <a:cubicBezTo>
                    <a:pt x="287908" y="63803"/>
                    <a:pt x="289813" y="55325"/>
                    <a:pt x="291432" y="46753"/>
                  </a:cubicBezTo>
                  <a:cubicBezTo>
                    <a:pt x="293052" y="38180"/>
                    <a:pt x="295909" y="27703"/>
                    <a:pt x="296862" y="18178"/>
                  </a:cubicBezTo>
                  <a:cubicBezTo>
                    <a:pt x="297438" y="14215"/>
                    <a:pt x="296944" y="10170"/>
                    <a:pt x="295433" y="6462"/>
                  </a:cubicBezTo>
                  <a:close/>
                  <a:moveTo>
                    <a:pt x="170370" y="255541"/>
                  </a:moveTo>
                  <a:lnTo>
                    <a:pt x="170370" y="255541"/>
                  </a:lnTo>
                  <a:cubicBezTo>
                    <a:pt x="170370" y="255541"/>
                    <a:pt x="170370" y="255541"/>
                    <a:pt x="170370" y="255541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xmlns="" id="{3A2F3DDF-A50F-4225-BBFA-F07FEBB7F437}"/>
                </a:ext>
              </a:extLst>
            </p:cNvPr>
            <p:cNvSpPr/>
            <p:nvPr/>
          </p:nvSpPr>
          <p:spPr>
            <a:xfrm>
              <a:off x="3610458" y="1621803"/>
              <a:ext cx="52826" cy="75074"/>
            </a:xfrm>
            <a:custGeom>
              <a:avLst/>
              <a:gdLst>
                <a:gd name="connsiteX0" fmla="*/ 8018 w 32801"/>
                <a:gd name="connsiteY0" fmla="*/ 1938 h 46615"/>
                <a:gd name="connsiteX1" fmla="*/ 1937 w 32801"/>
                <a:gd name="connsiteY1" fmla="*/ 746 h 46615"/>
                <a:gd name="connsiteX2" fmla="*/ 112 w 32801"/>
                <a:gd name="connsiteY2" fmla="*/ 5367 h 46615"/>
                <a:gd name="connsiteX3" fmla="*/ 8018 w 32801"/>
                <a:gd name="connsiteY3" fmla="*/ 25845 h 46615"/>
                <a:gd name="connsiteX4" fmla="*/ 21258 w 32801"/>
                <a:gd name="connsiteY4" fmla="*/ 44895 h 46615"/>
                <a:gd name="connsiteX5" fmla="*/ 32402 w 32801"/>
                <a:gd name="connsiteY5" fmla="*/ 38228 h 46615"/>
                <a:gd name="connsiteX6" fmla="*/ 8018 w 32801"/>
                <a:gd name="connsiteY6" fmla="*/ 1938 h 4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01" h="46615">
                  <a:moveTo>
                    <a:pt x="8018" y="1938"/>
                  </a:moveTo>
                  <a:cubicBezTo>
                    <a:pt x="6668" y="-71"/>
                    <a:pt x="3946" y="-604"/>
                    <a:pt x="1937" y="746"/>
                  </a:cubicBezTo>
                  <a:cubicBezTo>
                    <a:pt x="430" y="1759"/>
                    <a:pt x="-296" y="3597"/>
                    <a:pt x="112" y="5367"/>
                  </a:cubicBezTo>
                  <a:cubicBezTo>
                    <a:pt x="1879" y="12497"/>
                    <a:pt x="4535" y="19378"/>
                    <a:pt x="8018" y="25845"/>
                  </a:cubicBezTo>
                  <a:cubicBezTo>
                    <a:pt x="11319" y="32900"/>
                    <a:pt x="15796" y="39342"/>
                    <a:pt x="21258" y="44895"/>
                  </a:cubicBezTo>
                  <a:cubicBezTo>
                    <a:pt x="25925" y="49182"/>
                    <a:pt x="34783" y="44895"/>
                    <a:pt x="32402" y="38228"/>
                  </a:cubicBezTo>
                  <a:cubicBezTo>
                    <a:pt x="27735" y="24798"/>
                    <a:pt x="14971" y="14701"/>
                    <a:pt x="8018" y="193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xmlns="" id="{8A9DAAA5-CF8F-451E-9A31-73EA5F5BF020}"/>
                </a:ext>
              </a:extLst>
            </p:cNvPr>
            <p:cNvSpPr/>
            <p:nvPr/>
          </p:nvSpPr>
          <p:spPr>
            <a:xfrm>
              <a:off x="3589533" y="1670075"/>
              <a:ext cx="33549" cy="34832"/>
            </a:xfrm>
            <a:custGeom>
              <a:avLst/>
              <a:gdLst>
                <a:gd name="connsiteX0" fmla="*/ 10915 w 20831"/>
                <a:gd name="connsiteY0" fmla="*/ 1873 h 21628"/>
                <a:gd name="connsiteX1" fmla="*/ 2025 w 20831"/>
                <a:gd name="connsiteY1" fmla="*/ 1810 h 21628"/>
                <a:gd name="connsiteX2" fmla="*/ 1961 w 20831"/>
                <a:gd name="connsiteY2" fmla="*/ 1873 h 21628"/>
                <a:gd name="connsiteX3" fmla="*/ 1961 w 20831"/>
                <a:gd name="connsiteY3" fmla="*/ 11398 h 21628"/>
                <a:gd name="connsiteX4" fmla="*/ 12248 w 20831"/>
                <a:gd name="connsiteY4" fmla="*/ 20923 h 21628"/>
                <a:gd name="connsiteX5" fmla="*/ 20127 w 20831"/>
                <a:gd name="connsiteY5" fmla="*/ 18590 h 21628"/>
                <a:gd name="connsiteX6" fmla="*/ 20059 w 20831"/>
                <a:gd name="connsiteY6" fmla="*/ 12922 h 21628"/>
                <a:gd name="connsiteX7" fmla="*/ 10915 w 20831"/>
                <a:gd name="connsiteY7" fmla="*/ 1873 h 21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831" h="21628">
                  <a:moveTo>
                    <a:pt x="10915" y="1873"/>
                  </a:moveTo>
                  <a:cubicBezTo>
                    <a:pt x="8477" y="-599"/>
                    <a:pt x="4497" y="-628"/>
                    <a:pt x="2025" y="1810"/>
                  </a:cubicBezTo>
                  <a:cubicBezTo>
                    <a:pt x="2003" y="1831"/>
                    <a:pt x="1982" y="1852"/>
                    <a:pt x="1961" y="1873"/>
                  </a:cubicBezTo>
                  <a:cubicBezTo>
                    <a:pt x="-654" y="4510"/>
                    <a:pt x="-654" y="8762"/>
                    <a:pt x="1961" y="11398"/>
                  </a:cubicBezTo>
                  <a:cubicBezTo>
                    <a:pt x="4902" y="15063"/>
                    <a:pt x="8368" y="18273"/>
                    <a:pt x="12248" y="20923"/>
                  </a:cubicBezTo>
                  <a:cubicBezTo>
                    <a:pt x="15068" y="22454"/>
                    <a:pt x="18596" y="21410"/>
                    <a:pt x="20127" y="18590"/>
                  </a:cubicBezTo>
                  <a:cubicBezTo>
                    <a:pt x="21090" y="16817"/>
                    <a:pt x="21064" y="14671"/>
                    <a:pt x="20059" y="12922"/>
                  </a:cubicBezTo>
                  <a:cubicBezTo>
                    <a:pt x="17546" y="8827"/>
                    <a:pt x="14468" y="5107"/>
                    <a:pt x="10915" y="1873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xmlns="" id="{4A5AC2E6-65CB-409A-8ED9-47B9E8E785C4}"/>
                </a:ext>
              </a:extLst>
            </p:cNvPr>
            <p:cNvSpPr/>
            <p:nvPr/>
          </p:nvSpPr>
          <p:spPr>
            <a:xfrm>
              <a:off x="3983321" y="1620927"/>
              <a:ext cx="39277" cy="73407"/>
            </a:xfrm>
            <a:custGeom>
              <a:avLst/>
              <a:gdLst>
                <a:gd name="connsiteX0" fmla="*/ 24340 w 24388"/>
                <a:gd name="connsiteY0" fmla="*/ 6958 h 45580"/>
                <a:gd name="connsiteX1" fmla="*/ 18963 w 24388"/>
                <a:gd name="connsiteY1" fmla="*/ 48 h 45580"/>
                <a:gd name="connsiteX2" fmla="*/ 12053 w 24388"/>
                <a:gd name="connsiteY2" fmla="*/ 5425 h 45580"/>
                <a:gd name="connsiteX3" fmla="*/ 12053 w 24388"/>
                <a:gd name="connsiteY3" fmla="*/ 6958 h 45580"/>
                <a:gd name="connsiteX4" fmla="*/ 5195 w 24388"/>
                <a:gd name="connsiteY4" fmla="*/ 26008 h 45580"/>
                <a:gd name="connsiteX5" fmla="*/ 814 w 24388"/>
                <a:gd name="connsiteY5" fmla="*/ 43629 h 45580"/>
                <a:gd name="connsiteX6" fmla="*/ 4147 w 24388"/>
                <a:gd name="connsiteY6" fmla="*/ 45534 h 45580"/>
                <a:gd name="connsiteX7" fmla="*/ 18721 w 24388"/>
                <a:gd name="connsiteY7" fmla="*/ 32009 h 45580"/>
                <a:gd name="connsiteX8" fmla="*/ 24340 w 24388"/>
                <a:gd name="connsiteY8" fmla="*/ 6958 h 4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88" h="45580">
                  <a:moveTo>
                    <a:pt x="24340" y="6958"/>
                  </a:moveTo>
                  <a:cubicBezTo>
                    <a:pt x="24764" y="3565"/>
                    <a:pt x="22356" y="472"/>
                    <a:pt x="18963" y="48"/>
                  </a:cubicBezTo>
                  <a:cubicBezTo>
                    <a:pt x="15570" y="-375"/>
                    <a:pt x="12476" y="2032"/>
                    <a:pt x="12053" y="5425"/>
                  </a:cubicBezTo>
                  <a:cubicBezTo>
                    <a:pt x="11990" y="5934"/>
                    <a:pt x="11990" y="6449"/>
                    <a:pt x="12053" y="6958"/>
                  </a:cubicBezTo>
                  <a:cubicBezTo>
                    <a:pt x="11000" y="13687"/>
                    <a:pt x="8672" y="20152"/>
                    <a:pt x="5195" y="26008"/>
                  </a:cubicBezTo>
                  <a:cubicBezTo>
                    <a:pt x="2338" y="31438"/>
                    <a:pt x="-1758" y="37343"/>
                    <a:pt x="814" y="43629"/>
                  </a:cubicBezTo>
                  <a:cubicBezTo>
                    <a:pt x="1527" y="44791"/>
                    <a:pt x="2784" y="45509"/>
                    <a:pt x="4147" y="45534"/>
                  </a:cubicBezTo>
                  <a:cubicBezTo>
                    <a:pt x="11291" y="46296"/>
                    <a:pt x="15958" y="37438"/>
                    <a:pt x="18721" y="32009"/>
                  </a:cubicBezTo>
                  <a:cubicBezTo>
                    <a:pt x="22693" y="24272"/>
                    <a:pt x="24627" y="15651"/>
                    <a:pt x="24340" y="6958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xmlns="" id="{F7996EF6-D140-41C6-B6E0-65CEA54C4455}"/>
                </a:ext>
              </a:extLst>
            </p:cNvPr>
            <p:cNvSpPr/>
            <p:nvPr/>
          </p:nvSpPr>
          <p:spPr>
            <a:xfrm>
              <a:off x="4016270" y="1668944"/>
              <a:ext cx="31994" cy="34539"/>
            </a:xfrm>
            <a:custGeom>
              <a:avLst/>
              <a:gdLst>
                <a:gd name="connsiteX0" fmla="*/ 15311 w 19866"/>
                <a:gd name="connsiteY0" fmla="*/ 1336 h 21446"/>
                <a:gd name="connsiteX1" fmla="*/ 8263 w 19866"/>
                <a:gd name="connsiteY1" fmla="*/ 384 h 21446"/>
                <a:gd name="connsiteX2" fmla="*/ 2834 w 19866"/>
                <a:gd name="connsiteY2" fmla="*/ 4670 h 21446"/>
                <a:gd name="connsiteX3" fmla="*/ 643 w 19866"/>
                <a:gd name="connsiteY3" fmla="*/ 9147 h 21446"/>
                <a:gd name="connsiteX4" fmla="*/ 71 w 19866"/>
                <a:gd name="connsiteY4" fmla="*/ 14005 h 21446"/>
                <a:gd name="connsiteX5" fmla="*/ 1977 w 19866"/>
                <a:gd name="connsiteY5" fmla="*/ 19434 h 21446"/>
                <a:gd name="connsiteX6" fmla="*/ 8835 w 19866"/>
                <a:gd name="connsiteY6" fmla="*/ 21244 h 21446"/>
                <a:gd name="connsiteX7" fmla="*/ 10168 w 19866"/>
                <a:gd name="connsiteY7" fmla="*/ 21244 h 21446"/>
                <a:gd name="connsiteX8" fmla="*/ 13502 w 19866"/>
                <a:gd name="connsiteY8" fmla="*/ 20005 h 21446"/>
                <a:gd name="connsiteX9" fmla="*/ 18550 w 19866"/>
                <a:gd name="connsiteY9" fmla="*/ 14290 h 21446"/>
                <a:gd name="connsiteX10" fmla="*/ 15312 w 19866"/>
                <a:gd name="connsiteY10" fmla="*/ 1336 h 21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866" h="21446">
                  <a:moveTo>
                    <a:pt x="15311" y="1336"/>
                  </a:moveTo>
                  <a:cubicBezTo>
                    <a:pt x="13220" y="-12"/>
                    <a:pt x="10637" y="-361"/>
                    <a:pt x="8263" y="384"/>
                  </a:cubicBezTo>
                  <a:cubicBezTo>
                    <a:pt x="5942" y="1008"/>
                    <a:pt x="3979" y="2557"/>
                    <a:pt x="2834" y="4670"/>
                  </a:cubicBezTo>
                  <a:cubicBezTo>
                    <a:pt x="2167" y="6194"/>
                    <a:pt x="1309" y="7528"/>
                    <a:pt x="643" y="9147"/>
                  </a:cubicBezTo>
                  <a:cubicBezTo>
                    <a:pt x="75" y="10699"/>
                    <a:pt x="-120" y="12363"/>
                    <a:pt x="71" y="14005"/>
                  </a:cubicBezTo>
                  <a:cubicBezTo>
                    <a:pt x="-27" y="15994"/>
                    <a:pt x="656" y="17943"/>
                    <a:pt x="1977" y="19434"/>
                  </a:cubicBezTo>
                  <a:cubicBezTo>
                    <a:pt x="3817" y="21144"/>
                    <a:pt x="6390" y="21823"/>
                    <a:pt x="8835" y="21244"/>
                  </a:cubicBezTo>
                  <a:lnTo>
                    <a:pt x="10168" y="21244"/>
                  </a:lnTo>
                  <a:cubicBezTo>
                    <a:pt x="11353" y="21066"/>
                    <a:pt x="12488" y="20644"/>
                    <a:pt x="13502" y="20005"/>
                  </a:cubicBezTo>
                  <a:cubicBezTo>
                    <a:pt x="15590" y="18501"/>
                    <a:pt x="17315" y="16548"/>
                    <a:pt x="18550" y="14290"/>
                  </a:cubicBezTo>
                  <a:cubicBezTo>
                    <a:pt x="21184" y="9812"/>
                    <a:pt x="19744" y="4048"/>
                    <a:pt x="15312" y="1336"/>
                  </a:cubicBezTo>
                  <a:close/>
                </a:path>
              </a:pathLst>
            </a:custGeom>
            <a:solidFill>
              <a:srgbClr val="6232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xmlns="" id="{18EB8B40-E5F5-4E03-A223-A2FFC34A331F}"/>
                </a:ext>
              </a:extLst>
            </p:cNvPr>
            <p:cNvSpPr/>
            <p:nvPr/>
          </p:nvSpPr>
          <p:spPr>
            <a:xfrm>
              <a:off x="2689773" y="1967468"/>
              <a:ext cx="800907" cy="456061"/>
            </a:xfrm>
            <a:custGeom>
              <a:avLst/>
              <a:gdLst>
                <a:gd name="connsiteX0" fmla="*/ 388810 w 497300"/>
                <a:gd name="connsiteY0" fmla="*/ 0 h 283178"/>
                <a:gd name="connsiteX1" fmla="*/ 452533 w 497300"/>
                <a:gd name="connsiteY1" fmla="*/ 15430 h 283178"/>
                <a:gd name="connsiteX2" fmla="*/ 497300 w 497300"/>
                <a:gd name="connsiteY2" fmla="*/ 39624 h 283178"/>
                <a:gd name="connsiteX3" fmla="*/ 0 w 497300"/>
                <a:gd name="connsiteY3" fmla="*/ 283178 h 283178"/>
                <a:gd name="connsiteX4" fmla="*/ 388810 w 497300"/>
                <a:gd name="connsiteY4" fmla="*/ 0 h 28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7300" h="283178">
                  <a:moveTo>
                    <a:pt x="388810" y="0"/>
                  </a:moveTo>
                  <a:cubicBezTo>
                    <a:pt x="388810" y="0"/>
                    <a:pt x="408622" y="14859"/>
                    <a:pt x="452533" y="15430"/>
                  </a:cubicBezTo>
                  <a:cubicBezTo>
                    <a:pt x="496443" y="16002"/>
                    <a:pt x="497300" y="39624"/>
                    <a:pt x="497300" y="39624"/>
                  </a:cubicBezTo>
                  <a:cubicBezTo>
                    <a:pt x="497300" y="39624"/>
                    <a:pt x="403193" y="216884"/>
                    <a:pt x="0" y="283178"/>
                  </a:cubicBezTo>
                  <a:cubicBezTo>
                    <a:pt x="0" y="283178"/>
                    <a:pt x="350139" y="195263"/>
                    <a:pt x="38881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xmlns="" id="{AEBCA715-4A72-4B76-BE14-80B5AF529F9B}"/>
                </a:ext>
              </a:extLst>
            </p:cNvPr>
            <p:cNvSpPr/>
            <p:nvPr/>
          </p:nvSpPr>
          <p:spPr>
            <a:xfrm>
              <a:off x="3911500" y="931120"/>
              <a:ext cx="60191" cy="55186"/>
            </a:xfrm>
            <a:custGeom>
              <a:avLst/>
              <a:gdLst>
                <a:gd name="connsiteX0" fmla="*/ 7309 w 37374"/>
                <a:gd name="connsiteY0" fmla="*/ 29319 h 34266"/>
                <a:gd name="connsiteX1" fmla="*/ 29121 w 37374"/>
                <a:gd name="connsiteY1" fmla="*/ 33415 h 34266"/>
                <a:gd name="connsiteX2" fmla="*/ 29979 w 37374"/>
                <a:gd name="connsiteY2" fmla="*/ 33415 h 34266"/>
                <a:gd name="connsiteX3" fmla="*/ 37027 w 37374"/>
                <a:gd name="connsiteY3" fmla="*/ 20652 h 34266"/>
                <a:gd name="connsiteX4" fmla="*/ 37027 w 37374"/>
                <a:gd name="connsiteY4" fmla="*/ 20652 h 34266"/>
                <a:gd name="connsiteX5" fmla="*/ 26168 w 37374"/>
                <a:gd name="connsiteY5" fmla="*/ 4554 h 34266"/>
                <a:gd name="connsiteX6" fmla="*/ 4481 w 37374"/>
                <a:gd name="connsiteY6" fmla="*/ 4429 h 34266"/>
                <a:gd name="connsiteX7" fmla="*/ 4356 w 37374"/>
                <a:gd name="connsiteY7" fmla="*/ 4554 h 34266"/>
                <a:gd name="connsiteX8" fmla="*/ 5259 w 37374"/>
                <a:gd name="connsiteY8" fmla="*/ 27706 h 34266"/>
                <a:gd name="connsiteX9" fmla="*/ 7309 w 37374"/>
                <a:gd name="connsiteY9" fmla="*/ 29319 h 3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74" h="34266">
                  <a:moveTo>
                    <a:pt x="7309" y="29319"/>
                  </a:moveTo>
                  <a:cubicBezTo>
                    <a:pt x="13597" y="33887"/>
                    <a:pt x="21604" y="35391"/>
                    <a:pt x="29121" y="33415"/>
                  </a:cubicBezTo>
                  <a:lnTo>
                    <a:pt x="29979" y="33415"/>
                  </a:lnTo>
                  <a:cubicBezTo>
                    <a:pt x="35355" y="31720"/>
                    <a:pt x="38456" y="26105"/>
                    <a:pt x="37027" y="20652"/>
                  </a:cubicBezTo>
                  <a:lnTo>
                    <a:pt x="37027" y="20652"/>
                  </a:lnTo>
                  <a:cubicBezTo>
                    <a:pt x="35771" y="14023"/>
                    <a:pt x="31844" y="8202"/>
                    <a:pt x="26168" y="4554"/>
                  </a:cubicBezTo>
                  <a:cubicBezTo>
                    <a:pt x="20214" y="-1469"/>
                    <a:pt x="10505" y="-1525"/>
                    <a:pt x="4481" y="4429"/>
                  </a:cubicBezTo>
                  <a:cubicBezTo>
                    <a:pt x="4439" y="4471"/>
                    <a:pt x="4398" y="4512"/>
                    <a:pt x="4356" y="4554"/>
                  </a:cubicBezTo>
                  <a:cubicBezTo>
                    <a:pt x="-1788" y="11197"/>
                    <a:pt x="-1384" y="21562"/>
                    <a:pt x="5259" y="27706"/>
                  </a:cubicBezTo>
                  <a:cubicBezTo>
                    <a:pt x="5898" y="28297"/>
                    <a:pt x="6584" y="28837"/>
                    <a:pt x="7309" y="29319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xmlns="" id="{C77CA73D-8CBB-4330-B876-DFD79118FBAC}"/>
                </a:ext>
              </a:extLst>
            </p:cNvPr>
            <p:cNvSpPr/>
            <p:nvPr/>
          </p:nvSpPr>
          <p:spPr>
            <a:xfrm>
              <a:off x="3851956" y="924808"/>
              <a:ext cx="55030" cy="53683"/>
            </a:xfrm>
            <a:custGeom>
              <a:avLst/>
              <a:gdLst>
                <a:gd name="connsiteX0" fmla="*/ 12372 w 34169"/>
                <a:gd name="connsiteY0" fmla="*/ 24951 h 33333"/>
                <a:gd name="connsiteX1" fmla="*/ 26755 w 34169"/>
                <a:gd name="connsiteY1" fmla="*/ 33333 h 33333"/>
                <a:gd name="connsiteX2" fmla="*/ 34169 w 34169"/>
                <a:gd name="connsiteY2" fmla="*/ 25699 h 33333"/>
                <a:gd name="connsiteX3" fmla="*/ 33898 w 34169"/>
                <a:gd name="connsiteY3" fmla="*/ 23808 h 33333"/>
                <a:gd name="connsiteX4" fmla="*/ 24373 w 34169"/>
                <a:gd name="connsiteY4" fmla="*/ 12188 h 33333"/>
                <a:gd name="connsiteX5" fmla="*/ 14848 w 34169"/>
                <a:gd name="connsiteY5" fmla="*/ 2663 h 33333"/>
                <a:gd name="connsiteX6" fmla="*/ 2561 w 34169"/>
                <a:gd name="connsiteY6" fmla="*/ 15236 h 33333"/>
                <a:gd name="connsiteX7" fmla="*/ 12372 w 34169"/>
                <a:gd name="connsiteY7" fmla="*/ 24951 h 3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69" h="33333">
                  <a:moveTo>
                    <a:pt x="12372" y="24951"/>
                  </a:moveTo>
                  <a:cubicBezTo>
                    <a:pt x="15826" y="29586"/>
                    <a:pt x="21020" y="32613"/>
                    <a:pt x="26755" y="33333"/>
                  </a:cubicBezTo>
                  <a:cubicBezTo>
                    <a:pt x="30910" y="33272"/>
                    <a:pt x="34229" y="29855"/>
                    <a:pt x="34169" y="25699"/>
                  </a:cubicBezTo>
                  <a:cubicBezTo>
                    <a:pt x="34159" y="25060"/>
                    <a:pt x="34068" y="24425"/>
                    <a:pt x="33898" y="23808"/>
                  </a:cubicBezTo>
                  <a:cubicBezTo>
                    <a:pt x="32026" y="19029"/>
                    <a:pt x="28692" y="14962"/>
                    <a:pt x="24373" y="12188"/>
                  </a:cubicBezTo>
                  <a:cubicBezTo>
                    <a:pt x="21040" y="9045"/>
                    <a:pt x="17706" y="5711"/>
                    <a:pt x="14848" y="2663"/>
                  </a:cubicBezTo>
                  <a:cubicBezTo>
                    <a:pt x="6847" y="-5529"/>
                    <a:pt x="-5345" y="7044"/>
                    <a:pt x="2561" y="15236"/>
                  </a:cubicBezTo>
                  <a:cubicBezTo>
                    <a:pt x="5800" y="18379"/>
                    <a:pt x="9038" y="21999"/>
                    <a:pt x="12372" y="24951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xmlns="" id="{4D8D7764-D9CB-458B-A257-73F6760BF7AF}"/>
                </a:ext>
              </a:extLst>
            </p:cNvPr>
            <p:cNvSpPr/>
            <p:nvPr/>
          </p:nvSpPr>
          <p:spPr>
            <a:xfrm>
              <a:off x="3762798" y="877554"/>
              <a:ext cx="73800" cy="100365"/>
            </a:xfrm>
            <a:custGeom>
              <a:avLst/>
              <a:gdLst>
                <a:gd name="connsiteX0" fmla="*/ 38109 w 45824"/>
                <a:gd name="connsiteY0" fmla="*/ 62102 h 62319"/>
                <a:gd name="connsiteX1" fmla="*/ 45813 w 45824"/>
                <a:gd name="connsiteY1" fmla="*/ 57666 h 62319"/>
                <a:gd name="connsiteX2" fmla="*/ 45824 w 45824"/>
                <a:gd name="connsiteY2" fmla="*/ 57626 h 62319"/>
                <a:gd name="connsiteX3" fmla="*/ 35728 w 45824"/>
                <a:gd name="connsiteY3" fmla="*/ 30003 h 62319"/>
                <a:gd name="connsiteX4" fmla="*/ 17821 w 45824"/>
                <a:gd name="connsiteY4" fmla="*/ 3714 h 62319"/>
                <a:gd name="connsiteX5" fmla="*/ 2676 w 45824"/>
                <a:gd name="connsiteY5" fmla="*/ 19335 h 62319"/>
                <a:gd name="connsiteX6" fmla="*/ 19059 w 45824"/>
                <a:gd name="connsiteY6" fmla="*/ 44005 h 62319"/>
                <a:gd name="connsiteX7" fmla="*/ 38109 w 45824"/>
                <a:gd name="connsiteY7" fmla="*/ 62102 h 6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24" h="62319">
                  <a:moveTo>
                    <a:pt x="38109" y="62102"/>
                  </a:moveTo>
                  <a:cubicBezTo>
                    <a:pt x="41462" y="63005"/>
                    <a:pt x="44911" y="61019"/>
                    <a:pt x="45813" y="57666"/>
                  </a:cubicBezTo>
                  <a:cubicBezTo>
                    <a:pt x="45817" y="57653"/>
                    <a:pt x="45821" y="57639"/>
                    <a:pt x="45824" y="57626"/>
                  </a:cubicBezTo>
                  <a:cubicBezTo>
                    <a:pt x="45781" y="47523"/>
                    <a:pt x="42210" y="37752"/>
                    <a:pt x="35728" y="30003"/>
                  </a:cubicBezTo>
                  <a:cubicBezTo>
                    <a:pt x="30324" y="20868"/>
                    <a:pt x="24343" y="12087"/>
                    <a:pt x="17821" y="3714"/>
                  </a:cubicBezTo>
                  <a:cubicBezTo>
                    <a:pt x="9058" y="-7240"/>
                    <a:pt x="-6182" y="8477"/>
                    <a:pt x="2676" y="19335"/>
                  </a:cubicBezTo>
                  <a:cubicBezTo>
                    <a:pt x="8670" y="27191"/>
                    <a:pt x="14143" y="35432"/>
                    <a:pt x="19059" y="44005"/>
                  </a:cubicBezTo>
                  <a:cubicBezTo>
                    <a:pt x="23631" y="51339"/>
                    <a:pt x="28774" y="60864"/>
                    <a:pt x="38109" y="62102"/>
                  </a:cubicBezTo>
                  <a:close/>
                </a:path>
              </a:pathLst>
            </a:custGeom>
            <a:solidFill>
              <a:srgbClr val="50300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42" name="Rectangle 1841">
            <a:extLst>
              <a:ext uri="{FF2B5EF4-FFF2-40B4-BE49-F238E27FC236}">
                <a16:creationId xmlns:a16="http://schemas.microsoft.com/office/drawing/2014/main" xmlns="" id="{5C2495AF-1D95-45CA-B377-A9CEFD9E3616}"/>
              </a:ext>
            </a:extLst>
          </p:cNvPr>
          <p:cNvSpPr/>
          <p:nvPr/>
        </p:nvSpPr>
        <p:spPr>
          <a:xfrm>
            <a:off x="0" y="1775461"/>
            <a:ext cx="12192000" cy="389132"/>
          </a:xfrm>
          <a:prstGeom prst="rect">
            <a:avLst/>
          </a:prstGeom>
          <a:solidFill>
            <a:srgbClr val="CA82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0" name="Graphic 36">
            <a:extLst>
              <a:ext uri="{FF2B5EF4-FFF2-40B4-BE49-F238E27FC236}">
                <a16:creationId xmlns:a16="http://schemas.microsoft.com/office/drawing/2014/main" xmlns="" id="{6D59A901-76F9-C02D-51EC-809A1F45D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9506" y="6146030"/>
            <a:ext cx="563943" cy="5979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70020" y="628651"/>
            <a:ext cx="4251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Cyrl-RS" sz="5400" b="1" smtClean="0">
                <a:latin typeface="Bahnschrift" pitchFamily="34" charset="0"/>
              </a:rPr>
              <a:t>Закључак</a:t>
            </a:r>
            <a:endParaRPr lang="en-US" sz="2800" b="1">
              <a:latin typeface="Bahnschrift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74962" y="2756179"/>
            <a:ext cx="24307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Cyrl-RS" sz="4000" b="1" smtClean="0">
                <a:latin typeface="Bahnschrift" pitchFamily="34" charset="0"/>
              </a:rPr>
              <a:t>Измена шаблона </a:t>
            </a:r>
            <a:endParaRPr lang="en-US" sz="4000" b="1">
              <a:latin typeface="Bahnschrift" pitchFamily="34" charset="0"/>
            </a:endParaRPr>
          </a:p>
        </p:txBody>
      </p:sp>
      <p:sp>
        <p:nvSpPr>
          <p:cNvPr id="521" name="TextBox 520"/>
          <p:cNvSpPr txBox="1"/>
          <p:nvPr/>
        </p:nvSpPr>
        <p:spPr>
          <a:xfrm>
            <a:off x="2810584" y="4782397"/>
            <a:ext cx="21951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r-Cyrl-RS" sz="4000" b="1" smtClean="0">
                <a:latin typeface="Bahnschrift" pitchFamily="34" charset="0"/>
              </a:rPr>
              <a:t>Индексирање</a:t>
            </a:r>
            <a:endParaRPr lang="en-US" sz="4000" b="1">
              <a:latin typeface="Bahnschrift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90160" y="2726047"/>
            <a:ext cx="43891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smtClean="0">
                <a:latin typeface="Bahnschrift Light" pitchFamily="34" charset="0"/>
              </a:rPr>
              <a:t>Нисмо наилазили на случајеве да измена шаблона шеме погоршава перфомансе. У већини упита није променила пуно, али је од најспоријег упита направила једног од најбржих.</a:t>
            </a:r>
            <a:endParaRPr lang="en-US">
              <a:latin typeface="Bahnschrift Light" pitchFamily="34" charset="0"/>
            </a:endParaRPr>
          </a:p>
        </p:txBody>
      </p:sp>
      <p:sp>
        <p:nvSpPr>
          <p:cNvPr id="522" name="TextBox 521"/>
          <p:cNvSpPr txBox="1"/>
          <p:nvPr/>
        </p:nvSpPr>
        <p:spPr>
          <a:xfrm>
            <a:off x="5113020" y="4526059"/>
            <a:ext cx="43891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smtClean="0">
                <a:latin typeface="Bahnschrift Light" pitchFamily="34" charset="0"/>
              </a:rPr>
              <a:t>Од индексирања смо очекивали већи помак у перфомансама. Напротив, нисмо наишли уопште на нешто тако, чак негде  и успорава упите. Посебно смо очекивали од </a:t>
            </a:r>
            <a:r>
              <a:rPr lang="en-US" i="1" smtClean="0">
                <a:latin typeface="Bahnschrift Light" pitchFamily="34" charset="0"/>
              </a:rPr>
              <a:t>text index-</a:t>
            </a:r>
            <a:r>
              <a:rPr lang="sr-Cyrl-RS" smtClean="0">
                <a:latin typeface="Bahnschrift Light" pitchFamily="34" charset="0"/>
              </a:rPr>
              <a:t>а убрзање упита везаног за обраду текста. Да ли је до нас или није нисмо сигурни ...</a:t>
            </a:r>
            <a:endParaRPr lang="en-US">
              <a:latin typeface="Bahnschrift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442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617</Words>
  <Application>Microsoft Office PowerPoint</Application>
  <PresentationFormat>Custom</PresentationFormat>
  <Paragraphs>87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Deckzi Solutions</dc:creator>
  <cp:lastModifiedBy>Vladimir Blanuša</cp:lastModifiedBy>
  <cp:revision>17</cp:revision>
  <dcterms:created xsi:type="dcterms:W3CDTF">2021-12-18T08:53:39Z</dcterms:created>
  <dcterms:modified xsi:type="dcterms:W3CDTF">2024-08-19T19:19:10Z</dcterms:modified>
</cp:coreProperties>
</file>

<file path=docProps/thumbnail.jpeg>
</file>